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68" r:id="rId4"/>
    <p:sldId id="265" r:id="rId5"/>
    <p:sldId id="263" r:id="rId6"/>
    <p:sldId id="264" r:id="rId7"/>
    <p:sldId id="266" r:id="rId8"/>
    <p:sldId id="267" r:id="rId9"/>
    <p:sldId id="262" r:id="rId10"/>
    <p:sldId id="260" r:id="rId11"/>
    <p:sldId id="258" r:id="rId12"/>
    <p:sldId id="261" r:id="rId13"/>
    <p:sldId id="259" r:id="rId14"/>
    <p:sldId id="256" r:id="rId1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1636" y="16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91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0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31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70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07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11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54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58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00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93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86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2A64-A9E2-45B0-A6F8-CE09F20B650A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15991-726E-4611-BF3E-166F8FE96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32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図 651" descr="煙が出ている&#10;&#10;中程度の精度で自動的に生成された説明">
            <a:extLst>
              <a:ext uri="{FF2B5EF4-FFF2-40B4-BE49-F238E27FC236}">
                <a16:creationId xmlns:a16="http://schemas.microsoft.com/office/drawing/2014/main" id="{28C721C3-AD84-4C7D-B328-566D459263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8601" y="0"/>
            <a:ext cx="22758400" cy="12801600"/>
          </a:xfrm>
          <a:prstGeom prst="rect">
            <a:avLst/>
          </a:prstGeom>
        </p:spPr>
      </p:pic>
      <p:pic>
        <p:nvPicPr>
          <p:cNvPr id="820" name="図 819" descr="煙が出ている&#10;&#10;中程度の精度で自動的に生成された説明" hidden="1">
            <a:extLst>
              <a:ext uri="{FF2B5EF4-FFF2-40B4-BE49-F238E27FC236}">
                <a16:creationId xmlns:a16="http://schemas.microsoft.com/office/drawing/2014/main" id="{2CAD0BA3-20B3-438B-BA55-8F06552D8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6578600" y="0"/>
            <a:ext cx="11379200" cy="1280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 descr="マーベル最新作『ブラック・ウィドウ』、派手なアクションが満載の本予告と本ポスターが世界同時解禁［動画あり］ | tvgroove" hidden="1">
            <a:extLst>
              <a:ext uri="{FF2B5EF4-FFF2-40B4-BE49-F238E27FC236}">
                <a16:creationId xmlns:a16="http://schemas.microsoft.com/office/drawing/2014/main" id="{95292A22-D0E7-4DCC-9036-6AB9DF15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6218" r="16534"/>
          <a:stretch/>
        </p:blipFill>
        <p:spPr bwMode="auto">
          <a:xfrm>
            <a:off x="0" y="1039824"/>
            <a:ext cx="9610928" cy="105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92A902-6AFD-4F4D-A458-1962D8D5EA13}"/>
              </a:ext>
            </a:extLst>
          </p:cNvPr>
          <p:cNvSpPr/>
          <p:nvPr/>
        </p:nvSpPr>
        <p:spPr>
          <a:xfrm>
            <a:off x="3644019" y="3744859"/>
            <a:ext cx="389539" cy="155762"/>
          </a:xfrm>
          <a:custGeom>
            <a:avLst/>
            <a:gdLst>
              <a:gd name="connsiteX0" fmla="*/ 881 w 389539"/>
              <a:gd name="connsiteY0" fmla="*/ 155629 h 155762"/>
              <a:gd name="connsiteX1" fmla="*/ 112006 w 389539"/>
              <a:gd name="connsiteY1" fmla="*/ 49266 h 155762"/>
              <a:gd name="connsiteX2" fmla="*/ 205669 w 389539"/>
              <a:gd name="connsiteY2" fmla="*/ 6404 h 155762"/>
              <a:gd name="connsiteX3" fmla="*/ 381881 w 389539"/>
              <a:gd name="connsiteY3" fmla="*/ 33391 h 155762"/>
              <a:gd name="connsiteX4" fmla="*/ 345369 w 389539"/>
              <a:gd name="connsiteY4" fmla="*/ 19104 h 155762"/>
              <a:gd name="connsiteX5" fmla="*/ 232656 w 389539"/>
              <a:gd name="connsiteY5" fmla="*/ 54 h 155762"/>
              <a:gd name="connsiteX6" fmla="*/ 175506 w 389539"/>
              <a:gd name="connsiteY6" fmla="*/ 25454 h 155762"/>
              <a:gd name="connsiteX7" fmla="*/ 881 w 389539"/>
              <a:gd name="connsiteY7" fmla="*/ 155629 h 1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539" h="155762">
                <a:moveTo>
                  <a:pt x="881" y="155629"/>
                </a:moveTo>
                <a:cubicBezTo>
                  <a:pt x="-9702" y="159598"/>
                  <a:pt x="77875" y="74137"/>
                  <a:pt x="112006" y="49266"/>
                </a:cubicBezTo>
                <a:cubicBezTo>
                  <a:pt x="146137" y="24395"/>
                  <a:pt x="160690" y="9050"/>
                  <a:pt x="205669" y="6404"/>
                </a:cubicBezTo>
                <a:cubicBezTo>
                  <a:pt x="250648" y="3758"/>
                  <a:pt x="358598" y="31274"/>
                  <a:pt x="381881" y="33391"/>
                </a:cubicBezTo>
                <a:cubicBezTo>
                  <a:pt x="405164" y="35508"/>
                  <a:pt x="370240" y="24660"/>
                  <a:pt x="345369" y="19104"/>
                </a:cubicBezTo>
                <a:cubicBezTo>
                  <a:pt x="320498" y="13548"/>
                  <a:pt x="260966" y="-1004"/>
                  <a:pt x="232656" y="54"/>
                </a:cubicBezTo>
                <a:cubicBezTo>
                  <a:pt x="204346" y="1112"/>
                  <a:pt x="212283" y="1906"/>
                  <a:pt x="175506" y="25454"/>
                </a:cubicBezTo>
                <a:cubicBezTo>
                  <a:pt x="138729" y="49002"/>
                  <a:pt x="11464" y="151660"/>
                  <a:pt x="881" y="15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895046E1-741D-47ED-8876-017D86F440A9}"/>
              </a:ext>
            </a:extLst>
          </p:cNvPr>
          <p:cNvSpPr/>
          <p:nvPr/>
        </p:nvSpPr>
        <p:spPr>
          <a:xfrm>
            <a:off x="4022672" y="3775075"/>
            <a:ext cx="281209" cy="107950"/>
          </a:xfrm>
          <a:custGeom>
            <a:avLst/>
            <a:gdLst>
              <a:gd name="connsiteX0" fmla="*/ 281041 w 281209"/>
              <a:gd name="connsiteY0" fmla="*/ 0 h 107950"/>
              <a:gd name="connsiteX1" fmla="*/ 257228 w 281209"/>
              <a:gd name="connsiteY1" fmla="*/ 63500 h 107950"/>
              <a:gd name="connsiteX2" fmla="*/ 265166 w 281209"/>
              <a:gd name="connsiteY2" fmla="*/ 107950 h 107950"/>
              <a:gd name="connsiteX3" fmla="*/ 200078 w 281209"/>
              <a:gd name="connsiteY3" fmla="*/ 84138 h 107950"/>
              <a:gd name="connsiteX4" fmla="*/ 3228 w 281209"/>
              <a:gd name="connsiteY4" fmla="*/ 4763 h 107950"/>
              <a:gd name="connsiteX5" fmla="*/ 90541 w 281209"/>
              <a:gd name="connsiteY5" fmla="*/ 26988 h 107950"/>
              <a:gd name="connsiteX6" fmla="*/ 257228 w 281209"/>
              <a:gd name="connsiteY6" fmla="*/ 90488 h 107950"/>
              <a:gd name="connsiteX7" fmla="*/ 249291 w 281209"/>
              <a:gd name="connsiteY7" fmla="*/ 76200 h 107950"/>
              <a:gd name="connsiteX8" fmla="*/ 242941 w 281209"/>
              <a:gd name="connsiteY8" fmla="*/ 63500 h 107950"/>
              <a:gd name="connsiteX9" fmla="*/ 281041 w 281209"/>
              <a:gd name="connsiteY9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09" h="107950">
                <a:moveTo>
                  <a:pt x="281041" y="0"/>
                </a:moveTo>
                <a:cubicBezTo>
                  <a:pt x="283422" y="0"/>
                  <a:pt x="259874" y="45508"/>
                  <a:pt x="257228" y="63500"/>
                </a:cubicBezTo>
                <a:cubicBezTo>
                  <a:pt x="254582" y="81492"/>
                  <a:pt x="274691" y="104510"/>
                  <a:pt x="265166" y="107950"/>
                </a:cubicBezTo>
                <a:lnTo>
                  <a:pt x="200078" y="84138"/>
                </a:lnTo>
                <a:cubicBezTo>
                  <a:pt x="156422" y="66940"/>
                  <a:pt x="21484" y="14288"/>
                  <a:pt x="3228" y="4763"/>
                </a:cubicBezTo>
                <a:cubicBezTo>
                  <a:pt x="-15028" y="-4762"/>
                  <a:pt x="48208" y="12701"/>
                  <a:pt x="90541" y="26988"/>
                </a:cubicBezTo>
                <a:cubicBezTo>
                  <a:pt x="132874" y="41275"/>
                  <a:pt x="230770" y="82286"/>
                  <a:pt x="257228" y="90488"/>
                </a:cubicBezTo>
                <a:cubicBezTo>
                  <a:pt x="283686" y="98690"/>
                  <a:pt x="251672" y="80698"/>
                  <a:pt x="249291" y="76200"/>
                </a:cubicBezTo>
                <a:cubicBezTo>
                  <a:pt x="246910" y="71702"/>
                  <a:pt x="240031" y="74877"/>
                  <a:pt x="242941" y="63500"/>
                </a:cubicBezTo>
                <a:cubicBezTo>
                  <a:pt x="245851" y="52123"/>
                  <a:pt x="278660" y="0"/>
                  <a:pt x="2810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2699EB0-A72A-4037-B0AE-44307A904D97}"/>
              </a:ext>
            </a:extLst>
          </p:cNvPr>
          <p:cNvSpPr/>
          <p:nvPr/>
        </p:nvSpPr>
        <p:spPr>
          <a:xfrm>
            <a:off x="3636669" y="3680844"/>
            <a:ext cx="361123" cy="198564"/>
          </a:xfrm>
          <a:custGeom>
            <a:avLst/>
            <a:gdLst>
              <a:gd name="connsiteX0" fmla="*/ 9819 w 361123"/>
              <a:gd name="connsiteY0" fmla="*/ 195831 h 198564"/>
              <a:gd name="connsiteX1" fmla="*/ 62206 w 361123"/>
              <a:gd name="connsiteY1" fmla="*/ 121219 h 198564"/>
              <a:gd name="connsiteX2" fmla="*/ 252706 w 361123"/>
              <a:gd name="connsiteY2" fmla="*/ 6919 h 198564"/>
              <a:gd name="connsiteX3" fmla="*/ 338431 w 361123"/>
              <a:gd name="connsiteY3" fmla="*/ 14856 h 198564"/>
              <a:gd name="connsiteX4" fmla="*/ 360656 w 361123"/>
              <a:gd name="connsiteY4" fmla="*/ 32319 h 198564"/>
              <a:gd name="connsiteX5" fmla="*/ 324144 w 361123"/>
              <a:gd name="connsiteY5" fmla="*/ 21206 h 198564"/>
              <a:gd name="connsiteX6" fmla="*/ 236831 w 361123"/>
              <a:gd name="connsiteY6" fmla="*/ 24381 h 198564"/>
              <a:gd name="connsiteX7" fmla="*/ 9819 w 361123"/>
              <a:gd name="connsiteY7" fmla="*/ 195831 h 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123" h="198564">
                <a:moveTo>
                  <a:pt x="9819" y="195831"/>
                </a:moveTo>
                <a:cubicBezTo>
                  <a:pt x="-19285" y="211971"/>
                  <a:pt x="21725" y="152704"/>
                  <a:pt x="62206" y="121219"/>
                </a:cubicBezTo>
                <a:cubicBezTo>
                  <a:pt x="102687" y="89734"/>
                  <a:pt x="206669" y="24646"/>
                  <a:pt x="252706" y="6919"/>
                </a:cubicBezTo>
                <a:cubicBezTo>
                  <a:pt x="298743" y="-10808"/>
                  <a:pt x="320439" y="10623"/>
                  <a:pt x="338431" y="14856"/>
                </a:cubicBezTo>
                <a:cubicBezTo>
                  <a:pt x="356423" y="19089"/>
                  <a:pt x="363037" y="31261"/>
                  <a:pt x="360656" y="32319"/>
                </a:cubicBezTo>
                <a:cubicBezTo>
                  <a:pt x="358275" y="33377"/>
                  <a:pt x="344782" y="22529"/>
                  <a:pt x="324144" y="21206"/>
                </a:cubicBezTo>
                <a:cubicBezTo>
                  <a:pt x="303507" y="19883"/>
                  <a:pt x="288425" y="-1548"/>
                  <a:pt x="236831" y="24381"/>
                </a:cubicBezTo>
                <a:cubicBezTo>
                  <a:pt x="185237" y="50310"/>
                  <a:pt x="38923" y="179691"/>
                  <a:pt x="9819" y="195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10FBC69-FBB1-4863-B5D9-0348089EDC83}"/>
              </a:ext>
            </a:extLst>
          </p:cNvPr>
          <p:cNvSpPr/>
          <p:nvPr/>
        </p:nvSpPr>
        <p:spPr>
          <a:xfrm>
            <a:off x="3989343" y="3692374"/>
            <a:ext cx="308128" cy="98776"/>
          </a:xfrm>
          <a:custGeom>
            <a:avLst/>
            <a:gdLst>
              <a:gd name="connsiteX0" fmla="*/ 45 w 308128"/>
              <a:gd name="connsiteY0" fmla="*/ 12851 h 98776"/>
              <a:gd name="connsiteX1" fmla="*/ 95295 w 308128"/>
              <a:gd name="connsiteY1" fmla="*/ 151 h 98776"/>
              <a:gd name="connsiteX2" fmla="*/ 147682 w 308128"/>
              <a:gd name="connsiteY2" fmla="*/ 22376 h 98776"/>
              <a:gd name="connsiteX3" fmla="*/ 220707 w 308128"/>
              <a:gd name="connsiteY3" fmla="*/ 31901 h 98776"/>
              <a:gd name="connsiteX4" fmla="*/ 308020 w 308128"/>
              <a:gd name="connsiteY4" fmla="*/ 98576 h 98776"/>
              <a:gd name="connsiteX5" fmla="*/ 238170 w 308128"/>
              <a:gd name="connsiteY5" fmla="*/ 52539 h 98776"/>
              <a:gd name="connsiteX6" fmla="*/ 209595 w 308128"/>
              <a:gd name="connsiteY6" fmla="*/ 52539 h 98776"/>
              <a:gd name="connsiteX7" fmla="*/ 174670 w 308128"/>
              <a:gd name="connsiteY7" fmla="*/ 35076 h 98776"/>
              <a:gd name="connsiteX8" fmla="*/ 107995 w 308128"/>
              <a:gd name="connsiteY8" fmla="*/ 17614 h 98776"/>
              <a:gd name="connsiteX9" fmla="*/ 45 w 308128"/>
              <a:gd name="connsiteY9" fmla="*/ 12851 h 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128" h="98776">
                <a:moveTo>
                  <a:pt x="45" y="12851"/>
                </a:moveTo>
                <a:cubicBezTo>
                  <a:pt x="-2072" y="9941"/>
                  <a:pt x="70689" y="-1436"/>
                  <a:pt x="95295" y="151"/>
                </a:cubicBezTo>
                <a:cubicBezTo>
                  <a:pt x="119901" y="1738"/>
                  <a:pt x="126780" y="17084"/>
                  <a:pt x="147682" y="22376"/>
                </a:cubicBezTo>
                <a:cubicBezTo>
                  <a:pt x="168584" y="27668"/>
                  <a:pt x="193984" y="19201"/>
                  <a:pt x="220707" y="31901"/>
                </a:cubicBezTo>
                <a:cubicBezTo>
                  <a:pt x="247430" y="44601"/>
                  <a:pt x="305110" y="95136"/>
                  <a:pt x="308020" y="98576"/>
                </a:cubicBezTo>
                <a:cubicBezTo>
                  <a:pt x="310931" y="102016"/>
                  <a:pt x="254574" y="60212"/>
                  <a:pt x="238170" y="52539"/>
                </a:cubicBezTo>
                <a:cubicBezTo>
                  <a:pt x="221766" y="44866"/>
                  <a:pt x="220178" y="55449"/>
                  <a:pt x="209595" y="52539"/>
                </a:cubicBezTo>
                <a:cubicBezTo>
                  <a:pt x="199012" y="49629"/>
                  <a:pt x="191603" y="40897"/>
                  <a:pt x="174670" y="35076"/>
                </a:cubicBezTo>
                <a:cubicBezTo>
                  <a:pt x="157737" y="29255"/>
                  <a:pt x="134453" y="21583"/>
                  <a:pt x="107995" y="17614"/>
                </a:cubicBezTo>
                <a:cubicBezTo>
                  <a:pt x="81537" y="13645"/>
                  <a:pt x="2162" y="15761"/>
                  <a:pt x="45" y="12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DD43CE-3E28-4F35-B3AC-64EC94072E93}"/>
              </a:ext>
            </a:extLst>
          </p:cNvPr>
          <p:cNvSpPr/>
          <p:nvPr/>
        </p:nvSpPr>
        <p:spPr>
          <a:xfrm>
            <a:off x="3747901" y="3906426"/>
            <a:ext cx="520712" cy="157591"/>
          </a:xfrm>
          <a:custGeom>
            <a:avLst/>
            <a:gdLst>
              <a:gd name="connsiteX0" fmla="*/ 187 w 520712"/>
              <a:gd name="connsiteY0" fmla="*/ 157574 h 157591"/>
              <a:gd name="connsiteX1" fmla="*/ 124012 w 520712"/>
              <a:gd name="connsiteY1" fmla="*/ 19462 h 157591"/>
              <a:gd name="connsiteX2" fmla="*/ 150999 w 520712"/>
              <a:gd name="connsiteY2" fmla="*/ 19462 h 157591"/>
              <a:gd name="connsiteX3" fmla="*/ 301812 w 520712"/>
              <a:gd name="connsiteY3" fmla="*/ 27399 h 157591"/>
              <a:gd name="connsiteX4" fmla="*/ 373249 w 520712"/>
              <a:gd name="connsiteY4" fmla="*/ 44862 h 157591"/>
              <a:gd name="connsiteX5" fmla="*/ 519299 w 520712"/>
              <a:gd name="connsiteY5" fmla="*/ 141699 h 157591"/>
              <a:gd name="connsiteX6" fmla="*/ 438337 w 520712"/>
              <a:gd name="connsiteY6" fmla="*/ 75024 h 157591"/>
              <a:gd name="connsiteX7" fmla="*/ 292287 w 520712"/>
              <a:gd name="connsiteY7" fmla="*/ 16287 h 157591"/>
              <a:gd name="connsiteX8" fmla="*/ 198624 w 520712"/>
              <a:gd name="connsiteY8" fmla="*/ 3587 h 157591"/>
              <a:gd name="connsiteX9" fmla="*/ 152587 w 520712"/>
              <a:gd name="connsiteY9" fmla="*/ 1999 h 157591"/>
              <a:gd name="connsiteX10" fmla="*/ 97024 w 520712"/>
              <a:gd name="connsiteY10" fmla="*/ 28987 h 157591"/>
              <a:gd name="connsiteX11" fmla="*/ 187 w 520712"/>
              <a:gd name="connsiteY11" fmla="*/ 157574 h 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712" h="157591">
                <a:moveTo>
                  <a:pt x="187" y="157574"/>
                </a:moveTo>
                <a:cubicBezTo>
                  <a:pt x="4685" y="155986"/>
                  <a:pt x="98877" y="42481"/>
                  <a:pt x="124012" y="19462"/>
                </a:cubicBezTo>
                <a:cubicBezTo>
                  <a:pt x="149147" y="-3557"/>
                  <a:pt x="150999" y="19462"/>
                  <a:pt x="150999" y="19462"/>
                </a:cubicBezTo>
                <a:cubicBezTo>
                  <a:pt x="180632" y="20785"/>
                  <a:pt x="264770" y="23166"/>
                  <a:pt x="301812" y="27399"/>
                </a:cubicBezTo>
                <a:cubicBezTo>
                  <a:pt x="338854" y="31632"/>
                  <a:pt x="337001" y="25812"/>
                  <a:pt x="373249" y="44862"/>
                </a:cubicBezTo>
                <a:cubicBezTo>
                  <a:pt x="409497" y="63912"/>
                  <a:pt x="508451" y="136672"/>
                  <a:pt x="519299" y="141699"/>
                </a:cubicBezTo>
                <a:cubicBezTo>
                  <a:pt x="530147" y="146726"/>
                  <a:pt x="476172" y="95926"/>
                  <a:pt x="438337" y="75024"/>
                </a:cubicBezTo>
                <a:cubicBezTo>
                  <a:pt x="400502" y="54122"/>
                  <a:pt x="332239" y="28193"/>
                  <a:pt x="292287" y="16287"/>
                </a:cubicBezTo>
                <a:cubicBezTo>
                  <a:pt x="252335" y="4381"/>
                  <a:pt x="221907" y="5968"/>
                  <a:pt x="198624" y="3587"/>
                </a:cubicBezTo>
                <a:cubicBezTo>
                  <a:pt x="175341" y="1206"/>
                  <a:pt x="169520" y="-2234"/>
                  <a:pt x="152587" y="1999"/>
                </a:cubicBezTo>
                <a:cubicBezTo>
                  <a:pt x="135654" y="6232"/>
                  <a:pt x="120837" y="8085"/>
                  <a:pt x="97024" y="28987"/>
                </a:cubicBezTo>
                <a:cubicBezTo>
                  <a:pt x="73212" y="49889"/>
                  <a:pt x="-4311" y="159162"/>
                  <a:pt x="187" y="157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624E49A-990E-4E06-BE52-857BB25A8062}"/>
              </a:ext>
            </a:extLst>
          </p:cNvPr>
          <p:cNvSpPr/>
          <p:nvPr/>
        </p:nvSpPr>
        <p:spPr>
          <a:xfrm>
            <a:off x="3697003" y="3879723"/>
            <a:ext cx="573848" cy="184322"/>
          </a:xfrm>
          <a:custGeom>
            <a:avLst/>
            <a:gdLst>
              <a:gd name="connsiteX0" fmla="*/ 573372 w 573848"/>
              <a:gd name="connsiteY0" fmla="*/ 166815 h 184322"/>
              <a:gd name="connsiteX1" fmla="*/ 497172 w 573848"/>
              <a:gd name="connsiteY1" fmla="*/ 85852 h 184322"/>
              <a:gd name="connsiteX2" fmla="*/ 401922 w 573848"/>
              <a:gd name="connsiteY2" fmla="*/ 41402 h 184322"/>
              <a:gd name="connsiteX3" fmla="*/ 239997 w 573848"/>
              <a:gd name="connsiteY3" fmla="*/ 1715 h 184322"/>
              <a:gd name="connsiteX4" fmla="*/ 157447 w 573848"/>
              <a:gd name="connsiteY4" fmla="*/ 11240 h 184322"/>
              <a:gd name="connsiteX5" fmla="*/ 111410 w 573848"/>
              <a:gd name="connsiteY5" fmla="*/ 47752 h 184322"/>
              <a:gd name="connsiteX6" fmla="*/ 59022 w 573848"/>
              <a:gd name="connsiteY6" fmla="*/ 128715 h 184322"/>
              <a:gd name="connsiteX7" fmla="*/ 57435 w 573848"/>
              <a:gd name="connsiteY7" fmla="*/ 136652 h 184322"/>
              <a:gd name="connsiteX8" fmla="*/ 59022 w 573848"/>
              <a:gd name="connsiteY8" fmla="*/ 169990 h 184322"/>
              <a:gd name="connsiteX9" fmla="*/ 35210 w 573848"/>
              <a:gd name="connsiteY9" fmla="*/ 173165 h 184322"/>
              <a:gd name="connsiteX10" fmla="*/ 285 w 573848"/>
              <a:gd name="connsiteY10" fmla="*/ 155702 h 184322"/>
              <a:gd name="connsiteX11" fmla="*/ 55847 w 573848"/>
              <a:gd name="connsiteY11" fmla="*/ 184277 h 184322"/>
              <a:gd name="connsiteX12" fmla="*/ 74897 w 573848"/>
              <a:gd name="connsiteY12" fmla="*/ 147765 h 184322"/>
              <a:gd name="connsiteX13" fmla="*/ 78072 w 573848"/>
              <a:gd name="connsiteY13" fmla="*/ 119190 h 184322"/>
              <a:gd name="connsiteX14" fmla="*/ 160622 w 573848"/>
              <a:gd name="connsiteY14" fmla="*/ 17590 h 184322"/>
              <a:gd name="connsiteX15" fmla="*/ 270160 w 573848"/>
              <a:gd name="connsiteY15" fmla="*/ 20765 h 184322"/>
              <a:gd name="connsiteX16" fmla="*/ 460660 w 573848"/>
              <a:gd name="connsiteY16" fmla="*/ 77915 h 184322"/>
              <a:gd name="connsiteX17" fmla="*/ 573372 w 573848"/>
              <a:gd name="connsiteY17" fmla="*/ 166815 h 18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848" h="184322">
                <a:moveTo>
                  <a:pt x="573372" y="166815"/>
                </a:moveTo>
                <a:cubicBezTo>
                  <a:pt x="579457" y="168138"/>
                  <a:pt x="525747" y="106754"/>
                  <a:pt x="497172" y="85852"/>
                </a:cubicBezTo>
                <a:cubicBezTo>
                  <a:pt x="468597" y="64950"/>
                  <a:pt x="444784" y="55425"/>
                  <a:pt x="401922" y="41402"/>
                </a:cubicBezTo>
                <a:cubicBezTo>
                  <a:pt x="359060" y="27379"/>
                  <a:pt x="280743" y="6742"/>
                  <a:pt x="239997" y="1715"/>
                </a:cubicBezTo>
                <a:cubicBezTo>
                  <a:pt x="199251" y="-3312"/>
                  <a:pt x="178878" y="3567"/>
                  <a:pt x="157447" y="11240"/>
                </a:cubicBezTo>
                <a:cubicBezTo>
                  <a:pt x="136016" y="18913"/>
                  <a:pt x="127814" y="28173"/>
                  <a:pt x="111410" y="47752"/>
                </a:cubicBezTo>
                <a:cubicBezTo>
                  <a:pt x="95006" y="67331"/>
                  <a:pt x="68018" y="113898"/>
                  <a:pt x="59022" y="128715"/>
                </a:cubicBezTo>
                <a:cubicBezTo>
                  <a:pt x="50026" y="143532"/>
                  <a:pt x="57435" y="129773"/>
                  <a:pt x="57435" y="136652"/>
                </a:cubicBezTo>
                <a:cubicBezTo>
                  <a:pt x="57435" y="143531"/>
                  <a:pt x="62726" y="163904"/>
                  <a:pt x="59022" y="169990"/>
                </a:cubicBezTo>
                <a:cubicBezTo>
                  <a:pt x="55318" y="176076"/>
                  <a:pt x="45000" y="175546"/>
                  <a:pt x="35210" y="173165"/>
                </a:cubicBezTo>
                <a:cubicBezTo>
                  <a:pt x="25420" y="170784"/>
                  <a:pt x="-3154" y="153850"/>
                  <a:pt x="285" y="155702"/>
                </a:cubicBezTo>
                <a:cubicBezTo>
                  <a:pt x="3724" y="157554"/>
                  <a:pt x="43412" y="185600"/>
                  <a:pt x="55847" y="184277"/>
                </a:cubicBezTo>
                <a:cubicBezTo>
                  <a:pt x="68282" y="182954"/>
                  <a:pt x="71193" y="158613"/>
                  <a:pt x="74897" y="147765"/>
                </a:cubicBezTo>
                <a:cubicBezTo>
                  <a:pt x="78601" y="136917"/>
                  <a:pt x="63784" y="140886"/>
                  <a:pt x="78072" y="119190"/>
                </a:cubicBezTo>
                <a:cubicBezTo>
                  <a:pt x="92359" y="97494"/>
                  <a:pt x="128607" y="33994"/>
                  <a:pt x="160622" y="17590"/>
                </a:cubicBezTo>
                <a:cubicBezTo>
                  <a:pt x="192637" y="1186"/>
                  <a:pt x="220154" y="10711"/>
                  <a:pt x="270160" y="20765"/>
                </a:cubicBezTo>
                <a:cubicBezTo>
                  <a:pt x="320166" y="30819"/>
                  <a:pt x="412506" y="59130"/>
                  <a:pt x="460660" y="77915"/>
                </a:cubicBezTo>
                <a:cubicBezTo>
                  <a:pt x="508814" y="96700"/>
                  <a:pt x="567287" y="165492"/>
                  <a:pt x="573372" y="166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9B612BC-2752-4F34-9C6B-62726A0EA6FC}"/>
              </a:ext>
            </a:extLst>
          </p:cNvPr>
          <p:cNvSpPr/>
          <p:nvPr/>
        </p:nvSpPr>
        <p:spPr>
          <a:xfrm>
            <a:off x="3822700" y="3973402"/>
            <a:ext cx="413401" cy="124805"/>
          </a:xfrm>
          <a:custGeom>
            <a:avLst/>
            <a:gdLst>
              <a:gd name="connsiteX0" fmla="*/ 0 w 413401"/>
              <a:gd name="connsiteY0" fmla="*/ 111 h 124805"/>
              <a:gd name="connsiteX1" fmla="*/ 95250 w 413401"/>
              <a:gd name="connsiteY1" fmla="*/ 15986 h 124805"/>
              <a:gd name="connsiteX2" fmla="*/ 209550 w 413401"/>
              <a:gd name="connsiteY2" fmla="*/ 9636 h 124805"/>
              <a:gd name="connsiteX3" fmla="*/ 323850 w 413401"/>
              <a:gd name="connsiteY3" fmla="*/ 65198 h 124805"/>
              <a:gd name="connsiteX4" fmla="*/ 412750 w 413401"/>
              <a:gd name="connsiteY4" fmla="*/ 123936 h 124805"/>
              <a:gd name="connsiteX5" fmla="*/ 361950 w 413401"/>
              <a:gd name="connsiteY5" fmla="*/ 100123 h 124805"/>
              <a:gd name="connsiteX6" fmla="*/ 320675 w 413401"/>
              <a:gd name="connsiteY6" fmla="*/ 96948 h 124805"/>
              <a:gd name="connsiteX7" fmla="*/ 274638 w 413401"/>
              <a:gd name="connsiteY7" fmla="*/ 65198 h 124805"/>
              <a:gd name="connsiteX8" fmla="*/ 214313 w 413401"/>
              <a:gd name="connsiteY8" fmla="*/ 39798 h 124805"/>
              <a:gd name="connsiteX9" fmla="*/ 166688 w 413401"/>
              <a:gd name="connsiteY9" fmla="*/ 25511 h 124805"/>
              <a:gd name="connsiteX10" fmla="*/ 95250 w 413401"/>
              <a:gd name="connsiteY10" fmla="*/ 25511 h 124805"/>
              <a:gd name="connsiteX11" fmla="*/ 0 w 413401"/>
              <a:gd name="connsiteY11" fmla="*/ 111 h 12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01" h="124805">
                <a:moveTo>
                  <a:pt x="0" y="111"/>
                </a:moveTo>
                <a:cubicBezTo>
                  <a:pt x="0" y="-1476"/>
                  <a:pt x="60325" y="14398"/>
                  <a:pt x="95250" y="15986"/>
                </a:cubicBezTo>
                <a:cubicBezTo>
                  <a:pt x="130175" y="17574"/>
                  <a:pt x="171450" y="1434"/>
                  <a:pt x="209550" y="9636"/>
                </a:cubicBezTo>
                <a:cubicBezTo>
                  <a:pt x="247650" y="17838"/>
                  <a:pt x="289983" y="46148"/>
                  <a:pt x="323850" y="65198"/>
                </a:cubicBezTo>
                <a:cubicBezTo>
                  <a:pt x="357717" y="84248"/>
                  <a:pt x="406400" y="118115"/>
                  <a:pt x="412750" y="123936"/>
                </a:cubicBezTo>
                <a:cubicBezTo>
                  <a:pt x="419100" y="129757"/>
                  <a:pt x="377296" y="104621"/>
                  <a:pt x="361950" y="100123"/>
                </a:cubicBezTo>
                <a:cubicBezTo>
                  <a:pt x="346604" y="95625"/>
                  <a:pt x="335227" y="102769"/>
                  <a:pt x="320675" y="96948"/>
                </a:cubicBezTo>
                <a:cubicBezTo>
                  <a:pt x="306123" y="91127"/>
                  <a:pt x="292365" y="74723"/>
                  <a:pt x="274638" y="65198"/>
                </a:cubicBezTo>
                <a:cubicBezTo>
                  <a:pt x="256911" y="55673"/>
                  <a:pt x="232304" y="46412"/>
                  <a:pt x="214313" y="39798"/>
                </a:cubicBezTo>
                <a:cubicBezTo>
                  <a:pt x="196322" y="33184"/>
                  <a:pt x="186532" y="27892"/>
                  <a:pt x="166688" y="25511"/>
                </a:cubicBezTo>
                <a:cubicBezTo>
                  <a:pt x="146844" y="23130"/>
                  <a:pt x="117475" y="25247"/>
                  <a:pt x="95250" y="25511"/>
                </a:cubicBezTo>
                <a:cubicBezTo>
                  <a:pt x="73025" y="25775"/>
                  <a:pt x="0" y="169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A20B12C-61B0-4F58-927A-3A73EFB7E42B}"/>
              </a:ext>
            </a:extLst>
          </p:cNvPr>
          <p:cNvSpPr/>
          <p:nvPr/>
        </p:nvSpPr>
        <p:spPr>
          <a:xfrm>
            <a:off x="3676643" y="3968617"/>
            <a:ext cx="336132" cy="224277"/>
          </a:xfrm>
          <a:custGeom>
            <a:avLst/>
            <a:gdLst>
              <a:gd name="connsiteX0" fmla="*/ 107957 w 336132"/>
              <a:gd name="connsiteY0" fmla="*/ 58871 h 224277"/>
              <a:gd name="connsiteX1" fmla="*/ 117482 w 336132"/>
              <a:gd name="connsiteY1" fmla="*/ 119196 h 224277"/>
              <a:gd name="connsiteX2" fmla="*/ 88907 w 336132"/>
              <a:gd name="connsiteY2" fmla="*/ 155708 h 224277"/>
              <a:gd name="connsiteX3" fmla="*/ 7 w 336132"/>
              <a:gd name="connsiteY3" fmla="*/ 223971 h 224277"/>
              <a:gd name="connsiteX4" fmla="*/ 84145 w 336132"/>
              <a:gd name="connsiteY4" fmla="*/ 179521 h 224277"/>
              <a:gd name="connsiteX5" fmla="*/ 152407 w 336132"/>
              <a:gd name="connsiteY5" fmla="*/ 147771 h 224277"/>
              <a:gd name="connsiteX6" fmla="*/ 214320 w 336132"/>
              <a:gd name="connsiteY6" fmla="*/ 173171 h 224277"/>
              <a:gd name="connsiteX7" fmla="*/ 255595 w 336132"/>
              <a:gd name="connsiteY7" fmla="*/ 192221 h 224277"/>
              <a:gd name="connsiteX8" fmla="*/ 334970 w 336132"/>
              <a:gd name="connsiteY8" fmla="*/ 195396 h 224277"/>
              <a:gd name="connsiteX9" fmla="*/ 295282 w 336132"/>
              <a:gd name="connsiteY9" fmla="*/ 184283 h 224277"/>
              <a:gd name="connsiteX10" fmla="*/ 193682 w 336132"/>
              <a:gd name="connsiteY10" fmla="*/ 146183 h 224277"/>
              <a:gd name="connsiteX11" fmla="*/ 176220 w 336132"/>
              <a:gd name="connsiteY11" fmla="*/ 125546 h 224277"/>
              <a:gd name="connsiteX12" fmla="*/ 174632 w 336132"/>
              <a:gd name="connsiteY12" fmla="*/ 103321 h 224277"/>
              <a:gd name="connsiteX13" fmla="*/ 192095 w 336132"/>
              <a:gd name="connsiteY13" fmla="*/ 79508 h 224277"/>
              <a:gd name="connsiteX14" fmla="*/ 255595 w 336132"/>
              <a:gd name="connsiteY14" fmla="*/ 27121 h 224277"/>
              <a:gd name="connsiteX15" fmla="*/ 217495 w 336132"/>
              <a:gd name="connsiteY15" fmla="*/ 20771 h 224277"/>
              <a:gd name="connsiteX16" fmla="*/ 142882 w 336132"/>
              <a:gd name="connsiteY16" fmla="*/ 133 h 224277"/>
              <a:gd name="connsiteX17" fmla="*/ 107957 w 336132"/>
              <a:gd name="connsiteY17" fmla="*/ 58871 h 22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132" h="224277">
                <a:moveTo>
                  <a:pt x="107957" y="58871"/>
                </a:moveTo>
                <a:cubicBezTo>
                  <a:pt x="103724" y="78715"/>
                  <a:pt x="120657" y="103056"/>
                  <a:pt x="117482" y="119196"/>
                </a:cubicBezTo>
                <a:cubicBezTo>
                  <a:pt x="114307" y="135336"/>
                  <a:pt x="108486" y="138246"/>
                  <a:pt x="88907" y="155708"/>
                </a:cubicBezTo>
                <a:cubicBezTo>
                  <a:pt x="69328" y="173170"/>
                  <a:pt x="801" y="220002"/>
                  <a:pt x="7" y="223971"/>
                </a:cubicBezTo>
                <a:cubicBezTo>
                  <a:pt x="-787" y="227940"/>
                  <a:pt x="58745" y="192221"/>
                  <a:pt x="84145" y="179521"/>
                </a:cubicBezTo>
                <a:cubicBezTo>
                  <a:pt x="109545" y="166821"/>
                  <a:pt x="130711" y="148829"/>
                  <a:pt x="152407" y="147771"/>
                </a:cubicBezTo>
                <a:cubicBezTo>
                  <a:pt x="174103" y="146713"/>
                  <a:pt x="197122" y="165763"/>
                  <a:pt x="214320" y="173171"/>
                </a:cubicBezTo>
                <a:cubicBezTo>
                  <a:pt x="231518" y="180579"/>
                  <a:pt x="235487" y="188517"/>
                  <a:pt x="255595" y="192221"/>
                </a:cubicBezTo>
                <a:cubicBezTo>
                  <a:pt x="275703" y="195925"/>
                  <a:pt x="328355" y="196719"/>
                  <a:pt x="334970" y="195396"/>
                </a:cubicBezTo>
                <a:cubicBezTo>
                  <a:pt x="341585" y="194073"/>
                  <a:pt x="318830" y="192485"/>
                  <a:pt x="295282" y="184283"/>
                </a:cubicBezTo>
                <a:cubicBezTo>
                  <a:pt x="271734" y="176081"/>
                  <a:pt x="213526" y="155973"/>
                  <a:pt x="193682" y="146183"/>
                </a:cubicBezTo>
                <a:cubicBezTo>
                  <a:pt x="173838" y="136394"/>
                  <a:pt x="179395" y="132690"/>
                  <a:pt x="176220" y="125546"/>
                </a:cubicBezTo>
                <a:cubicBezTo>
                  <a:pt x="173045" y="118402"/>
                  <a:pt x="171986" y="110994"/>
                  <a:pt x="174632" y="103321"/>
                </a:cubicBezTo>
                <a:cubicBezTo>
                  <a:pt x="177278" y="95648"/>
                  <a:pt x="178601" y="92208"/>
                  <a:pt x="192095" y="79508"/>
                </a:cubicBezTo>
                <a:cubicBezTo>
                  <a:pt x="205589" y="66808"/>
                  <a:pt x="251362" y="36910"/>
                  <a:pt x="255595" y="27121"/>
                </a:cubicBezTo>
                <a:cubicBezTo>
                  <a:pt x="259828" y="17332"/>
                  <a:pt x="236280" y="25269"/>
                  <a:pt x="217495" y="20771"/>
                </a:cubicBezTo>
                <a:cubicBezTo>
                  <a:pt x="198710" y="16273"/>
                  <a:pt x="160080" y="-1719"/>
                  <a:pt x="142882" y="133"/>
                </a:cubicBezTo>
                <a:cubicBezTo>
                  <a:pt x="125684" y="1985"/>
                  <a:pt x="112190" y="39027"/>
                  <a:pt x="107957" y="5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FDDCB29-B420-4199-8A4E-784C9E372644}"/>
              </a:ext>
            </a:extLst>
          </p:cNvPr>
          <p:cNvSpPr/>
          <p:nvPr/>
        </p:nvSpPr>
        <p:spPr>
          <a:xfrm>
            <a:off x="3998592" y="4073922"/>
            <a:ext cx="233683" cy="90301"/>
          </a:xfrm>
          <a:custGeom>
            <a:avLst/>
            <a:gdLst>
              <a:gd name="connsiteX0" fmla="*/ 321 w 233683"/>
              <a:gd name="connsiteY0" fmla="*/ 90091 h 90301"/>
              <a:gd name="connsiteX1" fmla="*/ 97158 w 233683"/>
              <a:gd name="connsiteY1" fmla="*/ 42466 h 90301"/>
              <a:gd name="connsiteX2" fmla="*/ 208283 w 233683"/>
              <a:gd name="connsiteY2" fmla="*/ 21828 h 90301"/>
              <a:gd name="connsiteX3" fmla="*/ 233683 w 233683"/>
              <a:gd name="connsiteY3" fmla="*/ 37703 h 90301"/>
              <a:gd name="connsiteX4" fmla="*/ 181296 w 233683"/>
              <a:gd name="connsiteY4" fmla="*/ 2778 h 90301"/>
              <a:gd name="connsiteX5" fmla="*/ 163833 w 233683"/>
              <a:gd name="connsiteY5" fmla="*/ 4366 h 90301"/>
              <a:gd name="connsiteX6" fmla="*/ 130496 w 233683"/>
              <a:gd name="connsiteY6" fmla="*/ 21828 h 90301"/>
              <a:gd name="connsiteX7" fmla="*/ 321 w 233683"/>
              <a:gd name="connsiteY7" fmla="*/ 90091 h 9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683" h="90301">
                <a:moveTo>
                  <a:pt x="321" y="90091"/>
                </a:moveTo>
                <a:cubicBezTo>
                  <a:pt x="-5235" y="93531"/>
                  <a:pt x="62498" y="53843"/>
                  <a:pt x="97158" y="42466"/>
                </a:cubicBezTo>
                <a:cubicBezTo>
                  <a:pt x="131818" y="31089"/>
                  <a:pt x="185529" y="22622"/>
                  <a:pt x="208283" y="21828"/>
                </a:cubicBezTo>
                <a:cubicBezTo>
                  <a:pt x="231037" y="21034"/>
                  <a:pt x="233683" y="37703"/>
                  <a:pt x="233683" y="37703"/>
                </a:cubicBezTo>
                <a:cubicBezTo>
                  <a:pt x="229185" y="34528"/>
                  <a:pt x="192938" y="8334"/>
                  <a:pt x="181296" y="2778"/>
                </a:cubicBezTo>
                <a:cubicBezTo>
                  <a:pt x="169654" y="-2778"/>
                  <a:pt x="172300" y="1191"/>
                  <a:pt x="163833" y="4366"/>
                </a:cubicBezTo>
                <a:cubicBezTo>
                  <a:pt x="155366" y="7541"/>
                  <a:pt x="157483" y="9922"/>
                  <a:pt x="130496" y="21828"/>
                </a:cubicBezTo>
                <a:cubicBezTo>
                  <a:pt x="103509" y="33734"/>
                  <a:pt x="5877" y="86651"/>
                  <a:pt x="321" y="90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3CB7111-DED4-4D21-8773-75DF3DCDBBC6}"/>
              </a:ext>
            </a:extLst>
          </p:cNvPr>
          <p:cNvSpPr/>
          <p:nvPr/>
        </p:nvSpPr>
        <p:spPr>
          <a:xfrm>
            <a:off x="3831931" y="3990277"/>
            <a:ext cx="291282" cy="149563"/>
          </a:xfrm>
          <a:custGeom>
            <a:avLst/>
            <a:gdLst>
              <a:gd name="connsiteX0" fmla="*/ 294 w 291282"/>
              <a:gd name="connsiteY0" fmla="*/ 49911 h 149563"/>
              <a:gd name="connsiteX1" fmla="*/ 71732 w 291282"/>
              <a:gd name="connsiteY1" fmla="*/ 73723 h 149563"/>
              <a:gd name="connsiteX2" fmla="*/ 100307 w 291282"/>
              <a:gd name="connsiteY2" fmla="*/ 102298 h 149563"/>
              <a:gd name="connsiteX3" fmla="*/ 98719 w 291282"/>
              <a:gd name="connsiteY3" fmla="*/ 124523 h 149563"/>
              <a:gd name="connsiteX4" fmla="*/ 82844 w 291282"/>
              <a:gd name="connsiteY4" fmla="*/ 137223 h 149563"/>
              <a:gd name="connsiteX5" fmla="*/ 106657 w 291282"/>
              <a:gd name="connsiteY5" fmla="*/ 140398 h 149563"/>
              <a:gd name="connsiteX6" fmla="*/ 192382 w 291282"/>
              <a:gd name="connsiteY6" fmla="*/ 145161 h 149563"/>
              <a:gd name="connsiteX7" fmla="*/ 232069 w 291282"/>
              <a:gd name="connsiteY7" fmla="*/ 143573 h 149563"/>
              <a:gd name="connsiteX8" fmla="*/ 213019 w 291282"/>
              <a:gd name="connsiteY8" fmla="*/ 72136 h 149563"/>
              <a:gd name="connsiteX9" fmla="*/ 232069 w 291282"/>
              <a:gd name="connsiteY9" fmla="*/ 59436 h 149563"/>
              <a:gd name="connsiteX10" fmla="*/ 290807 w 291282"/>
              <a:gd name="connsiteY10" fmla="*/ 46736 h 149563"/>
              <a:gd name="connsiteX11" fmla="*/ 255882 w 291282"/>
              <a:gd name="connsiteY11" fmla="*/ 22923 h 149563"/>
              <a:gd name="connsiteX12" fmla="*/ 187619 w 291282"/>
              <a:gd name="connsiteY12" fmla="*/ 698 h 149563"/>
              <a:gd name="connsiteX13" fmla="*/ 51094 w 291282"/>
              <a:gd name="connsiteY13" fmla="*/ 8636 h 149563"/>
              <a:gd name="connsiteX14" fmla="*/ 294 w 291282"/>
              <a:gd name="connsiteY14" fmla="*/ 49911 h 1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82" h="149563">
                <a:moveTo>
                  <a:pt x="294" y="49911"/>
                </a:moveTo>
                <a:cubicBezTo>
                  <a:pt x="3734" y="60759"/>
                  <a:pt x="55063" y="64992"/>
                  <a:pt x="71732" y="73723"/>
                </a:cubicBezTo>
                <a:cubicBezTo>
                  <a:pt x="88401" y="82454"/>
                  <a:pt x="95809" y="93831"/>
                  <a:pt x="100307" y="102298"/>
                </a:cubicBezTo>
                <a:cubicBezTo>
                  <a:pt x="104805" y="110765"/>
                  <a:pt x="101630" y="118702"/>
                  <a:pt x="98719" y="124523"/>
                </a:cubicBezTo>
                <a:cubicBezTo>
                  <a:pt x="95809" y="130344"/>
                  <a:pt x="81521" y="134577"/>
                  <a:pt x="82844" y="137223"/>
                </a:cubicBezTo>
                <a:cubicBezTo>
                  <a:pt x="84167" y="139869"/>
                  <a:pt x="88401" y="139075"/>
                  <a:pt x="106657" y="140398"/>
                </a:cubicBezTo>
                <a:cubicBezTo>
                  <a:pt x="124913" y="141721"/>
                  <a:pt x="171480" y="144632"/>
                  <a:pt x="192382" y="145161"/>
                </a:cubicBezTo>
                <a:cubicBezTo>
                  <a:pt x="213284" y="145690"/>
                  <a:pt x="228630" y="155744"/>
                  <a:pt x="232069" y="143573"/>
                </a:cubicBezTo>
                <a:cubicBezTo>
                  <a:pt x="235509" y="131402"/>
                  <a:pt x="213019" y="86159"/>
                  <a:pt x="213019" y="72136"/>
                </a:cubicBezTo>
                <a:cubicBezTo>
                  <a:pt x="213019" y="58113"/>
                  <a:pt x="219104" y="63669"/>
                  <a:pt x="232069" y="59436"/>
                </a:cubicBezTo>
                <a:cubicBezTo>
                  <a:pt x="245034" y="55203"/>
                  <a:pt x="286838" y="52821"/>
                  <a:pt x="290807" y="46736"/>
                </a:cubicBezTo>
                <a:cubicBezTo>
                  <a:pt x="294776" y="40651"/>
                  <a:pt x="273080" y="30596"/>
                  <a:pt x="255882" y="22923"/>
                </a:cubicBezTo>
                <a:cubicBezTo>
                  <a:pt x="238684" y="15250"/>
                  <a:pt x="221750" y="3079"/>
                  <a:pt x="187619" y="698"/>
                </a:cubicBezTo>
                <a:cubicBezTo>
                  <a:pt x="153488" y="-1683"/>
                  <a:pt x="78081" y="2286"/>
                  <a:pt x="51094" y="8636"/>
                </a:cubicBezTo>
                <a:cubicBezTo>
                  <a:pt x="24107" y="14986"/>
                  <a:pt x="-3146" y="39063"/>
                  <a:pt x="294" y="49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49CA590-A0AC-44A0-BFB2-573D3E06AC09}"/>
              </a:ext>
            </a:extLst>
          </p:cNvPr>
          <p:cNvSpPr/>
          <p:nvPr/>
        </p:nvSpPr>
        <p:spPr>
          <a:xfrm>
            <a:off x="3828915" y="4038599"/>
            <a:ext cx="173347" cy="113061"/>
          </a:xfrm>
          <a:custGeom>
            <a:avLst/>
            <a:gdLst>
              <a:gd name="connsiteX0" fmla="*/ 12835 w 173347"/>
              <a:gd name="connsiteY0" fmla="*/ 1 h 113061"/>
              <a:gd name="connsiteX1" fmla="*/ 33473 w 173347"/>
              <a:gd name="connsiteY1" fmla="*/ 63501 h 113061"/>
              <a:gd name="connsiteX2" fmla="*/ 171585 w 173347"/>
              <a:gd name="connsiteY2" fmla="*/ 111126 h 113061"/>
              <a:gd name="connsiteX3" fmla="*/ 104910 w 173347"/>
              <a:gd name="connsiteY3" fmla="*/ 100014 h 113061"/>
              <a:gd name="connsiteX4" fmla="*/ 8073 w 173347"/>
              <a:gd name="connsiteY4" fmla="*/ 65089 h 113061"/>
              <a:gd name="connsiteX5" fmla="*/ 12835 w 173347"/>
              <a:gd name="connsiteY5" fmla="*/ 1 h 11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47" h="113061">
                <a:moveTo>
                  <a:pt x="12835" y="1"/>
                </a:moveTo>
                <a:cubicBezTo>
                  <a:pt x="17068" y="-264"/>
                  <a:pt x="7015" y="44980"/>
                  <a:pt x="33473" y="63501"/>
                </a:cubicBezTo>
                <a:cubicBezTo>
                  <a:pt x="59931" y="82022"/>
                  <a:pt x="159679" y="105041"/>
                  <a:pt x="171585" y="111126"/>
                </a:cubicBezTo>
                <a:cubicBezTo>
                  <a:pt x="183491" y="117211"/>
                  <a:pt x="132162" y="107687"/>
                  <a:pt x="104910" y="100014"/>
                </a:cubicBezTo>
                <a:cubicBezTo>
                  <a:pt x="77658" y="92341"/>
                  <a:pt x="26858" y="76466"/>
                  <a:pt x="8073" y="65089"/>
                </a:cubicBezTo>
                <a:cubicBezTo>
                  <a:pt x="-10712" y="53712"/>
                  <a:pt x="8602" y="266"/>
                  <a:pt x="1283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145FAA2-4A6B-4D77-987D-71F10F2286F4}"/>
              </a:ext>
            </a:extLst>
          </p:cNvPr>
          <p:cNvSpPr/>
          <p:nvPr/>
        </p:nvSpPr>
        <p:spPr>
          <a:xfrm>
            <a:off x="3925889" y="3972949"/>
            <a:ext cx="123606" cy="140272"/>
          </a:xfrm>
          <a:custGeom>
            <a:avLst/>
            <a:gdLst>
              <a:gd name="connsiteX0" fmla="*/ 40115 w 106571"/>
              <a:gd name="connsiteY0" fmla="*/ 282 h 120940"/>
              <a:gd name="connsiteX1" fmla="*/ 103615 w 106571"/>
              <a:gd name="connsiteY1" fmla="*/ 35207 h 120940"/>
              <a:gd name="connsiteX2" fmla="*/ 92502 w 106571"/>
              <a:gd name="connsiteY2" fmla="*/ 106644 h 120940"/>
              <a:gd name="connsiteX3" fmla="*/ 60752 w 106571"/>
              <a:gd name="connsiteY3" fmla="*/ 120932 h 120940"/>
              <a:gd name="connsiteX4" fmla="*/ 11540 w 106571"/>
              <a:gd name="connsiteY4" fmla="*/ 108232 h 120940"/>
              <a:gd name="connsiteX5" fmla="*/ 427 w 106571"/>
              <a:gd name="connsiteY5" fmla="*/ 78069 h 120940"/>
              <a:gd name="connsiteX6" fmla="*/ 21065 w 106571"/>
              <a:gd name="connsiteY6" fmla="*/ 52669 h 120940"/>
              <a:gd name="connsiteX7" fmla="*/ 40115 w 106571"/>
              <a:gd name="connsiteY7" fmla="*/ 282 h 12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71" h="120940">
                <a:moveTo>
                  <a:pt x="40115" y="282"/>
                </a:moveTo>
                <a:cubicBezTo>
                  <a:pt x="53873" y="-2628"/>
                  <a:pt x="94884" y="17480"/>
                  <a:pt x="103615" y="35207"/>
                </a:cubicBezTo>
                <a:cubicBezTo>
                  <a:pt x="112346" y="52934"/>
                  <a:pt x="99646" y="92357"/>
                  <a:pt x="92502" y="106644"/>
                </a:cubicBezTo>
                <a:cubicBezTo>
                  <a:pt x="85358" y="120932"/>
                  <a:pt x="74246" y="120667"/>
                  <a:pt x="60752" y="120932"/>
                </a:cubicBezTo>
                <a:cubicBezTo>
                  <a:pt x="47258" y="121197"/>
                  <a:pt x="21594" y="115376"/>
                  <a:pt x="11540" y="108232"/>
                </a:cubicBezTo>
                <a:cubicBezTo>
                  <a:pt x="1486" y="101088"/>
                  <a:pt x="-1161" y="87330"/>
                  <a:pt x="427" y="78069"/>
                </a:cubicBezTo>
                <a:cubicBezTo>
                  <a:pt x="2014" y="68809"/>
                  <a:pt x="17890" y="60077"/>
                  <a:pt x="21065" y="52669"/>
                </a:cubicBezTo>
                <a:cubicBezTo>
                  <a:pt x="24240" y="45261"/>
                  <a:pt x="26357" y="3192"/>
                  <a:pt x="40115" y="282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6EA21BB-EBF5-4E33-A417-940CA9D4932F}"/>
              </a:ext>
            </a:extLst>
          </p:cNvPr>
          <p:cNvSpPr/>
          <p:nvPr/>
        </p:nvSpPr>
        <p:spPr>
          <a:xfrm>
            <a:off x="3882937" y="3998646"/>
            <a:ext cx="54418" cy="83060"/>
          </a:xfrm>
          <a:custGeom>
            <a:avLst/>
            <a:gdLst>
              <a:gd name="connsiteX0" fmla="*/ 35013 w 54418"/>
              <a:gd name="connsiteY0" fmla="*/ 267 h 83060"/>
              <a:gd name="connsiteX1" fmla="*/ 88 w 54418"/>
              <a:gd name="connsiteY1" fmla="*/ 51067 h 83060"/>
              <a:gd name="connsiteX2" fmla="*/ 46126 w 54418"/>
              <a:gd name="connsiteY2" fmla="*/ 81229 h 83060"/>
              <a:gd name="connsiteX3" fmla="*/ 54063 w 54418"/>
              <a:gd name="connsiteY3" fmla="*/ 74879 h 83060"/>
              <a:gd name="connsiteX4" fmla="*/ 35013 w 54418"/>
              <a:gd name="connsiteY4" fmla="*/ 267 h 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8" h="83060">
                <a:moveTo>
                  <a:pt x="35013" y="267"/>
                </a:moveTo>
                <a:cubicBezTo>
                  <a:pt x="26017" y="-3702"/>
                  <a:pt x="-1764" y="37573"/>
                  <a:pt x="88" y="51067"/>
                </a:cubicBezTo>
                <a:cubicBezTo>
                  <a:pt x="1940" y="64561"/>
                  <a:pt x="37130" y="77260"/>
                  <a:pt x="46126" y="81229"/>
                </a:cubicBezTo>
                <a:cubicBezTo>
                  <a:pt x="55122" y="85198"/>
                  <a:pt x="51417" y="82552"/>
                  <a:pt x="54063" y="74879"/>
                </a:cubicBezTo>
                <a:cubicBezTo>
                  <a:pt x="56709" y="67206"/>
                  <a:pt x="44009" y="4236"/>
                  <a:pt x="35013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487309E-44FC-4F5C-B0AC-03E26A5BFED0}"/>
              </a:ext>
            </a:extLst>
          </p:cNvPr>
          <p:cNvSpPr/>
          <p:nvPr/>
        </p:nvSpPr>
        <p:spPr>
          <a:xfrm>
            <a:off x="3860782" y="3976815"/>
            <a:ext cx="379783" cy="123235"/>
          </a:xfrm>
          <a:custGeom>
            <a:avLst/>
            <a:gdLst>
              <a:gd name="connsiteX0" fmla="*/ 18 w 379783"/>
              <a:gd name="connsiteY0" fmla="*/ 1460 h 123235"/>
              <a:gd name="connsiteX1" fmla="*/ 187343 w 379783"/>
              <a:gd name="connsiteY1" fmla="*/ 7810 h 123235"/>
              <a:gd name="connsiteX2" fmla="*/ 300056 w 379783"/>
              <a:gd name="connsiteY2" fmla="*/ 61785 h 123235"/>
              <a:gd name="connsiteX3" fmla="*/ 379431 w 379783"/>
              <a:gd name="connsiteY3" fmla="*/ 122110 h 123235"/>
              <a:gd name="connsiteX4" fmla="*/ 327043 w 379783"/>
              <a:gd name="connsiteY4" fmla="*/ 98298 h 123235"/>
              <a:gd name="connsiteX5" fmla="*/ 276243 w 379783"/>
              <a:gd name="connsiteY5" fmla="*/ 63373 h 123235"/>
              <a:gd name="connsiteX6" fmla="*/ 176231 w 379783"/>
              <a:gd name="connsiteY6" fmla="*/ 18923 h 123235"/>
              <a:gd name="connsiteX7" fmla="*/ 18 w 379783"/>
              <a:gd name="connsiteY7" fmla="*/ 1460 h 1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783" h="123235">
                <a:moveTo>
                  <a:pt x="18" y="1460"/>
                </a:moveTo>
                <a:cubicBezTo>
                  <a:pt x="1870" y="-392"/>
                  <a:pt x="137337" y="-2244"/>
                  <a:pt x="187343" y="7810"/>
                </a:cubicBezTo>
                <a:cubicBezTo>
                  <a:pt x="237349" y="17864"/>
                  <a:pt x="268041" y="42735"/>
                  <a:pt x="300056" y="61785"/>
                </a:cubicBezTo>
                <a:cubicBezTo>
                  <a:pt x="332071" y="80835"/>
                  <a:pt x="374933" y="116025"/>
                  <a:pt x="379431" y="122110"/>
                </a:cubicBezTo>
                <a:cubicBezTo>
                  <a:pt x="383929" y="128195"/>
                  <a:pt x="344241" y="108087"/>
                  <a:pt x="327043" y="98298"/>
                </a:cubicBezTo>
                <a:cubicBezTo>
                  <a:pt x="309845" y="88509"/>
                  <a:pt x="301378" y="76602"/>
                  <a:pt x="276243" y="63373"/>
                </a:cubicBezTo>
                <a:cubicBezTo>
                  <a:pt x="251108" y="50144"/>
                  <a:pt x="218300" y="27654"/>
                  <a:pt x="176231" y="18923"/>
                </a:cubicBezTo>
                <a:cubicBezTo>
                  <a:pt x="134162" y="10192"/>
                  <a:pt x="-1834" y="3312"/>
                  <a:pt x="18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91AB20B-784E-4498-8AD8-1E58C534A7DF}"/>
              </a:ext>
            </a:extLst>
          </p:cNvPr>
          <p:cNvSpPr/>
          <p:nvPr/>
        </p:nvSpPr>
        <p:spPr>
          <a:xfrm>
            <a:off x="3473450" y="3876675"/>
            <a:ext cx="147638" cy="76200"/>
          </a:xfrm>
          <a:custGeom>
            <a:avLst/>
            <a:gdLst>
              <a:gd name="connsiteX0" fmla="*/ 0 w 147638"/>
              <a:gd name="connsiteY0" fmla="*/ 76200 h 76200"/>
              <a:gd name="connsiteX1" fmla="*/ 147638 w 147638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8" h="76200">
                <a:moveTo>
                  <a:pt x="0" y="76200"/>
                </a:moveTo>
                <a:lnTo>
                  <a:pt x="147638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8BECE4F-DBC3-40B2-A62D-F9F6AA839E02}"/>
              </a:ext>
            </a:extLst>
          </p:cNvPr>
          <p:cNvSpPr/>
          <p:nvPr/>
        </p:nvSpPr>
        <p:spPr>
          <a:xfrm>
            <a:off x="3471863" y="3884613"/>
            <a:ext cx="138112" cy="84137"/>
          </a:xfrm>
          <a:custGeom>
            <a:avLst/>
            <a:gdLst>
              <a:gd name="connsiteX0" fmla="*/ 0 w 138112"/>
              <a:gd name="connsiteY0" fmla="*/ 84137 h 84137"/>
              <a:gd name="connsiteX1" fmla="*/ 138112 w 138112"/>
              <a:gd name="connsiteY1" fmla="*/ 0 h 8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2" h="84137">
                <a:moveTo>
                  <a:pt x="0" y="84137"/>
                </a:moveTo>
                <a:lnTo>
                  <a:pt x="138112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EB6BB35-BC8F-44FA-BE88-3761997B505B}"/>
              </a:ext>
            </a:extLst>
          </p:cNvPr>
          <p:cNvSpPr/>
          <p:nvPr/>
        </p:nvSpPr>
        <p:spPr>
          <a:xfrm>
            <a:off x="4728660" y="3960706"/>
            <a:ext cx="405833" cy="117814"/>
          </a:xfrm>
          <a:custGeom>
            <a:avLst/>
            <a:gdLst>
              <a:gd name="connsiteX0" fmla="*/ 503 w 405833"/>
              <a:gd name="connsiteY0" fmla="*/ 85832 h 117814"/>
              <a:gd name="connsiteX1" fmla="*/ 100515 w 405833"/>
              <a:gd name="connsiteY1" fmla="*/ 35032 h 117814"/>
              <a:gd name="connsiteX2" fmla="*/ 219578 w 405833"/>
              <a:gd name="connsiteY2" fmla="*/ 107 h 117814"/>
              <a:gd name="connsiteX3" fmla="*/ 325940 w 405833"/>
              <a:gd name="connsiteY3" fmla="*/ 25507 h 117814"/>
              <a:gd name="connsiteX4" fmla="*/ 394203 w 405833"/>
              <a:gd name="connsiteY4" fmla="*/ 63607 h 117814"/>
              <a:gd name="connsiteX5" fmla="*/ 403728 w 405833"/>
              <a:gd name="connsiteY5" fmla="*/ 90594 h 117814"/>
              <a:gd name="connsiteX6" fmla="*/ 402140 w 405833"/>
              <a:gd name="connsiteY6" fmla="*/ 117582 h 117814"/>
              <a:gd name="connsiteX7" fmla="*/ 405315 w 405833"/>
              <a:gd name="connsiteY7" fmla="*/ 74719 h 117814"/>
              <a:gd name="connsiteX8" fmla="*/ 389440 w 405833"/>
              <a:gd name="connsiteY8" fmla="*/ 42969 h 117814"/>
              <a:gd name="connsiteX9" fmla="*/ 308478 w 405833"/>
              <a:gd name="connsiteY9" fmla="*/ 12807 h 117814"/>
              <a:gd name="connsiteX10" fmla="*/ 143378 w 405833"/>
              <a:gd name="connsiteY10" fmla="*/ 4869 h 117814"/>
              <a:gd name="connsiteX11" fmla="*/ 503 w 405833"/>
              <a:gd name="connsiteY11" fmla="*/ 85832 h 11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833" h="117814">
                <a:moveTo>
                  <a:pt x="503" y="85832"/>
                </a:moveTo>
                <a:cubicBezTo>
                  <a:pt x="-6641" y="90859"/>
                  <a:pt x="64003" y="49319"/>
                  <a:pt x="100515" y="35032"/>
                </a:cubicBezTo>
                <a:cubicBezTo>
                  <a:pt x="137027" y="20745"/>
                  <a:pt x="182007" y="1694"/>
                  <a:pt x="219578" y="107"/>
                </a:cubicBezTo>
                <a:cubicBezTo>
                  <a:pt x="257149" y="-1480"/>
                  <a:pt x="296836" y="14924"/>
                  <a:pt x="325940" y="25507"/>
                </a:cubicBezTo>
                <a:cubicBezTo>
                  <a:pt x="355044" y="36090"/>
                  <a:pt x="381238" y="52759"/>
                  <a:pt x="394203" y="63607"/>
                </a:cubicBezTo>
                <a:cubicBezTo>
                  <a:pt x="407168" y="74455"/>
                  <a:pt x="402405" y="81598"/>
                  <a:pt x="403728" y="90594"/>
                </a:cubicBezTo>
                <a:cubicBezTo>
                  <a:pt x="405051" y="99590"/>
                  <a:pt x="401876" y="120228"/>
                  <a:pt x="402140" y="117582"/>
                </a:cubicBezTo>
                <a:cubicBezTo>
                  <a:pt x="402404" y="114936"/>
                  <a:pt x="407432" y="87154"/>
                  <a:pt x="405315" y="74719"/>
                </a:cubicBezTo>
                <a:cubicBezTo>
                  <a:pt x="403198" y="62284"/>
                  <a:pt x="405579" y="53288"/>
                  <a:pt x="389440" y="42969"/>
                </a:cubicBezTo>
                <a:cubicBezTo>
                  <a:pt x="373301" y="32650"/>
                  <a:pt x="349488" y="19157"/>
                  <a:pt x="308478" y="12807"/>
                </a:cubicBezTo>
                <a:cubicBezTo>
                  <a:pt x="267468" y="6457"/>
                  <a:pt x="196030" y="-5185"/>
                  <a:pt x="143378" y="4869"/>
                </a:cubicBezTo>
                <a:cubicBezTo>
                  <a:pt x="90726" y="14923"/>
                  <a:pt x="7647" y="80805"/>
                  <a:pt x="503" y="85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6AB8695-6363-4390-8355-7CEE96982456}"/>
              </a:ext>
            </a:extLst>
          </p:cNvPr>
          <p:cNvSpPr/>
          <p:nvPr/>
        </p:nvSpPr>
        <p:spPr>
          <a:xfrm>
            <a:off x="4761595" y="3945941"/>
            <a:ext cx="425203" cy="169780"/>
          </a:xfrm>
          <a:custGeom>
            <a:avLst/>
            <a:gdLst>
              <a:gd name="connsiteX0" fmla="*/ 905 w 425203"/>
              <a:gd name="connsiteY0" fmla="*/ 70434 h 169780"/>
              <a:gd name="connsiteX1" fmla="*/ 97743 w 425203"/>
              <a:gd name="connsiteY1" fmla="*/ 3759 h 169780"/>
              <a:gd name="connsiteX2" fmla="*/ 297768 w 425203"/>
              <a:gd name="connsiteY2" fmla="*/ 13284 h 169780"/>
              <a:gd name="connsiteX3" fmla="*/ 386668 w 425203"/>
              <a:gd name="connsiteY3" fmla="*/ 54559 h 169780"/>
              <a:gd name="connsiteX4" fmla="*/ 424768 w 425203"/>
              <a:gd name="connsiteY4" fmla="*/ 119647 h 169780"/>
              <a:gd name="connsiteX5" fmla="*/ 407305 w 425203"/>
              <a:gd name="connsiteY5" fmla="*/ 168859 h 169780"/>
              <a:gd name="connsiteX6" fmla="*/ 407305 w 425203"/>
              <a:gd name="connsiteY6" fmla="*/ 146634 h 169780"/>
              <a:gd name="connsiteX7" fmla="*/ 386668 w 425203"/>
              <a:gd name="connsiteY7" fmla="*/ 84722 h 169780"/>
              <a:gd name="connsiteX8" fmla="*/ 359680 w 425203"/>
              <a:gd name="connsiteY8" fmla="*/ 59322 h 169780"/>
              <a:gd name="connsiteX9" fmla="*/ 340630 w 425203"/>
              <a:gd name="connsiteY9" fmla="*/ 41859 h 169780"/>
              <a:gd name="connsiteX10" fmla="*/ 307293 w 425203"/>
              <a:gd name="connsiteY10" fmla="*/ 19634 h 169780"/>
              <a:gd name="connsiteX11" fmla="*/ 150130 w 425203"/>
              <a:gd name="connsiteY11" fmla="*/ 11697 h 169780"/>
              <a:gd name="connsiteX12" fmla="*/ 905 w 425203"/>
              <a:gd name="connsiteY12" fmla="*/ 70434 h 16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203" h="169780">
                <a:moveTo>
                  <a:pt x="905" y="70434"/>
                </a:moveTo>
                <a:cubicBezTo>
                  <a:pt x="-7826" y="69111"/>
                  <a:pt x="48266" y="13284"/>
                  <a:pt x="97743" y="3759"/>
                </a:cubicBezTo>
                <a:cubicBezTo>
                  <a:pt x="147220" y="-5766"/>
                  <a:pt x="249614" y="4817"/>
                  <a:pt x="297768" y="13284"/>
                </a:cubicBezTo>
                <a:cubicBezTo>
                  <a:pt x="345922" y="21751"/>
                  <a:pt x="365501" y="36832"/>
                  <a:pt x="386668" y="54559"/>
                </a:cubicBezTo>
                <a:cubicBezTo>
                  <a:pt x="407835" y="72286"/>
                  <a:pt x="421329" y="100597"/>
                  <a:pt x="424768" y="119647"/>
                </a:cubicBezTo>
                <a:cubicBezTo>
                  <a:pt x="428207" y="138697"/>
                  <a:pt x="410216" y="164361"/>
                  <a:pt x="407305" y="168859"/>
                </a:cubicBezTo>
                <a:cubicBezTo>
                  <a:pt x="404395" y="173357"/>
                  <a:pt x="410744" y="160657"/>
                  <a:pt x="407305" y="146634"/>
                </a:cubicBezTo>
                <a:cubicBezTo>
                  <a:pt x="403866" y="132611"/>
                  <a:pt x="394606" y="99274"/>
                  <a:pt x="386668" y="84722"/>
                </a:cubicBezTo>
                <a:cubicBezTo>
                  <a:pt x="378730" y="70170"/>
                  <a:pt x="367353" y="66466"/>
                  <a:pt x="359680" y="59322"/>
                </a:cubicBezTo>
                <a:cubicBezTo>
                  <a:pt x="352007" y="52178"/>
                  <a:pt x="349361" y="48474"/>
                  <a:pt x="340630" y="41859"/>
                </a:cubicBezTo>
                <a:cubicBezTo>
                  <a:pt x="331899" y="35244"/>
                  <a:pt x="339043" y="24661"/>
                  <a:pt x="307293" y="19634"/>
                </a:cubicBezTo>
                <a:cubicBezTo>
                  <a:pt x="275543" y="14607"/>
                  <a:pt x="201988" y="6141"/>
                  <a:pt x="150130" y="11697"/>
                </a:cubicBezTo>
                <a:cubicBezTo>
                  <a:pt x="98272" y="17253"/>
                  <a:pt x="9636" y="71757"/>
                  <a:pt x="905" y="7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7EEA423-23E7-4B9C-A81C-B0A29A96DEE8}"/>
              </a:ext>
            </a:extLst>
          </p:cNvPr>
          <p:cNvSpPr/>
          <p:nvPr/>
        </p:nvSpPr>
        <p:spPr>
          <a:xfrm>
            <a:off x="4717846" y="4037762"/>
            <a:ext cx="549596" cy="207183"/>
          </a:xfrm>
          <a:custGeom>
            <a:avLst/>
            <a:gdLst>
              <a:gd name="connsiteX0" fmla="*/ 204 w 549596"/>
              <a:gd name="connsiteY0" fmla="*/ 77038 h 207183"/>
              <a:gd name="connsiteX1" fmla="*/ 141492 w 549596"/>
              <a:gd name="connsiteY1" fmla="*/ 8776 h 207183"/>
              <a:gd name="connsiteX2" fmla="*/ 260554 w 549596"/>
              <a:gd name="connsiteY2" fmla="*/ 2426 h 207183"/>
              <a:gd name="connsiteX3" fmla="*/ 335167 w 549596"/>
              <a:gd name="connsiteY3" fmla="*/ 23063 h 207183"/>
              <a:gd name="connsiteX4" fmla="*/ 378029 w 549596"/>
              <a:gd name="connsiteY4" fmla="*/ 38938 h 207183"/>
              <a:gd name="connsiteX5" fmla="*/ 395492 w 549596"/>
              <a:gd name="connsiteY5" fmla="*/ 46876 h 207183"/>
              <a:gd name="connsiteX6" fmla="*/ 441529 w 549596"/>
              <a:gd name="connsiteY6" fmla="*/ 83388 h 207183"/>
              <a:gd name="connsiteX7" fmla="*/ 478042 w 549596"/>
              <a:gd name="connsiteY7" fmla="*/ 89738 h 207183"/>
              <a:gd name="connsiteX8" fmla="*/ 522492 w 549596"/>
              <a:gd name="connsiteY8" fmla="*/ 73863 h 207183"/>
              <a:gd name="connsiteX9" fmla="*/ 547892 w 549596"/>
              <a:gd name="connsiteY9" fmla="*/ 54813 h 207183"/>
              <a:gd name="connsiteX10" fmla="*/ 543129 w 549596"/>
              <a:gd name="connsiteY10" fmla="*/ 81801 h 207183"/>
              <a:gd name="connsiteX11" fmla="*/ 509792 w 549596"/>
              <a:gd name="connsiteY11" fmla="*/ 121488 h 207183"/>
              <a:gd name="connsiteX12" fmla="*/ 509792 w 549596"/>
              <a:gd name="connsiteY12" fmla="*/ 172288 h 207183"/>
              <a:gd name="connsiteX13" fmla="*/ 493917 w 549596"/>
              <a:gd name="connsiteY13" fmla="*/ 129426 h 207183"/>
              <a:gd name="connsiteX14" fmla="*/ 451054 w 549596"/>
              <a:gd name="connsiteY14" fmla="*/ 123076 h 207183"/>
              <a:gd name="connsiteX15" fmla="*/ 422479 w 549596"/>
              <a:gd name="connsiteY15" fmla="*/ 131013 h 207183"/>
              <a:gd name="connsiteX16" fmla="*/ 428829 w 549596"/>
              <a:gd name="connsiteY16" fmla="*/ 153238 h 207183"/>
              <a:gd name="connsiteX17" fmla="*/ 489154 w 549596"/>
              <a:gd name="connsiteY17" fmla="*/ 204038 h 207183"/>
              <a:gd name="connsiteX18" fmla="*/ 482804 w 549596"/>
              <a:gd name="connsiteY18" fmla="*/ 197688 h 207183"/>
              <a:gd name="connsiteX19" fmla="*/ 385967 w 549596"/>
              <a:gd name="connsiteY19" fmla="*/ 164351 h 207183"/>
              <a:gd name="connsiteX20" fmla="*/ 373267 w 549596"/>
              <a:gd name="connsiteY20" fmla="*/ 145301 h 207183"/>
              <a:gd name="connsiteX21" fmla="*/ 374854 w 549596"/>
              <a:gd name="connsiteY21" fmla="*/ 84976 h 207183"/>
              <a:gd name="connsiteX22" fmla="*/ 314529 w 549596"/>
              <a:gd name="connsiteY22" fmla="*/ 51638 h 207183"/>
              <a:gd name="connsiteX23" fmla="*/ 176417 w 549596"/>
              <a:gd name="connsiteY23" fmla="*/ 26238 h 207183"/>
              <a:gd name="connsiteX24" fmla="*/ 120854 w 549596"/>
              <a:gd name="connsiteY24" fmla="*/ 34176 h 207183"/>
              <a:gd name="connsiteX25" fmla="*/ 109742 w 549596"/>
              <a:gd name="connsiteY25" fmla="*/ 54813 h 207183"/>
              <a:gd name="connsiteX26" fmla="*/ 204 w 549596"/>
              <a:gd name="connsiteY26" fmla="*/ 77038 h 2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9596" h="207183">
                <a:moveTo>
                  <a:pt x="204" y="77038"/>
                </a:moveTo>
                <a:cubicBezTo>
                  <a:pt x="5496" y="69365"/>
                  <a:pt x="98100" y="21211"/>
                  <a:pt x="141492" y="8776"/>
                </a:cubicBezTo>
                <a:cubicBezTo>
                  <a:pt x="184884" y="-3659"/>
                  <a:pt x="228275" y="45"/>
                  <a:pt x="260554" y="2426"/>
                </a:cubicBezTo>
                <a:cubicBezTo>
                  <a:pt x="292833" y="4807"/>
                  <a:pt x="315588" y="16978"/>
                  <a:pt x="335167" y="23063"/>
                </a:cubicBezTo>
                <a:cubicBezTo>
                  <a:pt x="354746" y="29148"/>
                  <a:pt x="367975" y="34969"/>
                  <a:pt x="378029" y="38938"/>
                </a:cubicBezTo>
                <a:cubicBezTo>
                  <a:pt x="388083" y="42907"/>
                  <a:pt x="384909" y="39468"/>
                  <a:pt x="395492" y="46876"/>
                </a:cubicBezTo>
                <a:cubicBezTo>
                  <a:pt x="406075" y="54284"/>
                  <a:pt x="427771" y="76244"/>
                  <a:pt x="441529" y="83388"/>
                </a:cubicBezTo>
                <a:cubicBezTo>
                  <a:pt x="455287" y="90532"/>
                  <a:pt x="464548" y="91325"/>
                  <a:pt x="478042" y="89738"/>
                </a:cubicBezTo>
                <a:cubicBezTo>
                  <a:pt x="491536" y="88151"/>
                  <a:pt x="510850" y="79684"/>
                  <a:pt x="522492" y="73863"/>
                </a:cubicBezTo>
                <a:cubicBezTo>
                  <a:pt x="534134" y="68042"/>
                  <a:pt x="544453" y="53490"/>
                  <a:pt x="547892" y="54813"/>
                </a:cubicBezTo>
                <a:cubicBezTo>
                  <a:pt x="551331" y="56136"/>
                  <a:pt x="549479" y="70689"/>
                  <a:pt x="543129" y="81801"/>
                </a:cubicBezTo>
                <a:cubicBezTo>
                  <a:pt x="536779" y="92913"/>
                  <a:pt x="515348" y="106407"/>
                  <a:pt x="509792" y="121488"/>
                </a:cubicBezTo>
                <a:cubicBezTo>
                  <a:pt x="504236" y="136569"/>
                  <a:pt x="512438" y="170965"/>
                  <a:pt x="509792" y="172288"/>
                </a:cubicBezTo>
                <a:cubicBezTo>
                  <a:pt x="507146" y="173611"/>
                  <a:pt x="503707" y="137628"/>
                  <a:pt x="493917" y="129426"/>
                </a:cubicBezTo>
                <a:cubicBezTo>
                  <a:pt x="484127" y="121224"/>
                  <a:pt x="462960" y="122812"/>
                  <a:pt x="451054" y="123076"/>
                </a:cubicBezTo>
                <a:cubicBezTo>
                  <a:pt x="439148" y="123340"/>
                  <a:pt x="426183" y="125986"/>
                  <a:pt x="422479" y="131013"/>
                </a:cubicBezTo>
                <a:cubicBezTo>
                  <a:pt x="418775" y="136040"/>
                  <a:pt x="417716" y="141067"/>
                  <a:pt x="428829" y="153238"/>
                </a:cubicBezTo>
                <a:cubicBezTo>
                  <a:pt x="439942" y="165409"/>
                  <a:pt x="489154" y="204038"/>
                  <a:pt x="489154" y="204038"/>
                </a:cubicBezTo>
                <a:cubicBezTo>
                  <a:pt x="498150" y="211446"/>
                  <a:pt x="500002" y="204302"/>
                  <a:pt x="482804" y="197688"/>
                </a:cubicBezTo>
                <a:cubicBezTo>
                  <a:pt x="465606" y="191074"/>
                  <a:pt x="404223" y="173082"/>
                  <a:pt x="385967" y="164351"/>
                </a:cubicBezTo>
                <a:cubicBezTo>
                  <a:pt x="367711" y="155620"/>
                  <a:pt x="375119" y="158530"/>
                  <a:pt x="373267" y="145301"/>
                </a:cubicBezTo>
                <a:cubicBezTo>
                  <a:pt x="371415" y="132072"/>
                  <a:pt x="384644" y="100587"/>
                  <a:pt x="374854" y="84976"/>
                </a:cubicBezTo>
                <a:cubicBezTo>
                  <a:pt x="365064" y="69365"/>
                  <a:pt x="347602" y="61428"/>
                  <a:pt x="314529" y="51638"/>
                </a:cubicBezTo>
                <a:cubicBezTo>
                  <a:pt x="281456" y="41848"/>
                  <a:pt x="208696" y="29148"/>
                  <a:pt x="176417" y="26238"/>
                </a:cubicBezTo>
                <a:cubicBezTo>
                  <a:pt x="144138" y="23328"/>
                  <a:pt x="131966" y="29414"/>
                  <a:pt x="120854" y="34176"/>
                </a:cubicBezTo>
                <a:cubicBezTo>
                  <a:pt x="109742" y="38938"/>
                  <a:pt x="125617" y="45288"/>
                  <a:pt x="109742" y="54813"/>
                </a:cubicBezTo>
                <a:cubicBezTo>
                  <a:pt x="93867" y="64338"/>
                  <a:pt x="-5088" y="84711"/>
                  <a:pt x="204" y="7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498A551-90D5-4E7B-8EA0-FE5171959CE1}"/>
              </a:ext>
            </a:extLst>
          </p:cNvPr>
          <p:cNvSpPr/>
          <p:nvPr/>
        </p:nvSpPr>
        <p:spPr>
          <a:xfrm>
            <a:off x="4827588" y="4144871"/>
            <a:ext cx="298038" cy="73243"/>
          </a:xfrm>
          <a:custGeom>
            <a:avLst/>
            <a:gdLst>
              <a:gd name="connsiteX0" fmla="*/ 296862 w 298038"/>
              <a:gd name="connsiteY0" fmla="*/ 92 h 73243"/>
              <a:gd name="connsiteX1" fmla="*/ 263525 w 298038"/>
              <a:gd name="connsiteY1" fmla="*/ 58829 h 73243"/>
              <a:gd name="connsiteX2" fmla="*/ 204787 w 298038"/>
              <a:gd name="connsiteY2" fmla="*/ 71529 h 73243"/>
              <a:gd name="connsiteX3" fmla="*/ 152400 w 298038"/>
              <a:gd name="connsiteY3" fmla="*/ 73117 h 73243"/>
              <a:gd name="connsiteX4" fmla="*/ 0 w 298038"/>
              <a:gd name="connsiteY4" fmla="*/ 71529 h 73243"/>
              <a:gd name="connsiteX5" fmla="*/ 49212 w 298038"/>
              <a:gd name="connsiteY5" fmla="*/ 69942 h 73243"/>
              <a:gd name="connsiteX6" fmla="*/ 196850 w 298038"/>
              <a:gd name="connsiteY6" fmla="*/ 62004 h 73243"/>
              <a:gd name="connsiteX7" fmla="*/ 222250 w 298038"/>
              <a:gd name="connsiteY7" fmla="*/ 46129 h 73243"/>
              <a:gd name="connsiteX8" fmla="*/ 296862 w 298038"/>
              <a:gd name="connsiteY8" fmla="*/ 92 h 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38" h="73243">
                <a:moveTo>
                  <a:pt x="296862" y="92"/>
                </a:moveTo>
                <a:cubicBezTo>
                  <a:pt x="303741" y="2209"/>
                  <a:pt x="278871" y="46923"/>
                  <a:pt x="263525" y="58829"/>
                </a:cubicBezTo>
                <a:cubicBezTo>
                  <a:pt x="248179" y="70735"/>
                  <a:pt x="223308" y="69148"/>
                  <a:pt x="204787" y="71529"/>
                </a:cubicBezTo>
                <a:cubicBezTo>
                  <a:pt x="186266" y="73910"/>
                  <a:pt x="152400" y="73117"/>
                  <a:pt x="152400" y="73117"/>
                </a:cubicBezTo>
                <a:cubicBezTo>
                  <a:pt x="118269" y="73117"/>
                  <a:pt x="17198" y="72058"/>
                  <a:pt x="0" y="71529"/>
                </a:cubicBezTo>
                <a:lnTo>
                  <a:pt x="49212" y="69942"/>
                </a:lnTo>
                <a:cubicBezTo>
                  <a:pt x="82020" y="68355"/>
                  <a:pt x="168010" y="65973"/>
                  <a:pt x="196850" y="62004"/>
                </a:cubicBezTo>
                <a:cubicBezTo>
                  <a:pt x="225690" y="58035"/>
                  <a:pt x="212725" y="59623"/>
                  <a:pt x="222250" y="46129"/>
                </a:cubicBezTo>
                <a:cubicBezTo>
                  <a:pt x="231775" y="32635"/>
                  <a:pt x="289983" y="-2025"/>
                  <a:pt x="29686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D554B898-8795-4B82-95AD-6610033EA984}"/>
              </a:ext>
            </a:extLst>
          </p:cNvPr>
          <p:cNvSpPr/>
          <p:nvPr/>
        </p:nvSpPr>
        <p:spPr>
          <a:xfrm>
            <a:off x="4814653" y="4053765"/>
            <a:ext cx="274694" cy="118412"/>
          </a:xfrm>
          <a:custGeom>
            <a:avLst/>
            <a:gdLst>
              <a:gd name="connsiteX0" fmla="*/ 271697 w 274694"/>
              <a:gd name="connsiteY0" fmla="*/ 45160 h 118412"/>
              <a:gd name="connsiteX1" fmla="*/ 230422 w 274694"/>
              <a:gd name="connsiteY1" fmla="*/ 86435 h 118412"/>
              <a:gd name="connsiteX2" fmla="*/ 220897 w 274694"/>
              <a:gd name="connsiteY2" fmla="*/ 111835 h 118412"/>
              <a:gd name="connsiteX3" fmla="*/ 185972 w 274694"/>
              <a:gd name="connsiteY3" fmla="*/ 115010 h 118412"/>
              <a:gd name="connsiteX4" fmla="*/ 176447 w 274694"/>
              <a:gd name="connsiteY4" fmla="*/ 115010 h 118412"/>
              <a:gd name="connsiteX5" fmla="*/ 119297 w 274694"/>
              <a:gd name="connsiteY5" fmla="*/ 116598 h 118412"/>
              <a:gd name="connsiteX6" fmla="*/ 63735 w 274694"/>
              <a:gd name="connsiteY6" fmla="*/ 86435 h 118412"/>
              <a:gd name="connsiteX7" fmla="*/ 71672 w 274694"/>
              <a:gd name="connsiteY7" fmla="*/ 34048 h 118412"/>
              <a:gd name="connsiteX8" fmla="*/ 60560 w 274694"/>
              <a:gd name="connsiteY8" fmla="*/ 27698 h 118412"/>
              <a:gd name="connsiteX9" fmla="*/ 1822 w 274694"/>
              <a:gd name="connsiteY9" fmla="*/ 14998 h 118412"/>
              <a:gd name="connsiteX10" fmla="*/ 138347 w 274694"/>
              <a:gd name="connsiteY10" fmla="*/ 710 h 118412"/>
              <a:gd name="connsiteX11" fmla="*/ 271697 w 274694"/>
              <a:gd name="connsiteY11" fmla="*/ 45160 h 1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694" h="118412">
                <a:moveTo>
                  <a:pt x="271697" y="45160"/>
                </a:moveTo>
                <a:cubicBezTo>
                  <a:pt x="287043" y="59448"/>
                  <a:pt x="238889" y="75323"/>
                  <a:pt x="230422" y="86435"/>
                </a:cubicBezTo>
                <a:cubicBezTo>
                  <a:pt x="221955" y="97547"/>
                  <a:pt x="228305" y="107073"/>
                  <a:pt x="220897" y="111835"/>
                </a:cubicBezTo>
                <a:cubicBezTo>
                  <a:pt x="213489" y="116598"/>
                  <a:pt x="193380" y="114481"/>
                  <a:pt x="185972" y="115010"/>
                </a:cubicBezTo>
                <a:cubicBezTo>
                  <a:pt x="178564" y="115539"/>
                  <a:pt x="176447" y="115010"/>
                  <a:pt x="176447" y="115010"/>
                </a:cubicBezTo>
                <a:cubicBezTo>
                  <a:pt x="165335" y="115275"/>
                  <a:pt x="138082" y="121360"/>
                  <a:pt x="119297" y="116598"/>
                </a:cubicBezTo>
                <a:cubicBezTo>
                  <a:pt x="100512" y="111836"/>
                  <a:pt x="71672" y="100193"/>
                  <a:pt x="63735" y="86435"/>
                </a:cubicBezTo>
                <a:cubicBezTo>
                  <a:pt x="55797" y="72677"/>
                  <a:pt x="72201" y="43837"/>
                  <a:pt x="71672" y="34048"/>
                </a:cubicBezTo>
                <a:cubicBezTo>
                  <a:pt x="71143" y="24258"/>
                  <a:pt x="72202" y="30873"/>
                  <a:pt x="60560" y="27698"/>
                </a:cubicBezTo>
                <a:cubicBezTo>
                  <a:pt x="48918" y="24523"/>
                  <a:pt x="-11142" y="19496"/>
                  <a:pt x="1822" y="14998"/>
                </a:cubicBezTo>
                <a:cubicBezTo>
                  <a:pt x="14786" y="10500"/>
                  <a:pt x="92045" y="-3259"/>
                  <a:pt x="138347" y="710"/>
                </a:cubicBezTo>
                <a:cubicBezTo>
                  <a:pt x="184649" y="4679"/>
                  <a:pt x="256351" y="30872"/>
                  <a:pt x="271697" y="45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4382F842-D892-47AF-BDFE-D63EC905DC7A}"/>
              </a:ext>
            </a:extLst>
          </p:cNvPr>
          <p:cNvSpPr/>
          <p:nvPr/>
        </p:nvSpPr>
        <p:spPr>
          <a:xfrm>
            <a:off x="4895926" y="4057009"/>
            <a:ext cx="147239" cy="126062"/>
          </a:xfrm>
          <a:custGeom>
            <a:avLst/>
            <a:gdLst>
              <a:gd name="connsiteX0" fmla="*/ 88825 w 147239"/>
              <a:gd name="connsiteY0" fmla="*/ 2229 h 126062"/>
              <a:gd name="connsiteX1" fmla="*/ 144387 w 147239"/>
              <a:gd name="connsiteY1" fmla="*/ 54616 h 126062"/>
              <a:gd name="connsiteX2" fmla="*/ 133275 w 147239"/>
              <a:gd name="connsiteY2" fmla="*/ 91129 h 126062"/>
              <a:gd name="connsiteX3" fmla="*/ 82475 w 147239"/>
              <a:gd name="connsiteY3" fmla="*/ 126054 h 126062"/>
              <a:gd name="connsiteX4" fmla="*/ 7862 w 147239"/>
              <a:gd name="connsiteY4" fmla="*/ 87954 h 126062"/>
              <a:gd name="connsiteX5" fmla="*/ 1512 w 147239"/>
              <a:gd name="connsiteY5" fmla="*/ 72079 h 126062"/>
              <a:gd name="connsiteX6" fmla="*/ 1512 w 147239"/>
              <a:gd name="connsiteY6" fmla="*/ 51441 h 126062"/>
              <a:gd name="connsiteX7" fmla="*/ 9450 w 147239"/>
              <a:gd name="connsiteY7" fmla="*/ 14929 h 126062"/>
              <a:gd name="connsiteX8" fmla="*/ 88825 w 147239"/>
              <a:gd name="connsiteY8" fmla="*/ 2229 h 1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39" h="126062">
                <a:moveTo>
                  <a:pt x="88825" y="2229"/>
                </a:moveTo>
                <a:cubicBezTo>
                  <a:pt x="111315" y="8844"/>
                  <a:pt x="136979" y="39799"/>
                  <a:pt x="144387" y="54616"/>
                </a:cubicBezTo>
                <a:cubicBezTo>
                  <a:pt x="151795" y="69433"/>
                  <a:pt x="143594" y="79223"/>
                  <a:pt x="133275" y="91129"/>
                </a:cubicBezTo>
                <a:cubicBezTo>
                  <a:pt x="122956" y="103035"/>
                  <a:pt x="103377" y="126583"/>
                  <a:pt x="82475" y="126054"/>
                </a:cubicBezTo>
                <a:cubicBezTo>
                  <a:pt x="61573" y="125525"/>
                  <a:pt x="21356" y="96950"/>
                  <a:pt x="7862" y="87954"/>
                </a:cubicBezTo>
                <a:cubicBezTo>
                  <a:pt x="-5632" y="78958"/>
                  <a:pt x="2570" y="78165"/>
                  <a:pt x="1512" y="72079"/>
                </a:cubicBezTo>
                <a:cubicBezTo>
                  <a:pt x="454" y="65994"/>
                  <a:pt x="189" y="60966"/>
                  <a:pt x="1512" y="51441"/>
                </a:cubicBezTo>
                <a:cubicBezTo>
                  <a:pt x="2835" y="41916"/>
                  <a:pt x="-1662" y="24983"/>
                  <a:pt x="9450" y="14929"/>
                </a:cubicBezTo>
                <a:cubicBezTo>
                  <a:pt x="20562" y="4875"/>
                  <a:pt x="66335" y="-4386"/>
                  <a:pt x="88825" y="2229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D81A5D3-24BE-4020-B5B2-68753B327B43}"/>
              </a:ext>
            </a:extLst>
          </p:cNvPr>
          <p:cNvSpPr/>
          <p:nvPr/>
        </p:nvSpPr>
        <p:spPr>
          <a:xfrm>
            <a:off x="4930775" y="4061884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FBE1296-ABB7-4A2A-8C37-8E5F784E0CB7}"/>
              </a:ext>
            </a:extLst>
          </p:cNvPr>
          <p:cNvSpPr/>
          <p:nvPr/>
        </p:nvSpPr>
        <p:spPr>
          <a:xfrm>
            <a:off x="4814383" y="4090984"/>
            <a:ext cx="292674" cy="89340"/>
          </a:xfrm>
          <a:custGeom>
            <a:avLst/>
            <a:gdLst>
              <a:gd name="connsiteX0" fmla="*/ 505 w 292674"/>
              <a:gd name="connsiteY0" fmla="*/ 4 h 89340"/>
              <a:gd name="connsiteX1" fmla="*/ 41780 w 292674"/>
              <a:gd name="connsiteY1" fmla="*/ 58741 h 89340"/>
              <a:gd name="connsiteX2" fmla="*/ 114805 w 292674"/>
              <a:gd name="connsiteY2" fmla="*/ 80966 h 89340"/>
              <a:gd name="connsiteX3" fmla="*/ 208467 w 292674"/>
              <a:gd name="connsiteY3" fmla="*/ 85729 h 89340"/>
              <a:gd name="connsiteX4" fmla="*/ 292605 w 292674"/>
              <a:gd name="connsiteY4" fmla="*/ 82554 h 89340"/>
              <a:gd name="connsiteX5" fmla="*/ 221167 w 292674"/>
              <a:gd name="connsiteY5" fmla="*/ 85729 h 89340"/>
              <a:gd name="connsiteX6" fmla="*/ 132267 w 292674"/>
              <a:gd name="connsiteY6" fmla="*/ 87316 h 89340"/>
              <a:gd name="connsiteX7" fmla="*/ 27492 w 292674"/>
              <a:gd name="connsiteY7" fmla="*/ 55566 h 89340"/>
              <a:gd name="connsiteX8" fmla="*/ 505 w 292674"/>
              <a:gd name="connsiteY8" fmla="*/ 4 h 8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74" h="89340">
                <a:moveTo>
                  <a:pt x="505" y="4"/>
                </a:moveTo>
                <a:cubicBezTo>
                  <a:pt x="2886" y="533"/>
                  <a:pt x="22730" y="45247"/>
                  <a:pt x="41780" y="58741"/>
                </a:cubicBezTo>
                <a:cubicBezTo>
                  <a:pt x="60830" y="72235"/>
                  <a:pt x="87024" y="76468"/>
                  <a:pt x="114805" y="80966"/>
                </a:cubicBezTo>
                <a:cubicBezTo>
                  <a:pt x="142586" y="85464"/>
                  <a:pt x="208467" y="85729"/>
                  <a:pt x="208467" y="85729"/>
                </a:cubicBezTo>
                <a:cubicBezTo>
                  <a:pt x="238100" y="85994"/>
                  <a:pt x="290488" y="82554"/>
                  <a:pt x="292605" y="82554"/>
                </a:cubicBezTo>
                <a:cubicBezTo>
                  <a:pt x="294722" y="82554"/>
                  <a:pt x="247890" y="84935"/>
                  <a:pt x="221167" y="85729"/>
                </a:cubicBezTo>
                <a:cubicBezTo>
                  <a:pt x="194444" y="86523"/>
                  <a:pt x="164546" y="92343"/>
                  <a:pt x="132267" y="87316"/>
                </a:cubicBezTo>
                <a:cubicBezTo>
                  <a:pt x="99988" y="82289"/>
                  <a:pt x="51305" y="67208"/>
                  <a:pt x="27492" y="55566"/>
                </a:cubicBezTo>
                <a:cubicBezTo>
                  <a:pt x="3679" y="43924"/>
                  <a:pt x="-1876" y="-525"/>
                  <a:pt x="5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B99B291-D4A0-43F2-B6DA-621BBFA70BF3}"/>
              </a:ext>
            </a:extLst>
          </p:cNvPr>
          <p:cNvSpPr/>
          <p:nvPr/>
        </p:nvSpPr>
        <p:spPr>
          <a:xfrm>
            <a:off x="4706938" y="4080916"/>
            <a:ext cx="128588" cy="64809"/>
          </a:xfrm>
          <a:custGeom>
            <a:avLst/>
            <a:gdLst>
              <a:gd name="connsiteX0" fmla="*/ 0 w 128588"/>
              <a:gd name="connsiteY0" fmla="*/ 64047 h 64809"/>
              <a:gd name="connsiteX1" fmla="*/ 79375 w 128588"/>
              <a:gd name="connsiteY1" fmla="*/ 43409 h 64809"/>
              <a:gd name="connsiteX2" fmla="*/ 128587 w 128588"/>
              <a:gd name="connsiteY2" fmla="*/ 547 h 64809"/>
              <a:gd name="connsiteX3" fmla="*/ 77787 w 128588"/>
              <a:gd name="connsiteY3" fmla="*/ 18009 h 64809"/>
              <a:gd name="connsiteX4" fmla="*/ 0 w 128588"/>
              <a:gd name="connsiteY4" fmla="*/ 64047 h 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8" h="64809">
                <a:moveTo>
                  <a:pt x="0" y="64047"/>
                </a:moveTo>
                <a:cubicBezTo>
                  <a:pt x="265" y="68280"/>
                  <a:pt x="57944" y="53992"/>
                  <a:pt x="79375" y="43409"/>
                </a:cubicBezTo>
                <a:cubicBezTo>
                  <a:pt x="100806" y="32826"/>
                  <a:pt x="128852" y="4780"/>
                  <a:pt x="128587" y="547"/>
                </a:cubicBezTo>
                <a:cubicBezTo>
                  <a:pt x="128322" y="-3686"/>
                  <a:pt x="77787" y="18009"/>
                  <a:pt x="77787" y="18009"/>
                </a:cubicBezTo>
                <a:cubicBezTo>
                  <a:pt x="58473" y="24359"/>
                  <a:pt x="-265" y="59814"/>
                  <a:pt x="0" y="64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8017152-7919-4CF0-A6C2-CCC9D23E4243}"/>
              </a:ext>
            </a:extLst>
          </p:cNvPr>
          <p:cNvSpPr/>
          <p:nvPr/>
        </p:nvSpPr>
        <p:spPr>
          <a:xfrm>
            <a:off x="4834228" y="4117970"/>
            <a:ext cx="230101" cy="93718"/>
          </a:xfrm>
          <a:custGeom>
            <a:avLst/>
            <a:gdLst>
              <a:gd name="connsiteX0" fmla="*/ 226722 w 230101"/>
              <a:gd name="connsiteY0" fmla="*/ 5 h 93718"/>
              <a:gd name="connsiteX1" fmla="*/ 215610 w 230101"/>
              <a:gd name="connsiteY1" fmla="*/ 52393 h 93718"/>
              <a:gd name="connsiteX2" fmla="*/ 133060 w 230101"/>
              <a:gd name="connsiteY2" fmla="*/ 74618 h 93718"/>
              <a:gd name="connsiteX3" fmla="*/ 67972 w 230101"/>
              <a:gd name="connsiteY3" fmla="*/ 82555 h 93718"/>
              <a:gd name="connsiteX4" fmla="*/ 2885 w 230101"/>
              <a:gd name="connsiteY4" fmla="*/ 93668 h 93718"/>
              <a:gd name="connsiteX5" fmla="*/ 167985 w 230101"/>
              <a:gd name="connsiteY5" fmla="*/ 77793 h 93718"/>
              <a:gd name="connsiteX6" fmla="*/ 223547 w 230101"/>
              <a:gd name="connsiteY6" fmla="*/ 55568 h 93718"/>
              <a:gd name="connsiteX7" fmla="*/ 226722 w 230101"/>
              <a:gd name="connsiteY7" fmla="*/ 5 h 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101" h="93718">
                <a:moveTo>
                  <a:pt x="226722" y="5"/>
                </a:moveTo>
                <a:cubicBezTo>
                  <a:pt x="225399" y="-524"/>
                  <a:pt x="231220" y="39958"/>
                  <a:pt x="215610" y="52393"/>
                </a:cubicBezTo>
                <a:cubicBezTo>
                  <a:pt x="200000" y="64828"/>
                  <a:pt x="157666" y="69591"/>
                  <a:pt x="133060" y="74618"/>
                </a:cubicBezTo>
                <a:cubicBezTo>
                  <a:pt x="108454" y="79645"/>
                  <a:pt x="89668" y="79380"/>
                  <a:pt x="67972" y="82555"/>
                </a:cubicBezTo>
                <a:cubicBezTo>
                  <a:pt x="46276" y="85730"/>
                  <a:pt x="-13784" y="94462"/>
                  <a:pt x="2885" y="93668"/>
                </a:cubicBezTo>
                <a:cubicBezTo>
                  <a:pt x="19554" y="92874"/>
                  <a:pt x="131208" y="84143"/>
                  <a:pt x="167985" y="77793"/>
                </a:cubicBezTo>
                <a:cubicBezTo>
                  <a:pt x="204762" y="71443"/>
                  <a:pt x="211905" y="66945"/>
                  <a:pt x="223547" y="55568"/>
                </a:cubicBezTo>
                <a:cubicBezTo>
                  <a:pt x="235189" y="44191"/>
                  <a:pt x="228045" y="534"/>
                  <a:pt x="2267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ED8F0FA-41EA-4F00-89E5-8068A686C80C}"/>
              </a:ext>
            </a:extLst>
          </p:cNvPr>
          <p:cNvSpPr/>
          <p:nvPr/>
        </p:nvSpPr>
        <p:spPr>
          <a:xfrm>
            <a:off x="4674959" y="4155649"/>
            <a:ext cx="138146" cy="19543"/>
          </a:xfrm>
          <a:custGeom>
            <a:avLst/>
            <a:gdLst>
              <a:gd name="connsiteX0" fmla="*/ 229 w 138146"/>
              <a:gd name="connsiteY0" fmla="*/ 426 h 19543"/>
              <a:gd name="connsiteX1" fmla="*/ 124054 w 138146"/>
              <a:gd name="connsiteY1" fmla="*/ 19476 h 19543"/>
              <a:gd name="connsiteX2" fmla="*/ 131991 w 138146"/>
              <a:gd name="connsiteY2" fmla="*/ 6776 h 19543"/>
              <a:gd name="connsiteX3" fmla="*/ 93891 w 138146"/>
              <a:gd name="connsiteY3" fmla="*/ 6776 h 19543"/>
              <a:gd name="connsiteX4" fmla="*/ 229 w 138146"/>
              <a:gd name="connsiteY4" fmla="*/ 426 h 1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46" h="19543">
                <a:moveTo>
                  <a:pt x="229" y="426"/>
                </a:moveTo>
                <a:cubicBezTo>
                  <a:pt x="5256" y="2543"/>
                  <a:pt x="102094" y="18418"/>
                  <a:pt x="124054" y="19476"/>
                </a:cubicBezTo>
                <a:cubicBezTo>
                  <a:pt x="146014" y="20534"/>
                  <a:pt x="137018" y="8893"/>
                  <a:pt x="131991" y="6776"/>
                </a:cubicBezTo>
                <a:cubicBezTo>
                  <a:pt x="126964" y="4659"/>
                  <a:pt x="113734" y="8893"/>
                  <a:pt x="93891" y="6776"/>
                </a:cubicBezTo>
                <a:cubicBezTo>
                  <a:pt x="74048" y="4659"/>
                  <a:pt x="-4798" y="-1691"/>
                  <a:pt x="229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5B8CD4B-33F6-48D1-9575-879DBF6E7B47}"/>
              </a:ext>
            </a:extLst>
          </p:cNvPr>
          <p:cNvSpPr/>
          <p:nvPr/>
        </p:nvSpPr>
        <p:spPr>
          <a:xfrm>
            <a:off x="4774856" y="4192392"/>
            <a:ext cx="147676" cy="47070"/>
          </a:xfrm>
          <a:custGeom>
            <a:avLst/>
            <a:gdLst>
              <a:gd name="connsiteX0" fmla="*/ 344 w 147676"/>
              <a:gd name="connsiteY0" fmla="*/ 196 h 47070"/>
              <a:gd name="connsiteX1" fmla="*/ 128932 w 147676"/>
              <a:gd name="connsiteY1" fmla="*/ 44646 h 47070"/>
              <a:gd name="connsiteX2" fmla="*/ 143219 w 147676"/>
              <a:gd name="connsiteY2" fmla="*/ 39883 h 47070"/>
              <a:gd name="connsiteX3" fmla="*/ 92419 w 147676"/>
              <a:gd name="connsiteY3" fmla="*/ 28771 h 47070"/>
              <a:gd name="connsiteX4" fmla="*/ 344 w 147676"/>
              <a:gd name="connsiteY4" fmla="*/ 196 h 4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76" h="47070">
                <a:moveTo>
                  <a:pt x="344" y="196"/>
                </a:moveTo>
                <a:cubicBezTo>
                  <a:pt x="6429" y="2842"/>
                  <a:pt x="105120" y="38032"/>
                  <a:pt x="128932" y="44646"/>
                </a:cubicBezTo>
                <a:cubicBezTo>
                  <a:pt x="152745" y="51261"/>
                  <a:pt x="149304" y="42529"/>
                  <a:pt x="143219" y="39883"/>
                </a:cubicBezTo>
                <a:cubicBezTo>
                  <a:pt x="137134" y="37237"/>
                  <a:pt x="114379" y="35121"/>
                  <a:pt x="92419" y="28771"/>
                </a:cubicBezTo>
                <a:cubicBezTo>
                  <a:pt x="70459" y="22421"/>
                  <a:pt x="-5741" y="-2450"/>
                  <a:pt x="34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98B9FD0-F80E-495E-AFA5-B246BB2FE3AD}"/>
              </a:ext>
            </a:extLst>
          </p:cNvPr>
          <p:cNvSpPr/>
          <p:nvPr/>
        </p:nvSpPr>
        <p:spPr>
          <a:xfrm>
            <a:off x="4924027" y="4204687"/>
            <a:ext cx="301376" cy="61388"/>
          </a:xfrm>
          <a:custGeom>
            <a:avLst/>
            <a:gdLst>
              <a:gd name="connsiteX0" fmla="*/ 398 w 301376"/>
              <a:gd name="connsiteY0" fmla="*/ 24413 h 61388"/>
              <a:gd name="connsiteX1" fmla="*/ 133748 w 301376"/>
              <a:gd name="connsiteY1" fmla="*/ 16476 h 61388"/>
              <a:gd name="connsiteX2" fmla="*/ 184548 w 301376"/>
              <a:gd name="connsiteY2" fmla="*/ 3776 h 61388"/>
              <a:gd name="connsiteX3" fmla="*/ 298848 w 301376"/>
              <a:gd name="connsiteY3" fmla="*/ 60926 h 61388"/>
              <a:gd name="connsiteX4" fmla="*/ 255986 w 301376"/>
              <a:gd name="connsiteY4" fmla="*/ 29176 h 61388"/>
              <a:gd name="connsiteX5" fmla="*/ 167086 w 301376"/>
              <a:gd name="connsiteY5" fmla="*/ 601 h 61388"/>
              <a:gd name="connsiteX6" fmla="*/ 95648 w 301376"/>
              <a:gd name="connsiteY6" fmla="*/ 10126 h 61388"/>
              <a:gd name="connsiteX7" fmla="*/ 398 w 301376"/>
              <a:gd name="connsiteY7" fmla="*/ 24413 h 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376" h="61388">
                <a:moveTo>
                  <a:pt x="398" y="24413"/>
                </a:moveTo>
                <a:cubicBezTo>
                  <a:pt x="6748" y="25471"/>
                  <a:pt x="103056" y="19915"/>
                  <a:pt x="133748" y="16476"/>
                </a:cubicBezTo>
                <a:cubicBezTo>
                  <a:pt x="164440" y="13037"/>
                  <a:pt x="157031" y="-3632"/>
                  <a:pt x="184548" y="3776"/>
                </a:cubicBezTo>
                <a:cubicBezTo>
                  <a:pt x="212065" y="11184"/>
                  <a:pt x="286942" y="56693"/>
                  <a:pt x="298848" y="60926"/>
                </a:cubicBezTo>
                <a:cubicBezTo>
                  <a:pt x="310754" y="65159"/>
                  <a:pt x="277946" y="39230"/>
                  <a:pt x="255986" y="29176"/>
                </a:cubicBezTo>
                <a:cubicBezTo>
                  <a:pt x="234026" y="19122"/>
                  <a:pt x="193809" y="3776"/>
                  <a:pt x="167086" y="601"/>
                </a:cubicBezTo>
                <a:cubicBezTo>
                  <a:pt x="140363" y="-2574"/>
                  <a:pt x="126075" y="7745"/>
                  <a:pt x="95648" y="10126"/>
                </a:cubicBezTo>
                <a:cubicBezTo>
                  <a:pt x="65221" y="12507"/>
                  <a:pt x="-5952" y="23355"/>
                  <a:pt x="398" y="24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84299F8-8C85-4CC2-A608-8AA9F256816C}"/>
              </a:ext>
            </a:extLst>
          </p:cNvPr>
          <p:cNvSpPr/>
          <p:nvPr/>
        </p:nvSpPr>
        <p:spPr>
          <a:xfrm>
            <a:off x="4810122" y="4029066"/>
            <a:ext cx="400107" cy="108874"/>
          </a:xfrm>
          <a:custGeom>
            <a:avLst/>
            <a:gdLst>
              <a:gd name="connsiteX0" fmla="*/ 3 w 400107"/>
              <a:gd name="connsiteY0" fmla="*/ 36522 h 108874"/>
              <a:gd name="connsiteX1" fmla="*/ 173041 w 400107"/>
              <a:gd name="connsiteY1" fmla="*/ 9 h 108874"/>
              <a:gd name="connsiteX2" fmla="*/ 285753 w 400107"/>
              <a:gd name="connsiteY2" fmla="*/ 33347 h 108874"/>
              <a:gd name="connsiteX3" fmla="*/ 357191 w 400107"/>
              <a:gd name="connsiteY3" fmla="*/ 76209 h 108874"/>
              <a:gd name="connsiteX4" fmla="*/ 400053 w 400107"/>
              <a:gd name="connsiteY4" fmla="*/ 107959 h 108874"/>
              <a:gd name="connsiteX5" fmla="*/ 363541 w 400107"/>
              <a:gd name="connsiteY5" fmla="*/ 95259 h 108874"/>
              <a:gd name="connsiteX6" fmla="*/ 261941 w 400107"/>
              <a:gd name="connsiteY6" fmla="*/ 44459 h 108874"/>
              <a:gd name="connsiteX7" fmla="*/ 177803 w 400107"/>
              <a:gd name="connsiteY7" fmla="*/ 22234 h 108874"/>
              <a:gd name="connsiteX8" fmla="*/ 3 w 400107"/>
              <a:gd name="connsiteY8" fmla="*/ 36522 h 10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107" h="108874">
                <a:moveTo>
                  <a:pt x="3" y="36522"/>
                </a:moveTo>
                <a:cubicBezTo>
                  <a:pt x="-791" y="32818"/>
                  <a:pt x="125416" y="538"/>
                  <a:pt x="173041" y="9"/>
                </a:cubicBezTo>
                <a:cubicBezTo>
                  <a:pt x="220666" y="-520"/>
                  <a:pt x="255061" y="20647"/>
                  <a:pt x="285753" y="33347"/>
                </a:cubicBezTo>
                <a:cubicBezTo>
                  <a:pt x="316445" y="46047"/>
                  <a:pt x="338141" y="63774"/>
                  <a:pt x="357191" y="76209"/>
                </a:cubicBezTo>
                <a:cubicBezTo>
                  <a:pt x="376241" y="88644"/>
                  <a:pt x="398995" y="104784"/>
                  <a:pt x="400053" y="107959"/>
                </a:cubicBezTo>
                <a:cubicBezTo>
                  <a:pt x="401111" y="111134"/>
                  <a:pt x="386560" y="105842"/>
                  <a:pt x="363541" y="95259"/>
                </a:cubicBezTo>
                <a:cubicBezTo>
                  <a:pt x="340522" y="84676"/>
                  <a:pt x="292897" y="56630"/>
                  <a:pt x="261941" y="44459"/>
                </a:cubicBezTo>
                <a:cubicBezTo>
                  <a:pt x="230985" y="32288"/>
                  <a:pt x="219078" y="25938"/>
                  <a:pt x="177803" y="22234"/>
                </a:cubicBezTo>
                <a:cubicBezTo>
                  <a:pt x="136528" y="18530"/>
                  <a:pt x="797" y="40226"/>
                  <a:pt x="3" y="36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EC937F0-4683-41BD-95EC-C7C4CC1977C9}"/>
              </a:ext>
            </a:extLst>
          </p:cNvPr>
          <p:cNvSpPr/>
          <p:nvPr/>
        </p:nvSpPr>
        <p:spPr>
          <a:xfrm>
            <a:off x="4825897" y="4135363"/>
            <a:ext cx="51315" cy="81105"/>
          </a:xfrm>
          <a:custGeom>
            <a:avLst/>
            <a:gdLst>
              <a:gd name="connsiteX0" fmla="*/ 103 w 51315"/>
              <a:gd name="connsiteY0" fmla="*/ 81037 h 81105"/>
              <a:gd name="connsiteX1" fmla="*/ 39791 w 51315"/>
              <a:gd name="connsiteY1" fmla="*/ 42937 h 81105"/>
              <a:gd name="connsiteX2" fmla="*/ 50903 w 51315"/>
              <a:gd name="connsiteY2" fmla="*/ 75 h 81105"/>
              <a:gd name="connsiteX3" fmla="*/ 28678 w 51315"/>
              <a:gd name="connsiteY3" fmla="*/ 33412 h 81105"/>
              <a:gd name="connsiteX4" fmla="*/ 103 w 51315"/>
              <a:gd name="connsiteY4" fmla="*/ 81037 h 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15" h="81105">
                <a:moveTo>
                  <a:pt x="103" y="81037"/>
                </a:moveTo>
                <a:cubicBezTo>
                  <a:pt x="1955" y="82624"/>
                  <a:pt x="31324" y="56431"/>
                  <a:pt x="39791" y="42937"/>
                </a:cubicBezTo>
                <a:cubicBezTo>
                  <a:pt x="48258" y="29443"/>
                  <a:pt x="52755" y="1662"/>
                  <a:pt x="50903" y="75"/>
                </a:cubicBezTo>
                <a:cubicBezTo>
                  <a:pt x="49051" y="-1512"/>
                  <a:pt x="35557" y="22300"/>
                  <a:pt x="28678" y="33412"/>
                </a:cubicBezTo>
                <a:cubicBezTo>
                  <a:pt x="21799" y="44524"/>
                  <a:pt x="-1749" y="79450"/>
                  <a:pt x="103" y="8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B6642E2-1697-4969-B9CB-B07226F67A13}"/>
              </a:ext>
            </a:extLst>
          </p:cNvPr>
          <p:cNvSpPr/>
          <p:nvPr/>
        </p:nvSpPr>
        <p:spPr>
          <a:xfrm>
            <a:off x="4711358" y="3715279"/>
            <a:ext cx="288442" cy="49028"/>
          </a:xfrm>
          <a:custGeom>
            <a:avLst/>
            <a:gdLst>
              <a:gd name="connsiteX0" fmla="*/ 342 w 288442"/>
              <a:gd name="connsiteY0" fmla="*/ 12171 h 49028"/>
              <a:gd name="connsiteX1" fmla="*/ 55905 w 288442"/>
              <a:gd name="connsiteY1" fmla="*/ 45509 h 49028"/>
              <a:gd name="connsiteX2" fmla="*/ 84480 w 288442"/>
              <a:gd name="connsiteY2" fmla="*/ 43921 h 49028"/>
              <a:gd name="connsiteX3" fmla="*/ 217830 w 288442"/>
              <a:gd name="connsiteY3" fmla="*/ 8996 h 49028"/>
              <a:gd name="connsiteX4" fmla="*/ 286092 w 288442"/>
              <a:gd name="connsiteY4" fmla="*/ 40746 h 49028"/>
              <a:gd name="connsiteX5" fmla="*/ 265455 w 288442"/>
              <a:gd name="connsiteY5" fmla="*/ 7409 h 49028"/>
              <a:gd name="connsiteX6" fmla="*/ 195605 w 288442"/>
              <a:gd name="connsiteY6" fmla="*/ 1059 h 49028"/>
              <a:gd name="connsiteX7" fmla="*/ 84480 w 288442"/>
              <a:gd name="connsiteY7" fmla="*/ 23284 h 49028"/>
              <a:gd name="connsiteX8" fmla="*/ 342 w 288442"/>
              <a:gd name="connsiteY8" fmla="*/ 12171 h 4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442" h="49028">
                <a:moveTo>
                  <a:pt x="342" y="12171"/>
                </a:moveTo>
                <a:cubicBezTo>
                  <a:pt x="-4420" y="15875"/>
                  <a:pt x="41882" y="40217"/>
                  <a:pt x="55905" y="45509"/>
                </a:cubicBezTo>
                <a:cubicBezTo>
                  <a:pt x="69928" y="50801"/>
                  <a:pt x="57493" y="50007"/>
                  <a:pt x="84480" y="43921"/>
                </a:cubicBezTo>
                <a:cubicBezTo>
                  <a:pt x="111468" y="37836"/>
                  <a:pt x="184228" y="9525"/>
                  <a:pt x="217830" y="8996"/>
                </a:cubicBezTo>
                <a:cubicBezTo>
                  <a:pt x="251432" y="8467"/>
                  <a:pt x="278155" y="41010"/>
                  <a:pt x="286092" y="40746"/>
                </a:cubicBezTo>
                <a:cubicBezTo>
                  <a:pt x="294029" y="40482"/>
                  <a:pt x="280536" y="14023"/>
                  <a:pt x="265455" y="7409"/>
                </a:cubicBezTo>
                <a:cubicBezTo>
                  <a:pt x="250374" y="795"/>
                  <a:pt x="225767" y="-1587"/>
                  <a:pt x="195605" y="1059"/>
                </a:cubicBezTo>
                <a:cubicBezTo>
                  <a:pt x="165443" y="3705"/>
                  <a:pt x="112261" y="19580"/>
                  <a:pt x="84480" y="23284"/>
                </a:cubicBezTo>
                <a:cubicBezTo>
                  <a:pt x="56699" y="26988"/>
                  <a:pt x="5104" y="8467"/>
                  <a:pt x="342" y="12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E11FE2B-75BF-4429-BF13-63BC8CF4EBD5}"/>
              </a:ext>
            </a:extLst>
          </p:cNvPr>
          <p:cNvSpPr/>
          <p:nvPr/>
        </p:nvSpPr>
        <p:spPr>
          <a:xfrm>
            <a:off x="4649129" y="3811475"/>
            <a:ext cx="327688" cy="43135"/>
          </a:xfrm>
          <a:custGeom>
            <a:avLst/>
            <a:gdLst>
              <a:gd name="connsiteX0" fmla="*/ 659 w 327688"/>
              <a:gd name="connsiteY0" fmla="*/ 11225 h 43135"/>
              <a:gd name="connsiteX1" fmla="*/ 114959 w 327688"/>
              <a:gd name="connsiteY1" fmla="*/ 31863 h 43135"/>
              <a:gd name="connsiteX2" fmla="*/ 165759 w 327688"/>
              <a:gd name="connsiteY2" fmla="*/ 42975 h 43135"/>
              <a:gd name="connsiteX3" fmla="*/ 254659 w 327688"/>
              <a:gd name="connsiteY3" fmla="*/ 23925 h 43135"/>
              <a:gd name="connsiteX4" fmla="*/ 300696 w 327688"/>
              <a:gd name="connsiteY4" fmla="*/ 12813 h 43135"/>
              <a:gd name="connsiteX5" fmla="*/ 327684 w 327688"/>
              <a:gd name="connsiteY5" fmla="*/ 12813 h 43135"/>
              <a:gd name="connsiteX6" fmla="*/ 302284 w 327688"/>
              <a:gd name="connsiteY6" fmla="*/ 113 h 43135"/>
              <a:gd name="connsiteX7" fmla="*/ 249896 w 327688"/>
              <a:gd name="connsiteY7" fmla="*/ 8050 h 43135"/>
              <a:gd name="connsiteX8" fmla="*/ 172109 w 327688"/>
              <a:gd name="connsiteY8" fmla="*/ 31863 h 43135"/>
              <a:gd name="connsiteX9" fmla="*/ 659 w 327688"/>
              <a:gd name="connsiteY9" fmla="*/ 11225 h 4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688" h="43135">
                <a:moveTo>
                  <a:pt x="659" y="11225"/>
                </a:moveTo>
                <a:cubicBezTo>
                  <a:pt x="-8866" y="11225"/>
                  <a:pt x="87442" y="26571"/>
                  <a:pt x="114959" y="31863"/>
                </a:cubicBezTo>
                <a:cubicBezTo>
                  <a:pt x="142476" y="37155"/>
                  <a:pt x="142476" y="44298"/>
                  <a:pt x="165759" y="42975"/>
                </a:cubicBezTo>
                <a:cubicBezTo>
                  <a:pt x="189042" y="41652"/>
                  <a:pt x="232170" y="28952"/>
                  <a:pt x="254659" y="23925"/>
                </a:cubicBezTo>
                <a:cubicBezTo>
                  <a:pt x="277148" y="18898"/>
                  <a:pt x="288525" y="14665"/>
                  <a:pt x="300696" y="12813"/>
                </a:cubicBezTo>
                <a:cubicBezTo>
                  <a:pt x="312867" y="10961"/>
                  <a:pt x="327419" y="14930"/>
                  <a:pt x="327684" y="12813"/>
                </a:cubicBezTo>
                <a:cubicBezTo>
                  <a:pt x="327949" y="10696"/>
                  <a:pt x="315249" y="907"/>
                  <a:pt x="302284" y="113"/>
                </a:cubicBezTo>
                <a:cubicBezTo>
                  <a:pt x="289319" y="-681"/>
                  <a:pt x="271592" y="2758"/>
                  <a:pt x="249896" y="8050"/>
                </a:cubicBezTo>
                <a:cubicBezTo>
                  <a:pt x="228200" y="13342"/>
                  <a:pt x="205711" y="32128"/>
                  <a:pt x="172109" y="31863"/>
                </a:cubicBezTo>
                <a:cubicBezTo>
                  <a:pt x="138507" y="31599"/>
                  <a:pt x="10184" y="11225"/>
                  <a:pt x="659" y="1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AC31920-1BA0-4CAE-9E6E-A435715DBD41}"/>
              </a:ext>
            </a:extLst>
          </p:cNvPr>
          <p:cNvSpPr/>
          <p:nvPr/>
        </p:nvSpPr>
        <p:spPr>
          <a:xfrm>
            <a:off x="4989370" y="3742505"/>
            <a:ext cx="305332" cy="189743"/>
          </a:xfrm>
          <a:custGeom>
            <a:avLst/>
            <a:gdLst>
              <a:gd name="connsiteX0" fmla="*/ 143 w 305332"/>
              <a:gd name="connsiteY0" fmla="*/ 2408 h 189743"/>
              <a:gd name="connsiteX1" fmla="*/ 119205 w 305332"/>
              <a:gd name="connsiteY1" fmla="*/ 3995 h 189743"/>
              <a:gd name="connsiteX2" fmla="*/ 160480 w 305332"/>
              <a:gd name="connsiteY2" fmla="*/ 42095 h 189743"/>
              <a:gd name="connsiteX3" fmla="*/ 282718 w 305332"/>
              <a:gd name="connsiteY3" fmla="*/ 130995 h 189743"/>
              <a:gd name="connsiteX4" fmla="*/ 304943 w 305332"/>
              <a:gd name="connsiteY4" fmla="*/ 161158 h 189743"/>
              <a:gd name="connsiteX5" fmla="*/ 297005 w 305332"/>
              <a:gd name="connsiteY5" fmla="*/ 189733 h 189743"/>
              <a:gd name="connsiteX6" fmla="*/ 298593 w 305332"/>
              <a:gd name="connsiteY6" fmla="*/ 157983 h 189743"/>
              <a:gd name="connsiteX7" fmla="*/ 235093 w 305332"/>
              <a:gd name="connsiteY7" fmla="*/ 107183 h 189743"/>
              <a:gd name="connsiteX8" fmla="*/ 130318 w 305332"/>
              <a:gd name="connsiteY8" fmla="*/ 27808 h 189743"/>
              <a:gd name="connsiteX9" fmla="*/ 95393 w 305332"/>
              <a:gd name="connsiteY9" fmla="*/ 15108 h 189743"/>
              <a:gd name="connsiteX10" fmla="*/ 143 w 305332"/>
              <a:gd name="connsiteY10" fmla="*/ 2408 h 18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332" h="189743">
                <a:moveTo>
                  <a:pt x="143" y="2408"/>
                </a:moveTo>
                <a:cubicBezTo>
                  <a:pt x="4112" y="556"/>
                  <a:pt x="92482" y="-2620"/>
                  <a:pt x="119205" y="3995"/>
                </a:cubicBezTo>
                <a:cubicBezTo>
                  <a:pt x="145928" y="10610"/>
                  <a:pt x="133228" y="20928"/>
                  <a:pt x="160480" y="42095"/>
                </a:cubicBezTo>
                <a:cubicBezTo>
                  <a:pt x="187732" y="63262"/>
                  <a:pt x="258641" y="111151"/>
                  <a:pt x="282718" y="130995"/>
                </a:cubicBezTo>
                <a:cubicBezTo>
                  <a:pt x="306795" y="150839"/>
                  <a:pt x="302562" y="151368"/>
                  <a:pt x="304943" y="161158"/>
                </a:cubicBezTo>
                <a:cubicBezTo>
                  <a:pt x="307324" y="170948"/>
                  <a:pt x="298063" y="190262"/>
                  <a:pt x="297005" y="189733"/>
                </a:cubicBezTo>
                <a:cubicBezTo>
                  <a:pt x="295947" y="189204"/>
                  <a:pt x="308912" y="171741"/>
                  <a:pt x="298593" y="157983"/>
                </a:cubicBezTo>
                <a:cubicBezTo>
                  <a:pt x="288274" y="144225"/>
                  <a:pt x="263139" y="128879"/>
                  <a:pt x="235093" y="107183"/>
                </a:cubicBezTo>
                <a:cubicBezTo>
                  <a:pt x="207047" y="85487"/>
                  <a:pt x="153601" y="43154"/>
                  <a:pt x="130318" y="27808"/>
                </a:cubicBezTo>
                <a:cubicBezTo>
                  <a:pt x="107035" y="12462"/>
                  <a:pt x="114972" y="17754"/>
                  <a:pt x="95393" y="15108"/>
                </a:cubicBezTo>
                <a:cubicBezTo>
                  <a:pt x="75814" y="12462"/>
                  <a:pt x="-3826" y="4260"/>
                  <a:pt x="143" y="2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2E1BE11-0C1F-4C89-8BE9-CAF14B991784}"/>
              </a:ext>
            </a:extLst>
          </p:cNvPr>
          <p:cNvSpPr/>
          <p:nvPr/>
        </p:nvSpPr>
        <p:spPr>
          <a:xfrm>
            <a:off x="4965582" y="3810586"/>
            <a:ext cx="142293" cy="13834"/>
          </a:xfrm>
          <a:custGeom>
            <a:avLst/>
            <a:gdLst>
              <a:gd name="connsiteX0" fmla="*/ 118 w 142293"/>
              <a:gd name="connsiteY0" fmla="*/ 7352 h 13834"/>
              <a:gd name="connsiteX1" fmla="*/ 82668 w 142293"/>
              <a:gd name="connsiteY1" fmla="*/ 13702 h 13834"/>
              <a:gd name="connsiteX2" fmla="*/ 141406 w 142293"/>
              <a:gd name="connsiteY2" fmla="*/ 1002 h 13834"/>
              <a:gd name="connsiteX3" fmla="*/ 114418 w 142293"/>
              <a:gd name="connsiteY3" fmla="*/ 1002 h 13834"/>
              <a:gd name="connsiteX4" fmla="*/ 65206 w 142293"/>
              <a:gd name="connsiteY4" fmla="*/ 2589 h 13834"/>
              <a:gd name="connsiteX5" fmla="*/ 118 w 142293"/>
              <a:gd name="connsiteY5" fmla="*/ 7352 h 1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93" h="13834">
                <a:moveTo>
                  <a:pt x="118" y="7352"/>
                </a:moveTo>
                <a:cubicBezTo>
                  <a:pt x="3028" y="9204"/>
                  <a:pt x="59120" y="14760"/>
                  <a:pt x="82668" y="13702"/>
                </a:cubicBezTo>
                <a:cubicBezTo>
                  <a:pt x="106216" y="12644"/>
                  <a:pt x="136114" y="3119"/>
                  <a:pt x="141406" y="1002"/>
                </a:cubicBezTo>
                <a:cubicBezTo>
                  <a:pt x="146698" y="-1115"/>
                  <a:pt x="127118" y="737"/>
                  <a:pt x="114418" y="1002"/>
                </a:cubicBezTo>
                <a:cubicBezTo>
                  <a:pt x="101718" y="1266"/>
                  <a:pt x="81610" y="1002"/>
                  <a:pt x="65206" y="2589"/>
                </a:cubicBezTo>
                <a:cubicBezTo>
                  <a:pt x="48802" y="4176"/>
                  <a:pt x="-2792" y="5500"/>
                  <a:pt x="118" y="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6208F5B-75C3-4461-8319-D00DB8310701}"/>
              </a:ext>
            </a:extLst>
          </p:cNvPr>
          <p:cNvSpPr/>
          <p:nvPr/>
        </p:nvSpPr>
        <p:spPr>
          <a:xfrm>
            <a:off x="5108541" y="3814453"/>
            <a:ext cx="168780" cy="121615"/>
          </a:xfrm>
          <a:custGeom>
            <a:avLst/>
            <a:gdLst>
              <a:gd name="connsiteX0" fmla="*/ 34 w 168780"/>
              <a:gd name="connsiteY0" fmla="*/ 310 h 121615"/>
              <a:gd name="connsiteX1" fmla="*/ 125447 w 168780"/>
              <a:gd name="connsiteY1" fmla="*/ 66985 h 121615"/>
              <a:gd name="connsiteX2" fmla="*/ 166722 w 168780"/>
              <a:gd name="connsiteY2" fmla="*/ 120960 h 121615"/>
              <a:gd name="connsiteX3" fmla="*/ 160372 w 168780"/>
              <a:gd name="connsiteY3" fmla="*/ 95560 h 121615"/>
              <a:gd name="connsiteX4" fmla="*/ 141322 w 168780"/>
              <a:gd name="connsiteY4" fmla="*/ 74922 h 121615"/>
              <a:gd name="connsiteX5" fmla="*/ 112747 w 168780"/>
              <a:gd name="connsiteY5" fmla="*/ 43172 h 121615"/>
              <a:gd name="connsiteX6" fmla="*/ 34 w 168780"/>
              <a:gd name="connsiteY6" fmla="*/ 310 h 12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80" h="121615">
                <a:moveTo>
                  <a:pt x="34" y="310"/>
                </a:moveTo>
                <a:cubicBezTo>
                  <a:pt x="2151" y="4279"/>
                  <a:pt x="97666" y="46877"/>
                  <a:pt x="125447" y="66985"/>
                </a:cubicBezTo>
                <a:cubicBezTo>
                  <a:pt x="153228" y="87093"/>
                  <a:pt x="160901" y="116198"/>
                  <a:pt x="166722" y="120960"/>
                </a:cubicBezTo>
                <a:cubicBezTo>
                  <a:pt x="172543" y="125722"/>
                  <a:pt x="164605" y="103233"/>
                  <a:pt x="160372" y="95560"/>
                </a:cubicBezTo>
                <a:cubicBezTo>
                  <a:pt x="156139" y="87887"/>
                  <a:pt x="149259" y="83653"/>
                  <a:pt x="141322" y="74922"/>
                </a:cubicBezTo>
                <a:cubicBezTo>
                  <a:pt x="133385" y="66191"/>
                  <a:pt x="132855" y="54814"/>
                  <a:pt x="112747" y="43172"/>
                </a:cubicBezTo>
                <a:cubicBezTo>
                  <a:pt x="92639" y="31530"/>
                  <a:pt x="-2083" y="-3659"/>
                  <a:pt x="34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338C73E-841C-4D7B-A7F2-65E5321F71C7}"/>
              </a:ext>
            </a:extLst>
          </p:cNvPr>
          <p:cNvSpPr/>
          <p:nvPr/>
        </p:nvSpPr>
        <p:spPr>
          <a:xfrm>
            <a:off x="4641501" y="3725586"/>
            <a:ext cx="80005" cy="112060"/>
          </a:xfrm>
          <a:custGeom>
            <a:avLst/>
            <a:gdLst>
              <a:gd name="connsiteX0" fmla="*/ 79724 w 80005"/>
              <a:gd name="connsiteY0" fmla="*/ 277 h 112060"/>
              <a:gd name="connsiteX1" fmla="*/ 28924 w 80005"/>
              <a:gd name="connsiteY1" fmla="*/ 44727 h 112060"/>
              <a:gd name="connsiteX2" fmla="*/ 17812 w 80005"/>
              <a:gd name="connsiteY2" fmla="*/ 111402 h 112060"/>
              <a:gd name="connsiteX3" fmla="*/ 8287 w 80005"/>
              <a:gd name="connsiteY3" fmla="*/ 78064 h 112060"/>
              <a:gd name="connsiteX4" fmla="*/ 3524 w 80005"/>
              <a:gd name="connsiteY4" fmla="*/ 65364 h 112060"/>
              <a:gd name="connsiteX5" fmla="*/ 79724 w 80005"/>
              <a:gd name="connsiteY5" fmla="*/ 277 h 1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05" h="112060">
                <a:moveTo>
                  <a:pt x="79724" y="277"/>
                </a:moveTo>
                <a:cubicBezTo>
                  <a:pt x="83957" y="-3162"/>
                  <a:pt x="39243" y="26206"/>
                  <a:pt x="28924" y="44727"/>
                </a:cubicBezTo>
                <a:cubicBezTo>
                  <a:pt x="18605" y="63248"/>
                  <a:pt x="21251" y="105846"/>
                  <a:pt x="17812" y="111402"/>
                </a:cubicBezTo>
                <a:cubicBezTo>
                  <a:pt x="14373" y="116958"/>
                  <a:pt x="10668" y="85737"/>
                  <a:pt x="8287" y="78064"/>
                </a:cubicBezTo>
                <a:cubicBezTo>
                  <a:pt x="5906" y="70391"/>
                  <a:pt x="-5736" y="77799"/>
                  <a:pt x="3524" y="65364"/>
                </a:cubicBezTo>
                <a:cubicBezTo>
                  <a:pt x="12784" y="52929"/>
                  <a:pt x="75491" y="3716"/>
                  <a:pt x="79724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E99D08C-A71E-4E7F-9001-8BCBABCA7FAC}"/>
              </a:ext>
            </a:extLst>
          </p:cNvPr>
          <p:cNvSpPr/>
          <p:nvPr/>
        </p:nvSpPr>
        <p:spPr>
          <a:xfrm>
            <a:off x="4732311" y="3755840"/>
            <a:ext cx="39317" cy="86252"/>
          </a:xfrm>
          <a:custGeom>
            <a:avLst/>
            <a:gdLst>
              <a:gd name="connsiteX0" fmla="*/ 34952 w 39317"/>
              <a:gd name="connsiteY0" fmla="*/ 185 h 86252"/>
              <a:gd name="connsiteX1" fmla="*/ 34952 w 39317"/>
              <a:gd name="connsiteY1" fmla="*/ 63685 h 86252"/>
              <a:gd name="connsiteX2" fmla="*/ 27 w 39317"/>
              <a:gd name="connsiteY2" fmla="*/ 85910 h 86252"/>
              <a:gd name="connsiteX3" fmla="*/ 34952 w 39317"/>
              <a:gd name="connsiteY3" fmla="*/ 185 h 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7" h="86252">
                <a:moveTo>
                  <a:pt x="34952" y="185"/>
                </a:moveTo>
                <a:cubicBezTo>
                  <a:pt x="40773" y="-3519"/>
                  <a:pt x="40773" y="49398"/>
                  <a:pt x="34952" y="63685"/>
                </a:cubicBezTo>
                <a:cubicBezTo>
                  <a:pt x="29131" y="77972"/>
                  <a:pt x="1085" y="88291"/>
                  <a:pt x="27" y="85910"/>
                </a:cubicBezTo>
                <a:cubicBezTo>
                  <a:pt x="-1031" y="83529"/>
                  <a:pt x="29131" y="3889"/>
                  <a:pt x="34952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805FCAC8-2BFE-48C8-8CC4-4595E2E8F813}"/>
              </a:ext>
            </a:extLst>
          </p:cNvPr>
          <p:cNvSpPr/>
          <p:nvPr/>
        </p:nvSpPr>
        <p:spPr>
          <a:xfrm>
            <a:off x="4633454" y="3846498"/>
            <a:ext cx="156042" cy="151178"/>
          </a:xfrm>
          <a:custGeom>
            <a:avLst/>
            <a:gdLst>
              <a:gd name="connsiteX0" fmla="*/ 156034 w 156042"/>
              <a:gd name="connsiteY0" fmla="*/ 15 h 151178"/>
              <a:gd name="connsiteX1" fmla="*/ 41734 w 156042"/>
              <a:gd name="connsiteY1" fmla="*/ 74627 h 151178"/>
              <a:gd name="connsiteX2" fmla="*/ 19509 w 156042"/>
              <a:gd name="connsiteY2" fmla="*/ 92090 h 151178"/>
              <a:gd name="connsiteX3" fmla="*/ 459 w 156042"/>
              <a:gd name="connsiteY3" fmla="*/ 150827 h 151178"/>
              <a:gd name="connsiteX4" fmla="*/ 8396 w 156042"/>
              <a:gd name="connsiteY4" fmla="*/ 114315 h 151178"/>
              <a:gd name="connsiteX5" fmla="*/ 35384 w 156042"/>
              <a:gd name="connsiteY5" fmla="*/ 68277 h 151178"/>
              <a:gd name="connsiteX6" fmla="*/ 156034 w 156042"/>
              <a:gd name="connsiteY6" fmla="*/ 15 h 1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42" h="151178">
                <a:moveTo>
                  <a:pt x="156034" y="15"/>
                </a:moveTo>
                <a:cubicBezTo>
                  <a:pt x="157092" y="1073"/>
                  <a:pt x="64488" y="59281"/>
                  <a:pt x="41734" y="74627"/>
                </a:cubicBezTo>
                <a:cubicBezTo>
                  <a:pt x="18980" y="89973"/>
                  <a:pt x="26388" y="79390"/>
                  <a:pt x="19509" y="92090"/>
                </a:cubicBezTo>
                <a:cubicBezTo>
                  <a:pt x="12630" y="104790"/>
                  <a:pt x="2311" y="147123"/>
                  <a:pt x="459" y="150827"/>
                </a:cubicBezTo>
                <a:cubicBezTo>
                  <a:pt x="-1393" y="154531"/>
                  <a:pt x="2575" y="128073"/>
                  <a:pt x="8396" y="114315"/>
                </a:cubicBezTo>
                <a:cubicBezTo>
                  <a:pt x="14217" y="100557"/>
                  <a:pt x="15011" y="85475"/>
                  <a:pt x="35384" y="68277"/>
                </a:cubicBezTo>
                <a:cubicBezTo>
                  <a:pt x="55757" y="51079"/>
                  <a:pt x="154976" y="-1043"/>
                  <a:pt x="1560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46BDCA0-7E19-4C6B-8B41-CD798D049B2E}"/>
              </a:ext>
            </a:extLst>
          </p:cNvPr>
          <p:cNvSpPr/>
          <p:nvPr/>
        </p:nvSpPr>
        <p:spPr>
          <a:xfrm>
            <a:off x="4276628" y="3871792"/>
            <a:ext cx="116051" cy="309687"/>
          </a:xfrm>
          <a:custGeom>
            <a:avLst/>
            <a:gdLst>
              <a:gd name="connsiteX0" fmla="*/ 97 w 116051"/>
              <a:gd name="connsiteY0" fmla="*/ 1708 h 309687"/>
              <a:gd name="connsiteX1" fmla="*/ 79472 w 116051"/>
              <a:gd name="connsiteY1" fmla="*/ 54096 h 309687"/>
              <a:gd name="connsiteX2" fmla="*/ 115985 w 116051"/>
              <a:gd name="connsiteY2" fmla="*/ 157283 h 309687"/>
              <a:gd name="connsiteX3" fmla="*/ 71535 w 116051"/>
              <a:gd name="connsiteY3" fmla="*/ 309683 h 309687"/>
              <a:gd name="connsiteX4" fmla="*/ 106460 w 116051"/>
              <a:gd name="connsiteY4" fmla="*/ 152521 h 309687"/>
              <a:gd name="connsiteX5" fmla="*/ 96935 w 116051"/>
              <a:gd name="connsiteY5" fmla="*/ 114421 h 309687"/>
              <a:gd name="connsiteX6" fmla="*/ 97 w 116051"/>
              <a:gd name="connsiteY6" fmla="*/ 1708 h 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051" h="309687">
                <a:moveTo>
                  <a:pt x="97" y="1708"/>
                </a:moveTo>
                <a:cubicBezTo>
                  <a:pt x="-2813" y="-8346"/>
                  <a:pt x="60157" y="28167"/>
                  <a:pt x="79472" y="54096"/>
                </a:cubicBezTo>
                <a:cubicBezTo>
                  <a:pt x="98787" y="80025"/>
                  <a:pt x="117308" y="114685"/>
                  <a:pt x="115985" y="157283"/>
                </a:cubicBezTo>
                <a:cubicBezTo>
                  <a:pt x="114662" y="199881"/>
                  <a:pt x="73123" y="310477"/>
                  <a:pt x="71535" y="309683"/>
                </a:cubicBezTo>
                <a:cubicBezTo>
                  <a:pt x="69948" y="308889"/>
                  <a:pt x="102227" y="185065"/>
                  <a:pt x="106460" y="152521"/>
                </a:cubicBezTo>
                <a:cubicBezTo>
                  <a:pt x="110693" y="119977"/>
                  <a:pt x="110958" y="137440"/>
                  <a:pt x="96935" y="114421"/>
                </a:cubicBezTo>
                <a:cubicBezTo>
                  <a:pt x="82912" y="91402"/>
                  <a:pt x="3007" y="11762"/>
                  <a:pt x="97" y="1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C0660DE-9E78-4ED9-9020-85F0CA2313FB}"/>
              </a:ext>
            </a:extLst>
          </p:cNvPr>
          <p:cNvSpPr/>
          <p:nvPr/>
        </p:nvSpPr>
        <p:spPr>
          <a:xfrm>
            <a:off x="4536981" y="3865191"/>
            <a:ext cx="162023" cy="330531"/>
          </a:xfrm>
          <a:custGeom>
            <a:avLst/>
            <a:gdLst>
              <a:gd name="connsiteX0" fmla="*/ 162019 w 162023"/>
              <a:gd name="connsiteY0" fmla="*/ 372 h 330531"/>
              <a:gd name="connsiteX1" fmla="*/ 42957 w 162023"/>
              <a:gd name="connsiteY1" fmla="*/ 116259 h 330531"/>
              <a:gd name="connsiteX2" fmla="*/ 14382 w 162023"/>
              <a:gd name="connsiteY2" fmla="*/ 190872 h 330531"/>
              <a:gd name="connsiteX3" fmla="*/ 25494 w 162023"/>
              <a:gd name="connsiteY3" fmla="*/ 328984 h 330531"/>
              <a:gd name="connsiteX4" fmla="*/ 15969 w 162023"/>
              <a:gd name="connsiteY4" fmla="*/ 260722 h 330531"/>
              <a:gd name="connsiteX5" fmla="*/ 94 w 162023"/>
              <a:gd name="connsiteY5" fmla="*/ 192459 h 330531"/>
              <a:gd name="connsiteX6" fmla="*/ 23907 w 162023"/>
              <a:gd name="connsiteY6" fmla="*/ 141659 h 330531"/>
              <a:gd name="connsiteX7" fmla="*/ 47719 w 162023"/>
              <a:gd name="connsiteY7" fmla="*/ 81334 h 330531"/>
              <a:gd name="connsiteX8" fmla="*/ 162019 w 162023"/>
              <a:gd name="connsiteY8" fmla="*/ 372 h 33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3" h="330531">
                <a:moveTo>
                  <a:pt x="162019" y="372"/>
                </a:moveTo>
                <a:cubicBezTo>
                  <a:pt x="161225" y="6193"/>
                  <a:pt x="67563" y="84509"/>
                  <a:pt x="42957" y="116259"/>
                </a:cubicBezTo>
                <a:cubicBezTo>
                  <a:pt x="18351" y="148009"/>
                  <a:pt x="17292" y="155418"/>
                  <a:pt x="14382" y="190872"/>
                </a:cubicBezTo>
                <a:cubicBezTo>
                  <a:pt x="11472" y="226326"/>
                  <a:pt x="25229" y="317342"/>
                  <a:pt x="25494" y="328984"/>
                </a:cubicBezTo>
                <a:cubicBezTo>
                  <a:pt x="25758" y="340626"/>
                  <a:pt x="20202" y="283476"/>
                  <a:pt x="15969" y="260722"/>
                </a:cubicBezTo>
                <a:cubicBezTo>
                  <a:pt x="11736" y="237968"/>
                  <a:pt x="-1229" y="212303"/>
                  <a:pt x="94" y="192459"/>
                </a:cubicBezTo>
                <a:cubicBezTo>
                  <a:pt x="1417" y="172615"/>
                  <a:pt x="15970" y="160180"/>
                  <a:pt x="23907" y="141659"/>
                </a:cubicBezTo>
                <a:cubicBezTo>
                  <a:pt x="31844" y="123138"/>
                  <a:pt x="28140" y="104088"/>
                  <a:pt x="47719" y="81334"/>
                </a:cubicBezTo>
                <a:cubicBezTo>
                  <a:pt x="67298" y="58580"/>
                  <a:pt x="162813" y="-5449"/>
                  <a:pt x="162019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1F7B078-6621-4848-B0DA-57402664A77C}"/>
              </a:ext>
            </a:extLst>
          </p:cNvPr>
          <p:cNvSpPr/>
          <p:nvPr/>
        </p:nvSpPr>
        <p:spPr>
          <a:xfrm>
            <a:off x="4216362" y="4375122"/>
            <a:ext cx="71477" cy="224179"/>
          </a:xfrm>
          <a:custGeom>
            <a:avLst/>
            <a:gdLst>
              <a:gd name="connsiteX0" fmla="*/ 38138 w 71477"/>
              <a:gd name="connsiteY0" fmla="*/ 28 h 224179"/>
              <a:gd name="connsiteX1" fmla="*/ 38 w 71477"/>
              <a:gd name="connsiteY1" fmla="*/ 96866 h 224179"/>
              <a:gd name="connsiteX2" fmla="*/ 31788 w 71477"/>
              <a:gd name="connsiteY2" fmla="*/ 198466 h 224179"/>
              <a:gd name="connsiteX3" fmla="*/ 71476 w 71477"/>
              <a:gd name="connsiteY3" fmla="*/ 223866 h 224179"/>
              <a:gd name="connsiteX4" fmla="*/ 33376 w 71477"/>
              <a:gd name="connsiteY4" fmla="*/ 187353 h 224179"/>
              <a:gd name="connsiteX5" fmla="*/ 9563 w 71477"/>
              <a:gd name="connsiteY5" fmla="*/ 106391 h 224179"/>
              <a:gd name="connsiteX6" fmla="*/ 38138 w 71477"/>
              <a:gd name="connsiteY6" fmla="*/ 28 h 22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77" h="224179">
                <a:moveTo>
                  <a:pt x="38138" y="28"/>
                </a:moveTo>
                <a:cubicBezTo>
                  <a:pt x="36551" y="-1559"/>
                  <a:pt x="1096" y="63793"/>
                  <a:pt x="38" y="96866"/>
                </a:cubicBezTo>
                <a:cubicBezTo>
                  <a:pt x="-1020" y="129939"/>
                  <a:pt x="19882" y="177299"/>
                  <a:pt x="31788" y="198466"/>
                </a:cubicBezTo>
                <a:cubicBezTo>
                  <a:pt x="43694" y="219633"/>
                  <a:pt x="71211" y="225718"/>
                  <a:pt x="71476" y="223866"/>
                </a:cubicBezTo>
                <a:cubicBezTo>
                  <a:pt x="71741" y="222014"/>
                  <a:pt x="43695" y="206932"/>
                  <a:pt x="33376" y="187353"/>
                </a:cubicBezTo>
                <a:cubicBezTo>
                  <a:pt x="23057" y="167774"/>
                  <a:pt x="9563" y="134437"/>
                  <a:pt x="9563" y="106391"/>
                </a:cubicBezTo>
                <a:cubicBezTo>
                  <a:pt x="9563" y="78345"/>
                  <a:pt x="39725" y="1615"/>
                  <a:pt x="3813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12DB6C3A-D18E-4AC0-9251-2D19257B07A7}"/>
              </a:ext>
            </a:extLst>
          </p:cNvPr>
          <p:cNvSpPr/>
          <p:nvPr/>
        </p:nvSpPr>
        <p:spPr>
          <a:xfrm>
            <a:off x="4599372" y="4257512"/>
            <a:ext cx="20256" cy="115073"/>
          </a:xfrm>
          <a:custGeom>
            <a:avLst/>
            <a:gdLst>
              <a:gd name="connsiteX0" fmla="*/ 2791 w 20256"/>
              <a:gd name="connsiteY0" fmla="*/ 163 h 115073"/>
              <a:gd name="connsiteX1" fmla="*/ 20253 w 20256"/>
              <a:gd name="connsiteY1" fmla="*/ 87476 h 115073"/>
              <a:gd name="connsiteX2" fmla="*/ 1203 w 20256"/>
              <a:gd name="connsiteY2" fmla="*/ 114463 h 115073"/>
              <a:gd name="connsiteX3" fmla="*/ 1203 w 20256"/>
              <a:gd name="connsiteY3" fmla="*/ 66838 h 115073"/>
              <a:gd name="connsiteX4" fmla="*/ 2791 w 20256"/>
              <a:gd name="connsiteY4" fmla="*/ 163 h 11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" h="115073">
                <a:moveTo>
                  <a:pt x="2791" y="163"/>
                </a:moveTo>
                <a:cubicBezTo>
                  <a:pt x="5966" y="3603"/>
                  <a:pt x="20518" y="68426"/>
                  <a:pt x="20253" y="87476"/>
                </a:cubicBezTo>
                <a:cubicBezTo>
                  <a:pt x="19988" y="106526"/>
                  <a:pt x="4378" y="117903"/>
                  <a:pt x="1203" y="114463"/>
                </a:cubicBezTo>
                <a:cubicBezTo>
                  <a:pt x="-1972" y="111023"/>
                  <a:pt x="2261" y="85094"/>
                  <a:pt x="1203" y="66838"/>
                </a:cubicBezTo>
                <a:cubicBezTo>
                  <a:pt x="145" y="48582"/>
                  <a:pt x="-384" y="-3277"/>
                  <a:pt x="279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C97B6F2-C00D-4D66-BFDA-6C035E52DACF}"/>
              </a:ext>
            </a:extLst>
          </p:cNvPr>
          <p:cNvSpPr/>
          <p:nvPr/>
        </p:nvSpPr>
        <p:spPr>
          <a:xfrm>
            <a:off x="4311650" y="4321113"/>
            <a:ext cx="92075" cy="40313"/>
          </a:xfrm>
          <a:custGeom>
            <a:avLst/>
            <a:gdLst>
              <a:gd name="connsiteX0" fmla="*/ 0 w 92075"/>
              <a:gd name="connsiteY0" fmla="*/ 62 h 40313"/>
              <a:gd name="connsiteX1" fmla="*/ 65088 w 92075"/>
              <a:gd name="connsiteY1" fmla="*/ 39750 h 40313"/>
              <a:gd name="connsiteX2" fmla="*/ 92075 w 92075"/>
              <a:gd name="connsiteY2" fmla="*/ 23875 h 40313"/>
              <a:gd name="connsiteX3" fmla="*/ 65088 w 92075"/>
              <a:gd name="connsiteY3" fmla="*/ 30225 h 40313"/>
              <a:gd name="connsiteX4" fmla="*/ 0 w 92075"/>
              <a:gd name="connsiteY4" fmla="*/ 62 h 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40313">
                <a:moveTo>
                  <a:pt x="0" y="62"/>
                </a:moveTo>
                <a:cubicBezTo>
                  <a:pt x="0" y="1649"/>
                  <a:pt x="49742" y="35781"/>
                  <a:pt x="65088" y="39750"/>
                </a:cubicBezTo>
                <a:cubicBezTo>
                  <a:pt x="80434" y="43719"/>
                  <a:pt x="92075" y="25462"/>
                  <a:pt x="92075" y="23875"/>
                </a:cubicBezTo>
                <a:cubicBezTo>
                  <a:pt x="92075" y="22288"/>
                  <a:pt x="77259" y="32606"/>
                  <a:pt x="65088" y="30225"/>
                </a:cubicBezTo>
                <a:cubicBezTo>
                  <a:pt x="52917" y="27844"/>
                  <a:pt x="0" y="-1525"/>
                  <a:pt x="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A3A542A-5631-4040-B534-08CBA2DF1E69}"/>
              </a:ext>
            </a:extLst>
          </p:cNvPr>
          <p:cNvSpPr/>
          <p:nvPr/>
        </p:nvSpPr>
        <p:spPr>
          <a:xfrm>
            <a:off x="4441510" y="4410023"/>
            <a:ext cx="108273" cy="128819"/>
          </a:xfrm>
          <a:custGeom>
            <a:avLst/>
            <a:gdLst>
              <a:gd name="connsiteX0" fmla="*/ 108265 w 108273"/>
              <a:gd name="connsiteY0" fmla="*/ 52 h 128819"/>
              <a:gd name="connsiteX1" fmla="*/ 46353 w 108273"/>
              <a:gd name="connsiteY1" fmla="*/ 88952 h 128819"/>
              <a:gd name="connsiteX2" fmla="*/ 44765 w 108273"/>
              <a:gd name="connsiteY2" fmla="*/ 114352 h 128819"/>
              <a:gd name="connsiteX3" fmla="*/ 315 w 108273"/>
              <a:gd name="connsiteY3" fmla="*/ 128640 h 128819"/>
              <a:gd name="connsiteX4" fmla="*/ 25715 w 108273"/>
              <a:gd name="connsiteY4" fmla="*/ 104827 h 128819"/>
              <a:gd name="connsiteX5" fmla="*/ 41590 w 108273"/>
              <a:gd name="connsiteY5" fmla="*/ 76252 h 128819"/>
              <a:gd name="connsiteX6" fmla="*/ 108265 w 108273"/>
              <a:gd name="connsiteY6" fmla="*/ 52 h 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3" h="128819">
                <a:moveTo>
                  <a:pt x="108265" y="52"/>
                </a:moveTo>
                <a:cubicBezTo>
                  <a:pt x="109059" y="2169"/>
                  <a:pt x="56936" y="69902"/>
                  <a:pt x="46353" y="88952"/>
                </a:cubicBezTo>
                <a:cubicBezTo>
                  <a:pt x="35770" y="108002"/>
                  <a:pt x="52438" y="107737"/>
                  <a:pt x="44765" y="114352"/>
                </a:cubicBezTo>
                <a:cubicBezTo>
                  <a:pt x="37092" y="120967"/>
                  <a:pt x="3490" y="130227"/>
                  <a:pt x="315" y="128640"/>
                </a:cubicBezTo>
                <a:cubicBezTo>
                  <a:pt x="-2860" y="127053"/>
                  <a:pt x="18836" y="113558"/>
                  <a:pt x="25715" y="104827"/>
                </a:cubicBezTo>
                <a:cubicBezTo>
                  <a:pt x="32594" y="96096"/>
                  <a:pt x="27567" y="91862"/>
                  <a:pt x="41590" y="76252"/>
                </a:cubicBezTo>
                <a:cubicBezTo>
                  <a:pt x="55613" y="60642"/>
                  <a:pt x="107471" y="-2065"/>
                  <a:pt x="10826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0FFF3C2-E9D7-4008-905E-AE80083D9425}"/>
              </a:ext>
            </a:extLst>
          </p:cNvPr>
          <p:cNvSpPr/>
          <p:nvPr/>
        </p:nvSpPr>
        <p:spPr>
          <a:xfrm>
            <a:off x="4337046" y="4428032"/>
            <a:ext cx="101739" cy="94856"/>
          </a:xfrm>
          <a:custGeom>
            <a:avLst/>
            <a:gdLst>
              <a:gd name="connsiteX0" fmla="*/ 4 w 101739"/>
              <a:gd name="connsiteY0" fmla="*/ 7443 h 94856"/>
              <a:gd name="connsiteX1" fmla="*/ 57154 w 101739"/>
              <a:gd name="connsiteY1" fmla="*/ 1093 h 94856"/>
              <a:gd name="connsiteX2" fmla="*/ 73029 w 101739"/>
              <a:gd name="connsiteY2" fmla="*/ 31256 h 94856"/>
              <a:gd name="connsiteX3" fmla="*/ 101604 w 101739"/>
              <a:gd name="connsiteY3" fmla="*/ 94756 h 94856"/>
              <a:gd name="connsiteX4" fmla="*/ 60329 w 101739"/>
              <a:gd name="connsiteY4" fmla="*/ 15381 h 94856"/>
              <a:gd name="connsiteX5" fmla="*/ 4 w 101739"/>
              <a:gd name="connsiteY5" fmla="*/ 7443 h 9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39" h="94856">
                <a:moveTo>
                  <a:pt x="4" y="7443"/>
                </a:moveTo>
                <a:cubicBezTo>
                  <a:pt x="-525" y="5062"/>
                  <a:pt x="44983" y="-2876"/>
                  <a:pt x="57154" y="1093"/>
                </a:cubicBezTo>
                <a:cubicBezTo>
                  <a:pt x="69325" y="5062"/>
                  <a:pt x="65621" y="15646"/>
                  <a:pt x="73029" y="31256"/>
                </a:cubicBezTo>
                <a:cubicBezTo>
                  <a:pt x="80437" y="46867"/>
                  <a:pt x="103721" y="97402"/>
                  <a:pt x="101604" y="94756"/>
                </a:cubicBezTo>
                <a:cubicBezTo>
                  <a:pt x="99487" y="92110"/>
                  <a:pt x="74881" y="30198"/>
                  <a:pt x="60329" y="15381"/>
                </a:cubicBezTo>
                <a:cubicBezTo>
                  <a:pt x="45777" y="564"/>
                  <a:pt x="533" y="9824"/>
                  <a:pt x="4" y="7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63E9F57-8792-4B07-9DB3-5B7DC5FA227A}"/>
              </a:ext>
            </a:extLst>
          </p:cNvPr>
          <p:cNvSpPr/>
          <p:nvPr/>
        </p:nvSpPr>
        <p:spPr>
          <a:xfrm>
            <a:off x="4543409" y="4425540"/>
            <a:ext cx="130545" cy="186166"/>
          </a:xfrm>
          <a:custGeom>
            <a:avLst/>
            <a:gdLst>
              <a:gd name="connsiteX0" fmla="*/ 106379 w 130545"/>
              <a:gd name="connsiteY0" fmla="*/ 410 h 186166"/>
              <a:gd name="connsiteX1" fmla="*/ 122254 w 130545"/>
              <a:gd name="connsiteY1" fmla="*/ 106773 h 186166"/>
              <a:gd name="connsiteX2" fmla="*/ 130191 w 130545"/>
              <a:gd name="connsiteY2" fmla="*/ 152810 h 186166"/>
              <a:gd name="connsiteX3" fmla="*/ 111141 w 130545"/>
              <a:gd name="connsiteY3" fmla="*/ 170273 h 186166"/>
              <a:gd name="connsiteX4" fmla="*/ 66691 w 130545"/>
              <a:gd name="connsiteY4" fmla="*/ 186148 h 186166"/>
              <a:gd name="connsiteX5" fmla="*/ 16 w 130545"/>
              <a:gd name="connsiteY5" fmla="*/ 167098 h 186166"/>
              <a:gd name="connsiteX6" fmla="*/ 73041 w 130545"/>
              <a:gd name="connsiteY6" fmla="*/ 181385 h 186166"/>
              <a:gd name="connsiteX7" fmla="*/ 119079 w 130545"/>
              <a:gd name="connsiteY7" fmla="*/ 149635 h 186166"/>
              <a:gd name="connsiteX8" fmla="*/ 106379 w 130545"/>
              <a:gd name="connsiteY8" fmla="*/ 410 h 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45" h="186166">
                <a:moveTo>
                  <a:pt x="106379" y="410"/>
                </a:moveTo>
                <a:cubicBezTo>
                  <a:pt x="106908" y="-6734"/>
                  <a:pt x="118285" y="81373"/>
                  <a:pt x="122254" y="106773"/>
                </a:cubicBezTo>
                <a:cubicBezTo>
                  <a:pt x="126223" y="132173"/>
                  <a:pt x="132043" y="142227"/>
                  <a:pt x="130191" y="152810"/>
                </a:cubicBezTo>
                <a:cubicBezTo>
                  <a:pt x="128339" y="163393"/>
                  <a:pt x="121724" y="164717"/>
                  <a:pt x="111141" y="170273"/>
                </a:cubicBezTo>
                <a:cubicBezTo>
                  <a:pt x="100558" y="175829"/>
                  <a:pt x="85212" y="186677"/>
                  <a:pt x="66691" y="186148"/>
                </a:cubicBezTo>
                <a:cubicBezTo>
                  <a:pt x="48170" y="185619"/>
                  <a:pt x="-1042" y="167892"/>
                  <a:pt x="16" y="167098"/>
                </a:cubicBezTo>
                <a:cubicBezTo>
                  <a:pt x="1074" y="166304"/>
                  <a:pt x="53197" y="184296"/>
                  <a:pt x="73041" y="181385"/>
                </a:cubicBezTo>
                <a:cubicBezTo>
                  <a:pt x="92885" y="178474"/>
                  <a:pt x="113787" y="174770"/>
                  <a:pt x="119079" y="149635"/>
                </a:cubicBezTo>
                <a:cubicBezTo>
                  <a:pt x="124371" y="124500"/>
                  <a:pt x="105850" y="7554"/>
                  <a:pt x="10637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0EC2DF5-EEBA-479C-A3FC-3D86B546CB5D}"/>
              </a:ext>
            </a:extLst>
          </p:cNvPr>
          <p:cNvSpPr/>
          <p:nvPr/>
        </p:nvSpPr>
        <p:spPr>
          <a:xfrm>
            <a:off x="4362406" y="4193819"/>
            <a:ext cx="60099" cy="66631"/>
          </a:xfrm>
          <a:custGeom>
            <a:avLst/>
            <a:gdLst>
              <a:gd name="connsiteX0" fmla="*/ 44 w 60099"/>
              <a:gd name="connsiteY0" fmla="*/ 356 h 66631"/>
              <a:gd name="connsiteX1" fmla="*/ 57194 w 60099"/>
              <a:gd name="connsiteY1" fmla="*/ 65444 h 66631"/>
              <a:gd name="connsiteX2" fmla="*/ 47669 w 60099"/>
              <a:gd name="connsiteY2" fmla="*/ 40044 h 66631"/>
              <a:gd name="connsiteX3" fmla="*/ 44 w 60099"/>
              <a:gd name="connsiteY3" fmla="*/ 356 h 6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99" h="66631">
                <a:moveTo>
                  <a:pt x="44" y="356"/>
                </a:moveTo>
                <a:cubicBezTo>
                  <a:pt x="1631" y="4589"/>
                  <a:pt x="49257" y="58829"/>
                  <a:pt x="57194" y="65444"/>
                </a:cubicBezTo>
                <a:cubicBezTo>
                  <a:pt x="65131" y="72059"/>
                  <a:pt x="55077" y="49305"/>
                  <a:pt x="47669" y="40044"/>
                </a:cubicBezTo>
                <a:cubicBezTo>
                  <a:pt x="40261" y="30783"/>
                  <a:pt x="-1543" y="-3877"/>
                  <a:pt x="44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9A68B0A-C9B5-4B37-B16F-6A6A52D21B05}"/>
              </a:ext>
            </a:extLst>
          </p:cNvPr>
          <p:cNvSpPr/>
          <p:nvPr/>
        </p:nvSpPr>
        <p:spPr>
          <a:xfrm>
            <a:off x="4481386" y="4222749"/>
            <a:ext cx="67496" cy="120817"/>
          </a:xfrm>
          <a:custGeom>
            <a:avLst/>
            <a:gdLst>
              <a:gd name="connsiteX0" fmla="*/ 127 w 67496"/>
              <a:gd name="connsiteY0" fmla="*/ 1 h 120817"/>
              <a:gd name="connsiteX1" fmla="*/ 60452 w 67496"/>
              <a:gd name="connsiteY1" fmla="*/ 41276 h 120817"/>
              <a:gd name="connsiteX2" fmla="*/ 63627 w 67496"/>
              <a:gd name="connsiteY2" fmla="*/ 87314 h 120817"/>
              <a:gd name="connsiteX3" fmla="*/ 36639 w 67496"/>
              <a:gd name="connsiteY3" fmla="*/ 120651 h 120817"/>
              <a:gd name="connsiteX4" fmla="*/ 50927 w 67496"/>
              <a:gd name="connsiteY4" fmla="*/ 98426 h 120817"/>
              <a:gd name="connsiteX5" fmla="*/ 58864 w 67496"/>
              <a:gd name="connsiteY5" fmla="*/ 60326 h 120817"/>
              <a:gd name="connsiteX6" fmla="*/ 44577 w 67496"/>
              <a:gd name="connsiteY6" fmla="*/ 39689 h 120817"/>
              <a:gd name="connsiteX7" fmla="*/ 127 w 67496"/>
              <a:gd name="connsiteY7" fmla="*/ 1 h 1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96" h="120817">
                <a:moveTo>
                  <a:pt x="127" y="1"/>
                </a:moveTo>
                <a:cubicBezTo>
                  <a:pt x="2773" y="265"/>
                  <a:pt x="49869" y="26724"/>
                  <a:pt x="60452" y="41276"/>
                </a:cubicBezTo>
                <a:cubicBezTo>
                  <a:pt x="71035" y="55828"/>
                  <a:pt x="67596" y="74085"/>
                  <a:pt x="63627" y="87314"/>
                </a:cubicBezTo>
                <a:cubicBezTo>
                  <a:pt x="59658" y="100543"/>
                  <a:pt x="38756" y="118799"/>
                  <a:pt x="36639" y="120651"/>
                </a:cubicBezTo>
                <a:cubicBezTo>
                  <a:pt x="34522" y="122503"/>
                  <a:pt x="47223" y="108480"/>
                  <a:pt x="50927" y="98426"/>
                </a:cubicBezTo>
                <a:cubicBezTo>
                  <a:pt x="54631" y="88372"/>
                  <a:pt x="59922" y="70115"/>
                  <a:pt x="58864" y="60326"/>
                </a:cubicBezTo>
                <a:cubicBezTo>
                  <a:pt x="57806" y="50537"/>
                  <a:pt x="52250" y="47626"/>
                  <a:pt x="44577" y="39689"/>
                </a:cubicBezTo>
                <a:cubicBezTo>
                  <a:pt x="36904" y="31752"/>
                  <a:pt x="-2519" y="-263"/>
                  <a:pt x="1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D3AB2D7-7869-4620-9069-E969D6015141}"/>
              </a:ext>
            </a:extLst>
          </p:cNvPr>
          <p:cNvSpPr/>
          <p:nvPr/>
        </p:nvSpPr>
        <p:spPr>
          <a:xfrm>
            <a:off x="4554537" y="4419399"/>
            <a:ext cx="55656" cy="117786"/>
          </a:xfrm>
          <a:custGeom>
            <a:avLst/>
            <a:gdLst>
              <a:gd name="connsiteX0" fmla="*/ 1 w 55656"/>
              <a:gd name="connsiteY0" fmla="*/ 201 h 117786"/>
              <a:gd name="connsiteX1" fmla="*/ 41276 w 55656"/>
              <a:gd name="connsiteY1" fmla="*/ 55764 h 117786"/>
              <a:gd name="connsiteX2" fmla="*/ 46038 w 55656"/>
              <a:gd name="connsiteY2" fmla="*/ 117676 h 117786"/>
              <a:gd name="connsiteX3" fmla="*/ 55563 w 55656"/>
              <a:gd name="connsiteY3" fmla="*/ 70051 h 117786"/>
              <a:gd name="connsiteX4" fmla="*/ 39688 w 55656"/>
              <a:gd name="connsiteY4" fmla="*/ 38301 h 117786"/>
              <a:gd name="connsiteX5" fmla="*/ 1 w 55656"/>
              <a:gd name="connsiteY5" fmla="*/ 201 h 1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6" h="117786">
                <a:moveTo>
                  <a:pt x="1" y="201"/>
                </a:moveTo>
                <a:cubicBezTo>
                  <a:pt x="266" y="3111"/>
                  <a:pt x="33603" y="36185"/>
                  <a:pt x="41276" y="55764"/>
                </a:cubicBezTo>
                <a:cubicBezTo>
                  <a:pt x="48949" y="75343"/>
                  <a:pt x="43657" y="115295"/>
                  <a:pt x="46038" y="117676"/>
                </a:cubicBezTo>
                <a:cubicBezTo>
                  <a:pt x="48419" y="120057"/>
                  <a:pt x="56621" y="83280"/>
                  <a:pt x="55563" y="70051"/>
                </a:cubicBezTo>
                <a:cubicBezTo>
                  <a:pt x="54505" y="56822"/>
                  <a:pt x="48155" y="49943"/>
                  <a:pt x="39688" y="38301"/>
                </a:cubicBezTo>
                <a:cubicBezTo>
                  <a:pt x="31221" y="26659"/>
                  <a:pt x="-264" y="-2709"/>
                  <a:pt x="1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E4CA5E74-77C8-4523-B6CD-EA94853CD553}"/>
              </a:ext>
            </a:extLst>
          </p:cNvPr>
          <p:cNvSpPr/>
          <p:nvPr/>
        </p:nvSpPr>
        <p:spPr>
          <a:xfrm>
            <a:off x="4273334" y="4430540"/>
            <a:ext cx="71654" cy="87744"/>
          </a:xfrm>
          <a:custGeom>
            <a:avLst/>
            <a:gdLst>
              <a:gd name="connsiteX0" fmla="*/ 71654 w 71654"/>
              <a:gd name="connsiteY0" fmla="*/ 173 h 87744"/>
              <a:gd name="connsiteX1" fmla="*/ 22441 w 71654"/>
              <a:gd name="connsiteY1" fmla="*/ 52560 h 87744"/>
              <a:gd name="connsiteX2" fmla="*/ 3391 w 71654"/>
              <a:gd name="connsiteY2" fmla="*/ 87485 h 87744"/>
              <a:gd name="connsiteX3" fmla="*/ 1804 w 71654"/>
              <a:gd name="connsiteY3" fmla="*/ 66848 h 87744"/>
              <a:gd name="connsiteX4" fmla="*/ 22441 w 71654"/>
              <a:gd name="connsiteY4" fmla="*/ 36685 h 87744"/>
              <a:gd name="connsiteX5" fmla="*/ 71654 w 71654"/>
              <a:gd name="connsiteY5" fmla="*/ 173 h 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54" h="87744">
                <a:moveTo>
                  <a:pt x="71654" y="173"/>
                </a:moveTo>
                <a:cubicBezTo>
                  <a:pt x="71654" y="2819"/>
                  <a:pt x="33818" y="38008"/>
                  <a:pt x="22441" y="52560"/>
                </a:cubicBezTo>
                <a:cubicBezTo>
                  <a:pt x="11064" y="67112"/>
                  <a:pt x="6830" y="85104"/>
                  <a:pt x="3391" y="87485"/>
                </a:cubicBezTo>
                <a:cubicBezTo>
                  <a:pt x="-49" y="89866"/>
                  <a:pt x="-1371" y="75315"/>
                  <a:pt x="1804" y="66848"/>
                </a:cubicBezTo>
                <a:cubicBezTo>
                  <a:pt x="4979" y="58381"/>
                  <a:pt x="10535" y="47533"/>
                  <a:pt x="22441" y="36685"/>
                </a:cubicBezTo>
                <a:cubicBezTo>
                  <a:pt x="34347" y="25837"/>
                  <a:pt x="71654" y="-2473"/>
                  <a:pt x="71654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A4C14794-FB09-498C-A846-C0291AABAFC0}"/>
              </a:ext>
            </a:extLst>
          </p:cNvPr>
          <p:cNvSpPr/>
          <p:nvPr/>
        </p:nvSpPr>
        <p:spPr>
          <a:xfrm>
            <a:off x="4059188" y="4742377"/>
            <a:ext cx="293627" cy="226372"/>
          </a:xfrm>
          <a:custGeom>
            <a:avLst/>
            <a:gdLst>
              <a:gd name="connsiteX0" fmla="*/ 50 w 293627"/>
              <a:gd name="connsiteY0" fmla="*/ 224911 h 226372"/>
              <a:gd name="connsiteX1" fmla="*/ 42912 w 293627"/>
              <a:gd name="connsiteY1" fmla="*/ 185223 h 226372"/>
              <a:gd name="connsiteX2" fmla="*/ 49262 w 293627"/>
              <a:gd name="connsiteY2" fmla="*/ 155061 h 226372"/>
              <a:gd name="connsiteX3" fmla="*/ 171500 w 293627"/>
              <a:gd name="connsiteY3" fmla="*/ 61398 h 226372"/>
              <a:gd name="connsiteX4" fmla="*/ 292150 w 293627"/>
              <a:gd name="connsiteY4" fmla="*/ 2661 h 226372"/>
              <a:gd name="connsiteX5" fmla="*/ 233412 w 293627"/>
              <a:gd name="connsiteY5" fmla="*/ 13773 h 226372"/>
              <a:gd name="connsiteX6" fmla="*/ 155625 w 293627"/>
              <a:gd name="connsiteY6" fmla="*/ 47111 h 226372"/>
              <a:gd name="connsiteX7" fmla="*/ 52437 w 293627"/>
              <a:gd name="connsiteY7" fmla="*/ 129661 h 226372"/>
              <a:gd name="connsiteX8" fmla="*/ 50 w 293627"/>
              <a:gd name="connsiteY8" fmla="*/ 224911 h 2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27" h="226372">
                <a:moveTo>
                  <a:pt x="50" y="224911"/>
                </a:moveTo>
                <a:cubicBezTo>
                  <a:pt x="-1538" y="234171"/>
                  <a:pt x="34710" y="196865"/>
                  <a:pt x="42912" y="185223"/>
                </a:cubicBezTo>
                <a:cubicBezTo>
                  <a:pt x="51114" y="173581"/>
                  <a:pt x="27831" y="175698"/>
                  <a:pt x="49262" y="155061"/>
                </a:cubicBezTo>
                <a:cubicBezTo>
                  <a:pt x="70693" y="134424"/>
                  <a:pt x="131019" y="86798"/>
                  <a:pt x="171500" y="61398"/>
                </a:cubicBezTo>
                <a:cubicBezTo>
                  <a:pt x="211981" y="35998"/>
                  <a:pt x="281831" y="10598"/>
                  <a:pt x="292150" y="2661"/>
                </a:cubicBezTo>
                <a:cubicBezTo>
                  <a:pt x="302469" y="-5276"/>
                  <a:pt x="256166" y="6365"/>
                  <a:pt x="233412" y="13773"/>
                </a:cubicBezTo>
                <a:cubicBezTo>
                  <a:pt x="210658" y="21181"/>
                  <a:pt x="185788" y="27796"/>
                  <a:pt x="155625" y="47111"/>
                </a:cubicBezTo>
                <a:cubicBezTo>
                  <a:pt x="125462" y="66426"/>
                  <a:pt x="73868" y="106907"/>
                  <a:pt x="52437" y="129661"/>
                </a:cubicBezTo>
                <a:cubicBezTo>
                  <a:pt x="31006" y="152415"/>
                  <a:pt x="1638" y="215651"/>
                  <a:pt x="50" y="224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381B05C2-52E8-4B4B-852A-C608DAF905DE}"/>
              </a:ext>
            </a:extLst>
          </p:cNvPr>
          <p:cNvSpPr/>
          <p:nvPr/>
        </p:nvSpPr>
        <p:spPr>
          <a:xfrm>
            <a:off x="4359110" y="4744441"/>
            <a:ext cx="165978" cy="42648"/>
          </a:xfrm>
          <a:custGeom>
            <a:avLst/>
            <a:gdLst>
              <a:gd name="connsiteX0" fmla="*/ 165 w 165978"/>
              <a:gd name="connsiteY0" fmla="*/ 597 h 42648"/>
              <a:gd name="connsiteX1" fmla="*/ 98590 w 165978"/>
              <a:gd name="connsiteY1" fmla="*/ 41872 h 42648"/>
              <a:gd name="connsiteX2" fmla="*/ 165265 w 165978"/>
              <a:gd name="connsiteY2" fmla="*/ 27584 h 42648"/>
              <a:gd name="connsiteX3" fmla="*/ 130340 w 165978"/>
              <a:gd name="connsiteY3" fmla="*/ 27584 h 42648"/>
              <a:gd name="connsiteX4" fmla="*/ 76365 w 165978"/>
              <a:gd name="connsiteY4" fmla="*/ 18059 h 42648"/>
              <a:gd name="connsiteX5" fmla="*/ 165 w 165978"/>
              <a:gd name="connsiteY5" fmla="*/ 597 h 4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78" h="42648">
                <a:moveTo>
                  <a:pt x="165" y="597"/>
                </a:moveTo>
                <a:cubicBezTo>
                  <a:pt x="3869" y="4566"/>
                  <a:pt x="71073" y="37374"/>
                  <a:pt x="98590" y="41872"/>
                </a:cubicBezTo>
                <a:cubicBezTo>
                  <a:pt x="126107" y="46370"/>
                  <a:pt x="159973" y="29965"/>
                  <a:pt x="165265" y="27584"/>
                </a:cubicBezTo>
                <a:cubicBezTo>
                  <a:pt x="170557" y="25203"/>
                  <a:pt x="145157" y="29171"/>
                  <a:pt x="130340" y="27584"/>
                </a:cubicBezTo>
                <a:cubicBezTo>
                  <a:pt x="115523" y="25997"/>
                  <a:pt x="96738" y="22557"/>
                  <a:pt x="76365" y="18059"/>
                </a:cubicBezTo>
                <a:cubicBezTo>
                  <a:pt x="55992" y="13561"/>
                  <a:pt x="-3539" y="-3372"/>
                  <a:pt x="165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FE709FE9-EF39-4D87-B36D-A5138B986671}"/>
              </a:ext>
            </a:extLst>
          </p:cNvPr>
          <p:cNvSpPr/>
          <p:nvPr/>
        </p:nvSpPr>
        <p:spPr>
          <a:xfrm>
            <a:off x="4522232" y="4771970"/>
            <a:ext cx="227610" cy="245430"/>
          </a:xfrm>
          <a:custGeom>
            <a:avLst/>
            <a:gdLst>
              <a:gd name="connsiteX0" fmla="*/ 556 w 227610"/>
              <a:gd name="connsiteY0" fmla="*/ 55 h 245430"/>
              <a:gd name="connsiteX1" fmla="*/ 91043 w 227610"/>
              <a:gd name="connsiteY1" fmla="*/ 77843 h 245430"/>
              <a:gd name="connsiteX2" fmla="*/ 146606 w 227610"/>
              <a:gd name="connsiteY2" fmla="*/ 123880 h 245430"/>
              <a:gd name="connsiteX3" fmla="*/ 181531 w 227610"/>
              <a:gd name="connsiteY3" fmla="*/ 171505 h 245430"/>
              <a:gd name="connsiteX4" fmla="*/ 202168 w 227610"/>
              <a:gd name="connsiteY4" fmla="*/ 204843 h 245430"/>
              <a:gd name="connsiteX5" fmla="*/ 227568 w 227610"/>
              <a:gd name="connsiteY5" fmla="*/ 244530 h 245430"/>
              <a:gd name="connsiteX6" fmla="*/ 195818 w 227610"/>
              <a:gd name="connsiteY6" fmla="*/ 163568 h 245430"/>
              <a:gd name="connsiteX7" fmla="*/ 137081 w 227610"/>
              <a:gd name="connsiteY7" fmla="*/ 90543 h 245430"/>
              <a:gd name="connsiteX8" fmla="*/ 556 w 227610"/>
              <a:gd name="connsiteY8" fmla="*/ 55 h 24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10" h="245430">
                <a:moveTo>
                  <a:pt x="556" y="55"/>
                </a:moveTo>
                <a:cubicBezTo>
                  <a:pt x="-7117" y="-2062"/>
                  <a:pt x="66701" y="57206"/>
                  <a:pt x="91043" y="77843"/>
                </a:cubicBezTo>
                <a:cubicBezTo>
                  <a:pt x="115385" y="98480"/>
                  <a:pt x="131525" y="108270"/>
                  <a:pt x="146606" y="123880"/>
                </a:cubicBezTo>
                <a:cubicBezTo>
                  <a:pt x="161687" y="139490"/>
                  <a:pt x="172271" y="158011"/>
                  <a:pt x="181531" y="171505"/>
                </a:cubicBezTo>
                <a:cubicBezTo>
                  <a:pt x="190791" y="184999"/>
                  <a:pt x="194495" y="192672"/>
                  <a:pt x="202168" y="204843"/>
                </a:cubicBezTo>
                <a:cubicBezTo>
                  <a:pt x="209841" y="217014"/>
                  <a:pt x="228626" y="251409"/>
                  <a:pt x="227568" y="244530"/>
                </a:cubicBezTo>
                <a:cubicBezTo>
                  <a:pt x="226510" y="237651"/>
                  <a:pt x="210899" y="189233"/>
                  <a:pt x="195818" y="163568"/>
                </a:cubicBezTo>
                <a:cubicBezTo>
                  <a:pt x="180737" y="137904"/>
                  <a:pt x="167773" y="117266"/>
                  <a:pt x="137081" y="90543"/>
                </a:cubicBezTo>
                <a:cubicBezTo>
                  <a:pt x="106389" y="63820"/>
                  <a:pt x="8229" y="2172"/>
                  <a:pt x="55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77E39378-F5B8-4D46-94E0-904A62339D8D}"/>
              </a:ext>
            </a:extLst>
          </p:cNvPr>
          <p:cNvSpPr/>
          <p:nvPr/>
        </p:nvSpPr>
        <p:spPr>
          <a:xfrm>
            <a:off x="4082997" y="4878059"/>
            <a:ext cx="433900" cy="90820"/>
          </a:xfrm>
          <a:custGeom>
            <a:avLst/>
            <a:gdLst>
              <a:gd name="connsiteX0" fmla="*/ 53 w 433900"/>
              <a:gd name="connsiteY0" fmla="*/ 90816 h 90820"/>
              <a:gd name="connsiteX1" fmla="*/ 119116 w 433900"/>
              <a:gd name="connsiteY1" fmla="*/ 32079 h 90820"/>
              <a:gd name="connsiteX2" fmla="*/ 192141 w 433900"/>
              <a:gd name="connsiteY2" fmla="*/ 8266 h 90820"/>
              <a:gd name="connsiteX3" fmla="*/ 247703 w 433900"/>
              <a:gd name="connsiteY3" fmla="*/ 16204 h 90820"/>
              <a:gd name="connsiteX4" fmla="*/ 284216 w 433900"/>
              <a:gd name="connsiteY4" fmla="*/ 20966 h 90820"/>
              <a:gd name="connsiteX5" fmla="*/ 374703 w 433900"/>
              <a:gd name="connsiteY5" fmla="*/ 43191 h 90820"/>
              <a:gd name="connsiteX6" fmla="*/ 404866 w 433900"/>
              <a:gd name="connsiteY6" fmla="*/ 44779 h 90820"/>
              <a:gd name="connsiteX7" fmla="*/ 433441 w 433900"/>
              <a:gd name="connsiteY7" fmla="*/ 33666 h 90820"/>
              <a:gd name="connsiteX8" fmla="*/ 381053 w 433900"/>
              <a:gd name="connsiteY8" fmla="*/ 33666 h 90820"/>
              <a:gd name="connsiteX9" fmla="*/ 274691 w 433900"/>
              <a:gd name="connsiteY9" fmla="*/ 14616 h 90820"/>
              <a:gd name="connsiteX10" fmla="*/ 177853 w 433900"/>
              <a:gd name="connsiteY10" fmla="*/ 329 h 90820"/>
              <a:gd name="connsiteX11" fmla="*/ 104828 w 433900"/>
              <a:gd name="connsiteY11" fmla="*/ 28904 h 90820"/>
              <a:gd name="connsiteX12" fmla="*/ 53 w 433900"/>
              <a:gd name="connsiteY12" fmla="*/ 90816 h 9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3900" h="90820">
                <a:moveTo>
                  <a:pt x="53" y="90816"/>
                </a:moveTo>
                <a:cubicBezTo>
                  <a:pt x="2434" y="91345"/>
                  <a:pt x="87101" y="45837"/>
                  <a:pt x="119116" y="32079"/>
                </a:cubicBezTo>
                <a:cubicBezTo>
                  <a:pt x="151131" y="18321"/>
                  <a:pt x="170710" y="10912"/>
                  <a:pt x="192141" y="8266"/>
                </a:cubicBezTo>
                <a:cubicBezTo>
                  <a:pt x="213572" y="5620"/>
                  <a:pt x="232357" y="14087"/>
                  <a:pt x="247703" y="16204"/>
                </a:cubicBezTo>
                <a:cubicBezTo>
                  <a:pt x="263049" y="18321"/>
                  <a:pt x="263049" y="16468"/>
                  <a:pt x="284216" y="20966"/>
                </a:cubicBezTo>
                <a:cubicBezTo>
                  <a:pt x="305383" y="25464"/>
                  <a:pt x="354595" y="39222"/>
                  <a:pt x="374703" y="43191"/>
                </a:cubicBezTo>
                <a:cubicBezTo>
                  <a:pt x="394811" y="47160"/>
                  <a:pt x="395076" y="46366"/>
                  <a:pt x="404866" y="44779"/>
                </a:cubicBezTo>
                <a:cubicBezTo>
                  <a:pt x="414656" y="43191"/>
                  <a:pt x="437410" y="35518"/>
                  <a:pt x="433441" y="33666"/>
                </a:cubicBezTo>
                <a:cubicBezTo>
                  <a:pt x="429472" y="31814"/>
                  <a:pt x="407511" y="36841"/>
                  <a:pt x="381053" y="33666"/>
                </a:cubicBezTo>
                <a:cubicBezTo>
                  <a:pt x="354595" y="30491"/>
                  <a:pt x="308558" y="20172"/>
                  <a:pt x="274691" y="14616"/>
                </a:cubicBezTo>
                <a:cubicBezTo>
                  <a:pt x="240824" y="9060"/>
                  <a:pt x="206163" y="-2052"/>
                  <a:pt x="177853" y="329"/>
                </a:cubicBezTo>
                <a:cubicBezTo>
                  <a:pt x="149543" y="2710"/>
                  <a:pt x="133932" y="16469"/>
                  <a:pt x="104828" y="28904"/>
                </a:cubicBezTo>
                <a:cubicBezTo>
                  <a:pt x="75724" y="41339"/>
                  <a:pt x="-2328" y="90287"/>
                  <a:pt x="53" y="90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C87E35A8-D1E3-4CCB-8224-C88258F5E066}"/>
              </a:ext>
            </a:extLst>
          </p:cNvPr>
          <p:cNvSpPr/>
          <p:nvPr/>
        </p:nvSpPr>
        <p:spPr>
          <a:xfrm>
            <a:off x="4513246" y="4914044"/>
            <a:ext cx="233480" cy="83750"/>
          </a:xfrm>
          <a:custGeom>
            <a:avLst/>
            <a:gdLst>
              <a:gd name="connsiteX0" fmla="*/ 17 w 233480"/>
              <a:gd name="connsiteY0" fmla="*/ 856 h 83750"/>
              <a:gd name="connsiteX1" fmla="*/ 106379 w 233480"/>
              <a:gd name="connsiteY1" fmla="*/ 23081 h 83750"/>
              <a:gd name="connsiteX2" fmla="*/ 147654 w 233480"/>
              <a:gd name="connsiteY2" fmla="*/ 67531 h 83750"/>
              <a:gd name="connsiteX3" fmla="*/ 233379 w 233480"/>
              <a:gd name="connsiteY3" fmla="*/ 83406 h 83750"/>
              <a:gd name="connsiteX4" fmla="*/ 163529 w 233480"/>
              <a:gd name="connsiteY4" fmla="*/ 54831 h 83750"/>
              <a:gd name="connsiteX5" fmla="*/ 98442 w 233480"/>
              <a:gd name="connsiteY5" fmla="*/ 10381 h 83750"/>
              <a:gd name="connsiteX6" fmla="*/ 17 w 233480"/>
              <a:gd name="connsiteY6" fmla="*/ 856 h 8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" h="83750">
                <a:moveTo>
                  <a:pt x="17" y="856"/>
                </a:moveTo>
                <a:cubicBezTo>
                  <a:pt x="1340" y="2973"/>
                  <a:pt x="81773" y="11969"/>
                  <a:pt x="106379" y="23081"/>
                </a:cubicBezTo>
                <a:cubicBezTo>
                  <a:pt x="130985" y="34193"/>
                  <a:pt x="126487" y="57477"/>
                  <a:pt x="147654" y="67531"/>
                </a:cubicBezTo>
                <a:cubicBezTo>
                  <a:pt x="168821" y="77585"/>
                  <a:pt x="230733" y="85523"/>
                  <a:pt x="233379" y="83406"/>
                </a:cubicBezTo>
                <a:cubicBezTo>
                  <a:pt x="236025" y="81289"/>
                  <a:pt x="186019" y="67002"/>
                  <a:pt x="163529" y="54831"/>
                </a:cubicBezTo>
                <a:cubicBezTo>
                  <a:pt x="141039" y="42660"/>
                  <a:pt x="124371" y="20700"/>
                  <a:pt x="98442" y="10381"/>
                </a:cubicBezTo>
                <a:cubicBezTo>
                  <a:pt x="72513" y="62"/>
                  <a:pt x="-1306" y="-1261"/>
                  <a:pt x="17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2D9EE199-9CC7-401E-8A5B-39EDD6310FB3}"/>
              </a:ext>
            </a:extLst>
          </p:cNvPr>
          <p:cNvSpPr/>
          <p:nvPr/>
        </p:nvSpPr>
        <p:spPr>
          <a:xfrm>
            <a:off x="4080745" y="4936650"/>
            <a:ext cx="330209" cy="49759"/>
          </a:xfrm>
          <a:custGeom>
            <a:avLst/>
            <a:gdLst>
              <a:gd name="connsiteX0" fmla="*/ 718 w 330209"/>
              <a:gd name="connsiteY0" fmla="*/ 49688 h 49759"/>
              <a:gd name="connsiteX1" fmla="*/ 108668 w 330209"/>
              <a:gd name="connsiteY1" fmla="*/ 17938 h 49759"/>
              <a:gd name="connsiteX2" fmla="*/ 178518 w 330209"/>
              <a:gd name="connsiteY2" fmla="*/ 475 h 49759"/>
              <a:gd name="connsiteX3" fmla="*/ 329330 w 330209"/>
              <a:gd name="connsiteY3" fmla="*/ 5238 h 49759"/>
              <a:gd name="connsiteX4" fmla="*/ 237255 w 330209"/>
              <a:gd name="connsiteY4" fmla="*/ 8413 h 49759"/>
              <a:gd name="connsiteX5" fmla="*/ 165818 w 330209"/>
              <a:gd name="connsiteY5" fmla="*/ 8413 h 49759"/>
              <a:gd name="connsiteX6" fmla="*/ 718 w 330209"/>
              <a:gd name="connsiteY6" fmla="*/ 49688 h 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209" h="49759">
                <a:moveTo>
                  <a:pt x="718" y="49688"/>
                </a:moveTo>
                <a:cubicBezTo>
                  <a:pt x="-8807" y="51276"/>
                  <a:pt x="79035" y="26140"/>
                  <a:pt x="108668" y="17938"/>
                </a:cubicBezTo>
                <a:cubicBezTo>
                  <a:pt x="138301" y="9736"/>
                  <a:pt x="141741" y="2592"/>
                  <a:pt x="178518" y="475"/>
                </a:cubicBezTo>
                <a:cubicBezTo>
                  <a:pt x="215295" y="-1642"/>
                  <a:pt x="319541" y="3915"/>
                  <a:pt x="329330" y="5238"/>
                </a:cubicBezTo>
                <a:cubicBezTo>
                  <a:pt x="339119" y="6561"/>
                  <a:pt x="264507" y="7884"/>
                  <a:pt x="237255" y="8413"/>
                </a:cubicBezTo>
                <a:cubicBezTo>
                  <a:pt x="210003" y="8942"/>
                  <a:pt x="203918" y="740"/>
                  <a:pt x="165818" y="8413"/>
                </a:cubicBezTo>
                <a:cubicBezTo>
                  <a:pt x="127718" y="16086"/>
                  <a:pt x="10243" y="48100"/>
                  <a:pt x="718" y="49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624ECD4F-884B-433A-923D-FF03D7330663}"/>
              </a:ext>
            </a:extLst>
          </p:cNvPr>
          <p:cNvSpPr/>
          <p:nvPr/>
        </p:nvSpPr>
        <p:spPr>
          <a:xfrm>
            <a:off x="4389101" y="4936070"/>
            <a:ext cx="355947" cy="87983"/>
          </a:xfrm>
          <a:custGeom>
            <a:avLst/>
            <a:gdLst>
              <a:gd name="connsiteX0" fmla="*/ 337 w 355947"/>
              <a:gd name="connsiteY0" fmla="*/ 1055 h 87983"/>
              <a:gd name="connsiteX1" fmla="*/ 128924 w 355947"/>
              <a:gd name="connsiteY1" fmla="*/ 15343 h 87983"/>
              <a:gd name="connsiteX2" fmla="*/ 211474 w 355947"/>
              <a:gd name="connsiteY2" fmla="*/ 48680 h 87983"/>
              <a:gd name="connsiteX3" fmla="*/ 289262 w 355947"/>
              <a:gd name="connsiteY3" fmla="*/ 82018 h 87983"/>
              <a:gd name="connsiteX4" fmla="*/ 355937 w 355947"/>
              <a:gd name="connsiteY4" fmla="*/ 83605 h 87983"/>
              <a:gd name="connsiteX5" fmla="*/ 284499 w 355947"/>
              <a:gd name="connsiteY5" fmla="*/ 85193 h 87983"/>
              <a:gd name="connsiteX6" fmla="*/ 170199 w 355947"/>
              <a:gd name="connsiteY6" fmla="*/ 42330 h 87983"/>
              <a:gd name="connsiteX7" fmla="*/ 337 w 355947"/>
              <a:gd name="connsiteY7" fmla="*/ 1055 h 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947" h="87983">
                <a:moveTo>
                  <a:pt x="337" y="1055"/>
                </a:moveTo>
                <a:cubicBezTo>
                  <a:pt x="-6542" y="-3443"/>
                  <a:pt x="93735" y="7406"/>
                  <a:pt x="128924" y="15343"/>
                </a:cubicBezTo>
                <a:cubicBezTo>
                  <a:pt x="164113" y="23280"/>
                  <a:pt x="184751" y="37568"/>
                  <a:pt x="211474" y="48680"/>
                </a:cubicBezTo>
                <a:cubicBezTo>
                  <a:pt x="238197" y="59793"/>
                  <a:pt x="265185" y="76197"/>
                  <a:pt x="289262" y="82018"/>
                </a:cubicBezTo>
                <a:cubicBezTo>
                  <a:pt x="313339" y="87839"/>
                  <a:pt x="356731" y="83076"/>
                  <a:pt x="355937" y="83605"/>
                </a:cubicBezTo>
                <a:cubicBezTo>
                  <a:pt x="355143" y="84134"/>
                  <a:pt x="315455" y="92072"/>
                  <a:pt x="284499" y="85193"/>
                </a:cubicBezTo>
                <a:cubicBezTo>
                  <a:pt x="253543" y="78314"/>
                  <a:pt x="217295" y="54501"/>
                  <a:pt x="170199" y="42330"/>
                </a:cubicBezTo>
                <a:cubicBezTo>
                  <a:pt x="123103" y="30159"/>
                  <a:pt x="7216" y="5553"/>
                  <a:pt x="337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7A03A6ED-B70C-4FC4-B29C-BE28B895EACA}"/>
              </a:ext>
            </a:extLst>
          </p:cNvPr>
          <p:cNvSpPr/>
          <p:nvPr/>
        </p:nvSpPr>
        <p:spPr>
          <a:xfrm>
            <a:off x="4090967" y="5041900"/>
            <a:ext cx="383503" cy="57411"/>
          </a:xfrm>
          <a:custGeom>
            <a:avLst/>
            <a:gdLst>
              <a:gd name="connsiteX0" fmla="*/ 21 w 383503"/>
              <a:gd name="connsiteY0" fmla="*/ 0 h 57411"/>
              <a:gd name="connsiteX1" fmla="*/ 84158 w 383503"/>
              <a:gd name="connsiteY1" fmla="*/ 15875 h 57411"/>
              <a:gd name="connsiteX2" fmla="*/ 157183 w 383503"/>
              <a:gd name="connsiteY2" fmla="*/ 28575 h 57411"/>
              <a:gd name="connsiteX3" fmla="*/ 236558 w 383503"/>
              <a:gd name="connsiteY3" fmla="*/ 14288 h 57411"/>
              <a:gd name="connsiteX4" fmla="*/ 368321 w 383503"/>
              <a:gd name="connsiteY4" fmla="*/ 50800 h 57411"/>
              <a:gd name="connsiteX5" fmla="*/ 376258 w 383503"/>
              <a:gd name="connsiteY5" fmla="*/ 52388 h 57411"/>
              <a:gd name="connsiteX6" fmla="*/ 328633 w 383503"/>
              <a:gd name="connsiteY6" fmla="*/ 55563 h 57411"/>
              <a:gd name="connsiteX7" fmla="*/ 169883 w 383503"/>
              <a:gd name="connsiteY7" fmla="*/ 20638 h 57411"/>
              <a:gd name="connsiteX8" fmla="*/ 93683 w 383503"/>
              <a:gd name="connsiteY8" fmla="*/ 15875 h 57411"/>
              <a:gd name="connsiteX9" fmla="*/ 21 w 383503"/>
              <a:gd name="connsiteY9" fmla="*/ 0 h 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503" h="57411">
                <a:moveTo>
                  <a:pt x="21" y="0"/>
                </a:moveTo>
                <a:cubicBezTo>
                  <a:pt x="-1566" y="0"/>
                  <a:pt x="84158" y="15875"/>
                  <a:pt x="84158" y="15875"/>
                </a:cubicBezTo>
                <a:cubicBezTo>
                  <a:pt x="110352" y="20637"/>
                  <a:pt x="131783" y="28840"/>
                  <a:pt x="157183" y="28575"/>
                </a:cubicBezTo>
                <a:cubicBezTo>
                  <a:pt x="182583" y="28311"/>
                  <a:pt x="201368" y="10584"/>
                  <a:pt x="236558" y="14288"/>
                </a:cubicBezTo>
                <a:cubicBezTo>
                  <a:pt x="271748" y="17992"/>
                  <a:pt x="345038" y="44450"/>
                  <a:pt x="368321" y="50800"/>
                </a:cubicBezTo>
                <a:cubicBezTo>
                  <a:pt x="391604" y="57150"/>
                  <a:pt x="382873" y="51594"/>
                  <a:pt x="376258" y="52388"/>
                </a:cubicBezTo>
                <a:cubicBezTo>
                  <a:pt x="369643" y="53182"/>
                  <a:pt x="363029" y="60855"/>
                  <a:pt x="328633" y="55563"/>
                </a:cubicBezTo>
                <a:cubicBezTo>
                  <a:pt x="294237" y="50271"/>
                  <a:pt x="209041" y="27253"/>
                  <a:pt x="169883" y="20638"/>
                </a:cubicBezTo>
                <a:cubicBezTo>
                  <a:pt x="130725" y="14023"/>
                  <a:pt x="121993" y="20902"/>
                  <a:pt x="93683" y="15875"/>
                </a:cubicBezTo>
                <a:lnTo>
                  <a:pt x="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CA43E44E-4FE7-414D-99BF-1BBC9060F39B}"/>
              </a:ext>
            </a:extLst>
          </p:cNvPr>
          <p:cNvSpPr/>
          <p:nvPr/>
        </p:nvSpPr>
        <p:spPr>
          <a:xfrm>
            <a:off x="4439238" y="5022231"/>
            <a:ext cx="307559" cy="72783"/>
          </a:xfrm>
          <a:custGeom>
            <a:avLst/>
            <a:gdLst>
              <a:gd name="connsiteX0" fmla="*/ 307387 w 307559"/>
              <a:gd name="connsiteY0" fmla="*/ 619 h 72783"/>
              <a:gd name="connsiteX1" fmla="*/ 242300 w 307559"/>
              <a:gd name="connsiteY1" fmla="*/ 53007 h 72783"/>
              <a:gd name="connsiteX2" fmla="*/ 131175 w 307559"/>
              <a:gd name="connsiteY2" fmla="*/ 67294 h 72783"/>
              <a:gd name="connsiteX3" fmla="*/ 1000 w 307559"/>
              <a:gd name="connsiteY3" fmla="*/ 72057 h 72783"/>
              <a:gd name="connsiteX4" fmla="*/ 204200 w 307559"/>
              <a:gd name="connsiteY4" fmla="*/ 53007 h 72783"/>
              <a:gd name="connsiteX5" fmla="*/ 259762 w 307559"/>
              <a:gd name="connsiteY5" fmla="*/ 26019 h 72783"/>
              <a:gd name="connsiteX6" fmla="*/ 307387 w 307559"/>
              <a:gd name="connsiteY6" fmla="*/ 619 h 7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559" h="72783">
                <a:moveTo>
                  <a:pt x="307387" y="619"/>
                </a:moveTo>
                <a:cubicBezTo>
                  <a:pt x="304477" y="5117"/>
                  <a:pt x="271669" y="41895"/>
                  <a:pt x="242300" y="53007"/>
                </a:cubicBezTo>
                <a:cubicBezTo>
                  <a:pt x="212931" y="64119"/>
                  <a:pt x="171392" y="64119"/>
                  <a:pt x="131175" y="67294"/>
                </a:cubicBezTo>
                <a:cubicBezTo>
                  <a:pt x="90958" y="70469"/>
                  <a:pt x="-11171" y="74438"/>
                  <a:pt x="1000" y="72057"/>
                </a:cubicBezTo>
                <a:cubicBezTo>
                  <a:pt x="13171" y="69676"/>
                  <a:pt x="161073" y="60680"/>
                  <a:pt x="204200" y="53007"/>
                </a:cubicBezTo>
                <a:cubicBezTo>
                  <a:pt x="247327" y="45334"/>
                  <a:pt x="243887" y="34750"/>
                  <a:pt x="259762" y="26019"/>
                </a:cubicBezTo>
                <a:cubicBezTo>
                  <a:pt x="275637" y="17288"/>
                  <a:pt x="310297" y="-3879"/>
                  <a:pt x="307387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2CC33703-66D9-464C-A278-FE3A9F0B6F53}"/>
              </a:ext>
            </a:extLst>
          </p:cNvPr>
          <p:cNvSpPr/>
          <p:nvPr/>
        </p:nvSpPr>
        <p:spPr>
          <a:xfrm>
            <a:off x="4096123" y="4951357"/>
            <a:ext cx="131523" cy="74672"/>
          </a:xfrm>
          <a:custGeom>
            <a:avLst/>
            <a:gdLst>
              <a:gd name="connsiteX0" fmla="*/ 1215 w 131523"/>
              <a:gd name="connsiteY0" fmla="*/ 74668 h 74672"/>
              <a:gd name="connsiteX1" fmla="*/ 82177 w 131523"/>
              <a:gd name="connsiteY1" fmla="*/ 23868 h 74672"/>
              <a:gd name="connsiteX2" fmla="*/ 131390 w 131523"/>
              <a:gd name="connsiteY2" fmla="*/ 56 h 74672"/>
              <a:gd name="connsiteX3" fmla="*/ 67890 w 131523"/>
              <a:gd name="connsiteY3" fmla="*/ 17518 h 74672"/>
              <a:gd name="connsiteX4" fmla="*/ 36140 w 131523"/>
              <a:gd name="connsiteY4" fmla="*/ 27043 h 74672"/>
              <a:gd name="connsiteX5" fmla="*/ 1215 w 131523"/>
              <a:gd name="connsiteY5" fmla="*/ 74668 h 7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23" h="74672">
                <a:moveTo>
                  <a:pt x="1215" y="74668"/>
                </a:moveTo>
                <a:cubicBezTo>
                  <a:pt x="8888" y="74139"/>
                  <a:pt x="60481" y="36303"/>
                  <a:pt x="82177" y="23868"/>
                </a:cubicBezTo>
                <a:cubicBezTo>
                  <a:pt x="103873" y="11433"/>
                  <a:pt x="133771" y="1114"/>
                  <a:pt x="131390" y="56"/>
                </a:cubicBezTo>
                <a:cubicBezTo>
                  <a:pt x="129009" y="-1002"/>
                  <a:pt x="83765" y="13020"/>
                  <a:pt x="67890" y="17518"/>
                </a:cubicBezTo>
                <a:cubicBezTo>
                  <a:pt x="52015" y="22016"/>
                  <a:pt x="48046" y="21222"/>
                  <a:pt x="36140" y="27043"/>
                </a:cubicBezTo>
                <a:cubicBezTo>
                  <a:pt x="24234" y="32864"/>
                  <a:pt x="-6458" y="75197"/>
                  <a:pt x="1215" y="74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220F178A-C1A4-4002-A5A0-4EC7BF4D8D1A}"/>
              </a:ext>
            </a:extLst>
          </p:cNvPr>
          <p:cNvSpPr/>
          <p:nvPr/>
        </p:nvSpPr>
        <p:spPr>
          <a:xfrm>
            <a:off x="4410445" y="4978341"/>
            <a:ext cx="155769" cy="8989"/>
          </a:xfrm>
          <a:custGeom>
            <a:avLst/>
            <a:gdLst>
              <a:gd name="connsiteX0" fmla="*/ 1218 w 155769"/>
              <a:gd name="connsiteY0" fmla="*/ 7997 h 8989"/>
              <a:gd name="connsiteX1" fmla="*/ 153618 w 155769"/>
              <a:gd name="connsiteY1" fmla="*/ 7997 h 8989"/>
              <a:gd name="connsiteX2" fmla="*/ 85355 w 155769"/>
              <a:gd name="connsiteY2" fmla="*/ 59 h 8989"/>
              <a:gd name="connsiteX3" fmla="*/ 1218 w 155769"/>
              <a:gd name="connsiteY3" fmla="*/ 7997 h 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69" h="8989">
                <a:moveTo>
                  <a:pt x="1218" y="7997"/>
                </a:moveTo>
                <a:cubicBezTo>
                  <a:pt x="12595" y="9320"/>
                  <a:pt x="139595" y="9320"/>
                  <a:pt x="153618" y="7997"/>
                </a:cubicBezTo>
                <a:cubicBezTo>
                  <a:pt x="167641" y="6674"/>
                  <a:pt x="109432" y="853"/>
                  <a:pt x="85355" y="59"/>
                </a:cubicBezTo>
                <a:cubicBezTo>
                  <a:pt x="61278" y="-735"/>
                  <a:pt x="-10159" y="6674"/>
                  <a:pt x="1218" y="7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9C7C3D6F-EB03-4783-A7CE-07ECC0AA1F52}"/>
              </a:ext>
            </a:extLst>
          </p:cNvPr>
          <p:cNvSpPr/>
          <p:nvPr/>
        </p:nvSpPr>
        <p:spPr>
          <a:xfrm>
            <a:off x="4551351" y="4395708"/>
            <a:ext cx="136655" cy="255203"/>
          </a:xfrm>
          <a:custGeom>
            <a:avLst/>
            <a:gdLst>
              <a:gd name="connsiteX0" fmla="*/ 111137 w 136655"/>
              <a:gd name="connsiteY0" fmla="*/ 80 h 255203"/>
              <a:gd name="connsiteX1" fmla="*/ 134949 w 136655"/>
              <a:gd name="connsiteY1" fmla="*/ 157242 h 255203"/>
              <a:gd name="connsiteX2" fmla="*/ 131774 w 136655"/>
              <a:gd name="connsiteY2" fmla="*/ 211217 h 255203"/>
              <a:gd name="connsiteX3" fmla="*/ 107962 w 136655"/>
              <a:gd name="connsiteY3" fmla="*/ 238205 h 255203"/>
              <a:gd name="connsiteX4" fmla="*/ 73037 w 136655"/>
              <a:gd name="connsiteY4" fmla="*/ 254080 h 255203"/>
              <a:gd name="connsiteX5" fmla="*/ 49224 w 136655"/>
              <a:gd name="connsiteY5" fmla="*/ 249317 h 255203"/>
              <a:gd name="connsiteX6" fmla="*/ 12 w 136655"/>
              <a:gd name="connsiteY6" fmla="*/ 212805 h 255203"/>
              <a:gd name="connsiteX7" fmla="*/ 53987 w 136655"/>
              <a:gd name="connsiteY7" fmla="*/ 230267 h 255203"/>
              <a:gd name="connsiteX8" fmla="*/ 88912 w 136655"/>
              <a:gd name="connsiteY8" fmla="*/ 225505 h 255203"/>
              <a:gd name="connsiteX9" fmla="*/ 117487 w 136655"/>
              <a:gd name="connsiteY9" fmla="*/ 200105 h 255203"/>
              <a:gd name="connsiteX10" fmla="*/ 125424 w 136655"/>
              <a:gd name="connsiteY10" fmla="*/ 179467 h 255203"/>
              <a:gd name="connsiteX11" fmla="*/ 111137 w 136655"/>
              <a:gd name="connsiteY11" fmla="*/ 80 h 25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55" h="255203">
                <a:moveTo>
                  <a:pt x="111137" y="80"/>
                </a:moveTo>
                <a:cubicBezTo>
                  <a:pt x="112724" y="-3624"/>
                  <a:pt x="131509" y="122052"/>
                  <a:pt x="134949" y="157242"/>
                </a:cubicBezTo>
                <a:cubicBezTo>
                  <a:pt x="138389" y="192432"/>
                  <a:pt x="136272" y="197723"/>
                  <a:pt x="131774" y="211217"/>
                </a:cubicBezTo>
                <a:cubicBezTo>
                  <a:pt x="127276" y="224711"/>
                  <a:pt x="117751" y="231061"/>
                  <a:pt x="107962" y="238205"/>
                </a:cubicBezTo>
                <a:cubicBezTo>
                  <a:pt x="98173" y="245349"/>
                  <a:pt x="82826" y="252228"/>
                  <a:pt x="73037" y="254080"/>
                </a:cubicBezTo>
                <a:cubicBezTo>
                  <a:pt x="63248" y="255932"/>
                  <a:pt x="61395" y="256196"/>
                  <a:pt x="49224" y="249317"/>
                </a:cubicBezTo>
                <a:cubicBezTo>
                  <a:pt x="37053" y="242438"/>
                  <a:pt x="-782" y="215980"/>
                  <a:pt x="12" y="212805"/>
                </a:cubicBezTo>
                <a:cubicBezTo>
                  <a:pt x="806" y="209630"/>
                  <a:pt x="39170" y="228150"/>
                  <a:pt x="53987" y="230267"/>
                </a:cubicBezTo>
                <a:cubicBezTo>
                  <a:pt x="68804" y="232384"/>
                  <a:pt x="78329" y="230532"/>
                  <a:pt x="88912" y="225505"/>
                </a:cubicBezTo>
                <a:cubicBezTo>
                  <a:pt x="99495" y="220478"/>
                  <a:pt x="111402" y="207778"/>
                  <a:pt x="117487" y="200105"/>
                </a:cubicBezTo>
                <a:cubicBezTo>
                  <a:pt x="123572" y="192432"/>
                  <a:pt x="125953" y="208571"/>
                  <a:pt x="125424" y="179467"/>
                </a:cubicBezTo>
                <a:cubicBezTo>
                  <a:pt x="124895" y="150363"/>
                  <a:pt x="109550" y="3784"/>
                  <a:pt x="111137" y="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B408B38E-3CCC-483E-871D-49836732FC51}"/>
              </a:ext>
            </a:extLst>
          </p:cNvPr>
          <p:cNvSpPr/>
          <p:nvPr/>
        </p:nvSpPr>
        <p:spPr>
          <a:xfrm>
            <a:off x="4191175" y="4269171"/>
            <a:ext cx="136859" cy="349348"/>
          </a:xfrm>
          <a:custGeom>
            <a:avLst/>
            <a:gdLst>
              <a:gd name="connsiteX0" fmla="*/ 134763 w 136859"/>
              <a:gd name="connsiteY0" fmla="*/ 2792 h 349348"/>
              <a:gd name="connsiteX1" fmla="*/ 118888 w 136859"/>
              <a:gd name="connsiteY1" fmla="*/ 94867 h 349348"/>
              <a:gd name="connsiteX2" fmla="*/ 39513 w 136859"/>
              <a:gd name="connsiteY2" fmla="*/ 186942 h 349348"/>
              <a:gd name="connsiteX3" fmla="*/ 23638 w 136859"/>
              <a:gd name="connsiteY3" fmla="*/ 247267 h 349348"/>
              <a:gd name="connsiteX4" fmla="*/ 83963 w 136859"/>
              <a:gd name="connsiteY4" fmla="*/ 331404 h 349348"/>
              <a:gd name="connsiteX5" fmla="*/ 76025 w 136859"/>
              <a:gd name="connsiteY5" fmla="*/ 337754 h 349348"/>
              <a:gd name="connsiteX6" fmla="*/ 52213 w 136859"/>
              <a:gd name="connsiteY6" fmla="*/ 348867 h 349348"/>
              <a:gd name="connsiteX7" fmla="*/ 9350 w 136859"/>
              <a:gd name="connsiteY7" fmla="*/ 320292 h 349348"/>
              <a:gd name="connsiteX8" fmla="*/ 1413 w 136859"/>
              <a:gd name="connsiteY8" fmla="*/ 258379 h 349348"/>
              <a:gd name="connsiteX9" fmla="*/ 29988 w 136859"/>
              <a:gd name="connsiteY9" fmla="*/ 190117 h 349348"/>
              <a:gd name="connsiteX10" fmla="*/ 98250 w 136859"/>
              <a:gd name="connsiteY10" fmla="*/ 82167 h 349348"/>
              <a:gd name="connsiteX11" fmla="*/ 85550 w 136859"/>
              <a:gd name="connsiteY11" fmla="*/ 28192 h 349348"/>
              <a:gd name="connsiteX12" fmla="*/ 134763 w 136859"/>
              <a:gd name="connsiteY12" fmla="*/ 2792 h 34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59" h="349348">
                <a:moveTo>
                  <a:pt x="134763" y="2792"/>
                </a:moveTo>
                <a:cubicBezTo>
                  <a:pt x="140319" y="13905"/>
                  <a:pt x="134763" y="64175"/>
                  <a:pt x="118888" y="94867"/>
                </a:cubicBezTo>
                <a:cubicBezTo>
                  <a:pt x="103013" y="125559"/>
                  <a:pt x="55388" y="161542"/>
                  <a:pt x="39513" y="186942"/>
                </a:cubicBezTo>
                <a:cubicBezTo>
                  <a:pt x="23638" y="212342"/>
                  <a:pt x="16230" y="223190"/>
                  <a:pt x="23638" y="247267"/>
                </a:cubicBezTo>
                <a:cubicBezTo>
                  <a:pt x="31046" y="271344"/>
                  <a:pt x="83963" y="331404"/>
                  <a:pt x="83963" y="331404"/>
                </a:cubicBezTo>
                <a:cubicBezTo>
                  <a:pt x="92694" y="346485"/>
                  <a:pt x="81317" y="334844"/>
                  <a:pt x="76025" y="337754"/>
                </a:cubicBezTo>
                <a:cubicBezTo>
                  <a:pt x="70733" y="340664"/>
                  <a:pt x="63326" y="351777"/>
                  <a:pt x="52213" y="348867"/>
                </a:cubicBezTo>
                <a:cubicBezTo>
                  <a:pt x="41100" y="345957"/>
                  <a:pt x="17817" y="335373"/>
                  <a:pt x="9350" y="320292"/>
                </a:cubicBezTo>
                <a:cubicBezTo>
                  <a:pt x="883" y="305211"/>
                  <a:pt x="-2027" y="280075"/>
                  <a:pt x="1413" y="258379"/>
                </a:cubicBezTo>
                <a:cubicBezTo>
                  <a:pt x="4853" y="236683"/>
                  <a:pt x="13849" y="219486"/>
                  <a:pt x="29988" y="190117"/>
                </a:cubicBezTo>
                <a:cubicBezTo>
                  <a:pt x="46127" y="160748"/>
                  <a:pt x="88990" y="109155"/>
                  <a:pt x="98250" y="82167"/>
                </a:cubicBezTo>
                <a:cubicBezTo>
                  <a:pt x="107510" y="55180"/>
                  <a:pt x="81846" y="39834"/>
                  <a:pt x="85550" y="28192"/>
                </a:cubicBezTo>
                <a:cubicBezTo>
                  <a:pt x="89254" y="16550"/>
                  <a:pt x="129207" y="-8321"/>
                  <a:pt x="134763" y="27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0C543EA5-3F58-427E-ACFB-444A405A9903}"/>
              </a:ext>
            </a:extLst>
          </p:cNvPr>
          <p:cNvSpPr/>
          <p:nvPr/>
        </p:nvSpPr>
        <p:spPr>
          <a:xfrm>
            <a:off x="4129546" y="4568100"/>
            <a:ext cx="55226" cy="83368"/>
          </a:xfrm>
          <a:custGeom>
            <a:avLst/>
            <a:gdLst>
              <a:gd name="connsiteX0" fmla="*/ 55104 w 55226"/>
              <a:gd name="connsiteY0" fmla="*/ 725 h 83368"/>
              <a:gd name="connsiteX1" fmla="*/ 15417 w 55226"/>
              <a:gd name="connsiteY1" fmla="*/ 45175 h 83368"/>
              <a:gd name="connsiteX2" fmla="*/ 1129 w 55226"/>
              <a:gd name="connsiteY2" fmla="*/ 83275 h 83368"/>
              <a:gd name="connsiteX3" fmla="*/ 55104 w 55226"/>
              <a:gd name="connsiteY3" fmla="*/ 725 h 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26" h="83368">
                <a:moveTo>
                  <a:pt x="55104" y="725"/>
                </a:moveTo>
                <a:cubicBezTo>
                  <a:pt x="57485" y="-5625"/>
                  <a:pt x="24413" y="31417"/>
                  <a:pt x="15417" y="45175"/>
                </a:cubicBezTo>
                <a:cubicBezTo>
                  <a:pt x="6421" y="58933"/>
                  <a:pt x="-3369" y="85127"/>
                  <a:pt x="1129" y="83275"/>
                </a:cubicBezTo>
                <a:cubicBezTo>
                  <a:pt x="5627" y="81423"/>
                  <a:pt x="52723" y="7075"/>
                  <a:pt x="55104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6B2461E0-1BA3-4A1A-A252-B0C7AA1C1536}"/>
              </a:ext>
            </a:extLst>
          </p:cNvPr>
          <p:cNvSpPr/>
          <p:nvPr/>
        </p:nvSpPr>
        <p:spPr>
          <a:xfrm>
            <a:off x="4084575" y="4135127"/>
            <a:ext cx="163641" cy="142002"/>
          </a:xfrm>
          <a:custGeom>
            <a:avLst/>
            <a:gdLst>
              <a:gd name="connsiteX0" fmla="*/ 163575 w 163641"/>
              <a:gd name="connsiteY0" fmla="*/ 311 h 142002"/>
              <a:gd name="connsiteX1" fmla="*/ 103250 w 163641"/>
              <a:gd name="connsiteY1" fmla="*/ 52698 h 142002"/>
              <a:gd name="connsiteX2" fmla="*/ 63 w 163641"/>
              <a:gd name="connsiteY2" fmla="*/ 141598 h 142002"/>
              <a:gd name="connsiteX3" fmla="*/ 88963 w 163641"/>
              <a:gd name="connsiteY3" fmla="*/ 82861 h 142002"/>
              <a:gd name="connsiteX4" fmla="*/ 163575 w 163641"/>
              <a:gd name="connsiteY4" fmla="*/ 311 h 14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41" h="142002">
                <a:moveTo>
                  <a:pt x="163575" y="311"/>
                </a:moveTo>
                <a:cubicBezTo>
                  <a:pt x="165956" y="-4716"/>
                  <a:pt x="103250" y="52698"/>
                  <a:pt x="103250" y="52698"/>
                </a:cubicBezTo>
                <a:cubicBezTo>
                  <a:pt x="75998" y="76246"/>
                  <a:pt x="2444" y="136571"/>
                  <a:pt x="63" y="141598"/>
                </a:cubicBezTo>
                <a:cubicBezTo>
                  <a:pt x="-2318" y="146625"/>
                  <a:pt x="62505" y="103499"/>
                  <a:pt x="88963" y="82861"/>
                </a:cubicBezTo>
                <a:cubicBezTo>
                  <a:pt x="115421" y="62223"/>
                  <a:pt x="161194" y="5338"/>
                  <a:pt x="163575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6D47AC4C-AF9F-4A39-A0A8-46725449C6D1}"/>
              </a:ext>
            </a:extLst>
          </p:cNvPr>
          <p:cNvSpPr/>
          <p:nvPr/>
        </p:nvSpPr>
        <p:spPr>
          <a:xfrm>
            <a:off x="4564377" y="4054424"/>
            <a:ext cx="81090" cy="317465"/>
          </a:xfrm>
          <a:custGeom>
            <a:avLst/>
            <a:gdLst>
              <a:gd name="connsiteX0" fmla="*/ 17148 w 81090"/>
              <a:gd name="connsiteY0" fmla="*/ 51 h 317465"/>
              <a:gd name="connsiteX1" fmla="*/ 18736 w 81090"/>
              <a:gd name="connsiteY1" fmla="*/ 88951 h 317465"/>
              <a:gd name="connsiteX2" fmla="*/ 80648 w 81090"/>
              <a:gd name="connsiteY2" fmla="*/ 160389 h 317465"/>
              <a:gd name="connsiteX3" fmla="*/ 47311 w 81090"/>
              <a:gd name="connsiteY3" fmla="*/ 314376 h 317465"/>
              <a:gd name="connsiteX4" fmla="*/ 63186 w 81090"/>
              <a:gd name="connsiteY4" fmla="*/ 255639 h 317465"/>
              <a:gd name="connsiteX5" fmla="*/ 45723 w 81090"/>
              <a:gd name="connsiteY5" fmla="*/ 161976 h 317465"/>
              <a:gd name="connsiteX6" fmla="*/ 1273 w 81090"/>
              <a:gd name="connsiteY6" fmla="*/ 101651 h 317465"/>
              <a:gd name="connsiteX7" fmla="*/ 17148 w 81090"/>
              <a:gd name="connsiteY7" fmla="*/ 51 h 3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90" h="317465">
                <a:moveTo>
                  <a:pt x="17148" y="51"/>
                </a:moveTo>
                <a:cubicBezTo>
                  <a:pt x="20058" y="-2066"/>
                  <a:pt x="8153" y="62228"/>
                  <a:pt x="18736" y="88951"/>
                </a:cubicBezTo>
                <a:cubicBezTo>
                  <a:pt x="29319" y="115674"/>
                  <a:pt x="75886" y="122818"/>
                  <a:pt x="80648" y="160389"/>
                </a:cubicBezTo>
                <a:cubicBezTo>
                  <a:pt x="85410" y="197960"/>
                  <a:pt x="50221" y="298501"/>
                  <a:pt x="47311" y="314376"/>
                </a:cubicBezTo>
                <a:cubicBezTo>
                  <a:pt x="44401" y="330251"/>
                  <a:pt x="63451" y="281039"/>
                  <a:pt x="63186" y="255639"/>
                </a:cubicBezTo>
                <a:cubicBezTo>
                  <a:pt x="62921" y="230239"/>
                  <a:pt x="56042" y="187641"/>
                  <a:pt x="45723" y="161976"/>
                </a:cubicBezTo>
                <a:cubicBezTo>
                  <a:pt x="35404" y="136311"/>
                  <a:pt x="7623" y="124405"/>
                  <a:pt x="1273" y="101651"/>
                </a:cubicBezTo>
                <a:cubicBezTo>
                  <a:pt x="-5077" y="78897"/>
                  <a:pt x="14238" y="2168"/>
                  <a:pt x="17148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C93B19B0-FDDE-48D8-9663-71E960B776FC}"/>
              </a:ext>
            </a:extLst>
          </p:cNvPr>
          <p:cNvSpPr/>
          <p:nvPr/>
        </p:nvSpPr>
        <p:spPr>
          <a:xfrm>
            <a:off x="4669270" y="3993886"/>
            <a:ext cx="113435" cy="89815"/>
          </a:xfrm>
          <a:custGeom>
            <a:avLst/>
            <a:gdLst>
              <a:gd name="connsiteX0" fmla="*/ 112280 w 113435"/>
              <a:gd name="connsiteY0" fmla="*/ 264 h 89815"/>
              <a:gd name="connsiteX1" fmla="*/ 1155 w 113435"/>
              <a:gd name="connsiteY1" fmla="*/ 87577 h 89815"/>
              <a:gd name="connsiteX2" fmla="*/ 56718 w 113435"/>
              <a:gd name="connsiteY2" fmla="*/ 60589 h 89815"/>
              <a:gd name="connsiteX3" fmla="*/ 112280 w 113435"/>
              <a:gd name="connsiteY3" fmla="*/ 264 h 8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35" h="89815">
                <a:moveTo>
                  <a:pt x="112280" y="264"/>
                </a:moveTo>
                <a:cubicBezTo>
                  <a:pt x="103019" y="4762"/>
                  <a:pt x="10415" y="77523"/>
                  <a:pt x="1155" y="87577"/>
                </a:cubicBezTo>
                <a:cubicBezTo>
                  <a:pt x="-8105" y="97631"/>
                  <a:pt x="40843" y="71172"/>
                  <a:pt x="56718" y="60589"/>
                </a:cubicBezTo>
                <a:cubicBezTo>
                  <a:pt x="72593" y="50006"/>
                  <a:pt x="121541" y="-4234"/>
                  <a:pt x="112280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FB590B33-1245-4B40-952C-E599D9ED409E}"/>
              </a:ext>
            </a:extLst>
          </p:cNvPr>
          <p:cNvSpPr/>
          <p:nvPr/>
        </p:nvSpPr>
        <p:spPr>
          <a:xfrm>
            <a:off x="3849252" y="4155376"/>
            <a:ext cx="321167" cy="75493"/>
          </a:xfrm>
          <a:custGeom>
            <a:avLst/>
            <a:gdLst>
              <a:gd name="connsiteX0" fmla="*/ 321111 w 321167"/>
              <a:gd name="connsiteY0" fmla="*/ 699 h 75493"/>
              <a:gd name="connsiteX1" fmla="*/ 92511 w 321167"/>
              <a:gd name="connsiteY1" fmla="*/ 16574 h 75493"/>
              <a:gd name="connsiteX2" fmla="*/ 436 w 321167"/>
              <a:gd name="connsiteY2" fmla="*/ 75312 h 75493"/>
              <a:gd name="connsiteX3" fmla="*/ 70286 w 321167"/>
              <a:gd name="connsiteY3" fmla="*/ 34037 h 75493"/>
              <a:gd name="connsiteX4" fmla="*/ 321111 w 321167"/>
              <a:gd name="connsiteY4" fmla="*/ 699 h 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67" h="75493">
                <a:moveTo>
                  <a:pt x="321111" y="699"/>
                </a:moveTo>
                <a:cubicBezTo>
                  <a:pt x="324815" y="-2212"/>
                  <a:pt x="145957" y="4139"/>
                  <a:pt x="92511" y="16574"/>
                </a:cubicBezTo>
                <a:cubicBezTo>
                  <a:pt x="39065" y="29009"/>
                  <a:pt x="4140" y="72402"/>
                  <a:pt x="436" y="75312"/>
                </a:cubicBezTo>
                <a:cubicBezTo>
                  <a:pt x="-3268" y="78223"/>
                  <a:pt x="16311" y="45414"/>
                  <a:pt x="70286" y="34037"/>
                </a:cubicBezTo>
                <a:cubicBezTo>
                  <a:pt x="124261" y="22660"/>
                  <a:pt x="317407" y="3610"/>
                  <a:pt x="321111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D3DB734D-D86E-442C-97ED-E1C00C163AAC}"/>
              </a:ext>
            </a:extLst>
          </p:cNvPr>
          <p:cNvSpPr/>
          <p:nvPr/>
        </p:nvSpPr>
        <p:spPr>
          <a:xfrm>
            <a:off x="4275069" y="5157715"/>
            <a:ext cx="295549" cy="38674"/>
          </a:xfrm>
          <a:custGeom>
            <a:avLst/>
            <a:gdLst>
              <a:gd name="connsiteX0" fmla="*/ 69 w 295549"/>
              <a:gd name="connsiteY0" fmla="*/ 73 h 38674"/>
              <a:gd name="connsiteX1" fmla="*/ 139769 w 295549"/>
              <a:gd name="connsiteY1" fmla="*/ 38173 h 38674"/>
              <a:gd name="connsiteX2" fmla="*/ 293756 w 295549"/>
              <a:gd name="connsiteY2" fmla="*/ 22298 h 38674"/>
              <a:gd name="connsiteX3" fmla="*/ 217556 w 295549"/>
              <a:gd name="connsiteY3" fmla="*/ 28648 h 38674"/>
              <a:gd name="connsiteX4" fmla="*/ 122306 w 295549"/>
              <a:gd name="connsiteY4" fmla="*/ 28648 h 38674"/>
              <a:gd name="connsiteX5" fmla="*/ 69 w 295549"/>
              <a:gd name="connsiteY5" fmla="*/ 73 h 3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49" h="38674">
                <a:moveTo>
                  <a:pt x="69" y="73"/>
                </a:moveTo>
                <a:cubicBezTo>
                  <a:pt x="2979" y="1660"/>
                  <a:pt x="90821" y="34469"/>
                  <a:pt x="139769" y="38173"/>
                </a:cubicBezTo>
                <a:cubicBezTo>
                  <a:pt x="188717" y="41877"/>
                  <a:pt x="280792" y="23885"/>
                  <a:pt x="293756" y="22298"/>
                </a:cubicBezTo>
                <a:cubicBezTo>
                  <a:pt x="306720" y="20711"/>
                  <a:pt x="246131" y="27590"/>
                  <a:pt x="217556" y="28648"/>
                </a:cubicBezTo>
                <a:cubicBezTo>
                  <a:pt x="188981" y="29706"/>
                  <a:pt x="158025" y="34204"/>
                  <a:pt x="122306" y="28648"/>
                </a:cubicBezTo>
                <a:cubicBezTo>
                  <a:pt x="86587" y="23092"/>
                  <a:pt x="-2841" y="-1514"/>
                  <a:pt x="6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269492B2-3C79-45D1-846F-3D4E8E3BDDFA}"/>
              </a:ext>
            </a:extLst>
          </p:cNvPr>
          <p:cNvSpPr/>
          <p:nvPr/>
        </p:nvSpPr>
        <p:spPr>
          <a:xfrm>
            <a:off x="4390434" y="4571807"/>
            <a:ext cx="24494" cy="101708"/>
          </a:xfrm>
          <a:custGeom>
            <a:avLst/>
            <a:gdLst>
              <a:gd name="connsiteX0" fmla="*/ 24404 w 24494"/>
              <a:gd name="connsiteY0" fmla="*/ 193 h 101708"/>
              <a:gd name="connsiteX1" fmla="*/ 591 w 24494"/>
              <a:gd name="connsiteY1" fmla="*/ 98618 h 101708"/>
              <a:gd name="connsiteX2" fmla="*/ 8529 w 24494"/>
              <a:gd name="connsiteY2" fmla="*/ 73218 h 101708"/>
              <a:gd name="connsiteX3" fmla="*/ 24404 w 24494"/>
              <a:gd name="connsiteY3" fmla="*/ 193 h 10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" h="101708">
                <a:moveTo>
                  <a:pt x="24404" y="193"/>
                </a:moveTo>
                <a:cubicBezTo>
                  <a:pt x="23081" y="4426"/>
                  <a:pt x="3237" y="86447"/>
                  <a:pt x="591" y="98618"/>
                </a:cubicBezTo>
                <a:cubicBezTo>
                  <a:pt x="-2055" y="110789"/>
                  <a:pt x="4825" y="83801"/>
                  <a:pt x="8529" y="73218"/>
                </a:cubicBezTo>
                <a:cubicBezTo>
                  <a:pt x="12233" y="62635"/>
                  <a:pt x="25727" y="-4040"/>
                  <a:pt x="24404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CC9DF2CA-F29C-4245-B46D-983FF66F7472}"/>
              </a:ext>
            </a:extLst>
          </p:cNvPr>
          <p:cNvSpPr/>
          <p:nvPr/>
        </p:nvSpPr>
        <p:spPr>
          <a:xfrm>
            <a:off x="4460812" y="4603303"/>
            <a:ext cx="27061" cy="94181"/>
          </a:xfrm>
          <a:custGeom>
            <a:avLst/>
            <a:gdLst>
              <a:gd name="connsiteX0" fmla="*/ 1651 w 27061"/>
              <a:gd name="connsiteY0" fmla="*/ 447 h 94181"/>
              <a:gd name="connsiteX1" fmla="*/ 27051 w 27061"/>
              <a:gd name="connsiteY1" fmla="*/ 92522 h 94181"/>
              <a:gd name="connsiteX2" fmla="*/ 4826 w 27061"/>
              <a:gd name="connsiteY2" fmla="*/ 57597 h 94181"/>
              <a:gd name="connsiteX3" fmla="*/ 1651 w 27061"/>
              <a:gd name="connsiteY3" fmla="*/ 447 h 9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1" h="94181">
                <a:moveTo>
                  <a:pt x="1651" y="447"/>
                </a:moveTo>
                <a:cubicBezTo>
                  <a:pt x="5355" y="6268"/>
                  <a:pt x="26522" y="82997"/>
                  <a:pt x="27051" y="92522"/>
                </a:cubicBezTo>
                <a:cubicBezTo>
                  <a:pt x="27580" y="102047"/>
                  <a:pt x="8530" y="67916"/>
                  <a:pt x="4826" y="57597"/>
                </a:cubicBezTo>
                <a:cubicBezTo>
                  <a:pt x="1122" y="47278"/>
                  <a:pt x="-2053" y="-5374"/>
                  <a:pt x="165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F5F34FE1-D115-4E04-B997-3B7F11BBC4ED}"/>
              </a:ext>
            </a:extLst>
          </p:cNvPr>
          <p:cNvSpPr/>
          <p:nvPr/>
        </p:nvSpPr>
        <p:spPr>
          <a:xfrm>
            <a:off x="4473547" y="3111642"/>
            <a:ext cx="775136" cy="435786"/>
          </a:xfrm>
          <a:custGeom>
            <a:avLst/>
            <a:gdLst>
              <a:gd name="connsiteX0" fmla="*/ 28 w 775136"/>
              <a:gd name="connsiteY0" fmla="*/ 1446 h 435786"/>
              <a:gd name="connsiteX1" fmla="*/ 298478 w 775136"/>
              <a:gd name="connsiteY1" fmla="*/ 14146 h 435786"/>
              <a:gd name="connsiteX2" fmla="*/ 492153 w 775136"/>
              <a:gd name="connsiteY2" fmla="*/ 85583 h 435786"/>
              <a:gd name="connsiteX3" fmla="*/ 587403 w 775136"/>
              <a:gd name="connsiteY3" fmla="*/ 157021 h 435786"/>
              <a:gd name="connsiteX4" fmla="*/ 774728 w 775136"/>
              <a:gd name="connsiteY4" fmla="*/ 434833 h 435786"/>
              <a:gd name="connsiteX5" fmla="*/ 635028 w 775136"/>
              <a:gd name="connsiteY5" fmla="*/ 244333 h 435786"/>
              <a:gd name="connsiteX6" fmla="*/ 549303 w 775136"/>
              <a:gd name="connsiteY6" fmla="*/ 141146 h 435786"/>
              <a:gd name="connsiteX7" fmla="*/ 315941 w 775136"/>
              <a:gd name="connsiteY7" fmla="*/ 34783 h 435786"/>
              <a:gd name="connsiteX8" fmla="*/ 28 w 775136"/>
              <a:gd name="connsiteY8" fmla="*/ 1446 h 4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36" h="435786">
                <a:moveTo>
                  <a:pt x="28" y="1446"/>
                </a:moveTo>
                <a:cubicBezTo>
                  <a:pt x="-2883" y="-1994"/>
                  <a:pt x="216457" y="123"/>
                  <a:pt x="298478" y="14146"/>
                </a:cubicBezTo>
                <a:cubicBezTo>
                  <a:pt x="380499" y="28169"/>
                  <a:pt x="443999" y="61771"/>
                  <a:pt x="492153" y="85583"/>
                </a:cubicBezTo>
                <a:cubicBezTo>
                  <a:pt x="540307" y="109395"/>
                  <a:pt x="540307" y="98813"/>
                  <a:pt x="587403" y="157021"/>
                </a:cubicBezTo>
                <a:cubicBezTo>
                  <a:pt x="634499" y="215229"/>
                  <a:pt x="766790" y="420281"/>
                  <a:pt x="774728" y="434833"/>
                </a:cubicBezTo>
                <a:cubicBezTo>
                  <a:pt x="782666" y="449385"/>
                  <a:pt x="672599" y="293281"/>
                  <a:pt x="635028" y="244333"/>
                </a:cubicBezTo>
                <a:cubicBezTo>
                  <a:pt x="597457" y="195385"/>
                  <a:pt x="602484" y="176071"/>
                  <a:pt x="549303" y="141146"/>
                </a:cubicBezTo>
                <a:cubicBezTo>
                  <a:pt x="496122" y="106221"/>
                  <a:pt x="401137" y="57008"/>
                  <a:pt x="315941" y="34783"/>
                </a:cubicBezTo>
                <a:cubicBezTo>
                  <a:pt x="230745" y="12558"/>
                  <a:pt x="2939" y="4886"/>
                  <a:pt x="28" y="1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27378A9B-9268-4C3A-AE7C-0561B5DE8EAA}"/>
              </a:ext>
            </a:extLst>
          </p:cNvPr>
          <p:cNvSpPr/>
          <p:nvPr/>
        </p:nvSpPr>
        <p:spPr>
          <a:xfrm>
            <a:off x="3780429" y="3087876"/>
            <a:ext cx="705532" cy="306933"/>
          </a:xfrm>
          <a:custGeom>
            <a:avLst/>
            <a:gdLst>
              <a:gd name="connsiteX0" fmla="*/ 702671 w 705532"/>
              <a:gd name="connsiteY0" fmla="*/ 36324 h 306933"/>
              <a:gd name="connsiteX1" fmla="*/ 529634 w 705532"/>
              <a:gd name="connsiteY1" fmla="*/ 6162 h 306933"/>
              <a:gd name="connsiteX2" fmla="*/ 305796 w 705532"/>
              <a:gd name="connsiteY2" fmla="*/ 52199 h 306933"/>
              <a:gd name="connsiteX3" fmla="*/ 4171 w 705532"/>
              <a:gd name="connsiteY3" fmla="*/ 304612 h 306933"/>
              <a:gd name="connsiteX4" fmla="*/ 147046 w 705532"/>
              <a:gd name="connsiteY4" fmla="*/ 168087 h 306933"/>
              <a:gd name="connsiteX5" fmla="*/ 386759 w 705532"/>
              <a:gd name="connsiteY5" fmla="*/ 6162 h 306933"/>
              <a:gd name="connsiteX6" fmla="*/ 702671 w 705532"/>
              <a:gd name="connsiteY6" fmla="*/ 36324 h 3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532" h="306933">
                <a:moveTo>
                  <a:pt x="702671" y="36324"/>
                </a:moveTo>
                <a:cubicBezTo>
                  <a:pt x="726483" y="36324"/>
                  <a:pt x="595780" y="3516"/>
                  <a:pt x="529634" y="6162"/>
                </a:cubicBezTo>
                <a:cubicBezTo>
                  <a:pt x="463488" y="8808"/>
                  <a:pt x="393373" y="2457"/>
                  <a:pt x="305796" y="52199"/>
                </a:cubicBezTo>
                <a:cubicBezTo>
                  <a:pt x="218219" y="101941"/>
                  <a:pt x="30629" y="285297"/>
                  <a:pt x="4171" y="304612"/>
                </a:cubicBezTo>
                <a:cubicBezTo>
                  <a:pt x="-22287" y="323927"/>
                  <a:pt x="83281" y="217829"/>
                  <a:pt x="147046" y="168087"/>
                </a:cubicBezTo>
                <a:cubicBezTo>
                  <a:pt x="210811" y="118345"/>
                  <a:pt x="294684" y="30239"/>
                  <a:pt x="386759" y="6162"/>
                </a:cubicBezTo>
                <a:cubicBezTo>
                  <a:pt x="478834" y="-17915"/>
                  <a:pt x="678859" y="36324"/>
                  <a:pt x="702671" y="36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2EB6385B-C0AC-4D7D-9972-39940B77D45B}"/>
              </a:ext>
            </a:extLst>
          </p:cNvPr>
          <p:cNvSpPr/>
          <p:nvPr/>
        </p:nvSpPr>
        <p:spPr>
          <a:xfrm>
            <a:off x="3543644" y="3394910"/>
            <a:ext cx="242892" cy="580370"/>
          </a:xfrm>
          <a:custGeom>
            <a:avLst/>
            <a:gdLst>
              <a:gd name="connsiteX0" fmla="*/ 239369 w 242892"/>
              <a:gd name="connsiteY0" fmla="*/ 3928 h 580370"/>
              <a:gd name="connsiteX1" fmla="*/ 180631 w 242892"/>
              <a:gd name="connsiteY1" fmla="*/ 149978 h 580370"/>
              <a:gd name="connsiteX2" fmla="*/ 123481 w 242892"/>
              <a:gd name="connsiteY2" fmla="*/ 254753 h 580370"/>
              <a:gd name="connsiteX3" fmla="*/ 4419 w 242892"/>
              <a:gd name="connsiteY3" fmla="*/ 567490 h 580370"/>
              <a:gd name="connsiteX4" fmla="*/ 29819 w 242892"/>
              <a:gd name="connsiteY4" fmla="*/ 500815 h 580370"/>
              <a:gd name="connsiteX5" fmla="*/ 71094 w 242892"/>
              <a:gd name="connsiteY5" fmla="*/ 319840 h 580370"/>
              <a:gd name="connsiteX6" fmla="*/ 239369 w 242892"/>
              <a:gd name="connsiteY6" fmla="*/ 3928 h 58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92" h="580370">
                <a:moveTo>
                  <a:pt x="239369" y="3928"/>
                </a:moveTo>
                <a:cubicBezTo>
                  <a:pt x="257625" y="-24382"/>
                  <a:pt x="199946" y="108174"/>
                  <a:pt x="180631" y="149978"/>
                </a:cubicBezTo>
                <a:cubicBezTo>
                  <a:pt x="161316" y="191782"/>
                  <a:pt x="152850" y="185168"/>
                  <a:pt x="123481" y="254753"/>
                </a:cubicBezTo>
                <a:cubicBezTo>
                  <a:pt x="94112" y="324338"/>
                  <a:pt x="20029" y="526480"/>
                  <a:pt x="4419" y="567490"/>
                </a:cubicBezTo>
                <a:cubicBezTo>
                  <a:pt x="-11191" y="608500"/>
                  <a:pt x="18707" y="542090"/>
                  <a:pt x="29819" y="500815"/>
                </a:cubicBezTo>
                <a:cubicBezTo>
                  <a:pt x="40931" y="459540"/>
                  <a:pt x="36434" y="401332"/>
                  <a:pt x="71094" y="319840"/>
                </a:cubicBezTo>
                <a:cubicBezTo>
                  <a:pt x="105754" y="238348"/>
                  <a:pt x="221113" y="32238"/>
                  <a:pt x="239369" y="3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A8D2DDD3-BDB9-49C1-97D0-81E669924927}"/>
              </a:ext>
            </a:extLst>
          </p:cNvPr>
          <p:cNvSpPr/>
          <p:nvPr/>
        </p:nvSpPr>
        <p:spPr>
          <a:xfrm>
            <a:off x="3439895" y="3800415"/>
            <a:ext cx="154360" cy="591267"/>
          </a:xfrm>
          <a:custGeom>
            <a:avLst/>
            <a:gdLst>
              <a:gd name="connsiteX0" fmla="*/ 154205 w 154360"/>
              <a:gd name="connsiteY0" fmla="*/ 60 h 591267"/>
              <a:gd name="connsiteX1" fmla="*/ 46255 w 154360"/>
              <a:gd name="connsiteY1" fmla="*/ 192148 h 591267"/>
              <a:gd name="connsiteX2" fmla="*/ 31968 w 154360"/>
              <a:gd name="connsiteY2" fmla="*/ 300098 h 591267"/>
              <a:gd name="connsiteX3" fmla="*/ 218 w 154360"/>
              <a:gd name="connsiteY3" fmla="*/ 590610 h 591267"/>
              <a:gd name="connsiteX4" fmla="*/ 49430 w 154360"/>
              <a:gd name="connsiteY4" fmla="*/ 373123 h 591267"/>
              <a:gd name="connsiteX5" fmla="*/ 70068 w 154360"/>
              <a:gd name="connsiteY5" fmla="*/ 173098 h 591267"/>
              <a:gd name="connsiteX6" fmla="*/ 154205 w 154360"/>
              <a:gd name="connsiteY6" fmla="*/ 60 h 5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60" h="591267">
                <a:moveTo>
                  <a:pt x="154205" y="60"/>
                </a:moveTo>
                <a:cubicBezTo>
                  <a:pt x="150236" y="3235"/>
                  <a:pt x="66628" y="142142"/>
                  <a:pt x="46255" y="192148"/>
                </a:cubicBezTo>
                <a:cubicBezTo>
                  <a:pt x="25882" y="242154"/>
                  <a:pt x="39641" y="233688"/>
                  <a:pt x="31968" y="300098"/>
                </a:cubicBezTo>
                <a:cubicBezTo>
                  <a:pt x="24295" y="366508"/>
                  <a:pt x="-2692" y="578439"/>
                  <a:pt x="218" y="590610"/>
                </a:cubicBezTo>
                <a:cubicBezTo>
                  <a:pt x="3128" y="602781"/>
                  <a:pt x="37788" y="442708"/>
                  <a:pt x="49430" y="373123"/>
                </a:cubicBezTo>
                <a:cubicBezTo>
                  <a:pt x="61072" y="303538"/>
                  <a:pt x="54987" y="227602"/>
                  <a:pt x="70068" y="173098"/>
                </a:cubicBezTo>
                <a:cubicBezTo>
                  <a:pt x="85149" y="118594"/>
                  <a:pt x="158174" y="-3115"/>
                  <a:pt x="15420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356C5FBB-6837-4BE0-9ED2-78C1D8B297E5}"/>
              </a:ext>
            </a:extLst>
          </p:cNvPr>
          <p:cNvSpPr/>
          <p:nvPr/>
        </p:nvSpPr>
        <p:spPr>
          <a:xfrm>
            <a:off x="3424118" y="4387707"/>
            <a:ext cx="105179" cy="858233"/>
          </a:xfrm>
          <a:custGeom>
            <a:avLst/>
            <a:gdLst>
              <a:gd name="connsiteX0" fmla="*/ 4882 w 105179"/>
              <a:gd name="connsiteY0" fmla="*/ 143 h 858233"/>
              <a:gd name="connsiteX1" fmla="*/ 8057 w 105179"/>
              <a:gd name="connsiteY1" fmla="*/ 441468 h 858233"/>
              <a:gd name="connsiteX2" fmla="*/ 100132 w 105179"/>
              <a:gd name="connsiteY2" fmla="*/ 841518 h 858233"/>
              <a:gd name="connsiteX3" fmla="*/ 84257 w 105179"/>
              <a:gd name="connsiteY3" fmla="*/ 744681 h 858233"/>
              <a:gd name="connsiteX4" fmla="*/ 9645 w 105179"/>
              <a:gd name="connsiteY4" fmla="*/ 397018 h 858233"/>
              <a:gd name="connsiteX5" fmla="*/ 4882 w 105179"/>
              <a:gd name="connsiteY5" fmla="*/ 143 h 8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79" h="858233">
                <a:moveTo>
                  <a:pt x="4882" y="143"/>
                </a:moveTo>
                <a:cubicBezTo>
                  <a:pt x="4617" y="7551"/>
                  <a:pt x="-7818" y="301239"/>
                  <a:pt x="8057" y="441468"/>
                </a:cubicBezTo>
                <a:cubicBezTo>
                  <a:pt x="23932" y="581697"/>
                  <a:pt x="87432" y="790982"/>
                  <a:pt x="100132" y="841518"/>
                </a:cubicBezTo>
                <a:cubicBezTo>
                  <a:pt x="112832" y="892054"/>
                  <a:pt x="99338" y="818764"/>
                  <a:pt x="84257" y="744681"/>
                </a:cubicBezTo>
                <a:cubicBezTo>
                  <a:pt x="69176" y="670598"/>
                  <a:pt x="21551" y="519255"/>
                  <a:pt x="9645" y="397018"/>
                </a:cubicBezTo>
                <a:cubicBezTo>
                  <a:pt x="-2261" y="274781"/>
                  <a:pt x="5147" y="-7265"/>
                  <a:pt x="488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EDBDB2CE-BB0C-4C28-A494-35C23CE6D3F9}"/>
              </a:ext>
            </a:extLst>
          </p:cNvPr>
          <p:cNvSpPr/>
          <p:nvPr/>
        </p:nvSpPr>
        <p:spPr>
          <a:xfrm>
            <a:off x="3520298" y="5232925"/>
            <a:ext cx="550283" cy="429731"/>
          </a:xfrm>
          <a:custGeom>
            <a:avLst/>
            <a:gdLst>
              <a:gd name="connsiteX0" fmla="*/ 2365 w 550283"/>
              <a:gd name="connsiteY0" fmla="*/ 1063 h 429731"/>
              <a:gd name="connsiteX1" fmla="*/ 127777 w 550283"/>
              <a:gd name="connsiteY1" fmla="*/ 193150 h 429731"/>
              <a:gd name="connsiteX2" fmla="*/ 527827 w 550283"/>
              <a:gd name="connsiteY2" fmla="*/ 420163 h 429731"/>
              <a:gd name="connsiteX3" fmla="*/ 454802 w 550283"/>
              <a:gd name="connsiteY3" fmla="*/ 361425 h 429731"/>
              <a:gd name="connsiteX4" fmla="*/ 78565 w 550283"/>
              <a:gd name="connsiteY4" fmla="*/ 126475 h 429731"/>
              <a:gd name="connsiteX5" fmla="*/ 2365 w 550283"/>
              <a:gd name="connsiteY5" fmla="*/ 1063 h 42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283" h="429731">
                <a:moveTo>
                  <a:pt x="2365" y="1063"/>
                </a:moveTo>
                <a:cubicBezTo>
                  <a:pt x="10567" y="12175"/>
                  <a:pt x="40200" y="123300"/>
                  <a:pt x="127777" y="193150"/>
                </a:cubicBezTo>
                <a:cubicBezTo>
                  <a:pt x="215354" y="263000"/>
                  <a:pt x="473323" y="392117"/>
                  <a:pt x="527827" y="420163"/>
                </a:cubicBezTo>
                <a:cubicBezTo>
                  <a:pt x="582331" y="448209"/>
                  <a:pt x="529679" y="410373"/>
                  <a:pt x="454802" y="361425"/>
                </a:cubicBezTo>
                <a:cubicBezTo>
                  <a:pt x="379925" y="312477"/>
                  <a:pt x="152648" y="184683"/>
                  <a:pt x="78565" y="126475"/>
                </a:cubicBezTo>
                <a:cubicBezTo>
                  <a:pt x="4482" y="68267"/>
                  <a:pt x="-5837" y="-10049"/>
                  <a:pt x="236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405F8839-F8F3-4AEF-9BF2-D7AE83A571D2}"/>
              </a:ext>
            </a:extLst>
          </p:cNvPr>
          <p:cNvSpPr/>
          <p:nvPr/>
        </p:nvSpPr>
        <p:spPr>
          <a:xfrm>
            <a:off x="3898779" y="5438775"/>
            <a:ext cx="567244" cy="190071"/>
          </a:xfrm>
          <a:custGeom>
            <a:avLst/>
            <a:gdLst>
              <a:gd name="connsiteX0" fmla="*/ 121 w 567244"/>
              <a:gd name="connsiteY0" fmla="*/ 0 h 190071"/>
              <a:gd name="connsiteX1" fmla="*/ 263646 w 567244"/>
              <a:gd name="connsiteY1" fmla="*/ 150813 h 190071"/>
              <a:gd name="connsiteX2" fmla="*/ 563684 w 567244"/>
              <a:gd name="connsiteY2" fmla="*/ 188913 h 190071"/>
              <a:gd name="connsiteX3" fmla="*/ 436684 w 567244"/>
              <a:gd name="connsiteY3" fmla="*/ 180975 h 190071"/>
              <a:gd name="connsiteX4" fmla="*/ 296984 w 567244"/>
              <a:gd name="connsiteY4" fmla="*/ 184150 h 190071"/>
              <a:gd name="connsiteX5" fmla="*/ 230309 w 567244"/>
              <a:gd name="connsiteY5" fmla="*/ 149225 h 190071"/>
              <a:gd name="connsiteX6" fmla="*/ 121 w 567244"/>
              <a:gd name="connsiteY6" fmla="*/ 0 h 19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244" h="190071">
                <a:moveTo>
                  <a:pt x="121" y="0"/>
                </a:moveTo>
                <a:cubicBezTo>
                  <a:pt x="5677" y="265"/>
                  <a:pt x="169719" y="119328"/>
                  <a:pt x="263646" y="150813"/>
                </a:cubicBezTo>
                <a:cubicBezTo>
                  <a:pt x="357573" y="182298"/>
                  <a:pt x="534844" y="183886"/>
                  <a:pt x="563684" y="188913"/>
                </a:cubicBezTo>
                <a:cubicBezTo>
                  <a:pt x="592524" y="193940"/>
                  <a:pt x="436684" y="180975"/>
                  <a:pt x="436684" y="180975"/>
                </a:cubicBezTo>
                <a:cubicBezTo>
                  <a:pt x="392234" y="180181"/>
                  <a:pt x="331380" y="189442"/>
                  <a:pt x="296984" y="184150"/>
                </a:cubicBezTo>
                <a:cubicBezTo>
                  <a:pt x="262588" y="178858"/>
                  <a:pt x="279257" y="177271"/>
                  <a:pt x="230309" y="149225"/>
                </a:cubicBezTo>
                <a:cubicBezTo>
                  <a:pt x="181361" y="121179"/>
                  <a:pt x="-5435" y="-265"/>
                  <a:pt x="1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1DBCA3EF-DC41-4E89-AE2D-E8B801040B86}"/>
              </a:ext>
            </a:extLst>
          </p:cNvPr>
          <p:cNvSpPr/>
          <p:nvPr/>
        </p:nvSpPr>
        <p:spPr>
          <a:xfrm>
            <a:off x="4047593" y="5641064"/>
            <a:ext cx="911507" cy="88325"/>
          </a:xfrm>
          <a:custGeom>
            <a:avLst/>
            <a:gdLst>
              <a:gd name="connsiteX0" fmla="*/ 532 w 911507"/>
              <a:gd name="connsiteY0" fmla="*/ 8849 h 88325"/>
              <a:gd name="connsiteX1" fmla="*/ 383120 w 911507"/>
              <a:gd name="connsiteY1" fmla="*/ 81874 h 88325"/>
              <a:gd name="connsiteX2" fmla="*/ 659345 w 911507"/>
              <a:gd name="connsiteY2" fmla="*/ 75524 h 88325"/>
              <a:gd name="connsiteX3" fmla="*/ 908582 w 911507"/>
              <a:gd name="connsiteY3" fmla="*/ 911 h 88325"/>
              <a:gd name="connsiteX4" fmla="*/ 784757 w 911507"/>
              <a:gd name="connsiteY4" fmla="*/ 35836 h 88325"/>
              <a:gd name="connsiteX5" fmla="*/ 618070 w 911507"/>
              <a:gd name="connsiteY5" fmla="*/ 62824 h 88325"/>
              <a:gd name="connsiteX6" fmla="*/ 306920 w 911507"/>
              <a:gd name="connsiteY6" fmla="*/ 53299 h 88325"/>
              <a:gd name="connsiteX7" fmla="*/ 532 w 911507"/>
              <a:gd name="connsiteY7" fmla="*/ 8849 h 8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507" h="88325">
                <a:moveTo>
                  <a:pt x="532" y="8849"/>
                </a:moveTo>
                <a:cubicBezTo>
                  <a:pt x="13232" y="13612"/>
                  <a:pt x="273318" y="70762"/>
                  <a:pt x="383120" y="81874"/>
                </a:cubicBezTo>
                <a:cubicBezTo>
                  <a:pt x="492922" y="92986"/>
                  <a:pt x="571768" y="89018"/>
                  <a:pt x="659345" y="75524"/>
                </a:cubicBezTo>
                <a:cubicBezTo>
                  <a:pt x="746922" y="62030"/>
                  <a:pt x="887680" y="7526"/>
                  <a:pt x="908582" y="911"/>
                </a:cubicBezTo>
                <a:cubicBezTo>
                  <a:pt x="929484" y="-5704"/>
                  <a:pt x="833176" y="25517"/>
                  <a:pt x="784757" y="35836"/>
                </a:cubicBezTo>
                <a:cubicBezTo>
                  <a:pt x="736338" y="46155"/>
                  <a:pt x="697709" y="59914"/>
                  <a:pt x="618070" y="62824"/>
                </a:cubicBezTo>
                <a:cubicBezTo>
                  <a:pt x="538431" y="65734"/>
                  <a:pt x="408255" y="61236"/>
                  <a:pt x="306920" y="53299"/>
                </a:cubicBezTo>
                <a:cubicBezTo>
                  <a:pt x="205585" y="45362"/>
                  <a:pt x="-12168" y="4086"/>
                  <a:pt x="532" y="8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C8C006D3-7A35-4DDD-8550-642C49C98A64}"/>
              </a:ext>
            </a:extLst>
          </p:cNvPr>
          <p:cNvSpPr/>
          <p:nvPr/>
        </p:nvSpPr>
        <p:spPr>
          <a:xfrm>
            <a:off x="4915310" y="5095490"/>
            <a:ext cx="441275" cy="572704"/>
          </a:xfrm>
          <a:custGeom>
            <a:avLst/>
            <a:gdLst>
              <a:gd name="connsiteX0" fmla="*/ 437740 w 441275"/>
              <a:gd name="connsiteY0" fmla="*/ 3560 h 572704"/>
              <a:gd name="connsiteX1" fmla="*/ 318678 w 441275"/>
              <a:gd name="connsiteY1" fmla="*/ 282960 h 572704"/>
              <a:gd name="connsiteX2" fmla="*/ 77378 w 441275"/>
              <a:gd name="connsiteY2" fmla="*/ 535373 h 572704"/>
              <a:gd name="connsiteX3" fmla="*/ 2765 w 441275"/>
              <a:gd name="connsiteY3" fmla="*/ 568710 h 572704"/>
              <a:gd name="connsiteX4" fmla="*/ 23403 w 441275"/>
              <a:gd name="connsiteY4" fmla="*/ 563948 h 572704"/>
              <a:gd name="connsiteX5" fmla="*/ 93253 w 441275"/>
              <a:gd name="connsiteY5" fmla="*/ 495685 h 572704"/>
              <a:gd name="connsiteX6" fmla="*/ 380590 w 441275"/>
              <a:gd name="connsiteY6" fmla="*/ 151198 h 572704"/>
              <a:gd name="connsiteX7" fmla="*/ 437740 w 441275"/>
              <a:gd name="connsiteY7" fmla="*/ 3560 h 57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75" h="572704">
                <a:moveTo>
                  <a:pt x="437740" y="3560"/>
                </a:moveTo>
                <a:cubicBezTo>
                  <a:pt x="427421" y="25520"/>
                  <a:pt x="378738" y="194324"/>
                  <a:pt x="318678" y="282960"/>
                </a:cubicBezTo>
                <a:cubicBezTo>
                  <a:pt x="258618" y="371596"/>
                  <a:pt x="130030" y="487748"/>
                  <a:pt x="77378" y="535373"/>
                </a:cubicBezTo>
                <a:cubicBezTo>
                  <a:pt x="24726" y="582998"/>
                  <a:pt x="11761" y="563948"/>
                  <a:pt x="2765" y="568710"/>
                </a:cubicBezTo>
                <a:cubicBezTo>
                  <a:pt x="-6231" y="573472"/>
                  <a:pt x="8322" y="576119"/>
                  <a:pt x="23403" y="563948"/>
                </a:cubicBezTo>
                <a:cubicBezTo>
                  <a:pt x="38484" y="551777"/>
                  <a:pt x="33722" y="564477"/>
                  <a:pt x="93253" y="495685"/>
                </a:cubicBezTo>
                <a:cubicBezTo>
                  <a:pt x="152784" y="426893"/>
                  <a:pt x="323440" y="237452"/>
                  <a:pt x="380590" y="151198"/>
                </a:cubicBezTo>
                <a:cubicBezTo>
                  <a:pt x="437740" y="64944"/>
                  <a:pt x="448059" y="-18400"/>
                  <a:pt x="437740" y="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EBEE4EFF-F05F-4C76-BEA8-F2875A8565FB}"/>
              </a:ext>
            </a:extLst>
          </p:cNvPr>
          <p:cNvSpPr/>
          <p:nvPr/>
        </p:nvSpPr>
        <p:spPr>
          <a:xfrm>
            <a:off x="5313691" y="4592469"/>
            <a:ext cx="161702" cy="622885"/>
          </a:xfrm>
          <a:custGeom>
            <a:avLst/>
            <a:gdLst>
              <a:gd name="connsiteX0" fmla="*/ 161597 w 161702"/>
              <a:gd name="connsiteY0" fmla="*/ 169 h 622885"/>
              <a:gd name="connsiteX1" fmla="*/ 115559 w 161702"/>
              <a:gd name="connsiteY1" fmla="*/ 265281 h 622885"/>
              <a:gd name="connsiteX2" fmla="*/ 10784 w 161702"/>
              <a:gd name="connsiteY2" fmla="*/ 600244 h 622885"/>
              <a:gd name="connsiteX3" fmla="*/ 13959 w 161702"/>
              <a:gd name="connsiteY3" fmla="*/ 552619 h 622885"/>
              <a:gd name="connsiteX4" fmla="*/ 104447 w 161702"/>
              <a:gd name="connsiteY4" fmla="*/ 230356 h 622885"/>
              <a:gd name="connsiteX5" fmla="*/ 161597 w 161702"/>
              <a:gd name="connsiteY5" fmla="*/ 169 h 6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702" h="622885">
                <a:moveTo>
                  <a:pt x="161597" y="169"/>
                </a:moveTo>
                <a:cubicBezTo>
                  <a:pt x="163449" y="5990"/>
                  <a:pt x="140694" y="165269"/>
                  <a:pt x="115559" y="265281"/>
                </a:cubicBezTo>
                <a:cubicBezTo>
                  <a:pt x="90424" y="365293"/>
                  <a:pt x="27717" y="552354"/>
                  <a:pt x="10784" y="600244"/>
                </a:cubicBezTo>
                <a:cubicBezTo>
                  <a:pt x="-6149" y="648134"/>
                  <a:pt x="-1652" y="614267"/>
                  <a:pt x="13959" y="552619"/>
                </a:cubicBezTo>
                <a:cubicBezTo>
                  <a:pt x="29569" y="490971"/>
                  <a:pt x="80370" y="320843"/>
                  <a:pt x="104447" y="230356"/>
                </a:cubicBezTo>
                <a:cubicBezTo>
                  <a:pt x="128524" y="139869"/>
                  <a:pt x="159745" y="-5652"/>
                  <a:pt x="161597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A136B8D5-C0FA-443F-8B19-FC0213607377}"/>
              </a:ext>
            </a:extLst>
          </p:cNvPr>
          <p:cNvSpPr/>
          <p:nvPr/>
        </p:nvSpPr>
        <p:spPr>
          <a:xfrm>
            <a:off x="5408557" y="4010024"/>
            <a:ext cx="79883" cy="671658"/>
          </a:xfrm>
          <a:custGeom>
            <a:avLst/>
            <a:gdLst>
              <a:gd name="connsiteX0" fmla="*/ 56 w 79883"/>
              <a:gd name="connsiteY0" fmla="*/ 1 h 671658"/>
              <a:gd name="connsiteX1" fmla="*/ 77843 w 79883"/>
              <a:gd name="connsiteY1" fmla="*/ 300039 h 671658"/>
              <a:gd name="connsiteX2" fmla="*/ 57206 w 79883"/>
              <a:gd name="connsiteY2" fmla="*/ 655639 h 671658"/>
              <a:gd name="connsiteX3" fmla="*/ 57206 w 79883"/>
              <a:gd name="connsiteY3" fmla="*/ 579439 h 671658"/>
              <a:gd name="connsiteX4" fmla="*/ 65143 w 79883"/>
              <a:gd name="connsiteY4" fmla="*/ 303214 h 671658"/>
              <a:gd name="connsiteX5" fmla="*/ 56 w 79883"/>
              <a:gd name="connsiteY5" fmla="*/ 1 h 67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83" h="671658">
                <a:moveTo>
                  <a:pt x="56" y="1"/>
                </a:moveTo>
                <a:cubicBezTo>
                  <a:pt x="2173" y="-528"/>
                  <a:pt x="68318" y="190766"/>
                  <a:pt x="77843" y="300039"/>
                </a:cubicBezTo>
                <a:cubicBezTo>
                  <a:pt x="87368" y="409312"/>
                  <a:pt x="60646" y="609072"/>
                  <a:pt x="57206" y="655639"/>
                </a:cubicBezTo>
                <a:cubicBezTo>
                  <a:pt x="53767" y="702206"/>
                  <a:pt x="55883" y="638176"/>
                  <a:pt x="57206" y="579439"/>
                </a:cubicBezTo>
                <a:cubicBezTo>
                  <a:pt x="58529" y="520702"/>
                  <a:pt x="74668" y="399522"/>
                  <a:pt x="65143" y="303214"/>
                </a:cubicBezTo>
                <a:cubicBezTo>
                  <a:pt x="55618" y="206906"/>
                  <a:pt x="-2061" y="530"/>
                  <a:pt x="5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C72366D5-BCC3-40EC-B672-000CBF423031}"/>
              </a:ext>
            </a:extLst>
          </p:cNvPr>
          <p:cNvSpPr/>
          <p:nvPr/>
        </p:nvSpPr>
        <p:spPr>
          <a:xfrm>
            <a:off x="5237106" y="3528307"/>
            <a:ext cx="204692" cy="607978"/>
          </a:xfrm>
          <a:custGeom>
            <a:avLst/>
            <a:gdLst>
              <a:gd name="connsiteX0" fmla="*/ 57 w 204692"/>
              <a:gd name="connsiteY0" fmla="*/ 706 h 607978"/>
              <a:gd name="connsiteX1" fmla="*/ 109594 w 204692"/>
              <a:gd name="connsiteY1" fmla="*/ 134056 h 607978"/>
              <a:gd name="connsiteX2" fmla="*/ 134994 w 204692"/>
              <a:gd name="connsiteY2" fmla="*/ 384881 h 607978"/>
              <a:gd name="connsiteX3" fmla="*/ 203257 w 204692"/>
              <a:gd name="connsiteY3" fmla="*/ 602368 h 607978"/>
              <a:gd name="connsiteX4" fmla="*/ 179444 w 204692"/>
              <a:gd name="connsiteY4" fmla="*/ 527756 h 607978"/>
              <a:gd name="connsiteX5" fmla="*/ 155632 w 204692"/>
              <a:gd name="connsiteY5" fmla="*/ 354718 h 607978"/>
              <a:gd name="connsiteX6" fmla="*/ 125469 w 204692"/>
              <a:gd name="connsiteY6" fmla="*/ 94368 h 607978"/>
              <a:gd name="connsiteX7" fmla="*/ 57 w 204692"/>
              <a:gd name="connsiteY7" fmla="*/ 706 h 6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692" h="607978">
                <a:moveTo>
                  <a:pt x="57" y="706"/>
                </a:moveTo>
                <a:cubicBezTo>
                  <a:pt x="-2589" y="7321"/>
                  <a:pt x="87104" y="70027"/>
                  <a:pt x="109594" y="134056"/>
                </a:cubicBezTo>
                <a:cubicBezTo>
                  <a:pt x="132084" y="198085"/>
                  <a:pt x="119384" y="306829"/>
                  <a:pt x="134994" y="384881"/>
                </a:cubicBezTo>
                <a:cubicBezTo>
                  <a:pt x="150605" y="462933"/>
                  <a:pt x="195849" y="578556"/>
                  <a:pt x="203257" y="602368"/>
                </a:cubicBezTo>
                <a:cubicBezTo>
                  <a:pt x="210665" y="626181"/>
                  <a:pt x="187381" y="569031"/>
                  <a:pt x="179444" y="527756"/>
                </a:cubicBezTo>
                <a:cubicBezTo>
                  <a:pt x="171507" y="486481"/>
                  <a:pt x="164628" y="426949"/>
                  <a:pt x="155632" y="354718"/>
                </a:cubicBezTo>
                <a:cubicBezTo>
                  <a:pt x="146636" y="282487"/>
                  <a:pt x="150869" y="154164"/>
                  <a:pt x="125469" y="94368"/>
                </a:cubicBezTo>
                <a:cubicBezTo>
                  <a:pt x="100069" y="34572"/>
                  <a:pt x="2703" y="-5909"/>
                  <a:pt x="57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1287E4AE-C7D5-47F8-A00C-4D7569C4935C}"/>
              </a:ext>
            </a:extLst>
          </p:cNvPr>
          <p:cNvSpPr/>
          <p:nvPr/>
        </p:nvSpPr>
        <p:spPr>
          <a:xfrm>
            <a:off x="5314468" y="4623022"/>
            <a:ext cx="337912" cy="733705"/>
          </a:xfrm>
          <a:custGeom>
            <a:avLst/>
            <a:gdLst>
              <a:gd name="connsiteX0" fmla="*/ 141770 w 337912"/>
              <a:gd name="connsiteY0" fmla="*/ 56928 h 733705"/>
              <a:gd name="connsiteX1" fmla="*/ 254482 w 337912"/>
              <a:gd name="connsiteY1" fmla="*/ 2953 h 733705"/>
              <a:gd name="connsiteX2" fmla="*/ 316395 w 337912"/>
              <a:gd name="connsiteY2" fmla="*/ 41053 h 733705"/>
              <a:gd name="connsiteX3" fmla="*/ 335445 w 337912"/>
              <a:gd name="connsiteY3" fmla="*/ 317278 h 733705"/>
              <a:gd name="connsiteX4" fmla="*/ 267182 w 337912"/>
              <a:gd name="connsiteY4" fmla="*/ 485553 h 733705"/>
              <a:gd name="connsiteX5" fmla="*/ 189395 w 337912"/>
              <a:gd name="connsiteY5" fmla="*/ 623666 h 733705"/>
              <a:gd name="connsiteX6" fmla="*/ 148120 w 337912"/>
              <a:gd name="connsiteY6" fmla="*/ 718916 h 733705"/>
              <a:gd name="connsiteX7" fmla="*/ 81445 w 337912"/>
              <a:gd name="connsiteY7" fmla="*/ 717328 h 733705"/>
              <a:gd name="connsiteX8" fmla="*/ 482 w 337912"/>
              <a:gd name="connsiteY8" fmla="*/ 564928 h 733705"/>
              <a:gd name="connsiteX9" fmla="*/ 51282 w 337912"/>
              <a:gd name="connsiteY9" fmla="*/ 658591 h 733705"/>
              <a:gd name="connsiteX10" fmla="*/ 122720 w 337912"/>
              <a:gd name="connsiteY10" fmla="*/ 717328 h 733705"/>
              <a:gd name="connsiteX11" fmla="*/ 151295 w 337912"/>
              <a:gd name="connsiteY11" fmla="*/ 668116 h 733705"/>
              <a:gd name="connsiteX12" fmla="*/ 227495 w 337912"/>
              <a:gd name="connsiteY12" fmla="*/ 542703 h 733705"/>
              <a:gd name="connsiteX13" fmla="*/ 310045 w 337912"/>
              <a:gd name="connsiteY13" fmla="*/ 347441 h 733705"/>
              <a:gd name="connsiteX14" fmla="*/ 311632 w 337912"/>
              <a:gd name="connsiteY14" fmla="*/ 188691 h 733705"/>
              <a:gd name="connsiteX15" fmla="*/ 287820 w 337912"/>
              <a:gd name="connsiteY15" fmla="*/ 31528 h 733705"/>
              <a:gd name="connsiteX16" fmla="*/ 141770 w 337912"/>
              <a:gd name="connsiteY16" fmla="*/ 56928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912" h="733705">
                <a:moveTo>
                  <a:pt x="141770" y="56928"/>
                </a:moveTo>
                <a:cubicBezTo>
                  <a:pt x="136214" y="52165"/>
                  <a:pt x="225378" y="5599"/>
                  <a:pt x="254482" y="2953"/>
                </a:cubicBezTo>
                <a:cubicBezTo>
                  <a:pt x="283586" y="307"/>
                  <a:pt x="302901" y="-11334"/>
                  <a:pt x="316395" y="41053"/>
                </a:cubicBezTo>
                <a:cubicBezTo>
                  <a:pt x="329889" y="93440"/>
                  <a:pt x="343647" y="243195"/>
                  <a:pt x="335445" y="317278"/>
                </a:cubicBezTo>
                <a:cubicBezTo>
                  <a:pt x="327243" y="391361"/>
                  <a:pt x="291524" y="434488"/>
                  <a:pt x="267182" y="485553"/>
                </a:cubicBezTo>
                <a:cubicBezTo>
                  <a:pt x="242840" y="536618"/>
                  <a:pt x="209239" y="584772"/>
                  <a:pt x="189395" y="623666"/>
                </a:cubicBezTo>
                <a:cubicBezTo>
                  <a:pt x="169551" y="662560"/>
                  <a:pt x="166112" y="703306"/>
                  <a:pt x="148120" y="718916"/>
                </a:cubicBezTo>
                <a:cubicBezTo>
                  <a:pt x="130128" y="734526"/>
                  <a:pt x="106051" y="742993"/>
                  <a:pt x="81445" y="717328"/>
                </a:cubicBezTo>
                <a:cubicBezTo>
                  <a:pt x="56839" y="691663"/>
                  <a:pt x="5509" y="574718"/>
                  <a:pt x="482" y="564928"/>
                </a:cubicBezTo>
                <a:cubicBezTo>
                  <a:pt x="-4545" y="555139"/>
                  <a:pt x="30909" y="633191"/>
                  <a:pt x="51282" y="658591"/>
                </a:cubicBezTo>
                <a:cubicBezTo>
                  <a:pt x="71655" y="683991"/>
                  <a:pt x="106051" y="715741"/>
                  <a:pt x="122720" y="717328"/>
                </a:cubicBezTo>
                <a:cubicBezTo>
                  <a:pt x="139389" y="718915"/>
                  <a:pt x="133832" y="697220"/>
                  <a:pt x="151295" y="668116"/>
                </a:cubicBezTo>
                <a:cubicBezTo>
                  <a:pt x="168758" y="639012"/>
                  <a:pt x="201037" y="596149"/>
                  <a:pt x="227495" y="542703"/>
                </a:cubicBezTo>
                <a:cubicBezTo>
                  <a:pt x="253953" y="489257"/>
                  <a:pt x="296022" y="406443"/>
                  <a:pt x="310045" y="347441"/>
                </a:cubicBezTo>
                <a:cubicBezTo>
                  <a:pt x="324068" y="288439"/>
                  <a:pt x="315336" y="241343"/>
                  <a:pt x="311632" y="188691"/>
                </a:cubicBezTo>
                <a:cubicBezTo>
                  <a:pt x="307928" y="136039"/>
                  <a:pt x="313220" y="52695"/>
                  <a:pt x="287820" y="31528"/>
                </a:cubicBezTo>
                <a:cubicBezTo>
                  <a:pt x="262420" y="10361"/>
                  <a:pt x="147326" y="61691"/>
                  <a:pt x="141770" y="5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E3106115-C14A-4EA0-AD4D-BBE4858EA88C}"/>
              </a:ext>
            </a:extLst>
          </p:cNvPr>
          <p:cNvSpPr/>
          <p:nvPr/>
        </p:nvSpPr>
        <p:spPr>
          <a:xfrm>
            <a:off x="3174606" y="4454632"/>
            <a:ext cx="316450" cy="740476"/>
          </a:xfrm>
          <a:custGeom>
            <a:avLst/>
            <a:gdLst>
              <a:gd name="connsiteX0" fmla="*/ 246457 w 316450"/>
              <a:gd name="connsiteY0" fmla="*/ 85618 h 740476"/>
              <a:gd name="connsiteX1" fmla="*/ 141682 w 316450"/>
              <a:gd name="connsiteY1" fmla="*/ 7831 h 740476"/>
              <a:gd name="connsiteX2" fmla="*/ 68657 w 316450"/>
              <a:gd name="connsiteY2" fmla="*/ 14181 h 740476"/>
              <a:gd name="connsiteX3" fmla="*/ 22619 w 316450"/>
              <a:gd name="connsiteY3" fmla="*/ 109431 h 740476"/>
              <a:gd name="connsiteX4" fmla="*/ 394 w 316450"/>
              <a:gd name="connsiteY4" fmla="*/ 253893 h 740476"/>
              <a:gd name="connsiteX5" fmla="*/ 9919 w 316450"/>
              <a:gd name="connsiteY5" fmla="*/ 311043 h 740476"/>
              <a:gd name="connsiteX6" fmla="*/ 28969 w 316450"/>
              <a:gd name="connsiteY6" fmla="*/ 357081 h 740476"/>
              <a:gd name="connsiteX7" fmla="*/ 55957 w 316450"/>
              <a:gd name="connsiteY7" fmla="*/ 428518 h 740476"/>
              <a:gd name="connsiteX8" fmla="*/ 55957 w 316450"/>
              <a:gd name="connsiteY8" fmla="*/ 545993 h 740476"/>
              <a:gd name="connsiteX9" fmla="*/ 94057 w 316450"/>
              <a:gd name="connsiteY9" fmla="*/ 620606 h 740476"/>
              <a:gd name="connsiteX10" fmla="*/ 224232 w 316450"/>
              <a:gd name="connsiteY10" fmla="*/ 734906 h 740476"/>
              <a:gd name="connsiteX11" fmla="*/ 244869 w 316450"/>
              <a:gd name="connsiteY11" fmla="*/ 712681 h 740476"/>
              <a:gd name="connsiteX12" fmla="*/ 316307 w 316450"/>
              <a:gd name="connsiteY12" fmla="*/ 625368 h 740476"/>
              <a:gd name="connsiteX13" fmla="*/ 262332 w 316450"/>
              <a:gd name="connsiteY13" fmla="*/ 663468 h 740476"/>
              <a:gd name="connsiteX14" fmla="*/ 227407 w 316450"/>
              <a:gd name="connsiteY14" fmla="*/ 701568 h 740476"/>
              <a:gd name="connsiteX15" fmla="*/ 71832 w 316450"/>
              <a:gd name="connsiteY15" fmla="*/ 557106 h 740476"/>
              <a:gd name="connsiteX16" fmla="*/ 65482 w 316450"/>
              <a:gd name="connsiteY16" fmla="*/ 372956 h 740476"/>
              <a:gd name="connsiteX17" fmla="*/ 14682 w 316450"/>
              <a:gd name="connsiteY17" fmla="*/ 263418 h 740476"/>
              <a:gd name="connsiteX18" fmla="*/ 78182 w 316450"/>
              <a:gd name="connsiteY18" fmla="*/ 28468 h 740476"/>
              <a:gd name="connsiteX19" fmla="*/ 133744 w 316450"/>
              <a:gd name="connsiteY19" fmla="*/ 15768 h 740476"/>
              <a:gd name="connsiteX20" fmla="*/ 246457 w 316450"/>
              <a:gd name="connsiteY20" fmla="*/ 85618 h 7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450" h="740476">
                <a:moveTo>
                  <a:pt x="246457" y="85618"/>
                </a:moveTo>
                <a:cubicBezTo>
                  <a:pt x="247780" y="84295"/>
                  <a:pt x="171315" y="19737"/>
                  <a:pt x="141682" y="7831"/>
                </a:cubicBezTo>
                <a:cubicBezTo>
                  <a:pt x="112049" y="-4075"/>
                  <a:pt x="88501" y="-2752"/>
                  <a:pt x="68657" y="14181"/>
                </a:cubicBezTo>
                <a:cubicBezTo>
                  <a:pt x="48813" y="31114"/>
                  <a:pt x="33996" y="69479"/>
                  <a:pt x="22619" y="109431"/>
                </a:cubicBezTo>
                <a:cubicBezTo>
                  <a:pt x="11242" y="149383"/>
                  <a:pt x="2511" y="220291"/>
                  <a:pt x="394" y="253893"/>
                </a:cubicBezTo>
                <a:cubicBezTo>
                  <a:pt x="-1723" y="287495"/>
                  <a:pt x="5156" y="293845"/>
                  <a:pt x="9919" y="311043"/>
                </a:cubicBezTo>
                <a:cubicBezTo>
                  <a:pt x="14681" y="328241"/>
                  <a:pt x="21296" y="337502"/>
                  <a:pt x="28969" y="357081"/>
                </a:cubicBezTo>
                <a:cubicBezTo>
                  <a:pt x="36642" y="376660"/>
                  <a:pt x="51459" y="397033"/>
                  <a:pt x="55957" y="428518"/>
                </a:cubicBezTo>
                <a:cubicBezTo>
                  <a:pt x="60455" y="460003"/>
                  <a:pt x="49607" y="513978"/>
                  <a:pt x="55957" y="545993"/>
                </a:cubicBezTo>
                <a:cubicBezTo>
                  <a:pt x="62307" y="578008"/>
                  <a:pt x="66011" y="589121"/>
                  <a:pt x="94057" y="620606"/>
                </a:cubicBezTo>
                <a:cubicBezTo>
                  <a:pt x="122103" y="652091"/>
                  <a:pt x="199097" y="719560"/>
                  <a:pt x="224232" y="734906"/>
                </a:cubicBezTo>
                <a:cubicBezTo>
                  <a:pt x="249367" y="750252"/>
                  <a:pt x="229523" y="730937"/>
                  <a:pt x="244869" y="712681"/>
                </a:cubicBezTo>
                <a:cubicBezTo>
                  <a:pt x="260215" y="694425"/>
                  <a:pt x="313397" y="633570"/>
                  <a:pt x="316307" y="625368"/>
                </a:cubicBezTo>
                <a:cubicBezTo>
                  <a:pt x="319218" y="617166"/>
                  <a:pt x="277149" y="650768"/>
                  <a:pt x="262332" y="663468"/>
                </a:cubicBezTo>
                <a:cubicBezTo>
                  <a:pt x="247515" y="676168"/>
                  <a:pt x="259157" y="719295"/>
                  <a:pt x="227407" y="701568"/>
                </a:cubicBezTo>
                <a:cubicBezTo>
                  <a:pt x="195657" y="683841"/>
                  <a:pt x="98819" y="611875"/>
                  <a:pt x="71832" y="557106"/>
                </a:cubicBezTo>
                <a:cubicBezTo>
                  <a:pt x="44845" y="502337"/>
                  <a:pt x="75007" y="421904"/>
                  <a:pt x="65482" y="372956"/>
                </a:cubicBezTo>
                <a:cubicBezTo>
                  <a:pt x="55957" y="324008"/>
                  <a:pt x="12565" y="320833"/>
                  <a:pt x="14682" y="263418"/>
                </a:cubicBezTo>
                <a:cubicBezTo>
                  <a:pt x="16799" y="206003"/>
                  <a:pt x="58338" y="69743"/>
                  <a:pt x="78182" y="28468"/>
                </a:cubicBezTo>
                <a:cubicBezTo>
                  <a:pt x="98026" y="-12807"/>
                  <a:pt x="106227" y="4920"/>
                  <a:pt x="133744" y="15768"/>
                </a:cubicBezTo>
                <a:cubicBezTo>
                  <a:pt x="161261" y="26616"/>
                  <a:pt x="245134" y="86941"/>
                  <a:pt x="246457" y="8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729D6605-01E1-4496-B3B7-03229134025B}"/>
              </a:ext>
            </a:extLst>
          </p:cNvPr>
          <p:cNvSpPr/>
          <p:nvPr/>
        </p:nvSpPr>
        <p:spPr>
          <a:xfrm>
            <a:off x="3169202" y="3484513"/>
            <a:ext cx="133306" cy="1011297"/>
          </a:xfrm>
          <a:custGeom>
            <a:avLst/>
            <a:gdLst>
              <a:gd name="connsiteX0" fmla="*/ 132798 w 133306"/>
              <a:gd name="connsiteY0" fmla="*/ 50 h 1011297"/>
              <a:gd name="connsiteX1" fmla="*/ 16911 w 133306"/>
              <a:gd name="connsiteY1" fmla="*/ 306437 h 1011297"/>
              <a:gd name="connsiteX2" fmla="*/ 7386 w 133306"/>
              <a:gd name="connsiteY2" fmla="*/ 474712 h 1011297"/>
              <a:gd name="connsiteX3" fmla="*/ 81998 w 133306"/>
              <a:gd name="connsiteY3" fmla="*/ 982712 h 1011297"/>
              <a:gd name="connsiteX4" fmla="*/ 85173 w 133306"/>
              <a:gd name="connsiteY4" fmla="*/ 927150 h 1011297"/>
              <a:gd name="connsiteX5" fmla="*/ 66123 w 133306"/>
              <a:gd name="connsiteY5" fmla="*/ 757287 h 1011297"/>
              <a:gd name="connsiteX6" fmla="*/ 59773 w 133306"/>
              <a:gd name="connsiteY6" fmla="*/ 330250 h 1011297"/>
              <a:gd name="connsiteX7" fmla="*/ 132798 w 133306"/>
              <a:gd name="connsiteY7" fmla="*/ 50 h 10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06" h="1011297">
                <a:moveTo>
                  <a:pt x="132798" y="50"/>
                </a:moveTo>
                <a:cubicBezTo>
                  <a:pt x="125655" y="-3919"/>
                  <a:pt x="37813" y="227327"/>
                  <a:pt x="16911" y="306437"/>
                </a:cubicBezTo>
                <a:cubicBezTo>
                  <a:pt x="-3991" y="385547"/>
                  <a:pt x="-3462" y="362000"/>
                  <a:pt x="7386" y="474712"/>
                </a:cubicBezTo>
                <a:cubicBezTo>
                  <a:pt x="18234" y="587424"/>
                  <a:pt x="69034" y="907306"/>
                  <a:pt x="81998" y="982712"/>
                </a:cubicBezTo>
                <a:cubicBezTo>
                  <a:pt x="94962" y="1058118"/>
                  <a:pt x="87819" y="964721"/>
                  <a:pt x="85173" y="927150"/>
                </a:cubicBezTo>
                <a:cubicBezTo>
                  <a:pt x="82527" y="889579"/>
                  <a:pt x="70356" y="856770"/>
                  <a:pt x="66123" y="757287"/>
                </a:cubicBezTo>
                <a:cubicBezTo>
                  <a:pt x="61890" y="657804"/>
                  <a:pt x="49983" y="452752"/>
                  <a:pt x="59773" y="330250"/>
                </a:cubicBezTo>
                <a:cubicBezTo>
                  <a:pt x="69563" y="207748"/>
                  <a:pt x="139941" y="4019"/>
                  <a:pt x="13279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C49714A5-C02A-459F-BBA0-49B38D41E2FF}"/>
              </a:ext>
            </a:extLst>
          </p:cNvPr>
          <p:cNvSpPr/>
          <p:nvPr/>
        </p:nvSpPr>
        <p:spPr>
          <a:xfrm>
            <a:off x="3302682" y="2850955"/>
            <a:ext cx="561817" cy="468042"/>
          </a:xfrm>
          <a:custGeom>
            <a:avLst/>
            <a:gdLst>
              <a:gd name="connsiteX0" fmla="*/ 561293 w 561817"/>
              <a:gd name="connsiteY0" fmla="*/ 195 h 468042"/>
              <a:gd name="connsiteX1" fmla="*/ 324756 w 561817"/>
              <a:gd name="connsiteY1" fmla="*/ 125608 h 468042"/>
              <a:gd name="connsiteX2" fmla="*/ 259668 w 561817"/>
              <a:gd name="connsiteY2" fmla="*/ 211333 h 468042"/>
              <a:gd name="connsiteX3" fmla="*/ 192993 w 561817"/>
              <a:gd name="connsiteY3" fmla="*/ 303408 h 468042"/>
              <a:gd name="connsiteX4" fmla="*/ 2493 w 561817"/>
              <a:gd name="connsiteY4" fmla="*/ 462158 h 468042"/>
              <a:gd name="connsiteX5" fmla="*/ 104093 w 561817"/>
              <a:gd name="connsiteY5" fmla="*/ 401833 h 468042"/>
              <a:gd name="connsiteX6" fmla="*/ 380318 w 561817"/>
              <a:gd name="connsiteY6" fmla="*/ 104970 h 468042"/>
              <a:gd name="connsiteX7" fmla="*/ 561293 w 561817"/>
              <a:gd name="connsiteY7" fmla="*/ 195 h 46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817" h="468042">
                <a:moveTo>
                  <a:pt x="561293" y="195"/>
                </a:moveTo>
                <a:cubicBezTo>
                  <a:pt x="552033" y="3635"/>
                  <a:pt x="375027" y="90418"/>
                  <a:pt x="324756" y="125608"/>
                </a:cubicBezTo>
                <a:cubicBezTo>
                  <a:pt x="274485" y="160798"/>
                  <a:pt x="281628" y="181700"/>
                  <a:pt x="259668" y="211333"/>
                </a:cubicBezTo>
                <a:cubicBezTo>
                  <a:pt x="237708" y="240966"/>
                  <a:pt x="235856" y="261604"/>
                  <a:pt x="192993" y="303408"/>
                </a:cubicBezTo>
                <a:cubicBezTo>
                  <a:pt x="150130" y="345212"/>
                  <a:pt x="17310" y="445754"/>
                  <a:pt x="2493" y="462158"/>
                </a:cubicBezTo>
                <a:cubicBezTo>
                  <a:pt x="-12324" y="478562"/>
                  <a:pt x="41122" y="461364"/>
                  <a:pt x="104093" y="401833"/>
                </a:cubicBezTo>
                <a:cubicBezTo>
                  <a:pt x="167064" y="342302"/>
                  <a:pt x="305441" y="170851"/>
                  <a:pt x="380318" y="104970"/>
                </a:cubicBezTo>
                <a:cubicBezTo>
                  <a:pt x="455195" y="39089"/>
                  <a:pt x="570553" y="-3245"/>
                  <a:pt x="561293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CF0DC97E-E940-4AD7-BBF7-C051157D2AE9}"/>
              </a:ext>
            </a:extLst>
          </p:cNvPr>
          <p:cNvSpPr/>
          <p:nvPr/>
        </p:nvSpPr>
        <p:spPr>
          <a:xfrm>
            <a:off x="3146852" y="3273675"/>
            <a:ext cx="242087" cy="378330"/>
          </a:xfrm>
          <a:custGeom>
            <a:avLst/>
            <a:gdLst>
              <a:gd name="connsiteX0" fmla="*/ 239286 w 242087"/>
              <a:gd name="connsiteY0" fmla="*/ 1338 h 378330"/>
              <a:gd name="connsiteX1" fmla="*/ 153561 w 242087"/>
              <a:gd name="connsiteY1" fmla="*/ 141038 h 378330"/>
              <a:gd name="connsiteX2" fmla="*/ 5923 w 242087"/>
              <a:gd name="connsiteY2" fmla="*/ 371225 h 378330"/>
              <a:gd name="connsiteX3" fmla="*/ 31323 w 242087"/>
              <a:gd name="connsiteY3" fmla="*/ 310900 h 378330"/>
              <a:gd name="connsiteX4" fmla="*/ 51961 w 242087"/>
              <a:gd name="connsiteY4" fmla="*/ 222000 h 378330"/>
              <a:gd name="connsiteX5" fmla="*/ 239286 w 242087"/>
              <a:gd name="connsiteY5" fmla="*/ 1338 h 37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7" h="378330">
                <a:moveTo>
                  <a:pt x="239286" y="1338"/>
                </a:moveTo>
                <a:cubicBezTo>
                  <a:pt x="256219" y="-12156"/>
                  <a:pt x="192455" y="79390"/>
                  <a:pt x="153561" y="141038"/>
                </a:cubicBezTo>
                <a:cubicBezTo>
                  <a:pt x="114667" y="202686"/>
                  <a:pt x="26296" y="342915"/>
                  <a:pt x="5923" y="371225"/>
                </a:cubicBezTo>
                <a:cubicBezTo>
                  <a:pt x="-14450" y="399535"/>
                  <a:pt x="23650" y="335771"/>
                  <a:pt x="31323" y="310900"/>
                </a:cubicBezTo>
                <a:cubicBezTo>
                  <a:pt x="38996" y="286029"/>
                  <a:pt x="11215" y="268302"/>
                  <a:pt x="51961" y="222000"/>
                </a:cubicBezTo>
                <a:cubicBezTo>
                  <a:pt x="92707" y="175698"/>
                  <a:pt x="222353" y="14832"/>
                  <a:pt x="23928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712AC7E9-F9F8-4FE1-992F-E395270EE366}"/>
              </a:ext>
            </a:extLst>
          </p:cNvPr>
          <p:cNvSpPr/>
          <p:nvPr/>
        </p:nvSpPr>
        <p:spPr>
          <a:xfrm>
            <a:off x="3719513" y="2664960"/>
            <a:ext cx="876674" cy="256040"/>
          </a:xfrm>
          <a:custGeom>
            <a:avLst/>
            <a:gdLst>
              <a:gd name="connsiteX0" fmla="*/ 0 w 876674"/>
              <a:gd name="connsiteY0" fmla="*/ 256040 h 256040"/>
              <a:gd name="connsiteX1" fmla="*/ 185737 w 876674"/>
              <a:gd name="connsiteY1" fmla="*/ 160790 h 256040"/>
              <a:gd name="connsiteX2" fmla="*/ 393700 w 876674"/>
              <a:gd name="connsiteY2" fmla="*/ 54428 h 256040"/>
              <a:gd name="connsiteX3" fmla="*/ 550862 w 876674"/>
              <a:gd name="connsiteY3" fmla="*/ 22678 h 256040"/>
              <a:gd name="connsiteX4" fmla="*/ 866775 w 876674"/>
              <a:gd name="connsiteY4" fmla="*/ 13153 h 256040"/>
              <a:gd name="connsiteX5" fmla="*/ 760412 w 876674"/>
              <a:gd name="connsiteY5" fmla="*/ 453 h 256040"/>
              <a:gd name="connsiteX6" fmla="*/ 395287 w 876674"/>
              <a:gd name="connsiteY6" fmla="*/ 30615 h 256040"/>
              <a:gd name="connsiteX7" fmla="*/ 82550 w 876674"/>
              <a:gd name="connsiteY7" fmla="*/ 206828 h 256040"/>
              <a:gd name="connsiteX8" fmla="*/ 0 w 876674"/>
              <a:gd name="connsiteY8" fmla="*/ 256040 h 2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74" h="256040">
                <a:moveTo>
                  <a:pt x="0" y="256040"/>
                </a:moveTo>
                <a:lnTo>
                  <a:pt x="185737" y="160790"/>
                </a:lnTo>
                <a:cubicBezTo>
                  <a:pt x="251354" y="127188"/>
                  <a:pt x="332846" y="77447"/>
                  <a:pt x="393700" y="54428"/>
                </a:cubicBezTo>
                <a:cubicBezTo>
                  <a:pt x="454554" y="31409"/>
                  <a:pt x="472016" y="29557"/>
                  <a:pt x="550862" y="22678"/>
                </a:cubicBezTo>
                <a:cubicBezTo>
                  <a:pt x="629708" y="15799"/>
                  <a:pt x="831850" y="16857"/>
                  <a:pt x="866775" y="13153"/>
                </a:cubicBezTo>
                <a:cubicBezTo>
                  <a:pt x="901700" y="9449"/>
                  <a:pt x="838993" y="-2457"/>
                  <a:pt x="760412" y="453"/>
                </a:cubicBezTo>
                <a:cubicBezTo>
                  <a:pt x="681831" y="3363"/>
                  <a:pt x="508264" y="-3781"/>
                  <a:pt x="395287" y="30615"/>
                </a:cubicBezTo>
                <a:cubicBezTo>
                  <a:pt x="282310" y="65011"/>
                  <a:pt x="82550" y="206828"/>
                  <a:pt x="82550" y="206828"/>
                </a:cubicBezTo>
                <a:lnTo>
                  <a:pt x="0" y="25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7368C39D-C685-4879-9FF8-B0EEA1DB9AC0}"/>
              </a:ext>
            </a:extLst>
          </p:cNvPr>
          <p:cNvSpPr/>
          <p:nvPr/>
        </p:nvSpPr>
        <p:spPr>
          <a:xfrm>
            <a:off x="4603748" y="2668782"/>
            <a:ext cx="885383" cy="615824"/>
          </a:xfrm>
          <a:custGeom>
            <a:avLst/>
            <a:gdLst>
              <a:gd name="connsiteX0" fmla="*/ 2 w 885383"/>
              <a:gd name="connsiteY0" fmla="*/ 1393 h 615824"/>
              <a:gd name="connsiteX1" fmla="*/ 300040 w 885383"/>
              <a:gd name="connsiteY1" fmla="*/ 45843 h 615824"/>
              <a:gd name="connsiteX2" fmla="*/ 644527 w 885383"/>
              <a:gd name="connsiteY2" fmla="*/ 318893 h 615824"/>
              <a:gd name="connsiteX3" fmla="*/ 833440 w 885383"/>
              <a:gd name="connsiteY3" fmla="*/ 426843 h 615824"/>
              <a:gd name="connsiteX4" fmla="*/ 882652 w 885383"/>
              <a:gd name="connsiteY4" fmla="*/ 604643 h 615824"/>
              <a:gd name="connsiteX5" fmla="*/ 874715 w 885383"/>
              <a:gd name="connsiteY5" fmla="*/ 580831 h 615824"/>
              <a:gd name="connsiteX6" fmla="*/ 838202 w 885383"/>
              <a:gd name="connsiteY6" fmla="*/ 445893 h 615824"/>
              <a:gd name="connsiteX7" fmla="*/ 544515 w 885383"/>
              <a:gd name="connsiteY7" fmla="*/ 280793 h 615824"/>
              <a:gd name="connsiteX8" fmla="*/ 304802 w 885383"/>
              <a:gd name="connsiteY8" fmla="*/ 58543 h 615824"/>
              <a:gd name="connsiteX9" fmla="*/ 2 w 885383"/>
              <a:gd name="connsiteY9" fmla="*/ 1393 h 6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383" h="615824">
                <a:moveTo>
                  <a:pt x="2" y="1393"/>
                </a:moveTo>
                <a:cubicBezTo>
                  <a:pt x="-792" y="-724"/>
                  <a:pt x="192619" y="-7074"/>
                  <a:pt x="300040" y="45843"/>
                </a:cubicBezTo>
                <a:cubicBezTo>
                  <a:pt x="407461" y="98760"/>
                  <a:pt x="555627" y="255393"/>
                  <a:pt x="644527" y="318893"/>
                </a:cubicBezTo>
                <a:cubicBezTo>
                  <a:pt x="733427" y="382393"/>
                  <a:pt x="793753" y="379218"/>
                  <a:pt x="833440" y="426843"/>
                </a:cubicBezTo>
                <a:cubicBezTo>
                  <a:pt x="873127" y="474468"/>
                  <a:pt x="875773" y="578978"/>
                  <a:pt x="882652" y="604643"/>
                </a:cubicBezTo>
                <a:cubicBezTo>
                  <a:pt x="889531" y="630308"/>
                  <a:pt x="882123" y="607289"/>
                  <a:pt x="874715" y="580831"/>
                </a:cubicBezTo>
                <a:cubicBezTo>
                  <a:pt x="867307" y="554373"/>
                  <a:pt x="893235" y="495899"/>
                  <a:pt x="838202" y="445893"/>
                </a:cubicBezTo>
                <a:cubicBezTo>
                  <a:pt x="783169" y="395887"/>
                  <a:pt x="633415" y="345351"/>
                  <a:pt x="544515" y="280793"/>
                </a:cubicBezTo>
                <a:cubicBezTo>
                  <a:pt x="455615" y="216235"/>
                  <a:pt x="397935" y="103258"/>
                  <a:pt x="304802" y="58543"/>
                </a:cubicBezTo>
                <a:cubicBezTo>
                  <a:pt x="211669" y="13828"/>
                  <a:pt x="796" y="3510"/>
                  <a:pt x="2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8AC1B40B-8F24-4AAA-BD80-E84BD2C76822}"/>
              </a:ext>
            </a:extLst>
          </p:cNvPr>
          <p:cNvSpPr/>
          <p:nvPr/>
        </p:nvSpPr>
        <p:spPr>
          <a:xfrm>
            <a:off x="5455125" y="3262373"/>
            <a:ext cx="189706" cy="435978"/>
          </a:xfrm>
          <a:custGeom>
            <a:avLst/>
            <a:gdLst>
              <a:gd name="connsiteX0" fmla="*/ 2700 w 189706"/>
              <a:gd name="connsiteY0" fmla="*/ 1527 h 435978"/>
              <a:gd name="connsiteX1" fmla="*/ 159863 w 189706"/>
              <a:gd name="connsiteY1" fmla="*/ 98365 h 435978"/>
              <a:gd name="connsiteX2" fmla="*/ 185263 w 189706"/>
              <a:gd name="connsiteY2" fmla="*/ 419040 h 435978"/>
              <a:gd name="connsiteX3" fmla="*/ 185263 w 189706"/>
              <a:gd name="connsiteY3" fmla="*/ 368240 h 435978"/>
              <a:gd name="connsiteX4" fmla="*/ 140813 w 189706"/>
              <a:gd name="connsiteY4" fmla="*/ 169802 h 435978"/>
              <a:gd name="connsiteX5" fmla="*/ 64613 w 189706"/>
              <a:gd name="connsiteY5" fmla="*/ 47565 h 435978"/>
              <a:gd name="connsiteX6" fmla="*/ 2700 w 189706"/>
              <a:gd name="connsiteY6" fmla="*/ 1527 h 4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06" h="435978">
                <a:moveTo>
                  <a:pt x="2700" y="1527"/>
                </a:moveTo>
                <a:cubicBezTo>
                  <a:pt x="18575" y="9994"/>
                  <a:pt x="129436" y="28780"/>
                  <a:pt x="159863" y="98365"/>
                </a:cubicBezTo>
                <a:cubicBezTo>
                  <a:pt x="190290" y="167950"/>
                  <a:pt x="181030" y="374061"/>
                  <a:pt x="185263" y="419040"/>
                </a:cubicBezTo>
                <a:cubicBezTo>
                  <a:pt x="189496" y="464019"/>
                  <a:pt x="192671" y="409780"/>
                  <a:pt x="185263" y="368240"/>
                </a:cubicBezTo>
                <a:cubicBezTo>
                  <a:pt x="177855" y="326700"/>
                  <a:pt x="160921" y="223248"/>
                  <a:pt x="140813" y="169802"/>
                </a:cubicBezTo>
                <a:cubicBezTo>
                  <a:pt x="120705" y="116356"/>
                  <a:pt x="83928" y="73759"/>
                  <a:pt x="64613" y="47565"/>
                </a:cubicBezTo>
                <a:cubicBezTo>
                  <a:pt x="45298" y="21371"/>
                  <a:pt x="-13175" y="-6940"/>
                  <a:pt x="2700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090D23D0-E52E-41A6-BCD0-01EB703F5DEE}"/>
              </a:ext>
            </a:extLst>
          </p:cNvPr>
          <p:cNvSpPr/>
          <p:nvPr/>
        </p:nvSpPr>
        <p:spPr>
          <a:xfrm>
            <a:off x="5632590" y="3697912"/>
            <a:ext cx="158057" cy="190318"/>
          </a:xfrm>
          <a:custGeom>
            <a:avLst/>
            <a:gdLst>
              <a:gd name="connsiteX0" fmla="*/ 12560 w 158057"/>
              <a:gd name="connsiteY0" fmla="*/ 963 h 190318"/>
              <a:gd name="connsiteX1" fmla="*/ 96698 w 158057"/>
              <a:gd name="connsiteY1" fmla="*/ 154951 h 190318"/>
              <a:gd name="connsiteX2" fmla="*/ 157023 w 158057"/>
              <a:gd name="connsiteY2" fmla="*/ 189876 h 190318"/>
              <a:gd name="connsiteX3" fmla="*/ 136385 w 158057"/>
              <a:gd name="connsiteY3" fmla="*/ 175588 h 190318"/>
              <a:gd name="connsiteX4" fmla="*/ 14148 w 158057"/>
              <a:gd name="connsiteY4" fmla="*/ 93038 h 190318"/>
              <a:gd name="connsiteX5" fmla="*/ 12560 w 158057"/>
              <a:gd name="connsiteY5" fmla="*/ 963 h 19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57" h="190318">
                <a:moveTo>
                  <a:pt x="12560" y="963"/>
                </a:moveTo>
                <a:cubicBezTo>
                  <a:pt x="26318" y="11282"/>
                  <a:pt x="72621" y="123466"/>
                  <a:pt x="96698" y="154951"/>
                </a:cubicBezTo>
                <a:cubicBezTo>
                  <a:pt x="120775" y="186436"/>
                  <a:pt x="150409" y="186437"/>
                  <a:pt x="157023" y="189876"/>
                </a:cubicBezTo>
                <a:cubicBezTo>
                  <a:pt x="163637" y="193315"/>
                  <a:pt x="136385" y="175588"/>
                  <a:pt x="136385" y="175588"/>
                </a:cubicBezTo>
                <a:cubicBezTo>
                  <a:pt x="112573" y="159448"/>
                  <a:pt x="35844" y="120025"/>
                  <a:pt x="14148" y="93038"/>
                </a:cubicBezTo>
                <a:cubicBezTo>
                  <a:pt x="-7548" y="66051"/>
                  <a:pt x="-1198" y="-9356"/>
                  <a:pt x="12560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DF30408-0014-4D64-B299-6A05B0BD4B7B}"/>
              </a:ext>
            </a:extLst>
          </p:cNvPr>
          <p:cNvSpPr/>
          <p:nvPr/>
        </p:nvSpPr>
        <p:spPr>
          <a:xfrm>
            <a:off x="5702270" y="3833646"/>
            <a:ext cx="121241" cy="539867"/>
          </a:xfrm>
          <a:custGeom>
            <a:avLst/>
            <a:gdLst>
              <a:gd name="connsiteX0" fmla="*/ 30 w 121241"/>
              <a:gd name="connsiteY0" fmla="*/ 1754 h 539867"/>
              <a:gd name="connsiteX1" fmla="*/ 88930 w 121241"/>
              <a:gd name="connsiteY1" fmla="*/ 212892 h 539867"/>
              <a:gd name="connsiteX2" fmla="*/ 96868 w 121241"/>
              <a:gd name="connsiteY2" fmla="*/ 362117 h 539867"/>
              <a:gd name="connsiteX3" fmla="*/ 101630 w 121241"/>
              <a:gd name="connsiteY3" fmla="*/ 428792 h 539867"/>
              <a:gd name="connsiteX4" fmla="*/ 98455 w 121241"/>
              <a:gd name="connsiteY4" fmla="*/ 520867 h 539867"/>
              <a:gd name="connsiteX5" fmla="*/ 101630 w 121241"/>
              <a:gd name="connsiteY5" fmla="*/ 536742 h 539867"/>
              <a:gd name="connsiteX6" fmla="*/ 103218 w 121241"/>
              <a:gd name="connsiteY6" fmla="*/ 478004 h 539867"/>
              <a:gd name="connsiteX7" fmla="*/ 120680 w 121241"/>
              <a:gd name="connsiteY7" fmla="*/ 311317 h 539867"/>
              <a:gd name="connsiteX8" fmla="*/ 79405 w 121241"/>
              <a:gd name="connsiteY8" fmla="*/ 122404 h 539867"/>
              <a:gd name="connsiteX9" fmla="*/ 30 w 121241"/>
              <a:gd name="connsiteY9" fmla="*/ 1754 h 53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41" h="539867">
                <a:moveTo>
                  <a:pt x="30" y="1754"/>
                </a:moveTo>
                <a:cubicBezTo>
                  <a:pt x="1617" y="16835"/>
                  <a:pt x="72790" y="152832"/>
                  <a:pt x="88930" y="212892"/>
                </a:cubicBezTo>
                <a:cubicBezTo>
                  <a:pt x="105070" y="272952"/>
                  <a:pt x="94751" y="326134"/>
                  <a:pt x="96868" y="362117"/>
                </a:cubicBezTo>
                <a:cubicBezTo>
                  <a:pt x="98985" y="398100"/>
                  <a:pt x="101366" y="402334"/>
                  <a:pt x="101630" y="428792"/>
                </a:cubicBezTo>
                <a:cubicBezTo>
                  <a:pt x="101895" y="455250"/>
                  <a:pt x="98455" y="502875"/>
                  <a:pt x="98455" y="520867"/>
                </a:cubicBezTo>
                <a:cubicBezTo>
                  <a:pt x="98455" y="538859"/>
                  <a:pt x="100836" y="543886"/>
                  <a:pt x="101630" y="536742"/>
                </a:cubicBezTo>
                <a:cubicBezTo>
                  <a:pt x="102424" y="529598"/>
                  <a:pt x="100043" y="515575"/>
                  <a:pt x="103218" y="478004"/>
                </a:cubicBezTo>
                <a:cubicBezTo>
                  <a:pt x="106393" y="440433"/>
                  <a:pt x="124649" y="370583"/>
                  <a:pt x="120680" y="311317"/>
                </a:cubicBezTo>
                <a:cubicBezTo>
                  <a:pt x="116711" y="252051"/>
                  <a:pt x="98719" y="172410"/>
                  <a:pt x="79405" y="122404"/>
                </a:cubicBezTo>
                <a:cubicBezTo>
                  <a:pt x="60091" y="72398"/>
                  <a:pt x="-1557" y="-13327"/>
                  <a:pt x="30" y="1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9150E51-4731-4807-8375-D151590EA042}"/>
              </a:ext>
            </a:extLst>
          </p:cNvPr>
          <p:cNvSpPr/>
          <p:nvPr/>
        </p:nvSpPr>
        <p:spPr>
          <a:xfrm>
            <a:off x="5730818" y="4363847"/>
            <a:ext cx="65523" cy="445837"/>
          </a:xfrm>
          <a:custGeom>
            <a:avLst/>
            <a:gdLst>
              <a:gd name="connsiteX0" fmla="*/ 46095 w 65523"/>
              <a:gd name="connsiteY0" fmla="*/ 1778 h 445837"/>
              <a:gd name="connsiteX1" fmla="*/ 38157 w 65523"/>
              <a:gd name="connsiteY1" fmla="*/ 158941 h 445837"/>
              <a:gd name="connsiteX2" fmla="*/ 57 w 65523"/>
              <a:gd name="connsiteY2" fmla="*/ 197041 h 445837"/>
              <a:gd name="connsiteX3" fmla="*/ 47682 w 65523"/>
              <a:gd name="connsiteY3" fmla="*/ 435166 h 445837"/>
              <a:gd name="connsiteX4" fmla="*/ 41332 w 65523"/>
              <a:gd name="connsiteY4" fmla="*/ 387541 h 445837"/>
              <a:gd name="connsiteX5" fmla="*/ 33395 w 65523"/>
              <a:gd name="connsiteY5" fmla="*/ 235141 h 445837"/>
              <a:gd name="connsiteX6" fmla="*/ 33395 w 65523"/>
              <a:gd name="connsiteY6" fmla="*/ 193866 h 445837"/>
              <a:gd name="connsiteX7" fmla="*/ 65145 w 65523"/>
              <a:gd name="connsiteY7" fmla="*/ 81153 h 445837"/>
              <a:gd name="connsiteX8" fmla="*/ 46095 w 65523"/>
              <a:gd name="connsiteY8" fmla="*/ 1778 h 44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23" h="445837">
                <a:moveTo>
                  <a:pt x="46095" y="1778"/>
                </a:moveTo>
                <a:cubicBezTo>
                  <a:pt x="41597" y="14743"/>
                  <a:pt x="45830" y="126397"/>
                  <a:pt x="38157" y="158941"/>
                </a:cubicBezTo>
                <a:cubicBezTo>
                  <a:pt x="30484" y="191485"/>
                  <a:pt x="-1530" y="151004"/>
                  <a:pt x="57" y="197041"/>
                </a:cubicBezTo>
                <a:cubicBezTo>
                  <a:pt x="1644" y="243078"/>
                  <a:pt x="40803" y="403416"/>
                  <a:pt x="47682" y="435166"/>
                </a:cubicBezTo>
                <a:cubicBezTo>
                  <a:pt x="54561" y="466916"/>
                  <a:pt x="43713" y="420878"/>
                  <a:pt x="41332" y="387541"/>
                </a:cubicBezTo>
                <a:cubicBezTo>
                  <a:pt x="38951" y="354204"/>
                  <a:pt x="34718" y="267420"/>
                  <a:pt x="33395" y="235141"/>
                </a:cubicBezTo>
                <a:cubicBezTo>
                  <a:pt x="32072" y="202862"/>
                  <a:pt x="28103" y="219531"/>
                  <a:pt x="33395" y="193866"/>
                </a:cubicBezTo>
                <a:cubicBezTo>
                  <a:pt x="38687" y="168201"/>
                  <a:pt x="61970" y="112374"/>
                  <a:pt x="65145" y="81153"/>
                </a:cubicBezTo>
                <a:cubicBezTo>
                  <a:pt x="68320" y="49932"/>
                  <a:pt x="50593" y="-11187"/>
                  <a:pt x="46095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554471D7-CB93-4765-BA05-2BC4945B9C25}"/>
              </a:ext>
            </a:extLst>
          </p:cNvPr>
          <p:cNvSpPr/>
          <p:nvPr/>
        </p:nvSpPr>
        <p:spPr>
          <a:xfrm>
            <a:off x="5582864" y="4783026"/>
            <a:ext cx="191939" cy="482234"/>
          </a:xfrm>
          <a:custGeom>
            <a:avLst/>
            <a:gdLst>
              <a:gd name="connsiteX0" fmla="*/ 184524 w 191939"/>
              <a:gd name="connsiteY0" fmla="*/ 1699 h 482234"/>
              <a:gd name="connsiteX1" fmla="*/ 173411 w 191939"/>
              <a:gd name="connsiteY1" fmla="*/ 119174 h 482234"/>
              <a:gd name="connsiteX2" fmla="*/ 73399 w 191939"/>
              <a:gd name="connsiteY2" fmla="*/ 300149 h 482234"/>
              <a:gd name="connsiteX3" fmla="*/ 16249 w 191939"/>
              <a:gd name="connsiteY3" fmla="*/ 363649 h 482234"/>
              <a:gd name="connsiteX4" fmla="*/ 374 w 191939"/>
              <a:gd name="connsiteY4" fmla="*/ 481124 h 482234"/>
              <a:gd name="connsiteX5" fmla="*/ 5136 w 191939"/>
              <a:gd name="connsiteY5" fmla="*/ 417624 h 482234"/>
              <a:gd name="connsiteX6" fmla="*/ 6724 w 191939"/>
              <a:gd name="connsiteY6" fmla="*/ 333487 h 482234"/>
              <a:gd name="connsiteX7" fmla="*/ 90861 w 191939"/>
              <a:gd name="connsiteY7" fmla="*/ 206487 h 482234"/>
              <a:gd name="connsiteX8" fmla="*/ 184524 w 191939"/>
              <a:gd name="connsiteY8" fmla="*/ 1699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39" h="482234">
                <a:moveTo>
                  <a:pt x="184524" y="1699"/>
                </a:moveTo>
                <a:cubicBezTo>
                  <a:pt x="198282" y="-12853"/>
                  <a:pt x="191932" y="69432"/>
                  <a:pt x="173411" y="119174"/>
                </a:cubicBezTo>
                <a:cubicBezTo>
                  <a:pt x="154890" y="168916"/>
                  <a:pt x="99593" y="259403"/>
                  <a:pt x="73399" y="300149"/>
                </a:cubicBezTo>
                <a:cubicBezTo>
                  <a:pt x="47205" y="340895"/>
                  <a:pt x="28420" y="333487"/>
                  <a:pt x="16249" y="363649"/>
                </a:cubicBezTo>
                <a:cubicBezTo>
                  <a:pt x="4078" y="393811"/>
                  <a:pt x="2226" y="472128"/>
                  <a:pt x="374" y="481124"/>
                </a:cubicBezTo>
                <a:cubicBezTo>
                  <a:pt x="-1478" y="490120"/>
                  <a:pt x="4078" y="442230"/>
                  <a:pt x="5136" y="417624"/>
                </a:cubicBezTo>
                <a:cubicBezTo>
                  <a:pt x="6194" y="393018"/>
                  <a:pt x="-7563" y="368676"/>
                  <a:pt x="6724" y="333487"/>
                </a:cubicBezTo>
                <a:cubicBezTo>
                  <a:pt x="21011" y="298298"/>
                  <a:pt x="61228" y="258610"/>
                  <a:pt x="90861" y="206487"/>
                </a:cubicBezTo>
                <a:cubicBezTo>
                  <a:pt x="120494" y="154364"/>
                  <a:pt x="170766" y="16251"/>
                  <a:pt x="184524" y="1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38F1F40C-3E11-49F7-B06E-8A4662CDA376}"/>
              </a:ext>
            </a:extLst>
          </p:cNvPr>
          <p:cNvSpPr/>
          <p:nvPr/>
        </p:nvSpPr>
        <p:spPr>
          <a:xfrm>
            <a:off x="5194295" y="5370486"/>
            <a:ext cx="64520" cy="931070"/>
          </a:xfrm>
          <a:custGeom>
            <a:avLst/>
            <a:gdLst>
              <a:gd name="connsiteX0" fmla="*/ 44455 w 64520"/>
              <a:gd name="connsiteY0" fmla="*/ 27 h 931070"/>
              <a:gd name="connsiteX1" fmla="*/ 25405 w 64520"/>
              <a:gd name="connsiteY1" fmla="*/ 387377 h 931070"/>
              <a:gd name="connsiteX2" fmla="*/ 63505 w 64520"/>
              <a:gd name="connsiteY2" fmla="*/ 665189 h 931070"/>
              <a:gd name="connsiteX3" fmla="*/ 53980 w 64520"/>
              <a:gd name="connsiteY3" fmla="*/ 904902 h 931070"/>
              <a:gd name="connsiteX4" fmla="*/ 58743 w 64520"/>
              <a:gd name="connsiteY4" fmla="*/ 889027 h 931070"/>
              <a:gd name="connsiteX5" fmla="*/ 42868 w 64520"/>
              <a:gd name="connsiteY5" fmla="*/ 587402 h 931070"/>
              <a:gd name="connsiteX6" fmla="*/ 5 w 64520"/>
              <a:gd name="connsiteY6" fmla="*/ 368327 h 931070"/>
              <a:gd name="connsiteX7" fmla="*/ 44455 w 64520"/>
              <a:gd name="connsiteY7" fmla="*/ 27 h 93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20" h="931070">
                <a:moveTo>
                  <a:pt x="44455" y="27"/>
                </a:moveTo>
                <a:cubicBezTo>
                  <a:pt x="48688" y="3202"/>
                  <a:pt x="22230" y="276517"/>
                  <a:pt x="25405" y="387377"/>
                </a:cubicBezTo>
                <a:cubicBezTo>
                  <a:pt x="28580" y="498237"/>
                  <a:pt x="58743" y="578935"/>
                  <a:pt x="63505" y="665189"/>
                </a:cubicBezTo>
                <a:cubicBezTo>
                  <a:pt x="68267" y="751443"/>
                  <a:pt x="54774" y="867596"/>
                  <a:pt x="53980" y="904902"/>
                </a:cubicBezTo>
                <a:cubicBezTo>
                  <a:pt x="53186" y="942208"/>
                  <a:pt x="60595" y="941944"/>
                  <a:pt x="58743" y="889027"/>
                </a:cubicBezTo>
                <a:cubicBezTo>
                  <a:pt x="56891" y="836110"/>
                  <a:pt x="52658" y="674185"/>
                  <a:pt x="42868" y="587402"/>
                </a:cubicBezTo>
                <a:cubicBezTo>
                  <a:pt x="33078" y="500619"/>
                  <a:pt x="534" y="463048"/>
                  <a:pt x="5" y="368327"/>
                </a:cubicBezTo>
                <a:cubicBezTo>
                  <a:pt x="-524" y="273606"/>
                  <a:pt x="40222" y="-3148"/>
                  <a:pt x="4445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D3FBB52E-7609-4376-9C28-180E19BF930D}"/>
              </a:ext>
            </a:extLst>
          </p:cNvPr>
          <p:cNvSpPr/>
          <p:nvPr/>
        </p:nvSpPr>
        <p:spPr>
          <a:xfrm>
            <a:off x="5128371" y="6275581"/>
            <a:ext cx="121658" cy="941240"/>
          </a:xfrm>
          <a:custGeom>
            <a:avLst/>
            <a:gdLst>
              <a:gd name="connsiteX0" fmla="*/ 121492 w 121658"/>
              <a:gd name="connsiteY0" fmla="*/ 29969 h 941240"/>
              <a:gd name="connsiteX1" fmla="*/ 73867 w 121658"/>
              <a:gd name="connsiteY1" fmla="*/ 599882 h 941240"/>
              <a:gd name="connsiteX2" fmla="*/ 5604 w 121658"/>
              <a:gd name="connsiteY2" fmla="*/ 896744 h 941240"/>
              <a:gd name="connsiteX3" fmla="*/ 13542 w 121658"/>
              <a:gd name="connsiteY3" fmla="*/ 893569 h 941240"/>
              <a:gd name="connsiteX4" fmla="*/ 89742 w 121658"/>
              <a:gd name="connsiteY4" fmla="*/ 457007 h 941240"/>
              <a:gd name="connsiteX5" fmla="*/ 89742 w 121658"/>
              <a:gd name="connsiteY5" fmla="*/ 117282 h 941240"/>
              <a:gd name="connsiteX6" fmla="*/ 121492 w 121658"/>
              <a:gd name="connsiteY6" fmla="*/ 29969 h 94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58" h="941240">
                <a:moveTo>
                  <a:pt x="121492" y="29969"/>
                </a:moveTo>
                <a:cubicBezTo>
                  <a:pt x="118846" y="110402"/>
                  <a:pt x="93182" y="455420"/>
                  <a:pt x="73867" y="599882"/>
                </a:cubicBezTo>
                <a:cubicBezTo>
                  <a:pt x="54552" y="744344"/>
                  <a:pt x="15658" y="847796"/>
                  <a:pt x="5604" y="896744"/>
                </a:cubicBezTo>
                <a:cubicBezTo>
                  <a:pt x="-4450" y="945692"/>
                  <a:pt x="-481" y="966858"/>
                  <a:pt x="13542" y="893569"/>
                </a:cubicBezTo>
                <a:cubicBezTo>
                  <a:pt x="27565" y="820280"/>
                  <a:pt x="77042" y="586388"/>
                  <a:pt x="89742" y="457007"/>
                </a:cubicBezTo>
                <a:cubicBezTo>
                  <a:pt x="102442" y="327626"/>
                  <a:pt x="84980" y="185544"/>
                  <a:pt x="89742" y="117282"/>
                </a:cubicBezTo>
                <a:cubicBezTo>
                  <a:pt x="94504" y="49020"/>
                  <a:pt x="124138" y="-50464"/>
                  <a:pt x="121492" y="29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9DAB5895-C9B6-41B6-807F-D8B68E6BB2D1}"/>
              </a:ext>
            </a:extLst>
          </p:cNvPr>
          <p:cNvSpPr/>
          <p:nvPr/>
        </p:nvSpPr>
        <p:spPr>
          <a:xfrm>
            <a:off x="4430692" y="7205423"/>
            <a:ext cx="711672" cy="252449"/>
          </a:xfrm>
          <a:custGeom>
            <a:avLst/>
            <a:gdLst>
              <a:gd name="connsiteX0" fmla="*/ 6371 w 711672"/>
              <a:gd name="connsiteY0" fmla="*/ 251065 h 252449"/>
              <a:gd name="connsiteX1" fmla="*/ 334983 w 711672"/>
              <a:gd name="connsiteY1" fmla="*/ 189152 h 252449"/>
              <a:gd name="connsiteX2" fmla="*/ 668358 w 711672"/>
              <a:gd name="connsiteY2" fmla="*/ 166927 h 252449"/>
              <a:gd name="connsiteX3" fmla="*/ 708046 w 711672"/>
              <a:gd name="connsiteY3" fmla="*/ 1827 h 252449"/>
              <a:gd name="connsiteX4" fmla="*/ 673121 w 711672"/>
              <a:gd name="connsiteY4" fmla="*/ 81202 h 252449"/>
              <a:gd name="connsiteX5" fmla="*/ 641371 w 711672"/>
              <a:gd name="connsiteY5" fmla="*/ 122477 h 252449"/>
              <a:gd name="connsiteX6" fmla="*/ 6371 w 711672"/>
              <a:gd name="connsiteY6" fmla="*/ 251065 h 2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672" h="252449">
                <a:moveTo>
                  <a:pt x="6371" y="251065"/>
                </a:moveTo>
                <a:cubicBezTo>
                  <a:pt x="-44694" y="262177"/>
                  <a:pt x="224652" y="203175"/>
                  <a:pt x="334983" y="189152"/>
                </a:cubicBezTo>
                <a:cubicBezTo>
                  <a:pt x="445314" y="175129"/>
                  <a:pt x="606181" y="198148"/>
                  <a:pt x="668358" y="166927"/>
                </a:cubicBezTo>
                <a:cubicBezTo>
                  <a:pt x="730535" y="135706"/>
                  <a:pt x="707252" y="16114"/>
                  <a:pt x="708046" y="1827"/>
                </a:cubicBezTo>
                <a:cubicBezTo>
                  <a:pt x="708840" y="-12460"/>
                  <a:pt x="684233" y="61094"/>
                  <a:pt x="673121" y="81202"/>
                </a:cubicBezTo>
                <a:cubicBezTo>
                  <a:pt x="662009" y="101310"/>
                  <a:pt x="756994" y="95489"/>
                  <a:pt x="641371" y="122477"/>
                </a:cubicBezTo>
                <a:cubicBezTo>
                  <a:pt x="525748" y="149464"/>
                  <a:pt x="57436" y="239953"/>
                  <a:pt x="6371" y="25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A97C04D1-BD6D-4D1F-ADED-0935FF4176AA}"/>
              </a:ext>
            </a:extLst>
          </p:cNvPr>
          <p:cNvSpPr/>
          <p:nvPr/>
        </p:nvSpPr>
        <p:spPr>
          <a:xfrm>
            <a:off x="3690049" y="5429930"/>
            <a:ext cx="216882" cy="877084"/>
          </a:xfrm>
          <a:custGeom>
            <a:avLst/>
            <a:gdLst>
              <a:gd name="connsiteX0" fmla="*/ 889 w 216882"/>
              <a:gd name="connsiteY0" fmla="*/ 908 h 877084"/>
              <a:gd name="connsiteX1" fmla="*/ 116776 w 216882"/>
              <a:gd name="connsiteY1" fmla="*/ 496208 h 877084"/>
              <a:gd name="connsiteX2" fmla="*/ 213614 w 216882"/>
              <a:gd name="connsiteY2" fmla="*/ 866095 h 877084"/>
              <a:gd name="connsiteX3" fmla="*/ 192976 w 216882"/>
              <a:gd name="connsiteY3" fmla="*/ 766083 h 877084"/>
              <a:gd name="connsiteX4" fmla="*/ 181864 w 216882"/>
              <a:gd name="connsiteY4" fmla="*/ 626383 h 877084"/>
              <a:gd name="connsiteX5" fmla="*/ 889 w 216882"/>
              <a:gd name="connsiteY5" fmla="*/ 908 h 87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82" h="877084">
                <a:moveTo>
                  <a:pt x="889" y="908"/>
                </a:moveTo>
                <a:cubicBezTo>
                  <a:pt x="-9959" y="-20788"/>
                  <a:pt x="81322" y="352010"/>
                  <a:pt x="116776" y="496208"/>
                </a:cubicBezTo>
                <a:cubicBezTo>
                  <a:pt x="152230" y="640406"/>
                  <a:pt x="200914" y="821116"/>
                  <a:pt x="213614" y="866095"/>
                </a:cubicBezTo>
                <a:cubicBezTo>
                  <a:pt x="226314" y="911074"/>
                  <a:pt x="198268" y="806035"/>
                  <a:pt x="192976" y="766083"/>
                </a:cubicBezTo>
                <a:cubicBezTo>
                  <a:pt x="187684" y="726131"/>
                  <a:pt x="210439" y="750208"/>
                  <a:pt x="181864" y="626383"/>
                </a:cubicBezTo>
                <a:cubicBezTo>
                  <a:pt x="153289" y="502558"/>
                  <a:pt x="11737" y="22604"/>
                  <a:pt x="889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1AEB1571-6533-4020-AFC1-A36E9740F80D}"/>
              </a:ext>
            </a:extLst>
          </p:cNvPr>
          <p:cNvSpPr/>
          <p:nvPr/>
        </p:nvSpPr>
        <p:spPr>
          <a:xfrm>
            <a:off x="3890869" y="6283029"/>
            <a:ext cx="245122" cy="568641"/>
          </a:xfrm>
          <a:custGeom>
            <a:avLst/>
            <a:gdLst>
              <a:gd name="connsiteX0" fmla="*/ 94 w 245122"/>
              <a:gd name="connsiteY0" fmla="*/ 296 h 568641"/>
              <a:gd name="connsiteX1" fmla="*/ 152494 w 245122"/>
              <a:gd name="connsiteY1" fmla="*/ 354309 h 568641"/>
              <a:gd name="connsiteX2" fmla="*/ 244569 w 245122"/>
              <a:gd name="connsiteY2" fmla="*/ 567034 h 568641"/>
              <a:gd name="connsiteX3" fmla="*/ 179481 w 245122"/>
              <a:gd name="connsiteY3" fmla="*/ 427334 h 568641"/>
              <a:gd name="connsiteX4" fmla="*/ 94 w 245122"/>
              <a:gd name="connsiteY4" fmla="*/ 296 h 56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22" h="568641">
                <a:moveTo>
                  <a:pt x="94" y="296"/>
                </a:moveTo>
                <a:cubicBezTo>
                  <a:pt x="-4404" y="-11875"/>
                  <a:pt x="152494" y="354309"/>
                  <a:pt x="152494" y="354309"/>
                </a:cubicBezTo>
                <a:cubicBezTo>
                  <a:pt x="193240" y="448765"/>
                  <a:pt x="240071" y="554863"/>
                  <a:pt x="244569" y="567034"/>
                </a:cubicBezTo>
                <a:cubicBezTo>
                  <a:pt x="249067" y="579205"/>
                  <a:pt x="226048" y="521261"/>
                  <a:pt x="179481" y="427334"/>
                </a:cubicBezTo>
                <a:cubicBezTo>
                  <a:pt x="132914" y="333407"/>
                  <a:pt x="4592" y="12467"/>
                  <a:pt x="9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0A998AC6-5CD5-4364-9D5D-DF2A0DAA298D}"/>
              </a:ext>
            </a:extLst>
          </p:cNvPr>
          <p:cNvSpPr/>
          <p:nvPr/>
        </p:nvSpPr>
        <p:spPr>
          <a:xfrm>
            <a:off x="4124814" y="6840090"/>
            <a:ext cx="345489" cy="626490"/>
          </a:xfrm>
          <a:custGeom>
            <a:avLst/>
            <a:gdLst>
              <a:gd name="connsiteX0" fmla="*/ 2686 w 345489"/>
              <a:gd name="connsiteY0" fmla="*/ 2035 h 626490"/>
              <a:gd name="connsiteX1" fmla="*/ 197949 w 345489"/>
              <a:gd name="connsiteY1" fmla="*/ 406848 h 626490"/>
              <a:gd name="connsiteX2" fmla="*/ 343999 w 345489"/>
              <a:gd name="connsiteY2" fmla="*/ 616398 h 626490"/>
              <a:gd name="connsiteX3" fmla="*/ 263036 w 345489"/>
              <a:gd name="connsiteY3" fmla="*/ 559248 h 626490"/>
              <a:gd name="connsiteX4" fmla="*/ 96349 w 345489"/>
              <a:gd name="connsiteY4" fmla="*/ 263973 h 626490"/>
              <a:gd name="connsiteX5" fmla="*/ 2686 w 345489"/>
              <a:gd name="connsiteY5" fmla="*/ 2035 h 6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89" h="626490">
                <a:moveTo>
                  <a:pt x="2686" y="2035"/>
                </a:moveTo>
                <a:cubicBezTo>
                  <a:pt x="19619" y="25848"/>
                  <a:pt x="141064" y="304454"/>
                  <a:pt x="197949" y="406848"/>
                </a:cubicBezTo>
                <a:cubicBezTo>
                  <a:pt x="254834" y="509242"/>
                  <a:pt x="333151" y="590998"/>
                  <a:pt x="343999" y="616398"/>
                </a:cubicBezTo>
                <a:cubicBezTo>
                  <a:pt x="354847" y="641798"/>
                  <a:pt x="304311" y="617985"/>
                  <a:pt x="263036" y="559248"/>
                </a:cubicBezTo>
                <a:cubicBezTo>
                  <a:pt x="221761" y="500511"/>
                  <a:pt x="140005" y="358694"/>
                  <a:pt x="96349" y="263973"/>
                </a:cubicBezTo>
                <a:cubicBezTo>
                  <a:pt x="52693" y="169252"/>
                  <a:pt x="-14247" y="-21778"/>
                  <a:pt x="2686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50D99837-A329-48AB-85B5-3C8A96F94843}"/>
              </a:ext>
            </a:extLst>
          </p:cNvPr>
          <p:cNvSpPr/>
          <p:nvPr/>
        </p:nvSpPr>
        <p:spPr>
          <a:xfrm>
            <a:off x="3076529" y="6086317"/>
            <a:ext cx="721772" cy="794877"/>
          </a:xfrm>
          <a:custGeom>
            <a:avLst/>
            <a:gdLst>
              <a:gd name="connsiteX0" fmla="*/ 720771 w 721772"/>
              <a:gd name="connsiteY0" fmla="*/ 1746 h 794877"/>
              <a:gd name="connsiteX1" fmla="*/ 628696 w 721772"/>
              <a:gd name="connsiteY1" fmla="*/ 63658 h 794877"/>
              <a:gd name="connsiteX2" fmla="*/ 495346 w 721772"/>
              <a:gd name="connsiteY2" fmla="*/ 257333 h 794877"/>
              <a:gd name="connsiteX3" fmla="*/ 308021 w 721772"/>
              <a:gd name="connsiteY3" fmla="*/ 512921 h 794877"/>
              <a:gd name="connsiteX4" fmla="*/ 139746 w 721772"/>
              <a:gd name="connsiteY4" fmla="*/ 709771 h 794877"/>
              <a:gd name="connsiteX5" fmla="*/ 1634 w 721772"/>
              <a:gd name="connsiteY5" fmla="*/ 792321 h 794877"/>
              <a:gd name="connsiteX6" fmla="*/ 84184 w 721772"/>
              <a:gd name="connsiteY6" fmla="*/ 738346 h 794877"/>
              <a:gd name="connsiteX7" fmla="*/ 369934 w 721772"/>
              <a:gd name="connsiteY7" fmla="*/ 409733 h 794877"/>
              <a:gd name="connsiteX8" fmla="*/ 569959 w 721772"/>
              <a:gd name="connsiteY8" fmla="*/ 119221 h 794877"/>
              <a:gd name="connsiteX9" fmla="*/ 720771 w 721772"/>
              <a:gd name="connsiteY9" fmla="*/ 1746 h 7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772" h="794877">
                <a:moveTo>
                  <a:pt x="720771" y="1746"/>
                </a:moveTo>
                <a:cubicBezTo>
                  <a:pt x="730561" y="-7515"/>
                  <a:pt x="666267" y="21060"/>
                  <a:pt x="628696" y="63658"/>
                </a:cubicBezTo>
                <a:cubicBezTo>
                  <a:pt x="591125" y="106256"/>
                  <a:pt x="548792" y="182456"/>
                  <a:pt x="495346" y="257333"/>
                </a:cubicBezTo>
                <a:cubicBezTo>
                  <a:pt x="441900" y="332210"/>
                  <a:pt x="367288" y="437515"/>
                  <a:pt x="308021" y="512921"/>
                </a:cubicBezTo>
                <a:cubicBezTo>
                  <a:pt x="248754" y="588327"/>
                  <a:pt x="190810" y="663204"/>
                  <a:pt x="139746" y="709771"/>
                </a:cubicBezTo>
                <a:cubicBezTo>
                  <a:pt x="88682" y="756338"/>
                  <a:pt x="10894" y="787559"/>
                  <a:pt x="1634" y="792321"/>
                </a:cubicBezTo>
                <a:cubicBezTo>
                  <a:pt x="-7626" y="797083"/>
                  <a:pt x="22801" y="802111"/>
                  <a:pt x="84184" y="738346"/>
                </a:cubicBezTo>
                <a:cubicBezTo>
                  <a:pt x="145567" y="674581"/>
                  <a:pt x="288972" y="512920"/>
                  <a:pt x="369934" y="409733"/>
                </a:cubicBezTo>
                <a:cubicBezTo>
                  <a:pt x="450896" y="306546"/>
                  <a:pt x="513867" y="188806"/>
                  <a:pt x="569959" y="119221"/>
                </a:cubicBezTo>
                <a:cubicBezTo>
                  <a:pt x="626051" y="49636"/>
                  <a:pt x="710981" y="11007"/>
                  <a:pt x="720771" y="1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EEAECEF8-C178-415E-9CAA-FACB750BFFA5}"/>
              </a:ext>
            </a:extLst>
          </p:cNvPr>
          <p:cNvSpPr/>
          <p:nvPr/>
        </p:nvSpPr>
        <p:spPr>
          <a:xfrm>
            <a:off x="3079101" y="6116113"/>
            <a:ext cx="721170" cy="770014"/>
          </a:xfrm>
          <a:custGeom>
            <a:avLst/>
            <a:gdLst>
              <a:gd name="connsiteX0" fmla="*/ 719787 w 721170"/>
              <a:gd name="connsiteY0" fmla="*/ 6875 h 770014"/>
              <a:gd name="connsiteX1" fmla="*/ 553099 w 721170"/>
              <a:gd name="connsiteY1" fmla="*/ 183087 h 770014"/>
              <a:gd name="connsiteX2" fmla="*/ 424512 w 721170"/>
              <a:gd name="connsiteY2" fmla="*/ 405337 h 770014"/>
              <a:gd name="connsiteX3" fmla="*/ 146699 w 721170"/>
              <a:gd name="connsiteY3" fmla="*/ 705375 h 770014"/>
              <a:gd name="connsiteX4" fmla="*/ 3824 w 721170"/>
              <a:gd name="connsiteY4" fmla="*/ 762525 h 770014"/>
              <a:gd name="connsiteX5" fmla="*/ 292749 w 721170"/>
              <a:gd name="connsiteY5" fmla="*/ 591075 h 770014"/>
              <a:gd name="connsiteX6" fmla="*/ 449912 w 721170"/>
              <a:gd name="connsiteY6" fmla="*/ 321200 h 770014"/>
              <a:gd name="connsiteX7" fmla="*/ 621362 w 721170"/>
              <a:gd name="connsiteY7" fmla="*/ 64025 h 770014"/>
              <a:gd name="connsiteX8" fmla="*/ 719787 w 721170"/>
              <a:gd name="connsiteY8" fmla="*/ 6875 h 77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170" h="770014">
                <a:moveTo>
                  <a:pt x="719787" y="6875"/>
                </a:moveTo>
                <a:cubicBezTo>
                  <a:pt x="708410" y="26718"/>
                  <a:pt x="602311" y="116677"/>
                  <a:pt x="553099" y="183087"/>
                </a:cubicBezTo>
                <a:cubicBezTo>
                  <a:pt x="503886" y="249497"/>
                  <a:pt x="492245" y="318289"/>
                  <a:pt x="424512" y="405337"/>
                </a:cubicBezTo>
                <a:cubicBezTo>
                  <a:pt x="356779" y="492385"/>
                  <a:pt x="216814" y="645844"/>
                  <a:pt x="146699" y="705375"/>
                </a:cubicBezTo>
                <a:cubicBezTo>
                  <a:pt x="76584" y="764906"/>
                  <a:pt x="-20518" y="781575"/>
                  <a:pt x="3824" y="762525"/>
                </a:cubicBezTo>
                <a:cubicBezTo>
                  <a:pt x="28166" y="743475"/>
                  <a:pt x="218401" y="664629"/>
                  <a:pt x="292749" y="591075"/>
                </a:cubicBezTo>
                <a:cubicBezTo>
                  <a:pt x="367097" y="517521"/>
                  <a:pt x="395143" y="409042"/>
                  <a:pt x="449912" y="321200"/>
                </a:cubicBezTo>
                <a:cubicBezTo>
                  <a:pt x="504681" y="233358"/>
                  <a:pt x="572679" y="116677"/>
                  <a:pt x="621362" y="64025"/>
                </a:cubicBezTo>
                <a:cubicBezTo>
                  <a:pt x="670045" y="11373"/>
                  <a:pt x="731164" y="-12968"/>
                  <a:pt x="719787" y="6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1AF26807-ADD1-4CBC-9364-9560EBDEC968}"/>
              </a:ext>
            </a:extLst>
          </p:cNvPr>
          <p:cNvSpPr/>
          <p:nvPr/>
        </p:nvSpPr>
        <p:spPr>
          <a:xfrm>
            <a:off x="3278185" y="6190756"/>
            <a:ext cx="542998" cy="714550"/>
          </a:xfrm>
          <a:custGeom>
            <a:avLst/>
            <a:gdLst>
              <a:gd name="connsiteX0" fmla="*/ 542928 w 542998"/>
              <a:gd name="connsiteY0" fmla="*/ 494 h 714550"/>
              <a:gd name="connsiteX1" fmla="*/ 428628 w 542998"/>
              <a:gd name="connsiteY1" fmla="*/ 78282 h 714550"/>
              <a:gd name="connsiteX2" fmla="*/ 366715 w 542998"/>
              <a:gd name="connsiteY2" fmla="*/ 167182 h 714550"/>
              <a:gd name="connsiteX3" fmla="*/ 339728 w 542998"/>
              <a:gd name="connsiteY3" fmla="*/ 322757 h 714550"/>
              <a:gd name="connsiteX4" fmla="*/ 254003 w 542998"/>
              <a:gd name="connsiteY4" fmla="*/ 467219 h 714550"/>
              <a:gd name="connsiteX5" fmla="*/ 4765 w 542998"/>
              <a:gd name="connsiteY5" fmla="*/ 705344 h 714550"/>
              <a:gd name="connsiteX6" fmla="*/ 111128 w 542998"/>
              <a:gd name="connsiteY6" fmla="*/ 630732 h 714550"/>
              <a:gd name="connsiteX7" fmla="*/ 365128 w 542998"/>
              <a:gd name="connsiteY7" fmla="*/ 308469 h 714550"/>
              <a:gd name="connsiteX8" fmla="*/ 379415 w 542998"/>
              <a:gd name="connsiteY8" fmla="*/ 202107 h 714550"/>
              <a:gd name="connsiteX9" fmla="*/ 411165 w 542998"/>
              <a:gd name="connsiteY9" fmla="*/ 116382 h 714550"/>
              <a:gd name="connsiteX10" fmla="*/ 542928 w 542998"/>
              <a:gd name="connsiteY10" fmla="*/ 494 h 7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998" h="714550">
                <a:moveTo>
                  <a:pt x="542928" y="494"/>
                </a:moveTo>
                <a:cubicBezTo>
                  <a:pt x="545838" y="-5856"/>
                  <a:pt x="457997" y="50501"/>
                  <a:pt x="428628" y="78282"/>
                </a:cubicBezTo>
                <a:cubicBezTo>
                  <a:pt x="399259" y="106063"/>
                  <a:pt x="381532" y="126436"/>
                  <a:pt x="366715" y="167182"/>
                </a:cubicBezTo>
                <a:cubicBezTo>
                  <a:pt x="351898" y="207928"/>
                  <a:pt x="358513" y="272751"/>
                  <a:pt x="339728" y="322757"/>
                </a:cubicBezTo>
                <a:cubicBezTo>
                  <a:pt x="320943" y="372763"/>
                  <a:pt x="309830" y="403455"/>
                  <a:pt x="254003" y="467219"/>
                </a:cubicBezTo>
                <a:cubicBezTo>
                  <a:pt x="198176" y="530983"/>
                  <a:pt x="28577" y="678092"/>
                  <a:pt x="4765" y="705344"/>
                </a:cubicBezTo>
                <a:cubicBezTo>
                  <a:pt x="-19047" y="732596"/>
                  <a:pt x="51068" y="696878"/>
                  <a:pt x="111128" y="630732"/>
                </a:cubicBezTo>
                <a:cubicBezTo>
                  <a:pt x="171188" y="564586"/>
                  <a:pt x="320414" y="379906"/>
                  <a:pt x="365128" y="308469"/>
                </a:cubicBezTo>
                <a:cubicBezTo>
                  <a:pt x="409842" y="237032"/>
                  <a:pt x="371742" y="234122"/>
                  <a:pt x="379415" y="202107"/>
                </a:cubicBezTo>
                <a:cubicBezTo>
                  <a:pt x="387088" y="170093"/>
                  <a:pt x="383913" y="148661"/>
                  <a:pt x="411165" y="116382"/>
                </a:cubicBezTo>
                <a:cubicBezTo>
                  <a:pt x="438417" y="84103"/>
                  <a:pt x="540018" y="6844"/>
                  <a:pt x="542928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CFC0740B-654E-461A-B3E0-237FC8AE52D5}"/>
              </a:ext>
            </a:extLst>
          </p:cNvPr>
          <p:cNvSpPr/>
          <p:nvPr/>
        </p:nvSpPr>
        <p:spPr>
          <a:xfrm>
            <a:off x="3273372" y="6376983"/>
            <a:ext cx="321423" cy="530257"/>
          </a:xfrm>
          <a:custGeom>
            <a:avLst/>
            <a:gdLst>
              <a:gd name="connsiteX0" fmla="*/ 315966 w 321423"/>
              <a:gd name="connsiteY0" fmla="*/ 5 h 530257"/>
              <a:gd name="connsiteX1" fmla="*/ 265166 w 321423"/>
              <a:gd name="connsiteY1" fmla="*/ 169867 h 530257"/>
              <a:gd name="connsiteX2" fmla="*/ 155628 w 321423"/>
              <a:gd name="connsiteY2" fmla="*/ 327030 h 530257"/>
              <a:gd name="connsiteX3" fmla="*/ 104828 w 321423"/>
              <a:gd name="connsiteY3" fmla="*/ 374655 h 530257"/>
              <a:gd name="connsiteX4" fmla="*/ 4816 w 321423"/>
              <a:gd name="connsiteY4" fmla="*/ 515942 h 530257"/>
              <a:gd name="connsiteX5" fmla="*/ 44503 w 321423"/>
              <a:gd name="connsiteY5" fmla="*/ 485780 h 530257"/>
              <a:gd name="connsiteX6" fmla="*/ 288978 w 321423"/>
              <a:gd name="connsiteY6" fmla="*/ 165105 h 530257"/>
              <a:gd name="connsiteX7" fmla="*/ 315966 w 321423"/>
              <a:gd name="connsiteY7" fmla="*/ 5 h 53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423" h="530257">
                <a:moveTo>
                  <a:pt x="315966" y="5"/>
                </a:moveTo>
                <a:cubicBezTo>
                  <a:pt x="311997" y="799"/>
                  <a:pt x="291889" y="115363"/>
                  <a:pt x="265166" y="169867"/>
                </a:cubicBezTo>
                <a:cubicBezTo>
                  <a:pt x="238443" y="224371"/>
                  <a:pt x="182351" y="292899"/>
                  <a:pt x="155628" y="327030"/>
                </a:cubicBezTo>
                <a:cubicBezTo>
                  <a:pt x="128905" y="361161"/>
                  <a:pt x="129963" y="343170"/>
                  <a:pt x="104828" y="374655"/>
                </a:cubicBezTo>
                <a:cubicBezTo>
                  <a:pt x="79693" y="406140"/>
                  <a:pt x="14870" y="497421"/>
                  <a:pt x="4816" y="515942"/>
                </a:cubicBezTo>
                <a:cubicBezTo>
                  <a:pt x="-5238" y="534463"/>
                  <a:pt x="-2857" y="544253"/>
                  <a:pt x="44503" y="485780"/>
                </a:cubicBezTo>
                <a:cubicBezTo>
                  <a:pt x="91863" y="427307"/>
                  <a:pt x="243205" y="241834"/>
                  <a:pt x="288978" y="165105"/>
                </a:cubicBezTo>
                <a:cubicBezTo>
                  <a:pt x="334751" y="88376"/>
                  <a:pt x="319935" y="-789"/>
                  <a:pt x="3159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C73D500E-AE98-4DB7-9800-FD17BF82C860}"/>
              </a:ext>
            </a:extLst>
          </p:cNvPr>
          <p:cNvSpPr/>
          <p:nvPr/>
        </p:nvSpPr>
        <p:spPr>
          <a:xfrm>
            <a:off x="3163789" y="6495205"/>
            <a:ext cx="355630" cy="387585"/>
          </a:xfrm>
          <a:custGeom>
            <a:avLst/>
            <a:gdLst>
              <a:gd name="connsiteX0" fmla="*/ 354111 w 355630"/>
              <a:gd name="connsiteY0" fmla="*/ 845 h 387585"/>
              <a:gd name="connsiteX1" fmla="*/ 303311 w 355630"/>
              <a:gd name="connsiteY1" fmla="*/ 131020 h 387585"/>
              <a:gd name="connsiteX2" fmla="*/ 163611 w 355630"/>
              <a:gd name="connsiteY2" fmla="*/ 299295 h 387585"/>
              <a:gd name="connsiteX3" fmla="*/ 57249 w 355630"/>
              <a:gd name="connsiteY3" fmla="*/ 367558 h 387585"/>
              <a:gd name="connsiteX4" fmla="*/ 99 w 355630"/>
              <a:gd name="connsiteY4" fmla="*/ 386608 h 387585"/>
              <a:gd name="connsiteX5" fmla="*/ 69949 w 355630"/>
              <a:gd name="connsiteY5" fmla="*/ 343745 h 387585"/>
              <a:gd name="connsiteX6" fmla="*/ 316011 w 355630"/>
              <a:gd name="connsiteY6" fmla="*/ 88158 h 387585"/>
              <a:gd name="connsiteX7" fmla="*/ 354111 w 355630"/>
              <a:gd name="connsiteY7" fmla="*/ 845 h 3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30" h="387585">
                <a:moveTo>
                  <a:pt x="354111" y="845"/>
                </a:moveTo>
                <a:cubicBezTo>
                  <a:pt x="351994" y="7989"/>
                  <a:pt x="335061" y="81278"/>
                  <a:pt x="303311" y="131020"/>
                </a:cubicBezTo>
                <a:cubicBezTo>
                  <a:pt x="271561" y="180762"/>
                  <a:pt x="204621" y="259872"/>
                  <a:pt x="163611" y="299295"/>
                </a:cubicBezTo>
                <a:cubicBezTo>
                  <a:pt x="122601" y="338718"/>
                  <a:pt x="84501" y="353006"/>
                  <a:pt x="57249" y="367558"/>
                </a:cubicBezTo>
                <a:cubicBezTo>
                  <a:pt x="29997" y="382110"/>
                  <a:pt x="-2018" y="390577"/>
                  <a:pt x="99" y="386608"/>
                </a:cubicBezTo>
                <a:cubicBezTo>
                  <a:pt x="2216" y="382639"/>
                  <a:pt x="17297" y="393487"/>
                  <a:pt x="69949" y="343745"/>
                </a:cubicBezTo>
                <a:cubicBezTo>
                  <a:pt x="122601" y="294003"/>
                  <a:pt x="269444" y="143720"/>
                  <a:pt x="316011" y="88158"/>
                </a:cubicBezTo>
                <a:cubicBezTo>
                  <a:pt x="362578" y="32596"/>
                  <a:pt x="356228" y="-6299"/>
                  <a:pt x="354111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B09BA5A4-63CB-4A68-BF02-8E1C9B7FCD9A}"/>
              </a:ext>
            </a:extLst>
          </p:cNvPr>
          <p:cNvSpPr/>
          <p:nvPr/>
        </p:nvSpPr>
        <p:spPr>
          <a:xfrm>
            <a:off x="3287928" y="6877050"/>
            <a:ext cx="773736" cy="662991"/>
          </a:xfrm>
          <a:custGeom>
            <a:avLst/>
            <a:gdLst>
              <a:gd name="connsiteX0" fmla="*/ 10897 w 773736"/>
              <a:gd name="connsiteY0" fmla="*/ 7938 h 662991"/>
              <a:gd name="connsiteX1" fmla="*/ 533185 w 773736"/>
              <a:gd name="connsiteY1" fmla="*/ 365125 h 662991"/>
              <a:gd name="connsiteX2" fmla="*/ 766547 w 773736"/>
              <a:gd name="connsiteY2" fmla="*/ 650875 h 662991"/>
              <a:gd name="connsiteX3" fmla="*/ 698285 w 773736"/>
              <a:gd name="connsiteY3" fmla="*/ 588963 h 662991"/>
              <a:gd name="connsiteX4" fmla="*/ 537947 w 773736"/>
              <a:gd name="connsiteY4" fmla="*/ 396875 h 662991"/>
              <a:gd name="connsiteX5" fmla="*/ 206160 w 773736"/>
              <a:gd name="connsiteY5" fmla="*/ 138113 h 662991"/>
              <a:gd name="connsiteX6" fmla="*/ 10897 w 773736"/>
              <a:gd name="connsiteY6" fmla="*/ 7938 h 66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736" h="662991">
                <a:moveTo>
                  <a:pt x="10897" y="7938"/>
                </a:moveTo>
                <a:cubicBezTo>
                  <a:pt x="65401" y="45773"/>
                  <a:pt x="407243" y="257969"/>
                  <a:pt x="533185" y="365125"/>
                </a:cubicBezTo>
                <a:cubicBezTo>
                  <a:pt x="659127" y="472281"/>
                  <a:pt x="739030" y="613569"/>
                  <a:pt x="766547" y="650875"/>
                </a:cubicBezTo>
                <a:cubicBezTo>
                  <a:pt x="794064" y="688181"/>
                  <a:pt x="736385" y="631296"/>
                  <a:pt x="698285" y="588963"/>
                </a:cubicBezTo>
                <a:cubicBezTo>
                  <a:pt x="660185" y="546630"/>
                  <a:pt x="619968" y="472017"/>
                  <a:pt x="537947" y="396875"/>
                </a:cubicBezTo>
                <a:cubicBezTo>
                  <a:pt x="455926" y="321733"/>
                  <a:pt x="292679" y="199761"/>
                  <a:pt x="206160" y="138113"/>
                </a:cubicBezTo>
                <a:cubicBezTo>
                  <a:pt x="119641" y="76465"/>
                  <a:pt x="-43607" y="-29897"/>
                  <a:pt x="10897" y="7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A3EC7ECE-1AB1-43FD-81A2-5993FD58FE5F}"/>
              </a:ext>
            </a:extLst>
          </p:cNvPr>
          <p:cNvSpPr/>
          <p:nvPr/>
        </p:nvSpPr>
        <p:spPr>
          <a:xfrm>
            <a:off x="3183550" y="6933034"/>
            <a:ext cx="760910" cy="674560"/>
          </a:xfrm>
          <a:custGeom>
            <a:avLst/>
            <a:gdLst>
              <a:gd name="connsiteX0" fmla="*/ 2563 w 760910"/>
              <a:gd name="connsiteY0" fmla="*/ 1166 h 674560"/>
              <a:gd name="connsiteX1" fmla="*/ 234338 w 760910"/>
              <a:gd name="connsiteY1" fmla="*/ 105941 h 674560"/>
              <a:gd name="connsiteX2" fmla="*/ 416900 w 760910"/>
              <a:gd name="connsiteY2" fmla="*/ 250404 h 674560"/>
              <a:gd name="connsiteX3" fmla="*/ 623275 w 760910"/>
              <a:gd name="connsiteY3" fmla="*/ 467891 h 674560"/>
              <a:gd name="connsiteX4" fmla="*/ 735988 w 760910"/>
              <a:gd name="connsiteY4" fmla="*/ 620291 h 674560"/>
              <a:gd name="connsiteX5" fmla="*/ 735988 w 760910"/>
              <a:gd name="connsiteY5" fmla="*/ 674266 h 674560"/>
              <a:gd name="connsiteX6" fmla="*/ 748688 w 760910"/>
              <a:gd name="connsiteY6" fmla="*/ 601241 h 674560"/>
              <a:gd name="connsiteX7" fmla="*/ 539138 w 760910"/>
              <a:gd name="connsiteY7" fmla="*/ 372641 h 674560"/>
              <a:gd name="connsiteX8" fmla="*/ 394675 w 760910"/>
              <a:gd name="connsiteY8" fmla="*/ 174204 h 674560"/>
              <a:gd name="connsiteX9" fmla="*/ 2563 w 760910"/>
              <a:gd name="connsiteY9" fmla="*/ 1166 h 67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910" h="674560">
                <a:moveTo>
                  <a:pt x="2563" y="1166"/>
                </a:moveTo>
                <a:cubicBezTo>
                  <a:pt x="-24160" y="-10211"/>
                  <a:pt x="165282" y="64401"/>
                  <a:pt x="234338" y="105941"/>
                </a:cubicBezTo>
                <a:cubicBezTo>
                  <a:pt x="303394" y="147481"/>
                  <a:pt x="352077" y="190079"/>
                  <a:pt x="416900" y="250404"/>
                </a:cubicBezTo>
                <a:cubicBezTo>
                  <a:pt x="481723" y="310729"/>
                  <a:pt x="570094" y="406243"/>
                  <a:pt x="623275" y="467891"/>
                </a:cubicBezTo>
                <a:cubicBezTo>
                  <a:pt x="676456" y="529539"/>
                  <a:pt x="717203" y="585895"/>
                  <a:pt x="735988" y="620291"/>
                </a:cubicBezTo>
                <a:cubicBezTo>
                  <a:pt x="754773" y="654687"/>
                  <a:pt x="733871" y="677441"/>
                  <a:pt x="735988" y="674266"/>
                </a:cubicBezTo>
                <a:cubicBezTo>
                  <a:pt x="738105" y="671091"/>
                  <a:pt x="781496" y="651512"/>
                  <a:pt x="748688" y="601241"/>
                </a:cubicBezTo>
                <a:cubicBezTo>
                  <a:pt x="715880" y="550970"/>
                  <a:pt x="598140" y="443814"/>
                  <a:pt x="539138" y="372641"/>
                </a:cubicBezTo>
                <a:cubicBezTo>
                  <a:pt x="480136" y="301468"/>
                  <a:pt x="482781" y="237439"/>
                  <a:pt x="394675" y="174204"/>
                </a:cubicBezTo>
                <a:cubicBezTo>
                  <a:pt x="306569" y="110969"/>
                  <a:pt x="29286" y="12543"/>
                  <a:pt x="2563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75F7B0C1-FBC0-421B-8F07-CBC6FFB9F094}"/>
              </a:ext>
            </a:extLst>
          </p:cNvPr>
          <p:cNvSpPr/>
          <p:nvPr/>
        </p:nvSpPr>
        <p:spPr>
          <a:xfrm>
            <a:off x="3703638" y="7227888"/>
            <a:ext cx="303313" cy="321770"/>
          </a:xfrm>
          <a:custGeom>
            <a:avLst/>
            <a:gdLst>
              <a:gd name="connsiteX0" fmla="*/ 0 w 303313"/>
              <a:gd name="connsiteY0" fmla="*/ 0 h 321770"/>
              <a:gd name="connsiteX1" fmla="*/ 250825 w 303313"/>
              <a:gd name="connsiteY1" fmla="*/ 234950 h 321770"/>
              <a:gd name="connsiteX2" fmla="*/ 303212 w 303313"/>
              <a:gd name="connsiteY2" fmla="*/ 320675 h 321770"/>
              <a:gd name="connsiteX3" fmla="*/ 265112 w 303313"/>
              <a:gd name="connsiteY3" fmla="*/ 285750 h 321770"/>
              <a:gd name="connsiteX4" fmla="*/ 0 w 303313"/>
              <a:gd name="connsiteY4" fmla="*/ 0 h 32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13" h="321770">
                <a:moveTo>
                  <a:pt x="0" y="0"/>
                </a:moveTo>
                <a:cubicBezTo>
                  <a:pt x="100145" y="90752"/>
                  <a:pt x="200290" y="181504"/>
                  <a:pt x="250825" y="234950"/>
                </a:cubicBezTo>
                <a:cubicBezTo>
                  <a:pt x="301360" y="288396"/>
                  <a:pt x="300831" y="312209"/>
                  <a:pt x="303212" y="320675"/>
                </a:cubicBezTo>
                <a:cubicBezTo>
                  <a:pt x="305593" y="329141"/>
                  <a:pt x="265112" y="285750"/>
                  <a:pt x="265112" y="285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A7A4FA9D-EF6F-409F-9148-54FED6B4877F}"/>
              </a:ext>
            </a:extLst>
          </p:cNvPr>
          <p:cNvSpPr/>
          <p:nvPr/>
        </p:nvSpPr>
        <p:spPr>
          <a:xfrm>
            <a:off x="5270473" y="5796991"/>
            <a:ext cx="910352" cy="631629"/>
          </a:xfrm>
          <a:custGeom>
            <a:avLst/>
            <a:gdLst>
              <a:gd name="connsiteX0" fmla="*/ 27 w 910352"/>
              <a:gd name="connsiteY0" fmla="*/ 559 h 631629"/>
              <a:gd name="connsiteX1" fmla="*/ 260377 w 910352"/>
              <a:gd name="connsiteY1" fmla="*/ 167776 h 631629"/>
              <a:gd name="connsiteX2" fmla="*/ 484744 w 910352"/>
              <a:gd name="connsiteY2" fmla="*/ 430242 h 631629"/>
              <a:gd name="connsiteX3" fmla="*/ 685827 w 910352"/>
              <a:gd name="connsiteY3" fmla="*/ 578409 h 631629"/>
              <a:gd name="connsiteX4" fmla="*/ 859394 w 910352"/>
              <a:gd name="connsiteY4" fmla="*/ 620742 h 631629"/>
              <a:gd name="connsiteX5" fmla="*/ 908077 w 910352"/>
              <a:gd name="connsiteY5" fmla="*/ 620742 h 631629"/>
              <a:gd name="connsiteX6" fmla="*/ 802244 w 910352"/>
              <a:gd name="connsiteY6" fmla="*/ 616509 h 631629"/>
              <a:gd name="connsiteX7" fmla="*/ 522844 w 910352"/>
              <a:gd name="connsiteY7" fmla="*/ 430242 h 631629"/>
              <a:gd name="connsiteX8" fmla="*/ 245560 w 910352"/>
              <a:gd name="connsiteY8" fmla="*/ 125442 h 631629"/>
              <a:gd name="connsiteX9" fmla="*/ 27 w 910352"/>
              <a:gd name="connsiteY9" fmla="*/ 559 h 6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0352" h="631629">
                <a:moveTo>
                  <a:pt x="27" y="559"/>
                </a:moveTo>
                <a:cubicBezTo>
                  <a:pt x="2496" y="7615"/>
                  <a:pt x="179591" y="96162"/>
                  <a:pt x="260377" y="167776"/>
                </a:cubicBezTo>
                <a:cubicBezTo>
                  <a:pt x="341163" y="239390"/>
                  <a:pt x="413836" y="361803"/>
                  <a:pt x="484744" y="430242"/>
                </a:cubicBezTo>
                <a:cubicBezTo>
                  <a:pt x="555652" y="498681"/>
                  <a:pt x="623385" y="546659"/>
                  <a:pt x="685827" y="578409"/>
                </a:cubicBezTo>
                <a:cubicBezTo>
                  <a:pt x="748269" y="610159"/>
                  <a:pt x="822352" y="613687"/>
                  <a:pt x="859394" y="620742"/>
                </a:cubicBezTo>
                <a:cubicBezTo>
                  <a:pt x="896436" y="627798"/>
                  <a:pt x="917602" y="621447"/>
                  <a:pt x="908077" y="620742"/>
                </a:cubicBezTo>
                <a:cubicBezTo>
                  <a:pt x="898552" y="620037"/>
                  <a:pt x="866449" y="648259"/>
                  <a:pt x="802244" y="616509"/>
                </a:cubicBezTo>
                <a:cubicBezTo>
                  <a:pt x="738039" y="584759"/>
                  <a:pt x="615625" y="512086"/>
                  <a:pt x="522844" y="430242"/>
                </a:cubicBezTo>
                <a:cubicBezTo>
                  <a:pt x="430063" y="348398"/>
                  <a:pt x="329874" y="196703"/>
                  <a:pt x="245560" y="125442"/>
                </a:cubicBezTo>
                <a:cubicBezTo>
                  <a:pt x="161246" y="54181"/>
                  <a:pt x="-2442" y="-6497"/>
                  <a:pt x="27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9DF284F2-3155-46CC-9BC9-1CFAEFF9C7C4}"/>
              </a:ext>
            </a:extLst>
          </p:cNvPr>
          <p:cNvSpPr/>
          <p:nvPr/>
        </p:nvSpPr>
        <p:spPr>
          <a:xfrm>
            <a:off x="5484794" y="6004635"/>
            <a:ext cx="522063" cy="415446"/>
          </a:xfrm>
          <a:custGeom>
            <a:avLst/>
            <a:gdLst>
              <a:gd name="connsiteX0" fmla="*/ 12189 w 522063"/>
              <a:gd name="connsiteY0" fmla="*/ 6698 h 415446"/>
              <a:gd name="connsiteX1" fmla="*/ 242906 w 522063"/>
              <a:gd name="connsiteY1" fmla="*/ 254348 h 415446"/>
              <a:gd name="connsiteX2" fmla="*/ 365673 w 522063"/>
              <a:gd name="connsiteY2" fmla="*/ 355948 h 415446"/>
              <a:gd name="connsiteX3" fmla="*/ 520189 w 522063"/>
              <a:gd name="connsiteY3" fmla="*/ 406748 h 415446"/>
              <a:gd name="connsiteX4" fmla="*/ 439756 w 522063"/>
              <a:gd name="connsiteY4" fmla="*/ 404632 h 415446"/>
              <a:gd name="connsiteX5" fmla="*/ 270423 w 522063"/>
              <a:gd name="connsiteY5" fmla="*/ 300915 h 415446"/>
              <a:gd name="connsiteX6" fmla="*/ 56639 w 522063"/>
              <a:gd name="connsiteY6" fmla="*/ 89248 h 415446"/>
              <a:gd name="connsiteX7" fmla="*/ 12189 w 522063"/>
              <a:gd name="connsiteY7" fmla="*/ 6698 h 4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63" h="415446">
                <a:moveTo>
                  <a:pt x="12189" y="6698"/>
                </a:moveTo>
                <a:cubicBezTo>
                  <a:pt x="43233" y="34215"/>
                  <a:pt x="183992" y="196140"/>
                  <a:pt x="242906" y="254348"/>
                </a:cubicBezTo>
                <a:cubicBezTo>
                  <a:pt x="301820" y="312556"/>
                  <a:pt x="319459" y="330548"/>
                  <a:pt x="365673" y="355948"/>
                </a:cubicBezTo>
                <a:cubicBezTo>
                  <a:pt x="411887" y="381348"/>
                  <a:pt x="507842" y="398634"/>
                  <a:pt x="520189" y="406748"/>
                </a:cubicBezTo>
                <a:cubicBezTo>
                  <a:pt x="532536" y="414862"/>
                  <a:pt x="481384" y="422271"/>
                  <a:pt x="439756" y="404632"/>
                </a:cubicBezTo>
                <a:cubicBezTo>
                  <a:pt x="398128" y="386993"/>
                  <a:pt x="334276" y="353479"/>
                  <a:pt x="270423" y="300915"/>
                </a:cubicBezTo>
                <a:cubicBezTo>
                  <a:pt x="206570" y="248351"/>
                  <a:pt x="98972" y="136167"/>
                  <a:pt x="56639" y="89248"/>
                </a:cubicBezTo>
                <a:cubicBezTo>
                  <a:pt x="14306" y="42329"/>
                  <a:pt x="-18855" y="-20819"/>
                  <a:pt x="12189" y="6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F4CFC993-EC9A-4C53-8505-4CFAB206BBA8}"/>
              </a:ext>
            </a:extLst>
          </p:cNvPr>
          <p:cNvSpPr/>
          <p:nvPr/>
        </p:nvSpPr>
        <p:spPr>
          <a:xfrm>
            <a:off x="5283176" y="5925908"/>
            <a:ext cx="751616" cy="582074"/>
          </a:xfrm>
          <a:custGeom>
            <a:avLst/>
            <a:gdLst>
              <a:gd name="connsiteX0" fmla="*/ 24 w 751616"/>
              <a:gd name="connsiteY0" fmla="*/ 759 h 582074"/>
              <a:gd name="connsiteX1" fmla="*/ 201107 w 751616"/>
              <a:gd name="connsiteY1" fmla="*/ 125642 h 582074"/>
              <a:gd name="connsiteX2" fmla="*/ 294241 w 751616"/>
              <a:gd name="connsiteY2" fmla="*/ 314025 h 582074"/>
              <a:gd name="connsiteX3" fmla="*/ 484741 w 751616"/>
              <a:gd name="connsiteY3" fmla="*/ 466425 h 582074"/>
              <a:gd name="connsiteX4" fmla="*/ 747207 w 751616"/>
              <a:gd name="connsiteY4" fmla="*/ 576492 h 582074"/>
              <a:gd name="connsiteX5" fmla="*/ 624441 w 751616"/>
              <a:gd name="connsiteY5" fmla="*/ 536275 h 582074"/>
              <a:gd name="connsiteX6" fmla="*/ 309057 w 751616"/>
              <a:gd name="connsiteY6" fmla="*/ 286509 h 582074"/>
              <a:gd name="connsiteX7" fmla="*/ 188407 w 751616"/>
              <a:gd name="connsiteY7" fmla="*/ 85425 h 582074"/>
              <a:gd name="connsiteX8" fmla="*/ 24 w 751616"/>
              <a:gd name="connsiteY8" fmla="*/ 759 h 58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616" h="582074">
                <a:moveTo>
                  <a:pt x="24" y="759"/>
                </a:moveTo>
                <a:cubicBezTo>
                  <a:pt x="2141" y="7462"/>
                  <a:pt x="152071" y="73431"/>
                  <a:pt x="201107" y="125642"/>
                </a:cubicBezTo>
                <a:cubicBezTo>
                  <a:pt x="250143" y="177853"/>
                  <a:pt x="246969" y="257228"/>
                  <a:pt x="294241" y="314025"/>
                </a:cubicBezTo>
                <a:cubicBezTo>
                  <a:pt x="341513" y="370822"/>
                  <a:pt x="409247" y="422681"/>
                  <a:pt x="484741" y="466425"/>
                </a:cubicBezTo>
                <a:cubicBezTo>
                  <a:pt x="560235" y="510169"/>
                  <a:pt x="723924" y="564850"/>
                  <a:pt x="747207" y="576492"/>
                </a:cubicBezTo>
                <a:cubicBezTo>
                  <a:pt x="770490" y="588134"/>
                  <a:pt x="697466" y="584606"/>
                  <a:pt x="624441" y="536275"/>
                </a:cubicBezTo>
                <a:cubicBezTo>
                  <a:pt x="551416" y="487944"/>
                  <a:pt x="381729" y="361651"/>
                  <a:pt x="309057" y="286509"/>
                </a:cubicBezTo>
                <a:cubicBezTo>
                  <a:pt x="236385" y="211367"/>
                  <a:pt x="242382" y="138342"/>
                  <a:pt x="188407" y="85425"/>
                </a:cubicBezTo>
                <a:cubicBezTo>
                  <a:pt x="134432" y="32508"/>
                  <a:pt x="-2093" y="-5944"/>
                  <a:pt x="24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89ECA461-B57F-4B25-8714-2D7F77F87627}"/>
              </a:ext>
            </a:extLst>
          </p:cNvPr>
          <p:cNvSpPr/>
          <p:nvPr/>
        </p:nvSpPr>
        <p:spPr>
          <a:xfrm>
            <a:off x="5483548" y="6503720"/>
            <a:ext cx="538519" cy="836851"/>
          </a:xfrm>
          <a:custGeom>
            <a:avLst/>
            <a:gdLst>
              <a:gd name="connsiteX0" fmla="*/ 538369 w 538519"/>
              <a:gd name="connsiteY0" fmla="*/ 2913 h 836851"/>
              <a:gd name="connsiteX1" fmla="*/ 339402 w 538519"/>
              <a:gd name="connsiteY1" fmla="*/ 182830 h 836851"/>
              <a:gd name="connsiteX2" fmla="*/ 157369 w 538519"/>
              <a:gd name="connsiteY2" fmla="*/ 491863 h 836851"/>
              <a:gd name="connsiteX3" fmla="*/ 4969 w 538519"/>
              <a:gd name="connsiteY3" fmla="*/ 826297 h 836851"/>
              <a:gd name="connsiteX4" fmla="*/ 49419 w 538519"/>
              <a:gd name="connsiteY4" fmla="*/ 728930 h 836851"/>
              <a:gd name="connsiteX5" fmla="*/ 172185 w 538519"/>
              <a:gd name="connsiteY5" fmla="*/ 485513 h 836851"/>
              <a:gd name="connsiteX6" fmla="*/ 369035 w 538519"/>
              <a:gd name="connsiteY6" fmla="*/ 102397 h 836851"/>
              <a:gd name="connsiteX7" fmla="*/ 538369 w 538519"/>
              <a:gd name="connsiteY7" fmla="*/ 2913 h 8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519" h="836851">
                <a:moveTo>
                  <a:pt x="538369" y="2913"/>
                </a:moveTo>
                <a:cubicBezTo>
                  <a:pt x="533430" y="16319"/>
                  <a:pt x="402902" y="101338"/>
                  <a:pt x="339402" y="182830"/>
                </a:cubicBezTo>
                <a:cubicBezTo>
                  <a:pt x="275902" y="264322"/>
                  <a:pt x="213108" y="384619"/>
                  <a:pt x="157369" y="491863"/>
                </a:cubicBezTo>
                <a:cubicBezTo>
                  <a:pt x="101630" y="599107"/>
                  <a:pt x="4969" y="826297"/>
                  <a:pt x="4969" y="826297"/>
                </a:cubicBezTo>
                <a:cubicBezTo>
                  <a:pt x="-13023" y="865808"/>
                  <a:pt x="21550" y="785727"/>
                  <a:pt x="49419" y="728930"/>
                </a:cubicBezTo>
                <a:cubicBezTo>
                  <a:pt x="77288" y="672133"/>
                  <a:pt x="118916" y="589935"/>
                  <a:pt x="172185" y="485513"/>
                </a:cubicBezTo>
                <a:cubicBezTo>
                  <a:pt x="225454" y="381091"/>
                  <a:pt x="312591" y="182477"/>
                  <a:pt x="369035" y="102397"/>
                </a:cubicBezTo>
                <a:cubicBezTo>
                  <a:pt x="425479" y="22317"/>
                  <a:pt x="543308" y="-10493"/>
                  <a:pt x="538369" y="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5C6EFCB3-E048-428A-BD65-9F8100F9AB1A}"/>
              </a:ext>
            </a:extLst>
          </p:cNvPr>
          <p:cNvSpPr/>
          <p:nvPr/>
        </p:nvSpPr>
        <p:spPr>
          <a:xfrm>
            <a:off x="5560396" y="6455645"/>
            <a:ext cx="628533" cy="928357"/>
          </a:xfrm>
          <a:custGeom>
            <a:avLst/>
            <a:gdLst>
              <a:gd name="connsiteX0" fmla="*/ 626621 w 628533"/>
              <a:gd name="connsiteY0" fmla="*/ 2305 h 928357"/>
              <a:gd name="connsiteX1" fmla="*/ 342987 w 628533"/>
              <a:gd name="connsiteY1" fmla="*/ 252072 h 928357"/>
              <a:gd name="connsiteX2" fmla="*/ 65704 w 628533"/>
              <a:gd name="connsiteY2" fmla="*/ 791822 h 928357"/>
              <a:gd name="connsiteX3" fmla="*/ 17021 w 628533"/>
              <a:gd name="connsiteY3" fmla="*/ 897655 h 928357"/>
              <a:gd name="connsiteX4" fmla="*/ 300654 w 628533"/>
              <a:gd name="connsiteY4" fmla="*/ 340972 h 928357"/>
              <a:gd name="connsiteX5" fmla="*/ 459404 w 628533"/>
              <a:gd name="connsiteY5" fmla="*/ 139888 h 928357"/>
              <a:gd name="connsiteX6" fmla="*/ 626621 w 628533"/>
              <a:gd name="connsiteY6" fmla="*/ 2305 h 92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533" h="928357">
                <a:moveTo>
                  <a:pt x="626621" y="2305"/>
                </a:moveTo>
                <a:cubicBezTo>
                  <a:pt x="607218" y="21002"/>
                  <a:pt x="436473" y="120486"/>
                  <a:pt x="342987" y="252072"/>
                </a:cubicBezTo>
                <a:cubicBezTo>
                  <a:pt x="249501" y="383658"/>
                  <a:pt x="120032" y="684225"/>
                  <a:pt x="65704" y="791822"/>
                </a:cubicBezTo>
                <a:cubicBezTo>
                  <a:pt x="11376" y="899419"/>
                  <a:pt x="-22137" y="972797"/>
                  <a:pt x="17021" y="897655"/>
                </a:cubicBezTo>
                <a:cubicBezTo>
                  <a:pt x="56179" y="822513"/>
                  <a:pt x="226924" y="467266"/>
                  <a:pt x="300654" y="340972"/>
                </a:cubicBezTo>
                <a:cubicBezTo>
                  <a:pt x="374384" y="214678"/>
                  <a:pt x="406134" y="196685"/>
                  <a:pt x="459404" y="139888"/>
                </a:cubicBezTo>
                <a:cubicBezTo>
                  <a:pt x="512673" y="83091"/>
                  <a:pt x="646024" y="-16392"/>
                  <a:pt x="626621" y="2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68D6502E-CCEE-41A9-B58D-B3F379A520F2}"/>
              </a:ext>
            </a:extLst>
          </p:cNvPr>
          <p:cNvSpPr/>
          <p:nvPr/>
        </p:nvSpPr>
        <p:spPr>
          <a:xfrm>
            <a:off x="5526603" y="6779204"/>
            <a:ext cx="313379" cy="584940"/>
          </a:xfrm>
          <a:custGeom>
            <a:avLst/>
            <a:gdLst>
              <a:gd name="connsiteX0" fmla="*/ 313280 w 313379"/>
              <a:gd name="connsiteY0" fmla="*/ 479 h 584940"/>
              <a:gd name="connsiteX1" fmla="*/ 188397 w 313379"/>
              <a:gd name="connsiteY1" fmla="*/ 167696 h 584940"/>
              <a:gd name="connsiteX2" fmla="*/ 91030 w 313379"/>
              <a:gd name="connsiteY2" fmla="*/ 366663 h 584940"/>
              <a:gd name="connsiteX3" fmla="*/ 14 w 313379"/>
              <a:gd name="connsiteY3" fmla="*/ 584679 h 584940"/>
              <a:gd name="connsiteX4" fmla="*/ 84680 w 313379"/>
              <a:gd name="connsiteY4" fmla="*/ 406879 h 584940"/>
              <a:gd name="connsiteX5" fmla="*/ 167230 w 313379"/>
              <a:gd name="connsiteY5" fmla="*/ 220613 h 584940"/>
              <a:gd name="connsiteX6" fmla="*/ 313280 w 313379"/>
              <a:gd name="connsiteY6" fmla="*/ 479 h 58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379" h="584940">
                <a:moveTo>
                  <a:pt x="313280" y="479"/>
                </a:moveTo>
                <a:cubicBezTo>
                  <a:pt x="316808" y="-8341"/>
                  <a:pt x="225439" y="106666"/>
                  <a:pt x="188397" y="167696"/>
                </a:cubicBezTo>
                <a:cubicBezTo>
                  <a:pt x="151355" y="228726"/>
                  <a:pt x="122427" y="297166"/>
                  <a:pt x="91030" y="366663"/>
                </a:cubicBezTo>
                <a:cubicBezTo>
                  <a:pt x="59633" y="436160"/>
                  <a:pt x="1072" y="577976"/>
                  <a:pt x="14" y="584679"/>
                </a:cubicBezTo>
                <a:cubicBezTo>
                  <a:pt x="-1044" y="591382"/>
                  <a:pt x="56811" y="467557"/>
                  <a:pt x="84680" y="406879"/>
                </a:cubicBezTo>
                <a:cubicBezTo>
                  <a:pt x="112549" y="346201"/>
                  <a:pt x="130188" y="291874"/>
                  <a:pt x="167230" y="220613"/>
                </a:cubicBezTo>
                <a:cubicBezTo>
                  <a:pt x="204272" y="149352"/>
                  <a:pt x="309752" y="9299"/>
                  <a:pt x="313280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2E6D836B-315C-42BB-B009-3A1014C94E69}"/>
              </a:ext>
            </a:extLst>
          </p:cNvPr>
          <p:cNvSpPr/>
          <p:nvPr/>
        </p:nvSpPr>
        <p:spPr>
          <a:xfrm>
            <a:off x="5601312" y="6479483"/>
            <a:ext cx="582440" cy="918414"/>
          </a:xfrm>
          <a:custGeom>
            <a:avLst/>
            <a:gdLst>
              <a:gd name="connsiteX0" fmla="*/ 581471 w 582440"/>
              <a:gd name="connsiteY0" fmla="*/ 3867 h 918414"/>
              <a:gd name="connsiteX1" fmla="*/ 314771 w 582440"/>
              <a:gd name="connsiteY1" fmla="*/ 272684 h 918414"/>
              <a:gd name="connsiteX2" fmla="*/ 16321 w 582440"/>
              <a:gd name="connsiteY2" fmla="*/ 890750 h 918414"/>
              <a:gd name="connsiteX3" fmla="*/ 56538 w 582440"/>
              <a:gd name="connsiteY3" fmla="*/ 774334 h 918414"/>
              <a:gd name="connsiteX4" fmla="*/ 202588 w 582440"/>
              <a:gd name="connsiteY4" fmla="*/ 444134 h 918414"/>
              <a:gd name="connsiteX5" fmla="*/ 397321 w 582440"/>
              <a:gd name="connsiteY5" fmla="*/ 137217 h 918414"/>
              <a:gd name="connsiteX6" fmla="*/ 581471 w 582440"/>
              <a:gd name="connsiteY6" fmla="*/ 3867 h 9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440" h="918414">
                <a:moveTo>
                  <a:pt x="581471" y="3867"/>
                </a:moveTo>
                <a:cubicBezTo>
                  <a:pt x="567713" y="26445"/>
                  <a:pt x="408963" y="124870"/>
                  <a:pt x="314771" y="272684"/>
                </a:cubicBezTo>
                <a:cubicBezTo>
                  <a:pt x="220579" y="420498"/>
                  <a:pt x="59360" y="807142"/>
                  <a:pt x="16321" y="890750"/>
                </a:cubicBezTo>
                <a:cubicBezTo>
                  <a:pt x="-26718" y="974358"/>
                  <a:pt x="25493" y="848770"/>
                  <a:pt x="56538" y="774334"/>
                </a:cubicBezTo>
                <a:cubicBezTo>
                  <a:pt x="87582" y="699898"/>
                  <a:pt x="145791" y="550320"/>
                  <a:pt x="202588" y="444134"/>
                </a:cubicBezTo>
                <a:cubicBezTo>
                  <a:pt x="259385" y="337948"/>
                  <a:pt x="335585" y="212711"/>
                  <a:pt x="397321" y="137217"/>
                </a:cubicBezTo>
                <a:cubicBezTo>
                  <a:pt x="459057" y="61723"/>
                  <a:pt x="595229" y="-18711"/>
                  <a:pt x="581471" y="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AE23DE4-0526-4A4A-85D2-6DBA34559E15}"/>
              </a:ext>
            </a:extLst>
          </p:cNvPr>
          <p:cNvSpPr/>
          <p:nvPr/>
        </p:nvSpPr>
        <p:spPr>
          <a:xfrm>
            <a:off x="2819072" y="5494316"/>
            <a:ext cx="880090" cy="810471"/>
          </a:xfrm>
          <a:custGeom>
            <a:avLst/>
            <a:gdLst>
              <a:gd name="connsiteX0" fmla="*/ 863928 w 880090"/>
              <a:gd name="connsiteY0" fmla="*/ 22 h 810471"/>
              <a:gd name="connsiteX1" fmla="*/ 822653 w 880090"/>
              <a:gd name="connsiteY1" fmla="*/ 120672 h 810471"/>
              <a:gd name="connsiteX2" fmla="*/ 684541 w 880090"/>
              <a:gd name="connsiteY2" fmla="*/ 246084 h 810471"/>
              <a:gd name="connsiteX3" fmla="*/ 598816 w 880090"/>
              <a:gd name="connsiteY3" fmla="*/ 323872 h 810471"/>
              <a:gd name="connsiteX4" fmla="*/ 400378 w 880090"/>
              <a:gd name="connsiteY4" fmla="*/ 473097 h 810471"/>
              <a:gd name="connsiteX5" fmla="*/ 240041 w 880090"/>
              <a:gd name="connsiteY5" fmla="*/ 573109 h 810471"/>
              <a:gd name="connsiteX6" fmla="*/ 82878 w 880090"/>
              <a:gd name="connsiteY6" fmla="*/ 720747 h 810471"/>
              <a:gd name="connsiteX7" fmla="*/ 5091 w 880090"/>
              <a:gd name="connsiteY7" fmla="*/ 808059 h 810471"/>
              <a:gd name="connsiteX8" fmla="*/ 222578 w 880090"/>
              <a:gd name="connsiteY8" fmla="*/ 627084 h 810471"/>
              <a:gd name="connsiteX9" fmla="*/ 479753 w 880090"/>
              <a:gd name="connsiteY9" fmla="*/ 425472 h 810471"/>
              <a:gd name="connsiteX10" fmla="*/ 844878 w 880090"/>
              <a:gd name="connsiteY10" fmla="*/ 130197 h 810471"/>
              <a:gd name="connsiteX11" fmla="*/ 863928 w 880090"/>
              <a:gd name="connsiteY11" fmla="*/ 22 h 81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090" h="810471">
                <a:moveTo>
                  <a:pt x="863928" y="22"/>
                </a:moveTo>
                <a:cubicBezTo>
                  <a:pt x="860224" y="-1565"/>
                  <a:pt x="852551" y="79662"/>
                  <a:pt x="822653" y="120672"/>
                </a:cubicBezTo>
                <a:cubicBezTo>
                  <a:pt x="792755" y="161682"/>
                  <a:pt x="684541" y="246084"/>
                  <a:pt x="684541" y="246084"/>
                </a:cubicBezTo>
                <a:cubicBezTo>
                  <a:pt x="647235" y="279951"/>
                  <a:pt x="646177" y="286036"/>
                  <a:pt x="598816" y="323872"/>
                </a:cubicBezTo>
                <a:cubicBezTo>
                  <a:pt x="551455" y="361708"/>
                  <a:pt x="460174" y="431558"/>
                  <a:pt x="400378" y="473097"/>
                </a:cubicBezTo>
                <a:cubicBezTo>
                  <a:pt x="340582" y="514636"/>
                  <a:pt x="292958" y="531834"/>
                  <a:pt x="240041" y="573109"/>
                </a:cubicBezTo>
                <a:cubicBezTo>
                  <a:pt x="187124" y="614384"/>
                  <a:pt x="122036" y="681589"/>
                  <a:pt x="82878" y="720747"/>
                </a:cubicBezTo>
                <a:cubicBezTo>
                  <a:pt x="43720" y="759905"/>
                  <a:pt x="-18192" y="823670"/>
                  <a:pt x="5091" y="808059"/>
                </a:cubicBezTo>
                <a:cubicBezTo>
                  <a:pt x="28374" y="792449"/>
                  <a:pt x="143468" y="690848"/>
                  <a:pt x="222578" y="627084"/>
                </a:cubicBezTo>
                <a:cubicBezTo>
                  <a:pt x="301688" y="563320"/>
                  <a:pt x="376036" y="508286"/>
                  <a:pt x="479753" y="425472"/>
                </a:cubicBezTo>
                <a:cubicBezTo>
                  <a:pt x="583470" y="342658"/>
                  <a:pt x="781642" y="198724"/>
                  <a:pt x="844878" y="130197"/>
                </a:cubicBezTo>
                <a:cubicBezTo>
                  <a:pt x="908114" y="61670"/>
                  <a:pt x="867632" y="1609"/>
                  <a:pt x="86392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199D7333-AB31-41E6-A3A0-EB85D2AF2810}"/>
              </a:ext>
            </a:extLst>
          </p:cNvPr>
          <p:cNvSpPr/>
          <p:nvPr/>
        </p:nvSpPr>
        <p:spPr>
          <a:xfrm>
            <a:off x="2886465" y="6085278"/>
            <a:ext cx="572188" cy="789061"/>
          </a:xfrm>
          <a:custGeom>
            <a:avLst/>
            <a:gdLst>
              <a:gd name="connsiteX0" fmla="*/ 569523 w 572188"/>
              <a:gd name="connsiteY0" fmla="*/ 2785 h 789061"/>
              <a:gd name="connsiteX1" fmla="*/ 371085 w 572188"/>
              <a:gd name="connsiteY1" fmla="*/ 163122 h 789061"/>
              <a:gd name="connsiteX2" fmla="*/ 261548 w 572188"/>
              <a:gd name="connsiteY2" fmla="*/ 253610 h 789061"/>
              <a:gd name="connsiteX3" fmla="*/ 185348 w 572188"/>
              <a:gd name="connsiteY3" fmla="*/ 285360 h 789061"/>
              <a:gd name="connsiteX4" fmla="*/ 125023 w 572188"/>
              <a:gd name="connsiteY4" fmla="*/ 353622 h 789061"/>
              <a:gd name="connsiteX5" fmla="*/ 144073 w 572188"/>
              <a:gd name="connsiteY5" fmla="*/ 459985 h 789061"/>
              <a:gd name="connsiteX6" fmla="*/ 123435 w 572188"/>
              <a:gd name="connsiteY6" fmla="*/ 493322 h 789061"/>
              <a:gd name="connsiteX7" fmla="*/ 37710 w 572188"/>
              <a:gd name="connsiteY7" fmla="*/ 510785 h 789061"/>
              <a:gd name="connsiteX8" fmla="*/ 1198 w 572188"/>
              <a:gd name="connsiteY8" fmla="*/ 566347 h 789061"/>
              <a:gd name="connsiteX9" fmla="*/ 9135 w 572188"/>
              <a:gd name="connsiteY9" fmla="*/ 633022 h 789061"/>
              <a:gd name="connsiteX10" fmla="*/ 12310 w 572188"/>
              <a:gd name="connsiteY10" fmla="*/ 742560 h 789061"/>
              <a:gd name="connsiteX11" fmla="*/ 4373 w 572188"/>
              <a:gd name="connsiteY11" fmla="*/ 787010 h 789061"/>
              <a:gd name="connsiteX12" fmla="*/ 25010 w 572188"/>
              <a:gd name="connsiteY12" fmla="*/ 682235 h 789061"/>
              <a:gd name="connsiteX13" fmla="*/ 53585 w 572188"/>
              <a:gd name="connsiteY13" fmla="*/ 534597 h 789061"/>
              <a:gd name="connsiteX14" fmla="*/ 159948 w 572188"/>
              <a:gd name="connsiteY14" fmla="*/ 458397 h 789061"/>
              <a:gd name="connsiteX15" fmla="*/ 156773 w 572188"/>
              <a:gd name="connsiteY15" fmla="*/ 372672 h 789061"/>
              <a:gd name="connsiteX16" fmla="*/ 188523 w 572188"/>
              <a:gd name="connsiteY16" fmla="*/ 299647 h 789061"/>
              <a:gd name="connsiteX17" fmla="*/ 286948 w 572188"/>
              <a:gd name="connsiteY17" fmla="*/ 204397 h 789061"/>
              <a:gd name="connsiteX18" fmla="*/ 472685 w 572188"/>
              <a:gd name="connsiteY18" fmla="*/ 71047 h 789061"/>
              <a:gd name="connsiteX19" fmla="*/ 569523 w 572188"/>
              <a:gd name="connsiteY19" fmla="*/ 2785 h 7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188" h="789061">
                <a:moveTo>
                  <a:pt x="569523" y="2785"/>
                </a:moveTo>
                <a:cubicBezTo>
                  <a:pt x="552590" y="18131"/>
                  <a:pt x="422414" y="121318"/>
                  <a:pt x="371085" y="163122"/>
                </a:cubicBezTo>
                <a:cubicBezTo>
                  <a:pt x="319756" y="204926"/>
                  <a:pt x="292504" y="233237"/>
                  <a:pt x="261548" y="253610"/>
                </a:cubicBezTo>
                <a:cubicBezTo>
                  <a:pt x="230592" y="273983"/>
                  <a:pt x="208102" y="268691"/>
                  <a:pt x="185348" y="285360"/>
                </a:cubicBezTo>
                <a:cubicBezTo>
                  <a:pt x="162594" y="302029"/>
                  <a:pt x="131902" y="324518"/>
                  <a:pt x="125023" y="353622"/>
                </a:cubicBezTo>
                <a:cubicBezTo>
                  <a:pt x="118144" y="382726"/>
                  <a:pt x="144338" y="436702"/>
                  <a:pt x="144073" y="459985"/>
                </a:cubicBezTo>
                <a:cubicBezTo>
                  <a:pt x="143808" y="483268"/>
                  <a:pt x="141162" y="484855"/>
                  <a:pt x="123435" y="493322"/>
                </a:cubicBezTo>
                <a:cubicBezTo>
                  <a:pt x="105708" y="501789"/>
                  <a:pt x="58083" y="498614"/>
                  <a:pt x="37710" y="510785"/>
                </a:cubicBezTo>
                <a:cubicBezTo>
                  <a:pt x="17337" y="522956"/>
                  <a:pt x="5960" y="545974"/>
                  <a:pt x="1198" y="566347"/>
                </a:cubicBezTo>
                <a:cubicBezTo>
                  <a:pt x="-3564" y="586720"/>
                  <a:pt x="7283" y="603653"/>
                  <a:pt x="9135" y="633022"/>
                </a:cubicBezTo>
                <a:cubicBezTo>
                  <a:pt x="10987" y="662391"/>
                  <a:pt x="13104" y="716895"/>
                  <a:pt x="12310" y="742560"/>
                </a:cubicBezTo>
                <a:cubicBezTo>
                  <a:pt x="11516" y="768225"/>
                  <a:pt x="2256" y="797064"/>
                  <a:pt x="4373" y="787010"/>
                </a:cubicBezTo>
                <a:cubicBezTo>
                  <a:pt x="6490" y="776956"/>
                  <a:pt x="16808" y="724304"/>
                  <a:pt x="25010" y="682235"/>
                </a:cubicBezTo>
                <a:cubicBezTo>
                  <a:pt x="33212" y="640166"/>
                  <a:pt x="31095" y="571903"/>
                  <a:pt x="53585" y="534597"/>
                </a:cubicBezTo>
                <a:cubicBezTo>
                  <a:pt x="76075" y="497291"/>
                  <a:pt x="142750" y="485384"/>
                  <a:pt x="159948" y="458397"/>
                </a:cubicBezTo>
                <a:cubicBezTo>
                  <a:pt x="177146" y="431410"/>
                  <a:pt x="152011" y="399130"/>
                  <a:pt x="156773" y="372672"/>
                </a:cubicBezTo>
                <a:cubicBezTo>
                  <a:pt x="161535" y="346214"/>
                  <a:pt x="166827" y="327693"/>
                  <a:pt x="188523" y="299647"/>
                </a:cubicBezTo>
                <a:cubicBezTo>
                  <a:pt x="210219" y="271601"/>
                  <a:pt x="239588" y="242497"/>
                  <a:pt x="286948" y="204397"/>
                </a:cubicBezTo>
                <a:cubicBezTo>
                  <a:pt x="334308" y="166297"/>
                  <a:pt x="426383" y="103062"/>
                  <a:pt x="472685" y="71047"/>
                </a:cubicBezTo>
                <a:cubicBezTo>
                  <a:pt x="518987" y="39033"/>
                  <a:pt x="586456" y="-12561"/>
                  <a:pt x="569523" y="2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B7574EC2-EDB8-4CE2-9B9A-53B78FADF5B5}"/>
              </a:ext>
            </a:extLst>
          </p:cNvPr>
          <p:cNvSpPr/>
          <p:nvPr/>
        </p:nvSpPr>
        <p:spPr>
          <a:xfrm>
            <a:off x="3562314" y="5683184"/>
            <a:ext cx="155263" cy="228841"/>
          </a:xfrm>
          <a:custGeom>
            <a:avLst/>
            <a:gdLst>
              <a:gd name="connsiteX0" fmla="*/ 134974 w 155263"/>
              <a:gd name="connsiteY0" fmla="*/ 8004 h 228841"/>
              <a:gd name="connsiteX1" fmla="*/ 154024 w 155263"/>
              <a:gd name="connsiteY1" fmla="*/ 61979 h 228841"/>
              <a:gd name="connsiteX2" fmla="*/ 106399 w 155263"/>
              <a:gd name="connsiteY2" fmla="*/ 84204 h 228841"/>
              <a:gd name="connsiteX3" fmla="*/ 84174 w 155263"/>
              <a:gd name="connsiteY3" fmla="*/ 171516 h 228841"/>
              <a:gd name="connsiteX4" fmla="*/ 25436 w 155263"/>
              <a:gd name="connsiteY4" fmla="*/ 227079 h 228841"/>
              <a:gd name="connsiteX5" fmla="*/ 36 w 155263"/>
              <a:gd name="connsiteY5" fmla="*/ 211204 h 228841"/>
              <a:gd name="connsiteX6" fmla="*/ 30199 w 155263"/>
              <a:gd name="connsiteY6" fmla="*/ 173104 h 228841"/>
              <a:gd name="connsiteX7" fmla="*/ 44486 w 155263"/>
              <a:gd name="connsiteY7" fmla="*/ 150879 h 228841"/>
              <a:gd name="connsiteX8" fmla="*/ 63536 w 155263"/>
              <a:gd name="connsiteY8" fmla="*/ 98491 h 228841"/>
              <a:gd name="connsiteX9" fmla="*/ 68299 w 155263"/>
              <a:gd name="connsiteY9" fmla="*/ 6416 h 228841"/>
              <a:gd name="connsiteX10" fmla="*/ 134974 w 155263"/>
              <a:gd name="connsiteY10" fmla="*/ 8004 h 2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263" h="228841">
                <a:moveTo>
                  <a:pt x="134974" y="8004"/>
                </a:moveTo>
                <a:cubicBezTo>
                  <a:pt x="149261" y="17264"/>
                  <a:pt x="158787" y="49279"/>
                  <a:pt x="154024" y="61979"/>
                </a:cubicBezTo>
                <a:cubicBezTo>
                  <a:pt x="149261" y="74679"/>
                  <a:pt x="118041" y="65948"/>
                  <a:pt x="106399" y="84204"/>
                </a:cubicBezTo>
                <a:cubicBezTo>
                  <a:pt x="94757" y="102460"/>
                  <a:pt x="97668" y="147704"/>
                  <a:pt x="84174" y="171516"/>
                </a:cubicBezTo>
                <a:cubicBezTo>
                  <a:pt x="70680" y="195328"/>
                  <a:pt x="39459" y="220464"/>
                  <a:pt x="25436" y="227079"/>
                </a:cubicBezTo>
                <a:cubicBezTo>
                  <a:pt x="11413" y="233694"/>
                  <a:pt x="-758" y="220200"/>
                  <a:pt x="36" y="211204"/>
                </a:cubicBezTo>
                <a:cubicBezTo>
                  <a:pt x="830" y="202208"/>
                  <a:pt x="22791" y="183158"/>
                  <a:pt x="30199" y="173104"/>
                </a:cubicBezTo>
                <a:cubicBezTo>
                  <a:pt x="37607" y="163050"/>
                  <a:pt x="38930" y="163314"/>
                  <a:pt x="44486" y="150879"/>
                </a:cubicBezTo>
                <a:cubicBezTo>
                  <a:pt x="50042" y="138444"/>
                  <a:pt x="59567" y="122568"/>
                  <a:pt x="63536" y="98491"/>
                </a:cubicBezTo>
                <a:cubicBezTo>
                  <a:pt x="67505" y="74414"/>
                  <a:pt x="62743" y="16205"/>
                  <a:pt x="68299" y="6416"/>
                </a:cubicBezTo>
                <a:cubicBezTo>
                  <a:pt x="73855" y="-3373"/>
                  <a:pt x="120687" y="-1256"/>
                  <a:pt x="134974" y="8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EC6516E0-7C9A-4844-9BAC-69D8FE6D640F}"/>
              </a:ext>
            </a:extLst>
          </p:cNvPr>
          <p:cNvSpPr/>
          <p:nvPr/>
        </p:nvSpPr>
        <p:spPr>
          <a:xfrm>
            <a:off x="3426662" y="5868754"/>
            <a:ext cx="103944" cy="112432"/>
          </a:xfrm>
          <a:custGeom>
            <a:avLst/>
            <a:gdLst>
              <a:gd name="connsiteX0" fmla="*/ 100763 w 103944"/>
              <a:gd name="connsiteY0" fmla="*/ 234 h 112432"/>
              <a:gd name="connsiteX1" fmla="*/ 51551 w 103944"/>
              <a:gd name="connsiteY1" fmla="*/ 58971 h 112432"/>
              <a:gd name="connsiteX2" fmla="*/ 103938 w 103944"/>
              <a:gd name="connsiteY2" fmla="*/ 111359 h 112432"/>
              <a:gd name="connsiteX3" fmla="*/ 54726 w 103944"/>
              <a:gd name="connsiteY3" fmla="*/ 92309 h 112432"/>
              <a:gd name="connsiteX4" fmla="*/ 3926 w 103944"/>
              <a:gd name="connsiteY4" fmla="*/ 68496 h 112432"/>
              <a:gd name="connsiteX5" fmla="*/ 15038 w 103944"/>
              <a:gd name="connsiteY5" fmla="*/ 39921 h 112432"/>
              <a:gd name="connsiteX6" fmla="*/ 100763 w 103944"/>
              <a:gd name="connsiteY6" fmla="*/ 234 h 1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44" h="112432">
                <a:moveTo>
                  <a:pt x="100763" y="234"/>
                </a:moveTo>
                <a:cubicBezTo>
                  <a:pt x="106848" y="3409"/>
                  <a:pt x="51022" y="40450"/>
                  <a:pt x="51551" y="58971"/>
                </a:cubicBezTo>
                <a:cubicBezTo>
                  <a:pt x="52080" y="77492"/>
                  <a:pt x="103409" y="105803"/>
                  <a:pt x="103938" y="111359"/>
                </a:cubicBezTo>
                <a:cubicBezTo>
                  <a:pt x="104467" y="116915"/>
                  <a:pt x="71395" y="99453"/>
                  <a:pt x="54726" y="92309"/>
                </a:cubicBezTo>
                <a:cubicBezTo>
                  <a:pt x="38057" y="85165"/>
                  <a:pt x="10541" y="77227"/>
                  <a:pt x="3926" y="68496"/>
                </a:cubicBezTo>
                <a:cubicBezTo>
                  <a:pt x="-2689" y="59765"/>
                  <a:pt x="-2160" y="52885"/>
                  <a:pt x="15038" y="39921"/>
                </a:cubicBezTo>
                <a:cubicBezTo>
                  <a:pt x="32236" y="26957"/>
                  <a:pt x="94678" y="-2941"/>
                  <a:pt x="10076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2B7086F2-150D-4A42-A81D-4D99DAD465B5}"/>
              </a:ext>
            </a:extLst>
          </p:cNvPr>
          <p:cNvSpPr/>
          <p:nvPr/>
        </p:nvSpPr>
        <p:spPr>
          <a:xfrm>
            <a:off x="3299862" y="5973579"/>
            <a:ext cx="162095" cy="53086"/>
          </a:xfrm>
          <a:custGeom>
            <a:avLst/>
            <a:gdLst>
              <a:gd name="connsiteX0" fmla="*/ 551 w 162095"/>
              <a:gd name="connsiteY0" fmla="*/ 27171 h 53086"/>
              <a:gd name="connsiteX1" fmla="*/ 156126 w 162095"/>
              <a:gd name="connsiteY1" fmla="*/ 52571 h 53086"/>
              <a:gd name="connsiteX2" fmla="*/ 127551 w 162095"/>
              <a:gd name="connsiteY2" fmla="*/ 1771 h 53086"/>
              <a:gd name="connsiteX3" fmla="*/ 105326 w 162095"/>
              <a:gd name="connsiteY3" fmla="*/ 12884 h 53086"/>
              <a:gd name="connsiteX4" fmla="*/ 551 w 162095"/>
              <a:gd name="connsiteY4" fmla="*/ 27171 h 5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5" h="53086">
                <a:moveTo>
                  <a:pt x="551" y="27171"/>
                </a:moveTo>
                <a:cubicBezTo>
                  <a:pt x="9018" y="33786"/>
                  <a:pt x="134959" y="56804"/>
                  <a:pt x="156126" y="52571"/>
                </a:cubicBezTo>
                <a:cubicBezTo>
                  <a:pt x="177293" y="48338"/>
                  <a:pt x="136018" y="8386"/>
                  <a:pt x="127551" y="1771"/>
                </a:cubicBezTo>
                <a:cubicBezTo>
                  <a:pt x="119084" y="-4844"/>
                  <a:pt x="127022" y="8915"/>
                  <a:pt x="105326" y="12884"/>
                </a:cubicBezTo>
                <a:cubicBezTo>
                  <a:pt x="83630" y="16853"/>
                  <a:pt x="-7916" y="20556"/>
                  <a:pt x="551" y="27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90E3B41A-6B0C-418A-8140-99D4D17DEE86}"/>
              </a:ext>
            </a:extLst>
          </p:cNvPr>
          <p:cNvSpPr/>
          <p:nvPr/>
        </p:nvSpPr>
        <p:spPr>
          <a:xfrm>
            <a:off x="3162223" y="6037022"/>
            <a:ext cx="152736" cy="90195"/>
          </a:xfrm>
          <a:custGeom>
            <a:avLst/>
            <a:gdLst>
              <a:gd name="connsiteX0" fmla="*/ 111202 w 152736"/>
              <a:gd name="connsiteY0" fmla="*/ 241 h 90195"/>
              <a:gd name="connsiteX1" fmla="*/ 152477 w 152736"/>
              <a:gd name="connsiteY1" fmla="*/ 87553 h 90195"/>
              <a:gd name="connsiteX2" fmla="*/ 88977 w 152736"/>
              <a:gd name="connsiteY2" fmla="*/ 66916 h 90195"/>
              <a:gd name="connsiteX3" fmla="*/ 77 w 152736"/>
              <a:gd name="connsiteY3" fmla="*/ 60566 h 90195"/>
              <a:gd name="connsiteX4" fmla="*/ 104852 w 152736"/>
              <a:gd name="connsiteY4" fmla="*/ 60566 h 90195"/>
              <a:gd name="connsiteX5" fmla="*/ 111202 w 152736"/>
              <a:gd name="connsiteY5" fmla="*/ 241 h 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6" h="90195">
                <a:moveTo>
                  <a:pt x="111202" y="241"/>
                </a:moveTo>
                <a:cubicBezTo>
                  <a:pt x="119139" y="4739"/>
                  <a:pt x="156181" y="76441"/>
                  <a:pt x="152477" y="87553"/>
                </a:cubicBezTo>
                <a:cubicBezTo>
                  <a:pt x="148773" y="98665"/>
                  <a:pt x="114377" y="71414"/>
                  <a:pt x="88977" y="66916"/>
                </a:cubicBezTo>
                <a:cubicBezTo>
                  <a:pt x="63577" y="62418"/>
                  <a:pt x="-2569" y="61624"/>
                  <a:pt x="77" y="60566"/>
                </a:cubicBezTo>
                <a:cubicBezTo>
                  <a:pt x="2723" y="59508"/>
                  <a:pt x="86331" y="65593"/>
                  <a:pt x="104852" y="60566"/>
                </a:cubicBezTo>
                <a:cubicBezTo>
                  <a:pt x="123373" y="55539"/>
                  <a:pt x="103265" y="-4257"/>
                  <a:pt x="111202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5B16DABE-3454-49F8-8BE2-C4959AF5DB59}"/>
              </a:ext>
            </a:extLst>
          </p:cNvPr>
          <p:cNvSpPr/>
          <p:nvPr/>
        </p:nvSpPr>
        <p:spPr>
          <a:xfrm>
            <a:off x="3118266" y="6095755"/>
            <a:ext cx="78966" cy="45486"/>
          </a:xfrm>
          <a:custGeom>
            <a:avLst/>
            <a:gdLst>
              <a:gd name="connsiteX0" fmla="*/ 78959 w 78966"/>
              <a:gd name="connsiteY0" fmla="*/ 245 h 45486"/>
              <a:gd name="connsiteX1" fmla="*/ 5934 w 78966"/>
              <a:gd name="connsiteY1" fmla="*/ 44695 h 45486"/>
              <a:gd name="connsiteX2" fmla="*/ 10697 w 78966"/>
              <a:gd name="connsiteY2" fmla="*/ 27233 h 45486"/>
              <a:gd name="connsiteX3" fmla="*/ 78959 w 78966"/>
              <a:gd name="connsiteY3" fmla="*/ 245 h 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66" h="45486">
                <a:moveTo>
                  <a:pt x="78959" y="245"/>
                </a:moveTo>
                <a:cubicBezTo>
                  <a:pt x="78165" y="3155"/>
                  <a:pt x="17311" y="40197"/>
                  <a:pt x="5934" y="44695"/>
                </a:cubicBezTo>
                <a:cubicBezTo>
                  <a:pt x="-5443" y="49193"/>
                  <a:pt x="1436" y="33318"/>
                  <a:pt x="10697" y="27233"/>
                </a:cubicBezTo>
                <a:cubicBezTo>
                  <a:pt x="19958" y="21148"/>
                  <a:pt x="79753" y="-2665"/>
                  <a:pt x="7895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FF4B5D39-401D-40AC-8579-EDE766D9E203}"/>
              </a:ext>
            </a:extLst>
          </p:cNvPr>
          <p:cNvSpPr/>
          <p:nvPr/>
        </p:nvSpPr>
        <p:spPr>
          <a:xfrm>
            <a:off x="3114824" y="6132496"/>
            <a:ext cx="128569" cy="96854"/>
          </a:xfrm>
          <a:custGeom>
            <a:avLst/>
            <a:gdLst>
              <a:gd name="connsiteX0" fmla="*/ 128439 w 128569"/>
              <a:gd name="connsiteY0" fmla="*/ 55579 h 96854"/>
              <a:gd name="connsiteX1" fmla="*/ 7789 w 128569"/>
              <a:gd name="connsiteY1" fmla="*/ 17 h 96854"/>
              <a:gd name="connsiteX2" fmla="*/ 12551 w 128569"/>
              <a:gd name="connsiteY2" fmla="*/ 61929 h 96854"/>
              <a:gd name="connsiteX3" fmla="*/ 17314 w 128569"/>
              <a:gd name="connsiteY3" fmla="*/ 96854 h 96854"/>
              <a:gd name="connsiteX4" fmla="*/ 34776 w 128569"/>
              <a:gd name="connsiteY4" fmla="*/ 61929 h 96854"/>
              <a:gd name="connsiteX5" fmla="*/ 31601 w 128569"/>
              <a:gd name="connsiteY5" fmla="*/ 25417 h 96854"/>
              <a:gd name="connsiteX6" fmla="*/ 31601 w 128569"/>
              <a:gd name="connsiteY6" fmla="*/ 53992 h 96854"/>
              <a:gd name="connsiteX7" fmla="*/ 128439 w 128569"/>
              <a:gd name="connsiteY7" fmla="*/ 55579 h 9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9" h="96854">
                <a:moveTo>
                  <a:pt x="128439" y="55579"/>
                </a:moveTo>
                <a:cubicBezTo>
                  <a:pt x="124470" y="46583"/>
                  <a:pt x="27104" y="-1041"/>
                  <a:pt x="7789" y="17"/>
                </a:cubicBezTo>
                <a:cubicBezTo>
                  <a:pt x="-11526" y="1075"/>
                  <a:pt x="10963" y="45789"/>
                  <a:pt x="12551" y="61929"/>
                </a:cubicBezTo>
                <a:cubicBezTo>
                  <a:pt x="14138" y="78069"/>
                  <a:pt x="13610" y="96854"/>
                  <a:pt x="17314" y="96854"/>
                </a:cubicBezTo>
                <a:cubicBezTo>
                  <a:pt x="21018" y="96854"/>
                  <a:pt x="32395" y="73835"/>
                  <a:pt x="34776" y="61929"/>
                </a:cubicBezTo>
                <a:cubicBezTo>
                  <a:pt x="37157" y="50023"/>
                  <a:pt x="32130" y="26740"/>
                  <a:pt x="31601" y="25417"/>
                </a:cubicBezTo>
                <a:cubicBezTo>
                  <a:pt x="31072" y="24094"/>
                  <a:pt x="18372" y="48171"/>
                  <a:pt x="31601" y="53992"/>
                </a:cubicBezTo>
                <a:cubicBezTo>
                  <a:pt x="44830" y="59813"/>
                  <a:pt x="132408" y="64575"/>
                  <a:pt x="128439" y="5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5AFD4A89-F1F9-4741-A293-1BE6636110C5}"/>
              </a:ext>
            </a:extLst>
          </p:cNvPr>
          <p:cNvSpPr/>
          <p:nvPr/>
        </p:nvSpPr>
        <p:spPr>
          <a:xfrm>
            <a:off x="2898754" y="6170551"/>
            <a:ext cx="168824" cy="181423"/>
          </a:xfrm>
          <a:custGeom>
            <a:avLst/>
            <a:gdLst>
              <a:gd name="connsiteX0" fmla="*/ 158771 w 168824"/>
              <a:gd name="connsiteY0" fmla="*/ 62 h 181423"/>
              <a:gd name="connsiteX1" fmla="*/ 166709 w 168824"/>
              <a:gd name="connsiteY1" fmla="*/ 58799 h 181423"/>
              <a:gd name="connsiteX2" fmla="*/ 125434 w 168824"/>
              <a:gd name="connsiteY2" fmla="*/ 120712 h 181423"/>
              <a:gd name="connsiteX3" fmla="*/ 160359 w 168824"/>
              <a:gd name="connsiteY3" fmla="*/ 181037 h 181423"/>
              <a:gd name="connsiteX4" fmla="*/ 133371 w 168824"/>
              <a:gd name="connsiteY4" fmla="*/ 146112 h 181423"/>
              <a:gd name="connsiteX5" fmla="*/ 80984 w 168824"/>
              <a:gd name="connsiteY5" fmla="*/ 136587 h 181423"/>
              <a:gd name="connsiteX6" fmla="*/ 21 w 168824"/>
              <a:gd name="connsiteY6" fmla="*/ 131824 h 181423"/>
              <a:gd name="connsiteX7" fmla="*/ 88921 w 168824"/>
              <a:gd name="connsiteY7" fmla="*/ 123887 h 181423"/>
              <a:gd name="connsiteX8" fmla="*/ 119084 w 168824"/>
              <a:gd name="connsiteY8" fmla="*/ 79437 h 181423"/>
              <a:gd name="connsiteX9" fmla="*/ 123846 w 168824"/>
              <a:gd name="connsiteY9" fmla="*/ 47687 h 181423"/>
              <a:gd name="connsiteX10" fmla="*/ 158771 w 168824"/>
              <a:gd name="connsiteY10" fmla="*/ 62 h 18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24" h="181423">
                <a:moveTo>
                  <a:pt x="158771" y="62"/>
                </a:moveTo>
                <a:cubicBezTo>
                  <a:pt x="165915" y="1914"/>
                  <a:pt x="172265" y="38691"/>
                  <a:pt x="166709" y="58799"/>
                </a:cubicBezTo>
                <a:cubicBezTo>
                  <a:pt x="161153" y="78907"/>
                  <a:pt x="126492" y="100339"/>
                  <a:pt x="125434" y="120712"/>
                </a:cubicBezTo>
                <a:cubicBezTo>
                  <a:pt x="124376" y="141085"/>
                  <a:pt x="159036" y="176804"/>
                  <a:pt x="160359" y="181037"/>
                </a:cubicBezTo>
                <a:cubicBezTo>
                  <a:pt x="161682" y="185270"/>
                  <a:pt x="146600" y="153520"/>
                  <a:pt x="133371" y="146112"/>
                </a:cubicBezTo>
                <a:cubicBezTo>
                  <a:pt x="120142" y="138704"/>
                  <a:pt x="103209" y="138968"/>
                  <a:pt x="80984" y="136587"/>
                </a:cubicBezTo>
                <a:cubicBezTo>
                  <a:pt x="58759" y="134206"/>
                  <a:pt x="-1302" y="133941"/>
                  <a:pt x="21" y="131824"/>
                </a:cubicBezTo>
                <a:cubicBezTo>
                  <a:pt x="1344" y="129707"/>
                  <a:pt x="69077" y="132618"/>
                  <a:pt x="88921" y="123887"/>
                </a:cubicBezTo>
                <a:cubicBezTo>
                  <a:pt x="108765" y="115156"/>
                  <a:pt x="113263" y="92137"/>
                  <a:pt x="119084" y="79437"/>
                </a:cubicBezTo>
                <a:cubicBezTo>
                  <a:pt x="124905" y="66737"/>
                  <a:pt x="120671" y="57212"/>
                  <a:pt x="123846" y="47687"/>
                </a:cubicBezTo>
                <a:cubicBezTo>
                  <a:pt x="127021" y="38162"/>
                  <a:pt x="151627" y="-1790"/>
                  <a:pt x="15877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797E7004-9E7A-4935-A238-4AB586061ECB}"/>
              </a:ext>
            </a:extLst>
          </p:cNvPr>
          <p:cNvSpPr/>
          <p:nvPr/>
        </p:nvSpPr>
        <p:spPr>
          <a:xfrm>
            <a:off x="2737912" y="6298589"/>
            <a:ext cx="192633" cy="437307"/>
          </a:xfrm>
          <a:custGeom>
            <a:avLst/>
            <a:gdLst>
              <a:gd name="connsiteX0" fmla="*/ 98951 w 192633"/>
              <a:gd name="connsiteY0" fmla="*/ 611 h 437307"/>
              <a:gd name="connsiteX1" fmla="*/ 14813 w 192633"/>
              <a:gd name="connsiteY1" fmla="*/ 97449 h 437307"/>
              <a:gd name="connsiteX2" fmla="*/ 5288 w 192633"/>
              <a:gd name="connsiteY2" fmla="*/ 172061 h 437307"/>
              <a:gd name="connsiteX3" fmla="*/ 71963 w 192633"/>
              <a:gd name="connsiteY3" fmla="*/ 348274 h 437307"/>
              <a:gd name="connsiteX4" fmla="*/ 67201 w 192633"/>
              <a:gd name="connsiteY4" fmla="*/ 435586 h 437307"/>
              <a:gd name="connsiteX5" fmla="*/ 73551 w 192633"/>
              <a:gd name="connsiteY5" fmla="*/ 400661 h 437307"/>
              <a:gd name="connsiteX6" fmla="*/ 192613 w 192633"/>
              <a:gd name="connsiteY6" fmla="*/ 332399 h 437307"/>
              <a:gd name="connsiteX7" fmla="*/ 83076 w 192633"/>
              <a:gd name="connsiteY7" fmla="*/ 378436 h 437307"/>
              <a:gd name="connsiteX8" fmla="*/ 70376 w 192633"/>
              <a:gd name="connsiteY8" fmla="*/ 314936 h 437307"/>
              <a:gd name="connsiteX9" fmla="*/ 52913 w 192633"/>
              <a:gd name="connsiteY9" fmla="*/ 240324 h 437307"/>
              <a:gd name="connsiteX10" fmla="*/ 13226 w 192633"/>
              <a:gd name="connsiteY10" fmla="*/ 146661 h 437307"/>
              <a:gd name="connsiteX11" fmla="*/ 98951 w 192633"/>
              <a:gd name="connsiteY11" fmla="*/ 611 h 43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633" h="437307">
                <a:moveTo>
                  <a:pt x="98951" y="611"/>
                </a:moveTo>
                <a:cubicBezTo>
                  <a:pt x="99215" y="-7591"/>
                  <a:pt x="30423" y="68874"/>
                  <a:pt x="14813" y="97449"/>
                </a:cubicBezTo>
                <a:cubicBezTo>
                  <a:pt x="-798" y="126024"/>
                  <a:pt x="-4237" y="130257"/>
                  <a:pt x="5288" y="172061"/>
                </a:cubicBezTo>
                <a:cubicBezTo>
                  <a:pt x="14813" y="213865"/>
                  <a:pt x="61644" y="304353"/>
                  <a:pt x="71963" y="348274"/>
                </a:cubicBezTo>
                <a:cubicBezTo>
                  <a:pt x="82282" y="392195"/>
                  <a:pt x="66936" y="426855"/>
                  <a:pt x="67201" y="435586"/>
                </a:cubicBezTo>
                <a:cubicBezTo>
                  <a:pt x="67466" y="444317"/>
                  <a:pt x="52649" y="417859"/>
                  <a:pt x="73551" y="400661"/>
                </a:cubicBezTo>
                <a:cubicBezTo>
                  <a:pt x="94453" y="383463"/>
                  <a:pt x="191026" y="336103"/>
                  <a:pt x="192613" y="332399"/>
                </a:cubicBezTo>
                <a:cubicBezTo>
                  <a:pt x="194200" y="328695"/>
                  <a:pt x="103449" y="381347"/>
                  <a:pt x="83076" y="378436"/>
                </a:cubicBezTo>
                <a:cubicBezTo>
                  <a:pt x="62703" y="375525"/>
                  <a:pt x="75403" y="337955"/>
                  <a:pt x="70376" y="314936"/>
                </a:cubicBezTo>
                <a:cubicBezTo>
                  <a:pt x="65349" y="291917"/>
                  <a:pt x="62438" y="268370"/>
                  <a:pt x="52913" y="240324"/>
                </a:cubicBezTo>
                <a:cubicBezTo>
                  <a:pt x="43388" y="212278"/>
                  <a:pt x="1849" y="186878"/>
                  <a:pt x="13226" y="146661"/>
                </a:cubicBezTo>
                <a:cubicBezTo>
                  <a:pt x="24603" y="106444"/>
                  <a:pt x="98687" y="8813"/>
                  <a:pt x="98951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FAAA8EED-D4DD-43CF-9673-93403CBCB321}"/>
              </a:ext>
            </a:extLst>
          </p:cNvPr>
          <p:cNvSpPr/>
          <p:nvPr/>
        </p:nvSpPr>
        <p:spPr>
          <a:xfrm>
            <a:off x="2837330" y="6417540"/>
            <a:ext cx="111653" cy="176939"/>
          </a:xfrm>
          <a:custGeom>
            <a:avLst/>
            <a:gdLst>
              <a:gd name="connsiteX0" fmla="*/ 7470 w 111653"/>
              <a:gd name="connsiteY0" fmla="*/ 723 h 176939"/>
              <a:gd name="connsiteX1" fmla="*/ 85258 w 111653"/>
              <a:gd name="connsiteY1" fmla="*/ 94385 h 176939"/>
              <a:gd name="connsiteX2" fmla="*/ 110658 w 111653"/>
              <a:gd name="connsiteY2" fmla="*/ 95973 h 176939"/>
              <a:gd name="connsiteX3" fmla="*/ 56683 w 111653"/>
              <a:gd name="connsiteY3" fmla="*/ 73748 h 176939"/>
              <a:gd name="connsiteX4" fmla="*/ 39220 w 111653"/>
              <a:gd name="connsiteY4" fmla="*/ 110260 h 176939"/>
              <a:gd name="connsiteX5" fmla="*/ 28108 w 111653"/>
              <a:gd name="connsiteY5" fmla="*/ 176935 h 176939"/>
              <a:gd name="connsiteX6" fmla="*/ 15408 w 111653"/>
              <a:gd name="connsiteY6" fmla="*/ 113435 h 176939"/>
              <a:gd name="connsiteX7" fmla="*/ 10645 w 111653"/>
              <a:gd name="connsiteY7" fmla="*/ 81685 h 176939"/>
              <a:gd name="connsiteX8" fmla="*/ 1120 w 111653"/>
              <a:gd name="connsiteY8" fmla="*/ 51523 h 176939"/>
              <a:gd name="connsiteX9" fmla="*/ 7470 w 111653"/>
              <a:gd name="connsiteY9" fmla="*/ 723 h 1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53" h="176939">
                <a:moveTo>
                  <a:pt x="7470" y="723"/>
                </a:moveTo>
                <a:cubicBezTo>
                  <a:pt x="21493" y="7867"/>
                  <a:pt x="68060" y="78510"/>
                  <a:pt x="85258" y="94385"/>
                </a:cubicBezTo>
                <a:cubicBezTo>
                  <a:pt x="102456" y="110260"/>
                  <a:pt x="115421" y="99413"/>
                  <a:pt x="110658" y="95973"/>
                </a:cubicBezTo>
                <a:cubicBezTo>
                  <a:pt x="105896" y="92534"/>
                  <a:pt x="68589" y="71367"/>
                  <a:pt x="56683" y="73748"/>
                </a:cubicBezTo>
                <a:cubicBezTo>
                  <a:pt x="44777" y="76129"/>
                  <a:pt x="43983" y="93062"/>
                  <a:pt x="39220" y="110260"/>
                </a:cubicBezTo>
                <a:cubicBezTo>
                  <a:pt x="34458" y="127458"/>
                  <a:pt x="32077" y="176406"/>
                  <a:pt x="28108" y="176935"/>
                </a:cubicBezTo>
                <a:cubicBezTo>
                  <a:pt x="24139" y="177464"/>
                  <a:pt x="18318" y="129310"/>
                  <a:pt x="15408" y="113435"/>
                </a:cubicBezTo>
                <a:cubicBezTo>
                  <a:pt x="12498" y="97560"/>
                  <a:pt x="13026" y="92004"/>
                  <a:pt x="10645" y="81685"/>
                </a:cubicBezTo>
                <a:cubicBezTo>
                  <a:pt x="8264" y="71366"/>
                  <a:pt x="-1790" y="61577"/>
                  <a:pt x="1120" y="51523"/>
                </a:cubicBezTo>
                <a:cubicBezTo>
                  <a:pt x="4030" y="41469"/>
                  <a:pt x="-6553" y="-6421"/>
                  <a:pt x="7470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2BEBEFD8-6F60-46D5-B793-EA2EE677DD8B}"/>
              </a:ext>
            </a:extLst>
          </p:cNvPr>
          <p:cNvSpPr/>
          <p:nvPr/>
        </p:nvSpPr>
        <p:spPr>
          <a:xfrm>
            <a:off x="2661977" y="6492777"/>
            <a:ext cx="264075" cy="658981"/>
          </a:xfrm>
          <a:custGeom>
            <a:avLst/>
            <a:gdLst>
              <a:gd name="connsiteX0" fmla="*/ 89161 w 264075"/>
              <a:gd name="connsiteY0" fmla="*/ 98 h 658981"/>
              <a:gd name="connsiteX1" fmla="*/ 30423 w 264075"/>
              <a:gd name="connsiteY1" fmla="*/ 77886 h 658981"/>
              <a:gd name="connsiteX2" fmla="*/ 38361 w 264075"/>
              <a:gd name="connsiteY2" fmla="*/ 185836 h 658981"/>
              <a:gd name="connsiteX3" fmla="*/ 261 w 264075"/>
              <a:gd name="connsiteY3" fmla="*/ 246161 h 658981"/>
              <a:gd name="connsiteX4" fmla="*/ 60586 w 264075"/>
              <a:gd name="connsiteY4" fmla="*/ 346173 h 658981"/>
              <a:gd name="connsiteX5" fmla="*/ 79636 w 264075"/>
              <a:gd name="connsiteY5" fmla="*/ 416023 h 658981"/>
              <a:gd name="connsiteX6" fmla="*/ 181236 w 264075"/>
              <a:gd name="connsiteY6" fmla="*/ 523973 h 658981"/>
              <a:gd name="connsiteX7" fmla="*/ 246323 w 264075"/>
              <a:gd name="connsiteY7" fmla="*/ 592236 h 658981"/>
              <a:gd name="connsiteX8" fmla="*/ 262198 w 264075"/>
              <a:gd name="connsiteY8" fmla="*/ 658911 h 658981"/>
              <a:gd name="connsiteX9" fmla="*/ 251086 w 264075"/>
              <a:gd name="connsiteY9" fmla="*/ 579536 h 658981"/>
              <a:gd name="connsiteX10" fmla="*/ 149486 w 264075"/>
              <a:gd name="connsiteY10" fmla="*/ 465236 h 658981"/>
              <a:gd name="connsiteX11" fmla="*/ 20898 w 264075"/>
              <a:gd name="connsiteY11" fmla="*/ 241398 h 658981"/>
              <a:gd name="connsiteX12" fmla="*/ 54236 w 264075"/>
              <a:gd name="connsiteY12" fmla="*/ 95348 h 658981"/>
              <a:gd name="connsiteX13" fmla="*/ 58998 w 264075"/>
              <a:gd name="connsiteY13" fmla="*/ 62011 h 658981"/>
              <a:gd name="connsiteX14" fmla="*/ 89161 w 264075"/>
              <a:gd name="connsiteY14" fmla="*/ 98 h 6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075" h="658981">
                <a:moveTo>
                  <a:pt x="89161" y="98"/>
                </a:moveTo>
                <a:cubicBezTo>
                  <a:pt x="84399" y="2744"/>
                  <a:pt x="38890" y="46930"/>
                  <a:pt x="30423" y="77886"/>
                </a:cubicBezTo>
                <a:cubicBezTo>
                  <a:pt x="21956" y="108842"/>
                  <a:pt x="43388" y="157790"/>
                  <a:pt x="38361" y="185836"/>
                </a:cubicBezTo>
                <a:cubicBezTo>
                  <a:pt x="33334" y="213882"/>
                  <a:pt x="-3443" y="219438"/>
                  <a:pt x="261" y="246161"/>
                </a:cubicBezTo>
                <a:cubicBezTo>
                  <a:pt x="3965" y="272884"/>
                  <a:pt x="47357" y="317863"/>
                  <a:pt x="60586" y="346173"/>
                </a:cubicBezTo>
                <a:cubicBezTo>
                  <a:pt x="73815" y="374483"/>
                  <a:pt x="59528" y="386390"/>
                  <a:pt x="79636" y="416023"/>
                </a:cubicBezTo>
                <a:cubicBezTo>
                  <a:pt x="99744" y="445656"/>
                  <a:pt x="153455" y="494604"/>
                  <a:pt x="181236" y="523973"/>
                </a:cubicBezTo>
                <a:cubicBezTo>
                  <a:pt x="209017" y="553342"/>
                  <a:pt x="232829" y="569746"/>
                  <a:pt x="246323" y="592236"/>
                </a:cubicBezTo>
                <a:cubicBezTo>
                  <a:pt x="259817" y="614726"/>
                  <a:pt x="261404" y="661028"/>
                  <a:pt x="262198" y="658911"/>
                </a:cubicBezTo>
                <a:cubicBezTo>
                  <a:pt x="262992" y="656794"/>
                  <a:pt x="269871" y="611815"/>
                  <a:pt x="251086" y="579536"/>
                </a:cubicBezTo>
                <a:cubicBezTo>
                  <a:pt x="232301" y="547257"/>
                  <a:pt x="187851" y="521592"/>
                  <a:pt x="149486" y="465236"/>
                </a:cubicBezTo>
                <a:cubicBezTo>
                  <a:pt x="111121" y="408880"/>
                  <a:pt x="36773" y="303046"/>
                  <a:pt x="20898" y="241398"/>
                </a:cubicBezTo>
                <a:cubicBezTo>
                  <a:pt x="5023" y="179750"/>
                  <a:pt x="47886" y="125246"/>
                  <a:pt x="54236" y="95348"/>
                </a:cubicBezTo>
                <a:cubicBezTo>
                  <a:pt x="60586" y="65450"/>
                  <a:pt x="53971" y="75240"/>
                  <a:pt x="58998" y="62011"/>
                </a:cubicBezTo>
                <a:cubicBezTo>
                  <a:pt x="64025" y="48782"/>
                  <a:pt x="93923" y="-2548"/>
                  <a:pt x="89161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E2A38C14-57D1-401B-824F-6F15AA6530E9}"/>
              </a:ext>
            </a:extLst>
          </p:cNvPr>
          <p:cNvSpPr/>
          <p:nvPr/>
        </p:nvSpPr>
        <p:spPr>
          <a:xfrm>
            <a:off x="2798871" y="6624597"/>
            <a:ext cx="77485" cy="193858"/>
          </a:xfrm>
          <a:custGeom>
            <a:avLst/>
            <a:gdLst>
              <a:gd name="connsiteX0" fmla="*/ 12592 w 77485"/>
              <a:gd name="connsiteY0" fmla="*/ 41 h 193858"/>
              <a:gd name="connsiteX1" fmla="*/ 47517 w 77485"/>
              <a:gd name="connsiteY1" fmla="*/ 88941 h 193858"/>
              <a:gd name="connsiteX2" fmla="*/ 74504 w 77485"/>
              <a:gd name="connsiteY2" fmla="*/ 117516 h 193858"/>
              <a:gd name="connsiteX3" fmla="*/ 76092 w 77485"/>
              <a:gd name="connsiteY3" fmla="*/ 193716 h 193858"/>
              <a:gd name="connsiteX4" fmla="*/ 68154 w 77485"/>
              <a:gd name="connsiteY4" fmla="*/ 134978 h 193858"/>
              <a:gd name="connsiteX5" fmla="*/ 4654 w 77485"/>
              <a:gd name="connsiteY5" fmla="*/ 77828 h 193858"/>
              <a:gd name="connsiteX6" fmla="*/ 12592 w 77485"/>
              <a:gd name="connsiteY6" fmla="*/ 41 h 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5" h="193858">
                <a:moveTo>
                  <a:pt x="12592" y="41"/>
                </a:moveTo>
                <a:cubicBezTo>
                  <a:pt x="19736" y="1893"/>
                  <a:pt x="37198" y="69362"/>
                  <a:pt x="47517" y="88941"/>
                </a:cubicBezTo>
                <a:cubicBezTo>
                  <a:pt x="57836" y="108520"/>
                  <a:pt x="69741" y="100053"/>
                  <a:pt x="74504" y="117516"/>
                </a:cubicBezTo>
                <a:cubicBezTo>
                  <a:pt x="79267" y="134979"/>
                  <a:pt x="77150" y="190806"/>
                  <a:pt x="76092" y="193716"/>
                </a:cubicBezTo>
                <a:cubicBezTo>
                  <a:pt x="75034" y="196626"/>
                  <a:pt x="80060" y="154293"/>
                  <a:pt x="68154" y="134978"/>
                </a:cubicBezTo>
                <a:cubicBezTo>
                  <a:pt x="56248" y="115663"/>
                  <a:pt x="16031" y="96084"/>
                  <a:pt x="4654" y="77828"/>
                </a:cubicBezTo>
                <a:cubicBezTo>
                  <a:pt x="-6723" y="59572"/>
                  <a:pt x="5448" y="-1811"/>
                  <a:pt x="1259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8C836C62-4BD9-4513-AA95-70EB56667915}"/>
              </a:ext>
            </a:extLst>
          </p:cNvPr>
          <p:cNvSpPr/>
          <p:nvPr/>
        </p:nvSpPr>
        <p:spPr>
          <a:xfrm>
            <a:off x="2758916" y="6785650"/>
            <a:ext cx="133509" cy="274048"/>
          </a:xfrm>
          <a:custGeom>
            <a:avLst/>
            <a:gdLst>
              <a:gd name="connsiteX0" fmla="*/ 20797 w 133509"/>
              <a:gd name="connsiteY0" fmla="*/ 913 h 274048"/>
              <a:gd name="connsiteX1" fmla="*/ 114459 w 133509"/>
              <a:gd name="connsiteY1" fmla="*/ 126325 h 274048"/>
              <a:gd name="connsiteX2" fmla="*/ 133509 w 133509"/>
              <a:gd name="connsiteY2" fmla="*/ 180300 h 274048"/>
              <a:gd name="connsiteX3" fmla="*/ 114459 w 133509"/>
              <a:gd name="connsiteY3" fmla="*/ 273963 h 274048"/>
              <a:gd name="connsiteX4" fmla="*/ 116047 w 133509"/>
              <a:gd name="connsiteY4" fmla="*/ 196175 h 274048"/>
              <a:gd name="connsiteX5" fmla="*/ 89059 w 133509"/>
              <a:gd name="connsiteY5" fmla="*/ 150138 h 274048"/>
              <a:gd name="connsiteX6" fmla="*/ 4922 w 133509"/>
              <a:gd name="connsiteY6" fmla="*/ 73938 h 274048"/>
              <a:gd name="connsiteX7" fmla="*/ 20797 w 133509"/>
              <a:gd name="connsiteY7" fmla="*/ 913 h 27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09" h="274048">
                <a:moveTo>
                  <a:pt x="20797" y="913"/>
                </a:moveTo>
                <a:cubicBezTo>
                  <a:pt x="39053" y="9644"/>
                  <a:pt x="95674" y="96427"/>
                  <a:pt x="114459" y="126325"/>
                </a:cubicBezTo>
                <a:cubicBezTo>
                  <a:pt x="133244" y="156223"/>
                  <a:pt x="133509" y="155694"/>
                  <a:pt x="133509" y="180300"/>
                </a:cubicBezTo>
                <a:cubicBezTo>
                  <a:pt x="133509" y="204906"/>
                  <a:pt x="117369" y="271317"/>
                  <a:pt x="114459" y="273963"/>
                </a:cubicBezTo>
                <a:cubicBezTo>
                  <a:pt x="111549" y="276609"/>
                  <a:pt x="120280" y="216812"/>
                  <a:pt x="116047" y="196175"/>
                </a:cubicBezTo>
                <a:cubicBezTo>
                  <a:pt x="111814" y="175538"/>
                  <a:pt x="107580" y="170511"/>
                  <a:pt x="89059" y="150138"/>
                </a:cubicBezTo>
                <a:cubicBezTo>
                  <a:pt x="70538" y="129765"/>
                  <a:pt x="16034" y="99603"/>
                  <a:pt x="4922" y="73938"/>
                </a:cubicBezTo>
                <a:cubicBezTo>
                  <a:pt x="-6190" y="48273"/>
                  <a:pt x="2541" y="-7818"/>
                  <a:pt x="20797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A96D8DD9-18C2-494C-84BA-9500A9ABFEA1}"/>
              </a:ext>
            </a:extLst>
          </p:cNvPr>
          <p:cNvSpPr/>
          <p:nvPr/>
        </p:nvSpPr>
        <p:spPr>
          <a:xfrm>
            <a:off x="3514092" y="5678364"/>
            <a:ext cx="126104" cy="152864"/>
          </a:xfrm>
          <a:custGeom>
            <a:avLst/>
            <a:gdLst>
              <a:gd name="connsiteX0" fmla="*/ 126046 w 126104"/>
              <a:gd name="connsiteY0" fmla="*/ 124 h 152864"/>
              <a:gd name="connsiteX1" fmla="*/ 21271 w 126104"/>
              <a:gd name="connsiteY1" fmla="*/ 90611 h 152864"/>
              <a:gd name="connsiteX2" fmla="*/ 13333 w 126104"/>
              <a:gd name="connsiteY2" fmla="*/ 152524 h 152864"/>
              <a:gd name="connsiteX3" fmla="*/ 5396 w 126104"/>
              <a:gd name="connsiteY3" fmla="*/ 111249 h 152864"/>
              <a:gd name="connsiteX4" fmla="*/ 126046 w 126104"/>
              <a:gd name="connsiteY4" fmla="*/ 124 h 15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04" h="152864">
                <a:moveTo>
                  <a:pt x="126046" y="124"/>
                </a:moveTo>
                <a:cubicBezTo>
                  <a:pt x="128692" y="-3316"/>
                  <a:pt x="40056" y="65211"/>
                  <a:pt x="21271" y="90611"/>
                </a:cubicBezTo>
                <a:cubicBezTo>
                  <a:pt x="2486" y="116011"/>
                  <a:pt x="15979" y="149084"/>
                  <a:pt x="13333" y="152524"/>
                </a:cubicBezTo>
                <a:cubicBezTo>
                  <a:pt x="10687" y="155964"/>
                  <a:pt x="-9421" y="132680"/>
                  <a:pt x="5396" y="111249"/>
                </a:cubicBezTo>
                <a:cubicBezTo>
                  <a:pt x="20213" y="89818"/>
                  <a:pt x="123400" y="3564"/>
                  <a:pt x="126046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F7DA2B65-037E-4506-A575-ADBF28F5097C}"/>
              </a:ext>
            </a:extLst>
          </p:cNvPr>
          <p:cNvSpPr/>
          <p:nvPr/>
        </p:nvSpPr>
        <p:spPr>
          <a:xfrm>
            <a:off x="3105059" y="5833903"/>
            <a:ext cx="406491" cy="262097"/>
          </a:xfrm>
          <a:custGeom>
            <a:avLst/>
            <a:gdLst>
              <a:gd name="connsiteX0" fmla="*/ 406491 w 406491"/>
              <a:gd name="connsiteY0" fmla="*/ 52547 h 262097"/>
              <a:gd name="connsiteX1" fmla="*/ 352516 w 406491"/>
              <a:gd name="connsiteY1" fmla="*/ 160 h 262097"/>
              <a:gd name="connsiteX2" fmla="*/ 277904 w 406491"/>
              <a:gd name="connsiteY2" fmla="*/ 73185 h 262097"/>
              <a:gd name="connsiteX3" fmla="*/ 193766 w 406491"/>
              <a:gd name="connsiteY3" fmla="*/ 138272 h 262097"/>
              <a:gd name="connsiteX4" fmla="*/ 123916 w 406491"/>
              <a:gd name="connsiteY4" fmla="*/ 179547 h 262097"/>
              <a:gd name="connsiteX5" fmla="*/ 91 w 406491"/>
              <a:gd name="connsiteY5" fmla="*/ 262097 h 262097"/>
              <a:gd name="connsiteX6" fmla="*/ 144554 w 406491"/>
              <a:gd name="connsiteY6" fmla="*/ 179547 h 262097"/>
              <a:gd name="connsiteX7" fmla="*/ 281079 w 406491"/>
              <a:gd name="connsiteY7" fmla="*/ 101760 h 262097"/>
              <a:gd name="connsiteX8" fmla="*/ 352516 w 406491"/>
              <a:gd name="connsiteY8" fmla="*/ 17622 h 262097"/>
              <a:gd name="connsiteX9" fmla="*/ 406491 w 406491"/>
              <a:gd name="connsiteY9" fmla="*/ 52547 h 26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491" h="262097">
                <a:moveTo>
                  <a:pt x="406491" y="52547"/>
                </a:moveTo>
                <a:cubicBezTo>
                  <a:pt x="406491" y="49637"/>
                  <a:pt x="373947" y="-3280"/>
                  <a:pt x="352516" y="160"/>
                </a:cubicBezTo>
                <a:cubicBezTo>
                  <a:pt x="331085" y="3600"/>
                  <a:pt x="304362" y="50166"/>
                  <a:pt x="277904" y="73185"/>
                </a:cubicBezTo>
                <a:cubicBezTo>
                  <a:pt x="251446" y="96204"/>
                  <a:pt x="219431" y="120545"/>
                  <a:pt x="193766" y="138272"/>
                </a:cubicBezTo>
                <a:cubicBezTo>
                  <a:pt x="168101" y="155999"/>
                  <a:pt x="156195" y="158910"/>
                  <a:pt x="123916" y="179547"/>
                </a:cubicBezTo>
                <a:cubicBezTo>
                  <a:pt x="91637" y="200185"/>
                  <a:pt x="-3349" y="262097"/>
                  <a:pt x="91" y="262097"/>
                </a:cubicBezTo>
                <a:cubicBezTo>
                  <a:pt x="3531" y="262097"/>
                  <a:pt x="144554" y="179547"/>
                  <a:pt x="144554" y="179547"/>
                </a:cubicBezTo>
                <a:cubicBezTo>
                  <a:pt x="191385" y="152824"/>
                  <a:pt x="246419" y="128747"/>
                  <a:pt x="281079" y="101760"/>
                </a:cubicBezTo>
                <a:cubicBezTo>
                  <a:pt x="315739" y="74773"/>
                  <a:pt x="335054" y="29264"/>
                  <a:pt x="352516" y="17622"/>
                </a:cubicBezTo>
                <a:cubicBezTo>
                  <a:pt x="369978" y="5980"/>
                  <a:pt x="406491" y="55457"/>
                  <a:pt x="406491" y="52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98FA4950-6E78-46B0-AA6A-65B1D0BF990D}"/>
              </a:ext>
            </a:extLst>
          </p:cNvPr>
          <p:cNvSpPr/>
          <p:nvPr/>
        </p:nvSpPr>
        <p:spPr>
          <a:xfrm>
            <a:off x="2992063" y="6152533"/>
            <a:ext cx="80157" cy="126036"/>
          </a:xfrm>
          <a:custGeom>
            <a:avLst/>
            <a:gdLst>
              <a:gd name="connsiteX0" fmla="*/ 78162 w 80157"/>
              <a:gd name="connsiteY0" fmla="*/ 49830 h 126036"/>
              <a:gd name="connsiteX1" fmla="*/ 55937 w 80157"/>
              <a:gd name="connsiteY1" fmla="*/ 617 h 126036"/>
              <a:gd name="connsiteX2" fmla="*/ 1962 w 80157"/>
              <a:gd name="connsiteY2" fmla="*/ 29192 h 126036"/>
              <a:gd name="connsiteX3" fmla="*/ 11487 w 80157"/>
              <a:gd name="connsiteY3" fmla="*/ 126030 h 126036"/>
              <a:gd name="connsiteX4" fmla="*/ 8312 w 80157"/>
              <a:gd name="connsiteY4" fmla="*/ 33955 h 126036"/>
              <a:gd name="connsiteX5" fmla="*/ 78162 w 80157"/>
              <a:gd name="connsiteY5" fmla="*/ 49830 h 12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57" h="126036">
                <a:moveTo>
                  <a:pt x="78162" y="49830"/>
                </a:moveTo>
                <a:cubicBezTo>
                  <a:pt x="86100" y="44274"/>
                  <a:pt x="68637" y="4057"/>
                  <a:pt x="55937" y="617"/>
                </a:cubicBezTo>
                <a:cubicBezTo>
                  <a:pt x="43237" y="-2823"/>
                  <a:pt x="9370" y="8290"/>
                  <a:pt x="1962" y="29192"/>
                </a:cubicBezTo>
                <a:cubicBezTo>
                  <a:pt x="-5446" y="50094"/>
                  <a:pt x="10429" y="125236"/>
                  <a:pt x="11487" y="126030"/>
                </a:cubicBezTo>
                <a:cubicBezTo>
                  <a:pt x="12545" y="126824"/>
                  <a:pt x="-2007" y="53005"/>
                  <a:pt x="8312" y="33955"/>
                </a:cubicBezTo>
                <a:cubicBezTo>
                  <a:pt x="18631" y="14905"/>
                  <a:pt x="70224" y="55386"/>
                  <a:pt x="78162" y="49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C802E446-38ED-4671-A032-F594DACC1DC0}"/>
              </a:ext>
            </a:extLst>
          </p:cNvPr>
          <p:cNvSpPr/>
          <p:nvPr/>
        </p:nvSpPr>
        <p:spPr>
          <a:xfrm>
            <a:off x="2898497" y="6319782"/>
            <a:ext cx="69142" cy="100268"/>
          </a:xfrm>
          <a:custGeom>
            <a:avLst/>
            <a:gdLst>
              <a:gd name="connsiteX0" fmla="*/ 68541 w 69142"/>
              <a:gd name="connsiteY0" fmla="*/ 56 h 100268"/>
              <a:gd name="connsiteX1" fmla="*/ 38378 w 69142"/>
              <a:gd name="connsiteY1" fmla="*/ 61968 h 100268"/>
              <a:gd name="connsiteX2" fmla="*/ 17741 w 69142"/>
              <a:gd name="connsiteY2" fmla="*/ 100068 h 100268"/>
              <a:gd name="connsiteX3" fmla="*/ 278 w 69142"/>
              <a:gd name="connsiteY3" fmla="*/ 46093 h 100268"/>
              <a:gd name="connsiteX4" fmla="*/ 32028 w 69142"/>
              <a:gd name="connsiteY4" fmla="*/ 57206 h 100268"/>
              <a:gd name="connsiteX5" fmla="*/ 55841 w 69142"/>
              <a:gd name="connsiteY5" fmla="*/ 50856 h 100268"/>
              <a:gd name="connsiteX6" fmla="*/ 68541 w 69142"/>
              <a:gd name="connsiteY6" fmla="*/ 56 h 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42" h="100268">
                <a:moveTo>
                  <a:pt x="68541" y="56"/>
                </a:moveTo>
                <a:cubicBezTo>
                  <a:pt x="65631" y="1908"/>
                  <a:pt x="46845" y="45299"/>
                  <a:pt x="38378" y="61968"/>
                </a:cubicBezTo>
                <a:cubicBezTo>
                  <a:pt x="29911" y="78637"/>
                  <a:pt x="24091" y="102714"/>
                  <a:pt x="17741" y="100068"/>
                </a:cubicBezTo>
                <a:cubicBezTo>
                  <a:pt x="11391" y="97422"/>
                  <a:pt x="-2103" y="53237"/>
                  <a:pt x="278" y="46093"/>
                </a:cubicBezTo>
                <a:cubicBezTo>
                  <a:pt x="2659" y="38949"/>
                  <a:pt x="22768" y="56412"/>
                  <a:pt x="32028" y="57206"/>
                </a:cubicBezTo>
                <a:cubicBezTo>
                  <a:pt x="41288" y="58000"/>
                  <a:pt x="48433" y="59058"/>
                  <a:pt x="55841" y="50856"/>
                </a:cubicBezTo>
                <a:cubicBezTo>
                  <a:pt x="63249" y="42654"/>
                  <a:pt x="71451" y="-1796"/>
                  <a:pt x="685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D19A2FC2-CDA3-4DBF-9188-4125B67B71EF}"/>
              </a:ext>
            </a:extLst>
          </p:cNvPr>
          <p:cNvSpPr/>
          <p:nvPr/>
        </p:nvSpPr>
        <p:spPr>
          <a:xfrm>
            <a:off x="2796938" y="6285207"/>
            <a:ext cx="144874" cy="204997"/>
          </a:xfrm>
          <a:custGeom>
            <a:avLst/>
            <a:gdLst>
              <a:gd name="connsiteX0" fmla="*/ 144700 w 144874"/>
              <a:gd name="connsiteY0" fmla="*/ 15581 h 204997"/>
              <a:gd name="connsiteX1" fmla="*/ 85962 w 144874"/>
              <a:gd name="connsiteY1" fmla="*/ 1293 h 204997"/>
              <a:gd name="connsiteX2" fmla="*/ 62150 w 144874"/>
              <a:gd name="connsiteY2" fmla="*/ 55268 h 204997"/>
              <a:gd name="connsiteX3" fmla="*/ 11350 w 144874"/>
              <a:gd name="connsiteY3" fmla="*/ 96543 h 204997"/>
              <a:gd name="connsiteX4" fmla="*/ 9762 w 144874"/>
              <a:gd name="connsiteY4" fmla="*/ 204493 h 204997"/>
              <a:gd name="connsiteX5" fmla="*/ 237 w 144874"/>
              <a:gd name="connsiteY5" fmla="*/ 134643 h 204997"/>
              <a:gd name="connsiteX6" fmla="*/ 20875 w 144874"/>
              <a:gd name="connsiteY6" fmla="*/ 79081 h 204997"/>
              <a:gd name="connsiteX7" fmla="*/ 58975 w 144874"/>
              <a:gd name="connsiteY7" fmla="*/ 21931 h 204997"/>
              <a:gd name="connsiteX8" fmla="*/ 65325 w 144874"/>
              <a:gd name="connsiteY8" fmla="*/ 1293 h 204997"/>
              <a:gd name="connsiteX9" fmla="*/ 144700 w 144874"/>
              <a:gd name="connsiteY9" fmla="*/ 15581 h 2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74" h="204997">
                <a:moveTo>
                  <a:pt x="144700" y="15581"/>
                </a:moveTo>
                <a:cubicBezTo>
                  <a:pt x="148139" y="15581"/>
                  <a:pt x="99720" y="-5321"/>
                  <a:pt x="85962" y="1293"/>
                </a:cubicBezTo>
                <a:cubicBezTo>
                  <a:pt x="72204" y="7907"/>
                  <a:pt x="74585" y="39393"/>
                  <a:pt x="62150" y="55268"/>
                </a:cubicBezTo>
                <a:cubicBezTo>
                  <a:pt x="49715" y="71143"/>
                  <a:pt x="20081" y="71672"/>
                  <a:pt x="11350" y="96543"/>
                </a:cubicBezTo>
                <a:cubicBezTo>
                  <a:pt x="2619" y="121414"/>
                  <a:pt x="11614" y="198143"/>
                  <a:pt x="9762" y="204493"/>
                </a:cubicBezTo>
                <a:cubicBezTo>
                  <a:pt x="7910" y="210843"/>
                  <a:pt x="-1615" y="155545"/>
                  <a:pt x="237" y="134643"/>
                </a:cubicBezTo>
                <a:cubicBezTo>
                  <a:pt x="2089" y="113741"/>
                  <a:pt x="11085" y="97866"/>
                  <a:pt x="20875" y="79081"/>
                </a:cubicBezTo>
                <a:cubicBezTo>
                  <a:pt x="30665" y="60296"/>
                  <a:pt x="51567" y="34896"/>
                  <a:pt x="58975" y="21931"/>
                </a:cubicBezTo>
                <a:cubicBezTo>
                  <a:pt x="66383" y="8966"/>
                  <a:pt x="55800" y="4733"/>
                  <a:pt x="65325" y="1293"/>
                </a:cubicBezTo>
                <a:cubicBezTo>
                  <a:pt x="74850" y="-2147"/>
                  <a:pt x="141261" y="15581"/>
                  <a:pt x="144700" y="15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0108A2E9-50F8-4A07-84BC-5FF5542E4ACB}"/>
              </a:ext>
            </a:extLst>
          </p:cNvPr>
          <p:cNvSpPr/>
          <p:nvPr/>
        </p:nvSpPr>
        <p:spPr>
          <a:xfrm>
            <a:off x="2860359" y="6080404"/>
            <a:ext cx="598774" cy="821046"/>
          </a:xfrm>
          <a:custGeom>
            <a:avLst/>
            <a:gdLst>
              <a:gd name="connsiteX0" fmla="*/ 583458 w 598774"/>
              <a:gd name="connsiteY0" fmla="*/ 9246 h 821046"/>
              <a:gd name="connsiteX1" fmla="*/ 572874 w 598774"/>
              <a:gd name="connsiteY1" fmla="*/ 85446 h 821046"/>
              <a:gd name="connsiteX2" fmla="*/ 477624 w 598774"/>
              <a:gd name="connsiteY2" fmla="*/ 212446 h 821046"/>
              <a:gd name="connsiteX3" fmla="*/ 384491 w 598774"/>
              <a:gd name="connsiteY3" fmla="*/ 345796 h 821046"/>
              <a:gd name="connsiteX4" fmla="*/ 337924 w 598774"/>
              <a:gd name="connsiteY4" fmla="*/ 434696 h 821046"/>
              <a:gd name="connsiteX5" fmla="*/ 314641 w 598774"/>
              <a:gd name="connsiteY5" fmla="*/ 474913 h 821046"/>
              <a:gd name="connsiteX6" fmla="*/ 293474 w 598774"/>
              <a:gd name="connsiteY6" fmla="*/ 532063 h 821046"/>
              <a:gd name="connsiteX7" fmla="*/ 265958 w 598774"/>
              <a:gd name="connsiteY7" fmla="*/ 542646 h 821046"/>
              <a:gd name="connsiteX8" fmla="*/ 229974 w 598774"/>
              <a:gd name="connsiteY8" fmla="*/ 582863 h 821046"/>
              <a:gd name="connsiteX9" fmla="*/ 213041 w 598774"/>
              <a:gd name="connsiteY9" fmla="*/ 614613 h 821046"/>
              <a:gd name="connsiteX10" fmla="*/ 119908 w 598774"/>
              <a:gd name="connsiteY10" fmla="*/ 667529 h 821046"/>
              <a:gd name="connsiteX11" fmla="*/ 94508 w 598774"/>
              <a:gd name="connsiteY11" fmla="*/ 714096 h 821046"/>
              <a:gd name="connsiteX12" fmla="*/ 56408 w 598774"/>
              <a:gd name="connsiteY12" fmla="*/ 775479 h 821046"/>
              <a:gd name="connsiteX13" fmla="*/ 1374 w 598774"/>
              <a:gd name="connsiteY13" fmla="*/ 819929 h 821046"/>
              <a:gd name="connsiteX14" fmla="*/ 117791 w 598774"/>
              <a:gd name="connsiteY14" fmla="*/ 728913 h 821046"/>
              <a:gd name="connsiteX15" fmla="*/ 232091 w 598774"/>
              <a:gd name="connsiteY15" fmla="*/ 595563 h 821046"/>
              <a:gd name="connsiteX16" fmla="*/ 301941 w 598774"/>
              <a:gd name="connsiteY16" fmla="*/ 453746 h 821046"/>
              <a:gd name="connsiteX17" fmla="*/ 382374 w 598774"/>
              <a:gd name="connsiteY17" fmla="*/ 301346 h 821046"/>
              <a:gd name="connsiteX18" fmla="*/ 583458 w 598774"/>
              <a:gd name="connsiteY18" fmla="*/ 9246 h 8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8774" h="821046">
                <a:moveTo>
                  <a:pt x="583458" y="9246"/>
                </a:moveTo>
                <a:cubicBezTo>
                  <a:pt x="615208" y="-26737"/>
                  <a:pt x="590513" y="51579"/>
                  <a:pt x="572874" y="85446"/>
                </a:cubicBezTo>
                <a:cubicBezTo>
                  <a:pt x="555235" y="119313"/>
                  <a:pt x="509021" y="169054"/>
                  <a:pt x="477624" y="212446"/>
                </a:cubicBezTo>
                <a:cubicBezTo>
                  <a:pt x="446227" y="255838"/>
                  <a:pt x="407774" y="308754"/>
                  <a:pt x="384491" y="345796"/>
                </a:cubicBezTo>
                <a:cubicBezTo>
                  <a:pt x="361208" y="382838"/>
                  <a:pt x="349566" y="413176"/>
                  <a:pt x="337924" y="434696"/>
                </a:cubicBezTo>
                <a:cubicBezTo>
                  <a:pt x="326282" y="456216"/>
                  <a:pt x="322049" y="458685"/>
                  <a:pt x="314641" y="474913"/>
                </a:cubicBezTo>
                <a:cubicBezTo>
                  <a:pt x="307233" y="491141"/>
                  <a:pt x="301588" y="520774"/>
                  <a:pt x="293474" y="532063"/>
                </a:cubicBezTo>
                <a:cubicBezTo>
                  <a:pt x="285360" y="543352"/>
                  <a:pt x="276541" y="534179"/>
                  <a:pt x="265958" y="542646"/>
                </a:cubicBezTo>
                <a:cubicBezTo>
                  <a:pt x="255375" y="551113"/>
                  <a:pt x="238793" y="570869"/>
                  <a:pt x="229974" y="582863"/>
                </a:cubicBezTo>
                <a:cubicBezTo>
                  <a:pt x="221154" y="594858"/>
                  <a:pt x="231385" y="600502"/>
                  <a:pt x="213041" y="614613"/>
                </a:cubicBezTo>
                <a:cubicBezTo>
                  <a:pt x="194697" y="628724"/>
                  <a:pt x="139663" y="650949"/>
                  <a:pt x="119908" y="667529"/>
                </a:cubicBezTo>
                <a:cubicBezTo>
                  <a:pt x="100152" y="684110"/>
                  <a:pt x="105091" y="696104"/>
                  <a:pt x="94508" y="714096"/>
                </a:cubicBezTo>
                <a:cubicBezTo>
                  <a:pt x="83925" y="732088"/>
                  <a:pt x="71930" y="757840"/>
                  <a:pt x="56408" y="775479"/>
                </a:cubicBezTo>
                <a:cubicBezTo>
                  <a:pt x="40886" y="793118"/>
                  <a:pt x="-8856" y="827690"/>
                  <a:pt x="1374" y="819929"/>
                </a:cubicBezTo>
                <a:cubicBezTo>
                  <a:pt x="11604" y="812168"/>
                  <a:pt x="79338" y="766307"/>
                  <a:pt x="117791" y="728913"/>
                </a:cubicBezTo>
                <a:cubicBezTo>
                  <a:pt x="156244" y="691519"/>
                  <a:pt x="201399" y="641424"/>
                  <a:pt x="232091" y="595563"/>
                </a:cubicBezTo>
                <a:cubicBezTo>
                  <a:pt x="262783" y="549702"/>
                  <a:pt x="276894" y="502782"/>
                  <a:pt x="301941" y="453746"/>
                </a:cubicBezTo>
                <a:cubicBezTo>
                  <a:pt x="326988" y="404710"/>
                  <a:pt x="338277" y="371196"/>
                  <a:pt x="382374" y="301346"/>
                </a:cubicBezTo>
                <a:cubicBezTo>
                  <a:pt x="426471" y="231496"/>
                  <a:pt x="551708" y="45229"/>
                  <a:pt x="583458" y="9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E1B3171A-8223-4474-AB2C-6E4CC5378F3D}"/>
              </a:ext>
            </a:extLst>
          </p:cNvPr>
          <p:cNvSpPr/>
          <p:nvPr/>
        </p:nvSpPr>
        <p:spPr>
          <a:xfrm>
            <a:off x="2274813" y="6938156"/>
            <a:ext cx="487749" cy="303028"/>
          </a:xfrm>
          <a:custGeom>
            <a:avLst/>
            <a:gdLst>
              <a:gd name="connsiteX0" fmla="*/ 487437 w 487749"/>
              <a:gd name="connsiteY0" fmla="*/ 277 h 303028"/>
              <a:gd name="connsiteX1" fmla="*/ 434520 w 487749"/>
              <a:gd name="connsiteY1" fmla="*/ 42611 h 303028"/>
              <a:gd name="connsiteX2" fmla="*/ 345620 w 487749"/>
              <a:gd name="connsiteY2" fmla="*/ 89177 h 303028"/>
              <a:gd name="connsiteX3" fmla="*/ 239787 w 487749"/>
              <a:gd name="connsiteY3" fmla="*/ 112461 h 303028"/>
              <a:gd name="connsiteX4" fmla="*/ 144537 w 487749"/>
              <a:gd name="connsiteY4" fmla="*/ 165377 h 303028"/>
              <a:gd name="connsiteX5" fmla="*/ 604 w 487749"/>
              <a:gd name="connsiteY5" fmla="*/ 302961 h 303028"/>
              <a:gd name="connsiteX6" fmla="*/ 203804 w 487749"/>
              <a:gd name="connsiteY6" fmla="*/ 146327 h 303028"/>
              <a:gd name="connsiteX7" fmla="*/ 411237 w 487749"/>
              <a:gd name="connsiteY7" fmla="*/ 63777 h 303028"/>
              <a:gd name="connsiteX8" fmla="*/ 487437 w 487749"/>
              <a:gd name="connsiteY8" fmla="*/ 277 h 3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749" h="303028">
                <a:moveTo>
                  <a:pt x="487437" y="277"/>
                </a:moveTo>
                <a:cubicBezTo>
                  <a:pt x="491318" y="-3251"/>
                  <a:pt x="458156" y="27794"/>
                  <a:pt x="434520" y="42611"/>
                </a:cubicBezTo>
                <a:cubicBezTo>
                  <a:pt x="410884" y="57428"/>
                  <a:pt x="378075" y="77535"/>
                  <a:pt x="345620" y="89177"/>
                </a:cubicBezTo>
                <a:cubicBezTo>
                  <a:pt x="313164" y="100819"/>
                  <a:pt x="273301" y="99761"/>
                  <a:pt x="239787" y="112461"/>
                </a:cubicBezTo>
                <a:cubicBezTo>
                  <a:pt x="206273" y="125161"/>
                  <a:pt x="184401" y="133627"/>
                  <a:pt x="144537" y="165377"/>
                </a:cubicBezTo>
                <a:cubicBezTo>
                  <a:pt x="104673" y="197127"/>
                  <a:pt x="-9274" y="306136"/>
                  <a:pt x="604" y="302961"/>
                </a:cubicBezTo>
                <a:cubicBezTo>
                  <a:pt x="10482" y="299786"/>
                  <a:pt x="135365" y="186191"/>
                  <a:pt x="203804" y="146327"/>
                </a:cubicBezTo>
                <a:cubicBezTo>
                  <a:pt x="272243" y="106463"/>
                  <a:pt x="359379" y="86002"/>
                  <a:pt x="411237" y="63777"/>
                </a:cubicBezTo>
                <a:cubicBezTo>
                  <a:pt x="463095" y="41552"/>
                  <a:pt x="483556" y="3805"/>
                  <a:pt x="48743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CDE66211-63AB-493A-AF4D-29F414D8DB62}"/>
              </a:ext>
            </a:extLst>
          </p:cNvPr>
          <p:cNvSpPr/>
          <p:nvPr/>
        </p:nvSpPr>
        <p:spPr>
          <a:xfrm>
            <a:off x="3573432" y="5697117"/>
            <a:ext cx="62424" cy="131068"/>
          </a:xfrm>
          <a:custGeom>
            <a:avLst/>
            <a:gdLst>
              <a:gd name="connsiteX0" fmla="*/ 57181 w 62424"/>
              <a:gd name="connsiteY0" fmla="*/ 421 h 131068"/>
              <a:gd name="connsiteX1" fmla="*/ 30193 w 62424"/>
              <a:gd name="connsiteY1" fmla="*/ 81383 h 131068"/>
              <a:gd name="connsiteX2" fmla="*/ 61943 w 62424"/>
              <a:gd name="connsiteY2" fmla="*/ 130596 h 131068"/>
              <a:gd name="connsiteX3" fmla="*/ 31 w 62424"/>
              <a:gd name="connsiteY3" fmla="*/ 52808 h 131068"/>
              <a:gd name="connsiteX4" fmla="*/ 57181 w 62424"/>
              <a:gd name="connsiteY4" fmla="*/ 421 h 13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4" h="131068">
                <a:moveTo>
                  <a:pt x="57181" y="421"/>
                </a:moveTo>
                <a:cubicBezTo>
                  <a:pt x="62208" y="5184"/>
                  <a:pt x="29399" y="59687"/>
                  <a:pt x="30193" y="81383"/>
                </a:cubicBezTo>
                <a:cubicBezTo>
                  <a:pt x="30987" y="103079"/>
                  <a:pt x="66970" y="135359"/>
                  <a:pt x="61943" y="130596"/>
                </a:cubicBezTo>
                <a:cubicBezTo>
                  <a:pt x="56916" y="125834"/>
                  <a:pt x="-1556" y="73181"/>
                  <a:pt x="31" y="52808"/>
                </a:cubicBezTo>
                <a:cubicBezTo>
                  <a:pt x="1618" y="32435"/>
                  <a:pt x="52154" y="-4342"/>
                  <a:pt x="57181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D013691D-63DF-4275-9575-260C3980E5A7}"/>
              </a:ext>
            </a:extLst>
          </p:cNvPr>
          <p:cNvSpPr/>
          <p:nvPr/>
        </p:nvSpPr>
        <p:spPr>
          <a:xfrm>
            <a:off x="3682945" y="5817736"/>
            <a:ext cx="91575" cy="271955"/>
          </a:xfrm>
          <a:custGeom>
            <a:avLst/>
            <a:gdLst>
              <a:gd name="connsiteX0" fmla="*/ 49268 w 91575"/>
              <a:gd name="connsiteY0" fmla="*/ 452 h 271955"/>
              <a:gd name="connsiteX1" fmla="*/ 63555 w 91575"/>
              <a:gd name="connsiteY1" fmla="*/ 51252 h 271955"/>
              <a:gd name="connsiteX2" fmla="*/ 22280 w 91575"/>
              <a:gd name="connsiteY2" fmla="*/ 81414 h 271955"/>
              <a:gd name="connsiteX3" fmla="*/ 49268 w 91575"/>
              <a:gd name="connsiteY3" fmla="*/ 151264 h 271955"/>
              <a:gd name="connsiteX4" fmla="*/ 87368 w 91575"/>
              <a:gd name="connsiteY4" fmla="*/ 195714 h 271955"/>
              <a:gd name="connsiteX5" fmla="*/ 85780 w 91575"/>
              <a:gd name="connsiteY5" fmla="*/ 271914 h 271955"/>
              <a:gd name="connsiteX6" fmla="*/ 87368 w 91575"/>
              <a:gd name="connsiteY6" fmla="*/ 205239 h 271955"/>
              <a:gd name="connsiteX7" fmla="*/ 23868 w 91575"/>
              <a:gd name="connsiteY7" fmla="*/ 129039 h 271955"/>
              <a:gd name="connsiteX8" fmla="*/ 1643 w 91575"/>
              <a:gd name="connsiteY8" fmla="*/ 83002 h 271955"/>
              <a:gd name="connsiteX9" fmla="*/ 49268 w 91575"/>
              <a:gd name="connsiteY9" fmla="*/ 452 h 2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75" h="271955">
                <a:moveTo>
                  <a:pt x="49268" y="452"/>
                </a:moveTo>
                <a:cubicBezTo>
                  <a:pt x="59587" y="-4840"/>
                  <a:pt x="68053" y="37758"/>
                  <a:pt x="63555" y="51252"/>
                </a:cubicBezTo>
                <a:cubicBezTo>
                  <a:pt x="59057" y="64746"/>
                  <a:pt x="24661" y="64745"/>
                  <a:pt x="22280" y="81414"/>
                </a:cubicBezTo>
                <a:cubicBezTo>
                  <a:pt x="19899" y="98083"/>
                  <a:pt x="38420" y="132214"/>
                  <a:pt x="49268" y="151264"/>
                </a:cubicBezTo>
                <a:cubicBezTo>
                  <a:pt x="60116" y="170314"/>
                  <a:pt x="81283" y="175606"/>
                  <a:pt x="87368" y="195714"/>
                </a:cubicBezTo>
                <a:cubicBezTo>
                  <a:pt x="93453" y="215822"/>
                  <a:pt x="85780" y="270327"/>
                  <a:pt x="85780" y="271914"/>
                </a:cubicBezTo>
                <a:cubicBezTo>
                  <a:pt x="85780" y="273501"/>
                  <a:pt x="97687" y="229052"/>
                  <a:pt x="87368" y="205239"/>
                </a:cubicBezTo>
                <a:cubicBezTo>
                  <a:pt x="77049" y="181427"/>
                  <a:pt x="38155" y="149412"/>
                  <a:pt x="23868" y="129039"/>
                </a:cubicBezTo>
                <a:cubicBezTo>
                  <a:pt x="9581" y="108666"/>
                  <a:pt x="-4971" y="101787"/>
                  <a:pt x="1643" y="83002"/>
                </a:cubicBezTo>
                <a:cubicBezTo>
                  <a:pt x="8257" y="64217"/>
                  <a:pt x="38949" y="5744"/>
                  <a:pt x="49268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92E744E2-E40B-4A42-B7CC-AD6A8842CDF2}"/>
              </a:ext>
            </a:extLst>
          </p:cNvPr>
          <p:cNvSpPr/>
          <p:nvPr/>
        </p:nvSpPr>
        <p:spPr>
          <a:xfrm>
            <a:off x="3522602" y="5986184"/>
            <a:ext cx="169934" cy="113353"/>
          </a:xfrm>
          <a:custGeom>
            <a:avLst/>
            <a:gdLst>
              <a:gd name="connsiteX0" fmla="*/ 169923 w 169934"/>
              <a:gd name="connsiteY0" fmla="*/ 279 h 113353"/>
              <a:gd name="connsiteX1" fmla="*/ 96898 w 169934"/>
              <a:gd name="connsiteY1" fmla="*/ 43141 h 113353"/>
              <a:gd name="connsiteX2" fmla="*/ 6411 w 169934"/>
              <a:gd name="connsiteY2" fmla="*/ 49491 h 113353"/>
              <a:gd name="connsiteX3" fmla="*/ 19111 w 169934"/>
              <a:gd name="connsiteY3" fmla="*/ 97116 h 113353"/>
              <a:gd name="connsiteX4" fmla="*/ 103248 w 169934"/>
              <a:gd name="connsiteY4" fmla="*/ 112991 h 113353"/>
              <a:gd name="connsiteX5" fmla="*/ 19111 w 169934"/>
              <a:gd name="connsiteY5" fmla="*/ 84416 h 113353"/>
              <a:gd name="connsiteX6" fmla="*/ 6411 w 169934"/>
              <a:gd name="connsiteY6" fmla="*/ 36791 h 113353"/>
              <a:gd name="connsiteX7" fmla="*/ 101661 w 169934"/>
              <a:gd name="connsiteY7" fmla="*/ 25679 h 113353"/>
              <a:gd name="connsiteX8" fmla="*/ 169923 w 169934"/>
              <a:gd name="connsiteY8" fmla="*/ 279 h 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34" h="113353">
                <a:moveTo>
                  <a:pt x="169923" y="279"/>
                </a:moveTo>
                <a:cubicBezTo>
                  <a:pt x="169129" y="3189"/>
                  <a:pt x="124150" y="34939"/>
                  <a:pt x="96898" y="43141"/>
                </a:cubicBezTo>
                <a:cubicBezTo>
                  <a:pt x="69646" y="51343"/>
                  <a:pt x="19375" y="40495"/>
                  <a:pt x="6411" y="49491"/>
                </a:cubicBezTo>
                <a:cubicBezTo>
                  <a:pt x="-6554" y="58487"/>
                  <a:pt x="2971" y="86533"/>
                  <a:pt x="19111" y="97116"/>
                </a:cubicBezTo>
                <a:cubicBezTo>
                  <a:pt x="35251" y="107699"/>
                  <a:pt x="103248" y="115108"/>
                  <a:pt x="103248" y="112991"/>
                </a:cubicBezTo>
                <a:cubicBezTo>
                  <a:pt x="103248" y="110874"/>
                  <a:pt x="35250" y="97116"/>
                  <a:pt x="19111" y="84416"/>
                </a:cubicBezTo>
                <a:cubicBezTo>
                  <a:pt x="2972" y="71716"/>
                  <a:pt x="-7347" y="46580"/>
                  <a:pt x="6411" y="36791"/>
                </a:cubicBezTo>
                <a:cubicBezTo>
                  <a:pt x="20169" y="27002"/>
                  <a:pt x="73351" y="33352"/>
                  <a:pt x="101661" y="25679"/>
                </a:cubicBezTo>
                <a:cubicBezTo>
                  <a:pt x="129971" y="18006"/>
                  <a:pt x="170717" y="-2631"/>
                  <a:pt x="16992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0D109A6A-D0F5-4773-88DA-AE0E1A159C0F}"/>
              </a:ext>
            </a:extLst>
          </p:cNvPr>
          <p:cNvSpPr/>
          <p:nvPr/>
        </p:nvSpPr>
        <p:spPr>
          <a:xfrm>
            <a:off x="3660655" y="5905562"/>
            <a:ext cx="78289" cy="204770"/>
          </a:xfrm>
          <a:custGeom>
            <a:avLst/>
            <a:gdLst>
              <a:gd name="connsiteX0" fmla="*/ 120 w 78289"/>
              <a:gd name="connsiteY0" fmla="*/ 1526 h 204770"/>
              <a:gd name="connsiteX1" fmla="*/ 66795 w 78289"/>
              <a:gd name="connsiteY1" fmla="*/ 115826 h 204770"/>
              <a:gd name="connsiteX2" fmla="*/ 66795 w 78289"/>
              <a:gd name="connsiteY2" fmla="*/ 204726 h 204770"/>
              <a:gd name="connsiteX3" fmla="*/ 77908 w 78289"/>
              <a:gd name="connsiteY3" fmla="*/ 104713 h 204770"/>
              <a:gd name="connsiteX4" fmla="*/ 50920 w 78289"/>
              <a:gd name="connsiteY4" fmla="*/ 53913 h 204770"/>
              <a:gd name="connsiteX5" fmla="*/ 120 w 78289"/>
              <a:gd name="connsiteY5" fmla="*/ 1526 h 20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89" h="204770">
                <a:moveTo>
                  <a:pt x="120" y="1526"/>
                </a:moveTo>
                <a:cubicBezTo>
                  <a:pt x="2766" y="11845"/>
                  <a:pt x="55683" y="81959"/>
                  <a:pt x="66795" y="115826"/>
                </a:cubicBezTo>
                <a:cubicBezTo>
                  <a:pt x="77908" y="149693"/>
                  <a:pt x="64943" y="206578"/>
                  <a:pt x="66795" y="204726"/>
                </a:cubicBezTo>
                <a:cubicBezTo>
                  <a:pt x="68647" y="202874"/>
                  <a:pt x="80554" y="129849"/>
                  <a:pt x="77908" y="104713"/>
                </a:cubicBezTo>
                <a:cubicBezTo>
                  <a:pt x="75262" y="79578"/>
                  <a:pt x="62826" y="71905"/>
                  <a:pt x="50920" y="53913"/>
                </a:cubicBezTo>
                <a:cubicBezTo>
                  <a:pt x="39014" y="35921"/>
                  <a:pt x="-2526" y="-8793"/>
                  <a:pt x="120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52C76A3F-42A1-4122-BB44-5674748E4F3B}"/>
              </a:ext>
            </a:extLst>
          </p:cNvPr>
          <p:cNvSpPr/>
          <p:nvPr/>
        </p:nvSpPr>
        <p:spPr>
          <a:xfrm>
            <a:off x="3433763" y="6103933"/>
            <a:ext cx="216932" cy="117767"/>
          </a:xfrm>
          <a:custGeom>
            <a:avLst/>
            <a:gdLst>
              <a:gd name="connsiteX0" fmla="*/ 158750 w 216932"/>
              <a:gd name="connsiteY0" fmla="*/ 5 h 117767"/>
              <a:gd name="connsiteX1" fmla="*/ 207962 w 216932"/>
              <a:gd name="connsiteY1" fmla="*/ 100017 h 117767"/>
              <a:gd name="connsiteX2" fmla="*/ 180975 w 216932"/>
              <a:gd name="connsiteY2" fmla="*/ 117480 h 117767"/>
              <a:gd name="connsiteX3" fmla="*/ 73025 w 216932"/>
              <a:gd name="connsiteY3" fmla="*/ 111130 h 117767"/>
              <a:gd name="connsiteX4" fmla="*/ 0 w 216932"/>
              <a:gd name="connsiteY4" fmla="*/ 114305 h 117767"/>
              <a:gd name="connsiteX5" fmla="*/ 211137 w 216932"/>
              <a:gd name="connsiteY5" fmla="*/ 104780 h 117767"/>
              <a:gd name="connsiteX6" fmla="*/ 158750 w 216932"/>
              <a:gd name="connsiteY6" fmla="*/ 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932" h="117767">
                <a:moveTo>
                  <a:pt x="158750" y="5"/>
                </a:moveTo>
                <a:cubicBezTo>
                  <a:pt x="158221" y="-789"/>
                  <a:pt x="204258" y="80438"/>
                  <a:pt x="207962" y="100017"/>
                </a:cubicBezTo>
                <a:cubicBezTo>
                  <a:pt x="211666" y="119596"/>
                  <a:pt x="203464" y="115628"/>
                  <a:pt x="180975" y="117480"/>
                </a:cubicBezTo>
                <a:cubicBezTo>
                  <a:pt x="158486" y="119332"/>
                  <a:pt x="103187" y="111659"/>
                  <a:pt x="73025" y="111130"/>
                </a:cubicBezTo>
                <a:cubicBezTo>
                  <a:pt x="42862" y="110601"/>
                  <a:pt x="0" y="114305"/>
                  <a:pt x="0" y="114305"/>
                </a:cubicBezTo>
                <a:cubicBezTo>
                  <a:pt x="23019" y="113247"/>
                  <a:pt x="183620" y="120391"/>
                  <a:pt x="211137" y="104780"/>
                </a:cubicBezTo>
                <a:cubicBezTo>
                  <a:pt x="238654" y="89170"/>
                  <a:pt x="159279" y="799"/>
                  <a:pt x="15875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41E0FF2B-F155-406C-8CD2-8A02DC27BA0F}"/>
              </a:ext>
            </a:extLst>
          </p:cNvPr>
          <p:cNvSpPr/>
          <p:nvPr/>
        </p:nvSpPr>
        <p:spPr>
          <a:xfrm>
            <a:off x="3498490" y="6111875"/>
            <a:ext cx="101147" cy="74800"/>
          </a:xfrm>
          <a:custGeom>
            <a:avLst/>
            <a:gdLst>
              <a:gd name="connsiteX0" fmla="*/ 90848 w 101147"/>
              <a:gd name="connsiteY0" fmla="*/ 0 h 74800"/>
              <a:gd name="connsiteX1" fmla="*/ 65448 w 101147"/>
              <a:gd name="connsiteY1" fmla="*/ 63500 h 74800"/>
              <a:gd name="connsiteX2" fmla="*/ 20998 w 101147"/>
              <a:gd name="connsiteY2" fmla="*/ 31750 h 74800"/>
              <a:gd name="connsiteX3" fmla="*/ 360 w 101147"/>
              <a:gd name="connsiteY3" fmla="*/ 6350 h 74800"/>
              <a:gd name="connsiteX4" fmla="*/ 36873 w 101147"/>
              <a:gd name="connsiteY4" fmla="*/ 68263 h 74800"/>
              <a:gd name="connsiteX5" fmla="*/ 97198 w 101147"/>
              <a:gd name="connsiteY5" fmla="*/ 65088 h 74800"/>
              <a:gd name="connsiteX6" fmla="*/ 90848 w 101147"/>
              <a:gd name="connsiteY6" fmla="*/ 0 h 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47" h="74800">
                <a:moveTo>
                  <a:pt x="90848" y="0"/>
                </a:moveTo>
                <a:cubicBezTo>
                  <a:pt x="85556" y="-265"/>
                  <a:pt x="77090" y="58208"/>
                  <a:pt x="65448" y="63500"/>
                </a:cubicBezTo>
                <a:cubicBezTo>
                  <a:pt x="53806" y="68792"/>
                  <a:pt x="31846" y="41275"/>
                  <a:pt x="20998" y="31750"/>
                </a:cubicBezTo>
                <a:cubicBezTo>
                  <a:pt x="10150" y="22225"/>
                  <a:pt x="-2286" y="265"/>
                  <a:pt x="360" y="6350"/>
                </a:cubicBezTo>
                <a:cubicBezTo>
                  <a:pt x="3006" y="12435"/>
                  <a:pt x="20733" y="58473"/>
                  <a:pt x="36873" y="68263"/>
                </a:cubicBezTo>
                <a:cubicBezTo>
                  <a:pt x="53013" y="78053"/>
                  <a:pt x="87408" y="76730"/>
                  <a:pt x="97198" y="65088"/>
                </a:cubicBezTo>
                <a:cubicBezTo>
                  <a:pt x="106988" y="53446"/>
                  <a:pt x="96140" y="265"/>
                  <a:pt x="908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D90ABD2A-54AD-4833-9C93-75DC04C7F3F6}"/>
              </a:ext>
            </a:extLst>
          </p:cNvPr>
          <p:cNvSpPr/>
          <p:nvPr/>
        </p:nvSpPr>
        <p:spPr>
          <a:xfrm>
            <a:off x="3368590" y="6221380"/>
            <a:ext cx="170021" cy="143850"/>
          </a:xfrm>
          <a:custGeom>
            <a:avLst/>
            <a:gdLst>
              <a:gd name="connsiteX0" fmla="*/ 169948 w 170021"/>
              <a:gd name="connsiteY0" fmla="*/ 33 h 143850"/>
              <a:gd name="connsiteX1" fmla="*/ 111210 w 170021"/>
              <a:gd name="connsiteY1" fmla="*/ 44483 h 143850"/>
              <a:gd name="connsiteX2" fmla="*/ 142960 w 170021"/>
              <a:gd name="connsiteY2" fmla="*/ 128620 h 143850"/>
              <a:gd name="connsiteX3" fmla="*/ 122323 w 170021"/>
              <a:gd name="connsiteY3" fmla="*/ 142908 h 143850"/>
              <a:gd name="connsiteX4" fmla="*/ 85 w 170021"/>
              <a:gd name="connsiteY4" fmla="*/ 141320 h 143850"/>
              <a:gd name="connsiteX5" fmla="*/ 103273 w 170021"/>
              <a:gd name="connsiteY5" fmla="*/ 131795 h 143850"/>
              <a:gd name="connsiteX6" fmla="*/ 120735 w 170021"/>
              <a:gd name="connsiteY6" fmla="*/ 101633 h 143850"/>
              <a:gd name="connsiteX7" fmla="*/ 96923 w 170021"/>
              <a:gd name="connsiteY7" fmla="*/ 50833 h 143850"/>
              <a:gd name="connsiteX8" fmla="*/ 169948 w 170021"/>
              <a:gd name="connsiteY8" fmla="*/ 33 h 14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21" h="143850">
                <a:moveTo>
                  <a:pt x="169948" y="33"/>
                </a:moveTo>
                <a:cubicBezTo>
                  <a:pt x="172329" y="-1025"/>
                  <a:pt x="115708" y="23052"/>
                  <a:pt x="111210" y="44483"/>
                </a:cubicBezTo>
                <a:cubicBezTo>
                  <a:pt x="106712" y="65914"/>
                  <a:pt x="141108" y="112216"/>
                  <a:pt x="142960" y="128620"/>
                </a:cubicBezTo>
                <a:cubicBezTo>
                  <a:pt x="144812" y="145024"/>
                  <a:pt x="146136" y="140791"/>
                  <a:pt x="122323" y="142908"/>
                </a:cubicBezTo>
                <a:cubicBezTo>
                  <a:pt x="98510" y="145025"/>
                  <a:pt x="3260" y="143172"/>
                  <a:pt x="85" y="141320"/>
                </a:cubicBezTo>
                <a:cubicBezTo>
                  <a:pt x="-3090" y="139468"/>
                  <a:pt x="83165" y="138410"/>
                  <a:pt x="103273" y="131795"/>
                </a:cubicBezTo>
                <a:cubicBezTo>
                  <a:pt x="123381" y="125181"/>
                  <a:pt x="121793" y="115127"/>
                  <a:pt x="120735" y="101633"/>
                </a:cubicBezTo>
                <a:cubicBezTo>
                  <a:pt x="119677" y="88139"/>
                  <a:pt x="95336" y="67237"/>
                  <a:pt x="96923" y="50833"/>
                </a:cubicBezTo>
                <a:cubicBezTo>
                  <a:pt x="98510" y="34429"/>
                  <a:pt x="167567" y="1091"/>
                  <a:pt x="16994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46ADCB6F-5047-4D9C-89F9-2643793D0B03}"/>
              </a:ext>
            </a:extLst>
          </p:cNvPr>
          <p:cNvSpPr/>
          <p:nvPr/>
        </p:nvSpPr>
        <p:spPr>
          <a:xfrm>
            <a:off x="3352700" y="6349820"/>
            <a:ext cx="87071" cy="108028"/>
          </a:xfrm>
          <a:custGeom>
            <a:avLst/>
            <a:gdLst>
              <a:gd name="connsiteX0" fmla="*/ 100 w 87071"/>
              <a:gd name="connsiteY0" fmla="*/ 180 h 108028"/>
              <a:gd name="connsiteX1" fmla="*/ 85825 w 87071"/>
              <a:gd name="connsiteY1" fmla="*/ 35105 h 108028"/>
              <a:gd name="connsiteX2" fmla="*/ 47725 w 87071"/>
              <a:gd name="connsiteY2" fmla="*/ 93843 h 108028"/>
              <a:gd name="connsiteX3" fmla="*/ 1688 w 87071"/>
              <a:gd name="connsiteY3" fmla="*/ 104955 h 108028"/>
              <a:gd name="connsiteX4" fmla="*/ 66775 w 87071"/>
              <a:gd name="connsiteY4" fmla="*/ 49393 h 108028"/>
              <a:gd name="connsiteX5" fmla="*/ 100 w 87071"/>
              <a:gd name="connsiteY5" fmla="*/ 180 h 10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1" h="108028">
                <a:moveTo>
                  <a:pt x="100" y="180"/>
                </a:moveTo>
                <a:cubicBezTo>
                  <a:pt x="3275" y="-2201"/>
                  <a:pt x="77888" y="19495"/>
                  <a:pt x="85825" y="35105"/>
                </a:cubicBezTo>
                <a:cubicBezTo>
                  <a:pt x="93763" y="50716"/>
                  <a:pt x="61748" y="82201"/>
                  <a:pt x="47725" y="93843"/>
                </a:cubicBezTo>
                <a:cubicBezTo>
                  <a:pt x="33702" y="105485"/>
                  <a:pt x="-1487" y="112363"/>
                  <a:pt x="1688" y="104955"/>
                </a:cubicBezTo>
                <a:cubicBezTo>
                  <a:pt x="4863" y="97547"/>
                  <a:pt x="63865" y="65533"/>
                  <a:pt x="66775" y="49393"/>
                </a:cubicBezTo>
                <a:cubicBezTo>
                  <a:pt x="69685" y="33254"/>
                  <a:pt x="-3075" y="2561"/>
                  <a:pt x="10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93DE3DFA-D5E9-4DC7-880F-E70EAFE7C10C}"/>
              </a:ext>
            </a:extLst>
          </p:cNvPr>
          <p:cNvSpPr/>
          <p:nvPr/>
        </p:nvSpPr>
        <p:spPr>
          <a:xfrm>
            <a:off x="3334802" y="6318036"/>
            <a:ext cx="92656" cy="136803"/>
          </a:xfrm>
          <a:custGeom>
            <a:avLst/>
            <a:gdLst>
              <a:gd name="connsiteX0" fmla="*/ 92611 w 92656"/>
              <a:gd name="connsiteY0" fmla="*/ 214 h 136803"/>
              <a:gd name="connsiteX1" fmla="*/ 2123 w 92656"/>
              <a:gd name="connsiteY1" fmla="*/ 38314 h 136803"/>
              <a:gd name="connsiteX2" fmla="*/ 27523 w 92656"/>
              <a:gd name="connsiteY2" fmla="*/ 136739 h 136803"/>
              <a:gd name="connsiteX3" fmla="*/ 14823 w 92656"/>
              <a:gd name="connsiteY3" fmla="*/ 52602 h 136803"/>
              <a:gd name="connsiteX4" fmla="*/ 92611 w 92656"/>
              <a:gd name="connsiteY4" fmla="*/ 214 h 1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56" h="136803">
                <a:moveTo>
                  <a:pt x="92611" y="214"/>
                </a:moveTo>
                <a:cubicBezTo>
                  <a:pt x="90494" y="-2167"/>
                  <a:pt x="12971" y="15560"/>
                  <a:pt x="2123" y="38314"/>
                </a:cubicBezTo>
                <a:cubicBezTo>
                  <a:pt x="-8725" y="61068"/>
                  <a:pt x="25406" y="134358"/>
                  <a:pt x="27523" y="136739"/>
                </a:cubicBezTo>
                <a:cubicBezTo>
                  <a:pt x="29640" y="139120"/>
                  <a:pt x="6886" y="74562"/>
                  <a:pt x="14823" y="52602"/>
                </a:cubicBezTo>
                <a:cubicBezTo>
                  <a:pt x="22760" y="30642"/>
                  <a:pt x="94728" y="2595"/>
                  <a:pt x="92611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D01F63B3-E32D-43AF-8019-3EF1C136E3CF}"/>
              </a:ext>
            </a:extLst>
          </p:cNvPr>
          <p:cNvSpPr/>
          <p:nvPr/>
        </p:nvSpPr>
        <p:spPr>
          <a:xfrm>
            <a:off x="3213076" y="6430960"/>
            <a:ext cx="215807" cy="121606"/>
          </a:xfrm>
          <a:custGeom>
            <a:avLst/>
            <a:gdLst>
              <a:gd name="connsiteX0" fmla="*/ 212749 w 215807"/>
              <a:gd name="connsiteY0" fmla="*/ 73028 h 121606"/>
              <a:gd name="connsiteX1" fmla="*/ 158774 w 215807"/>
              <a:gd name="connsiteY1" fmla="*/ 34928 h 121606"/>
              <a:gd name="connsiteX2" fmla="*/ 104799 w 215807"/>
              <a:gd name="connsiteY2" fmla="*/ 23815 h 121606"/>
              <a:gd name="connsiteX3" fmla="*/ 60349 w 215807"/>
              <a:gd name="connsiteY3" fmla="*/ 19053 h 121606"/>
              <a:gd name="connsiteX4" fmla="*/ 49237 w 215807"/>
              <a:gd name="connsiteY4" fmla="*/ 80965 h 121606"/>
              <a:gd name="connsiteX5" fmla="*/ 24 w 215807"/>
              <a:gd name="connsiteY5" fmla="*/ 120653 h 121606"/>
              <a:gd name="connsiteX6" fmla="*/ 42887 w 215807"/>
              <a:gd name="connsiteY6" fmla="*/ 41278 h 121606"/>
              <a:gd name="connsiteX7" fmla="*/ 61937 w 215807"/>
              <a:gd name="connsiteY7" fmla="*/ 3 h 121606"/>
              <a:gd name="connsiteX8" fmla="*/ 212749 w 215807"/>
              <a:gd name="connsiteY8" fmla="*/ 73028 h 1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07" h="121606">
                <a:moveTo>
                  <a:pt x="212749" y="73028"/>
                </a:moveTo>
                <a:cubicBezTo>
                  <a:pt x="228888" y="78849"/>
                  <a:pt x="176766" y="43130"/>
                  <a:pt x="158774" y="34928"/>
                </a:cubicBezTo>
                <a:cubicBezTo>
                  <a:pt x="140782" y="26726"/>
                  <a:pt x="121203" y="26461"/>
                  <a:pt x="104799" y="23815"/>
                </a:cubicBezTo>
                <a:cubicBezTo>
                  <a:pt x="88395" y="21169"/>
                  <a:pt x="69609" y="9528"/>
                  <a:pt x="60349" y="19053"/>
                </a:cubicBezTo>
                <a:cubicBezTo>
                  <a:pt x="51089" y="28578"/>
                  <a:pt x="59291" y="64032"/>
                  <a:pt x="49237" y="80965"/>
                </a:cubicBezTo>
                <a:cubicBezTo>
                  <a:pt x="39183" y="97898"/>
                  <a:pt x="1082" y="127267"/>
                  <a:pt x="24" y="120653"/>
                </a:cubicBezTo>
                <a:cubicBezTo>
                  <a:pt x="-1034" y="114039"/>
                  <a:pt x="32568" y="61386"/>
                  <a:pt x="42887" y="41278"/>
                </a:cubicBezTo>
                <a:cubicBezTo>
                  <a:pt x="53206" y="21170"/>
                  <a:pt x="38654" y="532"/>
                  <a:pt x="61937" y="3"/>
                </a:cubicBezTo>
                <a:cubicBezTo>
                  <a:pt x="85220" y="-526"/>
                  <a:pt x="196610" y="67207"/>
                  <a:pt x="212749" y="7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0700A5A-2240-48ED-A589-C6BD94236FA8}"/>
              </a:ext>
            </a:extLst>
          </p:cNvPr>
          <p:cNvSpPr/>
          <p:nvPr/>
        </p:nvSpPr>
        <p:spPr>
          <a:xfrm>
            <a:off x="3149546" y="6514531"/>
            <a:ext cx="268384" cy="165826"/>
          </a:xfrm>
          <a:custGeom>
            <a:avLst/>
            <a:gdLst>
              <a:gd name="connsiteX0" fmla="*/ 268342 w 268384"/>
              <a:gd name="connsiteY0" fmla="*/ 2157 h 165826"/>
              <a:gd name="connsiteX1" fmla="*/ 173092 w 268384"/>
              <a:gd name="connsiteY1" fmla="*/ 6919 h 165826"/>
              <a:gd name="connsiteX2" fmla="*/ 117529 w 268384"/>
              <a:gd name="connsiteY2" fmla="*/ 29144 h 165826"/>
              <a:gd name="connsiteX3" fmla="*/ 101654 w 268384"/>
              <a:gd name="connsiteY3" fmla="*/ 92644 h 165826"/>
              <a:gd name="connsiteX4" fmla="*/ 54 w 268384"/>
              <a:gd name="connsiteY4" fmla="*/ 165669 h 165826"/>
              <a:gd name="connsiteX5" fmla="*/ 88954 w 268384"/>
              <a:gd name="connsiteY5" fmla="*/ 72007 h 165826"/>
              <a:gd name="connsiteX6" fmla="*/ 184204 w 268384"/>
              <a:gd name="connsiteY6" fmla="*/ 5332 h 165826"/>
              <a:gd name="connsiteX7" fmla="*/ 268342 w 268384"/>
              <a:gd name="connsiteY7" fmla="*/ 2157 h 1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384" h="165826">
                <a:moveTo>
                  <a:pt x="268342" y="2157"/>
                </a:moveTo>
                <a:cubicBezTo>
                  <a:pt x="266490" y="2421"/>
                  <a:pt x="198227" y="2421"/>
                  <a:pt x="173092" y="6919"/>
                </a:cubicBezTo>
                <a:cubicBezTo>
                  <a:pt x="147956" y="11417"/>
                  <a:pt x="129435" y="14857"/>
                  <a:pt x="117529" y="29144"/>
                </a:cubicBezTo>
                <a:cubicBezTo>
                  <a:pt x="105623" y="43431"/>
                  <a:pt x="121233" y="69890"/>
                  <a:pt x="101654" y="92644"/>
                </a:cubicBezTo>
                <a:cubicBezTo>
                  <a:pt x="82075" y="115398"/>
                  <a:pt x="2171" y="169109"/>
                  <a:pt x="54" y="165669"/>
                </a:cubicBezTo>
                <a:cubicBezTo>
                  <a:pt x="-2063" y="162230"/>
                  <a:pt x="58262" y="98730"/>
                  <a:pt x="88954" y="72007"/>
                </a:cubicBezTo>
                <a:cubicBezTo>
                  <a:pt x="119646" y="45284"/>
                  <a:pt x="156687" y="14857"/>
                  <a:pt x="184204" y="5332"/>
                </a:cubicBezTo>
                <a:cubicBezTo>
                  <a:pt x="211721" y="-4193"/>
                  <a:pt x="270194" y="1893"/>
                  <a:pt x="268342" y="2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3312880-11E1-4425-9526-E368A1A7D4A9}"/>
              </a:ext>
            </a:extLst>
          </p:cNvPr>
          <p:cNvSpPr/>
          <p:nvPr/>
        </p:nvSpPr>
        <p:spPr>
          <a:xfrm>
            <a:off x="3026529" y="6592736"/>
            <a:ext cx="257716" cy="223468"/>
          </a:xfrm>
          <a:custGeom>
            <a:avLst/>
            <a:gdLst>
              <a:gd name="connsiteX0" fmla="*/ 224671 w 257716"/>
              <a:gd name="connsiteY0" fmla="*/ 152 h 223468"/>
              <a:gd name="connsiteX1" fmla="*/ 256421 w 257716"/>
              <a:gd name="connsiteY1" fmla="*/ 57302 h 223468"/>
              <a:gd name="connsiteX2" fmla="*/ 183396 w 257716"/>
              <a:gd name="connsiteY2" fmla="*/ 77939 h 223468"/>
              <a:gd name="connsiteX3" fmla="*/ 159584 w 257716"/>
              <a:gd name="connsiteY3" fmla="*/ 138264 h 223468"/>
              <a:gd name="connsiteX4" fmla="*/ 151646 w 257716"/>
              <a:gd name="connsiteY4" fmla="*/ 190652 h 223468"/>
              <a:gd name="connsiteX5" fmla="*/ 92909 w 257716"/>
              <a:gd name="connsiteY5" fmla="*/ 217639 h 223468"/>
              <a:gd name="connsiteX6" fmla="*/ 834 w 257716"/>
              <a:gd name="connsiteY6" fmla="*/ 220814 h 223468"/>
              <a:gd name="connsiteX7" fmla="*/ 51634 w 257716"/>
              <a:gd name="connsiteY7" fmla="*/ 185889 h 223468"/>
              <a:gd name="connsiteX8" fmla="*/ 123071 w 257716"/>
              <a:gd name="connsiteY8" fmla="*/ 116039 h 223468"/>
              <a:gd name="connsiteX9" fmla="*/ 123071 w 257716"/>
              <a:gd name="connsiteY9" fmla="*/ 87464 h 223468"/>
              <a:gd name="connsiteX10" fmla="*/ 121484 w 257716"/>
              <a:gd name="connsiteY10" fmla="*/ 120802 h 223468"/>
              <a:gd name="connsiteX11" fmla="*/ 56396 w 257716"/>
              <a:gd name="connsiteY11" fmla="*/ 200177 h 223468"/>
              <a:gd name="connsiteX12" fmla="*/ 45284 w 257716"/>
              <a:gd name="connsiteY12" fmla="*/ 211289 h 223468"/>
              <a:gd name="connsiteX13" fmla="*/ 142121 w 257716"/>
              <a:gd name="connsiteY13" fmla="*/ 163664 h 223468"/>
              <a:gd name="connsiteX14" fmla="*/ 153234 w 257716"/>
              <a:gd name="connsiteY14" fmla="*/ 111277 h 223468"/>
              <a:gd name="connsiteX15" fmla="*/ 156409 w 257716"/>
              <a:gd name="connsiteY15" fmla="*/ 76352 h 223468"/>
              <a:gd name="connsiteX16" fmla="*/ 224671 w 257716"/>
              <a:gd name="connsiteY16" fmla="*/ 152 h 22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7716" h="223468">
                <a:moveTo>
                  <a:pt x="224671" y="152"/>
                </a:moveTo>
                <a:cubicBezTo>
                  <a:pt x="241340" y="-3023"/>
                  <a:pt x="263300" y="44338"/>
                  <a:pt x="256421" y="57302"/>
                </a:cubicBezTo>
                <a:cubicBezTo>
                  <a:pt x="249542" y="70266"/>
                  <a:pt x="199536" y="64445"/>
                  <a:pt x="183396" y="77939"/>
                </a:cubicBezTo>
                <a:cubicBezTo>
                  <a:pt x="167256" y="91433"/>
                  <a:pt x="164876" y="119479"/>
                  <a:pt x="159584" y="138264"/>
                </a:cubicBezTo>
                <a:cubicBezTo>
                  <a:pt x="154292" y="157050"/>
                  <a:pt x="162758" y="177423"/>
                  <a:pt x="151646" y="190652"/>
                </a:cubicBezTo>
                <a:cubicBezTo>
                  <a:pt x="140534" y="203881"/>
                  <a:pt x="118044" y="212612"/>
                  <a:pt x="92909" y="217639"/>
                </a:cubicBezTo>
                <a:cubicBezTo>
                  <a:pt x="67774" y="222666"/>
                  <a:pt x="7713" y="226106"/>
                  <a:pt x="834" y="220814"/>
                </a:cubicBezTo>
                <a:cubicBezTo>
                  <a:pt x="-6045" y="215522"/>
                  <a:pt x="31261" y="203351"/>
                  <a:pt x="51634" y="185889"/>
                </a:cubicBezTo>
                <a:cubicBezTo>
                  <a:pt x="72007" y="168427"/>
                  <a:pt x="111165" y="132443"/>
                  <a:pt x="123071" y="116039"/>
                </a:cubicBezTo>
                <a:cubicBezTo>
                  <a:pt x="134977" y="99635"/>
                  <a:pt x="123071" y="87464"/>
                  <a:pt x="123071" y="87464"/>
                </a:cubicBezTo>
                <a:cubicBezTo>
                  <a:pt x="122806" y="88258"/>
                  <a:pt x="132596" y="102017"/>
                  <a:pt x="121484" y="120802"/>
                </a:cubicBezTo>
                <a:cubicBezTo>
                  <a:pt x="110371" y="139588"/>
                  <a:pt x="69096" y="185096"/>
                  <a:pt x="56396" y="200177"/>
                </a:cubicBezTo>
                <a:cubicBezTo>
                  <a:pt x="43696" y="215258"/>
                  <a:pt x="30996" y="217375"/>
                  <a:pt x="45284" y="211289"/>
                </a:cubicBezTo>
                <a:cubicBezTo>
                  <a:pt x="59571" y="205204"/>
                  <a:pt x="124129" y="180333"/>
                  <a:pt x="142121" y="163664"/>
                </a:cubicBezTo>
                <a:cubicBezTo>
                  <a:pt x="160113" y="146995"/>
                  <a:pt x="150853" y="125829"/>
                  <a:pt x="153234" y="111277"/>
                </a:cubicBezTo>
                <a:cubicBezTo>
                  <a:pt x="155615" y="96725"/>
                  <a:pt x="142122" y="87729"/>
                  <a:pt x="156409" y="76352"/>
                </a:cubicBezTo>
                <a:cubicBezTo>
                  <a:pt x="170696" y="64975"/>
                  <a:pt x="208002" y="3327"/>
                  <a:pt x="224671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22C5C7CB-E25B-4F49-B9ED-868C72D0E966}"/>
              </a:ext>
            </a:extLst>
          </p:cNvPr>
          <p:cNvSpPr/>
          <p:nvPr/>
        </p:nvSpPr>
        <p:spPr>
          <a:xfrm>
            <a:off x="2892172" y="6843694"/>
            <a:ext cx="136954" cy="100065"/>
          </a:xfrm>
          <a:custGeom>
            <a:avLst/>
            <a:gdLst>
              <a:gd name="connsiteX0" fmla="*/ 97091 w 136954"/>
              <a:gd name="connsiteY0" fmla="*/ 19 h 100065"/>
              <a:gd name="connsiteX1" fmla="*/ 133603 w 136954"/>
              <a:gd name="connsiteY1" fmla="*/ 58756 h 100065"/>
              <a:gd name="connsiteX2" fmla="*/ 253 w 136954"/>
              <a:gd name="connsiteY2" fmla="*/ 100031 h 100065"/>
              <a:gd name="connsiteX3" fmla="*/ 100266 w 136954"/>
              <a:gd name="connsiteY3" fmla="*/ 65106 h 100065"/>
              <a:gd name="connsiteX4" fmla="*/ 97091 w 136954"/>
              <a:gd name="connsiteY4" fmla="*/ 19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54" h="100065">
                <a:moveTo>
                  <a:pt x="97091" y="19"/>
                </a:moveTo>
                <a:cubicBezTo>
                  <a:pt x="102647" y="-1039"/>
                  <a:pt x="149743" y="42087"/>
                  <a:pt x="133603" y="58756"/>
                </a:cubicBezTo>
                <a:cubicBezTo>
                  <a:pt x="117463" y="75425"/>
                  <a:pt x="5809" y="98973"/>
                  <a:pt x="253" y="100031"/>
                </a:cubicBezTo>
                <a:cubicBezTo>
                  <a:pt x="-5303" y="101089"/>
                  <a:pt x="82010" y="77277"/>
                  <a:pt x="100266" y="65106"/>
                </a:cubicBezTo>
                <a:cubicBezTo>
                  <a:pt x="118522" y="52935"/>
                  <a:pt x="91535" y="1077"/>
                  <a:pt x="970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A28086E3-BF63-4850-9475-9F0CCB9D0FC4}"/>
              </a:ext>
            </a:extLst>
          </p:cNvPr>
          <p:cNvSpPr/>
          <p:nvPr/>
        </p:nvSpPr>
        <p:spPr>
          <a:xfrm>
            <a:off x="2854144" y="6791318"/>
            <a:ext cx="308161" cy="195275"/>
          </a:xfrm>
          <a:custGeom>
            <a:avLst/>
            <a:gdLst>
              <a:gd name="connsiteX0" fmla="*/ 308156 w 308161"/>
              <a:gd name="connsiteY0" fmla="*/ 7 h 195275"/>
              <a:gd name="connsiteX1" fmla="*/ 200206 w 308161"/>
              <a:gd name="connsiteY1" fmla="*/ 82557 h 195275"/>
              <a:gd name="connsiteX2" fmla="*/ 184331 w 308161"/>
              <a:gd name="connsiteY2" fmla="*/ 141295 h 195275"/>
              <a:gd name="connsiteX3" fmla="*/ 181 w 308161"/>
              <a:gd name="connsiteY3" fmla="*/ 195270 h 195275"/>
              <a:gd name="connsiteX4" fmla="*/ 150994 w 308161"/>
              <a:gd name="connsiteY4" fmla="*/ 138120 h 195275"/>
              <a:gd name="connsiteX5" fmla="*/ 195444 w 308161"/>
              <a:gd name="connsiteY5" fmla="*/ 77795 h 195275"/>
              <a:gd name="connsiteX6" fmla="*/ 308156 w 308161"/>
              <a:gd name="connsiteY6" fmla="*/ 7 h 1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61" h="195275">
                <a:moveTo>
                  <a:pt x="308156" y="7"/>
                </a:moveTo>
                <a:cubicBezTo>
                  <a:pt x="308950" y="801"/>
                  <a:pt x="220843" y="59009"/>
                  <a:pt x="200206" y="82557"/>
                </a:cubicBezTo>
                <a:cubicBezTo>
                  <a:pt x="179568" y="106105"/>
                  <a:pt x="217669" y="122509"/>
                  <a:pt x="184331" y="141295"/>
                </a:cubicBezTo>
                <a:cubicBezTo>
                  <a:pt x="150993" y="160081"/>
                  <a:pt x="5737" y="195799"/>
                  <a:pt x="181" y="195270"/>
                </a:cubicBezTo>
                <a:cubicBezTo>
                  <a:pt x="-5375" y="194741"/>
                  <a:pt x="118450" y="157699"/>
                  <a:pt x="150994" y="138120"/>
                </a:cubicBezTo>
                <a:cubicBezTo>
                  <a:pt x="183538" y="118541"/>
                  <a:pt x="172161" y="96845"/>
                  <a:pt x="195444" y="77795"/>
                </a:cubicBezTo>
                <a:cubicBezTo>
                  <a:pt x="218727" y="58745"/>
                  <a:pt x="307362" y="-787"/>
                  <a:pt x="3081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092FA983-17AD-4598-9CA2-B14F05F7F950}"/>
              </a:ext>
            </a:extLst>
          </p:cNvPr>
          <p:cNvSpPr/>
          <p:nvPr/>
        </p:nvSpPr>
        <p:spPr>
          <a:xfrm>
            <a:off x="2898774" y="6897686"/>
            <a:ext cx="309268" cy="262017"/>
          </a:xfrm>
          <a:custGeom>
            <a:avLst/>
            <a:gdLst>
              <a:gd name="connsiteX0" fmla="*/ 192089 w 309268"/>
              <a:gd name="connsiteY0" fmla="*/ 2 h 262017"/>
              <a:gd name="connsiteX1" fmla="*/ 306389 w 309268"/>
              <a:gd name="connsiteY1" fmla="*/ 98427 h 262017"/>
              <a:gd name="connsiteX2" fmla="*/ 269876 w 309268"/>
              <a:gd name="connsiteY2" fmla="*/ 161927 h 262017"/>
              <a:gd name="connsiteX3" fmla="*/ 214314 w 309268"/>
              <a:gd name="connsiteY3" fmla="*/ 206377 h 262017"/>
              <a:gd name="connsiteX4" fmla="*/ 1 w 309268"/>
              <a:gd name="connsiteY4" fmla="*/ 261939 h 262017"/>
              <a:gd name="connsiteX5" fmla="*/ 211139 w 309268"/>
              <a:gd name="connsiteY5" fmla="*/ 193677 h 262017"/>
              <a:gd name="connsiteX6" fmla="*/ 290514 w 309268"/>
              <a:gd name="connsiteY6" fmla="*/ 101602 h 262017"/>
              <a:gd name="connsiteX7" fmla="*/ 192089 w 309268"/>
              <a:gd name="connsiteY7" fmla="*/ 2 h 26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268" h="262017">
                <a:moveTo>
                  <a:pt x="192089" y="2"/>
                </a:moveTo>
                <a:cubicBezTo>
                  <a:pt x="194735" y="-527"/>
                  <a:pt x="293425" y="71440"/>
                  <a:pt x="306389" y="98427"/>
                </a:cubicBezTo>
                <a:cubicBezTo>
                  <a:pt x="319353" y="125414"/>
                  <a:pt x="285222" y="143935"/>
                  <a:pt x="269876" y="161927"/>
                </a:cubicBezTo>
                <a:cubicBezTo>
                  <a:pt x="254530" y="179919"/>
                  <a:pt x="259293" y="189708"/>
                  <a:pt x="214314" y="206377"/>
                </a:cubicBezTo>
                <a:cubicBezTo>
                  <a:pt x="169335" y="223046"/>
                  <a:pt x="530" y="264056"/>
                  <a:pt x="1" y="261939"/>
                </a:cubicBezTo>
                <a:cubicBezTo>
                  <a:pt x="-528" y="259822"/>
                  <a:pt x="162720" y="220400"/>
                  <a:pt x="211139" y="193677"/>
                </a:cubicBezTo>
                <a:cubicBezTo>
                  <a:pt x="259558" y="166954"/>
                  <a:pt x="294483" y="133881"/>
                  <a:pt x="290514" y="101602"/>
                </a:cubicBezTo>
                <a:cubicBezTo>
                  <a:pt x="286545" y="69323"/>
                  <a:pt x="189443" y="531"/>
                  <a:pt x="1920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: 図形 2152">
            <a:extLst>
              <a:ext uri="{FF2B5EF4-FFF2-40B4-BE49-F238E27FC236}">
                <a16:creationId xmlns:a16="http://schemas.microsoft.com/office/drawing/2014/main" id="{818144D8-1885-4552-8425-F1586CF07924}"/>
              </a:ext>
            </a:extLst>
          </p:cNvPr>
          <p:cNvSpPr/>
          <p:nvPr/>
        </p:nvSpPr>
        <p:spPr>
          <a:xfrm>
            <a:off x="2837639" y="7003828"/>
            <a:ext cx="102422" cy="202893"/>
          </a:xfrm>
          <a:custGeom>
            <a:avLst/>
            <a:gdLst>
              <a:gd name="connsiteX0" fmla="*/ 48436 w 102422"/>
              <a:gd name="connsiteY0" fmla="*/ 222 h 202893"/>
              <a:gd name="connsiteX1" fmla="*/ 2399 w 102422"/>
              <a:gd name="connsiteY1" fmla="*/ 125635 h 202893"/>
              <a:gd name="connsiteX2" fmla="*/ 16686 w 102422"/>
              <a:gd name="connsiteY2" fmla="*/ 184372 h 202893"/>
              <a:gd name="connsiteX3" fmla="*/ 102411 w 102422"/>
              <a:gd name="connsiteY3" fmla="*/ 201835 h 202893"/>
              <a:gd name="connsiteX4" fmla="*/ 10336 w 102422"/>
              <a:gd name="connsiteY4" fmla="*/ 158972 h 202893"/>
              <a:gd name="connsiteX5" fmla="*/ 48436 w 102422"/>
              <a:gd name="connsiteY5" fmla="*/ 222 h 20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2" h="202893">
                <a:moveTo>
                  <a:pt x="48436" y="222"/>
                </a:moveTo>
                <a:cubicBezTo>
                  <a:pt x="47113" y="-5334"/>
                  <a:pt x="7691" y="94943"/>
                  <a:pt x="2399" y="125635"/>
                </a:cubicBezTo>
                <a:cubicBezTo>
                  <a:pt x="-2893" y="156327"/>
                  <a:pt x="17" y="171672"/>
                  <a:pt x="16686" y="184372"/>
                </a:cubicBezTo>
                <a:cubicBezTo>
                  <a:pt x="33355" y="197072"/>
                  <a:pt x="103469" y="206068"/>
                  <a:pt x="102411" y="201835"/>
                </a:cubicBezTo>
                <a:cubicBezTo>
                  <a:pt x="101353" y="197602"/>
                  <a:pt x="18803" y="188076"/>
                  <a:pt x="10336" y="158972"/>
                </a:cubicBezTo>
                <a:cubicBezTo>
                  <a:pt x="1869" y="129868"/>
                  <a:pt x="49759" y="5778"/>
                  <a:pt x="48436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: 図形 2153">
            <a:extLst>
              <a:ext uri="{FF2B5EF4-FFF2-40B4-BE49-F238E27FC236}">
                <a16:creationId xmlns:a16="http://schemas.microsoft.com/office/drawing/2014/main" id="{2A3F1F89-4B0D-4E79-B657-313EBA14C2C9}"/>
              </a:ext>
            </a:extLst>
          </p:cNvPr>
          <p:cNvSpPr/>
          <p:nvPr/>
        </p:nvSpPr>
        <p:spPr>
          <a:xfrm>
            <a:off x="2926599" y="6926129"/>
            <a:ext cx="204791" cy="191282"/>
          </a:xfrm>
          <a:custGeom>
            <a:avLst/>
            <a:gdLst>
              <a:gd name="connsiteX0" fmla="*/ 203951 w 204791"/>
              <a:gd name="connsiteY0" fmla="*/ 134 h 191282"/>
              <a:gd name="connsiteX1" fmla="*/ 145214 w 204791"/>
              <a:gd name="connsiteY1" fmla="*/ 55696 h 191282"/>
              <a:gd name="connsiteX2" fmla="*/ 30914 w 204791"/>
              <a:gd name="connsiteY2" fmla="*/ 52521 h 191282"/>
              <a:gd name="connsiteX3" fmla="*/ 19801 w 204791"/>
              <a:gd name="connsiteY3" fmla="*/ 112846 h 191282"/>
              <a:gd name="connsiteX4" fmla="*/ 46789 w 204791"/>
              <a:gd name="connsiteY4" fmla="*/ 190634 h 191282"/>
              <a:gd name="connsiteX5" fmla="*/ 751 w 204791"/>
              <a:gd name="connsiteY5" fmla="*/ 66809 h 191282"/>
              <a:gd name="connsiteX6" fmla="*/ 24564 w 204791"/>
              <a:gd name="connsiteY6" fmla="*/ 39821 h 191282"/>
              <a:gd name="connsiteX7" fmla="*/ 103939 w 204791"/>
              <a:gd name="connsiteY7" fmla="*/ 39821 h 191282"/>
              <a:gd name="connsiteX8" fmla="*/ 203951 w 204791"/>
              <a:gd name="connsiteY8" fmla="*/ 134 h 1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1" h="191282">
                <a:moveTo>
                  <a:pt x="203951" y="134"/>
                </a:moveTo>
                <a:cubicBezTo>
                  <a:pt x="210830" y="2780"/>
                  <a:pt x="174053" y="46965"/>
                  <a:pt x="145214" y="55696"/>
                </a:cubicBezTo>
                <a:cubicBezTo>
                  <a:pt x="116375" y="64427"/>
                  <a:pt x="51816" y="42996"/>
                  <a:pt x="30914" y="52521"/>
                </a:cubicBezTo>
                <a:cubicBezTo>
                  <a:pt x="10012" y="62046"/>
                  <a:pt x="17155" y="89827"/>
                  <a:pt x="19801" y="112846"/>
                </a:cubicBezTo>
                <a:cubicBezTo>
                  <a:pt x="22447" y="135865"/>
                  <a:pt x="49964" y="198307"/>
                  <a:pt x="46789" y="190634"/>
                </a:cubicBezTo>
                <a:cubicBezTo>
                  <a:pt x="43614" y="182961"/>
                  <a:pt x="4455" y="91944"/>
                  <a:pt x="751" y="66809"/>
                </a:cubicBezTo>
                <a:cubicBezTo>
                  <a:pt x="-2953" y="41674"/>
                  <a:pt x="7366" y="44319"/>
                  <a:pt x="24564" y="39821"/>
                </a:cubicBezTo>
                <a:cubicBezTo>
                  <a:pt x="41762" y="35323"/>
                  <a:pt x="75100" y="44848"/>
                  <a:pt x="103939" y="39821"/>
                </a:cubicBezTo>
                <a:cubicBezTo>
                  <a:pt x="132778" y="34794"/>
                  <a:pt x="197072" y="-2512"/>
                  <a:pt x="20395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2E2A9A98-9695-48D6-B3BB-8410919FA6AE}"/>
              </a:ext>
            </a:extLst>
          </p:cNvPr>
          <p:cNvSpPr/>
          <p:nvPr/>
        </p:nvSpPr>
        <p:spPr>
          <a:xfrm>
            <a:off x="3083424" y="6840510"/>
            <a:ext cx="187472" cy="65823"/>
          </a:xfrm>
          <a:custGeom>
            <a:avLst/>
            <a:gdLst>
              <a:gd name="connsiteX0" fmla="*/ 1089 w 187472"/>
              <a:gd name="connsiteY0" fmla="*/ 58765 h 65823"/>
              <a:gd name="connsiteX1" fmla="*/ 139201 w 187472"/>
              <a:gd name="connsiteY1" fmla="*/ 61940 h 65823"/>
              <a:gd name="connsiteX2" fmla="*/ 185239 w 187472"/>
              <a:gd name="connsiteY2" fmla="*/ 28 h 65823"/>
              <a:gd name="connsiteX3" fmla="*/ 78876 w 187472"/>
              <a:gd name="connsiteY3" fmla="*/ 54003 h 65823"/>
              <a:gd name="connsiteX4" fmla="*/ 1089 w 187472"/>
              <a:gd name="connsiteY4" fmla="*/ 58765 h 6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72" h="65823">
                <a:moveTo>
                  <a:pt x="1089" y="58765"/>
                </a:moveTo>
                <a:cubicBezTo>
                  <a:pt x="11143" y="60088"/>
                  <a:pt x="108509" y="71729"/>
                  <a:pt x="139201" y="61940"/>
                </a:cubicBezTo>
                <a:cubicBezTo>
                  <a:pt x="169893" y="52151"/>
                  <a:pt x="195293" y="1351"/>
                  <a:pt x="185239" y="28"/>
                </a:cubicBezTo>
                <a:cubicBezTo>
                  <a:pt x="175185" y="-1295"/>
                  <a:pt x="104541" y="43420"/>
                  <a:pt x="78876" y="54003"/>
                </a:cubicBezTo>
                <a:cubicBezTo>
                  <a:pt x="53211" y="64586"/>
                  <a:pt x="-8965" y="57442"/>
                  <a:pt x="1089" y="58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6B4305D6-811A-4AEB-9C3A-59036DFEE922}"/>
              </a:ext>
            </a:extLst>
          </p:cNvPr>
          <p:cNvSpPr/>
          <p:nvPr/>
        </p:nvSpPr>
        <p:spPr>
          <a:xfrm>
            <a:off x="2495917" y="7000179"/>
            <a:ext cx="298105" cy="100019"/>
          </a:xfrm>
          <a:custGeom>
            <a:avLst/>
            <a:gdLst>
              <a:gd name="connsiteX0" fmla="*/ 259983 w 298105"/>
              <a:gd name="connsiteY0" fmla="*/ 95946 h 100019"/>
              <a:gd name="connsiteX1" fmla="*/ 298083 w 298105"/>
              <a:gd name="connsiteY1" fmla="*/ 32446 h 100019"/>
              <a:gd name="connsiteX2" fmla="*/ 253633 w 298105"/>
              <a:gd name="connsiteY2" fmla="*/ 696 h 100019"/>
              <a:gd name="connsiteX3" fmla="*/ 175846 w 298105"/>
              <a:gd name="connsiteY3" fmla="*/ 61021 h 100019"/>
              <a:gd name="connsiteX4" fmla="*/ 69483 w 298105"/>
              <a:gd name="connsiteY4" fmla="*/ 95946 h 100019"/>
              <a:gd name="connsiteX5" fmla="*/ 4396 w 298105"/>
              <a:gd name="connsiteY5" fmla="*/ 95946 h 100019"/>
              <a:gd name="connsiteX6" fmla="*/ 193308 w 298105"/>
              <a:gd name="connsiteY6" fmla="*/ 65784 h 100019"/>
              <a:gd name="connsiteX7" fmla="*/ 261571 w 298105"/>
              <a:gd name="connsiteY7" fmla="*/ 24509 h 100019"/>
              <a:gd name="connsiteX8" fmla="*/ 286971 w 298105"/>
              <a:gd name="connsiteY8" fmla="*/ 46734 h 100019"/>
              <a:gd name="connsiteX9" fmla="*/ 259983 w 298105"/>
              <a:gd name="connsiteY9" fmla="*/ 95946 h 10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105" h="100019">
                <a:moveTo>
                  <a:pt x="259983" y="95946"/>
                </a:moveTo>
                <a:cubicBezTo>
                  <a:pt x="261835" y="93565"/>
                  <a:pt x="299141" y="48321"/>
                  <a:pt x="298083" y="32446"/>
                </a:cubicBezTo>
                <a:cubicBezTo>
                  <a:pt x="297025" y="16571"/>
                  <a:pt x="274006" y="-4066"/>
                  <a:pt x="253633" y="696"/>
                </a:cubicBezTo>
                <a:cubicBezTo>
                  <a:pt x="233260" y="5458"/>
                  <a:pt x="206538" y="45146"/>
                  <a:pt x="175846" y="61021"/>
                </a:cubicBezTo>
                <a:cubicBezTo>
                  <a:pt x="145154" y="76896"/>
                  <a:pt x="98058" y="90125"/>
                  <a:pt x="69483" y="95946"/>
                </a:cubicBezTo>
                <a:cubicBezTo>
                  <a:pt x="40908" y="101767"/>
                  <a:pt x="-16241" y="100973"/>
                  <a:pt x="4396" y="95946"/>
                </a:cubicBezTo>
                <a:cubicBezTo>
                  <a:pt x="25033" y="90919"/>
                  <a:pt x="150446" y="77690"/>
                  <a:pt x="193308" y="65784"/>
                </a:cubicBezTo>
                <a:cubicBezTo>
                  <a:pt x="236170" y="53878"/>
                  <a:pt x="245961" y="27684"/>
                  <a:pt x="261571" y="24509"/>
                </a:cubicBezTo>
                <a:cubicBezTo>
                  <a:pt x="277181" y="21334"/>
                  <a:pt x="285119" y="36945"/>
                  <a:pt x="286971" y="46734"/>
                </a:cubicBezTo>
                <a:cubicBezTo>
                  <a:pt x="288823" y="56523"/>
                  <a:pt x="258131" y="98327"/>
                  <a:pt x="259983" y="9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AE260CA7-5ABD-4B70-B7A5-536EB9876763}"/>
              </a:ext>
            </a:extLst>
          </p:cNvPr>
          <p:cNvSpPr/>
          <p:nvPr/>
        </p:nvSpPr>
        <p:spPr>
          <a:xfrm>
            <a:off x="2392756" y="7113296"/>
            <a:ext cx="332799" cy="65409"/>
          </a:xfrm>
          <a:custGeom>
            <a:avLst/>
            <a:gdLst>
              <a:gd name="connsiteX0" fmla="*/ 1194 w 332799"/>
              <a:gd name="connsiteY0" fmla="*/ 65379 h 65409"/>
              <a:gd name="connsiteX1" fmla="*/ 98032 w 332799"/>
              <a:gd name="connsiteY1" fmla="*/ 17754 h 65409"/>
              <a:gd name="connsiteX2" fmla="*/ 234557 w 332799"/>
              <a:gd name="connsiteY2" fmla="*/ 20929 h 65409"/>
              <a:gd name="connsiteX3" fmla="*/ 309169 w 332799"/>
              <a:gd name="connsiteY3" fmla="*/ 292 h 65409"/>
              <a:gd name="connsiteX4" fmla="*/ 331394 w 332799"/>
              <a:gd name="connsiteY4" fmla="*/ 8229 h 65409"/>
              <a:gd name="connsiteX5" fmla="*/ 275832 w 332799"/>
              <a:gd name="connsiteY5" fmla="*/ 292 h 65409"/>
              <a:gd name="connsiteX6" fmla="*/ 164707 w 332799"/>
              <a:gd name="connsiteY6" fmla="*/ 9817 h 65409"/>
              <a:gd name="connsiteX7" fmla="*/ 1194 w 332799"/>
              <a:gd name="connsiteY7" fmla="*/ 65379 h 6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99" h="65409">
                <a:moveTo>
                  <a:pt x="1194" y="65379"/>
                </a:moveTo>
                <a:cubicBezTo>
                  <a:pt x="-9918" y="66702"/>
                  <a:pt x="59138" y="25162"/>
                  <a:pt x="98032" y="17754"/>
                </a:cubicBezTo>
                <a:cubicBezTo>
                  <a:pt x="136926" y="10346"/>
                  <a:pt x="199368" y="23839"/>
                  <a:pt x="234557" y="20929"/>
                </a:cubicBezTo>
                <a:cubicBezTo>
                  <a:pt x="269746" y="18019"/>
                  <a:pt x="293030" y="2409"/>
                  <a:pt x="309169" y="292"/>
                </a:cubicBezTo>
                <a:cubicBezTo>
                  <a:pt x="325308" y="-1825"/>
                  <a:pt x="336950" y="8229"/>
                  <a:pt x="331394" y="8229"/>
                </a:cubicBezTo>
                <a:cubicBezTo>
                  <a:pt x="325838" y="8229"/>
                  <a:pt x="303613" y="27"/>
                  <a:pt x="275832" y="292"/>
                </a:cubicBezTo>
                <a:cubicBezTo>
                  <a:pt x="248051" y="557"/>
                  <a:pt x="205188" y="4790"/>
                  <a:pt x="164707" y="9817"/>
                </a:cubicBezTo>
                <a:cubicBezTo>
                  <a:pt x="124226" y="14844"/>
                  <a:pt x="12306" y="64056"/>
                  <a:pt x="1194" y="65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A0C7F045-BFB4-41C6-8CEE-6BD5106DE52B}"/>
              </a:ext>
            </a:extLst>
          </p:cNvPr>
          <p:cNvSpPr/>
          <p:nvPr/>
        </p:nvSpPr>
        <p:spPr>
          <a:xfrm>
            <a:off x="2768433" y="6946888"/>
            <a:ext cx="113729" cy="266649"/>
          </a:xfrm>
          <a:custGeom>
            <a:avLst/>
            <a:gdLst>
              <a:gd name="connsiteX0" fmla="*/ 167 w 113729"/>
              <a:gd name="connsiteY0" fmla="*/ 12 h 266649"/>
              <a:gd name="connsiteX1" fmla="*/ 47792 w 113729"/>
              <a:gd name="connsiteY1" fmla="*/ 139712 h 266649"/>
              <a:gd name="connsiteX2" fmla="*/ 74780 w 113729"/>
              <a:gd name="connsiteY2" fmla="*/ 225437 h 266649"/>
              <a:gd name="connsiteX3" fmla="*/ 112880 w 113729"/>
              <a:gd name="connsiteY3" fmla="*/ 263537 h 266649"/>
              <a:gd name="connsiteX4" fmla="*/ 35092 w 113729"/>
              <a:gd name="connsiteY4" fmla="*/ 147650 h 266649"/>
              <a:gd name="connsiteX5" fmla="*/ 167 w 113729"/>
              <a:gd name="connsiteY5" fmla="*/ 12 h 2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29" h="266649">
                <a:moveTo>
                  <a:pt x="167" y="12"/>
                </a:moveTo>
                <a:cubicBezTo>
                  <a:pt x="2284" y="-1311"/>
                  <a:pt x="35357" y="102141"/>
                  <a:pt x="47792" y="139712"/>
                </a:cubicBezTo>
                <a:cubicBezTo>
                  <a:pt x="60228" y="177283"/>
                  <a:pt x="63932" y="204800"/>
                  <a:pt x="74780" y="225437"/>
                </a:cubicBezTo>
                <a:cubicBezTo>
                  <a:pt x="85628" y="246075"/>
                  <a:pt x="119495" y="276502"/>
                  <a:pt x="112880" y="263537"/>
                </a:cubicBezTo>
                <a:cubicBezTo>
                  <a:pt x="106265" y="250572"/>
                  <a:pt x="53878" y="188131"/>
                  <a:pt x="35092" y="147650"/>
                </a:cubicBezTo>
                <a:cubicBezTo>
                  <a:pt x="16306" y="107169"/>
                  <a:pt x="-1950" y="1335"/>
                  <a:pt x="16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FDE147C0-F039-491D-BBD3-37B529A7E36D}"/>
              </a:ext>
            </a:extLst>
          </p:cNvPr>
          <p:cNvSpPr/>
          <p:nvPr/>
        </p:nvSpPr>
        <p:spPr>
          <a:xfrm>
            <a:off x="2560637" y="7092947"/>
            <a:ext cx="263557" cy="133353"/>
          </a:xfrm>
          <a:custGeom>
            <a:avLst/>
            <a:gdLst>
              <a:gd name="connsiteX0" fmla="*/ 263526 w 263557"/>
              <a:gd name="connsiteY0" fmla="*/ 133353 h 133353"/>
              <a:gd name="connsiteX1" fmla="*/ 215901 w 263557"/>
              <a:gd name="connsiteY1" fmla="*/ 36516 h 133353"/>
              <a:gd name="connsiteX2" fmla="*/ 1 w 263557"/>
              <a:gd name="connsiteY2" fmla="*/ 3 h 133353"/>
              <a:gd name="connsiteX3" fmla="*/ 219076 w 263557"/>
              <a:gd name="connsiteY3" fmla="*/ 34928 h 133353"/>
              <a:gd name="connsiteX4" fmla="*/ 263526 w 263557"/>
              <a:gd name="connsiteY4" fmla="*/ 133353 h 13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57" h="133353">
                <a:moveTo>
                  <a:pt x="263526" y="133353"/>
                </a:moveTo>
                <a:cubicBezTo>
                  <a:pt x="262997" y="133618"/>
                  <a:pt x="259822" y="58741"/>
                  <a:pt x="215901" y="36516"/>
                </a:cubicBezTo>
                <a:cubicBezTo>
                  <a:pt x="171980" y="14291"/>
                  <a:pt x="-528" y="268"/>
                  <a:pt x="1" y="3"/>
                </a:cubicBezTo>
                <a:cubicBezTo>
                  <a:pt x="530" y="-262"/>
                  <a:pt x="179918" y="14291"/>
                  <a:pt x="219076" y="34928"/>
                </a:cubicBezTo>
                <a:cubicBezTo>
                  <a:pt x="258234" y="55565"/>
                  <a:pt x="264055" y="133088"/>
                  <a:pt x="263526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: 図形 2159">
            <a:extLst>
              <a:ext uri="{FF2B5EF4-FFF2-40B4-BE49-F238E27FC236}">
                <a16:creationId xmlns:a16="http://schemas.microsoft.com/office/drawing/2014/main" id="{06201299-DC9A-4B34-A56F-CA0C4306747A}"/>
              </a:ext>
            </a:extLst>
          </p:cNvPr>
          <p:cNvSpPr/>
          <p:nvPr/>
        </p:nvSpPr>
        <p:spPr>
          <a:xfrm>
            <a:off x="2587617" y="7133209"/>
            <a:ext cx="75423" cy="28006"/>
          </a:xfrm>
          <a:custGeom>
            <a:avLst/>
            <a:gdLst>
              <a:gd name="connsiteX0" fmla="*/ 8 w 75423"/>
              <a:gd name="connsiteY0" fmla="*/ 4191 h 28006"/>
              <a:gd name="connsiteX1" fmla="*/ 69858 w 75423"/>
              <a:gd name="connsiteY1" fmla="*/ 28004 h 28006"/>
              <a:gd name="connsiteX2" fmla="*/ 65096 w 75423"/>
              <a:gd name="connsiteY2" fmla="*/ 2604 h 28006"/>
              <a:gd name="connsiteX3" fmla="*/ 8 w 75423"/>
              <a:gd name="connsiteY3" fmla="*/ 4191 h 2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23" h="28006">
                <a:moveTo>
                  <a:pt x="8" y="4191"/>
                </a:moveTo>
                <a:cubicBezTo>
                  <a:pt x="802" y="8424"/>
                  <a:pt x="59010" y="28268"/>
                  <a:pt x="69858" y="28004"/>
                </a:cubicBezTo>
                <a:cubicBezTo>
                  <a:pt x="80706" y="27740"/>
                  <a:pt x="73827" y="7102"/>
                  <a:pt x="65096" y="2604"/>
                </a:cubicBezTo>
                <a:cubicBezTo>
                  <a:pt x="56365" y="-1894"/>
                  <a:pt x="-786" y="-42"/>
                  <a:pt x="8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693E8388-D85A-4667-B29E-A433AED1D537}"/>
              </a:ext>
            </a:extLst>
          </p:cNvPr>
          <p:cNvSpPr/>
          <p:nvPr/>
        </p:nvSpPr>
        <p:spPr>
          <a:xfrm>
            <a:off x="2720508" y="7003986"/>
            <a:ext cx="497975" cy="243061"/>
          </a:xfrm>
          <a:custGeom>
            <a:avLst/>
            <a:gdLst>
              <a:gd name="connsiteX0" fmla="*/ 496825 w 497975"/>
              <a:gd name="connsiteY0" fmla="*/ 64 h 243061"/>
              <a:gd name="connsiteX1" fmla="*/ 329609 w 497975"/>
              <a:gd name="connsiteY1" fmla="*/ 116481 h 243061"/>
              <a:gd name="connsiteX2" fmla="*/ 198375 w 497975"/>
              <a:gd name="connsiteY2" fmla="*/ 175747 h 243061"/>
              <a:gd name="connsiteX3" fmla="*/ 3642 w 497975"/>
              <a:gd name="connsiteY3" fmla="*/ 241364 h 243061"/>
              <a:gd name="connsiteX4" fmla="*/ 84075 w 497975"/>
              <a:gd name="connsiteY4" fmla="*/ 215964 h 243061"/>
              <a:gd name="connsiteX5" fmla="*/ 240709 w 497975"/>
              <a:gd name="connsiteY5" fmla="*/ 133414 h 243061"/>
              <a:gd name="connsiteX6" fmla="*/ 496825 w 497975"/>
              <a:gd name="connsiteY6" fmla="*/ 64 h 2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75" h="243061">
                <a:moveTo>
                  <a:pt x="496825" y="64"/>
                </a:moveTo>
                <a:cubicBezTo>
                  <a:pt x="511642" y="-2758"/>
                  <a:pt x="379351" y="87200"/>
                  <a:pt x="329609" y="116481"/>
                </a:cubicBezTo>
                <a:cubicBezTo>
                  <a:pt x="279867" y="145762"/>
                  <a:pt x="252703" y="154933"/>
                  <a:pt x="198375" y="175747"/>
                </a:cubicBezTo>
                <a:cubicBezTo>
                  <a:pt x="144047" y="196561"/>
                  <a:pt x="22692" y="234661"/>
                  <a:pt x="3642" y="241364"/>
                </a:cubicBezTo>
                <a:cubicBezTo>
                  <a:pt x="-15408" y="248067"/>
                  <a:pt x="44564" y="233956"/>
                  <a:pt x="84075" y="215964"/>
                </a:cubicBezTo>
                <a:cubicBezTo>
                  <a:pt x="123586" y="197972"/>
                  <a:pt x="174740" y="166575"/>
                  <a:pt x="240709" y="133414"/>
                </a:cubicBezTo>
                <a:cubicBezTo>
                  <a:pt x="306678" y="100253"/>
                  <a:pt x="482008" y="2886"/>
                  <a:pt x="49682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868BB983-2694-4E03-897B-F71048B9DDA5}"/>
              </a:ext>
            </a:extLst>
          </p:cNvPr>
          <p:cNvSpPr/>
          <p:nvPr/>
        </p:nvSpPr>
        <p:spPr>
          <a:xfrm>
            <a:off x="2424689" y="7155478"/>
            <a:ext cx="348590" cy="39074"/>
          </a:xfrm>
          <a:custGeom>
            <a:avLst/>
            <a:gdLst>
              <a:gd name="connsiteX0" fmla="*/ 346028 w 348590"/>
              <a:gd name="connsiteY0" fmla="*/ 972 h 39074"/>
              <a:gd name="connsiteX1" fmla="*/ 5244 w 348590"/>
              <a:gd name="connsiteY1" fmla="*/ 13672 h 39074"/>
              <a:gd name="connsiteX2" fmla="*/ 153411 w 348590"/>
              <a:gd name="connsiteY2" fmla="*/ 39072 h 39074"/>
              <a:gd name="connsiteX3" fmla="*/ 346028 w 348590"/>
              <a:gd name="connsiteY3" fmla="*/ 972 h 3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90" h="39074">
                <a:moveTo>
                  <a:pt x="346028" y="972"/>
                </a:moveTo>
                <a:cubicBezTo>
                  <a:pt x="321334" y="-3261"/>
                  <a:pt x="37347" y="7322"/>
                  <a:pt x="5244" y="13672"/>
                </a:cubicBezTo>
                <a:cubicBezTo>
                  <a:pt x="-26859" y="20022"/>
                  <a:pt x="96614" y="38719"/>
                  <a:pt x="153411" y="39072"/>
                </a:cubicBezTo>
                <a:cubicBezTo>
                  <a:pt x="210208" y="39425"/>
                  <a:pt x="370722" y="5205"/>
                  <a:pt x="346028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62BA096F-8A77-40E8-9D2B-61F66EF1C5CF}"/>
              </a:ext>
            </a:extLst>
          </p:cNvPr>
          <p:cNvSpPr/>
          <p:nvPr/>
        </p:nvSpPr>
        <p:spPr>
          <a:xfrm>
            <a:off x="1792795" y="7237294"/>
            <a:ext cx="527248" cy="503408"/>
          </a:xfrm>
          <a:custGeom>
            <a:avLst/>
            <a:gdLst>
              <a:gd name="connsiteX0" fmla="*/ 527072 w 527248"/>
              <a:gd name="connsiteY0" fmla="*/ 1706 h 503408"/>
              <a:gd name="connsiteX1" fmla="*/ 311172 w 527248"/>
              <a:gd name="connsiteY1" fmla="*/ 44039 h 503408"/>
              <a:gd name="connsiteX2" fmla="*/ 86805 w 527248"/>
              <a:gd name="connsiteY2" fmla="*/ 238773 h 503408"/>
              <a:gd name="connsiteX3" fmla="*/ 22 w 527248"/>
              <a:gd name="connsiteY3" fmla="*/ 503356 h 503408"/>
              <a:gd name="connsiteX4" fmla="*/ 93155 w 527248"/>
              <a:gd name="connsiteY4" fmla="*/ 259939 h 503408"/>
              <a:gd name="connsiteX5" fmla="*/ 275188 w 527248"/>
              <a:gd name="connsiteY5" fmla="*/ 80023 h 503408"/>
              <a:gd name="connsiteX6" fmla="*/ 527072 w 527248"/>
              <a:gd name="connsiteY6" fmla="*/ 1706 h 5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48" h="503408">
                <a:moveTo>
                  <a:pt x="527072" y="1706"/>
                </a:moveTo>
                <a:cubicBezTo>
                  <a:pt x="533069" y="-4291"/>
                  <a:pt x="384550" y="4528"/>
                  <a:pt x="311172" y="44039"/>
                </a:cubicBezTo>
                <a:cubicBezTo>
                  <a:pt x="237794" y="83550"/>
                  <a:pt x="138663" y="162220"/>
                  <a:pt x="86805" y="238773"/>
                </a:cubicBezTo>
                <a:cubicBezTo>
                  <a:pt x="34947" y="315326"/>
                  <a:pt x="-1036" y="499828"/>
                  <a:pt x="22" y="503356"/>
                </a:cubicBezTo>
                <a:cubicBezTo>
                  <a:pt x="1080" y="506884"/>
                  <a:pt x="47294" y="330495"/>
                  <a:pt x="93155" y="259939"/>
                </a:cubicBezTo>
                <a:cubicBezTo>
                  <a:pt x="139016" y="189384"/>
                  <a:pt x="203927" y="119887"/>
                  <a:pt x="275188" y="80023"/>
                </a:cubicBezTo>
                <a:cubicBezTo>
                  <a:pt x="346449" y="40159"/>
                  <a:pt x="521075" y="7703"/>
                  <a:pt x="527072" y="1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BAF22023-029C-4830-9A69-E7838A9D6CB3}"/>
              </a:ext>
            </a:extLst>
          </p:cNvPr>
          <p:cNvSpPr/>
          <p:nvPr/>
        </p:nvSpPr>
        <p:spPr>
          <a:xfrm>
            <a:off x="1846302" y="7313869"/>
            <a:ext cx="438352" cy="452574"/>
          </a:xfrm>
          <a:custGeom>
            <a:avLst/>
            <a:gdLst>
              <a:gd name="connsiteX0" fmla="*/ 433348 w 438352"/>
              <a:gd name="connsiteY0" fmla="*/ 14031 h 452574"/>
              <a:gd name="connsiteX1" fmla="*/ 299998 w 438352"/>
              <a:gd name="connsiteY1" fmla="*/ 20381 h 452574"/>
              <a:gd name="connsiteX2" fmla="*/ 79865 w 438352"/>
              <a:gd name="connsiteY2" fmla="*/ 196064 h 452574"/>
              <a:gd name="connsiteX3" fmla="*/ 1548 w 438352"/>
              <a:gd name="connsiteY3" fmla="*/ 452181 h 452574"/>
              <a:gd name="connsiteX4" fmla="*/ 35415 w 438352"/>
              <a:gd name="connsiteY4" fmla="*/ 251098 h 452574"/>
              <a:gd name="connsiteX5" fmla="*/ 126431 w 438352"/>
              <a:gd name="connsiteY5" fmla="*/ 113514 h 452574"/>
              <a:gd name="connsiteX6" fmla="*/ 433348 w 438352"/>
              <a:gd name="connsiteY6" fmla="*/ 14031 h 4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352" h="452574">
                <a:moveTo>
                  <a:pt x="433348" y="14031"/>
                </a:moveTo>
                <a:cubicBezTo>
                  <a:pt x="462276" y="-1491"/>
                  <a:pt x="358912" y="-9958"/>
                  <a:pt x="299998" y="20381"/>
                </a:cubicBezTo>
                <a:cubicBezTo>
                  <a:pt x="241084" y="50720"/>
                  <a:pt x="129607" y="124098"/>
                  <a:pt x="79865" y="196064"/>
                </a:cubicBezTo>
                <a:cubicBezTo>
                  <a:pt x="30123" y="268030"/>
                  <a:pt x="8956" y="443009"/>
                  <a:pt x="1548" y="452181"/>
                </a:cubicBezTo>
                <a:cubicBezTo>
                  <a:pt x="-5860" y="461353"/>
                  <a:pt x="14601" y="307542"/>
                  <a:pt x="35415" y="251098"/>
                </a:cubicBezTo>
                <a:cubicBezTo>
                  <a:pt x="56229" y="194654"/>
                  <a:pt x="64342" y="157611"/>
                  <a:pt x="126431" y="113514"/>
                </a:cubicBezTo>
                <a:cubicBezTo>
                  <a:pt x="188520" y="69417"/>
                  <a:pt x="404420" y="29553"/>
                  <a:pt x="433348" y="14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: 図形 2164">
            <a:extLst>
              <a:ext uri="{FF2B5EF4-FFF2-40B4-BE49-F238E27FC236}">
                <a16:creationId xmlns:a16="http://schemas.microsoft.com/office/drawing/2014/main" id="{E8D75992-D72C-4BFF-B775-F5F1EF2D1DC2}"/>
              </a:ext>
            </a:extLst>
          </p:cNvPr>
          <p:cNvSpPr/>
          <p:nvPr/>
        </p:nvSpPr>
        <p:spPr>
          <a:xfrm>
            <a:off x="3208864" y="6984986"/>
            <a:ext cx="148650" cy="309069"/>
          </a:xfrm>
          <a:custGeom>
            <a:avLst/>
            <a:gdLst>
              <a:gd name="connsiteX0" fmla="*/ 3 w 148650"/>
              <a:gd name="connsiteY0" fmla="*/ 14 h 309069"/>
              <a:gd name="connsiteX1" fmla="*/ 143936 w 148650"/>
              <a:gd name="connsiteY1" fmla="*/ 84681 h 309069"/>
              <a:gd name="connsiteX2" fmla="*/ 91019 w 148650"/>
              <a:gd name="connsiteY2" fmla="*/ 182047 h 309069"/>
              <a:gd name="connsiteX3" fmla="*/ 25403 w 148650"/>
              <a:gd name="connsiteY3" fmla="*/ 251897 h 309069"/>
              <a:gd name="connsiteX4" fmla="*/ 19053 w 148650"/>
              <a:gd name="connsiteY4" fmla="*/ 309047 h 309069"/>
              <a:gd name="connsiteX5" fmla="*/ 65619 w 148650"/>
              <a:gd name="connsiteY5" fmla="*/ 245547 h 309069"/>
              <a:gd name="connsiteX6" fmla="*/ 129119 w 148650"/>
              <a:gd name="connsiteY6" fmla="*/ 141831 h 309069"/>
              <a:gd name="connsiteX7" fmla="*/ 139703 w 148650"/>
              <a:gd name="connsiteY7" fmla="*/ 78331 h 309069"/>
              <a:gd name="connsiteX8" fmla="*/ 3 w 148650"/>
              <a:gd name="connsiteY8" fmla="*/ 14 h 30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650" h="309069">
                <a:moveTo>
                  <a:pt x="3" y="14"/>
                </a:moveTo>
                <a:cubicBezTo>
                  <a:pt x="708" y="1072"/>
                  <a:pt x="128767" y="54342"/>
                  <a:pt x="143936" y="84681"/>
                </a:cubicBezTo>
                <a:cubicBezTo>
                  <a:pt x="159105" y="115020"/>
                  <a:pt x="110774" y="154178"/>
                  <a:pt x="91019" y="182047"/>
                </a:cubicBezTo>
                <a:cubicBezTo>
                  <a:pt x="71264" y="209916"/>
                  <a:pt x="37397" y="230730"/>
                  <a:pt x="25403" y="251897"/>
                </a:cubicBezTo>
                <a:cubicBezTo>
                  <a:pt x="13409" y="273064"/>
                  <a:pt x="12350" y="310105"/>
                  <a:pt x="19053" y="309047"/>
                </a:cubicBezTo>
                <a:cubicBezTo>
                  <a:pt x="25756" y="307989"/>
                  <a:pt x="47275" y="273416"/>
                  <a:pt x="65619" y="245547"/>
                </a:cubicBezTo>
                <a:cubicBezTo>
                  <a:pt x="83963" y="217678"/>
                  <a:pt x="116772" y="169700"/>
                  <a:pt x="129119" y="141831"/>
                </a:cubicBezTo>
                <a:cubicBezTo>
                  <a:pt x="141466" y="113962"/>
                  <a:pt x="159811" y="101967"/>
                  <a:pt x="139703" y="78331"/>
                </a:cubicBezTo>
                <a:cubicBezTo>
                  <a:pt x="119595" y="54695"/>
                  <a:pt x="-702" y="-1044"/>
                  <a:pt x="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E5AE7B5F-F594-4821-A5DB-80F93FA525FE}"/>
              </a:ext>
            </a:extLst>
          </p:cNvPr>
          <p:cNvSpPr/>
          <p:nvPr/>
        </p:nvSpPr>
        <p:spPr>
          <a:xfrm>
            <a:off x="3185476" y="7007902"/>
            <a:ext cx="105456" cy="286252"/>
          </a:xfrm>
          <a:custGeom>
            <a:avLst/>
            <a:gdLst>
              <a:gd name="connsiteX0" fmla="*/ 12807 w 105456"/>
              <a:gd name="connsiteY0" fmla="*/ 286131 h 286252"/>
              <a:gd name="connsiteX1" fmla="*/ 6457 w 105456"/>
              <a:gd name="connsiteY1" fmla="*/ 152781 h 286252"/>
              <a:gd name="connsiteX2" fmla="*/ 103824 w 105456"/>
              <a:gd name="connsiteY2" fmla="*/ 2498 h 286252"/>
              <a:gd name="connsiteX3" fmla="*/ 65724 w 105456"/>
              <a:gd name="connsiteY3" fmla="*/ 63881 h 286252"/>
              <a:gd name="connsiteX4" fmla="*/ 42441 w 105456"/>
              <a:gd name="connsiteY4" fmla="*/ 129498 h 286252"/>
              <a:gd name="connsiteX5" fmla="*/ 12807 w 105456"/>
              <a:gd name="connsiteY5" fmla="*/ 286131 h 2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56" h="286252">
                <a:moveTo>
                  <a:pt x="12807" y="286131"/>
                </a:moveTo>
                <a:cubicBezTo>
                  <a:pt x="6810" y="290012"/>
                  <a:pt x="-8712" y="200053"/>
                  <a:pt x="6457" y="152781"/>
                </a:cubicBezTo>
                <a:cubicBezTo>
                  <a:pt x="21626" y="105509"/>
                  <a:pt x="93946" y="17315"/>
                  <a:pt x="103824" y="2498"/>
                </a:cubicBezTo>
                <a:cubicBezTo>
                  <a:pt x="113702" y="-12319"/>
                  <a:pt x="75954" y="42714"/>
                  <a:pt x="65724" y="63881"/>
                </a:cubicBezTo>
                <a:cubicBezTo>
                  <a:pt x="55494" y="85048"/>
                  <a:pt x="49849" y="98806"/>
                  <a:pt x="42441" y="129498"/>
                </a:cubicBezTo>
                <a:cubicBezTo>
                  <a:pt x="35033" y="160190"/>
                  <a:pt x="18804" y="282250"/>
                  <a:pt x="12807" y="286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366A1B0E-D0FA-45CB-B6D6-BE213EFF8406}"/>
              </a:ext>
            </a:extLst>
          </p:cNvPr>
          <p:cNvSpPr/>
          <p:nvPr/>
        </p:nvSpPr>
        <p:spPr>
          <a:xfrm>
            <a:off x="3200914" y="6989150"/>
            <a:ext cx="179284" cy="102092"/>
          </a:xfrm>
          <a:custGeom>
            <a:avLst/>
            <a:gdLst>
              <a:gd name="connsiteX0" fmla="*/ 1603 w 179284"/>
              <a:gd name="connsiteY0" fmla="*/ 83 h 102092"/>
              <a:gd name="connsiteX1" fmla="*/ 164586 w 179284"/>
              <a:gd name="connsiteY1" fmla="*/ 78400 h 102092"/>
              <a:gd name="connsiteX2" fmla="*/ 162469 w 179284"/>
              <a:gd name="connsiteY2" fmla="*/ 101683 h 102092"/>
              <a:gd name="connsiteX3" fmla="*/ 84153 w 179284"/>
              <a:gd name="connsiteY3" fmla="*/ 63583 h 102092"/>
              <a:gd name="connsiteX4" fmla="*/ 1603 w 179284"/>
              <a:gd name="connsiteY4" fmla="*/ 83 h 10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84" h="102092">
                <a:moveTo>
                  <a:pt x="1603" y="83"/>
                </a:moveTo>
                <a:cubicBezTo>
                  <a:pt x="15009" y="2553"/>
                  <a:pt x="137775" y="61467"/>
                  <a:pt x="164586" y="78400"/>
                </a:cubicBezTo>
                <a:cubicBezTo>
                  <a:pt x="191397" y="95333"/>
                  <a:pt x="175875" y="104153"/>
                  <a:pt x="162469" y="101683"/>
                </a:cubicBezTo>
                <a:cubicBezTo>
                  <a:pt x="149064" y="99214"/>
                  <a:pt x="105672" y="76636"/>
                  <a:pt x="84153" y="63583"/>
                </a:cubicBezTo>
                <a:cubicBezTo>
                  <a:pt x="62634" y="50530"/>
                  <a:pt x="-11803" y="-2387"/>
                  <a:pt x="160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6465837E-49E5-46ED-94A8-7FDE61D881FE}"/>
              </a:ext>
            </a:extLst>
          </p:cNvPr>
          <p:cNvSpPr/>
          <p:nvPr/>
        </p:nvSpPr>
        <p:spPr>
          <a:xfrm>
            <a:off x="3138466" y="7031036"/>
            <a:ext cx="108118" cy="429797"/>
          </a:xfrm>
          <a:custGeom>
            <a:avLst/>
            <a:gdLst>
              <a:gd name="connsiteX0" fmla="*/ 107972 w 108118"/>
              <a:gd name="connsiteY0" fmla="*/ 2 h 429797"/>
              <a:gd name="connsiteX1" fmla="*/ 3197 w 108118"/>
              <a:gd name="connsiteY1" fmla="*/ 114302 h 429797"/>
              <a:gd name="connsiteX2" fmla="*/ 27009 w 108118"/>
              <a:gd name="connsiteY2" fmla="*/ 255589 h 429797"/>
              <a:gd name="connsiteX3" fmla="*/ 27009 w 108118"/>
              <a:gd name="connsiteY3" fmla="*/ 382589 h 429797"/>
              <a:gd name="connsiteX4" fmla="*/ 42884 w 108118"/>
              <a:gd name="connsiteY4" fmla="*/ 423864 h 429797"/>
              <a:gd name="connsiteX5" fmla="*/ 7959 w 108118"/>
              <a:gd name="connsiteY5" fmla="*/ 265114 h 429797"/>
              <a:gd name="connsiteX6" fmla="*/ 25422 w 108118"/>
              <a:gd name="connsiteY6" fmla="*/ 117477 h 429797"/>
              <a:gd name="connsiteX7" fmla="*/ 107972 w 108118"/>
              <a:gd name="connsiteY7" fmla="*/ 2 h 4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18" h="429797">
                <a:moveTo>
                  <a:pt x="107972" y="2"/>
                </a:moveTo>
                <a:cubicBezTo>
                  <a:pt x="104268" y="-527"/>
                  <a:pt x="16691" y="71704"/>
                  <a:pt x="3197" y="114302"/>
                </a:cubicBezTo>
                <a:cubicBezTo>
                  <a:pt x="-10297" y="156900"/>
                  <a:pt x="23040" y="210875"/>
                  <a:pt x="27009" y="255589"/>
                </a:cubicBezTo>
                <a:cubicBezTo>
                  <a:pt x="30978" y="300304"/>
                  <a:pt x="24363" y="354543"/>
                  <a:pt x="27009" y="382589"/>
                </a:cubicBezTo>
                <a:cubicBezTo>
                  <a:pt x="29655" y="410635"/>
                  <a:pt x="46059" y="443443"/>
                  <a:pt x="42884" y="423864"/>
                </a:cubicBezTo>
                <a:cubicBezTo>
                  <a:pt x="39709" y="404285"/>
                  <a:pt x="10869" y="316179"/>
                  <a:pt x="7959" y="265114"/>
                </a:cubicBezTo>
                <a:cubicBezTo>
                  <a:pt x="5049" y="214049"/>
                  <a:pt x="6901" y="160604"/>
                  <a:pt x="25422" y="117477"/>
                </a:cubicBezTo>
                <a:cubicBezTo>
                  <a:pt x="43943" y="74350"/>
                  <a:pt x="111676" y="531"/>
                  <a:pt x="1079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5411E0D3-7567-48F4-A0A4-C80BB3411F5C}"/>
              </a:ext>
            </a:extLst>
          </p:cNvPr>
          <p:cNvSpPr/>
          <p:nvPr/>
        </p:nvSpPr>
        <p:spPr>
          <a:xfrm>
            <a:off x="3009037" y="7181489"/>
            <a:ext cx="151154" cy="22600"/>
          </a:xfrm>
          <a:custGeom>
            <a:avLst/>
            <a:gdLst>
              <a:gd name="connsiteX0" fmla="*/ 863 w 151154"/>
              <a:gd name="connsiteY0" fmla="*/ 5124 h 22600"/>
              <a:gd name="connsiteX1" fmla="*/ 148501 w 151154"/>
              <a:gd name="connsiteY1" fmla="*/ 22586 h 22600"/>
              <a:gd name="connsiteX2" fmla="*/ 89763 w 151154"/>
              <a:gd name="connsiteY2" fmla="*/ 1949 h 22600"/>
              <a:gd name="connsiteX3" fmla="*/ 863 w 151154"/>
              <a:gd name="connsiteY3" fmla="*/ 5124 h 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54" h="22600">
                <a:moveTo>
                  <a:pt x="863" y="5124"/>
                </a:moveTo>
                <a:cubicBezTo>
                  <a:pt x="10653" y="8563"/>
                  <a:pt x="133684" y="23115"/>
                  <a:pt x="148501" y="22586"/>
                </a:cubicBezTo>
                <a:cubicBezTo>
                  <a:pt x="163318" y="22057"/>
                  <a:pt x="112253" y="6447"/>
                  <a:pt x="89763" y="1949"/>
                </a:cubicBezTo>
                <a:cubicBezTo>
                  <a:pt x="67273" y="-2549"/>
                  <a:pt x="-8927" y="1685"/>
                  <a:pt x="863" y="5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B8D16B8E-E8B4-46F3-8153-A2688B303500}"/>
              </a:ext>
            </a:extLst>
          </p:cNvPr>
          <p:cNvSpPr/>
          <p:nvPr/>
        </p:nvSpPr>
        <p:spPr>
          <a:xfrm>
            <a:off x="2999374" y="7142409"/>
            <a:ext cx="86783" cy="502009"/>
          </a:xfrm>
          <a:custGeom>
            <a:avLst/>
            <a:gdLst>
              <a:gd name="connsiteX0" fmla="*/ 16876 w 86783"/>
              <a:gd name="connsiteY0" fmla="*/ 1341 h 502009"/>
              <a:gd name="connsiteX1" fmla="*/ 1001 w 86783"/>
              <a:gd name="connsiteY1" fmla="*/ 145804 h 502009"/>
              <a:gd name="connsiteX2" fmla="*/ 51801 w 86783"/>
              <a:gd name="connsiteY2" fmla="*/ 356941 h 502009"/>
              <a:gd name="connsiteX3" fmla="*/ 86726 w 86783"/>
              <a:gd name="connsiteY3" fmla="*/ 501404 h 502009"/>
              <a:gd name="connsiteX4" fmla="*/ 43864 w 86783"/>
              <a:gd name="connsiteY4" fmla="*/ 401391 h 502009"/>
              <a:gd name="connsiteX5" fmla="*/ 2589 w 86783"/>
              <a:gd name="connsiteY5" fmla="*/ 229941 h 502009"/>
              <a:gd name="connsiteX6" fmla="*/ 16876 w 86783"/>
              <a:gd name="connsiteY6" fmla="*/ 1341 h 50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83" h="502009">
                <a:moveTo>
                  <a:pt x="16876" y="1341"/>
                </a:moveTo>
                <a:cubicBezTo>
                  <a:pt x="16611" y="-12682"/>
                  <a:pt x="-4820" y="86537"/>
                  <a:pt x="1001" y="145804"/>
                </a:cubicBezTo>
                <a:cubicBezTo>
                  <a:pt x="6822" y="205071"/>
                  <a:pt x="37514" y="297674"/>
                  <a:pt x="51801" y="356941"/>
                </a:cubicBezTo>
                <a:cubicBezTo>
                  <a:pt x="66088" y="416208"/>
                  <a:pt x="88049" y="493996"/>
                  <a:pt x="86726" y="501404"/>
                </a:cubicBezTo>
                <a:cubicBezTo>
                  <a:pt x="85403" y="508812"/>
                  <a:pt x="57887" y="446635"/>
                  <a:pt x="43864" y="401391"/>
                </a:cubicBezTo>
                <a:cubicBezTo>
                  <a:pt x="29841" y="356147"/>
                  <a:pt x="12114" y="292118"/>
                  <a:pt x="2589" y="229941"/>
                </a:cubicBezTo>
                <a:cubicBezTo>
                  <a:pt x="-6936" y="167764"/>
                  <a:pt x="17141" y="15364"/>
                  <a:pt x="16876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7995F94C-DA8E-405D-9208-0AA0F2406922}"/>
              </a:ext>
            </a:extLst>
          </p:cNvPr>
          <p:cNvSpPr/>
          <p:nvPr/>
        </p:nvSpPr>
        <p:spPr>
          <a:xfrm>
            <a:off x="2934859" y="7164852"/>
            <a:ext cx="141787" cy="495464"/>
          </a:xfrm>
          <a:custGeom>
            <a:avLst/>
            <a:gdLst>
              <a:gd name="connsiteX0" fmla="*/ 17891 w 141787"/>
              <a:gd name="connsiteY0" fmla="*/ 1123 h 495464"/>
              <a:gd name="connsiteX1" fmla="*/ 429 w 141787"/>
              <a:gd name="connsiteY1" fmla="*/ 110661 h 495464"/>
              <a:gd name="connsiteX2" fmla="*/ 38529 w 141787"/>
              <a:gd name="connsiteY2" fmla="*/ 344023 h 495464"/>
              <a:gd name="connsiteX3" fmla="*/ 81391 w 141787"/>
              <a:gd name="connsiteY3" fmla="*/ 455148 h 495464"/>
              <a:gd name="connsiteX4" fmla="*/ 141716 w 141787"/>
              <a:gd name="connsiteY4" fmla="*/ 493248 h 495464"/>
              <a:gd name="connsiteX5" fmla="*/ 68691 w 141787"/>
              <a:gd name="connsiteY5" fmla="*/ 397998 h 495464"/>
              <a:gd name="connsiteX6" fmla="*/ 16304 w 141787"/>
              <a:gd name="connsiteY6" fmla="*/ 172573 h 495464"/>
              <a:gd name="connsiteX7" fmla="*/ 17891 w 141787"/>
              <a:gd name="connsiteY7" fmla="*/ 1123 h 4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87" h="495464">
                <a:moveTo>
                  <a:pt x="17891" y="1123"/>
                </a:moveTo>
                <a:cubicBezTo>
                  <a:pt x="15245" y="-9196"/>
                  <a:pt x="-3011" y="53511"/>
                  <a:pt x="429" y="110661"/>
                </a:cubicBezTo>
                <a:cubicBezTo>
                  <a:pt x="3869" y="167811"/>
                  <a:pt x="25035" y="286608"/>
                  <a:pt x="38529" y="344023"/>
                </a:cubicBezTo>
                <a:cubicBezTo>
                  <a:pt x="52023" y="401438"/>
                  <a:pt x="64193" y="430277"/>
                  <a:pt x="81391" y="455148"/>
                </a:cubicBezTo>
                <a:cubicBezTo>
                  <a:pt x="98589" y="480019"/>
                  <a:pt x="143833" y="502773"/>
                  <a:pt x="141716" y="493248"/>
                </a:cubicBezTo>
                <a:cubicBezTo>
                  <a:pt x="139599" y="483723"/>
                  <a:pt x="89593" y="451444"/>
                  <a:pt x="68691" y="397998"/>
                </a:cubicBezTo>
                <a:cubicBezTo>
                  <a:pt x="47789" y="344552"/>
                  <a:pt x="22389" y="238719"/>
                  <a:pt x="16304" y="172573"/>
                </a:cubicBezTo>
                <a:cubicBezTo>
                  <a:pt x="10219" y="106427"/>
                  <a:pt x="20537" y="11442"/>
                  <a:pt x="17891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DE4A0B93-307E-4414-94A9-80246CC266AB}"/>
              </a:ext>
            </a:extLst>
          </p:cNvPr>
          <p:cNvSpPr/>
          <p:nvPr/>
        </p:nvSpPr>
        <p:spPr>
          <a:xfrm>
            <a:off x="2728902" y="7146618"/>
            <a:ext cx="115898" cy="73332"/>
          </a:xfrm>
          <a:custGeom>
            <a:avLst/>
            <a:gdLst>
              <a:gd name="connsiteX0" fmla="*/ 115898 w 115898"/>
              <a:gd name="connsiteY0" fmla="*/ 73332 h 73332"/>
              <a:gd name="connsiteX1" fmla="*/ 11 w 115898"/>
              <a:gd name="connsiteY1" fmla="*/ 307 h 73332"/>
              <a:gd name="connsiteX2" fmla="*/ 115898 w 115898"/>
              <a:gd name="connsiteY2" fmla="*/ 73332 h 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98" h="73332">
                <a:moveTo>
                  <a:pt x="115898" y="73332"/>
                </a:moveTo>
                <a:cubicBezTo>
                  <a:pt x="115898" y="73332"/>
                  <a:pt x="1334" y="6128"/>
                  <a:pt x="11" y="307"/>
                </a:cubicBezTo>
                <a:cubicBezTo>
                  <a:pt x="-1312" y="-5514"/>
                  <a:pt x="115898" y="73332"/>
                  <a:pt x="115898" y="7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68C002B1-1626-406B-9950-8A9115FFF326}"/>
              </a:ext>
            </a:extLst>
          </p:cNvPr>
          <p:cNvSpPr/>
          <p:nvPr/>
        </p:nvSpPr>
        <p:spPr>
          <a:xfrm>
            <a:off x="2581264" y="7178688"/>
            <a:ext cx="230234" cy="486811"/>
          </a:xfrm>
          <a:custGeom>
            <a:avLst/>
            <a:gdLst>
              <a:gd name="connsiteX0" fmla="*/ 230199 w 230234"/>
              <a:gd name="connsiteY0" fmla="*/ 95237 h 486811"/>
              <a:gd name="connsiteX1" fmla="*/ 152411 w 230234"/>
              <a:gd name="connsiteY1" fmla="*/ 26975 h 486811"/>
              <a:gd name="connsiteX2" fmla="*/ 92086 w 230234"/>
              <a:gd name="connsiteY2" fmla="*/ 101587 h 486811"/>
              <a:gd name="connsiteX3" fmla="*/ 52399 w 230234"/>
              <a:gd name="connsiteY3" fmla="*/ 214300 h 486811"/>
              <a:gd name="connsiteX4" fmla="*/ 12711 w 230234"/>
              <a:gd name="connsiteY4" fmla="*/ 404800 h 486811"/>
              <a:gd name="connsiteX5" fmla="*/ 11 w 230234"/>
              <a:gd name="connsiteY5" fmla="*/ 485762 h 486811"/>
              <a:gd name="connsiteX6" fmla="*/ 14299 w 230234"/>
              <a:gd name="connsiteY6" fmla="*/ 354000 h 486811"/>
              <a:gd name="connsiteX7" fmla="*/ 55574 w 230234"/>
              <a:gd name="connsiteY7" fmla="*/ 153975 h 486811"/>
              <a:gd name="connsiteX8" fmla="*/ 90499 w 230234"/>
              <a:gd name="connsiteY8" fmla="*/ 47612 h 486811"/>
              <a:gd name="connsiteX9" fmla="*/ 117486 w 230234"/>
              <a:gd name="connsiteY9" fmla="*/ 7925 h 486811"/>
              <a:gd name="connsiteX10" fmla="*/ 161936 w 230234"/>
              <a:gd name="connsiteY10" fmla="*/ 6337 h 486811"/>
              <a:gd name="connsiteX11" fmla="*/ 230199 w 230234"/>
              <a:gd name="connsiteY11" fmla="*/ 95237 h 4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234" h="486811">
                <a:moveTo>
                  <a:pt x="230199" y="95237"/>
                </a:moveTo>
                <a:cubicBezTo>
                  <a:pt x="228611" y="98677"/>
                  <a:pt x="175430" y="25917"/>
                  <a:pt x="152411" y="26975"/>
                </a:cubicBezTo>
                <a:cubicBezTo>
                  <a:pt x="129392" y="28033"/>
                  <a:pt x="108755" y="70366"/>
                  <a:pt x="92086" y="101587"/>
                </a:cubicBezTo>
                <a:cubicBezTo>
                  <a:pt x="75417" y="132808"/>
                  <a:pt x="65628" y="163765"/>
                  <a:pt x="52399" y="214300"/>
                </a:cubicBezTo>
                <a:cubicBezTo>
                  <a:pt x="39170" y="264835"/>
                  <a:pt x="21442" y="359557"/>
                  <a:pt x="12711" y="404800"/>
                </a:cubicBezTo>
                <a:cubicBezTo>
                  <a:pt x="3980" y="450043"/>
                  <a:pt x="-254" y="494229"/>
                  <a:pt x="11" y="485762"/>
                </a:cubicBezTo>
                <a:cubicBezTo>
                  <a:pt x="276" y="477295"/>
                  <a:pt x="5038" y="409298"/>
                  <a:pt x="14299" y="354000"/>
                </a:cubicBezTo>
                <a:cubicBezTo>
                  <a:pt x="23559" y="298702"/>
                  <a:pt x="42874" y="205039"/>
                  <a:pt x="55574" y="153975"/>
                </a:cubicBezTo>
                <a:cubicBezTo>
                  <a:pt x="68274" y="102911"/>
                  <a:pt x="80180" y="71954"/>
                  <a:pt x="90499" y="47612"/>
                </a:cubicBezTo>
                <a:cubicBezTo>
                  <a:pt x="100818" y="23270"/>
                  <a:pt x="105580" y="14804"/>
                  <a:pt x="117486" y="7925"/>
                </a:cubicBezTo>
                <a:cubicBezTo>
                  <a:pt x="129392" y="1046"/>
                  <a:pt x="144209" y="-5040"/>
                  <a:pt x="161936" y="6337"/>
                </a:cubicBezTo>
                <a:cubicBezTo>
                  <a:pt x="179663" y="17714"/>
                  <a:pt x="231787" y="91797"/>
                  <a:pt x="230199" y="95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2D937DE4-0A23-4671-98A5-6BCEFE473E9D}"/>
              </a:ext>
            </a:extLst>
          </p:cNvPr>
          <p:cNvSpPr/>
          <p:nvPr/>
        </p:nvSpPr>
        <p:spPr>
          <a:xfrm>
            <a:off x="2370777" y="7261376"/>
            <a:ext cx="259652" cy="33195"/>
          </a:xfrm>
          <a:custGeom>
            <a:avLst/>
            <a:gdLst>
              <a:gd name="connsiteX0" fmla="*/ 2536 w 259652"/>
              <a:gd name="connsiteY0" fmla="*/ 33187 h 33195"/>
              <a:gd name="connsiteX1" fmla="*/ 256536 w 259652"/>
              <a:gd name="connsiteY1" fmla="*/ 4612 h 33195"/>
              <a:gd name="connsiteX2" fmla="*/ 134298 w 259652"/>
              <a:gd name="connsiteY2" fmla="*/ 1437 h 33195"/>
              <a:gd name="connsiteX3" fmla="*/ 2536 w 259652"/>
              <a:gd name="connsiteY3" fmla="*/ 33187 h 3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52" h="33195">
                <a:moveTo>
                  <a:pt x="2536" y="33187"/>
                </a:moveTo>
                <a:cubicBezTo>
                  <a:pt x="22909" y="33716"/>
                  <a:pt x="234576" y="9904"/>
                  <a:pt x="256536" y="4612"/>
                </a:cubicBezTo>
                <a:cubicBezTo>
                  <a:pt x="278496" y="-680"/>
                  <a:pt x="178748" y="-944"/>
                  <a:pt x="134298" y="1437"/>
                </a:cubicBezTo>
                <a:cubicBezTo>
                  <a:pt x="89848" y="3818"/>
                  <a:pt x="-17837" y="32658"/>
                  <a:pt x="2536" y="33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902F959B-0C5B-4D4C-A91A-8CBD69E33423}"/>
              </a:ext>
            </a:extLst>
          </p:cNvPr>
          <p:cNvSpPr/>
          <p:nvPr/>
        </p:nvSpPr>
        <p:spPr>
          <a:xfrm>
            <a:off x="2352660" y="7180224"/>
            <a:ext cx="111150" cy="144978"/>
          </a:xfrm>
          <a:custGeom>
            <a:avLst/>
            <a:gdLst>
              <a:gd name="connsiteX0" fmla="*/ 111140 w 111150"/>
              <a:gd name="connsiteY0" fmla="*/ 1626 h 144978"/>
              <a:gd name="connsiteX1" fmla="*/ 50815 w 111150"/>
              <a:gd name="connsiteY1" fmla="*/ 31789 h 144978"/>
              <a:gd name="connsiteX2" fmla="*/ 15 w 111150"/>
              <a:gd name="connsiteY2" fmla="*/ 144501 h 144978"/>
              <a:gd name="connsiteX3" fmla="*/ 46053 w 111150"/>
              <a:gd name="connsiteY3" fmla="*/ 69889 h 144978"/>
              <a:gd name="connsiteX4" fmla="*/ 111140 w 111150"/>
              <a:gd name="connsiteY4" fmla="*/ 1626 h 1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50" h="144978">
                <a:moveTo>
                  <a:pt x="111140" y="1626"/>
                </a:moveTo>
                <a:cubicBezTo>
                  <a:pt x="111934" y="-4724"/>
                  <a:pt x="69336" y="7977"/>
                  <a:pt x="50815" y="31789"/>
                </a:cubicBezTo>
                <a:cubicBezTo>
                  <a:pt x="32294" y="55601"/>
                  <a:pt x="809" y="138151"/>
                  <a:pt x="15" y="144501"/>
                </a:cubicBezTo>
                <a:cubicBezTo>
                  <a:pt x="-779" y="150851"/>
                  <a:pt x="28591" y="92114"/>
                  <a:pt x="46053" y="69889"/>
                </a:cubicBezTo>
                <a:cubicBezTo>
                  <a:pt x="63515" y="47664"/>
                  <a:pt x="110346" y="7976"/>
                  <a:pt x="111140" y="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ABADB070-ACF0-4998-9BF0-DE33C9C962E6}"/>
              </a:ext>
            </a:extLst>
          </p:cNvPr>
          <p:cNvSpPr/>
          <p:nvPr/>
        </p:nvSpPr>
        <p:spPr>
          <a:xfrm>
            <a:off x="2339881" y="7309879"/>
            <a:ext cx="265744" cy="394268"/>
          </a:xfrm>
          <a:custGeom>
            <a:avLst/>
            <a:gdLst>
              <a:gd name="connsiteX0" fmla="*/ 94 w 265744"/>
              <a:gd name="connsiteY0" fmla="*/ 41834 h 394268"/>
              <a:gd name="connsiteX1" fmla="*/ 215994 w 265744"/>
              <a:gd name="connsiteY1" fmla="*/ 2146 h 394268"/>
              <a:gd name="connsiteX2" fmla="*/ 265207 w 265744"/>
              <a:gd name="connsiteY2" fmla="*/ 8496 h 394268"/>
              <a:gd name="connsiteX3" fmla="*/ 241394 w 265744"/>
              <a:gd name="connsiteY3" fmla="*/ 35484 h 394268"/>
              <a:gd name="connsiteX4" fmla="*/ 228694 w 265744"/>
              <a:gd name="connsiteY4" fmla="*/ 132321 h 394268"/>
              <a:gd name="connsiteX5" fmla="*/ 230282 w 265744"/>
              <a:gd name="connsiteY5" fmla="*/ 184709 h 394268"/>
              <a:gd name="connsiteX6" fmla="*/ 212819 w 265744"/>
              <a:gd name="connsiteY6" fmla="*/ 211696 h 394268"/>
              <a:gd name="connsiteX7" fmla="*/ 201707 w 265744"/>
              <a:gd name="connsiteY7" fmla="*/ 306946 h 394268"/>
              <a:gd name="connsiteX8" fmla="*/ 174719 w 265744"/>
              <a:gd name="connsiteY8" fmla="*/ 325996 h 394268"/>
              <a:gd name="connsiteX9" fmla="*/ 174719 w 265744"/>
              <a:gd name="connsiteY9" fmla="*/ 391084 h 394268"/>
              <a:gd name="connsiteX10" fmla="*/ 220757 w 265744"/>
              <a:gd name="connsiteY10" fmla="*/ 213284 h 394268"/>
              <a:gd name="connsiteX11" fmla="*/ 244569 w 265744"/>
              <a:gd name="connsiteY11" fmla="*/ 18021 h 394268"/>
              <a:gd name="connsiteX12" fmla="*/ 94 w 265744"/>
              <a:gd name="connsiteY12" fmla="*/ 41834 h 3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744" h="394268">
                <a:moveTo>
                  <a:pt x="94" y="41834"/>
                </a:moveTo>
                <a:cubicBezTo>
                  <a:pt x="-4668" y="39188"/>
                  <a:pt x="171809" y="7702"/>
                  <a:pt x="215994" y="2146"/>
                </a:cubicBezTo>
                <a:cubicBezTo>
                  <a:pt x="260179" y="-3410"/>
                  <a:pt x="260974" y="2940"/>
                  <a:pt x="265207" y="8496"/>
                </a:cubicBezTo>
                <a:cubicBezTo>
                  <a:pt x="269440" y="14052"/>
                  <a:pt x="247479" y="14847"/>
                  <a:pt x="241394" y="35484"/>
                </a:cubicBezTo>
                <a:cubicBezTo>
                  <a:pt x="235309" y="56121"/>
                  <a:pt x="230546" y="107450"/>
                  <a:pt x="228694" y="132321"/>
                </a:cubicBezTo>
                <a:cubicBezTo>
                  <a:pt x="226842" y="157192"/>
                  <a:pt x="232928" y="171480"/>
                  <a:pt x="230282" y="184709"/>
                </a:cubicBezTo>
                <a:cubicBezTo>
                  <a:pt x="227636" y="197938"/>
                  <a:pt x="217581" y="191323"/>
                  <a:pt x="212819" y="211696"/>
                </a:cubicBezTo>
                <a:cubicBezTo>
                  <a:pt x="208057" y="232069"/>
                  <a:pt x="208057" y="287896"/>
                  <a:pt x="201707" y="306946"/>
                </a:cubicBezTo>
                <a:cubicBezTo>
                  <a:pt x="195357" y="325996"/>
                  <a:pt x="179217" y="311973"/>
                  <a:pt x="174719" y="325996"/>
                </a:cubicBezTo>
                <a:cubicBezTo>
                  <a:pt x="170221" y="340019"/>
                  <a:pt x="167046" y="409869"/>
                  <a:pt x="174719" y="391084"/>
                </a:cubicBezTo>
                <a:cubicBezTo>
                  <a:pt x="182392" y="372299"/>
                  <a:pt x="209115" y="275461"/>
                  <a:pt x="220757" y="213284"/>
                </a:cubicBezTo>
                <a:cubicBezTo>
                  <a:pt x="232399" y="151107"/>
                  <a:pt x="280817" y="45273"/>
                  <a:pt x="244569" y="18021"/>
                </a:cubicBezTo>
                <a:cubicBezTo>
                  <a:pt x="208321" y="-9231"/>
                  <a:pt x="4856" y="44480"/>
                  <a:pt x="94" y="4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27A4EC35-F979-479B-A661-E7CBF4F35F8E}"/>
              </a:ext>
            </a:extLst>
          </p:cNvPr>
          <p:cNvSpPr/>
          <p:nvPr/>
        </p:nvSpPr>
        <p:spPr>
          <a:xfrm>
            <a:off x="2313517" y="7167296"/>
            <a:ext cx="113801" cy="125158"/>
          </a:xfrm>
          <a:custGeom>
            <a:avLst/>
            <a:gdLst>
              <a:gd name="connsiteX0" fmla="*/ 113771 w 113801"/>
              <a:gd name="connsiteY0" fmla="*/ 267 h 125158"/>
              <a:gd name="connsiteX1" fmla="*/ 7408 w 113801"/>
              <a:gd name="connsiteY1" fmla="*/ 120917 h 125158"/>
              <a:gd name="connsiteX2" fmla="*/ 18521 w 113801"/>
              <a:gd name="connsiteY2" fmla="*/ 89167 h 125158"/>
              <a:gd name="connsiteX3" fmla="*/ 113771 w 113801"/>
              <a:gd name="connsiteY3" fmla="*/ 267 h 1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01" h="125158">
                <a:moveTo>
                  <a:pt x="113771" y="267"/>
                </a:moveTo>
                <a:cubicBezTo>
                  <a:pt x="111919" y="5559"/>
                  <a:pt x="23283" y="106100"/>
                  <a:pt x="7408" y="120917"/>
                </a:cubicBezTo>
                <a:cubicBezTo>
                  <a:pt x="-8467" y="135734"/>
                  <a:pt x="3969" y="108482"/>
                  <a:pt x="18521" y="89167"/>
                </a:cubicBezTo>
                <a:cubicBezTo>
                  <a:pt x="33073" y="69852"/>
                  <a:pt x="115623" y="-5025"/>
                  <a:pt x="113771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957C2B9B-BC73-4C9C-A777-5A96BD7D875E}"/>
              </a:ext>
            </a:extLst>
          </p:cNvPr>
          <p:cNvSpPr/>
          <p:nvPr/>
        </p:nvSpPr>
        <p:spPr>
          <a:xfrm>
            <a:off x="2300045" y="7294395"/>
            <a:ext cx="43856" cy="303619"/>
          </a:xfrm>
          <a:custGeom>
            <a:avLst/>
            <a:gdLst>
              <a:gd name="connsiteX0" fmla="*/ 25643 w 43856"/>
              <a:gd name="connsiteY0" fmla="*/ 168 h 303619"/>
              <a:gd name="connsiteX1" fmla="*/ 25643 w 43856"/>
              <a:gd name="connsiteY1" fmla="*/ 182730 h 303619"/>
              <a:gd name="connsiteX2" fmla="*/ 243 w 43856"/>
              <a:gd name="connsiteY2" fmla="*/ 303380 h 303619"/>
              <a:gd name="connsiteX3" fmla="*/ 43105 w 43856"/>
              <a:gd name="connsiteY3" fmla="*/ 152568 h 303619"/>
              <a:gd name="connsiteX4" fmla="*/ 25643 w 43856"/>
              <a:gd name="connsiteY4" fmla="*/ 168 h 30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6" h="303619">
                <a:moveTo>
                  <a:pt x="25643" y="168"/>
                </a:moveTo>
                <a:cubicBezTo>
                  <a:pt x="22733" y="5195"/>
                  <a:pt x="29876" y="132195"/>
                  <a:pt x="25643" y="182730"/>
                </a:cubicBezTo>
                <a:cubicBezTo>
                  <a:pt x="21410" y="233265"/>
                  <a:pt x="-2667" y="308407"/>
                  <a:pt x="243" y="303380"/>
                </a:cubicBezTo>
                <a:cubicBezTo>
                  <a:pt x="3153" y="298353"/>
                  <a:pt x="38343" y="201251"/>
                  <a:pt x="43105" y="152568"/>
                </a:cubicBezTo>
                <a:cubicBezTo>
                  <a:pt x="47868" y="103885"/>
                  <a:pt x="28553" y="-4859"/>
                  <a:pt x="2564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AE579329-1A74-4AA7-8501-7B4A936A35D2}"/>
              </a:ext>
            </a:extLst>
          </p:cNvPr>
          <p:cNvSpPr/>
          <p:nvPr/>
        </p:nvSpPr>
        <p:spPr>
          <a:xfrm>
            <a:off x="2278062" y="7300576"/>
            <a:ext cx="31954" cy="325223"/>
          </a:xfrm>
          <a:custGeom>
            <a:avLst/>
            <a:gdLst>
              <a:gd name="connsiteX0" fmla="*/ 28576 w 31954"/>
              <a:gd name="connsiteY0" fmla="*/ 337 h 325223"/>
              <a:gd name="connsiteX1" fmla="*/ 14288 w 31954"/>
              <a:gd name="connsiteY1" fmla="*/ 236874 h 325223"/>
              <a:gd name="connsiteX2" fmla="*/ 31751 w 31954"/>
              <a:gd name="connsiteY2" fmla="*/ 324187 h 325223"/>
              <a:gd name="connsiteX3" fmla="*/ 1 w 31954"/>
              <a:gd name="connsiteY3" fmla="*/ 187662 h 325223"/>
              <a:gd name="connsiteX4" fmla="*/ 28576 w 31954"/>
              <a:gd name="connsiteY4" fmla="*/ 337 h 3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" h="325223">
                <a:moveTo>
                  <a:pt x="28576" y="337"/>
                </a:moveTo>
                <a:cubicBezTo>
                  <a:pt x="30957" y="8539"/>
                  <a:pt x="13759" y="182899"/>
                  <a:pt x="14288" y="236874"/>
                </a:cubicBezTo>
                <a:cubicBezTo>
                  <a:pt x="14817" y="290849"/>
                  <a:pt x="34132" y="332389"/>
                  <a:pt x="31751" y="324187"/>
                </a:cubicBezTo>
                <a:cubicBezTo>
                  <a:pt x="29370" y="315985"/>
                  <a:pt x="266" y="239785"/>
                  <a:pt x="1" y="187662"/>
                </a:cubicBezTo>
                <a:cubicBezTo>
                  <a:pt x="-264" y="135539"/>
                  <a:pt x="26195" y="-7865"/>
                  <a:pt x="28576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2C6F2737-B653-4C6F-BE7E-1C49DBE6EE8A}"/>
              </a:ext>
            </a:extLst>
          </p:cNvPr>
          <p:cNvSpPr/>
          <p:nvPr/>
        </p:nvSpPr>
        <p:spPr>
          <a:xfrm>
            <a:off x="2249205" y="7327394"/>
            <a:ext cx="31586" cy="270842"/>
          </a:xfrm>
          <a:custGeom>
            <a:avLst/>
            <a:gdLst>
              <a:gd name="connsiteX0" fmla="*/ 16158 w 31586"/>
              <a:gd name="connsiteY0" fmla="*/ 2094 h 270842"/>
              <a:gd name="connsiteX1" fmla="*/ 283 w 31586"/>
              <a:gd name="connsiteY1" fmla="*/ 149731 h 270842"/>
              <a:gd name="connsiteX2" fmla="*/ 30445 w 31586"/>
              <a:gd name="connsiteY2" fmla="*/ 267206 h 270842"/>
              <a:gd name="connsiteX3" fmla="*/ 16158 w 31586"/>
              <a:gd name="connsiteY3" fmla="*/ 2094 h 27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6" h="270842">
                <a:moveTo>
                  <a:pt x="16158" y="2094"/>
                </a:moveTo>
                <a:cubicBezTo>
                  <a:pt x="11131" y="-17485"/>
                  <a:pt x="-2098" y="105546"/>
                  <a:pt x="283" y="149731"/>
                </a:cubicBezTo>
                <a:cubicBezTo>
                  <a:pt x="2664" y="193916"/>
                  <a:pt x="25153" y="290754"/>
                  <a:pt x="30445" y="267206"/>
                </a:cubicBezTo>
                <a:cubicBezTo>
                  <a:pt x="35737" y="243658"/>
                  <a:pt x="21185" y="21673"/>
                  <a:pt x="16158" y="2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: 図形 2180">
            <a:extLst>
              <a:ext uri="{FF2B5EF4-FFF2-40B4-BE49-F238E27FC236}">
                <a16:creationId xmlns:a16="http://schemas.microsoft.com/office/drawing/2014/main" id="{D2BF6098-2098-4851-8994-97C5FDEB106E}"/>
              </a:ext>
            </a:extLst>
          </p:cNvPr>
          <p:cNvSpPr/>
          <p:nvPr/>
        </p:nvSpPr>
        <p:spPr>
          <a:xfrm>
            <a:off x="2013316" y="7287021"/>
            <a:ext cx="293082" cy="123578"/>
          </a:xfrm>
          <a:custGeom>
            <a:avLst/>
            <a:gdLst>
              <a:gd name="connsiteX0" fmla="*/ 1222 w 293082"/>
              <a:gd name="connsiteY0" fmla="*/ 123429 h 123578"/>
              <a:gd name="connsiteX1" fmla="*/ 115522 w 293082"/>
              <a:gd name="connsiteY1" fmla="*/ 31354 h 123578"/>
              <a:gd name="connsiteX2" fmla="*/ 291734 w 293082"/>
              <a:gd name="connsiteY2" fmla="*/ 5954 h 123578"/>
              <a:gd name="connsiteX3" fmla="*/ 186959 w 293082"/>
              <a:gd name="connsiteY3" fmla="*/ 7542 h 123578"/>
              <a:gd name="connsiteX4" fmla="*/ 1222 w 293082"/>
              <a:gd name="connsiteY4" fmla="*/ 123429 h 1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2" h="123578">
                <a:moveTo>
                  <a:pt x="1222" y="123429"/>
                </a:moveTo>
                <a:cubicBezTo>
                  <a:pt x="-10684" y="127398"/>
                  <a:pt x="67103" y="50933"/>
                  <a:pt x="115522" y="31354"/>
                </a:cubicBezTo>
                <a:cubicBezTo>
                  <a:pt x="163941" y="11775"/>
                  <a:pt x="279828" y="9923"/>
                  <a:pt x="291734" y="5954"/>
                </a:cubicBezTo>
                <a:cubicBezTo>
                  <a:pt x="303640" y="1985"/>
                  <a:pt x="234055" y="-5952"/>
                  <a:pt x="186959" y="7542"/>
                </a:cubicBezTo>
                <a:cubicBezTo>
                  <a:pt x="139863" y="21036"/>
                  <a:pt x="13128" y="119460"/>
                  <a:pt x="1222" y="123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: 図形 2181">
            <a:extLst>
              <a:ext uri="{FF2B5EF4-FFF2-40B4-BE49-F238E27FC236}">
                <a16:creationId xmlns:a16="http://schemas.microsoft.com/office/drawing/2014/main" id="{5923A059-25B5-4435-96F7-3E7E24FD77D7}"/>
              </a:ext>
            </a:extLst>
          </p:cNvPr>
          <p:cNvSpPr/>
          <p:nvPr/>
        </p:nvSpPr>
        <p:spPr>
          <a:xfrm>
            <a:off x="6048375" y="6575425"/>
            <a:ext cx="349250" cy="3175"/>
          </a:xfrm>
          <a:custGeom>
            <a:avLst/>
            <a:gdLst>
              <a:gd name="connsiteX0" fmla="*/ 0 w 349250"/>
              <a:gd name="connsiteY0" fmla="*/ 3175 h 3175"/>
              <a:gd name="connsiteX1" fmla="*/ 349250 w 349250"/>
              <a:gd name="connsiteY1" fmla="*/ 0 h 3175"/>
              <a:gd name="connsiteX2" fmla="*/ 0 w 349250"/>
              <a:gd name="connsiteY2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3175">
                <a:moveTo>
                  <a:pt x="0" y="3175"/>
                </a:moveTo>
                <a:lnTo>
                  <a:pt x="349250" y="0"/>
                </a:lnTo>
                <a:cubicBezTo>
                  <a:pt x="349779" y="2646"/>
                  <a:pt x="0" y="3175"/>
                  <a:pt x="0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: 図形 2182">
            <a:extLst>
              <a:ext uri="{FF2B5EF4-FFF2-40B4-BE49-F238E27FC236}">
                <a16:creationId xmlns:a16="http://schemas.microsoft.com/office/drawing/2014/main" id="{F75F2BC8-CEA3-4C99-A006-320A0C4719DD}"/>
              </a:ext>
            </a:extLst>
          </p:cNvPr>
          <p:cNvSpPr/>
          <p:nvPr/>
        </p:nvSpPr>
        <p:spPr>
          <a:xfrm>
            <a:off x="6403916" y="6571042"/>
            <a:ext cx="146259" cy="684533"/>
          </a:xfrm>
          <a:custGeom>
            <a:avLst/>
            <a:gdLst>
              <a:gd name="connsiteX0" fmla="*/ 59 w 146259"/>
              <a:gd name="connsiteY0" fmla="*/ 1208 h 684533"/>
              <a:gd name="connsiteX1" fmla="*/ 101659 w 146259"/>
              <a:gd name="connsiteY1" fmla="*/ 99633 h 684533"/>
              <a:gd name="connsiteX2" fmla="*/ 108009 w 146259"/>
              <a:gd name="connsiteY2" fmla="*/ 677483 h 684533"/>
              <a:gd name="connsiteX3" fmla="*/ 146109 w 146259"/>
              <a:gd name="connsiteY3" fmla="*/ 401258 h 684533"/>
              <a:gd name="connsiteX4" fmla="*/ 117534 w 146259"/>
              <a:gd name="connsiteY4" fmla="*/ 109158 h 684533"/>
              <a:gd name="connsiteX5" fmla="*/ 59 w 146259"/>
              <a:gd name="connsiteY5" fmla="*/ 1208 h 68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59" h="684533">
                <a:moveTo>
                  <a:pt x="59" y="1208"/>
                </a:moveTo>
                <a:cubicBezTo>
                  <a:pt x="-2587" y="-380"/>
                  <a:pt x="83667" y="-13079"/>
                  <a:pt x="101659" y="99633"/>
                </a:cubicBezTo>
                <a:cubicBezTo>
                  <a:pt x="119651" y="212345"/>
                  <a:pt x="100601" y="627212"/>
                  <a:pt x="108009" y="677483"/>
                </a:cubicBezTo>
                <a:cubicBezTo>
                  <a:pt x="115417" y="727754"/>
                  <a:pt x="144522" y="495979"/>
                  <a:pt x="146109" y="401258"/>
                </a:cubicBezTo>
                <a:cubicBezTo>
                  <a:pt x="147697" y="306537"/>
                  <a:pt x="136584" y="180066"/>
                  <a:pt x="117534" y="109158"/>
                </a:cubicBezTo>
                <a:cubicBezTo>
                  <a:pt x="98484" y="38250"/>
                  <a:pt x="2705" y="2796"/>
                  <a:pt x="59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: 図形 2183">
            <a:extLst>
              <a:ext uri="{FF2B5EF4-FFF2-40B4-BE49-F238E27FC236}">
                <a16:creationId xmlns:a16="http://schemas.microsoft.com/office/drawing/2014/main" id="{03B10DE8-EE79-4F6B-B2F2-B9765009BB12}"/>
              </a:ext>
            </a:extLst>
          </p:cNvPr>
          <p:cNvSpPr/>
          <p:nvPr/>
        </p:nvSpPr>
        <p:spPr>
          <a:xfrm>
            <a:off x="6394446" y="6529860"/>
            <a:ext cx="82570" cy="718438"/>
          </a:xfrm>
          <a:custGeom>
            <a:avLst/>
            <a:gdLst>
              <a:gd name="connsiteX0" fmla="*/ 4 w 82570"/>
              <a:gd name="connsiteY0" fmla="*/ 29690 h 718438"/>
              <a:gd name="connsiteX1" fmla="*/ 57154 w 82570"/>
              <a:gd name="connsiteY1" fmla="*/ 712315 h 718438"/>
              <a:gd name="connsiteX2" fmla="*/ 82554 w 82570"/>
              <a:gd name="connsiteY2" fmla="*/ 353540 h 718438"/>
              <a:gd name="connsiteX3" fmla="*/ 53979 w 82570"/>
              <a:gd name="connsiteY3" fmla="*/ 143990 h 718438"/>
              <a:gd name="connsiteX4" fmla="*/ 4 w 82570"/>
              <a:gd name="connsiteY4" fmla="*/ 29690 h 71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718438">
                <a:moveTo>
                  <a:pt x="4" y="29690"/>
                </a:moveTo>
                <a:cubicBezTo>
                  <a:pt x="533" y="124411"/>
                  <a:pt x="43396" y="658340"/>
                  <a:pt x="57154" y="712315"/>
                </a:cubicBezTo>
                <a:cubicBezTo>
                  <a:pt x="70912" y="766290"/>
                  <a:pt x="83083" y="448261"/>
                  <a:pt x="82554" y="353540"/>
                </a:cubicBezTo>
                <a:cubicBezTo>
                  <a:pt x="82025" y="258819"/>
                  <a:pt x="66679" y="195319"/>
                  <a:pt x="53979" y="143990"/>
                </a:cubicBezTo>
                <a:cubicBezTo>
                  <a:pt x="41279" y="92661"/>
                  <a:pt x="-525" y="-65031"/>
                  <a:pt x="4" y="2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: 図形 2184">
            <a:extLst>
              <a:ext uri="{FF2B5EF4-FFF2-40B4-BE49-F238E27FC236}">
                <a16:creationId xmlns:a16="http://schemas.microsoft.com/office/drawing/2014/main" id="{96F82400-8FB2-4CFB-9776-5A22113E28A4}"/>
              </a:ext>
            </a:extLst>
          </p:cNvPr>
          <p:cNvSpPr/>
          <p:nvPr/>
        </p:nvSpPr>
        <p:spPr>
          <a:xfrm>
            <a:off x="6073775" y="6565900"/>
            <a:ext cx="384175" cy="26013"/>
          </a:xfrm>
          <a:custGeom>
            <a:avLst/>
            <a:gdLst>
              <a:gd name="connsiteX0" fmla="*/ 0 w 384175"/>
              <a:gd name="connsiteY0" fmla="*/ 0 h 26013"/>
              <a:gd name="connsiteX1" fmla="*/ 384175 w 384175"/>
              <a:gd name="connsiteY1" fmla="*/ 25400 h 26013"/>
              <a:gd name="connsiteX2" fmla="*/ 0 w 384175"/>
              <a:gd name="connsiteY2" fmla="*/ 0 h 2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" h="26013">
                <a:moveTo>
                  <a:pt x="0" y="0"/>
                </a:moveTo>
                <a:cubicBezTo>
                  <a:pt x="0" y="0"/>
                  <a:pt x="383646" y="30692"/>
                  <a:pt x="384175" y="25400"/>
                </a:cubicBezTo>
                <a:cubicBezTo>
                  <a:pt x="384704" y="2010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: 図形 2185">
            <a:extLst>
              <a:ext uri="{FF2B5EF4-FFF2-40B4-BE49-F238E27FC236}">
                <a16:creationId xmlns:a16="http://schemas.microsoft.com/office/drawing/2014/main" id="{B82B4245-52B5-4B2F-90EF-9077CA76D50C}"/>
              </a:ext>
            </a:extLst>
          </p:cNvPr>
          <p:cNvSpPr/>
          <p:nvPr/>
        </p:nvSpPr>
        <p:spPr>
          <a:xfrm>
            <a:off x="6101940" y="6568349"/>
            <a:ext cx="260947" cy="597752"/>
          </a:xfrm>
          <a:custGeom>
            <a:avLst/>
            <a:gdLst>
              <a:gd name="connsiteX0" fmla="*/ 410 w 260947"/>
              <a:gd name="connsiteY0" fmla="*/ 3901 h 597752"/>
              <a:gd name="connsiteX1" fmla="*/ 203610 w 260947"/>
              <a:gd name="connsiteY1" fmla="*/ 270601 h 597752"/>
              <a:gd name="connsiteX2" fmla="*/ 260760 w 260947"/>
              <a:gd name="connsiteY2" fmla="*/ 597626 h 597752"/>
              <a:gd name="connsiteX3" fmla="*/ 219485 w 260947"/>
              <a:gd name="connsiteY3" fmla="*/ 232501 h 597752"/>
              <a:gd name="connsiteX4" fmla="*/ 152810 w 260947"/>
              <a:gd name="connsiteY4" fmla="*/ 121376 h 597752"/>
              <a:gd name="connsiteX5" fmla="*/ 410 w 260947"/>
              <a:gd name="connsiteY5" fmla="*/ 3901 h 59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47" h="597752">
                <a:moveTo>
                  <a:pt x="410" y="3901"/>
                </a:moveTo>
                <a:cubicBezTo>
                  <a:pt x="8877" y="28772"/>
                  <a:pt x="160218" y="171647"/>
                  <a:pt x="203610" y="270601"/>
                </a:cubicBezTo>
                <a:cubicBezTo>
                  <a:pt x="247002" y="369555"/>
                  <a:pt x="258114" y="603976"/>
                  <a:pt x="260760" y="597626"/>
                </a:cubicBezTo>
                <a:cubicBezTo>
                  <a:pt x="263406" y="591276"/>
                  <a:pt x="237477" y="311876"/>
                  <a:pt x="219485" y="232501"/>
                </a:cubicBezTo>
                <a:cubicBezTo>
                  <a:pt x="201493" y="153126"/>
                  <a:pt x="188793" y="163180"/>
                  <a:pt x="152810" y="121376"/>
                </a:cubicBezTo>
                <a:cubicBezTo>
                  <a:pt x="116827" y="79572"/>
                  <a:pt x="-8057" y="-20970"/>
                  <a:pt x="410" y="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: 図形 2186">
            <a:extLst>
              <a:ext uri="{FF2B5EF4-FFF2-40B4-BE49-F238E27FC236}">
                <a16:creationId xmlns:a16="http://schemas.microsoft.com/office/drawing/2014/main" id="{22C19D5A-8C06-4731-BAF1-B539F5BEF9C8}"/>
              </a:ext>
            </a:extLst>
          </p:cNvPr>
          <p:cNvSpPr/>
          <p:nvPr/>
        </p:nvSpPr>
        <p:spPr>
          <a:xfrm>
            <a:off x="5833826" y="6854487"/>
            <a:ext cx="553965" cy="978720"/>
          </a:xfrm>
          <a:custGeom>
            <a:avLst/>
            <a:gdLst>
              <a:gd name="connsiteX0" fmla="*/ 41512 w 553965"/>
              <a:gd name="connsiteY0" fmla="*/ 338 h 978720"/>
              <a:gd name="connsiteX1" fmla="*/ 20874 w 553965"/>
              <a:gd name="connsiteY1" fmla="*/ 374988 h 978720"/>
              <a:gd name="connsiteX2" fmla="*/ 237 w 553965"/>
              <a:gd name="connsiteY2" fmla="*/ 395626 h 978720"/>
              <a:gd name="connsiteX3" fmla="*/ 35162 w 553965"/>
              <a:gd name="connsiteY3" fmla="*/ 440076 h 978720"/>
              <a:gd name="connsiteX4" fmla="*/ 8174 w 553965"/>
              <a:gd name="connsiteY4" fmla="*/ 521038 h 978720"/>
              <a:gd name="connsiteX5" fmla="*/ 16112 w 553965"/>
              <a:gd name="connsiteY5" fmla="*/ 748051 h 978720"/>
              <a:gd name="connsiteX6" fmla="*/ 65324 w 553965"/>
              <a:gd name="connsiteY6" fmla="*/ 771863 h 978720"/>
              <a:gd name="connsiteX7" fmla="*/ 528874 w 553965"/>
              <a:gd name="connsiteY7" fmla="*/ 971888 h 978720"/>
              <a:gd name="connsiteX8" fmla="*/ 443149 w 553965"/>
              <a:gd name="connsiteY8" fmla="*/ 914738 h 978720"/>
              <a:gd name="connsiteX9" fmla="*/ 30399 w 553965"/>
              <a:gd name="connsiteY9" fmla="*/ 744876 h 978720"/>
              <a:gd name="connsiteX10" fmla="*/ 38337 w 553965"/>
              <a:gd name="connsiteY10" fmla="*/ 481351 h 978720"/>
              <a:gd name="connsiteX11" fmla="*/ 39924 w 553965"/>
              <a:gd name="connsiteY11" fmla="*/ 311488 h 978720"/>
              <a:gd name="connsiteX12" fmla="*/ 41512 w 553965"/>
              <a:gd name="connsiteY12" fmla="*/ 338 h 9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965" h="978720">
                <a:moveTo>
                  <a:pt x="41512" y="338"/>
                </a:moveTo>
                <a:cubicBezTo>
                  <a:pt x="38337" y="10921"/>
                  <a:pt x="27753" y="309107"/>
                  <a:pt x="20874" y="374988"/>
                </a:cubicBezTo>
                <a:cubicBezTo>
                  <a:pt x="13995" y="440869"/>
                  <a:pt x="-2144" y="384778"/>
                  <a:pt x="237" y="395626"/>
                </a:cubicBezTo>
                <a:cubicBezTo>
                  <a:pt x="2618" y="406474"/>
                  <a:pt x="33839" y="419174"/>
                  <a:pt x="35162" y="440076"/>
                </a:cubicBezTo>
                <a:cubicBezTo>
                  <a:pt x="36485" y="460978"/>
                  <a:pt x="11349" y="469709"/>
                  <a:pt x="8174" y="521038"/>
                </a:cubicBezTo>
                <a:cubicBezTo>
                  <a:pt x="4999" y="572367"/>
                  <a:pt x="6587" y="706247"/>
                  <a:pt x="16112" y="748051"/>
                </a:cubicBezTo>
                <a:cubicBezTo>
                  <a:pt x="25637" y="789855"/>
                  <a:pt x="65324" y="771863"/>
                  <a:pt x="65324" y="771863"/>
                </a:cubicBezTo>
                <a:lnTo>
                  <a:pt x="528874" y="971888"/>
                </a:lnTo>
                <a:cubicBezTo>
                  <a:pt x="591845" y="995700"/>
                  <a:pt x="526228" y="952573"/>
                  <a:pt x="443149" y="914738"/>
                </a:cubicBezTo>
                <a:cubicBezTo>
                  <a:pt x="360070" y="876903"/>
                  <a:pt x="97868" y="817107"/>
                  <a:pt x="30399" y="744876"/>
                </a:cubicBezTo>
                <a:cubicBezTo>
                  <a:pt x="-37070" y="672645"/>
                  <a:pt x="36749" y="553582"/>
                  <a:pt x="38337" y="481351"/>
                </a:cubicBezTo>
                <a:cubicBezTo>
                  <a:pt x="39924" y="409120"/>
                  <a:pt x="37278" y="392450"/>
                  <a:pt x="39924" y="311488"/>
                </a:cubicBezTo>
                <a:cubicBezTo>
                  <a:pt x="42570" y="230526"/>
                  <a:pt x="44687" y="-10245"/>
                  <a:pt x="41512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0EAB5788-5CC8-42A1-B724-84E6A9CD16C4}"/>
              </a:ext>
            </a:extLst>
          </p:cNvPr>
          <p:cNvSpPr/>
          <p:nvPr/>
        </p:nvSpPr>
        <p:spPr>
          <a:xfrm>
            <a:off x="5801821" y="6915150"/>
            <a:ext cx="18050" cy="738862"/>
          </a:xfrm>
          <a:custGeom>
            <a:avLst/>
            <a:gdLst>
              <a:gd name="connsiteX0" fmla="*/ 17954 w 18050"/>
              <a:gd name="connsiteY0" fmla="*/ 0 h 738862"/>
              <a:gd name="connsiteX1" fmla="*/ 492 w 18050"/>
              <a:gd name="connsiteY1" fmla="*/ 392113 h 738862"/>
              <a:gd name="connsiteX2" fmla="*/ 5254 w 18050"/>
              <a:gd name="connsiteY2" fmla="*/ 477838 h 738862"/>
              <a:gd name="connsiteX3" fmla="*/ 10017 w 18050"/>
              <a:gd name="connsiteY3" fmla="*/ 738188 h 738862"/>
              <a:gd name="connsiteX4" fmla="*/ 6842 w 18050"/>
              <a:gd name="connsiteY4" fmla="*/ 392113 h 738862"/>
              <a:gd name="connsiteX5" fmla="*/ 17954 w 18050"/>
              <a:gd name="connsiteY5" fmla="*/ 0 h 73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0" h="738862">
                <a:moveTo>
                  <a:pt x="17954" y="0"/>
                </a:moveTo>
                <a:cubicBezTo>
                  <a:pt x="16896" y="0"/>
                  <a:pt x="2609" y="312473"/>
                  <a:pt x="492" y="392113"/>
                </a:cubicBezTo>
                <a:cubicBezTo>
                  <a:pt x="-1625" y="471753"/>
                  <a:pt x="3667" y="420159"/>
                  <a:pt x="5254" y="477838"/>
                </a:cubicBezTo>
                <a:cubicBezTo>
                  <a:pt x="6841" y="535517"/>
                  <a:pt x="9752" y="752475"/>
                  <a:pt x="10017" y="738188"/>
                </a:cubicBezTo>
                <a:cubicBezTo>
                  <a:pt x="10282" y="723901"/>
                  <a:pt x="2609" y="514880"/>
                  <a:pt x="6842" y="392113"/>
                </a:cubicBezTo>
                <a:cubicBezTo>
                  <a:pt x="11075" y="269346"/>
                  <a:pt x="19012" y="0"/>
                  <a:pt x="179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82C7DBBC-9C3B-48C7-92DA-94E171FBE7FD}"/>
              </a:ext>
            </a:extLst>
          </p:cNvPr>
          <p:cNvSpPr/>
          <p:nvPr/>
        </p:nvSpPr>
        <p:spPr>
          <a:xfrm>
            <a:off x="5778283" y="6987418"/>
            <a:ext cx="16589" cy="416087"/>
          </a:xfrm>
          <a:custGeom>
            <a:avLst/>
            <a:gdLst>
              <a:gd name="connsiteX0" fmla="*/ 217 w 16589"/>
              <a:gd name="connsiteY0" fmla="*/ 5520 h 416087"/>
              <a:gd name="connsiteX1" fmla="*/ 6567 w 16589"/>
              <a:gd name="connsiteY1" fmla="*/ 372232 h 416087"/>
              <a:gd name="connsiteX2" fmla="*/ 16092 w 16589"/>
              <a:gd name="connsiteY2" fmla="*/ 386520 h 416087"/>
              <a:gd name="connsiteX3" fmla="*/ 14505 w 16589"/>
              <a:gd name="connsiteY3" fmla="*/ 165857 h 416087"/>
              <a:gd name="connsiteX4" fmla="*/ 217 w 16589"/>
              <a:gd name="connsiteY4" fmla="*/ 5520 h 4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9" h="416087">
                <a:moveTo>
                  <a:pt x="217" y="5520"/>
                </a:moveTo>
                <a:cubicBezTo>
                  <a:pt x="-1106" y="39916"/>
                  <a:pt x="3921" y="308732"/>
                  <a:pt x="6567" y="372232"/>
                </a:cubicBezTo>
                <a:cubicBezTo>
                  <a:pt x="9213" y="435732"/>
                  <a:pt x="14769" y="420916"/>
                  <a:pt x="16092" y="386520"/>
                </a:cubicBezTo>
                <a:cubicBezTo>
                  <a:pt x="17415" y="352124"/>
                  <a:pt x="15828" y="225388"/>
                  <a:pt x="14505" y="165857"/>
                </a:cubicBezTo>
                <a:cubicBezTo>
                  <a:pt x="13182" y="106326"/>
                  <a:pt x="1540" y="-28876"/>
                  <a:pt x="217" y="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FE212770-626B-4F46-BD8F-33BE8BD5CA49}"/>
              </a:ext>
            </a:extLst>
          </p:cNvPr>
          <p:cNvSpPr/>
          <p:nvPr/>
        </p:nvSpPr>
        <p:spPr>
          <a:xfrm>
            <a:off x="5802167" y="7667041"/>
            <a:ext cx="644736" cy="263785"/>
          </a:xfrm>
          <a:custGeom>
            <a:avLst/>
            <a:gdLst>
              <a:gd name="connsiteX0" fmla="*/ 1733 w 644736"/>
              <a:gd name="connsiteY0" fmla="*/ 584 h 263785"/>
              <a:gd name="connsiteX1" fmla="*/ 381146 w 644736"/>
              <a:gd name="connsiteY1" fmla="*/ 132347 h 263785"/>
              <a:gd name="connsiteX2" fmla="*/ 631971 w 644736"/>
              <a:gd name="connsiteY2" fmla="*/ 262522 h 263785"/>
              <a:gd name="connsiteX3" fmla="*/ 544658 w 644736"/>
              <a:gd name="connsiteY3" fmla="*/ 186322 h 263785"/>
              <a:gd name="connsiteX4" fmla="*/ 1733 w 644736"/>
              <a:gd name="connsiteY4" fmla="*/ 584 h 26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736" h="263785">
                <a:moveTo>
                  <a:pt x="1733" y="584"/>
                </a:moveTo>
                <a:cubicBezTo>
                  <a:pt x="-25519" y="-8412"/>
                  <a:pt x="276106" y="88691"/>
                  <a:pt x="381146" y="132347"/>
                </a:cubicBezTo>
                <a:cubicBezTo>
                  <a:pt x="486186" y="176003"/>
                  <a:pt x="604719" y="253526"/>
                  <a:pt x="631971" y="262522"/>
                </a:cubicBezTo>
                <a:cubicBezTo>
                  <a:pt x="659223" y="271518"/>
                  <a:pt x="648375" y="231037"/>
                  <a:pt x="544658" y="186322"/>
                </a:cubicBezTo>
                <a:cubicBezTo>
                  <a:pt x="440941" y="141607"/>
                  <a:pt x="28985" y="9580"/>
                  <a:pt x="1733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C1C5443F-6F38-4008-98B6-2B921CF76C7A}"/>
              </a:ext>
            </a:extLst>
          </p:cNvPr>
          <p:cNvSpPr/>
          <p:nvPr/>
        </p:nvSpPr>
        <p:spPr>
          <a:xfrm>
            <a:off x="5739600" y="7722731"/>
            <a:ext cx="651337" cy="207723"/>
          </a:xfrm>
          <a:custGeom>
            <a:avLst/>
            <a:gdLst>
              <a:gd name="connsiteX0" fmla="*/ 800 w 651337"/>
              <a:gd name="connsiteY0" fmla="*/ 5219 h 207723"/>
              <a:gd name="connsiteX1" fmla="*/ 297663 w 651337"/>
              <a:gd name="connsiteY1" fmla="*/ 48082 h 207723"/>
              <a:gd name="connsiteX2" fmla="*/ 637388 w 651337"/>
              <a:gd name="connsiteY2" fmla="*/ 205244 h 207723"/>
              <a:gd name="connsiteX3" fmla="*/ 550075 w 651337"/>
              <a:gd name="connsiteY3" fmla="*/ 135394 h 207723"/>
              <a:gd name="connsiteX4" fmla="*/ 221463 w 651337"/>
              <a:gd name="connsiteY4" fmla="*/ 16332 h 207723"/>
              <a:gd name="connsiteX5" fmla="*/ 800 w 651337"/>
              <a:gd name="connsiteY5" fmla="*/ 5219 h 2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337" h="207723">
                <a:moveTo>
                  <a:pt x="800" y="5219"/>
                </a:moveTo>
                <a:cubicBezTo>
                  <a:pt x="13500" y="10511"/>
                  <a:pt x="191565" y="14745"/>
                  <a:pt x="297663" y="48082"/>
                </a:cubicBezTo>
                <a:cubicBezTo>
                  <a:pt x="403761" y="81419"/>
                  <a:pt x="595320" y="190692"/>
                  <a:pt x="637388" y="205244"/>
                </a:cubicBezTo>
                <a:cubicBezTo>
                  <a:pt x="679456" y="219796"/>
                  <a:pt x="619396" y="166879"/>
                  <a:pt x="550075" y="135394"/>
                </a:cubicBezTo>
                <a:cubicBezTo>
                  <a:pt x="480754" y="103909"/>
                  <a:pt x="313538" y="39615"/>
                  <a:pt x="221463" y="16332"/>
                </a:cubicBezTo>
                <a:cubicBezTo>
                  <a:pt x="129388" y="-6951"/>
                  <a:pt x="-11900" y="-73"/>
                  <a:pt x="800" y="5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12A38D8A-72B2-4747-8AC0-94534FCEDD7C}"/>
              </a:ext>
            </a:extLst>
          </p:cNvPr>
          <p:cNvSpPr/>
          <p:nvPr/>
        </p:nvSpPr>
        <p:spPr>
          <a:xfrm>
            <a:off x="5955143" y="6713488"/>
            <a:ext cx="307889" cy="195337"/>
          </a:xfrm>
          <a:custGeom>
            <a:avLst/>
            <a:gdLst>
              <a:gd name="connsiteX0" fmla="*/ 2745 w 307889"/>
              <a:gd name="connsiteY0" fmla="*/ 3225 h 195337"/>
              <a:gd name="connsiteX1" fmla="*/ 269445 w 307889"/>
              <a:gd name="connsiteY1" fmla="*/ 111175 h 195337"/>
              <a:gd name="connsiteX2" fmla="*/ 301195 w 307889"/>
              <a:gd name="connsiteY2" fmla="*/ 195312 h 195337"/>
              <a:gd name="connsiteX3" fmla="*/ 291670 w 307889"/>
              <a:gd name="connsiteY3" fmla="*/ 119112 h 195337"/>
              <a:gd name="connsiteX4" fmla="*/ 140857 w 307889"/>
              <a:gd name="connsiteY4" fmla="*/ 38150 h 195337"/>
              <a:gd name="connsiteX5" fmla="*/ 2745 w 307889"/>
              <a:gd name="connsiteY5" fmla="*/ 3225 h 1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889" h="195337">
                <a:moveTo>
                  <a:pt x="2745" y="3225"/>
                </a:moveTo>
                <a:cubicBezTo>
                  <a:pt x="24176" y="15396"/>
                  <a:pt x="219704" y="79161"/>
                  <a:pt x="269445" y="111175"/>
                </a:cubicBezTo>
                <a:cubicBezTo>
                  <a:pt x="319186" y="143189"/>
                  <a:pt x="297491" y="193989"/>
                  <a:pt x="301195" y="195312"/>
                </a:cubicBezTo>
                <a:cubicBezTo>
                  <a:pt x="304899" y="196635"/>
                  <a:pt x="318393" y="145306"/>
                  <a:pt x="291670" y="119112"/>
                </a:cubicBezTo>
                <a:cubicBezTo>
                  <a:pt x="264947" y="92918"/>
                  <a:pt x="190863" y="60640"/>
                  <a:pt x="140857" y="38150"/>
                </a:cubicBezTo>
                <a:cubicBezTo>
                  <a:pt x="90851" y="15661"/>
                  <a:pt x="-18686" y="-8946"/>
                  <a:pt x="2745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87C7AF6A-7707-4158-8257-6066F97FFB1E}"/>
              </a:ext>
            </a:extLst>
          </p:cNvPr>
          <p:cNvSpPr/>
          <p:nvPr/>
        </p:nvSpPr>
        <p:spPr>
          <a:xfrm>
            <a:off x="5941842" y="6732588"/>
            <a:ext cx="68608" cy="387350"/>
          </a:xfrm>
          <a:custGeom>
            <a:avLst/>
            <a:gdLst>
              <a:gd name="connsiteX0" fmla="*/ 171 w 68608"/>
              <a:gd name="connsiteY0" fmla="*/ 0 h 387350"/>
              <a:gd name="connsiteX1" fmla="*/ 47796 w 68608"/>
              <a:gd name="connsiteY1" fmla="*/ 250825 h 387350"/>
              <a:gd name="connsiteX2" fmla="*/ 54146 w 68608"/>
              <a:gd name="connsiteY2" fmla="*/ 387350 h 387350"/>
              <a:gd name="connsiteX3" fmla="*/ 66846 w 68608"/>
              <a:gd name="connsiteY3" fmla="*/ 249237 h 387350"/>
              <a:gd name="connsiteX4" fmla="*/ 171 w 68608"/>
              <a:gd name="connsiteY4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8" h="387350">
                <a:moveTo>
                  <a:pt x="171" y="0"/>
                </a:moveTo>
                <a:cubicBezTo>
                  <a:pt x="-3004" y="265"/>
                  <a:pt x="38800" y="186267"/>
                  <a:pt x="47796" y="250825"/>
                </a:cubicBezTo>
                <a:cubicBezTo>
                  <a:pt x="56792" y="315383"/>
                  <a:pt x="50971" y="387615"/>
                  <a:pt x="54146" y="387350"/>
                </a:cubicBezTo>
                <a:cubicBezTo>
                  <a:pt x="57321" y="387085"/>
                  <a:pt x="73990" y="314060"/>
                  <a:pt x="66846" y="249237"/>
                </a:cubicBezTo>
                <a:cubicBezTo>
                  <a:pt x="59702" y="184414"/>
                  <a:pt x="3346" y="-265"/>
                  <a:pt x="1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DF17F701-4BD6-4687-857E-9F8CA22FFADC}"/>
              </a:ext>
            </a:extLst>
          </p:cNvPr>
          <p:cNvSpPr/>
          <p:nvPr/>
        </p:nvSpPr>
        <p:spPr>
          <a:xfrm>
            <a:off x="6241157" y="6906011"/>
            <a:ext cx="69137" cy="548826"/>
          </a:xfrm>
          <a:custGeom>
            <a:avLst/>
            <a:gdLst>
              <a:gd name="connsiteX0" fmla="*/ 5656 w 69137"/>
              <a:gd name="connsiteY0" fmla="*/ 4377 h 548826"/>
              <a:gd name="connsiteX1" fmla="*/ 7243 w 69137"/>
              <a:gd name="connsiteY1" fmla="*/ 134552 h 548826"/>
              <a:gd name="connsiteX2" fmla="*/ 67568 w 69137"/>
              <a:gd name="connsiteY2" fmla="*/ 547302 h 548826"/>
              <a:gd name="connsiteX3" fmla="*/ 48518 w 69137"/>
              <a:gd name="connsiteY3" fmla="*/ 264727 h 548826"/>
              <a:gd name="connsiteX4" fmla="*/ 5656 w 69137"/>
              <a:gd name="connsiteY4" fmla="*/ 4377 h 5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37" h="548826">
                <a:moveTo>
                  <a:pt x="5656" y="4377"/>
                </a:moveTo>
                <a:cubicBezTo>
                  <a:pt x="-1223" y="-17319"/>
                  <a:pt x="-3076" y="44065"/>
                  <a:pt x="7243" y="134552"/>
                </a:cubicBezTo>
                <a:cubicBezTo>
                  <a:pt x="17562" y="225039"/>
                  <a:pt x="60689" y="525606"/>
                  <a:pt x="67568" y="547302"/>
                </a:cubicBezTo>
                <a:cubicBezTo>
                  <a:pt x="74447" y="568998"/>
                  <a:pt x="56985" y="353362"/>
                  <a:pt x="48518" y="264727"/>
                </a:cubicBezTo>
                <a:cubicBezTo>
                  <a:pt x="40051" y="176092"/>
                  <a:pt x="12535" y="26073"/>
                  <a:pt x="5656" y="4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4955F800-30B4-4E04-AA13-877FCDD8DD8A}"/>
              </a:ext>
            </a:extLst>
          </p:cNvPr>
          <p:cNvSpPr/>
          <p:nvPr/>
        </p:nvSpPr>
        <p:spPr>
          <a:xfrm>
            <a:off x="6410585" y="7124944"/>
            <a:ext cx="55427" cy="644749"/>
          </a:xfrm>
          <a:custGeom>
            <a:avLst/>
            <a:gdLst>
              <a:gd name="connsiteX0" fmla="*/ 23553 w 55427"/>
              <a:gd name="connsiteY0" fmla="*/ 31506 h 644749"/>
              <a:gd name="connsiteX1" fmla="*/ 1328 w 55427"/>
              <a:gd name="connsiteY1" fmla="*/ 117231 h 644749"/>
              <a:gd name="connsiteX2" fmla="*/ 2915 w 55427"/>
              <a:gd name="connsiteY2" fmla="*/ 593481 h 644749"/>
              <a:gd name="connsiteX3" fmla="*/ 6090 w 55427"/>
              <a:gd name="connsiteY3" fmla="*/ 636344 h 644749"/>
              <a:gd name="connsiteX4" fmla="*/ 55303 w 55427"/>
              <a:gd name="connsiteY4" fmla="*/ 636344 h 644749"/>
              <a:gd name="connsiteX5" fmla="*/ 20378 w 55427"/>
              <a:gd name="connsiteY5" fmla="*/ 556969 h 644749"/>
              <a:gd name="connsiteX6" fmla="*/ 23553 w 55427"/>
              <a:gd name="connsiteY6" fmla="*/ 31506 h 6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27" h="644749">
                <a:moveTo>
                  <a:pt x="23553" y="31506"/>
                </a:moveTo>
                <a:cubicBezTo>
                  <a:pt x="20378" y="-41784"/>
                  <a:pt x="4768" y="23569"/>
                  <a:pt x="1328" y="117231"/>
                </a:cubicBezTo>
                <a:cubicBezTo>
                  <a:pt x="-2112" y="210893"/>
                  <a:pt x="2121" y="506962"/>
                  <a:pt x="2915" y="593481"/>
                </a:cubicBezTo>
                <a:cubicBezTo>
                  <a:pt x="3709" y="680000"/>
                  <a:pt x="-2641" y="629200"/>
                  <a:pt x="6090" y="636344"/>
                </a:cubicBezTo>
                <a:cubicBezTo>
                  <a:pt x="14821" y="643488"/>
                  <a:pt x="52922" y="649573"/>
                  <a:pt x="55303" y="636344"/>
                </a:cubicBezTo>
                <a:cubicBezTo>
                  <a:pt x="57684" y="623115"/>
                  <a:pt x="25140" y="655659"/>
                  <a:pt x="20378" y="556969"/>
                </a:cubicBezTo>
                <a:cubicBezTo>
                  <a:pt x="15616" y="458279"/>
                  <a:pt x="26728" y="104796"/>
                  <a:pt x="23553" y="3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33D8BE11-E809-4F3D-96AF-B9409030A758}"/>
              </a:ext>
            </a:extLst>
          </p:cNvPr>
          <p:cNvSpPr/>
          <p:nvPr/>
        </p:nvSpPr>
        <p:spPr>
          <a:xfrm>
            <a:off x="6351451" y="7110047"/>
            <a:ext cx="51484" cy="751731"/>
          </a:xfrm>
          <a:custGeom>
            <a:avLst/>
            <a:gdLst>
              <a:gd name="connsiteX0" fmla="*/ 36649 w 51484"/>
              <a:gd name="connsiteY0" fmla="*/ 366 h 751731"/>
              <a:gd name="connsiteX1" fmla="*/ 137 w 51484"/>
              <a:gd name="connsiteY1" fmla="*/ 70216 h 751731"/>
              <a:gd name="connsiteX2" fmla="*/ 23949 w 51484"/>
              <a:gd name="connsiteY2" fmla="*/ 436928 h 751731"/>
              <a:gd name="connsiteX3" fmla="*/ 17599 w 51484"/>
              <a:gd name="connsiteY3" fmla="*/ 549641 h 751731"/>
              <a:gd name="connsiteX4" fmla="*/ 46174 w 51484"/>
              <a:gd name="connsiteY4" fmla="*/ 751253 h 751731"/>
              <a:gd name="connsiteX5" fmla="*/ 49349 w 51484"/>
              <a:gd name="connsiteY5" fmla="*/ 487728 h 751731"/>
              <a:gd name="connsiteX6" fmla="*/ 22362 w 51484"/>
              <a:gd name="connsiteY6" fmla="*/ 78153 h 751731"/>
              <a:gd name="connsiteX7" fmla="*/ 36649 w 51484"/>
              <a:gd name="connsiteY7" fmla="*/ 366 h 75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84" h="751731">
                <a:moveTo>
                  <a:pt x="36649" y="366"/>
                </a:moveTo>
                <a:cubicBezTo>
                  <a:pt x="32945" y="-957"/>
                  <a:pt x="2254" y="-2544"/>
                  <a:pt x="137" y="70216"/>
                </a:cubicBezTo>
                <a:cubicBezTo>
                  <a:pt x="-1980" y="142976"/>
                  <a:pt x="21039" y="357024"/>
                  <a:pt x="23949" y="436928"/>
                </a:cubicBezTo>
                <a:cubicBezTo>
                  <a:pt x="26859" y="516832"/>
                  <a:pt x="13895" y="497254"/>
                  <a:pt x="17599" y="549641"/>
                </a:cubicBezTo>
                <a:cubicBezTo>
                  <a:pt x="21303" y="602029"/>
                  <a:pt x="40882" y="761572"/>
                  <a:pt x="46174" y="751253"/>
                </a:cubicBezTo>
                <a:cubicBezTo>
                  <a:pt x="51466" y="740934"/>
                  <a:pt x="53318" y="599911"/>
                  <a:pt x="49349" y="487728"/>
                </a:cubicBezTo>
                <a:cubicBezTo>
                  <a:pt x="45380" y="375545"/>
                  <a:pt x="25801" y="156999"/>
                  <a:pt x="22362" y="78153"/>
                </a:cubicBezTo>
                <a:cubicBezTo>
                  <a:pt x="18923" y="-693"/>
                  <a:pt x="40353" y="1689"/>
                  <a:pt x="36649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7B60EA31-3A6A-4D0A-9DB0-61C62DCBE88C}"/>
              </a:ext>
            </a:extLst>
          </p:cNvPr>
          <p:cNvSpPr/>
          <p:nvPr/>
        </p:nvSpPr>
        <p:spPr>
          <a:xfrm>
            <a:off x="6382625" y="7116116"/>
            <a:ext cx="40596" cy="253155"/>
          </a:xfrm>
          <a:custGeom>
            <a:avLst/>
            <a:gdLst>
              <a:gd name="connsiteX0" fmla="*/ 40400 w 40596"/>
              <a:gd name="connsiteY0" fmla="*/ 647 h 253155"/>
              <a:gd name="connsiteX1" fmla="*/ 713 w 40596"/>
              <a:gd name="connsiteY1" fmla="*/ 78434 h 253155"/>
              <a:gd name="connsiteX2" fmla="*/ 15000 w 40596"/>
              <a:gd name="connsiteY2" fmla="*/ 253059 h 253155"/>
              <a:gd name="connsiteX3" fmla="*/ 16588 w 40596"/>
              <a:gd name="connsiteY3" fmla="*/ 53034 h 253155"/>
              <a:gd name="connsiteX4" fmla="*/ 40400 w 40596"/>
              <a:gd name="connsiteY4" fmla="*/ 647 h 2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6" h="253155">
                <a:moveTo>
                  <a:pt x="40400" y="647"/>
                </a:moveTo>
                <a:cubicBezTo>
                  <a:pt x="37754" y="4880"/>
                  <a:pt x="4946" y="36365"/>
                  <a:pt x="713" y="78434"/>
                </a:cubicBezTo>
                <a:cubicBezTo>
                  <a:pt x="-3520" y="120503"/>
                  <a:pt x="12354" y="257292"/>
                  <a:pt x="15000" y="253059"/>
                </a:cubicBezTo>
                <a:cubicBezTo>
                  <a:pt x="17646" y="248826"/>
                  <a:pt x="15000" y="93251"/>
                  <a:pt x="16588" y="53034"/>
                </a:cubicBezTo>
                <a:cubicBezTo>
                  <a:pt x="18176" y="12817"/>
                  <a:pt x="43046" y="-3586"/>
                  <a:pt x="40400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C5A43A1D-6DCF-4F4D-92FB-F321E6F3A2E3}"/>
              </a:ext>
            </a:extLst>
          </p:cNvPr>
          <p:cNvSpPr/>
          <p:nvPr/>
        </p:nvSpPr>
        <p:spPr>
          <a:xfrm>
            <a:off x="6492875" y="6624638"/>
            <a:ext cx="385160" cy="45435"/>
          </a:xfrm>
          <a:custGeom>
            <a:avLst/>
            <a:gdLst>
              <a:gd name="connsiteX0" fmla="*/ 0 w 385160"/>
              <a:gd name="connsiteY0" fmla="*/ 0 h 45435"/>
              <a:gd name="connsiteX1" fmla="*/ 236538 w 385160"/>
              <a:gd name="connsiteY1" fmla="*/ 33337 h 45435"/>
              <a:gd name="connsiteX2" fmla="*/ 382588 w 385160"/>
              <a:gd name="connsiteY2" fmla="*/ 44450 h 45435"/>
              <a:gd name="connsiteX3" fmla="*/ 115888 w 385160"/>
              <a:gd name="connsiteY3" fmla="*/ 11112 h 45435"/>
              <a:gd name="connsiteX4" fmla="*/ 0 w 385160"/>
              <a:gd name="connsiteY4" fmla="*/ 0 h 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60" h="45435">
                <a:moveTo>
                  <a:pt x="0" y="0"/>
                </a:moveTo>
                <a:lnTo>
                  <a:pt x="236538" y="33337"/>
                </a:lnTo>
                <a:cubicBezTo>
                  <a:pt x="300303" y="40745"/>
                  <a:pt x="402696" y="48154"/>
                  <a:pt x="382588" y="44450"/>
                </a:cubicBezTo>
                <a:cubicBezTo>
                  <a:pt x="362480" y="40746"/>
                  <a:pt x="115888" y="11112"/>
                  <a:pt x="115888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9856337-AFEC-45D4-AA83-707A32484A9F}"/>
              </a:ext>
            </a:extLst>
          </p:cNvPr>
          <p:cNvSpPr/>
          <p:nvPr/>
        </p:nvSpPr>
        <p:spPr>
          <a:xfrm>
            <a:off x="6849236" y="6598851"/>
            <a:ext cx="251657" cy="491744"/>
          </a:xfrm>
          <a:custGeom>
            <a:avLst/>
            <a:gdLst>
              <a:gd name="connsiteX0" fmla="*/ 827 w 251657"/>
              <a:gd name="connsiteY0" fmla="*/ 3562 h 491744"/>
              <a:gd name="connsiteX1" fmla="*/ 118302 w 251657"/>
              <a:gd name="connsiteY1" fmla="*/ 122624 h 491744"/>
              <a:gd name="connsiteX2" fmla="*/ 145289 w 251657"/>
              <a:gd name="connsiteY2" fmla="*/ 251212 h 491744"/>
              <a:gd name="connsiteX3" fmla="*/ 150052 w 251657"/>
              <a:gd name="connsiteY3" fmla="*/ 221049 h 491744"/>
              <a:gd name="connsiteX4" fmla="*/ 215139 w 251657"/>
              <a:gd name="connsiteY4" fmla="*/ 281374 h 491744"/>
              <a:gd name="connsiteX5" fmla="*/ 235777 w 251657"/>
              <a:gd name="connsiteY5" fmla="*/ 322649 h 491744"/>
              <a:gd name="connsiteX6" fmla="*/ 251652 w 251657"/>
              <a:gd name="connsiteY6" fmla="*/ 305187 h 491744"/>
              <a:gd name="connsiteX7" fmla="*/ 234189 w 251657"/>
              <a:gd name="connsiteY7" fmla="*/ 375037 h 491744"/>
              <a:gd name="connsiteX8" fmla="*/ 194502 w 251657"/>
              <a:gd name="connsiteY8" fmla="*/ 371862 h 491744"/>
              <a:gd name="connsiteX9" fmla="*/ 199264 w 251657"/>
              <a:gd name="connsiteY9" fmla="*/ 476637 h 491744"/>
              <a:gd name="connsiteX10" fmla="*/ 134177 w 251657"/>
              <a:gd name="connsiteY10" fmla="*/ 486162 h 491744"/>
              <a:gd name="connsiteX11" fmla="*/ 173864 w 251657"/>
              <a:gd name="connsiteY11" fmla="*/ 429012 h 491744"/>
              <a:gd name="connsiteX12" fmla="*/ 231014 w 251657"/>
              <a:gd name="connsiteY12" fmla="*/ 357574 h 491744"/>
              <a:gd name="connsiteX13" fmla="*/ 231014 w 251657"/>
              <a:gd name="connsiteY13" fmla="*/ 322649 h 491744"/>
              <a:gd name="connsiteX14" fmla="*/ 148464 w 251657"/>
              <a:gd name="connsiteY14" fmla="*/ 211524 h 491744"/>
              <a:gd name="connsiteX15" fmla="*/ 88139 w 251657"/>
              <a:gd name="connsiteY15" fmla="*/ 89287 h 491744"/>
              <a:gd name="connsiteX16" fmla="*/ 65914 w 251657"/>
              <a:gd name="connsiteY16" fmla="*/ 36899 h 491744"/>
              <a:gd name="connsiteX17" fmla="*/ 827 w 251657"/>
              <a:gd name="connsiteY17" fmla="*/ 3562 h 4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1657" h="491744">
                <a:moveTo>
                  <a:pt x="827" y="3562"/>
                </a:moveTo>
                <a:cubicBezTo>
                  <a:pt x="9558" y="17849"/>
                  <a:pt x="94225" y="81349"/>
                  <a:pt x="118302" y="122624"/>
                </a:cubicBezTo>
                <a:cubicBezTo>
                  <a:pt x="142379" y="163899"/>
                  <a:pt x="139997" y="234808"/>
                  <a:pt x="145289" y="251212"/>
                </a:cubicBezTo>
                <a:cubicBezTo>
                  <a:pt x="150581" y="267616"/>
                  <a:pt x="138410" y="216022"/>
                  <a:pt x="150052" y="221049"/>
                </a:cubicBezTo>
                <a:cubicBezTo>
                  <a:pt x="161694" y="226076"/>
                  <a:pt x="200852" y="264441"/>
                  <a:pt x="215139" y="281374"/>
                </a:cubicBezTo>
                <a:cubicBezTo>
                  <a:pt x="229426" y="298307"/>
                  <a:pt x="229692" y="318680"/>
                  <a:pt x="235777" y="322649"/>
                </a:cubicBezTo>
                <a:cubicBezTo>
                  <a:pt x="241862" y="326618"/>
                  <a:pt x="251917" y="296456"/>
                  <a:pt x="251652" y="305187"/>
                </a:cubicBezTo>
                <a:cubicBezTo>
                  <a:pt x="251387" y="313918"/>
                  <a:pt x="243714" y="363925"/>
                  <a:pt x="234189" y="375037"/>
                </a:cubicBezTo>
                <a:cubicBezTo>
                  <a:pt x="224664" y="386150"/>
                  <a:pt x="200323" y="354929"/>
                  <a:pt x="194502" y="371862"/>
                </a:cubicBezTo>
                <a:cubicBezTo>
                  <a:pt x="188681" y="388795"/>
                  <a:pt x="209318" y="457587"/>
                  <a:pt x="199264" y="476637"/>
                </a:cubicBezTo>
                <a:cubicBezTo>
                  <a:pt x="189210" y="495687"/>
                  <a:pt x="138410" y="494099"/>
                  <a:pt x="134177" y="486162"/>
                </a:cubicBezTo>
                <a:cubicBezTo>
                  <a:pt x="129944" y="478225"/>
                  <a:pt x="157725" y="450443"/>
                  <a:pt x="173864" y="429012"/>
                </a:cubicBezTo>
                <a:cubicBezTo>
                  <a:pt x="190003" y="407581"/>
                  <a:pt x="221489" y="375301"/>
                  <a:pt x="231014" y="357574"/>
                </a:cubicBezTo>
                <a:cubicBezTo>
                  <a:pt x="240539" y="339847"/>
                  <a:pt x="244772" y="346991"/>
                  <a:pt x="231014" y="322649"/>
                </a:cubicBezTo>
                <a:cubicBezTo>
                  <a:pt x="217256" y="298307"/>
                  <a:pt x="172276" y="250418"/>
                  <a:pt x="148464" y="211524"/>
                </a:cubicBezTo>
                <a:cubicBezTo>
                  <a:pt x="124652" y="172630"/>
                  <a:pt x="101897" y="118391"/>
                  <a:pt x="88139" y="89287"/>
                </a:cubicBezTo>
                <a:cubicBezTo>
                  <a:pt x="74381" y="60183"/>
                  <a:pt x="76762" y="52245"/>
                  <a:pt x="65914" y="36899"/>
                </a:cubicBezTo>
                <a:cubicBezTo>
                  <a:pt x="55066" y="21553"/>
                  <a:pt x="-7904" y="-10725"/>
                  <a:pt x="827" y="3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A3EA3B11-C254-4D3C-8F18-33DCCF45A368}"/>
              </a:ext>
            </a:extLst>
          </p:cNvPr>
          <p:cNvSpPr/>
          <p:nvPr/>
        </p:nvSpPr>
        <p:spPr>
          <a:xfrm>
            <a:off x="6814947" y="6636890"/>
            <a:ext cx="365316" cy="837484"/>
          </a:xfrm>
          <a:custGeom>
            <a:avLst/>
            <a:gdLst>
              <a:gd name="connsiteX0" fmla="*/ 191 w 365316"/>
              <a:gd name="connsiteY0" fmla="*/ 38548 h 837484"/>
              <a:gd name="connsiteX1" fmla="*/ 66866 w 365316"/>
              <a:gd name="connsiteY1" fmla="*/ 6798 h 837484"/>
              <a:gd name="connsiteX2" fmla="*/ 130366 w 365316"/>
              <a:gd name="connsiteY2" fmla="*/ 195710 h 837484"/>
              <a:gd name="connsiteX3" fmla="*/ 136716 w 365316"/>
              <a:gd name="connsiteY3" fmla="*/ 254448 h 837484"/>
              <a:gd name="connsiteX4" fmla="*/ 151003 w 365316"/>
              <a:gd name="connsiteY4" fmla="*/ 292548 h 837484"/>
              <a:gd name="connsiteX5" fmla="*/ 174816 w 365316"/>
              <a:gd name="connsiteY5" fmla="*/ 378273 h 837484"/>
              <a:gd name="connsiteX6" fmla="*/ 182753 w 365316"/>
              <a:gd name="connsiteY6" fmla="*/ 508448 h 837484"/>
              <a:gd name="connsiteX7" fmla="*/ 184341 w 365316"/>
              <a:gd name="connsiteY7" fmla="*/ 583060 h 837484"/>
              <a:gd name="connsiteX8" fmla="*/ 365316 w 365316"/>
              <a:gd name="connsiteY8" fmla="*/ 837060 h 837484"/>
              <a:gd name="connsiteX9" fmla="*/ 182753 w 365316"/>
              <a:gd name="connsiteY9" fmla="*/ 516385 h 837484"/>
              <a:gd name="connsiteX10" fmla="*/ 130366 w 365316"/>
              <a:gd name="connsiteY10" fmla="*/ 136973 h 837484"/>
              <a:gd name="connsiteX11" fmla="*/ 49403 w 365316"/>
              <a:gd name="connsiteY11" fmla="*/ 6798 h 837484"/>
              <a:gd name="connsiteX12" fmla="*/ 191 w 365316"/>
              <a:gd name="connsiteY12" fmla="*/ 38548 h 8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316" h="837484">
                <a:moveTo>
                  <a:pt x="191" y="38548"/>
                </a:moveTo>
                <a:cubicBezTo>
                  <a:pt x="3101" y="38548"/>
                  <a:pt x="45170" y="-19396"/>
                  <a:pt x="66866" y="6798"/>
                </a:cubicBezTo>
                <a:cubicBezTo>
                  <a:pt x="88562" y="32992"/>
                  <a:pt x="118724" y="154435"/>
                  <a:pt x="130366" y="195710"/>
                </a:cubicBezTo>
                <a:cubicBezTo>
                  <a:pt x="142008" y="236985"/>
                  <a:pt x="133277" y="238308"/>
                  <a:pt x="136716" y="254448"/>
                </a:cubicBezTo>
                <a:cubicBezTo>
                  <a:pt x="140155" y="270588"/>
                  <a:pt x="144653" y="271911"/>
                  <a:pt x="151003" y="292548"/>
                </a:cubicBezTo>
                <a:cubicBezTo>
                  <a:pt x="157353" y="313185"/>
                  <a:pt x="169524" y="342290"/>
                  <a:pt x="174816" y="378273"/>
                </a:cubicBezTo>
                <a:cubicBezTo>
                  <a:pt x="180108" y="414256"/>
                  <a:pt x="181166" y="474317"/>
                  <a:pt x="182753" y="508448"/>
                </a:cubicBezTo>
                <a:cubicBezTo>
                  <a:pt x="184340" y="542579"/>
                  <a:pt x="153914" y="528291"/>
                  <a:pt x="184341" y="583060"/>
                </a:cubicBezTo>
                <a:cubicBezTo>
                  <a:pt x="214768" y="637829"/>
                  <a:pt x="365581" y="848172"/>
                  <a:pt x="365316" y="837060"/>
                </a:cubicBezTo>
                <a:cubicBezTo>
                  <a:pt x="365051" y="825948"/>
                  <a:pt x="221911" y="633066"/>
                  <a:pt x="182753" y="516385"/>
                </a:cubicBezTo>
                <a:cubicBezTo>
                  <a:pt x="143595" y="399704"/>
                  <a:pt x="152591" y="221904"/>
                  <a:pt x="130366" y="136973"/>
                </a:cubicBezTo>
                <a:cubicBezTo>
                  <a:pt x="108141" y="52042"/>
                  <a:pt x="70570" y="27171"/>
                  <a:pt x="49403" y="6798"/>
                </a:cubicBezTo>
                <a:cubicBezTo>
                  <a:pt x="28236" y="-13575"/>
                  <a:pt x="-2719" y="38548"/>
                  <a:pt x="191" y="38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48CDBF99-C8F9-40E2-BF66-6E627FE4C2F0}"/>
              </a:ext>
            </a:extLst>
          </p:cNvPr>
          <p:cNvSpPr/>
          <p:nvPr/>
        </p:nvSpPr>
        <p:spPr>
          <a:xfrm>
            <a:off x="6809948" y="6584833"/>
            <a:ext cx="357615" cy="58727"/>
          </a:xfrm>
          <a:custGeom>
            <a:avLst/>
            <a:gdLst>
              <a:gd name="connsiteX0" fmla="*/ 357615 w 357615"/>
              <a:gd name="connsiteY0" fmla="*/ 8055 h 58727"/>
              <a:gd name="connsiteX1" fmla="*/ 30590 w 357615"/>
              <a:gd name="connsiteY1" fmla="*/ 117 h 58727"/>
              <a:gd name="connsiteX2" fmla="*/ 67102 w 357615"/>
              <a:gd name="connsiteY2" fmla="*/ 14405 h 58727"/>
              <a:gd name="connsiteX3" fmla="*/ 21065 w 357615"/>
              <a:gd name="connsiteY3" fmla="*/ 46155 h 58727"/>
              <a:gd name="connsiteX4" fmla="*/ 9952 w 357615"/>
              <a:gd name="connsiteY4" fmla="*/ 57267 h 58727"/>
              <a:gd name="connsiteX5" fmla="*/ 32177 w 357615"/>
              <a:gd name="connsiteY5" fmla="*/ 15992 h 58727"/>
              <a:gd name="connsiteX6" fmla="*/ 357615 w 357615"/>
              <a:gd name="connsiteY6" fmla="*/ 8055 h 5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615" h="58727">
                <a:moveTo>
                  <a:pt x="357615" y="8055"/>
                </a:moveTo>
                <a:cubicBezTo>
                  <a:pt x="357351" y="5409"/>
                  <a:pt x="79009" y="-941"/>
                  <a:pt x="30590" y="117"/>
                </a:cubicBezTo>
                <a:cubicBezTo>
                  <a:pt x="-17829" y="1175"/>
                  <a:pt x="68689" y="6732"/>
                  <a:pt x="67102" y="14405"/>
                </a:cubicBezTo>
                <a:cubicBezTo>
                  <a:pt x="65515" y="22078"/>
                  <a:pt x="30590" y="39011"/>
                  <a:pt x="21065" y="46155"/>
                </a:cubicBezTo>
                <a:cubicBezTo>
                  <a:pt x="11540" y="53299"/>
                  <a:pt x="8100" y="62294"/>
                  <a:pt x="9952" y="57267"/>
                </a:cubicBezTo>
                <a:cubicBezTo>
                  <a:pt x="11804" y="52240"/>
                  <a:pt x="-24973" y="20755"/>
                  <a:pt x="32177" y="15992"/>
                </a:cubicBezTo>
                <a:cubicBezTo>
                  <a:pt x="89327" y="11230"/>
                  <a:pt x="357879" y="10701"/>
                  <a:pt x="357615" y="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373C4EAA-59FF-423A-AD72-E39727D6A7A5}"/>
              </a:ext>
            </a:extLst>
          </p:cNvPr>
          <p:cNvSpPr/>
          <p:nvPr/>
        </p:nvSpPr>
        <p:spPr>
          <a:xfrm>
            <a:off x="7167235" y="6550637"/>
            <a:ext cx="710857" cy="947118"/>
          </a:xfrm>
          <a:custGeom>
            <a:avLst/>
            <a:gdLst>
              <a:gd name="connsiteX0" fmla="*/ 8265 w 710857"/>
              <a:gd name="connsiteY0" fmla="*/ 976 h 947118"/>
              <a:gd name="connsiteX1" fmla="*/ 209878 w 710857"/>
              <a:gd name="connsiteY1" fmla="*/ 99401 h 947118"/>
              <a:gd name="connsiteX2" fmla="*/ 482928 w 710857"/>
              <a:gd name="connsiteY2" fmla="*/ 245451 h 947118"/>
              <a:gd name="connsiteX3" fmla="*/ 644853 w 710857"/>
              <a:gd name="connsiteY3" fmla="*/ 585176 h 947118"/>
              <a:gd name="connsiteX4" fmla="*/ 708353 w 710857"/>
              <a:gd name="connsiteY4" fmla="*/ 945538 h 947118"/>
              <a:gd name="connsiteX5" fmla="*/ 676603 w 710857"/>
              <a:gd name="connsiteY5" fmla="*/ 697888 h 947118"/>
              <a:gd name="connsiteX6" fmla="*/ 486103 w 710857"/>
              <a:gd name="connsiteY6" fmla="*/ 262913 h 947118"/>
              <a:gd name="connsiteX7" fmla="*/ 84465 w 710857"/>
              <a:gd name="connsiteY7" fmla="*/ 61301 h 947118"/>
              <a:gd name="connsiteX8" fmla="*/ 8265 w 710857"/>
              <a:gd name="connsiteY8" fmla="*/ 976 h 94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857" h="947118">
                <a:moveTo>
                  <a:pt x="8265" y="976"/>
                </a:moveTo>
                <a:cubicBezTo>
                  <a:pt x="29167" y="7326"/>
                  <a:pt x="209878" y="99401"/>
                  <a:pt x="209878" y="99401"/>
                </a:cubicBezTo>
                <a:cubicBezTo>
                  <a:pt x="288989" y="140147"/>
                  <a:pt x="410432" y="164489"/>
                  <a:pt x="482928" y="245451"/>
                </a:cubicBezTo>
                <a:cubicBezTo>
                  <a:pt x="555424" y="326413"/>
                  <a:pt x="607282" y="468495"/>
                  <a:pt x="644853" y="585176"/>
                </a:cubicBezTo>
                <a:cubicBezTo>
                  <a:pt x="682424" y="701857"/>
                  <a:pt x="703061" y="926753"/>
                  <a:pt x="708353" y="945538"/>
                </a:cubicBezTo>
                <a:cubicBezTo>
                  <a:pt x="713645" y="964323"/>
                  <a:pt x="713645" y="811659"/>
                  <a:pt x="676603" y="697888"/>
                </a:cubicBezTo>
                <a:cubicBezTo>
                  <a:pt x="639561" y="584117"/>
                  <a:pt x="584793" y="369011"/>
                  <a:pt x="486103" y="262913"/>
                </a:cubicBezTo>
                <a:cubicBezTo>
                  <a:pt x="387413" y="156815"/>
                  <a:pt x="165163" y="102840"/>
                  <a:pt x="84465" y="61301"/>
                </a:cubicBezTo>
                <a:cubicBezTo>
                  <a:pt x="3767" y="19762"/>
                  <a:pt x="-12637" y="-5374"/>
                  <a:pt x="8265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7E7CAD63-F7A2-4F10-8C1E-99442EE83944}"/>
              </a:ext>
            </a:extLst>
          </p:cNvPr>
          <p:cNvSpPr/>
          <p:nvPr/>
        </p:nvSpPr>
        <p:spPr>
          <a:xfrm>
            <a:off x="7162769" y="6585645"/>
            <a:ext cx="344483" cy="720648"/>
          </a:xfrm>
          <a:custGeom>
            <a:avLst/>
            <a:gdLst>
              <a:gd name="connsiteX0" fmla="*/ 31 w 344483"/>
              <a:gd name="connsiteY0" fmla="*/ 893 h 720648"/>
              <a:gd name="connsiteX1" fmla="*/ 69881 w 344483"/>
              <a:gd name="connsiteY1" fmla="*/ 108843 h 720648"/>
              <a:gd name="connsiteX2" fmla="*/ 76231 w 344483"/>
              <a:gd name="connsiteY2" fmla="*/ 212030 h 720648"/>
              <a:gd name="connsiteX3" fmla="*/ 90519 w 344483"/>
              <a:gd name="connsiteY3" fmla="*/ 337443 h 720648"/>
              <a:gd name="connsiteX4" fmla="*/ 120681 w 344483"/>
              <a:gd name="connsiteY4" fmla="*/ 402530 h 720648"/>
              <a:gd name="connsiteX5" fmla="*/ 217519 w 344483"/>
              <a:gd name="connsiteY5" fmla="*/ 523180 h 720648"/>
              <a:gd name="connsiteX6" fmla="*/ 342931 w 344483"/>
              <a:gd name="connsiteY6" fmla="*/ 720030 h 720648"/>
              <a:gd name="connsiteX7" fmla="*/ 274669 w 344483"/>
              <a:gd name="connsiteY7" fmla="*/ 575568 h 720648"/>
              <a:gd name="connsiteX8" fmla="*/ 90519 w 344483"/>
              <a:gd name="connsiteY8" fmla="*/ 313630 h 720648"/>
              <a:gd name="connsiteX9" fmla="*/ 79406 w 344483"/>
              <a:gd name="connsiteY9" fmla="*/ 72330 h 720648"/>
              <a:gd name="connsiteX10" fmla="*/ 31 w 344483"/>
              <a:gd name="connsiteY10" fmla="*/ 893 h 72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483" h="720648">
                <a:moveTo>
                  <a:pt x="31" y="893"/>
                </a:moveTo>
                <a:cubicBezTo>
                  <a:pt x="-1556" y="6978"/>
                  <a:pt x="57181" y="73654"/>
                  <a:pt x="69881" y="108843"/>
                </a:cubicBezTo>
                <a:cubicBezTo>
                  <a:pt x="82581" y="144032"/>
                  <a:pt x="72791" y="173930"/>
                  <a:pt x="76231" y="212030"/>
                </a:cubicBezTo>
                <a:cubicBezTo>
                  <a:pt x="79671" y="250130"/>
                  <a:pt x="83111" y="305693"/>
                  <a:pt x="90519" y="337443"/>
                </a:cubicBezTo>
                <a:cubicBezTo>
                  <a:pt x="97927" y="369193"/>
                  <a:pt x="99514" y="371574"/>
                  <a:pt x="120681" y="402530"/>
                </a:cubicBezTo>
                <a:cubicBezTo>
                  <a:pt x="141848" y="433486"/>
                  <a:pt x="180477" y="470263"/>
                  <a:pt x="217519" y="523180"/>
                </a:cubicBezTo>
                <a:cubicBezTo>
                  <a:pt x="254561" y="576097"/>
                  <a:pt x="333406" y="711299"/>
                  <a:pt x="342931" y="720030"/>
                </a:cubicBezTo>
                <a:cubicBezTo>
                  <a:pt x="352456" y="728761"/>
                  <a:pt x="316738" y="643301"/>
                  <a:pt x="274669" y="575568"/>
                </a:cubicBezTo>
                <a:cubicBezTo>
                  <a:pt x="232600" y="507835"/>
                  <a:pt x="123063" y="397503"/>
                  <a:pt x="90519" y="313630"/>
                </a:cubicBezTo>
                <a:cubicBezTo>
                  <a:pt x="57975" y="229757"/>
                  <a:pt x="95546" y="124717"/>
                  <a:pt x="79406" y="72330"/>
                </a:cubicBezTo>
                <a:cubicBezTo>
                  <a:pt x="63266" y="19943"/>
                  <a:pt x="1618" y="-5192"/>
                  <a:pt x="31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28B18DFE-7591-40A7-B43F-B1DA81F73C8F}"/>
              </a:ext>
            </a:extLst>
          </p:cNvPr>
          <p:cNvSpPr/>
          <p:nvPr/>
        </p:nvSpPr>
        <p:spPr>
          <a:xfrm>
            <a:off x="7280256" y="6684634"/>
            <a:ext cx="559683" cy="861896"/>
          </a:xfrm>
          <a:custGeom>
            <a:avLst/>
            <a:gdLst>
              <a:gd name="connsiteX0" fmla="*/ 19 w 559683"/>
              <a:gd name="connsiteY0" fmla="*/ 329 h 861896"/>
              <a:gd name="connsiteX1" fmla="*/ 269894 w 559683"/>
              <a:gd name="connsiteY1" fmla="*/ 84466 h 861896"/>
              <a:gd name="connsiteX2" fmla="*/ 428644 w 559683"/>
              <a:gd name="connsiteY2" fmla="*/ 281316 h 861896"/>
              <a:gd name="connsiteX3" fmla="*/ 525482 w 559683"/>
              <a:gd name="connsiteY3" fmla="*/ 651204 h 861896"/>
              <a:gd name="connsiteX4" fmla="*/ 557232 w 559683"/>
              <a:gd name="connsiteY4" fmla="*/ 852816 h 861896"/>
              <a:gd name="connsiteX5" fmla="*/ 468332 w 559683"/>
              <a:gd name="connsiteY5" fmla="*/ 362279 h 861896"/>
              <a:gd name="connsiteX6" fmla="*/ 257194 w 559683"/>
              <a:gd name="connsiteY6" fmla="*/ 68591 h 861896"/>
              <a:gd name="connsiteX7" fmla="*/ 19 w 559683"/>
              <a:gd name="connsiteY7" fmla="*/ 329 h 86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683" h="861896">
                <a:moveTo>
                  <a:pt x="19" y="329"/>
                </a:moveTo>
                <a:cubicBezTo>
                  <a:pt x="2136" y="2975"/>
                  <a:pt x="198457" y="37635"/>
                  <a:pt x="269894" y="84466"/>
                </a:cubicBezTo>
                <a:cubicBezTo>
                  <a:pt x="341331" y="131297"/>
                  <a:pt x="386046" y="186860"/>
                  <a:pt x="428644" y="281316"/>
                </a:cubicBezTo>
                <a:cubicBezTo>
                  <a:pt x="471242" y="375772"/>
                  <a:pt x="504051" y="555954"/>
                  <a:pt x="525482" y="651204"/>
                </a:cubicBezTo>
                <a:cubicBezTo>
                  <a:pt x="546913" y="746454"/>
                  <a:pt x="566757" y="900970"/>
                  <a:pt x="557232" y="852816"/>
                </a:cubicBezTo>
                <a:cubicBezTo>
                  <a:pt x="547707" y="804662"/>
                  <a:pt x="518338" y="492983"/>
                  <a:pt x="468332" y="362279"/>
                </a:cubicBezTo>
                <a:cubicBezTo>
                  <a:pt x="418326" y="231575"/>
                  <a:pt x="341860" y="127064"/>
                  <a:pt x="257194" y="68591"/>
                </a:cubicBezTo>
                <a:cubicBezTo>
                  <a:pt x="172528" y="10118"/>
                  <a:pt x="-2098" y="-2317"/>
                  <a:pt x="19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60FB0882-7F94-4312-AA2E-E9B4185B5AC1}"/>
              </a:ext>
            </a:extLst>
          </p:cNvPr>
          <p:cNvSpPr/>
          <p:nvPr/>
        </p:nvSpPr>
        <p:spPr>
          <a:xfrm>
            <a:off x="7263235" y="6712542"/>
            <a:ext cx="330481" cy="603182"/>
          </a:xfrm>
          <a:custGeom>
            <a:avLst/>
            <a:gdLst>
              <a:gd name="connsiteX0" fmla="*/ 329778 w 330481"/>
              <a:gd name="connsiteY0" fmla="*/ 110533 h 603182"/>
              <a:gd name="connsiteX1" fmla="*/ 105940 w 330481"/>
              <a:gd name="connsiteY1" fmla="*/ 12108 h 603182"/>
              <a:gd name="connsiteX2" fmla="*/ 4340 w 330481"/>
              <a:gd name="connsiteY2" fmla="*/ 7346 h 603182"/>
              <a:gd name="connsiteX3" fmla="*/ 20215 w 330481"/>
              <a:gd name="connsiteY3" fmla="*/ 64496 h 603182"/>
              <a:gd name="connsiteX4" fmla="*/ 34503 w 330481"/>
              <a:gd name="connsiteY4" fmla="*/ 208958 h 603182"/>
              <a:gd name="connsiteX5" fmla="*/ 99590 w 330481"/>
              <a:gd name="connsiteY5" fmla="*/ 316908 h 603182"/>
              <a:gd name="connsiteX6" fmla="*/ 285328 w 330481"/>
              <a:gd name="connsiteY6" fmla="*/ 597896 h 603182"/>
              <a:gd name="connsiteX7" fmla="*/ 231353 w 330481"/>
              <a:gd name="connsiteY7" fmla="*/ 477246 h 603182"/>
              <a:gd name="connsiteX8" fmla="*/ 47203 w 330481"/>
              <a:gd name="connsiteY8" fmla="*/ 193083 h 603182"/>
              <a:gd name="connsiteX9" fmla="*/ 20215 w 330481"/>
              <a:gd name="connsiteY9" fmla="*/ 13696 h 603182"/>
              <a:gd name="connsiteX10" fmla="*/ 171028 w 330481"/>
              <a:gd name="connsiteY10" fmla="*/ 50208 h 603182"/>
              <a:gd name="connsiteX11" fmla="*/ 329778 w 330481"/>
              <a:gd name="connsiteY11" fmla="*/ 110533 h 60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81" h="603182">
                <a:moveTo>
                  <a:pt x="329778" y="110533"/>
                </a:moveTo>
                <a:cubicBezTo>
                  <a:pt x="318930" y="104183"/>
                  <a:pt x="160180" y="29306"/>
                  <a:pt x="105940" y="12108"/>
                </a:cubicBezTo>
                <a:cubicBezTo>
                  <a:pt x="51700" y="-5090"/>
                  <a:pt x="18627" y="-1385"/>
                  <a:pt x="4340" y="7346"/>
                </a:cubicBezTo>
                <a:cubicBezTo>
                  <a:pt x="-9947" y="16077"/>
                  <a:pt x="15188" y="30894"/>
                  <a:pt x="20215" y="64496"/>
                </a:cubicBezTo>
                <a:cubicBezTo>
                  <a:pt x="25242" y="98098"/>
                  <a:pt x="21274" y="166889"/>
                  <a:pt x="34503" y="208958"/>
                </a:cubicBezTo>
                <a:cubicBezTo>
                  <a:pt x="47732" y="251027"/>
                  <a:pt x="57786" y="252085"/>
                  <a:pt x="99590" y="316908"/>
                </a:cubicBezTo>
                <a:cubicBezTo>
                  <a:pt x="141394" y="381731"/>
                  <a:pt x="263367" y="571173"/>
                  <a:pt x="285328" y="597896"/>
                </a:cubicBezTo>
                <a:cubicBezTo>
                  <a:pt x="307289" y="624619"/>
                  <a:pt x="271040" y="544715"/>
                  <a:pt x="231353" y="477246"/>
                </a:cubicBezTo>
                <a:cubicBezTo>
                  <a:pt x="191665" y="409777"/>
                  <a:pt x="82393" y="270341"/>
                  <a:pt x="47203" y="193083"/>
                </a:cubicBezTo>
                <a:cubicBezTo>
                  <a:pt x="12013" y="115825"/>
                  <a:pt x="-422" y="37508"/>
                  <a:pt x="20215" y="13696"/>
                </a:cubicBezTo>
                <a:cubicBezTo>
                  <a:pt x="40852" y="-10116"/>
                  <a:pt x="118905" y="33539"/>
                  <a:pt x="171028" y="50208"/>
                </a:cubicBezTo>
                <a:cubicBezTo>
                  <a:pt x="223151" y="66877"/>
                  <a:pt x="340626" y="116883"/>
                  <a:pt x="329778" y="11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0D541663-1FBE-41CA-881B-98976D60D9ED}"/>
              </a:ext>
            </a:extLst>
          </p:cNvPr>
          <p:cNvSpPr/>
          <p:nvPr/>
        </p:nvSpPr>
        <p:spPr>
          <a:xfrm>
            <a:off x="6532338" y="7241059"/>
            <a:ext cx="235707" cy="238062"/>
          </a:xfrm>
          <a:custGeom>
            <a:avLst/>
            <a:gdLst>
              <a:gd name="connsiteX0" fmla="*/ 225 w 235707"/>
              <a:gd name="connsiteY0" fmla="*/ 1116 h 238062"/>
              <a:gd name="connsiteX1" fmla="*/ 224062 w 235707"/>
              <a:gd name="connsiteY1" fmla="*/ 232891 h 238062"/>
              <a:gd name="connsiteX2" fmla="*/ 182787 w 235707"/>
              <a:gd name="connsiteY2" fmla="*/ 148754 h 238062"/>
              <a:gd name="connsiteX3" fmla="*/ 225 w 235707"/>
              <a:gd name="connsiteY3" fmla="*/ 1116 h 23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07" h="238062">
                <a:moveTo>
                  <a:pt x="225" y="1116"/>
                </a:moveTo>
                <a:cubicBezTo>
                  <a:pt x="7104" y="15139"/>
                  <a:pt x="193635" y="208285"/>
                  <a:pt x="224062" y="232891"/>
                </a:cubicBezTo>
                <a:cubicBezTo>
                  <a:pt x="254489" y="257497"/>
                  <a:pt x="219829" y="188442"/>
                  <a:pt x="182787" y="148754"/>
                </a:cubicBezTo>
                <a:cubicBezTo>
                  <a:pt x="145745" y="109067"/>
                  <a:pt x="-6654" y="-12907"/>
                  <a:pt x="225" y="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6F6DDEDE-3565-480C-9B77-E4C47CDAFAD3}"/>
              </a:ext>
            </a:extLst>
          </p:cNvPr>
          <p:cNvSpPr/>
          <p:nvPr/>
        </p:nvSpPr>
        <p:spPr>
          <a:xfrm>
            <a:off x="6546792" y="7176974"/>
            <a:ext cx="258893" cy="303336"/>
          </a:xfrm>
          <a:custGeom>
            <a:avLst/>
            <a:gdLst>
              <a:gd name="connsiteX0" fmla="*/ 58 w 258893"/>
              <a:gd name="connsiteY0" fmla="*/ 114 h 303336"/>
              <a:gd name="connsiteX1" fmla="*/ 128646 w 258893"/>
              <a:gd name="connsiteY1" fmla="*/ 74726 h 303336"/>
              <a:gd name="connsiteX2" fmla="*/ 258821 w 258893"/>
              <a:gd name="connsiteY2" fmla="*/ 303326 h 303336"/>
              <a:gd name="connsiteX3" fmla="*/ 144521 w 258893"/>
              <a:gd name="connsiteY3" fmla="*/ 65201 h 303336"/>
              <a:gd name="connsiteX4" fmla="*/ 58 w 258893"/>
              <a:gd name="connsiteY4" fmla="*/ 114 h 3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893" h="303336">
                <a:moveTo>
                  <a:pt x="58" y="114"/>
                </a:moveTo>
                <a:cubicBezTo>
                  <a:pt x="-2588" y="1702"/>
                  <a:pt x="85519" y="24191"/>
                  <a:pt x="128646" y="74726"/>
                </a:cubicBezTo>
                <a:cubicBezTo>
                  <a:pt x="171773" y="125261"/>
                  <a:pt x="256175" y="304914"/>
                  <a:pt x="258821" y="303326"/>
                </a:cubicBezTo>
                <a:cubicBezTo>
                  <a:pt x="261467" y="301739"/>
                  <a:pt x="190823" y="117324"/>
                  <a:pt x="144521" y="65201"/>
                </a:cubicBezTo>
                <a:cubicBezTo>
                  <a:pt x="98219" y="13078"/>
                  <a:pt x="2704" y="-1474"/>
                  <a:pt x="58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F5AA575B-3DCA-44D4-8D70-9F432B44C180}"/>
              </a:ext>
            </a:extLst>
          </p:cNvPr>
          <p:cNvSpPr/>
          <p:nvPr/>
        </p:nvSpPr>
        <p:spPr>
          <a:xfrm>
            <a:off x="6547062" y="7172996"/>
            <a:ext cx="323503" cy="293719"/>
          </a:xfrm>
          <a:custGeom>
            <a:avLst/>
            <a:gdLst>
              <a:gd name="connsiteX0" fmla="*/ 1376 w 323503"/>
              <a:gd name="connsiteY0" fmla="*/ 7267 h 293719"/>
              <a:gd name="connsiteX1" fmla="*/ 152188 w 323503"/>
              <a:gd name="connsiteY1" fmla="*/ 40604 h 293719"/>
              <a:gd name="connsiteX2" fmla="*/ 320463 w 323503"/>
              <a:gd name="connsiteY2" fmla="*/ 293017 h 293719"/>
              <a:gd name="connsiteX3" fmla="*/ 242676 w 323503"/>
              <a:gd name="connsiteY3" fmla="*/ 112042 h 293719"/>
              <a:gd name="connsiteX4" fmla="*/ 1376 w 323503"/>
              <a:gd name="connsiteY4" fmla="*/ 7267 h 2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03" h="293719">
                <a:moveTo>
                  <a:pt x="1376" y="7267"/>
                </a:moveTo>
                <a:cubicBezTo>
                  <a:pt x="-13705" y="-4639"/>
                  <a:pt x="99007" y="-7021"/>
                  <a:pt x="152188" y="40604"/>
                </a:cubicBezTo>
                <a:cubicBezTo>
                  <a:pt x="205369" y="88229"/>
                  <a:pt x="305382" y="281111"/>
                  <a:pt x="320463" y="293017"/>
                </a:cubicBezTo>
                <a:cubicBezTo>
                  <a:pt x="335544" y="304923"/>
                  <a:pt x="292153" y="162313"/>
                  <a:pt x="242676" y="112042"/>
                </a:cubicBezTo>
                <a:cubicBezTo>
                  <a:pt x="193199" y="61771"/>
                  <a:pt x="16457" y="19173"/>
                  <a:pt x="1376" y="7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: 図形 2209">
            <a:extLst>
              <a:ext uri="{FF2B5EF4-FFF2-40B4-BE49-F238E27FC236}">
                <a16:creationId xmlns:a16="http://schemas.microsoft.com/office/drawing/2014/main" id="{2D99D6DC-5CC0-410D-8C66-C229C7B6867F}"/>
              </a:ext>
            </a:extLst>
          </p:cNvPr>
          <p:cNvSpPr/>
          <p:nvPr/>
        </p:nvSpPr>
        <p:spPr>
          <a:xfrm>
            <a:off x="6490370" y="7234879"/>
            <a:ext cx="321732" cy="480509"/>
          </a:xfrm>
          <a:custGeom>
            <a:avLst/>
            <a:gdLst>
              <a:gd name="connsiteX0" fmla="*/ 918 w 321732"/>
              <a:gd name="connsiteY0" fmla="*/ 2534 h 480509"/>
              <a:gd name="connsiteX1" fmla="*/ 269205 w 321732"/>
              <a:gd name="connsiteY1" fmla="*/ 370834 h 480509"/>
              <a:gd name="connsiteX2" fmla="*/ 308893 w 321732"/>
              <a:gd name="connsiteY2" fmla="*/ 480371 h 480509"/>
              <a:gd name="connsiteX3" fmla="*/ 321593 w 321732"/>
              <a:gd name="connsiteY3" fmla="*/ 393059 h 480509"/>
              <a:gd name="connsiteX4" fmla="*/ 302543 w 321732"/>
              <a:gd name="connsiteY4" fmla="*/ 362896 h 480509"/>
              <a:gd name="connsiteX5" fmla="*/ 185068 w 321732"/>
              <a:gd name="connsiteY5" fmla="*/ 215259 h 480509"/>
              <a:gd name="connsiteX6" fmla="*/ 918 w 321732"/>
              <a:gd name="connsiteY6" fmla="*/ 2534 h 4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732" h="480509">
                <a:moveTo>
                  <a:pt x="918" y="2534"/>
                </a:moveTo>
                <a:cubicBezTo>
                  <a:pt x="14941" y="28463"/>
                  <a:pt x="217876" y="291195"/>
                  <a:pt x="269205" y="370834"/>
                </a:cubicBezTo>
                <a:cubicBezTo>
                  <a:pt x="320534" y="450474"/>
                  <a:pt x="300162" y="476667"/>
                  <a:pt x="308893" y="480371"/>
                </a:cubicBezTo>
                <a:cubicBezTo>
                  <a:pt x="317624" y="484075"/>
                  <a:pt x="322651" y="412638"/>
                  <a:pt x="321593" y="393059"/>
                </a:cubicBezTo>
                <a:cubicBezTo>
                  <a:pt x="320535" y="373480"/>
                  <a:pt x="325297" y="392529"/>
                  <a:pt x="302543" y="362896"/>
                </a:cubicBezTo>
                <a:cubicBezTo>
                  <a:pt x="279789" y="333263"/>
                  <a:pt x="232693" y="273732"/>
                  <a:pt x="185068" y="215259"/>
                </a:cubicBezTo>
                <a:cubicBezTo>
                  <a:pt x="137443" y="156786"/>
                  <a:pt x="-13105" y="-23395"/>
                  <a:pt x="918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4C7A329D-81B0-4083-96D8-5F68FAFB1ED9}"/>
              </a:ext>
            </a:extLst>
          </p:cNvPr>
          <p:cNvSpPr/>
          <p:nvPr/>
        </p:nvSpPr>
        <p:spPr>
          <a:xfrm>
            <a:off x="6103863" y="6557305"/>
            <a:ext cx="312008" cy="42515"/>
          </a:xfrm>
          <a:custGeom>
            <a:avLst/>
            <a:gdLst>
              <a:gd name="connsiteX0" fmla="*/ 604 w 312008"/>
              <a:gd name="connsiteY0" fmla="*/ 128 h 42515"/>
              <a:gd name="connsiteX1" fmla="*/ 301170 w 312008"/>
              <a:gd name="connsiteY1" fmla="*/ 29762 h 42515"/>
              <a:gd name="connsiteX2" fmla="*/ 224970 w 312008"/>
              <a:gd name="connsiteY2" fmla="*/ 42462 h 42515"/>
              <a:gd name="connsiteX3" fmla="*/ 604 w 312008"/>
              <a:gd name="connsiteY3" fmla="*/ 128 h 4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08" h="42515">
                <a:moveTo>
                  <a:pt x="604" y="128"/>
                </a:moveTo>
                <a:cubicBezTo>
                  <a:pt x="13304" y="-1989"/>
                  <a:pt x="263776" y="22706"/>
                  <a:pt x="301170" y="29762"/>
                </a:cubicBezTo>
                <a:cubicBezTo>
                  <a:pt x="338564" y="36818"/>
                  <a:pt x="270831" y="43168"/>
                  <a:pt x="224970" y="42462"/>
                </a:cubicBezTo>
                <a:cubicBezTo>
                  <a:pt x="179109" y="41756"/>
                  <a:pt x="-12096" y="2245"/>
                  <a:pt x="60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5B734A0C-6A66-4E40-8242-F1009853A29E}"/>
              </a:ext>
            </a:extLst>
          </p:cNvPr>
          <p:cNvSpPr/>
          <p:nvPr/>
        </p:nvSpPr>
        <p:spPr>
          <a:xfrm>
            <a:off x="6483310" y="6643409"/>
            <a:ext cx="464863" cy="66432"/>
          </a:xfrm>
          <a:custGeom>
            <a:avLst/>
            <a:gdLst>
              <a:gd name="connsiteX0" fmla="*/ 2157 w 464863"/>
              <a:gd name="connsiteY0" fmla="*/ 11391 h 66432"/>
              <a:gd name="connsiteX1" fmla="*/ 455123 w 464863"/>
              <a:gd name="connsiteY1" fmla="*/ 66424 h 66432"/>
              <a:gd name="connsiteX2" fmla="*/ 290023 w 464863"/>
              <a:gd name="connsiteY2" fmla="*/ 7158 h 66432"/>
              <a:gd name="connsiteX3" fmla="*/ 2157 w 464863"/>
              <a:gd name="connsiteY3" fmla="*/ 11391 h 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66432">
                <a:moveTo>
                  <a:pt x="2157" y="11391"/>
                </a:moveTo>
                <a:cubicBezTo>
                  <a:pt x="29673" y="21269"/>
                  <a:pt x="407145" y="67129"/>
                  <a:pt x="455123" y="66424"/>
                </a:cubicBezTo>
                <a:cubicBezTo>
                  <a:pt x="503101" y="65719"/>
                  <a:pt x="361990" y="20563"/>
                  <a:pt x="290023" y="7158"/>
                </a:cubicBezTo>
                <a:cubicBezTo>
                  <a:pt x="218056" y="-6247"/>
                  <a:pt x="-25359" y="1513"/>
                  <a:pt x="2157" y="1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28B19BFE-A3EE-4078-9F95-9F631435F12A}"/>
              </a:ext>
            </a:extLst>
          </p:cNvPr>
          <p:cNvSpPr/>
          <p:nvPr/>
        </p:nvSpPr>
        <p:spPr>
          <a:xfrm>
            <a:off x="3881331" y="4465589"/>
            <a:ext cx="60483" cy="61961"/>
          </a:xfrm>
          <a:custGeom>
            <a:avLst/>
            <a:gdLst>
              <a:gd name="connsiteX0" fmla="*/ 11219 w 60483"/>
              <a:gd name="connsiteY0" fmla="*/ 49 h 61961"/>
              <a:gd name="connsiteX1" fmla="*/ 60432 w 60483"/>
              <a:gd name="connsiteY1" fmla="*/ 50849 h 61961"/>
              <a:gd name="connsiteX2" fmla="*/ 107 w 60483"/>
              <a:gd name="connsiteY2" fmla="*/ 61961 h 61961"/>
              <a:gd name="connsiteX3" fmla="*/ 44557 w 60483"/>
              <a:gd name="connsiteY3" fmla="*/ 50849 h 61961"/>
              <a:gd name="connsiteX4" fmla="*/ 44557 w 60483"/>
              <a:gd name="connsiteY4" fmla="*/ 41324 h 61961"/>
              <a:gd name="connsiteX5" fmla="*/ 11219 w 60483"/>
              <a:gd name="connsiteY5" fmla="*/ 49 h 6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" h="61961">
                <a:moveTo>
                  <a:pt x="11219" y="49"/>
                </a:moveTo>
                <a:cubicBezTo>
                  <a:pt x="13865" y="1637"/>
                  <a:pt x="62284" y="40531"/>
                  <a:pt x="60432" y="50849"/>
                </a:cubicBezTo>
                <a:cubicBezTo>
                  <a:pt x="58580" y="61167"/>
                  <a:pt x="2753" y="61961"/>
                  <a:pt x="107" y="61961"/>
                </a:cubicBezTo>
                <a:cubicBezTo>
                  <a:pt x="-2539" y="61961"/>
                  <a:pt x="44557" y="50849"/>
                  <a:pt x="44557" y="50849"/>
                </a:cubicBezTo>
                <a:cubicBezTo>
                  <a:pt x="51965" y="47410"/>
                  <a:pt x="47468" y="47145"/>
                  <a:pt x="44557" y="41324"/>
                </a:cubicBezTo>
                <a:cubicBezTo>
                  <a:pt x="41647" y="35503"/>
                  <a:pt x="8573" y="-1539"/>
                  <a:pt x="1121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AAE1FD51-6C1E-4C87-8127-86D96514DFA4}"/>
              </a:ext>
            </a:extLst>
          </p:cNvPr>
          <p:cNvSpPr/>
          <p:nvPr/>
        </p:nvSpPr>
        <p:spPr>
          <a:xfrm>
            <a:off x="3268219" y="4489051"/>
            <a:ext cx="137138" cy="187789"/>
          </a:xfrm>
          <a:custGeom>
            <a:avLst/>
            <a:gdLst>
              <a:gd name="connsiteX0" fmla="*/ 136969 w 137138"/>
              <a:gd name="connsiteY0" fmla="*/ 187724 h 187789"/>
              <a:gd name="connsiteX1" fmla="*/ 76644 w 137138"/>
              <a:gd name="connsiteY1" fmla="*/ 105174 h 187789"/>
              <a:gd name="connsiteX2" fmla="*/ 9969 w 137138"/>
              <a:gd name="connsiteY2" fmla="*/ 1987 h 187789"/>
              <a:gd name="connsiteX3" fmla="*/ 5206 w 137138"/>
              <a:gd name="connsiteY3" fmla="*/ 43262 h 187789"/>
              <a:gd name="connsiteX4" fmla="*/ 57594 w 137138"/>
              <a:gd name="connsiteY4" fmla="*/ 117874 h 187789"/>
              <a:gd name="connsiteX5" fmla="*/ 136969 w 137138"/>
              <a:gd name="connsiteY5" fmla="*/ 187724 h 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38" h="187789">
                <a:moveTo>
                  <a:pt x="136969" y="187724"/>
                </a:moveTo>
                <a:cubicBezTo>
                  <a:pt x="140144" y="185607"/>
                  <a:pt x="97811" y="136130"/>
                  <a:pt x="76644" y="105174"/>
                </a:cubicBezTo>
                <a:cubicBezTo>
                  <a:pt x="55477" y="74218"/>
                  <a:pt x="21875" y="12306"/>
                  <a:pt x="9969" y="1987"/>
                </a:cubicBezTo>
                <a:cubicBezTo>
                  <a:pt x="-1937" y="-8332"/>
                  <a:pt x="-2732" y="23947"/>
                  <a:pt x="5206" y="43262"/>
                </a:cubicBezTo>
                <a:cubicBezTo>
                  <a:pt x="13143" y="62576"/>
                  <a:pt x="43042" y="95384"/>
                  <a:pt x="57594" y="117874"/>
                </a:cubicBezTo>
                <a:cubicBezTo>
                  <a:pt x="72146" y="140364"/>
                  <a:pt x="133794" y="189841"/>
                  <a:pt x="136969" y="187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D98D1528-6458-4AB1-BD5F-26039DA1293B}"/>
              </a:ext>
            </a:extLst>
          </p:cNvPr>
          <p:cNvSpPr/>
          <p:nvPr/>
        </p:nvSpPr>
        <p:spPr>
          <a:xfrm>
            <a:off x="3228836" y="4509704"/>
            <a:ext cx="59869" cy="474813"/>
          </a:xfrm>
          <a:custGeom>
            <a:avLst/>
            <a:gdLst>
              <a:gd name="connsiteX0" fmla="*/ 43002 w 59869"/>
              <a:gd name="connsiteY0" fmla="*/ 384 h 474813"/>
              <a:gd name="connsiteX1" fmla="*/ 20777 w 59869"/>
              <a:gd name="connsiteY1" fmla="*/ 94046 h 474813"/>
              <a:gd name="connsiteX2" fmla="*/ 25539 w 59869"/>
              <a:gd name="connsiteY2" fmla="*/ 260734 h 474813"/>
              <a:gd name="connsiteX3" fmla="*/ 50939 w 59869"/>
              <a:gd name="connsiteY3" fmla="*/ 340109 h 474813"/>
              <a:gd name="connsiteX4" fmla="*/ 58877 w 59869"/>
              <a:gd name="connsiteY4" fmla="*/ 448059 h 474813"/>
              <a:gd name="connsiteX5" fmla="*/ 58877 w 59869"/>
              <a:gd name="connsiteY5" fmla="*/ 467109 h 474813"/>
              <a:gd name="connsiteX6" fmla="*/ 50939 w 59869"/>
              <a:gd name="connsiteY6" fmla="*/ 341696 h 474813"/>
              <a:gd name="connsiteX7" fmla="*/ 4902 w 59869"/>
              <a:gd name="connsiteY7" fmla="*/ 235334 h 474813"/>
              <a:gd name="connsiteX8" fmla="*/ 4902 w 59869"/>
              <a:gd name="connsiteY8" fmla="*/ 127384 h 474813"/>
              <a:gd name="connsiteX9" fmla="*/ 43002 w 59869"/>
              <a:gd name="connsiteY9" fmla="*/ 384 h 4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9" h="474813">
                <a:moveTo>
                  <a:pt x="43002" y="384"/>
                </a:moveTo>
                <a:cubicBezTo>
                  <a:pt x="45648" y="-5172"/>
                  <a:pt x="23687" y="50654"/>
                  <a:pt x="20777" y="94046"/>
                </a:cubicBezTo>
                <a:cubicBezTo>
                  <a:pt x="17867" y="137438"/>
                  <a:pt x="20512" y="219723"/>
                  <a:pt x="25539" y="260734"/>
                </a:cubicBezTo>
                <a:cubicBezTo>
                  <a:pt x="30566" y="301745"/>
                  <a:pt x="45383" y="308888"/>
                  <a:pt x="50939" y="340109"/>
                </a:cubicBezTo>
                <a:cubicBezTo>
                  <a:pt x="56495" y="371330"/>
                  <a:pt x="57554" y="426892"/>
                  <a:pt x="58877" y="448059"/>
                </a:cubicBezTo>
                <a:cubicBezTo>
                  <a:pt x="60200" y="469226"/>
                  <a:pt x="60200" y="484836"/>
                  <a:pt x="58877" y="467109"/>
                </a:cubicBezTo>
                <a:cubicBezTo>
                  <a:pt x="57554" y="449382"/>
                  <a:pt x="59935" y="380325"/>
                  <a:pt x="50939" y="341696"/>
                </a:cubicBezTo>
                <a:cubicBezTo>
                  <a:pt x="41943" y="303067"/>
                  <a:pt x="12575" y="271053"/>
                  <a:pt x="4902" y="235334"/>
                </a:cubicBezTo>
                <a:cubicBezTo>
                  <a:pt x="-2771" y="199615"/>
                  <a:pt x="-390" y="164161"/>
                  <a:pt x="4902" y="127384"/>
                </a:cubicBezTo>
                <a:cubicBezTo>
                  <a:pt x="10194" y="90607"/>
                  <a:pt x="40356" y="5940"/>
                  <a:pt x="43002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CD31217B-5145-45E8-937E-B2D1A29D861E}"/>
              </a:ext>
            </a:extLst>
          </p:cNvPr>
          <p:cNvSpPr/>
          <p:nvPr/>
        </p:nvSpPr>
        <p:spPr>
          <a:xfrm>
            <a:off x="3291955" y="4567127"/>
            <a:ext cx="29114" cy="402378"/>
          </a:xfrm>
          <a:custGeom>
            <a:avLst/>
            <a:gdLst>
              <a:gd name="connsiteX0" fmla="*/ 5283 w 29114"/>
              <a:gd name="connsiteY0" fmla="*/ 111 h 402378"/>
              <a:gd name="connsiteX1" fmla="*/ 29095 w 29114"/>
              <a:gd name="connsiteY1" fmla="*/ 219186 h 402378"/>
              <a:gd name="connsiteX2" fmla="*/ 520 w 29114"/>
              <a:gd name="connsiteY2" fmla="*/ 296973 h 402378"/>
              <a:gd name="connsiteX3" fmla="*/ 11633 w 29114"/>
              <a:gd name="connsiteY3" fmla="*/ 400161 h 402378"/>
              <a:gd name="connsiteX4" fmla="*/ 24333 w 29114"/>
              <a:gd name="connsiteY4" fmla="*/ 192198 h 402378"/>
              <a:gd name="connsiteX5" fmla="*/ 5283 w 29114"/>
              <a:gd name="connsiteY5" fmla="*/ 111 h 40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4" h="402378">
                <a:moveTo>
                  <a:pt x="5283" y="111"/>
                </a:moveTo>
                <a:cubicBezTo>
                  <a:pt x="6077" y="4609"/>
                  <a:pt x="29889" y="169709"/>
                  <a:pt x="29095" y="219186"/>
                </a:cubicBezTo>
                <a:cubicBezTo>
                  <a:pt x="28301" y="268663"/>
                  <a:pt x="3430" y="266811"/>
                  <a:pt x="520" y="296973"/>
                </a:cubicBezTo>
                <a:cubicBezTo>
                  <a:pt x="-2390" y="327136"/>
                  <a:pt x="7664" y="417624"/>
                  <a:pt x="11633" y="400161"/>
                </a:cubicBezTo>
                <a:cubicBezTo>
                  <a:pt x="15602" y="382699"/>
                  <a:pt x="27508" y="256492"/>
                  <a:pt x="24333" y="192198"/>
                </a:cubicBezTo>
                <a:cubicBezTo>
                  <a:pt x="21158" y="127904"/>
                  <a:pt x="4489" y="-4387"/>
                  <a:pt x="528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E8DAB2BC-4AFE-4052-B5FB-294FF72F33FB}"/>
              </a:ext>
            </a:extLst>
          </p:cNvPr>
          <p:cNvSpPr/>
          <p:nvPr/>
        </p:nvSpPr>
        <p:spPr>
          <a:xfrm>
            <a:off x="3352781" y="4734739"/>
            <a:ext cx="69909" cy="276821"/>
          </a:xfrm>
          <a:custGeom>
            <a:avLst/>
            <a:gdLst>
              <a:gd name="connsiteX0" fmla="*/ 69869 w 69909"/>
              <a:gd name="connsiteY0" fmla="*/ 774 h 276821"/>
              <a:gd name="connsiteX1" fmla="*/ 25419 w 69909"/>
              <a:gd name="connsiteY1" fmla="*/ 111899 h 276821"/>
              <a:gd name="connsiteX2" fmla="*/ 66694 w 69909"/>
              <a:gd name="connsiteY2" fmla="*/ 238899 h 276821"/>
              <a:gd name="connsiteX3" fmla="*/ 52407 w 69909"/>
              <a:gd name="connsiteY3" fmla="*/ 275411 h 276821"/>
              <a:gd name="connsiteX4" fmla="*/ 19 w 69909"/>
              <a:gd name="connsiteY4" fmla="*/ 200799 h 276821"/>
              <a:gd name="connsiteX5" fmla="*/ 58757 w 69909"/>
              <a:gd name="connsiteY5" fmla="*/ 240486 h 276821"/>
              <a:gd name="connsiteX6" fmla="*/ 11132 w 69909"/>
              <a:gd name="connsiteY6" fmla="*/ 127774 h 276821"/>
              <a:gd name="connsiteX7" fmla="*/ 15894 w 69909"/>
              <a:gd name="connsiteY7" fmla="*/ 65861 h 276821"/>
              <a:gd name="connsiteX8" fmla="*/ 69869 w 69909"/>
              <a:gd name="connsiteY8" fmla="*/ 774 h 2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09" h="276821">
                <a:moveTo>
                  <a:pt x="69869" y="774"/>
                </a:moveTo>
                <a:cubicBezTo>
                  <a:pt x="71456" y="8447"/>
                  <a:pt x="25948" y="72212"/>
                  <a:pt x="25419" y="111899"/>
                </a:cubicBezTo>
                <a:cubicBezTo>
                  <a:pt x="24890" y="151586"/>
                  <a:pt x="62196" y="211647"/>
                  <a:pt x="66694" y="238899"/>
                </a:cubicBezTo>
                <a:cubicBezTo>
                  <a:pt x="71192" y="266151"/>
                  <a:pt x="63519" y="281761"/>
                  <a:pt x="52407" y="275411"/>
                </a:cubicBezTo>
                <a:cubicBezTo>
                  <a:pt x="41295" y="269061"/>
                  <a:pt x="-1039" y="206620"/>
                  <a:pt x="19" y="200799"/>
                </a:cubicBezTo>
                <a:cubicBezTo>
                  <a:pt x="1077" y="194978"/>
                  <a:pt x="56905" y="252657"/>
                  <a:pt x="58757" y="240486"/>
                </a:cubicBezTo>
                <a:cubicBezTo>
                  <a:pt x="60609" y="228315"/>
                  <a:pt x="18276" y="156878"/>
                  <a:pt x="11132" y="127774"/>
                </a:cubicBezTo>
                <a:cubicBezTo>
                  <a:pt x="3988" y="98670"/>
                  <a:pt x="8221" y="87292"/>
                  <a:pt x="15894" y="65861"/>
                </a:cubicBezTo>
                <a:cubicBezTo>
                  <a:pt x="23567" y="44430"/>
                  <a:pt x="68282" y="-6899"/>
                  <a:pt x="69869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3D9FD1FF-DCED-4690-AA47-9F1634E76146}"/>
              </a:ext>
            </a:extLst>
          </p:cNvPr>
          <p:cNvSpPr/>
          <p:nvPr/>
        </p:nvSpPr>
        <p:spPr>
          <a:xfrm>
            <a:off x="3271817" y="4530648"/>
            <a:ext cx="148888" cy="227344"/>
          </a:xfrm>
          <a:custGeom>
            <a:avLst/>
            <a:gdLst>
              <a:gd name="connsiteX0" fmla="*/ 21 w 148888"/>
              <a:gd name="connsiteY0" fmla="*/ 77 h 227344"/>
              <a:gd name="connsiteX1" fmla="*/ 95271 w 148888"/>
              <a:gd name="connsiteY1" fmla="*/ 169940 h 227344"/>
              <a:gd name="connsiteX2" fmla="*/ 60346 w 148888"/>
              <a:gd name="connsiteY2" fmla="*/ 227090 h 227344"/>
              <a:gd name="connsiteX3" fmla="*/ 147658 w 148888"/>
              <a:gd name="connsiteY3" fmla="*/ 152477 h 227344"/>
              <a:gd name="connsiteX4" fmla="*/ 104796 w 148888"/>
              <a:gd name="connsiteY4" fmla="*/ 147715 h 227344"/>
              <a:gd name="connsiteX5" fmla="*/ 21 w 148888"/>
              <a:gd name="connsiteY5" fmla="*/ 77 h 22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88" h="227344">
                <a:moveTo>
                  <a:pt x="21" y="77"/>
                </a:moveTo>
                <a:cubicBezTo>
                  <a:pt x="-1566" y="3781"/>
                  <a:pt x="85217" y="132105"/>
                  <a:pt x="95271" y="169940"/>
                </a:cubicBezTo>
                <a:cubicBezTo>
                  <a:pt x="105325" y="207776"/>
                  <a:pt x="51615" y="230000"/>
                  <a:pt x="60346" y="227090"/>
                </a:cubicBezTo>
                <a:cubicBezTo>
                  <a:pt x="69077" y="224180"/>
                  <a:pt x="140250" y="165706"/>
                  <a:pt x="147658" y="152477"/>
                </a:cubicBezTo>
                <a:cubicBezTo>
                  <a:pt x="155066" y="139248"/>
                  <a:pt x="127550" y="168882"/>
                  <a:pt x="104796" y="147715"/>
                </a:cubicBezTo>
                <a:cubicBezTo>
                  <a:pt x="82042" y="126548"/>
                  <a:pt x="1608" y="-3627"/>
                  <a:pt x="2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330CC4EB-BE31-4A60-8CD3-A4903ED0A383}"/>
              </a:ext>
            </a:extLst>
          </p:cNvPr>
          <p:cNvSpPr/>
          <p:nvPr/>
        </p:nvSpPr>
        <p:spPr>
          <a:xfrm>
            <a:off x="3306382" y="4984167"/>
            <a:ext cx="122623" cy="124761"/>
          </a:xfrm>
          <a:custGeom>
            <a:avLst/>
            <a:gdLst>
              <a:gd name="connsiteX0" fmla="*/ 381 w 122623"/>
              <a:gd name="connsiteY0" fmla="*/ 583 h 124761"/>
              <a:gd name="connsiteX1" fmla="*/ 44831 w 122623"/>
              <a:gd name="connsiteY1" fmla="*/ 116471 h 124761"/>
              <a:gd name="connsiteX2" fmla="*/ 74993 w 122623"/>
              <a:gd name="connsiteY2" fmla="*/ 106946 h 124761"/>
              <a:gd name="connsiteX3" fmla="*/ 122618 w 122623"/>
              <a:gd name="connsiteY3" fmla="*/ 38683 h 124761"/>
              <a:gd name="connsiteX4" fmla="*/ 71818 w 122623"/>
              <a:gd name="connsiteY4" fmla="*/ 68846 h 124761"/>
              <a:gd name="connsiteX5" fmla="*/ 381 w 122623"/>
              <a:gd name="connsiteY5" fmla="*/ 583 h 12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3" h="124761">
                <a:moveTo>
                  <a:pt x="381" y="583"/>
                </a:moveTo>
                <a:cubicBezTo>
                  <a:pt x="-4117" y="8520"/>
                  <a:pt x="32396" y="98744"/>
                  <a:pt x="44831" y="116471"/>
                </a:cubicBezTo>
                <a:cubicBezTo>
                  <a:pt x="57266" y="134198"/>
                  <a:pt x="62029" y="119911"/>
                  <a:pt x="74993" y="106946"/>
                </a:cubicBezTo>
                <a:cubicBezTo>
                  <a:pt x="87957" y="93981"/>
                  <a:pt x="123147" y="45033"/>
                  <a:pt x="122618" y="38683"/>
                </a:cubicBezTo>
                <a:cubicBezTo>
                  <a:pt x="122089" y="32333"/>
                  <a:pt x="91662" y="69375"/>
                  <a:pt x="71818" y="68846"/>
                </a:cubicBezTo>
                <a:cubicBezTo>
                  <a:pt x="51974" y="68317"/>
                  <a:pt x="4879" y="-7354"/>
                  <a:pt x="381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671BB5D8-3FE1-4FEA-BE3E-A306F1EF2E9D}"/>
              </a:ext>
            </a:extLst>
          </p:cNvPr>
          <p:cNvSpPr/>
          <p:nvPr/>
        </p:nvSpPr>
        <p:spPr>
          <a:xfrm>
            <a:off x="3274629" y="4538663"/>
            <a:ext cx="8909" cy="258242"/>
          </a:xfrm>
          <a:custGeom>
            <a:avLst/>
            <a:gdLst>
              <a:gd name="connsiteX0" fmla="*/ 1971 w 8909"/>
              <a:gd name="connsiteY0" fmla="*/ 0 h 258242"/>
              <a:gd name="connsiteX1" fmla="*/ 384 w 8909"/>
              <a:gd name="connsiteY1" fmla="*/ 223837 h 258242"/>
              <a:gd name="connsiteX2" fmla="*/ 8321 w 8909"/>
              <a:gd name="connsiteY2" fmla="*/ 247650 h 258242"/>
              <a:gd name="connsiteX3" fmla="*/ 8321 w 8909"/>
              <a:gd name="connsiteY3" fmla="*/ 125412 h 258242"/>
              <a:gd name="connsiteX4" fmla="*/ 1971 w 8909"/>
              <a:gd name="connsiteY4" fmla="*/ 0 h 2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9" h="258242">
                <a:moveTo>
                  <a:pt x="1971" y="0"/>
                </a:moveTo>
                <a:cubicBezTo>
                  <a:pt x="648" y="91281"/>
                  <a:pt x="-674" y="182562"/>
                  <a:pt x="384" y="223837"/>
                </a:cubicBezTo>
                <a:cubicBezTo>
                  <a:pt x="1442" y="265112"/>
                  <a:pt x="6998" y="264054"/>
                  <a:pt x="8321" y="247650"/>
                </a:cubicBezTo>
                <a:cubicBezTo>
                  <a:pt x="9644" y="231246"/>
                  <a:pt x="8321" y="125412"/>
                  <a:pt x="8321" y="125412"/>
                </a:cubicBezTo>
                <a:lnTo>
                  <a:pt x="197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EE6D6581-B386-4A1D-A47B-CA596018AFC0}"/>
              </a:ext>
            </a:extLst>
          </p:cNvPr>
          <p:cNvSpPr/>
          <p:nvPr/>
        </p:nvSpPr>
        <p:spPr>
          <a:xfrm>
            <a:off x="5446622" y="4702895"/>
            <a:ext cx="70074" cy="105878"/>
          </a:xfrm>
          <a:custGeom>
            <a:avLst/>
            <a:gdLst>
              <a:gd name="connsiteX0" fmla="*/ 6441 w 70074"/>
              <a:gd name="connsiteY0" fmla="*/ 4043 h 105878"/>
              <a:gd name="connsiteX1" fmla="*/ 54066 w 70074"/>
              <a:gd name="connsiteY1" fmla="*/ 38968 h 105878"/>
              <a:gd name="connsiteX2" fmla="*/ 91 w 70074"/>
              <a:gd name="connsiteY2" fmla="*/ 105643 h 105878"/>
              <a:gd name="connsiteX3" fmla="*/ 69941 w 70074"/>
              <a:gd name="connsiteY3" fmla="*/ 13568 h 105878"/>
              <a:gd name="connsiteX4" fmla="*/ 6441 w 70074"/>
              <a:gd name="connsiteY4" fmla="*/ 4043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4" h="105878">
                <a:moveTo>
                  <a:pt x="6441" y="4043"/>
                </a:moveTo>
                <a:cubicBezTo>
                  <a:pt x="3795" y="8276"/>
                  <a:pt x="55124" y="22035"/>
                  <a:pt x="54066" y="38968"/>
                </a:cubicBezTo>
                <a:cubicBezTo>
                  <a:pt x="53008" y="55901"/>
                  <a:pt x="-2555" y="109876"/>
                  <a:pt x="91" y="105643"/>
                </a:cubicBezTo>
                <a:cubicBezTo>
                  <a:pt x="2737" y="101410"/>
                  <a:pt x="66502" y="32618"/>
                  <a:pt x="69941" y="13568"/>
                </a:cubicBezTo>
                <a:cubicBezTo>
                  <a:pt x="73380" y="-5482"/>
                  <a:pt x="9087" y="-190"/>
                  <a:pt x="6441" y="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8719DBB7-602D-4AAD-A78B-5155DC6510C1}"/>
              </a:ext>
            </a:extLst>
          </p:cNvPr>
          <p:cNvSpPr/>
          <p:nvPr/>
        </p:nvSpPr>
        <p:spPr>
          <a:xfrm>
            <a:off x="5475180" y="4675096"/>
            <a:ext cx="127643" cy="192373"/>
          </a:xfrm>
          <a:custGeom>
            <a:avLst/>
            <a:gdLst>
              <a:gd name="connsiteX0" fmla="*/ 127108 w 127643"/>
              <a:gd name="connsiteY0" fmla="*/ 92 h 192373"/>
              <a:gd name="connsiteX1" fmla="*/ 14395 w 127643"/>
              <a:gd name="connsiteY1" fmla="*/ 122329 h 192373"/>
              <a:gd name="connsiteX2" fmla="*/ 1695 w 127643"/>
              <a:gd name="connsiteY2" fmla="*/ 187417 h 192373"/>
              <a:gd name="connsiteX3" fmla="*/ 15983 w 127643"/>
              <a:gd name="connsiteY3" fmla="*/ 181067 h 192373"/>
              <a:gd name="connsiteX4" fmla="*/ 85833 w 127643"/>
              <a:gd name="connsiteY4" fmla="*/ 127092 h 192373"/>
              <a:gd name="connsiteX5" fmla="*/ 9633 w 127643"/>
              <a:gd name="connsiteY5" fmla="*/ 176304 h 192373"/>
              <a:gd name="connsiteX6" fmla="*/ 54083 w 127643"/>
              <a:gd name="connsiteY6" fmla="*/ 103279 h 192373"/>
              <a:gd name="connsiteX7" fmla="*/ 127108 w 127643"/>
              <a:gd name="connsiteY7" fmla="*/ 92 h 19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43" h="192373">
                <a:moveTo>
                  <a:pt x="127108" y="92"/>
                </a:moveTo>
                <a:cubicBezTo>
                  <a:pt x="120493" y="3267"/>
                  <a:pt x="35297" y="91108"/>
                  <a:pt x="14395" y="122329"/>
                </a:cubicBezTo>
                <a:cubicBezTo>
                  <a:pt x="-6507" y="153550"/>
                  <a:pt x="1430" y="177627"/>
                  <a:pt x="1695" y="187417"/>
                </a:cubicBezTo>
                <a:cubicBezTo>
                  <a:pt x="1960" y="197207"/>
                  <a:pt x="1960" y="191121"/>
                  <a:pt x="15983" y="181067"/>
                </a:cubicBezTo>
                <a:cubicBezTo>
                  <a:pt x="30006" y="171013"/>
                  <a:pt x="86891" y="127886"/>
                  <a:pt x="85833" y="127092"/>
                </a:cubicBezTo>
                <a:cubicBezTo>
                  <a:pt x="84775" y="126298"/>
                  <a:pt x="14925" y="180273"/>
                  <a:pt x="9633" y="176304"/>
                </a:cubicBezTo>
                <a:cubicBezTo>
                  <a:pt x="4341" y="172335"/>
                  <a:pt x="30800" y="130267"/>
                  <a:pt x="54083" y="103279"/>
                </a:cubicBezTo>
                <a:cubicBezTo>
                  <a:pt x="77366" y="76292"/>
                  <a:pt x="133723" y="-3083"/>
                  <a:pt x="12710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92A97930-59F1-4D7E-A925-2EAD48B95963}"/>
              </a:ext>
            </a:extLst>
          </p:cNvPr>
          <p:cNvSpPr/>
          <p:nvPr/>
        </p:nvSpPr>
        <p:spPr>
          <a:xfrm>
            <a:off x="5561167" y="4728963"/>
            <a:ext cx="61801" cy="258640"/>
          </a:xfrm>
          <a:custGeom>
            <a:avLst/>
            <a:gdLst>
              <a:gd name="connsiteX0" fmla="*/ 4608 w 61801"/>
              <a:gd name="connsiteY0" fmla="*/ 200 h 258640"/>
              <a:gd name="connsiteX1" fmla="*/ 4608 w 61801"/>
              <a:gd name="connsiteY1" fmla="*/ 204987 h 258640"/>
              <a:gd name="connsiteX2" fmla="*/ 61758 w 61801"/>
              <a:gd name="connsiteY2" fmla="*/ 257375 h 258640"/>
              <a:gd name="connsiteX3" fmla="*/ 14133 w 61801"/>
              <a:gd name="connsiteY3" fmla="*/ 168475 h 258640"/>
              <a:gd name="connsiteX4" fmla="*/ 4608 w 61801"/>
              <a:gd name="connsiteY4" fmla="*/ 200 h 2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1" h="258640">
                <a:moveTo>
                  <a:pt x="4608" y="200"/>
                </a:moveTo>
                <a:cubicBezTo>
                  <a:pt x="3021" y="6285"/>
                  <a:pt x="-4917" y="162125"/>
                  <a:pt x="4608" y="204987"/>
                </a:cubicBezTo>
                <a:cubicBezTo>
                  <a:pt x="14133" y="247849"/>
                  <a:pt x="60171" y="263460"/>
                  <a:pt x="61758" y="257375"/>
                </a:cubicBezTo>
                <a:cubicBezTo>
                  <a:pt x="63345" y="251290"/>
                  <a:pt x="21012" y="208956"/>
                  <a:pt x="14133" y="168475"/>
                </a:cubicBezTo>
                <a:cubicBezTo>
                  <a:pt x="7254" y="127994"/>
                  <a:pt x="6195" y="-5885"/>
                  <a:pt x="4608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A3F87CA3-930C-4C7C-A42E-C5AF1931D930}"/>
              </a:ext>
            </a:extLst>
          </p:cNvPr>
          <p:cNvSpPr/>
          <p:nvPr/>
        </p:nvSpPr>
        <p:spPr>
          <a:xfrm>
            <a:off x="5376599" y="4887229"/>
            <a:ext cx="81247" cy="240397"/>
          </a:xfrm>
          <a:custGeom>
            <a:avLst/>
            <a:gdLst>
              <a:gd name="connsiteX0" fmla="*/ 68526 w 81247"/>
              <a:gd name="connsiteY0" fmla="*/ 684 h 240397"/>
              <a:gd name="connsiteX1" fmla="*/ 81226 w 81247"/>
              <a:gd name="connsiteY1" fmla="*/ 53071 h 240397"/>
              <a:gd name="connsiteX2" fmla="*/ 65351 w 81247"/>
              <a:gd name="connsiteY2" fmla="*/ 116571 h 240397"/>
              <a:gd name="connsiteX3" fmla="*/ 16139 w 81247"/>
              <a:gd name="connsiteY3" fmla="*/ 172134 h 240397"/>
              <a:gd name="connsiteX4" fmla="*/ 5026 w 81247"/>
              <a:gd name="connsiteY4" fmla="*/ 240396 h 240397"/>
              <a:gd name="connsiteX5" fmla="*/ 5026 w 81247"/>
              <a:gd name="connsiteY5" fmla="*/ 170546 h 240397"/>
              <a:gd name="connsiteX6" fmla="*/ 66939 w 81247"/>
              <a:gd name="connsiteY6" fmla="*/ 97521 h 240397"/>
              <a:gd name="connsiteX7" fmla="*/ 68526 w 81247"/>
              <a:gd name="connsiteY7" fmla="*/ 67359 h 240397"/>
              <a:gd name="connsiteX8" fmla="*/ 19314 w 81247"/>
              <a:gd name="connsiteY8" fmla="*/ 87996 h 240397"/>
              <a:gd name="connsiteX9" fmla="*/ 12964 w 81247"/>
              <a:gd name="connsiteY9" fmla="*/ 154671 h 240397"/>
              <a:gd name="connsiteX10" fmla="*/ 57414 w 81247"/>
              <a:gd name="connsiteY10" fmla="*/ 91171 h 240397"/>
              <a:gd name="connsiteX11" fmla="*/ 68526 w 81247"/>
              <a:gd name="connsiteY11" fmla="*/ 684 h 24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47" h="240397">
                <a:moveTo>
                  <a:pt x="68526" y="684"/>
                </a:moveTo>
                <a:cubicBezTo>
                  <a:pt x="72495" y="-5666"/>
                  <a:pt x="81755" y="33757"/>
                  <a:pt x="81226" y="53071"/>
                </a:cubicBezTo>
                <a:cubicBezTo>
                  <a:pt x="80697" y="72385"/>
                  <a:pt x="76199" y="96727"/>
                  <a:pt x="65351" y="116571"/>
                </a:cubicBezTo>
                <a:cubicBezTo>
                  <a:pt x="54503" y="136415"/>
                  <a:pt x="26193" y="151496"/>
                  <a:pt x="16139" y="172134"/>
                </a:cubicBezTo>
                <a:cubicBezTo>
                  <a:pt x="6085" y="192772"/>
                  <a:pt x="6878" y="240661"/>
                  <a:pt x="5026" y="240396"/>
                </a:cubicBezTo>
                <a:cubicBezTo>
                  <a:pt x="3174" y="240131"/>
                  <a:pt x="-5293" y="194358"/>
                  <a:pt x="5026" y="170546"/>
                </a:cubicBezTo>
                <a:cubicBezTo>
                  <a:pt x="15345" y="146734"/>
                  <a:pt x="56356" y="114719"/>
                  <a:pt x="66939" y="97521"/>
                </a:cubicBezTo>
                <a:cubicBezTo>
                  <a:pt x="77522" y="80323"/>
                  <a:pt x="76464" y="68947"/>
                  <a:pt x="68526" y="67359"/>
                </a:cubicBezTo>
                <a:cubicBezTo>
                  <a:pt x="60588" y="65771"/>
                  <a:pt x="28574" y="73444"/>
                  <a:pt x="19314" y="87996"/>
                </a:cubicBezTo>
                <a:cubicBezTo>
                  <a:pt x="10054" y="102548"/>
                  <a:pt x="6614" y="154142"/>
                  <a:pt x="12964" y="154671"/>
                </a:cubicBezTo>
                <a:cubicBezTo>
                  <a:pt x="19314" y="155200"/>
                  <a:pt x="48947" y="114190"/>
                  <a:pt x="57414" y="91171"/>
                </a:cubicBezTo>
                <a:cubicBezTo>
                  <a:pt x="65881" y="68152"/>
                  <a:pt x="64557" y="7034"/>
                  <a:pt x="68526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31ABFFF8-522C-4D75-B992-C8CC8F53EA36}"/>
              </a:ext>
            </a:extLst>
          </p:cNvPr>
          <p:cNvSpPr/>
          <p:nvPr/>
        </p:nvSpPr>
        <p:spPr>
          <a:xfrm>
            <a:off x="5416856" y="4946506"/>
            <a:ext cx="148922" cy="168919"/>
          </a:xfrm>
          <a:custGeom>
            <a:avLst/>
            <a:gdLst>
              <a:gd name="connsiteX0" fmla="*/ 148919 w 148922"/>
              <a:gd name="connsiteY0" fmla="*/ 144 h 168919"/>
              <a:gd name="connsiteX1" fmla="*/ 120344 w 148922"/>
              <a:gd name="connsiteY1" fmla="*/ 133494 h 168919"/>
              <a:gd name="connsiteX2" fmla="*/ 58432 w 148922"/>
              <a:gd name="connsiteY2" fmla="*/ 168419 h 168919"/>
              <a:gd name="connsiteX3" fmla="*/ 28269 w 148922"/>
              <a:gd name="connsiteY3" fmla="*/ 150957 h 168919"/>
              <a:gd name="connsiteX4" fmla="*/ 1282 w 148922"/>
              <a:gd name="connsiteY4" fmla="*/ 108094 h 168919"/>
              <a:gd name="connsiteX5" fmla="*/ 71132 w 148922"/>
              <a:gd name="connsiteY5" fmla="*/ 147782 h 168919"/>
              <a:gd name="connsiteX6" fmla="*/ 121932 w 148922"/>
              <a:gd name="connsiteY6" fmla="*/ 108094 h 168919"/>
              <a:gd name="connsiteX7" fmla="*/ 148919 w 148922"/>
              <a:gd name="connsiteY7" fmla="*/ 144 h 16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22" h="168919">
                <a:moveTo>
                  <a:pt x="148919" y="144"/>
                </a:moveTo>
                <a:cubicBezTo>
                  <a:pt x="148654" y="4377"/>
                  <a:pt x="135425" y="105448"/>
                  <a:pt x="120344" y="133494"/>
                </a:cubicBezTo>
                <a:cubicBezTo>
                  <a:pt x="105263" y="161540"/>
                  <a:pt x="73778" y="165509"/>
                  <a:pt x="58432" y="168419"/>
                </a:cubicBezTo>
                <a:cubicBezTo>
                  <a:pt x="43086" y="171330"/>
                  <a:pt x="37794" y="161011"/>
                  <a:pt x="28269" y="150957"/>
                </a:cubicBezTo>
                <a:cubicBezTo>
                  <a:pt x="18744" y="140903"/>
                  <a:pt x="-5862" y="108623"/>
                  <a:pt x="1282" y="108094"/>
                </a:cubicBezTo>
                <a:cubicBezTo>
                  <a:pt x="8426" y="107565"/>
                  <a:pt x="51024" y="147782"/>
                  <a:pt x="71132" y="147782"/>
                </a:cubicBezTo>
                <a:cubicBezTo>
                  <a:pt x="91240" y="147782"/>
                  <a:pt x="107909" y="130584"/>
                  <a:pt x="121932" y="108094"/>
                </a:cubicBezTo>
                <a:cubicBezTo>
                  <a:pt x="135955" y="85604"/>
                  <a:pt x="149184" y="-4089"/>
                  <a:pt x="14891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48019E13-187C-4270-87B8-95A0669B2BE5}"/>
              </a:ext>
            </a:extLst>
          </p:cNvPr>
          <p:cNvSpPr/>
          <p:nvPr/>
        </p:nvSpPr>
        <p:spPr>
          <a:xfrm>
            <a:off x="5362574" y="5102779"/>
            <a:ext cx="106424" cy="181394"/>
          </a:xfrm>
          <a:custGeom>
            <a:avLst/>
            <a:gdLst>
              <a:gd name="connsiteX0" fmla="*/ 1 w 106424"/>
              <a:gd name="connsiteY0" fmla="*/ 1034 h 181394"/>
              <a:gd name="connsiteX1" fmla="*/ 36514 w 106424"/>
              <a:gd name="connsiteY1" fmla="*/ 104221 h 181394"/>
              <a:gd name="connsiteX2" fmla="*/ 44451 w 106424"/>
              <a:gd name="connsiteY2" fmla="*/ 150259 h 181394"/>
              <a:gd name="connsiteX3" fmla="*/ 106364 w 106424"/>
              <a:gd name="connsiteY3" fmla="*/ 172484 h 181394"/>
              <a:gd name="connsiteX4" fmla="*/ 55564 w 106424"/>
              <a:gd name="connsiteY4" fmla="*/ 156609 h 181394"/>
              <a:gd name="connsiteX5" fmla="*/ 38101 w 106424"/>
              <a:gd name="connsiteY5" fmla="*/ 174071 h 181394"/>
              <a:gd name="connsiteX6" fmla="*/ 1 w 106424"/>
              <a:gd name="connsiteY6" fmla="*/ 1034 h 18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24" h="181394">
                <a:moveTo>
                  <a:pt x="1" y="1034"/>
                </a:moveTo>
                <a:cubicBezTo>
                  <a:pt x="-264" y="-10608"/>
                  <a:pt x="29106" y="79350"/>
                  <a:pt x="36514" y="104221"/>
                </a:cubicBezTo>
                <a:cubicBezTo>
                  <a:pt x="43922" y="129092"/>
                  <a:pt x="32809" y="138882"/>
                  <a:pt x="44451" y="150259"/>
                </a:cubicBezTo>
                <a:cubicBezTo>
                  <a:pt x="56093" y="161636"/>
                  <a:pt x="104512" y="171426"/>
                  <a:pt x="106364" y="172484"/>
                </a:cubicBezTo>
                <a:cubicBezTo>
                  <a:pt x="108216" y="173542"/>
                  <a:pt x="66941" y="156345"/>
                  <a:pt x="55564" y="156609"/>
                </a:cubicBezTo>
                <a:cubicBezTo>
                  <a:pt x="44187" y="156873"/>
                  <a:pt x="47097" y="197619"/>
                  <a:pt x="38101" y="174071"/>
                </a:cubicBezTo>
                <a:cubicBezTo>
                  <a:pt x="29105" y="150523"/>
                  <a:pt x="266" y="12676"/>
                  <a:pt x="1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: 図形 2226">
            <a:extLst>
              <a:ext uri="{FF2B5EF4-FFF2-40B4-BE49-F238E27FC236}">
                <a16:creationId xmlns:a16="http://schemas.microsoft.com/office/drawing/2014/main" id="{428EEC15-1D99-4B1C-A2D7-4CFA026A2487}"/>
              </a:ext>
            </a:extLst>
          </p:cNvPr>
          <p:cNvSpPr/>
          <p:nvPr/>
        </p:nvSpPr>
        <p:spPr>
          <a:xfrm>
            <a:off x="5404400" y="5097463"/>
            <a:ext cx="103042" cy="158156"/>
          </a:xfrm>
          <a:custGeom>
            <a:avLst/>
            <a:gdLst>
              <a:gd name="connsiteX0" fmla="*/ 5800 w 103042"/>
              <a:gd name="connsiteY0" fmla="*/ 0 h 158156"/>
              <a:gd name="connsiteX1" fmla="*/ 102638 w 103042"/>
              <a:gd name="connsiteY1" fmla="*/ 77787 h 158156"/>
              <a:gd name="connsiteX2" fmla="*/ 40725 w 103042"/>
              <a:gd name="connsiteY2" fmla="*/ 157162 h 158156"/>
              <a:gd name="connsiteX3" fmla="*/ 48663 w 103042"/>
              <a:gd name="connsiteY3" fmla="*/ 120650 h 158156"/>
              <a:gd name="connsiteX4" fmla="*/ 77238 w 103042"/>
              <a:gd name="connsiteY4" fmla="*/ 95250 h 158156"/>
              <a:gd name="connsiteX5" fmla="*/ 93113 w 103042"/>
              <a:gd name="connsiteY5" fmla="*/ 77787 h 158156"/>
              <a:gd name="connsiteX6" fmla="*/ 37550 w 103042"/>
              <a:gd name="connsiteY6" fmla="*/ 47625 h 158156"/>
              <a:gd name="connsiteX7" fmla="*/ 31200 w 103042"/>
              <a:gd name="connsiteY7" fmla="*/ 44450 h 158156"/>
              <a:gd name="connsiteX8" fmla="*/ 12150 w 103042"/>
              <a:gd name="connsiteY8" fmla="*/ 77787 h 158156"/>
              <a:gd name="connsiteX9" fmla="*/ 5800 w 103042"/>
              <a:gd name="connsiteY9" fmla="*/ 0 h 1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42" h="158156">
                <a:moveTo>
                  <a:pt x="5800" y="0"/>
                </a:moveTo>
                <a:cubicBezTo>
                  <a:pt x="20881" y="0"/>
                  <a:pt x="96817" y="51593"/>
                  <a:pt x="102638" y="77787"/>
                </a:cubicBezTo>
                <a:cubicBezTo>
                  <a:pt x="108459" y="103981"/>
                  <a:pt x="49721" y="150018"/>
                  <a:pt x="40725" y="157162"/>
                </a:cubicBezTo>
                <a:cubicBezTo>
                  <a:pt x="31729" y="164306"/>
                  <a:pt x="42578" y="130969"/>
                  <a:pt x="48663" y="120650"/>
                </a:cubicBezTo>
                <a:cubicBezTo>
                  <a:pt x="54749" y="110331"/>
                  <a:pt x="69830" y="102394"/>
                  <a:pt x="77238" y="95250"/>
                </a:cubicBezTo>
                <a:cubicBezTo>
                  <a:pt x="84646" y="88106"/>
                  <a:pt x="99728" y="85724"/>
                  <a:pt x="93113" y="77787"/>
                </a:cubicBezTo>
                <a:cubicBezTo>
                  <a:pt x="86498" y="69850"/>
                  <a:pt x="37550" y="47625"/>
                  <a:pt x="37550" y="47625"/>
                </a:cubicBezTo>
                <a:cubicBezTo>
                  <a:pt x="27231" y="42069"/>
                  <a:pt x="35433" y="39423"/>
                  <a:pt x="31200" y="44450"/>
                </a:cubicBezTo>
                <a:cubicBezTo>
                  <a:pt x="26967" y="49477"/>
                  <a:pt x="14796" y="79904"/>
                  <a:pt x="12150" y="77787"/>
                </a:cubicBezTo>
                <a:cubicBezTo>
                  <a:pt x="9504" y="75670"/>
                  <a:pt x="-9281" y="0"/>
                  <a:pt x="5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: 図形 2227">
            <a:extLst>
              <a:ext uri="{FF2B5EF4-FFF2-40B4-BE49-F238E27FC236}">
                <a16:creationId xmlns:a16="http://schemas.microsoft.com/office/drawing/2014/main" id="{B08D2F59-D024-4F4C-92EA-2521020FEC2E}"/>
              </a:ext>
            </a:extLst>
          </p:cNvPr>
          <p:cNvSpPr/>
          <p:nvPr/>
        </p:nvSpPr>
        <p:spPr>
          <a:xfrm>
            <a:off x="5465465" y="4878388"/>
            <a:ext cx="52924" cy="161926"/>
          </a:xfrm>
          <a:custGeom>
            <a:avLst/>
            <a:gdLst>
              <a:gd name="connsiteX0" fmla="*/ 52685 w 52924"/>
              <a:gd name="connsiteY0" fmla="*/ 0 h 161926"/>
              <a:gd name="connsiteX1" fmla="*/ 20935 w 52924"/>
              <a:gd name="connsiteY1" fmla="*/ 104775 h 161926"/>
              <a:gd name="connsiteX2" fmla="*/ 49510 w 52924"/>
              <a:gd name="connsiteY2" fmla="*/ 161925 h 161926"/>
              <a:gd name="connsiteX3" fmla="*/ 298 w 52924"/>
              <a:gd name="connsiteY3" fmla="*/ 103187 h 161926"/>
              <a:gd name="connsiteX4" fmla="*/ 52685 w 52924"/>
              <a:gd name="connsiteY4" fmla="*/ 0 h 16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4" h="161926">
                <a:moveTo>
                  <a:pt x="52685" y="0"/>
                </a:moveTo>
                <a:cubicBezTo>
                  <a:pt x="56124" y="265"/>
                  <a:pt x="21464" y="77788"/>
                  <a:pt x="20935" y="104775"/>
                </a:cubicBezTo>
                <a:cubicBezTo>
                  <a:pt x="20406" y="131762"/>
                  <a:pt x="52949" y="162190"/>
                  <a:pt x="49510" y="161925"/>
                </a:cubicBezTo>
                <a:cubicBezTo>
                  <a:pt x="46071" y="161660"/>
                  <a:pt x="5061" y="125941"/>
                  <a:pt x="298" y="103187"/>
                </a:cubicBezTo>
                <a:cubicBezTo>
                  <a:pt x="-4465" y="80433"/>
                  <a:pt x="49246" y="-265"/>
                  <a:pt x="52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16FFA15C-D06B-4887-833E-3BF809221F49}"/>
              </a:ext>
            </a:extLst>
          </p:cNvPr>
          <p:cNvSpPr/>
          <p:nvPr/>
        </p:nvSpPr>
        <p:spPr>
          <a:xfrm>
            <a:off x="4446362" y="2630187"/>
            <a:ext cx="275665" cy="483939"/>
          </a:xfrm>
          <a:custGeom>
            <a:avLst/>
            <a:gdLst>
              <a:gd name="connsiteX0" fmla="*/ 47321 w 275665"/>
              <a:gd name="connsiteY0" fmla="*/ 483430 h 483939"/>
              <a:gd name="connsiteX1" fmla="*/ 28271 w 275665"/>
              <a:gd name="connsiteY1" fmla="*/ 320446 h 483939"/>
              <a:gd name="connsiteX2" fmla="*/ 28271 w 275665"/>
              <a:gd name="connsiteY2" fmla="*/ 265413 h 483939"/>
              <a:gd name="connsiteX3" fmla="*/ 250521 w 275665"/>
              <a:gd name="connsiteY3" fmla="*/ 24113 h 483939"/>
              <a:gd name="connsiteX4" fmla="*/ 265338 w 275665"/>
              <a:gd name="connsiteY4" fmla="*/ 11413 h 483939"/>
              <a:gd name="connsiteX5" fmla="*/ 203955 w 275665"/>
              <a:gd name="connsiteY5" fmla="*/ 49513 h 483939"/>
              <a:gd name="connsiteX6" fmla="*/ 89655 w 275665"/>
              <a:gd name="connsiteY6" fmla="*/ 117246 h 483939"/>
              <a:gd name="connsiteX7" fmla="*/ 755 w 275665"/>
              <a:gd name="connsiteY7" fmla="*/ 261180 h 483939"/>
              <a:gd name="connsiteX8" fmla="*/ 47321 w 275665"/>
              <a:gd name="connsiteY8" fmla="*/ 483430 h 48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65" h="483939">
                <a:moveTo>
                  <a:pt x="47321" y="483430"/>
                </a:moveTo>
                <a:cubicBezTo>
                  <a:pt x="51907" y="493308"/>
                  <a:pt x="31446" y="356782"/>
                  <a:pt x="28271" y="320446"/>
                </a:cubicBezTo>
                <a:cubicBezTo>
                  <a:pt x="25096" y="284110"/>
                  <a:pt x="-8771" y="314802"/>
                  <a:pt x="28271" y="265413"/>
                </a:cubicBezTo>
                <a:cubicBezTo>
                  <a:pt x="65313" y="216024"/>
                  <a:pt x="211010" y="66446"/>
                  <a:pt x="250521" y="24113"/>
                </a:cubicBezTo>
                <a:cubicBezTo>
                  <a:pt x="290032" y="-18220"/>
                  <a:pt x="273099" y="7180"/>
                  <a:pt x="265338" y="11413"/>
                </a:cubicBezTo>
                <a:cubicBezTo>
                  <a:pt x="257577" y="15646"/>
                  <a:pt x="233236" y="31874"/>
                  <a:pt x="203955" y="49513"/>
                </a:cubicBezTo>
                <a:cubicBezTo>
                  <a:pt x="174675" y="67152"/>
                  <a:pt x="123522" y="81968"/>
                  <a:pt x="89655" y="117246"/>
                </a:cubicBezTo>
                <a:cubicBezTo>
                  <a:pt x="55788" y="152524"/>
                  <a:pt x="8163" y="208263"/>
                  <a:pt x="755" y="261180"/>
                </a:cubicBezTo>
                <a:cubicBezTo>
                  <a:pt x="-6653" y="314097"/>
                  <a:pt x="42735" y="473552"/>
                  <a:pt x="47321" y="483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C7B2D89A-F57F-4AE8-814C-B247C8FF2206}"/>
              </a:ext>
            </a:extLst>
          </p:cNvPr>
          <p:cNvSpPr/>
          <p:nvPr/>
        </p:nvSpPr>
        <p:spPr>
          <a:xfrm>
            <a:off x="4502284" y="2710349"/>
            <a:ext cx="429922" cy="406397"/>
          </a:xfrm>
          <a:custGeom>
            <a:avLst/>
            <a:gdLst>
              <a:gd name="connsiteX0" fmla="*/ 57016 w 429922"/>
              <a:gd name="connsiteY0" fmla="*/ 405384 h 406397"/>
              <a:gd name="connsiteX1" fmla="*/ 14683 w 429922"/>
              <a:gd name="connsiteY1" fmla="*/ 320718 h 406397"/>
              <a:gd name="connsiteX2" fmla="*/ 69716 w 429922"/>
              <a:gd name="connsiteY2" fmla="*/ 219118 h 406397"/>
              <a:gd name="connsiteX3" fmla="*/ 408383 w 429922"/>
              <a:gd name="connsiteY3" fmla="*/ 18034 h 406397"/>
              <a:gd name="connsiteX4" fmla="*/ 370283 w 429922"/>
              <a:gd name="connsiteY4" fmla="*/ 18034 h 406397"/>
              <a:gd name="connsiteX5" fmla="*/ 164966 w 429922"/>
              <a:gd name="connsiteY5" fmla="*/ 92118 h 406397"/>
              <a:gd name="connsiteX6" fmla="*/ 18916 w 429922"/>
              <a:gd name="connsiteY6" fmla="*/ 217001 h 406397"/>
              <a:gd name="connsiteX7" fmla="*/ 4099 w 429922"/>
              <a:gd name="connsiteY7" fmla="*/ 356701 h 406397"/>
              <a:gd name="connsiteX8" fmla="*/ 57016 w 429922"/>
              <a:gd name="connsiteY8" fmla="*/ 405384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922" h="406397">
                <a:moveTo>
                  <a:pt x="57016" y="405384"/>
                </a:moveTo>
                <a:cubicBezTo>
                  <a:pt x="58780" y="399387"/>
                  <a:pt x="12566" y="351762"/>
                  <a:pt x="14683" y="320718"/>
                </a:cubicBezTo>
                <a:cubicBezTo>
                  <a:pt x="16800" y="289674"/>
                  <a:pt x="4099" y="269565"/>
                  <a:pt x="69716" y="219118"/>
                </a:cubicBezTo>
                <a:cubicBezTo>
                  <a:pt x="135333" y="168671"/>
                  <a:pt x="358288" y="51548"/>
                  <a:pt x="408383" y="18034"/>
                </a:cubicBezTo>
                <a:cubicBezTo>
                  <a:pt x="458478" y="-15480"/>
                  <a:pt x="410853" y="5687"/>
                  <a:pt x="370283" y="18034"/>
                </a:cubicBezTo>
                <a:cubicBezTo>
                  <a:pt x="329713" y="30381"/>
                  <a:pt x="223527" y="58957"/>
                  <a:pt x="164966" y="92118"/>
                </a:cubicBezTo>
                <a:cubicBezTo>
                  <a:pt x="106405" y="125279"/>
                  <a:pt x="45727" y="172904"/>
                  <a:pt x="18916" y="217001"/>
                </a:cubicBezTo>
                <a:cubicBezTo>
                  <a:pt x="-7895" y="261098"/>
                  <a:pt x="571" y="323187"/>
                  <a:pt x="4099" y="356701"/>
                </a:cubicBezTo>
                <a:cubicBezTo>
                  <a:pt x="7627" y="390215"/>
                  <a:pt x="55252" y="411381"/>
                  <a:pt x="57016" y="405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: 図形 2230">
            <a:extLst>
              <a:ext uri="{FF2B5EF4-FFF2-40B4-BE49-F238E27FC236}">
                <a16:creationId xmlns:a16="http://schemas.microsoft.com/office/drawing/2014/main" id="{EF4A61F6-BD6F-4A39-B873-4372F2BBA044}"/>
              </a:ext>
            </a:extLst>
          </p:cNvPr>
          <p:cNvSpPr/>
          <p:nvPr/>
        </p:nvSpPr>
        <p:spPr>
          <a:xfrm>
            <a:off x="4226672" y="2677446"/>
            <a:ext cx="245863" cy="449652"/>
          </a:xfrm>
          <a:custGeom>
            <a:avLst/>
            <a:gdLst>
              <a:gd name="connsiteX0" fmla="*/ 245845 w 245863"/>
              <a:gd name="connsiteY0" fmla="*/ 448871 h 449652"/>
              <a:gd name="connsiteX1" fmla="*/ 78628 w 245863"/>
              <a:gd name="connsiteY1" fmla="*/ 266837 h 449652"/>
              <a:gd name="connsiteX2" fmla="*/ 32061 w 245863"/>
              <a:gd name="connsiteY2" fmla="*/ 105971 h 449652"/>
              <a:gd name="connsiteX3" fmla="*/ 311 w 245863"/>
              <a:gd name="connsiteY3" fmla="*/ 137 h 449652"/>
              <a:gd name="connsiteX4" fmla="*/ 51111 w 245863"/>
              <a:gd name="connsiteY4" fmla="*/ 127137 h 449652"/>
              <a:gd name="connsiteX5" fmla="*/ 89211 w 245863"/>
              <a:gd name="connsiteY5" fmla="*/ 192754 h 449652"/>
              <a:gd name="connsiteX6" fmla="*/ 245845 w 245863"/>
              <a:gd name="connsiteY6" fmla="*/ 448871 h 44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863" h="449652">
                <a:moveTo>
                  <a:pt x="245845" y="448871"/>
                </a:moveTo>
                <a:cubicBezTo>
                  <a:pt x="244081" y="461218"/>
                  <a:pt x="114259" y="323987"/>
                  <a:pt x="78628" y="266837"/>
                </a:cubicBezTo>
                <a:cubicBezTo>
                  <a:pt x="42997" y="209687"/>
                  <a:pt x="45114" y="150421"/>
                  <a:pt x="32061" y="105971"/>
                </a:cubicBezTo>
                <a:cubicBezTo>
                  <a:pt x="19008" y="61521"/>
                  <a:pt x="-2864" y="-3391"/>
                  <a:pt x="311" y="137"/>
                </a:cubicBezTo>
                <a:cubicBezTo>
                  <a:pt x="3486" y="3665"/>
                  <a:pt x="36294" y="95034"/>
                  <a:pt x="51111" y="127137"/>
                </a:cubicBezTo>
                <a:cubicBezTo>
                  <a:pt x="65928" y="159240"/>
                  <a:pt x="56755" y="140896"/>
                  <a:pt x="89211" y="192754"/>
                </a:cubicBezTo>
                <a:cubicBezTo>
                  <a:pt x="121667" y="244612"/>
                  <a:pt x="247609" y="436524"/>
                  <a:pt x="245845" y="44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: 図形 2231">
            <a:extLst>
              <a:ext uri="{FF2B5EF4-FFF2-40B4-BE49-F238E27FC236}">
                <a16:creationId xmlns:a16="http://schemas.microsoft.com/office/drawing/2014/main" id="{6BBDD8F2-0D4B-4709-9801-FB6D4550267E}"/>
              </a:ext>
            </a:extLst>
          </p:cNvPr>
          <p:cNvSpPr/>
          <p:nvPr/>
        </p:nvSpPr>
        <p:spPr>
          <a:xfrm>
            <a:off x="3944931" y="2747469"/>
            <a:ext cx="489834" cy="368983"/>
          </a:xfrm>
          <a:custGeom>
            <a:avLst/>
            <a:gdLst>
              <a:gd name="connsiteX0" fmla="*/ 487369 w 489834"/>
              <a:gd name="connsiteY0" fmla="*/ 366148 h 368983"/>
              <a:gd name="connsiteX1" fmla="*/ 288402 w 489834"/>
              <a:gd name="connsiteY1" fmla="*/ 192581 h 368983"/>
              <a:gd name="connsiteX2" fmla="*/ 180452 w 489834"/>
              <a:gd name="connsiteY2" fmla="*/ 35948 h 368983"/>
              <a:gd name="connsiteX3" fmla="*/ 536 w 489834"/>
              <a:gd name="connsiteY3" fmla="*/ 2081 h 368983"/>
              <a:gd name="connsiteX4" fmla="*/ 138119 w 489834"/>
              <a:gd name="connsiteY4" fmla="*/ 44414 h 368983"/>
              <a:gd name="connsiteX5" fmla="*/ 487369 w 489834"/>
              <a:gd name="connsiteY5" fmla="*/ 366148 h 3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834" h="368983">
                <a:moveTo>
                  <a:pt x="487369" y="366148"/>
                </a:moveTo>
                <a:cubicBezTo>
                  <a:pt x="512416" y="390843"/>
                  <a:pt x="339555" y="247614"/>
                  <a:pt x="288402" y="192581"/>
                </a:cubicBezTo>
                <a:cubicBezTo>
                  <a:pt x="237249" y="137548"/>
                  <a:pt x="228430" y="67698"/>
                  <a:pt x="180452" y="35948"/>
                </a:cubicBezTo>
                <a:cubicBezTo>
                  <a:pt x="132474" y="4198"/>
                  <a:pt x="7591" y="670"/>
                  <a:pt x="536" y="2081"/>
                </a:cubicBezTo>
                <a:cubicBezTo>
                  <a:pt x="-6520" y="3492"/>
                  <a:pt x="56980" y="-16617"/>
                  <a:pt x="138119" y="44414"/>
                </a:cubicBezTo>
                <a:cubicBezTo>
                  <a:pt x="219258" y="105444"/>
                  <a:pt x="462322" y="341453"/>
                  <a:pt x="487369" y="36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3558E462-7E89-4C62-B86A-F3DCE06A6109}"/>
              </a:ext>
            </a:extLst>
          </p:cNvPr>
          <p:cNvSpPr/>
          <p:nvPr/>
        </p:nvSpPr>
        <p:spPr>
          <a:xfrm>
            <a:off x="3680780" y="2863829"/>
            <a:ext cx="626332" cy="230738"/>
          </a:xfrm>
          <a:custGeom>
            <a:avLst/>
            <a:gdLst>
              <a:gd name="connsiteX0" fmla="*/ 624520 w 626332"/>
              <a:gd name="connsiteY0" fmla="*/ 230738 h 230738"/>
              <a:gd name="connsiteX1" fmla="*/ 421320 w 626332"/>
              <a:gd name="connsiteY1" fmla="*/ 52938 h 230738"/>
              <a:gd name="connsiteX2" fmla="*/ 264687 w 626332"/>
              <a:gd name="connsiteY2" fmla="*/ 21 h 230738"/>
              <a:gd name="connsiteX3" fmla="*/ 103 w 626332"/>
              <a:gd name="connsiteY3" fmla="*/ 46588 h 230738"/>
              <a:gd name="connsiteX4" fmla="*/ 296437 w 626332"/>
              <a:gd name="connsiteY4" fmla="*/ 50821 h 230738"/>
              <a:gd name="connsiteX5" fmla="*/ 624520 w 626332"/>
              <a:gd name="connsiteY5" fmla="*/ 230738 h 2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332" h="230738">
                <a:moveTo>
                  <a:pt x="624520" y="230738"/>
                </a:moveTo>
                <a:cubicBezTo>
                  <a:pt x="645334" y="231091"/>
                  <a:pt x="481292" y="91391"/>
                  <a:pt x="421320" y="52938"/>
                </a:cubicBezTo>
                <a:cubicBezTo>
                  <a:pt x="361348" y="14485"/>
                  <a:pt x="334890" y="1079"/>
                  <a:pt x="264687" y="21"/>
                </a:cubicBezTo>
                <a:cubicBezTo>
                  <a:pt x="194484" y="-1037"/>
                  <a:pt x="-5189" y="38121"/>
                  <a:pt x="103" y="46588"/>
                </a:cubicBezTo>
                <a:cubicBezTo>
                  <a:pt x="5395" y="55055"/>
                  <a:pt x="188487" y="15191"/>
                  <a:pt x="296437" y="50821"/>
                </a:cubicBezTo>
                <a:cubicBezTo>
                  <a:pt x="404387" y="86451"/>
                  <a:pt x="603706" y="230385"/>
                  <a:pt x="624520" y="230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03D09E2B-2F74-4522-AC8E-B09FCB5837BA}"/>
              </a:ext>
            </a:extLst>
          </p:cNvPr>
          <p:cNvSpPr/>
          <p:nvPr/>
        </p:nvSpPr>
        <p:spPr>
          <a:xfrm>
            <a:off x="4582337" y="2834198"/>
            <a:ext cx="641898" cy="277236"/>
          </a:xfrm>
          <a:custGeom>
            <a:avLst/>
            <a:gdLst>
              <a:gd name="connsiteX0" fmla="*/ 36230 w 641898"/>
              <a:gd name="connsiteY0" fmla="*/ 275185 h 277236"/>
              <a:gd name="connsiteX1" fmla="*/ 29880 w 641898"/>
              <a:gd name="connsiteY1" fmla="*/ 179935 h 277236"/>
              <a:gd name="connsiteX2" fmla="*/ 224613 w 641898"/>
              <a:gd name="connsiteY2" fmla="*/ 48702 h 277236"/>
              <a:gd name="connsiteX3" fmla="*/ 620430 w 641898"/>
              <a:gd name="connsiteY3" fmla="*/ 137602 h 277236"/>
              <a:gd name="connsiteX4" fmla="*/ 550580 w 641898"/>
              <a:gd name="connsiteY4" fmla="*/ 95269 h 277236"/>
              <a:gd name="connsiteX5" fmla="*/ 224613 w 641898"/>
              <a:gd name="connsiteY5" fmla="*/ 19 h 277236"/>
              <a:gd name="connsiteX6" fmla="*/ 10830 w 641898"/>
              <a:gd name="connsiteY6" fmla="*/ 88919 h 277236"/>
              <a:gd name="connsiteX7" fmla="*/ 36230 w 641898"/>
              <a:gd name="connsiteY7" fmla="*/ 275185 h 27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98" h="277236">
                <a:moveTo>
                  <a:pt x="36230" y="275185"/>
                </a:moveTo>
                <a:cubicBezTo>
                  <a:pt x="39405" y="290354"/>
                  <a:pt x="-1517" y="217682"/>
                  <a:pt x="29880" y="179935"/>
                </a:cubicBezTo>
                <a:cubicBezTo>
                  <a:pt x="61277" y="142188"/>
                  <a:pt x="126188" y="55757"/>
                  <a:pt x="224613" y="48702"/>
                </a:cubicBezTo>
                <a:cubicBezTo>
                  <a:pt x="323038" y="41647"/>
                  <a:pt x="566102" y="129841"/>
                  <a:pt x="620430" y="137602"/>
                </a:cubicBezTo>
                <a:cubicBezTo>
                  <a:pt x="674758" y="145363"/>
                  <a:pt x="616549" y="118199"/>
                  <a:pt x="550580" y="95269"/>
                </a:cubicBezTo>
                <a:cubicBezTo>
                  <a:pt x="484611" y="72339"/>
                  <a:pt x="314571" y="1077"/>
                  <a:pt x="224613" y="19"/>
                </a:cubicBezTo>
                <a:cubicBezTo>
                  <a:pt x="134655" y="-1039"/>
                  <a:pt x="44697" y="41647"/>
                  <a:pt x="10830" y="88919"/>
                </a:cubicBezTo>
                <a:cubicBezTo>
                  <a:pt x="-23037" y="136191"/>
                  <a:pt x="33055" y="260016"/>
                  <a:pt x="36230" y="27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C54543EC-2EB4-454A-87C6-5416892D2320}"/>
              </a:ext>
            </a:extLst>
          </p:cNvPr>
          <p:cNvSpPr/>
          <p:nvPr/>
        </p:nvSpPr>
        <p:spPr>
          <a:xfrm>
            <a:off x="4686021" y="2938692"/>
            <a:ext cx="507729" cy="179228"/>
          </a:xfrm>
          <a:custGeom>
            <a:avLst/>
            <a:gdLst>
              <a:gd name="connsiteX0" fmla="*/ 42612 w 507729"/>
              <a:gd name="connsiteY0" fmla="*/ 179158 h 179228"/>
              <a:gd name="connsiteX1" fmla="*/ 70129 w 507729"/>
              <a:gd name="connsiteY1" fmla="*/ 75441 h 179228"/>
              <a:gd name="connsiteX2" fmla="*/ 480762 w 507729"/>
              <a:gd name="connsiteY2" fmla="*/ 50041 h 179228"/>
              <a:gd name="connsiteX3" fmla="*/ 436312 w 507729"/>
              <a:gd name="connsiteY3" fmla="*/ 37341 h 179228"/>
              <a:gd name="connsiteX4" fmla="*/ 175962 w 507729"/>
              <a:gd name="connsiteY4" fmla="*/ 1358 h 179228"/>
              <a:gd name="connsiteX5" fmla="*/ 6629 w 507729"/>
              <a:gd name="connsiteY5" fmla="*/ 90258 h 179228"/>
              <a:gd name="connsiteX6" fmla="*/ 42612 w 507729"/>
              <a:gd name="connsiteY6" fmla="*/ 179158 h 17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729" h="179228">
                <a:moveTo>
                  <a:pt x="42612" y="179158"/>
                </a:moveTo>
                <a:cubicBezTo>
                  <a:pt x="53195" y="176688"/>
                  <a:pt x="-2896" y="96961"/>
                  <a:pt x="70129" y="75441"/>
                </a:cubicBezTo>
                <a:cubicBezTo>
                  <a:pt x="143154" y="53921"/>
                  <a:pt x="419732" y="56391"/>
                  <a:pt x="480762" y="50041"/>
                </a:cubicBezTo>
                <a:cubicBezTo>
                  <a:pt x="541792" y="43691"/>
                  <a:pt x="487112" y="45455"/>
                  <a:pt x="436312" y="37341"/>
                </a:cubicBezTo>
                <a:cubicBezTo>
                  <a:pt x="385512" y="29227"/>
                  <a:pt x="247576" y="-7462"/>
                  <a:pt x="175962" y="1358"/>
                </a:cubicBezTo>
                <a:cubicBezTo>
                  <a:pt x="104348" y="10177"/>
                  <a:pt x="30971" y="62389"/>
                  <a:pt x="6629" y="90258"/>
                </a:cubicBezTo>
                <a:cubicBezTo>
                  <a:pt x="-17713" y="118127"/>
                  <a:pt x="32029" y="181628"/>
                  <a:pt x="42612" y="17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2FBBDD2A-EBA4-4868-93A8-16745B616AB2}"/>
              </a:ext>
            </a:extLst>
          </p:cNvPr>
          <p:cNvSpPr/>
          <p:nvPr/>
        </p:nvSpPr>
        <p:spPr>
          <a:xfrm>
            <a:off x="4818394" y="3031682"/>
            <a:ext cx="630871" cy="229333"/>
          </a:xfrm>
          <a:custGeom>
            <a:avLst/>
            <a:gdLst>
              <a:gd name="connsiteX0" fmla="*/ 68989 w 630871"/>
              <a:gd name="connsiteY0" fmla="*/ 132735 h 229333"/>
              <a:gd name="connsiteX1" fmla="*/ 22423 w 630871"/>
              <a:gd name="connsiteY1" fmla="*/ 69235 h 229333"/>
              <a:gd name="connsiteX2" fmla="*/ 344156 w 630871"/>
              <a:gd name="connsiteY2" fmla="*/ 5735 h 229333"/>
              <a:gd name="connsiteX3" fmla="*/ 617206 w 630871"/>
              <a:gd name="connsiteY3" fmla="*/ 223751 h 229333"/>
              <a:gd name="connsiteX4" fmla="*/ 570639 w 630871"/>
              <a:gd name="connsiteY4" fmla="*/ 151785 h 229333"/>
              <a:gd name="connsiteX5" fmla="*/ 403423 w 630871"/>
              <a:gd name="connsiteY5" fmla="*/ 12085 h 229333"/>
              <a:gd name="connsiteX6" fmla="*/ 68989 w 630871"/>
              <a:gd name="connsiteY6" fmla="*/ 132735 h 2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71" h="229333">
                <a:moveTo>
                  <a:pt x="68989" y="132735"/>
                </a:moveTo>
                <a:cubicBezTo>
                  <a:pt x="5489" y="142260"/>
                  <a:pt x="-23438" y="90402"/>
                  <a:pt x="22423" y="69235"/>
                </a:cubicBezTo>
                <a:cubicBezTo>
                  <a:pt x="68284" y="48068"/>
                  <a:pt x="245026" y="-20018"/>
                  <a:pt x="344156" y="5735"/>
                </a:cubicBezTo>
                <a:cubicBezTo>
                  <a:pt x="443287" y="31488"/>
                  <a:pt x="579459" y="199409"/>
                  <a:pt x="617206" y="223751"/>
                </a:cubicBezTo>
                <a:cubicBezTo>
                  <a:pt x="654953" y="248093"/>
                  <a:pt x="606269" y="187063"/>
                  <a:pt x="570639" y="151785"/>
                </a:cubicBezTo>
                <a:cubicBezTo>
                  <a:pt x="535009" y="116507"/>
                  <a:pt x="488442" y="19493"/>
                  <a:pt x="403423" y="12085"/>
                </a:cubicBezTo>
                <a:cubicBezTo>
                  <a:pt x="318404" y="4677"/>
                  <a:pt x="132489" y="123210"/>
                  <a:pt x="68989" y="132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A72422C7-936D-4684-B05E-297C29EA82D8}"/>
              </a:ext>
            </a:extLst>
          </p:cNvPr>
          <p:cNvSpPr/>
          <p:nvPr/>
        </p:nvSpPr>
        <p:spPr>
          <a:xfrm>
            <a:off x="4952337" y="3186757"/>
            <a:ext cx="511072" cy="406088"/>
          </a:xfrm>
          <a:custGeom>
            <a:avLst/>
            <a:gdLst>
              <a:gd name="connsiteX0" fmla="*/ 663 w 511072"/>
              <a:gd name="connsiteY0" fmla="*/ 11526 h 406088"/>
              <a:gd name="connsiteX1" fmla="*/ 167880 w 511072"/>
              <a:gd name="connsiteY1" fmla="*/ 58093 h 406088"/>
              <a:gd name="connsiteX2" fmla="*/ 491730 w 511072"/>
              <a:gd name="connsiteY2" fmla="*/ 390410 h 406088"/>
              <a:gd name="connsiteX3" fmla="*/ 447280 w 511072"/>
              <a:gd name="connsiteY3" fmla="*/ 335376 h 406088"/>
              <a:gd name="connsiteX4" fmla="*/ 225030 w 511072"/>
              <a:gd name="connsiteY4" fmla="*/ 187210 h 406088"/>
              <a:gd name="connsiteX5" fmla="*/ 663 w 511072"/>
              <a:gd name="connsiteY5" fmla="*/ 11526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072" h="406088">
                <a:moveTo>
                  <a:pt x="663" y="11526"/>
                </a:moveTo>
                <a:cubicBezTo>
                  <a:pt x="-8862" y="-9993"/>
                  <a:pt x="86036" y="-5054"/>
                  <a:pt x="167880" y="58093"/>
                </a:cubicBezTo>
                <a:cubicBezTo>
                  <a:pt x="249725" y="121240"/>
                  <a:pt x="445163" y="344196"/>
                  <a:pt x="491730" y="390410"/>
                </a:cubicBezTo>
                <a:cubicBezTo>
                  <a:pt x="538297" y="436624"/>
                  <a:pt x="491730" y="369243"/>
                  <a:pt x="447280" y="335376"/>
                </a:cubicBezTo>
                <a:cubicBezTo>
                  <a:pt x="402830" y="301509"/>
                  <a:pt x="294174" y="238010"/>
                  <a:pt x="225030" y="187210"/>
                </a:cubicBezTo>
                <a:cubicBezTo>
                  <a:pt x="155886" y="136410"/>
                  <a:pt x="10188" y="33045"/>
                  <a:pt x="663" y="1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A8558382-EEC9-43E8-B49E-400F3B79D64F}"/>
              </a:ext>
            </a:extLst>
          </p:cNvPr>
          <p:cNvSpPr/>
          <p:nvPr/>
        </p:nvSpPr>
        <p:spPr>
          <a:xfrm>
            <a:off x="4969695" y="3135878"/>
            <a:ext cx="722286" cy="746709"/>
          </a:xfrm>
          <a:custGeom>
            <a:avLst/>
            <a:gdLst>
              <a:gd name="connsiteX0" fmla="*/ 4472 w 722286"/>
              <a:gd name="connsiteY0" fmla="*/ 66639 h 746709"/>
              <a:gd name="connsiteX1" fmla="*/ 53155 w 722286"/>
              <a:gd name="connsiteY1" fmla="*/ 53939 h 746709"/>
              <a:gd name="connsiteX2" fmla="*/ 260588 w 722286"/>
              <a:gd name="connsiteY2" fmla="*/ 43355 h 746709"/>
              <a:gd name="connsiteX3" fmla="*/ 675455 w 722286"/>
              <a:gd name="connsiteY3" fmla="*/ 663539 h 746709"/>
              <a:gd name="connsiteX4" fmla="*/ 713555 w 722286"/>
              <a:gd name="connsiteY4" fmla="*/ 733389 h 746709"/>
              <a:gd name="connsiteX5" fmla="*/ 683922 w 722286"/>
              <a:gd name="connsiteY5" fmla="*/ 597922 h 746709"/>
              <a:gd name="connsiteX6" fmla="*/ 476488 w 722286"/>
              <a:gd name="connsiteY6" fmla="*/ 187289 h 746709"/>
              <a:gd name="connsiteX7" fmla="*/ 288105 w 722286"/>
              <a:gd name="connsiteY7" fmla="*/ 34889 h 746709"/>
              <a:gd name="connsiteX8" fmla="*/ 137822 w 722286"/>
              <a:gd name="connsiteY8" fmla="*/ 3139 h 746709"/>
              <a:gd name="connsiteX9" fmla="*/ 4472 w 722286"/>
              <a:gd name="connsiteY9" fmla="*/ 66639 h 7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286" h="746709">
                <a:moveTo>
                  <a:pt x="4472" y="66639"/>
                </a:moveTo>
                <a:cubicBezTo>
                  <a:pt x="-9639" y="75106"/>
                  <a:pt x="10469" y="57820"/>
                  <a:pt x="53155" y="53939"/>
                </a:cubicBezTo>
                <a:cubicBezTo>
                  <a:pt x="95841" y="50058"/>
                  <a:pt x="156871" y="-58245"/>
                  <a:pt x="260588" y="43355"/>
                </a:cubicBezTo>
                <a:cubicBezTo>
                  <a:pt x="364305" y="144955"/>
                  <a:pt x="599961" y="548534"/>
                  <a:pt x="675455" y="663539"/>
                </a:cubicBezTo>
                <a:cubicBezTo>
                  <a:pt x="750949" y="778544"/>
                  <a:pt x="712144" y="744325"/>
                  <a:pt x="713555" y="733389"/>
                </a:cubicBezTo>
                <a:cubicBezTo>
                  <a:pt x="714966" y="722453"/>
                  <a:pt x="723433" y="688939"/>
                  <a:pt x="683922" y="597922"/>
                </a:cubicBezTo>
                <a:cubicBezTo>
                  <a:pt x="644411" y="506905"/>
                  <a:pt x="542457" y="281128"/>
                  <a:pt x="476488" y="187289"/>
                </a:cubicBezTo>
                <a:cubicBezTo>
                  <a:pt x="410519" y="93450"/>
                  <a:pt x="344549" y="65581"/>
                  <a:pt x="288105" y="34889"/>
                </a:cubicBezTo>
                <a:cubicBezTo>
                  <a:pt x="231661" y="4197"/>
                  <a:pt x="183683" y="-1094"/>
                  <a:pt x="137822" y="3139"/>
                </a:cubicBezTo>
                <a:cubicBezTo>
                  <a:pt x="91961" y="7372"/>
                  <a:pt x="18583" y="58172"/>
                  <a:pt x="4472" y="66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DCD055B6-4C19-4A3D-B625-7542B7F470F4}"/>
              </a:ext>
            </a:extLst>
          </p:cNvPr>
          <p:cNvSpPr/>
          <p:nvPr/>
        </p:nvSpPr>
        <p:spPr>
          <a:xfrm>
            <a:off x="3423068" y="2996020"/>
            <a:ext cx="733069" cy="203305"/>
          </a:xfrm>
          <a:custGeom>
            <a:avLst/>
            <a:gdLst>
              <a:gd name="connsiteX0" fmla="*/ 731949 w 733069"/>
              <a:gd name="connsiteY0" fmla="*/ 111247 h 203305"/>
              <a:gd name="connsiteX1" fmla="*/ 454665 w 733069"/>
              <a:gd name="connsiteY1" fmla="*/ 1180 h 203305"/>
              <a:gd name="connsiteX2" fmla="*/ 24982 w 733069"/>
              <a:gd name="connsiteY2" fmla="*/ 193797 h 203305"/>
              <a:gd name="connsiteX3" fmla="*/ 103299 w 733069"/>
              <a:gd name="connsiteY3" fmla="*/ 164163 h 203305"/>
              <a:gd name="connsiteX4" fmla="*/ 535099 w 733069"/>
              <a:gd name="connsiteY4" fmla="*/ 79497 h 203305"/>
              <a:gd name="connsiteX5" fmla="*/ 731949 w 733069"/>
              <a:gd name="connsiteY5" fmla="*/ 111247 h 20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069" h="203305">
                <a:moveTo>
                  <a:pt x="731949" y="111247"/>
                </a:moveTo>
                <a:cubicBezTo>
                  <a:pt x="718543" y="98194"/>
                  <a:pt x="572493" y="-12578"/>
                  <a:pt x="454665" y="1180"/>
                </a:cubicBezTo>
                <a:cubicBezTo>
                  <a:pt x="336837" y="14938"/>
                  <a:pt x="83543" y="166633"/>
                  <a:pt x="24982" y="193797"/>
                </a:cubicBezTo>
                <a:cubicBezTo>
                  <a:pt x="-33579" y="220961"/>
                  <a:pt x="18279" y="183213"/>
                  <a:pt x="103299" y="164163"/>
                </a:cubicBezTo>
                <a:cubicBezTo>
                  <a:pt x="188318" y="145113"/>
                  <a:pt x="434205" y="89375"/>
                  <a:pt x="535099" y="79497"/>
                </a:cubicBezTo>
                <a:cubicBezTo>
                  <a:pt x="635993" y="69619"/>
                  <a:pt x="745355" y="124300"/>
                  <a:pt x="731949" y="11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: 図形 2239">
            <a:extLst>
              <a:ext uri="{FF2B5EF4-FFF2-40B4-BE49-F238E27FC236}">
                <a16:creationId xmlns:a16="http://schemas.microsoft.com/office/drawing/2014/main" id="{01F1419E-3288-43F4-AD4B-647EB4EA87A5}"/>
              </a:ext>
            </a:extLst>
          </p:cNvPr>
          <p:cNvSpPr/>
          <p:nvPr/>
        </p:nvSpPr>
        <p:spPr>
          <a:xfrm>
            <a:off x="3221190" y="3159841"/>
            <a:ext cx="774831" cy="438251"/>
          </a:xfrm>
          <a:custGeom>
            <a:avLst/>
            <a:gdLst>
              <a:gd name="connsiteX0" fmla="*/ 770843 w 774831"/>
              <a:gd name="connsiteY0" fmla="*/ 49026 h 438251"/>
              <a:gd name="connsiteX1" fmla="*/ 573993 w 774831"/>
              <a:gd name="connsiteY1" fmla="*/ 21509 h 438251"/>
              <a:gd name="connsiteX2" fmla="*/ 34243 w 774831"/>
              <a:gd name="connsiteY2" fmla="*/ 415209 h 438251"/>
              <a:gd name="connsiteX3" fmla="*/ 72343 w 774831"/>
              <a:gd name="connsiteY3" fmla="*/ 368642 h 438251"/>
              <a:gd name="connsiteX4" fmla="*/ 212043 w 774831"/>
              <a:gd name="connsiteY4" fmla="*/ 176026 h 438251"/>
              <a:gd name="connsiteX5" fmla="*/ 421593 w 774831"/>
              <a:gd name="connsiteY5" fmla="*/ 23626 h 438251"/>
              <a:gd name="connsiteX6" fmla="*/ 770843 w 774831"/>
              <a:gd name="connsiteY6" fmla="*/ 49026 h 4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31" h="438251">
                <a:moveTo>
                  <a:pt x="770843" y="49026"/>
                </a:moveTo>
                <a:cubicBezTo>
                  <a:pt x="796243" y="48673"/>
                  <a:pt x="696760" y="-39521"/>
                  <a:pt x="573993" y="21509"/>
                </a:cubicBezTo>
                <a:cubicBezTo>
                  <a:pt x="451226" y="82539"/>
                  <a:pt x="117851" y="357354"/>
                  <a:pt x="34243" y="415209"/>
                </a:cubicBezTo>
                <a:cubicBezTo>
                  <a:pt x="-49365" y="473064"/>
                  <a:pt x="42710" y="408506"/>
                  <a:pt x="72343" y="368642"/>
                </a:cubicBezTo>
                <a:cubicBezTo>
                  <a:pt x="101976" y="328778"/>
                  <a:pt x="153835" y="233529"/>
                  <a:pt x="212043" y="176026"/>
                </a:cubicBezTo>
                <a:cubicBezTo>
                  <a:pt x="270251" y="118523"/>
                  <a:pt x="329518" y="47615"/>
                  <a:pt x="421593" y="23626"/>
                </a:cubicBezTo>
                <a:cubicBezTo>
                  <a:pt x="513668" y="-363"/>
                  <a:pt x="745443" y="49379"/>
                  <a:pt x="770843" y="4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9F041D20-27CB-45A6-8963-8A641B663B01}"/>
              </a:ext>
            </a:extLst>
          </p:cNvPr>
          <p:cNvSpPr/>
          <p:nvPr/>
        </p:nvSpPr>
        <p:spPr>
          <a:xfrm>
            <a:off x="3348235" y="3231872"/>
            <a:ext cx="596774" cy="801330"/>
          </a:xfrm>
          <a:custGeom>
            <a:avLst/>
            <a:gdLst>
              <a:gd name="connsiteX0" fmla="*/ 595115 w 596774"/>
              <a:gd name="connsiteY0" fmla="*/ 278 h 801330"/>
              <a:gd name="connsiteX1" fmla="*/ 250098 w 596774"/>
              <a:gd name="connsiteY1" fmla="*/ 226761 h 801330"/>
              <a:gd name="connsiteX2" fmla="*/ 10915 w 596774"/>
              <a:gd name="connsiteY2" fmla="*/ 779211 h 801330"/>
              <a:gd name="connsiteX3" fmla="*/ 40548 w 596774"/>
              <a:gd name="connsiteY3" fmla="*/ 671261 h 801330"/>
              <a:gd name="connsiteX4" fmla="*/ 40548 w 596774"/>
              <a:gd name="connsiteY4" fmla="*/ 476528 h 801330"/>
              <a:gd name="connsiteX5" fmla="*/ 97698 w 596774"/>
              <a:gd name="connsiteY5" fmla="*/ 264861 h 801330"/>
              <a:gd name="connsiteX6" fmla="*/ 595115 w 596774"/>
              <a:gd name="connsiteY6" fmla="*/ 278 h 80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774" h="801330">
                <a:moveTo>
                  <a:pt x="595115" y="278"/>
                </a:moveTo>
                <a:cubicBezTo>
                  <a:pt x="620515" y="-6072"/>
                  <a:pt x="347465" y="96939"/>
                  <a:pt x="250098" y="226761"/>
                </a:cubicBezTo>
                <a:cubicBezTo>
                  <a:pt x="152731" y="356583"/>
                  <a:pt x="45840" y="705128"/>
                  <a:pt x="10915" y="779211"/>
                </a:cubicBezTo>
                <a:cubicBezTo>
                  <a:pt x="-24010" y="853294"/>
                  <a:pt x="35609" y="721708"/>
                  <a:pt x="40548" y="671261"/>
                </a:cubicBezTo>
                <a:cubicBezTo>
                  <a:pt x="45487" y="620814"/>
                  <a:pt x="31023" y="544261"/>
                  <a:pt x="40548" y="476528"/>
                </a:cubicBezTo>
                <a:cubicBezTo>
                  <a:pt x="50073" y="408795"/>
                  <a:pt x="8445" y="344942"/>
                  <a:pt x="97698" y="264861"/>
                </a:cubicBezTo>
                <a:cubicBezTo>
                  <a:pt x="186951" y="184781"/>
                  <a:pt x="569715" y="6628"/>
                  <a:pt x="595115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B6206DDA-9E2B-48F9-A33A-8CFB5BF4F02C}"/>
              </a:ext>
            </a:extLst>
          </p:cNvPr>
          <p:cNvSpPr/>
          <p:nvPr/>
        </p:nvSpPr>
        <p:spPr>
          <a:xfrm>
            <a:off x="3225134" y="3420344"/>
            <a:ext cx="324893" cy="1026251"/>
          </a:xfrm>
          <a:custGeom>
            <a:avLst/>
            <a:gdLst>
              <a:gd name="connsiteX0" fmla="*/ 324516 w 324893"/>
              <a:gd name="connsiteY0" fmla="*/ 189 h 1026251"/>
              <a:gd name="connsiteX1" fmla="*/ 114966 w 324893"/>
              <a:gd name="connsiteY1" fmla="*/ 205506 h 1026251"/>
              <a:gd name="connsiteX2" fmla="*/ 51466 w 324893"/>
              <a:gd name="connsiteY2" fmla="*/ 984439 h 1026251"/>
              <a:gd name="connsiteX3" fmla="*/ 74749 w 324893"/>
              <a:gd name="connsiteY3" fmla="*/ 857439 h 1026251"/>
              <a:gd name="connsiteX4" fmla="*/ 666 w 324893"/>
              <a:gd name="connsiteY4" fmla="*/ 319806 h 1026251"/>
              <a:gd name="connsiteX5" fmla="*/ 57816 w 324893"/>
              <a:gd name="connsiteY5" fmla="*/ 226673 h 1026251"/>
              <a:gd name="connsiteX6" fmla="*/ 324516 w 324893"/>
              <a:gd name="connsiteY6" fmla="*/ 189 h 102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93" h="1026251">
                <a:moveTo>
                  <a:pt x="324516" y="189"/>
                </a:moveTo>
                <a:cubicBezTo>
                  <a:pt x="334041" y="-3339"/>
                  <a:pt x="160474" y="41464"/>
                  <a:pt x="114966" y="205506"/>
                </a:cubicBezTo>
                <a:cubicBezTo>
                  <a:pt x="69458" y="369548"/>
                  <a:pt x="58169" y="875784"/>
                  <a:pt x="51466" y="984439"/>
                </a:cubicBezTo>
                <a:cubicBezTo>
                  <a:pt x="44763" y="1093095"/>
                  <a:pt x="83216" y="968211"/>
                  <a:pt x="74749" y="857439"/>
                </a:cubicBezTo>
                <a:cubicBezTo>
                  <a:pt x="66282" y="746667"/>
                  <a:pt x="3488" y="424934"/>
                  <a:pt x="666" y="319806"/>
                </a:cubicBezTo>
                <a:cubicBezTo>
                  <a:pt x="-2156" y="214678"/>
                  <a:pt x="1724" y="277826"/>
                  <a:pt x="57816" y="226673"/>
                </a:cubicBezTo>
                <a:cubicBezTo>
                  <a:pt x="113908" y="175520"/>
                  <a:pt x="314991" y="3717"/>
                  <a:pt x="32451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: 図形 2242">
            <a:extLst>
              <a:ext uri="{FF2B5EF4-FFF2-40B4-BE49-F238E27FC236}">
                <a16:creationId xmlns:a16="http://schemas.microsoft.com/office/drawing/2014/main" id="{C7B36090-4DF8-48AC-8E24-47F83C276860}"/>
              </a:ext>
            </a:extLst>
          </p:cNvPr>
          <p:cNvSpPr/>
          <p:nvPr/>
        </p:nvSpPr>
        <p:spPr>
          <a:xfrm>
            <a:off x="3373378" y="3404645"/>
            <a:ext cx="406129" cy="960894"/>
          </a:xfrm>
          <a:custGeom>
            <a:avLst/>
            <a:gdLst>
              <a:gd name="connsiteX0" fmla="*/ 402755 w 406129"/>
              <a:gd name="connsiteY0" fmla="*/ 3188 h 960894"/>
              <a:gd name="connsiteX1" fmla="*/ 165689 w 406129"/>
              <a:gd name="connsiteY1" fmla="*/ 223322 h 960894"/>
              <a:gd name="connsiteX2" fmla="*/ 11172 w 406129"/>
              <a:gd name="connsiteY2" fmla="*/ 904888 h 960894"/>
              <a:gd name="connsiteX3" fmla="*/ 42922 w 406129"/>
              <a:gd name="connsiteY3" fmla="*/ 835038 h 960894"/>
              <a:gd name="connsiteX4" fmla="*/ 288455 w 406129"/>
              <a:gd name="connsiteY4" fmla="*/ 147122 h 960894"/>
              <a:gd name="connsiteX5" fmla="*/ 402755 w 406129"/>
              <a:gd name="connsiteY5" fmla="*/ 3188 h 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129" h="960894">
                <a:moveTo>
                  <a:pt x="402755" y="3188"/>
                </a:moveTo>
                <a:cubicBezTo>
                  <a:pt x="382294" y="15888"/>
                  <a:pt x="230953" y="73039"/>
                  <a:pt x="165689" y="223322"/>
                </a:cubicBezTo>
                <a:cubicBezTo>
                  <a:pt x="100425" y="373605"/>
                  <a:pt x="31633" y="802935"/>
                  <a:pt x="11172" y="904888"/>
                </a:cubicBezTo>
                <a:cubicBezTo>
                  <a:pt x="-9289" y="1006841"/>
                  <a:pt x="-3292" y="961332"/>
                  <a:pt x="42922" y="835038"/>
                </a:cubicBezTo>
                <a:cubicBezTo>
                  <a:pt x="89136" y="708744"/>
                  <a:pt x="230600" y="282941"/>
                  <a:pt x="288455" y="147122"/>
                </a:cubicBezTo>
                <a:cubicBezTo>
                  <a:pt x="346310" y="11303"/>
                  <a:pt x="423216" y="-9512"/>
                  <a:pt x="402755" y="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: 図形 2243">
            <a:extLst>
              <a:ext uri="{FF2B5EF4-FFF2-40B4-BE49-F238E27FC236}">
                <a16:creationId xmlns:a16="http://schemas.microsoft.com/office/drawing/2014/main" id="{A90C473A-D985-4685-B3F4-F6D0B1CAA09A}"/>
              </a:ext>
            </a:extLst>
          </p:cNvPr>
          <p:cNvSpPr/>
          <p:nvPr/>
        </p:nvSpPr>
        <p:spPr>
          <a:xfrm>
            <a:off x="5234265" y="3475435"/>
            <a:ext cx="341831" cy="834889"/>
          </a:xfrm>
          <a:custGeom>
            <a:avLst/>
            <a:gdLst>
              <a:gd name="connsiteX0" fmla="*/ 252 w 341831"/>
              <a:gd name="connsiteY0" fmla="*/ 132 h 834889"/>
              <a:gd name="connsiteX1" fmla="*/ 302935 w 341831"/>
              <a:gd name="connsiteY1" fmla="*/ 326098 h 834889"/>
              <a:gd name="connsiteX2" fmla="*/ 336802 w 341831"/>
              <a:gd name="connsiteY2" fmla="*/ 802348 h 834889"/>
              <a:gd name="connsiteX3" fmla="*/ 332568 w 341831"/>
              <a:gd name="connsiteY3" fmla="*/ 745198 h 834889"/>
              <a:gd name="connsiteX4" fmla="*/ 252135 w 341831"/>
              <a:gd name="connsiteY4" fmla="*/ 362082 h 834889"/>
              <a:gd name="connsiteX5" fmla="*/ 252 w 341831"/>
              <a:gd name="connsiteY5" fmla="*/ 132 h 83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31" h="834889">
                <a:moveTo>
                  <a:pt x="252" y="132"/>
                </a:moveTo>
                <a:cubicBezTo>
                  <a:pt x="8719" y="-5865"/>
                  <a:pt x="246843" y="192395"/>
                  <a:pt x="302935" y="326098"/>
                </a:cubicBezTo>
                <a:cubicBezTo>
                  <a:pt x="359027" y="459801"/>
                  <a:pt x="331863" y="732498"/>
                  <a:pt x="336802" y="802348"/>
                </a:cubicBezTo>
                <a:cubicBezTo>
                  <a:pt x="341741" y="872198"/>
                  <a:pt x="346679" y="818576"/>
                  <a:pt x="332568" y="745198"/>
                </a:cubicBezTo>
                <a:cubicBezTo>
                  <a:pt x="318457" y="671820"/>
                  <a:pt x="305757" y="483085"/>
                  <a:pt x="252135" y="362082"/>
                </a:cubicBezTo>
                <a:cubicBezTo>
                  <a:pt x="198513" y="241079"/>
                  <a:pt x="-8215" y="6129"/>
                  <a:pt x="252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: 図形 2244">
            <a:extLst>
              <a:ext uri="{FF2B5EF4-FFF2-40B4-BE49-F238E27FC236}">
                <a16:creationId xmlns:a16="http://schemas.microsoft.com/office/drawing/2014/main" id="{48F6A212-9070-4ED3-BDB5-AC1D789B8F97}"/>
              </a:ext>
            </a:extLst>
          </p:cNvPr>
          <p:cNvSpPr/>
          <p:nvPr/>
        </p:nvSpPr>
        <p:spPr>
          <a:xfrm>
            <a:off x="5501155" y="3645972"/>
            <a:ext cx="253106" cy="928029"/>
          </a:xfrm>
          <a:custGeom>
            <a:avLst/>
            <a:gdLst>
              <a:gd name="connsiteX0" fmla="*/ 2178 w 253106"/>
              <a:gd name="connsiteY0" fmla="*/ 1045 h 928029"/>
              <a:gd name="connsiteX1" fmla="*/ 247712 w 253106"/>
              <a:gd name="connsiteY1" fmla="*/ 496345 h 928029"/>
              <a:gd name="connsiteX2" fmla="*/ 173628 w 253106"/>
              <a:gd name="connsiteY2" fmla="*/ 909095 h 928029"/>
              <a:gd name="connsiteX3" fmla="*/ 194795 w 253106"/>
              <a:gd name="connsiteY3" fmla="*/ 809611 h 928029"/>
              <a:gd name="connsiteX4" fmla="*/ 131295 w 253106"/>
              <a:gd name="connsiteY4" fmla="*/ 377811 h 928029"/>
              <a:gd name="connsiteX5" fmla="*/ 2178 w 253106"/>
              <a:gd name="connsiteY5" fmla="*/ 1045 h 9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106" h="928029">
                <a:moveTo>
                  <a:pt x="2178" y="1045"/>
                </a:moveTo>
                <a:cubicBezTo>
                  <a:pt x="21581" y="20801"/>
                  <a:pt x="219137" y="345003"/>
                  <a:pt x="247712" y="496345"/>
                </a:cubicBezTo>
                <a:cubicBezTo>
                  <a:pt x="276287" y="647687"/>
                  <a:pt x="182447" y="856884"/>
                  <a:pt x="173628" y="909095"/>
                </a:cubicBezTo>
                <a:cubicBezTo>
                  <a:pt x="164809" y="961306"/>
                  <a:pt x="201850" y="898158"/>
                  <a:pt x="194795" y="809611"/>
                </a:cubicBezTo>
                <a:cubicBezTo>
                  <a:pt x="187740" y="721064"/>
                  <a:pt x="164103" y="509044"/>
                  <a:pt x="131295" y="377811"/>
                </a:cubicBezTo>
                <a:cubicBezTo>
                  <a:pt x="98487" y="246578"/>
                  <a:pt x="-17225" y="-18711"/>
                  <a:pt x="2178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: 図形 2245">
            <a:extLst>
              <a:ext uri="{FF2B5EF4-FFF2-40B4-BE49-F238E27FC236}">
                <a16:creationId xmlns:a16="http://schemas.microsoft.com/office/drawing/2014/main" id="{6B905CB0-7C1F-451A-9C9C-24C9FA2E81BC}"/>
              </a:ext>
            </a:extLst>
          </p:cNvPr>
          <p:cNvSpPr/>
          <p:nvPr/>
        </p:nvSpPr>
        <p:spPr>
          <a:xfrm>
            <a:off x="5437115" y="3848432"/>
            <a:ext cx="234244" cy="809657"/>
          </a:xfrm>
          <a:custGeom>
            <a:avLst/>
            <a:gdLst>
              <a:gd name="connsiteX0" fmla="*/ 4835 w 234244"/>
              <a:gd name="connsiteY0" fmla="*/ 8135 h 809657"/>
              <a:gd name="connsiteX1" fmla="*/ 153002 w 234244"/>
              <a:gd name="connsiteY1" fmla="*/ 594451 h 809657"/>
              <a:gd name="connsiteX2" fmla="*/ 233435 w 234244"/>
              <a:gd name="connsiteY2" fmla="*/ 801885 h 809657"/>
              <a:gd name="connsiteX3" fmla="*/ 188985 w 234244"/>
              <a:gd name="connsiteY3" fmla="*/ 757435 h 809657"/>
              <a:gd name="connsiteX4" fmla="*/ 102202 w 234244"/>
              <a:gd name="connsiteY4" fmla="*/ 679118 h 809657"/>
              <a:gd name="connsiteX5" fmla="*/ 40818 w 234244"/>
              <a:gd name="connsiteY5" fmla="*/ 279068 h 809657"/>
              <a:gd name="connsiteX6" fmla="*/ 4835 w 234244"/>
              <a:gd name="connsiteY6" fmla="*/ 8135 h 8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44" h="809657">
                <a:moveTo>
                  <a:pt x="4835" y="8135"/>
                </a:moveTo>
                <a:cubicBezTo>
                  <a:pt x="23532" y="60699"/>
                  <a:pt x="114902" y="462159"/>
                  <a:pt x="153002" y="594451"/>
                </a:cubicBezTo>
                <a:cubicBezTo>
                  <a:pt x="191102" y="726743"/>
                  <a:pt x="227438" y="774721"/>
                  <a:pt x="233435" y="801885"/>
                </a:cubicBezTo>
                <a:cubicBezTo>
                  <a:pt x="239432" y="829049"/>
                  <a:pt x="210857" y="777896"/>
                  <a:pt x="188985" y="757435"/>
                </a:cubicBezTo>
                <a:cubicBezTo>
                  <a:pt x="167113" y="736974"/>
                  <a:pt x="126897" y="758846"/>
                  <a:pt x="102202" y="679118"/>
                </a:cubicBezTo>
                <a:cubicBezTo>
                  <a:pt x="77508" y="599390"/>
                  <a:pt x="54929" y="387371"/>
                  <a:pt x="40818" y="279068"/>
                </a:cubicBezTo>
                <a:cubicBezTo>
                  <a:pt x="26707" y="170765"/>
                  <a:pt x="-13862" y="-44429"/>
                  <a:pt x="4835" y="8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: 図形 2246">
            <a:extLst>
              <a:ext uri="{FF2B5EF4-FFF2-40B4-BE49-F238E27FC236}">
                <a16:creationId xmlns:a16="http://schemas.microsoft.com/office/drawing/2014/main" id="{7801FDE7-62CF-420E-B6D0-47A6E51323EE}"/>
              </a:ext>
            </a:extLst>
          </p:cNvPr>
          <p:cNvSpPr/>
          <p:nvPr/>
        </p:nvSpPr>
        <p:spPr>
          <a:xfrm>
            <a:off x="5544564" y="4525430"/>
            <a:ext cx="206355" cy="607491"/>
          </a:xfrm>
          <a:custGeom>
            <a:avLst/>
            <a:gdLst>
              <a:gd name="connsiteX0" fmla="*/ 153503 w 206355"/>
              <a:gd name="connsiteY0" fmla="*/ 3 h 607491"/>
              <a:gd name="connsiteX1" fmla="*/ 200069 w 206355"/>
              <a:gd name="connsiteY1" fmla="*/ 325970 h 607491"/>
              <a:gd name="connsiteX2" fmla="*/ 1103 w 206355"/>
              <a:gd name="connsiteY2" fmla="*/ 607487 h 607491"/>
              <a:gd name="connsiteX3" fmla="*/ 121753 w 206355"/>
              <a:gd name="connsiteY3" fmla="*/ 319620 h 607491"/>
              <a:gd name="connsiteX4" fmla="*/ 153503 w 206355"/>
              <a:gd name="connsiteY4" fmla="*/ 3 h 60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55" h="607491">
                <a:moveTo>
                  <a:pt x="153503" y="3"/>
                </a:moveTo>
                <a:cubicBezTo>
                  <a:pt x="166556" y="1061"/>
                  <a:pt x="225469" y="224723"/>
                  <a:pt x="200069" y="325970"/>
                </a:cubicBezTo>
                <a:cubicBezTo>
                  <a:pt x="174669" y="427217"/>
                  <a:pt x="14156" y="608545"/>
                  <a:pt x="1103" y="607487"/>
                </a:cubicBezTo>
                <a:cubicBezTo>
                  <a:pt x="-11950" y="606429"/>
                  <a:pt x="94589" y="416634"/>
                  <a:pt x="121753" y="319620"/>
                </a:cubicBezTo>
                <a:cubicBezTo>
                  <a:pt x="148917" y="222606"/>
                  <a:pt x="140450" y="-1055"/>
                  <a:pt x="15350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8" name="フリーフォーム: 図形 2247">
            <a:extLst>
              <a:ext uri="{FF2B5EF4-FFF2-40B4-BE49-F238E27FC236}">
                <a16:creationId xmlns:a16="http://schemas.microsoft.com/office/drawing/2014/main" id="{10A682A4-B32F-491B-BF8A-BC9802367973}"/>
              </a:ext>
            </a:extLst>
          </p:cNvPr>
          <p:cNvSpPr/>
          <p:nvPr/>
        </p:nvSpPr>
        <p:spPr>
          <a:xfrm>
            <a:off x="4830762" y="3678931"/>
            <a:ext cx="389552" cy="101617"/>
          </a:xfrm>
          <a:custGeom>
            <a:avLst/>
            <a:gdLst>
              <a:gd name="connsiteX0" fmla="*/ 1 w 389552"/>
              <a:gd name="connsiteY0" fmla="*/ 10419 h 101617"/>
              <a:gd name="connsiteX1" fmla="*/ 249238 w 389552"/>
              <a:gd name="connsiteY1" fmla="*/ 5657 h 101617"/>
              <a:gd name="connsiteX2" fmla="*/ 385763 w 389552"/>
              <a:gd name="connsiteY2" fmla="*/ 100907 h 101617"/>
              <a:gd name="connsiteX3" fmla="*/ 342901 w 389552"/>
              <a:gd name="connsiteY3" fmla="*/ 46932 h 101617"/>
              <a:gd name="connsiteX4" fmla="*/ 252413 w 389552"/>
              <a:gd name="connsiteY4" fmla="*/ 5657 h 101617"/>
              <a:gd name="connsiteX5" fmla="*/ 1 w 389552"/>
              <a:gd name="connsiteY5" fmla="*/ 10419 h 1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52" h="101617">
                <a:moveTo>
                  <a:pt x="1" y="10419"/>
                </a:moveTo>
                <a:cubicBezTo>
                  <a:pt x="-528" y="10419"/>
                  <a:pt x="184944" y="-9424"/>
                  <a:pt x="249238" y="5657"/>
                </a:cubicBezTo>
                <a:cubicBezTo>
                  <a:pt x="313532" y="20738"/>
                  <a:pt x="370153" y="94028"/>
                  <a:pt x="385763" y="100907"/>
                </a:cubicBezTo>
                <a:cubicBezTo>
                  <a:pt x="401373" y="107786"/>
                  <a:pt x="365126" y="62807"/>
                  <a:pt x="342901" y="46932"/>
                </a:cubicBezTo>
                <a:cubicBezTo>
                  <a:pt x="320676" y="31057"/>
                  <a:pt x="306388" y="15182"/>
                  <a:pt x="252413" y="5657"/>
                </a:cubicBezTo>
                <a:cubicBezTo>
                  <a:pt x="198438" y="-3868"/>
                  <a:pt x="530" y="10419"/>
                  <a:pt x="1" y="104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9" name="フリーフォーム: 図形 2248">
            <a:extLst>
              <a:ext uri="{FF2B5EF4-FFF2-40B4-BE49-F238E27FC236}">
                <a16:creationId xmlns:a16="http://schemas.microsoft.com/office/drawing/2014/main" id="{6259FA4A-272A-4402-A3F0-86556BD2B3AE}"/>
              </a:ext>
            </a:extLst>
          </p:cNvPr>
          <p:cNvSpPr/>
          <p:nvPr/>
        </p:nvSpPr>
        <p:spPr>
          <a:xfrm>
            <a:off x="3654301" y="3636009"/>
            <a:ext cx="368031" cy="151794"/>
          </a:xfrm>
          <a:custGeom>
            <a:avLst/>
            <a:gdLst>
              <a:gd name="connsiteX0" fmla="*/ 124 w 368031"/>
              <a:gd name="connsiteY0" fmla="*/ 151766 h 151794"/>
              <a:gd name="connsiteX1" fmla="*/ 141412 w 368031"/>
              <a:gd name="connsiteY1" fmla="*/ 40641 h 151794"/>
              <a:gd name="connsiteX2" fmla="*/ 322387 w 368031"/>
              <a:gd name="connsiteY2" fmla="*/ 954 h 151794"/>
              <a:gd name="connsiteX3" fmla="*/ 365249 w 368031"/>
              <a:gd name="connsiteY3" fmla="*/ 12066 h 151794"/>
              <a:gd name="connsiteX4" fmla="*/ 265237 w 368031"/>
              <a:gd name="connsiteY4" fmla="*/ 8891 h 151794"/>
              <a:gd name="connsiteX5" fmla="*/ 119187 w 368031"/>
              <a:gd name="connsiteY5" fmla="*/ 29529 h 151794"/>
              <a:gd name="connsiteX6" fmla="*/ 124 w 368031"/>
              <a:gd name="connsiteY6" fmla="*/ 151766 h 15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31" h="151794">
                <a:moveTo>
                  <a:pt x="124" y="151766"/>
                </a:moveTo>
                <a:cubicBezTo>
                  <a:pt x="3828" y="153618"/>
                  <a:pt x="87702" y="65776"/>
                  <a:pt x="141412" y="40641"/>
                </a:cubicBezTo>
                <a:cubicBezTo>
                  <a:pt x="195122" y="15506"/>
                  <a:pt x="285081" y="5716"/>
                  <a:pt x="322387" y="954"/>
                </a:cubicBezTo>
                <a:cubicBezTo>
                  <a:pt x="359693" y="-3809"/>
                  <a:pt x="374774" y="10743"/>
                  <a:pt x="365249" y="12066"/>
                </a:cubicBezTo>
                <a:cubicBezTo>
                  <a:pt x="355724" y="13389"/>
                  <a:pt x="306247" y="5981"/>
                  <a:pt x="265237" y="8891"/>
                </a:cubicBezTo>
                <a:cubicBezTo>
                  <a:pt x="224227" y="11801"/>
                  <a:pt x="162314" y="6510"/>
                  <a:pt x="119187" y="29529"/>
                </a:cubicBezTo>
                <a:cubicBezTo>
                  <a:pt x="76060" y="52548"/>
                  <a:pt x="-3580" y="149914"/>
                  <a:pt x="124" y="151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0" name="フリーフォーム: 図形 2249">
            <a:extLst>
              <a:ext uri="{FF2B5EF4-FFF2-40B4-BE49-F238E27FC236}">
                <a16:creationId xmlns:a16="http://schemas.microsoft.com/office/drawing/2014/main" id="{57FEC40E-EBFC-48FD-928D-9F81ABA78AC8}"/>
              </a:ext>
            </a:extLst>
          </p:cNvPr>
          <p:cNvSpPr/>
          <p:nvPr/>
        </p:nvSpPr>
        <p:spPr>
          <a:xfrm>
            <a:off x="4429123" y="3773467"/>
            <a:ext cx="173111" cy="79993"/>
          </a:xfrm>
          <a:custGeom>
            <a:avLst/>
            <a:gdLst>
              <a:gd name="connsiteX0" fmla="*/ 2 w 173111"/>
              <a:gd name="connsiteY0" fmla="*/ 21 h 79993"/>
              <a:gd name="connsiteX1" fmla="*/ 104777 w 173111"/>
              <a:gd name="connsiteY1" fmla="*/ 79396 h 79993"/>
              <a:gd name="connsiteX2" fmla="*/ 173040 w 173111"/>
              <a:gd name="connsiteY2" fmla="*/ 38121 h 79993"/>
              <a:gd name="connsiteX3" fmla="*/ 117477 w 173111"/>
              <a:gd name="connsiteY3" fmla="*/ 71458 h 79993"/>
              <a:gd name="connsiteX4" fmla="*/ 101602 w 173111"/>
              <a:gd name="connsiteY4" fmla="*/ 71458 h 79993"/>
              <a:gd name="connsiteX5" fmla="*/ 2 w 173111"/>
              <a:gd name="connsiteY5" fmla="*/ 21 h 7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11" h="79993">
                <a:moveTo>
                  <a:pt x="2" y="21"/>
                </a:moveTo>
                <a:cubicBezTo>
                  <a:pt x="531" y="1344"/>
                  <a:pt x="75937" y="73046"/>
                  <a:pt x="104777" y="79396"/>
                </a:cubicBezTo>
                <a:cubicBezTo>
                  <a:pt x="133617" y="85746"/>
                  <a:pt x="170923" y="39444"/>
                  <a:pt x="173040" y="38121"/>
                </a:cubicBezTo>
                <a:cubicBezTo>
                  <a:pt x="175157" y="36798"/>
                  <a:pt x="129383" y="65902"/>
                  <a:pt x="117477" y="71458"/>
                </a:cubicBezTo>
                <a:cubicBezTo>
                  <a:pt x="105571" y="77014"/>
                  <a:pt x="119594" y="83100"/>
                  <a:pt x="101602" y="71458"/>
                </a:cubicBezTo>
                <a:cubicBezTo>
                  <a:pt x="83610" y="59816"/>
                  <a:pt x="-527" y="-1302"/>
                  <a:pt x="2" y="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1" name="フリーフォーム: 図形 2250">
            <a:extLst>
              <a:ext uri="{FF2B5EF4-FFF2-40B4-BE49-F238E27FC236}">
                <a16:creationId xmlns:a16="http://schemas.microsoft.com/office/drawing/2014/main" id="{E09AC900-68A9-49FF-9AA4-E6F51C64AC1B}"/>
              </a:ext>
            </a:extLst>
          </p:cNvPr>
          <p:cNvSpPr/>
          <p:nvPr/>
        </p:nvSpPr>
        <p:spPr>
          <a:xfrm>
            <a:off x="3673077" y="3999932"/>
            <a:ext cx="121055" cy="80806"/>
          </a:xfrm>
          <a:custGeom>
            <a:avLst/>
            <a:gdLst>
              <a:gd name="connsiteX0" fmla="*/ 121048 w 121055"/>
              <a:gd name="connsiteY0" fmla="*/ 76768 h 80806"/>
              <a:gd name="connsiteX1" fmla="*/ 40086 w 121055"/>
              <a:gd name="connsiteY1" fmla="*/ 76768 h 80806"/>
              <a:gd name="connsiteX2" fmla="*/ 17861 w 121055"/>
              <a:gd name="connsiteY2" fmla="*/ 59306 h 80806"/>
              <a:gd name="connsiteX3" fmla="*/ 398 w 121055"/>
              <a:gd name="connsiteY3" fmla="*/ 568 h 80806"/>
              <a:gd name="connsiteX4" fmla="*/ 35323 w 121055"/>
              <a:gd name="connsiteY4" fmla="*/ 32318 h 80806"/>
              <a:gd name="connsiteX5" fmla="*/ 121048 w 121055"/>
              <a:gd name="connsiteY5" fmla="*/ 76768 h 8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55" h="80806">
                <a:moveTo>
                  <a:pt x="121048" y="76768"/>
                </a:moveTo>
                <a:cubicBezTo>
                  <a:pt x="121842" y="84176"/>
                  <a:pt x="57284" y="79678"/>
                  <a:pt x="40086" y="76768"/>
                </a:cubicBezTo>
                <a:cubicBezTo>
                  <a:pt x="22888" y="73858"/>
                  <a:pt x="24476" y="72006"/>
                  <a:pt x="17861" y="59306"/>
                </a:cubicBezTo>
                <a:cubicBezTo>
                  <a:pt x="11246" y="46606"/>
                  <a:pt x="-2512" y="5066"/>
                  <a:pt x="398" y="568"/>
                </a:cubicBezTo>
                <a:cubicBezTo>
                  <a:pt x="3308" y="-3930"/>
                  <a:pt x="17596" y="19353"/>
                  <a:pt x="35323" y="32318"/>
                </a:cubicBezTo>
                <a:cubicBezTo>
                  <a:pt x="53050" y="45283"/>
                  <a:pt x="120254" y="69360"/>
                  <a:pt x="121048" y="76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2" name="フリーフォーム: 図形 2251">
            <a:extLst>
              <a:ext uri="{FF2B5EF4-FFF2-40B4-BE49-F238E27FC236}">
                <a16:creationId xmlns:a16="http://schemas.microsoft.com/office/drawing/2014/main" id="{8F6217F4-6827-4280-A424-6C46578A56E7}"/>
              </a:ext>
            </a:extLst>
          </p:cNvPr>
          <p:cNvSpPr/>
          <p:nvPr/>
        </p:nvSpPr>
        <p:spPr>
          <a:xfrm>
            <a:off x="3528235" y="3951158"/>
            <a:ext cx="128690" cy="288555"/>
          </a:xfrm>
          <a:custGeom>
            <a:avLst/>
            <a:gdLst>
              <a:gd name="connsiteX0" fmla="*/ 127778 w 128690"/>
              <a:gd name="connsiteY0" fmla="*/ 130 h 288555"/>
              <a:gd name="connsiteX1" fmla="*/ 61103 w 128690"/>
              <a:gd name="connsiteY1" fmla="*/ 79505 h 288555"/>
              <a:gd name="connsiteX2" fmla="*/ 29353 w 128690"/>
              <a:gd name="connsiteY2" fmla="*/ 216030 h 288555"/>
              <a:gd name="connsiteX3" fmla="*/ 2365 w 128690"/>
              <a:gd name="connsiteY3" fmla="*/ 284292 h 288555"/>
              <a:gd name="connsiteX4" fmla="*/ 92853 w 128690"/>
              <a:gd name="connsiteY4" fmla="*/ 96967 h 288555"/>
              <a:gd name="connsiteX5" fmla="*/ 127778 w 128690"/>
              <a:gd name="connsiteY5" fmla="*/ 130 h 28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90" h="288555">
                <a:moveTo>
                  <a:pt x="127778" y="130"/>
                </a:moveTo>
                <a:cubicBezTo>
                  <a:pt x="122486" y="-2780"/>
                  <a:pt x="77507" y="43522"/>
                  <a:pt x="61103" y="79505"/>
                </a:cubicBezTo>
                <a:cubicBezTo>
                  <a:pt x="44699" y="115488"/>
                  <a:pt x="39143" y="181899"/>
                  <a:pt x="29353" y="216030"/>
                </a:cubicBezTo>
                <a:cubicBezTo>
                  <a:pt x="19563" y="250161"/>
                  <a:pt x="-8218" y="304136"/>
                  <a:pt x="2365" y="284292"/>
                </a:cubicBezTo>
                <a:cubicBezTo>
                  <a:pt x="12948" y="264448"/>
                  <a:pt x="71157" y="141152"/>
                  <a:pt x="92853" y="96967"/>
                </a:cubicBezTo>
                <a:cubicBezTo>
                  <a:pt x="114549" y="52782"/>
                  <a:pt x="133070" y="3040"/>
                  <a:pt x="127778" y="1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: 図形 2252">
            <a:extLst>
              <a:ext uri="{FF2B5EF4-FFF2-40B4-BE49-F238E27FC236}">
                <a16:creationId xmlns:a16="http://schemas.microsoft.com/office/drawing/2014/main" id="{0F0F6217-0082-42B5-B5AE-56DEEECB3666}"/>
              </a:ext>
            </a:extLst>
          </p:cNvPr>
          <p:cNvSpPr/>
          <p:nvPr/>
        </p:nvSpPr>
        <p:spPr>
          <a:xfrm>
            <a:off x="3410356" y="4376968"/>
            <a:ext cx="53640" cy="566519"/>
          </a:xfrm>
          <a:custGeom>
            <a:avLst/>
            <a:gdLst>
              <a:gd name="connsiteX0" fmla="*/ 36107 w 53640"/>
              <a:gd name="connsiteY0" fmla="*/ 1357 h 566519"/>
              <a:gd name="connsiteX1" fmla="*/ 17057 w 53640"/>
              <a:gd name="connsiteY1" fmla="*/ 172807 h 566519"/>
              <a:gd name="connsiteX2" fmla="*/ 31344 w 53640"/>
              <a:gd name="connsiteY2" fmla="*/ 464907 h 566519"/>
              <a:gd name="connsiteX3" fmla="*/ 53569 w 53640"/>
              <a:gd name="connsiteY3" fmla="*/ 566507 h 566519"/>
              <a:gd name="connsiteX4" fmla="*/ 23407 w 53640"/>
              <a:gd name="connsiteY4" fmla="*/ 460145 h 566519"/>
              <a:gd name="connsiteX5" fmla="*/ 4357 w 53640"/>
              <a:gd name="connsiteY5" fmla="*/ 222020 h 566519"/>
              <a:gd name="connsiteX6" fmla="*/ 1182 w 53640"/>
              <a:gd name="connsiteY6" fmla="*/ 98195 h 566519"/>
              <a:gd name="connsiteX7" fmla="*/ 36107 w 53640"/>
              <a:gd name="connsiteY7" fmla="*/ 1357 h 56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40" h="566519">
                <a:moveTo>
                  <a:pt x="36107" y="1357"/>
                </a:moveTo>
                <a:cubicBezTo>
                  <a:pt x="38753" y="13792"/>
                  <a:pt x="17851" y="95549"/>
                  <a:pt x="17057" y="172807"/>
                </a:cubicBezTo>
                <a:cubicBezTo>
                  <a:pt x="16263" y="250065"/>
                  <a:pt x="25259" y="399290"/>
                  <a:pt x="31344" y="464907"/>
                </a:cubicBezTo>
                <a:cubicBezTo>
                  <a:pt x="37429" y="530524"/>
                  <a:pt x="54892" y="567301"/>
                  <a:pt x="53569" y="566507"/>
                </a:cubicBezTo>
                <a:cubicBezTo>
                  <a:pt x="52246" y="565713"/>
                  <a:pt x="31609" y="517559"/>
                  <a:pt x="23407" y="460145"/>
                </a:cubicBezTo>
                <a:cubicBezTo>
                  <a:pt x="15205" y="402731"/>
                  <a:pt x="8061" y="282345"/>
                  <a:pt x="4357" y="222020"/>
                </a:cubicBezTo>
                <a:cubicBezTo>
                  <a:pt x="653" y="161695"/>
                  <a:pt x="-1464" y="131268"/>
                  <a:pt x="1182" y="98195"/>
                </a:cubicBezTo>
                <a:cubicBezTo>
                  <a:pt x="3828" y="65122"/>
                  <a:pt x="33461" y="-11078"/>
                  <a:pt x="36107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: 図形 2253">
            <a:extLst>
              <a:ext uri="{FF2B5EF4-FFF2-40B4-BE49-F238E27FC236}">
                <a16:creationId xmlns:a16="http://schemas.microsoft.com/office/drawing/2014/main" id="{25863107-59BA-4A3B-B625-2B6835A6F9BB}"/>
              </a:ext>
            </a:extLst>
          </p:cNvPr>
          <p:cNvSpPr/>
          <p:nvPr/>
        </p:nvSpPr>
        <p:spPr>
          <a:xfrm>
            <a:off x="3889145" y="5465117"/>
            <a:ext cx="1320064" cy="838743"/>
          </a:xfrm>
          <a:custGeom>
            <a:avLst/>
            <a:gdLst>
              <a:gd name="connsiteX0" fmla="*/ 1319972 w 1320064"/>
              <a:gd name="connsiteY0" fmla="*/ 2233 h 838743"/>
              <a:gd name="connsiteX1" fmla="*/ 1171805 w 1320064"/>
              <a:gd name="connsiteY1" fmla="*/ 175800 h 838743"/>
              <a:gd name="connsiteX2" fmla="*/ 1055388 w 1320064"/>
              <a:gd name="connsiteY2" fmla="*/ 319733 h 838743"/>
              <a:gd name="connsiteX3" fmla="*/ 977072 w 1320064"/>
              <a:gd name="connsiteY3" fmla="*/ 622416 h 838743"/>
              <a:gd name="connsiteX4" fmla="*/ 985538 w 1320064"/>
              <a:gd name="connsiteY4" fmla="*/ 563150 h 838743"/>
              <a:gd name="connsiteX5" fmla="*/ 968605 w 1320064"/>
              <a:gd name="connsiteY5" fmla="*/ 368416 h 838743"/>
              <a:gd name="connsiteX6" fmla="*/ 564322 w 1320064"/>
              <a:gd name="connsiteY6" fmla="*/ 364183 h 838743"/>
              <a:gd name="connsiteX7" fmla="*/ 306088 w 1320064"/>
              <a:gd name="connsiteY7" fmla="*/ 400166 h 838743"/>
              <a:gd name="connsiteX8" fmla="*/ 306088 w 1320064"/>
              <a:gd name="connsiteY8" fmla="*/ 400166 h 838743"/>
              <a:gd name="connsiteX9" fmla="*/ 316672 w 1320064"/>
              <a:gd name="connsiteY9" fmla="*/ 450966 h 838743"/>
              <a:gd name="connsiteX10" fmla="*/ 473305 w 1320064"/>
              <a:gd name="connsiteY10" fmla="*/ 823500 h 838743"/>
              <a:gd name="connsiteX11" fmla="*/ 418272 w 1320064"/>
              <a:gd name="connsiteY11" fmla="*/ 772700 h 838743"/>
              <a:gd name="connsiteX12" fmla="*/ 477538 w 1320064"/>
              <a:gd name="connsiteY12" fmla="*/ 827733 h 838743"/>
              <a:gd name="connsiteX13" fmla="*/ 445788 w 1320064"/>
              <a:gd name="connsiteY13" fmla="*/ 770583 h 838743"/>
              <a:gd name="connsiteX14" fmla="*/ 20338 w 1320064"/>
              <a:gd name="connsiteY14" fmla="*/ 216016 h 838743"/>
              <a:gd name="connsiteX15" fmla="*/ 136755 w 1320064"/>
              <a:gd name="connsiteY15" fmla="*/ 232950 h 838743"/>
              <a:gd name="connsiteX16" fmla="*/ 1288 w 1320064"/>
              <a:gd name="connsiteY16" fmla="*/ 190616 h 838743"/>
              <a:gd name="connsiteX17" fmla="*/ 236238 w 1320064"/>
              <a:gd name="connsiteY17" fmla="*/ 243533 h 838743"/>
              <a:gd name="connsiteX18" fmla="*/ 886055 w 1320064"/>
              <a:gd name="connsiteY18" fmla="*/ 228716 h 838743"/>
              <a:gd name="connsiteX19" fmla="*/ 1188738 w 1320064"/>
              <a:gd name="connsiteY19" fmla="*/ 89016 h 838743"/>
              <a:gd name="connsiteX20" fmla="*/ 1319972 w 1320064"/>
              <a:gd name="connsiteY20" fmla="*/ 2233 h 83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20064" h="838743">
                <a:moveTo>
                  <a:pt x="1319972" y="2233"/>
                </a:moveTo>
                <a:cubicBezTo>
                  <a:pt x="1317150" y="16697"/>
                  <a:pt x="1215902" y="122883"/>
                  <a:pt x="1171805" y="175800"/>
                </a:cubicBezTo>
                <a:cubicBezTo>
                  <a:pt x="1127708" y="228717"/>
                  <a:pt x="1087843" y="245297"/>
                  <a:pt x="1055388" y="319733"/>
                </a:cubicBezTo>
                <a:cubicBezTo>
                  <a:pt x="1022933" y="394169"/>
                  <a:pt x="988714" y="581847"/>
                  <a:pt x="977072" y="622416"/>
                </a:cubicBezTo>
                <a:cubicBezTo>
                  <a:pt x="965430" y="662985"/>
                  <a:pt x="986949" y="605483"/>
                  <a:pt x="985538" y="563150"/>
                </a:cubicBezTo>
                <a:cubicBezTo>
                  <a:pt x="984127" y="520817"/>
                  <a:pt x="1038808" y="401577"/>
                  <a:pt x="968605" y="368416"/>
                </a:cubicBezTo>
                <a:cubicBezTo>
                  <a:pt x="898402" y="335255"/>
                  <a:pt x="674741" y="358891"/>
                  <a:pt x="564322" y="364183"/>
                </a:cubicBezTo>
                <a:cubicBezTo>
                  <a:pt x="453902" y="369475"/>
                  <a:pt x="306088" y="400166"/>
                  <a:pt x="306088" y="400166"/>
                </a:cubicBezTo>
                <a:lnTo>
                  <a:pt x="306088" y="400166"/>
                </a:lnTo>
                <a:cubicBezTo>
                  <a:pt x="307852" y="408633"/>
                  <a:pt x="288803" y="380411"/>
                  <a:pt x="316672" y="450966"/>
                </a:cubicBezTo>
                <a:cubicBezTo>
                  <a:pt x="344541" y="521521"/>
                  <a:pt x="456372" y="769878"/>
                  <a:pt x="473305" y="823500"/>
                </a:cubicBezTo>
                <a:cubicBezTo>
                  <a:pt x="490238" y="877122"/>
                  <a:pt x="417567" y="771995"/>
                  <a:pt x="418272" y="772700"/>
                </a:cubicBezTo>
                <a:cubicBezTo>
                  <a:pt x="418977" y="773405"/>
                  <a:pt x="472952" y="828086"/>
                  <a:pt x="477538" y="827733"/>
                </a:cubicBezTo>
                <a:cubicBezTo>
                  <a:pt x="482124" y="827380"/>
                  <a:pt x="521988" y="872536"/>
                  <a:pt x="445788" y="770583"/>
                </a:cubicBezTo>
                <a:cubicBezTo>
                  <a:pt x="369588" y="668630"/>
                  <a:pt x="71844" y="305622"/>
                  <a:pt x="20338" y="216016"/>
                </a:cubicBezTo>
                <a:cubicBezTo>
                  <a:pt x="-31168" y="126410"/>
                  <a:pt x="139930" y="237183"/>
                  <a:pt x="136755" y="232950"/>
                </a:cubicBezTo>
                <a:cubicBezTo>
                  <a:pt x="133580" y="228717"/>
                  <a:pt x="-15292" y="188852"/>
                  <a:pt x="1288" y="190616"/>
                </a:cubicBezTo>
                <a:cubicBezTo>
                  <a:pt x="17868" y="192380"/>
                  <a:pt x="88777" y="237183"/>
                  <a:pt x="236238" y="243533"/>
                </a:cubicBezTo>
                <a:cubicBezTo>
                  <a:pt x="383699" y="249883"/>
                  <a:pt x="727305" y="254469"/>
                  <a:pt x="886055" y="228716"/>
                </a:cubicBezTo>
                <a:cubicBezTo>
                  <a:pt x="1044805" y="202963"/>
                  <a:pt x="1117124" y="131349"/>
                  <a:pt x="1188738" y="89016"/>
                </a:cubicBezTo>
                <a:cubicBezTo>
                  <a:pt x="1260352" y="46683"/>
                  <a:pt x="1322794" y="-12231"/>
                  <a:pt x="1319972" y="22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: 図形 2254">
            <a:extLst>
              <a:ext uri="{FF2B5EF4-FFF2-40B4-BE49-F238E27FC236}">
                <a16:creationId xmlns:a16="http://schemas.microsoft.com/office/drawing/2014/main" id="{DAA344DE-783D-4C29-85FB-F77EF224F23F}"/>
              </a:ext>
            </a:extLst>
          </p:cNvPr>
          <p:cNvSpPr/>
          <p:nvPr/>
        </p:nvSpPr>
        <p:spPr>
          <a:xfrm>
            <a:off x="4682982" y="4197082"/>
            <a:ext cx="235691" cy="261779"/>
          </a:xfrm>
          <a:custGeom>
            <a:avLst/>
            <a:gdLst>
              <a:gd name="connsiteX0" fmla="*/ 143 w 235691"/>
              <a:gd name="connsiteY0" fmla="*/ 268 h 261779"/>
              <a:gd name="connsiteX1" fmla="*/ 149368 w 235691"/>
              <a:gd name="connsiteY1" fmla="*/ 163781 h 261779"/>
              <a:gd name="connsiteX2" fmla="*/ 235093 w 235691"/>
              <a:gd name="connsiteY2" fmla="*/ 260618 h 261779"/>
              <a:gd name="connsiteX3" fmla="*/ 177943 w 235691"/>
              <a:gd name="connsiteY3" fmla="*/ 205056 h 261779"/>
              <a:gd name="connsiteX4" fmla="*/ 143 w 235691"/>
              <a:gd name="connsiteY4" fmla="*/ 268 h 26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91" h="261779">
                <a:moveTo>
                  <a:pt x="143" y="268"/>
                </a:moveTo>
                <a:cubicBezTo>
                  <a:pt x="-4619" y="-6611"/>
                  <a:pt x="110210" y="120389"/>
                  <a:pt x="149368" y="163781"/>
                </a:cubicBezTo>
                <a:cubicBezTo>
                  <a:pt x="188526" y="207173"/>
                  <a:pt x="230331" y="253739"/>
                  <a:pt x="235093" y="260618"/>
                </a:cubicBezTo>
                <a:cubicBezTo>
                  <a:pt x="239855" y="267497"/>
                  <a:pt x="215778" y="243156"/>
                  <a:pt x="177943" y="205056"/>
                </a:cubicBezTo>
                <a:cubicBezTo>
                  <a:pt x="140108" y="166956"/>
                  <a:pt x="4905" y="7147"/>
                  <a:pt x="143" y="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: 図形 2255">
            <a:extLst>
              <a:ext uri="{FF2B5EF4-FFF2-40B4-BE49-F238E27FC236}">
                <a16:creationId xmlns:a16="http://schemas.microsoft.com/office/drawing/2014/main" id="{B3A03894-5F22-40DA-B0F4-381839C6A301}"/>
              </a:ext>
            </a:extLst>
          </p:cNvPr>
          <p:cNvSpPr/>
          <p:nvPr/>
        </p:nvSpPr>
        <p:spPr>
          <a:xfrm>
            <a:off x="4684348" y="4265589"/>
            <a:ext cx="189253" cy="279615"/>
          </a:xfrm>
          <a:custGeom>
            <a:avLst/>
            <a:gdLst>
              <a:gd name="connsiteX0" fmla="*/ 365 w 189253"/>
              <a:gd name="connsiteY0" fmla="*/ 24 h 279615"/>
              <a:gd name="connsiteX1" fmla="*/ 79740 w 189253"/>
              <a:gd name="connsiteY1" fmla="*/ 177824 h 279615"/>
              <a:gd name="connsiteX2" fmla="*/ 187690 w 189253"/>
              <a:gd name="connsiteY2" fmla="*/ 277836 h 279615"/>
              <a:gd name="connsiteX3" fmla="*/ 141652 w 189253"/>
              <a:gd name="connsiteY3" fmla="*/ 238149 h 279615"/>
              <a:gd name="connsiteX4" fmla="*/ 111490 w 189253"/>
              <a:gd name="connsiteY4" fmla="*/ 190524 h 279615"/>
              <a:gd name="connsiteX5" fmla="*/ 365 w 189253"/>
              <a:gd name="connsiteY5" fmla="*/ 24 h 27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53" h="279615">
                <a:moveTo>
                  <a:pt x="365" y="24"/>
                </a:moveTo>
                <a:cubicBezTo>
                  <a:pt x="-4927" y="-2093"/>
                  <a:pt x="48519" y="131522"/>
                  <a:pt x="79740" y="177824"/>
                </a:cubicBezTo>
                <a:cubicBezTo>
                  <a:pt x="110961" y="224126"/>
                  <a:pt x="177371" y="267782"/>
                  <a:pt x="187690" y="277836"/>
                </a:cubicBezTo>
                <a:cubicBezTo>
                  <a:pt x="198009" y="287890"/>
                  <a:pt x="154352" y="252701"/>
                  <a:pt x="141652" y="238149"/>
                </a:cubicBezTo>
                <a:cubicBezTo>
                  <a:pt x="128952" y="223597"/>
                  <a:pt x="134773" y="229947"/>
                  <a:pt x="111490" y="190524"/>
                </a:cubicBezTo>
                <a:cubicBezTo>
                  <a:pt x="88207" y="151101"/>
                  <a:pt x="5657" y="2141"/>
                  <a:pt x="365" y="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8" name="フリーフォーム: 図形 2257">
            <a:extLst>
              <a:ext uri="{FF2B5EF4-FFF2-40B4-BE49-F238E27FC236}">
                <a16:creationId xmlns:a16="http://schemas.microsoft.com/office/drawing/2014/main" id="{64DC8229-FA8B-40DF-87F9-4D9033BCF519}"/>
              </a:ext>
            </a:extLst>
          </p:cNvPr>
          <p:cNvSpPr/>
          <p:nvPr/>
        </p:nvSpPr>
        <p:spPr>
          <a:xfrm>
            <a:off x="4190709" y="3881435"/>
            <a:ext cx="197991" cy="443105"/>
          </a:xfrm>
          <a:custGeom>
            <a:avLst/>
            <a:gdLst>
              <a:gd name="connsiteX0" fmla="*/ 87604 w 197991"/>
              <a:gd name="connsiteY0" fmla="*/ 3 h 443105"/>
              <a:gd name="connsiteX1" fmla="*/ 193966 w 197991"/>
              <a:gd name="connsiteY1" fmla="*/ 115890 h 443105"/>
              <a:gd name="connsiteX2" fmla="*/ 173329 w 197991"/>
              <a:gd name="connsiteY2" fmla="*/ 214315 h 443105"/>
              <a:gd name="connsiteX3" fmla="*/ 151104 w 197991"/>
              <a:gd name="connsiteY3" fmla="*/ 284165 h 443105"/>
              <a:gd name="connsiteX4" fmla="*/ 1879 w 197991"/>
              <a:gd name="connsiteY4" fmla="*/ 439740 h 443105"/>
              <a:gd name="connsiteX5" fmla="*/ 73316 w 197991"/>
              <a:gd name="connsiteY5" fmla="*/ 368303 h 443105"/>
              <a:gd name="connsiteX6" fmla="*/ 163804 w 197991"/>
              <a:gd name="connsiteY6" fmla="*/ 112715 h 443105"/>
              <a:gd name="connsiteX7" fmla="*/ 87604 w 197991"/>
              <a:gd name="connsiteY7" fmla="*/ 3 h 44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991" h="443105">
                <a:moveTo>
                  <a:pt x="87604" y="3"/>
                </a:moveTo>
                <a:cubicBezTo>
                  <a:pt x="92631" y="532"/>
                  <a:pt x="179679" y="80171"/>
                  <a:pt x="193966" y="115890"/>
                </a:cubicBezTo>
                <a:cubicBezTo>
                  <a:pt x="208253" y="151609"/>
                  <a:pt x="180473" y="186269"/>
                  <a:pt x="173329" y="214315"/>
                </a:cubicBezTo>
                <a:cubicBezTo>
                  <a:pt x="166185" y="242361"/>
                  <a:pt x="179679" y="246594"/>
                  <a:pt x="151104" y="284165"/>
                </a:cubicBezTo>
                <a:cubicBezTo>
                  <a:pt x="122529" y="321736"/>
                  <a:pt x="14844" y="425717"/>
                  <a:pt x="1879" y="439740"/>
                </a:cubicBezTo>
                <a:cubicBezTo>
                  <a:pt x="-11086" y="453763"/>
                  <a:pt x="46328" y="422807"/>
                  <a:pt x="73316" y="368303"/>
                </a:cubicBezTo>
                <a:cubicBezTo>
                  <a:pt x="100304" y="313799"/>
                  <a:pt x="158248" y="173834"/>
                  <a:pt x="163804" y="112715"/>
                </a:cubicBezTo>
                <a:cubicBezTo>
                  <a:pt x="169360" y="51596"/>
                  <a:pt x="82577" y="-526"/>
                  <a:pt x="87604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9" name="フリーフォーム: 図形 2258">
            <a:extLst>
              <a:ext uri="{FF2B5EF4-FFF2-40B4-BE49-F238E27FC236}">
                <a16:creationId xmlns:a16="http://schemas.microsoft.com/office/drawing/2014/main" id="{CE7B790A-94F7-42B9-96F5-799BDAD70999}"/>
              </a:ext>
            </a:extLst>
          </p:cNvPr>
          <p:cNvSpPr/>
          <p:nvPr/>
        </p:nvSpPr>
        <p:spPr>
          <a:xfrm>
            <a:off x="3170097" y="2674421"/>
            <a:ext cx="2616959" cy="2062698"/>
          </a:xfrm>
          <a:custGeom>
            <a:avLst/>
            <a:gdLst>
              <a:gd name="connsiteX0" fmla="*/ 74753 w 2616959"/>
              <a:gd name="connsiteY0" fmla="*/ 1773754 h 2062698"/>
              <a:gd name="connsiteX1" fmla="*/ 1728 w 2616959"/>
              <a:gd name="connsiteY1" fmla="*/ 1211779 h 2062698"/>
              <a:gd name="connsiteX2" fmla="*/ 138253 w 2616959"/>
              <a:gd name="connsiteY2" fmla="*/ 697429 h 2062698"/>
              <a:gd name="connsiteX3" fmla="*/ 830403 w 2616959"/>
              <a:gd name="connsiteY3" fmla="*/ 113229 h 2062698"/>
              <a:gd name="connsiteX4" fmla="*/ 1198703 w 2616959"/>
              <a:gd name="connsiteY4" fmla="*/ 24329 h 2062698"/>
              <a:gd name="connsiteX5" fmla="*/ 1690828 w 2616959"/>
              <a:gd name="connsiteY5" fmla="*/ 65604 h 2062698"/>
              <a:gd name="connsiteX6" fmla="*/ 2373453 w 2616959"/>
              <a:gd name="connsiteY6" fmla="*/ 691079 h 2062698"/>
              <a:gd name="connsiteX7" fmla="*/ 2598878 w 2616959"/>
              <a:gd name="connsiteY7" fmla="*/ 1465779 h 2062698"/>
              <a:gd name="connsiteX8" fmla="*/ 2595703 w 2616959"/>
              <a:gd name="connsiteY8" fmla="*/ 1761054 h 2062698"/>
              <a:gd name="connsiteX9" fmla="*/ 2535378 w 2616959"/>
              <a:gd name="connsiteY9" fmla="*/ 1840429 h 2062698"/>
              <a:gd name="connsiteX10" fmla="*/ 2548078 w 2616959"/>
              <a:gd name="connsiteY10" fmla="*/ 2027754 h 2062698"/>
              <a:gd name="connsiteX11" fmla="*/ 2329003 w 2616959"/>
              <a:gd name="connsiteY11" fmla="*/ 1954729 h 2062698"/>
              <a:gd name="connsiteX12" fmla="*/ 2230578 w 2616959"/>
              <a:gd name="connsiteY12" fmla="*/ 999054 h 2062698"/>
              <a:gd name="connsiteX13" fmla="*/ 1700353 w 2616959"/>
              <a:gd name="connsiteY13" fmla="*/ 383104 h 2062698"/>
              <a:gd name="connsiteX14" fmla="*/ 782778 w 2616959"/>
              <a:gd name="connsiteY14" fmla="*/ 465654 h 2062698"/>
              <a:gd name="connsiteX15" fmla="*/ 404953 w 2616959"/>
              <a:gd name="connsiteY15" fmla="*/ 1100654 h 2062698"/>
              <a:gd name="connsiteX16" fmla="*/ 277953 w 2616959"/>
              <a:gd name="connsiteY16" fmla="*/ 1761054 h 2062698"/>
              <a:gd name="connsiteX17" fmla="*/ 265253 w 2616959"/>
              <a:gd name="connsiteY17" fmla="*/ 1805504 h 2062698"/>
              <a:gd name="connsiteX18" fmla="*/ 74753 w 2616959"/>
              <a:gd name="connsiteY18" fmla="*/ 1773754 h 206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16959" h="2062698">
                <a:moveTo>
                  <a:pt x="74753" y="1773754"/>
                </a:moveTo>
                <a:cubicBezTo>
                  <a:pt x="30832" y="1674800"/>
                  <a:pt x="-8855" y="1391166"/>
                  <a:pt x="1728" y="1211779"/>
                </a:cubicBezTo>
                <a:cubicBezTo>
                  <a:pt x="12311" y="1032392"/>
                  <a:pt x="140" y="880521"/>
                  <a:pt x="138253" y="697429"/>
                </a:cubicBezTo>
                <a:cubicBezTo>
                  <a:pt x="276366" y="514337"/>
                  <a:pt x="653661" y="225412"/>
                  <a:pt x="830403" y="113229"/>
                </a:cubicBezTo>
                <a:cubicBezTo>
                  <a:pt x="1007145" y="1046"/>
                  <a:pt x="1055299" y="32266"/>
                  <a:pt x="1198703" y="24329"/>
                </a:cubicBezTo>
                <a:cubicBezTo>
                  <a:pt x="1342107" y="16391"/>
                  <a:pt x="1495036" y="-45521"/>
                  <a:pt x="1690828" y="65604"/>
                </a:cubicBezTo>
                <a:cubicBezTo>
                  <a:pt x="1886620" y="176729"/>
                  <a:pt x="2222111" y="457716"/>
                  <a:pt x="2373453" y="691079"/>
                </a:cubicBezTo>
                <a:cubicBezTo>
                  <a:pt x="2524795" y="924441"/>
                  <a:pt x="2561836" y="1287450"/>
                  <a:pt x="2598878" y="1465779"/>
                </a:cubicBezTo>
                <a:cubicBezTo>
                  <a:pt x="2635920" y="1644108"/>
                  <a:pt x="2606286" y="1698612"/>
                  <a:pt x="2595703" y="1761054"/>
                </a:cubicBezTo>
                <a:cubicBezTo>
                  <a:pt x="2585120" y="1823496"/>
                  <a:pt x="2543315" y="1795979"/>
                  <a:pt x="2535378" y="1840429"/>
                </a:cubicBezTo>
                <a:cubicBezTo>
                  <a:pt x="2527441" y="1884879"/>
                  <a:pt x="2582474" y="2008704"/>
                  <a:pt x="2548078" y="2027754"/>
                </a:cubicBezTo>
                <a:cubicBezTo>
                  <a:pt x="2513682" y="2046804"/>
                  <a:pt x="2381920" y="2126179"/>
                  <a:pt x="2329003" y="1954729"/>
                </a:cubicBezTo>
                <a:cubicBezTo>
                  <a:pt x="2276086" y="1783279"/>
                  <a:pt x="2335353" y="1260991"/>
                  <a:pt x="2230578" y="999054"/>
                </a:cubicBezTo>
                <a:cubicBezTo>
                  <a:pt x="2125803" y="737117"/>
                  <a:pt x="1941653" y="472004"/>
                  <a:pt x="1700353" y="383104"/>
                </a:cubicBezTo>
                <a:cubicBezTo>
                  <a:pt x="1459053" y="294204"/>
                  <a:pt x="998678" y="346062"/>
                  <a:pt x="782778" y="465654"/>
                </a:cubicBezTo>
                <a:cubicBezTo>
                  <a:pt x="566878" y="585246"/>
                  <a:pt x="489091" y="884754"/>
                  <a:pt x="404953" y="1100654"/>
                </a:cubicBezTo>
                <a:cubicBezTo>
                  <a:pt x="320816" y="1316554"/>
                  <a:pt x="301236" y="1643579"/>
                  <a:pt x="277953" y="1761054"/>
                </a:cubicBezTo>
                <a:cubicBezTo>
                  <a:pt x="254670" y="1878529"/>
                  <a:pt x="300178" y="1795450"/>
                  <a:pt x="265253" y="1805504"/>
                </a:cubicBezTo>
                <a:cubicBezTo>
                  <a:pt x="230328" y="1815558"/>
                  <a:pt x="118674" y="1872708"/>
                  <a:pt x="74753" y="177375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0" name="フリーフォーム: 図形 2259">
            <a:extLst>
              <a:ext uri="{FF2B5EF4-FFF2-40B4-BE49-F238E27FC236}">
                <a16:creationId xmlns:a16="http://schemas.microsoft.com/office/drawing/2014/main" id="{FD35375E-2AFD-42F9-91D1-228592F396B2}"/>
              </a:ext>
            </a:extLst>
          </p:cNvPr>
          <p:cNvSpPr/>
          <p:nvPr/>
        </p:nvSpPr>
        <p:spPr>
          <a:xfrm>
            <a:off x="3555296" y="2967652"/>
            <a:ext cx="1963966" cy="1269160"/>
          </a:xfrm>
          <a:custGeom>
            <a:avLst/>
            <a:gdLst>
              <a:gd name="connsiteX0" fmla="*/ 704 w 1963966"/>
              <a:gd name="connsiteY0" fmla="*/ 883623 h 1269160"/>
              <a:gd name="connsiteX1" fmla="*/ 340429 w 1963966"/>
              <a:gd name="connsiteY1" fmla="*/ 312123 h 1269160"/>
              <a:gd name="connsiteX2" fmla="*/ 1150054 w 1963966"/>
              <a:gd name="connsiteY2" fmla="*/ 166073 h 1269160"/>
              <a:gd name="connsiteX3" fmla="*/ 1619954 w 1963966"/>
              <a:gd name="connsiteY3" fmla="*/ 381973 h 1269160"/>
              <a:gd name="connsiteX4" fmla="*/ 1880304 w 1963966"/>
              <a:gd name="connsiteY4" fmla="*/ 1147148 h 1269160"/>
              <a:gd name="connsiteX5" fmla="*/ 1940629 w 1963966"/>
              <a:gd name="connsiteY5" fmla="*/ 1213823 h 1269160"/>
              <a:gd name="connsiteX6" fmla="*/ 1883479 w 1963966"/>
              <a:gd name="connsiteY6" fmla="*/ 607398 h 1269160"/>
              <a:gd name="connsiteX7" fmla="*/ 1118304 w 1963966"/>
              <a:gd name="connsiteY7" fmla="*/ 48598 h 1269160"/>
              <a:gd name="connsiteX8" fmla="*/ 416629 w 1963966"/>
              <a:gd name="connsiteY8" fmla="*/ 121623 h 1269160"/>
              <a:gd name="connsiteX9" fmla="*/ 704 w 1963966"/>
              <a:gd name="connsiteY9" fmla="*/ 883623 h 12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966" h="1269160">
                <a:moveTo>
                  <a:pt x="704" y="883623"/>
                </a:moveTo>
                <a:cubicBezTo>
                  <a:pt x="-11996" y="915373"/>
                  <a:pt x="148871" y="431715"/>
                  <a:pt x="340429" y="312123"/>
                </a:cubicBezTo>
                <a:cubicBezTo>
                  <a:pt x="531987" y="192531"/>
                  <a:pt x="936800" y="154431"/>
                  <a:pt x="1150054" y="166073"/>
                </a:cubicBezTo>
                <a:cubicBezTo>
                  <a:pt x="1363308" y="177715"/>
                  <a:pt x="1498246" y="218460"/>
                  <a:pt x="1619954" y="381973"/>
                </a:cubicBezTo>
                <a:cubicBezTo>
                  <a:pt x="1741662" y="545485"/>
                  <a:pt x="1826858" y="1008506"/>
                  <a:pt x="1880304" y="1147148"/>
                </a:cubicBezTo>
                <a:cubicBezTo>
                  <a:pt x="1933750" y="1285790"/>
                  <a:pt x="1940100" y="1303781"/>
                  <a:pt x="1940629" y="1213823"/>
                </a:cubicBezTo>
                <a:cubicBezTo>
                  <a:pt x="1941158" y="1123865"/>
                  <a:pt x="2020533" y="801602"/>
                  <a:pt x="1883479" y="607398"/>
                </a:cubicBezTo>
                <a:cubicBezTo>
                  <a:pt x="1746425" y="413194"/>
                  <a:pt x="1362779" y="129560"/>
                  <a:pt x="1118304" y="48598"/>
                </a:cubicBezTo>
                <a:cubicBezTo>
                  <a:pt x="873829" y="-32364"/>
                  <a:pt x="605012" y="-14902"/>
                  <a:pt x="416629" y="121623"/>
                </a:cubicBezTo>
                <a:cubicBezTo>
                  <a:pt x="228246" y="258148"/>
                  <a:pt x="13404" y="851873"/>
                  <a:pt x="704" y="883623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1" name="フリーフォーム: 図形 2260">
            <a:extLst>
              <a:ext uri="{FF2B5EF4-FFF2-40B4-BE49-F238E27FC236}">
                <a16:creationId xmlns:a16="http://schemas.microsoft.com/office/drawing/2014/main" id="{214290A0-9D6A-4709-AFD0-B99210874E97}"/>
              </a:ext>
            </a:extLst>
          </p:cNvPr>
          <p:cNvSpPr/>
          <p:nvPr/>
        </p:nvSpPr>
        <p:spPr>
          <a:xfrm>
            <a:off x="5533491" y="4334967"/>
            <a:ext cx="258799" cy="893524"/>
          </a:xfrm>
          <a:custGeom>
            <a:avLst/>
            <a:gdLst>
              <a:gd name="connsiteX0" fmla="*/ 257709 w 258799"/>
              <a:gd name="connsiteY0" fmla="*/ 14783 h 893524"/>
              <a:gd name="connsiteX1" fmla="*/ 200559 w 258799"/>
              <a:gd name="connsiteY1" fmla="*/ 598983 h 893524"/>
              <a:gd name="connsiteX2" fmla="*/ 6884 w 258799"/>
              <a:gd name="connsiteY2" fmla="*/ 887908 h 893524"/>
              <a:gd name="connsiteX3" fmla="*/ 54509 w 258799"/>
              <a:gd name="connsiteY3" fmla="*/ 745033 h 893524"/>
              <a:gd name="connsiteX4" fmla="*/ 162459 w 258799"/>
              <a:gd name="connsiteY4" fmla="*/ 221158 h 893524"/>
              <a:gd name="connsiteX5" fmla="*/ 257709 w 258799"/>
              <a:gd name="connsiteY5" fmla="*/ 14783 h 8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799" h="893524">
                <a:moveTo>
                  <a:pt x="257709" y="14783"/>
                </a:moveTo>
                <a:cubicBezTo>
                  <a:pt x="264059" y="77754"/>
                  <a:pt x="242363" y="453462"/>
                  <a:pt x="200559" y="598983"/>
                </a:cubicBezTo>
                <a:cubicBezTo>
                  <a:pt x="158755" y="744504"/>
                  <a:pt x="31226" y="863566"/>
                  <a:pt x="6884" y="887908"/>
                </a:cubicBezTo>
                <a:cubicBezTo>
                  <a:pt x="-17458" y="912250"/>
                  <a:pt x="28580" y="856158"/>
                  <a:pt x="54509" y="745033"/>
                </a:cubicBezTo>
                <a:cubicBezTo>
                  <a:pt x="80438" y="633908"/>
                  <a:pt x="129122" y="339162"/>
                  <a:pt x="162459" y="221158"/>
                </a:cubicBezTo>
                <a:cubicBezTo>
                  <a:pt x="195796" y="103154"/>
                  <a:pt x="251359" y="-48188"/>
                  <a:pt x="257709" y="147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2" name="フリーフォーム: 図形 2261">
            <a:extLst>
              <a:ext uri="{FF2B5EF4-FFF2-40B4-BE49-F238E27FC236}">
                <a16:creationId xmlns:a16="http://schemas.microsoft.com/office/drawing/2014/main" id="{9F115BB0-3ABC-47D2-A45B-D3424E20FF25}"/>
              </a:ext>
            </a:extLst>
          </p:cNvPr>
          <p:cNvSpPr/>
          <p:nvPr/>
        </p:nvSpPr>
        <p:spPr>
          <a:xfrm>
            <a:off x="2752719" y="5503300"/>
            <a:ext cx="1025261" cy="1501079"/>
          </a:xfrm>
          <a:custGeom>
            <a:avLst/>
            <a:gdLst>
              <a:gd name="connsiteX0" fmla="*/ 942981 w 1025261"/>
              <a:gd name="connsiteY0" fmla="*/ 33 h 1501079"/>
              <a:gd name="connsiteX1" fmla="*/ 1023414 w 1025261"/>
              <a:gd name="connsiteY1" fmla="*/ 499567 h 1501079"/>
              <a:gd name="connsiteX2" fmla="*/ 871014 w 1025261"/>
              <a:gd name="connsiteY2" fmla="*/ 774733 h 1501079"/>
              <a:gd name="connsiteX3" fmla="*/ 604314 w 1025261"/>
              <a:gd name="connsiteY3" fmla="*/ 1151500 h 1501079"/>
              <a:gd name="connsiteX4" fmla="*/ 11648 w 1025261"/>
              <a:gd name="connsiteY4" fmla="*/ 1498633 h 1501079"/>
              <a:gd name="connsiteX5" fmla="*/ 252948 w 1025261"/>
              <a:gd name="connsiteY5" fmla="*/ 1261567 h 1501079"/>
              <a:gd name="connsiteX6" fmla="*/ 760948 w 1025261"/>
              <a:gd name="connsiteY6" fmla="*/ 478400 h 1501079"/>
              <a:gd name="connsiteX7" fmla="*/ 942981 w 1025261"/>
              <a:gd name="connsiteY7" fmla="*/ 33 h 150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261" h="1501079">
                <a:moveTo>
                  <a:pt x="942981" y="33"/>
                </a:moveTo>
                <a:cubicBezTo>
                  <a:pt x="986725" y="3561"/>
                  <a:pt x="1035408" y="370450"/>
                  <a:pt x="1023414" y="499567"/>
                </a:cubicBezTo>
                <a:cubicBezTo>
                  <a:pt x="1011420" y="628684"/>
                  <a:pt x="940864" y="666078"/>
                  <a:pt x="871014" y="774733"/>
                </a:cubicBezTo>
                <a:cubicBezTo>
                  <a:pt x="801164" y="883389"/>
                  <a:pt x="747542" y="1030850"/>
                  <a:pt x="604314" y="1151500"/>
                </a:cubicBezTo>
                <a:cubicBezTo>
                  <a:pt x="461086" y="1272150"/>
                  <a:pt x="70209" y="1480289"/>
                  <a:pt x="11648" y="1498633"/>
                </a:cubicBezTo>
                <a:cubicBezTo>
                  <a:pt x="-46913" y="1516977"/>
                  <a:pt x="128065" y="1431606"/>
                  <a:pt x="252948" y="1261567"/>
                </a:cubicBezTo>
                <a:cubicBezTo>
                  <a:pt x="377831" y="1091528"/>
                  <a:pt x="644531" y="687244"/>
                  <a:pt x="760948" y="478400"/>
                </a:cubicBezTo>
                <a:cubicBezTo>
                  <a:pt x="877365" y="269556"/>
                  <a:pt x="899237" y="-3495"/>
                  <a:pt x="942981" y="3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3" name="フリーフォーム: 図形 2262">
            <a:extLst>
              <a:ext uri="{FF2B5EF4-FFF2-40B4-BE49-F238E27FC236}">
                <a16:creationId xmlns:a16="http://schemas.microsoft.com/office/drawing/2014/main" id="{14677262-01C4-4A74-903E-B35EFF64383A}"/>
              </a:ext>
            </a:extLst>
          </p:cNvPr>
          <p:cNvSpPr/>
          <p:nvPr/>
        </p:nvSpPr>
        <p:spPr>
          <a:xfrm>
            <a:off x="2640822" y="5689295"/>
            <a:ext cx="1003503" cy="1380373"/>
          </a:xfrm>
          <a:custGeom>
            <a:avLst/>
            <a:gdLst>
              <a:gd name="connsiteX0" fmla="*/ 991378 w 1003503"/>
              <a:gd name="connsiteY0" fmla="*/ 305 h 1380373"/>
              <a:gd name="connsiteX1" fmla="*/ 872845 w 1003503"/>
              <a:gd name="connsiteY1" fmla="*/ 347438 h 1380373"/>
              <a:gd name="connsiteX2" fmla="*/ 479145 w 1003503"/>
              <a:gd name="connsiteY2" fmla="*/ 677638 h 1380373"/>
              <a:gd name="connsiteX3" fmla="*/ 309811 w 1003503"/>
              <a:gd name="connsiteY3" fmla="*/ 1058638 h 1380373"/>
              <a:gd name="connsiteX4" fmla="*/ 292878 w 1003503"/>
              <a:gd name="connsiteY4" fmla="*/ 1380372 h 1380373"/>
              <a:gd name="connsiteX5" fmla="*/ 778 w 1003503"/>
              <a:gd name="connsiteY5" fmla="*/ 1054405 h 1380373"/>
              <a:gd name="connsiteX6" fmla="*/ 220911 w 1003503"/>
              <a:gd name="connsiteY6" fmla="*/ 614138 h 1380373"/>
              <a:gd name="connsiteX7" fmla="*/ 618845 w 1003503"/>
              <a:gd name="connsiteY7" fmla="*/ 292405 h 1380373"/>
              <a:gd name="connsiteX8" fmla="*/ 991378 w 1003503"/>
              <a:gd name="connsiteY8" fmla="*/ 305 h 13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503" h="1380373">
                <a:moveTo>
                  <a:pt x="991378" y="305"/>
                </a:moveTo>
                <a:cubicBezTo>
                  <a:pt x="1033711" y="9477"/>
                  <a:pt x="958217" y="234549"/>
                  <a:pt x="872845" y="347438"/>
                </a:cubicBezTo>
                <a:cubicBezTo>
                  <a:pt x="787473" y="460327"/>
                  <a:pt x="572984" y="559105"/>
                  <a:pt x="479145" y="677638"/>
                </a:cubicBezTo>
                <a:cubicBezTo>
                  <a:pt x="385306" y="796171"/>
                  <a:pt x="340855" y="941516"/>
                  <a:pt x="309811" y="1058638"/>
                </a:cubicBezTo>
                <a:cubicBezTo>
                  <a:pt x="278766" y="1175760"/>
                  <a:pt x="344383" y="1381077"/>
                  <a:pt x="292878" y="1380372"/>
                </a:cubicBezTo>
                <a:cubicBezTo>
                  <a:pt x="241373" y="1379667"/>
                  <a:pt x="12773" y="1182111"/>
                  <a:pt x="778" y="1054405"/>
                </a:cubicBezTo>
                <a:cubicBezTo>
                  <a:pt x="-11217" y="926699"/>
                  <a:pt x="117900" y="741138"/>
                  <a:pt x="220911" y="614138"/>
                </a:cubicBezTo>
                <a:cubicBezTo>
                  <a:pt x="323922" y="487138"/>
                  <a:pt x="489023" y="394005"/>
                  <a:pt x="618845" y="292405"/>
                </a:cubicBezTo>
                <a:cubicBezTo>
                  <a:pt x="748667" y="190805"/>
                  <a:pt x="949045" y="-8867"/>
                  <a:pt x="991378" y="30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4" name="フリーフォーム: 図形 2263">
            <a:extLst>
              <a:ext uri="{FF2B5EF4-FFF2-40B4-BE49-F238E27FC236}">
                <a16:creationId xmlns:a16="http://schemas.microsoft.com/office/drawing/2014/main" id="{14278F00-B04C-4DB4-BD00-6452EFA42888}"/>
              </a:ext>
            </a:extLst>
          </p:cNvPr>
          <p:cNvSpPr/>
          <p:nvPr/>
        </p:nvSpPr>
        <p:spPr>
          <a:xfrm>
            <a:off x="4063542" y="4738913"/>
            <a:ext cx="692840" cy="274416"/>
          </a:xfrm>
          <a:custGeom>
            <a:avLst/>
            <a:gdLst>
              <a:gd name="connsiteX0" fmla="*/ 2046 w 692840"/>
              <a:gd name="connsiteY0" fmla="*/ 226787 h 274416"/>
              <a:gd name="connsiteX1" fmla="*/ 146508 w 692840"/>
              <a:gd name="connsiteY1" fmla="*/ 158525 h 274416"/>
              <a:gd name="connsiteX2" fmla="*/ 268746 w 692840"/>
              <a:gd name="connsiteY2" fmla="*/ 145825 h 274416"/>
              <a:gd name="connsiteX3" fmla="*/ 443371 w 692840"/>
              <a:gd name="connsiteY3" fmla="*/ 171225 h 274416"/>
              <a:gd name="connsiteX4" fmla="*/ 589421 w 692840"/>
              <a:gd name="connsiteY4" fmla="*/ 206150 h 274416"/>
              <a:gd name="connsiteX5" fmla="*/ 689433 w 692840"/>
              <a:gd name="connsiteY5" fmla="*/ 274412 h 274416"/>
              <a:gd name="connsiteX6" fmla="*/ 646571 w 692840"/>
              <a:gd name="connsiteY6" fmla="*/ 202975 h 274416"/>
              <a:gd name="connsiteX7" fmla="*/ 430671 w 692840"/>
              <a:gd name="connsiteY7" fmla="*/ 37875 h 274416"/>
              <a:gd name="connsiteX8" fmla="*/ 260808 w 692840"/>
              <a:gd name="connsiteY8" fmla="*/ 12475 h 274416"/>
              <a:gd name="connsiteX9" fmla="*/ 2046 w 692840"/>
              <a:gd name="connsiteY9" fmla="*/ 226787 h 2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840" h="274416">
                <a:moveTo>
                  <a:pt x="2046" y="226787"/>
                </a:moveTo>
                <a:cubicBezTo>
                  <a:pt x="-17004" y="251129"/>
                  <a:pt x="102058" y="172019"/>
                  <a:pt x="146508" y="158525"/>
                </a:cubicBezTo>
                <a:cubicBezTo>
                  <a:pt x="190958" y="145031"/>
                  <a:pt x="219269" y="143708"/>
                  <a:pt x="268746" y="145825"/>
                </a:cubicBezTo>
                <a:cubicBezTo>
                  <a:pt x="318223" y="147942"/>
                  <a:pt x="389925" y="161171"/>
                  <a:pt x="443371" y="171225"/>
                </a:cubicBezTo>
                <a:cubicBezTo>
                  <a:pt x="496817" y="181279"/>
                  <a:pt x="548411" y="188952"/>
                  <a:pt x="589421" y="206150"/>
                </a:cubicBezTo>
                <a:cubicBezTo>
                  <a:pt x="630431" y="223348"/>
                  <a:pt x="679908" y="274941"/>
                  <a:pt x="689433" y="274412"/>
                </a:cubicBezTo>
                <a:cubicBezTo>
                  <a:pt x="698958" y="273883"/>
                  <a:pt x="689698" y="242398"/>
                  <a:pt x="646571" y="202975"/>
                </a:cubicBezTo>
                <a:cubicBezTo>
                  <a:pt x="603444" y="163552"/>
                  <a:pt x="494965" y="69625"/>
                  <a:pt x="430671" y="37875"/>
                </a:cubicBezTo>
                <a:cubicBezTo>
                  <a:pt x="366377" y="6125"/>
                  <a:pt x="330129" y="-14512"/>
                  <a:pt x="260808" y="12475"/>
                </a:cubicBezTo>
                <a:cubicBezTo>
                  <a:pt x="191487" y="39462"/>
                  <a:pt x="21096" y="202445"/>
                  <a:pt x="2046" y="22678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5" name="フリーフォーム: 図形 2264">
            <a:extLst>
              <a:ext uri="{FF2B5EF4-FFF2-40B4-BE49-F238E27FC236}">
                <a16:creationId xmlns:a16="http://schemas.microsoft.com/office/drawing/2014/main" id="{1A3E2984-B983-4D8F-8F01-09FC18D6C712}"/>
              </a:ext>
            </a:extLst>
          </p:cNvPr>
          <p:cNvSpPr/>
          <p:nvPr/>
        </p:nvSpPr>
        <p:spPr>
          <a:xfrm>
            <a:off x="4099211" y="4950067"/>
            <a:ext cx="636308" cy="147922"/>
          </a:xfrm>
          <a:custGeom>
            <a:avLst/>
            <a:gdLst>
              <a:gd name="connsiteX0" fmla="*/ 6064 w 636308"/>
              <a:gd name="connsiteY0" fmla="*/ 75958 h 147922"/>
              <a:gd name="connsiteX1" fmla="*/ 131477 w 636308"/>
              <a:gd name="connsiteY1" fmla="*/ 2933 h 147922"/>
              <a:gd name="connsiteX2" fmla="*/ 426752 w 636308"/>
              <a:gd name="connsiteY2" fmla="*/ 20396 h 147922"/>
              <a:gd name="connsiteX3" fmla="*/ 572802 w 636308"/>
              <a:gd name="connsiteY3" fmla="*/ 75958 h 147922"/>
              <a:gd name="connsiteX4" fmla="*/ 636302 w 636308"/>
              <a:gd name="connsiteY4" fmla="*/ 82308 h 147922"/>
              <a:gd name="connsiteX5" fmla="*/ 574389 w 636308"/>
              <a:gd name="connsiteY5" fmla="*/ 112471 h 147922"/>
              <a:gd name="connsiteX6" fmla="*/ 309277 w 636308"/>
              <a:gd name="connsiteY6" fmla="*/ 147396 h 147922"/>
              <a:gd name="connsiteX7" fmla="*/ 6064 w 636308"/>
              <a:gd name="connsiteY7" fmla="*/ 75958 h 14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308" h="147922">
                <a:moveTo>
                  <a:pt x="6064" y="75958"/>
                </a:moveTo>
                <a:cubicBezTo>
                  <a:pt x="-23569" y="51881"/>
                  <a:pt x="61362" y="12193"/>
                  <a:pt x="131477" y="2933"/>
                </a:cubicBezTo>
                <a:cubicBezTo>
                  <a:pt x="201592" y="-6327"/>
                  <a:pt x="353198" y="8225"/>
                  <a:pt x="426752" y="20396"/>
                </a:cubicBezTo>
                <a:cubicBezTo>
                  <a:pt x="500306" y="32567"/>
                  <a:pt x="537877" y="65639"/>
                  <a:pt x="572802" y="75958"/>
                </a:cubicBezTo>
                <a:cubicBezTo>
                  <a:pt x="607727" y="86277"/>
                  <a:pt x="636038" y="76223"/>
                  <a:pt x="636302" y="82308"/>
                </a:cubicBezTo>
                <a:cubicBezTo>
                  <a:pt x="636566" y="88393"/>
                  <a:pt x="628893" y="101623"/>
                  <a:pt x="574389" y="112471"/>
                </a:cubicBezTo>
                <a:cubicBezTo>
                  <a:pt x="519885" y="123319"/>
                  <a:pt x="401087" y="152158"/>
                  <a:pt x="309277" y="147396"/>
                </a:cubicBezTo>
                <a:cubicBezTo>
                  <a:pt x="217467" y="142634"/>
                  <a:pt x="35697" y="100035"/>
                  <a:pt x="6064" y="7595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6" name="フリーフォーム: 図形 2265">
            <a:extLst>
              <a:ext uri="{FF2B5EF4-FFF2-40B4-BE49-F238E27FC236}">
                <a16:creationId xmlns:a16="http://schemas.microsoft.com/office/drawing/2014/main" id="{9E413646-BBF6-43B5-BAAD-94B260497D62}"/>
              </a:ext>
            </a:extLst>
          </p:cNvPr>
          <p:cNvSpPr/>
          <p:nvPr/>
        </p:nvSpPr>
        <p:spPr>
          <a:xfrm>
            <a:off x="4317262" y="4977836"/>
            <a:ext cx="270747" cy="64528"/>
          </a:xfrm>
          <a:custGeom>
            <a:avLst/>
            <a:gdLst>
              <a:gd name="connsiteX0" fmla="*/ 738 w 270747"/>
              <a:gd name="connsiteY0" fmla="*/ 564 h 64528"/>
              <a:gd name="connsiteX1" fmla="*/ 162663 w 270747"/>
              <a:gd name="connsiteY1" fmla="*/ 22789 h 64528"/>
              <a:gd name="connsiteX2" fmla="*/ 270613 w 270747"/>
              <a:gd name="connsiteY2" fmla="*/ 64064 h 64528"/>
              <a:gd name="connsiteX3" fmla="*/ 183301 w 270747"/>
              <a:gd name="connsiteY3" fmla="*/ 45014 h 64528"/>
              <a:gd name="connsiteX4" fmla="*/ 105513 w 270747"/>
              <a:gd name="connsiteY4" fmla="*/ 45014 h 64528"/>
              <a:gd name="connsiteX5" fmla="*/ 738 w 270747"/>
              <a:gd name="connsiteY5" fmla="*/ 564 h 6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47" h="64528">
                <a:moveTo>
                  <a:pt x="738" y="564"/>
                </a:moveTo>
                <a:cubicBezTo>
                  <a:pt x="10263" y="-3140"/>
                  <a:pt x="117684" y="12206"/>
                  <a:pt x="162663" y="22789"/>
                </a:cubicBezTo>
                <a:cubicBezTo>
                  <a:pt x="207642" y="33372"/>
                  <a:pt x="267173" y="60360"/>
                  <a:pt x="270613" y="64064"/>
                </a:cubicBezTo>
                <a:cubicBezTo>
                  <a:pt x="274053" y="67768"/>
                  <a:pt x="210818" y="48189"/>
                  <a:pt x="183301" y="45014"/>
                </a:cubicBezTo>
                <a:cubicBezTo>
                  <a:pt x="155784" y="41839"/>
                  <a:pt x="134617" y="50835"/>
                  <a:pt x="105513" y="45014"/>
                </a:cubicBezTo>
                <a:cubicBezTo>
                  <a:pt x="76409" y="39193"/>
                  <a:pt x="-8787" y="4268"/>
                  <a:pt x="738" y="5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7" name="フリーフォーム: 図形 2266">
            <a:extLst>
              <a:ext uri="{FF2B5EF4-FFF2-40B4-BE49-F238E27FC236}">
                <a16:creationId xmlns:a16="http://schemas.microsoft.com/office/drawing/2014/main" id="{91DA3F8F-D409-4F77-A2C4-A9231801469B}"/>
              </a:ext>
            </a:extLst>
          </p:cNvPr>
          <p:cNvSpPr/>
          <p:nvPr/>
        </p:nvSpPr>
        <p:spPr>
          <a:xfrm>
            <a:off x="4265608" y="4813753"/>
            <a:ext cx="341622" cy="59203"/>
          </a:xfrm>
          <a:custGeom>
            <a:avLst/>
            <a:gdLst>
              <a:gd name="connsiteX0" fmla="*/ 5 w 341622"/>
              <a:gd name="connsiteY0" fmla="*/ 20185 h 59203"/>
              <a:gd name="connsiteX1" fmla="*/ 200030 w 341622"/>
              <a:gd name="connsiteY1" fmla="*/ 1135 h 59203"/>
              <a:gd name="connsiteX2" fmla="*/ 338142 w 341622"/>
              <a:gd name="connsiteY2" fmla="*/ 56697 h 59203"/>
              <a:gd name="connsiteX3" fmla="*/ 303217 w 341622"/>
              <a:gd name="connsiteY3" fmla="*/ 50347 h 59203"/>
              <a:gd name="connsiteX4" fmla="*/ 227017 w 341622"/>
              <a:gd name="connsiteY4" fmla="*/ 39235 h 59203"/>
              <a:gd name="connsiteX5" fmla="*/ 198442 w 341622"/>
              <a:gd name="connsiteY5" fmla="*/ 40822 h 59203"/>
              <a:gd name="connsiteX6" fmla="*/ 184155 w 341622"/>
              <a:gd name="connsiteY6" fmla="*/ 56697 h 59203"/>
              <a:gd name="connsiteX7" fmla="*/ 193680 w 341622"/>
              <a:gd name="connsiteY7" fmla="*/ 31297 h 59203"/>
              <a:gd name="connsiteX8" fmla="*/ 5 w 341622"/>
              <a:gd name="connsiteY8" fmla="*/ 20185 h 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22" h="59203">
                <a:moveTo>
                  <a:pt x="5" y="20185"/>
                </a:moveTo>
                <a:cubicBezTo>
                  <a:pt x="1063" y="15158"/>
                  <a:pt x="143674" y="-4950"/>
                  <a:pt x="200030" y="1135"/>
                </a:cubicBezTo>
                <a:cubicBezTo>
                  <a:pt x="256386" y="7220"/>
                  <a:pt x="320944" y="48495"/>
                  <a:pt x="338142" y="56697"/>
                </a:cubicBezTo>
                <a:cubicBezTo>
                  <a:pt x="355340" y="64899"/>
                  <a:pt x="303217" y="50347"/>
                  <a:pt x="303217" y="50347"/>
                </a:cubicBezTo>
                <a:cubicBezTo>
                  <a:pt x="284696" y="47437"/>
                  <a:pt x="244479" y="40822"/>
                  <a:pt x="227017" y="39235"/>
                </a:cubicBezTo>
                <a:cubicBezTo>
                  <a:pt x="209555" y="37648"/>
                  <a:pt x="205586" y="37912"/>
                  <a:pt x="198442" y="40822"/>
                </a:cubicBezTo>
                <a:cubicBezTo>
                  <a:pt x="191298" y="43732"/>
                  <a:pt x="184949" y="58285"/>
                  <a:pt x="184155" y="56697"/>
                </a:cubicBezTo>
                <a:cubicBezTo>
                  <a:pt x="183361" y="55110"/>
                  <a:pt x="225430" y="37118"/>
                  <a:pt x="193680" y="31297"/>
                </a:cubicBezTo>
                <a:cubicBezTo>
                  <a:pt x="161930" y="25476"/>
                  <a:pt x="-1053" y="25212"/>
                  <a:pt x="5" y="201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8" name="フリーフォーム: 図形 2267">
            <a:extLst>
              <a:ext uri="{FF2B5EF4-FFF2-40B4-BE49-F238E27FC236}">
                <a16:creationId xmlns:a16="http://schemas.microsoft.com/office/drawing/2014/main" id="{A842DDEE-DB23-48CB-8C55-EBEECC3CD68B}"/>
              </a:ext>
            </a:extLst>
          </p:cNvPr>
          <p:cNvSpPr/>
          <p:nvPr/>
        </p:nvSpPr>
        <p:spPr>
          <a:xfrm>
            <a:off x="3805272" y="3702021"/>
            <a:ext cx="484621" cy="171891"/>
          </a:xfrm>
          <a:custGeom>
            <a:avLst/>
            <a:gdLst>
              <a:gd name="connsiteX0" fmla="*/ 7903 w 484621"/>
              <a:gd name="connsiteY0" fmla="*/ 38129 h 171891"/>
              <a:gd name="connsiteX1" fmla="*/ 158716 w 484621"/>
              <a:gd name="connsiteY1" fmla="*/ 29 h 171891"/>
              <a:gd name="connsiteX2" fmla="*/ 385728 w 484621"/>
              <a:gd name="connsiteY2" fmla="*/ 42892 h 171891"/>
              <a:gd name="connsiteX3" fmla="*/ 479391 w 484621"/>
              <a:gd name="connsiteY3" fmla="*/ 80992 h 171891"/>
              <a:gd name="connsiteX4" fmla="*/ 473041 w 484621"/>
              <a:gd name="connsiteY4" fmla="*/ 100042 h 171891"/>
              <a:gd name="connsiteX5" fmla="*/ 476216 w 484621"/>
              <a:gd name="connsiteY5" fmla="*/ 169892 h 171891"/>
              <a:gd name="connsiteX6" fmla="*/ 404778 w 484621"/>
              <a:gd name="connsiteY6" fmla="*/ 142904 h 171891"/>
              <a:gd name="connsiteX7" fmla="*/ 7903 w 484621"/>
              <a:gd name="connsiteY7" fmla="*/ 38129 h 17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21" h="171891">
                <a:moveTo>
                  <a:pt x="7903" y="38129"/>
                </a:moveTo>
                <a:cubicBezTo>
                  <a:pt x="-33107" y="14316"/>
                  <a:pt x="95745" y="-765"/>
                  <a:pt x="158716" y="29"/>
                </a:cubicBezTo>
                <a:cubicBezTo>
                  <a:pt x="221687" y="823"/>
                  <a:pt x="332282" y="29398"/>
                  <a:pt x="385728" y="42892"/>
                </a:cubicBezTo>
                <a:cubicBezTo>
                  <a:pt x="439174" y="56386"/>
                  <a:pt x="464839" y="71467"/>
                  <a:pt x="479391" y="80992"/>
                </a:cubicBezTo>
                <a:cubicBezTo>
                  <a:pt x="493943" y="90517"/>
                  <a:pt x="473570" y="85225"/>
                  <a:pt x="473041" y="100042"/>
                </a:cubicBezTo>
                <a:cubicBezTo>
                  <a:pt x="472512" y="114859"/>
                  <a:pt x="487593" y="162748"/>
                  <a:pt x="476216" y="169892"/>
                </a:cubicBezTo>
                <a:cubicBezTo>
                  <a:pt x="464839" y="177036"/>
                  <a:pt x="482301" y="164335"/>
                  <a:pt x="404778" y="142904"/>
                </a:cubicBezTo>
                <a:cubicBezTo>
                  <a:pt x="327255" y="121473"/>
                  <a:pt x="48913" y="61942"/>
                  <a:pt x="7903" y="381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9" name="フリーフォーム: 図形 2268">
            <a:extLst>
              <a:ext uri="{FF2B5EF4-FFF2-40B4-BE49-F238E27FC236}">
                <a16:creationId xmlns:a16="http://schemas.microsoft.com/office/drawing/2014/main" id="{C4C000F8-3698-4979-8DC4-102FEBC8F2B9}"/>
              </a:ext>
            </a:extLst>
          </p:cNvPr>
          <p:cNvSpPr/>
          <p:nvPr/>
        </p:nvSpPr>
        <p:spPr>
          <a:xfrm>
            <a:off x="4228669" y="3720646"/>
            <a:ext cx="106867" cy="202564"/>
          </a:xfrm>
          <a:custGeom>
            <a:avLst/>
            <a:gdLst>
              <a:gd name="connsiteX0" fmla="*/ 431 w 106867"/>
              <a:gd name="connsiteY0" fmla="*/ 454 h 202564"/>
              <a:gd name="connsiteX1" fmla="*/ 103619 w 106867"/>
              <a:gd name="connsiteY1" fmla="*/ 63954 h 202564"/>
              <a:gd name="connsiteX2" fmla="*/ 82981 w 106867"/>
              <a:gd name="connsiteY2" fmla="*/ 133804 h 202564"/>
              <a:gd name="connsiteX3" fmla="*/ 103619 w 106867"/>
              <a:gd name="connsiteY3" fmla="*/ 202067 h 202564"/>
              <a:gd name="connsiteX4" fmla="*/ 67106 w 106867"/>
              <a:gd name="connsiteY4" fmla="*/ 97292 h 202564"/>
              <a:gd name="connsiteX5" fmla="*/ 431 w 106867"/>
              <a:gd name="connsiteY5" fmla="*/ 454 h 20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67" h="202564">
                <a:moveTo>
                  <a:pt x="431" y="454"/>
                </a:moveTo>
                <a:cubicBezTo>
                  <a:pt x="6516" y="-5102"/>
                  <a:pt x="89861" y="41729"/>
                  <a:pt x="103619" y="63954"/>
                </a:cubicBezTo>
                <a:cubicBezTo>
                  <a:pt x="117377" y="86179"/>
                  <a:pt x="82981" y="110785"/>
                  <a:pt x="82981" y="133804"/>
                </a:cubicBezTo>
                <a:cubicBezTo>
                  <a:pt x="82981" y="156823"/>
                  <a:pt x="106265" y="208152"/>
                  <a:pt x="103619" y="202067"/>
                </a:cubicBezTo>
                <a:cubicBezTo>
                  <a:pt x="100973" y="195982"/>
                  <a:pt x="79806" y="130100"/>
                  <a:pt x="67106" y="97292"/>
                </a:cubicBezTo>
                <a:cubicBezTo>
                  <a:pt x="54406" y="64484"/>
                  <a:pt x="-5654" y="6010"/>
                  <a:pt x="431" y="4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0" name="フリーフォーム: 図形 2269">
            <a:extLst>
              <a:ext uri="{FF2B5EF4-FFF2-40B4-BE49-F238E27FC236}">
                <a16:creationId xmlns:a16="http://schemas.microsoft.com/office/drawing/2014/main" id="{42E10308-8B50-4519-9D3E-8E96DB74ACDD}"/>
              </a:ext>
            </a:extLst>
          </p:cNvPr>
          <p:cNvSpPr/>
          <p:nvPr/>
        </p:nvSpPr>
        <p:spPr>
          <a:xfrm>
            <a:off x="4676265" y="3751659"/>
            <a:ext cx="567339" cy="89921"/>
          </a:xfrm>
          <a:custGeom>
            <a:avLst/>
            <a:gdLst>
              <a:gd name="connsiteX0" fmla="*/ 5273 w 567339"/>
              <a:gd name="connsiteY0" fmla="*/ 58341 h 89921"/>
              <a:gd name="connsiteX1" fmla="*/ 184660 w 567339"/>
              <a:gd name="connsiteY1" fmla="*/ 80566 h 89921"/>
              <a:gd name="connsiteX2" fmla="*/ 429135 w 567339"/>
              <a:gd name="connsiteY2" fmla="*/ 61516 h 89921"/>
              <a:gd name="connsiteX3" fmla="*/ 564073 w 567339"/>
              <a:gd name="connsiteY3" fmla="*/ 88504 h 89921"/>
              <a:gd name="connsiteX4" fmla="*/ 297373 w 567339"/>
              <a:gd name="connsiteY4" fmla="*/ 9129 h 89921"/>
              <a:gd name="connsiteX5" fmla="*/ 102110 w 567339"/>
              <a:gd name="connsiteY5" fmla="*/ 4366 h 89921"/>
              <a:gd name="connsiteX6" fmla="*/ 52898 w 567339"/>
              <a:gd name="connsiteY6" fmla="*/ 32941 h 89921"/>
              <a:gd name="connsiteX7" fmla="*/ 5273 w 567339"/>
              <a:gd name="connsiteY7" fmla="*/ 58341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339" h="89921">
                <a:moveTo>
                  <a:pt x="5273" y="58341"/>
                </a:moveTo>
                <a:cubicBezTo>
                  <a:pt x="27233" y="66278"/>
                  <a:pt x="114016" y="80037"/>
                  <a:pt x="184660" y="80566"/>
                </a:cubicBezTo>
                <a:cubicBezTo>
                  <a:pt x="255304" y="81095"/>
                  <a:pt x="365900" y="60193"/>
                  <a:pt x="429135" y="61516"/>
                </a:cubicBezTo>
                <a:cubicBezTo>
                  <a:pt x="492370" y="62839"/>
                  <a:pt x="586033" y="97235"/>
                  <a:pt x="564073" y="88504"/>
                </a:cubicBezTo>
                <a:cubicBezTo>
                  <a:pt x="542113" y="79773"/>
                  <a:pt x="374367" y="23152"/>
                  <a:pt x="297373" y="9129"/>
                </a:cubicBezTo>
                <a:cubicBezTo>
                  <a:pt x="220379" y="-4894"/>
                  <a:pt x="142856" y="397"/>
                  <a:pt x="102110" y="4366"/>
                </a:cubicBezTo>
                <a:cubicBezTo>
                  <a:pt x="61364" y="8335"/>
                  <a:pt x="69831" y="25268"/>
                  <a:pt x="52898" y="32941"/>
                </a:cubicBezTo>
                <a:cubicBezTo>
                  <a:pt x="35965" y="40614"/>
                  <a:pt x="-16687" y="50404"/>
                  <a:pt x="5273" y="5834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1" name="フリーフォーム: 図形 2270">
            <a:extLst>
              <a:ext uri="{FF2B5EF4-FFF2-40B4-BE49-F238E27FC236}">
                <a16:creationId xmlns:a16="http://schemas.microsoft.com/office/drawing/2014/main" id="{8FB9C1AD-595E-460E-B674-0A4142A2FFF5}"/>
              </a:ext>
            </a:extLst>
          </p:cNvPr>
          <p:cNvSpPr/>
          <p:nvPr/>
        </p:nvSpPr>
        <p:spPr>
          <a:xfrm>
            <a:off x="5134022" y="3953696"/>
            <a:ext cx="273038" cy="1087658"/>
          </a:xfrm>
          <a:custGeom>
            <a:avLst/>
            <a:gdLst>
              <a:gd name="connsiteX0" fmla="*/ 247603 w 273038"/>
              <a:gd name="connsiteY0" fmla="*/ 2354 h 1087658"/>
              <a:gd name="connsiteX1" fmla="*/ 253953 w 273038"/>
              <a:gd name="connsiteY1" fmla="*/ 653229 h 1087658"/>
              <a:gd name="connsiteX2" fmla="*/ 6303 w 273038"/>
              <a:gd name="connsiteY2" fmla="*/ 1069154 h 1087658"/>
              <a:gd name="connsiteX3" fmla="*/ 82503 w 273038"/>
              <a:gd name="connsiteY3" fmla="*/ 958029 h 1087658"/>
              <a:gd name="connsiteX4" fmla="*/ 177753 w 273038"/>
              <a:gd name="connsiteY4" fmla="*/ 453204 h 1087658"/>
              <a:gd name="connsiteX5" fmla="*/ 247603 w 273038"/>
              <a:gd name="connsiteY5" fmla="*/ 2354 h 108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38" h="1087658">
                <a:moveTo>
                  <a:pt x="247603" y="2354"/>
                </a:moveTo>
                <a:cubicBezTo>
                  <a:pt x="260303" y="35692"/>
                  <a:pt x="294170" y="475429"/>
                  <a:pt x="253953" y="653229"/>
                </a:cubicBezTo>
                <a:cubicBezTo>
                  <a:pt x="213736" y="831029"/>
                  <a:pt x="34878" y="1018354"/>
                  <a:pt x="6303" y="1069154"/>
                </a:cubicBezTo>
                <a:cubicBezTo>
                  <a:pt x="-22272" y="1119954"/>
                  <a:pt x="53928" y="1060687"/>
                  <a:pt x="82503" y="958029"/>
                </a:cubicBezTo>
                <a:cubicBezTo>
                  <a:pt x="111078" y="855371"/>
                  <a:pt x="150765" y="608250"/>
                  <a:pt x="177753" y="453204"/>
                </a:cubicBezTo>
                <a:cubicBezTo>
                  <a:pt x="204740" y="298158"/>
                  <a:pt x="234903" y="-30984"/>
                  <a:pt x="247603" y="2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2" name="フリーフォーム: 図形 2271">
            <a:extLst>
              <a:ext uri="{FF2B5EF4-FFF2-40B4-BE49-F238E27FC236}">
                <a16:creationId xmlns:a16="http://schemas.microsoft.com/office/drawing/2014/main" id="{75694B54-23E3-45C3-8FFB-E283EF41A772}"/>
              </a:ext>
            </a:extLst>
          </p:cNvPr>
          <p:cNvSpPr/>
          <p:nvPr/>
        </p:nvSpPr>
        <p:spPr>
          <a:xfrm>
            <a:off x="3443656" y="4105231"/>
            <a:ext cx="361300" cy="867823"/>
          </a:xfrm>
          <a:custGeom>
            <a:avLst/>
            <a:gdLst>
              <a:gd name="connsiteX0" fmla="*/ 172669 w 361300"/>
              <a:gd name="connsiteY0" fmla="*/ 3219 h 867823"/>
              <a:gd name="connsiteX1" fmla="*/ 172669 w 361300"/>
              <a:gd name="connsiteY1" fmla="*/ 349294 h 867823"/>
              <a:gd name="connsiteX2" fmla="*/ 331419 w 361300"/>
              <a:gd name="connsiteY2" fmla="*/ 828719 h 867823"/>
              <a:gd name="connsiteX3" fmla="*/ 331419 w 361300"/>
              <a:gd name="connsiteY3" fmla="*/ 790619 h 867823"/>
              <a:gd name="connsiteX4" fmla="*/ 23444 w 361300"/>
              <a:gd name="connsiteY4" fmla="*/ 400094 h 867823"/>
              <a:gd name="connsiteX5" fmla="*/ 39319 w 361300"/>
              <a:gd name="connsiteY5" fmla="*/ 187369 h 867823"/>
              <a:gd name="connsiteX6" fmla="*/ 172669 w 361300"/>
              <a:gd name="connsiteY6" fmla="*/ 3219 h 8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300" h="867823">
                <a:moveTo>
                  <a:pt x="172669" y="3219"/>
                </a:moveTo>
                <a:cubicBezTo>
                  <a:pt x="194894" y="30206"/>
                  <a:pt x="146211" y="211711"/>
                  <a:pt x="172669" y="349294"/>
                </a:cubicBezTo>
                <a:cubicBezTo>
                  <a:pt x="199127" y="486877"/>
                  <a:pt x="304961" y="755165"/>
                  <a:pt x="331419" y="828719"/>
                </a:cubicBezTo>
                <a:cubicBezTo>
                  <a:pt x="357877" y="902273"/>
                  <a:pt x="382748" y="862057"/>
                  <a:pt x="331419" y="790619"/>
                </a:cubicBezTo>
                <a:cubicBezTo>
                  <a:pt x="280090" y="719182"/>
                  <a:pt x="72127" y="500635"/>
                  <a:pt x="23444" y="400094"/>
                </a:cubicBezTo>
                <a:cubicBezTo>
                  <a:pt x="-25239" y="299553"/>
                  <a:pt x="12861" y="248752"/>
                  <a:pt x="39319" y="187369"/>
                </a:cubicBezTo>
                <a:cubicBezTo>
                  <a:pt x="65777" y="125986"/>
                  <a:pt x="150444" y="-23768"/>
                  <a:pt x="172669" y="32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楕円 288">
            <a:extLst>
              <a:ext uri="{FF2B5EF4-FFF2-40B4-BE49-F238E27FC236}">
                <a16:creationId xmlns:a16="http://schemas.microsoft.com/office/drawing/2014/main" id="{6C572439-B37E-4A88-BC8A-8CBD56A502A4}"/>
              </a:ext>
            </a:extLst>
          </p:cNvPr>
          <p:cNvSpPr/>
          <p:nvPr/>
        </p:nvSpPr>
        <p:spPr>
          <a:xfrm>
            <a:off x="3969810" y="4004736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3" name="フリーフォーム: 図形 2272">
            <a:extLst>
              <a:ext uri="{FF2B5EF4-FFF2-40B4-BE49-F238E27FC236}">
                <a16:creationId xmlns:a16="http://schemas.microsoft.com/office/drawing/2014/main" id="{9D0A14A9-321A-4661-B29F-6EC6EBEA3B60}"/>
              </a:ext>
            </a:extLst>
          </p:cNvPr>
          <p:cNvSpPr/>
          <p:nvPr/>
        </p:nvSpPr>
        <p:spPr>
          <a:xfrm>
            <a:off x="4566225" y="5037667"/>
            <a:ext cx="734967" cy="782816"/>
          </a:xfrm>
          <a:custGeom>
            <a:avLst/>
            <a:gdLst>
              <a:gd name="connsiteX0" fmla="*/ 734967 w 734967"/>
              <a:gd name="connsiteY0" fmla="*/ 0 h 782816"/>
              <a:gd name="connsiteX1" fmla="*/ 579392 w 734967"/>
              <a:gd name="connsiteY1" fmla="*/ 431800 h 782816"/>
              <a:gd name="connsiteX2" fmla="*/ 26942 w 734967"/>
              <a:gd name="connsiteY2" fmla="*/ 762000 h 782816"/>
              <a:gd name="connsiteX3" fmla="*/ 112667 w 734967"/>
              <a:gd name="connsiteY3" fmla="*/ 717550 h 782816"/>
              <a:gd name="connsiteX4" fmla="*/ 347617 w 734967"/>
              <a:gd name="connsiteY4" fmla="*/ 463550 h 782816"/>
              <a:gd name="connsiteX5" fmla="*/ 734967 w 734967"/>
              <a:gd name="connsiteY5" fmla="*/ 0 h 7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967" h="782816">
                <a:moveTo>
                  <a:pt x="734967" y="0"/>
                </a:moveTo>
                <a:cubicBezTo>
                  <a:pt x="716181" y="152400"/>
                  <a:pt x="697396" y="304800"/>
                  <a:pt x="579392" y="431800"/>
                </a:cubicBezTo>
                <a:cubicBezTo>
                  <a:pt x="461388" y="558800"/>
                  <a:pt x="104730" y="714375"/>
                  <a:pt x="26942" y="762000"/>
                </a:cubicBezTo>
                <a:cubicBezTo>
                  <a:pt x="-50846" y="809625"/>
                  <a:pt x="59221" y="767292"/>
                  <a:pt x="112667" y="717550"/>
                </a:cubicBezTo>
                <a:cubicBezTo>
                  <a:pt x="166113" y="667808"/>
                  <a:pt x="347617" y="463550"/>
                  <a:pt x="347617" y="463550"/>
                </a:cubicBezTo>
                <a:lnTo>
                  <a:pt x="734967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4" name="フリーフォーム: 図形 2273">
            <a:extLst>
              <a:ext uri="{FF2B5EF4-FFF2-40B4-BE49-F238E27FC236}">
                <a16:creationId xmlns:a16="http://schemas.microsoft.com/office/drawing/2014/main" id="{CA4DCD60-5BDD-4AAC-8181-8B9ACA30766A}"/>
              </a:ext>
            </a:extLst>
          </p:cNvPr>
          <p:cNvSpPr/>
          <p:nvPr/>
        </p:nvSpPr>
        <p:spPr>
          <a:xfrm>
            <a:off x="3483245" y="4671368"/>
            <a:ext cx="448141" cy="866392"/>
          </a:xfrm>
          <a:custGeom>
            <a:avLst/>
            <a:gdLst>
              <a:gd name="connsiteX0" fmla="*/ 2905 w 448141"/>
              <a:gd name="connsiteY0" fmla="*/ 115 h 866392"/>
              <a:gd name="connsiteX1" fmla="*/ 74872 w 448141"/>
              <a:gd name="connsiteY1" fmla="*/ 211782 h 866392"/>
              <a:gd name="connsiteX2" fmla="*/ 108738 w 448141"/>
              <a:gd name="connsiteY2" fmla="*/ 446732 h 866392"/>
              <a:gd name="connsiteX3" fmla="*/ 430472 w 448141"/>
              <a:gd name="connsiteY3" fmla="*/ 840432 h 866392"/>
              <a:gd name="connsiteX4" fmla="*/ 375438 w 448141"/>
              <a:gd name="connsiteY4" fmla="*/ 804449 h 866392"/>
              <a:gd name="connsiteX5" fmla="*/ 117205 w 448141"/>
              <a:gd name="connsiteY5" fmla="*/ 605482 h 866392"/>
              <a:gd name="connsiteX6" fmla="*/ 24072 w 448141"/>
              <a:gd name="connsiteY6" fmla="*/ 188499 h 866392"/>
              <a:gd name="connsiteX7" fmla="*/ 2905 w 448141"/>
              <a:gd name="connsiteY7" fmla="*/ 115 h 8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41" h="866392">
                <a:moveTo>
                  <a:pt x="2905" y="115"/>
                </a:moveTo>
                <a:cubicBezTo>
                  <a:pt x="11372" y="3995"/>
                  <a:pt x="57233" y="137346"/>
                  <a:pt x="74872" y="211782"/>
                </a:cubicBezTo>
                <a:cubicBezTo>
                  <a:pt x="92511" y="286218"/>
                  <a:pt x="49471" y="341957"/>
                  <a:pt x="108738" y="446732"/>
                </a:cubicBezTo>
                <a:cubicBezTo>
                  <a:pt x="168005" y="551507"/>
                  <a:pt x="386022" y="780813"/>
                  <a:pt x="430472" y="840432"/>
                </a:cubicBezTo>
                <a:cubicBezTo>
                  <a:pt x="474922" y="900052"/>
                  <a:pt x="427649" y="843607"/>
                  <a:pt x="375438" y="804449"/>
                </a:cubicBezTo>
                <a:cubicBezTo>
                  <a:pt x="323227" y="765291"/>
                  <a:pt x="175766" y="708140"/>
                  <a:pt x="117205" y="605482"/>
                </a:cubicBezTo>
                <a:cubicBezTo>
                  <a:pt x="58644" y="502824"/>
                  <a:pt x="42769" y="285866"/>
                  <a:pt x="24072" y="188499"/>
                </a:cubicBezTo>
                <a:cubicBezTo>
                  <a:pt x="5375" y="91132"/>
                  <a:pt x="-5562" y="-3765"/>
                  <a:pt x="2905" y="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5" name="フリーフォーム: 図形 2274">
            <a:extLst>
              <a:ext uri="{FF2B5EF4-FFF2-40B4-BE49-F238E27FC236}">
                <a16:creationId xmlns:a16="http://schemas.microsoft.com/office/drawing/2014/main" id="{165F908E-EB43-49B4-B668-C64A677C3588}"/>
              </a:ext>
            </a:extLst>
          </p:cNvPr>
          <p:cNvSpPr/>
          <p:nvPr/>
        </p:nvSpPr>
        <p:spPr>
          <a:xfrm>
            <a:off x="3668301" y="3083267"/>
            <a:ext cx="911750" cy="519267"/>
          </a:xfrm>
          <a:custGeom>
            <a:avLst/>
            <a:gdLst>
              <a:gd name="connsiteX0" fmla="*/ 905816 w 911750"/>
              <a:gd name="connsiteY0" fmla="*/ 59983 h 519267"/>
              <a:gd name="connsiteX1" fmla="*/ 397816 w 911750"/>
              <a:gd name="connsiteY1" fmla="*/ 98083 h 519267"/>
              <a:gd name="connsiteX2" fmla="*/ 21049 w 911750"/>
              <a:gd name="connsiteY2" fmla="*/ 504483 h 519267"/>
              <a:gd name="connsiteX3" fmla="*/ 57032 w 911750"/>
              <a:gd name="connsiteY3" fmla="*/ 413466 h 519267"/>
              <a:gd name="connsiteX4" fmla="*/ 133232 w 911750"/>
              <a:gd name="connsiteY4" fmla="*/ 250483 h 519267"/>
              <a:gd name="connsiteX5" fmla="*/ 639116 w 911750"/>
              <a:gd name="connsiteY5" fmla="*/ 7066 h 519267"/>
              <a:gd name="connsiteX6" fmla="*/ 905816 w 911750"/>
              <a:gd name="connsiteY6" fmla="*/ 59983 h 51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750" h="519267">
                <a:moveTo>
                  <a:pt x="905816" y="59983"/>
                </a:moveTo>
                <a:cubicBezTo>
                  <a:pt x="865599" y="75152"/>
                  <a:pt x="545277" y="24000"/>
                  <a:pt x="397816" y="98083"/>
                </a:cubicBezTo>
                <a:cubicBezTo>
                  <a:pt x="250355" y="172166"/>
                  <a:pt x="77846" y="451919"/>
                  <a:pt x="21049" y="504483"/>
                </a:cubicBezTo>
                <a:cubicBezTo>
                  <a:pt x="-35748" y="557047"/>
                  <a:pt x="38335" y="455799"/>
                  <a:pt x="57032" y="413466"/>
                </a:cubicBezTo>
                <a:cubicBezTo>
                  <a:pt x="75729" y="371133"/>
                  <a:pt x="36218" y="318216"/>
                  <a:pt x="133232" y="250483"/>
                </a:cubicBezTo>
                <a:cubicBezTo>
                  <a:pt x="230246" y="182750"/>
                  <a:pt x="504708" y="35641"/>
                  <a:pt x="639116" y="7066"/>
                </a:cubicBezTo>
                <a:cubicBezTo>
                  <a:pt x="773524" y="-21509"/>
                  <a:pt x="946033" y="44814"/>
                  <a:pt x="905816" y="599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6" name="フリーフォーム: 図形 2275">
            <a:extLst>
              <a:ext uri="{FF2B5EF4-FFF2-40B4-BE49-F238E27FC236}">
                <a16:creationId xmlns:a16="http://schemas.microsoft.com/office/drawing/2014/main" id="{070BD588-7082-4B0C-AC54-86D06F0F9D41}"/>
              </a:ext>
            </a:extLst>
          </p:cNvPr>
          <p:cNvSpPr/>
          <p:nvPr/>
        </p:nvSpPr>
        <p:spPr>
          <a:xfrm>
            <a:off x="4798276" y="3163961"/>
            <a:ext cx="544030" cy="634827"/>
          </a:xfrm>
          <a:custGeom>
            <a:avLst/>
            <a:gdLst>
              <a:gd name="connsiteX0" fmla="*/ 2324 w 544030"/>
              <a:gd name="connsiteY0" fmla="*/ 11039 h 634827"/>
              <a:gd name="connsiteX1" fmla="*/ 360041 w 544030"/>
              <a:gd name="connsiteY1" fmla="*/ 322189 h 634827"/>
              <a:gd name="connsiteX2" fmla="*/ 533607 w 544030"/>
              <a:gd name="connsiteY2" fmla="*/ 624872 h 634827"/>
              <a:gd name="connsiteX3" fmla="*/ 525141 w 544030"/>
              <a:gd name="connsiteY3" fmla="*/ 565606 h 634827"/>
              <a:gd name="connsiteX4" fmla="*/ 531491 w 544030"/>
              <a:gd name="connsiteY4" fmla="*/ 603706 h 634827"/>
              <a:gd name="connsiteX5" fmla="*/ 493391 w 544030"/>
              <a:gd name="connsiteY5" fmla="*/ 428022 h 634827"/>
              <a:gd name="connsiteX6" fmla="*/ 218224 w 544030"/>
              <a:gd name="connsiteY6" fmla="*/ 102056 h 634827"/>
              <a:gd name="connsiteX7" fmla="*/ 2324 w 544030"/>
              <a:gd name="connsiteY7" fmla="*/ 11039 h 6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030" h="634827">
                <a:moveTo>
                  <a:pt x="2324" y="11039"/>
                </a:moveTo>
                <a:cubicBezTo>
                  <a:pt x="25960" y="47728"/>
                  <a:pt x="271494" y="219884"/>
                  <a:pt x="360041" y="322189"/>
                </a:cubicBezTo>
                <a:cubicBezTo>
                  <a:pt x="448588" y="424494"/>
                  <a:pt x="506090" y="584303"/>
                  <a:pt x="533607" y="624872"/>
                </a:cubicBezTo>
                <a:cubicBezTo>
                  <a:pt x="561124" y="665442"/>
                  <a:pt x="525494" y="569134"/>
                  <a:pt x="525141" y="565606"/>
                </a:cubicBezTo>
                <a:cubicBezTo>
                  <a:pt x="524788" y="562078"/>
                  <a:pt x="536783" y="626637"/>
                  <a:pt x="531491" y="603706"/>
                </a:cubicBezTo>
                <a:cubicBezTo>
                  <a:pt x="526199" y="580775"/>
                  <a:pt x="545602" y="511630"/>
                  <a:pt x="493391" y="428022"/>
                </a:cubicBezTo>
                <a:cubicBezTo>
                  <a:pt x="441180" y="344414"/>
                  <a:pt x="295130" y="168731"/>
                  <a:pt x="218224" y="102056"/>
                </a:cubicBezTo>
                <a:cubicBezTo>
                  <a:pt x="141318" y="35381"/>
                  <a:pt x="-21312" y="-25650"/>
                  <a:pt x="2324" y="110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7" name="フリーフォーム: 図形 2276">
            <a:extLst>
              <a:ext uri="{FF2B5EF4-FFF2-40B4-BE49-F238E27FC236}">
                <a16:creationId xmlns:a16="http://schemas.microsoft.com/office/drawing/2014/main" id="{8BA5BB44-E225-4C55-8E4F-30DBCF3D0D35}"/>
              </a:ext>
            </a:extLst>
          </p:cNvPr>
          <p:cNvSpPr/>
          <p:nvPr/>
        </p:nvSpPr>
        <p:spPr>
          <a:xfrm>
            <a:off x="4486552" y="5253567"/>
            <a:ext cx="248726" cy="237925"/>
          </a:xfrm>
          <a:custGeom>
            <a:avLst/>
            <a:gdLst>
              <a:gd name="connsiteX0" fmla="*/ 45231 w 248726"/>
              <a:gd name="connsiteY0" fmla="*/ 0 h 237925"/>
              <a:gd name="connsiteX1" fmla="*/ 229381 w 248726"/>
              <a:gd name="connsiteY1" fmla="*/ 88900 h 237925"/>
              <a:gd name="connsiteX2" fmla="*/ 138365 w 248726"/>
              <a:gd name="connsiteY2" fmla="*/ 171450 h 237925"/>
              <a:gd name="connsiteX3" fmla="*/ 781 w 248726"/>
              <a:gd name="connsiteY3" fmla="*/ 237066 h 237925"/>
              <a:gd name="connsiteX4" fmla="*/ 89681 w 248726"/>
              <a:gd name="connsiteY4" fmla="*/ 203200 h 237925"/>
              <a:gd name="connsiteX5" fmla="*/ 242081 w 248726"/>
              <a:gd name="connsiteY5" fmla="*/ 122766 h 237925"/>
              <a:gd name="connsiteX6" fmla="*/ 206098 w 248726"/>
              <a:gd name="connsiteY6" fmla="*/ 88900 h 237925"/>
              <a:gd name="connsiteX7" fmla="*/ 45231 w 248726"/>
              <a:gd name="connsiteY7" fmla="*/ 0 h 23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26" h="237925">
                <a:moveTo>
                  <a:pt x="45231" y="0"/>
                </a:moveTo>
                <a:cubicBezTo>
                  <a:pt x="49111" y="0"/>
                  <a:pt x="213859" y="60325"/>
                  <a:pt x="229381" y="88900"/>
                </a:cubicBezTo>
                <a:cubicBezTo>
                  <a:pt x="244903" y="117475"/>
                  <a:pt x="176465" y="146756"/>
                  <a:pt x="138365" y="171450"/>
                </a:cubicBezTo>
                <a:cubicBezTo>
                  <a:pt x="100265" y="196144"/>
                  <a:pt x="8895" y="231774"/>
                  <a:pt x="781" y="237066"/>
                </a:cubicBezTo>
                <a:cubicBezTo>
                  <a:pt x="-7333" y="242358"/>
                  <a:pt x="49464" y="222250"/>
                  <a:pt x="89681" y="203200"/>
                </a:cubicBezTo>
                <a:cubicBezTo>
                  <a:pt x="129898" y="184150"/>
                  <a:pt x="222678" y="141816"/>
                  <a:pt x="242081" y="122766"/>
                </a:cubicBezTo>
                <a:cubicBezTo>
                  <a:pt x="261484" y="103716"/>
                  <a:pt x="235025" y="107244"/>
                  <a:pt x="206098" y="88900"/>
                </a:cubicBezTo>
                <a:cubicBezTo>
                  <a:pt x="177171" y="70556"/>
                  <a:pt x="41351" y="0"/>
                  <a:pt x="45231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8" name="フリーフォーム: 図形 2277">
            <a:extLst>
              <a:ext uri="{FF2B5EF4-FFF2-40B4-BE49-F238E27FC236}">
                <a16:creationId xmlns:a16="http://schemas.microsoft.com/office/drawing/2014/main" id="{4B427422-74AE-448E-99BE-D41B1975A2BB}"/>
              </a:ext>
            </a:extLst>
          </p:cNvPr>
          <p:cNvSpPr/>
          <p:nvPr/>
        </p:nvSpPr>
        <p:spPr>
          <a:xfrm>
            <a:off x="4200816" y="5215379"/>
            <a:ext cx="281806" cy="23375"/>
          </a:xfrm>
          <a:custGeom>
            <a:avLst/>
            <a:gdLst>
              <a:gd name="connsiteX0" fmla="*/ 767 w 281806"/>
              <a:gd name="connsiteY0" fmla="*/ 23371 h 23375"/>
              <a:gd name="connsiteX1" fmla="*/ 138351 w 281806"/>
              <a:gd name="connsiteY1" fmla="*/ 88 h 23375"/>
              <a:gd name="connsiteX2" fmla="*/ 280167 w 281806"/>
              <a:gd name="connsiteY2" fmla="*/ 14904 h 23375"/>
              <a:gd name="connsiteX3" fmla="*/ 201851 w 281806"/>
              <a:gd name="connsiteY3" fmla="*/ 2204 h 23375"/>
              <a:gd name="connsiteX4" fmla="*/ 767 w 281806"/>
              <a:gd name="connsiteY4" fmla="*/ 23371 h 2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06" h="23375">
                <a:moveTo>
                  <a:pt x="767" y="23371"/>
                </a:moveTo>
                <a:cubicBezTo>
                  <a:pt x="-9816" y="23018"/>
                  <a:pt x="91784" y="1499"/>
                  <a:pt x="138351" y="88"/>
                </a:cubicBezTo>
                <a:cubicBezTo>
                  <a:pt x="184918" y="-1323"/>
                  <a:pt x="269584" y="14551"/>
                  <a:pt x="280167" y="14904"/>
                </a:cubicBezTo>
                <a:cubicBezTo>
                  <a:pt x="290750" y="15257"/>
                  <a:pt x="248418" y="793"/>
                  <a:pt x="201851" y="2204"/>
                </a:cubicBezTo>
                <a:cubicBezTo>
                  <a:pt x="155284" y="3615"/>
                  <a:pt x="11350" y="23724"/>
                  <a:pt x="767" y="233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9" name="フリーフォーム: 図形 2278">
            <a:extLst>
              <a:ext uri="{FF2B5EF4-FFF2-40B4-BE49-F238E27FC236}">
                <a16:creationId xmlns:a16="http://schemas.microsoft.com/office/drawing/2014/main" id="{9D1D73D5-46D4-4A72-8E4A-A4F0286830BB}"/>
              </a:ext>
            </a:extLst>
          </p:cNvPr>
          <p:cNvSpPr/>
          <p:nvPr/>
        </p:nvSpPr>
        <p:spPr>
          <a:xfrm>
            <a:off x="3960198" y="4825999"/>
            <a:ext cx="38540" cy="188385"/>
          </a:xfrm>
          <a:custGeom>
            <a:avLst/>
            <a:gdLst>
              <a:gd name="connsiteX0" fmla="*/ 27602 w 38540"/>
              <a:gd name="connsiteY0" fmla="*/ 1 h 188385"/>
              <a:gd name="connsiteX1" fmla="*/ 85 w 38540"/>
              <a:gd name="connsiteY1" fmla="*/ 84668 h 188385"/>
              <a:gd name="connsiteX2" fmla="*/ 38185 w 38540"/>
              <a:gd name="connsiteY2" fmla="*/ 188384 h 188385"/>
              <a:gd name="connsiteX3" fmla="*/ 19135 w 38540"/>
              <a:gd name="connsiteY3" fmla="*/ 82551 h 188385"/>
              <a:gd name="connsiteX4" fmla="*/ 27602 w 38540"/>
              <a:gd name="connsiteY4" fmla="*/ 1 h 18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0" h="188385">
                <a:moveTo>
                  <a:pt x="27602" y="1"/>
                </a:moveTo>
                <a:cubicBezTo>
                  <a:pt x="24427" y="354"/>
                  <a:pt x="-1679" y="53271"/>
                  <a:pt x="85" y="84668"/>
                </a:cubicBezTo>
                <a:cubicBezTo>
                  <a:pt x="1849" y="116065"/>
                  <a:pt x="35010" y="188737"/>
                  <a:pt x="38185" y="188384"/>
                </a:cubicBezTo>
                <a:cubicBezTo>
                  <a:pt x="41360" y="188031"/>
                  <a:pt x="22310" y="109009"/>
                  <a:pt x="19135" y="82551"/>
                </a:cubicBezTo>
                <a:cubicBezTo>
                  <a:pt x="15960" y="56093"/>
                  <a:pt x="30777" y="-352"/>
                  <a:pt x="27602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0" name="フリーフォーム: 図形 2279">
            <a:extLst>
              <a:ext uri="{FF2B5EF4-FFF2-40B4-BE49-F238E27FC236}">
                <a16:creationId xmlns:a16="http://schemas.microsoft.com/office/drawing/2014/main" id="{1A3CA649-9B6B-49C1-99DF-8CE3F7D7B5DC}"/>
              </a:ext>
            </a:extLst>
          </p:cNvPr>
          <p:cNvSpPr/>
          <p:nvPr/>
        </p:nvSpPr>
        <p:spPr>
          <a:xfrm>
            <a:off x="4809436" y="4842876"/>
            <a:ext cx="80711" cy="150179"/>
          </a:xfrm>
          <a:custGeom>
            <a:avLst/>
            <a:gdLst>
              <a:gd name="connsiteX0" fmla="*/ 689 w 80711"/>
              <a:gd name="connsiteY0" fmla="*/ 587 h 150179"/>
              <a:gd name="connsiteX1" fmla="*/ 75302 w 80711"/>
              <a:gd name="connsiteY1" fmla="*/ 95837 h 150179"/>
              <a:gd name="connsiteX2" fmla="*/ 73714 w 80711"/>
              <a:gd name="connsiteY2" fmla="*/ 149812 h 150179"/>
              <a:gd name="connsiteX3" fmla="*/ 64189 w 80711"/>
              <a:gd name="connsiteY3" fmla="*/ 116474 h 150179"/>
              <a:gd name="connsiteX4" fmla="*/ 38789 w 80711"/>
              <a:gd name="connsiteY4" fmla="*/ 57737 h 150179"/>
              <a:gd name="connsiteX5" fmla="*/ 689 w 80711"/>
              <a:gd name="connsiteY5" fmla="*/ 587 h 1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1" h="150179">
                <a:moveTo>
                  <a:pt x="689" y="587"/>
                </a:moveTo>
                <a:cubicBezTo>
                  <a:pt x="6775" y="6937"/>
                  <a:pt x="63131" y="70966"/>
                  <a:pt x="75302" y="95837"/>
                </a:cubicBezTo>
                <a:cubicBezTo>
                  <a:pt x="87473" y="120708"/>
                  <a:pt x="75566" y="146373"/>
                  <a:pt x="73714" y="149812"/>
                </a:cubicBezTo>
                <a:cubicBezTo>
                  <a:pt x="71862" y="153251"/>
                  <a:pt x="70010" y="131820"/>
                  <a:pt x="64189" y="116474"/>
                </a:cubicBezTo>
                <a:cubicBezTo>
                  <a:pt x="58368" y="101128"/>
                  <a:pt x="46991" y="74406"/>
                  <a:pt x="38789" y="57737"/>
                </a:cubicBezTo>
                <a:cubicBezTo>
                  <a:pt x="30587" y="41068"/>
                  <a:pt x="-5397" y="-5763"/>
                  <a:pt x="689" y="5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1" name="フリーフォーム: 図形 2280">
            <a:extLst>
              <a:ext uri="{FF2B5EF4-FFF2-40B4-BE49-F238E27FC236}">
                <a16:creationId xmlns:a16="http://schemas.microsoft.com/office/drawing/2014/main" id="{B66A5642-0358-4F1F-8413-A79DAC3C8C7D}"/>
              </a:ext>
            </a:extLst>
          </p:cNvPr>
          <p:cNvSpPr/>
          <p:nvPr/>
        </p:nvSpPr>
        <p:spPr>
          <a:xfrm>
            <a:off x="4282790" y="5074772"/>
            <a:ext cx="462876" cy="125474"/>
          </a:xfrm>
          <a:custGeom>
            <a:avLst/>
            <a:gdLst>
              <a:gd name="connsiteX0" fmla="*/ 5048 w 462876"/>
              <a:gd name="connsiteY0" fmla="*/ 466 h 125474"/>
              <a:gd name="connsiteX1" fmla="*/ 235235 w 462876"/>
              <a:gd name="connsiteY1" fmla="*/ 22691 h 125474"/>
              <a:gd name="connsiteX2" fmla="*/ 428910 w 462876"/>
              <a:gd name="connsiteY2" fmla="*/ 3641 h 125474"/>
              <a:gd name="connsiteX3" fmla="*/ 459073 w 462876"/>
              <a:gd name="connsiteY3" fmla="*/ 48091 h 125474"/>
              <a:gd name="connsiteX4" fmla="*/ 384460 w 462876"/>
              <a:gd name="connsiteY4" fmla="*/ 124291 h 125474"/>
              <a:gd name="connsiteX5" fmla="*/ 413035 w 462876"/>
              <a:gd name="connsiteY5" fmla="*/ 90953 h 125474"/>
              <a:gd name="connsiteX6" fmla="*/ 420973 w 462876"/>
              <a:gd name="connsiteY6" fmla="*/ 43328 h 125474"/>
              <a:gd name="connsiteX7" fmla="*/ 327310 w 462876"/>
              <a:gd name="connsiteY7" fmla="*/ 40153 h 125474"/>
              <a:gd name="connsiteX8" fmla="*/ 97123 w 462876"/>
              <a:gd name="connsiteY8" fmla="*/ 48091 h 125474"/>
              <a:gd name="connsiteX9" fmla="*/ 5048 w 462876"/>
              <a:gd name="connsiteY9" fmla="*/ 466 h 1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876" h="125474">
                <a:moveTo>
                  <a:pt x="5048" y="466"/>
                </a:moveTo>
                <a:cubicBezTo>
                  <a:pt x="28067" y="-3767"/>
                  <a:pt x="164591" y="22162"/>
                  <a:pt x="235235" y="22691"/>
                </a:cubicBezTo>
                <a:cubicBezTo>
                  <a:pt x="305879" y="23220"/>
                  <a:pt x="391604" y="-592"/>
                  <a:pt x="428910" y="3641"/>
                </a:cubicBezTo>
                <a:cubicBezTo>
                  <a:pt x="466216" y="7874"/>
                  <a:pt x="466481" y="27983"/>
                  <a:pt x="459073" y="48091"/>
                </a:cubicBezTo>
                <a:cubicBezTo>
                  <a:pt x="451665" y="68199"/>
                  <a:pt x="392133" y="117147"/>
                  <a:pt x="384460" y="124291"/>
                </a:cubicBezTo>
                <a:cubicBezTo>
                  <a:pt x="376787" y="131435"/>
                  <a:pt x="406950" y="104447"/>
                  <a:pt x="413035" y="90953"/>
                </a:cubicBezTo>
                <a:cubicBezTo>
                  <a:pt x="419120" y="77459"/>
                  <a:pt x="435261" y="51795"/>
                  <a:pt x="420973" y="43328"/>
                </a:cubicBezTo>
                <a:cubicBezTo>
                  <a:pt x="406685" y="34861"/>
                  <a:pt x="381285" y="39359"/>
                  <a:pt x="327310" y="40153"/>
                </a:cubicBezTo>
                <a:cubicBezTo>
                  <a:pt x="273335" y="40947"/>
                  <a:pt x="152156" y="53647"/>
                  <a:pt x="97123" y="48091"/>
                </a:cubicBezTo>
                <a:cubicBezTo>
                  <a:pt x="42090" y="42535"/>
                  <a:pt x="-17971" y="4699"/>
                  <a:pt x="5048" y="4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2" name="フリーフォーム: 図形 2281">
            <a:extLst>
              <a:ext uri="{FF2B5EF4-FFF2-40B4-BE49-F238E27FC236}">
                <a16:creationId xmlns:a16="http://schemas.microsoft.com/office/drawing/2014/main" id="{1AB2C485-8D46-47F6-9284-07B22617F581}"/>
              </a:ext>
            </a:extLst>
          </p:cNvPr>
          <p:cNvSpPr/>
          <p:nvPr/>
        </p:nvSpPr>
        <p:spPr>
          <a:xfrm>
            <a:off x="4738642" y="4970162"/>
            <a:ext cx="59550" cy="99221"/>
          </a:xfrm>
          <a:custGeom>
            <a:avLst/>
            <a:gdLst>
              <a:gd name="connsiteX0" fmla="*/ 46 w 59550"/>
              <a:gd name="connsiteY0" fmla="*/ 301 h 99221"/>
              <a:gd name="connsiteX1" fmla="*/ 55608 w 59550"/>
              <a:gd name="connsiteY1" fmla="*/ 59038 h 99221"/>
              <a:gd name="connsiteX2" fmla="*/ 54021 w 59550"/>
              <a:gd name="connsiteY2" fmla="*/ 97138 h 99221"/>
              <a:gd name="connsiteX3" fmla="*/ 46083 w 59550"/>
              <a:gd name="connsiteY3" fmla="*/ 86026 h 99221"/>
              <a:gd name="connsiteX4" fmla="*/ 46 w 59550"/>
              <a:gd name="connsiteY4" fmla="*/ 301 h 9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50" h="99221">
                <a:moveTo>
                  <a:pt x="46" y="301"/>
                </a:moveTo>
                <a:cubicBezTo>
                  <a:pt x="1634" y="-4197"/>
                  <a:pt x="46612" y="42898"/>
                  <a:pt x="55608" y="59038"/>
                </a:cubicBezTo>
                <a:cubicBezTo>
                  <a:pt x="64604" y="75178"/>
                  <a:pt x="55609" y="92640"/>
                  <a:pt x="54021" y="97138"/>
                </a:cubicBezTo>
                <a:cubicBezTo>
                  <a:pt x="52434" y="101636"/>
                  <a:pt x="53756" y="99255"/>
                  <a:pt x="46083" y="86026"/>
                </a:cubicBezTo>
                <a:cubicBezTo>
                  <a:pt x="38410" y="72797"/>
                  <a:pt x="-1542" y="4799"/>
                  <a:pt x="46" y="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3" name="フリーフォーム: 図形 2282">
            <a:extLst>
              <a:ext uri="{FF2B5EF4-FFF2-40B4-BE49-F238E27FC236}">
                <a16:creationId xmlns:a16="http://schemas.microsoft.com/office/drawing/2014/main" id="{23A5B604-DCEA-4225-BD39-E9F44CF3E28C}"/>
              </a:ext>
            </a:extLst>
          </p:cNvPr>
          <p:cNvSpPr/>
          <p:nvPr/>
        </p:nvSpPr>
        <p:spPr>
          <a:xfrm>
            <a:off x="5095264" y="5887935"/>
            <a:ext cx="118371" cy="718242"/>
          </a:xfrm>
          <a:custGeom>
            <a:avLst/>
            <a:gdLst>
              <a:gd name="connsiteX0" fmla="*/ 108561 w 118371"/>
              <a:gd name="connsiteY0" fmla="*/ 103 h 718242"/>
              <a:gd name="connsiteX1" fmla="*/ 78399 w 118371"/>
              <a:gd name="connsiteY1" fmla="*/ 314428 h 718242"/>
              <a:gd name="connsiteX2" fmla="*/ 32361 w 118371"/>
              <a:gd name="connsiteY2" fmla="*/ 563665 h 718242"/>
              <a:gd name="connsiteX3" fmla="*/ 37124 w 118371"/>
              <a:gd name="connsiteY3" fmla="*/ 679553 h 718242"/>
              <a:gd name="connsiteX4" fmla="*/ 2199 w 118371"/>
              <a:gd name="connsiteY4" fmla="*/ 685903 h 718242"/>
              <a:gd name="connsiteX5" fmla="*/ 110149 w 118371"/>
              <a:gd name="connsiteY5" fmla="*/ 284265 h 718242"/>
              <a:gd name="connsiteX6" fmla="*/ 108561 w 118371"/>
              <a:gd name="connsiteY6" fmla="*/ 103 h 7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71" h="718242">
                <a:moveTo>
                  <a:pt x="108561" y="103"/>
                </a:moveTo>
                <a:cubicBezTo>
                  <a:pt x="103269" y="5130"/>
                  <a:pt x="91099" y="220501"/>
                  <a:pt x="78399" y="314428"/>
                </a:cubicBezTo>
                <a:cubicBezTo>
                  <a:pt x="65699" y="408355"/>
                  <a:pt x="39240" y="502811"/>
                  <a:pt x="32361" y="563665"/>
                </a:cubicBezTo>
                <a:cubicBezTo>
                  <a:pt x="25482" y="624519"/>
                  <a:pt x="42151" y="659180"/>
                  <a:pt x="37124" y="679553"/>
                </a:cubicBezTo>
                <a:cubicBezTo>
                  <a:pt x="32097" y="699926"/>
                  <a:pt x="-9972" y="751784"/>
                  <a:pt x="2199" y="685903"/>
                </a:cubicBezTo>
                <a:cubicBezTo>
                  <a:pt x="14370" y="620022"/>
                  <a:pt x="93480" y="394861"/>
                  <a:pt x="110149" y="284265"/>
                </a:cubicBezTo>
                <a:cubicBezTo>
                  <a:pt x="126818" y="173669"/>
                  <a:pt x="113853" y="-4924"/>
                  <a:pt x="10856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4" name="フリーフォーム: 図形 2283">
            <a:extLst>
              <a:ext uri="{FF2B5EF4-FFF2-40B4-BE49-F238E27FC236}">
                <a16:creationId xmlns:a16="http://schemas.microsoft.com/office/drawing/2014/main" id="{A1A525B4-3A6D-407E-9477-FA343D5328F5}"/>
              </a:ext>
            </a:extLst>
          </p:cNvPr>
          <p:cNvSpPr/>
          <p:nvPr/>
        </p:nvSpPr>
        <p:spPr>
          <a:xfrm>
            <a:off x="3983564" y="6351909"/>
            <a:ext cx="425984" cy="644515"/>
          </a:xfrm>
          <a:custGeom>
            <a:avLst/>
            <a:gdLst>
              <a:gd name="connsiteX0" fmla="*/ 3 w 425984"/>
              <a:gd name="connsiteY0" fmla="*/ 208 h 644515"/>
              <a:gd name="connsiteX1" fmla="*/ 302686 w 425984"/>
              <a:gd name="connsiteY1" fmla="*/ 366391 h 644515"/>
              <a:gd name="connsiteX2" fmla="*/ 416986 w 425984"/>
              <a:gd name="connsiteY2" fmla="*/ 630974 h 644515"/>
              <a:gd name="connsiteX3" fmla="*/ 406403 w 425984"/>
              <a:gd name="connsiteY3" fmla="*/ 575941 h 644515"/>
              <a:gd name="connsiteX4" fmla="*/ 309036 w 425984"/>
              <a:gd name="connsiteY4" fmla="*/ 317708 h 644515"/>
              <a:gd name="connsiteX5" fmla="*/ 3 w 425984"/>
              <a:gd name="connsiteY5" fmla="*/ 208 h 6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84" h="644515">
                <a:moveTo>
                  <a:pt x="3" y="208"/>
                </a:moveTo>
                <a:cubicBezTo>
                  <a:pt x="-1055" y="8322"/>
                  <a:pt x="233189" y="261263"/>
                  <a:pt x="302686" y="366391"/>
                </a:cubicBezTo>
                <a:cubicBezTo>
                  <a:pt x="372183" y="471519"/>
                  <a:pt x="399700" y="596049"/>
                  <a:pt x="416986" y="630974"/>
                </a:cubicBezTo>
                <a:cubicBezTo>
                  <a:pt x="434272" y="665899"/>
                  <a:pt x="424395" y="628152"/>
                  <a:pt x="406403" y="575941"/>
                </a:cubicBezTo>
                <a:cubicBezTo>
                  <a:pt x="388411" y="523730"/>
                  <a:pt x="373594" y="412958"/>
                  <a:pt x="309036" y="317708"/>
                </a:cubicBezTo>
                <a:cubicBezTo>
                  <a:pt x="244478" y="222458"/>
                  <a:pt x="1061" y="-7906"/>
                  <a:pt x="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5" name="フリーフォーム: 図形 2284">
            <a:extLst>
              <a:ext uri="{FF2B5EF4-FFF2-40B4-BE49-F238E27FC236}">
                <a16:creationId xmlns:a16="http://schemas.microsoft.com/office/drawing/2014/main" id="{53EF0009-440F-4647-ABD9-2703E144F2CF}"/>
              </a:ext>
            </a:extLst>
          </p:cNvPr>
          <p:cNvSpPr/>
          <p:nvPr/>
        </p:nvSpPr>
        <p:spPr>
          <a:xfrm>
            <a:off x="3920322" y="6301288"/>
            <a:ext cx="464175" cy="876733"/>
          </a:xfrm>
          <a:custGeom>
            <a:avLst/>
            <a:gdLst>
              <a:gd name="connsiteX0" fmla="*/ 6095 w 464175"/>
              <a:gd name="connsiteY0" fmla="*/ 2145 h 876733"/>
              <a:gd name="connsiteX1" fmla="*/ 399795 w 464175"/>
              <a:gd name="connsiteY1" fmla="*/ 446645 h 876733"/>
              <a:gd name="connsiteX2" fmla="*/ 459061 w 464175"/>
              <a:gd name="connsiteY2" fmla="*/ 721812 h 876733"/>
              <a:gd name="connsiteX3" fmla="*/ 429428 w 464175"/>
              <a:gd name="connsiteY3" fmla="*/ 857279 h 876733"/>
              <a:gd name="connsiteX4" fmla="*/ 179661 w 464175"/>
              <a:gd name="connsiteY4" fmla="*/ 300595 h 876733"/>
              <a:gd name="connsiteX5" fmla="*/ 6095 w 464175"/>
              <a:gd name="connsiteY5" fmla="*/ 2145 h 8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75" h="876733">
                <a:moveTo>
                  <a:pt x="6095" y="2145"/>
                </a:moveTo>
                <a:cubicBezTo>
                  <a:pt x="42784" y="26487"/>
                  <a:pt x="324301" y="326701"/>
                  <a:pt x="399795" y="446645"/>
                </a:cubicBezTo>
                <a:cubicBezTo>
                  <a:pt x="475289" y="566590"/>
                  <a:pt x="454122" y="653373"/>
                  <a:pt x="459061" y="721812"/>
                </a:cubicBezTo>
                <a:cubicBezTo>
                  <a:pt x="464000" y="790251"/>
                  <a:pt x="475995" y="927482"/>
                  <a:pt x="429428" y="857279"/>
                </a:cubicBezTo>
                <a:cubicBezTo>
                  <a:pt x="382861" y="787076"/>
                  <a:pt x="251980" y="435356"/>
                  <a:pt x="179661" y="300595"/>
                </a:cubicBezTo>
                <a:cubicBezTo>
                  <a:pt x="107342" y="165834"/>
                  <a:pt x="-30594" y="-22197"/>
                  <a:pt x="6095" y="2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6" name="フリーフォーム: 図形 2285">
            <a:extLst>
              <a:ext uri="{FF2B5EF4-FFF2-40B4-BE49-F238E27FC236}">
                <a16:creationId xmlns:a16="http://schemas.microsoft.com/office/drawing/2014/main" id="{A6EBF0F4-B6C5-45EE-9C6F-67FCBA9495F8}"/>
              </a:ext>
            </a:extLst>
          </p:cNvPr>
          <p:cNvSpPr/>
          <p:nvPr/>
        </p:nvSpPr>
        <p:spPr>
          <a:xfrm>
            <a:off x="5104850" y="5949897"/>
            <a:ext cx="200649" cy="1336609"/>
          </a:xfrm>
          <a:custGeom>
            <a:avLst/>
            <a:gdLst>
              <a:gd name="connsiteX0" fmla="*/ 197400 w 200649"/>
              <a:gd name="connsiteY0" fmla="*/ 53 h 1336609"/>
              <a:gd name="connsiteX1" fmla="*/ 180467 w 200649"/>
              <a:gd name="connsiteY1" fmla="*/ 254053 h 1336609"/>
              <a:gd name="connsiteX2" fmla="*/ 131783 w 200649"/>
              <a:gd name="connsiteY2" fmla="*/ 666803 h 1336609"/>
              <a:gd name="connsiteX3" fmla="*/ 53467 w 200649"/>
              <a:gd name="connsiteY3" fmla="*/ 1185386 h 1336609"/>
              <a:gd name="connsiteX4" fmla="*/ 19600 w 200649"/>
              <a:gd name="connsiteY4" fmla="*/ 1333553 h 1336609"/>
              <a:gd name="connsiteX5" fmla="*/ 4783 w 200649"/>
              <a:gd name="connsiteY5" fmla="*/ 1083786 h 1336609"/>
              <a:gd name="connsiteX6" fmla="*/ 104267 w 200649"/>
              <a:gd name="connsiteY6" fmla="*/ 575786 h 1336609"/>
              <a:gd name="connsiteX7" fmla="*/ 119083 w 200649"/>
              <a:gd name="connsiteY7" fmla="*/ 235003 h 1336609"/>
              <a:gd name="connsiteX8" fmla="*/ 197400 w 200649"/>
              <a:gd name="connsiteY8" fmla="*/ 53 h 13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49" h="1336609">
                <a:moveTo>
                  <a:pt x="197400" y="53"/>
                </a:moveTo>
                <a:cubicBezTo>
                  <a:pt x="207631" y="3228"/>
                  <a:pt x="191403" y="142928"/>
                  <a:pt x="180467" y="254053"/>
                </a:cubicBezTo>
                <a:cubicBezTo>
                  <a:pt x="169531" y="365178"/>
                  <a:pt x="152950" y="511581"/>
                  <a:pt x="131783" y="666803"/>
                </a:cubicBezTo>
                <a:cubicBezTo>
                  <a:pt x="110616" y="822025"/>
                  <a:pt x="72164" y="1074261"/>
                  <a:pt x="53467" y="1185386"/>
                </a:cubicBezTo>
                <a:cubicBezTo>
                  <a:pt x="34770" y="1296511"/>
                  <a:pt x="27714" y="1350486"/>
                  <a:pt x="19600" y="1333553"/>
                </a:cubicBezTo>
                <a:cubicBezTo>
                  <a:pt x="11486" y="1316620"/>
                  <a:pt x="-9328" y="1210080"/>
                  <a:pt x="4783" y="1083786"/>
                </a:cubicBezTo>
                <a:cubicBezTo>
                  <a:pt x="18894" y="957492"/>
                  <a:pt x="85217" y="717250"/>
                  <a:pt x="104267" y="575786"/>
                </a:cubicBezTo>
                <a:cubicBezTo>
                  <a:pt x="123317" y="434322"/>
                  <a:pt x="108853" y="334839"/>
                  <a:pt x="119083" y="235003"/>
                </a:cubicBezTo>
                <a:cubicBezTo>
                  <a:pt x="129313" y="135167"/>
                  <a:pt x="187169" y="-3122"/>
                  <a:pt x="19740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7" name="フリーフォーム: 図形 2286">
            <a:extLst>
              <a:ext uri="{FF2B5EF4-FFF2-40B4-BE49-F238E27FC236}">
                <a16:creationId xmlns:a16="http://schemas.microsoft.com/office/drawing/2014/main" id="{3B41ED22-9932-4346-860A-A493E7C94EB5}"/>
              </a:ext>
            </a:extLst>
          </p:cNvPr>
          <p:cNvSpPr/>
          <p:nvPr/>
        </p:nvSpPr>
        <p:spPr>
          <a:xfrm>
            <a:off x="3804165" y="6199188"/>
            <a:ext cx="692765" cy="1316620"/>
          </a:xfrm>
          <a:custGeom>
            <a:avLst/>
            <a:gdLst>
              <a:gd name="connsiteX0" fmla="*/ 2660 w 692765"/>
              <a:gd name="connsiteY0" fmla="*/ 1587 h 1316620"/>
              <a:gd name="connsiteX1" fmla="*/ 278885 w 692765"/>
              <a:gd name="connsiteY1" fmla="*/ 547687 h 1316620"/>
              <a:gd name="connsiteX2" fmla="*/ 577335 w 692765"/>
              <a:gd name="connsiteY2" fmla="*/ 1138237 h 1316620"/>
              <a:gd name="connsiteX3" fmla="*/ 669410 w 692765"/>
              <a:gd name="connsiteY3" fmla="*/ 1268412 h 1316620"/>
              <a:gd name="connsiteX4" fmla="*/ 170935 w 692765"/>
              <a:gd name="connsiteY4" fmla="*/ 411162 h 1316620"/>
              <a:gd name="connsiteX5" fmla="*/ 2660 w 692765"/>
              <a:gd name="connsiteY5" fmla="*/ 1587 h 131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765" h="1316620">
                <a:moveTo>
                  <a:pt x="2660" y="1587"/>
                </a:moveTo>
                <a:cubicBezTo>
                  <a:pt x="20652" y="24341"/>
                  <a:pt x="278885" y="547687"/>
                  <a:pt x="278885" y="547687"/>
                </a:cubicBezTo>
                <a:cubicBezTo>
                  <a:pt x="374664" y="737129"/>
                  <a:pt x="512248" y="1018116"/>
                  <a:pt x="577335" y="1138237"/>
                </a:cubicBezTo>
                <a:cubicBezTo>
                  <a:pt x="642422" y="1258358"/>
                  <a:pt x="737143" y="1389591"/>
                  <a:pt x="669410" y="1268412"/>
                </a:cubicBezTo>
                <a:cubicBezTo>
                  <a:pt x="601677" y="1147233"/>
                  <a:pt x="282060" y="617537"/>
                  <a:pt x="170935" y="411162"/>
                </a:cubicBezTo>
                <a:cubicBezTo>
                  <a:pt x="59810" y="204787"/>
                  <a:pt x="-15332" y="-21167"/>
                  <a:pt x="2660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8B9EBBC0-E6C7-4DCE-BF27-278977D4D81B}"/>
              </a:ext>
            </a:extLst>
          </p:cNvPr>
          <p:cNvSpPr/>
          <p:nvPr/>
        </p:nvSpPr>
        <p:spPr>
          <a:xfrm>
            <a:off x="3924926" y="7330166"/>
            <a:ext cx="1576082" cy="217663"/>
          </a:xfrm>
          <a:custGeom>
            <a:avLst/>
            <a:gdLst>
              <a:gd name="connsiteX0" fmla="*/ 31124 w 1576082"/>
              <a:gd name="connsiteY0" fmla="*/ 215751 h 217663"/>
              <a:gd name="connsiteX1" fmla="*/ 526424 w 1576082"/>
              <a:gd name="connsiteY1" fmla="*/ 128967 h 217663"/>
              <a:gd name="connsiteX2" fmla="*/ 1040774 w 1576082"/>
              <a:gd name="connsiteY2" fmla="*/ 67584 h 217663"/>
              <a:gd name="connsiteX3" fmla="*/ 1563591 w 1576082"/>
              <a:gd name="connsiteY3" fmla="*/ 6201 h 217663"/>
              <a:gd name="connsiteX4" fmla="*/ 1307474 w 1576082"/>
              <a:gd name="connsiteY4" fmla="*/ 21017 h 217663"/>
              <a:gd name="connsiteX5" fmla="*/ 189874 w 1576082"/>
              <a:gd name="connsiteY5" fmla="*/ 173417 h 217663"/>
              <a:gd name="connsiteX6" fmla="*/ 31124 w 1576082"/>
              <a:gd name="connsiteY6" fmla="*/ 215751 h 21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082" h="217663">
                <a:moveTo>
                  <a:pt x="31124" y="215751"/>
                </a:moveTo>
                <a:cubicBezTo>
                  <a:pt x="87216" y="208343"/>
                  <a:pt x="358149" y="153662"/>
                  <a:pt x="526424" y="128967"/>
                </a:cubicBezTo>
                <a:cubicBezTo>
                  <a:pt x="694699" y="104272"/>
                  <a:pt x="1040774" y="67584"/>
                  <a:pt x="1040774" y="67584"/>
                </a:cubicBezTo>
                <a:lnTo>
                  <a:pt x="1563591" y="6201"/>
                </a:lnTo>
                <a:cubicBezTo>
                  <a:pt x="1608041" y="-1560"/>
                  <a:pt x="1536427" y="-6852"/>
                  <a:pt x="1307474" y="21017"/>
                </a:cubicBezTo>
                <a:cubicBezTo>
                  <a:pt x="1078521" y="48886"/>
                  <a:pt x="402952" y="137786"/>
                  <a:pt x="189874" y="173417"/>
                </a:cubicBezTo>
                <a:cubicBezTo>
                  <a:pt x="-23204" y="209048"/>
                  <a:pt x="-24968" y="223159"/>
                  <a:pt x="31124" y="21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95F8E943-560A-43A1-80EB-6E90D09C7A26}"/>
              </a:ext>
            </a:extLst>
          </p:cNvPr>
          <p:cNvSpPr/>
          <p:nvPr/>
        </p:nvSpPr>
        <p:spPr>
          <a:xfrm>
            <a:off x="3921616" y="7394654"/>
            <a:ext cx="1691784" cy="213791"/>
          </a:xfrm>
          <a:custGeom>
            <a:avLst/>
            <a:gdLst>
              <a:gd name="connsiteX0" fmla="*/ 19617 w 1691784"/>
              <a:gd name="connsiteY0" fmla="*/ 212646 h 213791"/>
              <a:gd name="connsiteX1" fmla="*/ 703301 w 1691784"/>
              <a:gd name="connsiteY1" fmla="*/ 87763 h 213791"/>
              <a:gd name="connsiteX2" fmla="*/ 1442017 w 1691784"/>
              <a:gd name="connsiteY2" fmla="*/ 26379 h 213791"/>
              <a:gd name="connsiteX3" fmla="*/ 1691784 w 1691784"/>
              <a:gd name="connsiteY3" fmla="*/ 5213 h 213791"/>
              <a:gd name="connsiteX4" fmla="*/ 1425084 w 1691784"/>
              <a:gd name="connsiteY4" fmla="*/ 13679 h 213791"/>
              <a:gd name="connsiteX5" fmla="*/ 299017 w 1691784"/>
              <a:gd name="connsiteY5" fmla="*/ 142796 h 213791"/>
              <a:gd name="connsiteX6" fmla="*/ 19617 w 1691784"/>
              <a:gd name="connsiteY6" fmla="*/ 212646 h 21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784" h="213791">
                <a:moveTo>
                  <a:pt x="19617" y="212646"/>
                </a:moveTo>
                <a:cubicBezTo>
                  <a:pt x="86998" y="203474"/>
                  <a:pt x="466234" y="118807"/>
                  <a:pt x="703301" y="87763"/>
                </a:cubicBezTo>
                <a:cubicBezTo>
                  <a:pt x="940368" y="56718"/>
                  <a:pt x="1442017" y="26379"/>
                  <a:pt x="1442017" y="26379"/>
                </a:cubicBezTo>
                <a:lnTo>
                  <a:pt x="1691784" y="5213"/>
                </a:lnTo>
                <a:cubicBezTo>
                  <a:pt x="1688962" y="3096"/>
                  <a:pt x="1657212" y="-9251"/>
                  <a:pt x="1425084" y="13679"/>
                </a:cubicBezTo>
                <a:cubicBezTo>
                  <a:pt x="1192956" y="36609"/>
                  <a:pt x="536436" y="111752"/>
                  <a:pt x="299017" y="142796"/>
                </a:cubicBezTo>
                <a:cubicBezTo>
                  <a:pt x="61598" y="173840"/>
                  <a:pt x="-47764" y="221818"/>
                  <a:pt x="19617" y="212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A4BEA85-E084-47DD-A022-4E78BDC00D48}"/>
              </a:ext>
            </a:extLst>
          </p:cNvPr>
          <p:cNvSpPr/>
          <p:nvPr/>
        </p:nvSpPr>
        <p:spPr>
          <a:xfrm>
            <a:off x="5610114" y="7361655"/>
            <a:ext cx="65714" cy="301297"/>
          </a:xfrm>
          <a:custGeom>
            <a:avLst/>
            <a:gdLst>
              <a:gd name="connsiteX0" fmla="*/ 20219 w 65714"/>
              <a:gd name="connsiteY0" fmla="*/ 112 h 301297"/>
              <a:gd name="connsiteX1" fmla="*/ 39269 w 65714"/>
              <a:gd name="connsiteY1" fmla="*/ 230828 h 301297"/>
              <a:gd name="connsiteX2" fmla="*/ 64669 w 65714"/>
              <a:gd name="connsiteY2" fmla="*/ 300678 h 301297"/>
              <a:gd name="connsiteX3" fmla="*/ 1169 w 65714"/>
              <a:gd name="connsiteY3" fmla="*/ 201195 h 301297"/>
              <a:gd name="connsiteX4" fmla="*/ 20219 w 65714"/>
              <a:gd name="connsiteY4" fmla="*/ 112 h 30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4" h="301297">
                <a:moveTo>
                  <a:pt x="20219" y="112"/>
                </a:moveTo>
                <a:cubicBezTo>
                  <a:pt x="26569" y="5051"/>
                  <a:pt x="31861" y="180734"/>
                  <a:pt x="39269" y="230828"/>
                </a:cubicBezTo>
                <a:cubicBezTo>
                  <a:pt x="46677" y="280922"/>
                  <a:pt x="71019" y="305617"/>
                  <a:pt x="64669" y="300678"/>
                </a:cubicBezTo>
                <a:cubicBezTo>
                  <a:pt x="58319" y="295739"/>
                  <a:pt x="7166" y="248114"/>
                  <a:pt x="1169" y="201195"/>
                </a:cubicBezTo>
                <a:cubicBezTo>
                  <a:pt x="-4828" y="154276"/>
                  <a:pt x="13869" y="-4827"/>
                  <a:pt x="20219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8993AA0-4A55-4122-BFA5-8734853271BB}"/>
              </a:ext>
            </a:extLst>
          </p:cNvPr>
          <p:cNvSpPr/>
          <p:nvPr/>
        </p:nvSpPr>
        <p:spPr>
          <a:xfrm>
            <a:off x="3936961" y="7391036"/>
            <a:ext cx="1693583" cy="426971"/>
          </a:xfrm>
          <a:custGeom>
            <a:avLst/>
            <a:gdLst>
              <a:gd name="connsiteX0" fmla="*/ 1629872 w 1693583"/>
              <a:gd name="connsiteY0" fmla="*/ 364 h 426971"/>
              <a:gd name="connsiteX1" fmla="*/ 1644689 w 1693583"/>
              <a:gd name="connsiteY1" fmla="*/ 203564 h 426971"/>
              <a:gd name="connsiteX2" fmla="*/ 1644689 w 1693583"/>
              <a:gd name="connsiteY2" fmla="*/ 190864 h 426971"/>
              <a:gd name="connsiteX3" fmla="*/ 1602356 w 1693583"/>
              <a:gd name="connsiteY3" fmla="*/ 192981 h 426971"/>
              <a:gd name="connsiteX4" fmla="*/ 442422 w 1693583"/>
              <a:gd name="connsiteY4" fmla="*/ 324214 h 426971"/>
              <a:gd name="connsiteX5" fmla="*/ 27556 w 1693583"/>
              <a:gd name="connsiteY5" fmla="*/ 425814 h 426971"/>
              <a:gd name="connsiteX6" fmla="*/ 1134572 w 1693583"/>
              <a:gd name="connsiteY6" fmla="*/ 256481 h 426971"/>
              <a:gd name="connsiteX7" fmla="*/ 1667972 w 1693583"/>
              <a:gd name="connsiteY7" fmla="*/ 197214 h 426971"/>
              <a:gd name="connsiteX8" fmla="*/ 1612939 w 1693583"/>
              <a:gd name="connsiteY8" fmla="*/ 222614 h 426971"/>
              <a:gd name="connsiteX9" fmla="*/ 1648922 w 1693583"/>
              <a:gd name="connsiteY9" fmla="*/ 154881 h 426971"/>
              <a:gd name="connsiteX10" fmla="*/ 1629872 w 1693583"/>
              <a:gd name="connsiteY10" fmla="*/ 364 h 4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583" h="426971">
                <a:moveTo>
                  <a:pt x="1629872" y="364"/>
                </a:moveTo>
                <a:cubicBezTo>
                  <a:pt x="1629166" y="8478"/>
                  <a:pt x="1642220" y="171814"/>
                  <a:pt x="1644689" y="203564"/>
                </a:cubicBezTo>
                <a:cubicBezTo>
                  <a:pt x="1647159" y="235314"/>
                  <a:pt x="1651745" y="192628"/>
                  <a:pt x="1644689" y="190864"/>
                </a:cubicBezTo>
                <a:cubicBezTo>
                  <a:pt x="1637634" y="189100"/>
                  <a:pt x="1602356" y="192981"/>
                  <a:pt x="1602356" y="192981"/>
                </a:cubicBezTo>
                <a:cubicBezTo>
                  <a:pt x="1401978" y="215206"/>
                  <a:pt x="704889" y="285409"/>
                  <a:pt x="442422" y="324214"/>
                </a:cubicBezTo>
                <a:cubicBezTo>
                  <a:pt x="179955" y="363020"/>
                  <a:pt x="-87802" y="437103"/>
                  <a:pt x="27556" y="425814"/>
                </a:cubicBezTo>
                <a:cubicBezTo>
                  <a:pt x="142914" y="414525"/>
                  <a:pt x="861169" y="294581"/>
                  <a:pt x="1134572" y="256481"/>
                </a:cubicBezTo>
                <a:cubicBezTo>
                  <a:pt x="1407975" y="218381"/>
                  <a:pt x="1588244" y="202859"/>
                  <a:pt x="1667972" y="197214"/>
                </a:cubicBezTo>
                <a:cubicBezTo>
                  <a:pt x="1747700" y="191569"/>
                  <a:pt x="1616114" y="229670"/>
                  <a:pt x="1612939" y="222614"/>
                </a:cubicBezTo>
                <a:cubicBezTo>
                  <a:pt x="1609764" y="215559"/>
                  <a:pt x="1642925" y="187689"/>
                  <a:pt x="1648922" y="154881"/>
                </a:cubicBezTo>
                <a:cubicBezTo>
                  <a:pt x="1654919" y="122073"/>
                  <a:pt x="1630578" y="-7750"/>
                  <a:pt x="1629872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45E5960-D413-4C67-8205-75F3733734D4}"/>
              </a:ext>
            </a:extLst>
          </p:cNvPr>
          <p:cNvSpPr/>
          <p:nvPr/>
        </p:nvSpPr>
        <p:spPr>
          <a:xfrm>
            <a:off x="4038600" y="7552260"/>
            <a:ext cx="1541022" cy="182040"/>
          </a:xfrm>
          <a:custGeom>
            <a:avLst/>
            <a:gdLst>
              <a:gd name="connsiteX0" fmla="*/ 0 w 1541022"/>
              <a:gd name="connsiteY0" fmla="*/ 182040 h 182040"/>
              <a:gd name="connsiteX1" fmla="*/ 762000 w 1541022"/>
              <a:gd name="connsiteY1" fmla="*/ 65623 h 182040"/>
              <a:gd name="connsiteX2" fmla="*/ 1432983 w 1541022"/>
              <a:gd name="connsiteY2" fmla="*/ 14823 h 182040"/>
              <a:gd name="connsiteX3" fmla="*/ 1534583 w 1541022"/>
              <a:gd name="connsiteY3" fmla="*/ 7 h 182040"/>
              <a:gd name="connsiteX4" fmla="*/ 1377950 w 1541022"/>
              <a:gd name="connsiteY4" fmla="*/ 12707 h 182040"/>
              <a:gd name="connsiteX5" fmla="*/ 698500 w 1541022"/>
              <a:gd name="connsiteY5" fmla="*/ 67740 h 182040"/>
              <a:gd name="connsiteX6" fmla="*/ 317500 w 1541022"/>
              <a:gd name="connsiteY6" fmla="*/ 116423 h 182040"/>
              <a:gd name="connsiteX7" fmla="*/ 0 w 1541022"/>
              <a:gd name="connsiteY7" fmla="*/ 182040 h 1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022" h="182040">
                <a:moveTo>
                  <a:pt x="0" y="182040"/>
                </a:moveTo>
                <a:cubicBezTo>
                  <a:pt x="261585" y="137766"/>
                  <a:pt x="523170" y="93492"/>
                  <a:pt x="762000" y="65623"/>
                </a:cubicBezTo>
                <a:cubicBezTo>
                  <a:pt x="1000831" y="37753"/>
                  <a:pt x="1304219" y="25759"/>
                  <a:pt x="1432983" y="14823"/>
                </a:cubicBezTo>
                <a:cubicBezTo>
                  <a:pt x="1561747" y="3887"/>
                  <a:pt x="1543755" y="360"/>
                  <a:pt x="1534583" y="7"/>
                </a:cubicBezTo>
                <a:cubicBezTo>
                  <a:pt x="1525411" y="-346"/>
                  <a:pt x="1377950" y="12707"/>
                  <a:pt x="1377950" y="12707"/>
                </a:cubicBezTo>
                <a:lnTo>
                  <a:pt x="698500" y="67740"/>
                </a:lnTo>
                <a:cubicBezTo>
                  <a:pt x="521758" y="85026"/>
                  <a:pt x="317500" y="116423"/>
                  <a:pt x="317500" y="116423"/>
                </a:cubicBezTo>
                <a:lnTo>
                  <a:pt x="0" y="182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275C3B9-B203-4DF7-A309-232F517A4896}"/>
              </a:ext>
            </a:extLst>
          </p:cNvPr>
          <p:cNvSpPr/>
          <p:nvPr/>
        </p:nvSpPr>
        <p:spPr>
          <a:xfrm>
            <a:off x="3970253" y="7603054"/>
            <a:ext cx="81185" cy="188489"/>
          </a:xfrm>
          <a:custGeom>
            <a:avLst/>
            <a:gdLst>
              <a:gd name="connsiteX0" fmla="*/ 21780 w 81185"/>
              <a:gd name="connsiteY0" fmla="*/ 13 h 188489"/>
              <a:gd name="connsiteX1" fmla="*/ 21780 w 81185"/>
              <a:gd name="connsiteY1" fmla="*/ 143946 h 188489"/>
              <a:gd name="connsiteX2" fmla="*/ 81047 w 81185"/>
              <a:gd name="connsiteY2" fmla="*/ 188396 h 188489"/>
              <a:gd name="connsiteX3" fmla="*/ 2730 w 81185"/>
              <a:gd name="connsiteY3" fmla="*/ 135479 h 188489"/>
              <a:gd name="connsiteX4" fmla="*/ 21780 w 81185"/>
              <a:gd name="connsiteY4" fmla="*/ 13 h 18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5" h="188489">
                <a:moveTo>
                  <a:pt x="21780" y="13"/>
                </a:moveTo>
                <a:cubicBezTo>
                  <a:pt x="24955" y="1424"/>
                  <a:pt x="11902" y="112549"/>
                  <a:pt x="21780" y="143946"/>
                </a:cubicBezTo>
                <a:cubicBezTo>
                  <a:pt x="31658" y="175343"/>
                  <a:pt x="84222" y="189807"/>
                  <a:pt x="81047" y="188396"/>
                </a:cubicBezTo>
                <a:cubicBezTo>
                  <a:pt x="77872" y="186985"/>
                  <a:pt x="14019" y="160879"/>
                  <a:pt x="2730" y="135479"/>
                </a:cubicBezTo>
                <a:cubicBezTo>
                  <a:pt x="-8559" y="110079"/>
                  <a:pt x="18605" y="-1398"/>
                  <a:pt x="2178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C5D45CD-2894-4B4F-8720-B46E42AF3D84}"/>
              </a:ext>
            </a:extLst>
          </p:cNvPr>
          <p:cNvSpPr/>
          <p:nvPr/>
        </p:nvSpPr>
        <p:spPr>
          <a:xfrm>
            <a:off x="3934144" y="7604842"/>
            <a:ext cx="38839" cy="281841"/>
          </a:xfrm>
          <a:custGeom>
            <a:avLst/>
            <a:gdLst>
              <a:gd name="connsiteX0" fmla="*/ 739 w 38839"/>
              <a:gd name="connsiteY0" fmla="*/ 341 h 281841"/>
              <a:gd name="connsiteX1" fmla="*/ 15556 w 38839"/>
              <a:gd name="connsiteY1" fmla="*/ 269158 h 281841"/>
              <a:gd name="connsiteX2" fmla="*/ 38839 w 38839"/>
              <a:gd name="connsiteY2" fmla="*/ 214125 h 281841"/>
              <a:gd name="connsiteX3" fmla="*/ 739 w 38839"/>
              <a:gd name="connsiteY3" fmla="*/ 341 h 28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9" h="281841">
                <a:moveTo>
                  <a:pt x="739" y="341"/>
                </a:moveTo>
                <a:cubicBezTo>
                  <a:pt x="-3141" y="9513"/>
                  <a:pt x="9206" y="233527"/>
                  <a:pt x="15556" y="269158"/>
                </a:cubicBezTo>
                <a:cubicBezTo>
                  <a:pt x="21906" y="304789"/>
                  <a:pt x="38839" y="258575"/>
                  <a:pt x="38839" y="214125"/>
                </a:cubicBezTo>
                <a:cubicBezTo>
                  <a:pt x="38839" y="169675"/>
                  <a:pt x="4619" y="-8831"/>
                  <a:pt x="73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6D07A14-9FC5-47E8-8A29-864EAB04DCE6}"/>
              </a:ext>
            </a:extLst>
          </p:cNvPr>
          <p:cNvSpPr/>
          <p:nvPr/>
        </p:nvSpPr>
        <p:spPr>
          <a:xfrm>
            <a:off x="3963110" y="7641430"/>
            <a:ext cx="1670480" cy="243579"/>
          </a:xfrm>
          <a:custGeom>
            <a:avLst/>
            <a:gdLst>
              <a:gd name="connsiteX0" fmla="*/ 11990 w 1670480"/>
              <a:gd name="connsiteY0" fmla="*/ 243153 h 243579"/>
              <a:gd name="connsiteX1" fmla="*/ 655457 w 1670480"/>
              <a:gd name="connsiteY1" fmla="*/ 101337 h 243579"/>
              <a:gd name="connsiteX2" fmla="*/ 1275640 w 1670480"/>
              <a:gd name="connsiteY2" fmla="*/ 14553 h 243579"/>
              <a:gd name="connsiteX3" fmla="*/ 1669340 w 1670480"/>
              <a:gd name="connsiteY3" fmla="*/ 31487 h 243579"/>
              <a:gd name="connsiteX4" fmla="*/ 1373007 w 1670480"/>
              <a:gd name="connsiteY4" fmla="*/ 1853 h 243579"/>
              <a:gd name="connsiteX5" fmla="*/ 752823 w 1670480"/>
              <a:gd name="connsiteY5" fmla="*/ 94987 h 243579"/>
              <a:gd name="connsiteX6" fmla="*/ 274457 w 1670480"/>
              <a:gd name="connsiteY6" fmla="*/ 143670 h 243579"/>
              <a:gd name="connsiteX7" fmla="*/ 11990 w 1670480"/>
              <a:gd name="connsiteY7" fmla="*/ 243153 h 24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0480" h="243579">
                <a:moveTo>
                  <a:pt x="11990" y="243153"/>
                </a:moveTo>
                <a:cubicBezTo>
                  <a:pt x="75490" y="236098"/>
                  <a:pt x="444849" y="139437"/>
                  <a:pt x="655457" y="101337"/>
                </a:cubicBezTo>
                <a:cubicBezTo>
                  <a:pt x="866065" y="63237"/>
                  <a:pt x="1106660" y="26195"/>
                  <a:pt x="1275640" y="14553"/>
                </a:cubicBezTo>
                <a:cubicBezTo>
                  <a:pt x="1444621" y="2911"/>
                  <a:pt x="1653112" y="33604"/>
                  <a:pt x="1669340" y="31487"/>
                </a:cubicBezTo>
                <a:cubicBezTo>
                  <a:pt x="1685568" y="29370"/>
                  <a:pt x="1525760" y="-8730"/>
                  <a:pt x="1373007" y="1853"/>
                </a:cubicBezTo>
                <a:cubicBezTo>
                  <a:pt x="1220254" y="12436"/>
                  <a:pt x="935915" y="71351"/>
                  <a:pt x="752823" y="94987"/>
                </a:cubicBezTo>
                <a:cubicBezTo>
                  <a:pt x="569731" y="118623"/>
                  <a:pt x="396871" y="119681"/>
                  <a:pt x="274457" y="143670"/>
                </a:cubicBezTo>
                <a:cubicBezTo>
                  <a:pt x="152043" y="167659"/>
                  <a:pt x="-51510" y="250208"/>
                  <a:pt x="11990" y="243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9221B53-9A88-4EA6-A1DF-55DD33A39C41}"/>
              </a:ext>
            </a:extLst>
          </p:cNvPr>
          <p:cNvSpPr/>
          <p:nvPr/>
        </p:nvSpPr>
        <p:spPr>
          <a:xfrm>
            <a:off x="3460402" y="7094026"/>
            <a:ext cx="379591" cy="866803"/>
          </a:xfrm>
          <a:custGeom>
            <a:avLst/>
            <a:gdLst>
              <a:gd name="connsiteX0" fmla="*/ 348 w 379591"/>
              <a:gd name="connsiteY0" fmla="*/ 1041 h 866803"/>
              <a:gd name="connsiteX1" fmla="*/ 182381 w 379591"/>
              <a:gd name="connsiteY1" fmla="*/ 250807 h 866803"/>
              <a:gd name="connsiteX2" fmla="*/ 364415 w 379591"/>
              <a:gd name="connsiteY2" fmla="*/ 832891 h 866803"/>
              <a:gd name="connsiteX3" fmla="*/ 351715 w 379591"/>
              <a:gd name="connsiteY3" fmla="*/ 739757 h 866803"/>
              <a:gd name="connsiteX4" fmla="*/ 209898 w 379591"/>
              <a:gd name="connsiteY4" fmla="*/ 259274 h 866803"/>
              <a:gd name="connsiteX5" fmla="*/ 190848 w 379591"/>
              <a:gd name="connsiteY5" fmla="*/ 231757 h 866803"/>
              <a:gd name="connsiteX6" fmla="*/ 137931 w 379591"/>
              <a:gd name="connsiteY6" fmla="*/ 164024 h 866803"/>
              <a:gd name="connsiteX7" fmla="*/ 348 w 379591"/>
              <a:gd name="connsiteY7" fmla="*/ 1041 h 8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91" h="866803">
                <a:moveTo>
                  <a:pt x="348" y="1041"/>
                </a:moveTo>
                <a:cubicBezTo>
                  <a:pt x="7756" y="15505"/>
                  <a:pt x="121703" y="112165"/>
                  <a:pt x="182381" y="250807"/>
                </a:cubicBezTo>
                <a:cubicBezTo>
                  <a:pt x="243059" y="389449"/>
                  <a:pt x="336193" y="751399"/>
                  <a:pt x="364415" y="832891"/>
                </a:cubicBezTo>
                <a:cubicBezTo>
                  <a:pt x="392637" y="914383"/>
                  <a:pt x="377468" y="835360"/>
                  <a:pt x="351715" y="739757"/>
                </a:cubicBezTo>
                <a:cubicBezTo>
                  <a:pt x="325962" y="644154"/>
                  <a:pt x="236709" y="343941"/>
                  <a:pt x="209898" y="259274"/>
                </a:cubicBezTo>
                <a:cubicBezTo>
                  <a:pt x="183087" y="174607"/>
                  <a:pt x="202842" y="247632"/>
                  <a:pt x="190848" y="231757"/>
                </a:cubicBezTo>
                <a:cubicBezTo>
                  <a:pt x="178854" y="215882"/>
                  <a:pt x="170034" y="201066"/>
                  <a:pt x="137931" y="164024"/>
                </a:cubicBezTo>
                <a:cubicBezTo>
                  <a:pt x="105828" y="126982"/>
                  <a:pt x="-7060" y="-13423"/>
                  <a:pt x="348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50F72AD-B5E6-431A-8616-C4DD67252569}"/>
              </a:ext>
            </a:extLst>
          </p:cNvPr>
          <p:cNvSpPr/>
          <p:nvPr/>
        </p:nvSpPr>
        <p:spPr>
          <a:xfrm>
            <a:off x="3623639" y="7260108"/>
            <a:ext cx="262639" cy="683795"/>
          </a:xfrm>
          <a:custGeom>
            <a:avLst/>
            <a:gdLst>
              <a:gd name="connsiteX0" fmla="*/ 94 w 262639"/>
              <a:gd name="connsiteY0" fmla="*/ 59 h 683795"/>
              <a:gd name="connsiteX1" fmla="*/ 133444 w 262639"/>
              <a:gd name="connsiteY1" fmla="*/ 171509 h 683795"/>
              <a:gd name="connsiteX2" fmla="*/ 167311 w 262639"/>
              <a:gd name="connsiteY2" fmla="*/ 300625 h 683795"/>
              <a:gd name="connsiteX3" fmla="*/ 192711 w 262639"/>
              <a:gd name="connsiteY3" fmla="*/ 406459 h 683795"/>
              <a:gd name="connsiteX4" fmla="*/ 251978 w 262639"/>
              <a:gd name="connsiteY4" fmla="*/ 556742 h 683795"/>
              <a:gd name="connsiteX5" fmla="*/ 260444 w 262639"/>
              <a:gd name="connsiteY5" fmla="*/ 683742 h 683795"/>
              <a:gd name="connsiteX6" fmla="*/ 226578 w 262639"/>
              <a:gd name="connsiteY6" fmla="*/ 569442 h 683795"/>
              <a:gd name="connsiteX7" fmla="*/ 158844 w 262639"/>
              <a:gd name="connsiteY7" fmla="*/ 351425 h 683795"/>
              <a:gd name="connsiteX8" fmla="*/ 122861 w 262639"/>
              <a:gd name="connsiteY8" fmla="*/ 192675 h 683795"/>
              <a:gd name="connsiteX9" fmla="*/ 112278 w 262639"/>
              <a:gd name="connsiteY9" fmla="*/ 152459 h 683795"/>
              <a:gd name="connsiteX10" fmla="*/ 94 w 262639"/>
              <a:gd name="connsiteY10" fmla="*/ 59 h 68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639" h="683795">
                <a:moveTo>
                  <a:pt x="94" y="59"/>
                </a:moveTo>
                <a:cubicBezTo>
                  <a:pt x="3622" y="3234"/>
                  <a:pt x="105575" y="121415"/>
                  <a:pt x="133444" y="171509"/>
                </a:cubicBezTo>
                <a:cubicBezTo>
                  <a:pt x="161313" y="221603"/>
                  <a:pt x="157433" y="261467"/>
                  <a:pt x="167311" y="300625"/>
                </a:cubicBezTo>
                <a:cubicBezTo>
                  <a:pt x="177189" y="339783"/>
                  <a:pt x="178600" y="363773"/>
                  <a:pt x="192711" y="406459"/>
                </a:cubicBezTo>
                <a:cubicBezTo>
                  <a:pt x="206822" y="449145"/>
                  <a:pt x="240689" y="510528"/>
                  <a:pt x="251978" y="556742"/>
                </a:cubicBezTo>
                <a:cubicBezTo>
                  <a:pt x="263267" y="602956"/>
                  <a:pt x="264677" y="681625"/>
                  <a:pt x="260444" y="683742"/>
                </a:cubicBezTo>
                <a:cubicBezTo>
                  <a:pt x="256211" y="685859"/>
                  <a:pt x="243511" y="624828"/>
                  <a:pt x="226578" y="569442"/>
                </a:cubicBezTo>
                <a:cubicBezTo>
                  <a:pt x="209645" y="514056"/>
                  <a:pt x="176130" y="414219"/>
                  <a:pt x="158844" y="351425"/>
                </a:cubicBezTo>
                <a:cubicBezTo>
                  <a:pt x="141558" y="288631"/>
                  <a:pt x="130622" y="225836"/>
                  <a:pt x="122861" y="192675"/>
                </a:cubicBezTo>
                <a:cubicBezTo>
                  <a:pt x="115100" y="159514"/>
                  <a:pt x="131681" y="183503"/>
                  <a:pt x="112278" y="152459"/>
                </a:cubicBezTo>
                <a:cubicBezTo>
                  <a:pt x="92875" y="121415"/>
                  <a:pt x="-3434" y="-3116"/>
                  <a:pt x="94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DADB163C-02F5-4BAD-ABE7-76D4D143A48B}"/>
              </a:ext>
            </a:extLst>
          </p:cNvPr>
          <p:cNvSpPr/>
          <p:nvPr/>
        </p:nvSpPr>
        <p:spPr>
          <a:xfrm>
            <a:off x="3475339" y="7092651"/>
            <a:ext cx="459484" cy="821603"/>
          </a:xfrm>
          <a:custGeom>
            <a:avLst/>
            <a:gdLst>
              <a:gd name="connsiteX0" fmla="*/ 6578 w 459484"/>
              <a:gd name="connsiteY0" fmla="*/ 6649 h 821603"/>
              <a:gd name="connsiteX1" fmla="*/ 400278 w 459484"/>
              <a:gd name="connsiteY1" fmla="*/ 383416 h 821603"/>
              <a:gd name="connsiteX2" fmla="*/ 444728 w 459484"/>
              <a:gd name="connsiteY2" fmla="*/ 552749 h 821603"/>
              <a:gd name="connsiteX3" fmla="*/ 457428 w 459484"/>
              <a:gd name="connsiteY3" fmla="*/ 821566 h 821603"/>
              <a:gd name="connsiteX4" fmla="*/ 406628 w 459484"/>
              <a:gd name="connsiteY4" fmla="*/ 533699 h 821603"/>
              <a:gd name="connsiteX5" fmla="*/ 383344 w 459484"/>
              <a:gd name="connsiteY5" fmla="*/ 453266 h 821603"/>
              <a:gd name="connsiteX6" fmla="*/ 169561 w 459484"/>
              <a:gd name="connsiteY6" fmla="*/ 165399 h 821603"/>
              <a:gd name="connsiteX7" fmla="*/ 6578 w 459484"/>
              <a:gd name="connsiteY7" fmla="*/ 6649 h 8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484" h="821603">
                <a:moveTo>
                  <a:pt x="6578" y="6649"/>
                </a:moveTo>
                <a:cubicBezTo>
                  <a:pt x="45031" y="42985"/>
                  <a:pt x="327253" y="292399"/>
                  <a:pt x="400278" y="383416"/>
                </a:cubicBezTo>
                <a:cubicBezTo>
                  <a:pt x="473303" y="474433"/>
                  <a:pt x="435203" y="479724"/>
                  <a:pt x="444728" y="552749"/>
                </a:cubicBezTo>
                <a:cubicBezTo>
                  <a:pt x="454253" y="625774"/>
                  <a:pt x="463778" y="824741"/>
                  <a:pt x="457428" y="821566"/>
                </a:cubicBezTo>
                <a:cubicBezTo>
                  <a:pt x="451078" y="818391"/>
                  <a:pt x="418975" y="595082"/>
                  <a:pt x="406628" y="533699"/>
                </a:cubicBezTo>
                <a:cubicBezTo>
                  <a:pt x="394281" y="472316"/>
                  <a:pt x="422855" y="514649"/>
                  <a:pt x="383344" y="453266"/>
                </a:cubicBezTo>
                <a:cubicBezTo>
                  <a:pt x="343833" y="391883"/>
                  <a:pt x="230944" y="239482"/>
                  <a:pt x="169561" y="165399"/>
                </a:cubicBezTo>
                <a:cubicBezTo>
                  <a:pt x="108178" y="91316"/>
                  <a:pt x="-31875" y="-29687"/>
                  <a:pt x="6578" y="6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B52AAB4-85A1-4723-B318-FC64A61B3BF9}"/>
              </a:ext>
            </a:extLst>
          </p:cNvPr>
          <p:cNvSpPr/>
          <p:nvPr/>
        </p:nvSpPr>
        <p:spPr>
          <a:xfrm>
            <a:off x="3305072" y="7912079"/>
            <a:ext cx="634049" cy="390352"/>
          </a:xfrm>
          <a:custGeom>
            <a:avLst/>
            <a:gdLst>
              <a:gd name="connsiteX0" fmla="*/ 634045 w 634049"/>
              <a:gd name="connsiteY0" fmla="*/ 21 h 390352"/>
              <a:gd name="connsiteX1" fmla="*/ 339828 w 634049"/>
              <a:gd name="connsiteY1" fmla="*/ 133371 h 390352"/>
              <a:gd name="connsiteX2" fmla="*/ 35028 w 634049"/>
              <a:gd name="connsiteY2" fmla="*/ 370438 h 390352"/>
              <a:gd name="connsiteX3" fmla="*/ 41378 w 634049"/>
              <a:gd name="connsiteY3" fmla="*/ 349271 h 390352"/>
              <a:gd name="connsiteX4" fmla="*/ 346178 w 634049"/>
              <a:gd name="connsiteY4" fmla="*/ 124904 h 390352"/>
              <a:gd name="connsiteX5" fmla="*/ 634045 w 634049"/>
              <a:gd name="connsiteY5" fmla="*/ 21 h 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049" h="390352">
                <a:moveTo>
                  <a:pt x="634045" y="21"/>
                </a:moveTo>
                <a:cubicBezTo>
                  <a:pt x="632987" y="1432"/>
                  <a:pt x="439664" y="71635"/>
                  <a:pt x="339828" y="133371"/>
                </a:cubicBezTo>
                <a:cubicBezTo>
                  <a:pt x="239992" y="195107"/>
                  <a:pt x="84770" y="334455"/>
                  <a:pt x="35028" y="370438"/>
                </a:cubicBezTo>
                <a:cubicBezTo>
                  <a:pt x="-14714" y="406421"/>
                  <a:pt x="-10480" y="390193"/>
                  <a:pt x="41378" y="349271"/>
                </a:cubicBezTo>
                <a:cubicBezTo>
                  <a:pt x="93236" y="308349"/>
                  <a:pt x="249164" y="183112"/>
                  <a:pt x="346178" y="124904"/>
                </a:cubicBezTo>
                <a:cubicBezTo>
                  <a:pt x="443192" y="66696"/>
                  <a:pt x="635103" y="-1390"/>
                  <a:pt x="63404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7" name="フリーフォーム: 図形 2256">
            <a:extLst>
              <a:ext uri="{FF2B5EF4-FFF2-40B4-BE49-F238E27FC236}">
                <a16:creationId xmlns:a16="http://schemas.microsoft.com/office/drawing/2014/main" id="{B97E2CAA-3DC3-4446-9B0E-B7DCA93C6BFB}"/>
              </a:ext>
            </a:extLst>
          </p:cNvPr>
          <p:cNvSpPr/>
          <p:nvPr/>
        </p:nvSpPr>
        <p:spPr>
          <a:xfrm>
            <a:off x="3343764" y="7915602"/>
            <a:ext cx="483606" cy="288899"/>
          </a:xfrm>
          <a:custGeom>
            <a:avLst/>
            <a:gdLst>
              <a:gd name="connsiteX0" fmla="*/ 481053 w 483606"/>
              <a:gd name="connsiteY0" fmla="*/ 2848 h 288899"/>
              <a:gd name="connsiteX1" fmla="*/ 30203 w 483606"/>
              <a:gd name="connsiteY1" fmla="*/ 273781 h 288899"/>
              <a:gd name="connsiteX2" fmla="*/ 59836 w 483606"/>
              <a:gd name="connsiteY2" fmla="*/ 242031 h 288899"/>
              <a:gd name="connsiteX3" fmla="*/ 208003 w 483606"/>
              <a:gd name="connsiteY3" fmla="*/ 138315 h 288899"/>
              <a:gd name="connsiteX4" fmla="*/ 481053 w 483606"/>
              <a:gd name="connsiteY4" fmla="*/ 2848 h 2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606" h="288899">
                <a:moveTo>
                  <a:pt x="481053" y="2848"/>
                </a:moveTo>
                <a:cubicBezTo>
                  <a:pt x="451420" y="25426"/>
                  <a:pt x="100406" y="233917"/>
                  <a:pt x="30203" y="273781"/>
                </a:cubicBezTo>
                <a:cubicBezTo>
                  <a:pt x="-40000" y="313645"/>
                  <a:pt x="30203" y="264609"/>
                  <a:pt x="59836" y="242031"/>
                </a:cubicBezTo>
                <a:cubicBezTo>
                  <a:pt x="89469" y="219453"/>
                  <a:pt x="142033" y="178532"/>
                  <a:pt x="208003" y="138315"/>
                </a:cubicBezTo>
                <a:cubicBezTo>
                  <a:pt x="273972" y="98098"/>
                  <a:pt x="510686" y="-19730"/>
                  <a:pt x="481053" y="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8" name="フリーフォーム: 図形 2287">
            <a:extLst>
              <a:ext uri="{FF2B5EF4-FFF2-40B4-BE49-F238E27FC236}">
                <a16:creationId xmlns:a16="http://schemas.microsoft.com/office/drawing/2014/main" id="{72F869EF-3BD7-4B07-8D29-BC4DA560E4DB}"/>
              </a:ext>
            </a:extLst>
          </p:cNvPr>
          <p:cNvSpPr/>
          <p:nvPr/>
        </p:nvSpPr>
        <p:spPr>
          <a:xfrm>
            <a:off x="3204619" y="7553699"/>
            <a:ext cx="101699" cy="502071"/>
          </a:xfrm>
          <a:custGeom>
            <a:avLst/>
            <a:gdLst>
              <a:gd name="connsiteX0" fmla="*/ 14 w 101699"/>
              <a:gd name="connsiteY0" fmla="*/ 684 h 502071"/>
              <a:gd name="connsiteX1" fmla="*/ 71981 w 101699"/>
              <a:gd name="connsiteY1" fmla="*/ 362634 h 502071"/>
              <a:gd name="connsiteX2" fmla="*/ 101614 w 101699"/>
              <a:gd name="connsiteY2" fmla="*/ 500218 h 502071"/>
              <a:gd name="connsiteX3" fmla="*/ 78331 w 101699"/>
              <a:gd name="connsiteY3" fmla="*/ 277968 h 502071"/>
              <a:gd name="connsiteX4" fmla="*/ 14 w 101699"/>
              <a:gd name="connsiteY4" fmla="*/ 684 h 50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9" h="502071">
                <a:moveTo>
                  <a:pt x="14" y="684"/>
                </a:moveTo>
                <a:cubicBezTo>
                  <a:pt x="-1044" y="14795"/>
                  <a:pt x="55048" y="279378"/>
                  <a:pt x="71981" y="362634"/>
                </a:cubicBezTo>
                <a:cubicBezTo>
                  <a:pt x="88914" y="445890"/>
                  <a:pt x="100556" y="514329"/>
                  <a:pt x="101614" y="500218"/>
                </a:cubicBezTo>
                <a:cubicBezTo>
                  <a:pt x="102672" y="486107"/>
                  <a:pt x="93853" y="361576"/>
                  <a:pt x="78331" y="277968"/>
                </a:cubicBezTo>
                <a:cubicBezTo>
                  <a:pt x="62809" y="194360"/>
                  <a:pt x="1072" y="-13427"/>
                  <a:pt x="1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9" name="フリーフォーム: 図形 2288">
            <a:extLst>
              <a:ext uri="{FF2B5EF4-FFF2-40B4-BE49-F238E27FC236}">
                <a16:creationId xmlns:a16="http://schemas.microsoft.com/office/drawing/2014/main" id="{AE338237-AA4E-4292-8C69-4DDADA7D554D}"/>
              </a:ext>
            </a:extLst>
          </p:cNvPr>
          <p:cNvSpPr/>
          <p:nvPr/>
        </p:nvSpPr>
        <p:spPr>
          <a:xfrm>
            <a:off x="3230350" y="7291572"/>
            <a:ext cx="136753" cy="899928"/>
          </a:xfrm>
          <a:custGeom>
            <a:avLst/>
            <a:gdLst>
              <a:gd name="connsiteX0" fmla="*/ 16617 w 136753"/>
              <a:gd name="connsiteY0" fmla="*/ 345 h 899928"/>
              <a:gd name="connsiteX1" fmla="*/ 1800 w 136753"/>
              <a:gd name="connsiteY1" fmla="*/ 131578 h 899928"/>
              <a:gd name="connsiteX2" fmla="*/ 65300 w 136753"/>
              <a:gd name="connsiteY2" fmla="*/ 370761 h 899928"/>
              <a:gd name="connsiteX3" fmla="*/ 105517 w 136753"/>
              <a:gd name="connsiteY3" fmla="*/ 559145 h 899928"/>
              <a:gd name="connsiteX4" fmla="*/ 122450 w 136753"/>
              <a:gd name="connsiteY4" fmla="*/ 722128 h 899928"/>
              <a:gd name="connsiteX5" fmla="*/ 133033 w 136753"/>
              <a:gd name="connsiteY5" fmla="*/ 899928 h 899928"/>
              <a:gd name="connsiteX6" fmla="*/ 133033 w 136753"/>
              <a:gd name="connsiteY6" fmla="*/ 722128 h 899928"/>
              <a:gd name="connsiteX7" fmla="*/ 88583 w 136753"/>
              <a:gd name="connsiteY7" fmla="*/ 368645 h 899928"/>
              <a:gd name="connsiteX8" fmla="*/ 42017 w 136753"/>
              <a:gd name="connsiteY8" fmla="*/ 241645 h 899928"/>
              <a:gd name="connsiteX9" fmla="*/ 8150 w 136753"/>
              <a:gd name="connsiteY9" fmla="*/ 97711 h 899928"/>
              <a:gd name="connsiteX10" fmla="*/ 16617 w 136753"/>
              <a:gd name="connsiteY10" fmla="*/ 345 h 89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53" h="899928">
                <a:moveTo>
                  <a:pt x="16617" y="345"/>
                </a:moveTo>
                <a:cubicBezTo>
                  <a:pt x="15559" y="5989"/>
                  <a:pt x="-6314" y="69842"/>
                  <a:pt x="1800" y="131578"/>
                </a:cubicBezTo>
                <a:cubicBezTo>
                  <a:pt x="9914" y="193314"/>
                  <a:pt x="48014" y="299500"/>
                  <a:pt x="65300" y="370761"/>
                </a:cubicBezTo>
                <a:cubicBezTo>
                  <a:pt x="82586" y="442022"/>
                  <a:pt x="95992" y="500584"/>
                  <a:pt x="105517" y="559145"/>
                </a:cubicBezTo>
                <a:cubicBezTo>
                  <a:pt x="115042" y="617706"/>
                  <a:pt x="117864" y="665331"/>
                  <a:pt x="122450" y="722128"/>
                </a:cubicBezTo>
                <a:cubicBezTo>
                  <a:pt x="127036" y="778925"/>
                  <a:pt x="131269" y="899928"/>
                  <a:pt x="133033" y="899928"/>
                </a:cubicBezTo>
                <a:cubicBezTo>
                  <a:pt x="134797" y="899928"/>
                  <a:pt x="140441" y="810675"/>
                  <a:pt x="133033" y="722128"/>
                </a:cubicBezTo>
                <a:cubicBezTo>
                  <a:pt x="125625" y="633581"/>
                  <a:pt x="103752" y="448726"/>
                  <a:pt x="88583" y="368645"/>
                </a:cubicBezTo>
                <a:cubicBezTo>
                  <a:pt x="73414" y="288565"/>
                  <a:pt x="55422" y="286801"/>
                  <a:pt x="42017" y="241645"/>
                </a:cubicBezTo>
                <a:cubicBezTo>
                  <a:pt x="28612" y="196489"/>
                  <a:pt x="13089" y="135811"/>
                  <a:pt x="8150" y="97711"/>
                </a:cubicBezTo>
                <a:cubicBezTo>
                  <a:pt x="3211" y="59611"/>
                  <a:pt x="17675" y="-5299"/>
                  <a:pt x="16617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0" name="フリーフォーム: 図形 2289">
            <a:extLst>
              <a:ext uri="{FF2B5EF4-FFF2-40B4-BE49-F238E27FC236}">
                <a16:creationId xmlns:a16="http://schemas.microsoft.com/office/drawing/2014/main" id="{020EA68D-46F8-4478-81F6-3F36EFFFA728}"/>
              </a:ext>
            </a:extLst>
          </p:cNvPr>
          <p:cNvSpPr/>
          <p:nvPr/>
        </p:nvSpPr>
        <p:spPr>
          <a:xfrm>
            <a:off x="3202528" y="7315197"/>
            <a:ext cx="123009" cy="754395"/>
          </a:xfrm>
          <a:custGeom>
            <a:avLst/>
            <a:gdLst>
              <a:gd name="connsiteX0" fmla="*/ 8455 w 123009"/>
              <a:gd name="connsiteY0" fmla="*/ 3 h 754395"/>
              <a:gd name="connsiteX1" fmla="*/ 4222 w 123009"/>
              <a:gd name="connsiteY1" fmla="*/ 182036 h 754395"/>
              <a:gd name="connsiteX2" fmla="*/ 71955 w 123009"/>
              <a:gd name="connsiteY2" fmla="*/ 412753 h 754395"/>
              <a:gd name="connsiteX3" fmla="*/ 93122 w 123009"/>
              <a:gd name="connsiteY3" fmla="*/ 605370 h 754395"/>
              <a:gd name="connsiteX4" fmla="*/ 120639 w 123009"/>
              <a:gd name="connsiteY4" fmla="*/ 753536 h 754395"/>
              <a:gd name="connsiteX5" fmla="*/ 110055 w 123009"/>
              <a:gd name="connsiteY5" fmla="*/ 537636 h 754395"/>
              <a:gd name="connsiteX6" fmla="*/ 19039 w 123009"/>
              <a:gd name="connsiteY6" fmla="*/ 186270 h 754395"/>
              <a:gd name="connsiteX7" fmla="*/ 8455 w 123009"/>
              <a:gd name="connsiteY7" fmla="*/ 3 h 75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09" h="754395">
                <a:moveTo>
                  <a:pt x="8455" y="3"/>
                </a:moveTo>
                <a:cubicBezTo>
                  <a:pt x="5986" y="-703"/>
                  <a:pt x="-6361" y="113244"/>
                  <a:pt x="4222" y="182036"/>
                </a:cubicBezTo>
                <a:cubicBezTo>
                  <a:pt x="14805" y="250828"/>
                  <a:pt x="57138" y="342197"/>
                  <a:pt x="71955" y="412753"/>
                </a:cubicBezTo>
                <a:cubicBezTo>
                  <a:pt x="86772" y="483309"/>
                  <a:pt x="85008" y="548573"/>
                  <a:pt x="93122" y="605370"/>
                </a:cubicBezTo>
                <a:cubicBezTo>
                  <a:pt x="101236" y="662167"/>
                  <a:pt x="117817" y="764825"/>
                  <a:pt x="120639" y="753536"/>
                </a:cubicBezTo>
                <a:cubicBezTo>
                  <a:pt x="123461" y="742247"/>
                  <a:pt x="126988" y="632180"/>
                  <a:pt x="110055" y="537636"/>
                </a:cubicBezTo>
                <a:cubicBezTo>
                  <a:pt x="93122" y="443092"/>
                  <a:pt x="35267" y="273759"/>
                  <a:pt x="19039" y="186270"/>
                </a:cubicBezTo>
                <a:cubicBezTo>
                  <a:pt x="2811" y="98781"/>
                  <a:pt x="10924" y="709"/>
                  <a:pt x="84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1" name="フリーフォーム: 図形 2290">
            <a:extLst>
              <a:ext uri="{FF2B5EF4-FFF2-40B4-BE49-F238E27FC236}">
                <a16:creationId xmlns:a16="http://schemas.microsoft.com/office/drawing/2014/main" id="{8282D085-23B2-4E48-B484-36A532837660}"/>
              </a:ext>
            </a:extLst>
          </p:cNvPr>
          <p:cNvSpPr/>
          <p:nvPr/>
        </p:nvSpPr>
        <p:spPr>
          <a:xfrm>
            <a:off x="2990348" y="8285057"/>
            <a:ext cx="354334" cy="430354"/>
          </a:xfrm>
          <a:custGeom>
            <a:avLst/>
            <a:gdLst>
              <a:gd name="connsiteX0" fmla="*/ 347635 w 354334"/>
              <a:gd name="connsiteY0" fmla="*/ 5926 h 430354"/>
              <a:gd name="connsiteX1" fmla="*/ 15319 w 354334"/>
              <a:gd name="connsiteY1" fmla="*/ 403860 h 430354"/>
              <a:gd name="connsiteX2" fmla="*/ 72469 w 354334"/>
              <a:gd name="connsiteY2" fmla="*/ 369993 h 430354"/>
              <a:gd name="connsiteX3" fmla="*/ 222752 w 354334"/>
              <a:gd name="connsiteY3" fmla="*/ 181610 h 430354"/>
              <a:gd name="connsiteX4" fmla="*/ 347635 w 354334"/>
              <a:gd name="connsiteY4" fmla="*/ 5926 h 43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4" h="430354">
                <a:moveTo>
                  <a:pt x="347635" y="5926"/>
                </a:moveTo>
                <a:cubicBezTo>
                  <a:pt x="313063" y="42968"/>
                  <a:pt x="61180" y="343182"/>
                  <a:pt x="15319" y="403860"/>
                </a:cubicBezTo>
                <a:cubicBezTo>
                  <a:pt x="-30542" y="464538"/>
                  <a:pt x="37897" y="407035"/>
                  <a:pt x="72469" y="369993"/>
                </a:cubicBezTo>
                <a:cubicBezTo>
                  <a:pt x="107041" y="332951"/>
                  <a:pt x="171246" y="248285"/>
                  <a:pt x="222752" y="181610"/>
                </a:cubicBezTo>
                <a:cubicBezTo>
                  <a:pt x="274258" y="114935"/>
                  <a:pt x="382207" y="-31116"/>
                  <a:pt x="347635" y="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2" name="フリーフォーム: 図形 2291">
            <a:extLst>
              <a:ext uri="{FF2B5EF4-FFF2-40B4-BE49-F238E27FC236}">
                <a16:creationId xmlns:a16="http://schemas.microsoft.com/office/drawing/2014/main" id="{8FF9385A-ED71-4114-954B-47520EE9F128}"/>
              </a:ext>
            </a:extLst>
          </p:cNvPr>
          <p:cNvSpPr/>
          <p:nvPr/>
        </p:nvSpPr>
        <p:spPr>
          <a:xfrm>
            <a:off x="3001903" y="7592267"/>
            <a:ext cx="324702" cy="1036594"/>
          </a:xfrm>
          <a:custGeom>
            <a:avLst/>
            <a:gdLst>
              <a:gd name="connsiteX0" fmla="*/ 160397 w 324702"/>
              <a:gd name="connsiteY0" fmla="*/ 216 h 1036594"/>
              <a:gd name="connsiteX1" fmla="*/ 219664 w 324702"/>
              <a:gd name="connsiteY1" fmla="*/ 269033 h 1036594"/>
              <a:gd name="connsiteX2" fmla="*/ 270464 w 324702"/>
              <a:gd name="connsiteY2" fmla="*/ 440483 h 1036594"/>
              <a:gd name="connsiteX3" fmla="*/ 297980 w 324702"/>
              <a:gd name="connsiteY3" fmla="*/ 666966 h 1036594"/>
              <a:gd name="connsiteX4" fmla="*/ 306447 w 324702"/>
              <a:gd name="connsiteY4" fmla="*/ 652150 h 1036594"/>
              <a:gd name="connsiteX5" fmla="*/ 289514 w 324702"/>
              <a:gd name="connsiteY5" fmla="*/ 696600 h 1036594"/>
              <a:gd name="connsiteX6" fmla="*/ 18580 w 324702"/>
              <a:gd name="connsiteY6" fmla="*/ 1018333 h 1036594"/>
              <a:gd name="connsiteX7" fmla="*/ 54564 w 324702"/>
              <a:gd name="connsiteY7" fmla="*/ 961183 h 1036594"/>
              <a:gd name="connsiteX8" fmla="*/ 302214 w 324702"/>
              <a:gd name="connsiteY8" fmla="*/ 664850 h 1036594"/>
              <a:gd name="connsiteX9" fmla="*/ 304330 w 324702"/>
              <a:gd name="connsiteY9" fmla="*/ 503983 h 1036594"/>
              <a:gd name="connsiteX10" fmla="*/ 223897 w 324702"/>
              <a:gd name="connsiteY10" fmla="*/ 228816 h 1036594"/>
              <a:gd name="connsiteX11" fmla="*/ 160397 w 324702"/>
              <a:gd name="connsiteY11" fmla="*/ 216 h 103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702" h="1036594">
                <a:moveTo>
                  <a:pt x="160397" y="216"/>
                </a:moveTo>
                <a:cubicBezTo>
                  <a:pt x="159692" y="6919"/>
                  <a:pt x="201320" y="195655"/>
                  <a:pt x="219664" y="269033"/>
                </a:cubicBezTo>
                <a:cubicBezTo>
                  <a:pt x="238008" y="342411"/>
                  <a:pt x="257411" y="374161"/>
                  <a:pt x="270464" y="440483"/>
                </a:cubicBezTo>
                <a:cubicBezTo>
                  <a:pt x="283517" y="506805"/>
                  <a:pt x="291983" y="631688"/>
                  <a:pt x="297980" y="666966"/>
                </a:cubicBezTo>
                <a:cubicBezTo>
                  <a:pt x="303977" y="702244"/>
                  <a:pt x="307858" y="647211"/>
                  <a:pt x="306447" y="652150"/>
                </a:cubicBezTo>
                <a:cubicBezTo>
                  <a:pt x="305036" y="657089"/>
                  <a:pt x="337492" y="635570"/>
                  <a:pt x="289514" y="696600"/>
                </a:cubicBezTo>
                <a:cubicBezTo>
                  <a:pt x="241536" y="757630"/>
                  <a:pt x="57738" y="974236"/>
                  <a:pt x="18580" y="1018333"/>
                </a:cubicBezTo>
                <a:cubicBezTo>
                  <a:pt x="-20578" y="1062430"/>
                  <a:pt x="7292" y="1020097"/>
                  <a:pt x="54564" y="961183"/>
                </a:cubicBezTo>
                <a:cubicBezTo>
                  <a:pt x="101836" y="902269"/>
                  <a:pt x="260586" y="741050"/>
                  <a:pt x="302214" y="664850"/>
                </a:cubicBezTo>
                <a:cubicBezTo>
                  <a:pt x="343842" y="588650"/>
                  <a:pt x="317383" y="576655"/>
                  <a:pt x="304330" y="503983"/>
                </a:cubicBezTo>
                <a:cubicBezTo>
                  <a:pt x="291277" y="431311"/>
                  <a:pt x="247533" y="313482"/>
                  <a:pt x="223897" y="228816"/>
                </a:cubicBezTo>
                <a:cubicBezTo>
                  <a:pt x="200261" y="144150"/>
                  <a:pt x="161102" y="-6487"/>
                  <a:pt x="160397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3" name="フリーフォーム: 図形 2292">
            <a:extLst>
              <a:ext uri="{FF2B5EF4-FFF2-40B4-BE49-F238E27FC236}">
                <a16:creationId xmlns:a16="http://schemas.microsoft.com/office/drawing/2014/main" id="{B8A036F5-4EFE-4AC7-B5E2-835DC9ED4A54}"/>
              </a:ext>
            </a:extLst>
          </p:cNvPr>
          <p:cNvSpPr/>
          <p:nvPr/>
        </p:nvSpPr>
        <p:spPr>
          <a:xfrm>
            <a:off x="2971271" y="7556493"/>
            <a:ext cx="212244" cy="262489"/>
          </a:xfrm>
          <a:custGeom>
            <a:avLst/>
            <a:gdLst>
              <a:gd name="connsiteX0" fmla="*/ 212196 w 212244"/>
              <a:gd name="connsiteY0" fmla="*/ 7 h 262489"/>
              <a:gd name="connsiteX1" fmla="*/ 40746 w 212244"/>
              <a:gd name="connsiteY1" fmla="*/ 158757 h 262489"/>
              <a:gd name="connsiteX2" fmla="*/ 529 w 212244"/>
              <a:gd name="connsiteY2" fmla="*/ 262474 h 262489"/>
              <a:gd name="connsiteX3" fmla="*/ 57679 w 212244"/>
              <a:gd name="connsiteY3" fmla="*/ 165107 h 262489"/>
              <a:gd name="connsiteX4" fmla="*/ 212196 w 212244"/>
              <a:gd name="connsiteY4" fmla="*/ 7 h 26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44" h="262489">
                <a:moveTo>
                  <a:pt x="212196" y="7"/>
                </a:moveTo>
                <a:cubicBezTo>
                  <a:pt x="209374" y="-1051"/>
                  <a:pt x="76024" y="115013"/>
                  <a:pt x="40746" y="158757"/>
                </a:cubicBezTo>
                <a:cubicBezTo>
                  <a:pt x="5468" y="202501"/>
                  <a:pt x="-2293" y="261416"/>
                  <a:pt x="529" y="262474"/>
                </a:cubicBezTo>
                <a:cubicBezTo>
                  <a:pt x="3351" y="263532"/>
                  <a:pt x="22754" y="208852"/>
                  <a:pt x="57679" y="165107"/>
                </a:cubicBezTo>
                <a:cubicBezTo>
                  <a:pt x="92604" y="121363"/>
                  <a:pt x="215018" y="1065"/>
                  <a:pt x="21219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4" name="フリーフォーム: 図形 2293">
            <a:extLst>
              <a:ext uri="{FF2B5EF4-FFF2-40B4-BE49-F238E27FC236}">
                <a16:creationId xmlns:a16="http://schemas.microsoft.com/office/drawing/2014/main" id="{801D50BA-74BE-4762-B9B4-4C07DD437FE3}"/>
              </a:ext>
            </a:extLst>
          </p:cNvPr>
          <p:cNvSpPr/>
          <p:nvPr/>
        </p:nvSpPr>
        <p:spPr>
          <a:xfrm>
            <a:off x="2909411" y="7657969"/>
            <a:ext cx="185194" cy="952955"/>
          </a:xfrm>
          <a:custGeom>
            <a:avLst/>
            <a:gdLst>
              <a:gd name="connsiteX0" fmla="*/ 185156 w 185194"/>
              <a:gd name="connsiteY0" fmla="*/ 131 h 952955"/>
              <a:gd name="connsiteX1" fmla="*/ 60272 w 185194"/>
              <a:gd name="connsiteY1" fmla="*/ 196981 h 952955"/>
              <a:gd name="connsiteX2" fmla="*/ 30639 w 185194"/>
              <a:gd name="connsiteY2" fmla="*/ 277414 h 952955"/>
              <a:gd name="connsiteX3" fmla="*/ 11589 w 185194"/>
              <a:gd name="connsiteY3" fmla="*/ 353614 h 952955"/>
              <a:gd name="connsiteX4" fmla="*/ 7356 w 185194"/>
              <a:gd name="connsiteY4" fmla="*/ 440398 h 952955"/>
              <a:gd name="connsiteX5" fmla="*/ 1006 w 185194"/>
              <a:gd name="connsiteY5" fmla="*/ 484848 h 952955"/>
              <a:gd name="connsiteX6" fmla="*/ 30639 w 185194"/>
              <a:gd name="connsiteY6" fmla="*/ 683814 h 952955"/>
              <a:gd name="connsiteX7" fmla="*/ 102606 w 185194"/>
              <a:gd name="connsiteY7" fmla="*/ 944164 h 952955"/>
              <a:gd name="connsiteX8" fmla="*/ 92022 w 185194"/>
              <a:gd name="connsiteY8" fmla="*/ 861614 h 952955"/>
              <a:gd name="connsiteX9" fmla="*/ 36989 w 185194"/>
              <a:gd name="connsiteY9" fmla="*/ 569514 h 952955"/>
              <a:gd name="connsiteX10" fmla="*/ 72972 w 185194"/>
              <a:gd name="connsiteY10" fmla="*/ 228731 h 952955"/>
              <a:gd name="connsiteX11" fmla="*/ 185156 w 185194"/>
              <a:gd name="connsiteY11" fmla="*/ 131 h 95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194" h="952955">
                <a:moveTo>
                  <a:pt x="185156" y="131"/>
                </a:moveTo>
                <a:cubicBezTo>
                  <a:pt x="183039" y="-5161"/>
                  <a:pt x="86025" y="150767"/>
                  <a:pt x="60272" y="196981"/>
                </a:cubicBezTo>
                <a:cubicBezTo>
                  <a:pt x="34519" y="243195"/>
                  <a:pt x="38753" y="251309"/>
                  <a:pt x="30639" y="277414"/>
                </a:cubicBezTo>
                <a:cubicBezTo>
                  <a:pt x="22525" y="303519"/>
                  <a:pt x="15469" y="326450"/>
                  <a:pt x="11589" y="353614"/>
                </a:cubicBezTo>
                <a:cubicBezTo>
                  <a:pt x="7709" y="380778"/>
                  <a:pt x="9120" y="418526"/>
                  <a:pt x="7356" y="440398"/>
                </a:cubicBezTo>
                <a:cubicBezTo>
                  <a:pt x="5592" y="462270"/>
                  <a:pt x="-2874" y="444279"/>
                  <a:pt x="1006" y="484848"/>
                </a:cubicBezTo>
                <a:cubicBezTo>
                  <a:pt x="4886" y="525417"/>
                  <a:pt x="13706" y="607262"/>
                  <a:pt x="30639" y="683814"/>
                </a:cubicBezTo>
                <a:cubicBezTo>
                  <a:pt x="47572" y="760366"/>
                  <a:pt x="92375" y="914531"/>
                  <a:pt x="102606" y="944164"/>
                </a:cubicBezTo>
                <a:cubicBezTo>
                  <a:pt x="112837" y="973797"/>
                  <a:pt x="102958" y="924056"/>
                  <a:pt x="92022" y="861614"/>
                </a:cubicBezTo>
                <a:cubicBezTo>
                  <a:pt x="81086" y="799172"/>
                  <a:pt x="40164" y="674994"/>
                  <a:pt x="36989" y="569514"/>
                </a:cubicBezTo>
                <a:cubicBezTo>
                  <a:pt x="33814" y="464034"/>
                  <a:pt x="44750" y="327156"/>
                  <a:pt x="72972" y="228731"/>
                </a:cubicBezTo>
                <a:cubicBezTo>
                  <a:pt x="101194" y="130306"/>
                  <a:pt x="187273" y="5423"/>
                  <a:pt x="18515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5" name="フリーフォーム: 図形 2294">
            <a:extLst>
              <a:ext uri="{FF2B5EF4-FFF2-40B4-BE49-F238E27FC236}">
                <a16:creationId xmlns:a16="http://schemas.microsoft.com/office/drawing/2014/main" id="{1A534F30-A576-4680-B16F-00A52CD38AD1}"/>
              </a:ext>
            </a:extLst>
          </p:cNvPr>
          <p:cNvSpPr/>
          <p:nvPr/>
        </p:nvSpPr>
        <p:spPr>
          <a:xfrm>
            <a:off x="2818576" y="8080756"/>
            <a:ext cx="178639" cy="658494"/>
          </a:xfrm>
          <a:custGeom>
            <a:avLst/>
            <a:gdLst>
              <a:gd name="connsiteX0" fmla="*/ 11407 w 178639"/>
              <a:gd name="connsiteY0" fmla="*/ 17611 h 658494"/>
              <a:gd name="connsiteX1" fmla="*/ 19874 w 178639"/>
              <a:gd name="connsiteY1" fmla="*/ 89577 h 658494"/>
              <a:gd name="connsiteX2" fmla="*/ 123591 w 178639"/>
              <a:gd name="connsiteY2" fmla="*/ 402844 h 658494"/>
              <a:gd name="connsiteX3" fmla="*/ 161691 w 178639"/>
              <a:gd name="connsiteY3" fmla="*/ 534077 h 658494"/>
              <a:gd name="connsiteX4" fmla="*/ 142641 w 178639"/>
              <a:gd name="connsiteY4" fmla="*/ 650494 h 658494"/>
              <a:gd name="connsiteX5" fmla="*/ 148991 w 178639"/>
              <a:gd name="connsiteY5" fmla="*/ 639911 h 658494"/>
              <a:gd name="connsiteX6" fmla="*/ 178624 w 178639"/>
              <a:gd name="connsiteY6" fmla="*/ 572177 h 658494"/>
              <a:gd name="connsiteX7" fmla="*/ 144757 w 178639"/>
              <a:gd name="connsiteY7" fmla="*/ 371094 h 658494"/>
              <a:gd name="connsiteX8" fmla="*/ 11407 w 178639"/>
              <a:gd name="connsiteY8" fmla="*/ 17611 h 65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39" h="658494">
                <a:moveTo>
                  <a:pt x="11407" y="17611"/>
                </a:moveTo>
                <a:cubicBezTo>
                  <a:pt x="-9407" y="-29308"/>
                  <a:pt x="1177" y="25372"/>
                  <a:pt x="19874" y="89577"/>
                </a:cubicBezTo>
                <a:cubicBezTo>
                  <a:pt x="38571" y="153783"/>
                  <a:pt x="99955" y="328761"/>
                  <a:pt x="123591" y="402844"/>
                </a:cubicBezTo>
                <a:cubicBezTo>
                  <a:pt x="147227" y="476927"/>
                  <a:pt x="158516" y="492802"/>
                  <a:pt x="161691" y="534077"/>
                </a:cubicBezTo>
                <a:cubicBezTo>
                  <a:pt x="164866" y="575352"/>
                  <a:pt x="144758" y="632855"/>
                  <a:pt x="142641" y="650494"/>
                </a:cubicBezTo>
                <a:cubicBezTo>
                  <a:pt x="140524" y="668133"/>
                  <a:pt x="142994" y="652964"/>
                  <a:pt x="148991" y="639911"/>
                </a:cubicBezTo>
                <a:cubicBezTo>
                  <a:pt x="154988" y="626858"/>
                  <a:pt x="179330" y="616980"/>
                  <a:pt x="178624" y="572177"/>
                </a:cubicBezTo>
                <a:cubicBezTo>
                  <a:pt x="177918" y="527374"/>
                  <a:pt x="172274" y="459994"/>
                  <a:pt x="144757" y="371094"/>
                </a:cubicBezTo>
                <a:cubicBezTo>
                  <a:pt x="117240" y="282194"/>
                  <a:pt x="32221" y="64530"/>
                  <a:pt x="11407" y="1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6" name="フリーフォーム: 図形 2295">
            <a:extLst>
              <a:ext uri="{FF2B5EF4-FFF2-40B4-BE49-F238E27FC236}">
                <a16:creationId xmlns:a16="http://schemas.microsoft.com/office/drawing/2014/main" id="{7E4A6CA1-7BB7-4E3D-B282-4E4F0658A9B2}"/>
              </a:ext>
            </a:extLst>
          </p:cNvPr>
          <p:cNvSpPr/>
          <p:nvPr/>
        </p:nvSpPr>
        <p:spPr>
          <a:xfrm>
            <a:off x="2823630" y="8078436"/>
            <a:ext cx="110150" cy="221083"/>
          </a:xfrm>
          <a:custGeom>
            <a:avLst/>
            <a:gdLst>
              <a:gd name="connsiteX0" fmla="*/ 110070 w 110150"/>
              <a:gd name="connsiteY0" fmla="*/ 221014 h 221083"/>
              <a:gd name="connsiteX1" fmla="*/ 84670 w 110150"/>
              <a:gd name="connsiteY1" fmla="*/ 81314 h 221083"/>
              <a:gd name="connsiteX2" fmla="*/ 44453 w 110150"/>
              <a:gd name="connsiteY2" fmla="*/ 7231 h 221083"/>
              <a:gd name="connsiteX3" fmla="*/ 3 w 110150"/>
              <a:gd name="connsiteY3" fmla="*/ 2997 h 221083"/>
              <a:gd name="connsiteX4" fmla="*/ 42337 w 110150"/>
              <a:gd name="connsiteY4" fmla="*/ 5114 h 221083"/>
              <a:gd name="connsiteX5" fmla="*/ 91020 w 110150"/>
              <a:gd name="connsiteY5" fmla="*/ 62264 h 221083"/>
              <a:gd name="connsiteX6" fmla="*/ 110070 w 110150"/>
              <a:gd name="connsiteY6" fmla="*/ 221014 h 22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50" h="221083">
                <a:moveTo>
                  <a:pt x="110070" y="221014"/>
                </a:moveTo>
                <a:cubicBezTo>
                  <a:pt x="109012" y="224189"/>
                  <a:pt x="95606" y="116944"/>
                  <a:pt x="84670" y="81314"/>
                </a:cubicBezTo>
                <a:cubicBezTo>
                  <a:pt x="73734" y="45684"/>
                  <a:pt x="58564" y="20284"/>
                  <a:pt x="44453" y="7231"/>
                </a:cubicBezTo>
                <a:cubicBezTo>
                  <a:pt x="30342" y="-5822"/>
                  <a:pt x="356" y="3350"/>
                  <a:pt x="3" y="2997"/>
                </a:cubicBezTo>
                <a:cubicBezTo>
                  <a:pt x="-350" y="2644"/>
                  <a:pt x="27168" y="-4764"/>
                  <a:pt x="42337" y="5114"/>
                </a:cubicBezTo>
                <a:cubicBezTo>
                  <a:pt x="57506" y="14992"/>
                  <a:pt x="80437" y="32631"/>
                  <a:pt x="91020" y="62264"/>
                </a:cubicBezTo>
                <a:cubicBezTo>
                  <a:pt x="101603" y="91897"/>
                  <a:pt x="111128" y="217839"/>
                  <a:pt x="110070" y="22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7" name="フリーフォーム: 図形 2296">
            <a:extLst>
              <a:ext uri="{FF2B5EF4-FFF2-40B4-BE49-F238E27FC236}">
                <a16:creationId xmlns:a16="http://schemas.microsoft.com/office/drawing/2014/main" id="{9387E40A-3B8A-4E2C-B946-19B0843F3ADE}"/>
              </a:ext>
            </a:extLst>
          </p:cNvPr>
          <p:cNvSpPr/>
          <p:nvPr/>
        </p:nvSpPr>
        <p:spPr>
          <a:xfrm>
            <a:off x="2368542" y="7681321"/>
            <a:ext cx="200072" cy="382006"/>
          </a:xfrm>
          <a:custGeom>
            <a:avLst/>
            <a:gdLst>
              <a:gd name="connsiteX0" fmla="*/ 190508 w 200072"/>
              <a:gd name="connsiteY0" fmla="*/ 62 h 382006"/>
              <a:gd name="connsiteX1" fmla="*/ 190508 w 200072"/>
              <a:gd name="connsiteY1" fmla="*/ 120712 h 382006"/>
              <a:gd name="connsiteX2" fmla="*/ 141825 w 200072"/>
              <a:gd name="connsiteY2" fmla="*/ 179979 h 382006"/>
              <a:gd name="connsiteX3" fmla="*/ 65625 w 200072"/>
              <a:gd name="connsiteY3" fmla="*/ 368362 h 382006"/>
              <a:gd name="connsiteX4" fmla="*/ 8 w 200072"/>
              <a:gd name="connsiteY4" fmla="*/ 366246 h 382006"/>
              <a:gd name="connsiteX5" fmla="*/ 69858 w 200072"/>
              <a:gd name="connsiteY5" fmla="*/ 357779 h 382006"/>
              <a:gd name="connsiteX6" fmla="*/ 190508 w 200072"/>
              <a:gd name="connsiteY6" fmla="*/ 137646 h 382006"/>
              <a:gd name="connsiteX7" fmla="*/ 190508 w 200072"/>
              <a:gd name="connsiteY7" fmla="*/ 62 h 38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72" h="382006">
                <a:moveTo>
                  <a:pt x="190508" y="62"/>
                </a:moveTo>
                <a:cubicBezTo>
                  <a:pt x="190508" y="-2760"/>
                  <a:pt x="198622" y="90726"/>
                  <a:pt x="190508" y="120712"/>
                </a:cubicBezTo>
                <a:cubicBezTo>
                  <a:pt x="182394" y="150698"/>
                  <a:pt x="162639" y="138704"/>
                  <a:pt x="141825" y="179979"/>
                </a:cubicBezTo>
                <a:cubicBezTo>
                  <a:pt x="121011" y="221254"/>
                  <a:pt x="89261" y="337318"/>
                  <a:pt x="65625" y="368362"/>
                </a:cubicBezTo>
                <a:cubicBezTo>
                  <a:pt x="41989" y="399407"/>
                  <a:pt x="-698" y="368010"/>
                  <a:pt x="8" y="366246"/>
                </a:cubicBezTo>
                <a:cubicBezTo>
                  <a:pt x="714" y="364482"/>
                  <a:pt x="38108" y="395879"/>
                  <a:pt x="69858" y="357779"/>
                </a:cubicBezTo>
                <a:cubicBezTo>
                  <a:pt x="101608" y="319679"/>
                  <a:pt x="168989" y="195501"/>
                  <a:pt x="190508" y="137646"/>
                </a:cubicBezTo>
                <a:cubicBezTo>
                  <a:pt x="212027" y="79791"/>
                  <a:pt x="190508" y="2884"/>
                  <a:pt x="19050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8" name="フリーフォーム: 図形 2297">
            <a:extLst>
              <a:ext uri="{FF2B5EF4-FFF2-40B4-BE49-F238E27FC236}">
                <a16:creationId xmlns:a16="http://schemas.microsoft.com/office/drawing/2014/main" id="{9208817C-7A1A-4062-8FED-830B13024111}"/>
              </a:ext>
            </a:extLst>
          </p:cNvPr>
          <p:cNvSpPr/>
          <p:nvPr/>
        </p:nvSpPr>
        <p:spPr>
          <a:xfrm>
            <a:off x="2381524" y="7739663"/>
            <a:ext cx="144268" cy="302736"/>
          </a:xfrm>
          <a:custGeom>
            <a:avLst/>
            <a:gdLst>
              <a:gd name="connsiteX0" fmla="*/ 105559 w 144268"/>
              <a:gd name="connsiteY0" fmla="*/ 987 h 302736"/>
              <a:gd name="connsiteX1" fmla="*/ 107676 w 144268"/>
              <a:gd name="connsiteY1" fmla="*/ 111054 h 302736"/>
              <a:gd name="connsiteX2" fmla="*/ 63226 w 144268"/>
              <a:gd name="connsiteY2" fmla="*/ 199954 h 302736"/>
              <a:gd name="connsiteX3" fmla="*/ 1843 w 144268"/>
              <a:gd name="connsiteY3" fmla="*/ 299437 h 302736"/>
              <a:gd name="connsiteX4" fmla="*/ 139426 w 144268"/>
              <a:gd name="connsiteY4" fmla="*/ 70837 h 302736"/>
              <a:gd name="connsiteX5" fmla="*/ 105559 w 144268"/>
              <a:gd name="connsiteY5" fmla="*/ 987 h 3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68" h="302736">
                <a:moveTo>
                  <a:pt x="105559" y="987"/>
                </a:moveTo>
                <a:cubicBezTo>
                  <a:pt x="100267" y="7690"/>
                  <a:pt x="114732" y="77893"/>
                  <a:pt x="107676" y="111054"/>
                </a:cubicBezTo>
                <a:cubicBezTo>
                  <a:pt x="100620" y="144215"/>
                  <a:pt x="80865" y="168557"/>
                  <a:pt x="63226" y="199954"/>
                </a:cubicBezTo>
                <a:cubicBezTo>
                  <a:pt x="45587" y="231351"/>
                  <a:pt x="-10857" y="320956"/>
                  <a:pt x="1843" y="299437"/>
                </a:cubicBezTo>
                <a:cubicBezTo>
                  <a:pt x="14543" y="277918"/>
                  <a:pt x="119318" y="119520"/>
                  <a:pt x="139426" y="70837"/>
                </a:cubicBezTo>
                <a:cubicBezTo>
                  <a:pt x="159534" y="22154"/>
                  <a:pt x="110851" y="-5716"/>
                  <a:pt x="105559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9" name="フリーフォーム: 図形 2298">
            <a:extLst>
              <a:ext uri="{FF2B5EF4-FFF2-40B4-BE49-F238E27FC236}">
                <a16:creationId xmlns:a16="http://schemas.microsoft.com/office/drawing/2014/main" id="{4DB247FD-68B1-48F0-8167-55AD8DF1F15A}"/>
              </a:ext>
            </a:extLst>
          </p:cNvPr>
          <p:cNvSpPr/>
          <p:nvPr/>
        </p:nvSpPr>
        <p:spPr>
          <a:xfrm>
            <a:off x="2362525" y="7691966"/>
            <a:ext cx="175643" cy="269713"/>
          </a:xfrm>
          <a:custGeom>
            <a:avLst/>
            <a:gdLst>
              <a:gd name="connsiteX0" fmla="*/ 175358 w 175643"/>
              <a:gd name="connsiteY0" fmla="*/ 1 h 269713"/>
              <a:gd name="connsiteX1" fmla="*/ 84342 w 175643"/>
              <a:gd name="connsiteY1" fmla="*/ 80434 h 269713"/>
              <a:gd name="connsiteX2" fmla="*/ 44125 w 175643"/>
              <a:gd name="connsiteY2" fmla="*/ 150284 h 269713"/>
              <a:gd name="connsiteX3" fmla="*/ 1792 w 175643"/>
              <a:gd name="connsiteY3" fmla="*/ 268817 h 269713"/>
              <a:gd name="connsiteX4" fmla="*/ 107625 w 175643"/>
              <a:gd name="connsiteY4" fmla="*/ 82551 h 269713"/>
              <a:gd name="connsiteX5" fmla="*/ 175358 w 175643"/>
              <a:gd name="connsiteY5" fmla="*/ 1 h 26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43" h="269713">
                <a:moveTo>
                  <a:pt x="175358" y="1"/>
                </a:moveTo>
                <a:cubicBezTo>
                  <a:pt x="171478" y="-352"/>
                  <a:pt x="106214" y="55387"/>
                  <a:pt x="84342" y="80434"/>
                </a:cubicBezTo>
                <a:cubicBezTo>
                  <a:pt x="62470" y="105481"/>
                  <a:pt x="57883" y="118887"/>
                  <a:pt x="44125" y="150284"/>
                </a:cubicBezTo>
                <a:cubicBezTo>
                  <a:pt x="30367" y="181681"/>
                  <a:pt x="-8791" y="280106"/>
                  <a:pt x="1792" y="268817"/>
                </a:cubicBezTo>
                <a:cubicBezTo>
                  <a:pt x="12375" y="257528"/>
                  <a:pt x="72347" y="127001"/>
                  <a:pt x="107625" y="82551"/>
                </a:cubicBezTo>
                <a:cubicBezTo>
                  <a:pt x="142903" y="38101"/>
                  <a:pt x="179238" y="354"/>
                  <a:pt x="175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0" name="フリーフォーム: 図形 2299">
            <a:extLst>
              <a:ext uri="{FF2B5EF4-FFF2-40B4-BE49-F238E27FC236}">
                <a16:creationId xmlns:a16="http://schemas.microsoft.com/office/drawing/2014/main" id="{FB791A96-ACE8-4051-9A81-51604851DD79}"/>
              </a:ext>
            </a:extLst>
          </p:cNvPr>
          <p:cNvSpPr/>
          <p:nvPr/>
        </p:nvSpPr>
        <p:spPr>
          <a:xfrm>
            <a:off x="2342948" y="7789302"/>
            <a:ext cx="135839" cy="188609"/>
          </a:xfrm>
          <a:custGeom>
            <a:avLst/>
            <a:gdLst>
              <a:gd name="connsiteX0" fmla="*/ 135669 w 135839"/>
              <a:gd name="connsiteY0" fmla="*/ 31 h 188609"/>
              <a:gd name="connsiteX1" fmla="*/ 74285 w 135839"/>
              <a:gd name="connsiteY1" fmla="*/ 143965 h 188609"/>
              <a:gd name="connsiteX2" fmla="*/ 202 w 135839"/>
              <a:gd name="connsiteY2" fmla="*/ 188415 h 188609"/>
              <a:gd name="connsiteX3" fmla="*/ 55235 w 135839"/>
              <a:gd name="connsiteY3" fmla="*/ 131265 h 188609"/>
              <a:gd name="connsiteX4" fmla="*/ 135669 w 135839"/>
              <a:gd name="connsiteY4" fmla="*/ 31 h 1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39" h="188609">
                <a:moveTo>
                  <a:pt x="135669" y="31"/>
                </a:moveTo>
                <a:cubicBezTo>
                  <a:pt x="138844" y="2148"/>
                  <a:pt x="96863" y="112568"/>
                  <a:pt x="74285" y="143965"/>
                </a:cubicBezTo>
                <a:cubicBezTo>
                  <a:pt x="51707" y="175362"/>
                  <a:pt x="3377" y="190532"/>
                  <a:pt x="202" y="188415"/>
                </a:cubicBezTo>
                <a:cubicBezTo>
                  <a:pt x="-2973" y="186298"/>
                  <a:pt x="31952" y="159840"/>
                  <a:pt x="55235" y="131265"/>
                </a:cubicBezTo>
                <a:cubicBezTo>
                  <a:pt x="78518" y="102690"/>
                  <a:pt x="132494" y="-2086"/>
                  <a:pt x="13566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1" name="フリーフォーム: 図形 2300">
            <a:extLst>
              <a:ext uri="{FF2B5EF4-FFF2-40B4-BE49-F238E27FC236}">
                <a16:creationId xmlns:a16="http://schemas.microsoft.com/office/drawing/2014/main" id="{05012F9F-51BA-4D0A-988E-5E36F07596AF}"/>
              </a:ext>
            </a:extLst>
          </p:cNvPr>
          <p:cNvSpPr/>
          <p:nvPr/>
        </p:nvSpPr>
        <p:spPr>
          <a:xfrm>
            <a:off x="2851558" y="7323484"/>
            <a:ext cx="76664" cy="323666"/>
          </a:xfrm>
          <a:custGeom>
            <a:avLst/>
            <a:gdLst>
              <a:gd name="connsiteX0" fmla="*/ 75792 w 76664"/>
              <a:gd name="connsiteY0" fmla="*/ 183 h 323666"/>
              <a:gd name="connsiteX1" fmla="*/ 39809 w 76664"/>
              <a:gd name="connsiteY1" fmla="*/ 262649 h 323666"/>
              <a:gd name="connsiteX2" fmla="*/ 1709 w 76664"/>
              <a:gd name="connsiteY2" fmla="*/ 307099 h 323666"/>
              <a:gd name="connsiteX3" fmla="*/ 75792 w 76664"/>
              <a:gd name="connsiteY3" fmla="*/ 183 h 32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4" h="323666">
                <a:moveTo>
                  <a:pt x="75792" y="183"/>
                </a:moveTo>
                <a:cubicBezTo>
                  <a:pt x="82142" y="-7225"/>
                  <a:pt x="52156" y="211496"/>
                  <a:pt x="39809" y="262649"/>
                </a:cubicBezTo>
                <a:cubicBezTo>
                  <a:pt x="27462" y="313802"/>
                  <a:pt x="-8169" y="344493"/>
                  <a:pt x="1709" y="307099"/>
                </a:cubicBezTo>
                <a:cubicBezTo>
                  <a:pt x="11587" y="269705"/>
                  <a:pt x="69442" y="7591"/>
                  <a:pt x="75792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2" name="フリーフォーム: 図形 2301">
            <a:extLst>
              <a:ext uri="{FF2B5EF4-FFF2-40B4-BE49-F238E27FC236}">
                <a16:creationId xmlns:a16="http://schemas.microsoft.com/office/drawing/2014/main" id="{3C50CE43-3A43-40AB-93AD-550B8D7FC8FD}"/>
              </a:ext>
            </a:extLst>
          </p:cNvPr>
          <p:cNvSpPr/>
          <p:nvPr/>
        </p:nvSpPr>
        <p:spPr>
          <a:xfrm>
            <a:off x="2573864" y="7205124"/>
            <a:ext cx="355627" cy="497484"/>
          </a:xfrm>
          <a:custGeom>
            <a:avLst/>
            <a:gdLst>
              <a:gd name="connsiteX0" fmla="*/ 355603 w 355627"/>
              <a:gd name="connsiteY0" fmla="*/ 9 h 497484"/>
              <a:gd name="connsiteX1" fmla="*/ 162986 w 355627"/>
              <a:gd name="connsiteY1" fmla="*/ 88909 h 497484"/>
              <a:gd name="connsiteX2" fmla="*/ 61386 w 355627"/>
              <a:gd name="connsiteY2" fmla="*/ 315393 h 497484"/>
              <a:gd name="connsiteX3" fmla="*/ 3 w 355627"/>
              <a:gd name="connsiteY3" fmla="*/ 497426 h 497484"/>
              <a:gd name="connsiteX4" fmla="*/ 59269 w 355627"/>
              <a:gd name="connsiteY4" fmla="*/ 332326 h 497484"/>
              <a:gd name="connsiteX5" fmla="*/ 175686 w 355627"/>
              <a:gd name="connsiteY5" fmla="*/ 93143 h 497484"/>
              <a:gd name="connsiteX6" fmla="*/ 355603 w 355627"/>
              <a:gd name="connsiteY6" fmla="*/ 9 h 4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27" h="497484">
                <a:moveTo>
                  <a:pt x="355603" y="9"/>
                </a:moveTo>
                <a:cubicBezTo>
                  <a:pt x="353486" y="-697"/>
                  <a:pt x="212022" y="36345"/>
                  <a:pt x="162986" y="88909"/>
                </a:cubicBezTo>
                <a:cubicBezTo>
                  <a:pt x="113950" y="141473"/>
                  <a:pt x="88550" y="247307"/>
                  <a:pt x="61386" y="315393"/>
                </a:cubicBezTo>
                <a:cubicBezTo>
                  <a:pt x="34222" y="383479"/>
                  <a:pt x="356" y="494604"/>
                  <a:pt x="3" y="497426"/>
                </a:cubicBezTo>
                <a:cubicBezTo>
                  <a:pt x="-350" y="500248"/>
                  <a:pt x="29988" y="399707"/>
                  <a:pt x="59269" y="332326"/>
                </a:cubicBezTo>
                <a:cubicBezTo>
                  <a:pt x="88549" y="264946"/>
                  <a:pt x="127355" y="147471"/>
                  <a:pt x="175686" y="93143"/>
                </a:cubicBezTo>
                <a:cubicBezTo>
                  <a:pt x="224017" y="38815"/>
                  <a:pt x="357720" y="715"/>
                  <a:pt x="35560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3" name="フリーフォーム: 図形 2302">
            <a:extLst>
              <a:ext uri="{FF2B5EF4-FFF2-40B4-BE49-F238E27FC236}">
                <a16:creationId xmlns:a16="http://schemas.microsoft.com/office/drawing/2014/main" id="{590AF096-0A9B-4E32-9FCB-8089B9015CC3}"/>
              </a:ext>
            </a:extLst>
          </p:cNvPr>
          <p:cNvSpPr/>
          <p:nvPr/>
        </p:nvSpPr>
        <p:spPr>
          <a:xfrm>
            <a:off x="2575960" y="7615538"/>
            <a:ext cx="357860" cy="91303"/>
          </a:xfrm>
          <a:custGeom>
            <a:avLst/>
            <a:gdLst>
              <a:gd name="connsiteX0" fmla="*/ 23 w 357860"/>
              <a:gd name="connsiteY0" fmla="*/ 63729 h 91303"/>
              <a:gd name="connsiteX1" fmla="*/ 251907 w 357860"/>
              <a:gd name="connsiteY1" fmla="*/ 229 h 91303"/>
              <a:gd name="connsiteX2" fmla="*/ 357740 w 357860"/>
              <a:gd name="connsiteY2" fmla="*/ 91245 h 91303"/>
              <a:gd name="connsiteX3" fmla="*/ 266723 w 357860"/>
              <a:gd name="connsiteY3" fmla="*/ 15045 h 91303"/>
              <a:gd name="connsiteX4" fmla="*/ 23 w 357860"/>
              <a:gd name="connsiteY4" fmla="*/ 63729 h 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60" h="91303">
                <a:moveTo>
                  <a:pt x="23" y="63729"/>
                </a:moveTo>
                <a:cubicBezTo>
                  <a:pt x="-2446" y="61260"/>
                  <a:pt x="192288" y="-4357"/>
                  <a:pt x="251907" y="229"/>
                </a:cubicBezTo>
                <a:cubicBezTo>
                  <a:pt x="311526" y="4815"/>
                  <a:pt x="355271" y="88776"/>
                  <a:pt x="357740" y="91245"/>
                </a:cubicBezTo>
                <a:cubicBezTo>
                  <a:pt x="360209" y="93714"/>
                  <a:pt x="324578" y="16809"/>
                  <a:pt x="266723" y="15045"/>
                </a:cubicBezTo>
                <a:cubicBezTo>
                  <a:pt x="208868" y="13281"/>
                  <a:pt x="2492" y="66198"/>
                  <a:pt x="23" y="63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1E5F0480-AFBB-49DB-A40C-4C21C85B3FDF}"/>
              </a:ext>
            </a:extLst>
          </p:cNvPr>
          <p:cNvSpPr/>
          <p:nvPr/>
        </p:nvSpPr>
        <p:spPr>
          <a:xfrm>
            <a:off x="2829088" y="7724555"/>
            <a:ext cx="98646" cy="282652"/>
          </a:xfrm>
          <a:custGeom>
            <a:avLst/>
            <a:gdLst>
              <a:gd name="connsiteX0" fmla="*/ 98262 w 98646"/>
              <a:gd name="connsiteY0" fmla="*/ 3395 h 282652"/>
              <a:gd name="connsiteX1" fmla="*/ 7245 w 98646"/>
              <a:gd name="connsiteY1" fmla="*/ 270095 h 282652"/>
              <a:gd name="connsiteX2" fmla="*/ 9362 w 98646"/>
              <a:gd name="connsiteY2" fmla="*/ 227762 h 282652"/>
              <a:gd name="connsiteX3" fmla="*/ 38995 w 98646"/>
              <a:gd name="connsiteY3" fmla="*/ 126162 h 282652"/>
              <a:gd name="connsiteX4" fmla="*/ 98262 w 98646"/>
              <a:gd name="connsiteY4" fmla="*/ 3395 h 28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46" h="282652">
                <a:moveTo>
                  <a:pt x="98262" y="3395"/>
                </a:moveTo>
                <a:cubicBezTo>
                  <a:pt x="92970" y="27384"/>
                  <a:pt x="22062" y="232701"/>
                  <a:pt x="7245" y="270095"/>
                </a:cubicBezTo>
                <a:cubicBezTo>
                  <a:pt x="-7572" y="307490"/>
                  <a:pt x="4070" y="251751"/>
                  <a:pt x="9362" y="227762"/>
                </a:cubicBezTo>
                <a:cubicBezTo>
                  <a:pt x="14654" y="203773"/>
                  <a:pt x="25237" y="163204"/>
                  <a:pt x="38995" y="126162"/>
                </a:cubicBezTo>
                <a:cubicBezTo>
                  <a:pt x="52753" y="89120"/>
                  <a:pt x="103554" y="-20594"/>
                  <a:pt x="98262" y="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452C98A3-D767-472F-A3BB-1EB6F88917E8}"/>
              </a:ext>
            </a:extLst>
          </p:cNvPr>
          <p:cNvSpPr/>
          <p:nvPr/>
        </p:nvSpPr>
        <p:spPr>
          <a:xfrm>
            <a:off x="2813007" y="7641222"/>
            <a:ext cx="50015" cy="340875"/>
          </a:xfrm>
          <a:custGeom>
            <a:avLst/>
            <a:gdLst>
              <a:gd name="connsiteX0" fmla="*/ 48726 w 50015"/>
              <a:gd name="connsiteY0" fmla="*/ 2061 h 340875"/>
              <a:gd name="connsiteX1" fmla="*/ 25443 w 50015"/>
              <a:gd name="connsiteY1" fmla="*/ 209495 h 340875"/>
              <a:gd name="connsiteX2" fmla="*/ 43 w 50015"/>
              <a:gd name="connsiteY2" fmla="*/ 340728 h 340875"/>
              <a:gd name="connsiteX3" fmla="*/ 31793 w 50015"/>
              <a:gd name="connsiteY3" fmla="*/ 232778 h 340875"/>
              <a:gd name="connsiteX4" fmla="*/ 44493 w 50015"/>
              <a:gd name="connsiteY4" fmla="*/ 112128 h 340875"/>
              <a:gd name="connsiteX5" fmla="*/ 48726 w 50015"/>
              <a:gd name="connsiteY5" fmla="*/ 2061 h 3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15" h="340875">
                <a:moveTo>
                  <a:pt x="48726" y="2061"/>
                </a:moveTo>
                <a:cubicBezTo>
                  <a:pt x="45551" y="18289"/>
                  <a:pt x="33557" y="153051"/>
                  <a:pt x="25443" y="209495"/>
                </a:cubicBezTo>
                <a:cubicBezTo>
                  <a:pt x="17329" y="265939"/>
                  <a:pt x="-1015" y="336848"/>
                  <a:pt x="43" y="340728"/>
                </a:cubicBezTo>
                <a:cubicBezTo>
                  <a:pt x="1101" y="344609"/>
                  <a:pt x="24385" y="270878"/>
                  <a:pt x="31793" y="232778"/>
                </a:cubicBezTo>
                <a:cubicBezTo>
                  <a:pt x="39201" y="194678"/>
                  <a:pt x="40260" y="154814"/>
                  <a:pt x="44493" y="112128"/>
                </a:cubicBezTo>
                <a:cubicBezTo>
                  <a:pt x="48726" y="69442"/>
                  <a:pt x="51901" y="-14167"/>
                  <a:pt x="48726" y="2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09A3ECB1-A70E-4356-A3EA-4269A6F29BC0}"/>
              </a:ext>
            </a:extLst>
          </p:cNvPr>
          <p:cNvSpPr/>
          <p:nvPr/>
        </p:nvSpPr>
        <p:spPr>
          <a:xfrm>
            <a:off x="2484551" y="7958596"/>
            <a:ext cx="350958" cy="30026"/>
          </a:xfrm>
          <a:custGeom>
            <a:avLst/>
            <a:gdLst>
              <a:gd name="connsiteX0" fmla="*/ 416 w 350958"/>
              <a:gd name="connsiteY0" fmla="*/ 29704 h 30026"/>
              <a:gd name="connsiteX1" fmla="*/ 334849 w 350958"/>
              <a:gd name="connsiteY1" fmla="*/ 14887 h 30026"/>
              <a:gd name="connsiteX2" fmla="*/ 267116 w 350958"/>
              <a:gd name="connsiteY2" fmla="*/ 71 h 30026"/>
              <a:gd name="connsiteX3" fmla="*/ 416 w 350958"/>
              <a:gd name="connsiteY3" fmla="*/ 29704 h 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58" h="30026">
                <a:moveTo>
                  <a:pt x="416" y="29704"/>
                </a:moveTo>
                <a:cubicBezTo>
                  <a:pt x="11705" y="32173"/>
                  <a:pt x="290399" y="19826"/>
                  <a:pt x="334849" y="14887"/>
                </a:cubicBezTo>
                <a:cubicBezTo>
                  <a:pt x="379299" y="9948"/>
                  <a:pt x="323560" y="-987"/>
                  <a:pt x="267116" y="71"/>
                </a:cubicBezTo>
                <a:cubicBezTo>
                  <a:pt x="210672" y="1129"/>
                  <a:pt x="-10873" y="27235"/>
                  <a:pt x="416" y="29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B79635BC-8EB2-4E2F-B548-042E68F2BBF5}"/>
              </a:ext>
            </a:extLst>
          </p:cNvPr>
          <p:cNvSpPr/>
          <p:nvPr/>
        </p:nvSpPr>
        <p:spPr>
          <a:xfrm>
            <a:off x="2495550" y="7934208"/>
            <a:ext cx="456944" cy="135915"/>
          </a:xfrm>
          <a:custGeom>
            <a:avLst/>
            <a:gdLst>
              <a:gd name="connsiteX0" fmla="*/ 0 w 456944"/>
              <a:gd name="connsiteY0" fmla="*/ 71025 h 135915"/>
              <a:gd name="connsiteX1" fmla="*/ 336550 w 456944"/>
              <a:gd name="connsiteY1" fmla="*/ 94309 h 135915"/>
              <a:gd name="connsiteX2" fmla="*/ 353483 w 456944"/>
              <a:gd name="connsiteY2" fmla="*/ 134525 h 135915"/>
              <a:gd name="connsiteX3" fmla="*/ 406400 w 456944"/>
              <a:gd name="connsiteY3" fmla="*/ 39275 h 135915"/>
              <a:gd name="connsiteX4" fmla="*/ 455083 w 456944"/>
              <a:gd name="connsiteY4" fmla="*/ 15992 h 135915"/>
              <a:gd name="connsiteX5" fmla="*/ 338667 w 456944"/>
              <a:gd name="connsiteY5" fmla="*/ 28692 h 135915"/>
              <a:gd name="connsiteX6" fmla="*/ 452967 w 456944"/>
              <a:gd name="connsiteY6" fmla="*/ 3292 h 135915"/>
              <a:gd name="connsiteX7" fmla="*/ 370417 w 456944"/>
              <a:gd name="connsiteY7" fmla="*/ 115475 h 135915"/>
              <a:gd name="connsiteX8" fmla="*/ 325967 w 456944"/>
              <a:gd name="connsiteY8" fmla="*/ 104892 h 135915"/>
              <a:gd name="connsiteX9" fmla="*/ 0 w 456944"/>
              <a:gd name="connsiteY9" fmla="*/ 71025 h 1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944" h="135915">
                <a:moveTo>
                  <a:pt x="0" y="71025"/>
                </a:moveTo>
                <a:cubicBezTo>
                  <a:pt x="1764" y="69261"/>
                  <a:pt x="277636" y="83726"/>
                  <a:pt x="336550" y="94309"/>
                </a:cubicBezTo>
                <a:cubicBezTo>
                  <a:pt x="395464" y="104892"/>
                  <a:pt x="341841" y="143697"/>
                  <a:pt x="353483" y="134525"/>
                </a:cubicBezTo>
                <a:cubicBezTo>
                  <a:pt x="365125" y="125353"/>
                  <a:pt x="389467" y="59030"/>
                  <a:pt x="406400" y="39275"/>
                </a:cubicBezTo>
                <a:cubicBezTo>
                  <a:pt x="423333" y="19520"/>
                  <a:pt x="466372" y="17756"/>
                  <a:pt x="455083" y="15992"/>
                </a:cubicBezTo>
                <a:cubicBezTo>
                  <a:pt x="443794" y="14228"/>
                  <a:pt x="339020" y="30809"/>
                  <a:pt x="338667" y="28692"/>
                </a:cubicBezTo>
                <a:cubicBezTo>
                  <a:pt x="338314" y="26575"/>
                  <a:pt x="447675" y="-11172"/>
                  <a:pt x="452967" y="3292"/>
                </a:cubicBezTo>
                <a:cubicBezTo>
                  <a:pt x="458259" y="17756"/>
                  <a:pt x="391584" y="98542"/>
                  <a:pt x="370417" y="115475"/>
                </a:cubicBezTo>
                <a:cubicBezTo>
                  <a:pt x="349250" y="132408"/>
                  <a:pt x="385939" y="110889"/>
                  <a:pt x="325967" y="104892"/>
                </a:cubicBezTo>
                <a:lnTo>
                  <a:pt x="0" y="71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2F305AE-88C3-4B6E-9441-BF2558FA7B5F}"/>
              </a:ext>
            </a:extLst>
          </p:cNvPr>
          <p:cNvSpPr/>
          <p:nvPr/>
        </p:nvSpPr>
        <p:spPr>
          <a:xfrm>
            <a:off x="2081019" y="7601679"/>
            <a:ext cx="217255" cy="404142"/>
          </a:xfrm>
          <a:custGeom>
            <a:avLst/>
            <a:gdLst>
              <a:gd name="connsiteX0" fmla="*/ 215564 w 217255"/>
              <a:gd name="connsiteY0" fmla="*/ 5621 h 404142"/>
              <a:gd name="connsiteX1" fmla="*/ 12364 w 217255"/>
              <a:gd name="connsiteY1" fmla="*/ 386621 h 404142"/>
              <a:gd name="connsiteX2" fmla="*/ 31414 w 217255"/>
              <a:gd name="connsiteY2" fmla="*/ 323121 h 404142"/>
              <a:gd name="connsiteX3" fmla="*/ 105498 w 217255"/>
              <a:gd name="connsiteY3" fmla="*/ 170721 h 404142"/>
              <a:gd name="connsiteX4" fmla="*/ 215564 w 217255"/>
              <a:gd name="connsiteY4" fmla="*/ 5621 h 40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55" h="404142">
                <a:moveTo>
                  <a:pt x="215564" y="5621"/>
                </a:moveTo>
                <a:cubicBezTo>
                  <a:pt x="200042" y="41604"/>
                  <a:pt x="43056" y="333704"/>
                  <a:pt x="12364" y="386621"/>
                </a:cubicBezTo>
                <a:cubicBezTo>
                  <a:pt x="-18328" y="439538"/>
                  <a:pt x="15892" y="359104"/>
                  <a:pt x="31414" y="323121"/>
                </a:cubicBezTo>
                <a:cubicBezTo>
                  <a:pt x="46936" y="287138"/>
                  <a:pt x="75512" y="225402"/>
                  <a:pt x="105498" y="170721"/>
                </a:cubicBezTo>
                <a:cubicBezTo>
                  <a:pt x="135484" y="116041"/>
                  <a:pt x="231086" y="-30362"/>
                  <a:pt x="215564" y="5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05731601-D122-4F9F-9F53-087CAD26C9A3}"/>
              </a:ext>
            </a:extLst>
          </p:cNvPr>
          <p:cNvSpPr/>
          <p:nvPr/>
        </p:nvSpPr>
        <p:spPr>
          <a:xfrm>
            <a:off x="1931665" y="7482268"/>
            <a:ext cx="314831" cy="513022"/>
          </a:xfrm>
          <a:custGeom>
            <a:avLst/>
            <a:gdLst>
              <a:gd name="connsiteX0" fmla="*/ 314118 w 314831"/>
              <a:gd name="connsiteY0" fmla="*/ 149 h 513022"/>
              <a:gd name="connsiteX1" fmla="*/ 256968 w 314831"/>
              <a:gd name="connsiteY1" fmla="*/ 222399 h 513022"/>
              <a:gd name="connsiteX2" fmla="*/ 157485 w 314831"/>
              <a:gd name="connsiteY2" fmla="*/ 431949 h 513022"/>
              <a:gd name="connsiteX3" fmla="*/ 852 w 314831"/>
              <a:gd name="connsiteY3" fmla="*/ 512382 h 513022"/>
              <a:gd name="connsiteX4" fmla="*/ 100335 w 314831"/>
              <a:gd name="connsiteY4" fmla="*/ 457349 h 513022"/>
              <a:gd name="connsiteX5" fmla="*/ 218868 w 314831"/>
              <a:gd name="connsiteY5" fmla="*/ 256265 h 513022"/>
              <a:gd name="connsiteX6" fmla="*/ 314118 w 314831"/>
              <a:gd name="connsiteY6" fmla="*/ 149 h 5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831" h="513022">
                <a:moveTo>
                  <a:pt x="314118" y="149"/>
                </a:moveTo>
                <a:cubicBezTo>
                  <a:pt x="320468" y="-5495"/>
                  <a:pt x="283073" y="150432"/>
                  <a:pt x="256968" y="222399"/>
                </a:cubicBezTo>
                <a:cubicBezTo>
                  <a:pt x="230863" y="294366"/>
                  <a:pt x="200171" y="383619"/>
                  <a:pt x="157485" y="431949"/>
                </a:cubicBezTo>
                <a:cubicBezTo>
                  <a:pt x="114799" y="480280"/>
                  <a:pt x="10377" y="508149"/>
                  <a:pt x="852" y="512382"/>
                </a:cubicBezTo>
                <a:cubicBezTo>
                  <a:pt x="-8673" y="516615"/>
                  <a:pt x="63999" y="500035"/>
                  <a:pt x="100335" y="457349"/>
                </a:cubicBezTo>
                <a:cubicBezTo>
                  <a:pt x="136671" y="414663"/>
                  <a:pt x="181826" y="328937"/>
                  <a:pt x="218868" y="256265"/>
                </a:cubicBezTo>
                <a:cubicBezTo>
                  <a:pt x="255910" y="183593"/>
                  <a:pt x="307768" y="5793"/>
                  <a:pt x="31411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CD28C7A6-ACDA-4FD4-89E1-8FD00EFB48E1}"/>
              </a:ext>
            </a:extLst>
          </p:cNvPr>
          <p:cNvSpPr/>
          <p:nvPr/>
        </p:nvSpPr>
        <p:spPr>
          <a:xfrm>
            <a:off x="1740908" y="7739114"/>
            <a:ext cx="134764" cy="694978"/>
          </a:xfrm>
          <a:custGeom>
            <a:avLst/>
            <a:gdLst>
              <a:gd name="connsiteX0" fmla="*/ 121759 w 134764"/>
              <a:gd name="connsiteY0" fmla="*/ 1536 h 694978"/>
              <a:gd name="connsiteX1" fmla="*/ 115409 w 134764"/>
              <a:gd name="connsiteY1" fmla="*/ 141236 h 694978"/>
              <a:gd name="connsiteX2" fmla="*/ 18042 w 134764"/>
              <a:gd name="connsiteY2" fmla="*/ 598436 h 694978"/>
              <a:gd name="connsiteX3" fmla="*/ 5342 w 134764"/>
              <a:gd name="connsiteY3" fmla="*/ 685219 h 694978"/>
              <a:gd name="connsiteX4" fmla="*/ 79425 w 134764"/>
              <a:gd name="connsiteY4" fmla="*/ 448153 h 694978"/>
              <a:gd name="connsiteX5" fmla="*/ 132342 w 134764"/>
              <a:gd name="connsiteY5" fmla="*/ 90436 h 694978"/>
              <a:gd name="connsiteX6" fmla="*/ 121759 w 134764"/>
              <a:gd name="connsiteY6" fmla="*/ 1536 h 69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64" h="694978">
                <a:moveTo>
                  <a:pt x="121759" y="1536"/>
                </a:moveTo>
                <a:cubicBezTo>
                  <a:pt x="118937" y="10003"/>
                  <a:pt x="132695" y="41753"/>
                  <a:pt x="115409" y="141236"/>
                </a:cubicBezTo>
                <a:cubicBezTo>
                  <a:pt x="98123" y="240719"/>
                  <a:pt x="36386" y="507772"/>
                  <a:pt x="18042" y="598436"/>
                </a:cubicBezTo>
                <a:cubicBezTo>
                  <a:pt x="-303" y="689100"/>
                  <a:pt x="-4889" y="710266"/>
                  <a:pt x="5342" y="685219"/>
                </a:cubicBezTo>
                <a:cubicBezTo>
                  <a:pt x="15572" y="660172"/>
                  <a:pt x="58258" y="547284"/>
                  <a:pt x="79425" y="448153"/>
                </a:cubicBezTo>
                <a:cubicBezTo>
                  <a:pt x="100592" y="349023"/>
                  <a:pt x="123875" y="161697"/>
                  <a:pt x="132342" y="90436"/>
                </a:cubicBezTo>
                <a:cubicBezTo>
                  <a:pt x="140809" y="19175"/>
                  <a:pt x="124581" y="-6931"/>
                  <a:pt x="121759" y="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2E974D29-1408-43BD-AFC8-1BCE2B06A3E8}"/>
              </a:ext>
            </a:extLst>
          </p:cNvPr>
          <p:cNvSpPr/>
          <p:nvPr/>
        </p:nvSpPr>
        <p:spPr>
          <a:xfrm>
            <a:off x="1720656" y="7719539"/>
            <a:ext cx="121154" cy="711024"/>
          </a:xfrm>
          <a:custGeom>
            <a:avLst/>
            <a:gdLst>
              <a:gd name="connsiteX0" fmla="*/ 116611 w 121154"/>
              <a:gd name="connsiteY0" fmla="*/ 12644 h 711024"/>
              <a:gd name="connsiteX1" fmla="*/ 8661 w 121154"/>
              <a:gd name="connsiteY1" fmla="*/ 628594 h 711024"/>
              <a:gd name="connsiteX2" fmla="*/ 8661 w 121154"/>
              <a:gd name="connsiteY2" fmla="*/ 700561 h 711024"/>
              <a:gd name="connsiteX3" fmla="*/ 25594 w 121154"/>
              <a:gd name="connsiteY3" fmla="*/ 590494 h 711024"/>
              <a:gd name="connsiteX4" fmla="*/ 91211 w 121154"/>
              <a:gd name="connsiteY4" fmla="*/ 241244 h 711024"/>
              <a:gd name="connsiteX5" fmla="*/ 116611 w 121154"/>
              <a:gd name="connsiteY5" fmla="*/ 12644 h 7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54" h="711024">
                <a:moveTo>
                  <a:pt x="116611" y="12644"/>
                </a:moveTo>
                <a:cubicBezTo>
                  <a:pt x="102853" y="77202"/>
                  <a:pt x="26653" y="513941"/>
                  <a:pt x="8661" y="628594"/>
                </a:cubicBezTo>
                <a:cubicBezTo>
                  <a:pt x="-9331" y="743247"/>
                  <a:pt x="5839" y="706911"/>
                  <a:pt x="8661" y="700561"/>
                </a:cubicBezTo>
                <a:cubicBezTo>
                  <a:pt x="11483" y="694211"/>
                  <a:pt x="11836" y="667047"/>
                  <a:pt x="25594" y="590494"/>
                </a:cubicBezTo>
                <a:cubicBezTo>
                  <a:pt x="39352" y="513941"/>
                  <a:pt x="72161" y="335436"/>
                  <a:pt x="91211" y="241244"/>
                </a:cubicBezTo>
                <a:cubicBezTo>
                  <a:pt x="110261" y="147052"/>
                  <a:pt x="130369" y="-51914"/>
                  <a:pt x="116611" y="1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BAECDA21-E8CD-4A3F-97C5-8752F192FA6F}"/>
              </a:ext>
            </a:extLst>
          </p:cNvPr>
          <p:cNvSpPr/>
          <p:nvPr/>
        </p:nvSpPr>
        <p:spPr>
          <a:xfrm>
            <a:off x="1532248" y="7690475"/>
            <a:ext cx="267405" cy="1017952"/>
          </a:xfrm>
          <a:custGeom>
            <a:avLst/>
            <a:gdLst>
              <a:gd name="connsiteX0" fmla="*/ 258452 w 267405"/>
              <a:gd name="connsiteY0" fmla="*/ 18425 h 1017952"/>
              <a:gd name="connsiteX1" fmla="*/ 135685 w 267405"/>
              <a:gd name="connsiteY1" fmla="*/ 680942 h 1017952"/>
              <a:gd name="connsiteX2" fmla="*/ 97585 w 267405"/>
              <a:gd name="connsiteY2" fmla="*/ 805825 h 1017952"/>
              <a:gd name="connsiteX3" fmla="*/ 219 w 267405"/>
              <a:gd name="connsiteY3" fmla="*/ 1017492 h 1017952"/>
              <a:gd name="connsiteX4" fmla="*/ 127219 w 267405"/>
              <a:gd name="connsiteY4" fmla="*/ 841808 h 1017952"/>
              <a:gd name="connsiteX5" fmla="*/ 241519 w 267405"/>
              <a:gd name="connsiteY5" fmla="*/ 240675 h 1017952"/>
              <a:gd name="connsiteX6" fmla="*/ 258452 w 267405"/>
              <a:gd name="connsiteY6" fmla="*/ 18425 h 10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05" h="1017952">
                <a:moveTo>
                  <a:pt x="258452" y="18425"/>
                </a:moveTo>
                <a:cubicBezTo>
                  <a:pt x="240813" y="91803"/>
                  <a:pt x="162496" y="549709"/>
                  <a:pt x="135685" y="680942"/>
                </a:cubicBezTo>
                <a:cubicBezTo>
                  <a:pt x="108874" y="812175"/>
                  <a:pt x="120163" y="749733"/>
                  <a:pt x="97585" y="805825"/>
                </a:cubicBezTo>
                <a:cubicBezTo>
                  <a:pt x="75007" y="861917"/>
                  <a:pt x="-4720" y="1011495"/>
                  <a:pt x="219" y="1017492"/>
                </a:cubicBezTo>
                <a:cubicBezTo>
                  <a:pt x="5158" y="1023489"/>
                  <a:pt x="87002" y="971277"/>
                  <a:pt x="127219" y="841808"/>
                </a:cubicBezTo>
                <a:cubicBezTo>
                  <a:pt x="167436" y="712339"/>
                  <a:pt x="216825" y="375789"/>
                  <a:pt x="241519" y="240675"/>
                </a:cubicBezTo>
                <a:cubicBezTo>
                  <a:pt x="266213" y="105561"/>
                  <a:pt x="276091" y="-54953"/>
                  <a:pt x="258452" y="18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70DED9A1-9F4F-405E-9DFA-20FBE2CF5582}"/>
              </a:ext>
            </a:extLst>
          </p:cNvPr>
          <p:cNvSpPr/>
          <p:nvPr/>
        </p:nvSpPr>
        <p:spPr>
          <a:xfrm>
            <a:off x="1772099" y="7979760"/>
            <a:ext cx="283519" cy="534906"/>
          </a:xfrm>
          <a:custGeom>
            <a:avLst/>
            <a:gdLst>
              <a:gd name="connsiteX0" fmla="*/ 283184 w 283519"/>
              <a:gd name="connsiteY0" fmla="*/ 73 h 534906"/>
              <a:gd name="connsiteX1" fmla="*/ 154068 w 283519"/>
              <a:gd name="connsiteY1" fmla="*/ 131307 h 534906"/>
              <a:gd name="connsiteX2" fmla="*/ 31301 w 283519"/>
              <a:gd name="connsiteY2" fmla="*/ 440340 h 534906"/>
              <a:gd name="connsiteX3" fmla="*/ 1668 w 283519"/>
              <a:gd name="connsiteY3" fmla="*/ 533473 h 534906"/>
              <a:gd name="connsiteX4" fmla="*/ 67284 w 283519"/>
              <a:gd name="connsiteY4" fmla="*/ 385307 h 534906"/>
              <a:gd name="connsiteX5" fmla="*/ 187934 w 283519"/>
              <a:gd name="connsiteY5" fmla="*/ 146123 h 534906"/>
              <a:gd name="connsiteX6" fmla="*/ 283184 w 283519"/>
              <a:gd name="connsiteY6" fmla="*/ 73 h 5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19" h="534906">
                <a:moveTo>
                  <a:pt x="283184" y="73"/>
                </a:moveTo>
                <a:cubicBezTo>
                  <a:pt x="277540" y="-2396"/>
                  <a:pt x="196048" y="57929"/>
                  <a:pt x="154068" y="131307"/>
                </a:cubicBezTo>
                <a:cubicBezTo>
                  <a:pt x="112088" y="204685"/>
                  <a:pt x="56701" y="373312"/>
                  <a:pt x="31301" y="440340"/>
                </a:cubicBezTo>
                <a:cubicBezTo>
                  <a:pt x="5901" y="507368"/>
                  <a:pt x="-4329" y="542645"/>
                  <a:pt x="1668" y="533473"/>
                </a:cubicBezTo>
                <a:cubicBezTo>
                  <a:pt x="7665" y="524301"/>
                  <a:pt x="36240" y="449865"/>
                  <a:pt x="67284" y="385307"/>
                </a:cubicBezTo>
                <a:cubicBezTo>
                  <a:pt x="98328" y="320749"/>
                  <a:pt x="154067" y="208917"/>
                  <a:pt x="187934" y="146123"/>
                </a:cubicBezTo>
                <a:cubicBezTo>
                  <a:pt x="221801" y="83329"/>
                  <a:pt x="288828" y="2542"/>
                  <a:pt x="28318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E0E5F75-7027-4360-B82A-4B778E888B06}"/>
              </a:ext>
            </a:extLst>
          </p:cNvPr>
          <p:cNvSpPr/>
          <p:nvPr/>
        </p:nvSpPr>
        <p:spPr>
          <a:xfrm>
            <a:off x="1710119" y="7990567"/>
            <a:ext cx="229352" cy="541266"/>
          </a:xfrm>
          <a:custGeom>
            <a:avLst/>
            <a:gdLst>
              <a:gd name="connsiteX0" fmla="*/ 224514 w 229352"/>
              <a:gd name="connsiteY0" fmla="*/ 21016 h 541266"/>
              <a:gd name="connsiteX1" fmla="*/ 19198 w 229352"/>
              <a:gd name="connsiteY1" fmla="*/ 495150 h 541266"/>
              <a:gd name="connsiteX2" fmla="*/ 10731 w 229352"/>
              <a:gd name="connsiteY2" fmla="*/ 514200 h 541266"/>
              <a:gd name="connsiteX3" fmla="*/ 36131 w 229352"/>
              <a:gd name="connsiteY3" fmla="*/ 416833 h 541266"/>
              <a:gd name="connsiteX4" fmla="*/ 154664 w 229352"/>
              <a:gd name="connsiteY4" fmla="*/ 116266 h 541266"/>
              <a:gd name="connsiteX5" fmla="*/ 224514 w 229352"/>
              <a:gd name="connsiteY5" fmla="*/ 21016 h 54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52" h="541266">
                <a:moveTo>
                  <a:pt x="224514" y="21016"/>
                </a:moveTo>
                <a:cubicBezTo>
                  <a:pt x="201936" y="84163"/>
                  <a:pt x="54828" y="412953"/>
                  <a:pt x="19198" y="495150"/>
                </a:cubicBezTo>
                <a:cubicBezTo>
                  <a:pt x="-16432" y="577347"/>
                  <a:pt x="7909" y="527253"/>
                  <a:pt x="10731" y="514200"/>
                </a:cubicBezTo>
                <a:cubicBezTo>
                  <a:pt x="13553" y="501147"/>
                  <a:pt x="12142" y="483155"/>
                  <a:pt x="36131" y="416833"/>
                </a:cubicBezTo>
                <a:cubicBezTo>
                  <a:pt x="60120" y="350511"/>
                  <a:pt x="124325" y="181530"/>
                  <a:pt x="154664" y="116266"/>
                </a:cubicBezTo>
                <a:cubicBezTo>
                  <a:pt x="185003" y="51002"/>
                  <a:pt x="247092" y="-42131"/>
                  <a:pt x="224514" y="2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F76BE125-B526-40E0-8A36-29CAEB3E9FE6}"/>
              </a:ext>
            </a:extLst>
          </p:cNvPr>
          <p:cNvSpPr/>
          <p:nvPr/>
        </p:nvSpPr>
        <p:spPr>
          <a:xfrm>
            <a:off x="1539530" y="8523206"/>
            <a:ext cx="181551" cy="174444"/>
          </a:xfrm>
          <a:custGeom>
            <a:avLst/>
            <a:gdLst>
              <a:gd name="connsiteX0" fmla="*/ 179203 w 181551"/>
              <a:gd name="connsiteY0" fmla="*/ 6961 h 174444"/>
              <a:gd name="connsiteX1" fmla="*/ 1403 w 181551"/>
              <a:gd name="connsiteY1" fmla="*/ 174177 h 174444"/>
              <a:gd name="connsiteX2" fmla="*/ 98770 w 181551"/>
              <a:gd name="connsiteY2" fmla="*/ 45061 h 174444"/>
              <a:gd name="connsiteX3" fmla="*/ 179203 w 181551"/>
              <a:gd name="connsiteY3" fmla="*/ 6961 h 17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51" h="174444">
                <a:moveTo>
                  <a:pt x="179203" y="6961"/>
                </a:moveTo>
                <a:cubicBezTo>
                  <a:pt x="162975" y="28480"/>
                  <a:pt x="14808" y="167827"/>
                  <a:pt x="1403" y="174177"/>
                </a:cubicBezTo>
                <a:cubicBezTo>
                  <a:pt x="-12002" y="180527"/>
                  <a:pt x="74428" y="71872"/>
                  <a:pt x="98770" y="45061"/>
                </a:cubicBezTo>
                <a:cubicBezTo>
                  <a:pt x="123112" y="18250"/>
                  <a:pt x="195431" y="-14558"/>
                  <a:pt x="179203" y="6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3971AC28-770B-4B6D-BFBA-D5F55EDA1DDB}"/>
              </a:ext>
            </a:extLst>
          </p:cNvPr>
          <p:cNvSpPr/>
          <p:nvPr/>
        </p:nvSpPr>
        <p:spPr>
          <a:xfrm>
            <a:off x="1699066" y="8514313"/>
            <a:ext cx="117000" cy="22592"/>
          </a:xfrm>
          <a:custGeom>
            <a:avLst/>
            <a:gdLst>
              <a:gd name="connsiteX0" fmla="*/ 617 w 117000"/>
              <a:gd name="connsiteY0" fmla="*/ 13737 h 22592"/>
              <a:gd name="connsiteX1" fmla="*/ 114917 w 117000"/>
              <a:gd name="connsiteY1" fmla="*/ 22204 h 22592"/>
              <a:gd name="connsiteX2" fmla="*/ 70467 w 117000"/>
              <a:gd name="connsiteY2" fmla="*/ 1037 h 22592"/>
              <a:gd name="connsiteX3" fmla="*/ 617 w 117000"/>
              <a:gd name="connsiteY3" fmla="*/ 13737 h 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0" h="22592">
                <a:moveTo>
                  <a:pt x="617" y="13737"/>
                </a:moveTo>
                <a:cubicBezTo>
                  <a:pt x="8025" y="17265"/>
                  <a:pt x="103275" y="24321"/>
                  <a:pt x="114917" y="22204"/>
                </a:cubicBezTo>
                <a:cubicBezTo>
                  <a:pt x="126559" y="20087"/>
                  <a:pt x="86342" y="5976"/>
                  <a:pt x="70467" y="1037"/>
                </a:cubicBezTo>
                <a:cubicBezTo>
                  <a:pt x="54592" y="-3902"/>
                  <a:pt x="-6791" y="10209"/>
                  <a:pt x="617" y="13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07B7378E-752C-4E3B-8351-9826B5AB119C}"/>
              </a:ext>
            </a:extLst>
          </p:cNvPr>
          <p:cNvSpPr/>
          <p:nvPr/>
        </p:nvSpPr>
        <p:spPr>
          <a:xfrm>
            <a:off x="7075487" y="7179937"/>
            <a:ext cx="120811" cy="259269"/>
          </a:xfrm>
          <a:custGeom>
            <a:avLst/>
            <a:gdLst>
              <a:gd name="connsiteX0" fmla="*/ 4763 w 120811"/>
              <a:gd name="connsiteY0" fmla="*/ 326 h 259269"/>
              <a:gd name="connsiteX1" fmla="*/ 12701 w 120811"/>
              <a:gd name="connsiteY1" fmla="*/ 92401 h 259269"/>
              <a:gd name="connsiteX2" fmla="*/ 120651 w 120811"/>
              <a:gd name="connsiteY2" fmla="*/ 259088 h 259269"/>
              <a:gd name="connsiteX3" fmla="*/ 36513 w 120811"/>
              <a:gd name="connsiteY3" fmla="*/ 122563 h 259269"/>
              <a:gd name="connsiteX4" fmla="*/ 4763 w 120811"/>
              <a:gd name="connsiteY4" fmla="*/ 326 h 2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11" h="259269">
                <a:moveTo>
                  <a:pt x="4763" y="326"/>
                </a:moveTo>
                <a:cubicBezTo>
                  <a:pt x="794" y="-4701"/>
                  <a:pt x="-6614" y="49274"/>
                  <a:pt x="12701" y="92401"/>
                </a:cubicBezTo>
                <a:cubicBezTo>
                  <a:pt x="32016" y="135528"/>
                  <a:pt x="116682" y="254061"/>
                  <a:pt x="120651" y="259088"/>
                </a:cubicBezTo>
                <a:cubicBezTo>
                  <a:pt x="124620" y="264115"/>
                  <a:pt x="53976" y="163309"/>
                  <a:pt x="36513" y="122563"/>
                </a:cubicBezTo>
                <a:cubicBezTo>
                  <a:pt x="19051" y="81817"/>
                  <a:pt x="8732" y="5353"/>
                  <a:pt x="4763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119D8B4E-ABAA-45B9-BA7F-A272197FE9F5}"/>
              </a:ext>
            </a:extLst>
          </p:cNvPr>
          <p:cNvSpPr/>
          <p:nvPr/>
        </p:nvSpPr>
        <p:spPr>
          <a:xfrm>
            <a:off x="7032625" y="7081838"/>
            <a:ext cx="232032" cy="309659"/>
          </a:xfrm>
          <a:custGeom>
            <a:avLst/>
            <a:gdLst>
              <a:gd name="connsiteX0" fmla="*/ 0 w 232032"/>
              <a:gd name="connsiteY0" fmla="*/ 0 h 309659"/>
              <a:gd name="connsiteX1" fmla="*/ 138113 w 232032"/>
              <a:gd name="connsiteY1" fmla="*/ 171450 h 309659"/>
              <a:gd name="connsiteX2" fmla="*/ 217488 w 232032"/>
              <a:gd name="connsiteY2" fmla="*/ 263525 h 309659"/>
              <a:gd name="connsiteX3" fmla="*/ 231775 w 232032"/>
              <a:gd name="connsiteY3" fmla="*/ 309562 h 309659"/>
              <a:gd name="connsiteX4" fmla="*/ 223838 w 232032"/>
              <a:gd name="connsiteY4" fmla="*/ 252412 h 309659"/>
              <a:gd name="connsiteX5" fmla="*/ 190500 w 232032"/>
              <a:gd name="connsiteY5" fmla="*/ 209550 h 309659"/>
              <a:gd name="connsiteX6" fmla="*/ 0 w 232032"/>
              <a:gd name="connsiteY6" fmla="*/ 0 h 3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32" h="309659">
                <a:moveTo>
                  <a:pt x="0" y="0"/>
                </a:moveTo>
                <a:cubicBezTo>
                  <a:pt x="52255" y="64690"/>
                  <a:pt x="101865" y="127529"/>
                  <a:pt x="138113" y="171450"/>
                </a:cubicBezTo>
                <a:cubicBezTo>
                  <a:pt x="174361" y="215371"/>
                  <a:pt x="201878" y="240506"/>
                  <a:pt x="217488" y="263525"/>
                </a:cubicBezTo>
                <a:cubicBezTo>
                  <a:pt x="233098" y="286544"/>
                  <a:pt x="230717" y="311414"/>
                  <a:pt x="231775" y="309562"/>
                </a:cubicBezTo>
                <a:cubicBezTo>
                  <a:pt x="232833" y="307710"/>
                  <a:pt x="230717" y="269080"/>
                  <a:pt x="223838" y="252412"/>
                </a:cubicBezTo>
                <a:cubicBezTo>
                  <a:pt x="216959" y="235744"/>
                  <a:pt x="190500" y="209550"/>
                  <a:pt x="190500" y="209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EC7CD744-2864-403E-8953-5DCB5946ED5E}"/>
              </a:ext>
            </a:extLst>
          </p:cNvPr>
          <p:cNvSpPr/>
          <p:nvPr/>
        </p:nvSpPr>
        <p:spPr>
          <a:xfrm>
            <a:off x="7016209" y="7090374"/>
            <a:ext cx="25835" cy="169269"/>
          </a:xfrm>
          <a:custGeom>
            <a:avLst/>
            <a:gdLst>
              <a:gd name="connsiteX0" fmla="*/ 541 w 25835"/>
              <a:gd name="connsiteY0" fmla="*/ 989 h 169269"/>
              <a:gd name="connsiteX1" fmla="*/ 24354 w 25835"/>
              <a:gd name="connsiteY1" fmla="*/ 58139 h 169269"/>
              <a:gd name="connsiteX2" fmla="*/ 21179 w 25835"/>
              <a:gd name="connsiteY2" fmla="*/ 105764 h 169269"/>
              <a:gd name="connsiteX3" fmla="*/ 3716 w 25835"/>
              <a:gd name="connsiteY3" fmla="*/ 169264 h 169269"/>
              <a:gd name="connsiteX4" fmla="*/ 6891 w 25835"/>
              <a:gd name="connsiteY4" fmla="*/ 108939 h 169269"/>
              <a:gd name="connsiteX5" fmla="*/ 541 w 25835"/>
              <a:gd name="connsiteY5" fmla="*/ 989 h 16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35" h="169269">
                <a:moveTo>
                  <a:pt x="541" y="989"/>
                </a:moveTo>
                <a:cubicBezTo>
                  <a:pt x="3451" y="-7478"/>
                  <a:pt x="20914" y="40677"/>
                  <a:pt x="24354" y="58139"/>
                </a:cubicBezTo>
                <a:cubicBezTo>
                  <a:pt x="27794" y="75602"/>
                  <a:pt x="24619" y="87243"/>
                  <a:pt x="21179" y="105764"/>
                </a:cubicBezTo>
                <a:cubicBezTo>
                  <a:pt x="17739" y="124285"/>
                  <a:pt x="6097" y="168735"/>
                  <a:pt x="3716" y="169264"/>
                </a:cubicBezTo>
                <a:cubicBezTo>
                  <a:pt x="1335" y="169793"/>
                  <a:pt x="6362" y="131693"/>
                  <a:pt x="6891" y="108939"/>
                </a:cubicBezTo>
                <a:cubicBezTo>
                  <a:pt x="7420" y="86185"/>
                  <a:pt x="-2369" y="9456"/>
                  <a:pt x="541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211AB73-DFE9-4A4A-9270-8C6AF1B7AF11}"/>
              </a:ext>
            </a:extLst>
          </p:cNvPr>
          <p:cNvSpPr/>
          <p:nvPr/>
        </p:nvSpPr>
        <p:spPr>
          <a:xfrm>
            <a:off x="7081446" y="7186645"/>
            <a:ext cx="164283" cy="200112"/>
          </a:xfrm>
          <a:custGeom>
            <a:avLst/>
            <a:gdLst>
              <a:gd name="connsiteX0" fmla="*/ 392 w 164283"/>
              <a:gd name="connsiteY0" fmla="*/ 1555 h 200112"/>
              <a:gd name="connsiteX1" fmla="*/ 95642 w 164283"/>
              <a:gd name="connsiteY1" fmla="*/ 133318 h 200112"/>
              <a:gd name="connsiteX2" fmla="*/ 163904 w 164283"/>
              <a:gd name="connsiteY2" fmla="*/ 198405 h 200112"/>
              <a:gd name="connsiteX3" fmla="*/ 65479 w 164283"/>
              <a:gd name="connsiteY3" fmla="*/ 68230 h 200112"/>
              <a:gd name="connsiteX4" fmla="*/ 392 w 164283"/>
              <a:gd name="connsiteY4" fmla="*/ 1555 h 2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83" h="200112">
                <a:moveTo>
                  <a:pt x="392" y="1555"/>
                </a:moveTo>
                <a:cubicBezTo>
                  <a:pt x="5419" y="12403"/>
                  <a:pt x="68390" y="100510"/>
                  <a:pt x="95642" y="133318"/>
                </a:cubicBezTo>
                <a:cubicBezTo>
                  <a:pt x="122894" y="166126"/>
                  <a:pt x="168931" y="209253"/>
                  <a:pt x="163904" y="198405"/>
                </a:cubicBezTo>
                <a:cubicBezTo>
                  <a:pt x="158877" y="187557"/>
                  <a:pt x="91143" y="97334"/>
                  <a:pt x="65479" y="68230"/>
                </a:cubicBezTo>
                <a:cubicBezTo>
                  <a:pt x="39815" y="39126"/>
                  <a:pt x="-4635" y="-9293"/>
                  <a:pt x="392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0F80593E-2266-4431-92C3-EDFF2D416AFB}"/>
              </a:ext>
            </a:extLst>
          </p:cNvPr>
          <p:cNvSpPr/>
          <p:nvPr/>
        </p:nvSpPr>
        <p:spPr>
          <a:xfrm>
            <a:off x="7133843" y="6598955"/>
            <a:ext cx="94060" cy="368607"/>
          </a:xfrm>
          <a:custGeom>
            <a:avLst/>
            <a:gdLst>
              <a:gd name="connsiteX0" fmla="*/ 382 w 94060"/>
              <a:gd name="connsiteY0" fmla="*/ 283 h 368607"/>
              <a:gd name="connsiteX1" fmla="*/ 48007 w 94060"/>
              <a:gd name="connsiteY1" fmla="*/ 81245 h 368607"/>
              <a:gd name="connsiteX2" fmla="*/ 63882 w 94060"/>
              <a:gd name="connsiteY2" fmla="*/ 276508 h 368607"/>
              <a:gd name="connsiteX3" fmla="*/ 71820 w 94060"/>
              <a:gd name="connsiteY3" fmla="*/ 368583 h 368607"/>
              <a:gd name="connsiteX4" fmla="*/ 94045 w 94060"/>
              <a:gd name="connsiteY4" fmla="*/ 286033 h 368607"/>
              <a:gd name="connsiteX5" fmla="*/ 74995 w 94060"/>
              <a:gd name="connsiteY5" fmla="*/ 325720 h 368607"/>
              <a:gd name="connsiteX6" fmla="*/ 57532 w 94060"/>
              <a:gd name="connsiteY6" fmla="*/ 220945 h 368607"/>
              <a:gd name="connsiteX7" fmla="*/ 27370 w 94060"/>
              <a:gd name="connsiteY7" fmla="*/ 60608 h 368607"/>
              <a:gd name="connsiteX8" fmla="*/ 382 w 94060"/>
              <a:gd name="connsiteY8" fmla="*/ 283 h 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0" h="368607">
                <a:moveTo>
                  <a:pt x="382" y="283"/>
                </a:moveTo>
                <a:cubicBezTo>
                  <a:pt x="3821" y="3722"/>
                  <a:pt x="37424" y="35208"/>
                  <a:pt x="48007" y="81245"/>
                </a:cubicBezTo>
                <a:cubicBezTo>
                  <a:pt x="58590" y="127282"/>
                  <a:pt x="59913" y="228618"/>
                  <a:pt x="63882" y="276508"/>
                </a:cubicBezTo>
                <a:cubicBezTo>
                  <a:pt x="67851" y="324398"/>
                  <a:pt x="66793" y="366996"/>
                  <a:pt x="71820" y="368583"/>
                </a:cubicBezTo>
                <a:cubicBezTo>
                  <a:pt x="76847" y="370170"/>
                  <a:pt x="93516" y="293177"/>
                  <a:pt x="94045" y="286033"/>
                </a:cubicBezTo>
                <a:cubicBezTo>
                  <a:pt x="94574" y="278889"/>
                  <a:pt x="81080" y="336568"/>
                  <a:pt x="74995" y="325720"/>
                </a:cubicBezTo>
                <a:cubicBezTo>
                  <a:pt x="68910" y="314872"/>
                  <a:pt x="65470" y="265130"/>
                  <a:pt x="57532" y="220945"/>
                </a:cubicBezTo>
                <a:cubicBezTo>
                  <a:pt x="49595" y="176760"/>
                  <a:pt x="37159" y="96062"/>
                  <a:pt x="27370" y="60608"/>
                </a:cubicBezTo>
                <a:cubicBezTo>
                  <a:pt x="17581" y="25154"/>
                  <a:pt x="-3057" y="-3156"/>
                  <a:pt x="382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CF64302C-243B-4D96-B7BB-DEC84E2864C5}"/>
              </a:ext>
            </a:extLst>
          </p:cNvPr>
          <p:cNvSpPr/>
          <p:nvPr/>
        </p:nvSpPr>
        <p:spPr>
          <a:xfrm>
            <a:off x="7205719" y="6965375"/>
            <a:ext cx="259983" cy="341598"/>
          </a:xfrm>
          <a:custGeom>
            <a:avLst/>
            <a:gdLst>
              <a:gd name="connsiteX0" fmla="*/ 1531 w 259983"/>
              <a:gd name="connsiteY0" fmla="*/ 575 h 341598"/>
              <a:gd name="connsiteX1" fmla="*/ 172981 w 259983"/>
              <a:gd name="connsiteY1" fmla="*/ 199013 h 341598"/>
              <a:gd name="connsiteX2" fmla="*/ 253944 w 259983"/>
              <a:gd name="connsiteY2" fmla="*/ 333950 h 341598"/>
              <a:gd name="connsiteX3" fmla="*/ 236481 w 259983"/>
              <a:gd name="connsiteY3" fmla="*/ 305375 h 341598"/>
              <a:gd name="connsiteX4" fmla="*/ 96781 w 259983"/>
              <a:gd name="connsiteY4" fmla="*/ 143450 h 341598"/>
              <a:gd name="connsiteX5" fmla="*/ 1531 w 259983"/>
              <a:gd name="connsiteY5" fmla="*/ 575 h 34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83" h="341598">
                <a:moveTo>
                  <a:pt x="1531" y="575"/>
                </a:moveTo>
                <a:cubicBezTo>
                  <a:pt x="14231" y="9835"/>
                  <a:pt x="130912" y="143451"/>
                  <a:pt x="172981" y="199013"/>
                </a:cubicBezTo>
                <a:cubicBezTo>
                  <a:pt x="215050" y="254576"/>
                  <a:pt x="243361" y="316223"/>
                  <a:pt x="253944" y="333950"/>
                </a:cubicBezTo>
                <a:cubicBezTo>
                  <a:pt x="264527" y="351677"/>
                  <a:pt x="262675" y="337125"/>
                  <a:pt x="236481" y="305375"/>
                </a:cubicBezTo>
                <a:cubicBezTo>
                  <a:pt x="210287" y="273625"/>
                  <a:pt x="135410" y="190810"/>
                  <a:pt x="96781" y="143450"/>
                </a:cubicBezTo>
                <a:cubicBezTo>
                  <a:pt x="58152" y="96090"/>
                  <a:pt x="-11169" y="-8685"/>
                  <a:pt x="1531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7ED811A1-CC7C-407A-896D-59E5B9C4810E}"/>
              </a:ext>
            </a:extLst>
          </p:cNvPr>
          <p:cNvSpPr/>
          <p:nvPr/>
        </p:nvSpPr>
        <p:spPr>
          <a:xfrm>
            <a:off x="7234145" y="7133554"/>
            <a:ext cx="175662" cy="171828"/>
          </a:xfrm>
          <a:custGeom>
            <a:avLst/>
            <a:gdLst>
              <a:gd name="connsiteX0" fmla="*/ 1680 w 175662"/>
              <a:gd name="connsiteY0" fmla="*/ 3846 h 171828"/>
              <a:gd name="connsiteX1" fmla="*/ 168368 w 175662"/>
              <a:gd name="connsiteY1" fmla="*/ 167359 h 171828"/>
              <a:gd name="connsiteX2" fmla="*/ 139793 w 175662"/>
              <a:gd name="connsiteY2" fmla="*/ 119734 h 171828"/>
              <a:gd name="connsiteX3" fmla="*/ 84230 w 175662"/>
              <a:gd name="connsiteY3" fmla="*/ 56234 h 171828"/>
              <a:gd name="connsiteX4" fmla="*/ 1680 w 175662"/>
              <a:gd name="connsiteY4" fmla="*/ 3846 h 1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" h="171828">
                <a:moveTo>
                  <a:pt x="1680" y="3846"/>
                </a:moveTo>
                <a:cubicBezTo>
                  <a:pt x="15703" y="22367"/>
                  <a:pt x="145349" y="148044"/>
                  <a:pt x="168368" y="167359"/>
                </a:cubicBezTo>
                <a:cubicBezTo>
                  <a:pt x="191387" y="186674"/>
                  <a:pt x="153816" y="138255"/>
                  <a:pt x="139793" y="119734"/>
                </a:cubicBezTo>
                <a:cubicBezTo>
                  <a:pt x="125770" y="101213"/>
                  <a:pt x="103016" y="73697"/>
                  <a:pt x="84230" y="56234"/>
                </a:cubicBezTo>
                <a:cubicBezTo>
                  <a:pt x="65444" y="38771"/>
                  <a:pt x="-12343" y="-14675"/>
                  <a:pt x="1680" y="3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A323C741-4777-4FCD-9DCD-859A40660FA2}"/>
              </a:ext>
            </a:extLst>
          </p:cNvPr>
          <p:cNvSpPr/>
          <p:nvPr/>
        </p:nvSpPr>
        <p:spPr>
          <a:xfrm>
            <a:off x="7234236" y="7157738"/>
            <a:ext cx="155585" cy="174231"/>
          </a:xfrm>
          <a:custGeom>
            <a:avLst/>
            <a:gdLst>
              <a:gd name="connsiteX0" fmla="*/ 2 w 155585"/>
              <a:gd name="connsiteY0" fmla="*/ 300 h 174231"/>
              <a:gd name="connsiteX1" fmla="*/ 106364 w 155585"/>
              <a:gd name="connsiteY1" fmla="*/ 155875 h 174231"/>
              <a:gd name="connsiteX2" fmla="*/ 155577 w 155585"/>
              <a:gd name="connsiteY2" fmla="*/ 166987 h 174231"/>
              <a:gd name="connsiteX3" fmla="*/ 109539 w 155585"/>
              <a:gd name="connsiteY3" fmla="*/ 117775 h 174231"/>
              <a:gd name="connsiteX4" fmla="*/ 2 w 155585"/>
              <a:gd name="connsiteY4" fmla="*/ 300 h 1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85" h="174231">
                <a:moveTo>
                  <a:pt x="2" y="300"/>
                </a:moveTo>
                <a:cubicBezTo>
                  <a:pt x="-527" y="6650"/>
                  <a:pt x="80435" y="128094"/>
                  <a:pt x="106364" y="155875"/>
                </a:cubicBezTo>
                <a:cubicBezTo>
                  <a:pt x="132293" y="183656"/>
                  <a:pt x="155048" y="173337"/>
                  <a:pt x="155577" y="166987"/>
                </a:cubicBezTo>
                <a:cubicBezTo>
                  <a:pt x="156106" y="160637"/>
                  <a:pt x="132029" y="145556"/>
                  <a:pt x="109539" y="117775"/>
                </a:cubicBezTo>
                <a:cubicBezTo>
                  <a:pt x="87049" y="89994"/>
                  <a:pt x="531" y="-6050"/>
                  <a:pt x="2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3F1B2EB4-A482-4318-A39E-DF25A86CAE07}"/>
              </a:ext>
            </a:extLst>
          </p:cNvPr>
          <p:cNvSpPr/>
          <p:nvPr/>
        </p:nvSpPr>
        <p:spPr>
          <a:xfrm>
            <a:off x="6739264" y="7421474"/>
            <a:ext cx="396547" cy="71795"/>
          </a:xfrm>
          <a:custGeom>
            <a:avLst/>
            <a:gdLst>
              <a:gd name="connsiteX0" fmla="*/ 1261 w 396547"/>
              <a:gd name="connsiteY0" fmla="*/ 71526 h 71795"/>
              <a:gd name="connsiteX1" fmla="*/ 255261 w 396547"/>
              <a:gd name="connsiteY1" fmla="*/ 25489 h 71795"/>
              <a:gd name="connsiteX2" fmla="*/ 394961 w 396547"/>
              <a:gd name="connsiteY2" fmla="*/ 17551 h 71795"/>
              <a:gd name="connsiteX3" fmla="*/ 167949 w 396547"/>
              <a:gd name="connsiteY3" fmla="*/ 1676 h 71795"/>
              <a:gd name="connsiteX4" fmla="*/ 1261 w 396547"/>
              <a:gd name="connsiteY4" fmla="*/ 71526 h 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547" h="71795">
                <a:moveTo>
                  <a:pt x="1261" y="71526"/>
                </a:moveTo>
                <a:cubicBezTo>
                  <a:pt x="15813" y="75495"/>
                  <a:pt x="189644" y="34485"/>
                  <a:pt x="255261" y="25489"/>
                </a:cubicBezTo>
                <a:cubicBezTo>
                  <a:pt x="320878" y="16493"/>
                  <a:pt x="409513" y="21520"/>
                  <a:pt x="394961" y="17551"/>
                </a:cubicBezTo>
                <a:cubicBezTo>
                  <a:pt x="380409" y="13582"/>
                  <a:pt x="234359" y="-5732"/>
                  <a:pt x="167949" y="1676"/>
                </a:cubicBezTo>
                <a:cubicBezTo>
                  <a:pt x="101539" y="9084"/>
                  <a:pt x="-13291" y="67557"/>
                  <a:pt x="1261" y="7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832B7DB5-7E7E-4767-8C61-AC58574328C7}"/>
              </a:ext>
            </a:extLst>
          </p:cNvPr>
          <p:cNvSpPr/>
          <p:nvPr/>
        </p:nvSpPr>
        <p:spPr>
          <a:xfrm>
            <a:off x="7259592" y="7270373"/>
            <a:ext cx="206729" cy="77166"/>
          </a:xfrm>
          <a:custGeom>
            <a:avLst/>
            <a:gdLst>
              <a:gd name="connsiteX0" fmla="*/ 46 w 206729"/>
              <a:gd name="connsiteY0" fmla="*/ 74990 h 77166"/>
              <a:gd name="connsiteX1" fmla="*/ 160383 w 206729"/>
              <a:gd name="connsiteY1" fmla="*/ 65465 h 77166"/>
              <a:gd name="connsiteX2" fmla="*/ 206421 w 206729"/>
              <a:gd name="connsiteY2" fmla="*/ 377 h 77166"/>
              <a:gd name="connsiteX3" fmla="*/ 144508 w 206729"/>
              <a:gd name="connsiteY3" fmla="*/ 40065 h 77166"/>
              <a:gd name="connsiteX4" fmla="*/ 46 w 206729"/>
              <a:gd name="connsiteY4" fmla="*/ 74990 h 7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29" h="77166">
                <a:moveTo>
                  <a:pt x="46" y="74990"/>
                </a:moveTo>
                <a:cubicBezTo>
                  <a:pt x="2692" y="79223"/>
                  <a:pt x="125987" y="77900"/>
                  <a:pt x="160383" y="65465"/>
                </a:cubicBezTo>
                <a:cubicBezTo>
                  <a:pt x="194779" y="53030"/>
                  <a:pt x="209067" y="4610"/>
                  <a:pt x="206421" y="377"/>
                </a:cubicBezTo>
                <a:cubicBezTo>
                  <a:pt x="203775" y="-3856"/>
                  <a:pt x="179962" y="28688"/>
                  <a:pt x="144508" y="40065"/>
                </a:cubicBezTo>
                <a:cubicBezTo>
                  <a:pt x="109054" y="51442"/>
                  <a:pt x="-2600" y="70757"/>
                  <a:pt x="46" y="74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56F33DDB-B343-4A12-98D3-7D77C696E093}"/>
              </a:ext>
            </a:extLst>
          </p:cNvPr>
          <p:cNvSpPr/>
          <p:nvPr/>
        </p:nvSpPr>
        <p:spPr>
          <a:xfrm>
            <a:off x="7223021" y="7385094"/>
            <a:ext cx="317790" cy="67036"/>
          </a:xfrm>
          <a:custGeom>
            <a:avLst/>
            <a:gdLst>
              <a:gd name="connsiteX0" fmla="*/ 104 w 317790"/>
              <a:gd name="connsiteY0" fmla="*/ 3131 h 67036"/>
              <a:gd name="connsiteX1" fmla="*/ 174729 w 317790"/>
              <a:gd name="connsiteY1" fmla="*/ 7894 h 67036"/>
              <a:gd name="connsiteX2" fmla="*/ 317604 w 317790"/>
              <a:gd name="connsiteY2" fmla="*/ 66631 h 67036"/>
              <a:gd name="connsiteX3" fmla="*/ 200129 w 317790"/>
              <a:gd name="connsiteY3" fmla="*/ 31706 h 67036"/>
              <a:gd name="connsiteX4" fmla="*/ 104 w 317790"/>
              <a:gd name="connsiteY4" fmla="*/ 3131 h 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90" h="67036">
                <a:moveTo>
                  <a:pt x="104" y="3131"/>
                </a:moveTo>
                <a:cubicBezTo>
                  <a:pt x="-4129" y="-838"/>
                  <a:pt x="121812" y="-2689"/>
                  <a:pt x="174729" y="7894"/>
                </a:cubicBezTo>
                <a:cubicBezTo>
                  <a:pt x="227646" y="18477"/>
                  <a:pt x="313371" y="62662"/>
                  <a:pt x="317604" y="66631"/>
                </a:cubicBezTo>
                <a:cubicBezTo>
                  <a:pt x="321837" y="70600"/>
                  <a:pt x="253046" y="44406"/>
                  <a:pt x="200129" y="31706"/>
                </a:cubicBezTo>
                <a:cubicBezTo>
                  <a:pt x="147212" y="19006"/>
                  <a:pt x="4337" y="7100"/>
                  <a:pt x="104" y="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C7CB48B8-52A7-4DC2-B5F8-A446D5D59E0E}"/>
              </a:ext>
            </a:extLst>
          </p:cNvPr>
          <p:cNvSpPr/>
          <p:nvPr/>
        </p:nvSpPr>
        <p:spPr>
          <a:xfrm>
            <a:off x="7154863" y="7467486"/>
            <a:ext cx="336502" cy="118297"/>
          </a:xfrm>
          <a:custGeom>
            <a:avLst/>
            <a:gdLst>
              <a:gd name="connsiteX0" fmla="*/ 0 w 336502"/>
              <a:gd name="connsiteY0" fmla="*/ 114 h 118297"/>
              <a:gd name="connsiteX1" fmla="*/ 312737 w 336502"/>
              <a:gd name="connsiteY1" fmla="*/ 39802 h 118297"/>
              <a:gd name="connsiteX2" fmla="*/ 312737 w 336502"/>
              <a:gd name="connsiteY2" fmla="*/ 84252 h 118297"/>
              <a:gd name="connsiteX3" fmla="*/ 296862 w 336502"/>
              <a:gd name="connsiteY3" fmla="*/ 117589 h 118297"/>
              <a:gd name="connsiteX4" fmla="*/ 312737 w 336502"/>
              <a:gd name="connsiteY4" fmla="*/ 52502 h 118297"/>
              <a:gd name="connsiteX5" fmla="*/ 0 w 336502"/>
              <a:gd name="connsiteY5" fmla="*/ 114 h 1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02" h="118297">
                <a:moveTo>
                  <a:pt x="0" y="114"/>
                </a:moveTo>
                <a:cubicBezTo>
                  <a:pt x="0" y="-2003"/>
                  <a:pt x="260614" y="25779"/>
                  <a:pt x="312737" y="39802"/>
                </a:cubicBezTo>
                <a:cubicBezTo>
                  <a:pt x="364860" y="53825"/>
                  <a:pt x="315383" y="71288"/>
                  <a:pt x="312737" y="84252"/>
                </a:cubicBezTo>
                <a:cubicBezTo>
                  <a:pt x="310091" y="97217"/>
                  <a:pt x="296862" y="122881"/>
                  <a:pt x="296862" y="117589"/>
                </a:cubicBezTo>
                <a:cubicBezTo>
                  <a:pt x="296862" y="112297"/>
                  <a:pt x="360097" y="69964"/>
                  <a:pt x="312737" y="52502"/>
                </a:cubicBezTo>
                <a:cubicBezTo>
                  <a:pt x="265377" y="35040"/>
                  <a:pt x="0" y="2231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7264C21A-8934-4470-AA9C-E6DA3AEA74E2}"/>
              </a:ext>
            </a:extLst>
          </p:cNvPr>
          <p:cNvSpPr/>
          <p:nvPr/>
        </p:nvSpPr>
        <p:spPr>
          <a:xfrm>
            <a:off x="7543260" y="7275722"/>
            <a:ext cx="327205" cy="598090"/>
          </a:xfrm>
          <a:custGeom>
            <a:avLst/>
            <a:gdLst>
              <a:gd name="connsiteX0" fmla="*/ 540 w 327205"/>
              <a:gd name="connsiteY0" fmla="*/ 2966 h 598090"/>
              <a:gd name="connsiteX1" fmla="*/ 114840 w 327205"/>
              <a:gd name="connsiteY1" fmla="*/ 25191 h 598090"/>
              <a:gd name="connsiteX2" fmla="*/ 124365 w 327205"/>
              <a:gd name="connsiteY2" fmla="*/ 91866 h 598090"/>
              <a:gd name="connsiteX3" fmla="*/ 289465 w 327205"/>
              <a:gd name="connsiteY3" fmla="*/ 468103 h 598090"/>
              <a:gd name="connsiteX4" fmla="*/ 325978 w 327205"/>
              <a:gd name="connsiteY4" fmla="*/ 595103 h 598090"/>
              <a:gd name="connsiteX5" fmla="*/ 306928 w 327205"/>
              <a:gd name="connsiteY5" fmla="*/ 533191 h 598090"/>
              <a:gd name="connsiteX6" fmla="*/ 198978 w 327205"/>
              <a:gd name="connsiteY6" fmla="*/ 268078 h 598090"/>
              <a:gd name="connsiteX7" fmla="*/ 76740 w 327205"/>
              <a:gd name="connsiteY7" fmla="*/ 29953 h 598090"/>
              <a:gd name="connsiteX8" fmla="*/ 540 w 327205"/>
              <a:gd name="connsiteY8" fmla="*/ 2966 h 5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05" h="598090">
                <a:moveTo>
                  <a:pt x="540" y="2966"/>
                </a:moveTo>
                <a:cubicBezTo>
                  <a:pt x="6890" y="2172"/>
                  <a:pt x="94203" y="10374"/>
                  <a:pt x="114840" y="25191"/>
                </a:cubicBezTo>
                <a:cubicBezTo>
                  <a:pt x="135477" y="40008"/>
                  <a:pt x="95261" y="18047"/>
                  <a:pt x="124365" y="91866"/>
                </a:cubicBezTo>
                <a:cubicBezTo>
                  <a:pt x="153469" y="165685"/>
                  <a:pt x="255863" y="384230"/>
                  <a:pt x="289465" y="468103"/>
                </a:cubicBezTo>
                <a:cubicBezTo>
                  <a:pt x="323067" y="551976"/>
                  <a:pt x="323068" y="584255"/>
                  <a:pt x="325978" y="595103"/>
                </a:cubicBezTo>
                <a:cubicBezTo>
                  <a:pt x="328888" y="605951"/>
                  <a:pt x="328095" y="587695"/>
                  <a:pt x="306928" y="533191"/>
                </a:cubicBezTo>
                <a:cubicBezTo>
                  <a:pt x="285761" y="478687"/>
                  <a:pt x="237343" y="351951"/>
                  <a:pt x="198978" y="268078"/>
                </a:cubicBezTo>
                <a:cubicBezTo>
                  <a:pt x="160613" y="184205"/>
                  <a:pt x="108225" y="74138"/>
                  <a:pt x="76740" y="29953"/>
                </a:cubicBezTo>
                <a:cubicBezTo>
                  <a:pt x="45255" y="-14232"/>
                  <a:pt x="-5810" y="3760"/>
                  <a:pt x="540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38DEC200-F5F6-441D-8FEA-6F3A5FA0B7F4}"/>
              </a:ext>
            </a:extLst>
          </p:cNvPr>
          <p:cNvSpPr/>
          <p:nvPr/>
        </p:nvSpPr>
        <p:spPr>
          <a:xfrm>
            <a:off x="7537450" y="7300913"/>
            <a:ext cx="87782" cy="34947"/>
          </a:xfrm>
          <a:custGeom>
            <a:avLst/>
            <a:gdLst>
              <a:gd name="connsiteX0" fmla="*/ 0 w 87782"/>
              <a:gd name="connsiteY0" fmla="*/ 0 h 34947"/>
              <a:gd name="connsiteX1" fmla="*/ 87313 w 87782"/>
              <a:gd name="connsiteY1" fmla="*/ 34925 h 34947"/>
              <a:gd name="connsiteX2" fmla="*/ 0 w 87782"/>
              <a:gd name="connsiteY2" fmla="*/ 0 h 3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82" h="34947">
                <a:moveTo>
                  <a:pt x="0" y="0"/>
                </a:moveTo>
                <a:cubicBezTo>
                  <a:pt x="0" y="0"/>
                  <a:pt x="79376" y="33867"/>
                  <a:pt x="87313" y="34925"/>
                </a:cubicBezTo>
                <a:cubicBezTo>
                  <a:pt x="95250" y="3598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16F8A6D1-4EA3-41A5-87F9-F93EEAF01A8C}"/>
              </a:ext>
            </a:extLst>
          </p:cNvPr>
          <p:cNvSpPr/>
          <p:nvPr/>
        </p:nvSpPr>
        <p:spPr>
          <a:xfrm>
            <a:off x="7609757" y="7340778"/>
            <a:ext cx="222689" cy="470358"/>
          </a:xfrm>
          <a:custGeom>
            <a:avLst/>
            <a:gdLst>
              <a:gd name="connsiteX0" fmla="*/ 2306 w 222689"/>
              <a:gd name="connsiteY0" fmla="*/ 1410 h 470358"/>
              <a:gd name="connsiteX1" fmla="*/ 43581 w 222689"/>
              <a:gd name="connsiteY1" fmla="*/ 133172 h 470358"/>
              <a:gd name="connsiteX2" fmla="*/ 210268 w 222689"/>
              <a:gd name="connsiteY2" fmla="*/ 453847 h 470358"/>
              <a:gd name="connsiteX3" fmla="*/ 197568 w 222689"/>
              <a:gd name="connsiteY3" fmla="*/ 401460 h 470358"/>
              <a:gd name="connsiteX4" fmla="*/ 94381 w 222689"/>
              <a:gd name="connsiteY4" fmla="*/ 206197 h 470358"/>
              <a:gd name="connsiteX5" fmla="*/ 2306 w 222689"/>
              <a:gd name="connsiteY5" fmla="*/ 1410 h 47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89" h="470358">
                <a:moveTo>
                  <a:pt x="2306" y="1410"/>
                </a:moveTo>
                <a:cubicBezTo>
                  <a:pt x="-6161" y="-10761"/>
                  <a:pt x="8921" y="57766"/>
                  <a:pt x="43581" y="133172"/>
                </a:cubicBezTo>
                <a:cubicBezTo>
                  <a:pt x="78241" y="208578"/>
                  <a:pt x="184604" y="409132"/>
                  <a:pt x="210268" y="453847"/>
                </a:cubicBezTo>
                <a:cubicBezTo>
                  <a:pt x="235932" y="498562"/>
                  <a:pt x="216883" y="442735"/>
                  <a:pt x="197568" y="401460"/>
                </a:cubicBezTo>
                <a:cubicBezTo>
                  <a:pt x="178253" y="360185"/>
                  <a:pt x="124808" y="272872"/>
                  <a:pt x="94381" y="206197"/>
                </a:cubicBezTo>
                <a:cubicBezTo>
                  <a:pt x="63954" y="139522"/>
                  <a:pt x="10773" y="13581"/>
                  <a:pt x="2306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5B3CA16-9A68-4A11-BFC8-BFEAA6BE14D2}"/>
              </a:ext>
            </a:extLst>
          </p:cNvPr>
          <p:cNvSpPr/>
          <p:nvPr/>
        </p:nvSpPr>
        <p:spPr>
          <a:xfrm>
            <a:off x="7487807" y="7297736"/>
            <a:ext cx="75283" cy="134998"/>
          </a:xfrm>
          <a:custGeom>
            <a:avLst/>
            <a:gdLst>
              <a:gd name="connsiteX0" fmla="*/ 431 w 75283"/>
              <a:gd name="connsiteY0" fmla="*/ 2 h 134998"/>
              <a:gd name="connsiteX1" fmla="*/ 70281 w 75283"/>
              <a:gd name="connsiteY1" fmla="*/ 30164 h 134998"/>
              <a:gd name="connsiteX2" fmla="*/ 70281 w 75283"/>
              <a:gd name="connsiteY2" fmla="*/ 65089 h 134998"/>
              <a:gd name="connsiteX3" fmla="*/ 75043 w 75283"/>
              <a:gd name="connsiteY3" fmla="*/ 134939 h 134998"/>
              <a:gd name="connsiteX4" fmla="*/ 62343 w 75283"/>
              <a:gd name="connsiteY4" fmla="*/ 52389 h 134998"/>
              <a:gd name="connsiteX5" fmla="*/ 41706 w 75283"/>
              <a:gd name="connsiteY5" fmla="*/ 31752 h 134998"/>
              <a:gd name="connsiteX6" fmla="*/ 431 w 75283"/>
              <a:gd name="connsiteY6" fmla="*/ 2 h 1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" h="134998">
                <a:moveTo>
                  <a:pt x="431" y="2"/>
                </a:moveTo>
                <a:cubicBezTo>
                  <a:pt x="5193" y="-263"/>
                  <a:pt x="58639" y="19316"/>
                  <a:pt x="70281" y="30164"/>
                </a:cubicBezTo>
                <a:cubicBezTo>
                  <a:pt x="81923" y="41012"/>
                  <a:pt x="69487" y="47627"/>
                  <a:pt x="70281" y="65089"/>
                </a:cubicBezTo>
                <a:cubicBezTo>
                  <a:pt x="71075" y="82551"/>
                  <a:pt x="76366" y="137056"/>
                  <a:pt x="75043" y="134939"/>
                </a:cubicBezTo>
                <a:cubicBezTo>
                  <a:pt x="73720" y="132822"/>
                  <a:pt x="67899" y="69587"/>
                  <a:pt x="62343" y="52389"/>
                </a:cubicBezTo>
                <a:cubicBezTo>
                  <a:pt x="56787" y="35191"/>
                  <a:pt x="51760" y="38366"/>
                  <a:pt x="41706" y="31752"/>
                </a:cubicBezTo>
                <a:cubicBezTo>
                  <a:pt x="31652" y="25138"/>
                  <a:pt x="-4331" y="267"/>
                  <a:pt x="43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02FBE690-9B57-4D4C-81E1-53C7786E452B}"/>
              </a:ext>
            </a:extLst>
          </p:cNvPr>
          <p:cNvSpPr/>
          <p:nvPr/>
        </p:nvSpPr>
        <p:spPr>
          <a:xfrm>
            <a:off x="7492665" y="7305642"/>
            <a:ext cx="81320" cy="135867"/>
          </a:xfrm>
          <a:custGeom>
            <a:avLst/>
            <a:gdLst>
              <a:gd name="connsiteX0" fmla="*/ 335 w 81320"/>
              <a:gd name="connsiteY0" fmla="*/ 33 h 135867"/>
              <a:gd name="connsiteX1" fmla="*/ 9860 w 81320"/>
              <a:gd name="connsiteY1" fmla="*/ 66708 h 135867"/>
              <a:gd name="connsiteX2" fmla="*/ 35260 w 81320"/>
              <a:gd name="connsiteY2" fmla="*/ 80996 h 135867"/>
              <a:gd name="connsiteX3" fmla="*/ 38435 w 81320"/>
              <a:gd name="connsiteY3" fmla="*/ 133383 h 135867"/>
              <a:gd name="connsiteX4" fmla="*/ 81298 w 81320"/>
              <a:gd name="connsiteY4" fmla="*/ 125446 h 135867"/>
              <a:gd name="connsiteX5" fmla="*/ 32085 w 81320"/>
              <a:gd name="connsiteY5" fmla="*/ 107983 h 135867"/>
              <a:gd name="connsiteX6" fmla="*/ 5098 w 81320"/>
              <a:gd name="connsiteY6" fmla="*/ 76233 h 135867"/>
              <a:gd name="connsiteX7" fmla="*/ 335 w 81320"/>
              <a:gd name="connsiteY7" fmla="*/ 33 h 13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20" h="135867">
                <a:moveTo>
                  <a:pt x="335" y="33"/>
                </a:moveTo>
                <a:cubicBezTo>
                  <a:pt x="1129" y="-1555"/>
                  <a:pt x="4039" y="53214"/>
                  <a:pt x="9860" y="66708"/>
                </a:cubicBezTo>
                <a:cubicBezTo>
                  <a:pt x="15681" y="80202"/>
                  <a:pt x="30498" y="69884"/>
                  <a:pt x="35260" y="80996"/>
                </a:cubicBezTo>
                <a:cubicBezTo>
                  <a:pt x="40022" y="92108"/>
                  <a:pt x="30762" y="125975"/>
                  <a:pt x="38435" y="133383"/>
                </a:cubicBezTo>
                <a:cubicBezTo>
                  <a:pt x="46108" y="140791"/>
                  <a:pt x="82356" y="129679"/>
                  <a:pt x="81298" y="125446"/>
                </a:cubicBezTo>
                <a:cubicBezTo>
                  <a:pt x="80240" y="121213"/>
                  <a:pt x="44785" y="116185"/>
                  <a:pt x="32085" y="107983"/>
                </a:cubicBezTo>
                <a:cubicBezTo>
                  <a:pt x="19385" y="99781"/>
                  <a:pt x="10390" y="91579"/>
                  <a:pt x="5098" y="76233"/>
                </a:cubicBezTo>
                <a:cubicBezTo>
                  <a:pt x="-194" y="60887"/>
                  <a:pt x="-459" y="1621"/>
                  <a:pt x="33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D8F37E10-79C9-492E-BBD5-4172D1346FBF}"/>
              </a:ext>
            </a:extLst>
          </p:cNvPr>
          <p:cNvSpPr/>
          <p:nvPr/>
        </p:nvSpPr>
        <p:spPr>
          <a:xfrm>
            <a:off x="7495705" y="7326901"/>
            <a:ext cx="63090" cy="78789"/>
          </a:xfrm>
          <a:custGeom>
            <a:avLst/>
            <a:gdLst>
              <a:gd name="connsiteX0" fmla="*/ 470 w 63090"/>
              <a:gd name="connsiteY0" fmla="*/ 999 h 78789"/>
              <a:gd name="connsiteX1" fmla="*/ 62383 w 63090"/>
              <a:gd name="connsiteY1" fmla="*/ 37512 h 78789"/>
              <a:gd name="connsiteX2" fmla="*/ 33808 w 63090"/>
              <a:gd name="connsiteY2" fmla="*/ 78787 h 78789"/>
              <a:gd name="connsiteX3" fmla="*/ 470 w 63090"/>
              <a:gd name="connsiteY3" fmla="*/ 999 h 7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0" h="78789">
                <a:moveTo>
                  <a:pt x="470" y="999"/>
                </a:moveTo>
                <a:cubicBezTo>
                  <a:pt x="5232" y="-5880"/>
                  <a:pt x="56827" y="24547"/>
                  <a:pt x="62383" y="37512"/>
                </a:cubicBezTo>
                <a:cubicBezTo>
                  <a:pt x="67939" y="50477"/>
                  <a:pt x="39100" y="78258"/>
                  <a:pt x="33808" y="78787"/>
                </a:cubicBezTo>
                <a:cubicBezTo>
                  <a:pt x="28516" y="79316"/>
                  <a:pt x="-4292" y="7878"/>
                  <a:pt x="470" y="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D674BCB3-E8A2-455A-A03C-136ECA660526}"/>
              </a:ext>
            </a:extLst>
          </p:cNvPr>
          <p:cNvSpPr/>
          <p:nvPr/>
        </p:nvSpPr>
        <p:spPr>
          <a:xfrm>
            <a:off x="7559633" y="7418501"/>
            <a:ext cx="271012" cy="426794"/>
          </a:xfrm>
          <a:custGeom>
            <a:avLst/>
            <a:gdLst>
              <a:gd name="connsiteX0" fmla="*/ 6392 w 271012"/>
              <a:gd name="connsiteY0" fmla="*/ 15762 h 426794"/>
              <a:gd name="connsiteX1" fmla="*/ 201655 w 271012"/>
              <a:gd name="connsiteY1" fmla="*/ 309449 h 426794"/>
              <a:gd name="connsiteX2" fmla="*/ 269917 w 271012"/>
              <a:gd name="connsiteY2" fmla="*/ 425337 h 426794"/>
              <a:gd name="connsiteX3" fmla="*/ 230230 w 271012"/>
              <a:gd name="connsiteY3" fmla="*/ 353899 h 426794"/>
              <a:gd name="connsiteX4" fmla="*/ 65130 w 271012"/>
              <a:gd name="connsiteY4" fmla="*/ 74499 h 426794"/>
              <a:gd name="connsiteX5" fmla="*/ 6392 w 271012"/>
              <a:gd name="connsiteY5" fmla="*/ 15762 h 42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012" h="426794">
                <a:moveTo>
                  <a:pt x="6392" y="15762"/>
                </a:moveTo>
                <a:cubicBezTo>
                  <a:pt x="29146" y="54920"/>
                  <a:pt x="157734" y="241187"/>
                  <a:pt x="201655" y="309449"/>
                </a:cubicBezTo>
                <a:cubicBezTo>
                  <a:pt x="245576" y="377711"/>
                  <a:pt x="265155" y="417929"/>
                  <a:pt x="269917" y="425337"/>
                </a:cubicBezTo>
                <a:cubicBezTo>
                  <a:pt x="274680" y="432745"/>
                  <a:pt x="264361" y="412372"/>
                  <a:pt x="230230" y="353899"/>
                </a:cubicBezTo>
                <a:cubicBezTo>
                  <a:pt x="196099" y="295426"/>
                  <a:pt x="104288" y="133236"/>
                  <a:pt x="65130" y="74499"/>
                </a:cubicBezTo>
                <a:cubicBezTo>
                  <a:pt x="25972" y="15762"/>
                  <a:pt x="-16362" y="-23396"/>
                  <a:pt x="6392" y="15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6733E654-37AA-42A1-A3A3-651FDBD8D472}"/>
              </a:ext>
            </a:extLst>
          </p:cNvPr>
          <p:cNvSpPr/>
          <p:nvPr/>
        </p:nvSpPr>
        <p:spPr>
          <a:xfrm>
            <a:off x="7545475" y="7429595"/>
            <a:ext cx="326951" cy="471753"/>
          </a:xfrm>
          <a:custGeom>
            <a:avLst/>
            <a:gdLst>
              <a:gd name="connsiteX0" fmla="*/ 3088 w 326951"/>
              <a:gd name="connsiteY0" fmla="*/ 1493 h 471753"/>
              <a:gd name="connsiteX1" fmla="*/ 41188 w 326951"/>
              <a:gd name="connsiteY1" fmla="*/ 101505 h 471753"/>
              <a:gd name="connsiteX2" fmla="*/ 245975 w 326951"/>
              <a:gd name="connsiteY2" fmla="*/ 426943 h 471753"/>
              <a:gd name="connsiteX3" fmla="*/ 269788 w 326951"/>
              <a:gd name="connsiteY3" fmla="*/ 468218 h 471753"/>
              <a:gd name="connsiteX4" fmla="*/ 326938 w 326951"/>
              <a:gd name="connsiteY4" fmla="*/ 420593 h 471753"/>
              <a:gd name="connsiteX5" fmla="*/ 272963 w 326951"/>
              <a:gd name="connsiteY5" fmla="*/ 436468 h 471753"/>
              <a:gd name="connsiteX6" fmla="*/ 88813 w 326951"/>
              <a:gd name="connsiteY6" fmla="*/ 160243 h 471753"/>
              <a:gd name="connsiteX7" fmla="*/ 3088 w 326951"/>
              <a:gd name="connsiteY7" fmla="*/ 1493 h 4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951" h="471753">
                <a:moveTo>
                  <a:pt x="3088" y="1493"/>
                </a:moveTo>
                <a:cubicBezTo>
                  <a:pt x="-4849" y="-8297"/>
                  <a:pt x="707" y="30597"/>
                  <a:pt x="41188" y="101505"/>
                </a:cubicBezTo>
                <a:cubicBezTo>
                  <a:pt x="81669" y="172413"/>
                  <a:pt x="207875" y="365824"/>
                  <a:pt x="245975" y="426943"/>
                </a:cubicBezTo>
                <a:cubicBezTo>
                  <a:pt x="284075" y="488062"/>
                  <a:pt x="256294" y="469276"/>
                  <a:pt x="269788" y="468218"/>
                </a:cubicBezTo>
                <a:cubicBezTo>
                  <a:pt x="283282" y="467160"/>
                  <a:pt x="326409" y="425885"/>
                  <a:pt x="326938" y="420593"/>
                </a:cubicBezTo>
                <a:cubicBezTo>
                  <a:pt x="327467" y="415301"/>
                  <a:pt x="312651" y="479860"/>
                  <a:pt x="272963" y="436468"/>
                </a:cubicBezTo>
                <a:cubicBezTo>
                  <a:pt x="233276" y="393076"/>
                  <a:pt x="131940" y="234326"/>
                  <a:pt x="88813" y="160243"/>
                </a:cubicBezTo>
                <a:cubicBezTo>
                  <a:pt x="45686" y="86160"/>
                  <a:pt x="11025" y="11283"/>
                  <a:pt x="3088" y="1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B1DE52DE-838A-4769-A358-8BFD050D2687}"/>
              </a:ext>
            </a:extLst>
          </p:cNvPr>
          <p:cNvSpPr/>
          <p:nvPr/>
        </p:nvSpPr>
        <p:spPr>
          <a:xfrm>
            <a:off x="7804106" y="7370461"/>
            <a:ext cx="208588" cy="781685"/>
          </a:xfrm>
          <a:custGeom>
            <a:avLst/>
            <a:gdLst>
              <a:gd name="connsiteX0" fmla="*/ 44 w 208588"/>
              <a:gd name="connsiteY0" fmla="*/ 302 h 781685"/>
              <a:gd name="connsiteX1" fmla="*/ 69894 w 208588"/>
              <a:gd name="connsiteY1" fmla="*/ 362252 h 781685"/>
              <a:gd name="connsiteX2" fmla="*/ 93707 w 208588"/>
              <a:gd name="connsiteY2" fmla="*/ 532114 h 781685"/>
              <a:gd name="connsiteX3" fmla="*/ 96882 w 208588"/>
              <a:gd name="connsiteY3" fmla="*/ 570214 h 781685"/>
              <a:gd name="connsiteX4" fmla="*/ 144507 w 208588"/>
              <a:gd name="connsiteY4" fmla="*/ 659114 h 781685"/>
              <a:gd name="connsiteX5" fmla="*/ 208007 w 208588"/>
              <a:gd name="connsiteY5" fmla="*/ 781352 h 781685"/>
              <a:gd name="connsiteX6" fmla="*/ 104819 w 208588"/>
              <a:gd name="connsiteY6" fmla="*/ 619427 h 781685"/>
              <a:gd name="connsiteX7" fmla="*/ 81007 w 208588"/>
              <a:gd name="connsiteY7" fmla="*/ 427339 h 781685"/>
              <a:gd name="connsiteX8" fmla="*/ 44 w 208588"/>
              <a:gd name="connsiteY8" fmla="*/ 302 h 78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88" h="781685">
                <a:moveTo>
                  <a:pt x="44" y="302"/>
                </a:moveTo>
                <a:cubicBezTo>
                  <a:pt x="-1808" y="-10546"/>
                  <a:pt x="54284" y="273617"/>
                  <a:pt x="69894" y="362252"/>
                </a:cubicBezTo>
                <a:cubicBezTo>
                  <a:pt x="85505" y="450887"/>
                  <a:pt x="89209" y="497454"/>
                  <a:pt x="93707" y="532114"/>
                </a:cubicBezTo>
                <a:cubicBezTo>
                  <a:pt x="98205" y="566774"/>
                  <a:pt x="88415" y="549047"/>
                  <a:pt x="96882" y="570214"/>
                </a:cubicBezTo>
                <a:cubicBezTo>
                  <a:pt x="105349" y="591381"/>
                  <a:pt x="144507" y="659114"/>
                  <a:pt x="144507" y="659114"/>
                </a:cubicBezTo>
                <a:cubicBezTo>
                  <a:pt x="163028" y="694304"/>
                  <a:pt x="214622" y="787966"/>
                  <a:pt x="208007" y="781352"/>
                </a:cubicBezTo>
                <a:cubicBezTo>
                  <a:pt x="201392" y="774738"/>
                  <a:pt x="125986" y="678429"/>
                  <a:pt x="104819" y="619427"/>
                </a:cubicBezTo>
                <a:cubicBezTo>
                  <a:pt x="83652" y="560425"/>
                  <a:pt x="97676" y="530262"/>
                  <a:pt x="81007" y="427339"/>
                </a:cubicBezTo>
                <a:cubicBezTo>
                  <a:pt x="64338" y="324416"/>
                  <a:pt x="1896" y="11150"/>
                  <a:pt x="4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89C617BA-52C0-4690-9CD7-A400D586973E}"/>
              </a:ext>
            </a:extLst>
          </p:cNvPr>
          <p:cNvSpPr/>
          <p:nvPr/>
        </p:nvSpPr>
        <p:spPr>
          <a:xfrm>
            <a:off x="7879972" y="7473505"/>
            <a:ext cx="191712" cy="680095"/>
          </a:xfrm>
          <a:custGeom>
            <a:avLst/>
            <a:gdLst>
              <a:gd name="connsiteX0" fmla="*/ 378 w 191712"/>
              <a:gd name="connsiteY0" fmla="*/ 445 h 680095"/>
              <a:gd name="connsiteX1" fmla="*/ 89278 w 191712"/>
              <a:gd name="connsiteY1" fmla="*/ 386208 h 680095"/>
              <a:gd name="connsiteX2" fmla="*/ 90866 w 191712"/>
              <a:gd name="connsiteY2" fmla="*/ 454470 h 680095"/>
              <a:gd name="connsiteX3" fmla="*/ 186116 w 191712"/>
              <a:gd name="connsiteY3" fmla="*/ 621158 h 680095"/>
              <a:gd name="connsiteX4" fmla="*/ 179766 w 191712"/>
              <a:gd name="connsiteY4" fmla="*/ 679895 h 680095"/>
              <a:gd name="connsiteX5" fmla="*/ 173416 w 191712"/>
              <a:gd name="connsiteY5" fmla="*/ 605283 h 680095"/>
              <a:gd name="connsiteX6" fmla="*/ 62291 w 191712"/>
              <a:gd name="connsiteY6" fmla="*/ 314770 h 680095"/>
              <a:gd name="connsiteX7" fmla="*/ 378 w 191712"/>
              <a:gd name="connsiteY7" fmla="*/ 445 h 68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12" h="680095">
                <a:moveTo>
                  <a:pt x="378" y="445"/>
                </a:moveTo>
                <a:cubicBezTo>
                  <a:pt x="4876" y="12351"/>
                  <a:pt x="74197" y="310537"/>
                  <a:pt x="89278" y="386208"/>
                </a:cubicBezTo>
                <a:cubicBezTo>
                  <a:pt x="104359" y="461879"/>
                  <a:pt x="74726" y="415312"/>
                  <a:pt x="90866" y="454470"/>
                </a:cubicBezTo>
                <a:cubicBezTo>
                  <a:pt x="107006" y="493628"/>
                  <a:pt x="171299" y="583587"/>
                  <a:pt x="186116" y="621158"/>
                </a:cubicBezTo>
                <a:cubicBezTo>
                  <a:pt x="200933" y="658729"/>
                  <a:pt x="181883" y="682541"/>
                  <a:pt x="179766" y="679895"/>
                </a:cubicBezTo>
                <a:cubicBezTo>
                  <a:pt x="177649" y="677249"/>
                  <a:pt x="192995" y="666137"/>
                  <a:pt x="173416" y="605283"/>
                </a:cubicBezTo>
                <a:cubicBezTo>
                  <a:pt x="153837" y="544429"/>
                  <a:pt x="92189" y="411343"/>
                  <a:pt x="62291" y="314770"/>
                </a:cubicBezTo>
                <a:cubicBezTo>
                  <a:pt x="32393" y="218197"/>
                  <a:pt x="-4120" y="-11461"/>
                  <a:pt x="378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281C8C50-E6C0-46CD-9271-257C6E597EE5}"/>
              </a:ext>
            </a:extLst>
          </p:cNvPr>
          <p:cNvSpPr/>
          <p:nvPr/>
        </p:nvSpPr>
        <p:spPr>
          <a:xfrm>
            <a:off x="7908658" y="7929253"/>
            <a:ext cx="124899" cy="222873"/>
          </a:xfrm>
          <a:custGeom>
            <a:avLst/>
            <a:gdLst>
              <a:gd name="connsiteX0" fmla="*/ 267 w 124899"/>
              <a:gd name="connsiteY0" fmla="*/ 310 h 222873"/>
              <a:gd name="connsiteX1" fmla="*/ 87580 w 124899"/>
              <a:gd name="connsiteY1" fmla="*/ 95560 h 222873"/>
              <a:gd name="connsiteX2" fmla="*/ 106630 w 124899"/>
              <a:gd name="connsiteY2" fmla="*/ 222560 h 222873"/>
              <a:gd name="connsiteX3" fmla="*/ 119330 w 124899"/>
              <a:gd name="connsiteY3" fmla="*/ 127310 h 222873"/>
              <a:gd name="connsiteX4" fmla="*/ 267 w 124899"/>
              <a:gd name="connsiteY4" fmla="*/ 310 h 22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99" h="222873">
                <a:moveTo>
                  <a:pt x="267" y="310"/>
                </a:moveTo>
                <a:cubicBezTo>
                  <a:pt x="-5025" y="-4982"/>
                  <a:pt x="69853" y="58518"/>
                  <a:pt x="87580" y="95560"/>
                </a:cubicBezTo>
                <a:cubicBezTo>
                  <a:pt x="105307" y="132602"/>
                  <a:pt x="101338" y="217268"/>
                  <a:pt x="106630" y="222560"/>
                </a:cubicBezTo>
                <a:cubicBezTo>
                  <a:pt x="111922" y="227852"/>
                  <a:pt x="135470" y="164881"/>
                  <a:pt x="119330" y="127310"/>
                </a:cubicBezTo>
                <a:cubicBezTo>
                  <a:pt x="103190" y="89739"/>
                  <a:pt x="5559" y="5602"/>
                  <a:pt x="267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742396B-A82D-46CB-B4EF-3AD8D6FECFFD}"/>
              </a:ext>
            </a:extLst>
          </p:cNvPr>
          <p:cNvSpPr/>
          <p:nvPr/>
        </p:nvSpPr>
        <p:spPr>
          <a:xfrm>
            <a:off x="5714770" y="7381844"/>
            <a:ext cx="81441" cy="291300"/>
          </a:xfrm>
          <a:custGeom>
            <a:avLst/>
            <a:gdLst>
              <a:gd name="connsiteX0" fmla="*/ 76430 w 81441"/>
              <a:gd name="connsiteY0" fmla="*/ 1619 h 291300"/>
              <a:gd name="connsiteX1" fmla="*/ 79605 w 81441"/>
              <a:gd name="connsiteY1" fmla="*/ 241331 h 291300"/>
              <a:gd name="connsiteX2" fmla="*/ 66905 w 81441"/>
              <a:gd name="connsiteY2" fmla="*/ 287369 h 291300"/>
              <a:gd name="connsiteX3" fmla="*/ 230 w 81441"/>
              <a:gd name="connsiteY3" fmla="*/ 287369 h 291300"/>
              <a:gd name="connsiteX4" fmla="*/ 46268 w 81441"/>
              <a:gd name="connsiteY4" fmla="*/ 274669 h 291300"/>
              <a:gd name="connsiteX5" fmla="*/ 81193 w 81441"/>
              <a:gd name="connsiteY5" fmla="*/ 225456 h 291300"/>
              <a:gd name="connsiteX6" fmla="*/ 62143 w 81441"/>
              <a:gd name="connsiteY6" fmla="*/ 139731 h 291300"/>
              <a:gd name="connsiteX7" fmla="*/ 76430 w 81441"/>
              <a:gd name="connsiteY7" fmla="*/ 1619 h 2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41" h="291300">
                <a:moveTo>
                  <a:pt x="76430" y="1619"/>
                </a:moveTo>
                <a:cubicBezTo>
                  <a:pt x="79340" y="18552"/>
                  <a:pt x="81192" y="193706"/>
                  <a:pt x="79605" y="241331"/>
                </a:cubicBezTo>
                <a:cubicBezTo>
                  <a:pt x="78018" y="288956"/>
                  <a:pt x="80134" y="279696"/>
                  <a:pt x="66905" y="287369"/>
                </a:cubicBezTo>
                <a:cubicBezTo>
                  <a:pt x="53676" y="295042"/>
                  <a:pt x="3669" y="289486"/>
                  <a:pt x="230" y="287369"/>
                </a:cubicBezTo>
                <a:cubicBezTo>
                  <a:pt x="-3210" y="285252"/>
                  <a:pt x="32774" y="284988"/>
                  <a:pt x="46268" y="274669"/>
                </a:cubicBezTo>
                <a:cubicBezTo>
                  <a:pt x="59762" y="264350"/>
                  <a:pt x="78547" y="247946"/>
                  <a:pt x="81193" y="225456"/>
                </a:cubicBezTo>
                <a:cubicBezTo>
                  <a:pt x="83839" y="202966"/>
                  <a:pt x="64524" y="174127"/>
                  <a:pt x="62143" y="139731"/>
                </a:cubicBezTo>
                <a:cubicBezTo>
                  <a:pt x="59762" y="105335"/>
                  <a:pt x="73520" y="-15314"/>
                  <a:pt x="76430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1432D34D-19D8-40D6-B4A4-78061BEFEF00}"/>
              </a:ext>
            </a:extLst>
          </p:cNvPr>
          <p:cNvSpPr/>
          <p:nvPr/>
        </p:nvSpPr>
        <p:spPr>
          <a:xfrm>
            <a:off x="5713496" y="7371090"/>
            <a:ext cx="94052" cy="308209"/>
          </a:xfrm>
          <a:custGeom>
            <a:avLst/>
            <a:gdLst>
              <a:gd name="connsiteX0" fmla="*/ 17379 w 94052"/>
              <a:gd name="connsiteY0" fmla="*/ 4435 h 308209"/>
              <a:gd name="connsiteX1" fmla="*/ 36429 w 94052"/>
              <a:gd name="connsiteY1" fmla="*/ 74285 h 308209"/>
              <a:gd name="connsiteX2" fmla="*/ 15792 w 94052"/>
              <a:gd name="connsiteY2" fmla="*/ 228273 h 308209"/>
              <a:gd name="connsiteX3" fmla="*/ 3092 w 94052"/>
              <a:gd name="connsiteY3" fmla="*/ 306060 h 308209"/>
              <a:gd name="connsiteX4" fmla="*/ 76117 w 94052"/>
              <a:gd name="connsiteY4" fmla="*/ 282248 h 308209"/>
              <a:gd name="connsiteX5" fmla="*/ 90404 w 94052"/>
              <a:gd name="connsiteY5" fmla="*/ 237798 h 308209"/>
              <a:gd name="connsiteX6" fmla="*/ 22142 w 94052"/>
              <a:gd name="connsiteY6" fmla="*/ 226685 h 308209"/>
              <a:gd name="connsiteX7" fmla="*/ 65004 w 94052"/>
              <a:gd name="connsiteY7" fmla="*/ 236210 h 308209"/>
              <a:gd name="connsiteX8" fmla="*/ 42779 w 94052"/>
              <a:gd name="connsiteY8" fmla="*/ 194935 h 308209"/>
              <a:gd name="connsiteX9" fmla="*/ 17379 w 94052"/>
              <a:gd name="connsiteY9" fmla="*/ 4435 h 30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52" h="308209">
                <a:moveTo>
                  <a:pt x="17379" y="4435"/>
                </a:moveTo>
                <a:cubicBezTo>
                  <a:pt x="16321" y="-15673"/>
                  <a:pt x="36693" y="36979"/>
                  <a:pt x="36429" y="74285"/>
                </a:cubicBezTo>
                <a:cubicBezTo>
                  <a:pt x="36165" y="111591"/>
                  <a:pt x="21348" y="189644"/>
                  <a:pt x="15792" y="228273"/>
                </a:cubicBezTo>
                <a:cubicBezTo>
                  <a:pt x="10236" y="266902"/>
                  <a:pt x="-6962" y="297064"/>
                  <a:pt x="3092" y="306060"/>
                </a:cubicBezTo>
                <a:cubicBezTo>
                  <a:pt x="13146" y="315056"/>
                  <a:pt x="61565" y="293625"/>
                  <a:pt x="76117" y="282248"/>
                </a:cubicBezTo>
                <a:cubicBezTo>
                  <a:pt x="90669" y="270871"/>
                  <a:pt x="99400" y="247059"/>
                  <a:pt x="90404" y="237798"/>
                </a:cubicBezTo>
                <a:cubicBezTo>
                  <a:pt x="81408" y="228538"/>
                  <a:pt x="26375" y="226950"/>
                  <a:pt x="22142" y="226685"/>
                </a:cubicBezTo>
                <a:cubicBezTo>
                  <a:pt x="17909" y="226420"/>
                  <a:pt x="61565" y="241502"/>
                  <a:pt x="65004" y="236210"/>
                </a:cubicBezTo>
                <a:cubicBezTo>
                  <a:pt x="68443" y="230918"/>
                  <a:pt x="45689" y="229331"/>
                  <a:pt x="42779" y="194935"/>
                </a:cubicBezTo>
                <a:cubicBezTo>
                  <a:pt x="39869" y="160539"/>
                  <a:pt x="18437" y="24543"/>
                  <a:pt x="17379" y="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AE4AAD4B-EE41-4308-9421-B1143C8505E2}"/>
              </a:ext>
            </a:extLst>
          </p:cNvPr>
          <p:cNvSpPr/>
          <p:nvPr/>
        </p:nvSpPr>
        <p:spPr>
          <a:xfrm>
            <a:off x="5699722" y="7323790"/>
            <a:ext cx="102990" cy="102884"/>
          </a:xfrm>
          <a:custGeom>
            <a:avLst/>
            <a:gdLst>
              <a:gd name="connsiteX0" fmla="*/ 101003 w 102990"/>
              <a:gd name="connsiteY0" fmla="*/ 83485 h 102884"/>
              <a:gd name="connsiteX1" fmla="*/ 85128 w 102990"/>
              <a:gd name="connsiteY1" fmla="*/ 2523 h 102884"/>
              <a:gd name="connsiteX2" fmla="*/ 991 w 102990"/>
              <a:gd name="connsiteY2" fmla="*/ 27923 h 102884"/>
              <a:gd name="connsiteX3" fmla="*/ 39091 w 102990"/>
              <a:gd name="connsiteY3" fmla="*/ 102535 h 102884"/>
              <a:gd name="connsiteX4" fmla="*/ 40678 w 102990"/>
              <a:gd name="connsiteY4" fmla="*/ 54910 h 102884"/>
              <a:gd name="connsiteX5" fmla="*/ 54966 w 102990"/>
              <a:gd name="connsiteY5" fmla="*/ 31098 h 102884"/>
              <a:gd name="connsiteX6" fmla="*/ 101003 w 102990"/>
              <a:gd name="connsiteY6" fmla="*/ 83485 h 10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90" h="102884">
                <a:moveTo>
                  <a:pt x="101003" y="83485"/>
                </a:moveTo>
                <a:cubicBezTo>
                  <a:pt x="106030" y="78722"/>
                  <a:pt x="101797" y="11783"/>
                  <a:pt x="85128" y="2523"/>
                </a:cubicBezTo>
                <a:cubicBezTo>
                  <a:pt x="68459" y="-6737"/>
                  <a:pt x="8664" y="11254"/>
                  <a:pt x="991" y="27923"/>
                </a:cubicBezTo>
                <a:cubicBezTo>
                  <a:pt x="-6682" y="44592"/>
                  <a:pt x="32477" y="98037"/>
                  <a:pt x="39091" y="102535"/>
                </a:cubicBezTo>
                <a:cubicBezTo>
                  <a:pt x="45705" y="107033"/>
                  <a:pt x="38032" y="66816"/>
                  <a:pt x="40678" y="54910"/>
                </a:cubicBezTo>
                <a:cubicBezTo>
                  <a:pt x="43324" y="43004"/>
                  <a:pt x="46499" y="29246"/>
                  <a:pt x="54966" y="31098"/>
                </a:cubicBezTo>
                <a:cubicBezTo>
                  <a:pt x="63433" y="32950"/>
                  <a:pt x="95976" y="88248"/>
                  <a:pt x="101003" y="8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5AF7A4F1-900F-4837-A29B-9883A9FCD215}"/>
              </a:ext>
            </a:extLst>
          </p:cNvPr>
          <p:cNvSpPr/>
          <p:nvPr/>
        </p:nvSpPr>
        <p:spPr>
          <a:xfrm>
            <a:off x="6413422" y="7845559"/>
            <a:ext cx="402373" cy="291142"/>
          </a:xfrm>
          <a:custGeom>
            <a:avLst/>
            <a:gdLst>
              <a:gd name="connsiteX0" fmla="*/ 2195 w 402373"/>
              <a:gd name="connsiteY0" fmla="*/ 3041 h 291142"/>
              <a:gd name="connsiteX1" fmla="*/ 376845 w 402373"/>
              <a:gd name="connsiteY1" fmla="*/ 271858 h 291142"/>
              <a:gd name="connsiteX2" fmla="*/ 353561 w 402373"/>
              <a:gd name="connsiteY2" fmla="*/ 254924 h 291142"/>
              <a:gd name="connsiteX3" fmla="*/ 228678 w 402373"/>
              <a:gd name="connsiteY3" fmla="*/ 136391 h 291142"/>
              <a:gd name="connsiteX4" fmla="*/ 2195 w 402373"/>
              <a:gd name="connsiteY4" fmla="*/ 3041 h 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73" h="291142">
                <a:moveTo>
                  <a:pt x="2195" y="3041"/>
                </a:moveTo>
                <a:cubicBezTo>
                  <a:pt x="26890" y="25619"/>
                  <a:pt x="318284" y="229878"/>
                  <a:pt x="376845" y="271858"/>
                </a:cubicBezTo>
                <a:cubicBezTo>
                  <a:pt x="435406" y="313838"/>
                  <a:pt x="378256" y="277502"/>
                  <a:pt x="353561" y="254924"/>
                </a:cubicBezTo>
                <a:cubicBezTo>
                  <a:pt x="328866" y="232346"/>
                  <a:pt x="289356" y="183310"/>
                  <a:pt x="228678" y="136391"/>
                </a:cubicBezTo>
                <a:cubicBezTo>
                  <a:pt x="168000" y="89472"/>
                  <a:pt x="-22500" y="-19537"/>
                  <a:pt x="2195" y="3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AF7B0FCE-A485-43AD-94D1-BF5C75EE9DD5}"/>
              </a:ext>
            </a:extLst>
          </p:cNvPr>
          <p:cNvSpPr/>
          <p:nvPr/>
        </p:nvSpPr>
        <p:spPr>
          <a:xfrm>
            <a:off x="6421946" y="7916333"/>
            <a:ext cx="382010" cy="292814"/>
          </a:xfrm>
          <a:custGeom>
            <a:avLst/>
            <a:gdLst>
              <a:gd name="connsiteX0" fmla="*/ 21 w 382010"/>
              <a:gd name="connsiteY0" fmla="*/ 0 h 292814"/>
              <a:gd name="connsiteX1" fmla="*/ 351387 w 382010"/>
              <a:gd name="connsiteY1" fmla="*/ 251884 h 292814"/>
              <a:gd name="connsiteX2" fmla="*/ 361971 w 382010"/>
              <a:gd name="connsiteY2" fmla="*/ 292100 h 292814"/>
              <a:gd name="connsiteX3" fmla="*/ 334454 w 382010"/>
              <a:gd name="connsiteY3" fmla="*/ 249767 h 292814"/>
              <a:gd name="connsiteX4" fmla="*/ 21 w 382010"/>
              <a:gd name="connsiteY4" fmla="*/ 0 h 29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10" h="292814">
                <a:moveTo>
                  <a:pt x="21" y="0"/>
                </a:moveTo>
                <a:cubicBezTo>
                  <a:pt x="2843" y="353"/>
                  <a:pt x="291062" y="203201"/>
                  <a:pt x="351387" y="251884"/>
                </a:cubicBezTo>
                <a:cubicBezTo>
                  <a:pt x="411712" y="300567"/>
                  <a:pt x="364793" y="292453"/>
                  <a:pt x="361971" y="292100"/>
                </a:cubicBezTo>
                <a:cubicBezTo>
                  <a:pt x="359149" y="291747"/>
                  <a:pt x="393721" y="301978"/>
                  <a:pt x="334454" y="249767"/>
                </a:cubicBezTo>
                <a:cubicBezTo>
                  <a:pt x="275187" y="197556"/>
                  <a:pt x="-2801" y="-353"/>
                  <a:pt x="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74B3AE0-8BF8-4DA0-AD17-61B32FE27576}"/>
              </a:ext>
            </a:extLst>
          </p:cNvPr>
          <p:cNvSpPr/>
          <p:nvPr/>
        </p:nvSpPr>
        <p:spPr>
          <a:xfrm>
            <a:off x="6796306" y="7597568"/>
            <a:ext cx="66658" cy="611335"/>
          </a:xfrm>
          <a:custGeom>
            <a:avLst/>
            <a:gdLst>
              <a:gd name="connsiteX0" fmla="*/ 61694 w 66658"/>
              <a:gd name="connsiteY0" fmla="*/ 5499 h 611335"/>
              <a:gd name="connsiteX1" fmla="*/ 61694 w 66658"/>
              <a:gd name="connsiteY1" fmla="*/ 521965 h 611335"/>
              <a:gd name="connsiteX2" fmla="*/ 311 w 66658"/>
              <a:gd name="connsiteY2" fmla="*/ 606632 h 611335"/>
              <a:gd name="connsiteX3" fmla="*/ 38411 w 66658"/>
              <a:gd name="connsiteY3" fmla="*/ 564299 h 611335"/>
              <a:gd name="connsiteX4" fmla="*/ 51111 w 66658"/>
              <a:gd name="connsiteY4" fmla="*/ 267965 h 611335"/>
              <a:gd name="connsiteX5" fmla="*/ 61694 w 66658"/>
              <a:gd name="connsiteY5" fmla="*/ 5499 h 6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8" h="611335">
                <a:moveTo>
                  <a:pt x="61694" y="5499"/>
                </a:moveTo>
                <a:cubicBezTo>
                  <a:pt x="63458" y="47832"/>
                  <a:pt x="71924" y="421776"/>
                  <a:pt x="61694" y="521965"/>
                </a:cubicBezTo>
                <a:cubicBezTo>
                  <a:pt x="51464" y="622154"/>
                  <a:pt x="4191" y="599576"/>
                  <a:pt x="311" y="606632"/>
                </a:cubicBezTo>
                <a:cubicBezTo>
                  <a:pt x="-3569" y="613688"/>
                  <a:pt x="29944" y="620743"/>
                  <a:pt x="38411" y="564299"/>
                </a:cubicBezTo>
                <a:cubicBezTo>
                  <a:pt x="46878" y="507855"/>
                  <a:pt x="50053" y="359687"/>
                  <a:pt x="51111" y="267965"/>
                </a:cubicBezTo>
                <a:cubicBezTo>
                  <a:pt x="52169" y="176243"/>
                  <a:pt x="59930" y="-36834"/>
                  <a:pt x="61694" y="5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5C5359B-DFBF-48E8-9CC1-F767D92CA591}"/>
              </a:ext>
            </a:extLst>
          </p:cNvPr>
          <p:cNvSpPr/>
          <p:nvPr/>
        </p:nvSpPr>
        <p:spPr>
          <a:xfrm>
            <a:off x="6769534" y="7601949"/>
            <a:ext cx="55014" cy="610385"/>
          </a:xfrm>
          <a:custGeom>
            <a:avLst/>
            <a:gdLst>
              <a:gd name="connsiteX0" fmla="*/ 50366 w 55014"/>
              <a:gd name="connsiteY0" fmla="*/ 5351 h 610385"/>
              <a:gd name="connsiteX1" fmla="*/ 1683 w 55014"/>
              <a:gd name="connsiteY1" fmla="*/ 187384 h 610385"/>
              <a:gd name="connsiteX2" fmla="*/ 12266 w 55014"/>
              <a:gd name="connsiteY2" fmla="*/ 595901 h 610385"/>
              <a:gd name="connsiteX3" fmla="*/ 22849 w 55014"/>
              <a:gd name="connsiteY3" fmla="*/ 507001 h 610385"/>
              <a:gd name="connsiteX4" fmla="*/ 33433 w 55014"/>
              <a:gd name="connsiteY4" fmla="*/ 392701 h 610385"/>
              <a:gd name="connsiteX5" fmla="*/ 48249 w 55014"/>
              <a:gd name="connsiteY5" fmla="*/ 81551 h 610385"/>
              <a:gd name="connsiteX6" fmla="*/ 50366 w 55014"/>
              <a:gd name="connsiteY6" fmla="*/ 5351 h 6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14" h="610385">
                <a:moveTo>
                  <a:pt x="50366" y="5351"/>
                </a:moveTo>
                <a:cubicBezTo>
                  <a:pt x="42605" y="22990"/>
                  <a:pt x="8033" y="88959"/>
                  <a:pt x="1683" y="187384"/>
                </a:cubicBezTo>
                <a:cubicBezTo>
                  <a:pt x="-4667" y="285809"/>
                  <a:pt x="8738" y="542632"/>
                  <a:pt x="12266" y="595901"/>
                </a:cubicBezTo>
                <a:cubicBezTo>
                  <a:pt x="15794" y="649170"/>
                  <a:pt x="19321" y="540868"/>
                  <a:pt x="22849" y="507001"/>
                </a:cubicBezTo>
                <a:cubicBezTo>
                  <a:pt x="26377" y="473134"/>
                  <a:pt x="29200" y="463609"/>
                  <a:pt x="33433" y="392701"/>
                </a:cubicBezTo>
                <a:cubicBezTo>
                  <a:pt x="37666" y="321793"/>
                  <a:pt x="41194" y="149284"/>
                  <a:pt x="48249" y="81551"/>
                </a:cubicBezTo>
                <a:cubicBezTo>
                  <a:pt x="55304" y="13818"/>
                  <a:pt x="58127" y="-12288"/>
                  <a:pt x="50366" y="5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A335D87-6C98-4F6F-8A31-C3FE54AB96B0}"/>
              </a:ext>
            </a:extLst>
          </p:cNvPr>
          <p:cNvSpPr/>
          <p:nvPr/>
        </p:nvSpPr>
        <p:spPr>
          <a:xfrm>
            <a:off x="6851484" y="7615260"/>
            <a:ext cx="244994" cy="905338"/>
          </a:xfrm>
          <a:custGeom>
            <a:avLst/>
            <a:gdLst>
              <a:gd name="connsiteX0" fmla="*/ 6516 w 244994"/>
              <a:gd name="connsiteY0" fmla="*/ 6857 h 905338"/>
              <a:gd name="connsiteX1" fmla="*/ 228766 w 244994"/>
              <a:gd name="connsiteY1" fmla="*/ 417490 h 905338"/>
              <a:gd name="connsiteX2" fmla="*/ 226649 w 244994"/>
              <a:gd name="connsiteY2" fmla="*/ 614340 h 905338"/>
              <a:gd name="connsiteX3" fmla="*/ 216066 w 244994"/>
              <a:gd name="connsiteY3" fmla="*/ 900090 h 905338"/>
              <a:gd name="connsiteX4" fmla="*/ 205483 w 244994"/>
              <a:gd name="connsiteY4" fmla="*/ 775207 h 905338"/>
              <a:gd name="connsiteX5" fmla="*/ 203366 w 244994"/>
              <a:gd name="connsiteY5" fmla="*/ 476757 h 905338"/>
              <a:gd name="connsiteX6" fmla="*/ 72133 w 244994"/>
              <a:gd name="connsiteY6" fmla="*/ 182540 h 905338"/>
              <a:gd name="connsiteX7" fmla="*/ 6516 w 244994"/>
              <a:gd name="connsiteY7" fmla="*/ 6857 h 9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4" h="905338">
                <a:moveTo>
                  <a:pt x="6516" y="6857"/>
                </a:moveTo>
                <a:cubicBezTo>
                  <a:pt x="32621" y="46015"/>
                  <a:pt x="192077" y="316243"/>
                  <a:pt x="228766" y="417490"/>
                </a:cubicBezTo>
                <a:cubicBezTo>
                  <a:pt x="265455" y="518737"/>
                  <a:pt x="228766" y="533907"/>
                  <a:pt x="226649" y="614340"/>
                </a:cubicBezTo>
                <a:cubicBezTo>
                  <a:pt x="224532" y="694773"/>
                  <a:pt x="219594" y="873279"/>
                  <a:pt x="216066" y="900090"/>
                </a:cubicBezTo>
                <a:cubicBezTo>
                  <a:pt x="212538" y="926901"/>
                  <a:pt x="207600" y="845762"/>
                  <a:pt x="205483" y="775207"/>
                </a:cubicBezTo>
                <a:cubicBezTo>
                  <a:pt x="203366" y="704652"/>
                  <a:pt x="225591" y="575535"/>
                  <a:pt x="203366" y="476757"/>
                </a:cubicBezTo>
                <a:cubicBezTo>
                  <a:pt x="181141" y="377979"/>
                  <a:pt x="105294" y="259446"/>
                  <a:pt x="72133" y="182540"/>
                </a:cubicBezTo>
                <a:cubicBezTo>
                  <a:pt x="38972" y="105634"/>
                  <a:pt x="-19589" y="-32301"/>
                  <a:pt x="6516" y="6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5C78F8D8-F951-410E-9F42-8C3071472FDF}"/>
              </a:ext>
            </a:extLst>
          </p:cNvPr>
          <p:cNvSpPr/>
          <p:nvPr/>
        </p:nvSpPr>
        <p:spPr>
          <a:xfrm>
            <a:off x="6833955" y="8176249"/>
            <a:ext cx="231748" cy="320077"/>
          </a:xfrm>
          <a:custGeom>
            <a:avLst/>
            <a:gdLst>
              <a:gd name="connsiteX0" fmla="*/ 762 w 231748"/>
              <a:gd name="connsiteY0" fmla="*/ 2551 h 320077"/>
              <a:gd name="connsiteX1" fmla="*/ 178562 w 231748"/>
              <a:gd name="connsiteY1" fmla="*/ 237501 h 320077"/>
              <a:gd name="connsiteX2" fmla="*/ 231478 w 231748"/>
              <a:gd name="connsiteY2" fmla="*/ 320051 h 320077"/>
              <a:gd name="connsiteX3" fmla="*/ 195495 w 231748"/>
              <a:gd name="connsiteY3" fmla="*/ 231151 h 320077"/>
              <a:gd name="connsiteX4" fmla="*/ 117178 w 231748"/>
              <a:gd name="connsiteY4" fmla="*/ 121084 h 320077"/>
              <a:gd name="connsiteX5" fmla="*/ 762 w 231748"/>
              <a:gd name="connsiteY5" fmla="*/ 2551 h 3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48" h="320077">
                <a:moveTo>
                  <a:pt x="762" y="2551"/>
                </a:moveTo>
                <a:cubicBezTo>
                  <a:pt x="10993" y="21954"/>
                  <a:pt x="140109" y="184584"/>
                  <a:pt x="178562" y="237501"/>
                </a:cubicBezTo>
                <a:cubicBezTo>
                  <a:pt x="217015" y="290418"/>
                  <a:pt x="228656" y="321109"/>
                  <a:pt x="231478" y="320051"/>
                </a:cubicBezTo>
                <a:cubicBezTo>
                  <a:pt x="234300" y="318993"/>
                  <a:pt x="214545" y="264312"/>
                  <a:pt x="195495" y="231151"/>
                </a:cubicBezTo>
                <a:cubicBezTo>
                  <a:pt x="176445" y="197990"/>
                  <a:pt x="148223" y="162712"/>
                  <a:pt x="117178" y="121084"/>
                </a:cubicBezTo>
                <a:cubicBezTo>
                  <a:pt x="86134" y="79456"/>
                  <a:pt x="-9469" y="-16852"/>
                  <a:pt x="762" y="2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15B9CE56-A30A-4207-A104-223DC4EE99D7}"/>
              </a:ext>
            </a:extLst>
          </p:cNvPr>
          <p:cNvSpPr/>
          <p:nvPr/>
        </p:nvSpPr>
        <p:spPr>
          <a:xfrm>
            <a:off x="6784063" y="8202401"/>
            <a:ext cx="332054" cy="700554"/>
          </a:xfrm>
          <a:custGeom>
            <a:avLst/>
            <a:gdLst>
              <a:gd name="connsiteX0" fmla="*/ 1970 w 332054"/>
              <a:gd name="connsiteY0" fmla="*/ 1799 h 700554"/>
              <a:gd name="connsiteX1" fmla="*/ 203054 w 332054"/>
              <a:gd name="connsiteY1" fmla="*/ 304482 h 700554"/>
              <a:gd name="connsiteX2" fmla="*/ 306770 w 332054"/>
              <a:gd name="connsiteY2" fmla="*/ 499216 h 700554"/>
              <a:gd name="connsiteX3" fmla="*/ 327937 w 332054"/>
              <a:gd name="connsiteY3" fmla="*/ 700299 h 700554"/>
              <a:gd name="connsiteX4" fmla="*/ 308887 w 332054"/>
              <a:gd name="connsiteY4" fmla="*/ 533082 h 700554"/>
              <a:gd name="connsiteX5" fmla="*/ 112037 w 332054"/>
              <a:gd name="connsiteY5" fmla="*/ 196532 h 700554"/>
              <a:gd name="connsiteX6" fmla="*/ 1970 w 332054"/>
              <a:gd name="connsiteY6" fmla="*/ 1799 h 7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54" h="700554">
                <a:moveTo>
                  <a:pt x="1970" y="1799"/>
                </a:moveTo>
                <a:cubicBezTo>
                  <a:pt x="17140" y="19791"/>
                  <a:pt x="152254" y="221579"/>
                  <a:pt x="203054" y="304482"/>
                </a:cubicBezTo>
                <a:cubicBezTo>
                  <a:pt x="253854" y="387385"/>
                  <a:pt x="285956" y="433247"/>
                  <a:pt x="306770" y="499216"/>
                </a:cubicBezTo>
                <a:cubicBezTo>
                  <a:pt x="327584" y="565186"/>
                  <a:pt x="327584" y="694655"/>
                  <a:pt x="327937" y="700299"/>
                </a:cubicBezTo>
                <a:cubicBezTo>
                  <a:pt x="328290" y="705943"/>
                  <a:pt x="344870" y="617043"/>
                  <a:pt x="308887" y="533082"/>
                </a:cubicBezTo>
                <a:cubicBezTo>
                  <a:pt x="272904" y="449121"/>
                  <a:pt x="161426" y="288607"/>
                  <a:pt x="112037" y="196532"/>
                </a:cubicBezTo>
                <a:cubicBezTo>
                  <a:pt x="62648" y="104457"/>
                  <a:pt x="-13200" y="-16193"/>
                  <a:pt x="1970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DE4B5B91-B9CB-4EC6-AEC6-72B43AA24513}"/>
              </a:ext>
            </a:extLst>
          </p:cNvPr>
          <p:cNvSpPr/>
          <p:nvPr/>
        </p:nvSpPr>
        <p:spPr>
          <a:xfrm>
            <a:off x="7110684" y="8131291"/>
            <a:ext cx="560380" cy="568384"/>
          </a:xfrm>
          <a:custGeom>
            <a:avLst/>
            <a:gdLst>
              <a:gd name="connsiteX0" fmla="*/ 560116 w 560380"/>
              <a:gd name="connsiteY0" fmla="*/ 942 h 568384"/>
              <a:gd name="connsiteX1" fmla="*/ 217216 w 560380"/>
              <a:gd name="connsiteY1" fmla="*/ 309976 h 568384"/>
              <a:gd name="connsiteX2" fmla="*/ 79633 w 560380"/>
              <a:gd name="connsiteY2" fmla="*/ 398876 h 568384"/>
              <a:gd name="connsiteX3" fmla="*/ 16133 w 560380"/>
              <a:gd name="connsiteY3" fmla="*/ 458142 h 568384"/>
              <a:gd name="connsiteX4" fmla="*/ 7666 w 560380"/>
              <a:gd name="connsiteY4" fmla="*/ 568209 h 568384"/>
              <a:gd name="connsiteX5" fmla="*/ 24599 w 560380"/>
              <a:gd name="connsiteY5" fmla="*/ 430626 h 568384"/>
              <a:gd name="connsiteX6" fmla="*/ 270133 w 560380"/>
              <a:gd name="connsiteY6" fmla="*/ 221076 h 568384"/>
              <a:gd name="connsiteX7" fmla="*/ 560116 w 560380"/>
              <a:gd name="connsiteY7" fmla="*/ 942 h 56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80" h="568384">
                <a:moveTo>
                  <a:pt x="560116" y="942"/>
                </a:moveTo>
                <a:cubicBezTo>
                  <a:pt x="551297" y="15759"/>
                  <a:pt x="297296" y="243654"/>
                  <a:pt x="217216" y="309976"/>
                </a:cubicBezTo>
                <a:cubicBezTo>
                  <a:pt x="137136" y="376298"/>
                  <a:pt x="113147" y="374182"/>
                  <a:pt x="79633" y="398876"/>
                </a:cubicBezTo>
                <a:cubicBezTo>
                  <a:pt x="46119" y="423570"/>
                  <a:pt x="28127" y="429920"/>
                  <a:pt x="16133" y="458142"/>
                </a:cubicBezTo>
                <a:cubicBezTo>
                  <a:pt x="4139" y="486364"/>
                  <a:pt x="6255" y="572795"/>
                  <a:pt x="7666" y="568209"/>
                </a:cubicBezTo>
                <a:cubicBezTo>
                  <a:pt x="9077" y="563623"/>
                  <a:pt x="-19146" y="488482"/>
                  <a:pt x="24599" y="430626"/>
                </a:cubicBezTo>
                <a:cubicBezTo>
                  <a:pt x="68343" y="372771"/>
                  <a:pt x="270133" y="221076"/>
                  <a:pt x="270133" y="221076"/>
                </a:cubicBezTo>
                <a:cubicBezTo>
                  <a:pt x="355152" y="149815"/>
                  <a:pt x="568935" y="-13875"/>
                  <a:pt x="560116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BEA2B279-B298-4F8B-836F-0FDD97C86565}"/>
              </a:ext>
            </a:extLst>
          </p:cNvPr>
          <p:cNvSpPr/>
          <p:nvPr/>
        </p:nvSpPr>
        <p:spPr>
          <a:xfrm>
            <a:off x="7441645" y="8151508"/>
            <a:ext cx="295066" cy="235001"/>
          </a:xfrm>
          <a:custGeom>
            <a:avLst/>
            <a:gdLst>
              <a:gd name="connsiteX0" fmla="*/ 292655 w 295066"/>
              <a:gd name="connsiteY0" fmla="*/ 8242 h 235001"/>
              <a:gd name="connsiteX1" fmla="*/ 241855 w 295066"/>
              <a:gd name="connsiteY1" fmla="*/ 27292 h 235001"/>
              <a:gd name="connsiteX2" fmla="*/ 55588 w 295066"/>
              <a:gd name="connsiteY2" fmla="*/ 198742 h 235001"/>
              <a:gd name="connsiteX3" fmla="*/ 6905 w 295066"/>
              <a:gd name="connsiteY3" fmla="*/ 228375 h 235001"/>
              <a:gd name="connsiteX4" fmla="*/ 182588 w 295066"/>
              <a:gd name="connsiteY4" fmla="*/ 107725 h 235001"/>
              <a:gd name="connsiteX5" fmla="*/ 292655 w 295066"/>
              <a:gd name="connsiteY5" fmla="*/ 8242 h 2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066" h="235001">
                <a:moveTo>
                  <a:pt x="292655" y="8242"/>
                </a:moveTo>
                <a:cubicBezTo>
                  <a:pt x="302533" y="-5163"/>
                  <a:pt x="281366" y="-4458"/>
                  <a:pt x="241855" y="27292"/>
                </a:cubicBezTo>
                <a:cubicBezTo>
                  <a:pt x="202344" y="59042"/>
                  <a:pt x="94746" y="165228"/>
                  <a:pt x="55588" y="198742"/>
                </a:cubicBezTo>
                <a:cubicBezTo>
                  <a:pt x="16430" y="232256"/>
                  <a:pt x="-14262" y="243545"/>
                  <a:pt x="6905" y="228375"/>
                </a:cubicBezTo>
                <a:cubicBezTo>
                  <a:pt x="28072" y="213205"/>
                  <a:pt x="136021" y="140533"/>
                  <a:pt x="182588" y="107725"/>
                </a:cubicBezTo>
                <a:cubicBezTo>
                  <a:pt x="229155" y="74917"/>
                  <a:pt x="282777" y="21647"/>
                  <a:pt x="292655" y="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D83E7913-C3E9-413B-9E67-46E135E83F14}"/>
              </a:ext>
            </a:extLst>
          </p:cNvPr>
          <p:cNvSpPr/>
          <p:nvPr/>
        </p:nvSpPr>
        <p:spPr>
          <a:xfrm>
            <a:off x="7144145" y="8259233"/>
            <a:ext cx="611322" cy="616800"/>
          </a:xfrm>
          <a:custGeom>
            <a:avLst/>
            <a:gdLst>
              <a:gd name="connsiteX0" fmla="*/ 611322 w 611322"/>
              <a:gd name="connsiteY0" fmla="*/ 0 h 616800"/>
              <a:gd name="connsiteX1" fmla="*/ 164705 w 611322"/>
              <a:gd name="connsiteY1" fmla="*/ 302684 h 616800"/>
              <a:gd name="connsiteX2" fmla="*/ 69455 w 611322"/>
              <a:gd name="connsiteY2" fmla="*/ 364067 h 616800"/>
              <a:gd name="connsiteX3" fmla="*/ 20772 w 611322"/>
              <a:gd name="connsiteY3" fmla="*/ 412750 h 616800"/>
              <a:gd name="connsiteX4" fmla="*/ 16538 w 611322"/>
              <a:gd name="connsiteY4" fmla="*/ 615950 h 616800"/>
              <a:gd name="connsiteX5" fmla="*/ 1722 w 611322"/>
              <a:gd name="connsiteY5" fmla="*/ 480484 h 616800"/>
              <a:gd name="connsiteX6" fmla="*/ 29238 w 611322"/>
              <a:gd name="connsiteY6" fmla="*/ 359834 h 616800"/>
              <a:gd name="connsiteX7" fmla="*/ 257838 w 611322"/>
              <a:gd name="connsiteY7" fmla="*/ 207434 h 616800"/>
              <a:gd name="connsiteX8" fmla="*/ 611322 w 611322"/>
              <a:gd name="connsiteY8" fmla="*/ 0 h 6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322" h="616800">
                <a:moveTo>
                  <a:pt x="611322" y="0"/>
                </a:moveTo>
                <a:lnTo>
                  <a:pt x="164705" y="302684"/>
                </a:lnTo>
                <a:cubicBezTo>
                  <a:pt x="74394" y="363362"/>
                  <a:pt x="93444" y="345723"/>
                  <a:pt x="69455" y="364067"/>
                </a:cubicBezTo>
                <a:cubicBezTo>
                  <a:pt x="45466" y="382411"/>
                  <a:pt x="29591" y="370770"/>
                  <a:pt x="20772" y="412750"/>
                </a:cubicBezTo>
                <a:cubicBezTo>
                  <a:pt x="11952" y="454731"/>
                  <a:pt x="19713" y="604661"/>
                  <a:pt x="16538" y="615950"/>
                </a:cubicBezTo>
                <a:cubicBezTo>
                  <a:pt x="13363" y="627239"/>
                  <a:pt x="-395" y="523170"/>
                  <a:pt x="1722" y="480484"/>
                </a:cubicBezTo>
                <a:cubicBezTo>
                  <a:pt x="3839" y="437798"/>
                  <a:pt x="-13448" y="405342"/>
                  <a:pt x="29238" y="359834"/>
                </a:cubicBezTo>
                <a:cubicBezTo>
                  <a:pt x="71924" y="314326"/>
                  <a:pt x="257838" y="207434"/>
                  <a:pt x="257838" y="207434"/>
                </a:cubicBezTo>
                <a:lnTo>
                  <a:pt x="61132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88154F0D-BF2F-410D-A3AB-9563AF791EF2}"/>
              </a:ext>
            </a:extLst>
          </p:cNvPr>
          <p:cNvSpPr/>
          <p:nvPr/>
        </p:nvSpPr>
        <p:spPr>
          <a:xfrm>
            <a:off x="7734990" y="8135564"/>
            <a:ext cx="144790" cy="285674"/>
          </a:xfrm>
          <a:custGeom>
            <a:avLst/>
            <a:gdLst>
              <a:gd name="connsiteX0" fmla="*/ 1427 w 144790"/>
              <a:gd name="connsiteY0" fmla="*/ 903 h 285674"/>
              <a:gd name="connsiteX1" fmla="*/ 143243 w 144790"/>
              <a:gd name="connsiteY1" fmla="*/ 278186 h 285674"/>
              <a:gd name="connsiteX2" fmla="*/ 73393 w 144790"/>
              <a:gd name="connsiteY2" fmla="*/ 191403 h 285674"/>
              <a:gd name="connsiteX3" fmla="*/ 1427 w 144790"/>
              <a:gd name="connsiteY3" fmla="*/ 903 h 28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90" h="285674">
                <a:moveTo>
                  <a:pt x="1427" y="903"/>
                </a:moveTo>
                <a:cubicBezTo>
                  <a:pt x="13069" y="15367"/>
                  <a:pt x="131249" y="246436"/>
                  <a:pt x="143243" y="278186"/>
                </a:cubicBezTo>
                <a:cubicBezTo>
                  <a:pt x="155237" y="309936"/>
                  <a:pt x="94207" y="233031"/>
                  <a:pt x="73393" y="191403"/>
                </a:cubicBezTo>
                <a:cubicBezTo>
                  <a:pt x="52579" y="149775"/>
                  <a:pt x="-10215" y="-13561"/>
                  <a:pt x="1427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E6A3AEA4-3AF2-458B-BAF9-C4486998096B}"/>
              </a:ext>
            </a:extLst>
          </p:cNvPr>
          <p:cNvSpPr/>
          <p:nvPr/>
        </p:nvSpPr>
        <p:spPr>
          <a:xfrm>
            <a:off x="7156087" y="8375537"/>
            <a:ext cx="705235" cy="560472"/>
          </a:xfrm>
          <a:custGeom>
            <a:avLst/>
            <a:gdLst>
              <a:gd name="connsiteX0" fmla="*/ 705213 w 705235"/>
              <a:gd name="connsiteY0" fmla="*/ 113 h 560472"/>
              <a:gd name="connsiteX1" fmla="*/ 554930 w 705235"/>
              <a:gd name="connsiteY1" fmla="*/ 150396 h 560472"/>
              <a:gd name="connsiteX2" fmla="*/ 419463 w 705235"/>
              <a:gd name="connsiteY2" fmla="*/ 237180 h 560472"/>
              <a:gd name="connsiteX3" fmla="*/ 273413 w 705235"/>
              <a:gd name="connsiteY3" fmla="*/ 355713 h 560472"/>
              <a:gd name="connsiteX4" fmla="*/ 363 w 705235"/>
              <a:gd name="connsiteY4" fmla="*/ 558913 h 560472"/>
              <a:gd name="connsiteX5" fmla="*/ 220496 w 705235"/>
              <a:gd name="connsiteY5" fmla="*/ 440380 h 560472"/>
              <a:gd name="connsiteX6" fmla="*/ 451213 w 705235"/>
              <a:gd name="connsiteY6" fmla="*/ 273163 h 560472"/>
              <a:gd name="connsiteX7" fmla="*/ 544346 w 705235"/>
              <a:gd name="connsiteY7" fmla="*/ 175796 h 560472"/>
              <a:gd name="connsiteX8" fmla="*/ 705213 w 705235"/>
              <a:gd name="connsiteY8" fmla="*/ 113 h 5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235" h="560472">
                <a:moveTo>
                  <a:pt x="705213" y="113"/>
                </a:moveTo>
                <a:cubicBezTo>
                  <a:pt x="706977" y="-4120"/>
                  <a:pt x="602555" y="110885"/>
                  <a:pt x="554930" y="150396"/>
                </a:cubicBezTo>
                <a:cubicBezTo>
                  <a:pt x="507305" y="189907"/>
                  <a:pt x="466382" y="202961"/>
                  <a:pt x="419463" y="237180"/>
                </a:cubicBezTo>
                <a:cubicBezTo>
                  <a:pt x="372544" y="271399"/>
                  <a:pt x="343263" y="302091"/>
                  <a:pt x="273413" y="355713"/>
                </a:cubicBezTo>
                <a:cubicBezTo>
                  <a:pt x="203563" y="409335"/>
                  <a:pt x="9183" y="544802"/>
                  <a:pt x="363" y="558913"/>
                </a:cubicBezTo>
                <a:cubicBezTo>
                  <a:pt x="-8457" y="573024"/>
                  <a:pt x="145354" y="488005"/>
                  <a:pt x="220496" y="440380"/>
                </a:cubicBezTo>
                <a:cubicBezTo>
                  <a:pt x="295638" y="392755"/>
                  <a:pt x="397238" y="317260"/>
                  <a:pt x="451213" y="273163"/>
                </a:cubicBezTo>
                <a:cubicBezTo>
                  <a:pt x="505188" y="229066"/>
                  <a:pt x="506951" y="218482"/>
                  <a:pt x="544346" y="175796"/>
                </a:cubicBezTo>
                <a:cubicBezTo>
                  <a:pt x="581741" y="133110"/>
                  <a:pt x="703449" y="4346"/>
                  <a:pt x="70521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83D5CC1A-BAA0-485C-970E-4E9503543ECC}"/>
              </a:ext>
            </a:extLst>
          </p:cNvPr>
          <p:cNvSpPr/>
          <p:nvPr/>
        </p:nvSpPr>
        <p:spPr>
          <a:xfrm>
            <a:off x="7627180" y="8453258"/>
            <a:ext cx="283341" cy="189282"/>
          </a:xfrm>
          <a:custGeom>
            <a:avLst/>
            <a:gdLst>
              <a:gd name="connsiteX0" fmla="*/ 282803 w 283341"/>
              <a:gd name="connsiteY0" fmla="*/ 2825 h 189282"/>
              <a:gd name="connsiteX1" fmla="*/ 3403 w 283341"/>
              <a:gd name="connsiteY1" fmla="*/ 180625 h 189282"/>
              <a:gd name="connsiteX2" fmla="*/ 130403 w 283341"/>
              <a:gd name="connsiteY2" fmla="*/ 161575 h 189282"/>
              <a:gd name="connsiteX3" fmla="*/ 172737 w 283341"/>
              <a:gd name="connsiteY3" fmla="*/ 161575 h 189282"/>
              <a:gd name="connsiteX4" fmla="*/ 41503 w 283341"/>
              <a:gd name="connsiteY4" fmla="*/ 159459 h 189282"/>
              <a:gd name="connsiteX5" fmla="*/ 73253 w 283341"/>
              <a:gd name="connsiteY5" fmla="*/ 76909 h 189282"/>
              <a:gd name="connsiteX6" fmla="*/ 282803 w 283341"/>
              <a:gd name="connsiteY6" fmla="*/ 2825 h 18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41" h="189282">
                <a:moveTo>
                  <a:pt x="282803" y="2825"/>
                </a:moveTo>
                <a:cubicBezTo>
                  <a:pt x="271161" y="20111"/>
                  <a:pt x="28803" y="154167"/>
                  <a:pt x="3403" y="180625"/>
                </a:cubicBezTo>
                <a:cubicBezTo>
                  <a:pt x="-21997" y="207083"/>
                  <a:pt x="102181" y="164750"/>
                  <a:pt x="130403" y="161575"/>
                </a:cubicBezTo>
                <a:cubicBezTo>
                  <a:pt x="158625" y="158400"/>
                  <a:pt x="172737" y="161575"/>
                  <a:pt x="172737" y="161575"/>
                </a:cubicBezTo>
                <a:cubicBezTo>
                  <a:pt x="157920" y="161222"/>
                  <a:pt x="58084" y="173570"/>
                  <a:pt x="41503" y="159459"/>
                </a:cubicBezTo>
                <a:cubicBezTo>
                  <a:pt x="24922" y="145348"/>
                  <a:pt x="32683" y="101604"/>
                  <a:pt x="73253" y="76909"/>
                </a:cubicBezTo>
                <a:cubicBezTo>
                  <a:pt x="113822" y="52215"/>
                  <a:pt x="294445" y="-14461"/>
                  <a:pt x="282803" y="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EA18A076-4681-4913-B4CE-29D77E61A161}"/>
              </a:ext>
            </a:extLst>
          </p:cNvPr>
          <p:cNvSpPr/>
          <p:nvPr/>
        </p:nvSpPr>
        <p:spPr>
          <a:xfrm>
            <a:off x="7238488" y="7412559"/>
            <a:ext cx="334238" cy="200081"/>
          </a:xfrm>
          <a:custGeom>
            <a:avLst/>
            <a:gdLst>
              <a:gd name="connsiteX0" fmla="*/ 512 w 334238"/>
              <a:gd name="connsiteY0" fmla="*/ 8 h 200081"/>
              <a:gd name="connsiteX1" fmla="*/ 286262 w 334238"/>
              <a:gd name="connsiteY1" fmla="*/ 63508 h 200081"/>
              <a:gd name="connsiteX2" fmla="*/ 332829 w 334238"/>
              <a:gd name="connsiteY2" fmla="*/ 93141 h 200081"/>
              <a:gd name="connsiteX3" fmla="*/ 273562 w 334238"/>
              <a:gd name="connsiteY3" fmla="*/ 143941 h 200081"/>
              <a:gd name="connsiteX4" fmla="*/ 246045 w 334238"/>
              <a:gd name="connsiteY4" fmla="*/ 198974 h 200081"/>
              <a:gd name="connsiteX5" fmla="*/ 298962 w 334238"/>
              <a:gd name="connsiteY5" fmla="*/ 91024 h 200081"/>
              <a:gd name="connsiteX6" fmla="*/ 218529 w 334238"/>
              <a:gd name="connsiteY6" fmla="*/ 59274 h 200081"/>
              <a:gd name="connsiteX7" fmla="*/ 512 w 334238"/>
              <a:gd name="connsiteY7" fmla="*/ 8 h 20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38" h="200081">
                <a:moveTo>
                  <a:pt x="512" y="8"/>
                </a:moveTo>
                <a:cubicBezTo>
                  <a:pt x="11801" y="714"/>
                  <a:pt x="230876" y="47986"/>
                  <a:pt x="286262" y="63508"/>
                </a:cubicBezTo>
                <a:cubicBezTo>
                  <a:pt x="341648" y="79030"/>
                  <a:pt x="334946" y="79736"/>
                  <a:pt x="332829" y="93141"/>
                </a:cubicBezTo>
                <a:cubicBezTo>
                  <a:pt x="330712" y="106547"/>
                  <a:pt x="288026" y="126302"/>
                  <a:pt x="273562" y="143941"/>
                </a:cubicBezTo>
                <a:cubicBezTo>
                  <a:pt x="259098" y="161580"/>
                  <a:pt x="241812" y="207794"/>
                  <a:pt x="246045" y="198974"/>
                </a:cubicBezTo>
                <a:cubicBezTo>
                  <a:pt x="250278" y="190154"/>
                  <a:pt x="303548" y="114307"/>
                  <a:pt x="298962" y="91024"/>
                </a:cubicBezTo>
                <a:cubicBezTo>
                  <a:pt x="294376" y="67741"/>
                  <a:pt x="269329" y="74443"/>
                  <a:pt x="218529" y="59274"/>
                </a:cubicBezTo>
                <a:cubicBezTo>
                  <a:pt x="167729" y="44105"/>
                  <a:pt x="-10777" y="-698"/>
                  <a:pt x="51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BF947BFF-C585-4AD0-887E-378BC455B7C7}"/>
              </a:ext>
            </a:extLst>
          </p:cNvPr>
          <p:cNvSpPr/>
          <p:nvPr/>
        </p:nvSpPr>
        <p:spPr>
          <a:xfrm>
            <a:off x="7456248" y="7579482"/>
            <a:ext cx="284124" cy="507680"/>
          </a:xfrm>
          <a:custGeom>
            <a:avLst/>
            <a:gdLst>
              <a:gd name="connsiteX0" fmla="*/ 240 w 284124"/>
              <a:gd name="connsiteY0" fmla="*/ 2418 h 507680"/>
              <a:gd name="connsiteX1" fmla="*/ 82790 w 284124"/>
              <a:gd name="connsiteY1" fmla="*/ 105606 h 507680"/>
              <a:gd name="connsiteX2" fmla="*/ 271702 w 284124"/>
              <a:gd name="connsiteY2" fmla="*/ 486606 h 507680"/>
              <a:gd name="connsiteX3" fmla="*/ 260590 w 284124"/>
              <a:gd name="connsiteY3" fmla="*/ 443743 h 507680"/>
              <a:gd name="connsiteX4" fmla="*/ 216140 w 284124"/>
              <a:gd name="connsiteY4" fmla="*/ 319918 h 507680"/>
              <a:gd name="connsiteX5" fmla="*/ 62152 w 284124"/>
              <a:gd name="connsiteY5" fmla="*/ 56393 h 507680"/>
              <a:gd name="connsiteX6" fmla="*/ 240 w 284124"/>
              <a:gd name="connsiteY6" fmla="*/ 2418 h 50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24" h="507680">
                <a:moveTo>
                  <a:pt x="240" y="2418"/>
                </a:moveTo>
                <a:cubicBezTo>
                  <a:pt x="3680" y="10620"/>
                  <a:pt x="37546" y="24908"/>
                  <a:pt x="82790" y="105606"/>
                </a:cubicBezTo>
                <a:cubicBezTo>
                  <a:pt x="128034" y="186304"/>
                  <a:pt x="242069" y="430250"/>
                  <a:pt x="271702" y="486606"/>
                </a:cubicBezTo>
                <a:cubicBezTo>
                  <a:pt x="301335" y="542962"/>
                  <a:pt x="269850" y="471524"/>
                  <a:pt x="260590" y="443743"/>
                </a:cubicBezTo>
                <a:cubicBezTo>
                  <a:pt x="251330" y="415962"/>
                  <a:pt x="249213" y="384476"/>
                  <a:pt x="216140" y="319918"/>
                </a:cubicBezTo>
                <a:cubicBezTo>
                  <a:pt x="183067" y="255360"/>
                  <a:pt x="93373" y="107193"/>
                  <a:pt x="62152" y="56393"/>
                </a:cubicBezTo>
                <a:cubicBezTo>
                  <a:pt x="30931" y="5593"/>
                  <a:pt x="-3200" y="-5784"/>
                  <a:pt x="240" y="2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B62DE91F-4871-4B8E-A7B1-2B2ECA553968}"/>
              </a:ext>
            </a:extLst>
          </p:cNvPr>
          <p:cNvSpPr/>
          <p:nvPr/>
        </p:nvSpPr>
        <p:spPr>
          <a:xfrm>
            <a:off x="7619973" y="7876748"/>
            <a:ext cx="138290" cy="305870"/>
          </a:xfrm>
          <a:custGeom>
            <a:avLst/>
            <a:gdLst>
              <a:gd name="connsiteX0" fmla="*/ 27 w 138290"/>
              <a:gd name="connsiteY0" fmla="*/ 427 h 305870"/>
              <a:gd name="connsiteX1" fmla="*/ 14315 w 138290"/>
              <a:gd name="connsiteY1" fmla="*/ 116315 h 305870"/>
              <a:gd name="connsiteX2" fmla="*/ 46065 w 138290"/>
              <a:gd name="connsiteY2" fmla="*/ 203627 h 305870"/>
              <a:gd name="connsiteX3" fmla="*/ 60352 w 138290"/>
              <a:gd name="connsiteY3" fmla="*/ 303640 h 305870"/>
              <a:gd name="connsiteX4" fmla="*/ 101627 w 138290"/>
              <a:gd name="connsiteY4" fmla="*/ 271890 h 305870"/>
              <a:gd name="connsiteX5" fmla="*/ 122265 w 138290"/>
              <a:gd name="connsiteY5" fmla="*/ 257602 h 305870"/>
              <a:gd name="connsiteX6" fmla="*/ 138140 w 138290"/>
              <a:gd name="connsiteY6" fmla="*/ 198865 h 305870"/>
              <a:gd name="connsiteX7" fmla="*/ 112740 w 138290"/>
              <a:gd name="connsiteY7" fmla="*/ 248077 h 305870"/>
              <a:gd name="connsiteX8" fmla="*/ 74640 w 138290"/>
              <a:gd name="connsiteY8" fmla="*/ 216327 h 305870"/>
              <a:gd name="connsiteX9" fmla="*/ 17490 w 138290"/>
              <a:gd name="connsiteY9" fmla="*/ 81390 h 305870"/>
              <a:gd name="connsiteX10" fmla="*/ 27 w 138290"/>
              <a:gd name="connsiteY10" fmla="*/ 427 h 30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290" h="305870">
                <a:moveTo>
                  <a:pt x="27" y="427"/>
                </a:moveTo>
                <a:cubicBezTo>
                  <a:pt x="-502" y="6248"/>
                  <a:pt x="6642" y="82448"/>
                  <a:pt x="14315" y="116315"/>
                </a:cubicBezTo>
                <a:cubicBezTo>
                  <a:pt x="21988" y="150182"/>
                  <a:pt x="38392" y="172406"/>
                  <a:pt x="46065" y="203627"/>
                </a:cubicBezTo>
                <a:cubicBezTo>
                  <a:pt x="53738" y="234848"/>
                  <a:pt x="51092" y="292263"/>
                  <a:pt x="60352" y="303640"/>
                </a:cubicBezTo>
                <a:cubicBezTo>
                  <a:pt x="69612" y="315017"/>
                  <a:pt x="91308" y="279563"/>
                  <a:pt x="101627" y="271890"/>
                </a:cubicBezTo>
                <a:cubicBezTo>
                  <a:pt x="111946" y="264217"/>
                  <a:pt x="116180" y="269773"/>
                  <a:pt x="122265" y="257602"/>
                </a:cubicBezTo>
                <a:cubicBezTo>
                  <a:pt x="128351" y="245431"/>
                  <a:pt x="139727" y="200452"/>
                  <a:pt x="138140" y="198865"/>
                </a:cubicBezTo>
                <a:cubicBezTo>
                  <a:pt x="136553" y="197278"/>
                  <a:pt x="123323" y="245167"/>
                  <a:pt x="112740" y="248077"/>
                </a:cubicBezTo>
                <a:cubicBezTo>
                  <a:pt x="102157" y="250987"/>
                  <a:pt x="90515" y="244108"/>
                  <a:pt x="74640" y="216327"/>
                </a:cubicBezTo>
                <a:cubicBezTo>
                  <a:pt x="58765" y="188546"/>
                  <a:pt x="29396" y="113140"/>
                  <a:pt x="17490" y="81390"/>
                </a:cubicBezTo>
                <a:cubicBezTo>
                  <a:pt x="5584" y="49640"/>
                  <a:pt x="556" y="-5394"/>
                  <a:pt x="27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FC4F03F9-8EAF-4032-BFCB-8CF3BAAA62F4}"/>
              </a:ext>
            </a:extLst>
          </p:cNvPr>
          <p:cNvSpPr/>
          <p:nvPr/>
        </p:nvSpPr>
        <p:spPr>
          <a:xfrm>
            <a:off x="7540679" y="7538269"/>
            <a:ext cx="390868" cy="531004"/>
          </a:xfrm>
          <a:custGeom>
            <a:avLst/>
            <a:gdLst>
              <a:gd name="connsiteX0" fmla="*/ 3121 w 390868"/>
              <a:gd name="connsiteY0" fmla="*/ 7119 h 531004"/>
              <a:gd name="connsiteX1" fmla="*/ 223784 w 390868"/>
              <a:gd name="connsiteY1" fmla="*/ 354781 h 531004"/>
              <a:gd name="connsiteX2" fmla="*/ 246009 w 390868"/>
              <a:gd name="connsiteY2" fmla="*/ 410344 h 531004"/>
              <a:gd name="connsiteX3" fmla="*/ 285696 w 390868"/>
              <a:gd name="connsiteY3" fmla="*/ 392881 h 531004"/>
              <a:gd name="connsiteX4" fmla="*/ 311096 w 390868"/>
              <a:gd name="connsiteY4" fmla="*/ 383356 h 531004"/>
              <a:gd name="connsiteX5" fmla="*/ 390471 w 390868"/>
              <a:gd name="connsiteY5" fmla="*/ 530994 h 531004"/>
              <a:gd name="connsiteX6" fmla="*/ 338084 w 390868"/>
              <a:gd name="connsiteY6" fmla="*/ 375419 h 531004"/>
              <a:gd name="connsiteX7" fmla="*/ 257121 w 390868"/>
              <a:gd name="connsiteY7" fmla="*/ 372244 h 531004"/>
              <a:gd name="connsiteX8" fmla="*/ 104721 w 390868"/>
              <a:gd name="connsiteY8" fmla="*/ 140469 h 531004"/>
              <a:gd name="connsiteX9" fmla="*/ 3121 w 390868"/>
              <a:gd name="connsiteY9" fmla="*/ 7119 h 5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68" h="531004">
                <a:moveTo>
                  <a:pt x="3121" y="7119"/>
                </a:moveTo>
                <a:cubicBezTo>
                  <a:pt x="22965" y="42838"/>
                  <a:pt x="183303" y="287577"/>
                  <a:pt x="223784" y="354781"/>
                </a:cubicBezTo>
                <a:cubicBezTo>
                  <a:pt x="264265" y="421985"/>
                  <a:pt x="235690" y="403994"/>
                  <a:pt x="246009" y="410344"/>
                </a:cubicBezTo>
                <a:cubicBezTo>
                  <a:pt x="256328" y="416694"/>
                  <a:pt x="285696" y="392881"/>
                  <a:pt x="285696" y="392881"/>
                </a:cubicBezTo>
                <a:cubicBezTo>
                  <a:pt x="296544" y="388383"/>
                  <a:pt x="293633" y="360337"/>
                  <a:pt x="311096" y="383356"/>
                </a:cubicBezTo>
                <a:cubicBezTo>
                  <a:pt x="328559" y="406375"/>
                  <a:pt x="385973" y="532317"/>
                  <a:pt x="390471" y="530994"/>
                </a:cubicBezTo>
                <a:cubicBezTo>
                  <a:pt x="394969" y="529671"/>
                  <a:pt x="360309" y="401877"/>
                  <a:pt x="338084" y="375419"/>
                </a:cubicBezTo>
                <a:cubicBezTo>
                  <a:pt x="315859" y="348961"/>
                  <a:pt x="296015" y="411402"/>
                  <a:pt x="257121" y="372244"/>
                </a:cubicBezTo>
                <a:cubicBezTo>
                  <a:pt x="218227" y="333086"/>
                  <a:pt x="146525" y="202382"/>
                  <a:pt x="104721" y="140469"/>
                </a:cubicBezTo>
                <a:cubicBezTo>
                  <a:pt x="62917" y="78557"/>
                  <a:pt x="-16723" y="-28600"/>
                  <a:pt x="3121" y="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4BCE8C48-D5BB-4F6F-A3FB-E99A14B02C6B}"/>
              </a:ext>
            </a:extLst>
          </p:cNvPr>
          <p:cNvSpPr/>
          <p:nvPr/>
        </p:nvSpPr>
        <p:spPr>
          <a:xfrm>
            <a:off x="7501512" y="7581297"/>
            <a:ext cx="425834" cy="776392"/>
          </a:xfrm>
          <a:custGeom>
            <a:avLst/>
            <a:gdLst>
              <a:gd name="connsiteX0" fmla="*/ 1013 w 425834"/>
              <a:gd name="connsiteY0" fmla="*/ 2191 h 776392"/>
              <a:gd name="connsiteX1" fmla="*/ 135951 w 425834"/>
              <a:gd name="connsiteY1" fmla="*/ 127603 h 776392"/>
              <a:gd name="connsiteX2" fmla="*/ 253426 w 425834"/>
              <a:gd name="connsiteY2" fmla="*/ 346678 h 776392"/>
              <a:gd name="connsiteX3" fmla="*/ 416938 w 425834"/>
              <a:gd name="connsiteY3" fmla="*/ 764191 h 776392"/>
              <a:gd name="connsiteX4" fmla="*/ 383601 w 425834"/>
              <a:gd name="connsiteY4" fmla="*/ 626078 h 776392"/>
              <a:gd name="connsiteX5" fmla="*/ 210563 w 425834"/>
              <a:gd name="connsiteY5" fmla="*/ 229203 h 776392"/>
              <a:gd name="connsiteX6" fmla="*/ 1013 w 425834"/>
              <a:gd name="connsiteY6" fmla="*/ 2191 h 77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34" h="776392">
                <a:moveTo>
                  <a:pt x="1013" y="2191"/>
                </a:moveTo>
                <a:cubicBezTo>
                  <a:pt x="-11422" y="-14742"/>
                  <a:pt x="93882" y="70189"/>
                  <a:pt x="135951" y="127603"/>
                </a:cubicBezTo>
                <a:cubicBezTo>
                  <a:pt x="178020" y="185018"/>
                  <a:pt x="206595" y="240580"/>
                  <a:pt x="253426" y="346678"/>
                </a:cubicBezTo>
                <a:cubicBezTo>
                  <a:pt x="300257" y="452776"/>
                  <a:pt x="395242" y="717624"/>
                  <a:pt x="416938" y="764191"/>
                </a:cubicBezTo>
                <a:cubicBezTo>
                  <a:pt x="438634" y="810758"/>
                  <a:pt x="417997" y="715243"/>
                  <a:pt x="383601" y="626078"/>
                </a:cubicBezTo>
                <a:cubicBezTo>
                  <a:pt x="349205" y="536913"/>
                  <a:pt x="271946" y="331068"/>
                  <a:pt x="210563" y="229203"/>
                </a:cubicBezTo>
                <a:cubicBezTo>
                  <a:pt x="149180" y="127339"/>
                  <a:pt x="13448" y="19124"/>
                  <a:pt x="1013" y="2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6A763AFF-0D6C-4577-9FEC-2F1FEDACEAA1}"/>
              </a:ext>
            </a:extLst>
          </p:cNvPr>
          <p:cNvSpPr/>
          <p:nvPr/>
        </p:nvSpPr>
        <p:spPr>
          <a:xfrm>
            <a:off x="7520036" y="7630059"/>
            <a:ext cx="361051" cy="727503"/>
          </a:xfrm>
          <a:custGeom>
            <a:avLst/>
            <a:gdLst>
              <a:gd name="connsiteX0" fmla="*/ 1539 w 361051"/>
              <a:gd name="connsiteY0" fmla="*/ 2641 h 727503"/>
              <a:gd name="connsiteX1" fmla="*/ 187277 w 361051"/>
              <a:gd name="connsiteY1" fmla="*/ 293154 h 727503"/>
              <a:gd name="connsiteX2" fmla="*/ 358727 w 361051"/>
              <a:gd name="connsiteY2" fmla="*/ 721779 h 727503"/>
              <a:gd name="connsiteX3" fmla="*/ 274589 w 361051"/>
              <a:gd name="connsiteY3" fmla="*/ 515404 h 727503"/>
              <a:gd name="connsiteX4" fmla="*/ 107902 w 361051"/>
              <a:gd name="connsiteY4" fmla="*/ 169329 h 727503"/>
              <a:gd name="connsiteX5" fmla="*/ 1539 w 361051"/>
              <a:gd name="connsiteY5" fmla="*/ 2641 h 72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051" h="727503">
                <a:moveTo>
                  <a:pt x="1539" y="2641"/>
                </a:moveTo>
                <a:cubicBezTo>
                  <a:pt x="14768" y="23279"/>
                  <a:pt x="127746" y="173298"/>
                  <a:pt x="187277" y="293154"/>
                </a:cubicBezTo>
                <a:cubicBezTo>
                  <a:pt x="246808" y="413010"/>
                  <a:pt x="344175" y="684737"/>
                  <a:pt x="358727" y="721779"/>
                </a:cubicBezTo>
                <a:cubicBezTo>
                  <a:pt x="373279" y="758821"/>
                  <a:pt x="316393" y="607479"/>
                  <a:pt x="274589" y="515404"/>
                </a:cubicBezTo>
                <a:cubicBezTo>
                  <a:pt x="232785" y="423329"/>
                  <a:pt x="152352" y="252144"/>
                  <a:pt x="107902" y="169329"/>
                </a:cubicBezTo>
                <a:cubicBezTo>
                  <a:pt x="63452" y="86514"/>
                  <a:pt x="-11690" y="-17997"/>
                  <a:pt x="1539" y="2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F867503C-B90F-4999-ABD4-81109273BD76}"/>
              </a:ext>
            </a:extLst>
          </p:cNvPr>
          <p:cNvSpPr/>
          <p:nvPr/>
        </p:nvSpPr>
        <p:spPr>
          <a:xfrm>
            <a:off x="8010345" y="8141397"/>
            <a:ext cx="127554" cy="406397"/>
          </a:xfrm>
          <a:custGeom>
            <a:avLst/>
            <a:gdLst>
              <a:gd name="connsiteX0" fmla="*/ 12880 w 127554"/>
              <a:gd name="connsiteY0" fmla="*/ 2478 h 406397"/>
              <a:gd name="connsiteX1" fmla="*/ 38280 w 127554"/>
              <a:gd name="connsiteY1" fmla="*/ 177103 h 406397"/>
              <a:gd name="connsiteX2" fmla="*/ 127180 w 127554"/>
              <a:gd name="connsiteY2" fmla="*/ 405703 h 406397"/>
              <a:gd name="connsiteX3" fmla="*/ 180 w 127554"/>
              <a:gd name="connsiteY3" fmla="*/ 250128 h 406397"/>
              <a:gd name="connsiteX4" fmla="*/ 97018 w 127554"/>
              <a:gd name="connsiteY4" fmla="*/ 308866 h 406397"/>
              <a:gd name="connsiteX5" fmla="*/ 12880 w 127554"/>
              <a:gd name="connsiteY5" fmla="*/ 2478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54" h="406397">
                <a:moveTo>
                  <a:pt x="12880" y="2478"/>
                </a:moveTo>
                <a:cubicBezTo>
                  <a:pt x="3090" y="-19482"/>
                  <a:pt x="19230" y="109899"/>
                  <a:pt x="38280" y="177103"/>
                </a:cubicBezTo>
                <a:cubicBezTo>
                  <a:pt x="57330" y="244307"/>
                  <a:pt x="133530" y="393532"/>
                  <a:pt x="127180" y="405703"/>
                </a:cubicBezTo>
                <a:cubicBezTo>
                  <a:pt x="120830" y="417874"/>
                  <a:pt x="5207" y="266267"/>
                  <a:pt x="180" y="250128"/>
                </a:cubicBezTo>
                <a:cubicBezTo>
                  <a:pt x="-4847" y="233989"/>
                  <a:pt x="97018" y="349612"/>
                  <a:pt x="97018" y="308866"/>
                </a:cubicBezTo>
                <a:cubicBezTo>
                  <a:pt x="97018" y="268120"/>
                  <a:pt x="22670" y="24438"/>
                  <a:pt x="12880" y="2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33A97454-61FD-4239-901B-09FA992007FA}"/>
              </a:ext>
            </a:extLst>
          </p:cNvPr>
          <p:cNvSpPr/>
          <p:nvPr/>
        </p:nvSpPr>
        <p:spPr>
          <a:xfrm>
            <a:off x="7931267" y="8077021"/>
            <a:ext cx="112051" cy="354891"/>
          </a:xfrm>
          <a:custGeom>
            <a:avLst/>
            <a:gdLst>
              <a:gd name="connsiteX0" fmla="*/ 4646 w 112051"/>
              <a:gd name="connsiteY0" fmla="*/ 1767 h 354891"/>
              <a:gd name="connsiteX1" fmla="*/ 15758 w 112051"/>
              <a:gd name="connsiteY1" fmla="*/ 98604 h 354891"/>
              <a:gd name="connsiteX2" fmla="*/ 111008 w 112051"/>
              <a:gd name="connsiteY2" fmla="*/ 354192 h 354891"/>
              <a:gd name="connsiteX3" fmla="*/ 63383 w 112051"/>
              <a:gd name="connsiteY3" fmla="*/ 170042 h 354891"/>
              <a:gd name="connsiteX4" fmla="*/ 4646 w 112051"/>
              <a:gd name="connsiteY4" fmla="*/ 1767 h 35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51" h="354891">
                <a:moveTo>
                  <a:pt x="4646" y="1767"/>
                </a:moveTo>
                <a:cubicBezTo>
                  <a:pt x="-3291" y="-10139"/>
                  <a:pt x="-1969" y="39867"/>
                  <a:pt x="15758" y="98604"/>
                </a:cubicBezTo>
                <a:cubicBezTo>
                  <a:pt x="33485" y="157341"/>
                  <a:pt x="103071" y="342286"/>
                  <a:pt x="111008" y="354192"/>
                </a:cubicBezTo>
                <a:cubicBezTo>
                  <a:pt x="118945" y="366098"/>
                  <a:pt x="79523" y="222694"/>
                  <a:pt x="63383" y="170042"/>
                </a:cubicBezTo>
                <a:cubicBezTo>
                  <a:pt x="47243" y="117390"/>
                  <a:pt x="12583" y="13673"/>
                  <a:pt x="4646" y="1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950CC203-DC0A-4B71-85DB-B38F59980FF7}"/>
              </a:ext>
            </a:extLst>
          </p:cNvPr>
          <p:cNvSpPr/>
          <p:nvPr/>
        </p:nvSpPr>
        <p:spPr>
          <a:xfrm>
            <a:off x="7924702" y="8332780"/>
            <a:ext cx="189955" cy="290046"/>
          </a:xfrm>
          <a:custGeom>
            <a:avLst/>
            <a:gdLst>
              <a:gd name="connsiteX0" fmla="*/ 187423 w 189955"/>
              <a:gd name="connsiteY0" fmla="*/ 288933 h 290046"/>
              <a:gd name="connsiteX1" fmla="*/ 141386 w 189955"/>
              <a:gd name="connsiteY1" fmla="*/ 206383 h 290046"/>
              <a:gd name="connsiteX2" fmla="*/ 54073 w 189955"/>
              <a:gd name="connsiteY2" fmla="*/ 136533 h 290046"/>
              <a:gd name="connsiteX3" fmla="*/ 98 w 189955"/>
              <a:gd name="connsiteY3" fmla="*/ 8 h 290046"/>
              <a:gd name="connsiteX4" fmla="*/ 66773 w 189955"/>
              <a:gd name="connsiteY4" fmla="*/ 142883 h 290046"/>
              <a:gd name="connsiteX5" fmla="*/ 187423 w 189955"/>
              <a:gd name="connsiteY5" fmla="*/ 288933 h 29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55" h="290046">
                <a:moveTo>
                  <a:pt x="187423" y="288933"/>
                </a:moveTo>
                <a:cubicBezTo>
                  <a:pt x="199858" y="299516"/>
                  <a:pt x="163611" y="231783"/>
                  <a:pt x="141386" y="206383"/>
                </a:cubicBezTo>
                <a:cubicBezTo>
                  <a:pt x="119161" y="180983"/>
                  <a:pt x="77621" y="170929"/>
                  <a:pt x="54073" y="136533"/>
                </a:cubicBezTo>
                <a:cubicBezTo>
                  <a:pt x="30525" y="102137"/>
                  <a:pt x="-2019" y="-1050"/>
                  <a:pt x="98" y="8"/>
                </a:cubicBezTo>
                <a:cubicBezTo>
                  <a:pt x="2215" y="1066"/>
                  <a:pt x="36081" y="97375"/>
                  <a:pt x="66773" y="142883"/>
                </a:cubicBezTo>
                <a:cubicBezTo>
                  <a:pt x="97465" y="188391"/>
                  <a:pt x="174988" y="278350"/>
                  <a:pt x="187423" y="28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BF187D3-14F5-474E-8F07-497BDFA7A1D0}"/>
              </a:ext>
            </a:extLst>
          </p:cNvPr>
          <p:cNvSpPr/>
          <p:nvPr/>
        </p:nvSpPr>
        <p:spPr>
          <a:xfrm>
            <a:off x="7830599" y="7926113"/>
            <a:ext cx="322188" cy="683176"/>
          </a:xfrm>
          <a:custGeom>
            <a:avLst/>
            <a:gdLst>
              <a:gd name="connsiteX0" fmla="*/ 5301 w 322188"/>
              <a:gd name="connsiteY0" fmla="*/ 12975 h 683176"/>
              <a:gd name="connsiteX1" fmla="*/ 52926 w 322188"/>
              <a:gd name="connsiteY1" fmla="*/ 176487 h 683176"/>
              <a:gd name="connsiteX2" fmla="*/ 175164 w 322188"/>
              <a:gd name="connsiteY2" fmla="*/ 520975 h 683176"/>
              <a:gd name="connsiteX3" fmla="*/ 206914 w 322188"/>
              <a:gd name="connsiteY3" fmla="*/ 570187 h 683176"/>
              <a:gd name="connsiteX4" fmla="*/ 319626 w 322188"/>
              <a:gd name="connsiteY4" fmla="*/ 646387 h 683176"/>
              <a:gd name="connsiteX5" fmla="*/ 286289 w 322188"/>
              <a:gd name="connsiteY5" fmla="*/ 682900 h 683176"/>
              <a:gd name="connsiteX6" fmla="*/ 292639 w 322188"/>
              <a:gd name="connsiteY6" fmla="*/ 628925 h 683176"/>
              <a:gd name="connsiteX7" fmla="*/ 170401 w 322188"/>
              <a:gd name="connsiteY7" fmla="*/ 508275 h 683176"/>
              <a:gd name="connsiteX8" fmla="*/ 5301 w 322188"/>
              <a:gd name="connsiteY8" fmla="*/ 12975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88" h="683176">
                <a:moveTo>
                  <a:pt x="5301" y="12975"/>
                </a:moveTo>
                <a:cubicBezTo>
                  <a:pt x="-14278" y="-42323"/>
                  <a:pt x="24616" y="91820"/>
                  <a:pt x="52926" y="176487"/>
                </a:cubicBezTo>
                <a:cubicBezTo>
                  <a:pt x="81236" y="261154"/>
                  <a:pt x="149499" y="455358"/>
                  <a:pt x="175164" y="520975"/>
                </a:cubicBezTo>
                <a:cubicBezTo>
                  <a:pt x="200829" y="586592"/>
                  <a:pt x="182837" y="549285"/>
                  <a:pt x="206914" y="570187"/>
                </a:cubicBezTo>
                <a:cubicBezTo>
                  <a:pt x="230991" y="591089"/>
                  <a:pt x="306397" y="627602"/>
                  <a:pt x="319626" y="646387"/>
                </a:cubicBezTo>
                <a:cubicBezTo>
                  <a:pt x="332855" y="665172"/>
                  <a:pt x="290787" y="685810"/>
                  <a:pt x="286289" y="682900"/>
                </a:cubicBezTo>
                <a:cubicBezTo>
                  <a:pt x="281791" y="679990"/>
                  <a:pt x="311954" y="658029"/>
                  <a:pt x="292639" y="628925"/>
                </a:cubicBezTo>
                <a:cubicBezTo>
                  <a:pt x="273324" y="599821"/>
                  <a:pt x="220407" y="611463"/>
                  <a:pt x="170401" y="508275"/>
                </a:cubicBezTo>
                <a:cubicBezTo>
                  <a:pt x="120395" y="405088"/>
                  <a:pt x="24880" y="68273"/>
                  <a:pt x="5301" y="12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9E9E504-5772-4DBF-95DC-B0877A128803}"/>
              </a:ext>
            </a:extLst>
          </p:cNvPr>
          <p:cNvSpPr/>
          <p:nvPr/>
        </p:nvSpPr>
        <p:spPr>
          <a:xfrm>
            <a:off x="4566546" y="7670262"/>
            <a:ext cx="540799" cy="869566"/>
          </a:xfrm>
          <a:custGeom>
            <a:avLst/>
            <a:gdLst>
              <a:gd name="connsiteX0" fmla="*/ 5454 w 540799"/>
              <a:gd name="connsiteY0" fmla="*/ 129655 h 869566"/>
              <a:gd name="connsiteX1" fmla="*/ 43554 w 540799"/>
              <a:gd name="connsiteY1" fmla="*/ 267238 h 869566"/>
              <a:gd name="connsiteX2" fmla="*/ 145154 w 540799"/>
              <a:gd name="connsiteY2" fmla="*/ 470438 h 869566"/>
              <a:gd name="connsiteX3" fmla="*/ 272154 w 540799"/>
              <a:gd name="connsiteY3" fmla="*/ 842971 h 869566"/>
              <a:gd name="connsiteX4" fmla="*/ 306021 w 540799"/>
              <a:gd name="connsiteY4" fmla="*/ 838738 h 869566"/>
              <a:gd name="connsiteX5" fmla="*/ 488054 w 540799"/>
              <a:gd name="connsiteY5" fmla="*/ 832388 h 869566"/>
              <a:gd name="connsiteX6" fmla="*/ 485937 w 540799"/>
              <a:gd name="connsiteY6" fmla="*/ 614371 h 869566"/>
              <a:gd name="connsiteX7" fmla="*/ 513454 w 540799"/>
              <a:gd name="connsiteY7" fmla="*/ 207971 h 869566"/>
              <a:gd name="connsiteX8" fmla="*/ 538854 w 540799"/>
              <a:gd name="connsiteY8" fmla="*/ 2655 h 869566"/>
              <a:gd name="connsiteX9" fmla="*/ 458421 w 540799"/>
              <a:gd name="connsiteY9" fmla="*/ 343438 h 869566"/>
              <a:gd name="connsiteX10" fmla="*/ 475354 w 540799"/>
              <a:gd name="connsiteY10" fmla="*/ 800638 h 869566"/>
              <a:gd name="connsiteX11" fmla="*/ 314487 w 540799"/>
              <a:gd name="connsiteY11" fmla="*/ 811221 h 869566"/>
              <a:gd name="connsiteX12" fmla="*/ 270037 w 540799"/>
              <a:gd name="connsiteY12" fmla="*/ 751955 h 869566"/>
              <a:gd name="connsiteX13" fmla="*/ 155737 w 540799"/>
              <a:gd name="connsiteY13" fmla="*/ 442921 h 869566"/>
              <a:gd name="connsiteX14" fmla="*/ 5454 w 540799"/>
              <a:gd name="connsiteY14" fmla="*/ 129655 h 86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799" h="869566">
                <a:moveTo>
                  <a:pt x="5454" y="129655"/>
                </a:moveTo>
                <a:cubicBezTo>
                  <a:pt x="-13243" y="100374"/>
                  <a:pt x="20271" y="210441"/>
                  <a:pt x="43554" y="267238"/>
                </a:cubicBezTo>
                <a:cubicBezTo>
                  <a:pt x="66837" y="324035"/>
                  <a:pt x="107054" y="374482"/>
                  <a:pt x="145154" y="470438"/>
                </a:cubicBezTo>
                <a:cubicBezTo>
                  <a:pt x="183254" y="566394"/>
                  <a:pt x="245343" y="781588"/>
                  <a:pt x="272154" y="842971"/>
                </a:cubicBezTo>
                <a:cubicBezTo>
                  <a:pt x="298965" y="904354"/>
                  <a:pt x="270038" y="840502"/>
                  <a:pt x="306021" y="838738"/>
                </a:cubicBezTo>
                <a:cubicBezTo>
                  <a:pt x="342004" y="836974"/>
                  <a:pt x="458068" y="869782"/>
                  <a:pt x="488054" y="832388"/>
                </a:cubicBezTo>
                <a:cubicBezTo>
                  <a:pt x="518040" y="794994"/>
                  <a:pt x="481704" y="718440"/>
                  <a:pt x="485937" y="614371"/>
                </a:cubicBezTo>
                <a:cubicBezTo>
                  <a:pt x="490170" y="510302"/>
                  <a:pt x="504635" y="309924"/>
                  <a:pt x="513454" y="207971"/>
                </a:cubicBezTo>
                <a:cubicBezTo>
                  <a:pt x="522274" y="106018"/>
                  <a:pt x="548026" y="-19923"/>
                  <a:pt x="538854" y="2655"/>
                </a:cubicBezTo>
                <a:cubicBezTo>
                  <a:pt x="529682" y="25233"/>
                  <a:pt x="469004" y="210441"/>
                  <a:pt x="458421" y="343438"/>
                </a:cubicBezTo>
                <a:cubicBezTo>
                  <a:pt x="447838" y="476435"/>
                  <a:pt x="499343" y="722674"/>
                  <a:pt x="475354" y="800638"/>
                </a:cubicBezTo>
                <a:cubicBezTo>
                  <a:pt x="451365" y="878602"/>
                  <a:pt x="348707" y="819335"/>
                  <a:pt x="314487" y="811221"/>
                </a:cubicBezTo>
                <a:cubicBezTo>
                  <a:pt x="280268" y="803107"/>
                  <a:pt x="296495" y="813338"/>
                  <a:pt x="270037" y="751955"/>
                </a:cubicBezTo>
                <a:cubicBezTo>
                  <a:pt x="243579" y="690572"/>
                  <a:pt x="197718" y="547343"/>
                  <a:pt x="155737" y="442921"/>
                </a:cubicBezTo>
                <a:cubicBezTo>
                  <a:pt x="113756" y="338499"/>
                  <a:pt x="24151" y="158936"/>
                  <a:pt x="5454" y="129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4F42187B-0987-41B8-9797-5C2B74961CC3}"/>
              </a:ext>
            </a:extLst>
          </p:cNvPr>
          <p:cNvSpPr/>
          <p:nvPr/>
        </p:nvSpPr>
        <p:spPr>
          <a:xfrm>
            <a:off x="4240857" y="7662827"/>
            <a:ext cx="1057355" cy="203044"/>
          </a:xfrm>
          <a:custGeom>
            <a:avLst/>
            <a:gdLst>
              <a:gd name="connsiteX0" fmla="*/ 104660 w 1057355"/>
              <a:gd name="connsiteY0" fmla="*/ 139206 h 203044"/>
              <a:gd name="connsiteX1" fmla="*/ 894176 w 1057355"/>
              <a:gd name="connsiteY1" fmla="*/ 20673 h 203044"/>
              <a:gd name="connsiteX2" fmla="*/ 1057160 w 1057355"/>
              <a:gd name="connsiteY2" fmla="*/ 1623 h 203044"/>
              <a:gd name="connsiteX3" fmla="*/ 925926 w 1057355"/>
              <a:gd name="connsiteY3" fmla="*/ 39723 h 203044"/>
              <a:gd name="connsiteX4" fmla="*/ 860310 w 1057355"/>
              <a:gd name="connsiteY4" fmla="*/ 143440 h 203044"/>
              <a:gd name="connsiteX5" fmla="*/ 877243 w 1057355"/>
              <a:gd name="connsiteY5" fmla="*/ 202706 h 203044"/>
              <a:gd name="connsiteX6" fmla="*/ 856076 w 1057355"/>
              <a:gd name="connsiteY6" fmla="*/ 118040 h 203044"/>
              <a:gd name="connsiteX7" fmla="*/ 475076 w 1057355"/>
              <a:gd name="connsiteY7" fmla="*/ 120156 h 203044"/>
              <a:gd name="connsiteX8" fmla="*/ 276110 w 1057355"/>
              <a:gd name="connsiteY8" fmla="*/ 139206 h 203044"/>
              <a:gd name="connsiteX9" fmla="*/ 24226 w 1057355"/>
              <a:gd name="connsiteY9" fmla="*/ 143440 h 203044"/>
              <a:gd name="connsiteX10" fmla="*/ 104660 w 1057355"/>
              <a:gd name="connsiteY10" fmla="*/ 139206 h 20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355" h="203044">
                <a:moveTo>
                  <a:pt x="104660" y="139206"/>
                </a:moveTo>
                <a:lnTo>
                  <a:pt x="894176" y="20673"/>
                </a:lnTo>
                <a:cubicBezTo>
                  <a:pt x="1052926" y="-2258"/>
                  <a:pt x="1051868" y="-1552"/>
                  <a:pt x="1057160" y="1623"/>
                </a:cubicBezTo>
                <a:cubicBezTo>
                  <a:pt x="1062452" y="4798"/>
                  <a:pt x="958734" y="16087"/>
                  <a:pt x="925926" y="39723"/>
                </a:cubicBezTo>
                <a:cubicBezTo>
                  <a:pt x="893118" y="63359"/>
                  <a:pt x="868424" y="116276"/>
                  <a:pt x="860310" y="143440"/>
                </a:cubicBezTo>
                <a:cubicBezTo>
                  <a:pt x="852196" y="170604"/>
                  <a:pt x="877949" y="206939"/>
                  <a:pt x="877243" y="202706"/>
                </a:cubicBezTo>
                <a:cubicBezTo>
                  <a:pt x="876537" y="198473"/>
                  <a:pt x="923104" y="131798"/>
                  <a:pt x="856076" y="118040"/>
                </a:cubicBezTo>
                <a:cubicBezTo>
                  <a:pt x="789048" y="104282"/>
                  <a:pt x="571737" y="116628"/>
                  <a:pt x="475076" y="120156"/>
                </a:cubicBezTo>
                <a:cubicBezTo>
                  <a:pt x="378415" y="123684"/>
                  <a:pt x="351252" y="135325"/>
                  <a:pt x="276110" y="139206"/>
                </a:cubicBezTo>
                <a:cubicBezTo>
                  <a:pt x="200968" y="143087"/>
                  <a:pt x="48568" y="144498"/>
                  <a:pt x="24226" y="143440"/>
                </a:cubicBezTo>
                <a:cubicBezTo>
                  <a:pt x="-116" y="142382"/>
                  <a:pt x="-40332" y="159667"/>
                  <a:pt x="104660" y="139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4" name="フリーフォーム: 図形 2303">
            <a:extLst>
              <a:ext uri="{FF2B5EF4-FFF2-40B4-BE49-F238E27FC236}">
                <a16:creationId xmlns:a16="http://schemas.microsoft.com/office/drawing/2014/main" id="{B79538BD-66DB-48A7-B73C-C0EAC521E5E6}"/>
              </a:ext>
            </a:extLst>
          </p:cNvPr>
          <p:cNvSpPr/>
          <p:nvPr/>
        </p:nvSpPr>
        <p:spPr>
          <a:xfrm>
            <a:off x="5041759" y="7695792"/>
            <a:ext cx="290409" cy="676970"/>
          </a:xfrm>
          <a:custGeom>
            <a:avLst/>
            <a:gdLst>
              <a:gd name="connsiteX0" fmla="*/ 290124 w 290409"/>
              <a:gd name="connsiteY0" fmla="*/ 408 h 676970"/>
              <a:gd name="connsiteX1" fmla="*/ 133491 w 290409"/>
              <a:gd name="connsiteY1" fmla="*/ 74491 h 676970"/>
              <a:gd name="connsiteX2" fmla="*/ 61524 w 290409"/>
              <a:gd name="connsiteY2" fmla="*/ 264991 h 676970"/>
              <a:gd name="connsiteX3" fmla="*/ 74224 w 290409"/>
              <a:gd name="connsiteY3" fmla="*/ 626941 h 676970"/>
              <a:gd name="connsiteX4" fmla="*/ 74224 w 290409"/>
              <a:gd name="connsiteY4" fmla="*/ 665041 h 676970"/>
              <a:gd name="connsiteX5" fmla="*/ 141 w 290409"/>
              <a:gd name="connsiteY5" fmla="*/ 542275 h 676970"/>
              <a:gd name="connsiteX6" fmla="*/ 55174 w 290409"/>
              <a:gd name="connsiteY6" fmla="*/ 590958 h 676970"/>
              <a:gd name="connsiteX7" fmla="*/ 42474 w 290409"/>
              <a:gd name="connsiteY7" fmla="*/ 231125 h 676970"/>
              <a:gd name="connsiteX8" fmla="*/ 91158 w 290409"/>
              <a:gd name="connsiteY8" fmla="*/ 102008 h 676970"/>
              <a:gd name="connsiteX9" fmla="*/ 290124 w 290409"/>
              <a:gd name="connsiteY9" fmla="*/ 408 h 67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409" h="676970">
                <a:moveTo>
                  <a:pt x="290124" y="408"/>
                </a:moveTo>
                <a:cubicBezTo>
                  <a:pt x="297179" y="-4178"/>
                  <a:pt x="171591" y="30394"/>
                  <a:pt x="133491" y="74491"/>
                </a:cubicBezTo>
                <a:cubicBezTo>
                  <a:pt x="95391" y="118588"/>
                  <a:pt x="71402" y="172916"/>
                  <a:pt x="61524" y="264991"/>
                </a:cubicBezTo>
                <a:cubicBezTo>
                  <a:pt x="51646" y="357066"/>
                  <a:pt x="72107" y="560266"/>
                  <a:pt x="74224" y="626941"/>
                </a:cubicBezTo>
                <a:cubicBezTo>
                  <a:pt x="76341" y="693616"/>
                  <a:pt x="86571" y="679152"/>
                  <a:pt x="74224" y="665041"/>
                </a:cubicBezTo>
                <a:cubicBezTo>
                  <a:pt x="61877" y="650930"/>
                  <a:pt x="3316" y="554622"/>
                  <a:pt x="141" y="542275"/>
                </a:cubicBezTo>
                <a:cubicBezTo>
                  <a:pt x="-3034" y="529928"/>
                  <a:pt x="48118" y="642816"/>
                  <a:pt x="55174" y="590958"/>
                </a:cubicBezTo>
                <a:cubicBezTo>
                  <a:pt x="62229" y="539100"/>
                  <a:pt x="36477" y="312617"/>
                  <a:pt x="42474" y="231125"/>
                </a:cubicBezTo>
                <a:cubicBezTo>
                  <a:pt x="48471" y="149633"/>
                  <a:pt x="55527" y="141872"/>
                  <a:pt x="91158" y="102008"/>
                </a:cubicBezTo>
                <a:cubicBezTo>
                  <a:pt x="126789" y="62144"/>
                  <a:pt x="283069" y="4994"/>
                  <a:pt x="29012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5" name="フリーフォーム: 図形 2304">
            <a:extLst>
              <a:ext uri="{FF2B5EF4-FFF2-40B4-BE49-F238E27FC236}">
                <a16:creationId xmlns:a16="http://schemas.microsoft.com/office/drawing/2014/main" id="{25E234DC-7AFE-4207-8796-B6E534CC2A6A}"/>
              </a:ext>
            </a:extLst>
          </p:cNvPr>
          <p:cNvSpPr/>
          <p:nvPr/>
        </p:nvSpPr>
        <p:spPr>
          <a:xfrm>
            <a:off x="5128552" y="7681089"/>
            <a:ext cx="234345" cy="22095"/>
          </a:xfrm>
          <a:custGeom>
            <a:avLst/>
            <a:gdLst>
              <a:gd name="connsiteX0" fmla="*/ 131 w 234345"/>
              <a:gd name="connsiteY0" fmla="*/ 15111 h 22095"/>
              <a:gd name="connsiteX1" fmla="*/ 220265 w 234345"/>
              <a:gd name="connsiteY1" fmla="*/ 21461 h 22095"/>
              <a:gd name="connsiteX2" fmla="*/ 188515 w 234345"/>
              <a:gd name="connsiteY2" fmla="*/ 294 h 22095"/>
              <a:gd name="connsiteX3" fmla="*/ 131 w 234345"/>
              <a:gd name="connsiteY3" fmla="*/ 15111 h 2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5" h="22095">
                <a:moveTo>
                  <a:pt x="131" y="15111"/>
                </a:moveTo>
                <a:cubicBezTo>
                  <a:pt x="5423" y="18639"/>
                  <a:pt x="188868" y="23931"/>
                  <a:pt x="220265" y="21461"/>
                </a:cubicBezTo>
                <a:cubicBezTo>
                  <a:pt x="251662" y="18991"/>
                  <a:pt x="225909" y="2763"/>
                  <a:pt x="188515" y="294"/>
                </a:cubicBezTo>
                <a:cubicBezTo>
                  <a:pt x="151121" y="-2175"/>
                  <a:pt x="-5161" y="11583"/>
                  <a:pt x="131" y="1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6" name="フリーフォーム: 図形 2305">
            <a:extLst>
              <a:ext uri="{FF2B5EF4-FFF2-40B4-BE49-F238E27FC236}">
                <a16:creationId xmlns:a16="http://schemas.microsoft.com/office/drawing/2014/main" id="{A5F8A050-53D2-426B-8976-0F93192D2E29}"/>
              </a:ext>
            </a:extLst>
          </p:cNvPr>
          <p:cNvSpPr/>
          <p:nvPr/>
        </p:nvSpPr>
        <p:spPr>
          <a:xfrm>
            <a:off x="5125462" y="7714728"/>
            <a:ext cx="217187" cy="653188"/>
          </a:xfrm>
          <a:custGeom>
            <a:avLst/>
            <a:gdLst>
              <a:gd name="connsiteX0" fmla="*/ 217005 w 217187"/>
              <a:gd name="connsiteY0" fmla="*/ 522 h 653188"/>
              <a:gd name="connsiteX1" fmla="*/ 47671 w 217187"/>
              <a:gd name="connsiteY1" fmla="*/ 150805 h 653188"/>
              <a:gd name="connsiteX2" fmla="*/ 26505 w 217187"/>
              <a:gd name="connsiteY2" fmla="*/ 593189 h 653188"/>
              <a:gd name="connsiteX3" fmla="*/ 11688 w 217187"/>
              <a:gd name="connsiteY3" fmla="*/ 635522 h 653188"/>
              <a:gd name="connsiteX4" fmla="*/ 15921 w 217187"/>
              <a:gd name="connsiteY4" fmla="*/ 466189 h 653188"/>
              <a:gd name="connsiteX5" fmla="*/ 11688 w 217187"/>
              <a:gd name="connsiteY5" fmla="*/ 191022 h 653188"/>
              <a:gd name="connsiteX6" fmla="*/ 217005 w 217187"/>
              <a:gd name="connsiteY6" fmla="*/ 522 h 6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87" h="653188">
                <a:moveTo>
                  <a:pt x="217005" y="522"/>
                </a:moveTo>
                <a:cubicBezTo>
                  <a:pt x="223002" y="-6181"/>
                  <a:pt x="79421" y="52027"/>
                  <a:pt x="47671" y="150805"/>
                </a:cubicBezTo>
                <a:cubicBezTo>
                  <a:pt x="15921" y="249583"/>
                  <a:pt x="32502" y="512403"/>
                  <a:pt x="26505" y="593189"/>
                </a:cubicBezTo>
                <a:cubicBezTo>
                  <a:pt x="20508" y="673975"/>
                  <a:pt x="13452" y="656689"/>
                  <a:pt x="11688" y="635522"/>
                </a:cubicBezTo>
                <a:cubicBezTo>
                  <a:pt x="9924" y="614355"/>
                  <a:pt x="15921" y="540272"/>
                  <a:pt x="15921" y="466189"/>
                </a:cubicBezTo>
                <a:cubicBezTo>
                  <a:pt x="15921" y="392106"/>
                  <a:pt x="-16887" y="268280"/>
                  <a:pt x="11688" y="191022"/>
                </a:cubicBezTo>
                <a:cubicBezTo>
                  <a:pt x="40263" y="113764"/>
                  <a:pt x="211008" y="7225"/>
                  <a:pt x="217005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7" name="フリーフォーム: 図形 2306">
            <a:extLst>
              <a:ext uri="{FF2B5EF4-FFF2-40B4-BE49-F238E27FC236}">
                <a16:creationId xmlns:a16="http://schemas.microsoft.com/office/drawing/2014/main" id="{28CA5B7E-AFF8-4862-B676-C49943A6F1A6}"/>
              </a:ext>
            </a:extLst>
          </p:cNvPr>
          <p:cNvSpPr/>
          <p:nvPr/>
        </p:nvSpPr>
        <p:spPr>
          <a:xfrm>
            <a:off x="5160411" y="7679267"/>
            <a:ext cx="529481" cy="365182"/>
          </a:xfrm>
          <a:custGeom>
            <a:avLst/>
            <a:gdLst>
              <a:gd name="connsiteX0" fmla="*/ 505906 w 529481"/>
              <a:gd name="connsiteY0" fmla="*/ 0 h 365182"/>
              <a:gd name="connsiteX1" fmla="*/ 486856 w 529481"/>
              <a:gd name="connsiteY1" fmla="*/ 50800 h 365182"/>
              <a:gd name="connsiteX2" fmla="*/ 249789 w 529481"/>
              <a:gd name="connsiteY2" fmla="*/ 50800 h 365182"/>
              <a:gd name="connsiteX3" fmla="*/ 184172 w 529481"/>
              <a:gd name="connsiteY3" fmla="*/ 93133 h 365182"/>
              <a:gd name="connsiteX4" fmla="*/ 74106 w 529481"/>
              <a:gd name="connsiteY4" fmla="*/ 254000 h 365182"/>
              <a:gd name="connsiteX5" fmla="*/ 55056 w 529481"/>
              <a:gd name="connsiteY5" fmla="*/ 364066 h 365182"/>
              <a:gd name="connsiteX6" fmla="*/ 22 w 529481"/>
              <a:gd name="connsiteY6" fmla="*/ 311150 h 365182"/>
              <a:gd name="connsiteX7" fmla="*/ 48706 w 529481"/>
              <a:gd name="connsiteY7" fmla="*/ 315383 h 365182"/>
              <a:gd name="connsiteX8" fmla="*/ 80456 w 529481"/>
              <a:gd name="connsiteY8" fmla="*/ 239183 h 365182"/>
              <a:gd name="connsiteX9" fmla="*/ 237089 w 529481"/>
              <a:gd name="connsiteY9" fmla="*/ 50800 h 365182"/>
              <a:gd name="connsiteX10" fmla="*/ 505906 w 529481"/>
              <a:gd name="connsiteY10" fmla="*/ 0 h 36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481" h="365182">
                <a:moveTo>
                  <a:pt x="505906" y="0"/>
                </a:moveTo>
                <a:cubicBezTo>
                  <a:pt x="547534" y="0"/>
                  <a:pt x="529542" y="42333"/>
                  <a:pt x="486856" y="50800"/>
                </a:cubicBezTo>
                <a:cubicBezTo>
                  <a:pt x="444170" y="59267"/>
                  <a:pt x="300236" y="43745"/>
                  <a:pt x="249789" y="50800"/>
                </a:cubicBezTo>
                <a:cubicBezTo>
                  <a:pt x="199342" y="57855"/>
                  <a:pt x="213453" y="59266"/>
                  <a:pt x="184172" y="93133"/>
                </a:cubicBezTo>
                <a:cubicBezTo>
                  <a:pt x="154891" y="127000"/>
                  <a:pt x="95625" y="208845"/>
                  <a:pt x="74106" y="254000"/>
                </a:cubicBezTo>
                <a:cubicBezTo>
                  <a:pt x="52587" y="299155"/>
                  <a:pt x="67403" y="354541"/>
                  <a:pt x="55056" y="364066"/>
                </a:cubicBezTo>
                <a:cubicBezTo>
                  <a:pt x="42709" y="373591"/>
                  <a:pt x="1080" y="319264"/>
                  <a:pt x="22" y="311150"/>
                </a:cubicBezTo>
                <a:cubicBezTo>
                  <a:pt x="-1036" y="303036"/>
                  <a:pt x="35300" y="327377"/>
                  <a:pt x="48706" y="315383"/>
                </a:cubicBezTo>
                <a:cubicBezTo>
                  <a:pt x="62112" y="303389"/>
                  <a:pt x="49059" y="283280"/>
                  <a:pt x="80456" y="239183"/>
                </a:cubicBezTo>
                <a:cubicBezTo>
                  <a:pt x="111853" y="195086"/>
                  <a:pt x="172178" y="85372"/>
                  <a:pt x="237089" y="50800"/>
                </a:cubicBezTo>
                <a:cubicBezTo>
                  <a:pt x="302000" y="16228"/>
                  <a:pt x="464278" y="0"/>
                  <a:pt x="5059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8" name="フリーフォーム: 図形 2307">
            <a:extLst>
              <a:ext uri="{FF2B5EF4-FFF2-40B4-BE49-F238E27FC236}">
                <a16:creationId xmlns:a16="http://schemas.microsoft.com/office/drawing/2014/main" id="{F6937360-964E-4488-8A8D-D91B16284064}"/>
              </a:ext>
            </a:extLst>
          </p:cNvPr>
          <p:cNvSpPr/>
          <p:nvPr/>
        </p:nvSpPr>
        <p:spPr>
          <a:xfrm>
            <a:off x="4311615" y="7803605"/>
            <a:ext cx="499032" cy="616297"/>
          </a:xfrm>
          <a:custGeom>
            <a:avLst/>
            <a:gdLst>
              <a:gd name="connsiteX0" fmla="*/ 35 w 499032"/>
              <a:gd name="connsiteY0" fmla="*/ 4778 h 616297"/>
              <a:gd name="connsiteX1" fmla="*/ 205352 w 499032"/>
              <a:gd name="connsiteY1" fmla="*/ 72512 h 616297"/>
              <a:gd name="connsiteX2" fmla="*/ 482635 w 499032"/>
              <a:gd name="connsiteY2" fmla="*/ 597445 h 616297"/>
              <a:gd name="connsiteX3" fmla="*/ 440302 w 499032"/>
              <a:gd name="connsiteY3" fmla="*/ 459862 h 616297"/>
              <a:gd name="connsiteX4" fmla="*/ 220168 w 499032"/>
              <a:gd name="connsiteY4" fmla="*/ 74628 h 616297"/>
              <a:gd name="connsiteX5" fmla="*/ 35 w 499032"/>
              <a:gd name="connsiteY5" fmla="*/ 4778 h 61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32" h="616297">
                <a:moveTo>
                  <a:pt x="35" y="4778"/>
                </a:moveTo>
                <a:cubicBezTo>
                  <a:pt x="-2434" y="4425"/>
                  <a:pt x="124919" y="-26266"/>
                  <a:pt x="205352" y="72512"/>
                </a:cubicBezTo>
                <a:cubicBezTo>
                  <a:pt x="285785" y="171290"/>
                  <a:pt x="443477" y="532887"/>
                  <a:pt x="482635" y="597445"/>
                </a:cubicBezTo>
                <a:cubicBezTo>
                  <a:pt x="521793" y="662003"/>
                  <a:pt x="484046" y="546998"/>
                  <a:pt x="440302" y="459862"/>
                </a:cubicBezTo>
                <a:cubicBezTo>
                  <a:pt x="396558" y="372726"/>
                  <a:pt x="288254" y="148006"/>
                  <a:pt x="220168" y="74628"/>
                </a:cubicBezTo>
                <a:cubicBezTo>
                  <a:pt x="152082" y="1250"/>
                  <a:pt x="2504" y="5131"/>
                  <a:pt x="35" y="4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9" name="フリーフォーム: 図形 2308">
            <a:extLst>
              <a:ext uri="{FF2B5EF4-FFF2-40B4-BE49-F238E27FC236}">
                <a16:creationId xmlns:a16="http://schemas.microsoft.com/office/drawing/2014/main" id="{730ECF98-DE28-4896-8AA4-D936C6D1CEF3}"/>
              </a:ext>
            </a:extLst>
          </p:cNvPr>
          <p:cNvSpPr/>
          <p:nvPr/>
        </p:nvSpPr>
        <p:spPr>
          <a:xfrm>
            <a:off x="4207757" y="7833782"/>
            <a:ext cx="505927" cy="497933"/>
          </a:xfrm>
          <a:custGeom>
            <a:avLst/>
            <a:gdLst>
              <a:gd name="connsiteX0" fmla="*/ 176 w 505927"/>
              <a:gd name="connsiteY0" fmla="*/ 1 h 497933"/>
              <a:gd name="connsiteX1" fmla="*/ 300743 w 505927"/>
              <a:gd name="connsiteY1" fmla="*/ 156635 h 497933"/>
              <a:gd name="connsiteX2" fmla="*/ 484893 w 505927"/>
              <a:gd name="connsiteY2" fmla="*/ 446618 h 497933"/>
              <a:gd name="connsiteX3" fmla="*/ 499710 w 505927"/>
              <a:gd name="connsiteY3" fmla="*/ 493185 h 497933"/>
              <a:gd name="connsiteX4" fmla="*/ 465843 w 505927"/>
              <a:gd name="connsiteY4" fmla="*/ 389468 h 497933"/>
              <a:gd name="connsiteX5" fmla="*/ 345193 w 505927"/>
              <a:gd name="connsiteY5" fmla="*/ 158751 h 497933"/>
              <a:gd name="connsiteX6" fmla="*/ 176 w 505927"/>
              <a:gd name="connsiteY6" fmla="*/ 1 h 4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927" h="497933">
                <a:moveTo>
                  <a:pt x="176" y="1"/>
                </a:moveTo>
                <a:cubicBezTo>
                  <a:pt x="-7232" y="-352"/>
                  <a:pt x="219957" y="82199"/>
                  <a:pt x="300743" y="156635"/>
                </a:cubicBezTo>
                <a:cubicBezTo>
                  <a:pt x="381529" y="231071"/>
                  <a:pt x="451732" y="390526"/>
                  <a:pt x="484893" y="446618"/>
                </a:cubicBezTo>
                <a:cubicBezTo>
                  <a:pt x="518054" y="502710"/>
                  <a:pt x="502885" y="502710"/>
                  <a:pt x="499710" y="493185"/>
                </a:cubicBezTo>
                <a:cubicBezTo>
                  <a:pt x="496535" y="483660"/>
                  <a:pt x="491596" y="445207"/>
                  <a:pt x="465843" y="389468"/>
                </a:cubicBezTo>
                <a:cubicBezTo>
                  <a:pt x="440090" y="333729"/>
                  <a:pt x="420687" y="226131"/>
                  <a:pt x="345193" y="158751"/>
                </a:cubicBezTo>
                <a:cubicBezTo>
                  <a:pt x="269699" y="91371"/>
                  <a:pt x="7584" y="354"/>
                  <a:pt x="17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0" name="フリーフォーム: 図形 2309">
            <a:extLst>
              <a:ext uri="{FF2B5EF4-FFF2-40B4-BE49-F238E27FC236}">
                <a16:creationId xmlns:a16="http://schemas.microsoft.com/office/drawing/2014/main" id="{9D7CAD18-982A-48AF-8C9A-4EAA53C4D32E}"/>
              </a:ext>
            </a:extLst>
          </p:cNvPr>
          <p:cNvSpPr/>
          <p:nvPr/>
        </p:nvSpPr>
        <p:spPr>
          <a:xfrm>
            <a:off x="4203302" y="7845450"/>
            <a:ext cx="476908" cy="527255"/>
          </a:xfrm>
          <a:custGeom>
            <a:avLst/>
            <a:gdLst>
              <a:gd name="connsiteX0" fmla="*/ 398 w 476908"/>
              <a:gd name="connsiteY0" fmla="*/ 5267 h 527255"/>
              <a:gd name="connsiteX1" fmla="*/ 411031 w 476908"/>
              <a:gd name="connsiteY1" fmla="*/ 382033 h 527255"/>
              <a:gd name="connsiteX2" fmla="*/ 476648 w 476908"/>
              <a:gd name="connsiteY2" fmla="*/ 525967 h 527255"/>
              <a:gd name="connsiteX3" fmla="*/ 430081 w 476908"/>
              <a:gd name="connsiteY3" fmla="*/ 312183 h 527255"/>
              <a:gd name="connsiteX4" fmla="*/ 336948 w 476908"/>
              <a:gd name="connsiteY4" fmla="*/ 172483 h 527255"/>
              <a:gd name="connsiteX5" fmla="*/ 398 w 476908"/>
              <a:gd name="connsiteY5" fmla="*/ 5267 h 52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08" h="527255">
                <a:moveTo>
                  <a:pt x="398" y="5267"/>
                </a:moveTo>
                <a:cubicBezTo>
                  <a:pt x="12745" y="40192"/>
                  <a:pt x="331656" y="295250"/>
                  <a:pt x="411031" y="382033"/>
                </a:cubicBezTo>
                <a:cubicBezTo>
                  <a:pt x="490406" y="468816"/>
                  <a:pt x="473473" y="537609"/>
                  <a:pt x="476648" y="525967"/>
                </a:cubicBezTo>
                <a:cubicBezTo>
                  <a:pt x="479823" y="514325"/>
                  <a:pt x="453364" y="371097"/>
                  <a:pt x="430081" y="312183"/>
                </a:cubicBezTo>
                <a:cubicBezTo>
                  <a:pt x="406798" y="253269"/>
                  <a:pt x="407856" y="226458"/>
                  <a:pt x="336948" y="172483"/>
                </a:cubicBezTo>
                <a:cubicBezTo>
                  <a:pt x="266040" y="118508"/>
                  <a:pt x="-11949" y="-29658"/>
                  <a:pt x="398" y="5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1" name="フリーフォーム: 図形 2310">
            <a:extLst>
              <a:ext uri="{FF2B5EF4-FFF2-40B4-BE49-F238E27FC236}">
                <a16:creationId xmlns:a16="http://schemas.microsoft.com/office/drawing/2014/main" id="{2B1F2657-8E2C-4FF8-B586-8E07AB135519}"/>
              </a:ext>
            </a:extLst>
          </p:cNvPr>
          <p:cNvSpPr/>
          <p:nvPr/>
        </p:nvSpPr>
        <p:spPr>
          <a:xfrm>
            <a:off x="4104623" y="7858650"/>
            <a:ext cx="598934" cy="644226"/>
          </a:xfrm>
          <a:custGeom>
            <a:avLst/>
            <a:gdLst>
              <a:gd name="connsiteX0" fmla="*/ 1710 w 598934"/>
              <a:gd name="connsiteY0" fmla="*/ 2650 h 644226"/>
              <a:gd name="connsiteX1" fmla="*/ 486427 w 598934"/>
              <a:gd name="connsiteY1" fmla="*/ 453500 h 644226"/>
              <a:gd name="connsiteX2" fmla="*/ 598610 w 598934"/>
              <a:gd name="connsiteY2" fmla="*/ 644000 h 644226"/>
              <a:gd name="connsiteX3" fmla="*/ 513944 w 598934"/>
              <a:gd name="connsiteY3" fmla="*/ 487367 h 644226"/>
              <a:gd name="connsiteX4" fmla="*/ 331910 w 598934"/>
              <a:gd name="connsiteY4" fmla="*/ 277817 h 644226"/>
              <a:gd name="connsiteX5" fmla="*/ 1710 w 598934"/>
              <a:gd name="connsiteY5" fmla="*/ 2650 h 6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934" h="644226">
                <a:moveTo>
                  <a:pt x="1710" y="2650"/>
                </a:moveTo>
                <a:cubicBezTo>
                  <a:pt x="27463" y="31931"/>
                  <a:pt x="386944" y="346608"/>
                  <a:pt x="486427" y="453500"/>
                </a:cubicBezTo>
                <a:cubicBezTo>
                  <a:pt x="585910" y="560392"/>
                  <a:pt x="594024" y="638356"/>
                  <a:pt x="598610" y="644000"/>
                </a:cubicBezTo>
                <a:cubicBezTo>
                  <a:pt x="603196" y="649645"/>
                  <a:pt x="558394" y="548397"/>
                  <a:pt x="513944" y="487367"/>
                </a:cubicBezTo>
                <a:cubicBezTo>
                  <a:pt x="469494" y="426337"/>
                  <a:pt x="415518" y="361073"/>
                  <a:pt x="331910" y="277817"/>
                </a:cubicBezTo>
                <a:cubicBezTo>
                  <a:pt x="248302" y="194561"/>
                  <a:pt x="-24043" y="-26631"/>
                  <a:pt x="1710" y="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2" name="フリーフォーム: 図形 2311">
            <a:extLst>
              <a:ext uri="{FF2B5EF4-FFF2-40B4-BE49-F238E27FC236}">
                <a16:creationId xmlns:a16="http://schemas.microsoft.com/office/drawing/2014/main" id="{F17D479D-C1EB-4584-8FFE-E38B1AE4686D}"/>
              </a:ext>
            </a:extLst>
          </p:cNvPr>
          <p:cNvSpPr/>
          <p:nvPr/>
        </p:nvSpPr>
        <p:spPr>
          <a:xfrm>
            <a:off x="4436525" y="8227346"/>
            <a:ext cx="234972" cy="286132"/>
          </a:xfrm>
          <a:custGeom>
            <a:avLst/>
            <a:gdLst>
              <a:gd name="connsiteX0" fmla="*/ 8 w 234972"/>
              <a:gd name="connsiteY0" fmla="*/ 137 h 286132"/>
              <a:gd name="connsiteX1" fmla="*/ 133358 w 234972"/>
              <a:gd name="connsiteY1" fmla="*/ 182171 h 286132"/>
              <a:gd name="connsiteX2" fmla="*/ 234958 w 234972"/>
              <a:gd name="connsiteY2" fmla="*/ 285887 h 286132"/>
              <a:gd name="connsiteX3" fmla="*/ 139708 w 234972"/>
              <a:gd name="connsiteY3" fmla="*/ 154654 h 286132"/>
              <a:gd name="connsiteX4" fmla="*/ 8 w 234972"/>
              <a:gd name="connsiteY4" fmla="*/ 137 h 28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72" h="286132">
                <a:moveTo>
                  <a:pt x="8" y="137"/>
                </a:moveTo>
                <a:cubicBezTo>
                  <a:pt x="-1050" y="4723"/>
                  <a:pt x="94200" y="134546"/>
                  <a:pt x="133358" y="182171"/>
                </a:cubicBezTo>
                <a:cubicBezTo>
                  <a:pt x="172516" y="229796"/>
                  <a:pt x="233900" y="290473"/>
                  <a:pt x="234958" y="285887"/>
                </a:cubicBezTo>
                <a:cubicBezTo>
                  <a:pt x="236016" y="281301"/>
                  <a:pt x="179572" y="202279"/>
                  <a:pt x="139708" y="154654"/>
                </a:cubicBezTo>
                <a:cubicBezTo>
                  <a:pt x="99844" y="107029"/>
                  <a:pt x="1066" y="-4449"/>
                  <a:pt x="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3" name="フリーフォーム: 図形 2312">
            <a:extLst>
              <a:ext uri="{FF2B5EF4-FFF2-40B4-BE49-F238E27FC236}">
                <a16:creationId xmlns:a16="http://schemas.microsoft.com/office/drawing/2014/main" id="{1A386CD9-0DAF-4BAD-851D-5E7CC5AB3F9A}"/>
              </a:ext>
            </a:extLst>
          </p:cNvPr>
          <p:cNvSpPr/>
          <p:nvPr/>
        </p:nvSpPr>
        <p:spPr>
          <a:xfrm>
            <a:off x="4339555" y="8172211"/>
            <a:ext cx="333974" cy="363802"/>
          </a:xfrm>
          <a:custGeom>
            <a:avLst/>
            <a:gdLst>
              <a:gd name="connsiteX0" fmla="*/ 1728 w 333974"/>
              <a:gd name="connsiteY0" fmla="*/ 2356 h 363802"/>
              <a:gd name="connsiteX1" fmla="*/ 219745 w 333974"/>
              <a:gd name="connsiteY1" fmla="*/ 283872 h 363802"/>
              <a:gd name="connsiteX2" fmla="*/ 331928 w 333974"/>
              <a:gd name="connsiteY2" fmla="*/ 357956 h 363802"/>
              <a:gd name="connsiteX3" fmla="*/ 128728 w 333974"/>
              <a:gd name="connsiteY3" fmla="*/ 161106 h 363802"/>
              <a:gd name="connsiteX4" fmla="*/ 1728 w 333974"/>
              <a:gd name="connsiteY4" fmla="*/ 2356 h 36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974" h="363802">
                <a:moveTo>
                  <a:pt x="1728" y="2356"/>
                </a:moveTo>
                <a:cubicBezTo>
                  <a:pt x="16897" y="22817"/>
                  <a:pt x="164712" y="224605"/>
                  <a:pt x="219745" y="283872"/>
                </a:cubicBezTo>
                <a:cubicBezTo>
                  <a:pt x="274778" y="343139"/>
                  <a:pt x="347097" y="378417"/>
                  <a:pt x="331928" y="357956"/>
                </a:cubicBezTo>
                <a:cubicBezTo>
                  <a:pt x="316759" y="337495"/>
                  <a:pt x="182703" y="222489"/>
                  <a:pt x="128728" y="161106"/>
                </a:cubicBezTo>
                <a:cubicBezTo>
                  <a:pt x="74753" y="99723"/>
                  <a:pt x="-13441" y="-18105"/>
                  <a:pt x="1728" y="2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4" name="フリーフォーム: 図形 2313">
            <a:extLst>
              <a:ext uri="{FF2B5EF4-FFF2-40B4-BE49-F238E27FC236}">
                <a16:creationId xmlns:a16="http://schemas.microsoft.com/office/drawing/2014/main" id="{4AB59903-B73D-4EF3-A176-5A3D182CD278}"/>
              </a:ext>
            </a:extLst>
          </p:cNvPr>
          <p:cNvSpPr/>
          <p:nvPr/>
        </p:nvSpPr>
        <p:spPr>
          <a:xfrm>
            <a:off x="4454078" y="8209327"/>
            <a:ext cx="243014" cy="282205"/>
          </a:xfrm>
          <a:custGeom>
            <a:avLst/>
            <a:gdLst>
              <a:gd name="connsiteX0" fmla="*/ 3622 w 243014"/>
              <a:gd name="connsiteY0" fmla="*/ 1223 h 282205"/>
              <a:gd name="connsiteX1" fmla="*/ 223755 w 243014"/>
              <a:gd name="connsiteY1" fmla="*/ 248873 h 282205"/>
              <a:gd name="connsiteX2" fmla="*/ 217405 w 243014"/>
              <a:gd name="connsiteY2" fmla="*/ 270040 h 282205"/>
              <a:gd name="connsiteX3" fmla="*/ 96755 w 243014"/>
              <a:gd name="connsiteY3" fmla="*/ 157856 h 282205"/>
              <a:gd name="connsiteX4" fmla="*/ 3622 w 243014"/>
              <a:gd name="connsiteY4" fmla="*/ 1223 h 28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14" h="282205">
                <a:moveTo>
                  <a:pt x="3622" y="1223"/>
                </a:moveTo>
                <a:cubicBezTo>
                  <a:pt x="24789" y="16393"/>
                  <a:pt x="188125" y="204070"/>
                  <a:pt x="223755" y="248873"/>
                </a:cubicBezTo>
                <a:cubicBezTo>
                  <a:pt x="259385" y="293676"/>
                  <a:pt x="238572" y="285210"/>
                  <a:pt x="217405" y="270040"/>
                </a:cubicBezTo>
                <a:cubicBezTo>
                  <a:pt x="196238" y="254870"/>
                  <a:pt x="134149" y="199484"/>
                  <a:pt x="96755" y="157856"/>
                </a:cubicBezTo>
                <a:cubicBezTo>
                  <a:pt x="59361" y="116228"/>
                  <a:pt x="-17545" y="-13947"/>
                  <a:pt x="3622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5" name="フリーフォーム: 図形 2314">
            <a:extLst>
              <a:ext uri="{FF2B5EF4-FFF2-40B4-BE49-F238E27FC236}">
                <a16:creationId xmlns:a16="http://schemas.microsoft.com/office/drawing/2014/main" id="{EFD65C09-2DBB-40FF-9CEA-2F72C36761D0}"/>
              </a:ext>
            </a:extLst>
          </p:cNvPr>
          <p:cNvSpPr/>
          <p:nvPr/>
        </p:nvSpPr>
        <p:spPr>
          <a:xfrm>
            <a:off x="5200850" y="7916093"/>
            <a:ext cx="275683" cy="234181"/>
          </a:xfrm>
          <a:custGeom>
            <a:avLst/>
            <a:gdLst>
              <a:gd name="connsiteX0" fmla="*/ 274967 w 275683"/>
              <a:gd name="connsiteY0" fmla="*/ 2357 h 234181"/>
              <a:gd name="connsiteX1" fmla="*/ 37900 w 275683"/>
              <a:gd name="connsiteY1" fmla="*/ 184390 h 234181"/>
              <a:gd name="connsiteX2" fmla="*/ 1917 w 275683"/>
              <a:gd name="connsiteY2" fmla="*/ 233074 h 234181"/>
              <a:gd name="connsiteX3" fmla="*/ 52717 w 275683"/>
              <a:gd name="connsiteY3" fmla="*/ 150524 h 234181"/>
              <a:gd name="connsiteX4" fmla="*/ 109867 w 275683"/>
              <a:gd name="connsiteY4" fmla="*/ 84907 h 234181"/>
              <a:gd name="connsiteX5" fmla="*/ 274967 w 275683"/>
              <a:gd name="connsiteY5" fmla="*/ 2357 h 2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83" h="234181">
                <a:moveTo>
                  <a:pt x="274967" y="2357"/>
                </a:moveTo>
                <a:cubicBezTo>
                  <a:pt x="262973" y="18937"/>
                  <a:pt x="83408" y="145937"/>
                  <a:pt x="37900" y="184390"/>
                </a:cubicBezTo>
                <a:cubicBezTo>
                  <a:pt x="-7608" y="222843"/>
                  <a:pt x="-552" y="238718"/>
                  <a:pt x="1917" y="233074"/>
                </a:cubicBezTo>
                <a:cubicBezTo>
                  <a:pt x="4386" y="227430"/>
                  <a:pt x="34725" y="175219"/>
                  <a:pt x="52717" y="150524"/>
                </a:cubicBezTo>
                <a:cubicBezTo>
                  <a:pt x="70709" y="125830"/>
                  <a:pt x="74942" y="108543"/>
                  <a:pt x="109867" y="84907"/>
                </a:cubicBezTo>
                <a:cubicBezTo>
                  <a:pt x="144792" y="61271"/>
                  <a:pt x="286961" y="-14223"/>
                  <a:pt x="274967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6" name="フリーフォーム: 図形 2315">
            <a:extLst>
              <a:ext uri="{FF2B5EF4-FFF2-40B4-BE49-F238E27FC236}">
                <a16:creationId xmlns:a16="http://schemas.microsoft.com/office/drawing/2014/main" id="{EF632A98-768E-49D5-B216-927F2FEC935F}"/>
              </a:ext>
            </a:extLst>
          </p:cNvPr>
          <p:cNvSpPr/>
          <p:nvPr/>
        </p:nvSpPr>
        <p:spPr>
          <a:xfrm>
            <a:off x="5164663" y="7769650"/>
            <a:ext cx="315187" cy="383922"/>
          </a:xfrm>
          <a:custGeom>
            <a:avLst/>
            <a:gdLst>
              <a:gd name="connsiteX0" fmla="*/ 300570 w 315187"/>
              <a:gd name="connsiteY0" fmla="*/ 13333 h 383922"/>
              <a:gd name="connsiteX1" fmla="*/ 48687 w 315187"/>
              <a:gd name="connsiteY1" fmla="*/ 260983 h 383922"/>
              <a:gd name="connsiteX2" fmla="*/ 4 w 315187"/>
              <a:gd name="connsiteY2" fmla="*/ 383750 h 383922"/>
              <a:gd name="connsiteX3" fmla="*/ 48687 w 315187"/>
              <a:gd name="connsiteY3" fmla="*/ 282150 h 383922"/>
              <a:gd name="connsiteX4" fmla="*/ 260354 w 315187"/>
              <a:gd name="connsiteY4" fmla="*/ 59900 h 383922"/>
              <a:gd name="connsiteX5" fmla="*/ 300570 w 315187"/>
              <a:gd name="connsiteY5" fmla="*/ 13333 h 38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87" h="383922">
                <a:moveTo>
                  <a:pt x="300570" y="13333"/>
                </a:moveTo>
                <a:cubicBezTo>
                  <a:pt x="265292" y="46847"/>
                  <a:pt x="98781" y="199247"/>
                  <a:pt x="48687" y="260983"/>
                </a:cubicBezTo>
                <a:cubicBezTo>
                  <a:pt x="-1407" y="322719"/>
                  <a:pt x="4" y="380222"/>
                  <a:pt x="4" y="383750"/>
                </a:cubicBezTo>
                <a:cubicBezTo>
                  <a:pt x="4" y="387278"/>
                  <a:pt x="5295" y="336125"/>
                  <a:pt x="48687" y="282150"/>
                </a:cubicBezTo>
                <a:cubicBezTo>
                  <a:pt x="92079" y="228175"/>
                  <a:pt x="219432" y="105056"/>
                  <a:pt x="260354" y="59900"/>
                </a:cubicBezTo>
                <a:cubicBezTo>
                  <a:pt x="301276" y="14745"/>
                  <a:pt x="335848" y="-20181"/>
                  <a:pt x="300570" y="1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7" name="フリーフォーム: 図形 2316">
            <a:extLst>
              <a:ext uri="{FF2B5EF4-FFF2-40B4-BE49-F238E27FC236}">
                <a16:creationId xmlns:a16="http://schemas.microsoft.com/office/drawing/2014/main" id="{65581ECF-43D1-4F60-9603-21D93BCA06A5}"/>
              </a:ext>
            </a:extLst>
          </p:cNvPr>
          <p:cNvSpPr/>
          <p:nvPr/>
        </p:nvSpPr>
        <p:spPr>
          <a:xfrm>
            <a:off x="5157847" y="8131199"/>
            <a:ext cx="31204" cy="214239"/>
          </a:xfrm>
          <a:custGeom>
            <a:avLst/>
            <a:gdLst>
              <a:gd name="connsiteX0" fmla="*/ 13170 w 31204"/>
              <a:gd name="connsiteY0" fmla="*/ 3151 h 214239"/>
              <a:gd name="connsiteX1" fmla="*/ 470 w 31204"/>
              <a:gd name="connsiteY1" fmla="*/ 212701 h 214239"/>
              <a:gd name="connsiteX2" fmla="*/ 30103 w 31204"/>
              <a:gd name="connsiteY2" fmla="*/ 94168 h 214239"/>
              <a:gd name="connsiteX3" fmla="*/ 13170 w 31204"/>
              <a:gd name="connsiteY3" fmla="*/ 3151 h 21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" h="214239">
                <a:moveTo>
                  <a:pt x="13170" y="3151"/>
                </a:moveTo>
                <a:cubicBezTo>
                  <a:pt x="8231" y="22907"/>
                  <a:pt x="-2352" y="197532"/>
                  <a:pt x="470" y="212701"/>
                </a:cubicBezTo>
                <a:cubicBezTo>
                  <a:pt x="3292" y="227870"/>
                  <a:pt x="24459" y="126623"/>
                  <a:pt x="30103" y="94168"/>
                </a:cubicBezTo>
                <a:cubicBezTo>
                  <a:pt x="35747" y="61713"/>
                  <a:pt x="18109" y="-16605"/>
                  <a:pt x="13170" y="3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8" name="フリーフォーム: 図形 2317">
            <a:extLst>
              <a:ext uri="{FF2B5EF4-FFF2-40B4-BE49-F238E27FC236}">
                <a16:creationId xmlns:a16="http://schemas.microsoft.com/office/drawing/2014/main" id="{451F66F2-7582-401F-9DEC-77B0E2B650BA}"/>
              </a:ext>
            </a:extLst>
          </p:cNvPr>
          <p:cNvSpPr/>
          <p:nvPr/>
        </p:nvSpPr>
        <p:spPr>
          <a:xfrm>
            <a:off x="5147728" y="8077167"/>
            <a:ext cx="218036" cy="296777"/>
          </a:xfrm>
          <a:custGeom>
            <a:avLst/>
            <a:gdLst>
              <a:gd name="connsiteX0" fmla="*/ 218022 w 218036"/>
              <a:gd name="connsiteY0" fmla="*/ 33 h 296777"/>
              <a:gd name="connsiteX1" fmla="*/ 99489 w 218036"/>
              <a:gd name="connsiteY1" fmla="*/ 103750 h 296777"/>
              <a:gd name="connsiteX2" fmla="*/ 99489 w 218036"/>
              <a:gd name="connsiteY2" fmla="*/ 158783 h 296777"/>
              <a:gd name="connsiteX3" fmla="*/ 80439 w 218036"/>
              <a:gd name="connsiteY3" fmla="*/ 194766 h 296777"/>
              <a:gd name="connsiteX4" fmla="*/ 5 w 218036"/>
              <a:gd name="connsiteY4" fmla="*/ 296366 h 296777"/>
              <a:gd name="connsiteX5" fmla="*/ 84672 w 218036"/>
              <a:gd name="connsiteY5" fmla="*/ 152433 h 296777"/>
              <a:gd name="connsiteX6" fmla="*/ 91022 w 218036"/>
              <a:gd name="connsiteY6" fmla="*/ 93166 h 296777"/>
              <a:gd name="connsiteX7" fmla="*/ 218022 w 218036"/>
              <a:gd name="connsiteY7" fmla="*/ 33 h 29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36" h="296777">
                <a:moveTo>
                  <a:pt x="218022" y="33"/>
                </a:moveTo>
                <a:cubicBezTo>
                  <a:pt x="219433" y="1797"/>
                  <a:pt x="119244" y="77292"/>
                  <a:pt x="99489" y="103750"/>
                </a:cubicBezTo>
                <a:cubicBezTo>
                  <a:pt x="79734" y="130208"/>
                  <a:pt x="102664" y="143614"/>
                  <a:pt x="99489" y="158783"/>
                </a:cubicBezTo>
                <a:cubicBezTo>
                  <a:pt x="96314" y="173952"/>
                  <a:pt x="97020" y="171836"/>
                  <a:pt x="80439" y="194766"/>
                </a:cubicBezTo>
                <a:cubicBezTo>
                  <a:pt x="63858" y="217697"/>
                  <a:pt x="-700" y="303421"/>
                  <a:pt x="5" y="296366"/>
                </a:cubicBezTo>
                <a:cubicBezTo>
                  <a:pt x="710" y="289311"/>
                  <a:pt x="69503" y="186300"/>
                  <a:pt x="84672" y="152433"/>
                </a:cubicBezTo>
                <a:cubicBezTo>
                  <a:pt x="99841" y="118566"/>
                  <a:pt x="65269" y="119977"/>
                  <a:pt x="91022" y="93166"/>
                </a:cubicBezTo>
                <a:cubicBezTo>
                  <a:pt x="116775" y="66355"/>
                  <a:pt x="216611" y="-1731"/>
                  <a:pt x="21802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9" name="フリーフォーム: 図形 2318">
            <a:extLst>
              <a:ext uri="{FF2B5EF4-FFF2-40B4-BE49-F238E27FC236}">
                <a16:creationId xmlns:a16="http://schemas.microsoft.com/office/drawing/2014/main" id="{636C8494-A563-492A-B656-7241CCC21AC0}"/>
              </a:ext>
            </a:extLst>
          </p:cNvPr>
          <p:cNvSpPr/>
          <p:nvPr/>
        </p:nvSpPr>
        <p:spPr>
          <a:xfrm>
            <a:off x="5212730" y="8080482"/>
            <a:ext cx="250835" cy="252884"/>
          </a:xfrm>
          <a:custGeom>
            <a:avLst/>
            <a:gdLst>
              <a:gd name="connsiteX0" fmla="*/ 178420 w 250835"/>
              <a:gd name="connsiteY0" fmla="*/ 951 h 252884"/>
              <a:gd name="connsiteX1" fmla="*/ 102220 w 250835"/>
              <a:gd name="connsiteY1" fmla="*/ 119485 h 252884"/>
              <a:gd name="connsiteX2" fmla="*/ 620 w 250835"/>
              <a:gd name="connsiteY2" fmla="*/ 252835 h 252884"/>
              <a:gd name="connsiteX3" fmla="*/ 153020 w 250835"/>
              <a:gd name="connsiteY3" fmla="*/ 134301 h 252884"/>
              <a:gd name="connsiteX4" fmla="*/ 248270 w 250835"/>
              <a:gd name="connsiteY4" fmla="*/ 75035 h 252884"/>
              <a:gd name="connsiteX5" fmla="*/ 51420 w 250835"/>
              <a:gd name="connsiteY5" fmla="*/ 206268 h 252884"/>
              <a:gd name="connsiteX6" fmla="*/ 161487 w 250835"/>
              <a:gd name="connsiteY6" fmla="*/ 70801 h 252884"/>
              <a:gd name="connsiteX7" fmla="*/ 178420 w 250835"/>
              <a:gd name="connsiteY7" fmla="*/ 951 h 2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35" h="252884">
                <a:moveTo>
                  <a:pt x="178420" y="951"/>
                </a:moveTo>
                <a:cubicBezTo>
                  <a:pt x="168542" y="9065"/>
                  <a:pt x="131853" y="77504"/>
                  <a:pt x="102220" y="119485"/>
                </a:cubicBezTo>
                <a:cubicBezTo>
                  <a:pt x="72587" y="161466"/>
                  <a:pt x="-7847" y="250366"/>
                  <a:pt x="620" y="252835"/>
                </a:cubicBezTo>
                <a:cubicBezTo>
                  <a:pt x="9087" y="255304"/>
                  <a:pt x="111745" y="163934"/>
                  <a:pt x="153020" y="134301"/>
                </a:cubicBezTo>
                <a:cubicBezTo>
                  <a:pt x="194295" y="104668"/>
                  <a:pt x="265203" y="63041"/>
                  <a:pt x="248270" y="75035"/>
                </a:cubicBezTo>
                <a:cubicBezTo>
                  <a:pt x="231337" y="87030"/>
                  <a:pt x="65884" y="206974"/>
                  <a:pt x="51420" y="206268"/>
                </a:cubicBezTo>
                <a:cubicBezTo>
                  <a:pt x="36956" y="205562"/>
                  <a:pt x="141379" y="103256"/>
                  <a:pt x="161487" y="70801"/>
                </a:cubicBezTo>
                <a:cubicBezTo>
                  <a:pt x="181595" y="38346"/>
                  <a:pt x="188298" y="-7163"/>
                  <a:pt x="178420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0" name="フリーフォーム: 図形 2319">
            <a:extLst>
              <a:ext uri="{FF2B5EF4-FFF2-40B4-BE49-F238E27FC236}">
                <a16:creationId xmlns:a16="http://schemas.microsoft.com/office/drawing/2014/main" id="{9CD162AD-140C-4C70-834F-9BCAF104B724}"/>
              </a:ext>
            </a:extLst>
          </p:cNvPr>
          <p:cNvSpPr/>
          <p:nvPr/>
        </p:nvSpPr>
        <p:spPr>
          <a:xfrm>
            <a:off x="5416434" y="7905628"/>
            <a:ext cx="922988" cy="773591"/>
          </a:xfrm>
          <a:custGeom>
            <a:avLst/>
            <a:gdLst>
              <a:gd name="connsiteX0" fmla="*/ 922983 w 922988"/>
              <a:gd name="connsiteY0" fmla="*/ 122 h 773591"/>
              <a:gd name="connsiteX1" fmla="*/ 516583 w 922988"/>
              <a:gd name="connsiteY1" fmla="*/ 362072 h 773591"/>
              <a:gd name="connsiteX2" fmla="*/ 213899 w 922988"/>
              <a:gd name="connsiteY2" fmla="*/ 586439 h 773591"/>
              <a:gd name="connsiteX3" fmla="*/ 2233 w 922988"/>
              <a:gd name="connsiteY3" fmla="*/ 760005 h 773591"/>
              <a:gd name="connsiteX4" fmla="*/ 129233 w 922988"/>
              <a:gd name="connsiteY4" fmla="*/ 721905 h 773591"/>
              <a:gd name="connsiteX5" fmla="*/ 525049 w 922988"/>
              <a:gd name="connsiteY5" fmla="*/ 402289 h 773591"/>
              <a:gd name="connsiteX6" fmla="*/ 922983 w 922988"/>
              <a:gd name="connsiteY6" fmla="*/ 122 h 77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88" h="773591">
                <a:moveTo>
                  <a:pt x="922983" y="122"/>
                </a:moveTo>
                <a:cubicBezTo>
                  <a:pt x="921572" y="-6581"/>
                  <a:pt x="634764" y="264352"/>
                  <a:pt x="516583" y="362072"/>
                </a:cubicBezTo>
                <a:cubicBezTo>
                  <a:pt x="398402" y="459792"/>
                  <a:pt x="299624" y="520117"/>
                  <a:pt x="213899" y="586439"/>
                </a:cubicBezTo>
                <a:cubicBezTo>
                  <a:pt x="128174" y="652761"/>
                  <a:pt x="16344" y="737427"/>
                  <a:pt x="2233" y="760005"/>
                </a:cubicBezTo>
                <a:cubicBezTo>
                  <a:pt x="-11878" y="782583"/>
                  <a:pt x="42097" y="781524"/>
                  <a:pt x="129233" y="721905"/>
                </a:cubicBezTo>
                <a:cubicBezTo>
                  <a:pt x="216369" y="662286"/>
                  <a:pt x="388877" y="524703"/>
                  <a:pt x="525049" y="402289"/>
                </a:cubicBezTo>
                <a:cubicBezTo>
                  <a:pt x="661221" y="279875"/>
                  <a:pt x="924394" y="6825"/>
                  <a:pt x="922983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1" name="フリーフォーム: 図形 2320">
            <a:extLst>
              <a:ext uri="{FF2B5EF4-FFF2-40B4-BE49-F238E27FC236}">
                <a16:creationId xmlns:a16="http://schemas.microsoft.com/office/drawing/2014/main" id="{709380DA-09D8-49EC-872D-6DB9D53FB41A}"/>
              </a:ext>
            </a:extLst>
          </p:cNvPr>
          <p:cNvSpPr/>
          <p:nvPr/>
        </p:nvSpPr>
        <p:spPr>
          <a:xfrm>
            <a:off x="5510598" y="7913025"/>
            <a:ext cx="931741" cy="786862"/>
          </a:xfrm>
          <a:custGeom>
            <a:avLst/>
            <a:gdLst>
              <a:gd name="connsiteX0" fmla="*/ 913485 w 931741"/>
              <a:gd name="connsiteY0" fmla="*/ 28708 h 786862"/>
              <a:gd name="connsiteX1" fmla="*/ 858452 w 931741"/>
              <a:gd name="connsiteY1" fmla="*/ 56225 h 786862"/>
              <a:gd name="connsiteX2" fmla="*/ 325052 w 931741"/>
              <a:gd name="connsiteY2" fmla="*/ 536708 h 786862"/>
              <a:gd name="connsiteX3" fmla="*/ 1202 w 931741"/>
              <a:gd name="connsiteY3" fmla="*/ 784358 h 786862"/>
              <a:gd name="connsiteX4" fmla="*/ 231919 w 931741"/>
              <a:gd name="connsiteY4" fmla="*/ 640425 h 786862"/>
              <a:gd name="connsiteX5" fmla="*/ 651019 w 931741"/>
              <a:gd name="connsiteY5" fmla="*/ 265775 h 786862"/>
              <a:gd name="connsiteX6" fmla="*/ 913485 w 931741"/>
              <a:gd name="connsiteY6" fmla="*/ 28708 h 78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741" h="786862">
                <a:moveTo>
                  <a:pt x="913485" y="28708"/>
                </a:moveTo>
                <a:cubicBezTo>
                  <a:pt x="935004" y="133"/>
                  <a:pt x="956524" y="-28442"/>
                  <a:pt x="858452" y="56225"/>
                </a:cubicBezTo>
                <a:cubicBezTo>
                  <a:pt x="760380" y="140892"/>
                  <a:pt x="467927" y="415353"/>
                  <a:pt x="325052" y="536708"/>
                </a:cubicBezTo>
                <a:cubicBezTo>
                  <a:pt x="182177" y="658063"/>
                  <a:pt x="16724" y="767072"/>
                  <a:pt x="1202" y="784358"/>
                </a:cubicBezTo>
                <a:cubicBezTo>
                  <a:pt x="-14320" y="801644"/>
                  <a:pt x="123616" y="726856"/>
                  <a:pt x="231919" y="640425"/>
                </a:cubicBezTo>
                <a:cubicBezTo>
                  <a:pt x="340222" y="553995"/>
                  <a:pt x="651019" y="265775"/>
                  <a:pt x="651019" y="265775"/>
                </a:cubicBezTo>
                <a:lnTo>
                  <a:pt x="913485" y="287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2" name="フリーフォーム: 図形 2321">
            <a:extLst>
              <a:ext uri="{FF2B5EF4-FFF2-40B4-BE49-F238E27FC236}">
                <a16:creationId xmlns:a16="http://schemas.microsoft.com/office/drawing/2014/main" id="{D58D4D53-E2A0-4C17-B2C6-2D81BDC0D785}"/>
              </a:ext>
            </a:extLst>
          </p:cNvPr>
          <p:cNvSpPr/>
          <p:nvPr/>
        </p:nvSpPr>
        <p:spPr>
          <a:xfrm>
            <a:off x="5407927" y="8678333"/>
            <a:ext cx="25556" cy="996950"/>
          </a:xfrm>
          <a:custGeom>
            <a:avLst/>
            <a:gdLst>
              <a:gd name="connsiteX0" fmla="*/ 25556 w 25556"/>
              <a:gd name="connsiteY0" fmla="*/ 0 h 996950"/>
              <a:gd name="connsiteX1" fmla="*/ 156 w 25556"/>
              <a:gd name="connsiteY1" fmla="*/ 996950 h 996950"/>
              <a:gd name="connsiteX2" fmla="*/ 156 w 25556"/>
              <a:gd name="connsiteY2" fmla="*/ 996950 h 996950"/>
              <a:gd name="connsiteX3" fmla="*/ 156 w 25556"/>
              <a:gd name="connsiteY3" fmla="*/ 679450 h 996950"/>
              <a:gd name="connsiteX4" fmla="*/ 25556 w 25556"/>
              <a:gd name="connsiteY4" fmla="*/ 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6" h="996950">
                <a:moveTo>
                  <a:pt x="25556" y="0"/>
                </a:moveTo>
                <a:lnTo>
                  <a:pt x="156" y="996950"/>
                </a:lnTo>
                <a:lnTo>
                  <a:pt x="156" y="996950"/>
                </a:lnTo>
                <a:cubicBezTo>
                  <a:pt x="156" y="944033"/>
                  <a:pt x="-197" y="845961"/>
                  <a:pt x="156" y="679450"/>
                </a:cubicBezTo>
                <a:cubicBezTo>
                  <a:pt x="509" y="512939"/>
                  <a:pt x="1391" y="255411"/>
                  <a:pt x="25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3" name="フリーフォーム: 図形 2322">
            <a:extLst>
              <a:ext uri="{FF2B5EF4-FFF2-40B4-BE49-F238E27FC236}">
                <a16:creationId xmlns:a16="http://schemas.microsoft.com/office/drawing/2014/main" id="{E37F0009-7F15-4DD5-A7FA-E4FED5F3284E}"/>
              </a:ext>
            </a:extLst>
          </p:cNvPr>
          <p:cNvSpPr/>
          <p:nvPr/>
        </p:nvSpPr>
        <p:spPr>
          <a:xfrm>
            <a:off x="5471051" y="8636948"/>
            <a:ext cx="43575" cy="1044685"/>
          </a:xfrm>
          <a:custGeom>
            <a:avLst/>
            <a:gdLst>
              <a:gd name="connsiteX0" fmla="*/ 42866 w 43575"/>
              <a:gd name="connsiteY0" fmla="*/ 62552 h 1044685"/>
              <a:gd name="connsiteX1" fmla="*/ 25932 w 43575"/>
              <a:gd name="connsiteY1" fmla="*/ 162035 h 1044685"/>
              <a:gd name="connsiteX2" fmla="*/ 11116 w 43575"/>
              <a:gd name="connsiteY2" fmla="*/ 1044685 h 1044685"/>
              <a:gd name="connsiteX3" fmla="*/ 11116 w 43575"/>
              <a:gd name="connsiteY3" fmla="*/ 1044685 h 1044685"/>
              <a:gd name="connsiteX4" fmla="*/ 532 w 43575"/>
              <a:gd name="connsiteY4" fmla="*/ 856302 h 1044685"/>
              <a:gd name="connsiteX5" fmla="*/ 42866 w 43575"/>
              <a:gd name="connsiteY5" fmla="*/ 62552 h 10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5" h="1044685">
                <a:moveTo>
                  <a:pt x="42866" y="62552"/>
                </a:moveTo>
                <a:cubicBezTo>
                  <a:pt x="47099" y="-53159"/>
                  <a:pt x="31224" y="-1654"/>
                  <a:pt x="25932" y="162035"/>
                </a:cubicBezTo>
                <a:cubicBezTo>
                  <a:pt x="20640" y="325724"/>
                  <a:pt x="11116" y="1044685"/>
                  <a:pt x="11116" y="1044685"/>
                </a:cubicBezTo>
                <a:lnTo>
                  <a:pt x="11116" y="1044685"/>
                </a:lnTo>
                <a:cubicBezTo>
                  <a:pt x="9352" y="1013288"/>
                  <a:pt x="-2643" y="1018580"/>
                  <a:pt x="532" y="856302"/>
                </a:cubicBezTo>
                <a:cubicBezTo>
                  <a:pt x="3707" y="694024"/>
                  <a:pt x="38633" y="178263"/>
                  <a:pt x="42866" y="62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4" name="フリーフォーム: 図形 2323">
            <a:extLst>
              <a:ext uri="{FF2B5EF4-FFF2-40B4-BE49-F238E27FC236}">
                <a16:creationId xmlns:a16="http://schemas.microsoft.com/office/drawing/2014/main" id="{945638A0-6A35-45B4-A19C-7CC5F1EB0FEC}"/>
              </a:ext>
            </a:extLst>
          </p:cNvPr>
          <p:cNvSpPr/>
          <p:nvPr/>
        </p:nvSpPr>
        <p:spPr>
          <a:xfrm>
            <a:off x="3458027" y="8185116"/>
            <a:ext cx="1185529" cy="1059824"/>
          </a:xfrm>
          <a:custGeom>
            <a:avLst/>
            <a:gdLst>
              <a:gd name="connsiteX0" fmla="*/ 606 w 1185529"/>
              <a:gd name="connsiteY0" fmla="*/ 34 h 1059824"/>
              <a:gd name="connsiteX1" fmla="*/ 466273 w 1185529"/>
              <a:gd name="connsiteY1" fmla="*/ 241334 h 1059824"/>
              <a:gd name="connsiteX2" fmla="*/ 1027190 w 1185529"/>
              <a:gd name="connsiteY2" fmla="*/ 586351 h 1059824"/>
              <a:gd name="connsiteX3" fmla="*/ 1088573 w 1185529"/>
              <a:gd name="connsiteY3" fmla="*/ 675251 h 1059824"/>
              <a:gd name="connsiteX4" fmla="*/ 1183823 w 1185529"/>
              <a:gd name="connsiteY4" fmla="*/ 1052017 h 1059824"/>
              <a:gd name="connsiteX5" fmla="*/ 1139373 w 1185529"/>
              <a:gd name="connsiteY5" fmla="*/ 903851 h 1059824"/>
              <a:gd name="connsiteX6" fmla="*/ 1012373 w 1185529"/>
              <a:gd name="connsiteY6" fmla="*/ 592701 h 1059824"/>
              <a:gd name="connsiteX7" fmla="*/ 383723 w 1185529"/>
              <a:gd name="connsiteY7" fmla="*/ 226517 h 1059824"/>
              <a:gd name="connsiteX8" fmla="*/ 606 w 1185529"/>
              <a:gd name="connsiteY8" fmla="*/ 34 h 10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529" h="1059824">
                <a:moveTo>
                  <a:pt x="606" y="34"/>
                </a:moveTo>
                <a:cubicBezTo>
                  <a:pt x="14364" y="2503"/>
                  <a:pt x="295176" y="143615"/>
                  <a:pt x="466273" y="241334"/>
                </a:cubicBezTo>
                <a:cubicBezTo>
                  <a:pt x="637370" y="339054"/>
                  <a:pt x="923473" y="514032"/>
                  <a:pt x="1027190" y="586351"/>
                </a:cubicBezTo>
                <a:cubicBezTo>
                  <a:pt x="1130907" y="658671"/>
                  <a:pt x="1062468" y="597640"/>
                  <a:pt x="1088573" y="675251"/>
                </a:cubicBezTo>
                <a:cubicBezTo>
                  <a:pt x="1114678" y="752862"/>
                  <a:pt x="1175356" y="1013917"/>
                  <a:pt x="1183823" y="1052017"/>
                </a:cubicBezTo>
                <a:cubicBezTo>
                  <a:pt x="1192290" y="1090117"/>
                  <a:pt x="1167948" y="980404"/>
                  <a:pt x="1139373" y="903851"/>
                </a:cubicBezTo>
                <a:cubicBezTo>
                  <a:pt x="1110798" y="827298"/>
                  <a:pt x="1138315" y="705590"/>
                  <a:pt x="1012373" y="592701"/>
                </a:cubicBezTo>
                <a:cubicBezTo>
                  <a:pt x="886431" y="479812"/>
                  <a:pt x="557643" y="323531"/>
                  <a:pt x="383723" y="226517"/>
                </a:cubicBezTo>
                <a:cubicBezTo>
                  <a:pt x="209804" y="129503"/>
                  <a:pt x="-13152" y="-2435"/>
                  <a:pt x="60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5" name="フリーフォーム: 図形 2324">
            <a:extLst>
              <a:ext uri="{FF2B5EF4-FFF2-40B4-BE49-F238E27FC236}">
                <a16:creationId xmlns:a16="http://schemas.microsoft.com/office/drawing/2014/main" id="{BA21336B-E1B9-45D0-9BCF-290F7DC8AB81}"/>
              </a:ext>
            </a:extLst>
          </p:cNvPr>
          <p:cNvSpPr/>
          <p:nvPr/>
        </p:nvSpPr>
        <p:spPr>
          <a:xfrm>
            <a:off x="3364734" y="8239760"/>
            <a:ext cx="1275628" cy="1278645"/>
          </a:xfrm>
          <a:custGeom>
            <a:avLst/>
            <a:gdLst>
              <a:gd name="connsiteX0" fmla="*/ 13466 w 1275628"/>
              <a:gd name="connsiteY0" fmla="*/ 11007 h 1278645"/>
              <a:gd name="connsiteX1" fmla="*/ 432566 w 1275628"/>
              <a:gd name="connsiteY1" fmla="*/ 178223 h 1278645"/>
              <a:gd name="connsiteX2" fmla="*/ 1090849 w 1275628"/>
              <a:gd name="connsiteY2" fmla="*/ 601557 h 1278645"/>
              <a:gd name="connsiteX3" fmla="*/ 1116249 w 1275628"/>
              <a:gd name="connsiteY3" fmla="*/ 637540 h 1278645"/>
              <a:gd name="connsiteX4" fmla="*/ 1226316 w 1275628"/>
              <a:gd name="connsiteY4" fmla="*/ 988907 h 1278645"/>
              <a:gd name="connsiteX5" fmla="*/ 1274999 w 1275628"/>
              <a:gd name="connsiteY5" fmla="*/ 1274657 h 1278645"/>
              <a:gd name="connsiteX6" fmla="*/ 1243249 w 1275628"/>
              <a:gd name="connsiteY6" fmla="*/ 1115907 h 1278645"/>
              <a:gd name="connsiteX7" fmla="*/ 1103549 w 1275628"/>
              <a:gd name="connsiteY7" fmla="*/ 582507 h 1278645"/>
              <a:gd name="connsiteX8" fmla="*/ 932099 w 1275628"/>
              <a:gd name="connsiteY8" fmla="*/ 463973 h 1278645"/>
              <a:gd name="connsiteX9" fmla="*/ 13466 w 1275628"/>
              <a:gd name="connsiteY9" fmla="*/ 11007 h 12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28" h="1278645">
                <a:moveTo>
                  <a:pt x="13466" y="11007"/>
                </a:moveTo>
                <a:cubicBezTo>
                  <a:pt x="-69790" y="-36618"/>
                  <a:pt x="253002" y="79798"/>
                  <a:pt x="432566" y="178223"/>
                </a:cubicBezTo>
                <a:cubicBezTo>
                  <a:pt x="612130" y="276648"/>
                  <a:pt x="976902" y="525004"/>
                  <a:pt x="1090849" y="601557"/>
                </a:cubicBezTo>
                <a:cubicBezTo>
                  <a:pt x="1204796" y="678110"/>
                  <a:pt x="1093671" y="572982"/>
                  <a:pt x="1116249" y="637540"/>
                </a:cubicBezTo>
                <a:cubicBezTo>
                  <a:pt x="1138827" y="702098"/>
                  <a:pt x="1199858" y="882721"/>
                  <a:pt x="1226316" y="988907"/>
                </a:cubicBezTo>
                <a:cubicBezTo>
                  <a:pt x="1252774" y="1095093"/>
                  <a:pt x="1272177" y="1253490"/>
                  <a:pt x="1274999" y="1274657"/>
                </a:cubicBezTo>
                <a:cubicBezTo>
                  <a:pt x="1277821" y="1295824"/>
                  <a:pt x="1271824" y="1231265"/>
                  <a:pt x="1243249" y="1115907"/>
                </a:cubicBezTo>
                <a:cubicBezTo>
                  <a:pt x="1214674" y="1000549"/>
                  <a:pt x="1155407" y="691163"/>
                  <a:pt x="1103549" y="582507"/>
                </a:cubicBezTo>
                <a:cubicBezTo>
                  <a:pt x="1051691" y="473851"/>
                  <a:pt x="1109193" y="563104"/>
                  <a:pt x="932099" y="463973"/>
                </a:cubicBezTo>
                <a:cubicBezTo>
                  <a:pt x="755005" y="364842"/>
                  <a:pt x="96722" y="58632"/>
                  <a:pt x="13466" y="1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6" name="フリーフォーム: 図形 2325">
            <a:extLst>
              <a:ext uri="{FF2B5EF4-FFF2-40B4-BE49-F238E27FC236}">
                <a16:creationId xmlns:a16="http://schemas.microsoft.com/office/drawing/2014/main" id="{60B06E03-0714-421B-8B97-3F71E6B1CEBE}"/>
              </a:ext>
            </a:extLst>
          </p:cNvPr>
          <p:cNvSpPr/>
          <p:nvPr/>
        </p:nvSpPr>
        <p:spPr>
          <a:xfrm>
            <a:off x="4630091" y="9149011"/>
            <a:ext cx="97698" cy="888837"/>
          </a:xfrm>
          <a:custGeom>
            <a:avLst/>
            <a:gdLst>
              <a:gd name="connsiteX0" fmla="*/ 11759 w 97698"/>
              <a:gd name="connsiteY0" fmla="*/ 24622 h 888837"/>
              <a:gd name="connsiteX1" fmla="*/ 92192 w 97698"/>
              <a:gd name="connsiteY1" fmla="*/ 710422 h 888837"/>
              <a:gd name="connsiteX2" fmla="*/ 90076 w 97698"/>
              <a:gd name="connsiteY2" fmla="*/ 886106 h 888837"/>
              <a:gd name="connsiteX3" fmla="*/ 85842 w 97698"/>
              <a:gd name="connsiteY3" fmla="*/ 805672 h 888837"/>
              <a:gd name="connsiteX4" fmla="*/ 64676 w 97698"/>
              <a:gd name="connsiteY4" fmla="*/ 649039 h 888837"/>
              <a:gd name="connsiteX5" fmla="*/ 7526 w 97698"/>
              <a:gd name="connsiteY5" fmla="*/ 198189 h 888837"/>
              <a:gd name="connsiteX6" fmla="*/ 11759 w 97698"/>
              <a:gd name="connsiteY6" fmla="*/ 24622 h 8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98" h="888837">
                <a:moveTo>
                  <a:pt x="11759" y="24622"/>
                </a:moveTo>
                <a:cubicBezTo>
                  <a:pt x="25870" y="109994"/>
                  <a:pt x="79139" y="566841"/>
                  <a:pt x="92192" y="710422"/>
                </a:cubicBezTo>
                <a:cubicBezTo>
                  <a:pt x="105245" y="854003"/>
                  <a:pt x="91134" y="870231"/>
                  <a:pt x="90076" y="886106"/>
                </a:cubicBezTo>
                <a:cubicBezTo>
                  <a:pt x="89018" y="901981"/>
                  <a:pt x="90075" y="845183"/>
                  <a:pt x="85842" y="805672"/>
                </a:cubicBezTo>
                <a:cubicBezTo>
                  <a:pt x="81609" y="766161"/>
                  <a:pt x="77729" y="750286"/>
                  <a:pt x="64676" y="649039"/>
                </a:cubicBezTo>
                <a:cubicBezTo>
                  <a:pt x="51623" y="547792"/>
                  <a:pt x="18815" y="301200"/>
                  <a:pt x="7526" y="198189"/>
                </a:cubicBezTo>
                <a:cubicBezTo>
                  <a:pt x="-3763" y="95178"/>
                  <a:pt x="-2352" y="-60750"/>
                  <a:pt x="11759" y="24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7" name="フリーフォーム: 図形 2326">
            <a:extLst>
              <a:ext uri="{FF2B5EF4-FFF2-40B4-BE49-F238E27FC236}">
                <a16:creationId xmlns:a16="http://schemas.microsoft.com/office/drawing/2014/main" id="{55E49236-BAA8-46C7-BB10-B3A390CBEDB2}"/>
              </a:ext>
            </a:extLst>
          </p:cNvPr>
          <p:cNvSpPr/>
          <p:nvPr/>
        </p:nvSpPr>
        <p:spPr>
          <a:xfrm>
            <a:off x="4612216" y="9380952"/>
            <a:ext cx="93206" cy="1001707"/>
          </a:xfrm>
          <a:custGeom>
            <a:avLst/>
            <a:gdLst>
              <a:gd name="connsiteX0" fmla="*/ 1 w 93206"/>
              <a:gd name="connsiteY0" fmla="*/ 115 h 1001707"/>
              <a:gd name="connsiteX1" fmla="*/ 76201 w 93206"/>
              <a:gd name="connsiteY1" fmla="*/ 656281 h 1001707"/>
              <a:gd name="connsiteX2" fmla="*/ 93134 w 93206"/>
              <a:gd name="connsiteY2" fmla="*/ 1001298 h 1001707"/>
              <a:gd name="connsiteX3" fmla="*/ 78317 w 93206"/>
              <a:gd name="connsiteY3" fmla="*/ 709198 h 1001707"/>
              <a:gd name="connsiteX4" fmla="*/ 1 w 93206"/>
              <a:gd name="connsiteY4" fmla="*/ 115 h 10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6" h="1001707">
                <a:moveTo>
                  <a:pt x="1" y="115"/>
                </a:moveTo>
                <a:cubicBezTo>
                  <a:pt x="-352" y="-8704"/>
                  <a:pt x="60679" y="489417"/>
                  <a:pt x="76201" y="656281"/>
                </a:cubicBezTo>
                <a:cubicBezTo>
                  <a:pt x="91723" y="823145"/>
                  <a:pt x="92781" y="992479"/>
                  <a:pt x="93134" y="1001298"/>
                </a:cubicBezTo>
                <a:cubicBezTo>
                  <a:pt x="93487" y="1010117"/>
                  <a:pt x="93134" y="875356"/>
                  <a:pt x="78317" y="709198"/>
                </a:cubicBezTo>
                <a:cubicBezTo>
                  <a:pt x="63500" y="543040"/>
                  <a:pt x="354" y="8934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8" name="フリーフォーム: 図形 2327">
            <a:extLst>
              <a:ext uri="{FF2B5EF4-FFF2-40B4-BE49-F238E27FC236}">
                <a16:creationId xmlns:a16="http://schemas.microsoft.com/office/drawing/2014/main" id="{51F8AA37-C3A1-4FDC-A0F9-7B096F66CAB5}"/>
              </a:ext>
            </a:extLst>
          </p:cNvPr>
          <p:cNvSpPr/>
          <p:nvPr/>
        </p:nvSpPr>
        <p:spPr>
          <a:xfrm>
            <a:off x="4732865" y="10002524"/>
            <a:ext cx="43720" cy="773823"/>
          </a:xfrm>
          <a:custGeom>
            <a:avLst/>
            <a:gdLst>
              <a:gd name="connsiteX0" fmla="*/ 2 w 43720"/>
              <a:gd name="connsiteY0" fmla="*/ 843 h 773823"/>
              <a:gd name="connsiteX1" fmla="*/ 38102 w 43720"/>
              <a:gd name="connsiteY1" fmla="*/ 737443 h 773823"/>
              <a:gd name="connsiteX2" fmla="*/ 40218 w 43720"/>
              <a:gd name="connsiteY2" fmla="*/ 593509 h 773823"/>
              <a:gd name="connsiteX3" fmla="*/ 2 w 43720"/>
              <a:gd name="connsiteY3" fmla="*/ 843 h 77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20" h="773823">
                <a:moveTo>
                  <a:pt x="2" y="843"/>
                </a:moveTo>
                <a:cubicBezTo>
                  <a:pt x="-351" y="24832"/>
                  <a:pt x="31399" y="638665"/>
                  <a:pt x="38102" y="737443"/>
                </a:cubicBezTo>
                <a:cubicBezTo>
                  <a:pt x="44805" y="836221"/>
                  <a:pt x="45510" y="715570"/>
                  <a:pt x="40218" y="593509"/>
                </a:cubicBezTo>
                <a:cubicBezTo>
                  <a:pt x="34926" y="471448"/>
                  <a:pt x="355" y="-23146"/>
                  <a:pt x="2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9" name="フリーフォーム: 図形 2328">
            <a:extLst>
              <a:ext uri="{FF2B5EF4-FFF2-40B4-BE49-F238E27FC236}">
                <a16:creationId xmlns:a16="http://schemas.microsoft.com/office/drawing/2014/main" id="{F5859D5D-DFBF-40A9-8D6F-7ACCDBD58D6B}"/>
              </a:ext>
            </a:extLst>
          </p:cNvPr>
          <p:cNvSpPr/>
          <p:nvPr/>
        </p:nvSpPr>
        <p:spPr>
          <a:xfrm>
            <a:off x="4680944" y="10009360"/>
            <a:ext cx="43469" cy="1169407"/>
          </a:xfrm>
          <a:custGeom>
            <a:avLst/>
            <a:gdLst>
              <a:gd name="connsiteX0" fmla="*/ 3239 w 43469"/>
              <a:gd name="connsiteY0" fmla="*/ 8823 h 1169407"/>
              <a:gd name="connsiteX1" fmla="*/ 11706 w 43469"/>
              <a:gd name="connsiteY1" fmla="*/ 487190 h 1169407"/>
              <a:gd name="connsiteX2" fmla="*/ 34989 w 43469"/>
              <a:gd name="connsiteY2" fmla="*/ 626890 h 1169407"/>
              <a:gd name="connsiteX3" fmla="*/ 15939 w 43469"/>
              <a:gd name="connsiteY3" fmla="*/ 942273 h 1169407"/>
              <a:gd name="connsiteX4" fmla="*/ 43456 w 43469"/>
              <a:gd name="connsiteY4" fmla="*/ 1166640 h 1169407"/>
              <a:gd name="connsiteX5" fmla="*/ 11706 w 43469"/>
              <a:gd name="connsiteY5" fmla="*/ 787757 h 1169407"/>
              <a:gd name="connsiteX6" fmla="*/ 1123 w 43469"/>
              <a:gd name="connsiteY6" fmla="*/ 224723 h 1169407"/>
              <a:gd name="connsiteX7" fmla="*/ 3239 w 43469"/>
              <a:gd name="connsiteY7" fmla="*/ 8823 h 116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69" h="1169407">
                <a:moveTo>
                  <a:pt x="3239" y="8823"/>
                </a:moveTo>
                <a:cubicBezTo>
                  <a:pt x="5003" y="52567"/>
                  <a:pt x="6414" y="384179"/>
                  <a:pt x="11706" y="487190"/>
                </a:cubicBezTo>
                <a:cubicBezTo>
                  <a:pt x="16998" y="590201"/>
                  <a:pt x="34284" y="551043"/>
                  <a:pt x="34989" y="626890"/>
                </a:cubicBezTo>
                <a:cubicBezTo>
                  <a:pt x="35694" y="702737"/>
                  <a:pt x="14528" y="852315"/>
                  <a:pt x="15939" y="942273"/>
                </a:cubicBezTo>
                <a:cubicBezTo>
                  <a:pt x="17350" y="1032231"/>
                  <a:pt x="44162" y="1192393"/>
                  <a:pt x="43456" y="1166640"/>
                </a:cubicBezTo>
                <a:cubicBezTo>
                  <a:pt x="42751" y="1140887"/>
                  <a:pt x="18761" y="944743"/>
                  <a:pt x="11706" y="787757"/>
                </a:cubicBezTo>
                <a:cubicBezTo>
                  <a:pt x="4651" y="630771"/>
                  <a:pt x="3945" y="358073"/>
                  <a:pt x="1123" y="224723"/>
                </a:cubicBezTo>
                <a:cubicBezTo>
                  <a:pt x="-1699" y="91373"/>
                  <a:pt x="1475" y="-34921"/>
                  <a:pt x="3239" y="8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0" name="フリーフォーム: 図形 2329">
            <a:extLst>
              <a:ext uri="{FF2B5EF4-FFF2-40B4-BE49-F238E27FC236}">
                <a16:creationId xmlns:a16="http://schemas.microsoft.com/office/drawing/2014/main" id="{B3AEF266-A10F-4B40-AE87-827015C84D0C}"/>
              </a:ext>
            </a:extLst>
          </p:cNvPr>
          <p:cNvSpPr/>
          <p:nvPr/>
        </p:nvSpPr>
        <p:spPr>
          <a:xfrm>
            <a:off x="4316753" y="10726065"/>
            <a:ext cx="459954" cy="1182816"/>
          </a:xfrm>
          <a:custGeom>
            <a:avLst/>
            <a:gdLst>
              <a:gd name="connsiteX0" fmla="*/ 454214 w 459954"/>
              <a:gd name="connsiteY0" fmla="*/ 3318 h 1182816"/>
              <a:gd name="connsiteX1" fmla="*/ 420347 w 459954"/>
              <a:gd name="connsiteY1" fmla="*/ 634085 h 1182816"/>
              <a:gd name="connsiteX2" fmla="*/ 401297 w 459954"/>
              <a:gd name="connsiteY2" fmla="*/ 900785 h 1182816"/>
              <a:gd name="connsiteX3" fmla="*/ 390714 w 459954"/>
              <a:gd name="connsiteY3" fmla="*/ 938885 h 1182816"/>
              <a:gd name="connsiteX4" fmla="*/ 352614 w 459954"/>
              <a:gd name="connsiteY4" fmla="*/ 989685 h 1182816"/>
              <a:gd name="connsiteX5" fmla="*/ 5480 w 459954"/>
              <a:gd name="connsiteY5" fmla="*/ 1173835 h 1182816"/>
              <a:gd name="connsiteX6" fmla="*/ 159997 w 459954"/>
              <a:gd name="connsiteY6" fmla="*/ 1131502 h 1182816"/>
              <a:gd name="connsiteX7" fmla="*/ 426697 w 459954"/>
              <a:gd name="connsiteY7" fmla="*/ 934652 h 1182816"/>
              <a:gd name="connsiteX8" fmla="*/ 454214 w 459954"/>
              <a:gd name="connsiteY8" fmla="*/ 3318 h 11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954" h="1182816">
                <a:moveTo>
                  <a:pt x="454214" y="3318"/>
                </a:moveTo>
                <a:cubicBezTo>
                  <a:pt x="453156" y="-46776"/>
                  <a:pt x="429166" y="484507"/>
                  <a:pt x="420347" y="634085"/>
                </a:cubicBezTo>
                <a:cubicBezTo>
                  <a:pt x="411527" y="783663"/>
                  <a:pt x="406236" y="849985"/>
                  <a:pt x="401297" y="900785"/>
                </a:cubicBezTo>
                <a:cubicBezTo>
                  <a:pt x="396358" y="951585"/>
                  <a:pt x="398828" y="924068"/>
                  <a:pt x="390714" y="938885"/>
                </a:cubicBezTo>
                <a:cubicBezTo>
                  <a:pt x="382600" y="953702"/>
                  <a:pt x="416820" y="950527"/>
                  <a:pt x="352614" y="989685"/>
                </a:cubicBezTo>
                <a:cubicBezTo>
                  <a:pt x="288408" y="1028843"/>
                  <a:pt x="37583" y="1150199"/>
                  <a:pt x="5480" y="1173835"/>
                </a:cubicBezTo>
                <a:cubicBezTo>
                  <a:pt x="-26623" y="1197471"/>
                  <a:pt x="89794" y="1171366"/>
                  <a:pt x="159997" y="1131502"/>
                </a:cubicBezTo>
                <a:cubicBezTo>
                  <a:pt x="230200" y="1091638"/>
                  <a:pt x="375897" y="1120213"/>
                  <a:pt x="426697" y="934652"/>
                </a:cubicBezTo>
                <a:cubicBezTo>
                  <a:pt x="477497" y="749091"/>
                  <a:pt x="455272" y="53412"/>
                  <a:pt x="454214" y="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1" name="フリーフォーム: 図形 2330">
            <a:extLst>
              <a:ext uri="{FF2B5EF4-FFF2-40B4-BE49-F238E27FC236}">
                <a16:creationId xmlns:a16="http://schemas.microsoft.com/office/drawing/2014/main" id="{7BCF614F-6541-465A-958F-8EFCB0AB8984}"/>
              </a:ext>
            </a:extLst>
          </p:cNvPr>
          <p:cNvSpPr/>
          <p:nvPr/>
        </p:nvSpPr>
        <p:spPr>
          <a:xfrm>
            <a:off x="4091481" y="10861862"/>
            <a:ext cx="603821" cy="1074368"/>
          </a:xfrm>
          <a:custGeom>
            <a:avLst/>
            <a:gdLst>
              <a:gd name="connsiteX0" fmla="*/ 601169 w 603821"/>
              <a:gd name="connsiteY0" fmla="*/ 41088 h 1074368"/>
              <a:gd name="connsiteX1" fmla="*/ 601169 w 603821"/>
              <a:gd name="connsiteY1" fmla="*/ 98238 h 1074368"/>
              <a:gd name="connsiteX2" fmla="*/ 577886 w 603821"/>
              <a:gd name="connsiteY2" fmla="*/ 657038 h 1074368"/>
              <a:gd name="connsiteX3" fmla="*/ 548252 w 603821"/>
              <a:gd name="connsiteY3" fmla="*/ 800971 h 1074368"/>
              <a:gd name="connsiteX4" fmla="*/ 474169 w 603821"/>
              <a:gd name="connsiteY4" fmla="*/ 853888 h 1074368"/>
              <a:gd name="connsiteX5" fmla="*/ 239219 w 603821"/>
              <a:gd name="connsiteY5" fmla="*/ 993588 h 1074368"/>
              <a:gd name="connsiteX6" fmla="*/ 36 w 603821"/>
              <a:gd name="connsiteY6" fmla="*/ 1074021 h 1074368"/>
              <a:gd name="connsiteX7" fmla="*/ 256152 w 603821"/>
              <a:gd name="connsiteY7" fmla="*/ 963955 h 1074368"/>
              <a:gd name="connsiteX8" fmla="*/ 531319 w 603821"/>
              <a:gd name="connsiteY8" fmla="*/ 779805 h 1074368"/>
              <a:gd name="connsiteX9" fmla="*/ 582119 w 603821"/>
              <a:gd name="connsiteY9" fmla="*/ 536388 h 1074368"/>
              <a:gd name="connsiteX10" fmla="*/ 601169 w 603821"/>
              <a:gd name="connsiteY10" fmla="*/ 41088 h 107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821" h="1074368">
                <a:moveTo>
                  <a:pt x="601169" y="41088"/>
                </a:moveTo>
                <a:cubicBezTo>
                  <a:pt x="604344" y="-31937"/>
                  <a:pt x="605049" y="-4420"/>
                  <a:pt x="601169" y="98238"/>
                </a:cubicBezTo>
                <a:cubicBezTo>
                  <a:pt x="597289" y="200896"/>
                  <a:pt x="586705" y="539916"/>
                  <a:pt x="577886" y="657038"/>
                </a:cubicBezTo>
                <a:cubicBezTo>
                  <a:pt x="569066" y="774160"/>
                  <a:pt x="565538" y="768163"/>
                  <a:pt x="548252" y="800971"/>
                </a:cubicBezTo>
                <a:cubicBezTo>
                  <a:pt x="530966" y="833779"/>
                  <a:pt x="525674" y="821785"/>
                  <a:pt x="474169" y="853888"/>
                </a:cubicBezTo>
                <a:cubicBezTo>
                  <a:pt x="422664" y="885991"/>
                  <a:pt x="318241" y="956899"/>
                  <a:pt x="239219" y="993588"/>
                </a:cubicBezTo>
                <a:cubicBezTo>
                  <a:pt x="160197" y="1030277"/>
                  <a:pt x="-2786" y="1078960"/>
                  <a:pt x="36" y="1074021"/>
                </a:cubicBezTo>
                <a:cubicBezTo>
                  <a:pt x="2858" y="1069082"/>
                  <a:pt x="167605" y="1012991"/>
                  <a:pt x="256152" y="963955"/>
                </a:cubicBezTo>
                <a:cubicBezTo>
                  <a:pt x="344699" y="914919"/>
                  <a:pt x="476991" y="851066"/>
                  <a:pt x="531319" y="779805"/>
                </a:cubicBezTo>
                <a:cubicBezTo>
                  <a:pt x="585647" y="708544"/>
                  <a:pt x="567302" y="660919"/>
                  <a:pt x="582119" y="536388"/>
                </a:cubicBezTo>
                <a:cubicBezTo>
                  <a:pt x="596936" y="411857"/>
                  <a:pt x="597994" y="114113"/>
                  <a:pt x="601169" y="4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2" name="フリーフォーム: 図形 2331">
            <a:extLst>
              <a:ext uri="{FF2B5EF4-FFF2-40B4-BE49-F238E27FC236}">
                <a16:creationId xmlns:a16="http://schemas.microsoft.com/office/drawing/2014/main" id="{46F0A661-51C9-487A-B3BA-A3D0B257ABCB}"/>
              </a:ext>
            </a:extLst>
          </p:cNvPr>
          <p:cNvSpPr/>
          <p:nvPr/>
        </p:nvSpPr>
        <p:spPr>
          <a:xfrm>
            <a:off x="3892036" y="11906949"/>
            <a:ext cx="265264" cy="125360"/>
          </a:xfrm>
          <a:custGeom>
            <a:avLst/>
            <a:gdLst>
              <a:gd name="connsiteX0" fmla="*/ 15331 w 265264"/>
              <a:gd name="connsiteY0" fmla="*/ 124184 h 125360"/>
              <a:gd name="connsiteX1" fmla="*/ 265097 w 265264"/>
              <a:gd name="connsiteY1" fmla="*/ 1418 h 125360"/>
              <a:gd name="connsiteX2" fmla="*/ 53431 w 265264"/>
              <a:gd name="connsiteY2" fmla="*/ 60684 h 125360"/>
              <a:gd name="connsiteX3" fmla="*/ 15331 w 265264"/>
              <a:gd name="connsiteY3" fmla="*/ 124184 h 1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64" h="125360">
                <a:moveTo>
                  <a:pt x="15331" y="124184"/>
                </a:moveTo>
                <a:cubicBezTo>
                  <a:pt x="50609" y="114306"/>
                  <a:pt x="258747" y="12001"/>
                  <a:pt x="265097" y="1418"/>
                </a:cubicBezTo>
                <a:cubicBezTo>
                  <a:pt x="271447" y="-9165"/>
                  <a:pt x="95764" y="42340"/>
                  <a:pt x="53431" y="60684"/>
                </a:cubicBezTo>
                <a:cubicBezTo>
                  <a:pt x="11098" y="79028"/>
                  <a:pt x="-19947" y="134062"/>
                  <a:pt x="15331" y="12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3" name="フリーフォーム: 図形 2332">
            <a:extLst>
              <a:ext uri="{FF2B5EF4-FFF2-40B4-BE49-F238E27FC236}">
                <a16:creationId xmlns:a16="http://schemas.microsoft.com/office/drawing/2014/main" id="{A25F3E68-E9CC-4BC2-AE02-1967466CB963}"/>
              </a:ext>
            </a:extLst>
          </p:cNvPr>
          <p:cNvSpPr/>
          <p:nvPr/>
        </p:nvSpPr>
        <p:spPr>
          <a:xfrm>
            <a:off x="3959710" y="11882937"/>
            <a:ext cx="443496" cy="174164"/>
          </a:xfrm>
          <a:custGeom>
            <a:avLst/>
            <a:gdLst>
              <a:gd name="connsiteX0" fmla="*/ 442957 w 443496"/>
              <a:gd name="connsiteY0" fmla="*/ 30 h 174164"/>
              <a:gd name="connsiteX1" fmla="*/ 95823 w 443496"/>
              <a:gd name="connsiteY1" fmla="*/ 135496 h 174164"/>
              <a:gd name="connsiteX2" fmla="*/ 2690 w 443496"/>
              <a:gd name="connsiteY2" fmla="*/ 173596 h 174164"/>
              <a:gd name="connsiteX3" fmla="*/ 172023 w 443496"/>
              <a:gd name="connsiteY3" fmla="*/ 148196 h 174164"/>
              <a:gd name="connsiteX4" fmla="*/ 442957 w 443496"/>
              <a:gd name="connsiteY4" fmla="*/ 30 h 17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496" h="174164">
                <a:moveTo>
                  <a:pt x="442957" y="30"/>
                </a:moveTo>
                <a:cubicBezTo>
                  <a:pt x="430257" y="-2087"/>
                  <a:pt x="169201" y="106568"/>
                  <a:pt x="95823" y="135496"/>
                </a:cubicBezTo>
                <a:cubicBezTo>
                  <a:pt x="22445" y="164424"/>
                  <a:pt x="-10010" y="171479"/>
                  <a:pt x="2690" y="173596"/>
                </a:cubicBezTo>
                <a:cubicBezTo>
                  <a:pt x="15390" y="175713"/>
                  <a:pt x="103584" y="172890"/>
                  <a:pt x="172023" y="148196"/>
                </a:cubicBezTo>
                <a:cubicBezTo>
                  <a:pt x="240462" y="123502"/>
                  <a:pt x="455657" y="2147"/>
                  <a:pt x="44295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4" name="フリーフォーム: 図形 2333">
            <a:extLst>
              <a:ext uri="{FF2B5EF4-FFF2-40B4-BE49-F238E27FC236}">
                <a16:creationId xmlns:a16="http://schemas.microsoft.com/office/drawing/2014/main" id="{E9262943-8FFB-4C67-B1AF-31002EBFF728}"/>
              </a:ext>
            </a:extLst>
          </p:cNvPr>
          <p:cNvSpPr/>
          <p:nvPr/>
        </p:nvSpPr>
        <p:spPr>
          <a:xfrm>
            <a:off x="3863969" y="12004660"/>
            <a:ext cx="43310" cy="312747"/>
          </a:xfrm>
          <a:custGeom>
            <a:avLst/>
            <a:gdLst>
              <a:gd name="connsiteX0" fmla="*/ 6 w 43310"/>
              <a:gd name="connsiteY0" fmla="*/ 6365 h 312747"/>
              <a:gd name="connsiteX1" fmla="*/ 38106 w 43310"/>
              <a:gd name="connsiteY1" fmla="*/ 311165 h 312747"/>
              <a:gd name="connsiteX2" fmla="*/ 41281 w 43310"/>
              <a:gd name="connsiteY2" fmla="*/ 120665 h 312747"/>
              <a:gd name="connsiteX3" fmla="*/ 6 w 43310"/>
              <a:gd name="connsiteY3" fmla="*/ 6365 h 3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0" h="312747">
                <a:moveTo>
                  <a:pt x="6" y="6365"/>
                </a:moveTo>
                <a:cubicBezTo>
                  <a:pt x="-523" y="38115"/>
                  <a:pt x="31227" y="292115"/>
                  <a:pt x="38106" y="311165"/>
                </a:cubicBezTo>
                <a:cubicBezTo>
                  <a:pt x="44985" y="330215"/>
                  <a:pt x="43927" y="171994"/>
                  <a:pt x="41281" y="120665"/>
                </a:cubicBezTo>
                <a:cubicBezTo>
                  <a:pt x="38635" y="69336"/>
                  <a:pt x="535" y="-25385"/>
                  <a:pt x="6" y="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5" name="フリーフォーム: 図形 2334">
            <a:extLst>
              <a:ext uri="{FF2B5EF4-FFF2-40B4-BE49-F238E27FC236}">
                <a16:creationId xmlns:a16="http://schemas.microsoft.com/office/drawing/2014/main" id="{9F0E8AA3-9AF6-41D6-9870-C32238AB3B09}"/>
              </a:ext>
            </a:extLst>
          </p:cNvPr>
          <p:cNvSpPr/>
          <p:nvPr/>
        </p:nvSpPr>
        <p:spPr>
          <a:xfrm>
            <a:off x="3940003" y="12038263"/>
            <a:ext cx="47801" cy="231264"/>
          </a:xfrm>
          <a:custGeom>
            <a:avLst/>
            <a:gdLst>
              <a:gd name="connsiteX0" fmla="*/ 172 w 47801"/>
              <a:gd name="connsiteY0" fmla="*/ 1337 h 231264"/>
              <a:gd name="connsiteX1" fmla="*/ 31922 w 47801"/>
              <a:gd name="connsiteY1" fmla="*/ 147387 h 231264"/>
              <a:gd name="connsiteX2" fmla="*/ 35097 w 47801"/>
              <a:gd name="connsiteY2" fmla="*/ 229937 h 231264"/>
              <a:gd name="connsiteX3" fmla="*/ 47797 w 47801"/>
              <a:gd name="connsiteY3" fmla="*/ 83887 h 231264"/>
              <a:gd name="connsiteX4" fmla="*/ 172 w 47801"/>
              <a:gd name="connsiteY4" fmla="*/ 1337 h 23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1" h="231264">
                <a:moveTo>
                  <a:pt x="172" y="1337"/>
                </a:moveTo>
                <a:cubicBezTo>
                  <a:pt x="-2474" y="11920"/>
                  <a:pt x="26101" y="109287"/>
                  <a:pt x="31922" y="147387"/>
                </a:cubicBezTo>
                <a:cubicBezTo>
                  <a:pt x="37743" y="185487"/>
                  <a:pt x="32451" y="240520"/>
                  <a:pt x="35097" y="229937"/>
                </a:cubicBezTo>
                <a:cubicBezTo>
                  <a:pt x="37743" y="219354"/>
                  <a:pt x="47268" y="122516"/>
                  <a:pt x="47797" y="83887"/>
                </a:cubicBezTo>
                <a:cubicBezTo>
                  <a:pt x="48326" y="45258"/>
                  <a:pt x="2818" y="-9246"/>
                  <a:pt x="17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6" name="フリーフォーム: 図形 2335">
            <a:extLst>
              <a:ext uri="{FF2B5EF4-FFF2-40B4-BE49-F238E27FC236}">
                <a16:creationId xmlns:a16="http://schemas.microsoft.com/office/drawing/2014/main" id="{21379AD3-A62C-4BB5-B830-52174BAF3C95}"/>
              </a:ext>
            </a:extLst>
          </p:cNvPr>
          <p:cNvSpPr/>
          <p:nvPr/>
        </p:nvSpPr>
        <p:spPr>
          <a:xfrm>
            <a:off x="3976133" y="11928270"/>
            <a:ext cx="895299" cy="403584"/>
          </a:xfrm>
          <a:custGeom>
            <a:avLst/>
            <a:gdLst>
              <a:gd name="connsiteX0" fmla="*/ 894317 w 895299"/>
              <a:gd name="connsiteY0" fmla="*/ 205 h 403584"/>
              <a:gd name="connsiteX1" fmla="*/ 287892 w 895299"/>
              <a:gd name="connsiteY1" fmla="*/ 314530 h 403584"/>
              <a:gd name="connsiteX2" fmla="*/ 68817 w 895299"/>
              <a:gd name="connsiteY2" fmla="*/ 403430 h 403584"/>
              <a:gd name="connsiteX3" fmla="*/ 2142 w 895299"/>
              <a:gd name="connsiteY3" fmla="*/ 336755 h 403584"/>
              <a:gd name="connsiteX4" fmla="*/ 132317 w 895299"/>
              <a:gd name="connsiteY4" fmla="*/ 365330 h 403584"/>
              <a:gd name="connsiteX5" fmla="*/ 894317 w 895299"/>
              <a:gd name="connsiteY5" fmla="*/ 205 h 40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299" h="403584">
                <a:moveTo>
                  <a:pt x="894317" y="205"/>
                </a:moveTo>
                <a:cubicBezTo>
                  <a:pt x="920246" y="-8262"/>
                  <a:pt x="425475" y="247326"/>
                  <a:pt x="287892" y="314530"/>
                </a:cubicBezTo>
                <a:cubicBezTo>
                  <a:pt x="150309" y="381734"/>
                  <a:pt x="116442" y="399726"/>
                  <a:pt x="68817" y="403430"/>
                </a:cubicBezTo>
                <a:cubicBezTo>
                  <a:pt x="21192" y="407134"/>
                  <a:pt x="-8441" y="343105"/>
                  <a:pt x="2142" y="336755"/>
                </a:cubicBezTo>
                <a:cubicBezTo>
                  <a:pt x="12725" y="330405"/>
                  <a:pt x="-11087" y="421422"/>
                  <a:pt x="132317" y="365330"/>
                </a:cubicBezTo>
                <a:cubicBezTo>
                  <a:pt x="275721" y="309238"/>
                  <a:pt x="868388" y="8672"/>
                  <a:pt x="89431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7" name="フリーフォーム: 図形 2336">
            <a:extLst>
              <a:ext uri="{FF2B5EF4-FFF2-40B4-BE49-F238E27FC236}">
                <a16:creationId xmlns:a16="http://schemas.microsoft.com/office/drawing/2014/main" id="{33522391-2BD8-46F4-B15C-9DD14FE55E6B}"/>
              </a:ext>
            </a:extLst>
          </p:cNvPr>
          <p:cNvSpPr/>
          <p:nvPr/>
        </p:nvSpPr>
        <p:spPr>
          <a:xfrm>
            <a:off x="3884550" y="11861193"/>
            <a:ext cx="983376" cy="476848"/>
          </a:xfrm>
          <a:custGeom>
            <a:avLst/>
            <a:gdLst>
              <a:gd name="connsiteX0" fmla="*/ 1650 w 983376"/>
              <a:gd name="connsiteY0" fmla="*/ 432407 h 476848"/>
              <a:gd name="connsiteX1" fmla="*/ 147700 w 983376"/>
              <a:gd name="connsiteY1" fmla="*/ 470507 h 476848"/>
              <a:gd name="connsiteX2" fmla="*/ 477900 w 983376"/>
              <a:gd name="connsiteY2" fmla="*/ 286357 h 476848"/>
              <a:gd name="connsiteX3" fmla="*/ 982725 w 983376"/>
              <a:gd name="connsiteY3" fmla="*/ 607 h 476848"/>
              <a:gd name="connsiteX4" fmla="*/ 576325 w 983376"/>
              <a:gd name="connsiteY4" fmla="*/ 216507 h 476848"/>
              <a:gd name="connsiteX5" fmla="*/ 233425 w 983376"/>
              <a:gd name="connsiteY5" fmla="*/ 413357 h 476848"/>
              <a:gd name="connsiteX6" fmla="*/ 1650 w 983376"/>
              <a:gd name="connsiteY6" fmla="*/ 432407 h 47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376" h="476848">
                <a:moveTo>
                  <a:pt x="1650" y="432407"/>
                </a:moveTo>
                <a:cubicBezTo>
                  <a:pt x="-12637" y="441932"/>
                  <a:pt x="68325" y="494849"/>
                  <a:pt x="147700" y="470507"/>
                </a:cubicBezTo>
                <a:cubicBezTo>
                  <a:pt x="227075" y="446165"/>
                  <a:pt x="477900" y="286357"/>
                  <a:pt x="477900" y="286357"/>
                </a:cubicBezTo>
                <a:lnTo>
                  <a:pt x="982725" y="607"/>
                </a:lnTo>
                <a:cubicBezTo>
                  <a:pt x="999129" y="-11035"/>
                  <a:pt x="701208" y="147715"/>
                  <a:pt x="576325" y="216507"/>
                </a:cubicBezTo>
                <a:cubicBezTo>
                  <a:pt x="451442" y="285299"/>
                  <a:pt x="327088" y="375786"/>
                  <a:pt x="233425" y="413357"/>
                </a:cubicBezTo>
                <a:cubicBezTo>
                  <a:pt x="139762" y="450928"/>
                  <a:pt x="15937" y="422882"/>
                  <a:pt x="1650" y="43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8" name="フリーフォーム: 図形 2337">
            <a:extLst>
              <a:ext uri="{FF2B5EF4-FFF2-40B4-BE49-F238E27FC236}">
                <a16:creationId xmlns:a16="http://schemas.microsoft.com/office/drawing/2014/main" id="{2D3BBF7C-1523-457F-BC2B-CF8DC8BE7663}"/>
              </a:ext>
            </a:extLst>
          </p:cNvPr>
          <p:cNvSpPr/>
          <p:nvPr/>
        </p:nvSpPr>
        <p:spPr>
          <a:xfrm>
            <a:off x="5432160" y="9607206"/>
            <a:ext cx="58266" cy="1431154"/>
          </a:xfrm>
          <a:custGeom>
            <a:avLst/>
            <a:gdLst>
              <a:gd name="connsiteX0" fmla="*/ 57415 w 58266"/>
              <a:gd name="connsiteY0" fmla="*/ 54319 h 1431154"/>
              <a:gd name="connsiteX1" fmla="*/ 44715 w 58266"/>
              <a:gd name="connsiteY1" fmla="*/ 111469 h 1431154"/>
              <a:gd name="connsiteX2" fmla="*/ 32015 w 58266"/>
              <a:gd name="connsiteY2" fmla="*/ 857594 h 1431154"/>
              <a:gd name="connsiteX3" fmla="*/ 9790 w 58266"/>
              <a:gd name="connsiteY3" fmla="*/ 1406869 h 1431154"/>
              <a:gd name="connsiteX4" fmla="*/ 265 w 58266"/>
              <a:gd name="connsiteY4" fmla="*/ 1260819 h 1431154"/>
              <a:gd name="connsiteX5" fmla="*/ 19315 w 58266"/>
              <a:gd name="connsiteY5" fmla="*/ 606769 h 1431154"/>
              <a:gd name="connsiteX6" fmla="*/ 57415 w 58266"/>
              <a:gd name="connsiteY6" fmla="*/ 54319 h 14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66" h="1431154">
                <a:moveTo>
                  <a:pt x="57415" y="54319"/>
                </a:moveTo>
                <a:cubicBezTo>
                  <a:pt x="61648" y="-28231"/>
                  <a:pt x="48948" y="-22410"/>
                  <a:pt x="44715" y="111469"/>
                </a:cubicBezTo>
                <a:cubicBezTo>
                  <a:pt x="40482" y="245348"/>
                  <a:pt x="37836" y="641694"/>
                  <a:pt x="32015" y="857594"/>
                </a:cubicBezTo>
                <a:cubicBezTo>
                  <a:pt x="26194" y="1073494"/>
                  <a:pt x="15082" y="1339665"/>
                  <a:pt x="9790" y="1406869"/>
                </a:cubicBezTo>
                <a:cubicBezTo>
                  <a:pt x="4498" y="1474073"/>
                  <a:pt x="-1323" y="1394169"/>
                  <a:pt x="265" y="1260819"/>
                </a:cubicBezTo>
                <a:cubicBezTo>
                  <a:pt x="1852" y="1127469"/>
                  <a:pt x="14023" y="809969"/>
                  <a:pt x="19315" y="606769"/>
                </a:cubicBezTo>
                <a:cubicBezTo>
                  <a:pt x="24607" y="403569"/>
                  <a:pt x="53182" y="136869"/>
                  <a:pt x="57415" y="5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9" name="フリーフォーム: 図形 2338">
            <a:extLst>
              <a:ext uri="{FF2B5EF4-FFF2-40B4-BE49-F238E27FC236}">
                <a16:creationId xmlns:a16="http://schemas.microsoft.com/office/drawing/2014/main" id="{3416982A-32B1-42BF-8C7D-DDFF4481A40B}"/>
              </a:ext>
            </a:extLst>
          </p:cNvPr>
          <p:cNvSpPr/>
          <p:nvPr/>
        </p:nvSpPr>
        <p:spPr>
          <a:xfrm>
            <a:off x="5362471" y="9534009"/>
            <a:ext cx="55282" cy="1566976"/>
          </a:xfrm>
          <a:custGeom>
            <a:avLst/>
            <a:gdLst>
              <a:gd name="connsiteX0" fmla="*/ 54079 w 55282"/>
              <a:gd name="connsiteY0" fmla="*/ 516 h 1566976"/>
              <a:gd name="connsiteX1" fmla="*/ 38204 w 55282"/>
              <a:gd name="connsiteY1" fmla="*/ 473591 h 1566976"/>
              <a:gd name="connsiteX2" fmla="*/ 25504 w 55282"/>
              <a:gd name="connsiteY2" fmla="*/ 1222891 h 1566976"/>
              <a:gd name="connsiteX3" fmla="*/ 19154 w 55282"/>
              <a:gd name="connsiteY3" fmla="*/ 1565791 h 1566976"/>
              <a:gd name="connsiteX4" fmla="*/ 3279 w 55282"/>
              <a:gd name="connsiteY4" fmla="*/ 1118116 h 1566976"/>
              <a:gd name="connsiteX5" fmla="*/ 3279 w 55282"/>
              <a:gd name="connsiteY5" fmla="*/ 397391 h 1566976"/>
              <a:gd name="connsiteX6" fmla="*/ 54079 w 55282"/>
              <a:gd name="connsiteY6" fmla="*/ 516 h 156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2" h="1566976">
                <a:moveTo>
                  <a:pt x="54079" y="516"/>
                </a:moveTo>
                <a:cubicBezTo>
                  <a:pt x="59900" y="13216"/>
                  <a:pt x="42966" y="269862"/>
                  <a:pt x="38204" y="473591"/>
                </a:cubicBezTo>
                <a:cubicBezTo>
                  <a:pt x="33442" y="677320"/>
                  <a:pt x="28679" y="1040858"/>
                  <a:pt x="25504" y="1222891"/>
                </a:cubicBezTo>
                <a:cubicBezTo>
                  <a:pt x="22329" y="1404924"/>
                  <a:pt x="22858" y="1583253"/>
                  <a:pt x="19154" y="1565791"/>
                </a:cubicBezTo>
                <a:cubicBezTo>
                  <a:pt x="15450" y="1548329"/>
                  <a:pt x="5925" y="1312849"/>
                  <a:pt x="3279" y="1118116"/>
                </a:cubicBezTo>
                <a:cubicBezTo>
                  <a:pt x="633" y="923383"/>
                  <a:pt x="-2542" y="583128"/>
                  <a:pt x="3279" y="397391"/>
                </a:cubicBezTo>
                <a:cubicBezTo>
                  <a:pt x="9100" y="211654"/>
                  <a:pt x="48258" y="-12184"/>
                  <a:pt x="54079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0" name="フリーフォーム: 図形 2339">
            <a:extLst>
              <a:ext uri="{FF2B5EF4-FFF2-40B4-BE49-F238E27FC236}">
                <a16:creationId xmlns:a16="http://schemas.microsoft.com/office/drawing/2014/main" id="{21D98D9B-9425-40B8-8EFE-A5E9E6107A4C}"/>
              </a:ext>
            </a:extLst>
          </p:cNvPr>
          <p:cNvSpPr/>
          <p:nvPr/>
        </p:nvSpPr>
        <p:spPr>
          <a:xfrm>
            <a:off x="5376429" y="11024020"/>
            <a:ext cx="68797" cy="815045"/>
          </a:xfrm>
          <a:custGeom>
            <a:avLst/>
            <a:gdLst>
              <a:gd name="connsiteX0" fmla="*/ 68696 w 68797"/>
              <a:gd name="connsiteY0" fmla="*/ 5930 h 815045"/>
              <a:gd name="connsiteX1" fmla="*/ 2021 w 68797"/>
              <a:gd name="connsiteY1" fmla="*/ 802855 h 815045"/>
              <a:gd name="connsiteX2" fmla="*/ 17896 w 68797"/>
              <a:gd name="connsiteY2" fmla="*/ 456780 h 815045"/>
              <a:gd name="connsiteX3" fmla="*/ 68696 w 68797"/>
              <a:gd name="connsiteY3" fmla="*/ 5930 h 8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97" h="815045">
                <a:moveTo>
                  <a:pt x="68696" y="5930"/>
                </a:moveTo>
                <a:cubicBezTo>
                  <a:pt x="66050" y="63609"/>
                  <a:pt x="10488" y="727713"/>
                  <a:pt x="2021" y="802855"/>
                </a:cubicBezTo>
                <a:cubicBezTo>
                  <a:pt x="-6446" y="877997"/>
                  <a:pt x="14192" y="586426"/>
                  <a:pt x="17896" y="456780"/>
                </a:cubicBezTo>
                <a:cubicBezTo>
                  <a:pt x="21600" y="327134"/>
                  <a:pt x="71342" y="-51749"/>
                  <a:pt x="68696" y="5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1" name="フリーフォーム: 図形 2340">
            <a:extLst>
              <a:ext uri="{FF2B5EF4-FFF2-40B4-BE49-F238E27FC236}">
                <a16:creationId xmlns:a16="http://schemas.microsoft.com/office/drawing/2014/main" id="{4CF73E25-3F31-4895-8462-ABD19819C5E1}"/>
              </a:ext>
            </a:extLst>
          </p:cNvPr>
          <p:cNvSpPr/>
          <p:nvPr/>
        </p:nvSpPr>
        <p:spPr>
          <a:xfrm>
            <a:off x="5307114" y="10988254"/>
            <a:ext cx="65508" cy="818509"/>
          </a:xfrm>
          <a:custGeom>
            <a:avLst/>
            <a:gdLst>
              <a:gd name="connsiteX0" fmla="*/ 64986 w 65508"/>
              <a:gd name="connsiteY0" fmla="*/ 3596 h 818509"/>
              <a:gd name="connsiteX1" fmla="*/ 30061 w 65508"/>
              <a:gd name="connsiteY1" fmla="*/ 517946 h 818509"/>
              <a:gd name="connsiteX2" fmla="*/ 1486 w 65508"/>
              <a:gd name="connsiteY2" fmla="*/ 800521 h 818509"/>
              <a:gd name="connsiteX3" fmla="*/ 64986 w 65508"/>
              <a:gd name="connsiteY3" fmla="*/ 3596 h 81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08" h="818509">
                <a:moveTo>
                  <a:pt x="64986" y="3596"/>
                </a:moveTo>
                <a:cubicBezTo>
                  <a:pt x="69748" y="-43500"/>
                  <a:pt x="40644" y="385125"/>
                  <a:pt x="30061" y="517946"/>
                </a:cubicBezTo>
                <a:cubicBezTo>
                  <a:pt x="19478" y="650767"/>
                  <a:pt x="-6452" y="885188"/>
                  <a:pt x="1486" y="800521"/>
                </a:cubicBezTo>
                <a:cubicBezTo>
                  <a:pt x="9423" y="715854"/>
                  <a:pt x="60224" y="50692"/>
                  <a:pt x="64986" y="3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2" name="フリーフォーム: 図形 2341">
            <a:extLst>
              <a:ext uri="{FF2B5EF4-FFF2-40B4-BE49-F238E27FC236}">
                <a16:creationId xmlns:a16="http://schemas.microsoft.com/office/drawing/2014/main" id="{4C003ECC-6582-4EE0-986C-8567183E90A5}"/>
              </a:ext>
            </a:extLst>
          </p:cNvPr>
          <p:cNvSpPr/>
          <p:nvPr/>
        </p:nvSpPr>
        <p:spPr>
          <a:xfrm>
            <a:off x="5380667" y="11807945"/>
            <a:ext cx="578420" cy="551335"/>
          </a:xfrm>
          <a:custGeom>
            <a:avLst/>
            <a:gdLst>
              <a:gd name="connsiteX0" fmla="*/ 4133 w 578420"/>
              <a:gd name="connsiteY0" fmla="*/ 3055 h 551335"/>
              <a:gd name="connsiteX1" fmla="*/ 537533 w 578420"/>
              <a:gd name="connsiteY1" fmla="*/ 507880 h 551335"/>
              <a:gd name="connsiteX2" fmla="*/ 515308 w 578420"/>
              <a:gd name="connsiteY2" fmla="*/ 501530 h 551335"/>
              <a:gd name="connsiteX3" fmla="*/ 302583 w 578420"/>
              <a:gd name="connsiteY3" fmla="*/ 304680 h 551335"/>
              <a:gd name="connsiteX4" fmla="*/ 4133 w 578420"/>
              <a:gd name="connsiteY4" fmla="*/ 3055 h 55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20" h="551335">
                <a:moveTo>
                  <a:pt x="4133" y="3055"/>
                </a:moveTo>
                <a:cubicBezTo>
                  <a:pt x="43291" y="36922"/>
                  <a:pt x="452337" y="424801"/>
                  <a:pt x="537533" y="507880"/>
                </a:cubicBezTo>
                <a:cubicBezTo>
                  <a:pt x="622729" y="590959"/>
                  <a:pt x="554466" y="535397"/>
                  <a:pt x="515308" y="501530"/>
                </a:cubicBezTo>
                <a:cubicBezTo>
                  <a:pt x="476150" y="467663"/>
                  <a:pt x="390425" y="382997"/>
                  <a:pt x="302583" y="304680"/>
                </a:cubicBezTo>
                <a:cubicBezTo>
                  <a:pt x="214741" y="226363"/>
                  <a:pt x="-35025" y="-30812"/>
                  <a:pt x="4133" y="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3" name="フリーフォーム: 図形 2342">
            <a:extLst>
              <a:ext uri="{FF2B5EF4-FFF2-40B4-BE49-F238E27FC236}">
                <a16:creationId xmlns:a16="http://schemas.microsoft.com/office/drawing/2014/main" id="{E111ADCE-D014-48D7-A4B8-8B93BE6C1F4C}"/>
              </a:ext>
            </a:extLst>
          </p:cNvPr>
          <p:cNvSpPr/>
          <p:nvPr/>
        </p:nvSpPr>
        <p:spPr>
          <a:xfrm>
            <a:off x="5324475" y="11807766"/>
            <a:ext cx="546118" cy="540482"/>
          </a:xfrm>
          <a:custGeom>
            <a:avLst/>
            <a:gdLst>
              <a:gd name="connsiteX0" fmla="*/ 0 w 546118"/>
              <a:gd name="connsiteY0" fmla="*/ 59 h 540482"/>
              <a:gd name="connsiteX1" fmla="*/ 441325 w 546118"/>
              <a:gd name="connsiteY1" fmla="*/ 435034 h 540482"/>
              <a:gd name="connsiteX2" fmla="*/ 546100 w 546118"/>
              <a:gd name="connsiteY2" fmla="*/ 536634 h 540482"/>
              <a:gd name="connsiteX3" fmla="*/ 444500 w 546118"/>
              <a:gd name="connsiteY3" fmla="*/ 466784 h 540482"/>
              <a:gd name="connsiteX4" fmla="*/ 0 w 546118"/>
              <a:gd name="connsiteY4" fmla="*/ 59 h 54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18" h="540482">
                <a:moveTo>
                  <a:pt x="0" y="59"/>
                </a:moveTo>
                <a:cubicBezTo>
                  <a:pt x="-529" y="-5233"/>
                  <a:pt x="350308" y="345605"/>
                  <a:pt x="441325" y="435034"/>
                </a:cubicBezTo>
                <a:cubicBezTo>
                  <a:pt x="532342" y="524463"/>
                  <a:pt x="545571" y="531342"/>
                  <a:pt x="546100" y="536634"/>
                </a:cubicBezTo>
                <a:cubicBezTo>
                  <a:pt x="546629" y="541926"/>
                  <a:pt x="536575" y="554626"/>
                  <a:pt x="444500" y="466784"/>
                </a:cubicBezTo>
                <a:cubicBezTo>
                  <a:pt x="352425" y="378942"/>
                  <a:pt x="529" y="5351"/>
                  <a:pt x="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4" name="フリーフォーム: 図形 2343">
            <a:extLst>
              <a:ext uri="{FF2B5EF4-FFF2-40B4-BE49-F238E27FC236}">
                <a16:creationId xmlns:a16="http://schemas.microsoft.com/office/drawing/2014/main" id="{9D01E7F4-9FD3-4BAD-88A8-3A4D576C67C2}"/>
              </a:ext>
            </a:extLst>
          </p:cNvPr>
          <p:cNvSpPr/>
          <p:nvPr/>
        </p:nvSpPr>
        <p:spPr>
          <a:xfrm>
            <a:off x="5070075" y="11889905"/>
            <a:ext cx="714982" cy="699816"/>
          </a:xfrm>
          <a:custGeom>
            <a:avLst/>
            <a:gdLst>
              <a:gd name="connsiteX0" fmla="*/ 3575 w 714982"/>
              <a:gd name="connsiteY0" fmla="*/ 6820 h 699816"/>
              <a:gd name="connsiteX1" fmla="*/ 390925 w 714982"/>
              <a:gd name="connsiteY1" fmla="*/ 435445 h 699816"/>
              <a:gd name="connsiteX2" fmla="*/ 708425 w 714982"/>
              <a:gd name="connsiteY2" fmla="*/ 695795 h 699816"/>
              <a:gd name="connsiteX3" fmla="*/ 575075 w 714982"/>
              <a:gd name="connsiteY3" fmla="*/ 565620 h 699816"/>
              <a:gd name="connsiteX4" fmla="*/ 219475 w 714982"/>
              <a:gd name="connsiteY4" fmla="*/ 200495 h 699816"/>
              <a:gd name="connsiteX5" fmla="*/ 3575 w 714982"/>
              <a:gd name="connsiteY5" fmla="*/ 6820 h 6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982" h="699816">
                <a:moveTo>
                  <a:pt x="3575" y="6820"/>
                </a:moveTo>
                <a:cubicBezTo>
                  <a:pt x="32150" y="45978"/>
                  <a:pt x="273450" y="320616"/>
                  <a:pt x="390925" y="435445"/>
                </a:cubicBezTo>
                <a:cubicBezTo>
                  <a:pt x="508400" y="550274"/>
                  <a:pt x="677733" y="674099"/>
                  <a:pt x="708425" y="695795"/>
                </a:cubicBezTo>
                <a:cubicBezTo>
                  <a:pt x="739117" y="717491"/>
                  <a:pt x="656567" y="648170"/>
                  <a:pt x="575075" y="565620"/>
                </a:cubicBezTo>
                <a:cubicBezTo>
                  <a:pt x="493583" y="483070"/>
                  <a:pt x="314725" y="295216"/>
                  <a:pt x="219475" y="200495"/>
                </a:cubicBezTo>
                <a:cubicBezTo>
                  <a:pt x="124225" y="105774"/>
                  <a:pt x="-25000" y="-32338"/>
                  <a:pt x="3575" y="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5" name="フリーフォーム: 図形 2344">
            <a:extLst>
              <a:ext uri="{FF2B5EF4-FFF2-40B4-BE49-F238E27FC236}">
                <a16:creationId xmlns:a16="http://schemas.microsoft.com/office/drawing/2014/main" id="{967DAAE2-51EF-473F-820F-E89931669BEB}"/>
              </a:ext>
            </a:extLst>
          </p:cNvPr>
          <p:cNvSpPr/>
          <p:nvPr/>
        </p:nvSpPr>
        <p:spPr>
          <a:xfrm>
            <a:off x="5035183" y="11910096"/>
            <a:ext cx="749234" cy="739906"/>
          </a:xfrm>
          <a:custGeom>
            <a:avLst/>
            <a:gdLst>
              <a:gd name="connsiteX0" fmla="*/ 3542 w 749234"/>
              <a:gd name="connsiteY0" fmla="*/ 2504 h 739906"/>
              <a:gd name="connsiteX1" fmla="*/ 467092 w 749234"/>
              <a:gd name="connsiteY1" fmla="*/ 491454 h 739906"/>
              <a:gd name="connsiteX2" fmla="*/ 733792 w 749234"/>
              <a:gd name="connsiteY2" fmla="*/ 720054 h 739906"/>
              <a:gd name="connsiteX3" fmla="*/ 3542 w 749234"/>
              <a:gd name="connsiteY3" fmla="*/ 2504 h 7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234" h="739906">
                <a:moveTo>
                  <a:pt x="3542" y="2504"/>
                </a:moveTo>
                <a:cubicBezTo>
                  <a:pt x="-40908" y="-35596"/>
                  <a:pt x="345384" y="371862"/>
                  <a:pt x="467092" y="491454"/>
                </a:cubicBezTo>
                <a:cubicBezTo>
                  <a:pt x="588800" y="611046"/>
                  <a:pt x="809463" y="802075"/>
                  <a:pt x="733792" y="720054"/>
                </a:cubicBezTo>
                <a:cubicBezTo>
                  <a:pt x="658121" y="638033"/>
                  <a:pt x="47992" y="40604"/>
                  <a:pt x="3542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6" name="フリーフォーム: 図形 2345">
            <a:extLst>
              <a:ext uri="{FF2B5EF4-FFF2-40B4-BE49-F238E27FC236}">
                <a16:creationId xmlns:a16="http://schemas.microsoft.com/office/drawing/2014/main" id="{D8A6C741-F576-4C94-9AE8-4DA583182F41}"/>
              </a:ext>
            </a:extLst>
          </p:cNvPr>
          <p:cNvSpPr/>
          <p:nvPr/>
        </p:nvSpPr>
        <p:spPr>
          <a:xfrm>
            <a:off x="5781520" y="12320089"/>
            <a:ext cx="201434" cy="329163"/>
          </a:xfrm>
          <a:custGeom>
            <a:avLst/>
            <a:gdLst>
              <a:gd name="connsiteX0" fmla="*/ 200180 w 201434"/>
              <a:gd name="connsiteY0" fmla="*/ 8436 h 329163"/>
              <a:gd name="connsiteX1" fmla="*/ 66830 w 201434"/>
              <a:gd name="connsiteY1" fmla="*/ 179886 h 329163"/>
              <a:gd name="connsiteX2" fmla="*/ 155 w 201434"/>
              <a:gd name="connsiteY2" fmla="*/ 329111 h 329163"/>
              <a:gd name="connsiteX3" fmla="*/ 50955 w 201434"/>
              <a:gd name="connsiteY3" fmla="*/ 164011 h 329163"/>
              <a:gd name="connsiteX4" fmla="*/ 130330 w 201434"/>
              <a:gd name="connsiteY4" fmla="*/ 40186 h 329163"/>
              <a:gd name="connsiteX5" fmla="*/ 200180 w 201434"/>
              <a:gd name="connsiteY5" fmla="*/ 8436 h 3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34" h="329163">
                <a:moveTo>
                  <a:pt x="200180" y="8436"/>
                </a:moveTo>
                <a:cubicBezTo>
                  <a:pt x="189597" y="31719"/>
                  <a:pt x="100167" y="126440"/>
                  <a:pt x="66830" y="179886"/>
                </a:cubicBezTo>
                <a:cubicBezTo>
                  <a:pt x="33493" y="233332"/>
                  <a:pt x="2801" y="331757"/>
                  <a:pt x="155" y="329111"/>
                </a:cubicBezTo>
                <a:cubicBezTo>
                  <a:pt x="-2491" y="326465"/>
                  <a:pt x="29259" y="212165"/>
                  <a:pt x="50955" y="164011"/>
                </a:cubicBezTo>
                <a:cubicBezTo>
                  <a:pt x="72651" y="115857"/>
                  <a:pt x="109163" y="65586"/>
                  <a:pt x="130330" y="40186"/>
                </a:cubicBezTo>
                <a:cubicBezTo>
                  <a:pt x="151497" y="14786"/>
                  <a:pt x="210763" y="-14847"/>
                  <a:pt x="200180" y="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7" name="フリーフォーム: 図形 2346">
            <a:extLst>
              <a:ext uri="{FF2B5EF4-FFF2-40B4-BE49-F238E27FC236}">
                <a16:creationId xmlns:a16="http://schemas.microsoft.com/office/drawing/2014/main" id="{3C7137E4-D20A-4718-BB74-A41001D2BD03}"/>
              </a:ext>
            </a:extLst>
          </p:cNvPr>
          <p:cNvSpPr/>
          <p:nvPr/>
        </p:nvSpPr>
        <p:spPr>
          <a:xfrm>
            <a:off x="5743480" y="12303487"/>
            <a:ext cx="120504" cy="282731"/>
          </a:xfrm>
          <a:custGeom>
            <a:avLst/>
            <a:gdLst>
              <a:gd name="connsiteX0" fmla="*/ 76295 w 120504"/>
              <a:gd name="connsiteY0" fmla="*/ 2813 h 282731"/>
              <a:gd name="connsiteX1" fmla="*/ 35020 w 120504"/>
              <a:gd name="connsiteY1" fmla="*/ 202838 h 282731"/>
              <a:gd name="connsiteX2" fmla="*/ 3270 w 120504"/>
              <a:gd name="connsiteY2" fmla="*/ 279038 h 282731"/>
              <a:gd name="connsiteX3" fmla="*/ 117570 w 120504"/>
              <a:gd name="connsiteY3" fmla="*/ 98063 h 282731"/>
              <a:gd name="connsiteX4" fmla="*/ 76295 w 120504"/>
              <a:gd name="connsiteY4" fmla="*/ 2813 h 28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04" h="282731">
                <a:moveTo>
                  <a:pt x="76295" y="2813"/>
                </a:moveTo>
                <a:cubicBezTo>
                  <a:pt x="62537" y="20275"/>
                  <a:pt x="47191" y="156800"/>
                  <a:pt x="35020" y="202838"/>
                </a:cubicBezTo>
                <a:cubicBezTo>
                  <a:pt x="22849" y="248876"/>
                  <a:pt x="-10488" y="296500"/>
                  <a:pt x="3270" y="279038"/>
                </a:cubicBezTo>
                <a:cubicBezTo>
                  <a:pt x="17028" y="261576"/>
                  <a:pt x="103283" y="143042"/>
                  <a:pt x="117570" y="98063"/>
                </a:cubicBezTo>
                <a:cubicBezTo>
                  <a:pt x="131857" y="53084"/>
                  <a:pt x="90053" y="-14649"/>
                  <a:pt x="76295" y="2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8" name="フリーフォーム: 図形 2347">
            <a:extLst>
              <a:ext uri="{FF2B5EF4-FFF2-40B4-BE49-F238E27FC236}">
                <a16:creationId xmlns:a16="http://schemas.microsoft.com/office/drawing/2014/main" id="{232CC6D8-ED7C-4123-8E12-203EEDA5A51A}"/>
              </a:ext>
            </a:extLst>
          </p:cNvPr>
          <p:cNvSpPr/>
          <p:nvPr/>
        </p:nvSpPr>
        <p:spPr>
          <a:xfrm>
            <a:off x="4860327" y="8491468"/>
            <a:ext cx="194210" cy="322884"/>
          </a:xfrm>
          <a:custGeom>
            <a:avLst/>
            <a:gdLst>
              <a:gd name="connsiteX0" fmla="*/ 172048 w 194210"/>
              <a:gd name="connsiteY0" fmla="*/ 11182 h 322884"/>
              <a:gd name="connsiteX1" fmla="*/ 191098 w 194210"/>
              <a:gd name="connsiteY1" fmla="*/ 252482 h 322884"/>
              <a:gd name="connsiteX2" fmla="*/ 95848 w 194210"/>
              <a:gd name="connsiteY2" fmla="*/ 300107 h 322884"/>
              <a:gd name="connsiteX3" fmla="*/ 25998 w 194210"/>
              <a:gd name="connsiteY3" fmla="*/ 166757 h 322884"/>
              <a:gd name="connsiteX4" fmla="*/ 6948 w 194210"/>
              <a:gd name="connsiteY4" fmla="*/ 1657 h 322884"/>
              <a:gd name="connsiteX5" fmla="*/ 16473 w 194210"/>
              <a:gd name="connsiteY5" fmla="*/ 274707 h 322884"/>
              <a:gd name="connsiteX6" fmla="*/ 181573 w 194210"/>
              <a:gd name="connsiteY6" fmla="*/ 300107 h 322884"/>
              <a:gd name="connsiteX7" fmla="*/ 172048 w 194210"/>
              <a:gd name="connsiteY7" fmla="*/ 11182 h 32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10" h="322884">
                <a:moveTo>
                  <a:pt x="172048" y="11182"/>
                </a:moveTo>
                <a:cubicBezTo>
                  <a:pt x="173636" y="3244"/>
                  <a:pt x="203798" y="204328"/>
                  <a:pt x="191098" y="252482"/>
                </a:cubicBezTo>
                <a:cubicBezTo>
                  <a:pt x="178398" y="300636"/>
                  <a:pt x="123365" y="314395"/>
                  <a:pt x="95848" y="300107"/>
                </a:cubicBezTo>
                <a:cubicBezTo>
                  <a:pt x="68331" y="285820"/>
                  <a:pt x="40815" y="216499"/>
                  <a:pt x="25998" y="166757"/>
                </a:cubicBezTo>
                <a:cubicBezTo>
                  <a:pt x="11181" y="117015"/>
                  <a:pt x="8535" y="-16335"/>
                  <a:pt x="6948" y="1657"/>
                </a:cubicBezTo>
                <a:cubicBezTo>
                  <a:pt x="5360" y="19649"/>
                  <a:pt x="-12631" y="224965"/>
                  <a:pt x="16473" y="274707"/>
                </a:cubicBezTo>
                <a:cubicBezTo>
                  <a:pt x="45577" y="324449"/>
                  <a:pt x="151411" y="340324"/>
                  <a:pt x="181573" y="300107"/>
                </a:cubicBezTo>
                <a:cubicBezTo>
                  <a:pt x="211735" y="259890"/>
                  <a:pt x="170460" y="19120"/>
                  <a:pt x="172048" y="1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9" name="フリーフォーム: 図形 2348">
            <a:extLst>
              <a:ext uri="{FF2B5EF4-FFF2-40B4-BE49-F238E27FC236}">
                <a16:creationId xmlns:a16="http://schemas.microsoft.com/office/drawing/2014/main" id="{2B23ACDA-EB5B-4654-BAEF-EC64B00165EB}"/>
              </a:ext>
            </a:extLst>
          </p:cNvPr>
          <p:cNvSpPr/>
          <p:nvPr/>
        </p:nvSpPr>
        <p:spPr>
          <a:xfrm>
            <a:off x="5063877" y="8801904"/>
            <a:ext cx="99966" cy="1602750"/>
          </a:xfrm>
          <a:custGeom>
            <a:avLst/>
            <a:gdLst>
              <a:gd name="connsiteX0" fmla="*/ 248 w 99966"/>
              <a:gd name="connsiteY0" fmla="*/ 5546 h 1602750"/>
              <a:gd name="connsiteX1" fmla="*/ 70098 w 99966"/>
              <a:gd name="connsiteY1" fmla="*/ 1227921 h 1602750"/>
              <a:gd name="connsiteX2" fmla="*/ 57398 w 99966"/>
              <a:gd name="connsiteY2" fmla="*/ 1586696 h 1602750"/>
              <a:gd name="connsiteX3" fmla="*/ 98673 w 99966"/>
              <a:gd name="connsiteY3" fmla="*/ 808821 h 1602750"/>
              <a:gd name="connsiteX4" fmla="*/ 248 w 99966"/>
              <a:gd name="connsiteY4" fmla="*/ 5546 h 160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6" h="1602750">
                <a:moveTo>
                  <a:pt x="248" y="5546"/>
                </a:moveTo>
                <a:cubicBezTo>
                  <a:pt x="-4515" y="75396"/>
                  <a:pt x="60573" y="964396"/>
                  <a:pt x="70098" y="1227921"/>
                </a:cubicBezTo>
                <a:cubicBezTo>
                  <a:pt x="79623" y="1491446"/>
                  <a:pt x="52636" y="1656546"/>
                  <a:pt x="57398" y="1586696"/>
                </a:cubicBezTo>
                <a:cubicBezTo>
                  <a:pt x="62161" y="1516846"/>
                  <a:pt x="108198" y="1073934"/>
                  <a:pt x="98673" y="808821"/>
                </a:cubicBezTo>
                <a:cubicBezTo>
                  <a:pt x="89148" y="543709"/>
                  <a:pt x="5011" y="-64304"/>
                  <a:pt x="248" y="5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0" name="フリーフォーム: 図形 2349">
            <a:extLst>
              <a:ext uri="{FF2B5EF4-FFF2-40B4-BE49-F238E27FC236}">
                <a16:creationId xmlns:a16="http://schemas.microsoft.com/office/drawing/2014/main" id="{A4868FF6-4960-47FD-8031-E8C49A408ACB}"/>
              </a:ext>
            </a:extLst>
          </p:cNvPr>
          <p:cNvSpPr/>
          <p:nvPr/>
        </p:nvSpPr>
        <p:spPr>
          <a:xfrm>
            <a:off x="5018485" y="8800174"/>
            <a:ext cx="73039" cy="1727879"/>
          </a:xfrm>
          <a:custGeom>
            <a:avLst/>
            <a:gdLst>
              <a:gd name="connsiteX0" fmla="*/ 67865 w 73039"/>
              <a:gd name="connsiteY0" fmla="*/ 1607476 h 1727879"/>
              <a:gd name="connsiteX1" fmla="*/ 67865 w 73039"/>
              <a:gd name="connsiteY1" fmla="*/ 1524926 h 1727879"/>
              <a:gd name="connsiteX2" fmla="*/ 7540 w 73039"/>
              <a:gd name="connsiteY2" fmla="*/ 29501 h 1727879"/>
              <a:gd name="connsiteX3" fmla="*/ 7540 w 73039"/>
              <a:gd name="connsiteY3" fmla="*/ 616876 h 1727879"/>
              <a:gd name="connsiteX4" fmla="*/ 67865 w 73039"/>
              <a:gd name="connsiteY4" fmla="*/ 1661451 h 1727879"/>
              <a:gd name="connsiteX5" fmla="*/ 67865 w 73039"/>
              <a:gd name="connsiteY5" fmla="*/ 1607476 h 17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39" h="1727879">
                <a:moveTo>
                  <a:pt x="67865" y="1607476"/>
                </a:moveTo>
                <a:cubicBezTo>
                  <a:pt x="67865" y="1584722"/>
                  <a:pt x="77919" y="1787922"/>
                  <a:pt x="67865" y="1524926"/>
                </a:cubicBezTo>
                <a:cubicBezTo>
                  <a:pt x="57811" y="1261930"/>
                  <a:pt x="17594" y="180843"/>
                  <a:pt x="7540" y="29501"/>
                </a:cubicBezTo>
                <a:cubicBezTo>
                  <a:pt x="-2514" y="-121841"/>
                  <a:pt x="-2514" y="344884"/>
                  <a:pt x="7540" y="616876"/>
                </a:cubicBezTo>
                <a:cubicBezTo>
                  <a:pt x="17594" y="888868"/>
                  <a:pt x="56223" y="1494234"/>
                  <a:pt x="67865" y="1661451"/>
                </a:cubicBezTo>
                <a:cubicBezTo>
                  <a:pt x="79507" y="1828668"/>
                  <a:pt x="67865" y="1630230"/>
                  <a:pt x="67865" y="1607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1" name="フリーフォーム: 図形 2350">
            <a:extLst>
              <a:ext uri="{FF2B5EF4-FFF2-40B4-BE49-F238E27FC236}">
                <a16:creationId xmlns:a16="http://schemas.microsoft.com/office/drawing/2014/main" id="{B8DCBA00-2177-47B1-A48C-0237CC78753A}"/>
              </a:ext>
            </a:extLst>
          </p:cNvPr>
          <p:cNvSpPr/>
          <p:nvPr/>
        </p:nvSpPr>
        <p:spPr>
          <a:xfrm>
            <a:off x="4914399" y="8802951"/>
            <a:ext cx="37674" cy="1619783"/>
          </a:xfrm>
          <a:custGeom>
            <a:avLst/>
            <a:gdLst>
              <a:gd name="connsiteX0" fmla="*/ 501 w 37674"/>
              <a:gd name="connsiteY0" fmla="*/ 1324 h 1619783"/>
              <a:gd name="connsiteX1" fmla="*/ 35426 w 37674"/>
              <a:gd name="connsiteY1" fmla="*/ 1004624 h 1619783"/>
              <a:gd name="connsiteX2" fmla="*/ 32251 w 37674"/>
              <a:gd name="connsiteY2" fmla="*/ 1614224 h 1619783"/>
              <a:gd name="connsiteX3" fmla="*/ 16376 w 37674"/>
              <a:gd name="connsiteY3" fmla="*/ 1230049 h 1619783"/>
              <a:gd name="connsiteX4" fmla="*/ 501 w 37674"/>
              <a:gd name="connsiteY4" fmla="*/ 1324 h 161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74" h="1619783">
                <a:moveTo>
                  <a:pt x="501" y="1324"/>
                </a:moveTo>
                <a:cubicBezTo>
                  <a:pt x="3676" y="-36247"/>
                  <a:pt x="30134" y="735807"/>
                  <a:pt x="35426" y="1004624"/>
                </a:cubicBezTo>
                <a:cubicBezTo>
                  <a:pt x="40718" y="1273441"/>
                  <a:pt x="35426" y="1576653"/>
                  <a:pt x="32251" y="1614224"/>
                </a:cubicBezTo>
                <a:cubicBezTo>
                  <a:pt x="29076" y="1651795"/>
                  <a:pt x="22726" y="1496220"/>
                  <a:pt x="16376" y="1230049"/>
                </a:cubicBezTo>
                <a:cubicBezTo>
                  <a:pt x="10026" y="963878"/>
                  <a:pt x="-2674" y="38895"/>
                  <a:pt x="501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2" name="フリーフォーム: 図形 2351">
            <a:extLst>
              <a:ext uri="{FF2B5EF4-FFF2-40B4-BE49-F238E27FC236}">
                <a16:creationId xmlns:a16="http://schemas.microsoft.com/office/drawing/2014/main" id="{2EBB60FC-C333-44CC-B365-32C316E4DD32}"/>
              </a:ext>
            </a:extLst>
          </p:cNvPr>
          <p:cNvSpPr/>
          <p:nvPr/>
        </p:nvSpPr>
        <p:spPr>
          <a:xfrm>
            <a:off x="4953709" y="8781483"/>
            <a:ext cx="62791" cy="1889311"/>
          </a:xfrm>
          <a:custGeom>
            <a:avLst/>
            <a:gdLst>
              <a:gd name="connsiteX0" fmla="*/ 2466 w 62791"/>
              <a:gd name="connsiteY0" fmla="*/ 32317 h 1889311"/>
              <a:gd name="connsiteX1" fmla="*/ 62791 w 62791"/>
              <a:gd name="connsiteY1" fmla="*/ 1499167 h 1889311"/>
              <a:gd name="connsiteX2" fmla="*/ 2466 w 62791"/>
              <a:gd name="connsiteY2" fmla="*/ 1864292 h 1889311"/>
              <a:gd name="connsiteX3" fmla="*/ 24691 w 62791"/>
              <a:gd name="connsiteY3" fmla="*/ 1715067 h 1889311"/>
              <a:gd name="connsiteX4" fmla="*/ 11991 w 62791"/>
              <a:gd name="connsiteY4" fmla="*/ 581592 h 1889311"/>
              <a:gd name="connsiteX5" fmla="*/ 2466 w 62791"/>
              <a:gd name="connsiteY5" fmla="*/ 32317 h 188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1" h="1889311">
                <a:moveTo>
                  <a:pt x="2466" y="32317"/>
                </a:moveTo>
                <a:cubicBezTo>
                  <a:pt x="10933" y="185246"/>
                  <a:pt x="62791" y="1193838"/>
                  <a:pt x="62791" y="1499167"/>
                </a:cubicBezTo>
                <a:cubicBezTo>
                  <a:pt x="62791" y="1804496"/>
                  <a:pt x="8816" y="1828309"/>
                  <a:pt x="2466" y="1864292"/>
                </a:cubicBezTo>
                <a:cubicBezTo>
                  <a:pt x="-3884" y="1900275"/>
                  <a:pt x="23104" y="1928850"/>
                  <a:pt x="24691" y="1715067"/>
                </a:cubicBezTo>
                <a:cubicBezTo>
                  <a:pt x="26278" y="1501284"/>
                  <a:pt x="14108" y="859404"/>
                  <a:pt x="11991" y="581592"/>
                </a:cubicBezTo>
                <a:cubicBezTo>
                  <a:pt x="9874" y="303780"/>
                  <a:pt x="-6001" y="-120612"/>
                  <a:pt x="2466" y="3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3" name="フリーフォーム: 図形 2352">
            <a:extLst>
              <a:ext uri="{FF2B5EF4-FFF2-40B4-BE49-F238E27FC236}">
                <a16:creationId xmlns:a16="http://schemas.microsoft.com/office/drawing/2014/main" id="{E0DDFF52-F52C-430A-8AFB-1F5B419C4EDE}"/>
              </a:ext>
            </a:extLst>
          </p:cNvPr>
          <p:cNvSpPr/>
          <p:nvPr/>
        </p:nvSpPr>
        <p:spPr>
          <a:xfrm>
            <a:off x="4883042" y="10643781"/>
            <a:ext cx="79791" cy="1278336"/>
          </a:xfrm>
          <a:custGeom>
            <a:avLst/>
            <a:gdLst>
              <a:gd name="connsiteX0" fmla="*/ 79483 w 79791"/>
              <a:gd name="connsiteY0" fmla="*/ 8344 h 1278336"/>
              <a:gd name="connsiteX1" fmla="*/ 41383 w 79791"/>
              <a:gd name="connsiteY1" fmla="*/ 694144 h 1278336"/>
              <a:gd name="connsiteX2" fmla="*/ 12808 w 79791"/>
              <a:gd name="connsiteY2" fmla="*/ 1224369 h 1278336"/>
              <a:gd name="connsiteX3" fmla="*/ 108 w 79791"/>
              <a:gd name="connsiteY3" fmla="*/ 1164044 h 1278336"/>
              <a:gd name="connsiteX4" fmla="*/ 19158 w 79791"/>
              <a:gd name="connsiteY4" fmla="*/ 370294 h 1278336"/>
              <a:gd name="connsiteX5" fmla="*/ 79483 w 79791"/>
              <a:gd name="connsiteY5" fmla="*/ 8344 h 127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1" h="1278336">
                <a:moveTo>
                  <a:pt x="79483" y="8344"/>
                </a:moveTo>
                <a:cubicBezTo>
                  <a:pt x="83187" y="62319"/>
                  <a:pt x="52495" y="491473"/>
                  <a:pt x="41383" y="694144"/>
                </a:cubicBezTo>
                <a:cubicBezTo>
                  <a:pt x="30270" y="896815"/>
                  <a:pt x="19687" y="1146052"/>
                  <a:pt x="12808" y="1224369"/>
                </a:cubicBezTo>
                <a:cubicBezTo>
                  <a:pt x="5929" y="1302686"/>
                  <a:pt x="-950" y="1306390"/>
                  <a:pt x="108" y="1164044"/>
                </a:cubicBezTo>
                <a:cubicBezTo>
                  <a:pt x="1166" y="1021698"/>
                  <a:pt x="3812" y="568202"/>
                  <a:pt x="19158" y="370294"/>
                </a:cubicBezTo>
                <a:cubicBezTo>
                  <a:pt x="34504" y="172386"/>
                  <a:pt x="75779" y="-45631"/>
                  <a:pt x="79483" y="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4" name="フリーフォーム: 図形 2353">
            <a:extLst>
              <a:ext uri="{FF2B5EF4-FFF2-40B4-BE49-F238E27FC236}">
                <a16:creationId xmlns:a16="http://schemas.microsoft.com/office/drawing/2014/main" id="{67077992-8C97-4505-9FA7-F1098DD531C3}"/>
              </a:ext>
            </a:extLst>
          </p:cNvPr>
          <p:cNvSpPr/>
          <p:nvPr/>
        </p:nvSpPr>
        <p:spPr>
          <a:xfrm>
            <a:off x="5055889" y="10374039"/>
            <a:ext cx="87090" cy="1511605"/>
          </a:xfrm>
          <a:custGeom>
            <a:avLst/>
            <a:gdLst>
              <a:gd name="connsiteX0" fmla="*/ 84436 w 87090"/>
              <a:gd name="connsiteY0" fmla="*/ 5036 h 1511605"/>
              <a:gd name="connsiteX1" fmla="*/ 24111 w 87090"/>
              <a:gd name="connsiteY1" fmla="*/ 1030561 h 1511605"/>
              <a:gd name="connsiteX2" fmla="*/ 1886 w 87090"/>
              <a:gd name="connsiteY2" fmla="*/ 1503636 h 1511605"/>
              <a:gd name="connsiteX3" fmla="*/ 68561 w 87090"/>
              <a:gd name="connsiteY3" fmla="*/ 674961 h 1511605"/>
              <a:gd name="connsiteX4" fmla="*/ 84436 w 87090"/>
              <a:gd name="connsiteY4" fmla="*/ 5036 h 15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90" h="1511605">
                <a:moveTo>
                  <a:pt x="84436" y="5036"/>
                </a:moveTo>
                <a:cubicBezTo>
                  <a:pt x="77028" y="64303"/>
                  <a:pt x="37869" y="780794"/>
                  <a:pt x="24111" y="1030561"/>
                </a:cubicBezTo>
                <a:cubicBezTo>
                  <a:pt x="10353" y="1280328"/>
                  <a:pt x="-5522" y="1562903"/>
                  <a:pt x="1886" y="1503636"/>
                </a:cubicBezTo>
                <a:cubicBezTo>
                  <a:pt x="9294" y="1444369"/>
                  <a:pt x="54274" y="925786"/>
                  <a:pt x="68561" y="674961"/>
                </a:cubicBezTo>
                <a:cubicBezTo>
                  <a:pt x="82848" y="424136"/>
                  <a:pt x="91844" y="-54231"/>
                  <a:pt x="84436" y="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5" name="フリーフォーム: 図形 2354">
            <a:extLst>
              <a:ext uri="{FF2B5EF4-FFF2-40B4-BE49-F238E27FC236}">
                <a16:creationId xmlns:a16="http://schemas.microsoft.com/office/drawing/2014/main" id="{E5507554-ED22-4738-B7EB-E06C16C3209A}"/>
              </a:ext>
            </a:extLst>
          </p:cNvPr>
          <p:cNvSpPr/>
          <p:nvPr/>
        </p:nvSpPr>
        <p:spPr>
          <a:xfrm>
            <a:off x="5070459" y="10917348"/>
            <a:ext cx="190550" cy="959180"/>
          </a:xfrm>
          <a:custGeom>
            <a:avLst/>
            <a:gdLst>
              <a:gd name="connsiteX0" fmla="*/ 190516 w 190550"/>
              <a:gd name="connsiteY0" fmla="*/ 7827 h 959180"/>
              <a:gd name="connsiteX1" fmla="*/ 130191 w 190550"/>
              <a:gd name="connsiteY1" fmla="*/ 433277 h 959180"/>
              <a:gd name="connsiteX2" fmla="*/ 139716 w 190550"/>
              <a:gd name="connsiteY2" fmla="*/ 782527 h 959180"/>
              <a:gd name="connsiteX3" fmla="*/ 16 w 190550"/>
              <a:gd name="connsiteY3" fmla="*/ 953977 h 959180"/>
              <a:gd name="connsiteX4" fmla="*/ 130191 w 190550"/>
              <a:gd name="connsiteY4" fmla="*/ 595202 h 959180"/>
              <a:gd name="connsiteX5" fmla="*/ 120666 w 190550"/>
              <a:gd name="connsiteY5" fmla="*/ 188802 h 959180"/>
              <a:gd name="connsiteX6" fmla="*/ 190516 w 190550"/>
              <a:gd name="connsiteY6" fmla="*/ 7827 h 9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50" h="959180">
                <a:moveTo>
                  <a:pt x="190516" y="7827"/>
                </a:moveTo>
                <a:cubicBezTo>
                  <a:pt x="192103" y="48573"/>
                  <a:pt x="138658" y="304160"/>
                  <a:pt x="130191" y="433277"/>
                </a:cubicBezTo>
                <a:cubicBezTo>
                  <a:pt x="121724" y="562394"/>
                  <a:pt x="161412" y="695744"/>
                  <a:pt x="139716" y="782527"/>
                </a:cubicBezTo>
                <a:cubicBezTo>
                  <a:pt x="118020" y="869310"/>
                  <a:pt x="1603" y="985198"/>
                  <a:pt x="16" y="953977"/>
                </a:cubicBezTo>
                <a:cubicBezTo>
                  <a:pt x="-1571" y="922756"/>
                  <a:pt x="110083" y="722731"/>
                  <a:pt x="130191" y="595202"/>
                </a:cubicBezTo>
                <a:cubicBezTo>
                  <a:pt x="150299" y="467673"/>
                  <a:pt x="110612" y="283523"/>
                  <a:pt x="120666" y="188802"/>
                </a:cubicBezTo>
                <a:cubicBezTo>
                  <a:pt x="130720" y="94081"/>
                  <a:pt x="188929" y="-32919"/>
                  <a:pt x="190516" y="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6" name="フリーフォーム: 図形 2355">
            <a:extLst>
              <a:ext uri="{FF2B5EF4-FFF2-40B4-BE49-F238E27FC236}">
                <a16:creationId xmlns:a16="http://schemas.microsoft.com/office/drawing/2014/main" id="{11DAF261-EECD-42AF-BFFB-96A059EFA711}"/>
              </a:ext>
            </a:extLst>
          </p:cNvPr>
          <p:cNvSpPr/>
          <p:nvPr/>
        </p:nvSpPr>
        <p:spPr>
          <a:xfrm>
            <a:off x="5063971" y="11731050"/>
            <a:ext cx="260559" cy="160252"/>
          </a:xfrm>
          <a:custGeom>
            <a:avLst/>
            <a:gdLst>
              <a:gd name="connsiteX0" fmla="*/ 260504 w 260559"/>
              <a:gd name="connsiteY0" fmla="*/ 575 h 160252"/>
              <a:gd name="connsiteX1" fmla="*/ 19204 w 260559"/>
              <a:gd name="connsiteY1" fmla="*/ 156150 h 160252"/>
              <a:gd name="connsiteX2" fmla="*/ 41429 w 260559"/>
              <a:gd name="connsiteY2" fmla="*/ 105350 h 160252"/>
              <a:gd name="connsiteX3" fmla="*/ 260504 w 260559"/>
              <a:gd name="connsiteY3" fmla="*/ 575 h 16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59" h="160252">
                <a:moveTo>
                  <a:pt x="260504" y="575"/>
                </a:moveTo>
                <a:cubicBezTo>
                  <a:pt x="256800" y="9042"/>
                  <a:pt x="55716" y="138688"/>
                  <a:pt x="19204" y="156150"/>
                </a:cubicBezTo>
                <a:cubicBezTo>
                  <a:pt x="-17308" y="173612"/>
                  <a:pt x="2800" y="131279"/>
                  <a:pt x="41429" y="105350"/>
                </a:cubicBezTo>
                <a:cubicBezTo>
                  <a:pt x="80058" y="79421"/>
                  <a:pt x="264208" y="-7892"/>
                  <a:pt x="26050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7" name="フリーフォーム: 図形 2356">
            <a:extLst>
              <a:ext uri="{FF2B5EF4-FFF2-40B4-BE49-F238E27FC236}">
                <a16:creationId xmlns:a16="http://schemas.microsoft.com/office/drawing/2014/main" id="{9526D860-F0E1-4051-A002-A04066970B7F}"/>
              </a:ext>
            </a:extLst>
          </p:cNvPr>
          <p:cNvSpPr/>
          <p:nvPr/>
        </p:nvSpPr>
        <p:spPr>
          <a:xfrm>
            <a:off x="5264018" y="11773699"/>
            <a:ext cx="394258" cy="409108"/>
          </a:xfrm>
          <a:custGeom>
            <a:avLst/>
            <a:gdLst>
              <a:gd name="connsiteX0" fmla="*/ 132 w 394258"/>
              <a:gd name="connsiteY0" fmla="*/ 2376 h 409108"/>
              <a:gd name="connsiteX1" fmla="*/ 279532 w 394258"/>
              <a:gd name="connsiteY1" fmla="*/ 323051 h 409108"/>
              <a:gd name="connsiteX2" fmla="*/ 393832 w 394258"/>
              <a:gd name="connsiteY2" fmla="*/ 402426 h 409108"/>
              <a:gd name="connsiteX3" fmla="*/ 244607 w 394258"/>
              <a:gd name="connsiteY3" fmla="*/ 189701 h 409108"/>
              <a:gd name="connsiteX4" fmla="*/ 132 w 394258"/>
              <a:gd name="connsiteY4" fmla="*/ 2376 h 40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58" h="409108">
                <a:moveTo>
                  <a:pt x="132" y="2376"/>
                </a:moveTo>
                <a:cubicBezTo>
                  <a:pt x="5953" y="24601"/>
                  <a:pt x="213915" y="256376"/>
                  <a:pt x="279532" y="323051"/>
                </a:cubicBezTo>
                <a:cubicBezTo>
                  <a:pt x="345149" y="389726"/>
                  <a:pt x="399653" y="424651"/>
                  <a:pt x="393832" y="402426"/>
                </a:cubicBezTo>
                <a:cubicBezTo>
                  <a:pt x="388011" y="380201"/>
                  <a:pt x="307578" y="260080"/>
                  <a:pt x="244607" y="189701"/>
                </a:cubicBezTo>
                <a:cubicBezTo>
                  <a:pt x="181636" y="119322"/>
                  <a:pt x="-5689" y="-19849"/>
                  <a:pt x="132" y="2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8" name="フリーフォーム: 図形 2357">
            <a:extLst>
              <a:ext uri="{FF2B5EF4-FFF2-40B4-BE49-F238E27FC236}">
                <a16:creationId xmlns:a16="http://schemas.microsoft.com/office/drawing/2014/main" id="{CBF0C868-CA29-4D51-AE16-B4C431E58F80}"/>
              </a:ext>
            </a:extLst>
          </p:cNvPr>
          <p:cNvSpPr/>
          <p:nvPr/>
        </p:nvSpPr>
        <p:spPr>
          <a:xfrm>
            <a:off x="5308497" y="10696188"/>
            <a:ext cx="82725" cy="1083543"/>
          </a:xfrm>
          <a:custGeom>
            <a:avLst/>
            <a:gdLst>
              <a:gd name="connsiteX0" fmla="*/ 50903 w 82725"/>
              <a:gd name="connsiteY0" fmla="*/ 22612 h 1083543"/>
              <a:gd name="connsiteX1" fmla="*/ 31853 w 82725"/>
              <a:gd name="connsiteY1" fmla="*/ 673487 h 1083543"/>
              <a:gd name="connsiteX2" fmla="*/ 9628 w 82725"/>
              <a:gd name="connsiteY2" fmla="*/ 1083062 h 1083543"/>
              <a:gd name="connsiteX3" fmla="*/ 3278 w 82725"/>
              <a:gd name="connsiteY3" fmla="*/ 749687 h 1083543"/>
              <a:gd name="connsiteX4" fmla="*/ 60428 w 82725"/>
              <a:gd name="connsiteY4" fmla="*/ 457587 h 1083543"/>
              <a:gd name="connsiteX5" fmla="*/ 82653 w 82725"/>
              <a:gd name="connsiteY5" fmla="*/ 178187 h 1083543"/>
              <a:gd name="connsiteX6" fmla="*/ 50903 w 82725"/>
              <a:gd name="connsiteY6" fmla="*/ 22612 h 10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25" h="1083543">
                <a:moveTo>
                  <a:pt x="50903" y="22612"/>
                </a:moveTo>
                <a:cubicBezTo>
                  <a:pt x="42436" y="105162"/>
                  <a:pt x="38732" y="496745"/>
                  <a:pt x="31853" y="673487"/>
                </a:cubicBezTo>
                <a:cubicBezTo>
                  <a:pt x="24974" y="850229"/>
                  <a:pt x="14391" y="1070362"/>
                  <a:pt x="9628" y="1083062"/>
                </a:cubicBezTo>
                <a:cubicBezTo>
                  <a:pt x="4865" y="1095762"/>
                  <a:pt x="-5189" y="853933"/>
                  <a:pt x="3278" y="749687"/>
                </a:cubicBezTo>
                <a:cubicBezTo>
                  <a:pt x="11745" y="645441"/>
                  <a:pt x="47199" y="552837"/>
                  <a:pt x="60428" y="457587"/>
                </a:cubicBezTo>
                <a:cubicBezTo>
                  <a:pt x="73657" y="362337"/>
                  <a:pt x="81066" y="251741"/>
                  <a:pt x="82653" y="178187"/>
                </a:cubicBezTo>
                <a:cubicBezTo>
                  <a:pt x="84241" y="104633"/>
                  <a:pt x="59370" y="-59938"/>
                  <a:pt x="50903" y="2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9" name="フリーフォーム: 図形 2358">
            <a:extLst>
              <a:ext uri="{FF2B5EF4-FFF2-40B4-BE49-F238E27FC236}">
                <a16:creationId xmlns:a16="http://schemas.microsoft.com/office/drawing/2014/main" id="{70F7F57B-F240-4594-85F9-EE56E676FA8D}"/>
              </a:ext>
            </a:extLst>
          </p:cNvPr>
          <p:cNvSpPr/>
          <p:nvPr/>
        </p:nvSpPr>
        <p:spPr>
          <a:xfrm>
            <a:off x="4765222" y="8036687"/>
            <a:ext cx="218661" cy="437535"/>
          </a:xfrm>
          <a:custGeom>
            <a:avLst/>
            <a:gdLst>
              <a:gd name="connsiteX0" fmla="*/ 2041 w 218661"/>
              <a:gd name="connsiteY0" fmla="*/ 4001 h 437535"/>
              <a:gd name="connsiteX1" fmla="*/ 162378 w 218661"/>
              <a:gd name="connsiteY1" fmla="*/ 164338 h 437535"/>
              <a:gd name="connsiteX2" fmla="*/ 216353 w 218661"/>
              <a:gd name="connsiteY2" fmla="*/ 377063 h 437535"/>
              <a:gd name="connsiteX3" fmla="*/ 208416 w 218661"/>
              <a:gd name="connsiteY3" fmla="*/ 429451 h 437535"/>
              <a:gd name="connsiteX4" fmla="*/ 205241 w 218661"/>
              <a:gd name="connsiteY4" fmla="*/ 435801 h 437535"/>
              <a:gd name="connsiteX5" fmla="*/ 202066 w 218661"/>
              <a:gd name="connsiteY5" fmla="*/ 413576 h 437535"/>
              <a:gd name="connsiteX6" fmla="*/ 167141 w 218661"/>
              <a:gd name="connsiteY6" fmla="*/ 310388 h 437535"/>
              <a:gd name="connsiteX7" fmla="*/ 76653 w 218661"/>
              <a:gd name="connsiteY7" fmla="*/ 69088 h 437535"/>
              <a:gd name="connsiteX8" fmla="*/ 2041 w 218661"/>
              <a:gd name="connsiteY8" fmla="*/ 4001 h 43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661" h="437535">
                <a:moveTo>
                  <a:pt x="2041" y="4001"/>
                </a:moveTo>
                <a:cubicBezTo>
                  <a:pt x="16329" y="19876"/>
                  <a:pt x="126659" y="102161"/>
                  <a:pt x="162378" y="164338"/>
                </a:cubicBezTo>
                <a:cubicBezTo>
                  <a:pt x="198097" y="226515"/>
                  <a:pt x="208680" y="332878"/>
                  <a:pt x="216353" y="377063"/>
                </a:cubicBezTo>
                <a:cubicBezTo>
                  <a:pt x="224026" y="421248"/>
                  <a:pt x="210268" y="419662"/>
                  <a:pt x="208416" y="429451"/>
                </a:cubicBezTo>
                <a:cubicBezTo>
                  <a:pt x="206564" y="439240"/>
                  <a:pt x="206299" y="438447"/>
                  <a:pt x="205241" y="435801"/>
                </a:cubicBezTo>
                <a:cubicBezTo>
                  <a:pt x="204183" y="433155"/>
                  <a:pt x="208416" y="434478"/>
                  <a:pt x="202066" y="413576"/>
                </a:cubicBezTo>
                <a:cubicBezTo>
                  <a:pt x="195716" y="392674"/>
                  <a:pt x="188043" y="367803"/>
                  <a:pt x="167141" y="310388"/>
                </a:cubicBezTo>
                <a:cubicBezTo>
                  <a:pt x="146239" y="252973"/>
                  <a:pt x="100995" y="116713"/>
                  <a:pt x="76653" y="69088"/>
                </a:cubicBezTo>
                <a:cubicBezTo>
                  <a:pt x="52311" y="21463"/>
                  <a:pt x="-12247" y="-11874"/>
                  <a:pt x="2041" y="40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0" name="フリーフォーム: 図形 2359">
            <a:extLst>
              <a:ext uri="{FF2B5EF4-FFF2-40B4-BE49-F238E27FC236}">
                <a16:creationId xmlns:a16="http://schemas.microsoft.com/office/drawing/2014/main" id="{FD17B08C-F3AC-4564-83E9-C194C5B9B5B3}"/>
              </a:ext>
            </a:extLst>
          </p:cNvPr>
          <p:cNvSpPr/>
          <p:nvPr/>
        </p:nvSpPr>
        <p:spPr>
          <a:xfrm>
            <a:off x="6023244" y="8318375"/>
            <a:ext cx="875939" cy="926113"/>
          </a:xfrm>
          <a:custGeom>
            <a:avLst/>
            <a:gdLst>
              <a:gd name="connsiteX0" fmla="*/ 822056 w 875939"/>
              <a:gd name="connsiteY0" fmla="*/ 125 h 926113"/>
              <a:gd name="connsiteX1" fmla="*/ 825231 w 875939"/>
              <a:gd name="connsiteY1" fmla="*/ 130300 h 926113"/>
              <a:gd name="connsiteX2" fmla="*/ 549006 w 875939"/>
              <a:gd name="connsiteY2" fmla="*/ 454150 h 926113"/>
              <a:gd name="connsiteX3" fmla="*/ 15606 w 875939"/>
              <a:gd name="connsiteY3" fmla="*/ 901825 h 926113"/>
              <a:gd name="connsiteX4" fmla="*/ 174356 w 875939"/>
              <a:gd name="connsiteY4" fmla="*/ 831975 h 926113"/>
              <a:gd name="connsiteX5" fmla="*/ 504556 w 875939"/>
              <a:gd name="connsiteY5" fmla="*/ 539875 h 926113"/>
              <a:gd name="connsiteX6" fmla="*/ 856981 w 875939"/>
              <a:gd name="connsiteY6" fmla="*/ 149350 h 926113"/>
              <a:gd name="connsiteX7" fmla="*/ 822056 w 875939"/>
              <a:gd name="connsiteY7" fmla="*/ 125 h 92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939" h="926113">
                <a:moveTo>
                  <a:pt x="822056" y="125"/>
                </a:moveTo>
                <a:cubicBezTo>
                  <a:pt x="816764" y="-3050"/>
                  <a:pt x="870739" y="54629"/>
                  <a:pt x="825231" y="130300"/>
                </a:cubicBezTo>
                <a:cubicBezTo>
                  <a:pt x="779723" y="205971"/>
                  <a:pt x="683943" y="325563"/>
                  <a:pt x="549006" y="454150"/>
                </a:cubicBezTo>
                <a:cubicBezTo>
                  <a:pt x="414068" y="582738"/>
                  <a:pt x="78048" y="838854"/>
                  <a:pt x="15606" y="901825"/>
                </a:cubicBezTo>
                <a:cubicBezTo>
                  <a:pt x="-46836" y="964796"/>
                  <a:pt x="92864" y="892300"/>
                  <a:pt x="174356" y="831975"/>
                </a:cubicBezTo>
                <a:cubicBezTo>
                  <a:pt x="255848" y="771650"/>
                  <a:pt x="390785" y="653646"/>
                  <a:pt x="504556" y="539875"/>
                </a:cubicBezTo>
                <a:cubicBezTo>
                  <a:pt x="618327" y="426104"/>
                  <a:pt x="800889" y="238250"/>
                  <a:pt x="856981" y="149350"/>
                </a:cubicBezTo>
                <a:cubicBezTo>
                  <a:pt x="913073" y="60450"/>
                  <a:pt x="827348" y="3300"/>
                  <a:pt x="82205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1" name="フリーフォーム: 図形 2360">
            <a:extLst>
              <a:ext uri="{FF2B5EF4-FFF2-40B4-BE49-F238E27FC236}">
                <a16:creationId xmlns:a16="http://schemas.microsoft.com/office/drawing/2014/main" id="{F273B7A6-AA54-4F07-8A88-DF9A3E68F1DD}"/>
              </a:ext>
            </a:extLst>
          </p:cNvPr>
          <p:cNvSpPr/>
          <p:nvPr/>
        </p:nvSpPr>
        <p:spPr>
          <a:xfrm>
            <a:off x="6064056" y="8454995"/>
            <a:ext cx="873582" cy="1044766"/>
          </a:xfrm>
          <a:custGeom>
            <a:avLst/>
            <a:gdLst>
              <a:gd name="connsiteX0" fmla="*/ 873319 w 873582"/>
              <a:gd name="connsiteY0" fmla="*/ 30 h 1044766"/>
              <a:gd name="connsiteX1" fmla="*/ 304994 w 873582"/>
              <a:gd name="connsiteY1" fmla="*/ 593755 h 1044766"/>
              <a:gd name="connsiteX2" fmla="*/ 63694 w 873582"/>
              <a:gd name="connsiteY2" fmla="*/ 812830 h 1044766"/>
              <a:gd name="connsiteX3" fmla="*/ 194 w 873582"/>
              <a:gd name="connsiteY3" fmla="*/ 1044605 h 1044766"/>
              <a:gd name="connsiteX4" fmla="*/ 76394 w 873582"/>
              <a:gd name="connsiteY4" fmla="*/ 844580 h 1044766"/>
              <a:gd name="connsiteX5" fmla="*/ 374844 w 873582"/>
              <a:gd name="connsiteY5" fmla="*/ 568355 h 1044766"/>
              <a:gd name="connsiteX6" fmla="*/ 873319 w 873582"/>
              <a:gd name="connsiteY6" fmla="*/ 30 h 10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582" h="1044766">
                <a:moveTo>
                  <a:pt x="873319" y="30"/>
                </a:moveTo>
                <a:cubicBezTo>
                  <a:pt x="861677" y="4263"/>
                  <a:pt x="439931" y="458288"/>
                  <a:pt x="304994" y="593755"/>
                </a:cubicBezTo>
                <a:cubicBezTo>
                  <a:pt x="170057" y="729222"/>
                  <a:pt x="114494" y="737688"/>
                  <a:pt x="63694" y="812830"/>
                </a:cubicBezTo>
                <a:cubicBezTo>
                  <a:pt x="12894" y="887972"/>
                  <a:pt x="-1923" y="1039313"/>
                  <a:pt x="194" y="1044605"/>
                </a:cubicBezTo>
                <a:cubicBezTo>
                  <a:pt x="2311" y="1049897"/>
                  <a:pt x="13952" y="923955"/>
                  <a:pt x="76394" y="844580"/>
                </a:cubicBezTo>
                <a:cubicBezTo>
                  <a:pt x="138836" y="765205"/>
                  <a:pt x="241494" y="706997"/>
                  <a:pt x="374844" y="568355"/>
                </a:cubicBezTo>
                <a:cubicBezTo>
                  <a:pt x="508194" y="429713"/>
                  <a:pt x="884961" y="-4203"/>
                  <a:pt x="87331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: 図形 2361">
            <a:extLst>
              <a:ext uri="{FF2B5EF4-FFF2-40B4-BE49-F238E27FC236}">
                <a16:creationId xmlns:a16="http://schemas.microsoft.com/office/drawing/2014/main" id="{A7847C4C-EA57-4747-80C9-B7F5AF00FBC5}"/>
              </a:ext>
            </a:extLst>
          </p:cNvPr>
          <p:cNvSpPr/>
          <p:nvPr/>
        </p:nvSpPr>
        <p:spPr>
          <a:xfrm>
            <a:off x="6008427" y="9469239"/>
            <a:ext cx="62191" cy="752252"/>
          </a:xfrm>
          <a:custGeom>
            <a:avLst/>
            <a:gdLst>
              <a:gd name="connsiteX0" fmla="*/ 62173 w 62191"/>
              <a:gd name="connsiteY0" fmla="*/ 33536 h 752252"/>
              <a:gd name="connsiteX1" fmla="*/ 41536 w 62191"/>
              <a:gd name="connsiteY1" fmla="*/ 90686 h 752252"/>
              <a:gd name="connsiteX2" fmla="*/ 1848 w 62191"/>
              <a:gd name="connsiteY2" fmla="*/ 711399 h 752252"/>
              <a:gd name="connsiteX3" fmla="*/ 9786 w 62191"/>
              <a:gd name="connsiteY3" fmla="*/ 659011 h 752252"/>
              <a:gd name="connsiteX4" fmla="*/ 38361 w 62191"/>
              <a:gd name="connsiteY4" fmla="*/ 382786 h 752252"/>
              <a:gd name="connsiteX5" fmla="*/ 62173 w 62191"/>
              <a:gd name="connsiteY5" fmla="*/ 33536 h 7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91" h="752252">
                <a:moveTo>
                  <a:pt x="62173" y="33536"/>
                </a:moveTo>
                <a:cubicBezTo>
                  <a:pt x="62702" y="-15147"/>
                  <a:pt x="51590" y="-22291"/>
                  <a:pt x="41536" y="90686"/>
                </a:cubicBezTo>
                <a:cubicBezTo>
                  <a:pt x="31482" y="203663"/>
                  <a:pt x="7140" y="616678"/>
                  <a:pt x="1848" y="711399"/>
                </a:cubicBezTo>
                <a:cubicBezTo>
                  <a:pt x="-3444" y="806120"/>
                  <a:pt x="3700" y="713780"/>
                  <a:pt x="9786" y="659011"/>
                </a:cubicBezTo>
                <a:cubicBezTo>
                  <a:pt x="15871" y="604242"/>
                  <a:pt x="28307" y="488884"/>
                  <a:pt x="38361" y="382786"/>
                </a:cubicBezTo>
                <a:cubicBezTo>
                  <a:pt x="48415" y="276688"/>
                  <a:pt x="61644" y="82219"/>
                  <a:pt x="62173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: 図形 2362">
            <a:extLst>
              <a:ext uri="{FF2B5EF4-FFF2-40B4-BE49-F238E27FC236}">
                <a16:creationId xmlns:a16="http://schemas.microsoft.com/office/drawing/2014/main" id="{C537E1A3-CF11-48B8-9737-DCFB3DA75C95}"/>
              </a:ext>
            </a:extLst>
          </p:cNvPr>
          <p:cNvSpPr/>
          <p:nvPr/>
        </p:nvSpPr>
        <p:spPr>
          <a:xfrm>
            <a:off x="5945088" y="9236534"/>
            <a:ext cx="123461" cy="993611"/>
          </a:xfrm>
          <a:custGeom>
            <a:avLst/>
            <a:gdLst>
              <a:gd name="connsiteX0" fmla="*/ 89000 w 123461"/>
              <a:gd name="connsiteY0" fmla="*/ 7479 h 993611"/>
              <a:gd name="connsiteX1" fmla="*/ 79475 w 123461"/>
              <a:gd name="connsiteY1" fmla="*/ 212266 h 993611"/>
              <a:gd name="connsiteX2" fmla="*/ 62012 w 123461"/>
              <a:gd name="connsiteY2" fmla="*/ 318629 h 993611"/>
              <a:gd name="connsiteX3" fmla="*/ 20737 w 123461"/>
              <a:gd name="connsiteY3" fmla="*/ 612316 h 993611"/>
              <a:gd name="connsiteX4" fmla="*/ 100 w 123461"/>
              <a:gd name="connsiteY4" fmla="*/ 886954 h 993611"/>
              <a:gd name="connsiteX5" fmla="*/ 12800 w 123461"/>
              <a:gd name="connsiteY5" fmla="*/ 993316 h 993611"/>
              <a:gd name="connsiteX6" fmla="*/ 11212 w 123461"/>
              <a:gd name="connsiteY6" fmla="*/ 859966 h 993611"/>
              <a:gd name="connsiteX7" fmla="*/ 50900 w 123461"/>
              <a:gd name="connsiteY7" fmla="*/ 620254 h 993611"/>
              <a:gd name="connsiteX8" fmla="*/ 122337 w 123461"/>
              <a:gd name="connsiteY8" fmla="*/ 102729 h 993611"/>
              <a:gd name="connsiteX9" fmla="*/ 89000 w 123461"/>
              <a:gd name="connsiteY9" fmla="*/ 7479 h 99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461" h="993611">
                <a:moveTo>
                  <a:pt x="89000" y="7479"/>
                </a:moveTo>
                <a:cubicBezTo>
                  <a:pt x="81856" y="25735"/>
                  <a:pt x="83973" y="160408"/>
                  <a:pt x="79475" y="212266"/>
                </a:cubicBezTo>
                <a:cubicBezTo>
                  <a:pt x="74977" y="264124"/>
                  <a:pt x="71802" y="251954"/>
                  <a:pt x="62012" y="318629"/>
                </a:cubicBezTo>
                <a:cubicBezTo>
                  <a:pt x="52222" y="385304"/>
                  <a:pt x="31056" y="517595"/>
                  <a:pt x="20737" y="612316"/>
                </a:cubicBezTo>
                <a:cubicBezTo>
                  <a:pt x="10418" y="707037"/>
                  <a:pt x="1423" y="823454"/>
                  <a:pt x="100" y="886954"/>
                </a:cubicBezTo>
                <a:cubicBezTo>
                  <a:pt x="-1223" y="950454"/>
                  <a:pt x="10948" y="997814"/>
                  <a:pt x="12800" y="993316"/>
                </a:cubicBezTo>
                <a:cubicBezTo>
                  <a:pt x="14652" y="988818"/>
                  <a:pt x="4862" y="922143"/>
                  <a:pt x="11212" y="859966"/>
                </a:cubicBezTo>
                <a:cubicBezTo>
                  <a:pt x="17562" y="797789"/>
                  <a:pt x="32379" y="746460"/>
                  <a:pt x="50900" y="620254"/>
                </a:cubicBezTo>
                <a:cubicBezTo>
                  <a:pt x="69421" y="494048"/>
                  <a:pt x="114664" y="206975"/>
                  <a:pt x="122337" y="102729"/>
                </a:cubicBezTo>
                <a:cubicBezTo>
                  <a:pt x="130010" y="-1517"/>
                  <a:pt x="96144" y="-10777"/>
                  <a:pt x="89000" y="7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: 図形 2363">
            <a:extLst>
              <a:ext uri="{FF2B5EF4-FFF2-40B4-BE49-F238E27FC236}">
                <a16:creationId xmlns:a16="http://schemas.microsoft.com/office/drawing/2014/main" id="{3E465B57-8934-4B8B-9B40-5B655F69B5A5}"/>
              </a:ext>
            </a:extLst>
          </p:cNvPr>
          <p:cNvSpPr/>
          <p:nvPr/>
        </p:nvSpPr>
        <p:spPr>
          <a:xfrm>
            <a:off x="5936845" y="10214085"/>
            <a:ext cx="75077" cy="860321"/>
          </a:xfrm>
          <a:custGeom>
            <a:avLst/>
            <a:gdLst>
              <a:gd name="connsiteX0" fmla="*/ 73430 w 75077"/>
              <a:gd name="connsiteY0" fmla="*/ 3065 h 860321"/>
              <a:gd name="connsiteX1" fmla="*/ 30568 w 75077"/>
              <a:gd name="connsiteY1" fmla="*/ 449153 h 860321"/>
              <a:gd name="connsiteX2" fmla="*/ 9930 w 75077"/>
              <a:gd name="connsiteY2" fmla="*/ 669815 h 860321"/>
              <a:gd name="connsiteX3" fmla="*/ 405 w 75077"/>
              <a:gd name="connsiteY3" fmla="*/ 860315 h 860321"/>
              <a:gd name="connsiteX4" fmla="*/ 22630 w 75077"/>
              <a:gd name="connsiteY4" fmla="*/ 663465 h 860321"/>
              <a:gd name="connsiteX5" fmla="*/ 62318 w 75077"/>
              <a:gd name="connsiteY5" fmla="*/ 271353 h 860321"/>
              <a:gd name="connsiteX6" fmla="*/ 73430 w 75077"/>
              <a:gd name="connsiteY6" fmla="*/ 3065 h 8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77" h="860321">
                <a:moveTo>
                  <a:pt x="73430" y="3065"/>
                </a:moveTo>
                <a:cubicBezTo>
                  <a:pt x="68138" y="32698"/>
                  <a:pt x="41151" y="338028"/>
                  <a:pt x="30568" y="449153"/>
                </a:cubicBezTo>
                <a:cubicBezTo>
                  <a:pt x="19985" y="560278"/>
                  <a:pt x="14957" y="601288"/>
                  <a:pt x="9930" y="669815"/>
                </a:cubicBezTo>
                <a:cubicBezTo>
                  <a:pt x="4903" y="738342"/>
                  <a:pt x="-1712" y="861373"/>
                  <a:pt x="405" y="860315"/>
                </a:cubicBezTo>
                <a:cubicBezTo>
                  <a:pt x="2522" y="859257"/>
                  <a:pt x="12311" y="761625"/>
                  <a:pt x="22630" y="663465"/>
                </a:cubicBezTo>
                <a:cubicBezTo>
                  <a:pt x="32949" y="565305"/>
                  <a:pt x="54380" y="376922"/>
                  <a:pt x="62318" y="271353"/>
                </a:cubicBezTo>
                <a:cubicBezTo>
                  <a:pt x="70255" y="165784"/>
                  <a:pt x="78722" y="-26568"/>
                  <a:pt x="73430" y="3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5" name="フリーフォーム: 図形 2364">
            <a:extLst>
              <a:ext uri="{FF2B5EF4-FFF2-40B4-BE49-F238E27FC236}">
                <a16:creationId xmlns:a16="http://schemas.microsoft.com/office/drawing/2014/main" id="{5E8B6CD2-BBC6-40BF-AC50-48A18971DD92}"/>
              </a:ext>
            </a:extLst>
          </p:cNvPr>
          <p:cNvSpPr/>
          <p:nvPr/>
        </p:nvSpPr>
        <p:spPr>
          <a:xfrm>
            <a:off x="5886395" y="10224913"/>
            <a:ext cx="65145" cy="829343"/>
          </a:xfrm>
          <a:custGeom>
            <a:avLst/>
            <a:gdLst>
              <a:gd name="connsiteX0" fmla="*/ 65143 w 65145"/>
              <a:gd name="connsiteY0" fmla="*/ 175 h 829343"/>
              <a:gd name="connsiteX1" fmla="*/ 41330 w 65145"/>
              <a:gd name="connsiteY1" fmla="*/ 130350 h 829343"/>
              <a:gd name="connsiteX2" fmla="*/ 33393 w 65145"/>
              <a:gd name="connsiteY2" fmla="*/ 420862 h 829343"/>
              <a:gd name="connsiteX3" fmla="*/ 12755 w 65145"/>
              <a:gd name="connsiteY3" fmla="*/ 685975 h 829343"/>
              <a:gd name="connsiteX4" fmla="*/ 55 w 65145"/>
              <a:gd name="connsiteY4" fmla="*/ 828850 h 829343"/>
              <a:gd name="connsiteX5" fmla="*/ 17518 w 65145"/>
              <a:gd name="connsiteY5" fmla="*/ 717725 h 829343"/>
              <a:gd name="connsiteX6" fmla="*/ 15930 w 65145"/>
              <a:gd name="connsiteY6" fmla="*/ 354187 h 829343"/>
              <a:gd name="connsiteX7" fmla="*/ 39743 w 65145"/>
              <a:gd name="connsiteY7" fmla="*/ 154162 h 829343"/>
              <a:gd name="connsiteX8" fmla="*/ 65143 w 65145"/>
              <a:gd name="connsiteY8" fmla="*/ 175 h 8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45" h="829343">
                <a:moveTo>
                  <a:pt x="65143" y="175"/>
                </a:moveTo>
                <a:cubicBezTo>
                  <a:pt x="65407" y="-3794"/>
                  <a:pt x="46622" y="60236"/>
                  <a:pt x="41330" y="130350"/>
                </a:cubicBezTo>
                <a:cubicBezTo>
                  <a:pt x="36038" y="200464"/>
                  <a:pt x="38156" y="328258"/>
                  <a:pt x="33393" y="420862"/>
                </a:cubicBezTo>
                <a:cubicBezTo>
                  <a:pt x="28630" y="513466"/>
                  <a:pt x="18311" y="617977"/>
                  <a:pt x="12755" y="685975"/>
                </a:cubicBezTo>
                <a:cubicBezTo>
                  <a:pt x="7199" y="753973"/>
                  <a:pt x="-739" y="823558"/>
                  <a:pt x="55" y="828850"/>
                </a:cubicBezTo>
                <a:cubicBezTo>
                  <a:pt x="849" y="834142"/>
                  <a:pt x="14872" y="796835"/>
                  <a:pt x="17518" y="717725"/>
                </a:cubicBezTo>
                <a:cubicBezTo>
                  <a:pt x="20164" y="638615"/>
                  <a:pt x="12226" y="448114"/>
                  <a:pt x="15930" y="354187"/>
                </a:cubicBezTo>
                <a:cubicBezTo>
                  <a:pt x="19634" y="260260"/>
                  <a:pt x="29160" y="209989"/>
                  <a:pt x="39743" y="154162"/>
                </a:cubicBezTo>
                <a:cubicBezTo>
                  <a:pt x="50326" y="98335"/>
                  <a:pt x="64879" y="4144"/>
                  <a:pt x="6514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: 図形 2365">
            <a:extLst>
              <a:ext uri="{FF2B5EF4-FFF2-40B4-BE49-F238E27FC236}">
                <a16:creationId xmlns:a16="http://schemas.microsoft.com/office/drawing/2014/main" id="{935FC17F-4E9B-43CF-912D-F2829BCFA7B1}"/>
              </a:ext>
            </a:extLst>
          </p:cNvPr>
          <p:cNvSpPr/>
          <p:nvPr/>
        </p:nvSpPr>
        <p:spPr>
          <a:xfrm>
            <a:off x="5877215" y="11044238"/>
            <a:ext cx="60161" cy="779601"/>
          </a:xfrm>
          <a:custGeom>
            <a:avLst/>
            <a:gdLst>
              <a:gd name="connsiteX0" fmla="*/ 60035 w 60161"/>
              <a:gd name="connsiteY0" fmla="*/ 0 h 779601"/>
              <a:gd name="connsiteX1" fmla="*/ 29873 w 60161"/>
              <a:gd name="connsiteY1" fmla="*/ 288925 h 779601"/>
              <a:gd name="connsiteX2" fmla="*/ 10823 w 60161"/>
              <a:gd name="connsiteY2" fmla="*/ 550862 h 779601"/>
              <a:gd name="connsiteX3" fmla="*/ 1298 w 60161"/>
              <a:gd name="connsiteY3" fmla="*/ 663575 h 779601"/>
              <a:gd name="connsiteX4" fmla="*/ 39398 w 60161"/>
              <a:gd name="connsiteY4" fmla="*/ 779462 h 779601"/>
              <a:gd name="connsiteX5" fmla="*/ 15585 w 60161"/>
              <a:gd name="connsiteY5" fmla="*/ 639762 h 779601"/>
              <a:gd name="connsiteX6" fmla="*/ 39398 w 60161"/>
              <a:gd name="connsiteY6" fmla="*/ 288925 h 779601"/>
              <a:gd name="connsiteX7" fmla="*/ 60035 w 60161"/>
              <a:gd name="connsiteY7" fmla="*/ 0 h 77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61" h="779601">
                <a:moveTo>
                  <a:pt x="60035" y="0"/>
                </a:moveTo>
                <a:cubicBezTo>
                  <a:pt x="58448" y="0"/>
                  <a:pt x="38075" y="197115"/>
                  <a:pt x="29873" y="288925"/>
                </a:cubicBezTo>
                <a:cubicBezTo>
                  <a:pt x="21671" y="380735"/>
                  <a:pt x="15585" y="488420"/>
                  <a:pt x="10823" y="550862"/>
                </a:cubicBezTo>
                <a:cubicBezTo>
                  <a:pt x="6061" y="613304"/>
                  <a:pt x="-3465" y="625475"/>
                  <a:pt x="1298" y="663575"/>
                </a:cubicBezTo>
                <a:cubicBezTo>
                  <a:pt x="6060" y="701675"/>
                  <a:pt x="37017" y="783431"/>
                  <a:pt x="39398" y="779462"/>
                </a:cubicBezTo>
                <a:cubicBezTo>
                  <a:pt x="41779" y="775493"/>
                  <a:pt x="15585" y="721518"/>
                  <a:pt x="15585" y="639762"/>
                </a:cubicBezTo>
                <a:cubicBezTo>
                  <a:pt x="15585" y="558006"/>
                  <a:pt x="30931" y="393435"/>
                  <a:pt x="39398" y="288925"/>
                </a:cubicBezTo>
                <a:cubicBezTo>
                  <a:pt x="47865" y="184415"/>
                  <a:pt x="61622" y="0"/>
                  <a:pt x="600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: 図形 2366">
            <a:extLst>
              <a:ext uri="{FF2B5EF4-FFF2-40B4-BE49-F238E27FC236}">
                <a16:creationId xmlns:a16="http://schemas.microsoft.com/office/drawing/2014/main" id="{DFE33FF5-D82C-4C06-A348-D52ABD88CEDF}"/>
              </a:ext>
            </a:extLst>
          </p:cNvPr>
          <p:cNvSpPr/>
          <p:nvPr/>
        </p:nvSpPr>
        <p:spPr>
          <a:xfrm>
            <a:off x="5814696" y="11017686"/>
            <a:ext cx="89504" cy="790255"/>
          </a:xfrm>
          <a:custGeom>
            <a:avLst/>
            <a:gdLst>
              <a:gd name="connsiteX0" fmla="*/ 43179 w 89504"/>
              <a:gd name="connsiteY0" fmla="*/ 1152 h 790255"/>
              <a:gd name="connsiteX1" fmla="*/ 89217 w 89504"/>
              <a:gd name="connsiteY1" fmla="*/ 137677 h 790255"/>
              <a:gd name="connsiteX2" fmla="*/ 62229 w 89504"/>
              <a:gd name="connsiteY2" fmla="*/ 193239 h 790255"/>
              <a:gd name="connsiteX3" fmla="*/ 52704 w 89504"/>
              <a:gd name="connsiteY3" fmla="*/ 461527 h 790255"/>
              <a:gd name="connsiteX4" fmla="*/ 24129 w 89504"/>
              <a:gd name="connsiteY4" fmla="*/ 505977 h 790255"/>
              <a:gd name="connsiteX5" fmla="*/ 30479 w 89504"/>
              <a:gd name="connsiteY5" fmla="*/ 790139 h 790255"/>
              <a:gd name="connsiteX6" fmla="*/ 317 w 89504"/>
              <a:gd name="connsiteY6" fmla="*/ 539314 h 790255"/>
              <a:gd name="connsiteX7" fmla="*/ 52704 w 89504"/>
              <a:gd name="connsiteY7" fmla="*/ 418664 h 790255"/>
              <a:gd name="connsiteX8" fmla="*/ 68579 w 89504"/>
              <a:gd name="connsiteY8" fmla="*/ 91639 h 790255"/>
              <a:gd name="connsiteX9" fmla="*/ 43179 w 89504"/>
              <a:gd name="connsiteY9" fmla="*/ 1152 h 7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504" h="790255">
                <a:moveTo>
                  <a:pt x="43179" y="1152"/>
                </a:moveTo>
                <a:cubicBezTo>
                  <a:pt x="46619" y="8825"/>
                  <a:pt x="86042" y="105663"/>
                  <a:pt x="89217" y="137677"/>
                </a:cubicBezTo>
                <a:cubicBezTo>
                  <a:pt x="92392" y="169692"/>
                  <a:pt x="68314" y="139264"/>
                  <a:pt x="62229" y="193239"/>
                </a:cubicBezTo>
                <a:cubicBezTo>
                  <a:pt x="56144" y="247214"/>
                  <a:pt x="59054" y="409404"/>
                  <a:pt x="52704" y="461527"/>
                </a:cubicBezTo>
                <a:cubicBezTo>
                  <a:pt x="46354" y="513650"/>
                  <a:pt x="27833" y="451208"/>
                  <a:pt x="24129" y="505977"/>
                </a:cubicBezTo>
                <a:cubicBezTo>
                  <a:pt x="20425" y="560746"/>
                  <a:pt x="34448" y="784583"/>
                  <a:pt x="30479" y="790139"/>
                </a:cubicBezTo>
                <a:cubicBezTo>
                  <a:pt x="26510" y="795695"/>
                  <a:pt x="-3387" y="601226"/>
                  <a:pt x="317" y="539314"/>
                </a:cubicBezTo>
                <a:cubicBezTo>
                  <a:pt x="4021" y="477402"/>
                  <a:pt x="41327" y="493276"/>
                  <a:pt x="52704" y="418664"/>
                </a:cubicBezTo>
                <a:cubicBezTo>
                  <a:pt x="64081" y="344052"/>
                  <a:pt x="68843" y="159108"/>
                  <a:pt x="68579" y="91639"/>
                </a:cubicBezTo>
                <a:cubicBezTo>
                  <a:pt x="68315" y="24170"/>
                  <a:pt x="39739" y="-6521"/>
                  <a:pt x="43179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: 図形 2367">
            <a:extLst>
              <a:ext uri="{FF2B5EF4-FFF2-40B4-BE49-F238E27FC236}">
                <a16:creationId xmlns:a16="http://schemas.microsoft.com/office/drawing/2014/main" id="{040C16B9-C434-4323-92AC-922F0236DADA}"/>
              </a:ext>
            </a:extLst>
          </p:cNvPr>
          <p:cNvSpPr/>
          <p:nvPr/>
        </p:nvSpPr>
        <p:spPr>
          <a:xfrm>
            <a:off x="3045943" y="8670480"/>
            <a:ext cx="1054817" cy="673086"/>
          </a:xfrm>
          <a:custGeom>
            <a:avLst/>
            <a:gdLst>
              <a:gd name="connsiteX0" fmla="*/ 54445 w 1054817"/>
              <a:gd name="connsiteY0" fmla="*/ 2033 h 673086"/>
              <a:gd name="connsiteX1" fmla="*/ 27457 w 1054817"/>
              <a:gd name="connsiteY1" fmla="*/ 67120 h 673086"/>
              <a:gd name="connsiteX2" fmla="*/ 316382 w 1054817"/>
              <a:gd name="connsiteY2" fmla="*/ 252858 h 673086"/>
              <a:gd name="connsiteX3" fmla="*/ 1008532 w 1054817"/>
              <a:gd name="connsiteY3" fmla="*/ 648145 h 673086"/>
              <a:gd name="connsiteX4" fmla="*/ 992657 w 1054817"/>
              <a:gd name="connsiteY4" fmla="*/ 633858 h 673086"/>
              <a:gd name="connsiteX5" fmla="*/ 73495 w 1054817"/>
              <a:gd name="connsiteY5" fmla="*/ 132208 h 673086"/>
              <a:gd name="connsiteX6" fmla="*/ 54445 w 1054817"/>
              <a:gd name="connsiteY6" fmla="*/ 2033 h 6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817" h="673086">
                <a:moveTo>
                  <a:pt x="54445" y="2033"/>
                </a:moveTo>
                <a:cubicBezTo>
                  <a:pt x="46772" y="-8815"/>
                  <a:pt x="-16199" y="25316"/>
                  <a:pt x="27457" y="67120"/>
                </a:cubicBezTo>
                <a:cubicBezTo>
                  <a:pt x="71113" y="108924"/>
                  <a:pt x="152870" y="156021"/>
                  <a:pt x="316382" y="252858"/>
                </a:cubicBezTo>
                <a:cubicBezTo>
                  <a:pt x="479894" y="349695"/>
                  <a:pt x="895820" y="584645"/>
                  <a:pt x="1008532" y="648145"/>
                </a:cubicBezTo>
                <a:cubicBezTo>
                  <a:pt x="1121244" y="711645"/>
                  <a:pt x="992657" y="633858"/>
                  <a:pt x="992657" y="633858"/>
                </a:cubicBezTo>
                <a:cubicBezTo>
                  <a:pt x="836817" y="547868"/>
                  <a:pt x="231186" y="237248"/>
                  <a:pt x="73495" y="132208"/>
                </a:cubicBezTo>
                <a:cubicBezTo>
                  <a:pt x="-84196" y="27168"/>
                  <a:pt x="62118" y="12881"/>
                  <a:pt x="54445" y="2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: 図形 2368">
            <a:extLst>
              <a:ext uri="{FF2B5EF4-FFF2-40B4-BE49-F238E27FC236}">
                <a16:creationId xmlns:a16="http://schemas.microsoft.com/office/drawing/2014/main" id="{7A1E79D9-5E2E-4BB1-829A-C88727AF4466}"/>
              </a:ext>
            </a:extLst>
          </p:cNvPr>
          <p:cNvSpPr/>
          <p:nvPr/>
        </p:nvSpPr>
        <p:spPr>
          <a:xfrm>
            <a:off x="2989499" y="8724189"/>
            <a:ext cx="1060795" cy="683473"/>
          </a:xfrm>
          <a:custGeom>
            <a:avLst/>
            <a:gdLst>
              <a:gd name="connsiteX0" fmla="*/ 45801 w 1060795"/>
              <a:gd name="connsiteY0" fmla="*/ 3886 h 683473"/>
              <a:gd name="connsiteX1" fmla="*/ 115651 w 1060795"/>
              <a:gd name="connsiteY1" fmla="*/ 130886 h 683473"/>
              <a:gd name="connsiteX2" fmla="*/ 971314 w 1060795"/>
              <a:gd name="connsiteY2" fmla="*/ 608724 h 683473"/>
              <a:gd name="connsiteX3" fmla="*/ 1037989 w 1060795"/>
              <a:gd name="connsiteY3" fmla="*/ 680161 h 683473"/>
              <a:gd name="connsiteX4" fmla="*/ 1001476 w 1060795"/>
              <a:gd name="connsiteY4" fmla="*/ 638886 h 683473"/>
              <a:gd name="connsiteX5" fmla="*/ 579201 w 1060795"/>
              <a:gd name="connsiteY5" fmla="*/ 362661 h 683473"/>
              <a:gd name="connsiteX6" fmla="*/ 42626 w 1060795"/>
              <a:gd name="connsiteY6" fmla="*/ 61036 h 683473"/>
              <a:gd name="connsiteX7" fmla="*/ 45801 w 1060795"/>
              <a:gd name="connsiteY7" fmla="*/ 3886 h 68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795" h="683473">
                <a:moveTo>
                  <a:pt x="45801" y="3886"/>
                </a:moveTo>
                <a:cubicBezTo>
                  <a:pt x="57972" y="15528"/>
                  <a:pt x="-38601" y="30080"/>
                  <a:pt x="115651" y="130886"/>
                </a:cubicBezTo>
                <a:cubicBezTo>
                  <a:pt x="269903" y="231692"/>
                  <a:pt x="817591" y="517178"/>
                  <a:pt x="971314" y="608724"/>
                </a:cubicBezTo>
                <a:cubicBezTo>
                  <a:pt x="1125037" y="700270"/>
                  <a:pt x="1032962" y="675134"/>
                  <a:pt x="1037989" y="680161"/>
                </a:cubicBezTo>
                <a:cubicBezTo>
                  <a:pt x="1043016" y="685188"/>
                  <a:pt x="1077941" y="691803"/>
                  <a:pt x="1001476" y="638886"/>
                </a:cubicBezTo>
                <a:cubicBezTo>
                  <a:pt x="925011" y="585969"/>
                  <a:pt x="739009" y="458969"/>
                  <a:pt x="579201" y="362661"/>
                </a:cubicBezTo>
                <a:cubicBezTo>
                  <a:pt x="419393" y="266353"/>
                  <a:pt x="134172" y="116598"/>
                  <a:pt x="42626" y="61036"/>
                </a:cubicBezTo>
                <a:cubicBezTo>
                  <a:pt x="-48920" y="5474"/>
                  <a:pt x="33630" y="-7756"/>
                  <a:pt x="45801" y="3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: 図形 2369">
            <a:extLst>
              <a:ext uri="{FF2B5EF4-FFF2-40B4-BE49-F238E27FC236}">
                <a16:creationId xmlns:a16="http://schemas.microsoft.com/office/drawing/2014/main" id="{2F551009-233C-4C42-A29C-F792F28E71EC}"/>
              </a:ext>
            </a:extLst>
          </p:cNvPr>
          <p:cNvSpPr/>
          <p:nvPr/>
        </p:nvSpPr>
        <p:spPr>
          <a:xfrm>
            <a:off x="4076386" y="9317248"/>
            <a:ext cx="164104" cy="836841"/>
          </a:xfrm>
          <a:custGeom>
            <a:avLst/>
            <a:gdLst>
              <a:gd name="connsiteX0" fmla="*/ 314 w 164104"/>
              <a:gd name="connsiteY0" fmla="*/ 4552 h 836841"/>
              <a:gd name="connsiteX1" fmla="*/ 116202 w 164104"/>
              <a:gd name="connsiteY1" fmla="*/ 587165 h 836841"/>
              <a:gd name="connsiteX2" fmla="*/ 141602 w 164104"/>
              <a:gd name="connsiteY2" fmla="*/ 749090 h 836841"/>
              <a:gd name="connsiteX3" fmla="*/ 163827 w 164104"/>
              <a:gd name="connsiteY3" fmla="*/ 833227 h 836841"/>
              <a:gd name="connsiteX4" fmla="*/ 125727 w 164104"/>
              <a:gd name="connsiteY4" fmla="*/ 633202 h 836841"/>
              <a:gd name="connsiteX5" fmla="*/ 82864 w 164104"/>
              <a:gd name="connsiteY5" fmla="*/ 331577 h 836841"/>
              <a:gd name="connsiteX6" fmla="*/ 314 w 164104"/>
              <a:gd name="connsiteY6" fmla="*/ 4552 h 83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04" h="836841">
                <a:moveTo>
                  <a:pt x="314" y="4552"/>
                </a:moveTo>
                <a:cubicBezTo>
                  <a:pt x="5870" y="47150"/>
                  <a:pt x="92654" y="463075"/>
                  <a:pt x="116202" y="587165"/>
                </a:cubicBezTo>
                <a:cubicBezTo>
                  <a:pt x="139750" y="711255"/>
                  <a:pt x="133665" y="708080"/>
                  <a:pt x="141602" y="749090"/>
                </a:cubicBezTo>
                <a:cubicBezTo>
                  <a:pt x="149540" y="790100"/>
                  <a:pt x="166473" y="852542"/>
                  <a:pt x="163827" y="833227"/>
                </a:cubicBezTo>
                <a:cubicBezTo>
                  <a:pt x="161181" y="813912"/>
                  <a:pt x="139221" y="716810"/>
                  <a:pt x="125727" y="633202"/>
                </a:cubicBezTo>
                <a:cubicBezTo>
                  <a:pt x="112233" y="549594"/>
                  <a:pt x="101385" y="433442"/>
                  <a:pt x="82864" y="331577"/>
                </a:cubicBezTo>
                <a:cubicBezTo>
                  <a:pt x="64343" y="229713"/>
                  <a:pt x="-5242" y="-38046"/>
                  <a:pt x="314" y="4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: 図形 2370">
            <a:extLst>
              <a:ext uri="{FF2B5EF4-FFF2-40B4-BE49-F238E27FC236}">
                <a16:creationId xmlns:a16="http://schemas.microsoft.com/office/drawing/2014/main" id="{DD023779-2668-4D9A-BAAB-5A384865A674}"/>
              </a:ext>
            </a:extLst>
          </p:cNvPr>
          <p:cNvSpPr/>
          <p:nvPr/>
        </p:nvSpPr>
        <p:spPr>
          <a:xfrm>
            <a:off x="4020097" y="9395260"/>
            <a:ext cx="176296" cy="809297"/>
          </a:xfrm>
          <a:custGeom>
            <a:avLst/>
            <a:gdLst>
              <a:gd name="connsiteX0" fmla="*/ 1041 w 176296"/>
              <a:gd name="connsiteY0" fmla="*/ 10678 h 809297"/>
              <a:gd name="connsiteX1" fmla="*/ 112166 w 176296"/>
              <a:gd name="connsiteY1" fmla="*/ 461528 h 809297"/>
              <a:gd name="connsiteX2" fmla="*/ 159791 w 176296"/>
              <a:gd name="connsiteY2" fmla="*/ 799665 h 809297"/>
              <a:gd name="connsiteX3" fmla="*/ 169316 w 176296"/>
              <a:gd name="connsiteY3" fmla="*/ 669490 h 809297"/>
              <a:gd name="connsiteX4" fmla="*/ 61366 w 176296"/>
              <a:gd name="connsiteY4" fmla="*/ 185303 h 809297"/>
              <a:gd name="connsiteX5" fmla="*/ 1041 w 176296"/>
              <a:gd name="connsiteY5" fmla="*/ 10678 h 80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96" h="809297">
                <a:moveTo>
                  <a:pt x="1041" y="10678"/>
                </a:moveTo>
                <a:cubicBezTo>
                  <a:pt x="9508" y="56715"/>
                  <a:pt x="85708" y="330030"/>
                  <a:pt x="112166" y="461528"/>
                </a:cubicBezTo>
                <a:cubicBezTo>
                  <a:pt x="138624" y="593026"/>
                  <a:pt x="150266" y="765005"/>
                  <a:pt x="159791" y="799665"/>
                </a:cubicBezTo>
                <a:cubicBezTo>
                  <a:pt x="169316" y="834325"/>
                  <a:pt x="185720" y="771884"/>
                  <a:pt x="169316" y="669490"/>
                </a:cubicBezTo>
                <a:cubicBezTo>
                  <a:pt x="152912" y="567096"/>
                  <a:pt x="84914" y="294841"/>
                  <a:pt x="61366" y="185303"/>
                </a:cubicBezTo>
                <a:cubicBezTo>
                  <a:pt x="37818" y="75765"/>
                  <a:pt x="-7426" y="-35359"/>
                  <a:pt x="1041" y="10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: 図形 2371">
            <a:extLst>
              <a:ext uri="{FF2B5EF4-FFF2-40B4-BE49-F238E27FC236}">
                <a16:creationId xmlns:a16="http://schemas.microsoft.com/office/drawing/2014/main" id="{F2B98035-DA05-4D1F-8B3E-5C5D8084F8EF}"/>
              </a:ext>
            </a:extLst>
          </p:cNvPr>
          <p:cNvSpPr/>
          <p:nvPr/>
        </p:nvSpPr>
        <p:spPr>
          <a:xfrm>
            <a:off x="4241102" y="10117746"/>
            <a:ext cx="39137" cy="650367"/>
          </a:xfrm>
          <a:custGeom>
            <a:avLst/>
            <a:gdLst>
              <a:gd name="connsiteX0" fmla="*/ 8636 w 39137"/>
              <a:gd name="connsiteY0" fmla="*/ 979 h 650367"/>
              <a:gd name="connsiteX1" fmla="*/ 698 w 39137"/>
              <a:gd name="connsiteY1" fmla="*/ 302604 h 650367"/>
              <a:gd name="connsiteX2" fmla="*/ 22923 w 39137"/>
              <a:gd name="connsiteY2" fmla="*/ 510567 h 650367"/>
              <a:gd name="connsiteX3" fmla="*/ 7048 w 39137"/>
              <a:gd name="connsiteY3" fmla="*/ 650267 h 650367"/>
              <a:gd name="connsiteX4" fmla="*/ 29273 w 39137"/>
              <a:gd name="connsiteY4" fmla="*/ 489929 h 650367"/>
              <a:gd name="connsiteX5" fmla="*/ 38798 w 39137"/>
              <a:gd name="connsiteY5" fmla="*/ 410554 h 650367"/>
              <a:gd name="connsiteX6" fmla="*/ 8636 w 39137"/>
              <a:gd name="connsiteY6" fmla="*/ 979 h 65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7" h="650367">
                <a:moveTo>
                  <a:pt x="8636" y="979"/>
                </a:moveTo>
                <a:cubicBezTo>
                  <a:pt x="2286" y="-17013"/>
                  <a:pt x="-1683" y="217673"/>
                  <a:pt x="698" y="302604"/>
                </a:cubicBezTo>
                <a:cubicBezTo>
                  <a:pt x="3079" y="387535"/>
                  <a:pt x="21865" y="452623"/>
                  <a:pt x="22923" y="510567"/>
                </a:cubicBezTo>
                <a:cubicBezTo>
                  <a:pt x="23981" y="568511"/>
                  <a:pt x="5990" y="653706"/>
                  <a:pt x="7048" y="650267"/>
                </a:cubicBezTo>
                <a:cubicBezTo>
                  <a:pt x="8106" y="646828"/>
                  <a:pt x="23981" y="529881"/>
                  <a:pt x="29273" y="489929"/>
                </a:cubicBezTo>
                <a:cubicBezTo>
                  <a:pt x="34565" y="449977"/>
                  <a:pt x="40650" y="491252"/>
                  <a:pt x="38798" y="410554"/>
                </a:cubicBezTo>
                <a:cubicBezTo>
                  <a:pt x="36946" y="329856"/>
                  <a:pt x="14986" y="18971"/>
                  <a:pt x="8636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: 図形 2372">
            <a:extLst>
              <a:ext uri="{FF2B5EF4-FFF2-40B4-BE49-F238E27FC236}">
                <a16:creationId xmlns:a16="http://schemas.microsoft.com/office/drawing/2014/main" id="{019E831D-3B9B-4C95-B397-7F890B348647}"/>
              </a:ext>
            </a:extLst>
          </p:cNvPr>
          <p:cNvSpPr/>
          <p:nvPr/>
        </p:nvSpPr>
        <p:spPr>
          <a:xfrm>
            <a:off x="4171603" y="10104102"/>
            <a:ext cx="62455" cy="771998"/>
          </a:xfrm>
          <a:custGeom>
            <a:avLst/>
            <a:gdLst>
              <a:gd name="connsiteX0" fmla="*/ 347 w 62455"/>
              <a:gd name="connsiteY0" fmla="*/ 336 h 771998"/>
              <a:gd name="connsiteX1" fmla="*/ 36860 w 62455"/>
              <a:gd name="connsiteY1" fmla="*/ 589298 h 771998"/>
              <a:gd name="connsiteX2" fmla="*/ 30510 w 62455"/>
              <a:gd name="connsiteY2" fmla="*/ 770273 h 771998"/>
              <a:gd name="connsiteX3" fmla="*/ 62260 w 62455"/>
              <a:gd name="connsiteY3" fmla="*/ 508336 h 771998"/>
              <a:gd name="connsiteX4" fmla="*/ 347 w 62455"/>
              <a:gd name="connsiteY4" fmla="*/ 336 h 7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" h="771998">
                <a:moveTo>
                  <a:pt x="347" y="336"/>
                </a:moveTo>
                <a:cubicBezTo>
                  <a:pt x="-3886" y="13830"/>
                  <a:pt x="31833" y="460975"/>
                  <a:pt x="36860" y="589298"/>
                </a:cubicBezTo>
                <a:cubicBezTo>
                  <a:pt x="41887" y="717621"/>
                  <a:pt x="26277" y="783767"/>
                  <a:pt x="30510" y="770273"/>
                </a:cubicBezTo>
                <a:cubicBezTo>
                  <a:pt x="34743" y="756779"/>
                  <a:pt x="65170" y="633219"/>
                  <a:pt x="62260" y="508336"/>
                </a:cubicBezTo>
                <a:cubicBezTo>
                  <a:pt x="59350" y="383453"/>
                  <a:pt x="4580" y="-13158"/>
                  <a:pt x="34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: 図形 2373">
            <a:extLst>
              <a:ext uri="{FF2B5EF4-FFF2-40B4-BE49-F238E27FC236}">
                <a16:creationId xmlns:a16="http://schemas.microsoft.com/office/drawing/2014/main" id="{F43DA01C-15F4-4D75-BC3D-1B1013EFE296}"/>
              </a:ext>
            </a:extLst>
          </p:cNvPr>
          <p:cNvSpPr/>
          <p:nvPr/>
        </p:nvSpPr>
        <p:spPr>
          <a:xfrm>
            <a:off x="4198932" y="10635586"/>
            <a:ext cx="74620" cy="595372"/>
          </a:xfrm>
          <a:custGeom>
            <a:avLst/>
            <a:gdLst>
              <a:gd name="connsiteX0" fmla="*/ 74618 w 74620"/>
              <a:gd name="connsiteY0" fmla="*/ 664 h 595372"/>
              <a:gd name="connsiteX1" fmla="*/ 38106 w 74620"/>
              <a:gd name="connsiteY1" fmla="*/ 310227 h 595372"/>
              <a:gd name="connsiteX2" fmla="*/ 1593 w 74620"/>
              <a:gd name="connsiteY2" fmla="*/ 524539 h 595372"/>
              <a:gd name="connsiteX3" fmla="*/ 9531 w 74620"/>
              <a:gd name="connsiteY3" fmla="*/ 589627 h 595372"/>
              <a:gd name="connsiteX4" fmla="*/ 36518 w 74620"/>
              <a:gd name="connsiteY4" fmla="*/ 399127 h 595372"/>
              <a:gd name="connsiteX5" fmla="*/ 74618 w 74620"/>
              <a:gd name="connsiteY5" fmla="*/ 664 h 5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0" h="595372">
                <a:moveTo>
                  <a:pt x="74618" y="664"/>
                </a:moveTo>
                <a:cubicBezTo>
                  <a:pt x="74883" y="-14153"/>
                  <a:pt x="50277" y="222915"/>
                  <a:pt x="38106" y="310227"/>
                </a:cubicBezTo>
                <a:cubicBezTo>
                  <a:pt x="25935" y="397539"/>
                  <a:pt x="6355" y="477972"/>
                  <a:pt x="1593" y="524539"/>
                </a:cubicBezTo>
                <a:cubicBezTo>
                  <a:pt x="-3169" y="571106"/>
                  <a:pt x="3710" y="610529"/>
                  <a:pt x="9531" y="589627"/>
                </a:cubicBezTo>
                <a:cubicBezTo>
                  <a:pt x="15352" y="568725"/>
                  <a:pt x="22760" y="498081"/>
                  <a:pt x="36518" y="399127"/>
                </a:cubicBezTo>
                <a:cubicBezTo>
                  <a:pt x="50276" y="300173"/>
                  <a:pt x="74353" y="15481"/>
                  <a:pt x="74618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: 図形 2374">
            <a:extLst>
              <a:ext uri="{FF2B5EF4-FFF2-40B4-BE49-F238E27FC236}">
                <a16:creationId xmlns:a16="http://schemas.microsoft.com/office/drawing/2014/main" id="{9290162D-3641-4C1E-AE8D-EFBE204961D4}"/>
              </a:ext>
            </a:extLst>
          </p:cNvPr>
          <p:cNvSpPr/>
          <p:nvPr/>
        </p:nvSpPr>
        <p:spPr>
          <a:xfrm>
            <a:off x="4149871" y="10842931"/>
            <a:ext cx="53587" cy="570583"/>
          </a:xfrm>
          <a:custGeom>
            <a:avLst/>
            <a:gdLst>
              <a:gd name="connsiteX0" fmla="*/ 42717 w 53587"/>
              <a:gd name="connsiteY0" fmla="*/ 1282 h 570583"/>
              <a:gd name="connsiteX1" fmla="*/ 15729 w 53587"/>
              <a:gd name="connsiteY1" fmla="*/ 309257 h 570583"/>
              <a:gd name="connsiteX2" fmla="*/ 1442 w 53587"/>
              <a:gd name="connsiteY2" fmla="*/ 569607 h 570583"/>
              <a:gd name="connsiteX3" fmla="*/ 50654 w 53587"/>
              <a:gd name="connsiteY3" fmla="*/ 214007 h 570583"/>
              <a:gd name="connsiteX4" fmla="*/ 42717 w 53587"/>
              <a:gd name="connsiteY4" fmla="*/ 1282 h 57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7" h="570583">
                <a:moveTo>
                  <a:pt x="42717" y="1282"/>
                </a:moveTo>
                <a:cubicBezTo>
                  <a:pt x="36896" y="17157"/>
                  <a:pt x="22608" y="214536"/>
                  <a:pt x="15729" y="309257"/>
                </a:cubicBezTo>
                <a:cubicBezTo>
                  <a:pt x="8850" y="403978"/>
                  <a:pt x="-4379" y="585482"/>
                  <a:pt x="1442" y="569607"/>
                </a:cubicBezTo>
                <a:cubicBezTo>
                  <a:pt x="7263" y="553732"/>
                  <a:pt x="42716" y="307670"/>
                  <a:pt x="50654" y="214007"/>
                </a:cubicBezTo>
                <a:cubicBezTo>
                  <a:pt x="58592" y="120345"/>
                  <a:pt x="48538" y="-14593"/>
                  <a:pt x="42717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: 図形 2375">
            <a:extLst>
              <a:ext uri="{FF2B5EF4-FFF2-40B4-BE49-F238E27FC236}">
                <a16:creationId xmlns:a16="http://schemas.microsoft.com/office/drawing/2014/main" id="{88915784-C8B2-4D17-8D9F-710A1E3BB209}"/>
              </a:ext>
            </a:extLst>
          </p:cNvPr>
          <p:cNvSpPr/>
          <p:nvPr/>
        </p:nvSpPr>
        <p:spPr>
          <a:xfrm>
            <a:off x="3665071" y="11218840"/>
            <a:ext cx="554515" cy="581788"/>
          </a:xfrm>
          <a:custGeom>
            <a:avLst/>
            <a:gdLst>
              <a:gd name="connsiteX0" fmla="*/ 554504 w 554515"/>
              <a:gd name="connsiteY0" fmla="*/ 23 h 581788"/>
              <a:gd name="connsiteX1" fmla="*/ 497354 w 554515"/>
              <a:gd name="connsiteY1" fmla="*/ 282598 h 581788"/>
              <a:gd name="connsiteX2" fmla="*/ 483067 w 554515"/>
              <a:gd name="connsiteY2" fmla="*/ 366735 h 581788"/>
              <a:gd name="connsiteX3" fmla="*/ 467192 w 554515"/>
              <a:gd name="connsiteY3" fmla="*/ 387373 h 581788"/>
              <a:gd name="connsiteX4" fmla="*/ 11579 w 554515"/>
              <a:gd name="connsiteY4" fmla="*/ 576285 h 581788"/>
              <a:gd name="connsiteX5" fmla="*/ 125879 w 554515"/>
              <a:gd name="connsiteY5" fmla="*/ 535010 h 581788"/>
              <a:gd name="connsiteX6" fmla="*/ 521167 w 554515"/>
              <a:gd name="connsiteY6" fmla="*/ 395310 h 581788"/>
              <a:gd name="connsiteX7" fmla="*/ 457667 w 554515"/>
              <a:gd name="connsiteY7" fmla="*/ 412773 h 581788"/>
              <a:gd name="connsiteX8" fmla="*/ 502117 w 554515"/>
              <a:gd name="connsiteY8" fmla="*/ 298473 h 581788"/>
              <a:gd name="connsiteX9" fmla="*/ 554504 w 554515"/>
              <a:gd name="connsiteY9" fmla="*/ 23 h 58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515" h="581788">
                <a:moveTo>
                  <a:pt x="554504" y="23"/>
                </a:moveTo>
                <a:cubicBezTo>
                  <a:pt x="553710" y="-2623"/>
                  <a:pt x="509260" y="221479"/>
                  <a:pt x="497354" y="282598"/>
                </a:cubicBezTo>
                <a:cubicBezTo>
                  <a:pt x="485448" y="343717"/>
                  <a:pt x="488094" y="349273"/>
                  <a:pt x="483067" y="366735"/>
                </a:cubicBezTo>
                <a:cubicBezTo>
                  <a:pt x="478040" y="384197"/>
                  <a:pt x="545773" y="352448"/>
                  <a:pt x="467192" y="387373"/>
                </a:cubicBezTo>
                <a:cubicBezTo>
                  <a:pt x="388611" y="422298"/>
                  <a:pt x="68464" y="551679"/>
                  <a:pt x="11579" y="576285"/>
                </a:cubicBezTo>
                <a:cubicBezTo>
                  <a:pt x="-45306" y="600891"/>
                  <a:pt x="125879" y="535010"/>
                  <a:pt x="125879" y="535010"/>
                </a:cubicBezTo>
                <a:lnTo>
                  <a:pt x="521167" y="395310"/>
                </a:lnTo>
                <a:cubicBezTo>
                  <a:pt x="576465" y="374937"/>
                  <a:pt x="460842" y="428913"/>
                  <a:pt x="457667" y="412773"/>
                </a:cubicBezTo>
                <a:cubicBezTo>
                  <a:pt x="454492" y="396633"/>
                  <a:pt x="488094" y="365677"/>
                  <a:pt x="502117" y="298473"/>
                </a:cubicBezTo>
                <a:cubicBezTo>
                  <a:pt x="516140" y="231269"/>
                  <a:pt x="555298" y="2669"/>
                  <a:pt x="55450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: 図形 2376">
            <a:extLst>
              <a:ext uri="{FF2B5EF4-FFF2-40B4-BE49-F238E27FC236}">
                <a16:creationId xmlns:a16="http://schemas.microsoft.com/office/drawing/2014/main" id="{4C839C90-0E13-4265-A317-098E49DD55E5}"/>
              </a:ext>
            </a:extLst>
          </p:cNvPr>
          <p:cNvSpPr/>
          <p:nvPr/>
        </p:nvSpPr>
        <p:spPr>
          <a:xfrm>
            <a:off x="3050705" y="11751321"/>
            <a:ext cx="745755" cy="280345"/>
          </a:xfrm>
          <a:custGeom>
            <a:avLst/>
            <a:gdLst>
              <a:gd name="connsiteX0" fmla="*/ 470 w 745755"/>
              <a:gd name="connsiteY0" fmla="*/ 280342 h 280345"/>
              <a:gd name="connsiteX1" fmla="*/ 422745 w 745755"/>
              <a:gd name="connsiteY1" fmla="*/ 102542 h 280345"/>
              <a:gd name="connsiteX2" fmla="*/ 732308 w 745755"/>
              <a:gd name="connsiteY2" fmla="*/ 4117 h 280345"/>
              <a:gd name="connsiteX3" fmla="*/ 671983 w 745755"/>
              <a:gd name="connsiteY3" fmla="*/ 26342 h 280345"/>
              <a:gd name="connsiteX4" fmla="*/ 508470 w 745755"/>
              <a:gd name="connsiteY4" fmla="*/ 97779 h 280345"/>
              <a:gd name="connsiteX5" fmla="*/ 470 w 745755"/>
              <a:gd name="connsiteY5" fmla="*/ 280342 h 28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55" h="280345">
                <a:moveTo>
                  <a:pt x="470" y="280342"/>
                </a:moveTo>
                <a:cubicBezTo>
                  <a:pt x="-13817" y="281136"/>
                  <a:pt x="300772" y="148579"/>
                  <a:pt x="422745" y="102542"/>
                </a:cubicBezTo>
                <a:cubicBezTo>
                  <a:pt x="544718" y="56505"/>
                  <a:pt x="690768" y="16817"/>
                  <a:pt x="732308" y="4117"/>
                </a:cubicBezTo>
                <a:cubicBezTo>
                  <a:pt x="773848" y="-8583"/>
                  <a:pt x="709289" y="10732"/>
                  <a:pt x="671983" y="26342"/>
                </a:cubicBezTo>
                <a:cubicBezTo>
                  <a:pt x="634677" y="41952"/>
                  <a:pt x="617478" y="55975"/>
                  <a:pt x="508470" y="97779"/>
                </a:cubicBezTo>
                <a:cubicBezTo>
                  <a:pt x="399462" y="139583"/>
                  <a:pt x="14757" y="279548"/>
                  <a:pt x="470" y="280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: 図形 2377">
            <a:extLst>
              <a:ext uri="{FF2B5EF4-FFF2-40B4-BE49-F238E27FC236}">
                <a16:creationId xmlns:a16="http://schemas.microsoft.com/office/drawing/2014/main" id="{2CEA8EFC-8C04-4722-B19E-8A5D81120D68}"/>
              </a:ext>
            </a:extLst>
          </p:cNvPr>
          <p:cNvSpPr/>
          <p:nvPr/>
        </p:nvSpPr>
        <p:spPr>
          <a:xfrm>
            <a:off x="3928633" y="11191712"/>
            <a:ext cx="221324" cy="439902"/>
          </a:xfrm>
          <a:custGeom>
            <a:avLst/>
            <a:gdLst>
              <a:gd name="connsiteX0" fmla="*/ 221092 w 221324"/>
              <a:gd name="connsiteY0" fmla="*/ 163 h 439902"/>
              <a:gd name="connsiteX1" fmla="*/ 176642 w 221324"/>
              <a:gd name="connsiteY1" fmla="*/ 328776 h 439902"/>
              <a:gd name="connsiteX2" fmla="*/ 176642 w 221324"/>
              <a:gd name="connsiteY2" fmla="*/ 347826 h 439902"/>
              <a:gd name="connsiteX3" fmla="*/ 125842 w 221324"/>
              <a:gd name="connsiteY3" fmla="*/ 379576 h 439902"/>
              <a:gd name="connsiteX4" fmla="*/ 430 w 221324"/>
              <a:gd name="connsiteY4" fmla="*/ 439901 h 439902"/>
              <a:gd name="connsiteX5" fmla="*/ 173467 w 221324"/>
              <a:gd name="connsiteY5" fmla="*/ 377988 h 439902"/>
              <a:gd name="connsiteX6" fmla="*/ 192517 w 221324"/>
              <a:gd name="connsiteY6" fmla="*/ 285913 h 439902"/>
              <a:gd name="connsiteX7" fmla="*/ 221092 w 221324"/>
              <a:gd name="connsiteY7" fmla="*/ 163 h 4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324" h="439902">
                <a:moveTo>
                  <a:pt x="221092" y="163"/>
                </a:moveTo>
                <a:cubicBezTo>
                  <a:pt x="218446" y="7307"/>
                  <a:pt x="184050" y="270832"/>
                  <a:pt x="176642" y="328776"/>
                </a:cubicBezTo>
                <a:cubicBezTo>
                  <a:pt x="169234" y="386720"/>
                  <a:pt x="185109" y="339359"/>
                  <a:pt x="176642" y="347826"/>
                </a:cubicBezTo>
                <a:cubicBezTo>
                  <a:pt x="168175" y="356293"/>
                  <a:pt x="155211" y="364230"/>
                  <a:pt x="125842" y="379576"/>
                </a:cubicBezTo>
                <a:cubicBezTo>
                  <a:pt x="96473" y="394922"/>
                  <a:pt x="-7507" y="440166"/>
                  <a:pt x="430" y="439901"/>
                </a:cubicBezTo>
                <a:cubicBezTo>
                  <a:pt x="8367" y="439636"/>
                  <a:pt x="141452" y="403653"/>
                  <a:pt x="173467" y="377988"/>
                </a:cubicBezTo>
                <a:cubicBezTo>
                  <a:pt x="205481" y="352323"/>
                  <a:pt x="181934" y="349148"/>
                  <a:pt x="192517" y="285913"/>
                </a:cubicBezTo>
                <a:cubicBezTo>
                  <a:pt x="203100" y="222678"/>
                  <a:pt x="223738" y="-6981"/>
                  <a:pt x="22109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: 図形 2378">
            <a:extLst>
              <a:ext uri="{FF2B5EF4-FFF2-40B4-BE49-F238E27FC236}">
                <a16:creationId xmlns:a16="http://schemas.microsoft.com/office/drawing/2014/main" id="{D47CD99D-A02D-411A-81F2-87DE5498B23D}"/>
              </a:ext>
            </a:extLst>
          </p:cNvPr>
          <p:cNvSpPr/>
          <p:nvPr/>
        </p:nvSpPr>
        <p:spPr>
          <a:xfrm>
            <a:off x="3149600" y="11606546"/>
            <a:ext cx="848176" cy="318754"/>
          </a:xfrm>
          <a:custGeom>
            <a:avLst/>
            <a:gdLst>
              <a:gd name="connsiteX0" fmla="*/ 0 w 848176"/>
              <a:gd name="connsiteY0" fmla="*/ 318754 h 318754"/>
              <a:gd name="connsiteX1" fmla="*/ 561975 w 848176"/>
              <a:gd name="connsiteY1" fmla="*/ 117142 h 318754"/>
              <a:gd name="connsiteX2" fmla="*/ 835025 w 848176"/>
              <a:gd name="connsiteY2" fmla="*/ 6017 h 318754"/>
              <a:gd name="connsiteX3" fmla="*/ 808038 w 848176"/>
              <a:gd name="connsiteY3" fmla="*/ 13954 h 318754"/>
              <a:gd name="connsiteX4" fmla="*/ 534988 w 848176"/>
              <a:gd name="connsiteY4" fmla="*/ 112379 h 318754"/>
              <a:gd name="connsiteX5" fmla="*/ 0 w 848176"/>
              <a:gd name="connsiteY5" fmla="*/ 318754 h 31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176" h="318754">
                <a:moveTo>
                  <a:pt x="0" y="318754"/>
                </a:moveTo>
                <a:lnTo>
                  <a:pt x="561975" y="117142"/>
                </a:lnTo>
                <a:cubicBezTo>
                  <a:pt x="701146" y="65019"/>
                  <a:pt x="794015" y="23215"/>
                  <a:pt x="835025" y="6017"/>
                </a:cubicBezTo>
                <a:cubicBezTo>
                  <a:pt x="876035" y="-11181"/>
                  <a:pt x="808038" y="13954"/>
                  <a:pt x="808038" y="13954"/>
                </a:cubicBezTo>
                <a:lnTo>
                  <a:pt x="534988" y="112379"/>
                </a:lnTo>
                <a:lnTo>
                  <a:pt x="0" y="318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: 図形 2379">
            <a:extLst>
              <a:ext uri="{FF2B5EF4-FFF2-40B4-BE49-F238E27FC236}">
                <a16:creationId xmlns:a16="http://schemas.microsoft.com/office/drawing/2014/main" id="{19B4F019-A9D0-4B31-A77B-53404D54FAB0}"/>
              </a:ext>
            </a:extLst>
          </p:cNvPr>
          <p:cNvSpPr/>
          <p:nvPr/>
        </p:nvSpPr>
        <p:spPr>
          <a:xfrm>
            <a:off x="3544903" y="11149013"/>
            <a:ext cx="588913" cy="386957"/>
          </a:xfrm>
          <a:custGeom>
            <a:avLst/>
            <a:gdLst>
              <a:gd name="connsiteX0" fmla="*/ 585772 w 588913"/>
              <a:gd name="connsiteY0" fmla="*/ 0 h 386957"/>
              <a:gd name="connsiteX1" fmla="*/ 563547 w 588913"/>
              <a:gd name="connsiteY1" fmla="*/ 103187 h 386957"/>
              <a:gd name="connsiteX2" fmla="*/ 353997 w 588913"/>
              <a:gd name="connsiteY2" fmla="*/ 193675 h 386957"/>
              <a:gd name="connsiteX3" fmla="*/ 23797 w 588913"/>
              <a:gd name="connsiteY3" fmla="*/ 379412 h 386957"/>
              <a:gd name="connsiteX4" fmla="*/ 77772 w 588913"/>
              <a:gd name="connsiteY4" fmla="*/ 331787 h 386957"/>
              <a:gd name="connsiteX5" fmla="*/ 490522 w 588913"/>
              <a:gd name="connsiteY5" fmla="*/ 157162 h 386957"/>
              <a:gd name="connsiteX6" fmla="*/ 568310 w 588913"/>
              <a:gd name="connsiteY6" fmla="*/ 101600 h 386957"/>
              <a:gd name="connsiteX7" fmla="*/ 585772 w 588913"/>
              <a:gd name="connsiteY7" fmla="*/ 0 h 3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913" h="386957">
                <a:moveTo>
                  <a:pt x="585772" y="0"/>
                </a:moveTo>
                <a:cubicBezTo>
                  <a:pt x="584978" y="265"/>
                  <a:pt x="602176" y="70908"/>
                  <a:pt x="563547" y="103187"/>
                </a:cubicBezTo>
                <a:cubicBezTo>
                  <a:pt x="524918" y="135466"/>
                  <a:pt x="443955" y="147638"/>
                  <a:pt x="353997" y="193675"/>
                </a:cubicBezTo>
                <a:cubicBezTo>
                  <a:pt x="264039" y="239712"/>
                  <a:pt x="69834" y="356393"/>
                  <a:pt x="23797" y="379412"/>
                </a:cubicBezTo>
                <a:cubicBezTo>
                  <a:pt x="-22240" y="402431"/>
                  <a:pt x="-16" y="368829"/>
                  <a:pt x="77772" y="331787"/>
                </a:cubicBezTo>
                <a:cubicBezTo>
                  <a:pt x="155559" y="294745"/>
                  <a:pt x="408766" y="195526"/>
                  <a:pt x="490522" y="157162"/>
                </a:cubicBezTo>
                <a:cubicBezTo>
                  <a:pt x="572278" y="118798"/>
                  <a:pt x="549789" y="127794"/>
                  <a:pt x="568310" y="101600"/>
                </a:cubicBezTo>
                <a:cubicBezTo>
                  <a:pt x="586831" y="75406"/>
                  <a:pt x="586566" y="-265"/>
                  <a:pt x="5857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: 図形 2380">
            <a:extLst>
              <a:ext uri="{FF2B5EF4-FFF2-40B4-BE49-F238E27FC236}">
                <a16:creationId xmlns:a16="http://schemas.microsoft.com/office/drawing/2014/main" id="{F24737EF-B586-4275-B749-2FCE52839C2F}"/>
              </a:ext>
            </a:extLst>
          </p:cNvPr>
          <p:cNvSpPr/>
          <p:nvPr/>
        </p:nvSpPr>
        <p:spPr>
          <a:xfrm>
            <a:off x="3737499" y="11381292"/>
            <a:ext cx="352145" cy="297550"/>
          </a:xfrm>
          <a:custGeom>
            <a:avLst/>
            <a:gdLst>
              <a:gd name="connsiteX0" fmla="*/ 350314 w 352145"/>
              <a:gd name="connsiteY0" fmla="*/ 1083 h 297550"/>
              <a:gd name="connsiteX1" fmla="*/ 337614 w 352145"/>
              <a:gd name="connsiteY1" fmla="*/ 136021 h 297550"/>
              <a:gd name="connsiteX2" fmla="*/ 218551 w 352145"/>
              <a:gd name="connsiteY2" fmla="*/ 189996 h 297550"/>
              <a:gd name="connsiteX3" fmla="*/ 1064 w 352145"/>
              <a:gd name="connsiteY3" fmla="*/ 296358 h 297550"/>
              <a:gd name="connsiteX4" fmla="*/ 316976 w 352145"/>
              <a:gd name="connsiteY4" fmla="*/ 113796 h 297550"/>
              <a:gd name="connsiteX5" fmla="*/ 339201 w 352145"/>
              <a:gd name="connsiteY5" fmla="*/ 72521 h 297550"/>
              <a:gd name="connsiteX6" fmla="*/ 350314 w 352145"/>
              <a:gd name="connsiteY6" fmla="*/ 1083 h 29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145" h="297550">
                <a:moveTo>
                  <a:pt x="350314" y="1083"/>
                </a:moveTo>
                <a:cubicBezTo>
                  <a:pt x="350049" y="11666"/>
                  <a:pt x="359574" y="104536"/>
                  <a:pt x="337614" y="136021"/>
                </a:cubicBezTo>
                <a:cubicBezTo>
                  <a:pt x="315654" y="167506"/>
                  <a:pt x="274643" y="163273"/>
                  <a:pt x="218551" y="189996"/>
                </a:cubicBezTo>
                <a:cubicBezTo>
                  <a:pt x="162459" y="216719"/>
                  <a:pt x="-15340" y="309058"/>
                  <a:pt x="1064" y="296358"/>
                </a:cubicBezTo>
                <a:cubicBezTo>
                  <a:pt x="17468" y="283658"/>
                  <a:pt x="260620" y="151102"/>
                  <a:pt x="316976" y="113796"/>
                </a:cubicBezTo>
                <a:cubicBezTo>
                  <a:pt x="373332" y="76490"/>
                  <a:pt x="333909" y="84427"/>
                  <a:pt x="339201" y="72521"/>
                </a:cubicBezTo>
                <a:cubicBezTo>
                  <a:pt x="344493" y="60615"/>
                  <a:pt x="350579" y="-9500"/>
                  <a:pt x="350314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: 図形 2381">
            <a:extLst>
              <a:ext uri="{FF2B5EF4-FFF2-40B4-BE49-F238E27FC236}">
                <a16:creationId xmlns:a16="http://schemas.microsoft.com/office/drawing/2014/main" id="{3BE42A15-7E93-47DF-85BA-4812BB5053D1}"/>
              </a:ext>
            </a:extLst>
          </p:cNvPr>
          <p:cNvSpPr/>
          <p:nvPr/>
        </p:nvSpPr>
        <p:spPr>
          <a:xfrm>
            <a:off x="3133725" y="11664862"/>
            <a:ext cx="284209" cy="109626"/>
          </a:xfrm>
          <a:custGeom>
            <a:avLst/>
            <a:gdLst>
              <a:gd name="connsiteX0" fmla="*/ 0 w 284209"/>
              <a:gd name="connsiteY0" fmla="*/ 109626 h 109626"/>
              <a:gd name="connsiteX1" fmla="*/ 284163 w 284209"/>
              <a:gd name="connsiteY1" fmla="*/ 88 h 109626"/>
              <a:gd name="connsiteX2" fmla="*/ 0 w 284209"/>
              <a:gd name="connsiteY2" fmla="*/ 109626 h 10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09" h="109626">
                <a:moveTo>
                  <a:pt x="0" y="109626"/>
                </a:moveTo>
                <a:lnTo>
                  <a:pt x="284163" y="88"/>
                </a:lnTo>
                <a:cubicBezTo>
                  <a:pt x="288396" y="-3616"/>
                  <a:pt x="0" y="109626"/>
                  <a:pt x="0" y="109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: 図形 2382">
            <a:extLst>
              <a:ext uri="{FF2B5EF4-FFF2-40B4-BE49-F238E27FC236}">
                <a16:creationId xmlns:a16="http://schemas.microsoft.com/office/drawing/2014/main" id="{9AF05315-1250-4F32-A867-73013E9B9B82}"/>
              </a:ext>
            </a:extLst>
          </p:cNvPr>
          <p:cNvSpPr/>
          <p:nvPr/>
        </p:nvSpPr>
        <p:spPr>
          <a:xfrm>
            <a:off x="3334055" y="11399799"/>
            <a:ext cx="764213" cy="329636"/>
          </a:xfrm>
          <a:custGeom>
            <a:avLst/>
            <a:gdLst>
              <a:gd name="connsiteX0" fmla="*/ 763283 w 764213"/>
              <a:gd name="connsiteY0" fmla="*/ 39 h 329636"/>
              <a:gd name="connsiteX1" fmla="*/ 448958 w 764213"/>
              <a:gd name="connsiteY1" fmla="*/ 203239 h 329636"/>
              <a:gd name="connsiteX2" fmla="*/ 169558 w 764213"/>
              <a:gd name="connsiteY2" fmla="*/ 288964 h 329636"/>
              <a:gd name="connsiteX3" fmla="*/ 4458 w 764213"/>
              <a:gd name="connsiteY3" fmla="*/ 327064 h 329636"/>
              <a:gd name="connsiteX4" fmla="*/ 344183 w 764213"/>
              <a:gd name="connsiteY4" fmla="*/ 220701 h 329636"/>
              <a:gd name="connsiteX5" fmla="*/ 763283 w 764213"/>
              <a:gd name="connsiteY5" fmla="*/ 39 h 3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13" h="329636">
                <a:moveTo>
                  <a:pt x="763283" y="39"/>
                </a:moveTo>
                <a:cubicBezTo>
                  <a:pt x="780745" y="-2871"/>
                  <a:pt x="547912" y="155085"/>
                  <a:pt x="448958" y="203239"/>
                </a:cubicBezTo>
                <a:cubicBezTo>
                  <a:pt x="350004" y="251393"/>
                  <a:pt x="243641" y="268327"/>
                  <a:pt x="169558" y="288964"/>
                </a:cubicBezTo>
                <a:cubicBezTo>
                  <a:pt x="95475" y="309601"/>
                  <a:pt x="-24646" y="338441"/>
                  <a:pt x="4458" y="327064"/>
                </a:cubicBezTo>
                <a:cubicBezTo>
                  <a:pt x="33562" y="315687"/>
                  <a:pt x="223268" y="273353"/>
                  <a:pt x="344183" y="220701"/>
                </a:cubicBezTo>
                <a:cubicBezTo>
                  <a:pt x="465098" y="168049"/>
                  <a:pt x="745821" y="2949"/>
                  <a:pt x="76328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: 図形 2383">
            <a:extLst>
              <a:ext uri="{FF2B5EF4-FFF2-40B4-BE49-F238E27FC236}">
                <a16:creationId xmlns:a16="http://schemas.microsoft.com/office/drawing/2014/main" id="{E3DFBC5E-3961-41AF-B1CB-D903A6370738}"/>
              </a:ext>
            </a:extLst>
          </p:cNvPr>
          <p:cNvSpPr/>
          <p:nvPr/>
        </p:nvSpPr>
        <p:spPr>
          <a:xfrm>
            <a:off x="3392488" y="11371054"/>
            <a:ext cx="671512" cy="301917"/>
          </a:xfrm>
          <a:custGeom>
            <a:avLst/>
            <a:gdLst>
              <a:gd name="connsiteX0" fmla="*/ 0 w 671512"/>
              <a:gd name="connsiteY0" fmla="*/ 301834 h 301917"/>
              <a:gd name="connsiteX1" fmla="*/ 407987 w 671512"/>
              <a:gd name="connsiteY1" fmla="*/ 147846 h 301917"/>
              <a:gd name="connsiteX2" fmla="*/ 568325 w 671512"/>
              <a:gd name="connsiteY2" fmla="*/ 77996 h 301917"/>
              <a:gd name="connsiteX3" fmla="*/ 671512 w 671512"/>
              <a:gd name="connsiteY3" fmla="*/ 209 h 301917"/>
              <a:gd name="connsiteX4" fmla="*/ 569912 w 671512"/>
              <a:gd name="connsiteY4" fmla="*/ 57359 h 301917"/>
              <a:gd name="connsiteX5" fmla="*/ 407987 w 671512"/>
              <a:gd name="connsiteY5" fmla="*/ 125621 h 301917"/>
              <a:gd name="connsiteX6" fmla="*/ 0 w 671512"/>
              <a:gd name="connsiteY6" fmla="*/ 301834 h 30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512" h="301917">
                <a:moveTo>
                  <a:pt x="0" y="301834"/>
                </a:moveTo>
                <a:cubicBezTo>
                  <a:pt x="0" y="305538"/>
                  <a:pt x="313266" y="185152"/>
                  <a:pt x="407987" y="147846"/>
                </a:cubicBezTo>
                <a:cubicBezTo>
                  <a:pt x="502708" y="110540"/>
                  <a:pt x="524404" y="102602"/>
                  <a:pt x="568325" y="77996"/>
                </a:cubicBezTo>
                <a:cubicBezTo>
                  <a:pt x="612246" y="53390"/>
                  <a:pt x="671248" y="3648"/>
                  <a:pt x="671512" y="209"/>
                </a:cubicBezTo>
                <a:cubicBezTo>
                  <a:pt x="671776" y="-3230"/>
                  <a:pt x="613833" y="36457"/>
                  <a:pt x="569912" y="57359"/>
                </a:cubicBezTo>
                <a:cubicBezTo>
                  <a:pt x="525991" y="78261"/>
                  <a:pt x="501120" y="89902"/>
                  <a:pt x="407987" y="125621"/>
                </a:cubicBezTo>
                <a:cubicBezTo>
                  <a:pt x="314854" y="161340"/>
                  <a:pt x="0" y="298130"/>
                  <a:pt x="0" y="30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: 図形 2385">
            <a:extLst>
              <a:ext uri="{FF2B5EF4-FFF2-40B4-BE49-F238E27FC236}">
                <a16:creationId xmlns:a16="http://schemas.microsoft.com/office/drawing/2014/main" id="{205FC133-D233-4AE1-B8A9-752A812D5A1D}"/>
              </a:ext>
            </a:extLst>
          </p:cNvPr>
          <p:cNvSpPr/>
          <p:nvPr/>
        </p:nvSpPr>
        <p:spPr>
          <a:xfrm>
            <a:off x="2836747" y="9121562"/>
            <a:ext cx="494494" cy="1801496"/>
          </a:xfrm>
          <a:custGeom>
            <a:avLst/>
            <a:gdLst>
              <a:gd name="connsiteX0" fmla="*/ 27103 w 494494"/>
              <a:gd name="connsiteY0" fmla="*/ 213 h 1801496"/>
              <a:gd name="connsiteX1" fmla="*/ 39803 w 494494"/>
              <a:gd name="connsiteY1" fmla="*/ 473288 h 1801496"/>
              <a:gd name="connsiteX2" fmla="*/ 312853 w 494494"/>
              <a:gd name="connsiteY2" fmla="*/ 1044788 h 1801496"/>
              <a:gd name="connsiteX3" fmla="*/ 439853 w 494494"/>
              <a:gd name="connsiteY3" fmla="*/ 1209888 h 1801496"/>
              <a:gd name="connsiteX4" fmla="*/ 455728 w 494494"/>
              <a:gd name="connsiteY4" fmla="*/ 1660738 h 1801496"/>
              <a:gd name="connsiteX5" fmla="*/ 446203 w 494494"/>
              <a:gd name="connsiteY5" fmla="*/ 1781388 h 1801496"/>
              <a:gd name="connsiteX6" fmla="*/ 481128 w 494494"/>
              <a:gd name="connsiteY6" fmla="*/ 1298788 h 1801496"/>
              <a:gd name="connsiteX7" fmla="*/ 189028 w 494494"/>
              <a:gd name="connsiteY7" fmla="*/ 911438 h 1801496"/>
              <a:gd name="connsiteX8" fmla="*/ 8053 w 494494"/>
              <a:gd name="connsiteY8" fmla="*/ 419313 h 1801496"/>
              <a:gd name="connsiteX9" fmla="*/ 27103 w 494494"/>
              <a:gd name="connsiteY9" fmla="*/ 213 h 18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494" h="1801496">
                <a:moveTo>
                  <a:pt x="27103" y="213"/>
                </a:moveTo>
                <a:cubicBezTo>
                  <a:pt x="32395" y="9209"/>
                  <a:pt x="-7822" y="299192"/>
                  <a:pt x="39803" y="473288"/>
                </a:cubicBezTo>
                <a:cubicBezTo>
                  <a:pt x="87428" y="647384"/>
                  <a:pt x="246178" y="922021"/>
                  <a:pt x="312853" y="1044788"/>
                </a:cubicBezTo>
                <a:cubicBezTo>
                  <a:pt x="379528" y="1167555"/>
                  <a:pt x="416041" y="1107230"/>
                  <a:pt x="439853" y="1209888"/>
                </a:cubicBezTo>
                <a:cubicBezTo>
                  <a:pt x="463666" y="1312546"/>
                  <a:pt x="454670" y="1565488"/>
                  <a:pt x="455728" y="1660738"/>
                </a:cubicBezTo>
                <a:cubicBezTo>
                  <a:pt x="456786" y="1755988"/>
                  <a:pt x="441970" y="1841713"/>
                  <a:pt x="446203" y="1781388"/>
                </a:cubicBezTo>
                <a:cubicBezTo>
                  <a:pt x="450436" y="1721063"/>
                  <a:pt x="523990" y="1443780"/>
                  <a:pt x="481128" y="1298788"/>
                </a:cubicBezTo>
                <a:cubicBezTo>
                  <a:pt x="438266" y="1153796"/>
                  <a:pt x="267874" y="1058017"/>
                  <a:pt x="189028" y="911438"/>
                </a:cubicBezTo>
                <a:cubicBezTo>
                  <a:pt x="110182" y="764859"/>
                  <a:pt x="32395" y="569596"/>
                  <a:pt x="8053" y="419313"/>
                </a:cubicBezTo>
                <a:cubicBezTo>
                  <a:pt x="-16289" y="269030"/>
                  <a:pt x="21811" y="-8783"/>
                  <a:pt x="27103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: 図形 2386">
            <a:extLst>
              <a:ext uri="{FF2B5EF4-FFF2-40B4-BE49-F238E27FC236}">
                <a16:creationId xmlns:a16="http://schemas.microsoft.com/office/drawing/2014/main" id="{39DBCEF7-A423-47E1-B35D-3D4387246366}"/>
              </a:ext>
            </a:extLst>
          </p:cNvPr>
          <p:cNvSpPr/>
          <p:nvPr/>
        </p:nvSpPr>
        <p:spPr>
          <a:xfrm>
            <a:off x="3575050" y="9116483"/>
            <a:ext cx="459419" cy="704663"/>
          </a:xfrm>
          <a:custGeom>
            <a:avLst/>
            <a:gdLst>
              <a:gd name="connsiteX0" fmla="*/ 0 w 459419"/>
              <a:gd name="connsiteY0" fmla="*/ 0 h 704663"/>
              <a:gd name="connsiteX1" fmla="*/ 342900 w 459419"/>
              <a:gd name="connsiteY1" fmla="*/ 224367 h 704663"/>
              <a:gd name="connsiteX2" fmla="*/ 431800 w 459419"/>
              <a:gd name="connsiteY2" fmla="*/ 342900 h 704663"/>
              <a:gd name="connsiteX3" fmla="*/ 438150 w 459419"/>
              <a:gd name="connsiteY3" fmla="*/ 372534 h 704663"/>
              <a:gd name="connsiteX4" fmla="*/ 385233 w 459419"/>
              <a:gd name="connsiteY4" fmla="*/ 448734 h 704663"/>
              <a:gd name="connsiteX5" fmla="*/ 207433 w 459419"/>
              <a:gd name="connsiteY5" fmla="*/ 702734 h 704663"/>
              <a:gd name="connsiteX6" fmla="*/ 332317 w 459419"/>
              <a:gd name="connsiteY6" fmla="*/ 554567 h 704663"/>
              <a:gd name="connsiteX7" fmla="*/ 459317 w 459419"/>
              <a:gd name="connsiteY7" fmla="*/ 353484 h 704663"/>
              <a:gd name="connsiteX8" fmla="*/ 311150 w 459419"/>
              <a:gd name="connsiteY8" fmla="*/ 201084 h 704663"/>
              <a:gd name="connsiteX9" fmla="*/ 71967 w 459419"/>
              <a:gd name="connsiteY9" fmla="*/ 52917 h 704663"/>
              <a:gd name="connsiteX10" fmla="*/ 0 w 459419"/>
              <a:gd name="connsiteY10" fmla="*/ 0 h 70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419" h="704663">
                <a:moveTo>
                  <a:pt x="0" y="0"/>
                </a:moveTo>
                <a:cubicBezTo>
                  <a:pt x="135466" y="83608"/>
                  <a:pt x="270933" y="167217"/>
                  <a:pt x="342900" y="224367"/>
                </a:cubicBezTo>
                <a:cubicBezTo>
                  <a:pt x="414867" y="281517"/>
                  <a:pt x="415925" y="318206"/>
                  <a:pt x="431800" y="342900"/>
                </a:cubicBezTo>
                <a:cubicBezTo>
                  <a:pt x="447675" y="367594"/>
                  <a:pt x="445911" y="354895"/>
                  <a:pt x="438150" y="372534"/>
                </a:cubicBezTo>
                <a:cubicBezTo>
                  <a:pt x="430389" y="390173"/>
                  <a:pt x="385233" y="448734"/>
                  <a:pt x="385233" y="448734"/>
                </a:cubicBezTo>
                <a:cubicBezTo>
                  <a:pt x="346780" y="503767"/>
                  <a:pt x="216252" y="685095"/>
                  <a:pt x="207433" y="702734"/>
                </a:cubicBezTo>
                <a:cubicBezTo>
                  <a:pt x="198614" y="720373"/>
                  <a:pt x="290336" y="612775"/>
                  <a:pt x="332317" y="554567"/>
                </a:cubicBezTo>
                <a:cubicBezTo>
                  <a:pt x="374298" y="496359"/>
                  <a:pt x="462845" y="412398"/>
                  <a:pt x="459317" y="353484"/>
                </a:cubicBezTo>
                <a:cubicBezTo>
                  <a:pt x="455789" y="294570"/>
                  <a:pt x="375708" y="251178"/>
                  <a:pt x="311150" y="201084"/>
                </a:cubicBezTo>
                <a:cubicBezTo>
                  <a:pt x="246592" y="150990"/>
                  <a:pt x="121003" y="83256"/>
                  <a:pt x="71967" y="529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: 図形 2387">
            <a:extLst>
              <a:ext uri="{FF2B5EF4-FFF2-40B4-BE49-F238E27FC236}">
                <a16:creationId xmlns:a16="http://schemas.microsoft.com/office/drawing/2014/main" id="{9C0C5DD1-EE3D-418F-BE35-713F666E477B}"/>
              </a:ext>
            </a:extLst>
          </p:cNvPr>
          <p:cNvSpPr/>
          <p:nvPr/>
        </p:nvSpPr>
        <p:spPr>
          <a:xfrm>
            <a:off x="3523744" y="9107956"/>
            <a:ext cx="471241" cy="739117"/>
          </a:xfrm>
          <a:custGeom>
            <a:avLst/>
            <a:gdLst>
              <a:gd name="connsiteX0" fmla="*/ 506 w 471241"/>
              <a:gd name="connsiteY0" fmla="*/ 61 h 739117"/>
              <a:gd name="connsiteX1" fmla="*/ 286256 w 471241"/>
              <a:gd name="connsiteY1" fmla="*/ 192677 h 739117"/>
              <a:gd name="connsiteX2" fmla="*/ 455589 w 471241"/>
              <a:gd name="connsiteY2" fmla="*/ 336611 h 739117"/>
              <a:gd name="connsiteX3" fmla="*/ 455589 w 471241"/>
              <a:gd name="connsiteY3" fmla="*/ 359894 h 739117"/>
              <a:gd name="connsiteX4" fmla="*/ 383623 w 471241"/>
              <a:gd name="connsiteY4" fmla="*/ 450911 h 739117"/>
              <a:gd name="connsiteX5" fmla="*/ 273556 w 471241"/>
              <a:gd name="connsiteY5" fmla="*/ 575794 h 739117"/>
              <a:gd name="connsiteX6" fmla="*/ 229106 w 471241"/>
              <a:gd name="connsiteY6" fmla="*/ 738777 h 739117"/>
              <a:gd name="connsiteX7" fmla="*/ 284139 w 471241"/>
              <a:gd name="connsiteY7" fmla="*/ 613894 h 739117"/>
              <a:gd name="connsiteX8" fmla="*/ 385739 w 471241"/>
              <a:gd name="connsiteY8" fmla="*/ 455144 h 739117"/>
              <a:gd name="connsiteX9" fmla="*/ 453473 w 471241"/>
              <a:gd name="connsiteY9" fmla="*/ 345077 h 739117"/>
              <a:gd name="connsiteX10" fmla="*/ 222756 w 471241"/>
              <a:gd name="connsiteY10" fmla="*/ 173627 h 739117"/>
              <a:gd name="connsiteX11" fmla="*/ 506 w 471241"/>
              <a:gd name="connsiteY11" fmla="*/ 61 h 73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241" h="739117">
                <a:moveTo>
                  <a:pt x="506" y="61"/>
                </a:moveTo>
                <a:cubicBezTo>
                  <a:pt x="11089" y="3236"/>
                  <a:pt x="210409" y="136585"/>
                  <a:pt x="286256" y="192677"/>
                </a:cubicBezTo>
                <a:cubicBezTo>
                  <a:pt x="362103" y="248769"/>
                  <a:pt x="427367" y="308742"/>
                  <a:pt x="455589" y="336611"/>
                </a:cubicBezTo>
                <a:cubicBezTo>
                  <a:pt x="483811" y="364480"/>
                  <a:pt x="467583" y="340844"/>
                  <a:pt x="455589" y="359894"/>
                </a:cubicBezTo>
                <a:cubicBezTo>
                  <a:pt x="443595" y="378944"/>
                  <a:pt x="413962" y="414928"/>
                  <a:pt x="383623" y="450911"/>
                </a:cubicBezTo>
                <a:cubicBezTo>
                  <a:pt x="353284" y="486894"/>
                  <a:pt x="299309" y="527816"/>
                  <a:pt x="273556" y="575794"/>
                </a:cubicBezTo>
                <a:cubicBezTo>
                  <a:pt x="247803" y="623772"/>
                  <a:pt x="227342" y="732427"/>
                  <a:pt x="229106" y="738777"/>
                </a:cubicBezTo>
                <a:cubicBezTo>
                  <a:pt x="230870" y="745127"/>
                  <a:pt x="258034" y="661166"/>
                  <a:pt x="284139" y="613894"/>
                </a:cubicBezTo>
                <a:cubicBezTo>
                  <a:pt x="310244" y="566622"/>
                  <a:pt x="357517" y="499947"/>
                  <a:pt x="385739" y="455144"/>
                </a:cubicBezTo>
                <a:cubicBezTo>
                  <a:pt x="413961" y="410341"/>
                  <a:pt x="480637" y="391996"/>
                  <a:pt x="453473" y="345077"/>
                </a:cubicBezTo>
                <a:cubicBezTo>
                  <a:pt x="426309" y="298158"/>
                  <a:pt x="297545" y="230424"/>
                  <a:pt x="222756" y="173627"/>
                </a:cubicBezTo>
                <a:cubicBezTo>
                  <a:pt x="147967" y="116830"/>
                  <a:pt x="-10077" y="-3114"/>
                  <a:pt x="50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: 図形 2388">
            <a:extLst>
              <a:ext uri="{FF2B5EF4-FFF2-40B4-BE49-F238E27FC236}">
                <a16:creationId xmlns:a16="http://schemas.microsoft.com/office/drawing/2014/main" id="{ADFEB099-B528-4111-A02D-ED91F6E1D182}"/>
              </a:ext>
            </a:extLst>
          </p:cNvPr>
          <p:cNvSpPr/>
          <p:nvPr/>
        </p:nvSpPr>
        <p:spPr>
          <a:xfrm>
            <a:off x="3988472" y="9521630"/>
            <a:ext cx="70355" cy="107961"/>
          </a:xfrm>
          <a:custGeom>
            <a:avLst/>
            <a:gdLst>
              <a:gd name="connsiteX0" fmla="*/ 62828 w 70355"/>
              <a:gd name="connsiteY0" fmla="*/ 195 h 107961"/>
              <a:gd name="connsiteX1" fmla="*/ 66003 w 70355"/>
              <a:gd name="connsiteY1" fmla="*/ 106558 h 107961"/>
              <a:gd name="connsiteX2" fmla="*/ 4091 w 70355"/>
              <a:gd name="connsiteY2" fmla="*/ 58933 h 107961"/>
              <a:gd name="connsiteX3" fmla="*/ 5678 w 70355"/>
              <a:gd name="connsiteY3" fmla="*/ 27183 h 107961"/>
              <a:gd name="connsiteX4" fmla="*/ 12028 w 70355"/>
              <a:gd name="connsiteY4" fmla="*/ 27183 h 107961"/>
              <a:gd name="connsiteX5" fmla="*/ 43778 w 70355"/>
              <a:gd name="connsiteY5" fmla="*/ 77983 h 107961"/>
              <a:gd name="connsiteX6" fmla="*/ 62828 w 70355"/>
              <a:gd name="connsiteY6" fmla="*/ 19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55" h="107961">
                <a:moveTo>
                  <a:pt x="62828" y="195"/>
                </a:moveTo>
                <a:cubicBezTo>
                  <a:pt x="66532" y="4957"/>
                  <a:pt x="75792" y="96768"/>
                  <a:pt x="66003" y="106558"/>
                </a:cubicBezTo>
                <a:cubicBezTo>
                  <a:pt x="56214" y="116348"/>
                  <a:pt x="14145" y="72162"/>
                  <a:pt x="4091" y="58933"/>
                </a:cubicBezTo>
                <a:cubicBezTo>
                  <a:pt x="-5963" y="45704"/>
                  <a:pt x="5678" y="27183"/>
                  <a:pt x="5678" y="27183"/>
                </a:cubicBezTo>
                <a:cubicBezTo>
                  <a:pt x="7001" y="21891"/>
                  <a:pt x="5678" y="18716"/>
                  <a:pt x="12028" y="27183"/>
                </a:cubicBezTo>
                <a:cubicBezTo>
                  <a:pt x="18378" y="35650"/>
                  <a:pt x="37163" y="76925"/>
                  <a:pt x="43778" y="77983"/>
                </a:cubicBezTo>
                <a:cubicBezTo>
                  <a:pt x="50393" y="79041"/>
                  <a:pt x="59124" y="-4567"/>
                  <a:pt x="6282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: 図形 2389">
            <a:extLst>
              <a:ext uri="{FF2B5EF4-FFF2-40B4-BE49-F238E27FC236}">
                <a16:creationId xmlns:a16="http://schemas.microsoft.com/office/drawing/2014/main" id="{88378930-6FC8-4C9F-9601-C4AB964417D1}"/>
              </a:ext>
            </a:extLst>
          </p:cNvPr>
          <p:cNvSpPr/>
          <p:nvPr/>
        </p:nvSpPr>
        <p:spPr>
          <a:xfrm>
            <a:off x="3726772" y="9607318"/>
            <a:ext cx="305413" cy="332918"/>
          </a:xfrm>
          <a:custGeom>
            <a:avLst/>
            <a:gdLst>
              <a:gd name="connsiteX0" fmla="*/ 295953 w 305413"/>
              <a:gd name="connsiteY0" fmla="*/ 3407 h 332918"/>
              <a:gd name="connsiteX1" fmla="*/ 164191 w 305413"/>
              <a:gd name="connsiteY1" fmla="*/ 149457 h 332918"/>
              <a:gd name="connsiteX2" fmla="*/ 18141 w 305413"/>
              <a:gd name="connsiteY2" fmla="*/ 314557 h 332918"/>
              <a:gd name="connsiteX3" fmla="*/ 2266 w 305413"/>
              <a:gd name="connsiteY3" fmla="*/ 328845 h 332918"/>
              <a:gd name="connsiteX4" fmla="*/ 261028 w 305413"/>
              <a:gd name="connsiteY4" fmla="*/ 70082 h 332918"/>
              <a:gd name="connsiteX5" fmla="*/ 295953 w 305413"/>
              <a:gd name="connsiteY5" fmla="*/ 3407 h 3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13" h="332918">
                <a:moveTo>
                  <a:pt x="295953" y="3407"/>
                </a:moveTo>
                <a:cubicBezTo>
                  <a:pt x="279814" y="16636"/>
                  <a:pt x="164191" y="149457"/>
                  <a:pt x="164191" y="149457"/>
                </a:cubicBezTo>
                <a:cubicBezTo>
                  <a:pt x="117889" y="201315"/>
                  <a:pt x="18141" y="314557"/>
                  <a:pt x="18141" y="314557"/>
                </a:cubicBezTo>
                <a:cubicBezTo>
                  <a:pt x="-8846" y="344455"/>
                  <a:pt x="2266" y="328845"/>
                  <a:pt x="2266" y="328845"/>
                </a:cubicBezTo>
                <a:cubicBezTo>
                  <a:pt x="42747" y="288099"/>
                  <a:pt x="210228" y="124057"/>
                  <a:pt x="261028" y="70082"/>
                </a:cubicBezTo>
                <a:cubicBezTo>
                  <a:pt x="311828" y="16107"/>
                  <a:pt x="312092" y="-9822"/>
                  <a:pt x="295953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: 図形 2390">
            <a:extLst>
              <a:ext uri="{FF2B5EF4-FFF2-40B4-BE49-F238E27FC236}">
                <a16:creationId xmlns:a16="http://schemas.microsoft.com/office/drawing/2014/main" id="{BC1D57A5-9C18-4107-93B1-782BF5756534}"/>
              </a:ext>
            </a:extLst>
          </p:cNvPr>
          <p:cNvSpPr/>
          <p:nvPr/>
        </p:nvSpPr>
        <p:spPr>
          <a:xfrm>
            <a:off x="3057525" y="9869363"/>
            <a:ext cx="352433" cy="370381"/>
          </a:xfrm>
          <a:custGeom>
            <a:avLst/>
            <a:gdLst>
              <a:gd name="connsiteX0" fmla="*/ 0 w 352433"/>
              <a:gd name="connsiteY0" fmla="*/ 125 h 370381"/>
              <a:gd name="connsiteX1" fmla="*/ 269875 w 352433"/>
              <a:gd name="connsiteY1" fmla="*/ 308100 h 370381"/>
              <a:gd name="connsiteX2" fmla="*/ 352425 w 352433"/>
              <a:gd name="connsiteY2" fmla="*/ 368425 h 370381"/>
              <a:gd name="connsiteX3" fmla="*/ 266700 w 352433"/>
              <a:gd name="connsiteY3" fmla="*/ 271587 h 370381"/>
              <a:gd name="connsiteX4" fmla="*/ 0 w 352433"/>
              <a:gd name="connsiteY4" fmla="*/ 125 h 3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33" h="370381">
                <a:moveTo>
                  <a:pt x="0" y="125"/>
                </a:moveTo>
                <a:cubicBezTo>
                  <a:pt x="529" y="6210"/>
                  <a:pt x="211138" y="246717"/>
                  <a:pt x="269875" y="308100"/>
                </a:cubicBezTo>
                <a:cubicBezTo>
                  <a:pt x="328612" y="369483"/>
                  <a:pt x="352954" y="374510"/>
                  <a:pt x="352425" y="368425"/>
                </a:cubicBezTo>
                <a:cubicBezTo>
                  <a:pt x="351896" y="362340"/>
                  <a:pt x="324379" y="332970"/>
                  <a:pt x="266700" y="271587"/>
                </a:cubicBezTo>
                <a:cubicBezTo>
                  <a:pt x="209021" y="210204"/>
                  <a:pt x="-529" y="-5960"/>
                  <a:pt x="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: 図形 2391">
            <a:extLst>
              <a:ext uri="{FF2B5EF4-FFF2-40B4-BE49-F238E27FC236}">
                <a16:creationId xmlns:a16="http://schemas.microsoft.com/office/drawing/2014/main" id="{A0720946-1039-400B-8D25-35FC2398F9D9}"/>
              </a:ext>
            </a:extLst>
          </p:cNvPr>
          <p:cNvSpPr/>
          <p:nvPr/>
        </p:nvSpPr>
        <p:spPr>
          <a:xfrm>
            <a:off x="3053656" y="9922055"/>
            <a:ext cx="354683" cy="382869"/>
          </a:xfrm>
          <a:custGeom>
            <a:avLst/>
            <a:gdLst>
              <a:gd name="connsiteX0" fmla="*/ 694 w 354683"/>
              <a:gd name="connsiteY0" fmla="*/ 1408 h 382869"/>
              <a:gd name="connsiteX1" fmla="*/ 230882 w 354683"/>
              <a:gd name="connsiteY1" fmla="*/ 280808 h 382869"/>
              <a:gd name="connsiteX2" fmla="*/ 353119 w 354683"/>
              <a:gd name="connsiteY2" fmla="*/ 382408 h 382869"/>
              <a:gd name="connsiteX3" fmla="*/ 291207 w 354683"/>
              <a:gd name="connsiteY3" fmla="*/ 312558 h 382869"/>
              <a:gd name="connsiteX4" fmla="*/ 164207 w 354683"/>
              <a:gd name="connsiteY4" fmla="*/ 179208 h 382869"/>
              <a:gd name="connsiteX5" fmla="*/ 694 w 354683"/>
              <a:gd name="connsiteY5" fmla="*/ 1408 h 3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83" h="382869">
                <a:moveTo>
                  <a:pt x="694" y="1408"/>
                </a:moveTo>
                <a:cubicBezTo>
                  <a:pt x="11806" y="18341"/>
                  <a:pt x="172145" y="217308"/>
                  <a:pt x="230882" y="280808"/>
                </a:cubicBezTo>
                <a:cubicBezTo>
                  <a:pt x="289620" y="344308"/>
                  <a:pt x="343065" y="377116"/>
                  <a:pt x="353119" y="382408"/>
                </a:cubicBezTo>
                <a:cubicBezTo>
                  <a:pt x="363173" y="387700"/>
                  <a:pt x="322692" y="346425"/>
                  <a:pt x="291207" y="312558"/>
                </a:cubicBezTo>
                <a:cubicBezTo>
                  <a:pt x="259722" y="278691"/>
                  <a:pt x="213684" y="233712"/>
                  <a:pt x="164207" y="179208"/>
                </a:cubicBezTo>
                <a:cubicBezTo>
                  <a:pt x="114730" y="124704"/>
                  <a:pt x="-10418" y="-15525"/>
                  <a:pt x="694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: 図形 2392">
            <a:extLst>
              <a:ext uri="{FF2B5EF4-FFF2-40B4-BE49-F238E27FC236}">
                <a16:creationId xmlns:a16="http://schemas.microsoft.com/office/drawing/2014/main" id="{FF50629B-5115-43CA-B2BB-EC6C75AC4D06}"/>
              </a:ext>
            </a:extLst>
          </p:cNvPr>
          <p:cNvSpPr/>
          <p:nvPr/>
        </p:nvSpPr>
        <p:spPr>
          <a:xfrm>
            <a:off x="3404862" y="9836366"/>
            <a:ext cx="304279" cy="470435"/>
          </a:xfrm>
          <a:custGeom>
            <a:avLst/>
            <a:gdLst>
              <a:gd name="connsiteX0" fmla="*/ 300363 w 304279"/>
              <a:gd name="connsiteY0" fmla="*/ 4547 h 470435"/>
              <a:gd name="connsiteX1" fmla="*/ 46363 w 304279"/>
              <a:gd name="connsiteY1" fmla="*/ 342684 h 470435"/>
              <a:gd name="connsiteX2" fmla="*/ 326 w 304279"/>
              <a:gd name="connsiteY2" fmla="*/ 469684 h 470435"/>
              <a:gd name="connsiteX3" fmla="*/ 35251 w 304279"/>
              <a:gd name="connsiteY3" fmla="*/ 383959 h 470435"/>
              <a:gd name="connsiteX4" fmla="*/ 189238 w 304279"/>
              <a:gd name="connsiteY4" fmla="*/ 161709 h 470435"/>
              <a:gd name="connsiteX5" fmla="*/ 300363 w 304279"/>
              <a:gd name="connsiteY5" fmla="*/ 4547 h 4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79" h="470435">
                <a:moveTo>
                  <a:pt x="300363" y="4547"/>
                </a:moveTo>
                <a:cubicBezTo>
                  <a:pt x="276551" y="34709"/>
                  <a:pt x="96369" y="265161"/>
                  <a:pt x="46363" y="342684"/>
                </a:cubicBezTo>
                <a:cubicBezTo>
                  <a:pt x="-3643" y="420207"/>
                  <a:pt x="2178" y="462805"/>
                  <a:pt x="326" y="469684"/>
                </a:cubicBezTo>
                <a:cubicBezTo>
                  <a:pt x="-1526" y="476563"/>
                  <a:pt x="3766" y="435288"/>
                  <a:pt x="35251" y="383959"/>
                </a:cubicBezTo>
                <a:cubicBezTo>
                  <a:pt x="66736" y="332630"/>
                  <a:pt x="145053" y="221505"/>
                  <a:pt x="189238" y="161709"/>
                </a:cubicBezTo>
                <a:cubicBezTo>
                  <a:pt x="233423" y="101913"/>
                  <a:pt x="324175" y="-25615"/>
                  <a:pt x="300363" y="4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: 図形 2393">
            <a:extLst>
              <a:ext uri="{FF2B5EF4-FFF2-40B4-BE49-F238E27FC236}">
                <a16:creationId xmlns:a16="http://schemas.microsoft.com/office/drawing/2014/main" id="{8A459912-119E-463C-8DAC-E5530F088713}"/>
              </a:ext>
            </a:extLst>
          </p:cNvPr>
          <p:cNvSpPr/>
          <p:nvPr/>
        </p:nvSpPr>
        <p:spPr>
          <a:xfrm>
            <a:off x="3478177" y="9577363"/>
            <a:ext cx="603082" cy="768420"/>
          </a:xfrm>
          <a:custGeom>
            <a:avLst/>
            <a:gdLst>
              <a:gd name="connsiteX0" fmla="*/ 582648 w 603082"/>
              <a:gd name="connsiteY0" fmla="*/ 25 h 768420"/>
              <a:gd name="connsiteX1" fmla="*/ 587411 w 603082"/>
              <a:gd name="connsiteY1" fmla="*/ 166712 h 768420"/>
              <a:gd name="connsiteX2" fmla="*/ 544548 w 603082"/>
              <a:gd name="connsiteY2" fmla="*/ 241325 h 768420"/>
              <a:gd name="connsiteX3" fmla="*/ 173073 w 603082"/>
              <a:gd name="connsiteY3" fmla="*/ 590575 h 768420"/>
              <a:gd name="connsiteX4" fmla="*/ 36 w 603082"/>
              <a:gd name="connsiteY4" fmla="*/ 768375 h 768420"/>
              <a:gd name="connsiteX5" fmla="*/ 161961 w 603082"/>
              <a:gd name="connsiteY5" fmla="*/ 576287 h 768420"/>
              <a:gd name="connsiteX6" fmla="*/ 569948 w 603082"/>
              <a:gd name="connsiteY6" fmla="*/ 179412 h 768420"/>
              <a:gd name="connsiteX7" fmla="*/ 582648 w 603082"/>
              <a:gd name="connsiteY7" fmla="*/ 25 h 7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082" h="768420">
                <a:moveTo>
                  <a:pt x="582648" y="25"/>
                </a:moveTo>
                <a:cubicBezTo>
                  <a:pt x="585558" y="-2092"/>
                  <a:pt x="593761" y="126495"/>
                  <a:pt x="587411" y="166712"/>
                </a:cubicBezTo>
                <a:cubicBezTo>
                  <a:pt x="581061" y="206929"/>
                  <a:pt x="613604" y="170681"/>
                  <a:pt x="544548" y="241325"/>
                </a:cubicBezTo>
                <a:cubicBezTo>
                  <a:pt x="475492" y="311969"/>
                  <a:pt x="263825" y="502733"/>
                  <a:pt x="173073" y="590575"/>
                </a:cubicBezTo>
                <a:cubicBezTo>
                  <a:pt x="82321" y="678417"/>
                  <a:pt x="1888" y="770756"/>
                  <a:pt x="36" y="768375"/>
                </a:cubicBezTo>
                <a:cubicBezTo>
                  <a:pt x="-1816" y="765994"/>
                  <a:pt x="66976" y="674447"/>
                  <a:pt x="161961" y="576287"/>
                </a:cubicBezTo>
                <a:cubicBezTo>
                  <a:pt x="256946" y="478127"/>
                  <a:pt x="501950" y="269899"/>
                  <a:pt x="569948" y="179412"/>
                </a:cubicBezTo>
                <a:cubicBezTo>
                  <a:pt x="637946" y="88925"/>
                  <a:pt x="579738" y="2142"/>
                  <a:pt x="58264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: 図形 2394">
            <a:extLst>
              <a:ext uri="{FF2B5EF4-FFF2-40B4-BE49-F238E27FC236}">
                <a16:creationId xmlns:a16="http://schemas.microsoft.com/office/drawing/2014/main" id="{0680E46D-0B24-4A34-A3D5-4FEE09AED796}"/>
              </a:ext>
            </a:extLst>
          </p:cNvPr>
          <p:cNvSpPr/>
          <p:nvPr/>
        </p:nvSpPr>
        <p:spPr>
          <a:xfrm>
            <a:off x="3403980" y="9741231"/>
            <a:ext cx="713582" cy="726092"/>
          </a:xfrm>
          <a:custGeom>
            <a:avLst/>
            <a:gdLst>
              <a:gd name="connsiteX0" fmla="*/ 702883 w 713582"/>
              <a:gd name="connsiteY0" fmla="*/ 9194 h 726092"/>
              <a:gd name="connsiteX1" fmla="*/ 579058 w 713582"/>
              <a:gd name="connsiteY1" fmla="*/ 185407 h 726092"/>
              <a:gd name="connsiteX2" fmla="*/ 250445 w 713582"/>
              <a:gd name="connsiteY2" fmla="*/ 507669 h 726092"/>
              <a:gd name="connsiteX3" fmla="*/ 2795 w 713582"/>
              <a:gd name="connsiteY3" fmla="*/ 721982 h 726092"/>
              <a:gd name="connsiteX4" fmla="*/ 129795 w 713582"/>
              <a:gd name="connsiteY4" fmla="*/ 634669 h 726092"/>
              <a:gd name="connsiteX5" fmla="*/ 326645 w 713582"/>
              <a:gd name="connsiteY5" fmla="*/ 463219 h 726092"/>
              <a:gd name="connsiteX6" fmla="*/ 702883 w 713582"/>
              <a:gd name="connsiteY6" fmla="*/ 9194 h 7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82" h="726092">
                <a:moveTo>
                  <a:pt x="702883" y="9194"/>
                </a:moveTo>
                <a:cubicBezTo>
                  <a:pt x="744952" y="-37108"/>
                  <a:pt x="654464" y="102328"/>
                  <a:pt x="579058" y="185407"/>
                </a:cubicBezTo>
                <a:cubicBezTo>
                  <a:pt x="503652" y="268486"/>
                  <a:pt x="346489" y="418240"/>
                  <a:pt x="250445" y="507669"/>
                </a:cubicBezTo>
                <a:cubicBezTo>
                  <a:pt x="154401" y="597098"/>
                  <a:pt x="22903" y="700815"/>
                  <a:pt x="2795" y="721982"/>
                </a:cubicBezTo>
                <a:cubicBezTo>
                  <a:pt x="-17313" y="743149"/>
                  <a:pt x="75820" y="677796"/>
                  <a:pt x="129795" y="634669"/>
                </a:cubicBezTo>
                <a:cubicBezTo>
                  <a:pt x="183770" y="591542"/>
                  <a:pt x="231130" y="562967"/>
                  <a:pt x="326645" y="463219"/>
                </a:cubicBezTo>
                <a:cubicBezTo>
                  <a:pt x="422160" y="363471"/>
                  <a:pt x="660814" y="55496"/>
                  <a:pt x="702883" y="9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: 図形 2395">
            <a:extLst>
              <a:ext uri="{FF2B5EF4-FFF2-40B4-BE49-F238E27FC236}">
                <a16:creationId xmlns:a16="http://schemas.microsoft.com/office/drawing/2014/main" id="{611AF0CA-0B1E-4D33-97A5-9B5D765C64D3}"/>
              </a:ext>
            </a:extLst>
          </p:cNvPr>
          <p:cNvSpPr/>
          <p:nvPr/>
        </p:nvSpPr>
        <p:spPr>
          <a:xfrm>
            <a:off x="3048000" y="9921875"/>
            <a:ext cx="387923" cy="493056"/>
          </a:xfrm>
          <a:custGeom>
            <a:avLst/>
            <a:gdLst>
              <a:gd name="connsiteX0" fmla="*/ 0 w 387923"/>
              <a:gd name="connsiteY0" fmla="*/ 0 h 493056"/>
              <a:gd name="connsiteX1" fmla="*/ 263525 w 387923"/>
              <a:gd name="connsiteY1" fmla="*/ 344488 h 493056"/>
              <a:gd name="connsiteX2" fmla="*/ 292100 w 387923"/>
              <a:gd name="connsiteY2" fmla="*/ 411163 h 493056"/>
              <a:gd name="connsiteX3" fmla="*/ 385763 w 387923"/>
              <a:gd name="connsiteY3" fmla="*/ 487363 h 493056"/>
              <a:gd name="connsiteX4" fmla="*/ 188913 w 387923"/>
              <a:gd name="connsiteY4" fmla="*/ 246063 h 493056"/>
              <a:gd name="connsiteX5" fmla="*/ 0 w 387923"/>
              <a:gd name="connsiteY5" fmla="*/ 0 h 49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23" h="493056">
                <a:moveTo>
                  <a:pt x="0" y="0"/>
                </a:moveTo>
                <a:cubicBezTo>
                  <a:pt x="107421" y="137980"/>
                  <a:pt x="214842" y="275961"/>
                  <a:pt x="263525" y="344488"/>
                </a:cubicBezTo>
                <a:cubicBezTo>
                  <a:pt x="312208" y="413015"/>
                  <a:pt x="271727" y="387351"/>
                  <a:pt x="292100" y="411163"/>
                </a:cubicBezTo>
                <a:cubicBezTo>
                  <a:pt x="312473" y="434975"/>
                  <a:pt x="402961" y="514880"/>
                  <a:pt x="385763" y="487363"/>
                </a:cubicBezTo>
                <a:cubicBezTo>
                  <a:pt x="368565" y="459846"/>
                  <a:pt x="188913" y="246063"/>
                  <a:pt x="188913" y="2460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: 図形 2396">
            <a:extLst>
              <a:ext uri="{FF2B5EF4-FFF2-40B4-BE49-F238E27FC236}">
                <a16:creationId xmlns:a16="http://schemas.microsoft.com/office/drawing/2014/main" id="{42CFBCF9-14E1-4A18-A17A-F6C34E2CCB34}"/>
              </a:ext>
            </a:extLst>
          </p:cNvPr>
          <p:cNvSpPr/>
          <p:nvPr/>
        </p:nvSpPr>
        <p:spPr>
          <a:xfrm>
            <a:off x="3047998" y="10748638"/>
            <a:ext cx="225430" cy="683603"/>
          </a:xfrm>
          <a:custGeom>
            <a:avLst/>
            <a:gdLst>
              <a:gd name="connsiteX0" fmla="*/ 225427 w 225430"/>
              <a:gd name="connsiteY0" fmla="*/ 325 h 683603"/>
              <a:gd name="connsiteX1" fmla="*/ 128590 w 225430"/>
              <a:gd name="connsiteY1" fmla="*/ 463875 h 683603"/>
              <a:gd name="connsiteX2" fmla="*/ 2 w 225430"/>
              <a:gd name="connsiteY2" fmla="*/ 681362 h 683603"/>
              <a:gd name="connsiteX3" fmla="*/ 131765 w 225430"/>
              <a:gd name="connsiteY3" fmla="*/ 540075 h 683603"/>
              <a:gd name="connsiteX4" fmla="*/ 225427 w 225430"/>
              <a:gd name="connsiteY4" fmla="*/ 325 h 68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30" h="683603">
                <a:moveTo>
                  <a:pt x="225427" y="325"/>
                </a:moveTo>
                <a:cubicBezTo>
                  <a:pt x="224898" y="-12375"/>
                  <a:pt x="166161" y="350369"/>
                  <a:pt x="128590" y="463875"/>
                </a:cubicBezTo>
                <a:cubicBezTo>
                  <a:pt x="91019" y="577381"/>
                  <a:pt x="-527" y="668662"/>
                  <a:pt x="2" y="681362"/>
                </a:cubicBezTo>
                <a:cubicBezTo>
                  <a:pt x="531" y="694062"/>
                  <a:pt x="92871" y="653581"/>
                  <a:pt x="131765" y="540075"/>
                </a:cubicBezTo>
                <a:cubicBezTo>
                  <a:pt x="170659" y="426569"/>
                  <a:pt x="225956" y="13025"/>
                  <a:pt x="22542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: 図形 2397">
            <a:extLst>
              <a:ext uri="{FF2B5EF4-FFF2-40B4-BE49-F238E27FC236}">
                <a16:creationId xmlns:a16="http://schemas.microsoft.com/office/drawing/2014/main" id="{9DF36800-2E56-4058-8E39-5EA653208C00}"/>
              </a:ext>
            </a:extLst>
          </p:cNvPr>
          <p:cNvSpPr/>
          <p:nvPr/>
        </p:nvSpPr>
        <p:spPr>
          <a:xfrm>
            <a:off x="3451785" y="10185028"/>
            <a:ext cx="357604" cy="320989"/>
          </a:xfrm>
          <a:custGeom>
            <a:avLst/>
            <a:gdLst>
              <a:gd name="connsiteX0" fmla="*/ 356628 w 357604"/>
              <a:gd name="connsiteY0" fmla="*/ 372 h 320989"/>
              <a:gd name="connsiteX1" fmla="*/ 29603 w 357604"/>
              <a:gd name="connsiteY1" fmla="*/ 295647 h 320989"/>
              <a:gd name="connsiteX2" fmla="*/ 15315 w 357604"/>
              <a:gd name="connsiteY2" fmla="*/ 305172 h 320989"/>
              <a:gd name="connsiteX3" fmla="*/ 126440 w 357604"/>
              <a:gd name="connsiteY3" fmla="*/ 235322 h 320989"/>
              <a:gd name="connsiteX4" fmla="*/ 356628 w 357604"/>
              <a:gd name="connsiteY4" fmla="*/ 372 h 32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04" h="320989">
                <a:moveTo>
                  <a:pt x="356628" y="372"/>
                </a:moveTo>
                <a:cubicBezTo>
                  <a:pt x="340489" y="10426"/>
                  <a:pt x="86488" y="244847"/>
                  <a:pt x="29603" y="295647"/>
                </a:cubicBezTo>
                <a:cubicBezTo>
                  <a:pt x="-27282" y="346447"/>
                  <a:pt x="15315" y="305172"/>
                  <a:pt x="15315" y="305172"/>
                </a:cubicBezTo>
                <a:cubicBezTo>
                  <a:pt x="31454" y="295118"/>
                  <a:pt x="68496" y="284005"/>
                  <a:pt x="126440" y="235322"/>
                </a:cubicBezTo>
                <a:cubicBezTo>
                  <a:pt x="184384" y="186639"/>
                  <a:pt x="372767" y="-9682"/>
                  <a:pt x="356628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: 図形 2398">
            <a:extLst>
              <a:ext uri="{FF2B5EF4-FFF2-40B4-BE49-F238E27FC236}">
                <a16:creationId xmlns:a16="http://schemas.microsoft.com/office/drawing/2014/main" id="{2A5FF0CF-A384-4C6C-BB50-E45DEBA0B5AF}"/>
              </a:ext>
            </a:extLst>
          </p:cNvPr>
          <p:cNvSpPr/>
          <p:nvPr/>
        </p:nvSpPr>
        <p:spPr>
          <a:xfrm>
            <a:off x="3474682" y="10497414"/>
            <a:ext cx="11476" cy="544976"/>
          </a:xfrm>
          <a:custGeom>
            <a:avLst/>
            <a:gdLst>
              <a:gd name="connsiteX0" fmla="*/ 356 w 11476"/>
              <a:gd name="connsiteY0" fmla="*/ 724 h 544976"/>
              <a:gd name="connsiteX1" fmla="*/ 3531 w 11476"/>
              <a:gd name="connsiteY1" fmla="*/ 521424 h 544976"/>
              <a:gd name="connsiteX2" fmla="*/ 11468 w 11476"/>
              <a:gd name="connsiteY2" fmla="*/ 410299 h 544976"/>
              <a:gd name="connsiteX3" fmla="*/ 356 w 11476"/>
              <a:gd name="connsiteY3" fmla="*/ 724 h 54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6" h="544976">
                <a:moveTo>
                  <a:pt x="356" y="724"/>
                </a:moveTo>
                <a:cubicBezTo>
                  <a:pt x="-967" y="19245"/>
                  <a:pt x="1679" y="453162"/>
                  <a:pt x="3531" y="521424"/>
                </a:cubicBezTo>
                <a:cubicBezTo>
                  <a:pt x="5383" y="589686"/>
                  <a:pt x="11733" y="496289"/>
                  <a:pt x="11468" y="410299"/>
                </a:cubicBezTo>
                <a:cubicBezTo>
                  <a:pt x="11203" y="324309"/>
                  <a:pt x="1679" y="-17797"/>
                  <a:pt x="356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: 図形 2399">
            <a:extLst>
              <a:ext uri="{FF2B5EF4-FFF2-40B4-BE49-F238E27FC236}">
                <a16:creationId xmlns:a16="http://schemas.microsoft.com/office/drawing/2014/main" id="{A9952FFA-1C4E-49B1-8CC6-0B905EBD7F9D}"/>
              </a:ext>
            </a:extLst>
          </p:cNvPr>
          <p:cNvSpPr/>
          <p:nvPr/>
        </p:nvSpPr>
        <p:spPr>
          <a:xfrm>
            <a:off x="3331545" y="11023597"/>
            <a:ext cx="137561" cy="562866"/>
          </a:xfrm>
          <a:custGeom>
            <a:avLst/>
            <a:gdLst>
              <a:gd name="connsiteX0" fmla="*/ 133968 w 137561"/>
              <a:gd name="connsiteY0" fmla="*/ 11116 h 562866"/>
              <a:gd name="connsiteX1" fmla="*/ 116505 w 137561"/>
              <a:gd name="connsiteY1" fmla="*/ 161928 h 562866"/>
              <a:gd name="connsiteX2" fmla="*/ 618 w 137561"/>
              <a:gd name="connsiteY2" fmla="*/ 547691 h 562866"/>
              <a:gd name="connsiteX3" fmla="*/ 73643 w 137561"/>
              <a:gd name="connsiteY3" fmla="*/ 439741 h 562866"/>
              <a:gd name="connsiteX4" fmla="*/ 133968 w 137561"/>
              <a:gd name="connsiteY4" fmla="*/ 11116 h 56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61" h="562866">
                <a:moveTo>
                  <a:pt x="133968" y="11116"/>
                </a:moveTo>
                <a:cubicBezTo>
                  <a:pt x="141112" y="-35186"/>
                  <a:pt x="138730" y="72499"/>
                  <a:pt x="116505" y="161928"/>
                </a:cubicBezTo>
                <a:cubicBezTo>
                  <a:pt x="94280" y="251357"/>
                  <a:pt x="7762" y="501389"/>
                  <a:pt x="618" y="547691"/>
                </a:cubicBezTo>
                <a:cubicBezTo>
                  <a:pt x="-6526" y="593993"/>
                  <a:pt x="50095" y="527583"/>
                  <a:pt x="73643" y="439741"/>
                </a:cubicBezTo>
                <a:cubicBezTo>
                  <a:pt x="97191" y="351899"/>
                  <a:pt x="126824" y="57418"/>
                  <a:pt x="133968" y="1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: 図形 2400">
            <a:extLst>
              <a:ext uri="{FF2B5EF4-FFF2-40B4-BE49-F238E27FC236}">
                <a16:creationId xmlns:a16="http://schemas.microsoft.com/office/drawing/2014/main" id="{65FAC5CE-7785-4200-BB31-0C8099585910}"/>
              </a:ext>
            </a:extLst>
          </p:cNvPr>
          <p:cNvSpPr/>
          <p:nvPr/>
        </p:nvSpPr>
        <p:spPr>
          <a:xfrm>
            <a:off x="3345737" y="10534308"/>
            <a:ext cx="62734" cy="664467"/>
          </a:xfrm>
          <a:custGeom>
            <a:avLst/>
            <a:gdLst>
              <a:gd name="connsiteX0" fmla="*/ 49926 w 62734"/>
              <a:gd name="connsiteY0" fmla="*/ 342 h 664467"/>
              <a:gd name="connsiteX1" fmla="*/ 54688 w 62734"/>
              <a:gd name="connsiteY1" fmla="*/ 325780 h 664467"/>
              <a:gd name="connsiteX2" fmla="*/ 59451 w 62734"/>
              <a:gd name="connsiteY2" fmla="*/ 517867 h 664467"/>
              <a:gd name="connsiteX3" fmla="*/ 713 w 62734"/>
              <a:gd name="connsiteY3" fmla="*/ 662330 h 664467"/>
              <a:gd name="connsiteX4" fmla="*/ 27701 w 62734"/>
              <a:gd name="connsiteY4" fmla="*/ 589305 h 664467"/>
              <a:gd name="connsiteX5" fmla="*/ 40401 w 62734"/>
              <a:gd name="connsiteY5" fmla="*/ 390867 h 664467"/>
              <a:gd name="connsiteX6" fmla="*/ 49926 w 62734"/>
              <a:gd name="connsiteY6" fmla="*/ 342 h 6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34" h="664467">
                <a:moveTo>
                  <a:pt x="49926" y="342"/>
                </a:moveTo>
                <a:cubicBezTo>
                  <a:pt x="52307" y="-10506"/>
                  <a:pt x="53101" y="239526"/>
                  <a:pt x="54688" y="325780"/>
                </a:cubicBezTo>
                <a:cubicBezTo>
                  <a:pt x="56275" y="412034"/>
                  <a:pt x="68447" y="461775"/>
                  <a:pt x="59451" y="517867"/>
                </a:cubicBezTo>
                <a:cubicBezTo>
                  <a:pt x="50455" y="573959"/>
                  <a:pt x="6005" y="650424"/>
                  <a:pt x="713" y="662330"/>
                </a:cubicBezTo>
                <a:cubicBezTo>
                  <a:pt x="-4579" y="674236"/>
                  <a:pt x="21086" y="634549"/>
                  <a:pt x="27701" y="589305"/>
                </a:cubicBezTo>
                <a:cubicBezTo>
                  <a:pt x="34316" y="544061"/>
                  <a:pt x="37491" y="487440"/>
                  <a:pt x="40401" y="390867"/>
                </a:cubicBezTo>
                <a:cubicBezTo>
                  <a:pt x="43311" y="294294"/>
                  <a:pt x="47545" y="11190"/>
                  <a:pt x="49926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: 図形 2401">
            <a:extLst>
              <a:ext uri="{FF2B5EF4-FFF2-40B4-BE49-F238E27FC236}">
                <a16:creationId xmlns:a16="http://schemas.microsoft.com/office/drawing/2014/main" id="{847B0683-16C6-4E9B-AF92-3F072909F323}"/>
              </a:ext>
            </a:extLst>
          </p:cNvPr>
          <p:cNvSpPr/>
          <p:nvPr/>
        </p:nvSpPr>
        <p:spPr>
          <a:xfrm>
            <a:off x="3273335" y="11125187"/>
            <a:ext cx="113022" cy="455272"/>
          </a:xfrm>
          <a:custGeom>
            <a:avLst/>
            <a:gdLst>
              <a:gd name="connsiteX0" fmla="*/ 112803 w 113022"/>
              <a:gd name="connsiteY0" fmla="*/ 13 h 455272"/>
              <a:gd name="connsiteX1" fmla="*/ 15965 w 113022"/>
              <a:gd name="connsiteY1" fmla="*/ 309576 h 455272"/>
              <a:gd name="connsiteX2" fmla="*/ 14378 w 113022"/>
              <a:gd name="connsiteY2" fmla="*/ 387363 h 455272"/>
              <a:gd name="connsiteX3" fmla="*/ 20728 w 113022"/>
              <a:gd name="connsiteY3" fmla="*/ 336563 h 455272"/>
              <a:gd name="connsiteX4" fmla="*/ 90 w 113022"/>
              <a:gd name="connsiteY4" fmla="*/ 447688 h 455272"/>
              <a:gd name="connsiteX5" fmla="*/ 14378 w 113022"/>
              <a:gd name="connsiteY5" fmla="*/ 431813 h 455272"/>
              <a:gd name="connsiteX6" fmla="*/ 41365 w 113022"/>
              <a:gd name="connsiteY6" fmla="*/ 322276 h 455272"/>
              <a:gd name="connsiteX7" fmla="*/ 112803 w 113022"/>
              <a:gd name="connsiteY7" fmla="*/ 13 h 4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2" h="455272">
                <a:moveTo>
                  <a:pt x="112803" y="13"/>
                </a:moveTo>
                <a:cubicBezTo>
                  <a:pt x="108570" y="-2104"/>
                  <a:pt x="32369" y="245018"/>
                  <a:pt x="15965" y="309576"/>
                </a:cubicBezTo>
                <a:cubicBezTo>
                  <a:pt x="-439" y="374134"/>
                  <a:pt x="13584" y="382865"/>
                  <a:pt x="14378" y="387363"/>
                </a:cubicBezTo>
                <a:cubicBezTo>
                  <a:pt x="15172" y="391861"/>
                  <a:pt x="23109" y="326509"/>
                  <a:pt x="20728" y="336563"/>
                </a:cubicBezTo>
                <a:cubicBezTo>
                  <a:pt x="18347" y="346617"/>
                  <a:pt x="1148" y="431813"/>
                  <a:pt x="90" y="447688"/>
                </a:cubicBezTo>
                <a:cubicBezTo>
                  <a:pt x="-968" y="463563"/>
                  <a:pt x="7499" y="452715"/>
                  <a:pt x="14378" y="431813"/>
                </a:cubicBezTo>
                <a:cubicBezTo>
                  <a:pt x="21257" y="410911"/>
                  <a:pt x="23903" y="391332"/>
                  <a:pt x="41365" y="322276"/>
                </a:cubicBezTo>
                <a:cubicBezTo>
                  <a:pt x="58827" y="253220"/>
                  <a:pt x="117036" y="2130"/>
                  <a:pt x="11280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: 図形 2402">
            <a:extLst>
              <a:ext uri="{FF2B5EF4-FFF2-40B4-BE49-F238E27FC236}">
                <a16:creationId xmlns:a16="http://schemas.microsoft.com/office/drawing/2014/main" id="{25A383F1-497A-4C5C-9384-7640F029EE22}"/>
              </a:ext>
            </a:extLst>
          </p:cNvPr>
          <p:cNvSpPr/>
          <p:nvPr/>
        </p:nvSpPr>
        <p:spPr>
          <a:xfrm>
            <a:off x="3101752" y="11389922"/>
            <a:ext cx="189207" cy="194372"/>
          </a:xfrm>
          <a:custGeom>
            <a:avLst/>
            <a:gdLst>
              <a:gd name="connsiteX0" fmla="*/ 1811 w 189207"/>
              <a:gd name="connsiteY0" fmla="*/ 391 h 194372"/>
              <a:gd name="connsiteX1" fmla="*/ 47848 w 189207"/>
              <a:gd name="connsiteY1" fmla="*/ 124216 h 194372"/>
              <a:gd name="connsiteX2" fmla="*/ 122461 w 189207"/>
              <a:gd name="connsiteY2" fmla="*/ 189303 h 194372"/>
              <a:gd name="connsiteX3" fmla="*/ 189136 w 189207"/>
              <a:gd name="connsiteY3" fmla="*/ 187716 h 194372"/>
              <a:gd name="connsiteX4" fmla="*/ 109761 w 189207"/>
              <a:gd name="connsiteY4" fmla="*/ 168666 h 194372"/>
              <a:gd name="connsiteX5" fmla="*/ 1811 w 189207"/>
              <a:gd name="connsiteY5" fmla="*/ 391 h 1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07" h="194372">
                <a:moveTo>
                  <a:pt x="1811" y="391"/>
                </a:moveTo>
                <a:cubicBezTo>
                  <a:pt x="-8508" y="-7017"/>
                  <a:pt x="27740" y="92731"/>
                  <a:pt x="47848" y="124216"/>
                </a:cubicBezTo>
                <a:cubicBezTo>
                  <a:pt x="67956" y="155701"/>
                  <a:pt x="98913" y="178720"/>
                  <a:pt x="122461" y="189303"/>
                </a:cubicBezTo>
                <a:cubicBezTo>
                  <a:pt x="146009" y="199886"/>
                  <a:pt x="191253" y="191156"/>
                  <a:pt x="189136" y="187716"/>
                </a:cubicBezTo>
                <a:cubicBezTo>
                  <a:pt x="187019" y="184277"/>
                  <a:pt x="138336" y="198564"/>
                  <a:pt x="109761" y="168666"/>
                </a:cubicBezTo>
                <a:cubicBezTo>
                  <a:pt x="81186" y="138768"/>
                  <a:pt x="12130" y="7799"/>
                  <a:pt x="1811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: 図形 2403">
            <a:extLst>
              <a:ext uri="{FF2B5EF4-FFF2-40B4-BE49-F238E27FC236}">
                <a16:creationId xmlns:a16="http://schemas.microsoft.com/office/drawing/2014/main" id="{FA6F12CF-9AC4-416F-9A4C-3826AB410B3F}"/>
              </a:ext>
            </a:extLst>
          </p:cNvPr>
          <p:cNvSpPr/>
          <p:nvPr/>
        </p:nvSpPr>
        <p:spPr>
          <a:xfrm>
            <a:off x="3191838" y="11440932"/>
            <a:ext cx="466427" cy="256590"/>
          </a:xfrm>
          <a:custGeom>
            <a:avLst/>
            <a:gdLst>
              <a:gd name="connsiteX0" fmla="*/ 625 w 466427"/>
              <a:gd name="connsiteY0" fmla="*/ 255768 h 256590"/>
              <a:gd name="connsiteX1" fmla="*/ 165725 w 466427"/>
              <a:gd name="connsiteY1" fmla="*/ 165281 h 256590"/>
              <a:gd name="connsiteX2" fmla="*/ 295900 w 466427"/>
              <a:gd name="connsiteY2" fmla="*/ 85906 h 256590"/>
              <a:gd name="connsiteX3" fmla="*/ 465762 w 466427"/>
              <a:gd name="connsiteY3" fmla="*/ 181 h 256590"/>
              <a:gd name="connsiteX4" fmla="*/ 229225 w 466427"/>
              <a:gd name="connsiteY4" fmla="*/ 109718 h 256590"/>
              <a:gd name="connsiteX5" fmla="*/ 625 w 466427"/>
              <a:gd name="connsiteY5" fmla="*/ 255768 h 2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27" h="256590">
                <a:moveTo>
                  <a:pt x="625" y="255768"/>
                </a:moveTo>
                <a:cubicBezTo>
                  <a:pt x="-9958" y="265028"/>
                  <a:pt x="116513" y="193591"/>
                  <a:pt x="165725" y="165281"/>
                </a:cubicBezTo>
                <a:cubicBezTo>
                  <a:pt x="214937" y="136971"/>
                  <a:pt x="245894" y="113423"/>
                  <a:pt x="295900" y="85906"/>
                </a:cubicBezTo>
                <a:cubicBezTo>
                  <a:pt x="345906" y="58389"/>
                  <a:pt x="476874" y="-3788"/>
                  <a:pt x="465762" y="181"/>
                </a:cubicBezTo>
                <a:cubicBezTo>
                  <a:pt x="454650" y="4150"/>
                  <a:pt x="308335" y="69501"/>
                  <a:pt x="229225" y="109718"/>
                </a:cubicBezTo>
                <a:cubicBezTo>
                  <a:pt x="150115" y="149935"/>
                  <a:pt x="11208" y="246508"/>
                  <a:pt x="625" y="25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: 図形 2404">
            <a:extLst>
              <a:ext uri="{FF2B5EF4-FFF2-40B4-BE49-F238E27FC236}">
                <a16:creationId xmlns:a16="http://schemas.microsoft.com/office/drawing/2014/main" id="{5B0E4C30-255D-4416-A1EC-29CAF2D6EA2A}"/>
              </a:ext>
            </a:extLst>
          </p:cNvPr>
          <p:cNvSpPr/>
          <p:nvPr/>
        </p:nvSpPr>
        <p:spPr>
          <a:xfrm>
            <a:off x="3087677" y="11394857"/>
            <a:ext cx="228617" cy="259719"/>
          </a:xfrm>
          <a:custGeom>
            <a:avLst/>
            <a:gdLst>
              <a:gd name="connsiteX0" fmla="*/ 22236 w 228617"/>
              <a:gd name="connsiteY0" fmla="*/ 218 h 259719"/>
              <a:gd name="connsiteX1" fmla="*/ 11 w 228617"/>
              <a:gd name="connsiteY1" fmla="*/ 106581 h 259719"/>
              <a:gd name="connsiteX2" fmla="*/ 25411 w 228617"/>
              <a:gd name="connsiteY2" fmla="*/ 130393 h 259719"/>
              <a:gd name="connsiteX3" fmla="*/ 125423 w 228617"/>
              <a:gd name="connsiteY3" fmla="*/ 252631 h 259719"/>
              <a:gd name="connsiteX4" fmla="*/ 138123 w 228617"/>
              <a:gd name="connsiteY4" fmla="*/ 239931 h 259719"/>
              <a:gd name="connsiteX5" fmla="*/ 228611 w 228617"/>
              <a:gd name="connsiteY5" fmla="*/ 197068 h 259719"/>
              <a:gd name="connsiteX6" fmla="*/ 142886 w 228617"/>
              <a:gd name="connsiteY6" fmla="*/ 212943 h 259719"/>
              <a:gd name="connsiteX7" fmla="*/ 114311 w 228617"/>
              <a:gd name="connsiteY7" fmla="*/ 195481 h 259719"/>
              <a:gd name="connsiteX8" fmla="*/ 26998 w 228617"/>
              <a:gd name="connsiteY8" fmla="*/ 81181 h 259719"/>
              <a:gd name="connsiteX9" fmla="*/ 22236 w 228617"/>
              <a:gd name="connsiteY9" fmla="*/ 218 h 2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17" h="259719">
                <a:moveTo>
                  <a:pt x="22236" y="218"/>
                </a:moveTo>
                <a:cubicBezTo>
                  <a:pt x="17738" y="4451"/>
                  <a:pt x="-518" y="84885"/>
                  <a:pt x="11" y="106581"/>
                </a:cubicBezTo>
                <a:cubicBezTo>
                  <a:pt x="540" y="128277"/>
                  <a:pt x="4509" y="106051"/>
                  <a:pt x="25411" y="130393"/>
                </a:cubicBezTo>
                <a:cubicBezTo>
                  <a:pt x="46313" y="154735"/>
                  <a:pt x="106638" y="234375"/>
                  <a:pt x="125423" y="252631"/>
                </a:cubicBezTo>
                <a:cubicBezTo>
                  <a:pt x="144208" y="270887"/>
                  <a:pt x="120925" y="249191"/>
                  <a:pt x="138123" y="239931"/>
                </a:cubicBezTo>
                <a:cubicBezTo>
                  <a:pt x="155321" y="230671"/>
                  <a:pt x="227817" y="201566"/>
                  <a:pt x="228611" y="197068"/>
                </a:cubicBezTo>
                <a:cubicBezTo>
                  <a:pt x="229405" y="192570"/>
                  <a:pt x="161936" y="213207"/>
                  <a:pt x="142886" y="212943"/>
                </a:cubicBezTo>
                <a:cubicBezTo>
                  <a:pt x="123836" y="212679"/>
                  <a:pt x="133626" y="217441"/>
                  <a:pt x="114311" y="195481"/>
                </a:cubicBezTo>
                <a:cubicBezTo>
                  <a:pt x="94996" y="173521"/>
                  <a:pt x="43931" y="107904"/>
                  <a:pt x="26998" y="81181"/>
                </a:cubicBezTo>
                <a:cubicBezTo>
                  <a:pt x="10065" y="54458"/>
                  <a:pt x="26734" y="-4015"/>
                  <a:pt x="22236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: 図形 2405">
            <a:extLst>
              <a:ext uri="{FF2B5EF4-FFF2-40B4-BE49-F238E27FC236}">
                <a16:creationId xmlns:a16="http://schemas.microsoft.com/office/drawing/2014/main" id="{24C75045-E734-4983-9DDA-ABE745A5C99B}"/>
              </a:ext>
            </a:extLst>
          </p:cNvPr>
          <p:cNvSpPr/>
          <p:nvPr/>
        </p:nvSpPr>
        <p:spPr>
          <a:xfrm>
            <a:off x="3000906" y="11428348"/>
            <a:ext cx="55412" cy="256641"/>
          </a:xfrm>
          <a:custGeom>
            <a:avLst/>
            <a:gdLst>
              <a:gd name="connsiteX0" fmla="*/ 55032 w 55412"/>
              <a:gd name="connsiteY0" fmla="*/ 65 h 256641"/>
              <a:gd name="connsiteX1" fmla="*/ 2644 w 55412"/>
              <a:gd name="connsiteY1" fmla="*/ 100077 h 256641"/>
              <a:gd name="connsiteX2" fmla="*/ 7407 w 55412"/>
              <a:gd name="connsiteY2" fmla="*/ 215965 h 256641"/>
              <a:gd name="connsiteX3" fmla="*/ 4232 w 55412"/>
              <a:gd name="connsiteY3" fmla="*/ 249302 h 256641"/>
              <a:gd name="connsiteX4" fmla="*/ 24869 w 55412"/>
              <a:gd name="connsiteY4" fmla="*/ 87377 h 256641"/>
              <a:gd name="connsiteX5" fmla="*/ 55032 w 55412"/>
              <a:gd name="connsiteY5" fmla="*/ 65 h 25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2" h="256641">
                <a:moveTo>
                  <a:pt x="55032" y="65"/>
                </a:moveTo>
                <a:cubicBezTo>
                  <a:pt x="51328" y="2182"/>
                  <a:pt x="10581" y="64094"/>
                  <a:pt x="2644" y="100077"/>
                </a:cubicBezTo>
                <a:cubicBezTo>
                  <a:pt x="-5294" y="136060"/>
                  <a:pt x="7142" y="191094"/>
                  <a:pt x="7407" y="215965"/>
                </a:cubicBezTo>
                <a:cubicBezTo>
                  <a:pt x="7672" y="240836"/>
                  <a:pt x="1322" y="270733"/>
                  <a:pt x="4232" y="249302"/>
                </a:cubicBezTo>
                <a:cubicBezTo>
                  <a:pt x="7142" y="227871"/>
                  <a:pt x="15344" y="127329"/>
                  <a:pt x="24869" y="87377"/>
                </a:cubicBezTo>
                <a:cubicBezTo>
                  <a:pt x="34394" y="47425"/>
                  <a:pt x="58736" y="-2052"/>
                  <a:pt x="5503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: 図形 2406">
            <a:extLst>
              <a:ext uri="{FF2B5EF4-FFF2-40B4-BE49-F238E27FC236}">
                <a16:creationId xmlns:a16="http://schemas.microsoft.com/office/drawing/2014/main" id="{56F80DE0-B886-4F32-874C-397EA4CB635A}"/>
              </a:ext>
            </a:extLst>
          </p:cNvPr>
          <p:cNvSpPr/>
          <p:nvPr/>
        </p:nvSpPr>
        <p:spPr>
          <a:xfrm>
            <a:off x="3082646" y="11533184"/>
            <a:ext cx="120999" cy="182751"/>
          </a:xfrm>
          <a:custGeom>
            <a:avLst/>
            <a:gdLst>
              <a:gd name="connsiteX0" fmla="*/ 1867 w 120999"/>
              <a:gd name="connsiteY0" fmla="*/ 4 h 182751"/>
              <a:gd name="connsiteX1" fmla="*/ 25679 w 120999"/>
              <a:gd name="connsiteY1" fmla="*/ 74616 h 182751"/>
              <a:gd name="connsiteX2" fmla="*/ 120929 w 120999"/>
              <a:gd name="connsiteY2" fmla="*/ 182566 h 182751"/>
              <a:gd name="connsiteX3" fmla="*/ 41554 w 120999"/>
              <a:gd name="connsiteY3" fmla="*/ 100016 h 182751"/>
              <a:gd name="connsiteX4" fmla="*/ 63779 w 120999"/>
              <a:gd name="connsiteY4" fmla="*/ 77791 h 182751"/>
              <a:gd name="connsiteX5" fmla="*/ 1867 w 120999"/>
              <a:gd name="connsiteY5" fmla="*/ 4 h 18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99" h="182751">
                <a:moveTo>
                  <a:pt x="1867" y="4"/>
                </a:moveTo>
                <a:cubicBezTo>
                  <a:pt x="-4483" y="-525"/>
                  <a:pt x="5835" y="44189"/>
                  <a:pt x="25679" y="74616"/>
                </a:cubicBezTo>
                <a:cubicBezTo>
                  <a:pt x="45523" y="105043"/>
                  <a:pt x="118283" y="178333"/>
                  <a:pt x="120929" y="182566"/>
                </a:cubicBezTo>
                <a:cubicBezTo>
                  <a:pt x="123575" y="186799"/>
                  <a:pt x="51079" y="117479"/>
                  <a:pt x="41554" y="100016"/>
                </a:cubicBezTo>
                <a:cubicBezTo>
                  <a:pt x="32029" y="82554"/>
                  <a:pt x="69335" y="92608"/>
                  <a:pt x="63779" y="77791"/>
                </a:cubicBezTo>
                <a:cubicBezTo>
                  <a:pt x="58223" y="62974"/>
                  <a:pt x="8217" y="533"/>
                  <a:pt x="18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: 図形 2407">
            <a:extLst>
              <a:ext uri="{FF2B5EF4-FFF2-40B4-BE49-F238E27FC236}">
                <a16:creationId xmlns:a16="http://schemas.microsoft.com/office/drawing/2014/main" id="{3428AC8B-3A5A-4ADB-87FF-F4CA116E92C4}"/>
              </a:ext>
            </a:extLst>
          </p:cNvPr>
          <p:cNvSpPr/>
          <p:nvPr/>
        </p:nvSpPr>
        <p:spPr>
          <a:xfrm>
            <a:off x="3064253" y="11546241"/>
            <a:ext cx="341449" cy="222586"/>
          </a:xfrm>
          <a:custGeom>
            <a:avLst/>
            <a:gdLst>
              <a:gd name="connsiteX0" fmla="*/ 7560 w 341449"/>
              <a:gd name="connsiteY0" fmla="*/ 1234 h 222586"/>
              <a:gd name="connsiteX1" fmla="*/ 2797 w 341449"/>
              <a:gd name="connsiteY1" fmla="*/ 128234 h 222586"/>
              <a:gd name="connsiteX2" fmla="*/ 53597 w 341449"/>
              <a:gd name="connsiteY2" fmla="*/ 190147 h 222586"/>
              <a:gd name="connsiteX3" fmla="*/ 67885 w 341449"/>
              <a:gd name="connsiteY3" fmla="*/ 221897 h 222586"/>
              <a:gd name="connsiteX4" fmla="*/ 271085 w 341449"/>
              <a:gd name="connsiteY4" fmla="*/ 161572 h 222586"/>
              <a:gd name="connsiteX5" fmla="*/ 331410 w 341449"/>
              <a:gd name="connsiteY5" fmla="*/ 132997 h 222586"/>
              <a:gd name="connsiteX6" fmla="*/ 83760 w 341449"/>
              <a:gd name="connsiteY6" fmla="*/ 207609 h 222586"/>
              <a:gd name="connsiteX7" fmla="*/ 45660 w 341449"/>
              <a:gd name="connsiteY7" fmla="*/ 139347 h 222586"/>
              <a:gd name="connsiteX8" fmla="*/ 15497 w 341449"/>
              <a:gd name="connsiteY8" fmla="*/ 67909 h 222586"/>
              <a:gd name="connsiteX9" fmla="*/ 7560 w 341449"/>
              <a:gd name="connsiteY9" fmla="*/ 1234 h 22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449" h="222586">
                <a:moveTo>
                  <a:pt x="7560" y="1234"/>
                </a:moveTo>
                <a:cubicBezTo>
                  <a:pt x="5443" y="11288"/>
                  <a:pt x="-4876" y="96749"/>
                  <a:pt x="2797" y="128234"/>
                </a:cubicBezTo>
                <a:cubicBezTo>
                  <a:pt x="10470" y="159720"/>
                  <a:pt x="42749" y="174537"/>
                  <a:pt x="53597" y="190147"/>
                </a:cubicBezTo>
                <a:cubicBezTo>
                  <a:pt x="64445" y="205757"/>
                  <a:pt x="31637" y="226659"/>
                  <a:pt x="67885" y="221897"/>
                </a:cubicBezTo>
                <a:cubicBezTo>
                  <a:pt x="104133" y="217135"/>
                  <a:pt x="227164" y="176389"/>
                  <a:pt x="271085" y="161572"/>
                </a:cubicBezTo>
                <a:cubicBezTo>
                  <a:pt x="315006" y="146755"/>
                  <a:pt x="362631" y="125324"/>
                  <a:pt x="331410" y="132997"/>
                </a:cubicBezTo>
                <a:cubicBezTo>
                  <a:pt x="300189" y="140670"/>
                  <a:pt x="131385" y="206551"/>
                  <a:pt x="83760" y="207609"/>
                </a:cubicBezTo>
                <a:cubicBezTo>
                  <a:pt x="36135" y="208667"/>
                  <a:pt x="57037" y="162630"/>
                  <a:pt x="45660" y="139347"/>
                </a:cubicBezTo>
                <a:cubicBezTo>
                  <a:pt x="34283" y="116064"/>
                  <a:pt x="21583" y="90663"/>
                  <a:pt x="15497" y="67909"/>
                </a:cubicBezTo>
                <a:cubicBezTo>
                  <a:pt x="9412" y="45155"/>
                  <a:pt x="9677" y="-8820"/>
                  <a:pt x="7560" y="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: 図形 2408">
            <a:extLst>
              <a:ext uri="{FF2B5EF4-FFF2-40B4-BE49-F238E27FC236}">
                <a16:creationId xmlns:a16="http://schemas.microsoft.com/office/drawing/2014/main" id="{77584DEB-C8BF-4CA4-A1E3-828A140EBB82}"/>
              </a:ext>
            </a:extLst>
          </p:cNvPr>
          <p:cNvSpPr/>
          <p:nvPr/>
        </p:nvSpPr>
        <p:spPr>
          <a:xfrm>
            <a:off x="3131443" y="11714572"/>
            <a:ext cx="304468" cy="102823"/>
          </a:xfrm>
          <a:custGeom>
            <a:avLst/>
            <a:gdLst>
              <a:gd name="connsiteX0" fmla="*/ 695 w 304468"/>
              <a:gd name="connsiteY0" fmla="*/ 102778 h 102823"/>
              <a:gd name="connsiteX1" fmla="*/ 294382 w 304468"/>
              <a:gd name="connsiteY1" fmla="*/ 5941 h 102823"/>
              <a:gd name="connsiteX2" fmla="*/ 215007 w 304468"/>
              <a:gd name="connsiteY2" fmla="*/ 18641 h 102823"/>
              <a:gd name="connsiteX3" fmla="*/ 695 w 304468"/>
              <a:gd name="connsiteY3" fmla="*/ 102778 h 10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68" h="102823">
                <a:moveTo>
                  <a:pt x="695" y="102778"/>
                </a:moveTo>
                <a:cubicBezTo>
                  <a:pt x="13924" y="100661"/>
                  <a:pt x="258663" y="19964"/>
                  <a:pt x="294382" y="5941"/>
                </a:cubicBezTo>
                <a:cubicBezTo>
                  <a:pt x="330101" y="-8082"/>
                  <a:pt x="263161" y="5412"/>
                  <a:pt x="215007" y="18641"/>
                </a:cubicBezTo>
                <a:cubicBezTo>
                  <a:pt x="166853" y="31870"/>
                  <a:pt x="-12534" y="104895"/>
                  <a:pt x="695" y="10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: 図形 2409">
            <a:extLst>
              <a:ext uri="{FF2B5EF4-FFF2-40B4-BE49-F238E27FC236}">
                <a16:creationId xmlns:a16="http://schemas.microsoft.com/office/drawing/2014/main" id="{36613FB6-4C67-40AE-9997-FBBF62F0ADCC}"/>
              </a:ext>
            </a:extLst>
          </p:cNvPr>
          <p:cNvSpPr/>
          <p:nvPr/>
        </p:nvSpPr>
        <p:spPr>
          <a:xfrm>
            <a:off x="2386578" y="11635139"/>
            <a:ext cx="626529" cy="754285"/>
          </a:xfrm>
          <a:custGeom>
            <a:avLst/>
            <a:gdLst>
              <a:gd name="connsiteX0" fmla="*/ 626497 w 626529"/>
              <a:gd name="connsiteY0" fmla="*/ 47274 h 754285"/>
              <a:gd name="connsiteX1" fmla="*/ 567760 w 626529"/>
              <a:gd name="connsiteY1" fmla="*/ 10761 h 754285"/>
              <a:gd name="connsiteX2" fmla="*/ 504260 w 626529"/>
              <a:gd name="connsiteY2" fmla="*/ 39336 h 754285"/>
              <a:gd name="connsiteX3" fmla="*/ 270897 w 626529"/>
              <a:gd name="connsiteY3" fmla="*/ 199674 h 754285"/>
              <a:gd name="connsiteX4" fmla="*/ 80397 w 626529"/>
              <a:gd name="connsiteY4" fmla="*/ 433036 h 754285"/>
              <a:gd name="connsiteX5" fmla="*/ 35947 w 626529"/>
              <a:gd name="connsiteY5" fmla="*/ 556861 h 754285"/>
              <a:gd name="connsiteX6" fmla="*/ 13722 w 626529"/>
              <a:gd name="connsiteY6" fmla="*/ 753711 h 754285"/>
              <a:gd name="connsiteX7" fmla="*/ 5785 w 626529"/>
              <a:gd name="connsiteY7" fmla="*/ 607661 h 754285"/>
              <a:gd name="connsiteX8" fmla="*/ 102622 w 626529"/>
              <a:gd name="connsiteY8" fmla="*/ 347311 h 754285"/>
              <a:gd name="connsiteX9" fmla="*/ 380435 w 626529"/>
              <a:gd name="connsiteY9" fmla="*/ 96486 h 754285"/>
              <a:gd name="connsiteX10" fmla="*/ 559822 w 626529"/>
              <a:gd name="connsiteY10" fmla="*/ 1236 h 754285"/>
              <a:gd name="connsiteX11" fmla="*/ 626497 w 626529"/>
              <a:gd name="connsiteY11" fmla="*/ 47274 h 75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529" h="754285">
                <a:moveTo>
                  <a:pt x="626497" y="47274"/>
                </a:moveTo>
                <a:cubicBezTo>
                  <a:pt x="627820" y="48861"/>
                  <a:pt x="588133" y="12084"/>
                  <a:pt x="567760" y="10761"/>
                </a:cubicBezTo>
                <a:cubicBezTo>
                  <a:pt x="547387" y="9438"/>
                  <a:pt x="553737" y="7851"/>
                  <a:pt x="504260" y="39336"/>
                </a:cubicBezTo>
                <a:cubicBezTo>
                  <a:pt x="454783" y="70821"/>
                  <a:pt x="341541" y="134057"/>
                  <a:pt x="270897" y="199674"/>
                </a:cubicBezTo>
                <a:cubicBezTo>
                  <a:pt x="200253" y="265291"/>
                  <a:pt x="119555" y="373505"/>
                  <a:pt x="80397" y="433036"/>
                </a:cubicBezTo>
                <a:cubicBezTo>
                  <a:pt x="41239" y="492567"/>
                  <a:pt x="47059" y="503415"/>
                  <a:pt x="35947" y="556861"/>
                </a:cubicBezTo>
                <a:cubicBezTo>
                  <a:pt x="24834" y="610307"/>
                  <a:pt x="18749" y="745244"/>
                  <a:pt x="13722" y="753711"/>
                </a:cubicBezTo>
                <a:cubicBezTo>
                  <a:pt x="8695" y="762178"/>
                  <a:pt x="-9032" y="675394"/>
                  <a:pt x="5785" y="607661"/>
                </a:cubicBezTo>
                <a:cubicBezTo>
                  <a:pt x="20602" y="539928"/>
                  <a:pt x="40180" y="432507"/>
                  <a:pt x="102622" y="347311"/>
                </a:cubicBezTo>
                <a:cubicBezTo>
                  <a:pt x="165064" y="262115"/>
                  <a:pt x="304235" y="154165"/>
                  <a:pt x="380435" y="96486"/>
                </a:cubicBezTo>
                <a:cubicBezTo>
                  <a:pt x="456635" y="38807"/>
                  <a:pt x="521987" y="11290"/>
                  <a:pt x="559822" y="1236"/>
                </a:cubicBezTo>
                <a:cubicBezTo>
                  <a:pt x="597657" y="-8818"/>
                  <a:pt x="625174" y="45687"/>
                  <a:pt x="626497" y="47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: 図形 2410">
            <a:extLst>
              <a:ext uri="{FF2B5EF4-FFF2-40B4-BE49-F238E27FC236}">
                <a16:creationId xmlns:a16="http://schemas.microsoft.com/office/drawing/2014/main" id="{929B5D35-9024-40EA-99CB-59626FB75D61}"/>
              </a:ext>
            </a:extLst>
          </p:cNvPr>
          <p:cNvSpPr/>
          <p:nvPr/>
        </p:nvSpPr>
        <p:spPr>
          <a:xfrm>
            <a:off x="2402994" y="11789762"/>
            <a:ext cx="394634" cy="684888"/>
          </a:xfrm>
          <a:custGeom>
            <a:avLst/>
            <a:gdLst>
              <a:gd name="connsiteX0" fmla="*/ 391006 w 394634"/>
              <a:gd name="connsiteY0" fmla="*/ 3776 h 684888"/>
              <a:gd name="connsiteX1" fmla="*/ 140181 w 394634"/>
              <a:gd name="connsiteY1" fmla="*/ 238726 h 684888"/>
              <a:gd name="connsiteX2" fmla="*/ 24294 w 394634"/>
              <a:gd name="connsiteY2" fmla="*/ 470501 h 684888"/>
              <a:gd name="connsiteX3" fmla="*/ 19531 w 394634"/>
              <a:gd name="connsiteY3" fmla="*/ 583213 h 684888"/>
              <a:gd name="connsiteX4" fmla="*/ 90969 w 394634"/>
              <a:gd name="connsiteY4" fmla="*/ 684813 h 684888"/>
              <a:gd name="connsiteX5" fmla="*/ 481 w 394634"/>
              <a:gd name="connsiteY5" fmla="*/ 595913 h 684888"/>
              <a:gd name="connsiteX6" fmla="*/ 65569 w 394634"/>
              <a:gd name="connsiteY6" fmla="*/ 395888 h 684888"/>
              <a:gd name="connsiteX7" fmla="*/ 273531 w 394634"/>
              <a:gd name="connsiteY7" fmla="*/ 114901 h 684888"/>
              <a:gd name="connsiteX8" fmla="*/ 391006 w 394634"/>
              <a:gd name="connsiteY8" fmla="*/ 3776 h 68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634" h="684888">
                <a:moveTo>
                  <a:pt x="391006" y="3776"/>
                </a:moveTo>
                <a:cubicBezTo>
                  <a:pt x="368781" y="24413"/>
                  <a:pt x="201300" y="160939"/>
                  <a:pt x="140181" y="238726"/>
                </a:cubicBezTo>
                <a:cubicBezTo>
                  <a:pt x="79062" y="316513"/>
                  <a:pt x="44402" y="413086"/>
                  <a:pt x="24294" y="470501"/>
                </a:cubicBezTo>
                <a:cubicBezTo>
                  <a:pt x="4186" y="527916"/>
                  <a:pt x="8418" y="547494"/>
                  <a:pt x="19531" y="583213"/>
                </a:cubicBezTo>
                <a:cubicBezTo>
                  <a:pt x="30643" y="618932"/>
                  <a:pt x="94144" y="682696"/>
                  <a:pt x="90969" y="684813"/>
                </a:cubicBezTo>
                <a:cubicBezTo>
                  <a:pt x="87794" y="686930"/>
                  <a:pt x="4714" y="644067"/>
                  <a:pt x="481" y="595913"/>
                </a:cubicBezTo>
                <a:cubicBezTo>
                  <a:pt x="-3752" y="547759"/>
                  <a:pt x="20061" y="476057"/>
                  <a:pt x="65569" y="395888"/>
                </a:cubicBezTo>
                <a:cubicBezTo>
                  <a:pt x="111077" y="315719"/>
                  <a:pt x="218762" y="178930"/>
                  <a:pt x="273531" y="114901"/>
                </a:cubicBezTo>
                <a:cubicBezTo>
                  <a:pt x="328300" y="50872"/>
                  <a:pt x="413231" y="-16861"/>
                  <a:pt x="391006" y="3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: 図形 2411">
            <a:extLst>
              <a:ext uri="{FF2B5EF4-FFF2-40B4-BE49-F238E27FC236}">
                <a16:creationId xmlns:a16="http://schemas.microsoft.com/office/drawing/2014/main" id="{CB464525-671F-4D16-9F23-13491C908EE4}"/>
              </a:ext>
            </a:extLst>
          </p:cNvPr>
          <p:cNvSpPr/>
          <p:nvPr/>
        </p:nvSpPr>
        <p:spPr>
          <a:xfrm>
            <a:off x="2854444" y="11682363"/>
            <a:ext cx="190204" cy="279660"/>
          </a:xfrm>
          <a:custGeom>
            <a:avLst/>
            <a:gdLst>
              <a:gd name="connsiteX0" fmla="*/ 187206 w 190204"/>
              <a:gd name="connsiteY0" fmla="*/ 1637 h 279660"/>
              <a:gd name="connsiteX1" fmla="*/ 30044 w 190204"/>
              <a:gd name="connsiteY1" fmla="*/ 246112 h 279660"/>
              <a:gd name="connsiteX2" fmla="*/ 7819 w 190204"/>
              <a:gd name="connsiteY2" fmla="*/ 266750 h 279660"/>
              <a:gd name="connsiteX3" fmla="*/ 123706 w 190204"/>
              <a:gd name="connsiteY3" fmla="*/ 144512 h 279660"/>
              <a:gd name="connsiteX4" fmla="*/ 187206 w 190204"/>
              <a:gd name="connsiteY4" fmla="*/ 1637 h 2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04" h="279660">
                <a:moveTo>
                  <a:pt x="187206" y="1637"/>
                </a:moveTo>
                <a:cubicBezTo>
                  <a:pt x="171596" y="18570"/>
                  <a:pt x="59942" y="201927"/>
                  <a:pt x="30044" y="246112"/>
                </a:cubicBezTo>
                <a:cubicBezTo>
                  <a:pt x="146" y="290297"/>
                  <a:pt x="-7791" y="283683"/>
                  <a:pt x="7819" y="266750"/>
                </a:cubicBezTo>
                <a:cubicBezTo>
                  <a:pt x="23429" y="249817"/>
                  <a:pt x="93543" y="185258"/>
                  <a:pt x="123706" y="144512"/>
                </a:cubicBezTo>
                <a:cubicBezTo>
                  <a:pt x="153868" y="103766"/>
                  <a:pt x="202816" y="-15296"/>
                  <a:pt x="187206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: 図形 2412">
            <a:extLst>
              <a:ext uri="{FF2B5EF4-FFF2-40B4-BE49-F238E27FC236}">
                <a16:creationId xmlns:a16="http://schemas.microsoft.com/office/drawing/2014/main" id="{3055927D-8A82-44C7-B9C1-C4AE3809D6F8}"/>
              </a:ext>
            </a:extLst>
          </p:cNvPr>
          <p:cNvSpPr/>
          <p:nvPr/>
        </p:nvSpPr>
        <p:spPr>
          <a:xfrm>
            <a:off x="2855710" y="11736386"/>
            <a:ext cx="95786" cy="201619"/>
          </a:xfrm>
          <a:custGeom>
            <a:avLst/>
            <a:gdLst>
              <a:gd name="connsiteX0" fmla="*/ 95453 w 95786"/>
              <a:gd name="connsiteY0" fmla="*/ 2 h 201619"/>
              <a:gd name="connsiteX1" fmla="*/ 9728 w 95786"/>
              <a:gd name="connsiteY1" fmla="*/ 131764 h 201619"/>
              <a:gd name="connsiteX2" fmla="*/ 4965 w 95786"/>
              <a:gd name="connsiteY2" fmla="*/ 201614 h 201619"/>
              <a:gd name="connsiteX3" fmla="*/ 36715 w 95786"/>
              <a:gd name="connsiteY3" fmla="*/ 128589 h 201619"/>
              <a:gd name="connsiteX4" fmla="*/ 95453 w 95786"/>
              <a:gd name="connsiteY4" fmla="*/ 2 h 20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86" h="201619">
                <a:moveTo>
                  <a:pt x="95453" y="2"/>
                </a:moveTo>
                <a:cubicBezTo>
                  <a:pt x="90955" y="531"/>
                  <a:pt x="24809" y="98162"/>
                  <a:pt x="9728" y="131764"/>
                </a:cubicBezTo>
                <a:cubicBezTo>
                  <a:pt x="-5353" y="165366"/>
                  <a:pt x="467" y="202143"/>
                  <a:pt x="4965" y="201614"/>
                </a:cubicBezTo>
                <a:cubicBezTo>
                  <a:pt x="9463" y="201085"/>
                  <a:pt x="15548" y="161397"/>
                  <a:pt x="36715" y="128589"/>
                </a:cubicBezTo>
                <a:cubicBezTo>
                  <a:pt x="57882" y="95781"/>
                  <a:pt x="99951" y="-527"/>
                  <a:pt x="954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: 図形 2413">
            <a:extLst>
              <a:ext uri="{FF2B5EF4-FFF2-40B4-BE49-F238E27FC236}">
                <a16:creationId xmlns:a16="http://schemas.microsoft.com/office/drawing/2014/main" id="{15239D0D-B773-4733-9F39-0BC285A96901}"/>
              </a:ext>
            </a:extLst>
          </p:cNvPr>
          <p:cNvSpPr/>
          <p:nvPr/>
        </p:nvSpPr>
        <p:spPr>
          <a:xfrm>
            <a:off x="2746167" y="11775980"/>
            <a:ext cx="152883" cy="49844"/>
          </a:xfrm>
          <a:custGeom>
            <a:avLst/>
            <a:gdLst>
              <a:gd name="connsiteX0" fmla="*/ 208 w 152883"/>
              <a:gd name="connsiteY0" fmla="*/ 36608 h 49844"/>
              <a:gd name="connsiteX1" fmla="*/ 68471 w 152883"/>
              <a:gd name="connsiteY1" fmla="*/ 95 h 49844"/>
              <a:gd name="connsiteX2" fmla="*/ 152608 w 152883"/>
              <a:gd name="connsiteY2" fmla="*/ 49308 h 49844"/>
              <a:gd name="connsiteX3" fmla="*/ 90696 w 152883"/>
              <a:gd name="connsiteY3" fmla="*/ 28670 h 49844"/>
              <a:gd name="connsiteX4" fmla="*/ 208 w 152883"/>
              <a:gd name="connsiteY4" fmla="*/ 36608 h 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3" h="49844">
                <a:moveTo>
                  <a:pt x="208" y="36608"/>
                </a:moveTo>
                <a:cubicBezTo>
                  <a:pt x="-3496" y="31846"/>
                  <a:pt x="43071" y="-2022"/>
                  <a:pt x="68471" y="95"/>
                </a:cubicBezTo>
                <a:cubicBezTo>
                  <a:pt x="93871" y="2212"/>
                  <a:pt x="148904" y="44546"/>
                  <a:pt x="152608" y="49308"/>
                </a:cubicBezTo>
                <a:cubicBezTo>
                  <a:pt x="156312" y="54070"/>
                  <a:pt x="121917" y="25495"/>
                  <a:pt x="90696" y="28670"/>
                </a:cubicBezTo>
                <a:cubicBezTo>
                  <a:pt x="59475" y="31845"/>
                  <a:pt x="3912" y="41370"/>
                  <a:pt x="208" y="36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: 図形 2414">
            <a:extLst>
              <a:ext uri="{FF2B5EF4-FFF2-40B4-BE49-F238E27FC236}">
                <a16:creationId xmlns:a16="http://schemas.microsoft.com/office/drawing/2014/main" id="{DD06AF31-83C9-495A-8DF9-113108037266}"/>
              </a:ext>
            </a:extLst>
          </p:cNvPr>
          <p:cNvSpPr/>
          <p:nvPr/>
        </p:nvSpPr>
        <p:spPr>
          <a:xfrm>
            <a:off x="2945990" y="11781466"/>
            <a:ext cx="218728" cy="450517"/>
          </a:xfrm>
          <a:custGeom>
            <a:avLst/>
            <a:gdLst>
              <a:gd name="connsiteX0" fmla="*/ 192498 w 218728"/>
              <a:gd name="connsiteY0" fmla="*/ 45409 h 450517"/>
              <a:gd name="connsiteX1" fmla="*/ 17873 w 218728"/>
              <a:gd name="connsiteY1" fmla="*/ 423234 h 450517"/>
              <a:gd name="connsiteX2" fmla="*/ 14698 w 218728"/>
              <a:gd name="connsiteY2" fmla="*/ 396247 h 450517"/>
              <a:gd name="connsiteX3" fmla="*/ 97248 w 218728"/>
              <a:gd name="connsiteY3" fmla="*/ 199397 h 450517"/>
              <a:gd name="connsiteX4" fmla="*/ 217898 w 218728"/>
              <a:gd name="connsiteY4" fmla="*/ 959 h 450517"/>
              <a:gd name="connsiteX5" fmla="*/ 152810 w 218728"/>
              <a:gd name="connsiteY5" fmla="*/ 120022 h 450517"/>
              <a:gd name="connsiteX6" fmla="*/ 192498 w 218728"/>
              <a:gd name="connsiteY6" fmla="*/ 45409 h 45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728" h="450517">
                <a:moveTo>
                  <a:pt x="192498" y="45409"/>
                </a:moveTo>
                <a:cubicBezTo>
                  <a:pt x="170009" y="95944"/>
                  <a:pt x="47506" y="364761"/>
                  <a:pt x="17873" y="423234"/>
                </a:cubicBezTo>
                <a:cubicBezTo>
                  <a:pt x="-11760" y="481707"/>
                  <a:pt x="1469" y="433553"/>
                  <a:pt x="14698" y="396247"/>
                </a:cubicBezTo>
                <a:cubicBezTo>
                  <a:pt x="27927" y="358941"/>
                  <a:pt x="63381" y="265278"/>
                  <a:pt x="97248" y="199397"/>
                </a:cubicBezTo>
                <a:cubicBezTo>
                  <a:pt x="131115" y="133516"/>
                  <a:pt x="208638" y="14188"/>
                  <a:pt x="217898" y="959"/>
                </a:cubicBezTo>
                <a:cubicBezTo>
                  <a:pt x="227158" y="-12270"/>
                  <a:pt x="155985" y="115524"/>
                  <a:pt x="152810" y="120022"/>
                </a:cubicBezTo>
                <a:cubicBezTo>
                  <a:pt x="149635" y="124520"/>
                  <a:pt x="214987" y="-5126"/>
                  <a:pt x="192498" y="4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: 図形 2415">
            <a:extLst>
              <a:ext uri="{FF2B5EF4-FFF2-40B4-BE49-F238E27FC236}">
                <a16:creationId xmlns:a16="http://schemas.microsoft.com/office/drawing/2014/main" id="{F890EE90-536B-4593-A26A-95B407D04162}"/>
              </a:ext>
            </a:extLst>
          </p:cNvPr>
          <p:cNvSpPr/>
          <p:nvPr/>
        </p:nvSpPr>
        <p:spPr>
          <a:xfrm>
            <a:off x="2871782" y="11794892"/>
            <a:ext cx="235239" cy="376474"/>
          </a:xfrm>
          <a:custGeom>
            <a:avLst/>
            <a:gdLst>
              <a:gd name="connsiteX0" fmla="*/ 234956 w 235239"/>
              <a:gd name="connsiteY0" fmla="*/ 233 h 376474"/>
              <a:gd name="connsiteX1" fmla="*/ 130181 w 235239"/>
              <a:gd name="connsiteY1" fmla="*/ 176446 h 376474"/>
              <a:gd name="connsiteX2" fmla="*/ 84143 w 235239"/>
              <a:gd name="connsiteY2" fmla="*/ 282808 h 376474"/>
              <a:gd name="connsiteX3" fmla="*/ 50806 w 235239"/>
              <a:gd name="connsiteY3" fmla="*/ 376471 h 376474"/>
              <a:gd name="connsiteX4" fmla="*/ 6 w 235239"/>
              <a:gd name="connsiteY4" fmla="*/ 279633 h 376474"/>
              <a:gd name="connsiteX5" fmla="*/ 47631 w 235239"/>
              <a:gd name="connsiteY5" fmla="*/ 328846 h 376474"/>
              <a:gd name="connsiteX6" fmla="*/ 95256 w 235239"/>
              <a:gd name="connsiteY6" fmla="*/ 216133 h 376474"/>
              <a:gd name="connsiteX7" fmla="*/ 234956 w 235239"/>
              <a:gd name="connsiteY7" fmla="*/ 233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39" h="376474">
                <a:moveTo>
                  <a:pt x="234956" y="233"/>
                </a:moveTo>
                <a:cubicBezTo>
                  <a:pt x="240777" y="-6382"/>
                  <a:pt x="155316" y="129350"/>
                  <a:pt x="130181" y="176446"/>
                </a:cubicBezTo>
                <a:cubicBezTo>
                  <a:pt x="105046" y="223542"/>
                  <a:pt x="97372" y="249471"/>
                  <a:pt x="84143" y="282808"/>
                </a:cubicBezTo>
                <a:cubicBezTo>
                  <a:pt x="70914" y="316145"/>
                  <a:pt x="64829" y="377000"/>
                  <a:pt x="50806" y="376471"/>
                </a:cubicBezTo>
                <a:cubicBezTo>
                  <a:pt x="36783" y="375942"/>
                  <a:pt x="535" y="287571"/>
                  <a:pt x="6" y="279633"/>
                </a:cubicBezTo>
                <a:cubicBezTo>
                  <a:pt x="-523" y="271696"/>
                  <a:pt x="31756" y="339429"/>
                  <a:pt x="47631" y="328846"/>
                </a:cubicBezTo>
                <a:cubicBezTo>
                  <a:pt x="63506" y="318263"/>
                  <a:pt x="64829" y="271431"/>
                  <a:pt x="95256" y="216133"/>
                </a:cubicBezTo>
                <a:cubicBezTo>
                  <a:pt x="125683" y="160835"/>
                  <a:pt x="229135" y="6848"/>
                  <a:pt x="23495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: 図形 2416">
            <a:extLst>
              <a:ext uri="{FF2B5EF4-FFF2-40B4-BE49-F238E27FC236}">
                <a16:creationId xmlns:a16="http://schemas.microsoft.com/office/drawing/2014/main" id="{CBA13BDA-C8C6-4794-8F37-205BA98A9A41}"/>
              </a:ext>
            </a:extLst>
          </p:cNvPr>
          <p:cNvSpPr/>
          <p:nvPr/>
        </p:nvSpPr>
        <p:spPr>
          <a:xfrm>
            <a:off x="3057566" y="11696306"/>
            <a:ext cx="119905" cy="149926"/>
          </a:xfrm>
          <a:custGeom>
            <a:avLst/>
            <a:gdLst>
              <a:gd name="connsiteX0" fmla="*/ 1547 w 119905"/>
              <a:gd name="connsiteY0" fmla="*/ 394 h 149926"/>
              <a:gd name="connsiteX1" fmla="*/ 111084 w 119905"/>
              <a:gd name="connsiteY1" fmla="*/ 121044 h 149926"/>
              <a:gd name="connsiteX2" fmla="*/ 106322 w 119905"/>
              <a:gd name="connsiteY2" fmla="*/ 148032 h 149926"/>
              <a:gd name="connsiteX3" fmla="*/ 50759 w 119905"/>
              <a:gd name="connsiteY3" fmla="*/ 84532 h 149926"/>
              <a:gd name="connsiteX4" fmla="*/ 1547 w 119905"/>
              <a:gd name="connsiteY4" fmla="*/ 394 h 1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5" h="149926">
                <a:moveTo>
                  <a:pt x="1547" y="394"/>
                </a:moveTo>
                <a:cubicBezTo>
                  <a:pt x="11601" y="6479"/>
                  <a:pt x="93622" y="96438"/>
                  <a:pt x="111084" y="121044"/>
                </a:cubicBezTo>
                <a:cubicBezTo>
                  <a:pt x="128546" y="145650"/>
                  <a:pt x="116376" y="154117"/>
                  <a:pt x="106322" y="148032"/>
                </a:cubicBezTo>
                <a:cubicBezTo>
                  <a:pt x="96268" y="141947"/>
                  <a:pt x="68486" y="108874"/>
                  <a:pt x="50759" y="84532"/>
                </a:cubicBezTo>
                <a:cubicBezTo>
                  <a:pt x="33032" y="60190"/>
                  <a:pt x="-8507" y="-5691"/>
                  <a:pt x="1547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: 図形 2417">
            <a:extLst>
              <a:ext uri="{FF2B5EF4-FFF2-40B4-BE49-F238E27FC236}">
                <a16:creationId xmlns:a16="http://schemas.microsoft.com/office/drawing/2014/main" id="{6E65E834-A702-4604-9992-A782EF28326F}"/>
              </a:ext>
            </a:extLst>
          </p:cNvPr>
          <p:cNvSpPr/>
          <p:nvPr/>
        </p:nvSpPr>
        <p:spPr>
          <a:xfrm>
            <a:off x="2837063" y="11809314"/>
            <a:ext cx="60913" cy="232415"/>
          </a:xfrm>
          <a:custGeom>
            <a:avLst/>
            <a:gdLst>
              <a:gd name="connsiteX0" fmla="*/ 1387 w 60913"/>
              <a:gd name="connsiteY0" fmla="*/ 99 h 232415"/>
              <a:gd name="connsiteX1" fmla="*/ 7737 w 60913"/>
              <a:gd name="connsiteY1" fmla="*/ 165199 h 232415"/>
              <a:gd name="connsiteX2" fmla="*/ 60125 w 60913"/>
              <a:gd name="connsiteY2" fmla="*/ 231874 h 232415"/>
              <a:gd name="connsiteX3" fmla="*/ 37900 w 60913"/>
              <a:gd name="connsiteY3" fmla="*/ 193774 h 232415"/>
              <a:gd name="connsiteX4" fmla="*/ 18850 w 60913"/>
              <a:gd name="connsiteY4" fmla="*/ 141386 h 232415"/>
              <a:gd name="connsiteX5" fmla="*/ 1387 w 60913"/>
              <a:gd name="connsiteY5" fmla="*/ 99 h 2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3" h="232415">
                <a:moveTo>
                  <a:pt x="1387" y="99"/>
                </a:moveTo>
                <a:cubicBezTo>
                  <a:pt x="-465" y="4068"/>
                  <a:pt x="-2053" y="126570"/>
                  <a:pt x="7737" y="165199"/>
                </a:cubicBezTo>
                <a:cubicBezTo>
                  <a:pt x="17527" y="203828"/>
                  <a:pt x="55098" y="227112"/>
                  <a:pt x="60125" y="231874"/>
                </a:cubicBezTo>
                <a:cubicBezTo>
                  <a:pt x="65152" y="236636"/>
                  <a:pt x="44779" y="208855"/>
                  <a:pt x="37900" y="193774"/>
                </a:cubicBezTo>
                <a:cubicBezTo>
                  <a:pt x="31021" y="178693"/>
                  <a:pt x="23612" y="170755"/>
                  <a:pt x="18850" y="141386"/>
                </a:cubicBezTo>
                <a:cubicBezTo>
                  <a:pt x="14088" y="112017"/>
                  <a:pt x="3239" y="-3870"/>
                  <a:pt x="138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: 図形 2418">
            <a:extLst>
              <a:ext uri="{FF2B5EF4-FFF2-40B4-BE49-F238E27FC236}">
                <a16:creationId xmlns:a16="http://schemas.microsoft.com/office/drawing/2014/main" id="{DD2856ED-E161-45D0-9BD1-524498500491}"/>
              </a:ext>
            </a:extLst>
          </p:cNvPr>
          <p:cNvSpPr/>
          <p:nvPr/>
        </p:nvSpPr>
        <p:spPr>
          <a:xfrm>
            <a:off x="2601236" y="12061644"/>
            <a:ext cx="289721" cy="393253"/>
          </a:xfrm>
          <a:custGeom>
            <a:avLst/>
            <a:gdLst>
              <a:gd name="connsiteX0" fmla="*/ 289602 w 289721"/>
              <a:gd name="connsiteY0" fmla="*/ 181 h 393253"/>
              <a:gd name="connsiteX1" fmla="*/ 221339 w 289721"/>
              <a:gd name="connsiteY1" fmla="*/ 98606 h 393253"/>
              <a:gd name="connsiteX2" fmla="*/ 168952 w 289721"/>
              <a:gd name="connsiteY2" fmla="*/ 136706 h 393253"/>
              <a:gd name="connsiteX3" fmla="*/ 68939 w 289721"/>
              <a:gd name="connsiteY3" fmla="*/ 330381 h 393253"/>
              <a:gd name="connsiteX4" fmla="*/ 677 w 289721"/>
              <a:gd name="connsiteY4" fmla="*/ 392294 h 393253"/>
              <a:gd name="connsiteX5" fmla="*/ 110214 w 289721"/>
              <a:gd name="connsiteY5" fmla="*/ 292281 h 393253"/>
              <a:gd name="connsiteX6" fmla="*/ 203877 w 289721"/>
              <a:gd name="connsiteY6" fmla="*/ 125594 h 393253"/>
              <a:gd name="connsiteX7" fmla="*/ 289602 w 289721"/>
              <a:gd name="connsiteY7" fmla="*/ 181 h 39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721" h="393253">
                <a:moveTo>
                  <a:pt x="289602" y="181"/>
                </a:moveTo>
                <a:cubicBezTo>
                  <a:pt x="292512" y="-4317"/>
                  <a:pt x="241447" y="75852"/>
                  <a:pt x="221339" y="98606"/>
                </a:cubicBezTo>
                <a:cubicBezTo>
                  <a:pt x="201231" y="121360"/>
                  <a:pt x="194352" y="98077"/>
                  <a:pt x="168952" y="136706"/>
                </a:cubicBezTo>
                <a:cubicBezTo>
                  <a:pt x="143552" y="175335"/>
                  <a:pt x="96985" y="287783"/>
                  <a:pt x="68939" y="330381"/>
                </a:cubicBezTo>
                <a:cubicBezTo>
                  <a:pt x="40893" y="372979"/>
                  <a:pt x="-6202" y="398644"/>
                  <a:pt x="677" y="392294"/>
                </a:cubicBezTo>
                <a:cubicBezTo>
                  <a:pt x="7556" y="385944"/>
                  <a:pt x="76347" y="336731"/>
                  <a:pt x="110214" y="292281"/>
                </a:cubicBezTo>
                <a:cubicBezTo>
                  <a:pt x="144081" y="247831"/>
                  <a:pt x="171862" y="174013"/>
                  <a:pt x="203877" y="125594"/>
                </a:cubicBezTo>
                <a:cubicBezTo>
                  <a:pt x="235892" y="77175"/>
                  <a:pt x="286692" y="4679"/>
                  <a:pt x="28960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: 図形 2419">
            <a:extLst>
              <a:ext uri="{FF2B5EF4-FFF2-40B4-BE49-F238E27FC236}">
                <a16:creationId xmlns:a16="http://schemas.microsoft.com/office/drawing/2014/main" id="{0D8C36FB-39E4-4FD1-8D1E-FB94745B090D}"/>
              </a:ext>
            </a:extLst>
          </p:cNvPr>
          <p:cNvSpPr/>
          <p:nvPr/>
        </p:nvSpPr>
        <p:spPr>
          <a:xfrm>
            <a:off x="2764513" y="11812906"/>
            <a:ext cx="43775" cy="193200"/>
          </a:xfrm>
          <a:custGeom>
            <a:avLst/>
            <a:gdLst>
              <a:gd name="connsiteX0" fmla="*/ 912 w 43775"/>
              <a:gd name="connsiteY0" fmla="*/ 2857 h 193200"/>
              <a:gd name="connsiteX1" fmla="*/ 16787 w 43775"/>
              <a:gd name="connsiteY1" fmla="*/ 191769 h 193200"/>
              <a:gd name="connsiteX2" fmla="*/ 43775 w 43775"/>
              <a:gd name="connsiteY2" fmla="*/ 85407 h 193200"/>
              <a:gd name="connsiteX3" fmla="*/ 912 w 43775"/>
              <a:gd name="connsiteY3" fmla="*/ 2857 h 1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75" h="193200">
                <a:moveTo>
                  <a:pt x="912" y="2857"/>
                </a:moveTo>
                <a:cubicBezTo>
                  <a:pt x="-3586" y="20584"/>
                  <a:pt x="9643" y="178011"/>
                  <a:pt x="16787" y="191769"/>
                </a:cubicBezTo>
                <a:cubicBezTo>
                  <a:pt x="23931" y="205527"/>
                  <a:pt x="43775" y="116363"/>
                  <a:pt x="43775" y="85407"/>
                </a:cubicBezTo>
                <a:cubicBezTo>
                  <a:pt x="43775" y="54451"/>
                  <a:pt x="5410" y="-14870"/>
                  <a:pt x="912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: 図形 2420">
            <a:extLst>
              <a:ext uri="{FF2B5EF4-FFF2-40B4-BE49-F238E27FC236}">
                <a16:creationId xmlns:a16="http://schemas.microsoft.com/office/drawing/2014/main" id="{9D53E0AD-8075-4752-B5A0-F383445AC1EE}"/>
              </a:ext>
            </a:extLst>
          </p:cNvPr>
          <p:cNvSpPr/>
          <p:nvPr/>
        </p:nvSpPr>
        <p:spPr>
          <a:xfrm>
            <a:off x="2375369" y="12005829"/>
            <a:ext cx="412551" cy="704110"/>
          </a:xfrm>
          <a:custGeom>
            <a:avLst/>
            <a:gdLst>
              <a:gd name="connsiteX0" fmla="*/ 412281 w 412551"/>
              <a:gd name="connsiteY0" fmla="*/ 434 h 704110"/>
              <a:gd name="connsiteX1" fmla="*/ 275756 w 412551"/>
              <a:gd name="connsiteY1" fmla="*/ 257609 h 704110"/>
              <a:gd name="connsiteX2" fmla="*/ 169394 w 412551"/>
              <a:gd name="connsiteY2" fmla="*/ 422709 h 704110"/>
              <a:gd name="connsiteX3" fmla="*/ 104306 w 412551"/>
              <a:gd name="connsiteY3" fmla="*/ 510021 h 704110"/>
              <a:gd name="connsiteX4" fmla="*/ 10644 w 412551"/>
              <a:gd name="connsiteY4" fmla="*/ 651309 h 704110"/>
              <a:gd name="connsiteX5" fmla="*/ 10644 w 412551"/>
              <a:gd name="connsiteY5" fmla="*/ 697346 h 704110"/>
              <a:gd name="connsiteX6" fmla="*/ 86844 w 412551"/>
              <a:gd name="connsiteY6" fmla="*/ 517959 h 704110"/>
              <a:gd name="connsiteX7" fmla="*/ 304331 w 412551"/>
              <a:gd name="connsiteY7" fmla="*/ 205221 h 704110"/>
              <a:gd name="connsiteX8" fmla="*/ 412281 w 412551"/>
              <a:gd name="connsiteY8" fmla="*/ 434 h 70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51" h="704110">
                <a:moveTo>
                  <a:pt x="412281" y="434"/>
                </a:moveTo>
                <a:cubicBezTo>
                  <a:pt x="407519" y="9165"/>
                  <a:pt x="316237" y="187230"/>
                  <a:pt x="275756" y="257609"/>
                </a:cubicBezTo>
                <a:cubicBezTo>
                  <a:pt x="235275" y="327988"/>
                  <a:pt x="197969" y="380640"/>
                  <a:pt x="169394" y="422709"/>
                </a:cubicBezTo>
                <a:cubicBezTo>
                  <a:pt x="140819" y="464778"/>
                  <a:pt x="130764" y="471921"/>
                  <a:pt x="104306" y="510021"/>
                </a:cubicBezTo>
                <a:cubicBezTo>
                  <a:pt x="77848" y="548121"/>
                  <a:pt x="26254" y="620088"/>
                  <a:pt x="10644" y="651309"/>
                </a:cubicBezTo>
                <a:cubicBezTo>
                  <a:pt x="-4966" y="682530"/>
                  <a:pt x="-2056" y="719571"/>
                  <a:pt x="10644" y="697346"/>
                </a:cubicBezTo>
                <a:cubicBezTo>
                  <a:pt x="23344" y="675121"/>
                  <a:pt x="37896" y="599980"/>
                  <a:pt x="86844" y="517959"/>
                </a:cubicBezTo>
                <a:cubicBezTo>
                  <a:pt x="135792" y="435938"/>
                  <a:pt x="250621" y="293856"/>
                  <a:pt x="304331" y="205221"/>
                </a:cubicBezTo>
                <a:cubicBezTo>
                  <a:pt x="358041" y="116586"/>
                  <a:pt x="417043" y="-8297"/>
                  <a:pt x="41228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: 図形 2421">
            <a:extLst>
              <a:ext uri="{FF2B5EF4-FFF2-40B4-BE49-F238E27FC236}">
                <a16:creationId xmlns:a16="http://schemas.microsoft.com/office/drawing/2014/main" id="{CE5BCE9E-E435-4DF3-9BD7-AACFA5DC4009}"/>
              </a:ext>
            </a:extLst>
          </p:cNvPr>
          <p:cNvSpPr/>
          <p:nvPr/>
        </p:nvSpPr>
        <p:spPr>
          <a:xfrm>
            <a:off x="2791290" y="12220870"/>
            <a:ext cx="161526" cy="507761"/>
          </a:xfrm>
          <a:custGeom>
            <a:avLst/>
            <a:gdLst>
              <a:gd name="connsiteX0" fmla="*/ 161460 w 161526"/>
              <a:gd name="connsiteY0" fmla="*/ 1293 h 507761"/>
              <a:gd name="connsiteX1" fmla="*/ 61448 w 161526"/>
              <a:gd name="connsiteY1" fmla="*/ 282280 h 507761"/>
              <a:gd name="connsiteX2" fmla="*/ 10648 w 161526"/>
              <a:gd name="connsiteY2" fmla="*/ 453730 h 507761"/>
              <a:gd name="connsiteX3" fmla="*/ 2710 w 161526"/>
              <a:gd name="connsiteY3" fmla="*/ 506118 h 507761"/>
              <a:gd name="connsiteX4" fmla="*/ 45573 w 161526"/>
              <a:gd name="connsiteY4" fmla="*/ 404518 h 507761"/>
              <a:gd name="connsiteX5" fmla="*/ 161460 w 161526"/>
              <a:gd name="connsiteY5" fmla="*/ 1293 h 50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26" h="507761">
                <a:moveTo>
                  <a:pt x="161460" y="1293"/>
                </a:moveTo>
                <a:cubicBezTo>
                  <a:pt x="164106" y="-19080"/>
                  <a:pt x="86583" y="206874"/>
                  <a:pt x="61448" y="282280"/>
                </a:cubicBezTo>
                <a:cubicBezTo>
                  <a:pt x="36313" y="357686"/>
                  <a:pt x="20438" y="416424"/>
                  <a:pt x="10648" y="453730"/>
                </a:cubicBezTo>
                <a:cubicBezTo>
                  <a:pt x="858" y="491036"/>
                  <a:pt x="-3111" y="514320"/>
                  <a:pt x="2710" y="506118"/>
                </a:cubicBezTo>
                <a:cubicBezTo>
                  <a:pt x="8531" y="497916"/>
                  <a:pt x="17527" y="485480"/>
                  <a:pt x="45573" y="404518"/>
                </a:cubicBezTo>
                <a:cubicBezTo>
                  <a:pt x="73619" y="323556"/>
                  <a:pt x="158814" y="21666"/>
                  <a:pt x="161460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: 図形 2422">
            <a:extLst>
              <a:ext uri="{FF2B5EF4-FFF2-40B4-BE49-F238E27FC236}">
                <a16:creationId xmlns:a16="http://schemas.microsoft.com/office/drawing/2014/main" id="{CE3C23B5-62FF-481D-A353-EEA810844D1F}"/>
              </a:ext>
            </a:extLst>
          </p:cNvPr>
          <p:cNvSpPr/>
          <p:nvPr/>
        </p:nvSpPr>
        <p:spPr>
          <a:xfrm>
            <a:off x="2400560" y="12517646"/>
            <a:ext cx="116458" cy="204895"/>
          </a:xfrm>
          <a:custGeom>
            <a:avLst/>
            <a:gdLst>
              <a:gd name="connsiteX0" fmla="*/ 115628 w 116458"/>
              <a:gd name="connsiteY0" fmla="*/ 7729 h 204895"/>
              <a:gd name="connsiteX1" fmla="*/ 31490 w 116458"/>
              <a:gd name="connsiteY1" fmla="*/ 158542 h 204895"/>
              <a:gd name="connsiteX2" fmla="*/ 1328 w 116458"/>
              <a:gd name="connsiteY2" fmla="*/ 198229 h 204895"/>
              <a:gd name="connsiteX3" fmla="*/ 69590 w 116458"/>
              <a:gd name="connsiteY3" fmla="*/ 39479 h 204895"/>
              <a:gd name="connsiteX4" fmla="*/ 115628 w 116458"/>
              <a:gd name="connsiteY4" fmla="*/ 7729 h 2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8" h="204895">
                <a:moveTo>
                  <a:pt x="115628" y="7729"/>
                </a:moveTo>
                <a:cubicBezTo>
                  <a:pt x="109278" y="27573"/>
                  <a:pt x="50540" y="126792"/>
                  <a:pt x="31490" y="158542"/>
                </a:cubicBezTo>
                <a:cubicBezTo>
                  <a:pt x="12440" y="190292"/>
                  <a:pt x="-5022" y="218073"/>
                  <a:pt x="1328" y="198229"/>
                </a:cubicBezTo>
                <a:cubicBezTo>
                  <a:pt x="7678" y="178385"/>
                  <a:pt x="48688" y="69906"/>
                  <a:pt x="69590" y="39479"/>
                </a:cubicBezTo>
                <a:cubicBezTo>
                  <a:pt x="90492" y="9052"/>
                  <a:pt x="121978" y="-12115"/>
                  <a:pt x="115628" y="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: 図形 2423">
            <a:extLst>
              <a:ext uri="{FF2B5EF4-FFF2-40B4-BE49-F238E27FC236}">
                <a16:creationId xmlns:a16="http://schemas.microsoft.com/office/drawing/2014/main" id="{2389419F-EAD3-457A-8949-01C9EC07DCA0}"/>
              </a:ext>
            </a:extLst>
          </p:cNvPr>
          <p:cNvSpPr/>
          <p:nvPr/>
        </p:nvSpPr>
        <p:spPr>
          <a:xfrm>
            <a:off x="2530475" y="12530138"/>
            <a:ext cx="288040" cy="188787"/>
          </a:xfrm>
          <a:custGeom>
            <a:avLst/>
            <a:gdLst>
              <a:gd name="connsiteX0" fmla="*/ 0 w 288040"/>
              <a:gd name="connsiteY0" fmla="*/ 0 h 188787"/>
              <a:gd name="connsiteX1" fmla="*/ 142875 w 288040"/>
              <a:gd name="connsiteY1" fmla="*/ 92075 h 188787"/>
              <a:gd name="connsiteX2" fmla="*/ 268288 w 288040"/>
              <a:gd name="connsiteY2" fmla="*/ 174625 h 188787"/>
              <a:gd name="connsiteX3" fmla="*/ 277813 w 288040"/>
              <a:gd name="connsiteY3" fmla="*/ 184150 h 188787"/>
              <a:gd name="connsiteX4" fmla="*/ 169863 w 288040"/>
              <a:gd name="connsiteY4" fmla="*/ 125412 h 188787"/>
              <a:gd name="connsiteX5" fmla="*/ 0 w 288040"/>
              <a:gd name="connsiteY5" fmla="*/ 0 h 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0" h="188787">
                <a:moveTo>
                  <a:pt x="0" y="0"/>
                </a:moveTo>
                <a:lnTo>
                  <a:pt x="142875" y="92075"/>
                </a:lnTo>
                <a:lnTo>
                  <a:pt x="268288" y="174625"/>
                </a:lnTo>
                <a:cubicBezTo>
                  <a:pt x="290778" y="189971"/>
                  <a:pt x="294217" y="192352"/>
                  <a:pt x="277813" y="184150"/>
                </a:cubicBezTo>
                <a:cubicBezTo>
                  <a:pt x="261409" y="175948"/>
                  <a:pt x="217753" y="154252"/>
                  <a:pt x="169863" y="125412"/>
                </a:cubicBezTo>
                <a:cubicBezTo>
                  <a:pt x="121973" y="96572"/>
                  <a:pt x="56224" y="5384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: 図形 2424">
            <a:extLst>
              <a:ext uri="{FF2B5EF4-FFF2-40B4-BE49-F238E27FC236}">
                <a16:creationId xmlns:a16="http://schemas.microsoft.com/office/drawing/2014/main" id="{866334D2-3272-4B9D-973E-F777E86484E7}"/>
              </a:ext>
            </a:extLst>
          </p:cNvPr>
          <p:cNvSpPr/>
          <p:nvPr/>
        </p:nvSpPr>
        <p:spPr>
          <a:xfrm>
            <a:off x="2551065" y="12109940"/>
            <a:ext cx="300408" cy="468072"/>
          </a:xfrm>
          <a:custGeom>
            <a:avLst/>
            <a:gdLst>
              <a:gd name="connsiteX0" fmla="*/ 296910 w 300408"/>
              <a:gd name="connsiteY0" fmla="*/ 10623 h 468072"/>
              <a:gd name="connsiteX1" fmla="*/ 173085 w 300408"/>
              <a:gd name="connsiteY1" fmla="*/ 113810 h 468072"/>
              <a:gd name="connsiteX2" fmla="*/ 34973 w 300408"/>
              <a:gd name="connsiteY2" fmla="*/ 339235 h 468072"/>
              <a:gd name="connsiteX3" fmla="*/ 1635 w 300408"/>
              <a:gd name="connsiteY3" fmla="*/ 390035 h 468072"/>
              <a:gd name="connsiteX4" fmla="*/ 71485 w 300408"/>
              <a:gd name="connsiteY4" fmla="*/ 436073 h 468072"/>
              <a:gd name="connsiteX5" fmla="*/ 84185 w 300408"/>
              <a:gd name="connsiteY5" fmla="*/ 467823 h 468072"/>
              <a:gd name="connsiteX6" fmla="*/ 4810 w 300408"/>
              <a:gd name="connsiteY6" fmla="*/ 450360 h 468072"/>
              <a:gd name="connsiteX7" fmla="*/ 66723 w 300408"/>
              <a:gd name="connsiteY7" fmla="*/ 440835 h 468072"/>
              <a:gd name="connsiteX8" fmla="*/ 30210 w 300408"/>
              <a:gd name="connsiteY8" fmla="*/ 363048 h 468072"/>
              <a:gd name="connsiteX9" fmla="*/ 296910 w 300408"/>
              <a:gd name="connsiteY9" fmla="*/ 10623 h 46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08" h="468072">
                <a:moveTo>
                  <a:pt x="296910" y="10623"/>
                </a:moveTo>
                <a:cubicBezTo>
                  <a:pt x="320722" y="-30917"/>
                  <a:pt x="216741" y="59041"/>
                  <a:pt x="173085" y="113810"/>
                </a:cubicBezTo>
                <a:cubicBezTo>
                  <a:pt x="129429" y="168579"/>
                  <a:pt x="63548" y="293197"/>
                  <a:pt x="34973" y="339235"/>
                </a:cubicBezTo>
                <a:cubicBezTo>
                  <a:pt x="6398" y="385273"/>
                  <a:pt x="-4450" y="373895"/>
                  <a:pt x="1635" y="390035"/>
                </a:cubicBezTo>
                <a:cubicBezTo>
                  <a:pt x="7720" y="406175"/>
                  <a:pt x="57727" y="423108"/>
                  <a:pt x="71485" y="436073"/>
                </a:cubicBezTo>
                <a:cubicBezTo>
                  <a:pt x="85243" y="449038"/>
                  <a:pt x="95297" y="465442"/>
                  <a:pt x="84185" y="467823"/>
                </a:cubicBezTo>
                <a:cubicBezTo>
                  <a:pt x="73072" y="470204"/>
                  <a:pt x="7720" y="454858"/>
                  <a:pt x="4810" y="450360"/>
                </a:cubicBezTo>
                <a:cubicBezTo>
                  <a:pt x="1900" y="445862"/>
                  <a:pt x="62490" y="455387"/>
                  <a:pt x="66723" y="440835"/>
                </a:cubicBezTo>
                <a:cubicBezTo>
                  <a:pt x="70956" y="426283"/>
                  <a:pt x="-7890" y="434750"/>
                  <a:pt x="30210" y="363048"/>
                </a:cubicBezTo>
                <a:cubicBezTo>
                  <a:pt x="68310" y="291346"/>
                  <a:pt x="273098" y="52163"/>
                  <a:pt x="296910" y="10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: 図形 2425">
            <a:extLst>
              <a:ext uri="{FF2B5EF4-FFF2-40B4-BE49-F238E27FC236}">
                <a16:creationId xmlns:a16="http://schemas.microsoft.com/office/drawing/2014/main" id="{5F035207-6673-4824-8ED3-84081033DBC6}"/>
              </a:ext>
            </a:extLst>
          </p:cNvPr>
          <p:cNvSpPr/>
          <p:nvPr/>
        </p:nvSpPr>
        <p:spPr>
          <a:xfrm>
            <a:off x="2789237" y="12012083"/>
            <a:ext cx="114302" cy="77027"/>
          </a:xfrm>
          <a:custGeom>
            <a:avLst/>
            <a:gdLst>
              <a:gd name="connsiteX0" fmla="*/ 1 w 114302"/>
              <a:gd name="connsiteY0" fmla="*/ 530 h 77027"/>
              <a:gd name="connsiteX1" fmla="*/ 68263 w 114302"/>
              <a:gd name="connsiteY1" fmla="*/ 76730 h 77027"/>
              <a:gd name="connsiteX2" fmla="*/ 114301 w 114302"/>
              <a:gd name="connsiteY2" fmla="*/ 27517 h 77027"/>
              <a:gd name="connsiteX3" fmla="*/ 66676 w 114302"/>
              <a:gd name="connsiteY3" fmla="*/ 41805 h 77027"/>
              <a:gd name="connsiteX4" fmla="*/ 1 w 114302"/>
              <a:gd name="connsiteY4" fmla="*/ 530 h 7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2" h="77027">
                <a:moveTo>
                  <a:pt x="1" y="530"/>
                </a:moveTo>
                <a:cubicBezTo>
                  <a:pt x="265" y="6351"/>
                  <a:pt x="49213" y="72232"/>
                  <a:pt x="68263" y="76730"/>
                </a:cubicBezTo>
                <a:cubicBezTo>
                  <a:pt x="87313" y="81228"/>
                  <a:pt x="114565" y="33338"/>
                  <a:pt x="114301" y="27517"/>
                </a:cubicBezTo>
                <a:cubicBezTo>
                  <a:pt x="114037" y="21696"/>
                  <a:pt x="84932" y="44980"/>
                  <a:pt x="66676" y="41805"/>
                </a:cubicBezTo>
                <a:cubicBezTo>
                  <a:pt x="48420" y="38630"/>
                  <a:pt x="-263" y="-5291"/>
                  <a:pt x="1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: 図形 2426">
            <a:extLst>
              <a:ext uri="{FF2B5EF4-FFF2-40B4-BE49-F238E27FC236}">
                <a16:creationId xmlns:a16="http://schemas.microsoft.com/office/drawing/2014/main" id="{0AFCB26C-D673-4226-9DD4-80C843ACE5B8}"/>
              </a:ext>
            </a:extLst>
          </p:cNvPr>
          <p:cNvSpPr/>
          <p:nvPr/>
        </p:nvSpPr>
        <p:spPr>
          <a:xfrm>
            <a:off x="2546115" y="12041858"/>
            <a:ext cx="283787" cy="442368"/>
          </a:xfrm>
          <a:custGeom>
            <a:avLst/>
            <a:gdLst>
              <a:gd name="connsiteX0" fmla="*/ 281223 w 283787"/>
              <a:gd name="connsiteY0" fmla="*/ 4092 h 442368"/>
              <a:gd name="connsiteX1" fmla="*/ 184385 w 283787"/>
              <a:gd name="connsiteY1" fmla="*/ 142205 h 442368"/>
              <a:gd name="connsiteX2" fmla="*/ 95485 w 283787"/>
              <a:gd name="connsiteY2" fmla="*/ 286667 h 442368"/>
              <a:gd name="connsiteX3" fmla="*/ 235 w 283787"/>
              <a:gd name="connsiteY3" fmla="*/ 442242 h 442368"/>
              <a:gd name="connsiteX4" fmla="*/ 74848 w 283787"/>
              <a:gd name="connsiteY4" fmla="*/ 307305 h 442368"/>
              <a:gd name="connsiteX5" fmla="*/ 281223 w 283787"/>
              <a:gd name="connsiteY5" fmla="*/ 4092 h 4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787" h="442368">
                <a:moveTo>
                  <a:pt x="281223" y="4092"/>
                </a:moveTo>
                <a:cubicBezTo>
                  <a:pt x="299479" y="-23425"/>
                  <a:pt x="215341" y="95109"/>
                  <a:pt x="184385" y="142205"/>
                </a:cubicBezTo>
                <a:cubicBezTo>
                  <a:pt x="153429" y="189301"/>
                  <a:pt x="95485" y="286667"/>
                  <a:pt x="95485" y="286667"/>
                </a:cubicBezTo>
                <a:cubicBezTo>
                  <a:pt x="64793" y="336673"/>
                  <a:pt x="3674" y="438802"/>
                  <a:pt x="235" y="442242"/>
                </a:cubicBezTo>
                <a:cubicBezTo>
                  <a:pt x="-3204" y="445682"/>
                  <a:pt x="31456" y="378478"/>
                  <a:pt x="74848" y="307305"/>
                </a:cubicBezTo>
                <a:cubicBezTo>
                  <a:pt x="118240" y="236132"/>
                  <a:pt x="262967" y="31609"/>
                  <a:pt x="281223" y="4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: 図形 2427">
            <a:extLst>
              <a:ext uri="{FF2B5EF4-FFF2-40B4-BE49-F238E27FC236}">
                <a16:creationId xmlns:a16="http://schemas.microsoft.com/office/drawing/2014/main" id="{4F998A1C-3D02-4BA0-8DB8-BAEAF51D5504}"/>
              </a:ext>
            </a:extLst>
          </p:cNvPr>
          <p:cNvSpPr/>
          <p:nvPr/>
        </p:nvSpPr>
        <p:spPr>
          <a:xfrm>
            <a:off x="2452173" y="12185504"/>
            <a:ext cx="36584" cy="247733"/>
          </a:xfrm>
          <a:custGeom>
            <a:avLst/>
            <a:gdLst>
              <a:gd name="connsiteX0" fmla="*/ 21152 w 36584"/>
              <a:gd name="connsiteY0" fmla="*/ 146 h 247733"/>
              <a:gd name="connsiteX1" fmla="*/ 27502 w 36584"/>
              <a:gd name="connsiteY1" fmla="*/ 203346 h 247733"/>
              <a:gd name="connsiteX2" fmla="*/ 35440 w 36584"/>
              <a:gd name="connsiteY2" fmla="*/ 246209 h 247733"/>
              <a:gd name="connsiteX3" fmla="*/ 515 w 36584"/>
              <a:gd name="connsiteY3" fmla="*/ 171596 h 247733"/>
              <a:gd name="connsiteX4" fmla="*/ 21152 w 36584"/>
              <a:gd name="connsiteY4" fmla="*/ 146 h 24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" h="247733">
                <a:moveTo>
                  <a:pt x="21152" y="146"/>
                </a:moveTo>
                <a:cubicBezTo>
                  <a:pt x="25650" y="5438"/>
                  <a:pt x="25121" y="162336"/>
                  <a:pt x="27502" y="203346"/>
                </a:cubicBezTo>
                <a:cubicBezTo>
                  <a:pt x="29883" y="244357"/>
                  <a:pt x="39938" y="251501"/>
                  <a:pt x="35440" y="246209"/>
                </a:cubicBezTo>
                <a:cubicBezTo>
                  <a:pt x="30942" y="240917"/>
                  <a:pt x="4484" y="208373"/>
                  <a:pt x="515" y="171596"/>
                </a:cubicBezTo>
                <a:cubicBezTo>
                  <a:pt x="-3454" y="134819"/>
                  <a:pt x="16654" y="-5146"/>
                  <a:pt x="21152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: 図形 2428">
            <a:extLst>
              <a:ext uri="{FF2B5EF4-FFF2-40B4-BE49-F238E27FC236}">
                <a16:creationId xmlns:a16="http://schemas.microsoft.com/office/drawing/2014/main" id="{C240B1B2-365E-4992-BCF4-89DE47D4B551}"/>
              </a:ext>
            </a:extLst>
          </p:cNvPr>
          <p:cNvSpPr/>
          <p:nvPr/>
        </p:nvSpPr>
        <p:spPr>
          <a:xfrm>
            <a:off x="2500310" y="11988586"/>
            <a:ext cx="229064" cy="352417"/>
          </a:xfrm>
          <a:custGeom>
            <a:avLst/>
            <a:gdLst>
              <a:gd name="connsiteX0" fmla="*/ 228603 w 229064"/>
              <a:gd name="connsiteY0" fmla="*/ 214 h 352417"/>
              <a:gd name="connsiteX1" fmla="*/ 101603 w 229064"/>
              <a:gd name="connsiteY1" fmla="*/ 214527 h 352417"/>
              <a:gd name="connsiteX2" fmla="*/ 38103 w 229064"/>
              <a:gd name="connsiteY2" fmla="*/ 287552 h 352417"/>
              <a:gd name="connsiteX3" fmla="*/ 53978 w 229064"/>
              <a:gd name="connsiteY3" fmla="*/ 333589 h 352417"/>
              <a:gd name="connsiteX4" fmla="*/ 3 w 229064"/>
              <a:gd name="connsiteY4" fmla="*/ 347877 h 352417"/>
              <a:gd name="connsiteX5" fmla="*/ 52390 w 229064"/>
              <a:gd name="connsiteY5" fmla="*/ 257389 h 352417"/>
              <a:gd name="connsiteX6" fmla="*/ 228603 w 229064"/>
              <a:gd name="connsiteY6" fmla="*/ 214 h 35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64" h="352417">
                <a:moveTo>
                  <a:pt x="228603" y="214"/>
                </a:moveTo>
                <a:cubicBezTo>
                  <a:pt x="236805" y="-6930"/>
                  <a:pt x="133353" y="166637"/>
                  <a:pt x="101603" y="214527"/>
                </a:cubicBezTo>
                <a:cubicBezTo>
                  <a:pt x="69853" y="262417"/>
                  <a:pt x="46040" y="267708"/>
                  <a:pt x="38103" y="287552"/>
                </a:cubicBezTo>
                <a:cubicBezTo>
                  <a:pt x="30166" y="307396"/>
                  <a:pt x="60328" y="323535"/>
                  <a:pt x="53978" y="333589"/>
                </a:cubicBezTo>
                <a:cubicBezTo>
                  <a:pt x="47628" y="343643"/>
                  <a:pt x="268" y="360577"/>
                  <a:pt x="3" y="347877"/>
                </a:cubicBezTo>
                <a:cubicBezTo>
                  <a:pt x="-262" y="335177"/>
                  <a:pt x="14555" y="317449"/>
                  <a:pt x="52390" y="257389"/>
                </a:cubicBezTo>
                <a:cubicBezTo>
                  <a:pt x="90225" y="197329"/>
                  <a:pt x="220401" y="7358"/>
                  <a:pt x="22860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: 図形 2429">
            <a:extLst>
              <a:ext uri="{FF2B5EF4-FFF2-40B4-BE49-F238E27FC236}">
                <a16:creationId xmlns:a16="http://schemas.microsoft.com/office/drawing/2014/main" id="{7D88FEF2-4F7A-4D6C-B077-7A3ED65EF322}"/>
              </a:ext>
            </a:extLst>
          </p:cNvPr>
          <p:cNvSpPr/>
          <p:nvPr/>
        </p:nvSpPr>
        <p:spPr>
          <a:xfrm>
            <a:off x="6755012" y="9815373"/>
            <a:ext cx="268139" cy="973197"/>
          </a:xfrm>
          <a:custGeom>
            <a:avLst/>
            <a:gdLst>
              <a:gd name="connsiteX0" fmla="*/ 268088 w 268139"/>
              <a:gd name="connsiteY0" fmla="*/ 140 h 973197"/>
              <a:gd name="connsiteX1" fmla="*/ 129976 w 268139"/>
              <a:gd name="connsiteY1" fmla="*/ 514490 h 973197"/>
              <a:gd name="connsiteX2" fmla="*/ 42663 w 268139"/>
              <a:gd name="connsiteY2" fmla="*/ 871677 h 973197"/>
              <a:gd name="connsiteX3" fmla="*/ 4563 w 268139"/>
              <a:gd name="connsiteY3" fmla="*/ 954227 h 973197"/>
              <a:gd name="connsiteX4" fmla="*/ 144263 w 268139"/>
              <a:gd name="connsiteY4" fmla="*/ 565290 h 973197"/>
              <a:gd name="connsiteX5" fmla="*/ 268088 w 268139"/>
              <a:gd name="connsiteY5" fmla="*/ 140 h 97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39" h="973197">
                <a:moveTo>
                  <a:pt x="268088" y="140"/>
                </a:moveTo>
                <a:cubicBezTo>
                  <a:pt x="265707" y="-8326"/>
                  <a:pt x="167547" y="369234"/>
                  <a:pt x="129976" y="514490"/>
                </a:cubicBezTo>
                <a:cubicBezTo>
                  <a:pt x="92405" y="659746"/>
                  <a:pt x="63565" y="798388"/>
                  <a:pt x="42663" y="871677"/>
                </a:cubicBezTo>
                <a:cubicBezTo>
                  <a:pt x="21761" y="944966"/>
                  <a:pt x="-12370" y="1005292"/>
                  <a:pt x="4563" y="954227"/>
                </a:cubicBezTo>
                <a:cubicBezTo>
                  <a:pt x="21496" y="903163"/>
                  <a:pt x="99019" y="721394"/>
                  <a:pt x="144263" y="565290"/>
                </a:cubicBezTo>
                <a:cubicBezTo>
                  <a:pt x="189507" y="409186"/>
                  <a:pt x="270469" y="8606"/>
                  <a:pt x="268088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: 図形 2430">
            <a:extLst>
              <a:ext uri="{FF2B5EF4-FFF2-40B4-BE49-F238E27FC236}">
                <a16:creationId xmlns:a16="http://schemas.microsoft.com/office/drawing/2014/main" id="{1B7FC15E-5B14-4B03-A4F2-BF960E64955B}"/>
              </a:ext>
            </a:extLst>
          </p:cNvPr>
          <p:cNvSpPr/>
          <p:nvPr/>
        </p:nvSpPr>
        <p:spPr>
          <a:xfrm>
            <a:off x="6595846" y="10779225"/>
            <a:ext cx="174756" cy="925932"/>
          </a:xfrm>
          <a:custGeom>
            <a:avLst/>
            <a:gdLst>
              <a:gd name="connsiteX0" fmla="*/ 170079 w 174756"/>
              <a:gd name="connsiteY0" fmla="*/ 20538 h 925932"/>
              <a:gd name="connsiteX1" fmla="*/ 22442 w 174756"/>
              <a:gd name="connsiteY1" fmla="*/ 623788 h 925932"/>
              <a:gd name="connsiteX2" fmla="*/ 3392 w 174756"/>
              <a:gd name="connsiteY2" fmla="*/ 925413 h 925932"/>
              <a:gd name="connsiteX3" fmla="*/ 51017 w 174756"/>
              <a:gd name="connsiteY3" fmla="*/ 682525 h 925932"/>
              <a:gd name="connsiteX4" fmla="*/ 130392 w 174756"/>
              <a:gd name="connsiteY4" fmla="*/ 190400 h 925932"/>
              <a:gd name="connsiteX5" fmla="*/ 170079 w 174756"/>
              <a:gd name="connsiteY5" fmla="*/ 20538 h 9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56" h="925932">
                <a:moveTo>
                  <a:pt x="170079" y="20538"/>
                </a:moveTo>
                <a:cubicBezTo>
                  <a:pt x="152087" y="92769"/>
                  <a:pt x="50223" y="472976"/>
                  <a:pt x="22442" y="623788"/>
                </a:cubicBezTo>
                <a:cubicBezTo>
                  <a:pt x="-5339" y="774601"/>
                  <a:pt x="-1370" y="915624"/>
                  <a:pt x="3392" y="925413"/>
                </a:cubicBezTo>
                <a:cubicBezTo>
                  <a:pt x="8154" y="935202"/>
                  <a:pt x="29850" y="805027"/>
                  <a:pt x="51017" y="682525"/>
                </a:cubicBezTo>
                <a:cubicBezTo>
                  <a:pt x="72184" y="560023"/>
                  <a:pt x="111077" y="299408"/>
                  <a:pt x="130392" y="190400"/>
                </a:cubicBezTo>
                <a:cubicBezTo>
                  <a:pt x="149706" y="81392"/>
                  <a:pt x="188071" y="-51693"/>
                  <a:pt x="170079" y="20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: 図形 2431">
            <a:extLst>
              <a:ext uri="{FF2B5EF4-FFF2-40B4-BE49-F238E27FC236}">
                <a16:creationId xmlns:a16="http://schemas.microsoft.com/office/drawing/2014/main" id="{01DDAA19-0BFE-4D19-8D20-4AA4E438C5FE}"/>
              </a:ext>
            </a:extLst>
          </p:cNvPr>
          <p:cNvSpPr/>
          <p:nvPr/>
        </p:nvSpPr>
        <p:spPr>
          <a:xfrm>
            <a:off x="6602390" y="11666124"/>
            <a:ext cx="76534" cy="793683"/>
          </a:xfrm>
          <a:custGeom>
            <a:avLst/>
            <a:gdLst>
              <a:gd name="connsiteX0" fmla="*/ 23 w 76534"/>
              <a:gd name="connsiteY0" fmla="*/ 14701 h 793683"/>
              <a:gd name="connsiteX1" fmla="*/ 31773 w 76534"/>
              <a:gd name="connsiteY1" fmla="*/ 516351 h 793683"/>
              <a:gd name="connsiteX2" fmla="*/ 76223 w 76534"/>
              <a:gd name="connsiteY2" fmla="*/ 790989 h 793683"/>
              <a:gd name="connsiteX3" fmla="*/ 50823 w 76534"/>
              <a:gd name="connsiteY3" fmla="*/ 627476 h 793683"/>
              <a:gd name="connsiteX4" fmla="*/ 36535 w 76534"/>
              <a:gd name="connsiteY4" fmla="*/ 175039 h 793683"/>
              <a:gd name="connsiteX5" fmla="*/ 23 w 76534"/>
              <a:gd name="connsiteY5" fmla="*/ 14701 h 7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34" h="793683">
                <a:moveTo>
                  <a:pt x="23" y="14701"/>
                </a:moveTo>
                <a:cubicBezTo>
                  <a:pt x="-771" y="71586"/>
                  <a:pt x="19073" y="386970"/>
                  <a:pt x="31773" y="516351"/>
                </a:cubicBezTo>
                <a:cubicBezTo>
                  <a:pt x="44473" y="645732"/>
                  <a:pt x="73048" y="772468"/>
                  <a:pt x="76223" y="790989"/>
                </a:cubicBezTo>
                <a:cubicBezTo>
                  <a:pt x="79398" y="809510"/>
                  <a:pt x="57438" y="730134"/>
                  <a:pt x="50823" y="627476"/>
                </a:cubicBezTo>
                <a:cubicBezTo>
                  <a:pt x="44208" y="524818"/>
                  <a:pt x="45795" y="272406"/>
                  <a:pt x="36535" y="175039"/>
                </a:cubicBezTo>
                <a:cubicBezTo>
                  <a:pt x="27275" y="77672"/>
                  <a:pt x="817" y="-42184"/>
                  <a:pt x="23" y="14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: 図形 2432">
            <a:extLst>
              <a:ext uri="{FF2B5EF4-FFF2-40B4-BE49-F238E27FC236}">
                <a16:creationId xmlns:a16="http://schemas.microsoft.com/office/drawing/2014/main" id="{F2762EAD-1EA2-4573-9511-B298BCB71E13}"/>
              </a:ext>
            </a:extLst>
          </p:cNvPr>
          <p:cNvSpPr/>
          <p:nvPr/>
        </p:nvSpPr>
        <p:spPr>
          <a:xfrm>
            <a:off x="6678215" y="12444053"/>
            <a:ext cx="145811" cy="299160"/>
          </a:xfrm>
          <a:custGeom>
            <a:avLst/>
            <a:gdLst>
              <a:gd name="connsiteX0" fmla="*/ 398 w 145811"/>
              <a:gd name="connsiteY0" fmla="*/ 360 h 299160"/>
              <a:gd name="connsiteX1" fmla="*/ 106760 w 145811"/>
              <a:gd name="connsiteY1" fmla="*/ 167047 h 299160"/>
              <a:gd name="connsiteX2" fmla="*/ 144860 w 145811"/>
              <a:gd name="connsiteY2" fmla="*/ 298810 h 299160"/>
              <a:gd name="connsiteX3" fmla="*/ 73423 w 145811"/>
              <a:gd name="connsiteY3" fmla="*/ 127360 h 299160"/>
              <a:gd name="connsiteX4" fmla="*/ 398 w 145811"/>
              <a:gd name="connsiteY4" fmla="*/ 360 h 2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11" h="299160">
                <a:moveTo>
                  <a:pt x="398" y="360"/>
                </a:moveTo>
                <a:cubicBezTo>
                  <a:pt x="5954" y="6974"/>
                  <a:pt x="82683" y="117306"/>
                  <a:pt x="106760" y="167047"/>
                </a:cubicBezTo>
                <a:cubicBezTo>
                  <a:pt x="130837" y="216788"/>
                  <a:pt x="150416" y="305424"/>
                  <a:pt x="144860" y="298810"/>
                </a:cubicBezTo>
                <a:cubicBezTo>
                  <a:pt x="139304" y="292196"/>
                  <a:pt x="98029" y="174985"/>
                  <a:pt x="73423" y="127360"/>
                </a:cubicBezTo>
                <a:cubicBezTo>
                  <a:pt x="48817" y="79735"/>
                  <a:pt x="-5158" y="-6254"/>
                  <a:pt x="39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: 図形 2433">
            <a:extLst>
              <a:ext uri="{FF2B5EF4-FFF2-40B4-BE49-F238E27FC236}">
                <a16:creationId xmlns:a16="http://schemas.microsoft.com/office/drawing/2014/main" id="{B96806D0-CD5A-487D-B614-3FA7BF78E673}"/>
              </a:ext>
            </a:extLst>
          </p:cNvPr>
          <p:cNvSpPr/>
          <p:nvPr/>
        </p:nvSpPr>
        <p:spPr>
          <a:xfrm>
            <a:off x="6583358" y="10107274"/>
            <a:ext cx="352484" cy="397248"/>
          </a:xfrm>
          <a:custGeom>
            <a:avLst/>
            <a:gdLst>
              <a:gd name="connsiteX0" fmla="*/ 352430 w 352484"/>
              <a:gd name="connsiteY0" fmla="*/ 339 h 397248"/>
              <a:gd name="connsiteX1" fmla="*/ 227017 w 352484"/>
              <a:gd name="connsiteY1" fmla="*/ 276564 h 397248"/>
              <a:gd name="connsiteX2" fmla="*/ 134942 w 352484"/>
              <a:gd name="connsiteY2" fmla="*/ 351176 h 397248"/>
              <a:gd name="connsiteX3" fmla="*/ 5 w 352484"/>
              <a:gd name="connsiteY3" fmla="*/ 397214 h 397248"/>
              <a:gd name="connsiteX4" fmla="*/ 130180 w 352484"/>
              <a:gd name="connsiteY4" fmla="*/ 355939 h 397248"/>
              <a:gd name="connsiteX5" fmla="*/ 241305 w 352484"/>
              <a:gd name="connsiteY5" fmla="*/ 222589 h 397248"/>
              <a:gd name="connsiteX6" fmla="*/ 352430 w 352484"/>
              <a:gd name="connsiteY6" fmla="*/ 339 h 39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484" h="397248">
                <a:moveTo>
                  <a:pt x="352430" y="339"/>
                </a:moveTo>
                <a:cubicBezTo>
                  <a:pt x="350049" y="9335"/>
                  <a:pt x="263265" y="218091"/>
                  <a:pt x="227017" y="276564"/>
                </a:cubicBezTo>
                <a:cubicBezTo>
                  <a:pt x="190769" y="335037"/>
                  <a:pt x="172777" y="331068"/>
                  <a:pt x="134942" y="351176"/>
                </a:cubicBezTo>
                <a:cubicBezTo>
                  <a:pt x="97107" y="371284"/>
                  <a:pt x="799" y="396420"/>
                  <a:pt x="5" y="397214"/>
                </a:cubicBezTo>
                <a:cubicBezTo>
                  <a:pt x="-789" y="398008"/>
                  <a:pt x="89963" y="385043"/>
                  <a:pt x="130180" y="355939"/>
                </a:cubicBezTo>
                <a:cubicBezTo>
                  <a:pt x="170397" y="326835"/>
                  <a:pt x="204528" y="281326"/>
                  <a:pt x="241305" y="222589"/>
                </a:cubicBezTo>
                <a:cubicBezTo>
                  <a:pt x="278082" y="163852"/>
                  <a:pt x="354811" y="-8657"/>
                  <a:pt x="352430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: 図形 2434">
            <a:extLst>
              <a:ext uri="{FF2B5EF4-FFF2-40B4-BE49-F238E27FC236}">
                <a16:creationId xmlns:a16="http://schemas.microsoft.com/office/drawing/2014/main" id="{E934EB29-40E0-44BB-B0F5-65410A40E2B2}"/>
              </a:ext>
            </a:extLst>
          </p:cNvPr>
          <p:cNvSpPr/>
          <p:nvPr/>
        </p:nvSpPr>
        <p:spPr>
          <a:xfrm>
            <a:off x="6576934" y="10182933"/>
            <a:ext cx="281159" cy="305727"/>
          </a:xfrm>
          <a:custGeom>
            <a:avLst/>
            <a:gdLst>
              <a:gd name="connsiteX0" fmla="*/ 279479 w 281159"/>
              <a:gd name="connsiteY0" fmla="*/ 880 h 305727"/>
              <a:gd name="connsiteX1" fmla="*/ 166766 w 281159"/>
              <a:gd name="connsiteY1" fmla="*/ 183442 h 305727"/>
              <a:gd name="connsiteX2" fmla="*/ 117554 w 281159"/>
              <a:gd name="connsiteY2" fmla="*/ 248530 h 305727"/>
              <a:gd name="connsiteX3" fmla="*/ 79 w 281159"/>
              <a:gd name="connsiteY3" fmla="*/ 305680 h 305727"/>
              <a:gd name="connsiteX4" fmla="*/ 136604 w 281159"/>
              <a:gd name="connsiteY4" fmla="*/ 239005 h 305727"/>
              <a:gd name="connsiteX5" fmla="*/ 227091 w 281159"/>
              <a:gd name="connsiteY5" fmla="*/ 118355 h 305727"/>
              <a:gd name="connsiteX6" fmla="*/ 279479 w 281159"/>
              <a:gd name="connsiteY6" fmla="*/ 880 h 30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59" h="305727">
                <a:moveTo>
                  <a:pt x="279479" y="880"/>
                </a:moveTo>
                <a:cubicBezTo>
                  <a:pt x="269425" y="11728"/>
                  <a:pt x="193753" y="142167"/>
                  <a:pt x="166766" y="183442"/>
                </a:cubicBezTo>
                <a:cubicBezTo>
                  <a:pt x="139779" y="224717"/>
                  <a:pt x="145335" y="228157"/>
                  <a:pt x="117554" y="248530"/>
                </a:cubicBezTo>
                <a:cubicBezTo>
                  <a:pt x="89773" y="268903"/>
                  <a:pt x="-3096" y="307267"/>
                  <a:pt x="79" y="305680"/>
                </a:cubicBezTo>
                <a:cubicBezTo>
                  <a:pt x="3254" y="304093"/>
                  <a:pt x="98769" y="270226"/>
                  <a:pt x="136604" y="239005"/>
                </a:cubicBezTo>
                <a:cubicBezTo>
                  <a:pt x="174439" y="207784"/>
                  <a:pt x="201956" y="154338"/>
                  <a:pt x="227091" y="118355"/>
                </a:cubicBezTo>
                <a:cubicBezTo>
                  <a:pt x="252226" y="82372"/>
                  <a:pt x="289533" y="-9968"/>
                  <a:pt x="27947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: 図形 2435">
            <a:extLst>
              <a:ext uri="{FF2B5EF4-FFF2-40B4-BE49-F238E27FC236}">
                <a16:creationId xmlns:a16="http://schemas.microsoft.com/office/drawing/2014/main" id="{032875BD-8931-4555-A730-0B05186DADD8}"/>
              </a:ext>
            </a:extLst>
          </p:cNvPr>
          <p:cNvSpPr/>
          <p:nvPr/>
        </p:nvSpPr>
        <p:spPr>
          <a:xfrm>
            <a:off x="6682476" y="9834889"/>
            <a:ext cx="323777" cy="495199"/>
          </a:xfrm>
          <a:custGeom>
            <a:avLst/>
            <a:gdLst>
              <a:gd name="connsiteX0" fmla="*/ 323162 w 323777"/>
              <a:gd name="connsiteY0" fmla="*/ 1261 h 495199"/>
              <a:gd name="connsiteX1" fmla="*/ 167587 w 323777"/>
              <a:gd name="connsiteY1" fmla="*/ 283836 h 495199"/>
              <a:gd name="connsiteX2" fmla="*/ 61224 w 323777"/>
              <a:gd name="connsiteY2" fmla="*/ 426711 h 495199"/>
              <a:gd name="connsiteX3" fmla="*/ 899 w 323777"/>
              <a:gd name="connsiteY3" fmla="*/ 494974 h 495199"/>
              <a:gd name="connsiteX4" fmla="*/ 105674 w 323777"/>
              <a:gd name="connsiteY4" fmla="*/ 406074 h 495199"/>
              <a:gd name="connsiteX5" fmla="*/ 323162 w 323777"/>
              <a:gd name="connsiteY5" fmla="*/ 1261 h 49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777" h="495199">
                <a:moveTo>
                  <a:pt x="323162" y="1261"/>
                </a:moveTo>
                <a:cubicBezTo>
                  <a:pt x="333481" y="-19112"/>
                  <a:pt x="211243" y="212928"/>
                  <a:pt x="167587" y="283836"/>
                </a:cubicBezTo>
                <a:cubicBezTo>
                  <a:pt x="123931" y="354744"/>
                  <a:pt x="89005" y="391521"/>
                  <a:pt x="61224" y="426711"/>
                </a:cubicBezTo>
                <a:cubicBezTo>
                  <a:pt x="33443" y="461901"/>
                  <a:pt x="-6509" y="498414"/>
                  <a:pt x="899" y="494974"/>
                </a:cubicBezTo>
                <a:cubicBezTo>
                  <a:pt x="8307" y="491535"/>
                  <a:pt x="46672" y="489418"/>
                  <a:pt x="105674" y="406074"/>
                </a:cubicBezTo>
                <a:cubicBezTo>
                  <a:pt x="164676" y="322730"/>
                  <a:pt x="312843" y="21634"/>
                  <a:pt x="32316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: 図形 2436">
            <a:extLst>
              <a:ext uri="{FF2B5EF4-FFF2-40B4-BE49-F238E27FC236}">
                <a16:creationId xmlns:a16="http://schemas.microsoft.com/office/drawing/2014/main" id="{DEC5C4AB-4AE6-4BBC-B7F2-8A60DB987782}"/>
              </a:ext>
            </a:extLst>
          </p:cNvPr>
          <p:cNvSpPr/>
          <p:nvPr/>
        </p:nvSpPr>
        <p:spPr>
          <a:xfrm>
            <a:off x="6653235" y="9825038"/>
            <a:ext cx="311253" cy="474828"/>
          </a:xfrm>
          <a:custGeom>
            <a:avLst/>
            <a:gdLst>
              <a:gd name="connsiteX0" fmla="*/ 311128 w 311253"/>
              <a:gd name="connsiteY0" fmla="*/ 0 h 474828"/>
              <a:gd name="connsiteX1" fmla="*/ 103165 w 311253"/>
              <a:gd name="connsiteY1" fmla="*/ 349250 h 474828"/>
              <a:gd name="connsiteX2" fmla="*/ 15853 w 311253"/>
              <a:gd name="connsiteY2" fmla="*/ 457200 h 474828"/>
              <a:gd name="connsiteX3" fmla="*/ 11090 w 311253"/>
              <a:gd name="connsiteY3" fmla="*/ 463550 h 474828"/>
              <a:gd name="connsiteX4" fmla="*/ 131740 w 311253"/>
              <a:gd name="connsiteY4" fmla="*/ 346075 h 474828"/>
              <a:gd name="connsiteX5" fmla="*/ 311128 w 311253"/>
              <a:gd name="connsiteY5" fmla="*/ 0 h 4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253" h="474828">
                <a:moveTo>
                  <a:pt x="311128" y="0"/>
                </a:moveTo>
                <a:cubicBezTo>
                  <a:pt x="306365" y="529"/>
                  <a:pt x="152377" y="273050"/>
                  <a:pt x="103165" y="349250"/>
                </a:cubicBezTo>
                <a:cubicBezTo>
                  <a:pt x="53953" y="425450"/>
                  <a:pt x="31199" y="438150"/>
                  <a:pt x="15853" y="457200"/>
                </a:cubicBezTo>
                <a:cubicBezTo>
                  <a:pt x="507" y="476250"/>
                  <a:pt x="-8224" y="482071"/>
                  <a:pt x="11090" y="463550"/>
                </a:cubicBezTo>
                <a:cubicBezTo>
                  <a:pt x="30404" y="445029"/>
                  <a:pt x="79352" y="420423"/>
                  <a:pt x="131740" y="346075"/>
                </a:cubicBezTo>
                <a:cubicBezTo>
                  <a:pt x="184128" y="271727"/>
                  <a:pt x="315891" y="-529"/>
                  <a:pt x="311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: 図形 2437">
            <a:extLst>
              <a:ext uri="{FF2B5EF4-FFF2-40B4-BE49-F238E27FC236}">
                <a16:creationId xmlns:a16="http://schemas.microsoft.com/office/drawing/2014/main" id="{E792E7E1-5DFE-4E67-809C-8DBD504A2E33}"/>
              </a:ext>
            </a:extLst>
          </p:cNvPr>
          <p:cNvSpPr/>
          <p:nvPr/>
        </p:nvSpPr>
        <p:spPr>
          <a:xfrm>
            <a:off x="6078323" y="9693271"/>
            <a:ext cx="484810" cy="622642"/>
          </a:xfrm>
          <a:custGeom>
            <a:avLst/>
            <a:gdLst>
              <a:gd name="connsiteX0" fmla="*/ 215 w 484810"/>
              <a:gd name="connsiteY0" fmla="*/ 4 h 622642"/>
              <a:gd name="connsiteX1" fmla="*/ 236752 w 484810"/>
              <a:gd name="connsiteY1" fmla="*/ 274642 h 622642"/>
              <a:gd name="connsiteX2" fmla="*/ 427252 w 484810"/>
              <a:gd name="connsiteY2" fmla="*/ 541342 h 622642"/>
              <a:gd name="connsiteX3" fmla="*/ 484402 w 484810"/>
              <a:gd name="connsiteY3" fmla="*/ 622304 h 622642"/>
              <a:gd name="connsiteX4" fmla="*/ 443127 w 484810"/>
              <a:gd name="connsiteY4" fmla="*/ 519117 h 622642"/>
              <a:gd name="connsiteX5" fmla="*/ 279615 w 484810"/>
              <a:gd name="connsiteY5" fmla="*/ 268292 h 622642"/>
              <a:gd name="connsiteX6" fmla="*/ 215 w 484810"/>
              <a:gd name="connsiteY6" fmla="*/ 4 h 62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810" h="622642">
                <a:moveTo>
                  <a:pt x="215" y="4"/>
                </a:moveTo>
                <a:cubicBezTo>
                  <a:pt x="-6929" y="1062"/>
                  <a:pt x="165579" y="184419"/>
                  <a:pt x="236752" y="274642"/>
                </a:cubicBezTo>
                <a:cubicBezTo>
                  <a:pt x="307925" y="364865"/>
                  <a:pt x="385977" y="483398"/>
                  <a:pt x="427252" y="541342"/>
                </a:cubicBezTo>
                <a:cubicBezTo>
                  <a:pt x="468527" y="599286"/>
                  <a:pt x="481756" y="626008"/>
                  <a:pt x="484402" y="622304"/>
                </a:cubicBezTo>
                <a:cubicBezTo>
                  <a:pt x="487048" y="618600"/>
                  <a:pt x="477258" y="578119"/>
                  <a:pt x="443127" y="519117"/>
                </a:cubicBezTo>
                <a:cubicBezTo>
                  <a:pt x="408996" y="460115"/>
                  <a:pt x="352640" y="355075"/>
                  <a:pt x="279615" y="268292"/>
                </a:cubicBezTo>
                <a:cubicBezTo>
                  <a:pt x="206590" y="181509"/>
                  <a:pt x="7359" y="-1054"/>
                  <a:pt x="2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: 図形 2438">
            <a:extLst>
              <a:ext uri="{FF2B5EF4-FFF2-40B4-BE49-F238E27FC236}">
                <a16:creationId xmlns:a16="http://schemas.microsoft.com/office/drawing/2014/main" id="{CEE4094C-E547-4EC9-BA14-A865162BC001}"/>
              </a:ext>
            </a:extLst>
          </p:cNvPr>
          <p:cNvSpPr/>
          <p:nvPr/>
        </p:nvSpPr>
        <p:spPr>
          <a:xfrm>
            <a:off x="6064176" y="9737157"/>
            <a:ext cx="453217" cy="613673"/>
          </a:xfrm>
          <a:custGeom>
            <a:avLst/>
            <a:gdLst>
              <a:gd name="connsiteX0" fmla="*/ 74 w 453217"/>
              <a:gd name="connsiteY0" fmla="*/ 568 h 613673"/>
              <a:gd name="connsiteX1" fmla="*/ 319162 w 453217"/>
              <a:gd name="connsiteY1" fmla="*/ 386331 h 613673"/>
              <a:gd name="connsiteX2" fmla="*/ 444574 w 453217"/>
              <a:gd name="connsiteY2" fmla="*/ 608581 h 613673"/>
              <a:gd name="connsiteX3" fmla="*/ 425524 w 453217"/>
              <a:gd name="connsiteY3" fmla="*/ 522856 h 613673"/>
              <a:gd name="connsiteX4" fmla="*/ 290587 w 453217"/>
              <a:gd name="connsiteY4" fmla="*/ 305368 h 613673"/>
              <a:gd name="connsiteX5" fmla="*/ 74 w 453217"/>
              <a:gd name="connsiteY5" fmla="*/ 568 h 61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217" h="613673">
                <a:moveTo>
                  <a:pt x="74" y="568"/>
                </a:moveTo>
                <a:cubicBezTo>
                  <a:pt x="4836" y="14062"/>
                  <a:pt x="245079" y="284996"/>
                  <a:pt x="319162" y="386331"/>
                </a:cubicBezTo>
                <a:cubicBezTo>
                  <a:pt x="393245" y="487667"/>
                  <a:pt x="426847" y="585827"/>
                  <a:pt x="444574" y="608581"/>
                </a:cubicBezTo>
                <a:cubicBezTo>
                  <a:pt x="462301" y="631335"/>
                  <a:pt x="451188" y="573391"/>
                  <a:pt x="425524" y="522856"/>
                </a:cubicBezTo>
                <a:cubicBezTo>
                  <a:pt x="399860" y="472321"/>
                  <a:pt x="359643" y="393210"/>
                  <a:pt x="290587" y="305368"/>
                </a:cubicBezTo>
                <a:cubicBezTo>
                  <a:pt x="221531" y="217526"/>
                  <a:pt x="-4688" y="-12926"/>
                  <a:pt x="74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: 図形 2439">
            <a:extLst>
              <a:ext uri="{FF2B5EF4-FFF2-40B4-BE49-F238E27FC236}">
                <a16:creationId xmlns:a16="http://schemas.microsoft.com/office/drawing/2014/main" id="{F1C42A01-C0D8-4F57-80DA-E9CE353A2990}"/>
              </a:ext>
            </a:extLst>
          </p:cNvPr>
          <p:cNvSpPr/>
          <p:nvPr/>
        </p:nvSpPr>
        <p:spPr>
          <a:xfrm>
            <a:off x="6234057" y="9948223"/>
            <a:ext cx="281206" cy="417583"/>
          </a:xfrm>
          <a:custGeom>
            <a:avLst/>
            <a:gdLst>
              <a:gd name="connsiteX0" fmla="*/ 56 w 281206"/>
              <a:gd name="connsiteY0" fmla="*/ 640 h 417583"/>
              <a:gd name="connsiteX1" fmla="*/ 193731 w 281206"/>
              <a:gd name="connsiteY1" fmla="*/ 349890 h 417583"/>
              <a:gd name="connsiteX2" fmla="*/ 281043 w 281206"/>
              <a:gd name="connsiteY2" fmla="*/ 411802 h 417583"/>
              <a:gd name="connsiteX3" fmla="*/ 174681 w 281206"/>
              <a:gd name="connsiteY3" fmla="*/ 267340 h 417583"/>
              <a:gd name="connsiteX4" fmla="*/ 56 w 281206"/>
              <a:gd name="connsiteY4" fmla="*/ 640 h 4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06" h="417583">
                <a:moveTo>
                  <a:pt x="56" y="640"/>
                </a:moveTo>
                <a:cubicBezTo>
                  <a:pt x="3231" y="14398"/>
                  <a:pt x="146900" y="281363"/>
                  <a:pt x="193731" y="349890"/>
                </a:cubicBezTo>
                <a:cubicBezTo>
                  <a:pt x="240562" y="418417"/>
                  <a:pt x="284218" y="425560"/>
                  <a:pt x="281043" y="411802"/>
                </a:cubicBezTo>
                <a:cubicBezTo>
                  <a:pt x="277868" y="398044"/>
                  <a:pt x="220454" y="336132"/>
                  <a:pt x="174681" y="267340"/>
                </a:cubicBezTo>
                <a:cubicBezTo>
                  <a:pt x="128908" y="198548"/>
                  <a:pt x="-3119" y="-13118"/>
                  <a:pt x="56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: 図形 2440">
            <a:extLst>
              <a:ext uri="{FF2B5EF4-FFF2-40B4-BE49-F238E27FC236}">
                <a16:creationId xmlns:a16="http://schemas.microsoft.com/office/drawing/2014/main" id="{26FD00D9-D38D-4D1E-B88B-17E59DFA15E3}"/>
              </a:ext>
            </a:extLst>
          </p:cNvPr>
          <p:cNvSpPr/>
          <p:nvPr/>
        </p:nvSpPr>
        <p:spPr>
          <a:xfrm>
            <a:off x="6111873" y="9509080"/>
            <a:ext cx="238946" cy="344875"/>
          </a:xfrm>
          <a:custGeom>
            <a:avLst/>
            <a:gdLst>
              <a:gd name="connsiteX0" fmla="*/ 2 w 238946"/>
              <a:gd name="connsiteY0" fmla="*/ 45 h 344875"/>
              <a:gd name="connsiteX1" fmla="*/ 203202 w 238946"/>
              <a:gd name="connsiteY1" fmla="*/ 268333 h 344875"/>
              <a:gd name="connsiteX2" fmla="*/ 236540 w 238946"/>
              <a:gd name="connsiteY2" fmla="*/ 344533 h 344875"/>
              <a:gd name="connsiteX3" fmla="*/ 207965 w 238946"/>
              <a:gd name="connsiteY3" fmla="*/ 247695 h 344875"/>
              <a:gd name="connsiteX4" fmla="*/ 2 w 238946"/>
              <a:gd name="connsiteY4" fmla="*/ 45 h 34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46" h="344875">
                <a:moveTo>
                  <a:pt x="2" y="45"/>
                </a:moveTo>
                <a:cubicBezTo>
                  <a:pt x="-792" y="3485"/>
                  <a:pt x="163779" y="210918"/>
                  <a:pt x="203202" y="268333"/>
                </a:cubicBezTo>
                <a:cubicBezTo>
                  <a:pt x="242625" y="325748"/>
                  <a:pt x="235746" y="347973"/>
                  <a:pt x="236540" y="344533"/>
                </a:cubicBezTo>
                <a:cubicBezTo>
                  <a:pt x="237334" y="341093"/>
                  <a:pt x="250034" y="305374"/>
                  <a:pt x="207965" y="247695"/>
                </a:cubicBezTo>
                <a:cubicBezTo>
                  <a:pt x="165896" y="190016"/>
                  <a:pt x="796" y="-3395"/>
                  <a:pt x="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: 図形 2441">
            <a:extLst>
              <a:ext uri="{FF2B5EF4-FFF2-40B4-BE49-F238E27FC236}">
                <a16:creationId xmlns:a16="http://schemas.microsoft.com/office/drawing/2014/main" id="{5F89F419-F208-4E66-80B3-C2C6F67D3430}"/>
              </a:ext>
            </a:extLst>
          </p:cNvPr>
          <p:cNvSpPr/>
          <p:nvPr/>
        </p:nvSpPr>
        <p:spPr>
          <a:xfrm>
            <a:off x="6467461" y="9875709"/>
            <a:ext cx="196212" cy="429546"/>
          </a:xfrm>
          <a:custGeom>
            <a:avLst/>
            <a:gdLst>
              <a:gd name="connsiteX0" fmla="*/ 14 w 196212"/>
              <a:gd name="connsiteY0" fmla="*/ 129 h 429546"/>
              <a:gd name="connsiteX1" fmla="*/ 161939 w 196212"/>
              <a:gd name="connsiteY1" fmla="*/ 331916 h 429546"/>
              <a:gd name="connsiteX2" fmla="*/ 195277 w 196212"/>
              <a:gd name="connsiteY2" fmla="*/ 428754 h 429546"/>
              <a:gd name="connsiteX3" fmla="*/ 171464 w 196212"/>
              <a:gd name="connsiteY3" fmla="*/ 293816 h 429546"/>
              <a:gd name="connsiteX4" fmla="*/ 14 w 196212"/>
              <a:gd name="connsiteY4" fmla="*/ 129 h 4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" h="429546">
                <a:moveTo>
                  <a:pt x="14" y="129"/>
                </a:moveTo>
                <a:cubicBezTo>
                  <a:pt x="-1574" y="6479"/>
                  <a:pt x="129395" y="260479"/>
                  <a:pt x="161939" y="331916"/>
                </a:cubicBezTo>
                <a:cubicBezTo>
                  <a:pt x="194483" y="403353"/>
                  <a:pt x="193690" y="435104"/>
                  <a:pt x="195277" y="428754"/>
                </a:cubicBezTo>
                <a:cubicBezTo>
                  <a:pt x="196865" y="422404"/>
                  <a:pt x="199775" y="364460"/>
                  <a:pt x="171464" y="293816"/>
                </a:cubicBezTo>
                <a:cubicBezTo>
                  <a:pt x="143154" y="223172"/>
                  <a:pt x="1602" y="-6221"/>
                  <a:pt x="1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: 図形 2442">
            <a:extLst>
              <a:ext uri="{FF2B5EF4-FFF2-40B4-BE49-F238E27FC236}">
                <a16:creationId xmlns:a16="http://schemas.microsoft.com/office/drawing/2014/main" id="{9BEC35EF-3A74-412E-A261-D0D1F5E6F698}"/>
              </a:ext>
            </a:extLst>
          </p:cNvPr>
          <p:cNvSpPr/>
          <p:nvPr/>
        </p:nvSpPr>
        <p:spPr>
          <a:xfrm>
            <a:off x="6166632" y="9243579"/>
            <a:ext cx="186551" cy="435411"/>
          </a:xfrm>
          <a:custGeom>
            <a:avLst/>
            <a:gdLst>
              <a:gd name="connsiteX0" fmla="*/ 113518 w 186551"/>
              <a:gd name="connsiteY0" fmla="*/ 2021 h 435411"/>
              <a:gd name="connsiteX1" fmla="*/ 16681 w 186551"/>
              <a:gd name="connsiteY1" fmla="*/ 133784 h 435411"/>
              <a:gd name="connsiteX2" fmla="*/ 186543 w 186551"/>
              <a:gd name="connsiteY2" fmla="*/ 435409 h 435411"/>
              <a:gd name="connsiteX3" fmla="*/ 8743 w 186551"/>
              <a:gd name="connsiteY3" fmla="*/ 129021 h 435411"/>
              <a:gd name="connsiteX4" fmla="*/ 37318 w 186551"/>
              <a:gd name="connsiteY4" fmla="*/ 59171 h 435411"/>
              <a:gd name="connsiteX5" fmla="*/ 113518 w 186551"/>
              <a:gd name="connsiteY5" fmla="*/ 2021 h 43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51" h="435411">
                <a:moveTo>
                  <a:pt x="113518" y="2021"/>
                </a:moveTo>
                <a:cubicBezTo>
                  <a:pt x="110078" y="14457"/>
                  <a:pt x="4510" y="61553"/>
                  <a:pt x="16681" y="133784"/>
                </a:cubicBezTo>
                <a:cubicBezTo>
                  <a:pt x="28852" y="206015"/>
                  <a:pt x="187866" y="436203"/>
                  <a:pt x="186543" y="435409"/>
                </a:cubicBezTo>
                <a:cubicBezTo>
                  <a:pt x="185220" y="434615"/>
                  <a:pt x="33614" y="191727"/>
                  <a:pt x="8743" y="129021"/>
                </a:cubicBezTo>
                <a:cubicBezTo>
                  <a:pt x="-16128" y="66315"/>
                  <a:pt x="18003" y="80602"/>
                  <a:pt x="37318" y="59171"/>
                </a:cubicBezTo>
                <a:cubicBezTo>
                  <a:pt x="56633" y="37740"/>
                  <a:pt x="116958" y="-10415"/>
                  <a:pt x="113518" y="2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: 図形 2443">
            <a:extLst>
              <a:ext uri="{FF2B5EF4-FFF2-40B4-BE49-F238E27FC236}">
                <a16:creationId xmlns:a16="http://schemas.microsoft.com/office/drawing/2014/main" id="{E4F18BB6-E88D-4D62-9205-0D3116C2C06F}"/>
              </a:ext>
            </a:extLst>
          </p:cNvPr>
          <p:cNvSpPr/>
          <p:nvPr/>
        </p:nvSpPr>
        <p:spPr>
          <a:xfrm>
            <a:off x="6512768" y="10354587"/>
            <a:ext cx="146594" cy="565834"/>
          </a:xfrm>
          <a:custGeom>
            <a:avLst/>
            <a:gdLst>
              <a:gd name="connsiteX0" fmla="*/ 745 w 146594"/>
              <a:gd name="connsiteY0" fmla="*/ 5438 h 565834"/>
              <a:gd name="connsiteX1" fmla="*/ 126157 w 146594"/>
              <a:gd name="connsiteY1" fmla="*/ 254676 h 565834"/>
              <a:gd name="connsiteX2" fmla="*/ 134095 w 146594"/>
              <a:gd name="connsiteY2" fmla="*/ 565826 h 565834"/>
              <a:gd name="connsiteX3" fmla="*/ 143620 w 146594"/>
              <a:gd name="connsiteY3" fmla="*/ 264201 h 565834"/>
              <a:gd name="connsiteX4" fmla="*/ 76945 w 146594"/>
              <a:gd name="connsiteY4" fmla="*/ 97513 h 565834"/>
              <a:gd name="connsiteX5" fmla="*/ 745 w 146594"/>
              <a:gd name="connsiteY5" fmla="*/ 5438 h 5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4" h="565834">
                <a:moveTo>
                  <a:pt x="745" y="5438"/>
                </a:moveTo>
                <a:cubicBezTo>
                  <a:pt x="8947" y="31632"/>
                  <a:pt x="103932" y="161278"/>
                  <a:pt x="126157" y="254676"/>
                </a:cubicBezTo>
                <a:cubicBezTo>
                  <a:pt x="148382" y="348074"/>
                  <a:pt x="131185" y="564239"/>
                  <a:pt x="134095" y="565826"/>
                </a:cubicBezTo>
                <a:cubicBezTo>
                  <a:pt x="137005" y="567413"/>
                  <a:pt x="153145" y="342253"/>
                  <a:pt x="143620" y="264201"/>
                </a:cubicBezTo>
                <a:cubicBezTo>
                  <a:pt x="134095" y="186149"/>
                  <a:pt x="99699" y="141169"/>
                  <a:pt x="76945" y="97513"/>
                </a:cubicBezTo>
                <a:cubicBezTo>
                  <a:pt x="54191" y="53857"/>
                  <a:pt x="-7457" y="-20756"/>
                  <a:pt x="745" y="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: 図形 2444">
            <a:extLst>
              <a:ext uri="{FF2B5EF4-FFF2-40B4-BE49-F238E27FC236}">
                <a16:creationId xmlns:a16="http://schemas.microsoft.com/office/drawing/2014/main" id="{88E0E6BD-600F-424F-A633-8705E20149DF}"/>
              </a:ext>
            </a:extLst>
          </p:cNvPr>
          <p:cNvSpPr/>
          <p:nvPr/>
        </p:nvSpPr>
        <p:spPr>
          <a:xfrm>
            <a:off x="6660264" y="10368262"/>
            <a:ext cx="150197" cy="584959"/>
          </a:xfrm>
          <a:custGeom>
            <a:avLst/>
            <a:gdLst>
              <a:gd name="connsiteX0" fmla="*/ 150111 w 150197"/>
              <a:gd name="connsiteY0" fmla="*/ 2876 h 584959"/>
              <a:gd name="connsiteX1" fmla="*/ 72324 w 150197"/>
              <a:gd name="connsiteY1" fmla="*/ 280688 h 584959"/>
              <a:gd name="connsiteX2" fmla="*/ 886 w 150197"/>
              <a:gd name="connsiteY2" fmla="*/ 582313 h 584959"/>
              <a:gd name="connsiteX3" fmla="*/ 35811 w 150197"/>
              <a:gd name="connsiteY3" fmla="*/ 412451 h 584959"/>
              <a:gd name="connsiteX4" fmla="*/ 86611 w 150197"/>
              <a:gd name="connsiteY4" fmla="*/ 150513 h 584959"/>
              <a:gd name="connsiteX5" fmla="*/ 150111 w 150197"/>
              <a:gd name="connsiteY5" fmla="*/ 2876 h 58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97" h="584959">
                <a:moveTo>
                  <a:pt x="150111" y="2876"/>
                </a:moveTo>
                <a:cubicBezTo>
                  <a:pt x="147730" y="24572"/>
                  <a:pt x="97195" y="184115"/>
                  <a:pt x="72324" y="280688"/>
                </a:cubicBezTo>
                <a:cubicBezTo>
                  <a:pt x="47453" y="377261"/>
                  <a:pt x="6971" y="560353"/>
                  <a:pt x="886" y="582313"/>
                </a:cubicBezTo>
                <a:cubicBezTo>
                  <a:pt x="-5199" y="604273"/>
                  <a:pt x="21524" y="484418"/>
                  <a:pt x="35811" y="412451"/>
                </a:cubicBezTo>
                <a:cubicBezTo>
                  <a:pt x="50098" y="340484"/>
                  <a:pt x="68090" y="213748"/>
                  <a:pt x="86611" y="150513"/>
                </a:cubicBezTo>
                <a:cubicBezTo>
                  <a:pt x="105132" y="87278"/>
                  <a:pt x="152492" y="-18820"/>
                  <a:pt x="150111" y="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: 図形 2445">
            <a:extLst>
              <a:ext uri="{FF2B5EF4-FFF2-40B4-BE49-F238E27FC236}">
                <a16:creationId xmlns:a16="http://schemas.microsoft.com/office/drawing/2014/main" id="{9CC56323-805C-4B01-8378-B03E8F2531C6}"/>
              </a:ext>
            </a:extLst>
          </p:cNvPr>
          <p:cNvSpPr/>
          <p:nvPr/>
        </p:nvSpPr>
        <p:spPr>
          <a:xfrm>
            <a:off x="6508768" y="10430192"/>
            <a:ext cx="117789" cy="815314"/>
          </a:xfrm>
          <a:custGeom>
            <a:avLst/>
            <a:gdLst>
              <a:gd name="connsiteX0" fmla="*/ 38082 w 117789"/>
              <a:gd name="connsiteY0" fmla="*/ 6033 h 815314"/>
              <a:gd name="connsiteX1" fmla="*/ 117457 w 117789"/>
              <a:gd name="connsiteY1" fmla="*/ 398146 h 815314"/>
              <a:gd name="connsiteX2" fmla="*/ 1570 w 117789"/>
              <a:gd name="connsiteY2" fmla="*/ 806133 h 815314"/>
              <a:gd name="connsiteX3" fmla="*/ 52370 w 117789"/>
              <a:gd name="connsiteY3" fmla="*/ 642621 h 815314"/>
              <a:gd name="connsiteX4" fmla="*/ 80945 w 117789"/>
              <a:gd name="connsiteY4" fmla="*/ 193358 h 815314"/>
              <a:gd name="connsiteX5" fmla="*/ 38082 w 117789"/>
              <a:gd name="connsiteY5" fmla="*/ 6033 h 81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89" h="815314">
                <a:moveTo>
                  <a:pt x="38082" y="6033"/>
                </a:moveTo>
                <a:cubicBezTo>
                  <a:pt x="44167" y="40164"/>
                  <a:pt x="123542" y="264796"/>
                  <a:pt x="117457" y="398146"/>
                </a:cubicBezTo>
                <a:cubicBezTo>
                  <a:pt x="111372" y="531496"/>
                  <a:pt x="12418" y="765387"/>
                  <a:pt x="1570" y="806133"/>
                </a:cubicBezTo>
                <a:cubicBezTo>
                  <a:pt x="-9278" y="846879"/>
                  <a:pt x="39141" y="744750"/>
                  <a:pt x="52370" y="642621"/>
                </a:cubicBezTo>
                <a:cubicBezTo>
                  <a:pt x="65599" y="540492"/>
                  <a:pt x="83326" y="297604"/>
                  <a:pt x="80945" y="193358"/>
                </a:cubicBezTo>
                <a:cubicBezTo>
                  <a:pt x="78564" y="89112"/>
                  <a:pt x="31997" y="-28098"/>
                  <a:pt x="38082" y="6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: 図形 2446">
            <a:extLst>
              <a:ext uri="{FF2B5EF4-FFF2-40B4-BE49-F238E27FC236}">
                <a16:creationId xmlns:a16="http://schemas.microsoft.com/office/drawing/2014/main" id="{906F72D7-3615-4F08-B7BF-998F56D0E1ED}"/>
              </a:ext>
            </a:extLst>
          </p:cNvPr>
          <p:cNvSpPr/>
          <p:nvPr/>
        </p:nvSpPr>
        <p:spPr>
          <a:xfrm>
            <a:off x="6465263" y="11806238"/>
            <a:ext cx="146940" cy="168571"/>
          </a:xfrm>
          <a:custGeom>
            <a:avLst/>
            <a:gdLst>
              <a:gd name="connsiteX0" fmla="*/ 146675 w 146940"/>
              <a:gd name="connsiteY0" fmla="*/ 0 h 168571"/>
              <a:gd name="connsiteX1" fmla="*/ 67300 w 146940"/>
              <a:gd name="connsiteY1" fmla="*/ 109537 h 168571"/>
              <a:gd name="connsiteX2" fmla="*/ 5387 w 146940"/>
              <a:gd name="connsiteY2" fmla="*/ 163512 h 168571"/>
              <a:gd name="connsiteX3" fmla="*/ 6975 w 146940"/>
              <a:gd name="connsiteY3" fmla="*/ 160337 h 168571"/>
              <a:gd name="connsiteX4" fmla="*/ 38725 w 146940"/>
              <a:gd name="connsiteY4" fmla="*/ 111125 h 168571"/>
              <a:gd name="connsiteX5" fmla="*/ 146675 w 146940"/>
              <a:gd name="connsiteY5" fmla="*/ 0 h 16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40" h="168571">
                <a:moveTo>
                  <a:pt x="146675" y="0"/>
                </a:moveTo>
                <a:cubicBezTo>
                  <a:pt x="151437" y="-265"/>
                  <a:pt x="90848" y="82285"/>
                  <a:pt x="67300" y="109537"/>
                </a:cubicBezTo>
                <a:cubicBezTo>
                  <a:pt x="43752" y="136789"/>
                  <a:pt x="5387" y="163512"/>
                  <a:pt x="5387" y="163512"/>
                </a:cubicBezTo>
                <a:cubicBezTo>
                  <a:pt x="-4667" y="171979"/>
                  <a:pt x="1419" y="169068"/>
                  <a:pt x="6975" y="160337"/>
                </a:cubicBezTo>
                <a:cubicBezTo>
                  <a:pt x="12531" y="151606"/>
                  <a:pt x="14913" y="137054"/>
                  <a:pt x="38725" y="111125"/>
                </a:cubicBezTo>
                <a:cubicBezTo>
                  <a:pt x="62537" y="85196"/>
                  <a:pt x="141913" y="265"/>
                  <a:pt x="1466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: 図形 2447">
            <a:extLst>
              <a:ext uri="{FF2B5EF4-FFF2-40B4-BE49-F238E27FC236}">
                <a16:creationId xmlns:a16="http://schemas.microsoft.com/office/drawing/2014/main" id="{4E5FB3BE-CE0D-4EF2-AB8C-46F2F7F82F7A}"/>
              </a:ext>
            </a:extLst>
          </p:cNvPr>
          <p:cNvSpPr/>
          <p:nvPr/>
        </p:nvSpPr>
        <p:spPr>
          <a:xfrm>
            <a:off x="6462943" y="11779011"/>
            <a:ext cx="159056" cy="111874"/>
          </a:xfrm>
          <a:custGeom>
            <a:avLst/>
            <a:gdLst>
              <a:gd name="connsiteX0" fmla="*/ 156932 w 159056"/>
              <a:gd name="connsiteY0" fmla="*/ 239 h 111874"/>
              <a:gd name="connsiteX1" fmla="*/ 1357 w 159056"/>
              <a:gd name="connsiteY1" fmla="*/ 108189 h 111874"/>
              <a:gd name="connsiteX2" fmla="*/ 85495 w 159056"/>
              <a:gd name="connsiteY2" fmla="*/ 79614 h 111874"/>
              <a:gd name="connsiteX3" fmla="*/ 156932 w 159056"/>
              <a:gd name="connsiteY3" fmla="*/ 239 h 11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" h="111874">
                <a:moveTo>
                  <a:pt x="156932" y="239"/>
                </a:moveTo>
                <a:cubicBezTo>
                  <a:pt x="142909" y="5002"/>
                  <a:pt x="13263" y="94960"/>
                  <a:pt x="1357" y="108189"/>
                </a:cubicBezTo>
                <a:cubicBezTo>
                  <a:pt x="-10549" y="121418"/>
                  <a:pt x="59037" y="96018"/>
                  <a:pt x="85495" y="79614"/>
                </a:cubicBezTo>
                <a:cubicBezTo>
                  <a:pt x="111953" y="63210"/>
                  <a:pt x="170955" y="-4524"/>
                  <a:pt x="15693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: 図形 2448">
            <a:extLst>
              <a:ext uri="{FF2B5EF4-FFF2-40B4-BE49-F238E27FC236}">
                <a16:creationId xmlns:a16="http://schemas.microsoft.com/office/drawing/2014/main" id="{E4EB6E3A-34F7-4EF0-914D-D05F8C938643}"/>
              </a:ext>
            </a:extLst>
          </p:cNvPr>
          <p:cNvSpPr/>
          <p:nvPr/>
        </p:nvSpPr>
        <p:spPr>
          <a:xfrm>
            <a:off x="6434698" y="11221739"/>
            <a:ext cx="74207" cy="745735"/>
          </a:xfrm>
          <a:custGeom>
            <a:avLst/>
            <a:gdLst>
              <a:gd name="connsiteX0" fmla="*/ 74052 w 74207"/>
              <a:gd name="connsiteY0" fmla="*/ 299 h 745735"/>
              <a:gd name="connsiteX1" fmla="*/ 4202 w 74207"/>
              <a:gd name="connsiteY1" fmla="*/ 387649 h 745735"/>
              <a:gd name="connsiteX2" fmla="*/ 10552 w 74207"/>
              <a:gd name="connsiteY2" fmla="*/ 582911 h 745735"/>
              <a:gd name="connsiteX3" fmla="*/ 32777 w 74207"/>
              <a:gd name="connsiteY3" fmla="*/ 743249 h 745735"/>
              <a:gd name="connsiteX4" fmla="*/ 23252 w 74207"/>
              <a:gd name="connsiteY4" fmla="*/ 454324 h 745735"/>
              <a:gd name="connsiteX5" fmla="*/ 74052 w 74207"/>
              <a:gd name="connsiteY5" fmla="*/ 299 h 74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07" h="745735">
                <a:moveTo>
                  <a:pt x="74052" y="299"/>
                </a:moveTo>
                <a:cubicBezTo>
                  <a:pt x="70877" y="-10814"/>
                  <a:pt x="14785" y="290547"/>
                  <a:pt x="4202" y="387649"/>
                </a:cubicBezTo>
                <a:cubicBezTo>
                  <a:pt x="-6381" y="484751"/>
                  <a:pt x="5789" y="523644"/>
                  <a:pt x="10552" y="582911"/>
                </a:cubicBezTo>
                <a:cubicBezTo>
                  <a:pt x="15314" y="642178"/>
                  <a:pt x="30660" y="764680"/>
                  <a:pt x="32777" y="743249"/>
                </a:cubicBezTo>
                <a:cubicBezTo>
                  <a:pt x="34894" y="721818"/>
                  <a:pt x="15579" y="574974"/>
                  <a:pt x="23252" y="454324"/>
                </a:cubicBezTo>
                <a:cubicBezTo>
                  <a:pt x="30925" y="333674"/>
                  <a:pt x="77227" y="11412"/>
                  <a:pt x="74052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: 図形 2449">
            <a:extLst>
              <a:ext uri="{FF2B5EF4-FFF2-40B4-BE49-F238E27FC236}">
                <a16:creationId xmlns:a16="http://schemas.microsoft.com/office/drawing/2014/main" id="{308125D2-21D6-462A-AFB0-B74D3A63A01B}"/>
              </a:ext>
            </a:extLst>
          </p:cNvPr>
          <p:cNvSpPr/>
          <p:nvPr/>
        </p:nvSpPr>
        <p:spPr>
          <a:xfrm>
            <a:off x="5916507" y="11378953"/>
            <a:ext cx="720849" cy="711653"/>
          </a:xfrm>
          <a:custGeom>
            <a:avLst/>
            <a:gdLst>
              <a:gd name="connsiteX0" fmla="*/ 11218 w 720849"/>
              <a:gd name="connsiteY0" fmla="*/ 9772 h 711653"/>
              <a:gd name="connsiteX1" fmla="*/ 328718 w 720849"/>
              <a:gd name="connsiteY1" fmla="*/ 414585 h 711653"/>
              <a:gd name="connsiteX2" fmla="*/ 560493 w 720849"/>
              <a:gd name="connsiteY2" fmla="*/ 676522 h 711653"/>
              <a:gd name="connsiteX3" fmla="*/ 592243 w 720849"/>
              <a:gd name="connsiteY3" fmla="*/ 708272 h 711653"/>
              <a:gd name="connsiteX4" fmla="*/ 617643 w 720849"/>
              <a:gd name="connsiteY4" fmla="*/ 670172 h 711653"/>
              <a:gd name="connsiteX5" fmla="*/ 720831 w 720849"/>
              <a:gd name="connsiteY5" fmla="*/ 522535 h 711653"/>
              <a:gd name="connsiteX6" fmla="*/ 625581 w 720849"/>
              <a:gd name="connsiteY6" fmla="*/ 627310 h 711653"/>
              <a:gd name="connsiteX7" fmla="*/ 560493 w 720849"/>
              <a:gd name="connsiteY7" fmla="*/ 693985 h 711653"/>
              <a:gd name="connsiteX8" fmla="*/ 498581 w 720849"/>
              <a:gd name="connsiteY8" fmla="*/ 589210 h 711653"/>
              <a:gd name="connsiteX9" fmla="*/ 112818 w 720849"/>
              <a:gd name="connsiteY9" fmla="*/ 163760 h 711653"/>
              <a:gd name="connsiteX10" fmla="*/ 11218 w 720849"/>
              <a:gd name="connsiteY10" fmla="*/ 9772 h 71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849" h="711653">
                <a:moveTo>
                  <a:pt x="11218" y="9772"/>
                </a:moveTo>
                <a:cubicBezTo>
                  <a:pt x="47201" y="51576"/>
                  <a:pt x="237172" y="303460"/>
                  <a:pt x="328718" y="414585"/>
                </a:cubicBezTo>
                <a:cubicBezTo>
                  <a:pt x="420264" y="525710"/>
                  <a:pt x="516572" y="627574"/>
                  <a:pt x="560493" y="676522"/>
                </a:cubicBezTo>
                <a:cubicBezTo>
                  <a:pt x="604414" y="725470"/>
                  <a:pt x="582718" y="709330"/>
                  <a:pt x="592243" y="708272"/>
                </a:cubicBezTo>
                <a:cubicBezTo>
                  <a:pt x="601768" y="707214"/>
                  <a:pt x="617643" y="670172"/>
                  <a:pt x="617643" y="670172"/>
                </a:cubicBezTo>
                <a:cubicBezTo>
                  <a:pt x="639074" y="639216"/>
                  <a:pt x="719508" y="529678"/>
                  <a:pt x="720831" y="522535"/>
                </a:cubicBezTo>
                <a:cubicBezTo>
                  <a:pt x="722154" y="515392"/>
                  <a:pt x="652304" y="598735"/>
                  <a:pt x="625581" y="627310"/>
                </a:cubicBezTo>
                <a:cubicBezTo>
                  <a:pt x="598858" y="655885"/>
                  <a:pt x="581660" y="700335"/>
                  <a:pt x="560493" y="693985"/>
                </a:cubicBezTo>
                <a:cubicBezTo>
                  <a:pt x="539326" y="687635"/>
                  <a:pt x="573194" y="677581"/>
                  <a:pt x="498581" y="589210"/>
                </a:cubicBezTo>
                <a:cubicBezTo>
                  <a:pt x="423968" y="500839"/>
                  <a:pt x="195368" y="259539"/>
                  <a:pt x="112818" y="163760"/>
                </a:cubicBezTo>
                <a:cubicBezTo>
                  <a:pt x="30268" y="67981"/>
                  <a:pt x="-24765" y="-32032"/>
                  <a:pt x="11218" y="9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: 図形 2450">
            <a:extLst>
              <a:ext uri="{FF2B5EF4-FFF2-40B4-BE49-F238E27FC236}">
                <a16:creationId xmlns:a16="http://schemas.microsoft.com/office/drawing/2014/main" id="{9F4F0492-CC49-44E7-ADA6-65826285C7AD}"/>
              </a:ext>
            </a:extLst>
          </p:cNvPr>
          <p:cNvSpPr/>
          <p:nvPr/>
        </p:nvSpPr>
        <p:spPr>
          <a:xfrm>
            <a:off x="5911850" y="11504455"/>
            <a:ext cx="717820" cy="705515"/>
          </a:xfrm>
          <a:custGeom>
            <a:avLst/>
            <a:gdLst>
              <a:gd name="connsiteX0" fmla="*/ 0 w 717820"/>
              <a:gd name="connsiteY0" fmla="*/ 158 h 705515"/>
              <a:gd name="connsiteX1" fmla="*/ 384175 w 717820"/>
              <a:gd name="connsiteY1" fmla="*/ 508158 h 705515"/>
              <a:gd name="connsiteX2" fmla="*/ 530225 w 717820"/>
              <a:gd name="connsiteY2" fmla="*/ 624045 h 705515"/>
              <a:gd name="connsiteX3" fmla="*/ 592138 w 717820"/>
              <a:gd name="connsiteY3" fmla="*/ 705008 h 705515"/>
              <a:gd name="connsiteX4" fmla="*/ 661988 w 717820"/>
              <a:gd name="connsiteY4" fmla="*/ 652620 h 705515"/>
              <a:gd name="connsiteX5" fmla="*/ 685800 w 717820"/>
              <a:gd name="connsiteY5" fmla="*/ 539908 h 705515"/>
              <a:gd name="connsiteX6" fmla="*/ 717550 w 717820"/>
              <a:gd name="connsiteY6" fmla="*/ 431958 h 705515"/>
              <a:gd name="connsiteX7" fmla="*/ 666750 w 717820"/>
              <a:gd name="connsiteY7" fmla="*/ 579595 h 705515"/>
              <a:gd name="connsiteX8" fmla="*/ 588963 w 717820"/>
              <a:gd name="connsiteY8" fmla="*/ 638333 h 705515"/>
              <a:gd name="connsiteX9" fmla="*/ 381000 w 717820"/>
              <a:gd name="connsiteY9" fmla="*/ 455770 h 705515"/>
              <a:gd name="connsiteX10" fmla="*/ 0 w 717820"/>
              <a:gd name="connsiteY10" fmla="*/ 158 h 7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820" h="705515">
                <a:moveTo>
                  <a:pt x="0" y="158"/>
                </a:moveTo>
                <a:cubicBezTo>
                  <a:pt x="529" y="8889"/>
                  <a:pt x="295804" y="404177"/>
                  <a:pt x="384175" y="508158"/>
                </a:cubicBezTo>
                <a:cubicBezTo>
                  <a:pt x="472546" y="612139"/>
                  <a:pt x="495565" y="591237"/>
                  <a:pt x="530225" y="624045"/>
                </a:cubicBezTo>
                <a:cubicBezTo>
                  <a:pt x="564885" y="656853"/>
                  <a:pt x="570178" y="700246"/>
                  <a:pt x="592138" y="705008"/>
                </a:cubicBezTo>
                <a:cubicBezTo>
                  <a:pt x="614099" y="709771"/>
                  <a:pt x="646378" y="680137"/>
                  <a:pt x="661988" y="652620"/>
                </a:cubicBezTo>
                <a:cubicBezTo>
                  <a:pt x="677598" y="625103"/>
                  <a:pt x="676540" y="576685"/>
                  <a:pt x="685800" y="539908"/>
                </a:cubicBezTo>
                <a:cubicBezTo>
                  <a:pt x="695060" y="503131"/>
                  <a:pt x="720725" y="425343"/>
                  <a:pt x="717550" y="431958"/>
                </a:cubicBezTo>
                <a:cubicBezTo>
                  <a:pt x="714375" y="438573"/>
                  <a:pt x="688181" y="545199"/>
                  <a:pt x="666750" y="579595"/>
                </a:cubicBezTo>
                <a:cubicBezTo>
                  <a:pt x="645319" y="613991"/>
                  <a:pt x="636588" y="658971"/>
                  <a:pt x="588963" y="638333"/>
                </a:cubicBezTo>
                <a:cubicBezTo>
                  <a:pt x="541338" y="617696"/>
                  <a:pt x="482600" y="565043"/>
                  <a:pt x="381000" y="455770"/>
                </a:cubicBezTo>
                <a:cubicBezTo>
                  <a:pt x="279400" y="346497"/>
                  <a:pt x="-529" y="-8573"/>
                  <a:pt x="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: 図形 2451">
            <a:extLst>
              <a:ext uri="{FF2B5EF4-FFF2-40B4-BE49-F238E27FC236}">
                <a16:creationId xmlns:a16="http://schemas.microsoft.com/office/drawing/2014/main" id="{5A572E02-AE34-4723-99B0-974DFC09F1B7}"/>
              </a:ext>
            </a:extLst>
          </p:cNvPr>
          <p:cNvSpPr/>
          <p:nvPr/>
        </p:nvSpPr>
        <p:spPr>
          <a:xfrm>
            <a:off x="5947939" y="11627115"/>
            <a:ext cx="150271" cy="186575"/>
          </a:xfrm>
          <a:custGeom>
            <a:avLst/>
            <a:gdLst>
              <a:gd name="connsiteX0" fmla="*/ 424 w 150271"/>
              <a:gd name="connsiteY0" fmla="*/ 1323 h 186575"/>
              <a:gd name="connsiteX1" fmla="*/ 146474 w 150271"/>
              <a:gd name="connsiteY1" fmla="*/ 183885 h 186575"/>
              <a:gd name="connsiteX2" fmla="*/ 102024 w 150271"/>
              <a:gd name="connsiteY2" fmla="*/ 104510 h 186575"/>
              <a:gd name="connsiteX3" fmla="*/ 424 w 150271"/>
              <a:gd name="connsiteY3" fmla="*/ 1323 h 1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71" h="186575">
                <a:moveTo>
                  <a:pt x="424" y="1323"/>
                </a:moveTo>
                <a:cubicBezTo>
                  <a:pt x="7832" y="14552"/>
                  <a:pt x="129541" y="166687"/>
                  <a:pt x="146474" y="183885"/>
                </a:cubicBezTo>
                <a:cubicBezTo>
                  <a:pt x="163407" y="201083"/>
                  <a:pt x="119222" y="131233"/>
                  <a:pt x="102024" y="104510"/>
                </a:cubicBezTo>
                <a:cubicBezTo>
                  <a:pt x="84826" y="77787"/>
                  <a:pt x="-6984" y="-11906"/>
                  <a:pt x="424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: 図形 2452">
            <a:extLst>
              <a:ext uri="{FF2B5EF4-FFF2-40B4-BE49-F238E27FC236}">
                <a16:creationId xmlns:a16="http://schemas.microsoft.com/office/drawing/2014/main" id="{367B46F4-15B6-47FC-952E-9A107286E697}"/>
              </a:ext>
            </a:extLst>
          </p:cNvPr>
          <p:cNvSpPr/>
          <p:nvPr/>
        </p:nvSpPr>
        <p:spPr>
          <a:xfrm>
            <a:off x="6103830" y="11823385"/>
            <a:ext cx="276861" cy="309154"/>
          </a:xfrm>
          <a:custGeom>
            <a:avLst/>
            <a:gdLst>
              <a:gd name="connsiteX0" fmla="*/ 108 w 276861"/>
              <a:gd name="connsiteY0" fmla="*/ 315 h 309154"/>
              <a:gd name="connsiteX1" fmla="*/ 258870 w 276861"/>
              <a:gd name="connsiteY1" fmla="*/ 294003 h 309154"/>
              <a:gd name="connsiteX2" fmla="*/ 227120 w 276861"/>
              <a:gd name="connsiteY2" fmla="*/ 238440 h 309154"/>
              <a:gd name="connsiteX3" fmla="*/ 108 w 276861"/>
              <a:gd name="connsiteY3" fmla="*/ 315 h 30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61" h="309154">
                <a:moveTo>
                  <a:pt x="108" y="315"/>
                </a:moveTo>
                <a:cubicBezTo>
                  <a:pt x="5400" y="9575"/>
                  <a:pt x="221035" y="254316"/>
                  <a:pt x="258870" y="294003"/>
                </a:cubicBezTo>
                <a:cubicBezTo>
                  <a:pt x="296705" y="333690"/>
                  <a:pt x="269453" y="288446"/>
                  <a:pt x="227120" y="238440"/>
                </a:cubicBezTo>
                <a:cubicBezTo>
                  <a:pt x="184787" y="188434"/>
                  <a:pt x="-5184" y="-8945"/>
                  <a:pt x="10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: 図形 2453">
            <a:extLst>
              <a:ext uri="{FF2B5EF4-FFF2-40B4-BE49-F238E27FC236}">
                <a16:creationId xmlns:a16="http://schemas.microsoft.com/office/drawing/2014/main" id="{E7E72B36-D125-4179-A10C-53EBE324C700}"/>
              </a:ext>
            </a:extLst>
          </p:cNvPr>
          <p:cNvSpPr/>
          <p:nvPr/>
        </p:nvSpPr>
        <p:spPr>
          <a:xfrm>
            <a:off x="5918200" y="11796713"/>
            <a:ext cx="571419" cy="649308"/>
          </a:xfrm>
          <a:custGeom>
            <a:avLst/>
            <a:gdLst>
              <a:gd name="connsiteX0" fmla="*/ 0 w 571419"/>
              <a:gd name="connsiteY0" fmla="*/ 0 h 649308"/>
              <a:gd name="connsiteX1" fmla="*/ 350838 w 571419"/>
              <a:gd name="connsiteY1" fmla="*/ 398462 h 649308"/>
              <a:gd name="connsiteX2" fmla="*/ 555625 w 571419"/>
              <a:gd name="connsiteY2" fmla="*/ 631825 h 649308"/>
              <a:gd name="connsiteX3" fmla="*/ 547688 w 571419"/>
              <a:gd name="connsiteY3" fmla="*/ 617537 h 649308"/>
              <a:gd name="connsiteX4" fmla="*/ 468313 w 571419"/>
              <a:gd name="connsiteY4" fmla="*/ 498475 h 649308"/>
              <a:gd name="connsiteX5" fmla="*/ 0 w 571419"/>
              <a:gd name="connsiteY5" fmla="*/ 0 h 64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19" h="649308">
                <a:moveTo>
                  <a:pt x="0" y="0"/>
                </a:moveTo>
                <a:lnTo>
                  <a:pt x="350838" y="398462"/>
                </a:lnTo>
                <a:lnTo>
                  <a:pt x="555625" y="631825"/>
                </a:lnTo>
                <a:cubicBezTo>
                  <a:pt x="588433" y="668338"/>
                  <a:pt x="562240" y="639762"/>
                  <a:pt x="547688" y="617537"/>
                </a:cubicBezTo>
                <a:cubicBezTo>
                  <a:pt x="533136" y="595312"/>
                  <a:pt x="558007" y="600339"/>
                  <a:pt x="468313" y="498475"/>
                </a:cubicBezTo>
                <a:cubicBezTo>
                  <a:pt x="378619" y="396611"/>
                  <a:pt x="194072" y="20148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: 図形 2454">
            <a:extLst>
              <a:ext uri="{FF2B5EF4-FFF2-40B4-BE49-F238E27FC236}">
                <a16:creationId xmlns:a16="http://schemas.microsoft.com/office/drawing/2014/main" id="{2BFA3418-ED28-4678-BE49-740F5023CC8A}"/>
              </a:ext>
            </a:extLst>
          </p:cNvPr>
          <p:cNvSpPr/>
          <p:nvPr/>
        </p:nvSpPr>
        <p:spPr>
          <a:xfrm>
            <a:off x="5846763" y="11804650"/>
            <a:ext cx="645057" cy="681880"/>
          </a:xfrm>
          <a:custGeom>
            <a:avLst/>
            <a:gdLst>
              <a:gd name="connsiteX0" fmla="*/ 0 w 645057"/>
              <a:gd name="connsiteY0" fmla="*/ 0 h 681880"/>
              <a:gd name="connsiteX1" fmla="*/ 309562 w 645057"/>
              <a:gd name="connsiteY1" fmla="*/ 330200 h 681880"/>
              <a:gd name="connsiteX2" fmla="*/ 625475 w 645057"/>
              <a:gd name="connsiteY2" fmla="*/ 661988 h 681880"/>
              <a:gd name="connsiteX3" fmla="*/ 612775 w 645057"/>
              <a:gd name="connsiteY3" fmla="*/ 646113 h 681880"/>
              <a:gd name="connsiteX4" fmla="*/ 247650 w 645057"/>
              <a:gd name="connsiteY4" fmla="*/ 280988 h 681880"/>
              <a:gd name="connsiteX5" fmla="*/ 0 w 645057"/>
              <a:gd name="connsiteY5" fmla="*/ 0 h 68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57" h="681880">
                <a:moveTo>
                  <a:pt x="0" y="0"/>
                </a:moveTo>
                <a:lnTo>
                  <a:pt x="309562" y="330200"/>
                </a:lnTo>
                <a:lnTo>
                  <a:pt x="625475" y="661988"/>
                </a:lnTo>
                <a:cubicBezTo>
                  <a:pt x="676010" y="714640"/>
                  <a:pt x="612775" y="646113"/>
                  <a:pt x="612775" y="646113"/>
                </a:cubicBezTo>
                <a:lnTo>
                  <a:pt x="247650" y="280988"/>
                </a:lnTo>
                <a:cubicBezTo>
                  <a:pt x="143140" y="175155"/>
                  <a:pt x="64426" y="9313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: 図形 2455">
            <a:extLst>
              <a:ext uri="{FF2B5EF4-FFF2-40B4-BE49-F238E27FC236}">
                <a16:creationId xmlns:a16="http://schemas.microsoft.com/office/drawing/2014/main" id="{83C7F0BE-E077-4204-B181-61295D9D472E}"/>
              </a:ext>
            </a:extLst>
          </p:cNvPr>
          <p:cNvSpPr/>
          <p:nvPr/>
        </p:nvSpPr>
        <p:spPr>
          <a:xfrm>
            <a:off x="6359521" y="12107770"/>
            <a:ext cx="233379" cy="149018"/>
          </a:xfrm>
          <a:custGeom>
            <a:avLst/>
            <a:gdLst>
              <a:gd name="connsiteX0" fmla="*/ 4 w 233379"/>
              <a:gd name="connsiteY0" fmla="*/ 93 h 149018"/>
              <a:gd name="connsiteX1" fmla="*/ 141292 w 233379"/>
              <a:gd name="connsiteY1" fmla="*/ 138205 h 149018"/>
              <a:gd name="connsiteX2" fmla="*/ 182567 w 233379"/>
              <a:gd name="connsiteY2" fmla="*/ 128680 h 149018"/>
              <a:gd name="connsiteX3" fmla="*/ 233367 w 233379"/>
              <a:gd name="connsiteY3" fmla="*/ 38193 h 149018"/>
              <a:gd name="connsiteX4" fmla="*/ 177804 w 233379"/>
              <a:gd name="connsiteY4" fmla="*/ 93755 h 149018"/>
              <a:gd name="connsiteX5" fmla="*/ 146054 w 233379"/>
              <a:gd name="connsiteY5" fmla="*/ 115980 h 149018"/>
              <a:gd name="connsiteX6" fmla="*/ 4 w 233379"/>
              <a:gd name="connsiteY6" fmla="*/ 93 h 1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79" h="149018">
                <a:moveTo>
                  <a:pt x="4" y="93"/>
                </a:moveTo>
                <a:cubicBezTo>
                  <a:pt x="-790" y="3797"/>
                  <a:pt x="110865" y="116774"/>
                  <a:pt x="141292" y="138205"/>
                </a:cubicBezTo>
                <a:cubicBezTo>
                  <a:pt x="171719" y="159636"/>
                  <a:pt x="167221" y="145349"/>
                  <a:pt x="182567" y="128680"/>
                </a:cubicBezTo>
                <a:cubicBezTo>
                  <a:pt x="197913" y="112011"/>
                  <a:pt x="234161" y="44014"/>
                  <a:pt x="233367" y="38193"/>
                </a:cubicBezTo>
                <a:cubicBezTo>
                  <a:pt x="232573" y="32372"/>
                  <a:pt x="192356" y="80791"/>
                  <a:pt x="177804" y="93755"/>
                </a:cubicBezTo>
                <a:cubicBezTo>
                  <a:pt x="163252" y="106720"/>
                  <a:pt x="172512" y="127886"/>
                  <a:pt x="146054" y="115980"/>
                </a:cubicBezTo>
                <a:cubicBezTo>
                  <a:pt x="119596" y="104074"/>
                  <a:pt x="798" y="-3611"/>
                  <a:pt x="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: 図形 2456">
            <a:extLst>
              <a:ext uri="{FF2B5EF4-FFF2-40B4-BE49-F238E27FC236}">
                <a16:creationId xmlns:a16="http://schemas.microsoft.com/office/drawing/2014/main" id="{787AFEF4-541B-46CE-8A12-88BC0FCC1F5A}"/>
              </a:ext>
            </a:extLst>
          </p:cNvPr>
          <p:cNvSpPr/>
          <p:nvPr/>
        </p:nvSpPr>
        <p:spPr>
          <a:xfrm>
            <a:off x="6477713" y="12222028"/>
            <a:ext cx="112111" cy="532206"/>
          </a:xfrm>
          <a:custGeom>
            <a:avLst/>
            <a:gdLst>
              <a:gd name="connsiteX0" fmla="*/ 112000 w 112111"/>
              <a:gd name="connsiteY0" fmla="*/ 135 h 532206"/>
              <a:gd name="connsiteX1" fmla="*/ 23100 w 112111"/>
              <a:gd name="connsiteY1" fmla="*/ 55697 h 532206"/>
              <a:gd name="connsiteX2" fmla="*/ 21512 w 112111"/>
              <a:gd name="connsiteY2" fmla="*/ 82685 h 532206"/>
              <a:gd name="connsiteX3" fmla="*/ 37387 w 112111"/>
              <a:gd name="connsiteY3" fmla="*/ 327160 h 532206"/>
              <a:gd name="connsiteX4" fmla="*/ 46912 w 112111"/>
              <a:gd name="connsiteY4" fmla="*/ 528772 h 532206"/>
              <a:gd name="connsiteX5" fmla="*/ 34212 w 112111"/>
              <a:gd name="connsiteY5" fmla="*/ 425585 h 532206"/>
              <a:gd name="connsiteX6" fmla="*/ 2462 w 112111"/>
              <a:gd name="connsiteY6" fmla="*/ 73160 h 532206"/>
              <a:gd name="connsiteX7" fmla="*/ 112000 w 112111"/>
              <a:gd name="connsiteY7" fmla="*/ 135 h 53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111" h="532206">
                <a:moveTo>
                  <a:pt x="112000" y="135"/>
                </a:moveTo>
                <a:cubicBezTo>
                  <a:pt x="115440" y="-2776"/>
                  <a:pt x="38181" y="41939"/>
                  <a:pt x="23100" y="55697"/>
                </a:cubicBezTo>
                <a:cubicBezTo>
                  <a:pt x="8019" y="69455"/>
                  <a:pt x="19131" y="37441"/>
                  <a:pt x="21512" y="82685"/>
                </a:cubicBezTo>
                <a:cubicBezTo>
                  <a:pt x="23893" y="127929"/>
                  <a:pt x="33154" y="252812"/>
                  <a:pt x="37387" y="327160"/>
                </a:cubicBezTo>
                <a:cubicBezTo>
                  <a:pt x="41620" y="401508"/>
                  <a:pt x="47441" y="512368"/>
                  <a:pt x="46912" y="528772"/>
                </a:cubicBezTo>
                <a:cubicBezTo>
                  <a:pt x="46383" y="545176"/>
                  <a:pt x="41620" y="501520"/>
                  <a:pt x="34212" y="425585"/>
                </a:cubicBezTo>
                <a:cubicBezTo>
                  <a:pt x="26804" y="349650"/>
                  <a:pt x="-9709" y="146714"/>
                  <a:pt x="2462" y="73160"/>
                </a:cubicBezTo>
                <a:cubicBezTo>
                  <a:pt x="14633" y="-394"/>
                  <a:pt x="108560" y="3046"/>
                  <a:pt x="11200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: 図形 2457">
            <a:extLst>
              <a:ext uri="{FF2B5EF4-FFF2-40B4-BE49-F238E27FC236}">
                <a16:creationId xmlns:a16="http://schemas.microsoft.com/office/drawing/2014/main" id="{AC74A424-669F-41DF-97A9-166F48A0FBC4}"/>
              </a:ext>
            </a:extLst>
          </p:cNvPr>
          <p:cNvSpPr/>
          <p:nvPr/>
        </p:nvSpPr>
        <p:spPr>
          <a:xfrm>
            <a:off x="6524623" y="12244083"/>
            <a:ext cx="74742" cy="488088"/>
          </a:xfrm>
          <a:custGeom>
            <a:avLst/>
            <a:gdLst>
              <a:gd name="connsiteX0" fmla="*/ 74615 w 74742"/>
              <a:gd name="connsiteY0" fmla="*/ 305 h 488088"/>
              <a:gd name="connsiteX1" fmla="*/ 11115 w 74742"/>
              <a:gd name="connsiteY1" fmla="*/ 73330 h 488088"/>
              <a:gd name="connsiteX2" fmla="*/ 26990 w 74742"/>
              <a:gd name="connsiteY2" fmla="*/ 140005 h 488088"/>
              <a:gd name="connsiteX3" fmla="*/ 30165 w 74742"/>
              <a:gd name="connsiteY3" fmla="*/ 481317 h 488088"/>
              <a:gd name="connsiteX4" fmla="*/ 25402 w 74742"/>
              <a:gd name="connsiteY4" fmla="*/ 347967 h 488088"/>
              <a:gd name="connsiteX5" fmla="*/ 2 w 74742"/>
              <a:gd name="connsiteY5" fmla="*/ 113017 h 488088"/>
              <a:gd name="connsiteX6" fmla="*/ 26990 w 74742"/>
              <a:gd name="connsiteY6" fmla="*/ 49517 h 488088"/>
              <a:gd name="connsiteX7" fmla="*/ 74615 w 74742"/>
              <a:gd name="connsiteY7" fmla="*/ 305 h 48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42" h="488088">
                <a:moveTo>
                  <a:pt x="74615" y="305"/>
                </a:moveTo>
                <a:cubicBezTo>
                  <a:pt x="71969" y="4274"/>
                  <a:pt x="19052" y="50047"/>
                  <a:pt x="11115" y="73330"/>
                </a:cubicBezTo>
                <a:cubicBezTo>
                  <a:pt x="3177" y="96613"/>
                  <a:pt x="23815" y="72007"/>
                  <a:pt x="26990" y="140005"/>
                </a:cubicBezTo>
                <a:cubicBezTo>
                  <a:pt x="30165" y="208003"/>
                  <a:pt x="30430" y="446657"/>
                  <a:pt x="30165" y="481317"/>
                </a:cubicBezTo>
                <a:cubicBezTo>
                  <a:pt x="29900" y="515977"/>
                  <a:pt x="30429" y="409350"/>
                  <a:pt x="25402" y="347967"/>
                </a:cubicBezTo>
                <a:cubicBezTo>
                  <a:pt x="20375" y="286584"/>
                  <a:pt x="-263" y="162759"/>
                  <a:pt x="2" y="113017"/>
                </a:cubicBezTo>
                <a:cubicBezTo>
                  <a:pt x="267" y="63275"/>
                  <a:pt x="16142" y="66979"/>
                  <a:pt x="26990" y="49517"/>
                </a:cubicBezTo>
                <a:cubicBezTo>
                  <a:pt x="37838" y="32055"/>
                  <a:pt x="77261" y="-3664"/>
                  <a:pt x="74615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: 図形 2458">
            <a:extLst>
              <a:ext uri="{FF2B5EF4-FFF2-40B4-BE49-F238E27FC236}">
                <a16:creationId xmlns:a16="http://schemas.microsoft.com/office/drawing/2014/main" id="{392FBFAE-ED28-47FF-B732-FBD800F370F4}"/>
              </a:ext>
            </a:extLst>
          </p:cNvPr>
          <p:cNvSpPr/>
          <p:nvPr/>
        </p:nvSpPr>
        <p:spPr>
          <a:xfrm>
            <a:off x="6603971" y="12157987"/>
            <a:ext cx="204894" cy="528565"/>
          </a:xfrm>
          <a:custGeom>
            <a:avLst/>
            <a:gdLst>
              <a:gd name="connsiteX0" fmla="*/ 29 w 204894"/>
              <a:gd name="connsiteY0" fmla="*/ 2263 h 528565"/>
              <a:gd name="connsiteX1" fmla="*/ 19079 w 204894"/>
              <a:gd name="connsiteY1" fmla="*/ 303888 h 528565"/>
              <a:gd name="connsiteX2" fmla="*/ 25429 w 204894"/>
              <a:gd name="connsiteY2" fmla="*/ 443588 h 528565"/>
              <a:gd name="connsiteX3" fmla="*/ 33367 w 204894"/>
              <a:gd name="connsiteY3" fmla="*/ 527726 h 528565"/>
              <a:gd name="connsiteX4" fmla="*/ 65117 w 204894"/>
              <a:gd name="connsiteY4" fmla="*/ 484863 h 528565"/>
              <a:gd name="connsiteX5" fmla="*/ 204817 w 204894"/>
              <a:gd name="connsiteY5" fmla="*/ 453113 h 528565"/>
              <a:gd name="connsiteX6" fmla="*/ 84167 w 204894"/>
              <a:gd name="connsiteY6" fmla="*/ 457876 h 528565"/>
              <a:gd name="connsiteX7" fmla="*/ 34954 w 204894"/>
              <a:gd name="connsiteY7" fmla="*/ 476926 h 528565"/>
              <a:gd name="connsiteX8" fmla="*/ 23842 w 204894"/>
              <a:gd name="connsiteY8" fmla="*/ 183238 h 528565"/>
              <a:gd name="connsiteX9" fmla="*/ 29 w 204894"/>
              <a:gd name="connsiteY9" fmla="*/ 2263 h 52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894" h="528565">
                <a:moveTo>
                  <a:pt x="29" y="2263"/>
                </a:moveTo>
                <a:cubicBezTo>
                  <a:pt x="-765" y="22371"/>
                  <a:pt x="14846" y="230334"/>
                  <a:pt x="19079" y="303888"/>
                </a:cubicBezTo>
                <a:cubicBezTo>
                  <a:pt x="23312" y="377442"/>
                  <a:pt x="23048" y="406282"/>
                  <a:pt x="25429" y="443588"/>
                </a:cubicBezTo>
                <a:cubicBezTo>
                  <a:pt x="27810" y="480894"/>
                  <a:pt x="26752" y="520847"/>
                  <a:pt x="33367" y="527726"/>
                </a:cubicBezTo>
                <a:cubicBezTo>
                  <a:pt x="39982" y="534605"/>
                  <a:pt x="36542" y="497298"/>
                  <a:pt x="65117" y="484863"/>
                </a:cubicBezTo>
                <a:cubicBezTo>
                  <a:pt x="93692" y="472428"/>
                  <a:pt x="201642" y="457611"/>
                  <a:pt x="204817" y="453113"/>
                </a:cubicBezTo>
                <a:cubicBezTo>
                  <a:pt x="207992" y="448615"/>
                  <a:pt x="112477" y="453907"/>
                  <a:pt x="84167" y="457876"/>
                </a:cubicBezTo>
                <a:cubicBezTo>
                  <a:pt x="55857" y="461845"/>
                  <a:pt x="45008" y="522699"/>
                  <a:pt x="34954" y="476926"/>
                </a:cubicBezTo>
                <a:cubicBezTo>
                  <a:pt x="24900" y="431153"/>
                  <a:pt x="30721" y="266053"/>
                  <a:pt x="23842" y="183238"/>
                </a:cubicBezTo>
                <a:cubicBezTo>
                  <a:pt x="16963" y="100423"/>
                  <a:pt x="823" y="-17845"/>
                  <a:pt x="29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: 図形 2459">
            <a:extLst>
              <a:ext uri="{FF2B5EF4-FFF2-40B4-BE49-F238E27FC236}">
                <a16:creationId xmlns:a16="http://schemas.microsoft.com/office/drawing/2014/main" id="{0123222D-B870-4504-9CEF-0CA179176DD7}"/>
              </a:ext>
            </a:extLst>
          </p:cNvPr>
          <p:cNvSpPr/>
          <p:nvPr/>
        </p:nvSpPr>
        <p:spPr>
          <a:xfrm>
            <a:off x="2825746" y="8790783"/>
            <a:ext cx="190974" cy="363398"/>
          </a:xfrm>
          <a:custGeom>
            <a:avLst/>
            <a:gdLst>
              <a:gd name="connsiteX0" fmla="*/ 187329 w 190974"/>
              <a:gd name="connsiteY0" fmla="*/ 3967 h 363398"/>
              <a:gd name="connsiteX1" fmla="*/ 85729 w 190974"/>
              <a:gd name="connsiteY1" fmla="*/ 170655 h 363398"/>
              <a:gd name="connsiteX2" fmla="*/ 57154 w 190974"/>
              <a:gd name="connsiteY2" fmla="*/ 265905 h 363398"/>
              <a:gd name="connsiteX3" fmla="*/ 4 w 190974"/>
              <a:gd name="connsiteY3" fmla="*/ 362742 h 363398"/>
              <a:gd name="connsiteX4" fmla="*/ 60329 w 190974"/>
              <a:gd name="connsiteY4" fmla="*/ 300830 h 363398"/>
              <a:gd name="connsiteX5" fmla="*/ 112717 w 190974"/>
              <a:gd name="connsiteY5" fmla="*/ 159542 h 363398"/>
              <a:gd name="connsiteX6" fmla="*/ 163517 w 190974"/>
              <a:gd name="connsiteY6" fmla="*/ 59530 h 363398"/>
              <a:gd name="connsiteX7" fmla="*/ 187329 w 190974"/>
              <a:gd name="connsiteY7" fmla="*/ 3967 h 3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74" h="363398">
                <a:moveTo>
                  <a:pt x="187329" y="3967"/>
                </a:moveTo>
                <a:cubicBezTo>
                  <a:pt x="174364" y="22488"/>
                  <a:pt x="107425" y="126999"/>
                  <a:pt x="85729" y="170655"/>
                </a:cubicBezTo>
                <a:cubicBezTo>
                  <a:pt x="64033" y="214311"/>
                  <a:pt x="71441" y="233891"/>
                  <a:pt x="57154" y="265905"/>
                </a:cubicBezTo>
                <a:cubicBezTo>
                  <a:pt x="42867" y="297919"/>
                  <a:pt x="-525" y="356921"/>
                  <a:pt x="4" y="362742"/>
                </a:cubicBezTo>
                <a:cubicBezTo>
                  <a:pt x="533" y="368563"/>
                  <a:pt x="41543" y="334697"/>
                  <a:pt x="60329" y="300830"/>
                </a:cubicBezTo>
                <a:cubicBezTo>
                  <a:pt x="79114" y="266963"/>
                  <a:pt x="95519" y="199759"/>
                  <a:pt x="112717" y="159542"/>
                </a:cubicBezTo>
                <a:cubicBezTo>
                  <a:pt x="129915" y="119325"/>
                  <a:pt x="151611" y="82549"/>
                  <a:pt x="163517" y="59530"/>
                </a:cubicBezTo>
                <a:cubicBezTo>
                  <a:pt x="175423" y="36511"/>
                  <a:pt x="200294" y="-14554"/>
                  <a:pt x="187329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: 図形 2460">
            <a:extLst>
              <a:ext uri="{FF2B5EF4-FFF2-40B4-BE49-F238E27FC236}">
                <a16:creationId xmlns:a16="http://schemas.microsoft.com/office/drawing/2014/main" id="{1CB52838-5BEB-4BBC-9137-6A118BBC7C09}"/>
              </a:ext>
            </a:extLst>
          </p:cNvPr>
          <p:cNvSpPr/>
          <p:nvPr/>
        </p:nvSpPr>
        <p:spPr>
          <a:xfrm>
            <a:off x="2821549" y="8733571"/>
            <a:ext cx="151418" cy="296137"/>
          </a:xfrm>
          <a:custGeom>
            <a:avLst/>
            <a:gdLst>
              <a:gd name="connsiteX0" fmla="*/ 148664 w 151418"/>
              <a:gd name="connsiteY0" fmla="*/ 2442 h 296137"/>
              <a:gd name="connsiteX1" fmla="*/ 21664 w 151418"/>
              <a:gd name="connsiteY1" fmla="*/ 242154 h 296137"/>
              <a:gd name="connsiteX2" fmla="*/ 1026 w 151418"/>
              <a:gd name="connsiteY2" fmla="*/ 296129 h 296137"/>
              <a:gd name="connsiteX3" fmla="*/ 32776 w 151418"/>
              <a:gd name="connsiteY3" fmla="*/ 240567 h 296137"/>
              <a:gd name="connsiteX4" fmla="*/ 102626 w 151418"/>
              <a:gd name="connsiteY4" fmla="*/ 126267 h 296137"/>
              <a:gd name="connsiteX5" fmla="*/ 148664 w 151418"/>
              <a:gd name="connsiteY5" fmla="*/ 2442 h 29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18" h="296137">
                <a:moveTo>
                  <a:pt x="148664" y="2442"/>
                </a:moveTo>
                <a:cubicBezTo>
                  <a:pt x="135170" y="21756"/>
                  <a:pt x="46270" y="193206"/>
                  <a:pt x="21664" y="242154"/>
                </a:cubicBezTo>
                <a:cubicBezTo>
                  <a:pt x="-2942" y="291102"/>
                  <a:pt x="-826" y="296393"/>
                  <a:pt x="1026" y="296129"/>
                </a:cubicBezTo>
                <a:cubicBezTo>
                  <a:pt x="2878" y="295865"/>
                  <a:pt x="15843" y="268877"/>
                  <a:pt x="32776" y="240567"/>
                </a:cubicBezTo>
                <a:cubicBezTo>
                  <a:pt x="49709" y="212257"/>
                  <a:pt x="82518" y="169129"/>
                  <a:pt x="102626" y="126267"/>
                </a:cubicBezTo>
                <a:cubicBezTo>
                  <a:pt x="122734" y="83405"/>
                  <a:pt x="162158" y="-16872"/>
                  <a:pt x="148664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: 図形 2461">
            <a:extLst>
              <a:ext uri="{FF2B5EF4-FFF2-40B4-BE49-F238E27FC236}">
                <a16:creationId xmlns:a16="http://schemas.microsoft.com/office/drawing/2014/main" id="{4D0A9B0C-8374-456C-A77A-3ECED4C45FC7}"/>
              </a:ext>
            </a:extLst>
          </p:cNvPr>
          <p:cNvSpPr/>
          <p:nvPr/>
        </p:nvSpPr>
        <p:spPr>
          <a:xfrm>
            <a:off x="2644609" y="8701004"/>
            <a:ext cx="184549" cy="471567"/>
          </a:xfrm>
          <a:custGeom>
            <a:avLst/>
            <a:gdLst>
              <a:gd name="connsiteX0" fmla="*/ 166 w 184549"/>
              <a:gd name="connsiteY0" fmla="*/ 84 h 471567"/>
              <a:gd name="connsiteX1" fmla="*/ 55729 w 184549"/>
              <a:gd name="connsiteY1" fmla="*/ 152484 h 471567"/>
              <a:gd name="connsiteX2" fmla="*/ 173204 w 184549"/>
              <a:gd name="connsiteY2" fmla="*/ 458871 h 471567"/>
              <a:gd name="connsiteX3" fmla="*/ 168441 w 184549"/>
              <a:gd name="connsiteY3" fmla="*/ 385846 h 471567"/>
              <a:gd name="connsiteX4" fmla="*/ 71604 w 184549"/>
              <a:gd name="connsiteY4" fmla="*/ 135021 h 471567"/>
              <a:gd name="connsiteX5" fmla="*/ 166 w 184549"/>
              <a:gd name="connsiteY5" fmla="*/ 84 h 47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49" h="471567">
                <a:moveTo>
                  <a:pt x="166" y="84"/>
                </a:moveTo>
                <a:cubicBezTo>
                  <a:pt x="-2480" y="2994"/>
                  <a:pt x="26889" y="76020"/>
                  <a:pt x="55729" y="152484"/>
                </a:cubicBezTo>
                <a:cubicBezTo>
                  <a:pt x="84569" y="228949"/>
                  <a:pt x="154419" y="419977"/>
                  <a:pt x="173204" y="458871"/>
                </a:cubicBezTo>
                <a:cubicBezTo>
                  <a:pt x="191989" y="497765"/>
                  <a:pt x="185374" y="439821"/>
                  <a:pt x="168441" y="385846"/>
                </a:cubicBezTo>
                <a:cubicBezTo>
                  <a:pt x="151508" y="331871"/>
                  <a:pt x="98856" y="199844"/>
                  <a:pt x="71604" y="135021"/>
                </a:cubicBezTo>
                <a:cubicBezTo>
                  <a:pt x="44352" y="70198"/>
                  <a:pt x="2812" y="-2826"/>
                  <a:pt x="16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: 図形 2462">
            <a:extLst>
              <a:ext uri="{FF2B5EF4-FFF2-40B4-BE49-F238E27FC236}">
                <a16:creationId xmlns:a16="http://schemas.microsoft.com/office/drawing/2014/main" id="{381C2DC5-AFEE-4DC8-B783-096CC0938E30}"/>
              </a:ext>
            </a:extLst>
          </p:cNvPr>
          <p:cNvSpPr/>
          <p:nvPr/>
        </p:nvSpPr>
        <p:spPr>
          <a:xfrm>
            <a:off x="2698691" y="8680193"/>
            <a:ext cx="128800" cy="345314"/>
          </a:xfrm>
          <a:custGeom>
            <a:avLst/>
            <a:gdLst>
              <a:gd name="connsiteX0" fmla="*/ 59 w 128800"/>
              <a:gd name="connsiteY0" fmla="*/ 257 h 345314"/>
              <a:gd name="connsiteX1" fmla="*/ 74672 w 128800"/>
              <a:gd name="connsiteY1" fmla="*/ 193932 h 345314"/>
              <a:gd name="connsiteX2" fmla="*/ 128647 w 128800"/>
              <a:gd name="connsiteY2" fmla="*/ 344745 h 345314"/>
              <a:gd name="connsiteX3" fmla="*/ 87372 w 128800"/>
              <a:gd name="connsiteY3" fmla="*/ 236795 h 345314"/>
              <a:gd name="connsiteX4" fmla="*/ 59 w 128800"/>
              <a:gd name="connsiteY4" fmla="*/ 257 h 3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0" h="345314">
                <a:moveTo>
                  <a:pt x="59" y="257"/>
                </a:moveTo>
                <a:cubicBezTo>
                  <a:pt x="-2058" y="-6887"/>
                  <a:pt x="53241" y="136517"/>
                  <a:pt x="74672" y="193932"/>
                </a:cubicBezTo>
                <a:cubicBezTo>
                  <a:pt x="96103" y="251347"/>
                  <a:pt x="126530" y="337601"/>
                  <a:pt x="128647" y="344745"/>
                </a:cubicBezTo>
                <a:cubicBezTo>
                  <a:pt x="130764" y="351889"/>
                  <a:pt x="110655" y="290506"/>
                  <a:pt x="87372" y="236795"/>
                </a:cubicBezTo>
                <a:cubicBezTo>
                  <a:pt x="64089" y="183085"/>
                  <a:pt x="2176" y="7401"/>
                  <a:pt x="59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: 図形 2463">
            <a:extLst>
              <a:ext uri="{FF2B5EF4-FFF2-40B4-BE49-F238E27FC236}">
                <a16:creationId xmlns:a16="http://schemas.microsoft.com/office/drawing/2014/main" id="{28597A21-ABD0-4C3D-94AD-98FC01D96E81}"/>
              </a:ext>
            </a:extLst>
          </p:cNvPr>
          <p:cNvSpPr/>
          <p:nvPr/>
        </p:nvSpPr>
        <p:spPr>
          <a:xfrm>
            <a:off x="2576970" y="9143919"/>
            <a:ext cx="280592" cy="1003000"/>
          </a:xfrm>
          <a:custGeom>
            <a:avLst/>
            <a:gdLst>
              <a:gd name="connsiteX0" fmla="*/ 255130 w 280592"/>
              <a:gd name="connsiteY0" fmla="*/ 81 h 1003000"/>
              <a:gd name="connsiteX1" fmla="*/ 246663 w 280592"/>
              <a:gd name="connsiteY1" fmla="*/ 389548 h 1003000"/>
              <a:gd name="connsiteX2" fmla="*/ 155647 w 280592"/>
              <a:gd name="connsiteY2" fmla="*/ 645664 h 1003000"/>
              <a:gd name="connsiteX3" fmla="*/ 3247 w 280592"/>
              <a:gd name="connsiteY3" fmla="*/ 984331 h 1003000"/>
              <a:gd name="connsiteX4" fmla="*/ 68863 w 280592"/>
              <a:gd name="connsiteY4" fmla="*/ 901781 h 1003000"/>
              <a:gd name="connsiteX5" fmla="*/ 267830 w 280592"/>
              <a:gd name="connsiteY5" fmla="*/ 423414 h 1003000"/>
              <a:gd name="connsiteX6" fmla="*/ 255130 w 280592"/>
              <a:gd name="connsiteY6" fmla="*/ 81 h 100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592" h="1003000">
                <a:moveTo>
                  <a:pt x="255130" y="81"/>
                </a:moveTo>
                <a:cubicBezTo>
                  <a:pt x="251602" y="-5563"/>
                  <a:pt x="263243" y="281951"/>
                  <a:pt x="246663" y="389548"/>
                </a:cubicBezTo>
                <a:cubicBezTo>
                  <a:pt x="230083" y="497145"/>
                  <a:pt x="196216" y="546534"/>
                  <a:pt x="155647" y="645664"/>
                </a:cubicBezTo>
                <a:cubicBezTo>
                  <a:pt x="115078" y="744794"/>
                  <a:pt x="17711" y="941645"/>
                  <a:pt x="3247" y="984331"/>
                </a:cubicBezTo>
                <a:cubicBezTo>
                  <a:pt x="-11217" y="1027017"/>
                  <a:pt x="24766" y="995267"/>
                  <a:pt x="68863" y="901781"/>
                </a:cubicBezTo>
                <a:cubicBezTo>
                  <a:pt x="112960" y="808295"/>
                  <a:pt x="234316" y="570522"/>
                  <a:pt x="267830" y="423414"/>
                </a:cubicBezTo>
                <a:cubicBezTo>
                  <a:pt x="301344" y="276306"/>
                  <a:pt x="258658" y="5725"/>
                  <a:pt x="255130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: 図形 2464">
            <a:extLst>
              <a:ext uri="{FF2B5EF4-FFF2-40B4-BE49-F238E27FC236}">
                <a16:creationId xmlns:a16="http://schemas.microsoft.com/office/drawing/2014/main" id="{B4527209-886D-4C28-A24B-56014EA839E5}"/>
              </a:ext>
            </a:extLst>
          </p:cNvPr>
          <p:cNvSpPr/>
          <p:nvPr/>
        </p:nvSpPr>
        <p:spPr>
          <a:xfrm>
            <a:off x="2198781" y="10063248"/>
            <a:ext cx="437952" cy="923370"/>
          </a:xfrm>
          <a:custGeom>
            <a:avLst/>
            <a:gdLst>
              <a:gd name="connsiteX0" fmla="*/ 421652 w 437952"/>
              <a:gd name="connsiteY0" fmla="*/ 35369 h 923370"/>
              <a:gd name="connsiteX1" fmla="*/ 159186 w 437952"/>
              <a:gd name="connsiteY1" fmla="*/ 545485 h 923370"/>
              <a:gd name="connsiteX2" fmla="*/ 11019 w 437952"/>
              <a:gd name="connsiteY2" fmla="*/ 892619 h 923370"/>
              <a:gd name="connsiteX3" fmla="*/ 34302 w 437952"/>
              <a:gd name="connsiteY3" fmla="*/ 846052 h 923370"/>
              <a:gd name="connsiteX4" fmla="*/ 220569 w 437952"/>
              <a:gd name="connsiteY4" fmla="*/ 361335 h 923370"/>
              <a:gd name="connsiteX5" fmla="*/ 389902 w 437952"/>
              <a:gd name="connsiteY5" fmla="*/ 77702 h 923370"/>
              <a:gd name="connsiteX6" fmla="*/ 421652 w 437952"/>
              <a:gd name="connsiteY6" fmla="*/ 35369 h 9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952" h="923370">
                <a:moveTo>
                  <a:pt x="421652" y="35369"/>
                </a:moveTo>
                <a:cubicBezTo>
                  <a:pt x="383199" y="113333"/>
                  <a:pt x="227625" y="402610"/>
                  <a:pt x="159186" y="545485"/>
                </a:cubicBezTo>
                <a:cubicBezTo>
                  <a:pt x="90747" y="688360"/>
                  <a:pt x="31833" y="842525"/>
                  <a:pt x="11019" y="892619"/>
                </a:cubicBezTo>
                <a:cubicBezTo>
                  <a:pt x="-9795" y="942714"/>
                  <a:pt x="-623" y="934599"/>
                  <a:pt x="34302" y="846052"/>
                </a:cubicBezTo>
                <a:cubicBezTo>
                  <a:pt x="69227" y="757505"/>
                  <a:pt x="161302" y="489393"/>
                  <a:pt x="220569" y="361335"/>
                </a:cubicBezTo>
                <a:cubicBezTo>
                  <a:pt x="279836" y="233277"/>
                  <a:pt x="357094" y="130266"/>
                  <a:pt x="389902" y="77702"/>
                </a:cubicBezTo>
                <a:cubicBezTo>
                  <a:pt x="422710" y="25138"/>
                  <a:pt x="460105" y="-42595"/>
                  <a:pt x="421652" y="3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: 図形 2465">
            <a:extLst>
              <a:ext uri="{FF2B5EF4-FFF2-40B4-BE49-F238E27FC236}">
                <a16:creationId xmlns:a16="http://schemas.microsoft.com/office/drawing/2014/main" id="{37D58E11-138B-48AF-BB50-3FC722DF10AB}"/>
              </a:ext>
            </a:extLst>
          </p:cNvPr>
          <p:cNvSpPr/>
          <p:nvPr/>
        </p:nvSpPr>
        <p:spPr>
          <a:xfrm>
            <a:off x="1882245" y="10976736"/>
            <a:ext cx="313508" cy="753450"/>
          </a:xfrm>
          <a:custGeom>
            <a:avLst/>
            <a:gdLst>
              <a:gd name="connsiteX0" fmla="*/ 312738 w 313508"/>
              <a:gd name="connsiteY0" fmla="*/ 297 h 753450"/>
              <a:gd name="connsiteX1" fmla="*/ 134938 w 313508"/>
              <a:gd name="connsiteY1" fmla="*/ 444797 h 753450"/>
              <a:gd name="connsiteX2" fmla="*/ 7938 w 313508"/>
              <a:gd name="connsiteY2" fmla="*/ 739014 h 753450"/>
              <a:gd name="connsiteX3" fmla="*/ 18522 w 313508"/>
              <a:gd name="connsiteY3" fmla="*/ 688214 h 753450"/>
              <a:gd name="connsiteX4" fmla="*/ 60855 w 313508"/>
              <a:gd name="connsiteY4" fmla="*/ 514647 h 753450"/>
              <a:gd name="connsiteX5" fmla="*/ 312738 w 313508"/>
              <a:gd name="connsiteY5" fmla="*/ 297 h 75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508" h="753450">
                <a:moveTo>
                  <a:pt x="312738" y="297"/>
                </a:moveTo>
                <a:cubicBezTo>
                  <a:pt x="325085" y="-11345"/>
                  <a:pt x="185738" y="321678"/>
                  <a:pt x="134938" y="444797"/>
                </a:cubicBezTo>
                <a:cubicBezTo>
                  <a:pt x="84138" y="567916"/>
                  <a:pt x="27341" y="698445"/>
                  <a:pt x="7938" y="739014"/>
                </a:cubicBezTo>
                <a:cubicBezTo>
                  <a:pt x="-11465" y="779583"/>
                  <a:pt x="9703" y="725608"/>
                  <a:pt x="18522" y="688214"/>
                </a:cubicBezTo>
                <a:cubicBezTo>
                  <a:pt x="27341" y="650820"/>
                  <a:pt x="10408" y="632828"/>
                  <a:pt x="60855" y="514647"/>
                </a:cubicBezTo>
                <a:cubicBezTo>
                  <a:pt x="111302" y="396467"/>
                  <a:pt x="300391" y="11939"/>
                  <a:pt x="312738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: 図形 2466">
            <a:extLst>
              <a:ext uri="{FF2B5EF4-FFF2-40B4-BE49-F238E27FC236}">
                <a16:creationId xmlns:a16="http://schemas.microsoft.com/office/drawing/2014/main" id="{3CED3263-7EC1-43C0-B15B-BB33C238DDDF}"/>
              </a:ext>
            </a:extLst>
          </p:cNvPr>
          <p:cNvSpPr/>
          <p:nvPr/>
        </p:nvSpPr>
        <p:spPr>
          <a:xfrm>
            <a:off x="1434829" y="11692238"/>
            <a:ext cx="472733" cy="1051073"/>
          </a:xfrm>
          <a:custGeom>
            <a:avLst/>
            <a:gdLst>
              <a:gd name="connsiteX0" fmla="*/ 472288 w 472733"/>
              <a:gd name="connsiteY0" fmla="*/ 229 h 1051073"/>
              <a:gd name="connsiteX1" fmla="*/ 120921 w 472733"/>
              <a:gd name="connsiteY1" fmla="*/ 702962 h 1051073"/>
              <a:gd name="connsiteX2" fmla="*/ 42604 w 472733"/>
              <a:gd name="connsiteY2" fmla="*/ 827845 h 1051073"/>
              <a:gd name="connsiteX3" fmla="*/ 12971 w 472733"/>
              <a:gd name="connsiteY3" fmla="*/ 1050095 h 1051073"/>
              <a:gd name="connsiteX4" fmla="*/ 12971 w 472733"/>
              <a:gd name="connsiteY4" fmla="*/ 904045 h 1051073"/>
              <a:gd name="connsiteX5" fmla="*/ 40488 w 472733"/>
              <a:gd name="connsiteY5" fmla="*/ 783395 h 1051073"/>
              <a:gd name="connsiteX6" fmla="*/ 472288 w 472733"/>
              <a:gd name="connsiteY6" fmla="*/ 229 h 10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33" h="1051073">
                <a:moveTo>
                  <a:pt x="472288" y="229"/>
                </a:moveTo>
                <a:cubicBezTo>
                  <a:pt x="485693" y="-13176"/>
                  <a:pt x="192535" y="565026"/>
                  <a:pt x="120921" y="702962"/>
                </a:cubicBezTo>
                <a:cubicBezTo>
                  <a:pt x="49307" y="840898"/>
                  <a:pt x="60596" y="769990"/>
                  <a:pt x="42604" y="827845"/>
                </a:cubicBezTo>
                <a:cubicBezTo>
                  <a:pt x="24612" y="885700"/>
                  <a:pt x="17910" y="1037395"/>
                  <a:pt x="12971" y="1050095"/>
                </a:cubicBezTo>
                <a:cubicBezTo>
                  <a:pt x="8032" y="1062795"/>
                  <a:pt x="8385" y="948495"/>
                  <a:pt x="12971" y="904045"/>
                </a:cubicBezTo>
                <a:cubicBezTo>
                  <a:pt x="17557" y="859595"/>
                  <a:pt x="-33595" y="934737"/>
                  <a:pt x="40488" y="783395"/>
                </a:cubicBezTo>
                <a:cubicBezTo>
                  <a:pt x="114571" y="632053"/>
                  <a:pt x="458883" y="13634"/>
                  <a:pt x="472288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: 図形 2467">
            <a:extLst>
              <a:ext uri="{FF2B5EF4-FFF2-40B4-BE49-F238E27FC236}">
                <a16:creationId xmlns:a16="http://schemas.microsoft.com/office/drawing/2014/main" id="{6AC737E1-27DC-44F4-ABA2-D0A64E236D9A}"/>
              </a:ext>
            </a:extLst>
          </p:cNvPr>
          <p:cNvSpPr/>
          <p:nvPr/>
        </p:nvSpPr>
        <p:spPr>
          <a:xfrm>
            <a:off x="7029785" y="9791417"/>
            <a:ext cx="269450" cy="823550"/>
          </a:xfrm>
          <a:custGeom>
            <a:avLst/>
            <a:gdLst>
              <a:gd name="connsiteX0" fmla="*/ 1253 w 269450"/>
              <a:gd name="connsiteY0" fmla="*/ 11396 h 823550"/>
              <a:gd name="connsiteX1" fmla="*/ 247315 w 269450"/>
              <a:gd name="connsiteY1" fmla="*/ 767046 h 823550"/>
              <a:gd name="connsiteX2" fmla="*/ 247315 w 269450"/>
              <a:gd name="connsiteY2" fmla="*/ 721008 h 823550"/>
              <a:gd name="connsiteX3" fmla="*/ 155240 w 269450"/>
              <a:gd name="connsiteY3" fmla="*/ 340008 h 823550"/>
              <a:gd name="connsiteX4" fmla="*/ 1253 w 269450"/>
              <a:gd name="connsiteY4" fmla="*/ 11396 h 8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50" h="823550">
                <a:moveTo>
                  <a:pt x="1253" y="11396"/>
                </a:moveTo>
                <a:cubicBezTo>
                  <a:pt x="16599" y="82569"/>
                  <a:pt x="206305" y="648777"/>
                  <a:pt x="247315" y="767046"/>
                </a:cubicBezTo>
                <a:cubicBezTo>
                  <a:pt x="288325" y="885315"/>
                  <a:pt x="262661" y="792181"/>
                  <a:pt x="247315" y="721008"/>
                </a:cubicBezTo>
                <a:cubicBezTo>
                  <a:pt x="231969" y="649835"/>
                  <a:pt x="194663" y="459071"/>
                  <a:pt x="155240" y="340008"/>
                </a:cubicBezTo>
                <a:cubicBezTo>
                  <a:pt x="115817" y="220946"/>
                  <a:pt x="-14093" y="-59777"/>
                  <a:pt x="1253" y="1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: 図形 2469">
            <a:extLst>
              <a:ext uri="{FF2B5EF4-FFF2-40B4-BE49-F238E27FC236}">
                <a16:creationId xmlns:a16="http://schemas.microsoft.com/office/drawing/2014/main" id="{7A5DA4DE-B2F7-4474-84EA-53B3F4C15772}"/>
              </a:ext>
            </a:extLst>
          </p:cNvPr>
          <p:cNvSpPr/>
          <p:nvPr/>
        </p:nvSpPr>
        <p:spPr>
          <a:xfrm>
            <a:off x="7298550" y="10630617"/>
            <a:ext cx="279374" cy="806702"/>
          </a:xfrm>
          <a:custGeom>
            <a:avLst/>
            <a:gdLst>
              <a:gd name="connsiteX0" fmla="*/ 7125 w 279374"/>
              <a:gd name="connsiteY0" fmla="*/ 7221 h 806702"/>
              <a:gd name="connsiteX1" fmla="*/ 59513 w 279374"/>
              <a:gd name="connsiteY1" fmla="*/ 223121 h 806702"/>
              <a:gd name="connsiteX2" fmla="*/ 189688 w 279374"/>
              <a:gd name="connsiteY2" fmla="*/ 551733 h 806702"/>
              <a:gd name="connsiteX3" fmla="*/ 275413 w 279374"/>
              <a:gd name="connsiteY3" fmla="*/ 800971 h 806702"/>
              <a:gd name="connsiteX4" fmla="*/ 259538 w 279374"/>
              <a:gd name="connsiteY4" fmla="*/ 707308 h 806702"/>
              <a:gd name="connsiteX5" fmla="*/ 210325 w 279374"/>
              <a:gd name="connsiteY5" fmla="*/ 488233 h 806702"/>
              <a:gd name="connsiteX6" fmla="*/ 7125 w 279374"/>
              <a:gd name="connsiteY6" fmla="*/ 7221 h 80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374" h="806702">
                <a:moveTo>
                  <a:pt x="7125" y="7221"/>
                </a:moveTo>
                <a:cubicBezTo>
                  <a:pt x="-18010" y="-36964"/>
                  <a:pt x="29086" y="132369"/>
                  <a:pt x="59513" y="223121"/>
                </a:cubicBezTo>
                <a:cubicBezTo>
                  <a:pt x="89940" y="313873"/>
                  <a:pt x="153705" y="455425"/>
                  <a:pt x="189688" y="551733"/>
                </a:cubicBezTo>
                <a:cubicBezTo>
                  <a:pt x="225671" y="648041"/>
                  <a:pt x="263771" y="775042"/>
                  <a:pt x="275413" y="800971"/>
                </a:cubicBezTo>
                <a:cubicBezTo>
                  <a:pt x="287055" y="826900"/>
                  <a:pt x="270386" y="759431"/>
                  <a:pt x="259538" y="707308"/>
                </a:cubicBezTo>
                <a:cubicBezTo>
                  <a:pt x="248690" y="655185"/>
                  <a:pt x="250542" y="603327"/>
                  <a:pt x="210325" y="488233"/>
                </a:cubicBezTo>
                <a:cubicBezTo>
                  <a:pt x="170108" y="373139"/>
                  <a:pt x="32260" y="51406"/>
                  <a:pt x="7125" y="7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: 図形 2471">
            <a:extLst>
              <a:ext uri="{FF2B5EF4-FFF2-40B4-BE49-F238E27FC236}">
                <a16:creationId xmlns:a16="http://schemas.microsoft.com/office/drawing/2014/main" id="{4C290694-7F07-4C39-B779-620E5A24F97C}"/>
              </a:ext>
            </a:extLst>
          </p:cNvPr>
          <p:cNvSpPr/>
          <p:nvPr/>
        </p:nvSpPr>
        <p:spPr>
          <a:xfrm>
            <a:off x="7573937" y="11425293"/>
            <a:ext cx="222596" cy="792353"/>
          </a:xfrm>
          <a:custGeom>
            <a:avLst/>
            <a:gdLst>
              <a:gd name="connsiteX0" fmla="*/ 26 w 222596"/>
              <a:gd name="connsiteY0" fmla="*/ 1532 h 792353"/>
              <a:gd name="connsiteX1" fmla="*/ 114326 w 222596"/>
              <a:gd name="connsiteY1" fmla="*/ 176157 h 792353"/>
              <a:gd name="connsiteX2" fmla="*/ 127026 w 222596"/>
              <a:gd name="connsiteY2" fmla="*/ 258707 h 792353"/>
              <a:gd name="connsiteX3" fmla="*/ 130201 w 222596"/>
              <a:gd name="connsiteY3" fmla="*/ 317445 h 792353"/>
              <a:gd name="connsiteX4" fmla="*/ 185763 w 222596"/>
              <a:gd name="connsiteY4" fmla="*/ 436507 h 792353"/>
              <a:gd name="connsiteX5" fmla="*/ 198463 w 222596"/>
              <a:gd name="connsiteY5" fmla="*/ 501595 h 792353"/>
              <a:gd name="connsiteX6" fmla="*/ 222276 w 222596"/>
              <a:gd name="connsiteY6" fmla="*/ 642882 h 792353"/>
              <a:gd name="connsiteX7" fmla="*/ 207988 w 222596"/>
              <a:gd name="connsiteY7" fmla="*/ 785757 h 792353"/>
              <a:gd name="connsiteX8" fmla="*/ 152426 w 222596"/>
              <a:gd name="connsiteY8" fmla="*/ 417457 h 792353"/>
              <a:gd name="connsiteX9" fmla="*/ 125438 w 222596"/>
              <a:gd name="connsiteY9" fmla="*/ 285695 h 792353"/>
              <a:gd name="connsiteX10" fmla="*/ 26 w 222596"/>
              <a:gd name="connsiteY10" fmla="*/ 1532 h 7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96" h="792353">
                <a:moveTo>
                  <a:pt x="26" y="1532"/>
                </a:moveTo>
                <a:cubicBezTo>
                  <a:pt x="-1826" y="-16724"/>
                  <a:pt x="93159" y="133295"/>
                  <a:pt x="114326" y="176157"/>
                </a:cubicBezTo>
                <a:cubicBezTo>
                  <a:pt x="135493" y="219020"/>
                  <a:pt x="124380" y="235159"/>
                  <a:pt x="127026" y="258707"/>
                </a:cubicBezTo>
                <a:cubicBezTo>
                  <a:pt x="129672" y="282255"/>
                  <a:pt x="120412" y="287812"/>
                  <a:pt x="130201" y="317445"/>
                </a:cubicBezTo>
                <a:cubicBezTo>
                  <a:pt x="139991" y="347078"/>
                  <a:pt x="174386" y="405815"/>
                  <a:pt x="185763" y="436507"/>
                </a:cubicBezTo>
                <a:cubicBezTo>
                  <a:pt x="197140" y="467199"/>
                  <a:pt x="192378" y="467199"/>
                  <a:pt x="198463" y="501595"/>
                </a:cubicBezTo>
                <a:cubicBezTo>
                  <a:pt x="204549" y="535991"/>
                  <a:pt x="220689" y="595522"/>
                  <a:pt x="222276" y="642882"/>
                </a:cubicBezTo>
                <a:cubicBezTo>
                  <a:pt x="223863" y="690242"/>
                  <a:pt x="219630" y="823328"/>
                  <a:pt x="207988" y="785757"/>
                </a:cubicBezTo>
                <a:cubicBezTo>
                  <a:pt x="196346" y="748186"/>
                  <a:pt x="166184" y="500801"/>
                  <a:pt x="152426" y="417457"/>
                </a:cubicBezTo>
                <a:cubicBezTo>
                  <a:pt x="138668" y="334113"/>
                  <a:pt x="150309" y="351841"/>
                  <a:pt x="125438" y="285695"/>
                </a:cubicBezTo>
                <a:cubicBezTo>
                  <a:pt x="100567" y="219549"/>
                  <a:pt x="1878" y="19788"/>
                  <a:pt x="26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3" name="フリーフォーム: 図形 2472">
            <a:extLst>
              <a:ext uri="{FF2B5EF4-FFF2-40B4-BE49-F238E27FC236}">
                <a16:creationId xmlns:a16="http://schemas.microsoft.com/office/drawing/2014/main" id="{30343BFA-9753-4FCB-9376-26B815137845}"/>
              </a:ext>
            </a:extLst>
          </p:cNvPr>
          <p:cNvSpPr/>
          <p:nvPr/>
        </p:nvSpPr>
        <p:spPr>
          <a:xfrm>
            <a:off x="7840185" y="12206004"/>
            <a:ext cx="299392" cy="518774"/>
          </a:xfrm>
          <a:custGeom>
            <a:avLst/>
            <a:gdLst>
              <a:gd name="connsiteX0" fmla="*/ 14765 w 299392"/>
              <a:gd name="connsiteY0" fmla="*/ 25684 h 518774"/>
              <a:gd name="connsiteX1" fmla="*/ 54453 w 299392"/>
              <a:gd name="connsiteY1" fmla="*/ 87596 h 518774"/>
              <a:gd name="connsiteX2" fmla="*/ 251303 w 299392"/>
              <a:gd name="connsiteY2" fmla="*/ 432084 h 518774"/>
              <a:gd name="connsiteX3" fmla="*/ 294165 w 299392"/>
              <a:gd name="connsiteY3" fmla="*/ 517809 h 518774"/>
              <a:gd name="connsiteX4" fmla="*/ 270353 w 299392"/>
              <a:gd name="connsiteY4" fmla="*/ 444784 h 518774"/>
              <a:gd name="connsiteX5" fmla="*/ 14765 w 299392"/>
              <a:gd name="connsiteY5" fmla="*/ 25684 h 51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92" h="518774">
                <a:moveTo>
                  <a:pt x="14765" y="25684"/>
                </a:moveTo>
                <a:cubicBezTo>
                  <a:pt x="-21218" y="-33847"/>
                  <a:pt x="15030" y="19863"/>
                  <a:pt x="54453" y="87596"/>
                </a:cubicBezTo>
                <a:cubicBezTo>
                  <a:pt x="93876" y="155329"/>
                  <a:pt x="211351" y="360382"/>
                  <a:pt x="251303" y="432084"/>
                </a:cubicBezTo>
                <a:cubicBezTo>
                  <a:pt x="291255" y="503786"/>
                  <a:pt x="290990" y="515692"/>
                  <a:pt x="294165" y="517809"/>
                </a:cubicBezTo>
                <a:cubicBezTo>
                  <a:pt x="297340" y="519926"/>
                  <a:pt x="312422" y="525482"/>
                  <a:pt x="270353" y="444784"/>
                </a:cubicBezTo>
                <a:cubicBezTo>
                  <a:pt x="228284" y="364086"/>
                  <a:pt x="50748" y="85215"/>
                  <a:pt x="14765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フリーフォーム: 図形 2473">
            <a:extLst>
              <a:ext uri="{FF2B5EF4-FFF2-40B4-BE49-F238E27FC236}">
                <a16:creationId xmlns:a16="http://schemas.microsoft.com/office/drawing/2014/main" id="{3503A24C-EE18-4115-8646-887370AC8062}"/>
              </a:ext>
            </a:extLst>
          </p:cNvPr>
          <p:cNvSpPr/>
          <p:nvPr/>
        </p:nvSpPr>
        <p:spPr>
          <a:xfrm>
            <a:off x="7786688" y="12199938"/>
            <a:ext cx="319924" cy="566524"/>
          </a:xfrm>
          <a:custGeom>
            <a:avLst/>
            <a:gdLst>
              <a:gd name="connsiteX0" fmla="*/ 0 w 319924"/>
              <a:gd name="connsiteY0" fmla="*/ 0 h 566524"/>
              <a:gd name="connsiteX1" fmla="*/ 225425 w 319924"/>
              <a:gd name="connsiteY1" fmla="*/ 358775 h 566524"/>
              <a:gd name="connsiteX2" fmla="*/ 315912 w 319924"/>
              <a:gd name="connsiteY2" fmla="*/ 558800 h 566524"/>
              <a:gd name="connsiteX3" fmla="*/ 279400 w 319924"/>
              <a:gd name="connsiteY3" fmla="*/ 485775 h 566524"/>
              <a:gd name="connsiteX4" fmla="*/ 65087 w 319924"/>
              <a:gd name="connsiteY4" fmla="*/ 123825 h 566524"/>
              <a:gd name="connsiteX5" fmla="*/ 0 w 319924"/>
              <a:gd name="connsiteY5" fmla="*/ 0 h 56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924" h="566524">
                <a:moveTo>
                  <a:pt x="0" y="0"/>
                </a:moveTo>
                <a:cubicBezTo>
                  <a:pt x="86386" y="132821"/>
                  <a:pt x="172773" y="265642"/>
                  <a:pt x="225425" y="358775"/>
                </a:cubicBezTo>
                <a:cubicBezTo>
                  <a:pt x="278077" y="451908"/>
                  <a:pt x="306916" y="537633"/>
                  <a:pt x="315912" y="558800"/>
                </a:cubicBezTo>
                <a:cubicBezTo>
                  <a:pt x="324908" y="579967"/>
                  <a:pt x="321204" y="558271"/>
                  <a:pt x="279400" y="485775"/>
                </a:cubicBezTo>
                <a:cubicBezTo>
                  <a:pt x="237596" y="413279"/>
                  <a:pt x="65087" y="123825"/>
                  <a:pt x="65087" y="1238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6" name="フリーフォーム: 図形 2475">
            <a:extLst>
              <a:ext uri="{FF2B5EF4-FFF2-40B4-BE49-F238E27FC236}">
                <a16:creationId xmlns:a16="http://schemas.microsoft.com/office/drawing/2014/main" id="{A301338A-2143-4206-8DDA-2EDCED0A9C9B}"/>
              </a:ext>
            </a:extLst>
          </p:cNvPr>
          <p:cNvSpPr/>
          <p:nvPr/>
        </p:nvSpPr>
        <p:spPr>
          <a:xfrm>
            <a:off x="7006547" y="8924888"/>
            <a:ext cx="160564" cy="973853"/>
          </a:xfrm>
          <a:custGeom>
            <a:avLst/>
            <a:gdLst>
              <a:gd name="connsiteX0" fmla="*/ 159428 w 160564"/>
              <a:gd name="connsiteY0" fmla="*/ 37 h 973853"/>
              <a:gd name="connsiteX1" fmla="*/ 95928 w 160564"/>
              <a:gd name="connsiteY1" fmla="*/ 723937 h 973853"/>
              <a:gd name="connsiteX2" fmla="*/ 3853 w 160564"/>
              <a:gd name="connsiteY2" fmla="*/ 965237 h 973853"/>
              <a:gd name="connsiteX3" fmla="*/ 19728 w 160564"/>
              <a:gd name="connsiteY3" fmla="*/ 898562 h 973853"/>
              <a:gd name="connsiteX4" fmla="*/ 41953 w 160564"/>
              <a:gd name="connsiteY4" fmla="*/ 692187 h 973853"/>
              <a:gd name="connsiteX5" fmla="*/ 159428 w 160564"/>
              <a:gd name="connsiteY5" fmla="*/ 37 h 97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64" h="973853">
                <a:moveTo>
                  <a:pt x="159428" y="37"/>
                </a:moveTo>
                <a:cubicBezTo>
                  <a:pt x="168424" y="5329"/>
                  <a:pt x="121857" y="563070"/>
                  <a:pt x="95928" y="723937"/>
                </a:cubicBezTo>
                <a:cubicBezTo>
                  <a:pt x="69999" y="884804"/>
                  <a:pt x="16553" y="936133"/>
                  <a:pt x="3853" y="965237"/>
                </a:cubicBezTo>
                <a:cubicBezTo>
                  <a:pt x="-8847" y="994341"/>
                  <a:pt x="13378" y="944070"/>
                  <a:pt x="19728" y="898562"/>
                </a:cubicBezTo>
                <a:cubicBezTo>
                  <a:pt x="26078" y="853054"/>
                  <a:pt x="19728" y="839824"/>
                  <a:pt x="41953" y="692187"/>
                </a:cubicBezTo>
                <a:cubicBezTo>
                  <a:pt x="64178" y="544550"/>
                  <a:pt x="150432" y="-5255"/>
                  <a:pt x="1594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7" name="フリーフォーム: 図形 2476">
            <a:extLst>
              <a:ext uri="{FF2B5EF4-FFF2-40B4-BE49-F238E27FC236}">
                <a16:creationId xmlns:a16="http://schemas.microsoft.com/office/drawing/2014/main" id="{136D29A9-B9BB-4C62-A9D9-AB6456BEDEF7}"/>
              </a:ext>
            </a:extLst>
          </p:cNvPr>
          <p:cNvSpPr/>
          <p:nvPr/>
        </p:nvSpPr>
        <p:spPr>
          <a:xfrm>
            <a:off x="7871986" y="8478864"/>
            <a:ext cx="257844" cy="317568"/>
          </a:xfrm>
          <a:custGeom>
            <a:avLst/>
            <a:gdLst>
              <a:gd name="connsiteX0" fmla="*/ 427 w 257844"/>
              <a:gd name="connsiteY0" fmla="*/ 1561 h 317568"/>
              <a:gd name="connsiteX1" fmla="*/ 209977 w 257844"/>
              <a:gd name="connsiteY1" fmla="*/ 258736 h 317568"/>
              <a:gd name="connsiteX2" fmla="*/ 249664 w 257844"/>
              <a:gd name="connsiteY2" fmla="*/ 317474 h 317568"/>
              <a:gd name="connsiteX3" fmla="*/ 257602 w 257844"/>
              <a:gd name="connsiteY3" fmla="*/ 252386 h 317568"/>
              <a:gd name="connsiteX4" fmla="*/ 244902 w 257844"/>
              <a:gd name="connsiteY4" fmla="*/ 123799 h 317568"/>
              <a:gd name="connsiteX5" fmla="*/ 248077 w 257844"/>
              <a:gd name="connsiteY5" fmla="*/ 233336 h 317568"/>
              <a:gd name="connsiteX6" fmla="*/ 235377 w 257844"/>
              <a:gd name="connsiteY6" fmla="*/ 252386 h 317568"/>
              <a:gd name="connsiteX7" fmla="*/ 157589 w 257844"/>
              <a:gd name="connsiteY7" fmla="*/ 155549 h 317568"/>
              <a:gd name="connsiteX8" fmla="*/ 427 w 257844"/>
              <a:gd name="connsiteY8" fmla="*/ 1561 h 31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44" h="317568">
                <a:moveTo>
                  <a:pt x="427" y="1561"/>
                </a:moveTo>
                <a:cubicBezTo>
                  <a:pt x="9158" y="18759"/>
                  <a:pt x="168438" y="206084"/>
                  <a:pt x="209977" y="258736"/>
                </a:cubicBezTo>
                <a:cubicBezTo>
                  <a:pt x="251516" y="311388"/>
                  <a:pt x="241727" y="318532"/>
                  <a:pt x="249664" y="317474"/>
                </a:cubicBezTo>
                <a:cubicBezTo>
                  <a:pt x="257601" y="316416"/>
                  <a:pt x="258396" y="284665"/>
                  <a:pt x="257602" y="252386"/>
                </a:cubicBezTo>
                <a:cubicBezTo>
                  <a:pt x="256808" y="220107"/>
                  <a:pt x="246489" y="126974"/>
                  <a:pt x="244902" y="123799"/>
                </a:cubicBezTo>
                <a:cubicBezTo>
                  <a:pt x="243315" y="120624"/>
                  <a:pt x="249665" y="211905"/>
                  <a:pt x="248077" y="233336"/>
                </a:cubicBezTo>
                <a:cubicBezTo>
                  <a:pt x="246489" y="254767"/>
                  <a:pt x="250458" y="265351"/>
                  <a:pt x="235377" y="252386"/>
                </a:cubicBezTo>
                <a:cubicBezTo>
                  <a:pt x="220296" y="239421"/>
                  <a:pt x="195954" y="197088"/>
                  <a:pt x="157589" y="155549"/>
                </a:cubicBezTo>
                <a:cubicBezTo>
                  <a:pt x="119224" y="114010"/>
                  <a:pt x="-8304" y="-15637"/>
                  <a:pt x="427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フリーフォーム: 図形 2477">
            <a:extLst>
              <a:ext uri="{FF2B5EF4-FFF2-40B4-BE49-F238E27FC236}">
                <a16:creationId xmlns:a16="http://schemas.microsoft.com/office/drawing/2014/main" id="{0625BD51-EBD6-4234-8361-21A7C4A0D7EF}"/>
              </a:ext>
            </a:extLst>
          </p:cNvPr>
          <p:cNvSpPr/>
          <p:nvPr/>
        </p:nvSpPr>
        <p:spPr>
          <a:xfrm>
            <a:off x="8113465" y="8548660"/>
            <a:ext cx="89625" cy="239980"/>
          </a:xfrm>
          <a:custGeom>
            <a:avLst/>
            <a:gdLst>
              <a:gd name="connsiteX0" fmla="*/ 36760 w 89625"/>
              <a:gd name="connsiteY0" fmla="*/ 28 h 239980"/>
              <a:gd name="connsiteX1" fmla="*/ 89148 w 89625"/>
              <a:gd name="connsiteY1" fmla="*/ 223865 h 239980"/>
              <a:gd name="connsiteX2" fmla="*/ 248 w 89625"/>
              <a:gd name="connsiteY2" fmla="*/ 220690 h 239980"/>
              <a:gd name="connsiteX3" fmla="*/ 62160 w 89625"/>
              <a:gd name="connsiteY3" fmla="*/ 207990 h 239980"/>
              <a:gd name="connsiteX4" fmla="*/ 36760 w 89625"/>
              <a:gd name="connsiteY4" fmla="*/ 28 h 23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5" h="239980">
                <a:moveTo>
                  <a:pt x="36760" y="28"/>
                </a:moveTo>
                <a:cubicBezTo>
                  <a:pt x="41258" y="2674"/>
                  <a:pt x="95233" y="187088"/>
                  <a:pt x="89148" y="223865"/>
                </a:cubicBezTo>
                <a:cubicBezTo>
                  <a:pt x="83063" y="260642"/>
                  <a:pt x="4746" y="223336"/>
                  <a:pt x="248" y="220690"/>
                </a:cubicBezTo>
                <a:cubicBezTo>
                  <a:pt x="-4250" y="218044"/>
                  <a:pt x="53693" y="237623"/>
                  <a:pt x="62160" y="207990"/>
                </a:cubicBezTo>
                <a:cubicBezTo>
                  <a:pt x="70627" y="178357"/>
                  <a:pt x="32262" y="-2618"/>
                  <a:pt x="3676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9" name="フリーフォーム: 図形 2478">
            <a:extLst>
              <a:ext uri="{FF2B5EF4-FFF2-40B4-BE49-F238E27FC236}">
                <a16:creationId xmlns:a16="http://schemas.microsoft.com/office/drawing/2014/main" id="{F84DA2DE-8908-4C13-B495-18451562F079}"/>
              </a:ext>
            </a:extLst>
          </p:cNvPr>
          <p:cNvSpPr/>
          <p:nvPr/>
        </p:nvSpPr>
        <p:spPr>
          <a:xfrm>
            <a:off x="7814141" y="8528854"/>
            <a:ext cx="396050" cy="1330912"/>
          </a:xfrm>
          <a:custGeom>
            <a:avLst/>
            <a:gdLst>
              <a:gd name="connsiteX0" fmla="*/ 2709 w 396050"/>
              <a:gd name="connsiteY0" fmla="*/ 7663 h 1330912"/>
              <a:gd name="connsiteX1" fmla="*/ 142409 w 396050"/>
              <a:gd name="connsiteY1" fmla="*/ 528363 h 1330912"/>
              <a:gd name="connsiteX2" fmla="*/ 360426 w 396050"/>
              <a:gd name="connsiteY2" fmla="*/ 1250146 h 1330912"/>
              <a:gd name="connsiteX3" fmla="*/ 366776 w 396050"/>
              <a:gd name="connsiteY3" fmla="*/ 1205696 h 1330912"/>
              <a:gd name="connsiteX4" fmla="*/ 74676 w 396050"/>
              <a:gd name="connsiteY4" fmla="*/ 289179 h 1330912"/>
              <a:gd name="connsiteX5" fmla="*/ 2709 w 396050"/>
              <a:gd name="connsiteY5" fmla="*/ 7663 h 133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050" h="1330912">
                <a:moveTo>
                  <a:pt x="2709" y="7663"/>
                </a:moveTo>
                <a:cubicBezTo>
                  <a:pt x="13998" y="47527"/>
                  <a:pt x="82790" y="321283"/>
                  <a:pt x="142409" y="528363"/>
                </a:cubicBezTo>
                <a:cubicBezTo>
                  <a:pt x="202028" y="735443"/>
                  <a:pt x="323032" y="1137257"/>
                  <a:pt x="360426" y="1250146"/>
                </a:cubicBezTo>
                <a:cubicBezTo>
                  <a:pt x="397821" y="1363035"/>
                  <a:pt x="414401" y="1365857"/>
                  <a:pt x="366776" y="1205696"/>
                </a:cubicBezTo>
                <a:cubicBezTo>
                  <a:pt x="319151" y="1045535"/>
                  <a:pt x="133943" y="491673"/>
                  <a:pt x="74676" y="289179"/>
                </a:cubicBezTo>
                <a:cubicBezTo>
                  <a:pt x="15409" y="86685"/>
                  <a:pt x="-8580" y="-32201"/>
                  <a:pt x="2709" y="7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0" name="フリーフォーム: 図形 2479">
            <a:extLst>
              <a:ext uri="{FF2B5EF4-FFF2-40B4-BE49-F238E27FC236}">
                <a16:creationId xmlns:a16="http://schemas.microsoft.com/office/drawing/2014/main" id="{98FF0281-1FFE-42A6-92D4-B721F1738DEC}"/>
              </a:ext>
            </a:extLst>
          </p:cNvPr>
          <p:cNvSpPr/>
          <p:nvPr/>
        </p:nvSpPr>
        <p:spPr>
          <a:xfrm>
            <a:off x="7847869" y="8481830"/>
            <a:ext cx="403621" cy="1356994"/>
          </a:xfrm>
          <a:custGeom>
            <a:avLst/>
            <a:gdLst>
              <a:gd name="connsiteX0" fmla="*/ 9198 w 403621"/>
              <a:gd name="connsiteY0" fmla="*/ 25053 h 1356994"/>
              <a:gd name="connsiteX1" fmla="*/ 275898 w 403621"/>
              <a:gd name="connsiteY1" fmla="*/ 943687 h 1356994"/>
              <a:gd name="connsiteX2" fmla="*/ 398664 w 403621"/>
              <a:gd name="connsiteY2" fmla="*/ 1333153 h 1356994"/>
              <a:gd name="connsiteX3" fmla="*/ 366914 w 403621"/>
              <a:gd name="connsiteY3" fmla="*/ 1267537 h 1356994"/>
              <a:gd name="connsiteX4" fmla="*/ 250498 w 403621"/>
              <a:gd name="connsiteY4" fmla="*/ 882303 h 1356994"/>
              <a:gd name="connsiteX5" fmla="*/ 79048 w 403621"/>
              <a:gd name="connsiteY5" fmla="*/ 312920 h 1356994"/>
              <a:gd name="connsiteX6" fmla="*/ 9198 w 403621"/>
              <a:gd name="connsiteY6" fmla="*/ 25053 h 135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621" h="1356994">
                <a:moveTo>
                  <a:pt x="9198" y="25053"/>
                </a:moveTo>
                <a:cubicBezTo>
                  <a:pt x="42006" y="130181"/>
                  <a:pt x="210987" y="725670"/>
                  <a:pt x="275898" y="943687"/>
                </a:cubicBezTo>
                <a:cubicBezTo>
                  <a:pt x="340809" y="1161704"/>
                  <a:pt x="383495" y="1279178"/>
                  <a:pt x="398664" y="1333153"/>
                </a:cubicBezTo>
                <a:cubicBezTo>
                  <a:pt x="413833" y="1387128"/>
                  <a:pt x="391608" y="1342679"/>
                  <a:pt x="366914" y="1267537"/>
                </a:cubicBezTo>
                <a:cubicBezTo>
                  <a:pt x="342220" y="1192395"/>
                  <a:pt x="250498" y="882303"/>
                  <a:pt x="250498" y="882303"/>
                </a:cubicBezTo>
                <a:cubicBezTo>
                  <a:pt x="202520" y="723200"/>
                  <a:pt x="119265" y="455089"/>
                  <a:pt x="79048" y="312920"/>
                </a:cubicBezTo>
                <a:cubicBezTo>
                  <a:pt x="38831" y="170751"/>
                  <a:pt x="-23610" y="-80075"/>
                  <a:pt x="9198" y="25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1" name="フリーフォーム: 図形 2480">
            <a:extLst>
              <a:ext uri="{FF2B5EF4-FFF2-40B4-BE49-F238E27FC236}">
                <a16:creationId xmlns:a16="http://schemas.microsoft.com/office/drawing/2014/main" id="{357D5F9E-C7EF-4839-9F15-B1C6EECAF981}"/>
              </a:ext>
            </a:extLst>
          </p:cNvPr>
          <p:cNvSpPr/>
          <p:nvPr/>
        </p:nvSpPr>
        <p:spPr>
          <a:xfrm>
            <a:off x="7911205" y="8540921"/>
            <a:ext cx="339761" cy="1265187"/>
          </a:xfrm>
          <a:custGeom>
            <a:avLst/>
            <a:gdLst>
              <a:gd name="connsiteX0" fmla="*/ 895 w 339761"/>
              <a:gd name="connsiteY0" fmla="*/ 4062 h 1265187"/>
              <a:gd name="connsiteX1" fmla="*/ 115195 w 339761"/>
              <a:gd name="connsiteY1" fmla="*/ 200912 h 1265187"/>
              <a:gd name="connsiteX2" fmla="*/ 339562 w 339761"/>
              <a:gd name="connsiteY2" fmla="*/ 1263479 h 1265187"/>
              <a:gd name="connsiteX3" fmla="*/ 153295 w 339761"/>
              <a:gd name="connsiteY3" fmla="*/ 440096 h 1265187"/>
              <a:gd name="connsiteX4" fmla="*/ 66512 w 339761"/>
              <a:gd name="connsiteY4" fmla="*/ 97196 h 1265187"/>
              <a:gd name="connsiteX5" fmla="*/ 895 w 339761"/>
              <a:gd name="connsiteY5" fmla="*/ 4062 h 12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61" h="1265187">
                <a:moveTo>
                  <a:pt x="895" y="4062"/>
                </a:moveTo>
                <a:cubicBezTo>
                  <a:pt x="9009" y="21348"/>
                  <a:pt x="58751" y="-8991"/>
                  <a:pt x="115195" y="200912"/>
                </a:cubicBezTo>
                <a:cubicBezTo>
                  <a:pt x="171639" y="410815"/>
                  <a:pt x="333212" y="1223615"/>
                  <a:pt x="339562" y="1263479"/>
                </a:cubicBezTo>
                <a:cubicBezTo>
                  <a:pt x="345912" y="1303343"/>
                  <a:pt x="198803" y="634476"/>
                  <a:pt x="153295" y="440096"/>
                </a:cubicBezTo>
                <a:cubicBezTo>
                  <a:pt x="107787" y="245716"/>
                  <a:pt x="91207" y="168457"/>
                  <a:pt x="66512" y="97196"/>
                </a:cubicBezTo>
                <a:cubicBezTo>
                  <a:pt x="41818" y="25935"/>
                  <a:pt x="-7219" y="-13224"/>
                  <a:pt x="895" y="4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2" name="フリーフォーム: 図形 2481">
            <a:extLst>
              <a:ext uri="{FF2B5EF4-FFF2-40B4-BE49-F238E27FC236}">
                <a16:creationId xmlns:a16="http://schemas.microsoft.com/office/drawing/2014/main" id="{C0561A0F-81DA-433B-BE70-0F54B8A1849D}"/>
              </a:ext>
            </a:extLst>
          </p:cNvPr>
          <p:cNvSpPr/>
          <p:nvPr/>
        </p:nvSpPr>
        <p:spPr>
          <a:xfrm>
            <a:off x="8014375" y="8682633"/>
            <a:ext cx="316463" cy="1217477"/>
          </a:xfrm>
          <a:custGeom>
            <a:avLst/>
            <a:gdLst>
              <a:gd name="connsiteX0" fmla="*/ 3558 w 316463"/>
              <a:gd name="connsiteY0" fmla="*/ 25334 h 1217477"/>
              <a:gd name="connsiteX1" fmla="*/ 94575 w 316463"/>
              <a:gd name="connsiteY1" fmla="*/ 160800 h 1217477"/>
              <a:gd name="connsiteX2" fmla="*/ 136908 w 316463"/>
              <a:gd name="connsiteY2" fmla="*/ 364000 h 1217477"/>
              <a:gd name="connsiteX3" fmla="*/ 285075 w 316463"/>
              <a:gd name="connsiteY3" fmla="*/ 1041334 h 1217477"/>
              <a:gd name="connsiteX4" fmla="*/ 287192 w 316463"/>
              <a:gd name="connsiteY4" fmla="*/ 1155634 h 1217477"/>
              <a:gd name="connsiteX5" fmla="*/ 314708 w 316463"/>
              <a:gd name="connsiteY5" fmla="*/ 1185267 h 1217477"/>
              <a:gd name="connsiteX6" fmla="*/ 230042 w 316463"/>
              <a:gd name="connsiteY6" fmla="*/ 692084 h 1217477"/>
              <a:gd name="connsiteX7" fmla="*/ 3558 w 316463"/>
              <a:gd name="connsiteY7" fmla="*/ 25334 h 12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463" h="1217477">
                <a:moveTo>
                  <a:pt x="3558" y="25334"/>
                </a:moveTo>
                <a:cubicBezTo>
                  <a:pt x="-19020" y="-63213"/>
                  <a:pt x="72350" y="104356"/>
                  <a:pt x="94575" y="160800"/>
                </a:cubicBezTo>
                <a:cubicBezTo>
                  <a:pt x="116800" y="217244"/>
                  <a:pt x="105158" y="217244"/>
                  <a:pt x="136908" y="364000"/>
                </a:cubicBezTo>
                <a:cubicBezTo>
                  <a:pt x="168658" y="510756"/>
                  <a:pt x="260028" y="909395"/>
                  <a:pt x="285075" y="1041334"/>
                </a:cubicBezTo>
                <a:cubicBezTo>
                  <a:pt x="310122" y="1173273"/>
                  <a:pt x="282253" y="1131645"/>
                  <a:pt x="287192" y="1155634"/>
                </a:cubicBezTo>
                <a:cubicBezTo>
                  <a:pt x="292131" y="1179623"/>
                  <a:pt x="324233" y="1262525"/>
                  <a:pt x="314708" y="1185267"/>
                </a:cubicBezTo>
                <a:cubicBezTo>
                  <a:pt x="305183" y="1108009"/>
                  <a:pt x="279784" y="883290"/>
                  <a:pt x="230042" y="692084"/>
                </a:cubicBezTo>
                <a:cubicBezTo>
                  <a:pt x="180300" y="500879"/>
                  <a:pt x="26136" y="113881"/>
                  <a:pt x="3558" y="2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3" name="フリーフォーム: 図形 2482">
            <a:extLst>
              <a:ext uri="{FF2B5EF4-FFF2-40B4-BE49-F238E27FC236}">
                <a16:creationId xmlns:a16="http://schemas.microsoft.com/office/drawing/2014/main" id="{CF089E76-D863-4E8C-A38A-1FE3044C8E11}"/>
              </a:ext>
            </a:extLst>
          </p:cNvPr>
          <p:cNvSpPr/>
          <p:nvPr/>
        </p:nvSpPr>
        <p:spPr>
          <a:xfrm>
            <a:off x="8351970" y="9857740"/>
            <a:ext cx="155228" cy="568733"/>
          </a:xfrm>
          <a:custGeom>
            <a:avLst/>
            <a:gdLst>
              <a:gd name="connsiteX0" fmla="*/ 13097 w 155228"/>
              <a:gd name="connsiteY0" fmla="*/ 3810 h 568733"/>
              <a:gd name="connsiteX1" fmla="*/ 13097 w 155228"/>
              <a:gd name="connsiteY1" fmla="*/ 183727 h 568733"/>
              <a:gd name="connsiteX2" fmla="*/ 118930 w 155228"/>
              <a:gd name="connsiteY2" fmla="*/ 376343 h 568733"/>
              <a:gd name="connsiteX3" fmla="*/ 152797 w 155228"/>
              <a:gd name="connsiteY3" fmla="*/ 486410 h 568733"/>
              <a:gd name="connsiteX4" fmla="*/ 148563 w 155228"/>
              <a:gd name="connsiteY4" fmla="*/ 564727 h 568733"/>
              <a:gd name="connsiteX5" fmla="*/ 116813 w 155228"/>
              <a:gd name="connsiteY5" fmla="*/ 359410 h 568733"/>
              <a:gd name="connsiteX6" fmla="*/ 13097 w 155228"/>
              <a:gd name="connsiteY6" fmla="*/ 3810 h 56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28" h="568733">
                <a:moveTo>
                  <a:pt x="13097" y="3810"/>
                </a:moveTo>
                <a:cubicBezTo>
                  <a:pt x="-4189" y="-25470"/>
                  <a:pt x="-4542" y="121638"/>
                  <a:pt x="13097" y="183727"/>
                </a:cubicBezTo>
                <a:cubicBezTo>
                  <a:pt x="30736" y="245816"/>
                  <a:pt x="95647" y="325896"/>
                  <a:pt x="118930" y="376343"/>
                </a:cubicBezTo>
                <a:cubicBezTo>
                  <a:pt x="142213" y="426790"/>
                  <a:pt x="147858" y="455013"/>
                  <a:pt x="152797" y="486410"/>
                </a:cubicBezTo>
                <a:cubicBezTo>
                  <a:pt x="157736" y="517807"/>
                  <a:pt x="154560" y="585894"/>
                  <a:pt x="148563" y="564727"/>
                </a:cubicBezTo>
                <a:cubicBezTo>
                  <a:pt x="142566" y="543560"/>
                  <a:pt x="139743" y="450427"/>
                  <a:pt x="116813" y="359410"/>
                </a:cubicBezTo>
                <a:cubicBezTo>
                  <a:pt x="93883" y="268393"/>
                  <a:pt x="30383" y="33090"/>
                  <a:pt x="13097" y="3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4" name="フリーフォーム: 図形 2483">
            <a:extLst>
              <a:ext uri="{FF2B5EF4-FFF2-40B4-BE49-F238E27FC236}">
                <a16:creationId xmlns:a16="http://schemas.microsoft.com/office/drawing/2014/main" id="{5E926CE0-BD9A-4868-B8A2-8CFA3227ECE8}"/>
              </a:ext>
            </a:extLst>
          </p:cNvPr>
          <p:cNvSpPr/>
          <p:nvPr/>
        </p:nvSpPr>
        <p:spPr>
          <a:xfrm>
            <a:off x="8314931" y="9873322"/>
            <a:ext cx="246610" cy="776865"/>
          </a:xfrm>
          <a:custGeom>
            <a:avLst/>
            <a:gdLst>
              <a:gd name="connsiteX0" fmla="*/ 14152 w 246610"/>
              <a:gd name="connsiteY0" fmla="*/ 5161 h 776865"/>
              <a:gd name="connsiteX1" fmla="*/ 3569 w 246610"/>
              <a:gd name="connsiteY1" fmla="*/ 163911 h 776865"/>
              <a:gd name="connsiteX2" fmla="*/ 79769 w 246610"/>
              <a:gd name="connsiteY2" fmla="*/ 301495 h 776865"/>
              <a:gd name="connsiteX3" fmla="*/ 103052 w 246610"/>
              <a:gd name="connsiteY3" fmla="*/ 417911 h 776865"/>
              <a:gd name="connsiteX4" fmla="*/ 219469 w 246610"/>
              <a:gd name="connsiteY4" fmla="*/ 633811 h 776865"/>
              <a:gd name="connsiteX5" fmla="*/ 244869 w 246610"/>
              <a:gd name="connsiteY5" fmla="*/ 731178 h 776865"/>
              <a:gd name="connsiteX6" fmla="*/ 236402 w 246610"/>
              <a:gd name="connsiteY6" fmla="*/ 771395 h 776865"/>
              <a:gd name="connsiteX7" fmla="*/ 230052 w 246610"/>
              <a:gd name="connsiteY7" fmla="*/ 614761 h 776865"/>
              <a:gd name="connsiteX8" fmla="*/ 28969 w 246610"/>
              <a:gd name="connsiteY8" fmla="*/ 94061 h 776865"/>
              <a:gd name="connsiteX9" fmla="*/ 14152 w 246610"/>
              <a:gd name="connsiteY9" fmla="*/ 5161 h 77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10" h="776865">
                <a:moveTo>
                  <a:pt x="14152" y="5161"/>
                </a:moveTo>
                <a:cubicBezTo>
                  <a:pt x="9919" y="16803"/>
                  <a:pt x="-7367" y="114522"/>
                  <a:pt x="3569" y="163911"/>
                </a:cubicBezTo>
                <a:cubicBezTo>
                  <a:pt x="14505" y="213300"/>
                  <a:pt x="63189" y="259162"/>
                  <a:pt x="79769" y="301495"/>
                </a:cubicBezTo>
                <a:cubicBezTo>
                  <a:pt x="96350" y="343828"/>
                  <a:pt x="79769" y="362525"/>
                  <a:pt x="103052" y="417911"/>
                </a:cubicBezTo>
                <a:cubicBezTo>
                  <a:pt x="126335" y="473297"/>
                  <a:pt x="195833" y="581600"/>
                  <a:pt x="219469" y="633811"/>
                </a:cubicBezTo>
                <a:cubicBezTo>
                  <a:pt x="243105" y="686022"/>
                  <a:pt x="242047" y="708247"/>
                  <a:pt x="244869" y="731178"/>
                </a:cubicBezTo>
                <a:cubicBezTo>
                  <a:pt x="247691" y="754109"/>
                  <a:pt x="238871" y="790798"/>
                  <a:pt x="236402" y="771395"/>
                </a:cubicBezTo>
                <a:cubicBezTo>
                  <a:pt x="233933" y="751992"/>
                  <a:pt x="264624" y="727650"/>
                  <a:pt x="230052" y="614761"/>
                </a:cubicBezTo>
                <a:cubicBezTo>
                  <a:pt x="195480" y="501872"/>
                  <a:pt x="63894" y="194603"/>
                  <a:pt x="28969" y="94061"/>
                </a:cubicBezTo>
                <a:cubicBezTo>
                  <a:pt x="-5956" y="-6481"/>
                  <a:pt x="18385" y="-6481"/>
                  <a:pt x="14152" y="5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5" name="フリーフォーム: 図形 2484">
            <a:extLst>
              <a:ext uri="{FF2B5EF4-FFF2-40B4-BE49-F238E27FC236}">
                <a16:creationId xmlns:a16="http://schemas.microsoft.com/office/drawing/2014/main" id="{19FDCCB4-7648-4FD2-B2D4-085A37BE4282}"/>
              </a:ext>
            </a:extLst>
          </p:cNvPr>
          <p:cNvSpPr/>
          <p:nvPr/>
        </p:nvSpPr>
        <p:spPr>
          <a:xfrm>
            <a:off x="8549019" y="10501059"/>
            <a:ext cx="185820" cy="459381"/>
          </a:xfrm>
          <a:custGeom>
            <a:avLst/>
            <a:gdLst>
              <a:gd name="connsiteX0" fmla="*/ 2314 w 185820"/>
              <a:gd name="connsiteY0" fmla="*/ 1841 h 459381"/>
              <a:gd name="connsiteX1" fmla="*/ 112381 w 185820"/>
              <a:gd name="connsiteY1" fmla="*/ 304524 h 459381"/>
              <a:gd name="connsiteX2" fmla="*/ 184348 w 185820"/>
              <a:gd name="connsiteY2" fmla="*/ 456924 h 459381"/>
              <a:gd name="connsiteX3" fmla="*/ 46764 w 185820"/>
              <a:gd name="connsiteY3" fmla="*/ 190224 h 459381"/>
              <a:gd name="connsiteX4" fmla="*/ 2314 w 185820"/>
              <a:gd name="connsiteY4" fmla="*/ 1841 h 4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20" h="459381">
                <a:moveTo>
                  <a:pt x="2314" y="1841"/>
                </a:moveTo>
                <a:cubicBezTo>
                  <a:pt x="13250" y="20891"/>
                  <a:pt x="82042" y="228677"/>
                  <a:pt x="112381" y="304524"/>
                </a:cubicBezTo>
                <a:cubicBezTo>
                  <a:pt x="142720" y="380371"/>
                  <a:pt x="195284" y="475974"/>
                  <a:pt x="184348" y="456924"/>
                </a:cubicBezTo>
                <a:cubicBezTo>
                  <a:pt x="173412" y="437874"/>
                  <a:pt x="72164" y="264307"/>
                  <a:pt x="46764" y="190224"/>
                </a:cubicBezTo>
                <a:cubicBezTo>
                  <a:pt x="21364" y="116141"/>
                  <a:pt x="-8622" y="-17209"/>
                  <a:pt x="2314" y="1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6" name="フリーフォーム: 図形 2485">
            <a:extLst>
              <a:ext uri="{FF2B5EF4-FFF2-40B4-BE49-F238E27FC236}">
                <a16:creationId xmlns:a16="http://schemas.microsoft.com/office/drawing/2014/main" id="{4E8246CC-DD38-4EF1-9F1A-E5E7ACD4FF35}"/>
              </a:ext>
            </a:extLst>
          </p:cNvPr>
          <p:cNvSpPr/>
          <p:nvPr/>
        </p:nvSpPr>
        <p:spPr>
          <a:xfrm>
            <a:off x="8212875" y="9874278"/>
            <a:ext cx="290664" cy="800101"/>
          </a:xfrm>
          <a:custGeom>
            <a:avLst/>
            <a:gdLst>
              <a:gd name="connsiteX0" fmla="*/ 4025 w 290664"/>
              <a:gd name="connsiteY0" fmla="*/ 8439 h 800101"/>
              <a:gd name="connsiteX1" fmla="*/ 78108 w 290664"/>
              <a:gd name="connsiteY1" fmla="*/ 251855 h 800101"/>
              <a:gd name="connsiteX2" fmla="*/ 95042 w 290664"/>
              <a:gd name="connsiteY2" fmla="*/ 349222 h 800101"/>
              <a:gd name="connsiteX3" fmla="*/ 150075 w 290664"/>
              <a:gd name="connsiteY3" fmla="*/ 488922 h 800101"/>
              <a:gd name="connsiteX4" fmla="*/ 245325 w 290664"/>
              <a:gd name="connsiteY4" fmla="*/ 700589 h 800101"/>
              <a:gd name="connsiteX5" fmla="*/ 255908 w 290664"/>
              <a:gd name="connsiteY5" fmla="*/ 800072 h 800101"/>
              <a:gd name="connsiteX6" fmla="*/ 289775 w 290664"/>
              <a:gd name="connsiteY6" fmla="*/ 692122 h 800101"/>
              <a:gd name="connsiteX7" fmla="*/ 215692 w 290664"/>
              <a:gd name="connsiteY7" fmla="*/ 590522 h 800101"/>
              <a:gd name="connsiteX8" fmla="*/ 4025 w 290664"/>
              <a:gd name="connsiteY8" fmla="*/ 8439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664" h="800101">
                <a:moveTo>
                  <a:pt x="4025" y="8439"/>
                </a:moveTo>
                <a:cubicBezTo>
                  <a:pt x="-18906" y="-48005"/>
                  <a:pt x="62939" y="195058"/>
                  <a:pt x="78108" y="251855"/>
                </a:cubicBezTo>
                <a:cubicBezTo>
                  <a:pt x="93278" y="308652"/>
                  <a:pt x="83048" y="309711"/>
                  <a:pt x="95042" y="349222"/>
                </a:cubicBezTo>
                <a:cubicBezTo>
                  <a:pt x="107036" y="388733"/>
                  <a:pt x="125028" y="430361"/>
                  <a:pt x="150075" y="488922"/>
                </a:cubicBezTo>
                <a:cubicBezTo>
                  <a:pt x="175122" y="547483"/>
                  <a:pt x="227686" y="648731"/>
                  <a:pt x="245325" y="700589"/>
                </a:cubicBezTo>
                <a:cubicBezTo>
                  <a:pt x="262964" y="752447"/>
                  <a:pt x="248500" y="801483"/>
                  <a:pt x="255908" y="800072"/>
                </a:cubicBezTo>
                <a:cubicBezTo>
                  <a:pt x="263316" y="798661"/>
                  <a:pt x="296478" y="727047"/>
                  <a:pt x="289775" y="692122"/>
                </a:cubicBezTo>
                <a:cubicBezTo>
                  <a:pt x="283072" y="657197"/>
                  <a:pt x="261553" y="701647"/>
                  <a:pt x="215692" y="590522"/>
                </a:cubicBezTo>
                <a:cubicBezTo>
                  <a:pt x="169831" y="479397"/>
                  <a:pt x="26956" y="64883"/>
                  <a:pt x="4025" y="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7" name="フリーフォーム: 図形 2486">
            <a:extLst>
              <a:ext uri="{FF2B5EF4-FFF2-40B4-BE49-F238E27FC236}">
                <a16:creationId xmlns:a16="http://schemas.microsoft.com/office/drawing/2014/main" id="{A703B7A9-C5F3-49BD-AA6D-38DF2E6D5682}"/>
              </a:ext>
            </a:extLst>
          </p:cNvPr>
          <p:cNvSpPr/>
          <p:nvPr/>
        </p:nvSpPr>
        <p:spPr>
          <a:xfrm>
            <a:off x="8284428" y="9888597"/>
            <a:ext cx="233071" cy="698979"/>
          </a:xfrm>
          <a:custGeom>
            <a:avLst/>
            <a:gdLst>
              <a:gd name="connsiteX0" fmla="*/ 205 w 233071"/>
              <a:gd name="connsiteY0" fmla="*/ 470 h 698979"/>
              <a:gd name="connsiteX1" fmla="*/ 27722 w 233071"/>
              <a:gd name="connsiteY1" fmla="*/ 229070 h 698979"/>
              <a:gd name="connsiteX2" fmla="*/ 152605 w 233071"/>
              <a:gd name="connsiteY2" fmla="*/ 533870 h 698979"/>
              <a:gd name="connsiteX3" fmla="*/ 233039 w 233071"/>
              <a:gd name="connsiteY3" fmla="*/ 698970 h 698979"/>
              <a:gd name="connsiteX4" fmla="*/ 163189 w 233071"/>
              <a:gd name="connsiteY4" fmla="*/ 527520 h 698979"/>
              <a:gd name="connsiteX5" fmla="*/ 25605 w 233071"/>
              <a:gd name="connsiteY5" fmla="*/ 180386 h 698979"/>
              <a:gd name="connsiteX6" fmla="*/ 205 w 233071"/>
              <a:gd name="connsiteY6" fmla="*/ 470 h 69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71" h="698979">
                <a:moveTo>
                  <a:pt x="205" y="470"/>
                </a:moveTo>
                <a:cubicBezTo>
                  <a:pt x="558" y="8584"/>
                  <a:pt x="2322" y="140170"/>
                  <a:pt x="27722" y="229070"/>
                </a:cubicBezTo>
                <a:cubicBezTo>
                  <a:pt x="53122" y="317970"/>
                  <a:pt x="118386" y="455553"/>
                  <a:pt x="152605" y="533870"/>
                </a:cubicBezTo>
                <a:cubicBezTo>
                  <a:pt x="186824" y="612187"/>
                  <a:pt x="231275" y="700028"/>
                  <a:pt x="233039" y="698970"/>
                </a:cubicBezTo>
                <a:cubicBezTo>
                  <a:pt x="234803" y="697912"/>
                  <a:pt x="163189" y="527520"/>
                  <a:pt x="163189" y="527520"/>
                </a:cubicBezTo>
                <a:cubicBezTo>
                  <a:pt x="128617" y="441089"/>
                  <a:pt x="53827" y="269992"/>
                  <a:pt x="25605" y="180386"/>
                </a:cubicBezTo>
                <a:cubicBezTo>
                  <a:pt x="-2617" y="90780"/>
                  <a:pt x="-148" y="-7644"/>
                  <a:pt x="205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8" name="フリーフォーム: 図形 2487">
            <a:extLst>
              <a:ext uri="{FF2B5EF4-FFF2-40B4-BE49-F238E27FC236}">
                <a16:creationId xmlns:a16="http://schemas.microsoft.com/office/drawing/2014/main" id="{F4FFEB29-0E9F-427B-99B2-5A3971C9BE1A}"/>
              </a:ext>
            </a:extLst>
          </p:cNvPr>
          <p:cNvSpPr/>
          <p:nvPr/>
        </p:nvSpPr>
        <p:spPr>
          <a:xfrm>
            <a:off x="8529704" y="10650730"/>
            <a:ext cx="155088" cy="248737"/>
          </a:xfrm>
          <a:custGeom>
            <a:avLst/>
            <a:gdLst>
              <a:gd name="connsiteX0" fmla="*/ 8929 w 155088"/>
              <a:gd name="connsiteY0" fmla="*/ 6687 h 248737"/>
              <a:gd name="connsiteX1" fmla="*/ 154979 w 155088"/>
              <a:gd name="connsiteY1" fmla="*/ 247987 h 248737"/>
              <a:gd name="connsiteX2" fmla="*/ 32213 w 155088"/>
              <a:gd name="connsiteY2" fmla="*/ 80770 h 248737"/>
              <a:gd name="connsiteX3" fmla="*/ 8929 w 155088"/>
              <a:gd name="connsiteY3" fmla="*/ 6687 h 24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88" h="248737">
                <a:moveTo>
                  <a:pt x="8929" y="6687"/>
                </a:moveTo>
                <a:cubicBezTo>
                  <a:pt x="29390" y="34556"/>
                  <a:pt x="151098" y="235640"/>
                  <a:pt x="154979" y="247987"/>
                </a:cubicBezTo>
                <a:cubicBezTo>
                  <a:pt x="158860" y="260334"/>
                  <a:pt x="58318" y="116753"/>
                  <a:pt x="32213" y="80770"/>
                </a:cubicBezTo>
                <a:cubicBezTo>
                  <a:pt x="6108" y="44787"/>
                  <a:pt x="-11532" y="-21182"/>
                  <a:pt x="8929" y="6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9" name="フリーフォーム: 図形 2488">
            <a:extLst>
              <a:ext uri="{FF2B5EF4-FFF2-40B4-BE49-F238E27FC236}">
                <a16:creationId xmlns:a16="http://schemas.microsoft.com/office/drawing/2014/main" id="{1415153D-0B07-4ABD-A108-CDCF6F050ABD}"/>
              </a:ext>
            </a:extLst>
          </p:cNvPr>
          <p:cNvSpPr/>
          <p:nvPr/>
        </p:nvSpPr>
        <p:spPr>
          <a:xfrm>
            <a:off x="8485424" y="10670092"/>
            <a:ext cx="224902" cy="249895"/>
          </a:xfrm>
          <a:custGeom>
            <a:avLst/>
            <a:gdLst>
              <a:gd name="connsiteX0" fmla="*/ 293 w 224902"/>
              <a:gd name="connsiteY0" fmla="*/ 25 h 249895"/>
              <a:gd name="connsiteX1" fmla="*/ 120943 w 224902"/>
              <a:gd name="connsiteY1" fmla="*/ 179941 h 249895"/>
              <a:gd name="connsiteX2" fmla="*/ 224659 w 224902"/>
              <a:gd name="connsiteY2" fmla="*/ 249791 h 249895"/>
              <a:gd name="connsiteX3" fmla="*/ 91309 w 224902"/>
              <a:gd name="connsiteY3" fmla="*/ 167241 h 249895"/>
              <a:gd name="connsiteX4" fmla="*/ 293 w 224902"/>
              <a:gd name="connsiteY4" fmla="*/ 25 h 24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2" h="249895">
                <a:moveTo>
                  <a:pt x="293" y="25"/>
                </a:moveTo>
                <a:cubicBezTo>
                  <a:pt x="5232" y="2142"/>
                  <a:pt x="83549" y="138313"/>
                  <a:pt x="120943" y="179941"/>
                </a:cubicBezTo>
                <a:cubicBezTo>
                  <a:pt x="158337" y="221569"/>
                  <a:pt x="229598" y="251908"/>
                  <a:pt x="224659" y="249791"/>
                </a:cubicBezTo>
                <a:cubicBezTo>
                  <a:pt x="219720" y="247674"/>
                  <a:pt x="128703" y="206046"/>
                  <a:pt x="91309" y="167241"/>
                </a:cubicBezTo>
                <a:cubicBezTo>
                  <a:pt x="53915" y="128436"/>
                  <a:pt x="-4646" y="-2092"/>
                  <a:pt x="29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0" name="フリーフォーム: 図形 2489">
            <a:extLst>
              <a:ext uri="{FF2B5EF4-FFF2-40B4-BE49-F238E27FC236}">
                <a16:creationId xmlns:a16="http://schemas.microsoft.com/office/drawing/2014/main" id="{F3FE2437-CB8F-4951-BB2F-C5C0E007EC66}"/>
              </a:ext>
            </a:extLst>
          </p:cNvPr>
          <p:cNvSpPr/>
          <p:nvPr/>
        </p:nvSpPr>
        <p:spPr>
          <a:xfrm>
            <a:off x="8707091" y="10951005"/>
            <a:ext cx="274539" cy="994202"/>
          </a:xfrm>
          <a:custGeom>
            <a:avLst/>
            <a:gdLst>
              <a:gd name="connsiteX0" fmla="*/ 13576 w 274539"/>
              <a:gd name="connsiteY0" fmla="*/ 13328 h 994202"/>
              <a:gd name="connsiteX1" fmla="*/ 77076 w 274539"/>
              <a:gd name="connsiteY1" fmla="*/ 263095 h 994202"/>
              <a:gd name="connsiteX2" fmla="*/ 269692 w 274539"/>
              <a:gd name="connsiteY2" fmla="*/ 974295 h 994202"/>
              <a:gd name="connsiteX3" fmla="*/ 199842 w 274539"/>
              <a:gd name="connsiteY3" fmla="*/ 737228 h 994202"/>
              <a:gd name="connsiteX4" fmla="*/ 17809 w 274539"/>
              <a:gd name="connsiteY4" fmla="*/ 110695 h 994202"/>
              <a:gd name="connsiteX5" fmla="*/ 13576 w 274539"/>
              <a:gd name="connsiteY5" fmla="*/ 13328 h 99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39" h="994202">
                <a:moveTo>
                  <a:pt x="13576" y="13328"/>
                </a:moveTo>
                <a:cubicBezTo>
                  <a:pt x="23454" y="38728"/>
                  <a:pt x="34390" y="102934"/>
                  <a:pt x="77076" y="263095"/>
                </a:cubicBezTo>
                <a:cubicBezTo>
                  <a:pt x="119762" y="423256"/>
                  <a:pt x="249231" y="895273"/>
                  <a:pt x="269692" y="974295"/>
                </a:cubicBezTo>
                <a:cubicBezTo>
                  <a:pt x="290153" y="1053317"/>
                  <a:pt x="241823" y="881161"/>
                  <a:pt x="199842" y="737228"/>
                </a:cubicBezTo>
                <a:cubicBezTo>
                  <a:pt x="157862" y="593295"/>
                  <a:pt x="48853" y="233109"/>
                  <a:pt x="17809" y="110695"/>
                </a:cubicBezTo>
                <a:cubicBezTo>
                  <a:pt x="-13235" y="-11719"/>
                  <a:pt x="3698" y="-12072"/>
                  <a:pt x="13576" y="13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1" name="フリーフォーム: 図形 2490">
            <a:extLst>
              <a:ext uri="{FF2B5EF4-FFF2-40B4-BE49-F238E27FC236}">
                <a16:creationId xmlns:a16="http://schemas.microsoft.com/office/drawing/2014/main" id="{FA02F6E2-A5E4-4AFF-931E-B6CBF233B7A9}"/>
              </a:ext>
            </a:extLst>
          </p:cNvPr>
          <p:cNvSpPr/>
          <p:nvPr/>
        </p:nvSpPr>
        <p:spPr>
          <a:xfrm>
            <a:off x="8574440" y="11754618"/>
            <a:ext cx="348731" cy="968700"/>
          </a:xfrm>
          <a:custGeom>
            <a:avLst/>
            <a:gdLst>
              <a:gd name="connsiteX0" fmla="*/ 315560 w 348731"/>
              <a:gd name="connsiteY0" fmla="*/ 3465 h 968700"/>
              <a:gd name="connsiteX1" fmla="*/ 304977 w 348731"/>
              <a:gd name="connsiteY1" fmla="*/ 280749 h 968700"/>
              <a:gd name="connsiteX2" fmla="*/ 192793 w 348731"/>
              <a:gd name="connsiteY2" fmla="*/ 479715 h 968700"/>
              <a:gd name="connsiteX3" fmla="*/ 177 w 348731"/>
              <a:gd name="connsiteY3" fmla="*/ 968665 h 968700"/>
              <a:gd name="connsiteX4" fmla="*/ 228777 w 348731"/>
              <a:gd name="connsiteY4" fmla="*/ 454315 h 968700"/>
              <a:gd name="connsiteX5" fmla="*/ 345193 w 348731"/>
              <a:gd name="connsiteY5" fmla="*/ 145282 h 968700"/>
              <a:gd name="connsiteX6" fmla="*/ 315560 w 348731"/>
              <a:gd name="connsiteY6" fmla="*/ 3465 h 96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31" h="968700">
                <a:moveTo>
                  <a:pt x="315560" y="3465"/>
                </a:moveTo>
                <a:cubicBezTo>
                  <a:pt x="308857" y="26043"/>
                  <a:pt x="325438" y="201374"/>
                  <a:pt x="304977" y="280749"/>
                </a:cubicBezTo>
                <a:cubicBezTo>
                  <a:pt x="284516" y="360124"/>
                  <a:pt x="243593" y="365062"/>
                  <a:pt x="192793" y="479715"/>
                </a:cubicBezTo>
                <a:cubicBezTo>
                  <a:pt x="141993" y="594368"/>
                  <a:pt x="-5820" y="972898"/>
                  <a:pt x="177" y="968665"/>
                </a:cubicBezTo>
                <a:cubicBezTo>
                  <a:pt x="6174" y="964432"/>
                  <a:pt x="171274" y="591545"/>
                  <a:pt x="228777" y="454315"/>
                </a:cubicBezTo>
                <a:cubicBezTo>
                  <a:pt x="286280" y="317085"/>
                  <a:pt x="330024" y="217249"/>
                  <a:pt x="345193" y="145282"/>
                </a:cubicBezTo>
                <a:cubicBezTo>
                  <a:pt x="360362" y="73315"/>
                  <a:pt x="322263" y="-19113"/>
                  <a:pt x="315560" y="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2" name="フリーフォーム: 図形 2491">
            <a:extLst>
              <a:ext uri="{FF2B5EF4-FFF2-40B4-BE49-F238E27FC236}">
                <a16:creationId xmlns:a16="http://schemas.microsoft.com/office/drawing/2014/main" id="{BC1F78A8-7587-4D15-A19B-247A6B1E7FD5}"/>
              </a:ext>
            </a:extLst>
          </p:cNvPr>
          <p:cNvSpPr/>
          <p:nvPr/>
        </p:nvSpPr>
        <p:spPr>
          <a:xfrm>
            <a:off x="8586814" y="11990092"/>
            <a:ext cx="388944" cy="733763"/>
          </a:xfrm>
          <a:custGeom>
            <a:avLst/>
            <a:gdLst>
              <a:gd name="connsiteX0" fmla="*/ 377269 w 388944"/>
              <a:gd name="connsiteY0" fmla="*/ 7175 h 733763"/>
              <a:gd name="connsiteX1" fmla="*/ 131736 w 388944"/>
              <a:gd name="connsiteY1" fmla="*/ 534225 h 733763"/>
              <a:gd name="connsiteX2" fmla="*/ 503 w 388944"/>
              <a:gd name="connsiteY2" fmla="*/ 733191 h 733763"/>
              <a:gd name="connsiteX3" fmla="*/ 176186 w 388944"/>
              <a:gd name="connsiteY3" fmla="*/ 483425 h 733763"/>
              <a:gd name="connsiteX4" fmla="*/ 330703 w 388944"/>
              <a:gd name="connsiteY4" fmla="*/ 246358 h 733763"/>
              <a:gd name="connsiteX5" fmla="*/ 377269 w 388944"/>
              <a:gd name="connsiteY5" fmla="*/ 7175 h 73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44" h="733763">
                <a:moveTo>
                  <a:pt x="377269" y="7175"/>
                </a:moveTo>
                <a:cubicBezTo>
                  <a:pt x="344108" y="55153"/>
                  <a:pt x="194530" y="413222"/>
                  <a:pt x="131736" y="534225"/>
                </a:cubicBezTo>
                <a:cubicBezTo>
                  <a:pt x="68942" y="655228"/>
                  <a:pt x="-6905" y="741658"/>
                  <a:pt x="503" y="733191"/>
                </a:cubicBezTo>
                <a:cubicBezTo>
                  <a:pt x="7911" y="724724"/>
                  <a:pt x="121153" y="564564"/>
                  <a:pt x="176186" y="483425"/>
                </a:cubicBezTo>
                <a:cubicBezTo>
                  <a:pt x="231219" y="402286"/>
                  <a:pt x="295425" y="328202"/>
                  <a:pt x="330703" y="246358"/>
                </a:cubicBezTo>
                <a:cubicBezTo>
                  <a:pt x="365981" y="164514"/>
                  <a:pt x="410430" y="-40803"/>
                  <a:pt x="377269" y="7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3" name="フリーフォーム: 図形 2492">
            <a:extLst>
              <a:ext uri="{FF2B5EF4-FFF2-40B4-BE49-F238E27FC236}">
                <a16:creationId xmlns:a16="http://schemas.microsoft.com/office/drawing/2014/main" id="{29EF2443-9710-4AB8-9022-66B13BFB8CCA}"/>
              </a:ext>
            </a:extLst>
          </p:cNvPr>
          <p:cNvSpPr/>
          <p:nvPr/>
        </p:nvSpPr>
        <p:spPr>
          <a:xfrm>
            <a:off x="9001593" y="11860969"/>
            <a:ext cx="130863" cy="632277"/>
          </a:xfrm>
          <a:custGeom>
            <a:avLst/>
            <a:gdLst>
              <a:gd name="connsiteX0" fmla="*/ 590 w 130863"/>
              <a:gd name="connsiteY0" fmla="*/ 2948 h 632277"/>
              <a:gd name="connsiteX1" fmla="*/ 127590 w 130863"/>
              <a:gd name="connsiteY1" fmla="*/ 618898 h 632277"/>
              <a:gd name="connsiteX2" fmla="*/ 83140 w 130863"/>
              <a:gd name="connsiteY2" fmla="*/ 394531 h 632277"/>
              <a:gd name="connsiteX3" fmla="*/ 590 w 130863"/>
              <a:gd name="connsiteY3" fmla="*/ 2948 h 63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63" h="632277">
                <a:moveTo>
                  <a:pt x="590" y="2948"/>
                </a:moveTo>
                <a:cubicBezTo>
                  <a:pt x="7998" y="40343"/>
                  <a:pt x="113832" y="553634"/>
                  <a:pt x="127590" y="618898"/>
                </a:cubicBezTo>
                <a:cubicBezTo>
                  <a:pt x="141348" y="684162"/>
                  <a:pt x="108893" y="494720"/>
                  <a:pt x="83140" y="394531"/>
                </a:cubicBezTo>
                <a:cubicBezTo>
                  <a:pt x="57387" y="294342"/>
                  <a:pt x="-6818" y="-34447"/>
                  <a:pt x="590" y="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4" name="フリーフォーム: 図形 2493">
            <a:extLst>
              <a:ext uri="{FF2B5EF4-FFF2-40B4-BE49-F238E27FC236}">
                <a16:creationId xmlns:a16="http://schemas.microsoft.com/office/drawing/2014/main" id="{A8587D97-63BC-430F-991F-B8095A117DC6}"/>
              </a:ext>
            </a:extLst>
          </p:cNvPr>
          <p:cNvSpPr/>
          <p:nvPr/>
        </p:nvSpPr>
        <p:spPr>
          <a:xfrm>
            <a:off x="8990582" y="11882304"/>
            <a:ext cx="131730" cy="625532"/>
          </a:xfrm>
          <a:custGeom>
            <a:avLst/>
            <a:gdLst>
              <a:gd name="connsiteX0" fmla="*/ 15835 w 131730"/>
              <a:gd name="connsiteY0" fmla="*/ 23946 h 625532"/>
              <a:gd name="connsiteX1" fmla="*/ 128018 w 131730"/>
              <a:gd name="connsiteY1" fmla="*/ 591213 h 625532"/>
              <a:gd name="connsiteX2" fmla="*/ 96268 w 131730"/>
              <a:gd name="connsiteY2" fmla="*/ 517129 h 625532"/>
              <a:gd name="connsiteX3" fmla="*/ 11601 w 131730"/>
              <a:gd name="connsiteY3" fmla="*/ 144596 h 625532"/>
              <a:gd name="connsiteX4" fmla="*/ 15835 w 131730"/>
              <a:gd name="connsiteY4" fmla="*/ 23946 h 6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30" h="625532">
                <a:moveTo>
                  <a:pt x="15835" y="23946"/>
                </a:moveTo>
                <a:cubicBezTo>
                  <a:pt x="35238" y="98382"/>
                  <a:pt x="114613" y="509016"/>
                  <a:pt x="128018" y="591213"/>
                </a:cubicBezTo>
                <a:cubicBezTo>
                  <a:pt x="141423" y="673410"/>
                  <a:pt x="115671" y="591565"/>
                  <a:pt x="96268" y="517129"/>
                </a:cubicBezTo>
                <a:cubicBezTo>
                  <a:pt x="76865" y="442693"/>
                  <a:pt x="28534" y="223971"/>
                  <a:pt x="11601" y="144596"/>
                </a:cubicBezTo>
                <a:cubicBezTo>
                  <a:pt x="-5332" y="65221"/>
                  <a:pt x="-3568" y="-50490"/>
                  <a:pt x="15835" y="23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5" name="フリーフォーム: 図形 2494">
            <a:extLst>
              <a:ext uri="{FF2B5EF4-FFF2-40B4-BE49-F238E27FC236}">
                <a16:creationId xmlns:a16="http://schemas.microsoft.com/office/drawing/2014/main" id="{129DBDB6-9A04-45F4-B9EE-02932B1E5F8F}"/>
              </a:ext>
            </a:extLst>
          </p:cNvPr>
          <p:cNvSpPr/>
          <p:nvPr/>
        </p:nvSpPr>
        <p:spPr>
          <a:xfrm>
            <a:off x="8958351" y="11990921"/>
            <a:ext cx="116799" cy="557305"/>
          </a:xfrm>
          <a:custGeom>
            <a:avLst/>
            <a:gdLst>
              <a:gd name="connsiteX0" fmla="*/ 1499 w 116799"/>
              <a:gd name="connsiteY0" fmla="*/ 2112 h 557305"/>
              <a:gd name="connsiteX1" fmla="*/ 115799 w 116799"/>
              <a:gd name="connsiteY1" fmla="*/ 543979 h 557305"/>
              <a:gd name="connsiteX2" fmla="*/ 54416 w 116799"/>
              <a:gd name="connsiteY2" fmla="*/ 361946 h 557305"/>
              <a:gd name="connsiteX3" fmla="*/ 1499 w 116799"/>
              <a:gd name="connsiteY3" fmla="*/ 2112 h 5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99" h="557305">
                <a:moveTo>
                  <a:pt x="1499" y="2112"/>
                </a:moveTo>
                <a:cubicBezTo>
                  <a:pt x="11729" y="32451"/>
                  <a:pt x="106980" y="484007"/>
                  <a:pt x="115799" y="543979"/>
                </a:cubicBezTo>
                <a:cubicBezTo>
                  <a:pt x="124618" y="603951"/>
                  <a:pt x="72761" y="446966"/>
                  <a:pt x="54416" y="361946"/>
                </a:cubicBezTo>
                <a:cubicBezTo>
                  <a:pt x="36071" y="276926"/>
                  <a:pt x="-8731" y="-28227"/>
                  <a:pt x="1499" y="2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6" name="フリーフォーム: 図形 2495">
            <a:extLst>
              <a:ext uri="{FF2B5EF4-FFF2-40B4-BE49-F238E27FC236}">
                <a16:creationId xmlns:a16="http://schemas.microsoft.com/office/drawing/2014/main" id="{636A0094-ED7C-4AA2-9C29-6BF99CC9E725}"/>
              </a:ext>
            </a:extLst>
          </p:cNvPr>
          <p:cNvSpPr/>
          <p:nvPr/>
        </p:nvSpPr>
        <p:spPr>
          <a:xfrm>
            <a:off x="8919605" y="12597659"/>
            <a:ext cx="19815" cy="134764"/>
          </a:xfrm>
          <a:custGeom>
            <a:avLst/>
            <a:gdLst>
              <a:gd name="connsiteX0" fmla="*/ 10083 w 19815"/>
              <a:gd name="connsiteY0" fmla="*/ 741 h 134764"/>
              <a:gd name="connsiteX1" fmla="*/ 19608 w 19815"/>
              <a:gd name="connsiteY1" fmla="*/ 132504 h 134764"/>
              <a:gd name="connsiteX2" fmla="*/ 558 w 19815"/>
              <a:gd name="connsiteY2" fmla="*/ 80116 h 134764"/>
              <a:gd name="connsiteX3" fmla="*/ 10083 w 19815"/>
              <a:gd name="connsiteY3" fmla="*/ 741 h 1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5" h="134764">
                <a:moveTo>
                  <a:pt x="10083" y="741"/>
                </a:moveTo>
                <a:cubicBezTo>
                  <a:pt x="13258" y="9472"/>
                  <a:pt x="21195" y="119275"/>
                  <a:pt x="19608" y="132504"/>
                </a:cubicBezTo>
                <a:cubicBezTo>
                  <a:pt x="18021" y="145733"/>
                  <a:pt x="3469" y="97314"/>
                  <a:pt x="558" y="80116"/>
                </a:cubicBezTo>
                <a:cubicBezTo>
                  <a:pt x="-2353" y="62918"/>
                  <a:pt x="6908" y="-7990"/>
                  <a:pt x="10083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7" name="フリーフォーム: 図形 2496">
            <a:extLst>
              <a:ext uri="{FF2B5EF4-FFF2-40B4-BE49-F238E27FC236}">
                <a16:creationId xmlns:a16="http://schemas.microsoft.com/office/drawing/2014/main" id="{5A283430-7DFD-496C-8FD7-881CA67E9116}"/>
              </a:ext>
            </a:extLst>
          </p:cNvPr>
          <p:cNvSpPr/>
          <p:nvPr/>
        </p:nvSpPr>
        <p:spPr>
          <a:xfrm>
            <a:off x="8920681" y="12491784"/>
            <a:ext cx="330725" cy="140606"/>
          </a:xfrm>
          <a:custGeom>
            <a:avLst/>
            <a:gdLst>
              <a:gd name="connsiteX0" fmla="*/ 329682 w 330725"/>
              <a:gd name="connsiteY0" fmla="*/ 49466 h 140606"/>
              <a:gd name="connsiteX1" fmla="*/ 237607 w 330725"/>
              <a:gd name="connsiteY1" fmla="*/ 254 h 140606"/>
              <a:gd name="connsiteX2" fmla="*/ 128069 w 330725"/>
              <a:gd name="connsiteY2" fmla="*/ 32004 h 140606"/>
              <a:gd name="connsiteX3" fmla="*/ 120132 w 330725"/>
              <a:gd name="connsiteY3" fmla="*/ 71691 h 140606"/>
              <a:gd name="connsiteX4" fmla="*/ 48694 w 330725"/>
              <a:gd name="connsiteY4" fmla="*/ 119316 h 140606"/>
              <a:gd name="connsiteX5" fmla="*/ 1069 w 330725"/>
              <a:gd name="connsiteY5" fmla="*/ 138366 h 140606"/>
              <a:gd name="connsiteX6" fmla="*/ 94732 w 330725"/>
              <a:gd name="connsiteY6" fmla="*/ 70104 h 140606"/>
              <a:gd name="connsiteX7" fmla="*/ 167757 w 330725"/>
              <a:gd name="connsiteY7" fmla="*/ 30416 h 140606"/>
              <a:gd name="connsiteX8" fmla="*/ 280469 w 330725"/>
              <a:gd name="connsiteY8" fmla="*/ 17716 h 140606"/>
              <a:gd name="connsiteX9" fmla="*/ 329682 w 330725"/>
              <a:gd name="connsiteY9" fmla="*/ 49466 h 1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725" h="140606">
                <a:moveTo>
                  <a:pt x="329682" y="49466"/>
                </a:moveTo>
                <a:cubicBezTo>
                  <a:pt x="322538" y="46556"/>
                  <a:pt x="271209" y="3164"/>
                  <a:pt x="237607" y="254"/>
                </a:cubicBezTo>
                <a:cubicBezTo>
                  <a:pt x="204005" y="-2656"/>
                  <a:pt x="147648" y="20098"/>
                  <a:pt x="128069" y="32004"/>
                </a:cubicBezTo>
                <a:cubicBezTo>
                  <a:pt x="108490" y="43910"/>
                  <a:pt x="133361" y="57139"/>
                  <a:pt x="120132" y="71691"/>
                </a:cubicBezTo>
                <a:cubicBezTo>
                  <a:pt x="106903" y="86243"/>
                  <a:pt x="68538" y="108204"/>
                  <a:pt x="48694" y="119316"/>
                </a:cubicBezTo>
                <a:cubicBezTo>
                  <a:pt x="28850" y="130428"/>
                  <a:pt x="-6604" y="146568"/>
                  <a:pt x="1069" y="138366"/>
                </a:cubicBezTo>
                <a:cubicBezTo>
                  <a:pt x="8742" y="130164"/>
                  <a:pt x="66951" y="88096"/>
                  <a:pt x="94732" y="70104"/>
                </a:cubicBezTo>
                <a:cubicBezTo>
                  <a:pt x="122513" y="52112"/>
                  <a:pt x="136801" y="39147"/>
                  <a:pt x="167757" y="30416"/>
                </a:cubicBezTo>
                <a:cubicBezTo>
                  <a:pt x="198713" y="21685"/>
                  <a:pt x="255069" y="16922"/>
                  <a:pt x="280469" y="17716"/>
                </a:cubicBezTo>
                <a:cubicBezTo>
                  <a:pt x="305869" y="18510"/>
                  <a:pt x="336826" y="52376"/>
                  <a:pt x="329682" y="49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8" name="フリーフォーム: 図形 2497">
            <a:extLst>
              <a:ext uri="{FF2B5EF4-FFF2-40B4-BE49-F238E27FC236}">
                <a16:creationId xmlns:a16="http://schemas.microsoft.com/office/drawing/2014/main" id="{3CFC2045-81BD-452E-BDB8-421F758A5A95}"/>
              </a:ext>
            </a:extLst>
          </p:cNvPr>
          <p:cNvSpPr/>
          <p:nvPr/>
        </p:nvSpPr>
        <p:spPr>
          <a:xfrm>
            <a:off x="8966195" y="12591895"/>
            <a:ext cx="93668" cy="131918"/>
          </a:xfrm>
          <a:custGeom>
            <a:avLst/>
            <a:gdLst>
              <a:gd name="connsiteX0" fmla="*/ 93668 w 93668"/>
              <a:gd name="connsiteY0" fmla="*/ 155 h 131918"/>
              <a:gd name="connsiteX1" fmla="*/ 11118 w 93668"/>
              <a:gd name="connsiteY1" fmla="*/ 46193 h 131918"/>
              <a:gd name="connsiteX2" fmla="*/ 11118 w 93668"/>
              <a:gd name="connsiteY2" fmla="*/ 49368 h 131918"/>
              <a:gd name="connsiteX3" fmla="*/ 11118 w 93668"/>
              <a:gd name="connsiteY3" fmla="*/ 131918 h 131918"/>
              <a:gd name="connsiteX4" fmla="*/ 5 w 93668"/>
              <a:gd name="connsiteY4" fmla="*/ 47780 h 131918"/>
              <a:gd name="connsiteX5" fmla="*/ 12705 w 93668"/>
              <a:gd name="connsiteY5" fmla="*/ 31905 h 131918"/>
              <a:gd name="connsiteX6" fmla="*/ 93668 w 93668"/>
              <a:gd name="connsiteY6" fmla="*/ 155 h 13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68" h="131918">
                <a:moveTo>
                  <a:pt x="93668" y="155"/>
                </a:moveTo>
                <a:cubicBezTo>
                  <a:pt x="93404" y="2536"/>
                  <a:pt x="11118" y="46193"/>
                  <a:pt x="11118" y="46193"/>
                </a:cubicBezTo>
                <a:cubicBezTo>
                  <a:pt x="-2640" y="54395"/>
                  <a:pt x="11118" y="49368"/>
                  <a:pt x="11118" y="49368"/>
                </a:cubicBezTo>
                <a:cubicBezTo>
                  <a:pt x="11118" y="63655"/>
                  <a:pt x="12970" y="132183"/>
                  <a:pt x="11118" y="131918"/>
                </a:cubicBezTo>
                <a:cubicBezTo>
                  <a:pt x="9266" y="131653"/>
                  <a:pt x="-259" y="64449"/>
                  <a:pt x="5" y="47780"/>
                </a:cubicBezTo>
                <a:cubicBezTo>
                  <a:pt x="269" y="31111"/>
                  <a:pt x="-789" y="40372"/>
                  <a:pt x="12705" y="31905"/>
                </a:cubicBezTo>
                <a:cubicBezTo>
                  <a:pt x="26199" y="23438"/>
                  <a:pt x="93932" y="-2226"/>
                  <a:pt x="93668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9" name="フリーフォーム: 図形 2498">
            <a:extLst>
              <a:ext uri="{FF2B5EF4-FFF2-40B4-BE49-F238E27FC236}">
                <a16:creationId xmlns:a16="http://schemas.microsoft.com/office/drawing/2014/main" id="{46E596A3-865E-4D6E-883D-FB51415AAADA}"/>
              </a:ext>
            </a:extLst>
          </p:cNvPr>
          <p:cNvSpPr/>
          <p:nvPr/>
        </p:nvSpPr>
        <p:spPr>
          <a:xfrm>
            <a:off x="8999297" y="12590448"/>
            <a:ext cx="68562" cy="116287"/>
          </a:xfrm>
          <a:custGeom>
            <a:avLst/>
            <a:gdLst>
              <a:gd name="connsiteX0" fmla="*/ 68503 w 68562"/>
              <a:gd name="connsiteY0" fmla="*/ 15 h 116287"/>
              <a:gd name="connsiteX1" fmla="*/ 19291 w 68562"/>
              <a:gd name="connsiteY1" fmla="*/ 31765 h 116287"/>
              <a:gd name="connsiteX2" fmla="*/ 14528 w 68562"/>
              <a:gd name="connsiteY2" fmla="*/ 115902 h 116287"/>
              <a:gd name="connsiteX3" fmla="*/ 241 w 68562"/>
              <a:gd name="connsiteY3" fmla="*/ 61927 h 116287"/>
              <a:gd name="connsiteX4" fmla="*/ 8178 w 68562"/>
              <a:gd name="connsiteY4" fmla="*/ 34940 h 116287"/>
              <a:gd name="connsiteX5" fmla="*/ 68503 w 68562"/>
              <a:gd name="connsiteY5" fmla="*/ 15 h 11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62" h="116287">
                <a:moveTo>
                  <a:pt x="68503" y="15"/>
                </a:moveTo>
                <a:cubicBezTo>
                  <a:pt x="70355" y="-514"/>
                  <a:pt x="28287" y="12451"/>
                  <a:pt x="19291" y="31765"/>
                </a:cubicBezTo>
                <a:cubicBezTo>
                  <a:pt x="10295" y="51080"/>
                  <a:pt x="17703" y="110875"/>
                  <a:pt x="14528" y="115902"/>
                </a:cubicBezTo>
                <a:cubicBezTo>
                  <a:pt x="11353" y="120929"/>
                  <a:pt x="1299" y="75421"/>
                  <a:pt x="241" y="61927"/>
                </a:cubicBezTo>
                <a:cubicBezTo>
                  <a:pt x="-817" y="48433"/>
                  <a:pt x="1563" y="43142"/>
                  <a:pt x="8178" y="34940"/>
                </a:cubicBezTo>
                <a:cubicBezTo>
                  <a:pt x="14792" y="26738"/>
                  <a:pt x="66651" y="544"/>
                  <a:pt x="685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0" name="フリーフォーム: 図形 2499">
            <a:extLst>
              <a:ext uri="{FF2B5EF4-FFF2-40B4-BE49-F238E27FC236}">
                <a16:creationId xmlns:a16="http://schemas.microsoft.com/office/drawing/2014/main" id="{0C9DB1BF-A033-4849-87B8-2F776417B9FB}"/>
              </a:ext>
            </a:extLst>
          </p:cNvPr>
          <p:cNvSpPr/>
          <p:nvPr/>
        </p:nvSpPr>
        <p:spPr>
          <a:xfrm>
            <a:off x="9093950" y="12534397"/>
            <a:ext cx="47075" cy="149537"/>
          </a:xfrm>
          <a:custGeom>
            <a:avLst/>
            <a:gdLst>
              <a:gd name="connsiteX0" fmla="*/ 16713 w 47075"/>
              <a:gd name="connsiteY0" fmla="*/ 503 h 149537"/>
              <a:gd name="connsiteX1" fmla="*/ 43700 w 47075"/>
              <a:gd name="connsiteY1" fmla="*/ 124328 h 149537"/>
              <a:gd name="connsiteX2" fmla="*/ 42113 w 47075"/>
              <a:gd name="connsiteY2" fmla="*/ 146553 h 149537"/>
              <a:gd name="connsiteX3" fmla="*/ 2425 w 47075"/>
              <a:gd name="connsiteY3" fmla="*/ 81466 h 149537"/>
              <a:gd name="connsiteX4" fmla="*/ 16713 w 47075"/>
              <a:gd name="connsiteY4" fmla="*/ 503 h 14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5" h="149537">
                <a:moveTo>
                  <a:pt x="16713" y="503"/>
                </a:moveTo>
                <a:cubicBezTo>
                  <a:pt x="23592" y="7647"/>
                  <a:pt x="39467" y="99986"/>
                  <a:pt x="43700" y="124328"/>
                </a:cubicBezTo>
                <a:cubicBezTo>
                  <a:pt x="47933" y="148670"/>
                  <a:pt x="48992" y="153697"/>
                  <a:pt x="42113" y="146553"/>
                </a:cubicBezTo>
                <a:cubicBezTo>
                  <a:pt x="35234" y="139409"/>
                  <a:pt x="10892" y="98664"/>
                  <a:pt x="2425" y="81466"/>
                </a:cubicBezTo>
                <a:cubicBezTo>
                  <a:pt x="-6042" y="64268"/>
                  <a:pt x="9834" y="-6641"/>
                  <a:pt x="16713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1" name="フリーフォーム: 図形 2500">
            <a:extLst>
              <a:ext uri="{FF2B5EF4-FFF2-40B4-BE49-F238E27FC236}">
                <a16:creationId xmlns:a16="http://schemas.microsoft.com/office/drawing/2014/main" id="{E5EAC98E-FCEC-4B32-B0EE-0949EBD4078E}"/>
              </a:ext>
            </a:extLst>
          </p:cNvPr>
          <p:cNvSpPr/>
          <p:nvPr/>
        </p:nvSpPr>
        <p:spPr>
          <a:xfrm>
            <a:off x="9043744" y="12541018"/>
            <a:ext cx="45193" cy="174931"/>
          </a:xfrm>
          <a:custGeom>
            <a:avLst/>
            <a:gdLst>
              <a:gd name="connsiteX0" fmla="*/ 244 w 45193"/>
              <a:gd name="connsiteY0" fmla="*/ 232 h 174931"/>
              <a:gd name="connsiteX1" fmla="*/ 20881 w 45193"/>
              <a:gd name="connsiteY1" fmla="*/ 65320 h 174931"/>
              <a:gd name="connsiteX2" fmla="*/ 44694 w 45193"/>
              <a:gd name="connsiteY2" fmla="*/ 174857 h 174931"/>
              <a:gd name="connsiteX3" fmla="*/ 35169 w 45193"/>
              <a:gd name="connsiteY3" fmla="*/ 47857 h 174931"/>
              <a:gd name="connsiteX4" fmla="*/ 244 w 45193"/>
              <a:gd name="connsiteY4" fmla="*/ 232 h 1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3" h="174931">
                <a:moveTo>
                  <a:pt x="244" y="232"/>
                </a:moveTo>
                <a:cubicBezTo>
                  <a:pt x="-2137" y="3142"/>
                  <a:pt x="13473" y="36216"/>
                  <a:pt x="20881" y="65320"/>
                </a:cubicBezTo>
                <a:cubicBezTo>
                  <a:pt x="28289" y="94424"/>
                  <a:pt x="42313" y="177767"/>
                  <a:pt x="44694" y="174857"/>
                </a:cubicBezTo>
                <a:cubicBezTo>
                  <a:pt x="47075" y="171947"/>
                  <a:pt x="40461" y="73521"/>
                  <a:pt x="35169" y="47857"/>
                </a:cubicBezTo>
                <a:cubicBezTo>
                  <a:pt x="29877" y="22193"/>
                  <a:pt x="2625" y="-2678"/>
                  <a:pt x="24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2" name="フリーフォーム: 図形 2501">
            <a:extLst>
              <a:ext uri="{FF2B5EF4-FFF2-40B4-BE49-F238E27FC236}">
                <a16:creationId xmlns:a16="http://schemas.microsoft.com/office/drawing/2014/main" id="{6E617608-F173-4884-8C89-ACCA69189D9B}"/>
              </a:ext>
            </a:extLst>
          </p:cNvPr>
          <p:cNvSpPr/>
          <p:nvPr/>
        </p:nvSpPr>
        <p:spPr>
          <a:xfrm>
            <a:off x="9140783" y="12530055"/>
            <a:ext cx="31750" cy="180018"/>
          </a:xfrm>
          <a:custGeom>
            <a:avLst/>
            <a:gdLst>
              <a:gd name="connsiteX0" fmla="*/ 42 w 31750"/>
              <a:gd name="connsiteY0" fmla="*/ 1670 h 180018"/>
              <a:gd name="connsiteX1" fmla="*/ 30205 w 31750"/>
              <a:gd name="connsiteY1" fmla="*/ 177883 h 180018"/>
              <a:gd name="connsiteX2" fmla="*/ 23855 w 31750"/>
              <a:gd name="connsiteY2" fmla="*/ 93745 h 180018"/>
              <a:gd name="connsiteX3" fmla="*/ 42 w 31750"/>
              <a:gd name="connsiteY3" fmla="*/ 1670 h 1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" h="180018">
                <a:moveTo>
                  <a:pt x="42" y="1670"/>
                </a:moveTo>
                <a:cubicBezTo>
                  <a:pt x="1100" y="15693"/>
                  <a:pt x="26236" y="162537"/>
                  <a:pt x="30205" y="177883"/>
                </a:cubicBezTo>
                <a:cubicBezTo>
                  <a:pt x="34174" y="193229"/>
                  <a:pt x="29940" y="121791"/>
                  <a:pt x="23855" y="93745"/>
                </a:cubicBezTo>
                <a:cubicBezTo>
                  <a:pt x="17770" y="65699"/>
                  <a:pt x="-1016" y="-12353"/>
                  <a:pt x="42" y="1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3" name="フリーフォーム: 図形 2502">
            <a:extLst>
              <a:ext uri="{FF2B5EF4-FFF2-40B4-BE49-F238E27FC236}">
                <a16:creationId xmlns:a16="http://schemas.microsoft.com/office/drawing/2014/main" id="{5F38F375-655C-4E6A-BC7A-CFCFB4B92165}"/>
              </a:ext>
            </a:extLst>
          </p:cNvPr>
          <p:cNvSpPr/>
          <p:nvPr/>
        </p:nvSpPr>
        <p:spPr>
          <a:xfrm>
            <a:off x="9246209" y="12539562"/>
            <a:ext cx="58465" cy="178256"/>
          </a:xfrm>
          <a:custGeom>
            <a:avLst/>
            <a:gdLst>
              <a:gd name="connsiteX0" fmla="*/ 979 w 58465"/>
              <a:gd name="connsiteY0" fmla="*/ 101 h 178256"/>
              <a:gd name="connsiteX1" fmla="*/ 12091 w 58465"/>
              <a:gd name="connsiteY1" fmla="*/ 111226 h 178256"/>
              <a:gd name="connsiteX2" fmla="*/ 58129 w 58465"/>
              <a:gd name="connsiteY2" fmla="*/ 177901 h 178256"/>
              <a:gd name="connsiteX3" fmla="*/ 31141 w 58465"/>
              <a:gd name="connsiteY3" fmla="*/ 131863 h 178256"/>
              <a:gd name="connsiteX4" fmla="*/ 979 w 58465"/>
              <a:gd name="connsiteY4" fmla="*/ 101 h 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65" h="178256">
                <a:moveTo>
                  <a:pt x="979" y="101"/>
                </a:moveTo>
                <a:cubicBezTo>
                  <a:pt x="-2196" y="-3339"/>
                  <a:pt x="2566" y="81593"/>
                  <a:pt x="12091" y="111226"/>
                </a:cubicBezTo>
                <a:cubicBezTo>
                  <a:pt x="21616" y="140859"/>
                  <a:pt x="54954" y="174461"/>
                  <a:pt x="58129" y="177901"/>
                </a:cubicBezTo>
                <a:cubicBezTo>
                  <a:pt x="61304" y="181341"/>
                  <a:pt x="41195" y="159380"/>
                  <a:pt x="31141" y="131863"/>
                </a:cubicBezTo>
                <a:cubicBezTo>
                  <a:pt x="21087" y="104346"/>
                  <a:pt x="4154" y="3541"/>
                  <a:pt x="97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4" name="フリーフォーム: 図形 2503">
            <a:extLst>
              <a:ext uri="{FF2B5EF4-FFF2-40B4-BE49-F238E27FC236}">
                <a16:creationId xmlns:a16="http://schemas.microsoft.com/office/drawing/2014/main" id="{5BA39165-63AD-41F2-89C5-D0FD774FF420}"/>
              </a:ext>
            </a:extLst>
          </p:cNvPr>
          <p:cNvSpPr/>
          <p:nvPr/>
        </p:nvSpPr>
        <p:spPr>
          <a:xfrm>
            <a:off x="9175748" y="12531828"/>
            <a:ext cx="25407" cy="170502"/>
          </a:xfrm>
          <a:custGeom>
            <a:avLst/>
            <a:gdLst>
              <a:gd name="connsiteX0" fmla="*/ 2 w 25407"/>
              <a:gd name="connsiteY0" fmla="*/ 1485 h 170502"/>
              <a:gd name="connsiteX1" fmla="*/ 23815 w 25407"/>
              <a:gd name="connsiteY1" fmla="*/ 91972 h 170502"/>
              <a:gd name="connsiteX2" fmla="*/ 22227 w 25407"/>
              <a:gd name="connsiteY2" fmla="*/ 169760 h 170502"/>
              <a:gd name="connsiteX3" fmla="*/ 2 w 25407"/>
              <a:gd name="connsiteY3" fmla="*/ 1485 h 17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7" h="170502">
                <a:moveTo>
                  <a:pt x="2" y="1485"/>
                </a:moveTo>
                <a:cubicBezTo>
                  <a:pt x="267" y="-11480"/>
                  <a:pt x="20111" y="63926"/>
                  <a:pt x="23815" y="91972"/>
                </a:cubicBezTo>
                <a:cubicBezTo>
                  <a:pt x="27519" y="120018"/>
                  <a:pt x="23815" y="177698"/>
                  <a:pt x="22227" y="169760"/>
                </a:cubicBezTo>
                <a:cubicBezTo>
                  <a:pt x="20639" y="161822"/>
                  <a:pt x="-263" y="14450"/>
                  <a:pt x="2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5" name="フリーフォーム: 図形 2504">
            <a:extLst>
              <a:ext uri="{FF2B5EF4-FFF2-40B4-BE49-F238E27FC236}">
                <a16:creationId xmlns:a16="http://schemas.microsoft.com/office/drawing/2014/main" id="{9D766CE4-879A-407E-AD7E-FDF381721EB2}"/>
              </a:ext>
            </a:extLst>
          </p:cNvPr>
          <p:cNvSpPr/>
          <p:nvPr/>
        </p:nvSpPr>
        <p:spPr>
          <a:xfrm>
            <a:off x="9212069" y="12544062"/>
            <a:ext cx="44714" cy="172412"/>
          </a:xfrm>
          <a:custGeom>
            <a:avLst/>
            <a:gdLst>
              <a:gd name="connsiteX0" fmla="*/ 194 w 44714"/>
              <a:gd name="connsiteY0" fmla="*/ 363 h 172412"/>
              <a:gd name="connsiteX1" fmla="*/ 20831 w 44714"/>
              <a:gd name="connsiteY1" fmla="*/ 114663 h 172412"/>
              <a:gd name="connsiteX2" fmla="*/ 44644 w 44714"/>
              <a:gd name="connsiteY2" fmla="*/ 171813 h 172412"/>
              <a:gd name="connsiteX3" fmla="*/ 12894 w 44714"/>
              <a:gd name="connsiteY3" fmla="*/ 81326 h 172412"/>
              <a:gd name="connsiteX4" fmla="*/ 194 w 44714"/>
              <a:gd name="connsiteY4" fmla="*/ 363 h 1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14" h="172412">
                <a:moveTo>
                  <a:pt x="194" y="363"/>
                </a:moveTo>
                <a:cubicBezTo>
                  <a:pt x="1517" y="5919"/>
                  <a:pt x="13423" y="86088"/>
                  <a:pt x="20831" y="114663"/>
                </a:cubicBezTo>
                <a:cubicBezTo>
                  <a:pt x="28239" y="143238"/>
                  <a:pt x="45967" y="177369"/>
                  <a:pt x="44644" y="171813"/>
                </a:cubicBezTo>
                <a:cubicBezTo>
                  <a:pt x="43321" y="166257"/>
                  <a:pt x="21361" y="108314"/>
                  <a:pt x="12894" y="81326"/>
                </a:cubicBezTo>
                <a:cubicBezTo>
                  <a:pt x="4427" y="54338"/>
                  <a:pt x="-1129" y="-5193"/>
                  <a:pt x="194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6" name="フリーフォーム: 図形 2505">
            <a:extLst>
              <a:ext uri="{FF2B5EF4-FFF2-40B4-BE49-F238E27FC236}">
                <a16:creationId xmlns:a16="http://schemas.microsoft.com/office/drawing/2014/main" id="{D0A7F88A-0F0A-40B8-82E5-6FDB911E0E19}"/>
              </a:ext>
            </a:extLst>
          </p:cNvPr>
          <p:cNvSpPr/>
          <p:nvPr/>
        </p:nvSpPr>
        <p:spPr>
          <a:xfrm>
            <a:off x="1481633" y="8640494"/>
            <a:ext cx="136627" cy="445569"/>
          </a:xfrm>
          <a:custGeom>
            <a:avLst/>
            <a:gdLst>
              <a:gd name="connsiteX0" fmla="*/ 127034 w 136627"/>
              <a:gd name="connsiteY0" fmla="*/ 12439 h 445569"/>
              <a:gd name="connsiteX1" fmla="*/ 34 w 136627"/>
              <a:gd name="connsiteY1" fmla="*/ 444239 h 445569"/>
              <a:gd name="connsiteX2" fmla="*/ 114334 w 136627"/>
              <a:gd name="connsiteY2" fmla="*/ 143673 h 445569"/>
              <a:gd name="connsiteX3" fmla="*/ 127034 w 136627"/>
              <a:gd name="connsiteY3" fmla="*/ 12439 h 44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27" h="445569">
                <a:moveTo>
                  <a:pt x="127034" y="12439"/>
                </a:moveTo>
                <a:cubicBezTo>
                  <a:pt x="107984" y="62533"/>
                  <a:pt x="2151" y="422367"/>
                  <a:pt x="34" y="444239"/>
                </a:cubicBezTo>
                <a:cubicBezTo>
                  <a:pt x="-2083" y="466111"/>
                  <a:pt x="94578" y="212112"/>
                  <a:pt x="114334" y="143673"/>
                </a:cubicBezTo>
                <a:cubicBezTo>
                  <a:pt x="134090" y="75234"/>
                  <a:pt x="146084" y="-37655"/>
                  <a:pt x="127034" y="12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7" name="フリーフォーム: 図形 2506">
            <a:extLst>
              <a:ext uri="{FF2B5EF4-FFF2-40B4-BE49-F238E27FC236}">
                <a16:creationId xmlns:a16="http://schemas.microsoft.com/office/drawing/2014/main" id="{3254FA55-F5A9-4C6B-92D4-B01CEF9B1C6A}"/>
              </a:ext>
            </a:extLst>
          </p:cNvPr>
          <p:cNvSpPr/>
          <p:nvPr/>
        </p:nvSpPr>
        <p:spPr>
          <a:xfrm>
            <a:off x="856550" y="10050802"/>
            <a:ext cx="517930" cy="992939"/>
          </a:xfrm>
          <a:custGeom>
            <a:avLst/>
            <a:gdLst>
              <a:gd name="connsiteX0" fmla="*/ 517167 w 517930"/>
              <a:gd name="connsiteY0" fmla="*/ 1248 h 992939"/>
              <a:gd name="connsiteX1" fmla="*/ 379583 w 517930"/>
              <a:gd name="connsiteY1" fmla="*/ 126131 h 992939"/>
              <a:gd name="connsiteX2" fmla="*/ 324550 w 517930"/>
              <a:gd name="connsiteY2" fmla="*/ 306048 h 992939"/>
              <a:gd name="connsiteX3" fmla="*/ 206017 w 517930"/>
              <a:gd name="connsiteY3" fmla="*/ 585448 h 992939"/>
              <a:gd name="connsiteX4" fmla="*/ 159450 w 517930"/>
              <a:gd name="connsiteY4" fmla="*/ 644715 h 992939"/>
              <a:gd name="connsiteX5" fmla="*/ 142517 w 517930"/>
              <a:gd name="connsiteY5" fmla="*/ 752665 h 992939"/>
              <a:gd name="connsiteX6" fmla="*/ 70550 w 517930"/>
              <a:gd name="connsiteY6" fmla="*/ 839448 h 992939"/>
              <a:gd name="connsiteX7" fmla="*/ 2817 w 517930"/>
              <a:gd name="connsiteY7" fmla="*/ 989731 h 992939"/>
              <a:gd name="connsiteX8" fmla="*/ 170033 w 517930"/>
              <a:gd name="connsiteY8" fmla="*/ 684931 h 992939"/>
              <a:gd name="connsiteX9" fmla="*/ 242000 w 517930"/>
              <a:gd name="connsiteY9" fmla="*/ 433048 h 992939"/>
              <a:gd name="connsiteX10" fmla="*/ 426150 w 517930"/>
              <a:gd name="connsiteY10" fmla="*/ 83798 h 992939"/>
              <a:gd name="connsiteX11" fmla="*/ 517167 w 517930"/>
              <a:gd name="connsiteY11" fmla="*/ 1248 h 99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7930" h="992939">
                <a:moveTo>
                  <a:pt x="517167" y="1248"/>
                </a:moveTo>
                <a:cubicBezTo>
                  <a:pt x="509406" y="8304"/>
                  <a:pt x="411686" y="75331"/>
                  <a:pt x="379583" y="126131"/>
                </a:cubicBezTo>
                <a:cubicBezTo>
                  <a:pt x="347480" y="176931"/>
                  <a:pt x="353478" y="229495"/>
                  <a:pt x="324550" y="306048"/>
                </a:cubicBezTo>
                <a:cubicBezTo>
                  <a:pt x="295622" y="382601"/>
                  <a:pt x="233534" y="529004"/>
                  <a:pt x="206017" y="585448"/>
                </a:cubicBezTo>
                <a:cubicBezTo>
                  <a:pt x="178500" y="641892"/>
                  <a:pt x="170033" y="616846"/>
                  <a:pt x="159450" y="644715"/>
                </a:cubicBezTo>
                <a:cubicBezTo>
                  <a:pt x="148867" y="672584"/>
                  <a:pt x="157334" y="720210"/>
                  <a:pt x="142517" y="752665"/>
                </a:cubicBezTo>
                <a:cubicBezTo>
                  <a:pt x="127700" y="785120"/>
                  <a:pt x="93833" y="799937"/>
                  <a:pt x="70550" y="839448"/>
                </a:cubicBezTo>
                <a:cubicBezTo>
                  <a:pt x="47267" y="878959"/>
                  <a:pt x="-13763" y="1015484"/>
                  <a:pt x="2817" y="989731"/>
                </a:cubicBezTo>
                <a:cubicBezTo>
                  <a:pt x="19397" y="963978"/>
                  <a:pt x="130169" y="777711"/>
                  <a:pt x="170033" y="684931"/>
                </a:cubicBezTo>
                <a:cubicBezTo>
                  <a:pt x="209897" y="592151"/>
                  <a:pt x="199314" y="533237"/>
                  <a:pt x="242000" y="433048"/>
                </a:cubicBezTo>
                <a:cubicBezTo>
                  <a:pt x="284686" y="332859"/>
                  <a:pt x="380289" y="151179"/>
                  <a:pt x="426150" y="83798"/>
                </a:cubicBezTo>
                <a:cubicBezTo>
                  <a:pt x="472011" y="16418"/>
                  <a:pt x="524928" y="-5808"/>
                  <a:pt x="517167" y="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8" name="フリーフォーム: 図形 2507">
            <a:extLst>
              <a:ext uri="{FF2B5EF4-FFF2-40B4-BE49-F238E27FC236}">
                <a16:creationId xmlns:a16="http://schemas.microsoft.com/office/drawing/2014/main" id="{36831603-BB52-4421-9B26-7B3326698580}"/>
              </a:ext>
            </a:extLst>
          </p:cNvPr>
          <p:cNvSpPr/>
          <p:nvPr/>
        </p:nvSpPr>
        <p:spPr>
          <a:xfrm>
            <a:off x="922145" y="10153890"/>
            <a:ext cx="438939" cy="881119"/>
          </a:xfrm>
          <a:custGeom>
            <a:avLst/>
            <a:gdLst>
              <a:gd name="connsiteX0" fmla="*/ 438872 w 438939"/>
              <a:gd name="connsiteY0" fmla="*/ 1877 h 881119"/>
              <a:gd name="connsiteX1" fmla="*/ 305522 w 438939"/>
              <a:gd name="connsiteY1" fmla="*/ 243177 h 881119"/>
              <a:gd name="connsiteX2" fmla="*/ 252605 w 438939"/>
              <a:gd name="connsiteY2" fmla="*/ 444260 h 881119"/>
              <a:gd name="connsiteX3" fmla="*/ 161588 w 438939"/>
              <a:gd name="connsiteY3" fmla="*/ 518343 h 881119"/>
              <a:gd name="connsiteX4" fmla="*/ 140422 w 438939"/>
              <a:gd name="connsiteY4" fmla="*/ 617827 h 881119"/>
              <a:gd name="connsiteX5" fmla="*/ 140422 w 438939"/>
              <a:gd name="connsiteY5" fmla="*/ 664393 h 881119"/>
              <a:gd name="connsiteX6" fmla="*/ 51522 w 438939"/>
              <a:gd name="connsiteY6" fmla="*/ 780810 h 881119"/>
              <a:gd name="connsiteX7" fmla="*/ 2838 w 438939"/>
              <a:gd name="connsiteY7" fmla="*/ 876060 h 881119"/>
              <a:gd name="connsiteX8" fmla="*/ 134072 w 438939"/>
              <a:gd name="connsiteY8" fmla="*/ 619943 h 881119"/>
              <a:gd name="connsiteX9" fmla="*/ 225088 w 438939"/>
              <a:gd name="connsiteY9" fmla="*/ 423093 h 881119"/>
              <a:gd name="connsiteX10" fmla="*/ 322455 w 438939"/>
              <a:gd name="connsiteY10" fmla="*/ 145810 h 881119"/>
              <a:gd name="connsiteX11" fmla="*/ 438872 w 438939"/>
              <a:gd name="connsiteY11" fmla="*/ 1877 h 8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39" h="881119">
                <a:moveTo>
                  <a:pt x="438872" y="1877"/>
                </a:moveTo>
                <a:cubicBezTo>
                  <a:pt x="436050" y="18105"/>
                  <a:pt x="336566" y="169447"/>
                  <a:pt x="305522" y="243177"/>
                </a:cubicBezTo>
                <a:cubicBezTo>
                  <a:pt x="274478" y="316907"/>
                  <a:pt x="276594" y="398399"/>
                  <a:pt x="252605" y="444260"/>
                </a:cubicBezTo>
                <a:cubicBezTo>
                  <a:pt x="228616" y="490121"/>
                  <a:pt x="180285" y="489415"/>
                  <a:pt x="161588" y="518343"/>
                </a:cubicBezTo>
                <a:cubicBezTo>
                  <a:pt x="142891" y="547271"/>
                  <a:pt x="143950" y="593485"/>
                  <a:pt x="140422" y="617827"/>
                </a:cubicBezTo>
                <a:cubicBezTo>
                  <a:pt x="136894" y="642169"/>
                  <a:pt x="155239" y="637229"/>
                  <a:pt x="140422" y="664393"/>
                </a:cubicBezTo>
                <a:cubicBezTo>
                  <a:pt x="125605" y="691557"/>
                  <a:pt x="74453" y="745532"/>
                  <a:pt x="51522" y="780810"/>
                </a:cubicBezTo>
                <a:cubicBezTo>
                  <a:pt x="28591" y="816088"/>
                  <a:pt x="-10920" y="902871"/>
                  <a:pt x="2838" y="876060"/>
                </a:cubicBezTo>
                <a:cubicBezTo>
                  <a:pt x="16596" y="849249"/>
                  <a:pt x="97030" y="695438"/>
                  <a:pt x="134072" y="619943"/>
                </a:cubicBezTo>
                <a:cubicBezTo>
                  <a:pt x="171114" y="544449"/>
                  <a:pt x="193691" y="502115"/>
                  <a:pt x="225088" y="423093"/>
                </a:cubicBezTo>
                <a:cubicBezTo>
                  <a:pt x="256485" y="344071"/>
                  <a:pt x="289294" y="213543"/>
                  <a:pt x="322455" y="145810"/>
                </a:cubicBezTo>
                <a:cubicBezTo>
                  <a:pt x="355616" y="78077"/>
                  <a:pt x="441694" y="-14351"/>
                  <a:pt x="438872" y="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9" name="フリーフォーム: 図形 2508">
            <a:extLst>
              <a:ext uri="{FF2B5EF4-FFF2-40B4-BE49-F238E27FC236}">
                <a16:creationId xmlns:a16="http://schemas.microsoft.com/office/drawing/2014/main" id="{80B1348F-D6F5-470B-AE60-0288463BC222}"/>
              </a:ext>
            </a:extLst>
          </p:cNvPr>
          <p:cNvSpPr/>
          <p:nvPr/>
        </p:nvSpPr>
        <p:spPr>
          <a:xfrm>
            <a:off x="673233" y="11025571"/>
            <a:ext cx="253966" cy="549397"/>
          </a:xfrm>
          <a:custGeom>
            <a:avLst/>
            <a:gdLst>
              <a:gd name="connsiteX0" fmla="*/ 253867 w 253966"/>
              <a:gd name="connsiteY0" fmla="*/ 146 h 549397"/>
              <a:gd name="connsiteX1" fmla="*/ 61250 w 253966"/>
              <a:gd name="connsiteY1" fmla="*/ 387496 h 549397"/>
              <a:gd name="connsiteX2" fmla="*/ 1984 w 253966"/>
              <a:gd name="connsiteY2" fmla="*/ 548362 h 549397"/>
              <a:gd name="connsiteX3" fmla="*/ 33734 w 253966"/>
              <a:gd name="connsiteY3" fmla="*/ 434062 h 549397"/>
              <a:gd name="connsiteX4" fmla="*/ 253867 w 253966"/>
              <a:gd name="connsiteY4" fmla="*/ 146 h 54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66" h="549397">
                <a:moveTo>
                  <a:pt x="253867" y="146"/>
                </a:moveTo>
                <a:cubicBezTo>
                  <a:pt x="258453" y="-7615"/>
                  <a:pt x="103230" y="296127"/>
                  <a:pt x="61250" y="387496"/>
                </a:cubicBezTo>
                <a:cubicBezTo>
                  <a:pt x="19270" y="478865"/>
                  <a:pt x="6570" y="540601"/>
                  <a:pt x="1984" y="548362"/>
                </a:cubicBezTo>
                <a:cubicBezTo>
                  <a:pt x="-2602" y="556123"/>
                  <a:pt x="-1897" y="520493"/>
                  <a:pt x="33734" y="434062"/>
                </a:cubicBezTo>
                <a:cubicBezTo>
                  <a:pt x="69364" y="347632"/>
                  <a:pt x="249281" y="7907"/>
                  <a:pt x="25386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0" name="フリーフォーム: 図形 2509">
            <a:extLst>
              <a:ext uri="{FF2B5EF4-FFF2-40B4-BE49-F238E27FC236}">
                <a16:creationId xmlns:a16="http://schemas.microsoft.com/office/drawing/2014/main" id="{F88F1FFF-A3C8-4BA8-84B3-E8F829620D9F}"/>
              </a:ext>
            </a:extLst>
          </p:cNvPr>
          <p:cNvSpPr/>
          <p:nvPr/>
        </p:nvSpPr>
        <p:spPr>
          <a:xfrm>
            <a:off x="451884" y="11026698"/>
            <a:ext cx="404934" cy="976431"/>
          </a:xfrm>
          <a:custGeom>
            <a:avLst/>
            <a:gdLst>
              <a:gd name="connsiteX0" fmla="*/ 403249 w 404934"/>
              <a:gd name="connsiteY0" fmla="*/ 7485 h 976431"/>
              <a:gd name="connsiteX1" fmla="*/ 170416 w 404934"/>
              <a:gd name="connsiteY1" fmla="*/ 534535 h 976431"/>
              <a:gd name="connsiteX2" fmla="*/ 7433 w 404934"/>
              <a:gd name="connsiteY2" fmla="*/ 957869 h 976431"/>
              <a:gd name="connsiteX3" fmla="*/ 32833 w 404934"/>
              <a:gd name="connsiteY3" fmla="*/ 881669 h 976431"/>
              <a:gd name="connsiteX4" fmla="*/ 79399 w 404934"/>
              <a:gd name="connsiteY4" fmla="*/ 705985 h 976431"/>
              <a:gd name="connsiteX5" fmla="*/ 263549 w 404934"/>
              <a:gd name="connsiteY5" fmla="*/ 257252 h 976431"/>
              <a:gd name="connsiteX6" fmla="*/ 403249 w 404934"/>
              <a:gd name="connsiteY6" fmla="*/ 7485 h 97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34" h="976431">
                <a:moveTo>
                  <a:pt x="403249" y="7485"/>
                </a:moveTo>
                <a:cubicBezTo>
                  <a:pt x="387727" y="53699"/>
                  <a:pt x="236385" y="376138"/>
                  <a:pt x="170416" y="534535"/>
                </a:cubicBezTo>
                <a:cubicBezTo>
                  <a:pt x="104447" y="692932"/>
                  <a:pt x="30363" y="900013"/>
                  <a:pt x="7433" y="957869"/>
                </a:cubicBezTo>
                <a:cubicBezTo>
                  <a:pt x="-15497" y="1015725"/>
                  <a:pt x="20839" y="923650"/>
                  <a:pt x="32833" y="881669"/>
                </a:cubicBezTo>
                <a:cubicBezTo>
                  <a:pt x="44827" y="839688"/>
                  <a:pt x="40946" y="810054"/>
                  <a:pt x="79399" y="705985"/>
                </a:cubicBezTo>
                <a:cubicBezTo>
                  <a:pt x="117852" y="601916"/>
                  <a:pt x="203577" y="375080"/>
                  <a:pt x="263549" y="257252"/>
                </a:cubicBezTo>
                <a:cubicBezTo>
                  <a:pt x="323521" y="139424"/>
                  <a:pt x="418771" y="-38729"/>
                  <a:pt x="403249" y="7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1" name="フリーフォーム: 図形 2510">
            <a:extLst>
              <a:ext uri="{FF2B5EF4-FFF2-40B4-BE49-F238E27FC236}">
                <a16:creationId xmlns:a16="http://schemas.microsoft.com/office/drawing/2014/main" id="{822BCA9F-170E-4598-912A-BC7BB7C5043A}"/>
              </a:ext>
            </a:extLst>
          </p:cNvPr>
          <p:cNvSpPr/>
          <p:nvPr/>
        </p:nvSpPr>
        <p:spPr>
          <a:xfrm>
            <a:off x="387875" y="11561141"/>
            <a:ext cx="287512" cy="818151"/>
          </a:xfrm>
          <a:custGeom>
            <a:avLst/>
            <a:gdLst>
              <a:gd name="connsiteX0" fmla="*/ 287342 w 287512"/>
              <a:gd name="connsiteY0" fmla="*/ 92 h 818151"/>
              <a:gd name="connsiteX1" fmla="*/ 35458 w 287512"/>
              <a:gd name="connsiteY1" fmla="*/ 654142 h 818151"/>
              <a:gd name="connsiteX2" fmla="*/ 5825 w 287512"/>
              <a:gd name="connsiteY2" fmla="*/ 817126 h 818151"/>
              <a:gd name="connsiteX3" fmla="*/ 73558 w 287512"/>
              <a:gd name="connsiteY3" fmla="*/ 607576 h 818151"/>
              <a:gd name="connsiteX4" fmla="*/ 287342 w 287512"/>
              <a:gd name="connsiteY4" fmla="*/ 92 h 81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512" h="818151">
                <a:moveTo>
                  <a:pt x="287342" y="92"/>
                </a:moveTo>
                <a:cubicBezTo>
                  <a:pt x="280992" y="7853"/>
                  <a:pt x="82377" y="517970"/>
                  <a:pt x="35458" y="654142"/>
                </a:cubicBezTo>
                <a:cubicBezTo>
                  <a:pt x="-11461" y="790314"/>
                  <a:pt x="-525" y="824887"/>
                  <a:pt x="5825" y="817126"/>
                </a:cubicBezTo>
                <a:cubicBezTo>
                  <a:pt x="12175" y="809365"/>
                  <a:pt x="26286" y="740926"/>
                  <a:pt x="73558" y="607576"/>
                </a:cubicBezTo>
                <a:cubicBezTo>
                  <a:pt x="120830" y="474226"/>
                  <a:pt x="293692" y="-7669"/>
                  <a:pt x="28734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2" name="フリーフォーム: 図形 2511">
            <a:extLst>
              <a:ext uri="{FF2B5EF4-FFF2-40B4-BE49-F238E27FC236}">
                <a16:creationId xmlns:a16="http://schemas.microsoft.com/office/drawing/2014/main" id="{99A0D299-7806-4197-9337-14A9173381AB}"/>
              </a:ext>
            </a:extLst>
          </p:cNvPr>
          <p:cNvSpPr/>
          <p:nvPr/>
        </p:nvSpPr>
        <p:spPr>
          <a:xfrm>
            <a:off x="241152" y="11920068"/>
            <a:ext cx="225841" cy="815597"/>
          </a:xfrm>
          <a:custGeom>
            <a:avLst/>
            <a:gdLst>
              <a:gd name="connsiteX0" fmla="*/ 222398 w 225841"/>
              <a:gd name="connsiteY0" fmla="*/ 7349 h 815597"/>
              <a:gd name="connsiteX1" fmla="*/ 23431 w 225841"/>
              <a:gd name="connsiteY1" fmla="*/ 716432 h 815597"/>
              <a:gd name="connsiteX2" fmla="*/ 4381 w 225841"/>
              <a:gd name="connsiteY2" fmla="*/ 803215 h 815597"/>
              <a:gd name="connsiteX3" fmla="*/ 27665 w 225841"/>
              <a:gd name="connsiteY3" fmla="*/ 650815 h 815597"/>
              <a:gd name="connsiteX4" fmla="*/ 139848 w 225841"/>
              <a:gd name="connsiteY4" fmla="*/ 362949 h 815597"/>
              <a:gd name="connsiteX5" fmla="*/ 222398 w 225841"/>
              <a:gd name="connsiteY5" fmla="*/ 7349 h 8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41" h="815597">
                <a:moveTo>
                  <a:pt x="222398" y="7349"/>
                </a:moveTo>
                <a:cubicBezTo>
                  <a:pt x="202995" y="66263"/>
                  <a:pt x="59767" y="583788"/>
                  <a:pt x="23431" y="716432"/>
                </a:cubicBezTo>
                <a:cubicBezTo>
                  <a:pt x="-12905" y="849076"/>
                  <a:pt x="3675" y="814151"/>
                  <a:pt x="4381" y="803215"/>
                </a:cubicBezTo>
                <a:cubicBezTo>
                  <a:pt x="5087" y="792279"/>
                  <a:pt x="5087" y="724193"/>
                  <a:pt x="27665" y="650815"/>
                </a:cubicBezTo>
                <a:cubicBezTo>
                  <a:pt x="50243" y="577437"/>
                  <a:pt x="105276" y="465960"/>
                  <a:pt x="139848" y="362949"/>
                </a:cubicBezTo>
                <a:cubicBezTo>
                  <a:pt x="174420" y="259938"/>
                  <a:pt x="241801" y="-51565"/>
                  <a:pt x="222398" y="7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3" name="フリーフォーム: 図形 2512">
            <a:extLst>
              <a:ext uri="{FF2B5EF4-FFF2-40B4-BE49-F238E27FC236}">
                <a16:creationId xmlns:a16="http://schemas.microsoft.com/office/drawing/2014/main" id="{9A4FD310-FFF6-4674-883E-3E4F2F0EE322}"/>
              </a:ext>
            </a:extLst>
          </p:cNvPr>
          <p:cNvSpPr/>
          <p:nvPr/>
        </p:nvSpPr>
        <p:spPr>
          <a:xfrm>
            <a:off x="308168" y="12400527"/>
            <a:ext cx="87948" cy="319745"/>
          </a:xfrm>
          <a:custGeom>
            <a:avLst/>
            <a:gdLst>
              <a:gd name="connsiteX0" fmla="*/ 87649 w 87948"/>
              <a:gd name="connsiteY0" fmla="*/ 7373 h 319745"/>
              <a:gd name="connsiteX1" fmla="*/ 5099 w 87948"/>
              <a:gd name="connsiteY1" fmla="*/ 312173 h 319745"/>
              <a:gd name="connsiteX2" fmla="*/ 11449 w 87948"/>
              <a:gd name="connsiteY2" fmla="*/ 216923 h 319745"/>
              <a:gd name="connsiteX3" fmla="*/ 32615 w 87948"/>
              <a:gd name="connsiteY3" fmla="*/ 102623 h 319745"/>
              <a:gd name="connsiteX4" fmla="*/ 87649 w 87948"/>
              <a:gd name="connsiteY4" fmla="*/ 7373 h 3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48" h="319745">
                <a:moveTo>
                  <a:pt x="87649" y="7373"/>
                </a:moveTo>
                <a:cubicBezTo>
                  <a:pt x="83063" y="42298"/>
                  <a:pt x="17799" y="277248"/>
                  <a:pt x="5099" y="312173"/>
                </a:cubicBezTo>
                <a:cubicBezTo>
                  <a:pt x="-7601" y="347098"/>
                  <a:pt x="6863" y="251848"/>
                  <a:pt x="11449" y="216923"/>
                </a:cubicBezTo>
                <a:cubicBezTo>
                  <a:pt x="16035" y="181998"/>
                  <a:pt x="22384" y="134020"/>
                  <a:pt x="32615" y="102623"/>
                </a:cubicBezTo>
                <a:cubicBezTo>
                  <a:pt x="42845" y="71226"/>
                  <a:pt x="92235" y="-27552"/>
                  <a:pt x="87649" y="7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4" name="フリーフォーム: 図形 2513">
            <a:extLst>
              <a:ext uri="{FF2B5EF4-FFF2-40B4-BE49-F238E27FC236}">
                <a16:creationId xmlns:a16="http://schemas.microsoft.com/office/drawing/2014/main" id="{9B106253-847A-459E-AC95-F4C0D244F043}"/>
              </a:ext>
            </a:extLst>
          </p:cNvPr>
          <p:cNvSpPr/>
          <p:nvPr/>
        </p:nvSpPr>
        <p:spPr>
          <a:xfrm>
            <a:off x="468760" y="12395561"/>
            <a:ext cx="120123" cy="339444"/>
          </a:xfrm>
          <a:custGeom>
            <a:avLst/>
            <a:gdLst>
              <a:gd name="connsiteX0" fmla="*/ 3257 w 120123"/>
              <a:gd name="connsiteY0" fmla="*/ 3872 h 339444"/>
              <a:gd name="connsiteX1" fmla="*/ 119673 w 120123"/>
              <a:gd name="connsiteY1" fmla="*/ 336189 h 339444"/>
              <a:gd name="connsiteX2" fmla="*/ 41357 w 120123"/>
              <a:gd name="connsiteY2" fmla="*/ 164739 h 339444"/>
              <a:gd name="connsiteX3" fmla="*/ 3257 w 120123"/>
              <a:gd name="connsiteY3" fmla="*/ 3872 h 3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23" h="339444">
                <a:moveTo>
                  <a:pt x="3257" y="3872"/>
                </a:moveTo>
                <a:cubicBezTo>
                  <a:pt x="16310" y="32447"/>
                  <a:pt x="113323" y="309378"/>
                  <a:pt x="119673" y="336189"/>
                </a:cubicBezTo>
                <a:cubicBezTo>
                  <a:pt x="126023" y="363000"/>
                  <a:pt x="63582" y="216950"/>
                  <a:pt x="41357" y="164739"/>
                </a:cubicBezTo>
                <a:cubicBezTo>
                  <a:pt x="19132" y="112528"/>
                  <a:pt x="-9796" y="-24703"/>
                  <a:pt x="3257" y="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5" name="フリーフォーム: 図形 2514">
            <a:extLst>
              <a:ext uri="{FF2B5EF4-FFF2-40B4-BE49-F238E27FC236}">
                <a16:creationId xmlns:a16="http://schemas.microsoft.com/office/drawing/2014/main" id="{B039E365-8336-4B85-8698-51FC7AF49BB4}"/>
              </a:ext>
            </a:extLst>
          </p:cNvPr>
          <p:cNvSpPr/>
          <p:nvPr/>
        </p:nvSpPr>
        <p:spPr>
          <a:xfrm>
            <a:off x="376136" y="12422291"/>
            <a:ext cx="138690" cy="315127"/>
          </a:xfrm>
          <a:custGeom>
            <a:avLst/>
            <a:gdLst>
              <a:gd name="connsiteX0" fmla="*/ 9097 w 138690"/>
              <a:gd name="connsiteY0" fmla="*/ 11009 h 315127"/>
              <a:gd name="connsiteX1" fmla="*/ 138214 w 138690"/>
              <a:gd name="connsiteY1" fmla="*/ 311576 h 315127"/>
              <a:gd name="connsiteX2" fmla="*/ 51431 w 138690"/>
              <a:gd name="connsiteY2" fmla="*/ 169759 h 315127"/>
              <a:gd name="connsiteX3" fmla="*/ 15447 w 138690"/>
              <a:gd name="connsiteY3" fmla="*/ 74509 h 315127"/>
              <a:gd name="connsiteX4" fmla="*/ 9097 w 138690"/>
              <a:gd name="connsiteY4" fmla="*/ 11009 h 3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90" h="315127">
                <a:moveTo>
                  <a:pt x="9097" y="11009"/>
                </a:moveTo>
                <a:cubicBezTo>
                  <a:pt x="29558" y="50520"/>
                  <a:pt x="131158" y="285118"/>
                  <a:pt x="138214" y="311576"/>
                </a:cubicBezTo>
                <a:cubicBezTo>
                  <a:pt x="145270" y="338034"/>
                  <a:pt x="71892" y="209270"/>
                  <a:pt x="51431" y="169759"/>
                </a:cubicBezTo>
                <a:cubicBezTo>
                  <a:pt x="30970" y="130248"/>
                  <a:pt x="22855" y="99909"/>
                  <a:pt x="15447" y="74509"/>
                </a:cubicBezTo>
                <a:cubicBezTo>
                  <a:pt x="8039" y="49109"/>
                  <a:pt x="-11364" y="-28502"/>
                  <a:pt x="9097" y="1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6" name="フリーフォーム: 図形 2515">
            <a:extLst>
              <a:ext uri="{FF2B5EF4-FFF2-40B4-BE49-F238E27FC236}">
                <a16:creationId xmlns:a16="http://schemas.microsoft.com/office/drawing/2014/main" id="{22E7A289-893A-4838-9A1A-66C9B0B2450B}"/>
              </a:ext>
            </a:extLst>
          </p:cNvPr>
          <p:cNvSpPr/>
          <p:nvPr/>
        </p:nvSpPr>
        <p:spPr>
          <a:xfrm>
            <a:off x="466391" y="11563849"/>
            <a:ext cx="289824" cy="855538"/>
          </a:xfrm>
          <a:custGeom>
            <a:avLst/>
            <a:gdLst>
              <a:gd name="connsiteX0" fmla="*/ 20442 w 289824"/>
              <a:gd name="connsiteY0" fmla="*/ 827118 h 855538"/>
              <a:gd name="connsiteX1" fmla="*/ 20442 w 289824"/>
              <a:gd name="connsiteY1" fmla="*/ 721284 h 855538"/>
              <a:gd name="connsiteX2" fmla="*/ 202476 w 289824"/>
              <a:gd name="connsiteY2" fmla="*/ 175184 h 855538"/>
              <a:gd name="connsiteX3" fmla="*/ 289259 w 289824"/>
              <a:gd name="connsiteY3" fmla="*/ 3734 h 855538"/>
              <a:gd name="connsiteX4" fmla="*/ 164376 w 289824"/>
              <a:gd name="connsiteY4" fmla="*/ 304301 h 855538"/>
              <a:gd name="connsiteX5" fmla="*/ 20442 w 289824"/>
              <a:gd name="connsiteY5" fmla="*/ 827118 h 85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24" h="855538">
                <a:moveTo>
                  <a:pt x="20442" y="827118"/>
                </a:moveTo>
                <a:cubicBezTo>
                  <a:pt x="-3547" y="896615"/>
                  <a:pt x="-9897" y="829940"/>
                  <a:pt x="20442" y="721284"/>
                </a:cubicBezTo>
                <a:cubicBezTo>
                  <a:pt x="50781" y="612628"/>
                  <a:pt x="157673" y="294776"/>
                  <a:pt x="202476" y="175184"/>
                </a:cubicBezTo>
                <a:cubicBezTo>
                  <a:pt x="247279" y="55592"/>
                  <a:pt x="295609" y="-17785"/>
                  <a:pt x="289259" y="3734"/>
                </a:cubicBezTo>
                <a:cubicBezTo>
                  <a:pt x="282909" y="25253"/>
                  <a:pt x="210590" y="169893"/>
                  <a:pt x="164376" y="304301"/>
                </a:cubicBezTo>
                <a:cubicBezTo>
                  <a:pt x="118162" y="438709"/>
                  <a:pt x="44431" y="757621"/>
                  <a:pt x="20442" y="827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7" name="フリーフォーム: 図形 2516">
            <a:extLst>
              <a:ext uri="{FF2B5EF4-FFF2-40B4-BE49-F238E27FC236}">
                <a16:creationId xmlns:a16="http://schemas.microsoft.com/office/drawing/2014/main" id="{7031F820-EF16-458A-9E1E-9CBD44D7F4B9}"/>
              </a:ext>
            </a:extLst>
          </p:cNvPr>
          <p:cNvSpPr/>
          <p:nvPr/>
        </p:nvSpPr>
        <p:spPr>
          <a:xfrm>
            <a:off x="573555" y="11214083"/>
            <a:ext cx="400233" cy="1206530"/>
          </a:xfrm>
          <a:custGeom>
            <a:avLst/>
            <a:gdLst>
              <a:gd name="connsiteX0" fmla="*/ 62 w 400233"/>
              <a:gd name="connsiteY0" fmla="*/ 1206517 h 1206530"/>
              <a:gd name="connsiteX1" fmla="*/ 199028 w 400233"/>
              <a:gd name="connsiteY1" fmla="*/ 347150 h 1206530"/>
              <a:gd name="connsiteX2" fmla="*/ 224428 w 400233"/>
              <a:gd name="connsiteY2" fmla="*/ 241317 h 1206530"/>
              <a:gd name="connsiteX3" fmla="*/ 400112 w 400233"/>
              <a:gd name="connsiteY3" fmla="*/ 17 h 1206530"/>
              <a:gd name="connsiteX4" fmla="*/ 194795 w 400233"/>
              <a:gd name="connsiteY4" fmla="*/ 254017 h 1206530"/>
              <a:gd name="connsiteX5" fmla="*/ 177862 w 400233"/>
              <a:gd name="connsiteY5" fmla="*/ 368317 h 1206530"/>
              <a:gd name="connsiteX6" fmla="*/ 62 w 400233"/>
              <a:gd name="connsiteY6" fmla="*/ 1206517 h 12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233" h="1206530">
                <a:moveTo>
                  <a:pt x="62" y="1206517"/>
                </a:moveTo>
                <a:cubicBezTo>
                  <a:pt x="3590" y="1202989"/>
                  <a:pt x="161634" y="508017"/>
                  <a:pt x="199028" y="347150"/>
                </a:cubicBezTo>
                <a:cubicBezTo>
                  <a:pt x="236422" y="186283"/>
                  <a:pt x="190914" y="299172"/>
                  <a:pt x="224428" y="241317"/>
                </a:cubicBezTo>
                <a:cubicBezTo>
                  <a:pt x="257942" y="183462"/>
                  <a:pt x="405051" y="-2100"/>
                  <a:pt x="400112" y="17"/>
                </a:cubicBezTo>
                <a:cubicBezTo>
                  <a:pt x="395173" y="2134"/>
                  <a:pt x="231837" y="192634"/>
                  <a:pt x="194795" y="254017"/>
                </a:cubicBezTo>
                <a:cubicBezTo>
                  <a:pt x="157753" y="315400"/>
                  <a:pt x="211376" y="213095"/>
                  <a:pt x="177862" y="368317"/>
                </a:cubicBezTo>
                <a:cubicBezTo>
                  <a:pt x="144348" y="523539"/>
                  <a:pt x="-3466" y="1210045"/>
                  <a:pt x="62" y="1206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8" name="フリーフォーム: 図形 2517">
            <a:extLst>
              <a:ext uri="{FF2B5EF4-FFF2-40B4-BE49-F238E27FC236}">
                <a16:creationId xmlns:a16="http://schemas.microsoft.com/office/drawing/2014/main" id="{0700A799-BC2A-4DDB-A2DF-9C8B8F14532D}"/>
              </a:ext>
            </a:extLst>
          </p:cNvPr>
          <p:cNvSpPr/>
          <p:nvPr/>
        </p:nvSpPr>
        <p:spPr>
          <a:xfrm>
            <a:off x="932654" y="10285669"/>
            <a:ext cx="440479" cy="958064"/>
          </a:xfrm>
          <a:custGeom>
            <a:avLst/>
            <a:gdLst>
              <a:gd name="connsiteX0" fmla="*/ 41013 w 440479"/>
              <a:gd name="connsiteY0" fmla="*/ 932664 h 958064"/>
              <a:gd name="connsiteX1" fmla="*/ 142613 w 440479"/>
              <a:gd name="connsiteY1" fmla="*/ 644798 h 958064"/>
              <a:gd name="connsiteX2" fmla="*/ 301363 w 440479"/>
              <a:gd name="connsiteY2" fmla="*/ 284964 h 958064"/>
              <a:gd name="connsiteX3" fmla="*/ 422013 w 440479"/>
              <a:gd name="connsiteY3" fmla="*/ 69064 h 958064"/>
              <a:gd name="connsiteX4" fmla="*/ 426246 w 440479"/>
              <a:gd name="connsiteY4" fmla="*/ 11914 h 958064"/>
              <a:gd name="connsiteX5" fmla="*/ 288663 w 440479"/>
              <a:gd name="connsiteY5" fmla="*/ 274381 h 958064"/>
              <a:gd name="connsiteX6" fmla="*/ 17729 w 440479"/>
              <a:gd name="connsiteY6" fmla="*/ 869164 h 958064"/>
              <a:gd name="connsiteX7" fmla="*/ 41013 w 440479"/>
              <a:gd name="connsiteY7" fmla="*/ 932664 h 95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79" h="958064">
                <a:moveTo>
                  <a:pt x="41013" y="932664"/>
                </a:moveTo>
                <a:cubicBezTo>
                  <a:pt x="61827" y="895270"/>
                  <a:pt x="99221" y="752748"/>
                  <a:pt x="142613" y="644798"/>
                </a:cubicBezTo>
                <a:cubicBezTo>
                  <a:pt x="186005" y="536848"/>
                  <a:pt x="254796" y="380920"/>
                  <a:pt x="301363" y="284964"/>
                </a:cubicBezTo>
                <a:cubicBezTo>
                  <a:pt x="347930" y="189008"/>
                  <a:pt x="401199" y="114572"/>
                  <a:pt x="422013" y="69064"/>
                </a:cubicBezTo>
                <a:cubicBezTo>
                  <a:pt x="442827" y="23556"/>
                  <a:pt x="448471" y="-22306"/>
                  <a:pt x="426246" y="11914"/>
                </a:cubicBezTo>
                <a:cubicBezTo>
                  <a:pt x="404021" y="46134"/>
                  <a:pt x="356749" y="131506"/>
                  <a:pt x="288663" y="274381"/>
                </a:cubicBezTo>
                <a:cubicBezTo>
                  <a:pt x="220577" y="417256"/>
                  <a:pt x="60415" y="759450"/>
                  <a:pt x="17729" y="869164"/>
                </a:cubicBezTo>
                <a:cubicBezTo>
                  <a:pt x="-24957" y="978878"/>
                  <a:pt x="20199" y="970058"/>
                  <a:pt x="41013" y="932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9" name="フリーフォーム: 図形 2518">
            <a:extLst>
              <a:ext uri="{FF2B5EF4-FFF2-40B4-BE49-F238E27FC236}">
                <a16:creationId xmlns:a16="http://schemas.microsoft.com/office/drawing/2014/main" id="{D11ED38E-7B2C-44C9-BBDC-44F779751C95}"/>
              </a:ext>
            </a:extLst>
          </p:cNvPr>
          <p:cNvSpPr/>
          <p:nvPr/>
        </p:nvSpPr>
        <p:spPr>
          <a:xfrm>
            <a:off x="947760" y="10332799"/>
            <a:ext cx="454643" cy="927956"/>
          </a:xfrm>
          <a:custGeom>
            <a:avLst/>
            <a:gdLst>
              <a:gd name="connsiteX0" fmla="*/ 453473 w 454643"/>
              <a:gd name="connsiteY0" fmla="*/ 5001 h 927956"/>
              <a:gd name="connsiteX1" fmla="*/ 296840 w 454643"/>
              <a:gd name="connsiteY1" fmla="*/ 333084 h 927956"/>
              <a:gd name="connsiteX2" fmla="*/ 167723 w 454643"/>
              <a:gd name="connsiteY2" fmla="*/ 659051 h 927956"/>
              <a:gd name="connsiteX3" fmla="*/ 97873 w 454643"/>
              <a:gd name="connsiteY3" fmla="*/ 802984 h 927956"/>
              <a:gd name="connsiteX4" fmla="*/ 2623 w 454643"/>
              <a:gd name="connsiteY4" fmla="*/ 921518 h 927956"/>
              <a:gd name="connsiteX5" fmla="*/ 210057 w 454643"/>
              <a:gd name="connsiteY5" fmla="*/ 599784 h 927956"/>
              <a:gd name="connsiteX6" fmla="*/ 453473 w 454643"/>
              <a:gd name="connsiteY6" fmla="*/ 5001 h 92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43" h="927956">
                <a:moveTo>
                  <a:pt x="453473" y="5001"/>
                </a:moveTo>
                <a:cubicBezTo>
                  <a:pt x="467937" y="-39449"/>
                  <a:pt x="344465" y="224076"/>
                  <a:pt x="296840" y="333084"/>
                </a:cubicBezTo>
                <a:cubicBezTo>
                  <a:pt x="249215" y="442092"/>
                  <a:pt x="200884" y="580734"/>
                  <a:pt x="167723" y="659051"/>
                </a:cubicBezTo>
                <a:cubicBezTo>
                  <a:pt x="134562" y="737368"/>
                  <a:pt x="125390" y="759240"/>
                  <a:pt x="97873" y="802984"/>
                </a:cubicBezTo>
                <a:cubicBezTo>
                  <a:pt x="70356" y="846729"/>
                  <a:pt x="-16074" y="955385"/>
                  <a:pt x="2623" y="921518"/>
                </a:cubicBezTo>
                <a:cubicBezTo>
                  <a:pt x="21320" y="887651"/>
                  <a:pt x="134210" y="748656"/>
                  <a:pt x="210057" y="599784"/>
                </a:cubicBezTo>
                <a:cubicBezTo>
                  <a:pt x="285904" y="450912"/>
                  <a:pt x="439009" y="49451"/>
                  <a:pt x="453473" y="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0" name="フリーフォーム: 図形 2519">
            <a:extLst>
              <a:ext uri="{FF2B5EF4-FFF2-40B4-BE49-F238E27FC236}">
                <a16:creationId xmlns:a16="http://schemas.microsoft.com/office/drawing/2014/main" id="{EDD130C0-6576-4595-8F63-C92646C99CF5}"/>
              </a:ext>
            </a:extLst>
          </p:cNvPr>
          <p:cNvSpPr/>
          <p:nvPr/>
        </p:nvSpPr>
        <p:spPr>
          <a:xfrm>
            <a:off x="1407329" y="9350106"/>
            <a:ext cx="370738" cy="1001742"/>
          </a:xfrm>
          <a:custGeom>
            <a:avLst/>
            <a:gdLst>
              <a:gd name="connsiteX0" fmla="*/ 6604 w 370738"/>
              <a:gd name="connsiteY0" fmla="*/ 989811 h 1001742"/>
              <a:gd name="connsiteX1" fmla="*/ 241554 w 370738"/>
              <a:gd name="connsiteY1" fmla="*/ 312477 h 1001742"/>
              <a:gd name="connsiteX2" fmla="*/ 366438 w 370738"/>
              <a:gd name="connsiteY2" fmla="*/ 11911 h 1001742"/>
              <a:gd name="connsiteX3" fmla="*/ 91271 w 370738"/>
              <a:gd name="connsiteY3" fmla="*/ 691361 h 1001742"/>
              <a:gd name="connsiteX4" fmla="*/ 6604 w 370738"/>
              <a:gd name="connsiteY4" fmla="*/ 989811 h 100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38" h="1001742">
                <a:moveTo>
                  <a:pt x="6604" y="989811"/>
                </a:moveTo>
                <a:cubicBezTo>
                  <a:pt x="31651" y="926664"/>
                  <a:pt x="181582" y="475460"/>
                  <a:pt x="241554" y="312477"/>
                </a:cubicBezTo>
                <a:cubicBezTo>
                  <a:pt x="301526" y="149494"/>
                  <a:pt x="391485" y="-51236"/>
                  <a:pt x="366438" y="11911"/>
                </a:cubicBezTo>
                <a:cubicBezTo>
                  <a:pt x="341391" y="75058"/>
                  <a:pt x="150891" y="530142"/>
                  <a:pt x="91271" y="691361"/>
                </a:cubicBezTo>
                <a:cubicBezTo>
                  <a:pt x="31652" y="852580"/>
                  <a:pt x="-18443" y="1052958"/>
                  <a:pt x="6604" y="989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1" name="フリーフォーム: 図形 2520">
            <a:extLst>
              <a:ext uri="{FF2B5EF4-FFF2-40B4-BE49-F238E27FC236}">
                <a16:creationId xmlns:a16="http://schemas.microsoft.com/office/drawing/2014/main" id="{8882CD84-4F24-4350-940E-2D6B70B302DD}"/>
              </a:ext>
            </a:extLst>
          </p:cNvPr>
          <p:cNvSpPr/>
          <p:nvPr/>
        </p:nvSpPr>
        <p:spPr>
          <a:xfrm>
            <a:off x="1374478" y="9238949"/>
            <a:ext cx="355630" cy="1054101"/>
          </a:xfrm>
          <a:custGeom>
            <a:avLst/>
            <a:gdLst>
              <a:gd name="connsiteX0" fmla="*/ 1355 w 355630"/>
              <a:gd name="connsiteY0" fmla="*/ 1052284 h 1054101"/>
              <a:gd name="connsiteX1" fmla="*/ 204555 w 355630"/>
              <a:gd name="connsiteY1" fmla="*/ 485018 h 1054101"/>
              <a:gd name="connsiteX2" fmla="*/ 329439 w 355630"/>
              <a:gd name="connsiteY2" fmla="*/ 82851 h 1054101"/>
              <a:gd name="connsiteX3" fmla="*/ 348489 w 355630"/>
              <a:gd name="connsiteY3" fmla="*/ 19351 h 1054101"/>
              <a:gd name="connsiteX4" fmla="*/ 238422 w 355630"/>
              <a:gd name="connsiteY4" fmla="*/ 332618 h 1054101"/>
              <a:gd name="connsiteX5" fmla="*/ 122005 w 355630"/>
              <a:gd name="connsiteY5" fmla="*/ 654351 h 1054101"/>
              <a:gd name="connsiteX6" fmla="*/ 1355 w 355630"/>
              <a:gd name="connsiteY6" fmla="*/ 1052284 h 105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30" h="1054101">
                <a:moveTo>
                  <a:pt x="1355" y="1052284"/>
                </a:moveTo>
                <a:cubicBezTo>
                  <a:pt x="15113" y="1024062"/>
                  <a:pt x="149874" y="646590"/>
                  <a:pt x="204555" y="485018"/>
                </a:cubicBezTo>
                <a:cubicBezTo>
                  <a:pt x="259236" y="323446"/>
                  <a:pt x="305450" y="160462"/>
                  <a:pt x="329439" y="82851"/>
                </a:cubicBezTo>
                <a:cubicBezTo>
                  <a:pt x="353428" y="5240"/>
                  <a:pt x="363658" y="-22277"/>
                  <a:pt x="348489" y="19351"/>
                </a:cubicBezTo>
                <a:cubicBezTo>
                  <a:pt x="333320" y="60979"/>
                  <a:pt x="276169" y="226785"/>
                  <a:pt x="238422" y="332618"/>
                </a:cubicBezTo>
                <a:cubicBezTo>
                  <a:pt x="200675" y="438451"/>
                  <a:pt x="161869" y="536171"/>
                  <a:pt x="122005" y="654351"/>
                </a:cubicBezTo>
                <a:cubicBezTo>
                  <a:pt x="82141" y="772531"/>
                  <a:pt x="-12403" y="1080506"/>
                  <a:pt x="1355" y="1052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2" name="フリーフォーム: 図形 2521">
            <a:extLst>
              <a:ext uri="{FF2B5EF4-FFF2-40B4-BE49-F238E27FC236}">
                <a16:creationId xmlns:a16="http://schemas.microsoft.com/office/drawing/2014/main" id="{3794F7FB-BF5A-42B2-AAC5-560B0C046DF4}"/>
              </a:ext>
            </a:extLst>
          </p:cNvPr>
          <p:cNvSpPr/>
          <p:nvPr/>
        </p:nvSpPr>
        <p:spPr>
          <a:xfrm>
            <a:off x="1274822" y="9835914"/>
            <a:ext cx="208964" cy="294896"/>
          </a:xfrm>
          <a:custGeom>
            <a:avLst/>
            <a:gdLst>
              <a:gd name="connsiteX0" fmla="*/ 208961 w 208964"/>
              <a:gd name="connsiteY0" fmla="*/ 236 h 294896"/>
              <a:gd name="connsiteX1" fmla="*/ 48095 w 208964"/>
              <a:gd name="connsiteY1" fmla="*/ 169569 h 294896"/>
              <a:gd name="connsiteX2" fmla="*/ 16345 w 208964"/>
              <a:gd name="connsiteY2" fmla="*/ 292336 h 294896"/>
              <a:gd name="connsiteX3" fmla="*/ 1528 w 208964"/>
              <a:gd name="connsiteY3" fmla="*/ 243653 h 294896"/>
              <a:gd name="connsiteX4" fmla="*/ 52328 w 208964"/>
              <a:gd name="connsiteY4" fmla="*/ 135703 h 294896"/>
              <a:gd name="connsiteX5" fmla="*/ 208961 w 208964"/>
              <a:gd name="connsiteY5" fmla="*/ 236 h 29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64" h="294896">
                <a:moveTo>
                  <a:pt x="208961" y="236"/>
                </a:moveTo>
                <a:cubicBezTo>
                  <a:pt x="208255" y="5880"/>
                  <a:pt x="80198" y="120886"/>
                  <a:pt x="48095" y="169569"/>
                </a:cubicBezTo>
                <a:cubicBezTo>
                  <a:pt x="15992" y="218252"/>
                  <a:pt x="24106" y="279989"/>
                  <a:pt x="16345" y="292336"/>
                </a:cubicBezTo>
                <a:cubicBezTo>
                  <a:pt x="8584" y="304683"/>
                  <a:pt x="-4469" y="269758"/>
                  <a:pt x="1528" y="243653"/>
                </a:cubicBezTo>
                <a:cubicBezTo>
                  <a:pt x="7525" y="217548"/>
                  <a:pt x="15286" y="179800"/>
                  <a:pt x="52328" y="135703"/>
                </a:cubicBezTo>
                <a:cubicBezTo>
                  <a:pt x="89370" y="91606"/>
                  <a:pt x="209667" y="-5408"/>
                  <a:pt x="20896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3" name="フリーフォーム: 図形 2522">
            <a:extLst>
              <a:ext uri="{FF2B5EF4-FFF2-40B4-BE49-F238E27FC236}">
                <a16:creationId xmlns:a16="http://schemas.microsoft.com/office/drawing/2014/main" id="{62369FC9-B08C-4DDF-A2C6-2E5D12E83B97}"/>
              </a:ext>
            </a:extLst>
          </p:cNvPr>
          <p:cNvSpPr/>
          <p:nvPr/>
        </p:nvSpPr>
        <p:spPr>
          <a:xfrm>
            <a:off x="1422214" y="9207097"/>
            <a:ext cx="257544" cy="614788"/>
          </a:xfrm>
          <a:custGeom>
            <a:avLst/>
            <a:gdLst>
              <a:gd name="connsiteX0" fmla="*/ 247836 w 257544"/>
              <a:gd name="connsiteY0" fmla="*/ 34270 h 614788"/>
              <a:gd name="connsiteX1" fmla="*/ 224553 w 257544"/>
              <a:gd name="connsiteY1" fmla="*/ 95653 h 614788"/>
              <a:gd name="connsiteX2" fmla="*/ 106019 w 257544"/>
              <a:gd name="connsiteY2" fmla="*/ 546503 h 614788"/>
              <a:gd name="connsiteX3" fmla="*/ 186 w 257544"/>
              <a:gd name="connsiteY3" fmla="*/ 610003 h 614788"/>
              <a:gd name="connsiteX4" fmla="*/ 84853 w 257544"/>
              <a:gd name="connsiteY4" fmla="*/ 516870 h 614788"/>
              <a:gd name="connsiteX5" fmla="*/ 247836 w 257544"/>
              <a:gd name="connsiteY5" fmla="*/ 34270 h 6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44" h="614788">
                <a:moveTo>
                  <a:pt x="247836" y="34270"/>
                </a:moveTo>
                <a:cubicBezTo>
                  <a:pt x="271119" y="-35933"/>
                  <a:pt x="248189" y="10281"/>
                  <a:pt x="224553" y="95653"/>
                </a:cubicBezTo>
                <a:cubicBezTo>
                  <a:pt x="200917" y="181025"/>
                  <a:pt x="143413" y="460778"/>
                  <a:pt x="106019" y="546503"/>
                </a:cubicBezTo>
                <a:cubicBezTo>
                  <a:pt x="68625" y="632228"/>
                  <a:pt x="3714" y="614942"/>
                  <a:pt x="186" y="610003"/>
                </a:cubicBezTo>
                <a:cubicBezTo>
                  <a:pt x="-3342" y="605064"/>
                  <a:pt x="43931" y="610709"/>
                  <a:pt x="84853" y="516870"/>
                </a:cubicBezTo>
                <a:cubicBezTo>
                  <a:pt x="125775" y="423031"/>
                  <a:pt x="224553" y="104473"/>
                  <a:pt x="247836" y="34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4" name="フリーフォーム: 図形 2523">
            <a:extLst>
              <a:ext uri="{FF2B5EF4-FFF2-40B4-BE49-F238E27FC236}">
                <a16:creationId xmlns:a16="http://schemas.microsoft.com/office/drawing/2014/main" id="{F0862B24-27D2-42ED-8C84-036C02D1F6A7}"/>
              </a:ext>
            </a:extLst>
          </p:cNvPr>
          <p:cNvSpPr/>
          <p:nvPr/>
        </p:nvSpPr>
        <p:spPr>
          <a:xfrm>
            <a:off x="1360734" y="9848465"/>
            <a:ext cx="136072" cy="335692"/>
          </a:xfrm>
          <a:custGeom>
            <a:avLst/>
            <a:gdLst>
              <a:gd name="connsiteX0" fmla="*/ 135749 w 136072"/>
              <a:gd name="connsiteY0" fmla="*/ 385 h 335692"/>
              <a:gd name="connsiteX1" fmla="*/ 44733 w 136072"/>
              <a:gd name="connsiteY1" fmla="*/ 140085 h 335692"/>
              <a:gd name="connsiteX2" fmla="*/ 27799 w 136072"/>
              <a:gd name="connsiteY2" fmla="*/ 332702 h 335692"/>
              <a:gd name="connsiteX3" fmla="*/ 8749 w 136072"/>
              <a:gd name="connsiteY3" fmla="*/ 252268 h 335692"/>
              <a:gd name="connsiteX4" fmla="*/ 8749 w 136072"/>
              <a:gd name="connsiteY4" fmla="*/ 182418 h 335692"/>
              <a:gd name="connsiteX5" fmla="*/ 135749 w 136072"/>
              <a:gd name="connsiteY5" fmla="*/ 385 h 3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072" h="335692">
                <a:moveTo>
                  <a:pt x="135749" y="385"/>
                </a:moveTo>
                <a:cubicBezTo>
                  <a:pt x="141746" y="-6670"/>
                  <a:pt x="62725" y="84699"/>
                  <a:pt x="44733" y="140085"/>
                </a:cubicBezTo>
                <a:cubicBezTo>
                  <a:pt x="26741" y="195471"/>
                  <a:pt x="33796" y="314005"/>
                  <a:pt x="27799" y="332702"/>
                </a:cubicBezTo>
                <a:cubicBezTo>
                  <a:pt x="21802" y="351399"/>
                  <a:pt x="11924" y="277315"/>
                  <a:pt x="8749" y="252268"/>
                </a:cubicBezTo>
                <a:cubicBezTo>
                  <a:pt x="5574" y="227221"/>
                  <a:pt x="-9243" y="223340"/>
                  <a:pt x="8749" y="182418"/>
                </a:cubicBezTo>
                <a:cubicBezTo>
                  <a:pt x="26741" y="141496"/>
                  <a:pt x="129752" y="7440"/>
                  <a:pt x="135749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5" name="フリーフォーム: 図形 2524">
            <a:extLst>
              <a:ext uri="{FF2B5EF4-FFF2-40B4-BE49-F238E27FC236}">
                <a16:creationId xmlns:a16="http://schemas.microsoft.com/office/drawing/2014/main" id="{C9D6D821-EA3C-4AFE-A79B-5AD164CF8329}"/>
              </a:ext>
            </a:extLst>
          </p:cNvPr>
          <p:cNvSpPr/>
          <p:nvPr/>
        </p:nvSpPr>
        <p:spPr>
          <a:xfrm>
            <a:off x="1221787" y="9177742"/>
            <a:ext cx="467891" cy="1018184"/>
          </a:xfrm>
          <a:custGeom>
            <a:avLst/>
            <a:gdLst>
              <a:gd name="connsiteX0" fmla="*/ 467313 w 467891"/>
              <a:gd name="connsiteY0" fmla="*/ 125 h 1018184"/>
              <a:gd name="connsiteX1" fmla="*/ 268346 w 467891"/>
              <a:gd name="connsiteY1" fmla="*/ 122891 h 1018184"/>
              <a:gd name="connsiteX2" fmla="*/ 249296 w 467891"/>
              <a:gd name="connsiteY2" fmla="*/ 190625 h 1018184"/>
              <a:gd name="connsiteX3" fmla="*/ 228130 w 467891"/>
              <a:gd name="connsiteY3" fmla="*/ 347258 h 1018184"/>
              <a:gd name="connsiteX4" fmla="*/ 103246 w 467891"/>
              <a:gd name="connsiteY4" fmla="*/ 728258 h 1018184"/>
              <a:gd name="connsiteX5" fmla="*/ 56680 w 467891"/>
              <a:gd name="connsiteY5" fmla="*/ 817158 h 1018184"/>
              <a:gd name="connsiteX6" fmla="*/ 14346 w 467891"/>
              <a:gd name="connsiteY6" fmla="*/ 937808 h 1018184"/>
              <a:gd name="connsiteX7" fmla="*/ 7996 w 467891"/>
              <a:gd name="connsiteY7" fmla="*/ 999191 h 1018184"/>
              <a:gd name="connsiteX8" fmla="*/ 120180 w 467891"/>
              <a:gd name="connsiteY8" fmla="*/ 592791 h 1018184"/>
              <a:gd name="connsiteX9" fmla="*/ 236596 w 467891"/>
              <a:gd name="connsiteY9" fmla="*/ 201208 h 1018184"/>
              <a:gd name="connsiteX10" fmla="*/ 325496 w 467891"/>
              <a:gd name="connsiteY10" fmla="*/ 101725 h 1018184"/>
              <a:gd name="connsiteX11" fmla="*/ 467313 w 467891"/>
              <a:gd name="connsiteY11" fmla="*/ 125 h 10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891" h="1018184">
                <a:moveTo>
                  <a:pt x="467313" y="125"/>
                </a:moveTo>
                <a:cubicBezTo>
                  <a:pt x="457788" y="3653"/>
                  <a:pt x="304682" y="91141"/>
                  <a:pt x="268346" y="122891"/>
                </a:cubicBezTo>
                <a:cubicBezTo>
                  <a:pt x="232010" y="154641"/>
                  <a:pt x="255999" y="153231"/>
                  <a:pt x="249296" y="190625"/>
                </a:cubicBezTo>
                <a:cubicBezTo>
                  <a:pt x="242593" y="228019"/>
                  <a:pt x="252472" y="257653"/>
                  <a:pt x="228130" y="347258"/>
                </a:cubicBezTo>
                <a:cubicBezTo>
                  <a:pt x="203788" y="436863"/>
                  <a:pt x="131821" y="649941"/>
                  <a:pt x="103246" y="728258"/>
                </a:cubicBezTo>
                <a:cubicBezTo>
                  <a:pt x="74671" y="806575"/>
                  <a:pt x="71497" y="782233"/>
                  <a:pt x="56680" y="817158"/>
                </a:cubicBezTo>
                <a:cubicBezTo>
                  <a:pt x="41863" y="852083"/>
                  <a:pt x="22460" y="907469"/>
                  <a:pt x="14346" y="937808"/>
                </a:cubicBezTo>
                <a:cubicBezTo>
                  <a:pt x="6232" y="968147"/>
                  <a:pt x="-9643" y="1056694"/>
                  <a:pt x="7996" y="999191"/>
                </a:cubicBezTo>
                <a:cubicBezTo>
                  <a:pt x="25635" y="941688"/>
                  <a:pt x="82080" y="725788"/>
                  <a:pt x="120180" y="592791"/>
                </a:cubicBezTo>
                <a:cubicBezTo>
                  <a:pt x="158280" y="459794"/>
                  <a:pt x="202377" y="283052"/>
                  <a:pt x="236596" y="201208"/>
                </a:cubicBezTo>
                <a:cubicBezTo>
                  <a:pt x="270815" y="119364"/>
                  <a:pt x="284927" y="135239"/>
                  <a:pt x="325496" y="101725"/>
                </a:cubicBezTo>
                <a:cubicBezTo>
                  <a:pt x="366065" y="68211"/>
                  <a:pt x="476838" y="-3403"/>
                  <a:pt x="46731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6" name="フリーフォーム: 図形 2525">
            <a:extLst>
              <a:ext uri="{FF2B5EF4-FFF2-40B4-BE49-F238E27FC236}">
                <a16:creationId xmlns:a16="http://schemas.microsoft.com/office/drawing/2014/main" id="{7EB3397B-6089-4F5C-B483-8A64587FDBD9}"/>
              </a:ext>
            </a:extLst>
          </p:cNvPr>
          <p:cNvSpPr/>
          <p:nvPr/>
        </p:nvSpPr>
        <p:spPr>
          <a:xfrm>
            <a:off x="1426075" y="9370047"/>
            <a:ext cx="204024" cy="432468"/>
          </a:xfrm>
          <a:custGeom>
            <a:avLst/>
            <a:gdLst>
              <a:gd name="connsiteX0" fmla="*/ 203758 w 204024"/>
              <a:gd name="connsiteY0" fmla="*/ 436 h 432468"/>
              <a:gd name="connsiteX1" fmla="*/ 104275 w 204024"/>
              <a:gd name="connsiteY1" fmla="*/ 108386 h 432468"/>
              <a:gd name="connsiteX2" fmla="*/ 23842 w 204024"/>
              <a:gd name="connsiteY2" fmla="*/ 368736 h 432468"/>
              <a:gd name="connsiteX3" fmla="*/ 15375 w 204024"/>
              <a:gd name="connsiteY3" fmla="*/ 432236 h 432468"/>
              <a:gd name="connsiteX4" fmla="*/ 2675 w 204024"/>
              <a:gd name="connsiteY4" fmla="*/ 356036 h 432468"/>
              <a:gd name="connsiteX5" fmla="*/ 72525 w 204024"/>
              <a:gd name="connsiteY5" fmla="*/ 82986 h 432468"/>
              <a:gd name="connsiteX6" fmla="*/ 203758 w 204024"/>
              <a:gd name="connsiteY6" fmla="*/ 436 h 43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24" h="432468">
                <a:moveTo>
                  <a:pt x="203758" y="436"/>
                </a:moveTo>
                <a:cubicBezTo>
                  <a:pt x="209050" y="4669"/>
                  <a:pt x="134261" y="47003"/>
                  <a:pt x="104275" y="108386"/>
                </a:cubicBezTo>
                <a:cubicBezTo>
                  <a:pt x="74289" y="169769"/>
                  <a:pt x="38659" y="314761"/>
                  <a:pt x="23842" y="368736"/>
                </a:cubicBezTo>
                <a:cubicBezTo>
                  <a:pt x="9025" y="422711"/>
                  <a:pt x="18903" y="434353"/>
                  <a:pt x="15375" y="432236"/>
                </a:cubicBezTo>
                <a:cubicBezTo>
                  <a:pt x="11847" y="430119"/>
                  <a:pt x="-6850" y="414244"/>
                  <a:pt x="2675" y="356036"/>
                </a:cubicBezTo>
                <a:cubicBezTo>
                  <a:pt x="12200" y="297828"/>
                  <a:pt x="39717" y="143311"/>
                  <a:pt x="72525" y="82986"/>
                </a:cubicBezTo>
                <a:cubicBezTo>
                  <a:pt x="105333" y="22661"/>
                  <a:pt x="198466" y="-3797"/>
                  <a:pt x="203758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7" name="フリーフォーム: 図形 2526">
            <a:extLst>
              <a:ext uri="{FF2B5EF4-FFF2-40B4-BE49-F238E27FC236}">
                <a16:creationId xmlns:a16="http://schemas.microsoft.com/office/drawing/2014/main" id="{FFFB085E-AEB8-40FA-86D3-8526097B80E6}"/>
              </a:ext>
            </a:extLst>
          </p:cNvPr>
          <p:cNvSpPr/>
          <p:nvPr/>
        </p:nvSpPr>
        <p:spPr>
          <a:xfrm>
            <a:off x="1775841" y="9074149"/>
            <a:ext cx="108518" cy="287868"/>
          </a:xfrm>
          <a:custGeom>
            <a:avLst/>
            <a:gdLst>
              <a:gd name="connsiteX0" fmla="*/ 91059 w 108518"/>
              <a:gd name="connsiteY0" fmla="*/ 1 h 287868"/>
              <a:gd name="connsiteX1" fmla="*/ 103759 w 108518"/>
              <a:gd name="connsiteY1" fmla="*/ 129118 h 287868"/>
              <a:gd name="connsiteX2" fmla="*/ 42 w 108518"/>
              <a:gd name="connsiteY2" fmla="*/ 287868 h 287868"/>
              <a:gd name="connsiteX3" fmla="*/ 91059 w 108518"/>
              <a:gd name="connsiteY3" fmla="*/ 127001 h 287868"/>
              <a:gd name="connsiteX4" fmla="*/ 91059 w 108518"/>
              <a:gd name="connsiteY4" fmla="*/ 1 h 28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18" h="287868">
                <a:moveTo>
                  <a:pt x="91059" y="1"/>
                </a:moveTo>
                <a:cubicBezTo>
                  <a:pt x="93176" y="354"/>
                  <a:pt x="118929" y="81140"/>
                  <a:pt x="103759" y="129118"/>
                </a:cubicBezTo>
                <a:cubicBezTo>
                  <a:pt x="88589" y="177096"/>
                  <a:pt x="2159" y="288221"/>
                  <a:pt x="42" y="287868"/>
                </a:cubicBezTo>
                <a:cubicBezTo>
                  <a:pt x="-2075" y="287515"/>
                  <a:pt x="76242" y="172157"/>
                  <a:pt x="91059" y="127001"/>
                </a:cubicBezTo>
                <a:cubicBezTo>
                  <a:pt x="105876" y="81845"/>
                  <a:pt x="88942" y="-352"/>
                  <a:pt x="910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8" name="フリーフォーム: 図形 2527">
            <a:extLst>
              <a:ext uri="{FF2B5EF4-FFF2-40B4-BE49-F238E27FC236}">
                <a16:creationId xmlns:a16="http://schemas.microsoft.com/office/drawing/2014/main" id="{E72A85B8-EE6B-409B-A1F2-50DDF8E420EE}"/>
              </a:ext>
            </a:extLst>
          </p:cNvPr>
          <p:cNvSpPr/>
          <p:nvPr/>
        </p:nvSpPr>
        <p:spPr>
          <a:xfrm>
            <a:off x="1701311" y="9080486"/>
            <a:ext cx="98162" cy="220673"/>
          </a:xfrm>
          <a:custGeom>
            <a:avLst/>
            <a:gdLst>
              <a:gd name="connsiteX0" fmla="*/ 97856 w 98162"/>
              <a:gd name="connsiteY0" fmla="*/ 2131 h 220673"/>
              <a:gd name="connsiteX1" fmla="*/ 2606 w 98162"/>
              <a:gd name="connsiteY1" fmla="*/ 218031 h 220673"/>
              <a:gd name="connsiteX2" fmla="*/ 32239 w 98162"/>
              <a:gd name="connsiteY2" fmla="*/ 114314 h 220673"/>
              <a:gd name="connsiteX3" fmla="*/ 97856 w 98162"/>
              <a:gd name="connsiteY3" fmla="*/ 2131 h 22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2" h="220673">
                <a:moveTo>
                  <a:pt x="97856" y="2131"/>
                </a:moveTo>
                <a:cubicBezTo>
                  <a:pt x="92917" y="19417"/>
                  <a:pt x="13542" y="199334"/>
                  <a:pt x="2606" y="218031"/>
                </a:cubicBezTo>
                <a:cubicBezTo>
                  <a:pt x="-8330" y="236728"/>
                  <a:pt x="17775" y="151356"/>
                  <a:pt x="32239" y="114314"/>
                </a:cubicBezTo>
                <a:cubicBezTo>
                  <a:pt x="46703" y="77272"/>
                  <a:pt x="102795" y="-15155"/>
                  <a:pt x="97856" y="2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9" name="フリーフォーム: 図形 2528">
            <a:extLst>
              <a:ext uri="{FF2B5EF4-FFF2-40B4-BE49-F238E27FC236}">
                <a16:creationId xmlns:a16="http://schemas.microsoft.com/office/drawing/2014/main" id="{36F8574A-B1B7-4EB8-9DDD-DE44A07CAC41}"/>
              </a:ext>
            </a:extLst>
          </p:cNvPr>
          <p:cNvSpPr/>
          <p:nvPr/>
        </p:nvSpPr>
        <p:spPr>
          <a:xfrm>
            <a:off x="1635611" y="9050206"/>
            <a:ext cx="168048" cy="152371"/>
          </a:xfrm>
          <a:custGeom>
            <a:avLst/>
            <a:gdLst>
              <a:gd name="connsiteX0" fmla="*/ 167789 w 168048"/>
              <a:gd name="connsiteY0" fmla="*/ 661 h 152371"/>
              <a:gd name="connsiteX1" fmla="*/ 51372 w 168048"/>
              <a:gd name="connsiteY1" fmla="*/ 112844 h 152371"/>
              <a:gd name="connsiteX2" fmla="*/ 572 w 168048"/>
              <a:gd name="connsiteY2" fmla="*/ 150944 h 152371"/>
              <a:gd name="connsiteX3" fmla="*/ 81006 w 168048"/>
              <a:gd name="connsiteY3" fmla="*/ 70511 h 152371"/>
              <a:gd name="connsiteX4" fmla="*/ 167789 w 168048"/>
              <a:gd name="connsiteY4" fmla="*/ 661 h 15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48" h="152371">
                <a:moveTo>
                  <a:pt x="167789" y="661"/>
                </a:moveTo>
                <a:cubicBezTo>
                  <a:pt x="162850" y="7716"/>
                  <a:pt x="79241" y="87797"/>
                  <a:pt x="51372" y="112844"/>
                </a:cubicBezTo>
                <a:cubicBezTo>
                  <a:pt x="23503" y="137891"/>
                  <a:pt x="-4367" y="157999"/>
                  <a:pt x="572" y="150944"/>
                </a:cubicBezTo>
                <a:cubicBezTo>
                  <a:pt x="5511" y="143889"/>
                  <a:pt x="56312" y="96264"/>
                  <a:pt x="81006" y="70511"/>
                </a:cubicBezTo>
                <a:cubicBezTo>
                  <a:pt x="105700" y="44758"/>
                  <a:pt x="172728" y="-6394"/>
                  <a:pt x="167789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0" name="フリーフォーム: 図形 2529">
            <a:extLst>
              <a:ext uri="{FF2B5EF4-FFF2-40B4-BE49-F238E27FC236}">
                <a16:creationId xmlns:a16="http://schemas.microsoft.com/office/drawing/2014/main" id="{3102B461-3F59-4D82-AD48-55E73A75D8DC}"/>
              </a:ext>
            </a:extLst>
          </p:cNvPr>
          <p:cNvSpPr/>
          <p:nvPr/>
        </p:nvSpPr>
        <p:spPr>
          <a:xfrm>
            <a:off x="1440162" y="9101885"/>
            <a:ext cx="253124" cy="239289"/>
          </a:xfrm>
          <a:custGeom>
            <a:avLst/>
            <a:gdLst>
              <a:gd name="connsiteX0" fmla="*/ 6051 w 253124"/>
              <a:gd name="connsiteY0" fmla="*/ 238965 h 239289"/>
              <a:gd name="connsiteX1" fmla="*/ 50501 w 253124"/>
              <a:gd name="connsiteY1" fmla="*/ 77040 h 239289"/>
              <a:gd name="connsiteX2" fmla="*/ 250526 w 253124"/>
              <a:gd name="connsiteY2" fmla="*/ 4015 h 239289"/>
              <a:gd name="connsiteX3" fmla="*/ 153688 w 253124"/>
              <a:gd name="connsiteY3" fmla="*/ 31003 h 239289"/>
              <a:gd name="connsiteX4" fmla="*/ 6051 w 253124"/>
              <a:gd name="connsiteY4" fmla="*/ 238965 h 23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24" h="239289">
                <a:moveTo>
                  <a:pt x="6051" y="238965"/>
                </a:moveTo>
                <a:cubicBezTo>
                  <a:pt x="-11147" y="246638"/>
                  <a:pt x="9755" y="116198"/>
                  <a:pt x="50501" y="77040"/>
                </a:cubicBezTo>
                <a:cubicBezTo>
                  <a:pt x="91247" y="37882"/>
                  <a:pt x="233328" y="11688"/>
                  <a:pt x="250526" y="4015"/>
                </a:cubicBezTo>
                <a:cubicBezTo>
                  <a:pt x="267724" y="-3658"/>
                  <a:pt x="195492" y="-3128"/>
                  <a:pt x="153688" y="31003"/>
                </a:cubicBezTo>
                <a:cubicBezTo>
                  <a:pt x="111884" y="65134"/>
                  <a:pt x="23249" y="231292"/>
                  <a:pt x="6051" y="238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1" name="フリーフォーム: 図形 2530">
            <a:extLst>
              <a:ext uri="{FF2B5EF4-FFF2-40B4-BE49-F238E27FC236}">
                <a16:creationId xmlns:a16="http://schemas.microsoft.com/office/drawing/2014/main" id="{CA779792-AB8B-4349-99E2-1379BB6D452A}"/>
              </a:ext>
            </a:extLst>
          </p:cNvPr>
          <p:cNvSpPr/>
          <p:nvPr/>
        </p:nvSpPr>
        <p:spPr>
          <a:xfrm>
            <a:off x="1475663" y="8534682"/>
            <a:ext cx="329130" cy="583244"/>
          </a:xfrm>
          <a:custGeom>
            <a:avLst/>
            <a:gdLst>
              <a:gd name="connsiteX0" fmla="*/ 315037 w 329130"/>
              <a:gd name="connsiteY0" fmla="*/ 9243 h 583244"/>
              <a:gd name="connsiteX1" fmla="*/ 313450 w 329130"/>
              <a:gd name="connsiteY1" fmla="*/ 67981 h 583244"/>
              <a:gd name="connsiteX2" fmla="*/ 207087 w 329130"/>
              <a:gd name="connsiteY2" fmla="*/ 218793 h 583244"/>
              <a:gd name="connsiteX3" fmla="*/ 149937 w 329130"/>
              <a:gd name="connsiteY3" fmla="*/ 425168 h 583244"/>
              <a:gd name="connsiteX4" fmla="*/ 86437 w 329130"/>
              <a:gd name="connsiteY4" fmla="*/ 498193 h 583244"/>
              <a:gd name="connsiteX5" fmla="*/ 712 w 329130"/>
              <a:gd name="connsiteY5" fmla="*/ 582331 h 583244"/>
              <a:gd name="connsiteX6" fmla="*/ 137237 w 329130"/>
              <a:gd name="connsiteY6" fmla="*/ 441043 h 583244"/>
              <a:gd name="connsiteX7" fmla="*/ 184862 w 329130"/>
              <a:gd name="connsiteY7" fmla="*/ 255306 h 583244"/>
              <a:gd name="connsiteX8" fmla="*/ 315037 w 329130"/>
              <a:gd name="connsiteY8" fmla="*/ 9243 h 58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30" h="583244">
                <a:moveTo>
                  <a:pt x="315037" y="9243"/>
                </a:moveTo>
                <a:cubicBezTo>
                  <a:pt x="336468" y="-21978"/>
                  <a:pt x="331442" y="33056"/>
                  <a:pt x="313450" y="67981"/>
                </a:cubicBezTo>
                <a:cubicBezTo>
                  <a:pt x="295458" y="102906"/>
                  <a:pt x="234339" y="159262"/>
                  <a:pt x="207087" y="218793"/>
                </a:cubicBezTo>
                <a:cubicBezTo>
                  <a:pt x="179835" y="278324"/>
                  <a:pt x="170045" y="378601"/>
                  <a:pt x="149937" y="425168"/>
                </a:cubicBezTo>
                <a:cubicBezTo>
                  <a:pt x="129829" y="471735"/>
                  <a:pt x="111308" y="471999"/>
                  <a:pt x="86437" y="498193"/>
                </a:cubicBezTo>
                <a:cubicBezTo>
                  <a:pt x="61566" y="524387"/>
                  <a:pt x="-7755" y="591856"/>
                  <a:pt x="712" y="582331"/>
                </a:cubicBezTo>
                <a:cubicBezTo>
                  <a:pt x="9179" y="572806"/>
                  <a:pt x="106545" y="495547"/>
                  <a:pt x="137237" y="441043"/>
                </a:cubicBezTo>
                <a:cubicBezTo>
                  <a:pt x="167929" y="386539"/>
                  <a:pt x="155758" y="321452"/>
                  <a:pt x="184862" y="255306"/>
                </a:cubicBezTo>
                <a:cubicBezTo>
                  <a:pt x="213966" y="189160"/>
                  <a:pt x="293606" y="40464"/>
                  <a:pt x="315037" y="9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2" name="フリーフォーム: 図形 2531">
            <a:extLst>
              <a:ext uri="{FF2B5EF4-FFF2-40B4-BE49-F238E27FC236}">
                <a16:creationId xmlns:a16="http://schemas.microsoft.com/office/drawing/2014/main" id="{F57667FC-B40B-4C90-A0DA-AB4B3447B788}"/>
              </a:ext>
            </a:extLst>
          </p:cNvPr>
          <p:cNvSpPr/>
          <p:nvPr/>
        </p:nvSpPr>
        <p:spPr>
          <a:xfrm>
            <a:off x="1546328" y="8543742"/>
            <a:ext cx="226928" cy="503240"/>
          </a:xfrm>
          <a:custGeom>
            <a:avLst/>
            <a:gdLst>
              <a:gd name="connsiteX0" fmla="*/ 226910 w 226928"/>
              <a:gd name="connsiteY0" fmla="*/ 183 h 503240"/>
              <a:gd name="connsiteX1" fmla="*/ 134835 w 226928"/>
              <a:gd name="connsiteY1" fmla="*/ 103371 h 503240"/>
              <a:gd name="connsiteX2" fmla="*/ 90385 w 226928"/>
              <a:gd name="connsiteY2" fmla="*/ 224021 h 503240"/>
              <a:gd name="connsiteX3" fmla="*/ 36410 w 226928"/>
              <a:gd name="connsiteY3" fmla="*/ 412933 h 503240"/>
              <a:gd name="connsiteX4" fmla="*/ 34822 w 226928"/>
              <a:gd name="connsiteY4" fmla="*/ 446271 h 503240"/>
              <a:gd name="connsiteX5" fmla="*/ 20535 w 226928"/>
              <a:gd name="connsiteY5" fmla="*/ 479608 h 503240"/>
              <a:gd name="connsiteX6" fmla="*/ 1485 w 226928"/>
              <a:gd name="connsiteY6" fmla="*/ 497071 h 503240"/>
              <a:gd name="connsiteX7" fmla="*/ 63397 w 226928"/>
              <a:gd name="connsiteY7" fmla="*/ 370071 h 503240"/>
              <a:gd name="connsiteX8" fmla="*/ 126897 w 226928"/>
              <a:gd name="connsiteY8" fmla="*/ 128771 h 503240"/>
              <a:gd name="connsiteX9" fmla="*/ 226910 w 226928"/>
              <a:gd name="connsiteY9" fmla="*/ 183 h 50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928" h="503240">
                <a:moveTo>
                  <a:pt x="226910" y="183"/>
                </a:moveTo>
                <a:cubicBezTo>
                  <a:pt x="228233" y="-4050"/>
                  <a:pt x="157589" y="66065"/>
                  <a:pt x="134835" y="103371"/>
                </a:cubicBezTo>
                <a:cubicBezTo>
                  <a:pt x="112081" y="140677"/>
                  <a:pt x="106789" y="172427"/>
                  <a:pt x="90385" y="224021"/>
                </a:cubicBezTo>
                <a:cubicBezTo>
                  <a:pt x="73981" y="275615"/>
                  <a:pt x="45670" y="375891"/>
                  <a:pt x="36410" y="412933"/>
                </a:cubicBezTo>
                <a:cubicBezTo>
                  <a:pt x="27150" y="449975"/>
                  <a:pt x="37468" y="435158"/>
                  <a:pt x="34822" y="446271"/>
                </a:cubicBezTo>
                <a:cubicBezTo>
                  <a:pt x="32176" y="457384"/>
                  <a:pt x="26091" y="471141"/>
                  <a:pt x="20535" y="479608"/>
                </a:cubicBezTo>
                <a:cubicBezTo>
                  <a:pt x="14979" y="488075"/>
                  <a:pt x="-5659" y="515327"/>
                  <a:pt x="1485" y="497071"/>
                </a:cubicBezTo>
                <a:cubicBezTo>
                  <a:pt x="8629" y="478815"/>
                  <a:pt x="42495" y="431454"/>
                  <a:pt x="63397" y="370071"/>
                </a:cubicBezTo>
                <a:cubicBezTo>
                  <a:pt x="84299" y="308688"/>
                  <a:pt x="98851" y="188831"/>
                  <a:pt x="126897" y="128771"/>
                </a:cubicBezTo>
                <a:cubicBezTo>
                  <a:pt x="154943" y="68711"/>
                  <a:pt x="225587" y="4416"/>
                  <a:pt x="22691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3" name="フリーフォーム: 図形 2532">
            <a:extLst>
              <a:ext uri="{FF2B5EF4-FFF2-40B4-BE49-F238E27FC236}">
                <a16:creationId xmlns:a16="http://schemas.microsoft.com/office/drawing/2014/main" id="{09C671A9-BF4F-4E78-B576-838FC21728C7}"/>
              </a:ext>
            </a:extLst>
          </p:cNvPr>
          <p:cNvSpPr/>
          <p:nvPr/>
        </p:nvSpPr>
        <p:spPr>
          <a:xfrm>
            <a:off x="1895471" y="8033817"/>
            <a:ext cx="137752" cy="253088"/>
          </a:xfrm>
          <a:custGeom>
            <a:avLst/>
            <a:gdLst>
              <a:gd name="connsiteX0" fmla="*/ 130179 w 137752"/>
              <a:gd name="connsiteY0" fmla="*/ 521 h 253088"/>
              <a:gd name="connsiteX1" fmla="*/ 127004 w 137752"/>
              <a:gd name="connsiteY1" fmla="*/ 97358 h 253088"/>
              <a:gd name="connsiteX2" fmla="*/ 4 w 137752"/>
              <a:gd name="connsiteY2" fmla="*/ 252933 h 253088"/>
              <a:gd name="connsiteX3" fmla="*/ 122242 w 137752"/>
              <a:gd name="connsiteY3" fmla="*/ 67196 h 253088"/>
              <a:gd name="connsiteX4" fmla="*/ 130179 w 137752"/>
              <a:gd name="connsiteY4" fmla="*/ 521 h 25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2" h="253088">
                <a:moveTo>
                  <a:pt x="130179" y="521"/>
                </a:moveTo>
                <a:cubicBezTo>
                  <a:pt x="130973" y="5548"/>
                  <a:pt x="148700" y="55289"/>
                  <a:pt x="127004" y="97358"/>
                </a:cubicBezTo>
                <a:cubicBezTo>
                  <a:pt x="105308" y="139427"/>
                  <a:pt x="798" y="257960"/>
                  <a:pt x="4" y="252933"/>
                </a:cubicBezTo>
                <a:cubicBezTo>
                  <a:pt x="-790" y="247906"/>
                  <a:pt x="99223" y="106883"/>
                  <a:pt x="122242" y="67196"/>
                </a:cubicBezTo>
                <a:cubicBezTo>
                  <a:pt x="145261" y="27509"/>
                  <a:pt x="129385" y="-4506"/>
                  <a:pt x="13017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4" name="フリーフォーム: 図形 2533">
            <a:extLst>
              <a:ext uri="{FF2B5EF4-FFF2-40B4-BE49-F238E27FC236}">
                <a16:creationId xmlns:a16="http://schemas.microsoft.com/office/drawing/2014/main" id="{A5DE669E-673B-47B7-86A4-8C1FE92C693B}"/>
              </a:ext>
            </a:extLst>
          </p:cNvPr>
          <p:cNvSpPr/>
          <p:nvPr/>
        </p:nvSpPr>
        <p:spPr>
          <a:xfrm>
            <a:off x="1894346" y="8149079"/>
            <a:ext cx="161619" cy="193758"/>
          </a:xfrm>
          <a:custGeom>
            <a:avLst/>
            <a:gdLst>
              <a:gd name="connsiteX0" fmla="*/ 161467 w 161619"/>
              <a:gd name="connsiteY0" fmla="*/ 1146 h 193758"/>
              <a:gd name="connsiteX1" fmla="*/ 7479 w 161619"/>
              <a:gd name="connsiteY1" fmla="*/ 190059 h 193758"/>
              <a:gd name="connsiteX2" fmla="*/ 36054 w 161619"/>
              <a:gd name="connsiteY2" fmla="*/ 115446 h 193758"/>
              <a:gd name="connsiteX3" fmla="*/ 161467 w 161619"/>
              <a:gd name="connsiteY3" fmla="*/ 1146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19" h="193758">
                <a:moveTo>
                  <a:pt x="161467" y="1146"/>
                </a:moveTo>
                <a:cubicBezTo>
                  <a:pt x="156704" y="13582"/>
                  <a:pt x="28381" y="171009"/>
                  <a:pt x="7479" y="190059"/>
                </a:cubicBezTo>
                <a:cubicBezTo>
                  <a:pt x="-13423" y="209109"/>
                  <a:pt x="13829" y="150106"/>
                  <a:pt x="36054" y="115446"/>
                </a:cubicBezTo>
                <a:cubicBezTo>
                  <a:pt x="58279" y="80786"/>
                  <a:pt x="166230" y="-11290"/>
                  <a:pt x="161467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5" name="フリーフォーム: 図形 2534">
            <a:extLst>
              <a:ext uri="{FF2B5EF4-FFF2-40B4-BE49-F238E27FC236}">
                <a16:creationId xmlns:a16="http://schemas.microsoft.com/office/drawing/2014/main" id="{10950594-BC86-4C92-811E-1792F2DA7B2E}"/>
              </a:ext>
            </a:extLst>
          </p:cNvPr>
          <p:cNvSpPr/>
          <p:nvPr/>
        </p:nvSpPr>
        <p:spPr>
          <a:xfrm>
            <a:off x="1770050" y="8162911"/>
            <a:ext cx="319155" cy="497109"/>
          </a:xfrm>
          <a:custGeom>
            <a:avLst/>
            <a:gdLst>
              <a:gd name="connsiteX0" fmla="*/ 319100 w 319155"/>
              <a:gd name="connsiteY0" fmla="*/ 14 h 497109"/>
              <a:gd name="connsiteX1" fmla="*/ 177813 w 319155"/>
              <a:gd name="connsiteY1" fmla="*/ 177814 h 497109"/>
              <a:gd name="connsiteX2" fmla="*/ 125425 w 319155"/>
              <a:gd name="connsiteY2" fmla="*/ 320689 h 497109"/>
              <a:gd name="connsiteX3" fmla="*/ 13 w 319155"/>
              <a:gd name="connsiteY3" fmla="*/ 496902 h 497109"/>
              <a:gd name="connsiteX4" fmla="*/ 133363 w 319155"/>
              <a:gd name="connsiteY4" fmla="*/ 284177 h 497109"/>
              <a:gd name="connsiteX5" fmla="*/ 160350 w 319155"/>
              <a:gd name="connsiteY5" fmla="*/ 187339 h 497109"/>
              <a:gd name="connsiteX6" fmla="*/ 319100 w 319155"/>
              <a:gd name="connsiteY6" fmla="*/ 14 h 4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55" h="497109">
                <a:moveTo>
                  <a:pt x="319100" y="14"/>
                </a:moveTo>
                <a:cubicBezTo>
                  <a:pt x="322010" y="-1573"/>
                  <a:pt x="210092" y="124368"/>
                  <a:pt x="177813" y="177814"/>
                </a:cubicBezTo>
                <a:cubicBezTo>
                  <a:pt x="145534" y="231260"/>
                  <a:pt x="155058" y="267508"/>
                  <a:pt x="125425" y="320689"/>
                </a:cubicBezTo>
                <a:cubicBezTo>
                  <a:pt x="95792" y="373870"/>
                  <a:pt x="-1310" y="502987"/>
                  <a:pt x="13" y="496902"/>
                </a:cubicBezTo>
                <a:cubicBezTo>
                  <a:pt x="1336" y="490817"/>
                  <a:pt x="106640" y="335771"/>
                  <a:pt x="133363" y="284177"/>
                </a:cubicBezTo>
                <a:cubicBezTo>
                  <a:pt x="160086" y="232583"/>
                  <a:pt x="128335" y="232318"/>
                  <a:pt x="160350" y="187339"/>
                </a:cubicBezTo>
                <a:cubicBezTo>
                  <a:pt x="192364" y="142360"/>
                  <a:pt x="316190" y="1601"/>
                  <a:pt x="31910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6" name="フリーフォーム: 図形 2535">
            <a:extLst>
              <a:ext uri="{FF2B5EF4-FFF2-40B4-BE49-F238E27FC236}">
                <a16:creationId xmlns:a16="http://schemas.microsoft.com/office/drawing/2014/main" id="{20D2B09C-12FC-4D53-BE13-CCEDB576422B}"/>
              </a:ext>
            </a:extLst>
          </p:cNvPr>
          <p:cNvSpPr/>
          <p:nvPr/>
        </p:nvSpPr>
        <p:spPr>
          <a:xfrm>
            <a:off x="1421835" y="8632312"/>
            <a:ext cx="366495" cy="665731"/>
          </a:xfrm>
          <a:custGeom>
            <a:avLst/>
            <a:gdLst>
              <a:gd name="connsiteX0" fmla="*/ 18028 w 366495"/>
              <a:gd name="connsiteY0" fmla="*/ 659326 h 665731"/>
              <a:gd name="connsiteX1" fmla="*/ 24378 w 366495"/>
              <a:gd name="connsiteY1" fmla="*/ 564076 h 665731"/>
              <a:gd name="connsiteX2" fmla="*/ 194240 w 366495"/>
              <a:gd name="connsiteY2" fmla="*/ 410088 h 665731"/>
              <a:gd name="connsiteX3" fmla="*/ 305365 w 366495"/>
              <a:gd name="connsiteY3" fmla="*/ 146563 h 665731"/>
              <a:gd name="connsiteX4" fmla="*/ 365690 w 366495"/>
              <a:gd name="connsiteY4" fmla="*/ 513 h 665731"/>
              <a:gd name="connsiteX5" fmla="*/ 264090 w 366495"/>
              <a:gd name="connsiteY5" fmla="*/ 194188 h 665731"/>
              <a:gd name="connsiteX6" fmla="*/ 184715 w 366495"/>
              <a:gd name="connsiteY6" fmla="*/ 383101 h 665731"/>
              <a:gd name="connsiteX7" fmla="*/ 18028 w 366495"/>
              <a:gd name="connsiteY7" fmla="*/ 659326 h 6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495" h="665731">
                <a:moveTo>
                  <a:pt x="18028" y="659326"/>
                </a:moveTo>
                <a:cubicBezTo>
                  <a:pt x="-8695" y="689489"/>
                  <a:pt x="-4991" y="605616"/>
                  <a:pt x="24378" y="564076"/>
                </a:cubicBezTo>
                <a:cubicBezTo>
                  <a:pt x="53747" y="522536"/>
                  <a:pt x="147409" y="479673"/>
                  <a:pt x="194240" y="410088"/>
                </a:cubicBezTo>
                <a:cubicBezTo>
                  <a:pt x="241071" y="340502"/>
                  <a:pt x="276790" y="214825"/>
                  <a:pt x="305365" y="146563"/>
                </a:cubicBezTo>
                <a:cubicBezTo>
                  <a:pt x="333940" y="78301"/>
                  <a:pt x="372569" y="-7425"/>
                  <a:pt x="365690" y="513"/>
                </a:cubicBezTo>
                <a:cubicBezTo>
                  <a:pt x="358811" y="8451"/>
                  <a:pt x="294252" y="130423"/>
                  <a:pt x="264090" y="194188"/>
                </a:cubicBezTo>
                <a:cubicBezTo>
                  <a:pt x="233928" y="257953"/>
                  <a:pt x="227313" y="302932"/>
                  <a:pt x="184715" y="383101"/>
                </a:cubicBezTo>
                <a:cubicBezTo>
                  <a:pt x="142117" y="463270"/>
                  <a:pt x="44751" y="629163"/>
                  <a:pt x="18028" y="659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8" name="フリーフォーム: 図形 2537">
            <a:extLst>
              <a:ext uri="{FF2B5EF4-FFF2-40B4-BE49-F238E27FC236}">
                <a16:creationId xmlns:a16="http://schemas.microsoft.com/office/drawing/2014/main" id="{8104244F-4EE0-41CA-A79A-3DA0ADD0F7BB}"/>
              </a:ext>
            </a:extLst>
          </p:cNvPr>
          <p:cNvSpPr/>
          <p:nvPr/>
        </p:nvSpPr>
        <p:spPr>
          <a:xfrm>
            <a:off x="1614429" y="8365772"/>
            <a:ext cx="373132" cy="758330"/>
          </a:xfrm>
          <a:custGeom>
            <a:avLst/>
            <a:gdLst>
              <a:gd name="connsiteX0" fmla="*/ 373121 w 373132"/>
              <a:gd name="connsiteY0" fmla="*/ 353 h 758330"/>
              <a:gd name="connsiteX1" fmla="*/ 209609 w 373132"/>
              <a:gd name="connsiteY1" fmla="*/ 278166 h 758330"/>
              <a:gd name="connsiteX2" fmla="*/ 139759 w 373132"/>
              <a:gd name="connsiteY2" fmla="*/ 471841 h 758330"/>
              <a:gd name="connsiteX3" fmla="*/ 63559 w 373132"/>
              <a:gd name="connsiteY3" fmla="*/ 700441 h 758330"/>
              <a:gd name="connsiteX4" fmla="*/ 63559 w 373132"/>
              <a:gd name="connsiteY4" fmla="*/ 738541 h 758330"/>
              <a:gd name="connsiteX5" fmla="*/ 59 w 373132"/>
              <a:gd name="connsiteY5" fmla="*/ 756003 h 758330"/>
              <a:gd name="connsiteX6" fmla="*/ 76259 w 373132"/>
              <a:gd name="connsiteY6" fmla="*/ 687741 h 758330"/>
              <a:gd name="connsiteX7" fmla="*/ 122296 w 373132"/>
              <a:gd name="connsiteY7" fmla="*/ 478191 h 758330"/>
              <a:gd name="connsiteX8" fmla="*/ 217546 w 373132"/>
              <a:gd name="connsiteY8" fmla="*/ 225778 h 758330"/>
              <a:gd name="connsiteX9" fmla="*/ 373121 w 373132"/>
              <a:gd name="connsiteY9" fmla="*/ 353 h 75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132" h="758330">
                <a:moveTo>
                  <a:pt x="373121" y="353"/>
                </a:moveTo>
                <a:cubicBezTo>
                  <a:pt x="371798" y="9084"/>
                  <a:pt x="248503" y="199585"/>
                  <a:pt x="209609" y="278166"/>
                </a:cubicBezTo>
                <a:cubicBezTo>
                  <a:pt x="170715" y="356747"/>
                  <a:pt x="164101" y="401462"/>
                  <a:pt x="139759" y="471841"/>
                </a:cubicBezTo>
                <a:cubicBezTo>
                  <a:pt x="115417" y="542220"/>
                  <a:pt x="76259" y="655991"/>
                  <a:pt x="63559" y="700441"/>
                </a:cubicBezTo>
                <a:cubicBezTo>
                  <a:pt x="50859" y="744891"/>
                  <a:pt x="74142" y="729281"/>
                  <a:pt x="63559" y="738541"/>
                </a:cubicBezTo>
                <a:cubicBezTo>
                  <a:pt x="52976" y="747801"/>
                  <a:pt x="-2058" y="764470"/>
                  <a:pt x="59" y="756003"/>
                </a:cubicBezTo>
                <a:cubicBezTo>
                  <a:pt x="2176" y="747536"/>
                  <a:pt x="55886" y="734043"/>
                  <a:pt x="76259" y="687741"/>
                </a:cubicBezTo>
                <a:cubicBezTo>
                  <a:pt x="96632" y="641439"/>
                  <a:pt x="98748" y="555185"/>
                  <a:pt x="122296" y="478191"/>
                </a:cubicBezTo>
                <a:cubicBezTo>
                  <a:pt x="145844" y="401197"/>
                  <a:pt x="172831" y="304624"/>
                  <a:pt x="217546" y="225778"/>
                </a:cubicBezTo>
                <a:cubicBezTo>
                  <a:pt x="262261" y="146932"/>
                  <a:pt x="374444" y="-8378"/>
                  <a:pt x="373121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" name="フリーフォーム: 図形 2538">
            <a:extLst>
              <a:ext uri="{FF2B5EF4-FFF2-40B4-BE49-F238E27FC236}">
                <a16:creationId xmlns:a16="http://schemas.microsoft.com/office/drawing/2014/main" id="{3EFF553D-6D05-4567-974F-A0D383B6A15C}"/>
              </a:ext>
            </a:extLst>
          </p:cNvPr>
          <p:cNvSpPr/>
          <p:nvPr/>
        </p:nvSpPr>
        <p:spPr>
          <a:xfrm>
            <a:off x="1992336" y="8177096"/>
            <a:ext cx="143077" cy="370681"/>
          </a:xfrm>
          <a:custGeom>
            <a:avLst/>
            <a:gdLst>
              <a:gd name="connsiteX0" fmla="*/ 106339 w 143077"/>
              <a:gd name="connsiteY0" fmla="*/ 117 h 370681"/>
              <a:gd name="connsiteX1" fmla="*/ 142852 w 143077"/>
              <a:gd name="connsiteY1" fmla="*/ 95367 h 370681"/>
              <a:gd name="connsiteX2" fmla="*/ 85702 w 143077"/>
              <a:gd name="connsiteY2" fmla="*/ 187442 h 370681"/>
              <a:gd name="connsiteX3" fmla="*/ 1564 w 143077"/>
              <a:gd name="connsiteY3" fmla="*/ 370004 h 370681"/>
              <a:gd name="connsiteX4" fmla="*/ 38077 w 143077"/>
              <a:gd name="connsiteY4" fmla="*/ 243004 h 370681"/>
              <a:gd name="connsiteX5" fmla="*/ 125389 w 143077"/>
              <a:gd name="connsiteY5" fmla="*/ 79492 h 370681"/>
              <a:gd name="connsiteX6" fmla="*/ 106339 w 143077"/>
              <a:gd name="connsiteY6" fmla="*/ 117 h 3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77" h="370681">
                <a:moveTo>
                  <a:pt x="106339" y="117"/>
                </a:moveTo>
                <a:cubicBezTo>
                  <a:pt x="109249" y="2763"/>
                  <a:pt x="146292" y="64146"/>
                  <a:pt x="142852" y="95367"/>
                </a:cubicBezTo>
                <a:cubicBezTo>
                  <a:pt x="139413" y="126588"/>
                  <a:pt x="109250" y="141669"/>
                  <a:pt x="85702" y="187442"/>
                </a:cubicBezTo>
                <a:cubicBezTo>
                  <a:pt x="62154" y="233215"/>
                  <a:pt x="9501" y="360744"/>
                  <a:pt x="1564" y="370004"/>
                </a:cubicBezTo>
                <a:cubicBezTo>
                  <a:pt x="-6373" y="379264"/>
                  <a:pt x="17440" y="291423"/>
                  <a:pt x="38077" y="243004"/>
                </a:cubicBezTo>
                <a:cubicBezTo>
                  <a:pt x="58714" y="194585"/>
                  <a:pt x="112160" y="119179"/>
                  <a:pt x="125389" y="79492"/>
                </a:cubicBezTo>
                <a:cubicBezTo>
                  <a:pt x="138618" y="39805"/>
                  <a:pt x="103429" y="-2529"/>
                  <a:pt x="106339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0" name="フリーフォーム: 図形 2539">
            <a:extLst>
              <a:ext uri="{FF2B5EF4-FFF2-40B4-BE49-F238E27FC236}">
                <a16:creationId xmlns:a16="http://schemas.microsoft.com/office/drawing/2014/main" id="{9F5CB73F-FDE7-4417-8E41-2A8106FC077F}"/>
              </a:ext>
            </a:extLst>
          </p:cNvPr>
          <p:cNvSpPr/>
          <p:nvPr/>
        </p:nvSpPr>
        <p:spPr>
          <a:xfrm>
            <a:off x="1713566" y="8288128"/>
            <a:ext cx="364830" cy="680794"/>
          </a:xfrm>
          <a:custGeom>
            <a:avLst/>
            <a:gdLst>
              <a:gd name="connsiteX0" fmla="*/ 364472 w 364830"/>
              <a:gd name="connsiteY0" fmla="*/ 210 h 680794"/>
              <a:gd name="connsiteX1" fmla="*/ 224772 w 364830"/>
              <a:gd name="connsiteY1" fmla="*/ 239922 h 680794"/>
              <a:gd name="connsiteX2" fmla="*/ 139047 w 364830"/>
              <a:gd name="connsiteY2" fmla="*/ 424072 h 680794"/>
              <a:gd name="connsiteX3" fmla="*/ 934 w 364830"/>
              <a:gd name="connsiteY3" fmla="*/ 678072 h 680794"/>
              <a:gd name="connsiteX4" fmla="*/ 83484 w 364830"/>
              <a:gd name="connsiteY4" fmla="*/ 541547 h 680794"/>
              <a:gd name="connsiteX5" fmla="*/ 180322 w 364830"/>
              <a:gd name="connsiteY5" fmla="*/ 282785 h 680794"/>
              <a:gd name="connsiteX6" fmla="*/ 364472 w 364830"/>
              <a:gd name="connsiteY6" fmla="*/ 210 h 6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30" h="680794">
                <a:moveTo>
                  <a:pt x="364472" y="210"/>
                </a:moveTo>
                <a:cubicBezTo>
                  <a:pt x="371880" y="-6934"/>
                  <a:pt x="262343" y="169278"/>
                  <a:pt x="224772" y="239922"/>
                </a:cubicBezTo>
                <a:cubicBezTo>
                  <a:pt x="187201" y="310566"/>
                  <a:pt x="176353" y="351047"/>
                  <a:pt x="139047" y="424072"/>
                </a:cubicBezTo>
                <a:cubicBezTo>
                  <a:pt x="101741" y="497097"/>
                  <a:pt x="10194" y="658493"/>
                  <a:pt x="934" y="678072"/>
                </a:cubicBezTo>
                <a:cubicBezTo>
                  <a:pt x="-8327" y="697651"/>
                  <a:pt x="53586" y="607428"/>
                  <a:pt x="83484" y="541547"/>
                </a:cubicBezTo>
                <a:cubicBezTo>
                  <a:pt x="113382" y="475666"/>
                  <a:pt x="132168" y="374066"/>
                  <a:pt x="180322" y="282785"/>
                </a:cubicBezTo>
                <a:cubicBezTo>
                  <a:pt x="228476" y="191504"/>
                  <a:pt x="357064" y="7354"/>
                  <a:pt x="36447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1" name="フリーフォーム: 図形 2540">
            <a:extLst>
              <a:ext uri="{FF2B5EF4-FFF2-40B4-BE49-F238E27FC236}">
                <a16:creationId xmlns:a16="http://schemas.microsoft.com/office/drawing/2014/main" id="{2F1EC965-0E5C-4658-A041-D8A7FC75CDE8}"/>
              </a:ext>
            </a:extLst>
          </p:cNvPr>
          <p:cNvSpPr/>
          <p:nvPr/>
        </p:nvSpPr>
        <p:spPr>
          <a:xfrm>
            <a:off x="1917498" y="8535157"/>
            <a:ext cx="92277" cy="157920"/>
          </a:xfrm>
          <a:custGeom>
            <a:avLst/>
            <a:gdLst>
              <a:gd name="connsiteX0" fmla="*/ 92277 w 92277"/>
              <a:gd name="connsiteY0" fmla="*/ 831 h 157920"/>
              <a:gd name="connsiteX1" fmla="*/ 9727 w 92277"/>
              <a:gd name="connsiteY1" fmla="*/ 154818 h 157920"/>
              <a:gd name="connsiteX2" fmla="*/ 8140 w 92277"/>
              <a:gd name="connsiteY2" fmla="*/ 96081 h 157920"/>
              <a:gd name="connsiteX3" fmla="*/ 92277 w 92277"/>
              <a:gd name="connsiteY3" fmla="*/ 831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77" h="157920">
                <a:moveTo>
                  <a:pt x="92277" y="831"/>
                </a:moveTo>
                <a:cubicBezTo>
                  <a:pt x="92541" y="10620"/>
                  <a:pt x="23750" y="138943"/>
                  <a:pt x="9727" y="154818"/>
                </a:cubicBezTo>
                <a:cubicBezTo>
                  <a:pt x="-4296" y="170693"/>
                  <a:pt x="-1650" y="121746"/>
                  <a:pt x="8140" y="96081"/>
                </a:cubicBezTo>
                <a:cubicBezTo>
                  <a:pt x="17930" y="70416"/>
                  <a:pt x="92013" y="-8958"/>
                  <a:pt x="92277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2" name="フリーフォーム: 図形 2541">
            <a:extLst>
              <a:ext uri="{FF2B5EF4-FFF2-40B4-BE49-F238E27FC236}">
                <a16:creationId xmlns:a16="http://schemas.microsoft.com/office/drawing/2014/main" id="{365046AB-DAA1-4165-96FF-E4B3FC027B68}"/>
              </a:ext>
            </a:extLst>
          </p:cNvPr>
          <p:cNvSpPr/>
          <p:nvPr/>
        </p:nvSpPr>
        <p:spPr>
          <a:xfrm>
            <a:off x="1896733" y="8667163"/>
            <a:ext cx="791401" cy="519230"/>
          </a:xfrm>
          <a:custGeom>
            <a:avLst/>
            <a:gdLst>
              <a:gd name="connsiteX0" fmla="*/ 55892 w 791401"/>
              <a:gd name="connsiteY0" fmla="*/ 30750 h 519230"/>
              <a:gd name="connsiteX1" fmla="*/ 100342 w 791401"/>
              <a:gd name="connsiteY1" fmla="*/ 76787 h 519230"/>
              <a:gd name="connsiteX2" fmla="*/ 605167 w 791401"/>
              <a:gd name="connsiteY2" fmla="*/ 402225 h 519230"/>
              <a:gd name="connsiteX3" fmla="*/ 754392 w 791401"/>
              <a:gd name="connsiteY3" fmla="*/ 503825 h 519230"/>
              <a:gd name="connsiteX4" fmla="*/ 725817 w 791401"/>
              <a:gd name="connsiteY4" fmla="*/ 467312 h 519230"/>
              <a:gd name="connsiteX5" fmla="*/ 55892 w 791401"/>
              <a:gd name="connsiteY5" fmla="*/ 30750 h 5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01" h="519230">
                <a:moveTo>
                  <a:pt x="55892" y="30750"/>
                </a:moveTo>
                <a:cubicBezTo>
                  <a:pt x="-48354" y="-34337"/>
                  <a:pt x="8796" y="14874"/>
                  <a:pt x="100342" y="76787"/>
                </a:cubicBezTo>
                <a:cubicBezTo>
                  <a:pt x="191888" y="138700"/>
                  <a:pt x="496159" y="331052"/>
                  <a:pt x="605167" y="402225"/>
                </a:cubicBezTo>
                <a:cubicBezTo>
                  <a:pt x="714175" y="473398"/>
                  <a:pt x="734284" y="492977"/>
                  <a:pt x="754392" y="503825"/>
                </a:cubicBezTo>
                <a:cubicBezTo>
                  <a:pt x="774500" y="514673"/>
                  <a:pt x="840117" y="546158"/>
                  <a:pt x="725817" y="467312"/>
                </a:cubicBezTo>
                <a:cubicBezTo>
                  <a:pt x="611517" y="388466"/>
                  <a:pt x="160138" y="95837"/>
                  <a:pt x="55892" y="3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3" name="フリーフォーム: 図形 2542">
            <a:extLst>
              <a:ext uri="{FF2B5EF4-FFF2-40B4-BE49-F238E27FC236}">
                <a16:creationId xmlns:a16="http://schemas.microsoft.com/office/drawing/2014/main" id="{710CE8B3-A626-4D82-B334-906E3AD9A66D}"/>
              </a:ext>
            </a:extLst>
          </p:cNvPr>
          <p:cNvSpPr/>
          <p:nvPr/>
        </p:nvSpPr>
        <p:spPr>
          <a:xfrm>
            <a:off x="1823371" y="8991994"/>
            <a:ext cx="381359" cy="229825"/>
          </a:xfrm>
          <a:custGeom>
            <a:avLst/>
            <a:gdLst>
              <a:gd name="connsiteX0" fmla="*/ 667 w 381359"/>
              <a:gd name="connsiteY0" fmla="*/ 1194 h 229825"/>
              <a:gd name="connsiteX1" fmla="*/ 367379 w 381359"/>
              <a:gd name="connsiteY1" fmla="*/ 225031 h 229825"/>
              <a:gd name="connsiteX2" fmla="*/ 278479 w 381359"/>
              <a:gd name="connsiteY2" fmla="*/ 140894 h 229825"/>
              <a:gd name="connsiteX3" fmla="*/ 667 w 381359"/>
              <a:gd name="connsiteY3" fmla="*/ 1194 h 2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59" h="229825">
                <a:moveTo>
                  <a:pt x="667" y="1194"/>
                </a:moveTo>
                <a:cubicBezTo>
                  <a:pt x="15484" y="15217"/>
                  <a:pt x="321077" y="201748"/>
                  <a:pt x="367379" y="225031"/>
                </a:cubicBezTo>
                <a:cubicBezTo>
                  <a:pt x="413681" y="248314"/>
                  <a:pt x="334835" y="181375"/>
                  <a:pt x="278479" y="140894"/>
                </a:cubicBezTo>
                <a:cubicBezTo>
                  <a:pt x="222123" y="100413"/>
                  <a:pt x="-14150" y="-12829"/>
                  <a:pt x="667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4" name="フリーフォーム: 図形 2543">
            <a:extLst>
              <a:ext uri="{FF2B5EF4-FFF2-40B4-BE49-F238E27FC236}">
                <a16:creationId xmlns:a16="http://schemas.microsoft.com/office/drawing/2014/main" id="{EB770F07-20F7-4079-967A-A92795B97198}"/>
              </a:ext>
            </a:extLst>
          </p:cNvPr>
          <p:cNvSpPr/>
          <p:nvPr/>
        </p:nvSpPr>
        <p:spPr>
          <a:xfrm>
            <a:off x="1754722" y="8980736"/>
            <a:ext cx="925788" cy="548233"/>
          </a:xfrm>
          <a:custGeom>
            <a:avLst/>
            <a:gdLst>
              <a:gd name="connsiteX0" fmla="*/ 23278 w 925788"/>
              <a:gd name="connsiteY0" fmla="*/ 15627 h 548233"/>
              <a:gd name="connsiteX1" fmla="*/ 566203 w 925788"/>
              <a:gd name="connsiteY1" fmla="*/ 358527 h 548233"/>
              <a:gd name="connsiteX2" fmla="*/ 918628 w 925788"/>
              <a:gd name="connsiteY2" fmla="*/ 545852 h 548233"/>
              <a:gd name="connsiteX3" fmla="*/ 751941 w 925788"/>
              <a:gd name="connsiteY3" fmla="*/ 439489 h 548233"/>
              <a:gd name="connsiteX4" fmla="*/ 164566 w 925788"/>
              <a:gd name="connsiteY4" fmla="*/ 96589 h 548233"/>
              <a:gd name="connsiteX5" fmla="*/ 23278 w 925788"/>
              <a:gd name="connsiteY5" fmla="*/ 15627 h 5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788" h="548233">
                <a:moveTo>
                  <a:pt x="23278" y="15627"/>
                </a:moveTo>
                <a:cubicBezTo>
                  <a:pt x="90217" y="59283"/>
                  <a:pt x="416978" y="270156"/>
                  <a:pt x="566203" y="358527"/>
                </a:cubicBezTo>
                <a:cubicBezTo>
                  <a:pt x="715428" y="446898"/>
                  <a:pt x="887672" y="532358"/>
                  <a:pt x="918628" y="545852"/>
                </a:cubicBezTo>
                <a:cubicBezTo>
                  <a:pt x="949584" y="559346"/>
                  <a:pt x="877618" y="514366"/>
                  <a:pt x="751941" y="439489"/>
                </a:cubicBezTo>
                <a:cubicBezTo>
                  <a:pt x="626264" y="364612"/>
                  <a:pt x="286010" y="166704"/>
                  <a:pt x="164566" y="96589"/>
                </a:cubicBezTo>
                <a:cubicBezTo>
                  <a:pt x="43122" y="26474"/>
                  <a:pt x="-43661" y="-28029"/>
                  <a:pt x="23278" y="15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5" name="フリーフォーム: 図形 2544">
            <a:extLst>
              <a:ext uri="{FF2B5EF4-FFF2-40B4-BE49-F238E27FC236}">
                <a16:creationId xmlns:a16="http://schemas.microsoft.com/office/drawing/2014/main" id="{40F0E9EC-DF3F-4A33-A023-3645AE3CB461}"/>
              </a:ext>
            </a:extLst>
          </p:cNvPr>
          <p:cNvSpPr/>
          <p:nvPr/>
        </p:nvSpPr>
        <p:spPr>
          <a:xfrm>
            <a:off x="1830668" y="9095312"/>
            <a:ext cx="838834" cy="484055"/>
          </a:xfrm>
          <a:custGeom>
            <a:avLst/>
            <a:gdLst>
              <a:gd name="connsiteX0" fmla="*/ 2895 w 838834"/>
              <a:gd name="connsiteY0" fmla="*/ 1063 h 484055"/>
              <a:gd name="connsiteX1" fmla="*/ 496607 w 838834"/>
              <a:gd name="connsiteY1" fmla="*/ 302688 h 484055"/>
              <a:gd name="connsiteX2" fmla="*/ 806170 w 838834"/>
              <a:gd name="connsiteY2" fmla="*/ 472551 h 484055"/>
              <a:gd name="connsiteX3" fmla="*/ 741082 w 838834"/>
              <a:gd name="connsiteY3" fmla="*/ 416988 h 484055"/>
              <a:gd name="connsiteX4" fmla="*/ 2895 w 838834"/>
              <a:gd name="connsiteY4" fmla="*/ 1063 h 4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834" h="484055">
                <a:moveTo>
                  <a:pt x="2895" y="1063"/>
                </a:moveTo>
                <a:cubicBezTo>
                  <a:pt x="-37851" y="-17987"/>
                  <a:pt x="362728" y="224107"/>
                  <a:pt x="496607" y="302688"/>
                </a:cubicBezTo>
                <a:cubicBezTo>
                  <a:pt x="630486" y="381269"/>
                  <a:pt x="765424" y="453501"/>
                  <a:pt x="806170" y="472551"/>
                </a:cubicBezTo>
                <a:cubicBezTo>
                  <a:pt x="846916" y="491601"/>
                  <a:pt x="871786" y="495305"/>
                  <a:pt x="741082" y="416988"/>
                </a:cubicBezTo>
                <a:cubicBezTo>
                  <a:pt x="610378" y="338671"/>
                  <a:pt x="43641" y="20113"/>
                  <a:pt x="289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6" name="フリーフォーム: 図形 2545">
            <a:extLst>
              <a:ext uri="{FF2B5EF4-FFF2-40B4-BE49-F238E27FC236}">
                <a16:creationId xmlns:a16="http://schemas.microsoft.com/office/drawing/2014/main" id="{3534D783-BD0C-4976-987C-6CBF099DC7C4}"/>
              </a:ext>
            </a:extLst>
          </p:cNvPr>
          <p:cNvSpPr/>
          <p:nvPr/>
        </p:nvSpPr>
        <p:spPr>
          <a:xfrm>
            <a:off x="7822440" y="10755809"/>
            <a:ext cx="661580" cy="227033"/>
          </a:xfrm>
          <a:custGeom>
            <a:avLst/>
            <a:gdLst>
              <a:gd name="connsiteX0" fmla="*/ 21927 w 661580"/>
              <a:gd name="connsiteY0" fmla="*/ 206408 h 227033"/>
              <a:gd name="connsiteX1" fmla="*/ 491827 w 661580"/>
              <a:gd name="connsiteY1" fmla="*/ 20141 h 227033"/>
              <a:gd name="connsiteX2" fmla="*/ 661160 w 661580"/>
              <a:gd name="connsiteY2" fmla="*/ 5324 h 227033"/>
              <a:gd name="connsiteX3" fmla="*/ 525693 w 661580"/>
              <a:gd name="connsiteY3" fmla="*/ 22258 h 227033"/>
              <a:gd name="connsiteX4" fmla="*/ 123527 w 661580"/>
              <a:gd name="connsiteY4" fmla="*/ 202174 h 227033"/>
              <a:gd name="connsiteX5" fmla="*/ 21927 w 661580"/>
              <a:gd name="connsiteY5" fmla="*/ 206408 h 22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80" h="227033">
                <a:moveTo>
                  <a:pt x="21927" y="206408"/>
                </a:moveTo>
                <a:cubicBezTo>
                  <a:pt x="83310" y="176069"/>
                  <a:pt x="385288" y="53655"/>
                  <a:pt x="491827" y="20141"/>
                </a:cubicBezTo>
                <a:cubicBezTo>
                  <a:pt x="598366" y="-13373"/>
                  <a:pt x="655516" y="4971"/>
                  <a:pt x="661160" y="5324"/>
                </a:cubicBezTo>
                <a:cubicBezTo>
                  <a:pt x="666804" y="5677"/>
                  <a:pt x="615299" y="-10550"/>
                  <a:pt x="525693" y="22258"/>
                </a:cubicBezTo>
                <a:cubicBezTo>
                  <a:pt x="436088" y="55066"/>
                  <a:pt x="208194" y="172188"/>
                  <a:pt x="123527" y="202174"/>
                </a:cubicBezTo>
                <a:cubicBezTo>
                  <a:pt x="38860" y="232160"/>
                  <a:pt x="-39456" y="236747"/>
                  <a:pt x="21927" y="206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7" name="フリーフォーム: 図形 2546">
            <a:extLst>
              <a:ext uri="{FF2B5EF4-FFF2-40B4-BE49-F238E27FC236}">
                <a16:creationId xmlns:a16="http://schemas.microsoft.com/office/drawing/2014/main" id="{D4F6241A-9EF1-44EC-BF96-016FC55F6D8C}"/>
              </a:ext>
            </a:extLst>
          </p:cNvPr>
          <p:cNvSpPr/>
          <p:nvPr/>
        </p:nvSpPr>
        <p:spPr>
          <a:xfrm>
            <a:off x="7623454" y="10883540"/>
            <a:ext cx="1037024" cy="356194"/>
          </a:xfrm>
          <a:custGeom>
            <a:avLst/>
            <a:gdLst>
              <a:gd name="connsiteX0" fmla="*/ 779 w 1037024"/>
              <a:gd name="connsiteY0" fmla="*/ 355960 h 356194"/>
              <a:gd name="connsiteX1" fmla="*/ 66396 w 1037024"/>
              <a:gd name="connsiteY1" fmla="*/ 322093 h 356194"/>
              <a:gd name="connsiteX2" fmla="*/ 563813 w 1037024"/>
              <a:gd name="connsiteY2" fmla="*/ 93493 h 356194"/>
              <a:gd name="connsiteX3" fmla="*/ 989263 w 1037024"/>
              <a:gd name="connsiteY3" fmla="*/ 8827 h 356194"/>
              <a:gd name="connsiteX4" fmla="*/ 1027363 w 1037024"/>
              <a:gd name="connsiteY4" fmla="*/ 8827 h 356194"/>
              <a:gd name="connsiteX5" fmla="*/ 993496 w 1037024"/>
              <a:gd name="connsiteY5" fmla="*/ 63860 h 356194"/>
              <a:gd name="connsiteX6" fmla="*/ 851679 w 1037024"/>
              <a:gd name="connsiteY6" fmla="*/ 97727 h 356194"/>
              <a:gd name="connsiteX7" fmla="*/ 563813 w 1037024"/>
              <a:gd name="connsiteY7" fmla="*/ 224727 h 356194"/>
              <a:gd name="connsiteX8" fmla="*/ 286529 w 1037024"/>
              <a:gd name="connsiteY8" fmla="*/ 298810 h 356194"/>
              <a:gd name="connsiteX9" fmla="*/ 121429 w 1037024"/>
              <a:gd name="connsiteY9" fmla="*/ 300927 h 356194"/>
              <a:gd name="connsiteX10" fmla="*/ 779 w 1037024"/>
              <a:gd name="connsiteY10" fmla="*/ 355960 h 35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7024" h="356194">
                <a:moveTo>
                  <a:pt x="779" y="355960"/>
                </a:moveTo>
                <a:cubicBezTo>
                  <a:pt x="-8393" y="359488"/>
                  <a:pt x="66396" y="322093"/>
                  <a:pt x="66396" y="322093"/>
                </a:cubicBezTo>
                <a:cubicBezTo>
                  <a:pt x="160235" y="278348"/>
                  <a:pt x="410002" y="145704"/>
                  <a:pt x="563813" y="93493"/>
                </a:cubicBezTo>
                <a:cubicBezTo>
                  <a:pt x="717624" y="41282"/>
                  <a:pt x="912005" y="22938"/>
                  <a:pt x="989263" y="8827"/>
                </a:cubicBezTo>
                <a:cubicBezTo>
                  <a:pt x="1066521" y="-5284"/>
                  <a:pt x="1026658" y="-345"/>
                  <a:pt x="1027363" y="8827"/>
                </a:cubicBezTo>
                <a:cubicBezTo>
                  <a:pt x="1028068" y="17999"/>
                  <a:pt x="1022777" y="49043"/>
                  <a:pt x="993496" y="63860"/>
                </a:cubicBezTo>
                <a:cubicBezTo>
                  <a:pt x="964215" y="78677"/>
                  <a:pt x="923293" y="70916"/>
                  <a:pt x="851679" y="97727"/>
                </a:cubicBezTo>
                <a:cubicBezTo>
                  <a:pt x="780065" y="124538"/>
                  <a:pt x="658005" y="191213"/>
                  <a:pt x="563813" y="224727"/>
                </a:cubicBezTo>
                <a:cubicBezTo>
                  <a:pt x="469621" y="258241"/>
                  <a:pt x="360260" y="286110"/>
                  <a:pt x="286529" y="298810"/>
                </a:cubicBezTo>
                <a:cubicBezTo>
                  <a:pt x="212798" y="311510"/>
                  <a:pt x="166232" y="294930"/>
                  <a:pt x="121429" y="300927"/>
                </a:cubicBezTo>
                <a:cubicBezTo>
                  <a:pt x="76626" y="306924"/>
                  <a:pt x="9951" y="352432"/>
                  <a:pt x="779" y="355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8" name="フリーフォーム: 図形 2547">
            <a:extLst>
              <a:ext uri="{FF2B5EF4-FFF2-40B4-BE49-F238E27FC236}">
                <a16:creationId xmlns:a16="http://schemas.microsoft.com/office/drawing/2014/main" id="{71B75F8E-A115-4225-88AD-E43DF6D372E8}"/>
              </a:ext>
            </a:extLst>
          </p:cNvPr>
          <p:cNvSpPr/>
          <p:nvPr/>
        </p:nvSpPr>
        <p:spPr>
          <a:xfrm>
            <a:off x="7585108" y="11097395"/>
            <a:ext cx="972553" cy="252105"/>
          </a:xfrm>
          <a:custGeom>
            <a:avLst/>
            <a:gdLst>
              <a:gd name="connsiteX0" fmla="*/ 7375 w 972553"/>
              <a:gd name="connsiteY0" fmla="*/ 239472 h 252105"/>
              <a:gd name="connsiteX1" fmla="*/ 72992 w 972553"/>
              <a:gd name="connsiteY1" fmla="*/ 250055 h 252105"/>
              <a:gd name="connsiteX2" fmla="*/ 566175 w 972553"/>
              <a:gd name="connsiteY2" fmla="*/ 197138 h 252105"/>
              <a:gd name="connsiteX3" fmla="*/ 970459 w 972553"/>
              <a:gd name="connsiteY3" fmla="*/ 288 h 252105"/>
              <a:gd name="connsiteX4" fmla="*/ 697409 w 972553"/>
              <a:gd name="connsiteY4" fmla="*/ 154805 h 252105"/>
              <a:gd name="connsiteX5" fmla="*/ 121675 w 972553"/>
              <a:gd name="connsiteY5" fmla="*/ 222538 h 252105"/>
              <a:gd name="connsiteX6" fmla="*/ 7375 w 972553"/>
              <a:gd name="connsiteY6" fmla="*/ 239472 h 25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53" h="252105">
                <a:moveTo>
                  <a:pt x="7375" y="239472"/>
                </a:moveTo>
                <a:cubicBezTo>
                  <a:pt x="-739" y="244058"/>
                  <a:pt x="-20141" y="257111"/>
                  <a:pt x="72992" y="250055"/>
                </a:cubicBezTo>
                <a:cubicBezTo>
                  <a:pt x="166125" y="242999"/>
                  <a:pt x="416597" y="238766"/>
                  <a:pt x="566175" y="197138"/>
                </a:cubicBezTo>
                <a:cubicBezTo>
                  <a:pt x="715753" y="155510"/>
                  <a:pt x="948587" y="7344"/>
                  <a:pt x="970459" y="288"/>
                </a:cubicBezTo>
                <a:cubicBezTo>
                  <a:pt x="992331" y="-6768"/>
                  <a:pt x="838873" y="117763"/>
                  <a:pt x="697409" y="154805"/>
                </a:cubicBezTo>
                <a:cubicBezTo>
                  <a:pt x="555945" y="191847"/>
                  <a:pt x="236328" y="210896"/>
                  <a:pt x="121675" y="222538"/>
                </a:cubicBezTo>
                <a:cubicBezTo>
                  <a:pt x="7022" y="234180"/>
                  <a:pt x="15489" y="234886"/>
                  <a:pt x="7375" y="239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9" name="フリーフォーム: 図形 2548">
            <a:extLst>
              <a:ext uri="{FF2B5EF4-FFF2-40B4-BE49-F238E27FC236}">
                <a16:creationId xmlns:a16="http://schemas.microsoft.com/office/drawing/2014/main" id="{359EE6ED-55ED-420E-9AB5-96A7D894493E}"/>
              </a:ext>
            </a:extLst>
          </p:cNvPr>
          <p:cNvSpPr/>
          <p:nvPr/>
        </p:nvSpPr>
        <p:spPr>
          <a:xfrm>
            <a:off x="7553972" y="11124970"/>
            <a:ext cx="1094620" cy="422633"/>
          </a:xfrm>
          <a:custGeom>
            <a:avLst/>
            <a:gdLst>
              <a:gd name="connsiteX0" fmla="*/ 40628 w 1094620"/>
              <a:gd name="connsiteY0" fmla="*/ 292330 h 422633"/>
              <a:gd name="connsiteX1" fmla="*/ 741245 w 1094620"/>
              <a:gd name="connsiteY1" fmla="*/ 194963 h 422633"/>
              <a:gd name="connsiteX2" fmla="*/ 1090495 w 1094620"/>
              <a:gd name="connsiteY2" fmla="*/ 2347 h 422633"/>
              <a:gd name="connsiteX3" fmla="*/ 942328 w 1094620"/>
              <a:gd name="connsiteY3" fmla="*/ 82780 h 422633"/>
              <a:gd name="connsiteX4" fmla="*/ 563445 w 1094620"/>
              <a:gd name="connsiteY4" fmla="*/ 281747 h 422633"/>
              <a:gd name="connsiteX5" fmla="*/ 157045 w 1094620"/>
              <a:gd name="connsiteY5" fmla="*/ 410863 h 422633"/>
              <a:gd name="connsiteX6" fmla="*/ 157045 w 1094620"/>
              <a:gd name="connsiteY6" fmla="*/ 406630 h 422633"/>
              <a:gd name="connsiteX7" fmla="*/ 91428 w 1094620"/>
              <a:gd name="connsiteY7" fmla="*/ 321963 h 422633"/>
              <a:gd name="connsiteX8" fmla="*/ 40628 w 1094620"/>
              <a:gd name="connsiteY8" fmla="*/ 292330 h 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620" h="422633">
                <a:moveTo>
                  <a:pt x="40628" y="292330"/>
                </a:moveTo>
                <a:cubicBezTo>
                  <a:pt x="148931" y="271163"/>
                  <a:pt x="566267" y="243293"/>
                  <a:pt x="741245" y="194963"/>
                </a:cubicBezTo>
                <a:cubicBezTo>
                  <a:pt x="916223" y="146633"/>
                  <a:pt x="1056981" y="21044"/>
                  <a:pt x="1090495" y="2347"/>
                </a:cubicBezTo>
                <a:cubicBezTo>
                  <a:pt x="1124009" y="-16350"/>
                  <a:pt x="942328" y="82780"/>
                  <a:pt x="942328" y="82780"/>
                </a:cubicBezTo>
                <a:cubicBezTo>
                  <a:pt x="854486" y="129347"/>
                  <a:pt x="694325" y="227067"/>
                  <a:pt x="563445" y="281747"/>
                </a:cubicBezTo>
                <a:cubicBezTo>
                  <a:pt x="432565" y="336427"/>
                  <a:pt x="157045" y="410863"/>
                  <a:pt x="157045" y="410863"/>
                </a:cubicBezTo>
                <a:cubicBezTo>
                  <a:pt x="89312" y="431677"/>
                  <a:pt x="167981" y="421447"/>
                  <a:pt x="157045" y="406630"/>
                </a:cubicBezTo>
                <a:cubicBezTo>
                  <a:pt x="146109" y="391813"/>
                  <a:pt x="110125" y="339249"/>
                  <a:pt x="91428" y="321963"/>
                </a:cubicBezTo>
                <a:cubicBezTo>
                  <a:pt x="72731" y="304677"/>
                  <a:pt x="-67675" y="313497"/>
                  <a:pt x="40628" y="29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0" name="フリーフォーム: 図形 2549">
            <a:extLst>
              <a:ext uri="{FF2B5EF4-FFF2-40B4-BE49-F238E27FC236}">
                <a16:creationId xmlns:a16="http://schemas.microsoft.com/office/drawing/2014/main" id="{45EF9FD3-EE6D-4CBC-AB69-924E0134F759}"/>
              </a:ext>
            </a:extLst>
          </p:cNvPr>
          <p:cNvSpPr/>
          <p:nvPr/>
        </p:nvSpPr>
        <p:spPr>
          <a:xfrm>
            <a:off x="7706895" y="11540064"/>
            <a:ext cx="702910" cy="306195"/>
          </a:xfrm>
          <a:custGeom>
            <a:avLst/>
            <a:gdLst>
              <a:gd name="connsiteX0" fmla="*/ 18938 w 702910"/>
              <a:gd name="connsiteY0" fmla="*/ 165103 h 306195"/>
              <a:gd name="connsiteX1" fmla="*/ 471905 w 702910"/>
              <a:gd name="connsiteY1" fmla="*/ 78319 h 306195"/>
              <a:gd name="connsiteX2" fmla="*/ 702622 w 702910"/>
              <a:gd name="connsiteY2" fmla="*/ 3 h 306195"/>
              <a:gd name="connsiteX3" fmla="*/ 429572 w 702910"/>
              <a:gd name="connsiteY3" fmla="*/ 76203 h 306195"/>
              <a:gd name="connsiteX4" fmla="*/ 179805 w 702910"/>
              <a:gd name="connsiteY4" fmla="*/ 294219 h 306195"/>
              <a:gd name="connsiteX5" fmla="*/ 95138 w 702910"/>
              <a:gd name="connsiteY5" fmla="*/ 275169 h 306195"/>
              <a:gd name="connsiteX6" fmla="*/ 86672 w 702910"/>
              <a:gd name="connsiteY6" fmla="*/ 254003 h 306195"/>
              <a:gd name="connsiteX7" fmla="*/ 18938 w 702910"/>
              <a:gd name="connsiteY7" fmla="*/ 165103 h 30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910" h="306195">
                <a:moveTo>
                  <a:pt x="18938" y="165103"/>
                </a:moveTo>
                <a:cubicBezTo>
                  <a:pt x="83143" y="135822"/>
                  <a:pt x="357958" y="105836"/>
                  <a:pt x="471905" y="78319"/>
                </a:cubicBezTo>
                <a:cubicBezTo>
                  <a:pt x="585852" y="50802"/>
                  <a:pt x="709677" y="356"/>
                  <a:pt x="702622" y="3"/>
                </a:cubicBezTo>
                <a:cubicBezTo>
                  <a:pt x="695567" y="-350"/>
                  <a:pt x="516708" y="27167"/>
                  <a:pt x="429572" y="76203"/>
                </a:cubicBezTo>
                <a:cubicBezTo>
                  <a:pt x="342436" y="125239"/>
                  <a:pt x="235544" y="261058"/>
                  <a:pt x="179805" y="294219"/>
                </a:cubicBezTo>
                <a:cubicBezTo>
                  <a:pt x="124066" y="327380"/>
                  <a:pt x="110660" y="281872"/>
                  <a:pt x="95138" y="275169"/>
                </a:cubicBezTo>
                <a:cubicBezTo>
                  <a:pt x="79616" y="268466"/>
                  <a:pt x="100077" y="272347"/>
                  <a:pt x="86672" y="254003"/>
                </a:cubicBezTo>
                <a:cubicBezTo>
                  <a:pt x="73267" y="235659"/>
                  <a:pt x="-45267" y="194384"/>
                  <a:pt x="18938" y="16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1" name="フリーフォーム: 図形 2550">
            <a:extLst>
              <a:ext uri="{FF2B5EF4-FFF2-40B4-BE49-F238E27FC236}">
                <a16:creationId xmlns:a16="http://schemas.microsoft.com/office/drawing/2014/main" id="{54FEABB8-7696-46E2-A95E-CA1F246CF312}"/>
              </a:ext>
            </a:extLst>
          </p:cNvPr>
          <p:cNvSpPr/>
          <p:nvPr/>
        </p:nvSpPr>
        <p:spPr>
          <a:xfrm>
            <a:off x="7790525" y="11899220"/>
            <a:ext cx="432242" cy="227436"/>
          </a:xfrm>
          <a:custGeom>
            <a:avLst/>
            <a:gdLst>
              <a:gd name="connsiteX0" fmla="*/ 22092 w 432242"/>
              <a:gd name="connsiteY0" fmla="*/ 26080 h 227436"/>
              <a:gd name="connsiteX1" fmla="*/ 426375 w 432242"/>
              <a:gd name="connsiteY1" fmla="*/ 2797 h 227436"/>
              <a:gd name="connsiteX2" fmla="*/ 252808 w 432242"/>
              <a:gd name="connsiteY2" fmla="*/ 30313 h 227436"/>
              <a:gd name="connsiteX3" fmla="*/ 121575 w 432242"/>
              <a:gd name="connsiteY3" fmla="*/ 138263 h 227436"/>
              <a:gd name="connsiteX4" fmla="*/ 58075 w 432242"/>
              <a:gd name="connsiteY4" fmla="*/ 225047 h 227436"/>
              <a:gd name="connsiteX5" fmla="*/ 22092 w 432242"/>
              <a:gd name="connsiteY5" fmla="*/ 26080 h 22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242" h="227436">
                <a:moveTo>
                  <a:pt x="22092" y="26080"/>
                </a:moveTo>
                <a:cubicBezTo>
                  <a:pt x="83475" y="-10962"/>
                  <a:pt x="387922" y="2091"/>
                  <a:pt x="426375" y="2797"/>
                </a:cubicBezTo>
                <a:cubicBezTo>
                  <a:pt x="464828" y="3502"/>
                  <a:pt x="303608" y="7735"/>
                  <a:pt x="252808" y="30313"/>
                </a:cubicBezTo>
                <a:cubicBezTo>
                  <a:pt x="202008" y="52891"/>
                  <a:pt x="154030" y="105807"/>
                  <a:pt x="121575" y="138263"/>
                </a:cubicBezTo>
                <a:cubicBezTo>
                  <a:pt x="89120" y="170719"/>
                  <a:pt x="70775" y="241275"/>
                  <a:pt x="58075" y="225047"/>
                </a:cubicBezTo>
                <a:cubicBezTo>
                  <a:pt x="45375" y="208819"/>
                  <a:pt x="-39291" y="63122"/>
                  <a:pt x="22092" y="26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2" name="フリーフォーム: 図形 2551">
            <a:extLst>
              <a:ext uri="{FF2B5EF4-FFF2-40B4-BE49-F238E27FC236}">
                <a16:creationId xmlns:a16="http://schemas.microsoft.com/office/drawing/2014/main" id="{B2AC90A8-22D3-47B6-A4D4-1CC23427FE06}"/>
              </a:ext>
            </a:extLst>
          </p:cNvPr>
          <p:cNvSpPr/>
          <p:nvPr/>
        </p:nvSpPr>
        <p:spPr>
          <a:xfrm>
            <a:off x="7841823" y="12212335"/>
            <a:ext cx="648853" cy="341650"/>
          </a:xfrm>
          <a:custGeom>
            <a:avLst/>
            <a:gdLst>
              <a:gd name="connsiteX0" fmla="*/ 427 w 648853"/>
              <a:gd name="connsiteY0" fmla="*/ 832 h 341650"/>
              <a:gd name="connsiteX1" fmla="*/ 237494 w 648853"/>
              <a:gd name="connsiteY1" fmla="*/ 91848 h 341650"/>
              <a:gd name="connsiteX2" fmla="*/ 387777 w 648853"/>
              <a:gd name="connsiteY2" fmla="*/ 85498 h 341650"/>
              <a:gd name="connsiteX3" fmla="*/ 646010 w 648853"/>
              <a:gd name="connsiteY3" fmla="*/ 15648 h 341650"/>
              <a:gd name="connsiteX4" fmla="*/ 512660 w 648853"/>
              <a:gd name="connsiteY4" fmla="*/ 55865 h 341650"/>
              <a:gd name="connsiteX5" fmla="*/ 311577 w 648853"/>
              <a:gd name="connsiteY5" fmla="*/ 187098 h 341650"/>
              <a:gd name="connsiteX6" fmla="*/ 218444 w 648853"/>
              <a:gd name="connsiteY6" fmla="*/ 252715 h 341650"/>
              <a:gd name="connsiteX7" fmla="*/ 239610 w 648853"/>
              <a:gd name="connsiteY7" fmla="*/ 341615 h 341650"/>
              <a:gd name="connsiteX8" fmla="*/ 235377 w 648853"/>
              <a:gd name="connsiteY8" fmla="*/ 242132 h 341650"/>
              <a:gd name="connsiteX9" fmla="*/ 180344 w 648853"/>
              <a:gd name="connsiteY9" fmla="*/ 153232 h 341650"/>
              <a:gd name="connsiteX10" fmla="*/ 427 w 648853"/>
              <a:gd name="connsiteY10" fmla="*/ 832 h 3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853" h="341650">
                <a:moveTo>
                  <a:pt x="427" y="832"/>
                </a:moveTo>
                <a:cubicBezTo>
                  <a:pt x="9952" y="-9399"/>
                  <a:pt x="172936" y="77737"/>
                  <a:pt x="237494" y="91848"/>
                </a:cubicBezTo>
                <a:cubicBezTo>
                  <a:pt x="302052" y="105959"/>
                  <a:pt x="319691" y="98198"/>
                  <a:pt x="387777" y="85498"/>
                </a:cubicBezTo>
                <a:cubicBezTo>
                  <a:pt x="455863" y="72798"/>
                  <a:pt x="625196" y="20587"/>
                  <a:pt x="646010" y="15648"/>
                </a:cubicBezTo>
                <a:cubicBezTo>
                  <a:pt x="666824" y="10709"/>
                  <a:pt x="568399" y="27290"/>
                  <a:pt x="512660" y="55865"/>
                </a:cubicBezTo>
                <a:cubicBezTo>
                  <a:pt x="456921" y="84440"/>
                  <a:pt x="311577" y="187098"/>
                  <a:pt x="311577" y="187098"/>
                </a:cubicBezTo>
                <a:cubicBezTo>
                  <a:pt x="262541" y="219906"/>
                  <a:pt x="230438" y="226962"/>
                  <a:pt x="218444" y="252715"/>
                </a:cubicBezTo>
                <a:cubicBezTo>
                  <a:pt x="206450" y="278468"/>
                  <a:pt x="236788" y="343379"/>
                  <a:pt x="239610" y="341615"/>
                </a:cubicBezTo>
                <a:cubicBezTo>
                  <a:pt x="242432" y="339851"/>
                  <a:pt x="245255" y="273529"/>
                  <a:pt x="235377" y="242132"/>
                </a:cubicBezTo>
                <a:cubicBezTo>
                  <a:pt x="225499" y="210735"/>
                  <a:pt x="217386" y="189921"/>
                  <a:pt x="180344" y="153232"/>
                </a:cubicBezTo>
                <a:cubicBezTo>
                  <a:pt x="143302" y="116543"/>
                  <a:pt x="-9098" y="11063"/>
                  <a:pt x="427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3" name="フリーフォーム: 図形 2552">
            <a:extLst>
              <a:ext uri="{FF2B5EF4-FFF2-40B4-BE49-F238E27FC236}">
                <a16:creationId xmlns:a16="http://schemas.microsoft.com/office/drawing/2014/main" id="{243D75F3-DBC1-41BF-9432-55B87B2D1B22}"/>
              </a:ext>
            </a:extLst>
          </p:cNvPr>
          <p:cNvSpPr/>
          <p:nvPr/>
        </p:nvSpPr>
        <p:spPr>
          <a:xfrm>
            <a:off x="8323042" y="11749072"/>
            <a:ext cx="593136" cy="257744"/>
          </a:xfrm>
          <a:custGeom>
            <a:avLst/>
            <a:gdLst>
              <a:gd name="connsiteX0" fmla="*/ 592358 w 593136"/>
              <a:gd name="connsiteY0" fmla="*/ 16 h 257744"/>
              <a:gd name="connsiteX1" fmla="*/ 385983 w 593136"/>
              <a:gd name="connsiteY1" fmla="*/ 165116 h 257744"/>
              <a:gd name="connsiteX2" fmla="*/ 190721 w 593136"/>
              <a:gd name="connsiteY2" fmla="*/ 230203 h 257744"/>
              <a:gd name="connsiteX3" fmla="*/ 1808 w 593136"/>
              <a:gd name="connsiteY3" fmla="*/ 254016 h 257744"/>
              <a:gd name="connsiteX4" fmla="*/ 308196 w 593136"/>
              <a:gd name="connsiteY4" fmla="*/ 155591 h 257744"/>
              <a:gd name="connsiteX5" fmla="*/ 592358 w 593136"/>
              <a:gd name="connsiteY5" fmla="*/ 16 h 25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36" h="257744">
                <a:moveTo>
                  <a:pt x="592358" y="16"/>
                </a:moveTo>
                <a:cubicBezTo>
                  <a:pt x="605322" y="1603"/>
                  <a:pt x="452922" y="126752"/>
                  <a:pt x="385983" y="165116"/>
                </a:cubicBezTo>
                <a:cubicBezTo>
                  <a:pt x="319044" y="203480"/>
                  <a:pt x="254750" y="215386"/>
                  <a:pt x="190721" y="230203"/>
                </a:cubicBezTo>
                <a:cubicBezTo>
                  <a:pt x="126692" y="245020"/>
                  <a:pt x="-17771" y="266451"/>
                  <a:pt x="1808" y="254016"/>
                </a:cubicBezTo>
                <a:cubicBezTo>
                  <a:pt x="21387" y="241581"/>
                  <a:pt x="211094" y="198983"/>
                  <a:pt x="308196" y="155591"/>
                </a:cubicBezTo>
                <a:cubicBezTo>
                  <a:pt x="405298" y="112199"/>
                  <a:pt x="579394" y="-1571"/>
                  <a:pt x="59235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4" name="フリーフォーム: 図形 2553">
            <a:extLst>
              <a:ext uri="{FF2B5EF4-FFF2-40B4-BE49-F238E27FC236}">
                <a16:creationId xmlns:a16="http://schemas.microsoft.com/office/drawing/2014/main" id="{22988C6B-F4A9-49E2-BAC9-8332E62E24A6}"/>
              </a:ext>
            </a:extLst>
          </p:cNvPr>
          <p:cNvSpPr/>
          <p:nvPr/>
        </p:nvSpPr>
        <p:spPr>
          <a:xfrm>
            <a:off x="8169090" y="10798166"/>
            <a:ext cx="376918" cy="93805"/>
          </a:xfrm>
          <a:custGeom>
            <a:avLst/>
            <a:gdLst>
              <a:gd name="connsiteX0" fmla="*/ 363723 w 376918"/>
              <a:gd name="connsiteY0" fmla="*/ 9 h 93805"/>
              <a:gd name="connsiteX1" fmla="*/ 154173 w 376918"/>
              <a:gd name="connsiteY1" fmla="*/ 61922 h 93805"/>
              <a:gd name="connsiteX2" fmla="*/ 185 w 376918"/>
              <a:gd name="connsiteY2" fmla="*/ 93672 h 93805"/>
              <a:gd name="connsiteX3" fmla="*/ 184335 w 376918"/>
              <a:gd name="connsiteY3" fmla="*/ 73034 h 93805"/>
              <a:gd name="connsiteX4" fmla="*/ 336735 w 376918"/>
              <a:gd name="connsiteY4" fmla="*/ 66684 h 93805"/>
              <a:gd name="connsiteX5" fmla="*/ 363723 w 376918"/>
              <a:gd name="connsiteY5" fmla="*/ 9 h 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918" h="93805">
                <a:moveTo>
                  <a:pt x="363723" y="9"/>
                </a:moveTo>
                <a:cubicBezTo>
                  <a:pt x="333296" y="-785"/>
                  <a:pt x="214763" y="46311"/>
                  <a:pt x="154173" y="61922"/>
                </a:cubicBezTo>
                <a:cubicBezTo>
                  <a:pt x="93583" y="77533"/>
                  <a:pt x="-4842" y="91820"/>
                  <a:pt x="185" y="93672"/>
                </a:cubicBezTo>
                <a:cubicBezTo>
                  <a:pt x="5212" y="95524"/>
                  <a:pt x="128243" y="77532"/>
                  <a:pt x="184335" y="73034"/>
                </a:cubicBezTo>
                <a:cubicBezTo>
                  <a:pt x="240427" y="68536"/>
                  <a:pt x="307102" y="80178"/>
                  <a:pt x="336735" y="66684"/>
                </a:cubicBezTo>
                <a:cubicBezTo>
                  <a:pt x="366368" y="53190"/>
                  <a:pt x="394150" y="803"/>
                  <a:pt x="36372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5" name="フリーフォーム: 図形 2554">
            <a:extLst>
              <a:ext uri="{FF2B5EF4-FFF2-40B4-BE49-F238E27FC236}">
                <a16:creationId xmlns:a16="http://schemas.microsoft.com/office/drawing/2014/main" id="{AA3213DE-74B3-4999-B2DD-C435A855E80C}"/>
              </a:ext>
            </a:extLst>
          </p:cNvPr>
          <p:cNvSpPr/>
          <p:nvPr/>
        </p:nvSpPr>
        <p:spPr>
          <a:xfrm>
            <a:off x="835702" y="11448980"/>
            <a:ext cx="894765" cy="164028"/>
          </a:xfrm>
          <a:custGeom>
            <a:avLst/>
            <a:gdLst>
              <a:gd name="connsiteX0" fmla="*/ 12023 w 894765"/>
              <a:gd name="connsiteY0" fmla="*/ 70 h 164028"/>
              <a:gd name="connsiteX1" fmla="*/ 456523 w 894765"/>
              <a:gd name="connsiteY1" fmla="*/ 60395 h 164028"/>
              <a:gd name="connsiteX2" fmla="*/ 716873 w 894765"/>
              <a:gd name="connsiteY2" fmla="*/ 139770 h 164028"/>
              <a:gd name="connsiteX3" fmla="*/ 894673 w 894765"/>
              <a:gd name="connsiteY3" fmla="*/ 155645 h 164028"/>
              <a:gd name="connsiteX4" fmla="*/ 694648 w 894765"/>
              <a:gd name="connsiteY4" fmla="*/ 155645 h 164028"/>
              <a:gd name="connsiteX5" fmla="*/ 180298 w 894765"/>
              <a:gd name="connsiteY5" fmla="*/ 50870 h 164028"/>
              <a:gd name="connsiteX6" fmla="*/ 12023 w 894765"/>
              <a:gd name="connsiteY6" fmla="*/ 70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765" h="164028">
                <a:moveTo>
                  <a:pt x="12023" y="70"/>
                </a:moveTo>
                <a:cubicBezTo>
                  <a:pt x="58060" y="1657"/>
                  <a:pt x="339048" y="37112"/>
                  <a:pt x="456523" y="60395"/>
                </a:cubicBezTo>
                <a:cubicBezTo>
                  <a:pt x="573998" y="83678"/>
                  <a:pt x="643848" y="123895"/>
                  <a:pt x="716873" y="139770"/>
                </a:cubicBezTo>
                <a:cubicBezTo>
                  <a:pt x="789898" y="155645"/>
                  <a:pt x="898377" y="152999"/>
                  <a:pt x="894673" y="155645"/>
                </a:cubicBezTo>
                <a:cubicBezTo>
                  <a:pt x="890969" y="158291"/>
                  <a:pt x="813711" y="173108"/>
                  <a:pt x="694648" y="155645"/>
                </a:cubicBezTo>
                <a:cubicBezTo>
                  <a:pt x="575586" y="138183"/>
                  <a:pt x="302006" y="77858"/>
                  <a:pt x="180298" y="50870"/>
                </a:cubicBezTo>
                <a:cubicBezTo>
                  <a:pt x="58590" y="23882"/>
                  <a:pt x="-34014" y="-1517"/>
                  <a:pt x="1202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6" name="フリーフォーム: 図形 2555">
            <a:extLst>
              <a:ext uri="{FF2B5EF4-FFF2-40B4-BE49-F238E27FC236}">
                <a16:creationId xmlns:a16="http://schemas.microsoft.com/office/drawing/2014/main" id="{062EA275-78AC-4FFF-8816-63320C9CB4BF}"/>
              </a:ext>
            </a:extLst>
          </p:cNvPr>
          <p:cNvSpPr/>
          <p:nvPr/>
        </p:nvSpPr>
        <p:spPr>
          <a:xfrm>
            <a:off x="976635" y="11654252"/>
            <a:ext cx="926576" cy="629977"/>
          </a:xfrm>
          <a:custGeom>
            <a:avLst/>
            <a:gdLst>
              <a:gd name="connsiteX0" fmla="*/ 39365 w 926576"/>
              <a:gd name="connsiteY0" fmla="*/ 90073 h 629977"/>
              <a:gd name="connsiteX1" fmla="*/ 106040 w 926576"/>
              <a:gd name="connsiteY1" fmla="*/ 96423 h 629977"/>
              <a:gd name="connsiteX2" fmla="*/ 706115 w 926576"/>
              <a:gd name="connsiteY2" fmla="*/ 245648 h 629977"/>
              <a:gd name="connsiteX3" fmla="*/ 823590 w 926576"/>
              <a:gd name="connsiteY3" fmla="*/ 175798 h 629977"/>
              <a:gd name="connsiteX4" fmla="*/ 925190 w 926576"/>
              <a:gd name="connsiteY4" fmla="*/ 1173 h 629977"/>
              <a:gd name="connsiteX5" fmla="*/ 747390 w 926576"/>
              <a:gd name="connsiteY5" fmla="*/ 271048 h 629977"/>
              <a:gd name="connsiteX6" fmla="*/ 614040 w 926576"/>
              <a:gd name="connsiteY6" fmla="*/ 629823 h 629977"/>
              <a:gd name="connsiteX7" fmla="*/ 785490 w 926576"/>
              <a:gd name="connsiteY7" fmla="*/ 315498 h 629977"/>
              <a:gd name="connsiteX8" fmla="*/ 531490 w 926576"/>
              <a:gd name="connsiteY8" fmla="*/ 261523 h 629977"/>
              <a:gd name="connsiteX9" fmla="*/ 39365 w 926576"/>
              <a:gd name="connsiteY9" fmla="*/ 90073 h 62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576" h="629977">
                <a:moveTo>
                  <a:pt x="39365" y="90073"/>
                </a:moveTo>
                <a:cubicBezTo>
                  <a:pt x="-31543" y="62556"/>
                  <a:pt x="-5085" y="70494"/>
                  <a:pt x="106040" y="96423"/>
                </a:cubicBezTo>
                <a:cubicBezTo>
                  <a:pt x="217165" y="122352"/>
                  <a:pt x="586523" y="232419"/>
                  <a:pt x="706115" y="245648"/>
                </a:cubicBezTo>
                <a:cubicBezTo>
                  <a:pt x="825707" y="258877"/>
                  <a:pt x="787078" y="216544"/>
                  <a:pt x="823590" y="175798"/>
                </a:cubicBezTo>
                <a:cubicBezTo>
                  <a:pt x="860102" y="135052"/>
                  <a:pt x="937890" y="-14702"/>
                  <a:pt x="925190" y="1173"/>
                </a:cubicBezTo>
                <a:cubicBezTo>
                  <a:pt x="912490" y="17048"/>
                  <a:pt x="799248" y="166273"/>
                  <a:pt x="747390" y="271048"/>
                </a:cubicBezTo>
                <a:cubicBezTo>
                  <a:pt x="695532" y="375823"/>
                  <a:pt x="607690" y="622415"/>
                  <a:pt x="614040" y="629823"/>
                </a:cubicBezTo>
                <a:cubicBezTo>
                  <a:pt x="620390" y="637231"/>
                  <a:pt x="799248" y="376881"/>
                  <a:pt x="785490" y="315498"/>
                </a:cubicBezTo>
                <a:cubicBezTo>
                  <a:pt x="771732" y="254115"/>
                  <a:pt x="656903" y="299094"/>
                  <a:pt x="531490" y="261523"/>
                </a:cubicBezTo>
                <a:cubicBezTo>
                  <a:pt x="406078" y="223952"/>
                  <a:pt x="110273" y="117590"/>
                  <a:pt x="39365" y="90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7" name="フリーフォーム: 図形 2556">
            <a:extLst>
              <a:ext uri="{FF2B5EF4-FFF2-40B4-BE49-F238E27FC236}">
                <a16:creationId xmlns:a16="http://schemas.microsoft.com/office/drawing/2014/main" id="{D379EDE9-5186-4773-B7AF-76DB033D8B68}"/>
              </a:ext>
            </a:extLst>
          </p:cNvPr>
          <p:cNvSpPr/>
          <p:nvPr/>
        </p:nvSpPr>
        <p:spPr>
          <a:xfrm>
            <a:off x="999606" y="11156862"/>
            <a:ext cx="584814" cy="200914"/>
          </a:xfrm>
          <a:custGeom>
            <a:avLst/>
            <a:gdLst>
              <a:gd name="connsiteX0" fmla="*/ 6869 w 584814"/>
              <a:gd name="connsiteY0" fmla="*/ 165188 h 200914"/>
              <a:gd name="connsiteX1" fmla="*/ 73544 w 584814"/>
              <a:gd name="connsiteY1" fmla="*/ 88 h 200914"/>
              <a:gd name="connsiteX2" fmla="*/ 448194 w 584814"/>
              <a:gd name="connsiteY2" fmla="*/ 142963 h 200914"/>
              <a:gd name="connsiteX3" fmla="*/ 572019 w 584814"/>
              <a:gd name="connsiteY3" fmla="*/ 196938 h 200914"/>
              <a:gd name="connsiteX4" fmla="*/ 171969 w 584814"/>
              <a:gd name="connsiteY4" fmla="*/ 44538 h 200914"/>
              <a:gd name="connsiteX5" fmla="*/ 6869 w 584814"/>
              <a:gd name="connsiteY5" fmla="*/ 165188 h 2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814" h="200914">
                <a:moveTo>
                  <a:pt x="6869" y="165188"/>
                </a:moveTo>
                <a:cubicBezTo>
                  <a:pt x="-9535" y="157780"/>
                  <a:pt x="-10" y="3792"/>
                  <a:pt x="73544" y="88"/>
                </a:cubicBezTo>
                <a:cubicBezTo>
                  <a:pt x="147098" y="-3616"/>
                  <a:pt x="365115" y="110155"/>
                  <a:pt x="448194" y="142963"/>
                </a:cubicBezTo>
                <a:cubicBezTo>
                  <a:pt x="531273" y="175771"/>
                  <a:pt x="618057" y="213342"/>
                  <a:pt x="572019" y="196938"/>
                </a:cubicBezTo>
                <a:cubicBezTo>
                  <a:pt x="525981" y="180534"/>
                  <a:pt x="268806" y="53534"/>
                  <a:pt x="171969" y="44538"/>
                </a:cubicBezTo>
                <a:cubicBezTo>
                  <a:pt x="75132" y="35542"/>
                  <a:pt x="23273" y="172596"/>
                  <a:pt x="6869" y="165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8" name="フリーフォーム: 図形 2557">
            <a:extLst>
              <a:ext uri="{FF2B5EF4-FFF2-40B4-BE49-F238E27FC236}">
                <a16:creationId xmlns:a16="http://schemas.microsoft.com/office/drawing/2014/main" id="{550D9941-766E-4F35-9A5E-93C12B09C92E}"/>
              </a:ext>
            </a:extLst>
          </p:cNvPr>
          <p:cNvSpPr/>
          <p:nvPr/>
        </p:nvSpPr>
        <p:spPr>
          <a:xfrm>
            <a:off x="828204" y="11957049"/>
            <a:ext cx="864023" cy="222312"/>
          </a:xfrm>
          <a:custGeom>
            <a:avLst/>
            <a:gdLst>
              <a:gd name="connsiteX0" fmla="*/ 471 w 864023"/>
              <a:gd name="connsiteY0" fmla="*/ 1 h 222312"/>
              <a:gd name="connsiteX1" fmla="*/ 416396 w 864023"/>
              <a:gd name="connsiteY1" fmla="*/ 142876 h 222312"/>
              <a:gd name="connsiteX2" fmla="*/ 835496 w 864023"/>
              <a:gd name="connsiteY2" fmla="*/ 146051 h 222312"/>
              <a:gd name="connsiteX3" fmla="*/ 813271 w 864023"/>
              <a:gd name="connsiteY3" fmla="*/ 158751 h 222312"/>
              <a:gd name="connsiteX4" fmla="*/ 705321 w 864023"/>
              <a:gd name="connsiteY4" fmla="*/ 222251 h 222312"/>
              <a:gd name="connsiteX5" fmla="*/ 498946 w 864023"/>
              <a:gd name="connsiteY5" fmla="*/ 146051 h 222312"/>
              <a:gd name="connsiteX6" fmla="*/ 471 w 864023"/>
              <a:gd name="connsiteY6" fmla="*/ 1 h 2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23" h="222312">
                <a:moveTo>
                  <a:pt x="471" y="1"/>
                </a:moveTo>
                <a:cubicBezTo>
                  <a:pt x="-13287" y="-528"/>
                  <a:pt x="277225" y="118534"/>
                  <a:pt x="416396" y="142876"/>
                </a:cubicBezTo>
                <a:cubicBezTo>
                  <a:pt x="555567" y="167218"/>
                  <a:pt x="769350" y="143405"/>
                  <a:pt x="835496" y="146051"/>
                </a:cubicBezTo>
                <a:cubicBezTo>
                  <a:pt x="901642" y="148697"/>
                  <a:pt x="834967" y="146051"/>
                  <a:pt x="813271" y="158751"/>
                </a:cubicBezTo>
                <a:cubicBezTo>
                  <a:pt x="791575" y="171451"/>
                  <a:pt x="757708" y="224368"/>
                  <a:pt x="705321" y="222251"/>
                </a:cubicBezTo>
                <a:cubicBezTo>
                  <a:pt x="652934" y="220134"/>
                  <a:pt x="618538" y="183622"/>
                  <a:pt x="498946" y="146051"/>
                </a:cubicBezTo>
                <a:cubicBezTo>
                  <a:pt x="379354" y="108480"/>
                  <a:pt x="14229" y="530"/>
                  <a:pt x="4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9" name="フリーフォーム: 図形 2558">
            <a:extLst>
              <a:ext uri="{FF2B5EF4-FFF2-40B4-BE49-F238E27FC236}">
                <a16:creationId xmlns:a16="http://schemas.microsoft.com/office/drawing/2014/main" id="{EAE7CC4D-D615-44DE-9A68-C4BCAB657DF4}"/>
              </a:ext>
            </a:extLst>
          </p:cNvPr>
          <p:cNvSpPr/>
          <p:nvPr/>
        </p:nvSpPr>
        <p:spPr>
          <a:xfrm>
            <a:off x="1030498" y="10746118"/>
            <a:ext cx="600479" cy="102489"/>
          </a:xfrm>
          <a:custGeom>
            <a:avLst/>
            <a:gdLst>
              <a:gd name="connsiteX0" fmla="*/ 4552 w 600479"/>
              <a:gd name="connsiteY0" fmla="*/ 45707 h 102489"/>
              <a:gd name="connsiteX1" fmla="*/ 217277 w 600479"/>
              <a:gd name="connsiteY1" fmla="*/ 1257 h 102489"/>
              <a:gd name="connsiteX2" fmla="*/ 595102 w 600479"/>
              <a:gd name="connsiteY2" fmla="*/ 99682 h 102489"/>
              <a:gd name="connsiteX3" fmla="*/ 410952 w 600479"/>
              <a:gd name="connsiteY3" fmla="*/ 71107 h 102489"/>
              <a:gd name="connsiteX4" fmla="*/ 4552 w 600479"/>
              <a:gd name="connsiteY4" fmla="*/ 45707 h 10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9" h="102489">
                <a:moveTo>
                  <a:pt x="4552" y="45707"/>
                </a:moveTo>
                <a:cubicBezTo>
                  <a:pt x="-27727" y="34065"/>
                  <a:pt x="118852" y="-7739"/>
                  <a:pt x="217277" y="1257"/>
                </a:cubicBezTo>
                <a:cubicBezTo>
                  <a:pt x="315702" y="10253"/>
                  <a:pt x="562823" y="88040"/>
                  <a:pt x="595102" y="99682"/>
                </a:cubicBezTo>
                <a:cubicBezTo>
                  <a:pt x="627381" y="111324"/>
                  <a:pt x="507790" y="83807"/>
                  <a:pt x="410952" y="71107"/>
                </a:cubicBezTo>
                <a:cubicBezTo>
                  <a:pt x="314115" y="58407"/>
                  <a:pt x="36831" y="57349"/>
                  <a:pt x="4552" y="4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0" name="フリーフォーム: 図形 2559">
            <a:extLst>
              <a:ext uri="{FF2B5EF4-FFF2-40B4-BE49-F238E27FC236}">
                <a16:creationId xmlns:a16="http://schemas.microsoft.com/office/drawing/2014/main" id="{7B501651-A6B4-4831-9157-6E554BE00D45}"/>
              </a:ext>
            </a:extLst>
          </p:cNvPr>
          <p:cNvSpPr/>
          <p:nvPr/>
        </p:nvSpPr>
        <p:spPr>
          <a:xfrm>
            <a:off x="7031789" y="8940181"/>
            <a:ext cx="695896" cy="834557"/>
          </a:xfrm>
          <a:custGeom>
            <a:avLst/>
            <a:gdLst>
              <a:gd name="connsiteX0" fmla="*/ 694891 w 695896"/>
              <a:gd name="connsiteY0" fmla="*/ 619 h 834557"/>
              <a:gd name="connsiteX1" fmla="*/ 557731 w 695896"/>
              <a:gd name="connsiteY1" fmla="*/ 335899 h 834557"/>
              <a:gd name="connsiteX2" fmla="*/ 34491 w 695896"/>
              <a:gd name="connsiteY2" fmla="*/ 813419 h 834557"/>
              <a:gd name="connsiteX3" fmla="*/ 100531 w 695896"/>
              <a:gd name="connsiteY3" fmla="*/ 701659 h 834557"/>
              <a:gd name="connsiteX4" fmla="*/ 512011 w 695896"/>
              <a:gd name="connsiteY4" fmla="*/ 264779 h 834557"/>
              <a:gd name="connsiteX5" fmla="*/ 694891 w 695896"/>
              <a:gd name="connsiteY5" fmla="*/ 619 h 83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896" h="834557">
                <a:moveTo>
                  <a:pt x="694891" y="619"/>
                </a:moveTo>
                <a:cubicBezTo>
                  <a:pt x="702511" y="12472"/>
                  <a:pt x="667798" y="200432"/>
                  <a:pt x="557731" y="335899"/>
                </a:cubicBezTo>
                <a:cubicBezTo>
                  <a:pt x="447664" y="471366"/>
                  <a:pt x="110691" y="752459"/>
                  <a:pt x="34491" y="813419"/>
                </a:cubicBezTo>
                <a:cubicBezTo>
                  <a:pt x="-41709" y="874379"/>
                  <a:pt x="20944" y="793099"/>
                  <a:pt x="100531" y="701659"/>
                </a:cubicBezTo>
                <a:cubicBezTo>
                  <a:pt x="180118" y="610219"/>
                  <a:pt x="416338" y="379926"/>
                  <a:pt x="512011" y="264779"/>
                </a:cubicBezTo>
                <a:cubicBezTo>
                  <a:pt x="607684" y="149632"/>
                  <a:pt x="687271" y="-11234"/>
                  <a:pt x="694891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1" name="フリーフォーム: 図形 2560">
            <a:extLst>
              <a:ext uri="{FF2B5EF4-FFF2-40B4-BE49-F238E27FC236}">
                <a16:creationId xmlns:a16="http://schemas.microsoft.com/office/drawing/2014/main" id="{BCC79499-6CEA-4D66-A6D9-4DA5B3DBAE66}"/>
              </a:ext>
            </a:extLst>
          </p:cNvPr>
          <p:cNvSpPr/>
          <p:nvPr/>
        </p:nvSpPr>
        <p:spPr>
          <a:xfrm>
            <a:off x="2956938" y="12221615"/>
            <a:ext cx="297322" cy="519987"/>
          </a:xfrm>
          <a:custGeom>
            <a:avLst/>
            <a:gdLst>
              <a:gd name="connsiteX0" fmla="*/ 45 w 297322"/>
              <a:gd name="connsiteY0" fmla="*/ 18 h 519987"/>
              <a:gd name="connsiteX1" fmla="*/ 245579 w 297322"/>
              <a:gd name="connsiteY1" fmla="*/ 173585 h 519987"/>
              <a:gd name="connsiteX2" fmla="*/ 283679 w 297322"/>
              <a:gd name="connsiteY2" fmla="*/ 213802 h 519987"/>
              <a:gd name="connsiteX3" fmla="*/ 277329 w 297322"/>
              <a:gd name="connsiteY3" fmla="*/ 249785 h 519987"/>
              <a:gd name="connsiteX4" fmla="*/ 224412 w 297322"/>
              <a:gd name="connsiteY4" fmla="*/ 351385 h 519987"/>
              <a:gd name="connsiteX5" fmla="*/ 239229 w 297322"/>
              <a:gd name="connsiteY5" fmla="*/ 518602 h 519987"/>
              <a:gd name="connsiteX6" fmla="*/ 241345 w 297322"/>
              <a:gd name="connsiteY6" fmla="*/ 423352 h 519987"/>
              <a:gd name="connsiteX7" fmla="*/ 264629 w 297322"/>
              <a:gd name="connsiteY7" fmla="*/ 287885 h 519987"/>
              <a:gd name="connsiteX8" fmla="*/ 290029 w 297322"/>
              <a:gd name="connsiteY8" fmla="*/ 218035 h 519987"/>
              <a:gd name="connsiteX9" fmla="*/ 266745 w 297322"/>
              <a:gd name="connsiteY9" fmla="*/ 163002 h 519987"/>
              <a:gd name="connsiteX10" fmla="*/ 45 w 297322"/>
              <a:gd name="connsiteY10" fmla="*/ 18 h 5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322" h="519987">
                <a:moveTo>
                  <a:pt x="45" y="18"/>
                </a:moveTo>
                <a:cubicBezTo>
                  <a:pt x="-3483" y="1782"/>
                  <a:pt x="198307" y="137954"/>
                  <a:pt x="245579" y="173585"/>
                </a:cubicBezTo>
                <a:cubicBezTo>
                  <a:pt x="292851" y="209216"/>
                  <a:pt x="278387" y="201102"/>
                  <a:pt x="283679" y="213802"/>
                </a:cubicBezTo>
                <a:cubicBezTo>
                  <a:pt x="288971" y="226502"/>
                  <a:pt x="287207" y="226855"/>
                  <a:pt x="277329" y="249785"/>
                </a:cubicBezTo>
                <a:cubicBezTo>
                  <a:pt x="267451" y="272715"/>
                  <a:pt x="230762" y="306582"/>
                  <a:pt x="224412" y="351385"/>
                </a:cubicBezTo>
                <a:cubicBezTo>
                  <a:pt x="218062" y="396188"/>
                  <a:pt x="236407" y="506608"/>
                  <a:pt x="239229" y="518602"/>
                </a:cubicBezTo>
                <a:cubicBezTo>
                  <a:pt x="242051" y="530597"/>
                  <a:pt x="237112" y="461805"/>
                  <a:pt x="241345" y="423352"/>
                </a:cubicBezTo>
                <a:cubicBezTo>
                  <a:pt x="245578" y="384899"/>
                  <a:pt x="256515" y="322105"/>
                  <a:pt x="264629" y="287885"/>
                </a:cubicBezTo>
                <a:cubicBezTo>
                  <a:pt x="272743" y="253666"/>
                  <a:pt x="289676" y="238849"/>
                  <a:pt x="290029" y="218035"/>
                </a:cubicBezTo>
                <a:cubicBezTo>
                  <a:pt x="290382" y="197221"/>
                  <a:pt x="316839" y="203571"/>
                  <a:pt x="266745" y="163002"/>
                </a:cubicBezTo>
                <a:cubicBezTo>
                  <a:pt x="216651" y="122433"/>
                  <a:pt x="3573" y="-1746"/>
                  <a:pt x="4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2" name="フリーフォーム: 図形 2561">
            <a:extLst>
              <a:ext uri="{FF2B5EF4-FFF2-40B4-BE49-F238E27FC236}">
                <a16:creationId xmlns:a16="http://schemas.microsoft.com/office/drawing/2014/main" id="{596D200C-0A12-400E-BC88-2AB79E79EDEE}"/>
              </a:ext>
            </a:extLst>
          </p:cNvPr>
          <p:cNvSpPr/>
          <p:nvPr/>
        </p:nvSpPr>
        <p:spPr>
          <a:xfrm>
            <a:off x="2926629" y="12257469"/>
            <a:ext cx="297566" cy="486991"/>
          </a:xfrm>
          <a:custGeom>
            <a:avLst/>
            <a:gdLst>
              <a:gd name="connsiteX0" fmla="*/ 7071 w 297566"/>
              <a:gd name="connsiteY0" fmla="*/ 8614 h 486991"/>
              <a:gd name="connsiteX1" fmla="*/ 267421 w 297566"/>
              <a:gd name="connsiteY1" fmla="*/ 175831 h 486991"/>
              <a:gd name="connsiteX2" fmla="*/ 267421 w 297566"/>
              <a:gd name="connsiteY2" fmla="*/ 209698 h 486991"/>
              <a:gd name="connsiteX3" fmla="*/ 216621 w 297566"/>
              <a:gd name="connsiteY3" fmla="*/ 362098 h 486991"/>
              <a:gd name="connsiteX4" fmla="*/ 186988 w 297566"/>
              <a:gd name="connsiteY4" fmla="*/ 486981 h 486991"/>
              <a:gd name="connsiteX5" fmla="*/ 231438 w 297566"/>
              <a:gd name="connsiteY5" fmla="*/ 355748 h 486991"/>
              <a:gd name="connsiteX6" fmla="*/ 292821 w 297566"/>
              <a:gd name="connsiteY6" fmla="*/ 161014 h 486991"/>
              <a:gd name="connsiteX7" fmla="*/ 93854 w 297566"/>
              <a:gd name="connsiteY7" fmla="*/ 40364 h 486991"/>
              <a:gd name="connsiteX8" fmla="*/ 7071 w 297566"/>
              <a:gd name="connsiteY8" fmla="*/ 8614 h 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66" h="486991">
                <a:moveTo>
                  <a:pt x="7071" y="8614"/>
                </a:moveTo>
                <a:cubicBezTo>
                  <a:pt x="35999" y="31192"/>
                  <a:pt x="224029" y="142317"/>
                  <a:pt x="267421" y="175831"/>
                </a:cubicBezTo>
                <a:cubicBezTo>
                  <a:pt x="310813" y="209345"/>
                  <a:pt x="275888" y="178654"/>
                  <a:pt x="267421" y="209698"/>
                </a:cubicBezTo>
                <a:cubicBezTo>
                  <a:pt x="258954" y="240742"/>
                  <a:pt x="230027" y="315884"/>
                  <a:pt x="216621" y="362098"/>
                </a:cubicBezTo>
                <a:cubicBezTo>
                  <a:pt x="203215" y="408312"/>
                  <a:pt x="184519" y="488039"/>
                  <a:pt x="186988" y="486981"/>
                </a:cubicBezTo>
                <a:cubicBezTo>
                  <a:pt x="189458" y="485923"/>
                  <a:pt x="213799" y="410076"/>
                  <a:pt x="231438" y="355748"/>
                </a:cubicBezTo>
                <a:cubicBezTo>
                  <a:pt x="249077" y="301420"/>
                  <a:pt x="315752" y="213578"/>
                  <a:pt x="292821" y="161014"/>
                </a:cubicBezTo>
                <a:cubicBezTo>
                  <a:pt x="269890" y="108450"/>
                  <a:pt x="143596" y="68939"/>
                  <a:pt x="93854" y="40364"/>
                </a:cubicBezTo>
                <a:cubicBezTo>
                  <a:pt x="44112" y="11789"/>
                  <a:pt x="-21857" y="-13964"/>
                  <a:pt x="7071" y="8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3" name="フリーフォーム: 図形 2562">
            <a:extLst>
              <a:ext uri="{FF2B5EF4-FFF2-40B4-BE49-F238E27FC236}">
                <a16:creationId xmlns:a16="http://schemas.microsoft.com/office/drawing/2014/main" id="{A6616878-9627-4DD8-A2EF-A3476567A8E4}"/>
              </a:ext>
            </a:extLst>
          </p:cNvPr>
          <p:cNvSpPr/>
          <p:nvPr/>
        </p:nvSpPr>
        <p:spPr>
          <a:xfrm>
            <a:off x="3031590" y="12540259"/>
            <a:ext cx="139268" cy="112176"/>
          </a:xfrm>
          <a:custGeom>
            <a:avLst/>
            <a:gdLst>
              <a:gd name="connsiteX0" fmla="*/ 137060 w 139268"/>
              <a:gd name="connsiteY0" fmla="*/ 94124 h 112176"/>
              <a:gd name="connsiteX1" fmla="*/ 5827 w 139268"/>
              <a:gd name="connsiteY1" fmla="*/ 7341 h 112176"/>
              <a:gd name="connsiteX2" fmla="*/ 29110 w 139268"/>
              <a:gd name="connsiteY2" fmla="*/ 15808 h 112176"/>
              <a:gd name="connsiteX3" fmla="*/ 84143 w 139268"/>
              <a:gd name="connsiteY3" fmla="*/ 104708 h 112176"/>
              <a:gd name="connsiteX4" fmla="*/ 137060 w 139268"/>
              <a:gd name="connsiteY4" fmla="*/ 94124 h 1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68" h="112176">
                <a:moveTo>
                  <a:pt x="137060" y="94124"/>
                </a:moveTo>
                <a:cubicBezTo>
                  <a:pt x="124007" y="77896"/>
                  <a:pt x="23819" y="20394"/>
                  <a:pt x="5827" y="7341"/>
                </a:cubicBezTo>
                <a:cubicBezTo>
                  <a:pt x="-12165" y="-5712"/>
                  <a:pt x="16057" y="-420"/>
                  <a:pt x="29110" y="15808"/>
                </a:cubicBezTo>
                <a:cubicBezTo>
                  <a:pt x="42163" y="32036"/>
                  <a:pt x="66504" y="89891"/>
                  <a:pt x="84143" y="104708"/>
                </a:cubicBezTo>
                <a:cubicBezTo>
                  <a:pt x="101782" y="119525"/>
                  <a:pt x="150113" y="110352"/>
                  <a:pt x="137060" y="94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4" name="フリーフォーム: 図形 2563">
            <a:extLst>
              <a:ext uri="{FF2B5EF4-FFF2-40B4-BE49-F238E27FC236}">
                <a16:creationId xmlns:a16="http://schemas.microsoft.com/office/drawing/2014/main" id="{9BBBED6D-68D1-4CCF-94AE-AC98D5BCA509}"/>
              </a:ext>
            </a:extLst>
          </p:cNvPr>
          <p:cNvSpPr/>
          <p:nvPr/>
        </p:nvSpPr>
        <p:spPr>
          <a:xfrm>
            <a:off x="3257798" y="12443398"/>
            <a:ext cx="323161" cy="181660"/>
          </a:xfrm>
          <a:custGeom>
            <a:avLst/>
            <a:gdLst>
              <a:gd name="connsiteX0" fmla="*/ 1869 w 323161"/>
              <a:gd name="connsiteY0" fmla="*/ 485 h 181660"/>
              <a:gd name="connsiteX1" fmla="*/ 317252 w 323161"/>
              <a:gd name="connsiteY1" fmla="*/ 176169 h 181660"/>
              <a:gd name="connsiteX2" fmla="*/ 192369 w 323161"/>
              <a:gd name="connsiteY2" fmla="*/ 125369 h 181660"/>
              <a:gd name="connsiteX3" fmla="*/ 1869 w 323161"/>
              <a:gd name="connsiteY3" fmla="*/ 485 h 18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161" h="181660">
                <a:moveTo>
                  <a:pt x="1869" y="485"/>
                </a:moveTo>
                <a:cubicBezTo>
                  <a:pt x="22683" y="8952"/>
                  <a:pt x="285502" y="155355"/>
                  <a:pt x="317252" y="176169"/>
                </a:cubicBezTo>
                <a:cubicBezTo>
                  <a:pt x="349002" y="196983"/>
                  <a:pt x="244933" y="153944"/>
                  <a:pt x="192369" y="125369"/>
                </a:cubicBezTo>
                <a:cubicBezTo>
                  <a:pt x="139805" y="96794"/>
                  <a:pt x="-18945" y="-7982"/>
                  <a:pt x="1869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5" name="フリーフォーム: 図形 2564">
            <a:extLst>
              <a:ext uri="{FF2B5EF4-FFF2-40B4-BE49-F238E27FC236}">
                <a16:creationId xmlns:a16="http://schemas.microsoft.com/office/drawing/2014/main" id="{2A0F0E87-B97C-468E-87A9-F042E2F1F410}"/>
              </a:ext>
            </a:extLst>
          </p:cNvPr>
          <p:cNvSpPr/>
          <p:nvPr/>
        </p:nvSpPr>
        <p:spPr>
          <a:xfrm>
            <a:off x="3244138" y="12521614"/>
            <a:ext cx="316887" cy="138705"/>
          </a:xfrm>
          <a:custGeom>
            <a:avLst/>
            <a:gdLst>
              <a:gd name="connsiteX0" fmla="*/ 712 w 316887"/>
              <a:gd name="connsiteY0" fmla="*/ 2703 h 138705"/>
              <a:gd name="connsiteX1" fmla="*/ 131945 w 316887"/>
              <a:gd name="connsiteY1" fmla="*/ 23869 h 138705"/>
              <a:gd name="connsiteX2" fmla="*/ 316095 w 316887"/>
              <a:gd name="connsiteY2" fmla="*/ 138169 h 138705"/>
              <a:gd name="connsiteX3" fmla="*/ 189095 w 316887"/>
              <a:gd name="connsiteY3" fmla="*/ 64086 h 138705"/>
              <a:gd name="connsiteX4" fmla="*/ 712 w 316887"/>
              <a:gd name="connsiteY4" fmla="*/ 2703 h 13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87" h="138705">
                <a:moveTo>
                  <a:pt x="712" y="2703"/>
                </a:moveTo>
                <a:cubicBezTo>
                  <a:pt x="-8813" y="-4000"/>
                  <a:pt x="79381" y="1291"/>
                  <a:pt x="131945" y="23869"/>
                </a:cubicBezTo>
                <a:cubicBezTo>
                  <a:pt x="184509" y="46447"/>
                  <a:pt x="306570" y="131466"/>
                  <a:pt x="316095" y="138169"/>
                </a:cubicBezTo>
                <a:cubicBezTo>
                  <a:pt x="325620" y="144872"/>
                  <a:pt x="247303" y="87016"/>
                  <a:pt x="189095" y="64086"/>
                </a:cubicBezTo>
                <a:cubicBezTo>
                  <a:pt x="130887" y="41156"/>
                  <a:pt x="10237" y="9406"/>
                  <a:pt x="712" y="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6" name="フリーフォーム: 図形 2565">
            <a:extLst>
              <a:ext uri="{FF2B5EF4-FFF2-40B4-BE49-F238E27FC236}">
                <a16:creationId xmlns:a16="http://schemas.microsoft.com/office/drawing/2014/main" id="{AEA37EE1-0721-4DF4-BF14-1AE6918F1D00}"/>
              </a:ext>
            </a:extLst>
          </p:cNvPr>
          <p:cNvSpPr/>
          <p:nvPr/>
        </p:nvSpPr>
        <p:spPr>
          <a:xfrm>
            <a:off x="3583384" y="12598385"/>
            <a:ext cx="212725" cy="139736"/>
          </a:xfrm>
          <a:custGeom>
            <a:avLst/>
            <a:gdLst>
              <a:gd name="connsiteX0" fmla="*/ 133 w 212725"/>
              <a:gd name="connsiteY0" fmla="*/ 15 h 139736"/>
              <a:gd name="connsiteX1" fmla="*/ 196983 w 212725"/>
              <a:gd name="connsiteY1" fmla="*/ 74098 h 139736"/>
              <a:gd name="connsiteX2" fmla="*/ 196983 w 212725"/>
              <a:gd name="connsiteY2" fmla="*/ 139715 h 139736"/>
              <a:gd name="connsiteX3" fmla="*/ 167349 w 212725"/>
              <a:gd name="connsiteY3" fmla="*/ 80448 h 139736"/>
              <a:gd name="connsiteX4" fmla="*/ 133 w 212725"/>
              <a:gd name="connsiteY4" fmla="*/ 15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139736">
                <a:moveTo>
                  <a:pt x="133" y="15"/>
                </a:moveTo>
                <a:cubicBezTo>
                  <a:pt x="5072" y="-1043"/>
                  <a:pt x="164175" y="50815"/>
                  <a:pt x="196983" y="74098"/>
                </a:cubicBezTo>
                <a:cubicBezTo>
                  <a:pt x="229791" y="97381"/>
                  <a:pt x="201922" y="138657"/>
                  <a:pt x="196983" y="139715"/>
                </a:cubicBezTo>
                <a:cubicBezTo>
                  <a:pt x="192044" y="140773"/>
                  <a:pt x="205802" y="102320"/>
                  <a:pt x="167349" y="80448"/>
                </a:cubicBezTo>
                <a:cubicBezTo>
                  <a:pt x="128896" y="58576"/>
                  <a:pt x="-4806" y="1073"/>
                  <a:pt x="13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7" name="フリーフォーム: 図形 2566">
            <a:extLst>
              <a:ext uri="{FF2B5EF4-FFF2-40B4-BE49-F238E27FC236}">
                <a16:creationId xmlns:a16="http://schemas.microsoft.com/office/drawing/2014/main" id="{2E7118D6-7142-4A4D-ABBC-5158F6C9C589}"/>
              </a:ext>
            </a:extLst>
          </p:cNvPr>
          <p:cNvSpPr/>
          <p:nvPr/>
        </p:nvSpPr>
        <p:spPr>
          <a:xfrm>
            <a:off x="5011051" y="11956863"/>
            <a:ext cx="303902" cy="293856"/>
          </a:xfrm>
          <a:custGeom>
            <a:avLst/>
            <a:gdLst>
              <a:gd name="connsiteX0" fmla="*/ 7037 w 303902"/>
              <a:gd name="connsiteY0" fmla="*/ 6537 h 293856"/>
              <a:gd name="connsiteX1" fmla="*/ 84824 w 303902"/>
              <a:gd name="connsiteY1" fmla="*/ 77975 h 293856"/>
              <a:gd name="connsiteX2" fmla="*/ 292787 w 303902"/>
              <a:gd name="connsiteY2" fmla="*/ 285937 h 293856"/>
              <a:gd name="connsiteX3" fmla="*/ 248337 w 303902"/>
              <a:gd name="connsiteY3" fmla="*/ 225612 h 293856"/>
              <a:gd name="connsiteX4" fmla="*/ 7037 w 303902"/>
              <a:gd name="connsiteY4" fmla="*/ 6537 h 29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02" h="293856">
                <a:moveTo>
                  <a:pt x="7037" y="6537"/>
                </a:moveTo>
                <a:cubicBezTo>
                  <a:pt x="-20215" y="-18069"/>
                  <a:pt x="37199" y="31408"/>
                  <a:pt x="84824" y="77975"/>
                </a:cubicBezTo>
                <a:cubicBezTo>
                  <a:pt x="132449" y="124542"/>
                  <a:pt x="265535" y="261331"/>
                  <a:pt x="292787" y="285937"/>
                </a:cubicBezTo>
                <a:cubicBezTo>
                  <a:pt x="320039" y="310543"/>
                  <a:pt x="294110" y="274295"/>
                  <a:pt x="248337" y="225612"/>
                </a:cubicBezTo>
                <a:cubicBezTo>
                  <a:pt x="202564" y="176929"/>
                  <a:pt x="34289" y="31143"/>
                  <a:pt x="7037" y="6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8" name="フリーフォーム: 図形 2567">
            <a:extLst>
              <a:ext uri="{FF2B5EF4-FFF2-40B4-BE49-F238E27FC236}">
                <a16:creationId xmlns:a16="http://schemas.microsoft.com/office/drawing/2014/main" id="{22F5A672-DAD9-494D-B191-B5B59E82426C}"/>
              </a:ext>
            </a:extLst>
          </p:cNvPr>
          <p:cNvSpPr/>
          <p:nvPr/>
        </p:nvSpPr>
        <p:spPr>
          <a:xfrm>
            <a:off x="4929002" y="11977687"/>
            <a:ext cx="78915" cy="734477"/>
          </a:xfrm>
          <a:custGeom>
            <a:avLst/>
            <a:gdLst>
              <a:gd name="connsiteX0" fmla="*/ 77973 w 78915"/>
              <a:gd name="connsiteY0" fmla="*/ 1 h 734477"/>
              <a:gd name="connsiteX1" fmla="*/ 52573 w 78915"/>
              <a:gd name="connsiteY1" fmla="*/ 447676 h 734477"/>
              <a:gd name="connsiteX2" fmla="*/ 11298 w 78915"/>
              <a:gd name="connsiteY2" fmla="*/ 552451 h 734477"/>
              <a:gd name="connsiteX3" fmla="*/ 186 w 78915"/>
              <a:gd name="connsiteY3" fmla="*/ 731838 h 734477"/>
              <a:gd name="connsiteX4" fmla="*/ 9711 w 78915"/>
              <a:gd name="connsiteY4" fmla="*/ 644526 h 734477"/>
              <a:gd name="connsiteX5" fmla="*/ 66861 w 78915"/>
              <a:gd name="connsiteY5" fmla="*/ 442913 h 734477"/>
              <a:gd name="connsiteX6" fmla="*/ 77973 w 78915"/>
              <a:gd name="connsiteY6" fmla="*/ 1 h 73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15" h="734477">
                <a:moveTo>
                  <a:pt x="77973" y="1"/>
                </a:moveTo>
                <a:cubicBezTo>
                  <a:pt x="75592" y="795"/>
                  <a:pt x="63685" y="355601"/>
                  <a:pt x="52573" y="447676"/>
                </a:cubicBezTo>
                <a:cubicBezTo>
                  <a:pt x="41461" y="539751"/>
                  <a:pt x="20029" y="505091"/>
                  <a:pt x="11298" y="552451"/>
                </a:cubicBezTo>
                <a:cubicBezTo>
                  <a:pt x="2567" y="599811"/>
                  <a:pt x="450" y="716492"/>
                  <a:pt x="186" y="731838"/>
                </a:cubicBezTo>
                <a:cubicBezTo>
                  <a:pt x="-78" y="747184"/>
                  <a:pt x="-1402" y="692680"/>
                  <a:pt x="9711" y="644526"/>
                </a:cubicBezTo>
                <a:cubicBezTo>
                  <a:pt x="20823" y="596372"/>
                  <a:pt x="54955" y="550069"/>
                  <a:pt x="66861" y="442913"/>
                </a:cubicBezTo>
                <a:cubicBezTo>
                  <a:pt x="78767" y="335757"/>
                  <a:pt x="80354" y="-793"/>
                  <a:pt x="779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9" name="フリーフォーム: 図形 2568">
            <a:extLst>
              <a:ext uri="{FF2B5EF4-FFF2-40B4-BE49-F238E27FC236}">
                <a16:creationId xmlns:a16="http://schemas.microsoft.com/office/drawing/2014/main" id="{95707EF3-4D85-4652-B3F7-DD6534179196}"/>
              </a:ext>
            </a:extLst>
          </p:cNvPr>
          <p:cNvSpPr/>
          <p:nvPr/>
        </p:nvSpPr>
        <p:spPr>
          <a:xfrm>
            <a:off x="4378318" y="11991948"/>
            <a:ext cx="508015" cy="171634"/>
          </a:xfrm>
          <a:custGeom>
            <a:avLst/>
            <a:gdLst>
              <a:gd name="connsiteX0" fmla="*/ 508007 w 508015"/>
              <a:gd name="connsiteY0" fmla="*/ 27 h 171634"/>
              <a:gd name="connsiteX1" fmla="*/ 266707 w 508015"/>
              <a:gd name="connsiteY1" fmla="*/ 130202 h 171634"/>
              <a:gd name="connsiteX2" fmla="*/ 7 w 508015"/>
              <a:gd name="connsiteY2" fmla="*/ 171477 h 171634"/>
              <a:gd name="connsiteX3" fmla="*/ 258770 w 508015"/>
              <a:gd name="connsiteY3" fmla="*/ 119090 h 171634"/>
              <a:gd name="connsiteX4" fmla="*/ 508007 w 508015"/>
              <a:gd name="connsiteY4" fmla="*/ 27 h 17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15" h="171634">
                <a:moveTo>
                  <a:pt x="508007" y="27"/>
                </a:moveTo>
                <a:cubicBezTo>
                  <a:pt x="509330" y="1879"/>
                  <a:pt x="351374" y="101627"/>
                  <a:pt x="266707" y="130202"/>
                </a:cubicBezTo>
                <a:cubicBezTo>
                  <a:pt x="182040" y="158777"/>
                  <a:pt x="1330" y="173329"/>
                  <a:pt x="7" y="171477"/>
                </a:cubicBezTo>
                <a:cubicBezTo>
                  <a:pt x="-1316" y="169625"/>
                  <a:pt x="177014" y="148194"/>
                  <a:pt x="258770" y="119090"/>
                </a:cubicBezTo>
                <a:cubicBezTo>
                  <a:pt x="340526" y="89986"/>
                  <a:pt x="506684" y="-1825"/>
                  <a:pt x="50800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0" name="フリーフォーム: 図形 2569">
            <a:extLst>
              <a:ext uri="{FF2B5EF4-FFF2-40B4-BE49-F238E27FC236}">
                <a16:creationId xmlns:a16="http://schemas.microsoft.com/office/drawing/2014/main" id="{C03269B2-EEA4-4DA3-85A4-0A62A938F396}"/>
              </a:ext>
            </a:extLst>
          </p:cNvPr>
          <p:cNvSpPr/>
          <p:nvPr/>
        </p:nvSpPr>
        <p:spPr>
          <a:xfrm>
            <a:off x="4825452" y="12007103"/>
            <a:ext cx="63213" cy="743835"/>
          </a:xfrm>
          <a:custGeom>
            <a:avLst/>
            <a:gdLst>
              <a:gd name="connsiteX0" fmla="*/ 62461 w 63213"/>
              <a:gd name="connsiteY0" fmla="*/ 7097 h 743835"/>
              <a:gd name="connsiteX1" fmla="*/ 16423 w 63213"/>
              <a:gd name="connsiteY1" fmla="*/ 157910 h 743835"/>
              <a:gd name="connsiteX2" fmla="*/ 16423 w 63213"/>
              <a:gd name="connsiteY2" fmla="*/ 421435 h 743835"/>
              <a:gd name="connsiteX3" fmla="*/ 18011 w 63213"/>
              <a:gd name="connsiteY3" fmla="*/ 743697 h 743835"/>
              <a:gd name="connsiteX4" fmla="*/ 548 w 63213"/>
              <a:gd name="connsiteY4" fmla="*/ 381747 h 743835"/>
              <a:gd name="connsiteX5" fmla="*/ 41823 w 63213"/>
              <a:gd name="connsiteY5" fmla="*/ 61072 h 743835"/>
              <a:gd name="connsiteX6" fmla="*/ 62461 w 63213"/>
              <a:gd name="connsiteY6" fmla="*/ 7097 h 7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3" h="743835">
                <a:moveTo>
                  <a:pt x="62461" y="7097"/>
                </a:moveTo>
                <a:cubicBezTo>
                  <a:pt x="58228" y="23237"/>
                  <a:pt x="24096" y="88854"/>
                  <a:pt x="16423" y="157910"/>
                </a:cubicBezTo>
                <a:cubicBezTo>
                  <a:pt x="8750" y="226966"/>
                  <a:pt x="16158" y="323804"/>
                  <a:pt x="16423" y="421435"/>
                </a:cubicBezTo>
                <a:cubicBezTo>
                  <a:pt x="16688" y="519066"/>
                  <a:pt x="20657" y="750312"/>
                  <a:pt x="18011" y="743697"/>
                </a:cubicBezTo>
                <a:cubicBezTo>
                  <a:pt x="15365" y="737082"/>
                  <a:pt x="-3421" y="495518"/>
                  <a:pt x="548" y="381747"/>
                </a:cubicBezTo>
                <a:cubicBezTo>
                  <a:pt x="4517" y="267976"/>
                  <a:pt x="31504" y="122455"/>
                  <a:pt x="41823" y="61072"/>
                </a:cubicBezTo>
                <a:cubicBezTo>
                  <a:pt x="52142" y="-311"/>
                  <a:pt x="66694" y="-9043"/>
                  <a:pt x="62461" y="7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1" name="フリーフォーム: 図形 2570">
            <a:extLst>
              <a:ext uri="{FF2B5EF4-FFF2-40B4-BE49-F238E27FC236}">
                <a16:creationId xmlns:a16="http://schemas.microsoft.com/office/drawing/2014/main" id="{7E123410-066A-4E62-8975-87D3180BBBCC}"/>
              </a:ext>
            </a:extLst>
          </p:cNvPr>
          <p:cNvSpPr/>
          <p:nvPr/>
        </p:nvSpPr>
        <p:spPr>
          <a:xfrm>
            <a:off x="4914809" y="11970502"/>
            <a:ext cx="44813" cy="483356"/>
          </a:xfrm>
          <a:custGeom>
            <a:avLst/>
            <a:gdLst>
              <a:gd name="connsiteX0" fmla="*/ 44541 w 44813"/>
              <a:gd name="connsiteY0" fmla="*/ 836 h 483356"/>
              <a:gd name="connsiteX1" fmla="*/ 33429 w 44813"/>
              <a:gd name="connsiteY1" fmla="*/ 272298 h 483356"/>
              <a:gd name="connsiteX2" fmla="*/ 1679 w 44813"/>
              <a:gd name="connsiteY2" fmla="*/ 458036 h 483356"/>
              <a:gd name="connsiteX3" fmla="*/ 6441 w 44813"/>
              <a:gd name="connsiteY3" fmla="*/ 453273 h 483356"/>
              <a:gd name="connsiteX4" fmla="*/ 23904 w 44813"/>
              <a:gd name="connsiteY4" fmla="*/ 196098 h 483356"/>
              <a:gd name="connsiteX5" fmla="*/ 44541 w 44813"/>
              <a:gd name="connsiteY5" fmla="*/ 836 h 4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13" h="483356">
                <a:moveTo>
                  <a:pt x="44541" y="836"/>
                </a:moveTo>
                <a:cubicBezTo>
                  <a:pt x="46128" y="13536"/>
                  <a:pt x="40573" y="196098"/>
                  <a:pt x="33429" y="272298"/>
                </a:cubicBezTo>
                <a:cubicBezTo>
                  <a:pt x="26285" y="348498"/>
                  <a:pt x="6177" y="427874"/>
                  <a:pt x="1679" y="458036"/>
                </a:cubicBezTo>
                <a:cubicBezTo>
                  <a:pt x="-2819" y="488199"/>
                  <a:pt x="2737" y="496929"/>
                  <a:pt x="6441" y="453273"/>
                </a:cubicBezTo>
                <a:cubicBezTo>
                  <a:pt x="10145" y="409617"/>
                  <a:pt x="18877" y="269123"/>
                  <a:pt x="23904" y="196098"/>
                </a:cubicBezTo>
                <a:cubicBezTo>
                  <a:pt x="28931" y="123073"/>
                  <a:pt x="42954" y="-11864"/>
                  <a:pt x="44541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2" name="フリーフォーム: 図形 2571">
            <a:extLst>
              <a:ext uri="{FF2B5EF4-FFF2-40B4-BE49-F238E27FC236}">
                <a16:creationId xmlns:a16="http://schemas.microsoft.com/office/drawing/2014/main" id="{D49DFCD4-DB9D-4388-910B-98EBBCA3C71E}"/>
              </a:ext>
            </a:extLst>
          </p:cNvPr>
          <p:cNvSpPr/>
          <p:nvPr/>
        </p:nvSpPr>
        <p:spPr>
          <a:xfrm>
            <a:off x="4874386" y="12070862"/>
            <a:ext cx="64508" cy="456937"/>
          </a:xfrm>
          <a:custGeom>
            <a:avLst/>
            <a:gdLst>
              <a:gd name="connsiteX0" fmla="*/ 40514 w 64508"/>
              <a:gd name="connsiteY0" fmla="*/ 488 h 456937"/>
              <a:gd name="connsiteX1" fmla="*/ 15114 w 64508"/>
              <a:gd name="connsiteY1" fmla="*/ 271951 h 456937"/>
              <a:gd name="connsiteX2" fmla="*/ 19877 w 64508"/>
              <a:gd name="connsiteY2" fmla="*/ 389426 h 456937"/>
              <a:gd name="connsiteX3" fmla="*/ 64327 w 64508"/>
              <a:gd name="connsiteY3" fmla="*/ 456101 h 456937"/>
              <a:gd name="connsiteX4" fmla="*/ 827 w 64508"/>
              <a:gd name="connsiteY4" fmla="*/ 344976 h 456937"/>
              <a:gd name="connsiteX5" fmla="*/ 40514 w 64508"/>
              <a:gd name="connsiteY5" fmla="*/ 488 h 45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8" h="456937">
                <a:moveTo>
                  <a:pt x="40514" y="488"/>
                </a:moveTo>
                <a:cubicBezTo>
                  <a:pt x="42895" y="-11683"/>
                  <a:pt x="18553" y="207128"/>
                  <a:pt x="15114" y="271951"/>
                </a:cubicBezTo>
                <a:cubicBezTo>
                  <a:pt x="11675" y="336774"/>
                  <a:pt x="11675" y="358734"/>
                  <a:pt x="19877" y="389426"/>
                </a:cubicBezTo>
                <a:cubicBezTo>
                  <a:pt x="28079" y="420118"/>
                  <a:pt x="67502" y="463509"/>
                  <a:pt x="64327" y="456101"/>
                </a:cubicBezTo>
                <a:cubicBezTo>
                  <a:pt x="61152" y="448693"/>
                  <a:pt x="8235" y="420382"/>
                  <a:pt x="827" y="344976"/>
                </a:cubicBezTo>
                <a:cubicBezTo>
                  <a:pt x="-6581" y="269570"/>
                  <a:pt x="38133" y="12659"/>
                  <a:pt x="40514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3" name="フリーフォーム: 図形 2572">
            <a:extLst>
              <a:ext uri="{FF2B5EF4-FFF2-40B4-BE49-F238E27FC236}">
                <a16:creationId xmlns:a16="http://schemas.microsoft.com/office/drawing/2014/main" id="{56BFA6BA-35A8-41C3-9AF1-8E23A746B97B}"/>
              </a:ext>
            </a:extLst>
          </p:cNvPr>
          <p:cNvSpPr/>
          <p:nvPr/>
        </p:nvSpPr>
        <p:spPr>
          <a:xfrm>
            <a:off x="1204720" y="6506154"/>
            <a:ext cx="1264132" cy="726599"/>
          </a:xfrm>
          <a:custGeom>
            <a:avLst/>
            <a:gdLst>
              <a:gd name="connsiteX0" fmla="*/ 330393 w 1264132"/>
              <a:gd name="connsiteY0" fmla="*/ 2596 h 726599"/>
              <a:gd name="connsiteX1" fmla="*/ 157355 w 1264132"/>
              <a:gd name="connsiteY1" fmla="*/ 126421 h 726599"/>
              <a:gd name="connsiteX2" fmla="*/ 74805 w 1264132"/>
              <a:gd name="connsiteY2" fmla="*/ 302634 h 726599"/>
              <a:gd name="connsiteX3" fmla="*/ 151005 w 1264132"/>
              <a:gd name="connsiteY3" fmla="*/ 532821 h 726599"/>
              <a:gd name="connsiteX4" fmla="*/ 455805 w 1264132"/>
              <a:gd name="connsiteY4" fmla="*/ 647121 h 726599"/>
              <a:gd name="connsiteX5" fmla="*/ 803468 w 1264132"/>
              <a:gd name="connsiteY5" fmla="*/ 688396 h 726599"/>
              <a:gd name="connsiteX6" fmla="*/ 1228918 w 1264132"/>
              <a:gd name="connsiteY6" fmla="*/ 612196 h 726599"/>
              <a:gd name="connsiteX7" fmla="*/ 1192405 w 1264132"/>
              <a:gd name="connsiteY7" fmla="*/ 629659 h 726599"/>
              <a:gd name="connsiteX8" fmla="*/ 812993 w 1264132"/>
              <a:gd name="connsiteY8" fmla="*/ 723321 h 726599"/>
              <a:gd name="connsiteX9" fmla="*/ 79568 w 1264132"/>
              <a:gd name="connsiteY9" fmla="*/ 496309 h 726599"/>
              <a:gd name="connsiteX10" fmla="*/ 50993 w 1264132"/>
              <a:gd name="connsiteY10" fmla="*/ 242309 h 726599"/>
              <a:gd name="connsiteX11" fmla="*/ 330393 w 1264132"/>
              <a:gd name="connsiteY11" fmla="*/ 2596 h 7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4132" h="726599">
                <a:moveTo>
                  <a:pt x="330393" y="2596"/>
                </a:moveTo>
                <a:cubicBezTo>
                  <a:pt x="348120" y="-16719"/>
                  <a:pt x="199953" y="76415"/>
                  <a:pt x="157355" y="126421"/>
                </a:cubicBezTo>
                <a:cubicBezTo>
                  <a:pt x="114757" y="176427"/>
                  <a:pt x="75863" y="234901"/>
                  <a:pt x="74805" y="302634"/>
                </a:cubicBezTo>
                <a:cubicBezTo>
                  <a:pt x="73747" y="370367"/>
                  <a:pt x="87505" y="475407"/>
                  <a:pt x="151005" y="532821"/>
                </a:cubicBezTo>
                <a:cubicBezTo>
                  <a:pt x="214505" y="590235"/>
                  <a:pt x="347061" y="621192"/>
                  <a:pt x="455805" y="647121"/>
                </a:cubicBezTo>
                <a:cubicBezTo>
                  <a:pt x="564549" y="673050"/>
                  <a:pt x="674616" y="694217"/>
                  <a:pt x="803468" y="688396"/>
                </a:cubicBezTo>
                <a:cubicBezTo>
                  <a:pt x="932320" y="682575"/>
                  <a:pt x="1164095" y="621985"/>
                  <a:pt x="1228918" y="612196"/>
                </a:cubicBezTo>
                <a:cubicBezTo>
                  <a:pt x="1293741" y="602407"/>
                  <a:pt x="1261726" y="611138"/>
                  <a:pt x="1192405" y="629659"/>
                </a:cubicBezTo>
                <a:cubicBezTo>
                  <a:pt x="1123084" y="648180"/>
                  <a:pt x="998466" y="745546"/>
                  <a:pt x="812993" y="723321"/>
                </a:cubicBezTo>
                <a:cubicBezTo>
                  <a:pt x="627520" y="701096"/>
                  <a:pt x="206568" y="576478"/>
                  <a:pt x="79568" y="496309"/>
                </a:cubicBezTo>
                <a:cubicBezTo>
                  <a:pt x="-47432" y="416140"/>
                  <a:pt x="4691" y="325917"/>
                  <a:pt x="50993" y="242309"/>
                </a:cubicBezTo>
                <a:cubicBezTo>
                  <a:pt x="97295" y="158701"/>
                  <a:pt x="312666" y="21911"/>
                  <a:pt x="330393" y="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4" name="フリーフォーム: 図形 2573">
            <a:extLst>
              <a:ext uri="{FF2B5EF4-FFF2-40B4-BE49-F238E27FC236}">
                <a16:creationId xmlns:a16="http://schemas.microsoft.com/office/drawing/2014/main" id="{B9934C84-258F-4D8D-97E1-01E3244B3490}"/>
              </a:ext>
            </a:extLst>
          </p:cNvPr>
          <p:cNvSpPr/>
          <p:nvPr/>
        </p:nvSpPr>
        <p:spPr>
          <a:xfrm>
            <a:off x="1124244" y="6437873"/>
            <a:ext cx="1239418" cy="897979"/>
          </a:xfrm>
          <a:custGeom>
            <a:avLst/>
            <a:gdLst>
              <a:gd name="connsiteX0" fmla="*/ 385469 w 1239418"/>
              <a:gd name="connsiteY0" fmla="*/ 5790 h 897979"/>
              <a:gd name="connsiteX1" fmla="*/ 53681 w 1239418"/>
              <a:gd name="connsiteY1" fmla="*/ 247090 h 897979"/>
              <a:gd name="connsiteX2" fmla="*/ 29869 w 1239418"/>
              <a:gd name="connsiteY2" fmla="*/ 496327 h 897979"/>
              <a:gd name="connsiteX3" fmla="*/ 347369 w 1239418"/>
              <a:gd name="connsiteY3" fmla="*/ 767790 h 897979"/>
              <a:gd name="connsiteX4" fmla="*/ 536281 w 1239418"/>
              <a:gd name="connsiteY4" fmla="*/ 831290 h 897979"/>
              <a:gd name="connsiteX5" fmla="*/ 669631 w 1239418"/>
              <a:gd name="connsiteY5" fmla="*/ 836052 h 897979"/>
              <a:gd name="connsiteX6" fmla="*/ 901406 w 1239418"/>
              <a:gd name="connsiteY6" fmla="*/ 823352 h 897979"/>
              <a:gd name="connsiteX7" fmla="*/ 1228431 w 1239418"/>
              <a:gd name="connsiteY7" fmla="*/ 713815 h 897979"/>
              <a:gd name="connsiteX8" fmla="*/ 1168106 w 1239418"/>
              <a:gd name="connsiteY8" fmla="*/ 737627 h 897979"/>
              <a:gd name="connsiteX9" fmla="*/ 749006 w 1239418"/>
              <a:gd name="connsiteY9" fmla="*/ 897965 h 897979"/>
              <a:gd name="connsiteX10" fmla="*/ 194969 w 1239418"/>
              <a:gd name="connsiteY10" fmla="*/ 728102 h 897979"/>
              <a:gd name="connsiteX11" fmla="*/ 52094 w 1239418"/>
              <a:gd name="connsiteY11" fmla="*/ 394727 h 897979"/>
              <a:gd name="connsiteX12" fmla="*/ 287044 w 1239418"/>
              <a:gd name="connsiteY12" fmla="*/ 101040 h 897979"/>
              <a:gd name="connsiteX13" fmla="*/ 385469 w 1239418"/>
              <a:gd name="connsiteY13" fmla="*/ 5790 h 89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9418" h="897979">
                <a:moveTo>
                  <a:pt x="385469" y="5790"/>
                </a:moveTo>
                <a:cubicBezTo>
                  <a:pt x="346575" y="30132"/>
                  <a:pt x="112948" y="165334"/>
                  <a:pt x="53681" y="247090"/>
                </a:cubicBezTo>
                <a:cubicBezTo>
                  <a:pt x="-5586" y="328846"/>
                  <a:pt x="-19079" y="409544"/>
                  <a:pt x="29869" y="496327"/>
                </a:cubicBezTo>
                <a:cubicBezTo>
                  <a:pt x="78817" y="583110"/>
                  <a:pt x="262967" y="711963"/>
                  <a:pt x="347369" y="767790"/>
                </a:cubicBezTo>
                <a:cubicBezTo>
                  <a:pt x="431771" y="823617"/>
                  <a:pt x="482571" y="819913"/>
                  <a:pt x="536281" y="831290"/>
                </a:cubicBezTo>
                <a:cubicBezTo>
                  <a:pt x="589991" y="842667"/>
                  <a:pt x="608777" y="837375"/>
                  <a:pt x="669631" y="836052"/>
                </a:cubicBezTo>
                <a:cubicBezTo>
                  <a:pt x="730485" y="834729"/>
                  <a:pt x="808273" y="843725"/>
                  <a:pt x="901406" y="823352"/>
                </a:cubicBezTo>
                <a:cubicBezTo>
                  <a:pt x="994539" y="802979"/>
                  <a:pt x="1183981" y="728102"/>
                  <a:pt x="1228431" y="713815"/>
                </a:cubicBezTo>
                <a:cubicBezTo>
                  <a:pt x="1272881" y="699528"/>
                  <a:pt x="1168106" y="737627"/>
                  <a:pt x="1168106" y="737627"/>
                </a:cubicBezTo>
                <a:cubicBezTo>
                  <a:pt x="1088202" y="768319"/>
                  <a:pt x="911195" y="899552"/>
                  <a:pt x="749006" y="897965"/>
                </a:cubicBezTo>
                <a:cubicBezTo>
                  <a:pt x="586817" y="896378"/>
                  <a:pt x="311121" y="811975"/>
                  <a:pt x="194969" y="728102"/>
                </a:cubicBezTo>
                <a:cubicBezTo>
                  <a:pt x="78817" y="644229"/>
                  <a:pt x="36748" y="499237"/>
                  <a:pt x="52094" y="394727"/>
                </a:cubicBezTo>
                <a:cubicBezTo>
                  <a:pt x="67440" y="290217"/>
                  <a:pt x="233069" y="164275"/>
                  <a:pt x="287044" y="101040"/>
                </a:cubicBezTo>
                <a:cubicBezTo>
                  <a:pt x="341019" y="37805"/>
                  <a:pt x="424363" y="-18552"/>
                  <a:pt x="385469" y="5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5" name="フリーフォーム: 図形 2574">
            <a:extLst>
              <a:ext uri="{FF2B5EF4-FFF2-40B4-BE49-F238E27FC236}">
                <a16:creationId xmlns:a16="http://schemas.microsoft.com/office/drawing/2014/main" id="{2F2C07C3-0F4E-4F57-88F5-57D213DE47A4}"/>
              </a:ext>
            </a:extLst>
          </p:cNvPr>
          <p:cNvSpPr/>
          <p:nvPr/>
        </p:nvSpPr>
        <p:spPr>
          <a:xfrm>
            <a:off x="1096270" y="7182748"/>
            <a:ext cx="811905" cy="289768"/>
          </a:xfrm>
          <a:custGeom>
            <a:avLst/>
            <a:gdLst>
              <a:gd name="connsiteX0" fmla="*/ 811905 w 811905"/>
              <a:gd name="connsiteY0" fmla="*/ 289615 h 289768"/>
              <a:gd name="connsiteX1" fmla="*/ 594418 w 811905"/>
              <a:gd name="connsiteY1" fmla="*/ 253102 h 289768"/>
              <a:gd name="connsiteX2" fmla="*/ 321368 w 811905"/>
              <a:gd name="connsiteY2" fmla="*/ 202302 h 289768"/>
              <a:gd name="connsiteX3" fmla="*/ 83243 w 811905"/>
              <a:gd name="connsiteY3" fmla="*/ 95940 h 289768"/>
              <a:gd name="connsiteX4" fmla="*/ 21330 w 811905"/>
              <a:gd name="connsiteY4" fmla="*/ 2277 h 289768"/>
              <a:gd name="connsiteX5" fmla="*/ 54668 w 811905"/>
              <a:gd name="connsiteY5" fmla="*/ 46727 h 289768"/>
              <a:gd name="connsiteX6" fmla="*/ 592830 w 811905"/>
              <a:gd name="connsiteY6" fmla="*/ 235640 h 289768"/>
              <a:gd name="connsiteX7" fmla="*/ 811905 w 811905"/>
              <a:gd name="connsiteY7" fmla="*/ 289615 h 28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905" h="289768">
                <a:moveTo>
                  <a:pt x="811905" y="289615"/>
                </a:moveTo>
                <a:cubicBezTo>
                  <a:pt x="812170" y="292525"/>
                  <a:pt x="594418" y="253102"/>
                  <a:pt x="594418" y="253102"/>
                </a:cubicBezTo>
                <a:cubicBezTo>
                  <a:pt x="512662" y="238550"/>
                  <a:pt x="406564" y="228496"/>
                  <a:pt x="321368" y="202302"/>
                </a:cubicBezTo>
                <a:cubicBezTo>
                  <a:pt x="236172" y="176108"/>
                  <a:pt x="133249" y="129277"/>
                  <a:pt x="83243" y="95940"/>
                </a:cubicBezTo>
                <a:cubicBezTo>
                  <a:pt x="33237" y="62602"/>
                  <a:pt x="26092" y="10479"/>
                  <a:pt x="21330" y="2277"/>
                </a:cubicBezTo>
                <a:cubicBezTo>
                  <a:pt x="16567" y="-5925"/>
                  <a:pt x="-40582" y="7833"/>
                  <a:pt x="54668" y="46727"/>
                </a:cubicBezTo>
                <a:cubicBezTo>
                  <a:pt x="149918" y="85621"/>
                  <a:pt x="463449" y="199921"/>
                  <a:pt x="592830" y="235640"/>
                </a:cubicBezTo>
                <a:cubicBezTo>
                  <a:pt x="722211" y="271359"/>
                  <a:pt x="811640" y="286705"/>
                  <a:pt x="811905" y="289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6" name="フリーフォーム: 図形 2575">
            <a:extLst>
              <a:ext uri="{FF2B5EF4-FFF2-40B4-BE49-F238E27FC236}">
                <a16:creationId xmlns:a16="http://schemas.microsoft.com/office/drawing/2014/main" id="{937EB503-C36D-4D60-8C99-B881792DD3B1}"/>
              </a:ext>
            </a:extLst>
          </p:cNvPr>
          <p:cNvSpPr/>
          <p:nvPr/>
        </p:nvSpPr>
        <p:spPr>
          <a:xfrm>
            <a:off x="678776" y="7263036"/>
            <a:ext cx="1186537" cy="331564"/>
          </a:xfrm>
          <a:custGeom>
            <a:avLst/>
            <a:gdLst>
              <a:gd name="connsiteX0" fmla="*/ 1186537 w 1186537"/>
              <a:gd name="connsiteY0" fmla="*/ 331564 h 331564"/>
              <a:gd name="connsiteX1" fmla="*/ 1061124 w 1186537"/>
              <a:gd name="connsiteY1" fmla="*/ 225201 h 331564"/>
              <a:gd name="connsiteX2" fmla="*/ 459462 w 1186537"/>
              <a:gd name="connsiteY2" fmla="*/ 52164 h 331564"/>
              <a:gd name="connsiteX3" fmla="*/ 181649 w 1186537"/>
              <a:gd name="connsiteY3" fmla="*/ 12476 h 331564"/>
              <a:gd name="connsiteX4" fmla="*/ 5437 w 1186537"/>
              <a:gd name="connsiteY4" fmla="*/ 245839 h 331564"/>
              <a:gd name="connsiteX5" fmla="*/ 54649 w 1186537"/>
              <a:gd name="connsiteY5" fmla="*/ 174401 h 331564"/>
              <a:gd name="connsiteX6" fmla="*/ 153074 w 1186537"/>
              <a:gd name="connsiteY6" fmla="*/ 90264 h 331564"/>
              <a:gd name="connsiteX7" fmla="*/ 313412 w 1186537"/>
              <a:gd name="connsiteY7" fmla="*/ 98201 h 331564"/>
              <a:gd name="connsiteX8" fmla="*/ 584874 w 1186537"/>
              <a:gd name="connsiteY8" fmla="*/ 183926 h 331564"/>
              <a:gd name="connsiteX9" fmla="*/ 918249 w 1186537"/>
              <a:gd name="connsiteY9" fmla="*/ 245839 h 331564"/>
              <a:gd name="connsiteX10" fmla="*/ 1186537 w 1186537"/>
              <a:gd name="connsiteY10" fmla="*/ 331564 h 33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537" h="331564">
                <a:moveTo>
                  <a:pt x="1186537" y="331564"/>
                </a:moveTo>
                <a:cubicBezTo>
                  <a:pt x="1184420" y="301666"/>
                  <a:pt x="1182303" y="271768"/>
                  <a:pt x="1061124" y="225201"/>
                </a:cubicBezTo>
                <a:cubicBezTo>
                  <a:pt x="939945" y="178634"/>
                  <a:pt x="606041" y="87618"/>
                  <a:pt x="459462" y="52164"/>
                </a:cubicBezTo>
                <a:cubicBezTo>
                  <a:pt x="312883" y="16710"/>
                  <a:pt x="257320" y="-19803"/>
                  <a:pt x="181649" y="12476"/>
                </a:cubicBezTo>
                <a:cubicBezTo>
                  <a:pt x="105978" y="44755"/>
                  <a:pt x="26604" y="218851"/>
                  <a:pt x="5437" y="245839"/>
                </a:cubicBezTo>
                <a:cubicBezTo>
                  <a:pt x="-15730" y="272826"/>
                  <a:pt x="30043" y="200330"/>
                  <a:pt x="54649" y="174401"/>
                </a:cubicBezTo>
                <a:cubicBezTo>
                  <a:pt x="79255" y="148472"/>
                  <a:pt x="109947" y="102964"/>
                  <a:pt x="153074" y="90264"/>
                </a:cubicBezTo>
                <a:cubicBezTo>
                  <a:pt x="196201" y="77564"/>
                  <a:pt x="241445" y="82591"/>
                  <a:pt x="313412" y="98201"/>
                </a:cubicBezTo>
                <a:cubicBezTo>
                  <a:pt x="385379" y="113811"/>
                  <a:pt x="484068" y="159320"/>
                  <a:pt x="584874" y="183926"/>
                </a:cubicBezTo>
                <a:cubicBezTo>
                  <a:pt x="685680" y="208532"/>
                  <a:pt x="918249" y="245839"/>
                  <a:pt x="918249" y="245839"/>
                </a:cubicBezTo>
                <a:lnTo>
                  <a:pt x="1186537" y="331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7" name="フリーフォーム: 図形 2576">
            <a:extLst>
              <a:ext uri="{FF2B5EF4-FFF2-40B4-BE49-F238E27FC236}">
                <a16:creationId xmlns:a16="http://schemas.microsoft.com/office/drawing/2014/main" id="{B6DB1474-1A11-4FB5-9846-3C816D7C053C}"/>
              </a:ext>
            </a:extLst>
          </p:cNvPr>
          <p:cNvSpPr/>
          <p:nvPr/>
        </p:nvSpPr>
        <p:spPr>
          <a:xfrm>
            <a:off x="703532" y="7478472"/>
            <a:ext cx="1123317" cy="170234"/>
          </a:xfrm>
          <a:custGeom>
            <a:avLst/>
            <a:gdLst>
              <a:gd name="connsiteX0" fmla="*/ 1118918 w 1123317"/>
              <a:gd name="connsiteY0" fmla="*/ 165341 h 170234"/>
              <a:gd name="connsiteX1" fmla="*/ 631556 w 1123317"/>
              <a:gd name="connsiteY1" fmla="*/ 41516 h 170234"/>
              <a:gd name="connsiteX2" fmla="*/ 287068 w 1123317"/>
              <a:gd name="connsiteY2" fmla="*/ 241 h 170234"/>
              <a:gd name="connsiteX3" fmla="*/ 12431 w 1123317"/>
              <a:gd name="connsiteY3" fmla="*/ 24053 h 170234"/>
              <a:gd name="connsiteX4" fmla="*/ 128318 w 1123317"/>
              <a:gd name="connsiteY4" fmla="*/ 14528 h 170234"/>
              <a:gd name="connsiteX5" fmla="*/ 829993 w 1123317"/>
              <a:gd name="connsiteY5" fmla="*/ 132003 h 170234"/>
              <a:gd name="connsiteX6" fmla="*/ 1118918 w 1123317"/>
              <a:gd name="connsiteY6" fmla="*/ 165341 h 1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317" h="170234">
                <a:moveTo>
                  <a:pt x="1118918" y="165341"/>
                </a:moveTo>
                <a:cubicBezTo>
                  <a:pt x="1085845" y="150260"/>
                  <a:pt x="770198" y="69033"/>
                  <a:pt x="631556" y="41516"/>
                </a:cubicBezTo>
                <a:cubicBezTo>
                  <a:pt x="492914" y="13999"/>
                  <a:pt x="390255" y="3151"/>
                  <a:pt x="287068" y="241"/>
                </a:cubicBezTo>
                <a:cubicBezTo>
                  <a:pt x="183881" y="-2669"/>
                  <a:pt x="38889" y="21672"/>
                  <a:pt x="12431" y="24053"/>
                </a:cubicBezTo>
                <a:cubicBezTo>
                  <a:pt x="-14027" y="26434"/>
                  <a:pt x="-7942" y="-3464"/>
                  <a:pt x="128318" y="14528"/>
                </a:cubicBezTo>
                <a:cubicBezTo>
                  <a:pt x="264578" y="32520"/>
                  <a:pt x="667010" y="105809"/>
                  <a:pt x="829993" y="132003"/>
                </a:cubicBezTo>
                <a:cubicBezTo>
                  <a:pt x="992976" y="158197"/>
                  <a:pt x="1151991" y="180422"/>
                  <a:pt x="1118918" y="165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8" name="フリーフォーム: 図形 2577">
            <a:extLst>
              <a:ext uri="{FF2B5EF4-FFF2-40B4-BE49-F238E27FC236}">
                <a16:creationId xmlns:a16="http://schemas.microsoft.com/office/drawing/2014/main" id="{46432180-7074-4E79-A2D5-7928B7E927DC}"/>
              </a:ext>
            </a:extLst>
          </p:cNvPr>
          <p:cNvSpPr/>
          <p:nvPr/>
        </p:nvSpPr>
        <p:spPr>
          <a:xfrm>
            <a:off x="1084186" y="7751761"/>
            <a:ext cx="718545" cy="198740"/>
          </a:xfrm>
          <a:custGeom>
            <a:avLst/>
            <a:gdLst>
              <a:gd name="connsiteX0" fmla="*/ 714452 w 718545"/>
              <a:gd name="connsiteY0" fmla="*/ 2 h 198740"/>
              <a:gd name="connsiteX1" fmla="*/ 587452 w 718545"/>
              <a:gd name="connsiteY1" fmla="*/ 106364 h 198740"/>
              <a:gd name="connsiteX2" fmla="*/ 473152 w 718545"/>
              <a:gd name="connsiteY2" fmla="*/ 168277 h 198740"/>
              <a:gd name="connsiteX3" fmla="*/ 12777 w 718545"/>
              <a:gd name="connsiteY3" fmla="*/ 196852 h 198740"/>
              <a:gd name="connsiteX4" fmla="*/ 154064 w 718545"/>
              <a:gd name="connsiteY4" fmla="*/ 185739 h 198740"/>
              <a:gd name="connsiteX5" fmla="*/ 425527 w 718545"/>
              <a:gd name="connsiteY5" fmla="*/ 103189 h 198740"/>
              <a:gd name="connsiteX6" fmla="*/ 714452 w 718545"/>
              <a:gd name="connsiteY6" fmla="*/ 2 h 1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545" h="198740">
                <a:moveTo>
                  <a:pt x="714452" y="2"/>
                </a:moveTo>
                <a:cubicBezTo>
                  <a:pt x="741439" y="531"/>
                  <a:pt x="627669" y="78318"/>
                  <a:pt x="587452" y="106364"/>
                </a:cubicBezTo>
                <a:cubicBezTo>
                  <a:pt x="547235" y="134410"/>
                  <a:pt x="568931" y="153196"/>
                  <a:pt x="473152" y="168277"/>
                </a:cubicBezTo>
                <a:cubicBezTo>
                  <a:pt x="377373" y="183358"/>
                  <a:pt x="65958" y="193942"/>
                  <a:pt x="12777" y="196852"/>
                </a:cubicBezTo>
                <a:cubicBezTo>
                  <a:pt x="-40404" y="199762"/>
                  <a:pt x="85272" y="201349"/>
                  <a:pt x="154064" y="185739"/>
                </a:cubicBezTo>
                <a:cubicBezTo>
                  <a:pt x="222856" y="170129"/>
                  <a:pt x="336627" y="134674"/>
                  <a:pt x="425527" y="103189"/>
                </a:cubicBezTo>
                <a:cubicBezTo>
                  <a:pt x="514427" y="71704"/>
                  <a:pt x="687465" y="-527"/>
                  <a:pt x="71445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9" name="フリーフォーム: 図形 2578">
            <a:extLst>
              <a:ext uri="{FF2B5EF4-FFF2-40B4-BE49-F238E27FC236}">
                <a16:creationId xmlns:a16="http://schemas.microsoft.com/office/drawing/2014/main" id="{1DF3F60E-D09B-4D66-83FD-D45E1064C282}"/>
              </a:ext>
            </a:extLst>
          </p:cNvPr>
          <p:cNvSpPr/>
          <p:nvPr/>
        </p:nvSpPr>
        <p:spPr>
          <a:xfrm>
            <a:off x="1195765" y="7644048"/>
            <a:ext cx="516670" cy="285361"/>
          </a:xfrm>
          <a:custGeom>
            <a:avLst/>
            <a:gdLst>
              <a:gd name="connsiteX0" fmla="*/ 510798 w 516670"/>
              <a:gd name="connsiteY0" fmla="*/ 1352 h 285361"/>
              <a:gd name="connsiteX1" fmla="*/ 288548 w 516670"/>
              <a:gd name="connsiteY1" fmla="*/ 87077 h 285361"/>
              <a:gd name="connsiteX2" fmla="*/ 112335 w 516670"/>
              <a:gd name="connsiteY2" fmla="*/ 168040 h 285361"/>
              <a:gd name="connsiteX3" fmla="*/ 17085 w 516670"/>
              <a:gd name="connsiteY3" fmla="*/ 282340 h 285361"/>
              <a:gd name="connsiteX4" fmla="*/ 28198 w 516670"/>
              <a:gd name="connsiteY4" fmla="*/ 244240 h 285361"/>
              <a:gd name="connsiteX5" fmla="*/ 34548 w 516670"/>
              <a:gd name="connsiteY5" fmla="*/ 158515 h 285361"/>
              <a:gd name="connsiteX6" fmla="*/ 510798 w 516670"/>
              <a:gd name="connsiteY6" fmla="*/ 1352 h 28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670" h="285361">
                <a:moveTo>
                  <a:pt x="510798" y="1352"/>
                </a:moveTo>
                <a:cubicBezTo>
                  <a:pt x="553131" y="-10554"/>
                  <a:pt x="354958" y="59296"/>
                  <a:pt x="288548" y="87077"/>
                </a:cubicBezTo>
                <a:cubicBezTo>
                  <a:pt x="222138" y="114858"/>
                  <a:pt x="157579" y="135496"/>
                  <a:pt x="112335" y="168040"/>
                </a:cubicBezTo>
                <a:cubicBezTo>
                  <a:pt x="67091" y="200584"/>
                  <a:pt x="31108" y="269640"/>
                  <a:pt x="17085" y="282340"/>
                </a:cubicBezTo>
                <a:cubicBezTo>
                  <a:pt x="3062" y="295040"/>
                  <a:pt x="25288" y="264877"/>
                  <a:pt x="28198" y="244240"/>
                </a:cubicBezTo>
                <a:cubicBezTo>
                  <a:pt x="31108" y="223603"/>
                  <a:pt x="-40858" y="198732"/>
                  <a:pt x="34548" y="158515"/>
                </a:cubicBezTo>
                <a:cubicBezTo>
                  <a:pt x="109954" y="118298"/>
                  <a:pt x="468465" y="13258"/>
                  <a:pt x="510798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0" name="フリーフォーム: 図形 2579">
            <a:extLst>
              <a:ext uri="{FF2B5EF4-FFF2-40B4-BE49-F238E27FC236}">
                <a16:creationId xmlns:a16="http://schemas.microsoft.com/office/drawing/2014/main" id="{6942A7EE-6D30-4A49-9012-D951FC9C2F57}"/>
              </a:ext>
            </a:extLst>
          </p:cNvPr>
          <p:cNvSpPr/>
          <p:nvPr/>
        </p:nvSpPr>
        <p:spPr>
          <a:xfrm>
            <a:off x="1013973" y="7595302"/>
            <a:ext cx="472673" cy="192773"/>
          </a:xfrm>
          <a:custGeom>
            <a:avLst/>
            <a:gdLst>
              <a:gd name="connsiteX0" fmla="*/ 470340 w 472673"/>
              <a:gd name="connsiteY0" fmla="*/ 5648 h 192773"/>
              <a:gd name="connsiteX1" fmla="*/ 213165 w 472673"/>
              <a:gd name="connsiteY1" fmla="*/ 23111 h 192773"/>
              <a:gd name="connsiteX2" fmla="*/ 78227 w 472673"/>
              <a:gd name="connsiteY2" fmla="*/ 62798 h 192773"/>
              <a:gd name="connsiteX3" fmla="*/ 14727 w 472673"/>
              <a:gd name="connsiteY3" fmla="*/ 191386 h 192773"/>
              <a:gd name="connsiteX4" fmla="*/ 49652 w 472673"/>
              <a:gd name="connsiteY4" fmla="*/ 123123 h 192773"/>
              <a:gd name="connsiteX5" fmla="*/ 470340 w 472673"/>
              <a:gd name="connsiteY5" fmla="*/ 5648 h 1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673" h="192773">
                <a:moveTo>
                  <a:pt x="470340" y="5648"/>
                </a:moveTo>
                <a:cubicBezTo>
                  <a:pt x="497592" y="-11021"/>
                  <a:pt x="278517" y="13586"/>
                  <a:pt x="213165" y="23111"/>
                </a:cubicBezTo>
                <a:cubicBezTo>
                  <a:pt x="147813" y="32636"/>
                  <a:pt x="111300" y="34752"/>
                  <a:pt x="78227" y="62798"/>
                </a:cubicBezTo>
                <a:cubicBezTo>
                  <a:pt x="45154" y="90844"/>
                  <a:pt x="19489" y="181332"/>
                  <a:pt x="14727" y="191386"/>
                </a:cubicBezTo>
                <a:cubicBezTo>
                  <a:pt x="9964" y="201440"/>
                  <a:pt x="-31310" y="154608"/>
                  <a:pt x="49652" y="123123"/>
                </a:cubicBezTo>
                <a:cubicBezTo>
                  <a:pt x="130614" y="91638"/>
                  <a:pt x="443088" y="22317"/>
                  <a:pt x="470340" y="5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3" name="フリーフォーム: 図形 2582">
            <a:extLst>
              <a:ext uri="{FF2B5EF4-FFF2-40B4-BE49-F238E27FC236}">
                <a16:creationId xmlns:a16="http://schemas.microsoft.com/office/drawing/2014/main" id="{FEB98207-42DB-4565-9B49-86CD30F15B7F}"/>
              </a:ext>
            </a:extLst>
          </p:cNvPr>
          <p:cNvSpPr/>
          <p:nvPr/>
        </p:nvSpPr>
        <p:spPr>
          <a:xfrm>
            <a:off x="1081107" y="6359491"/>
            <a:ext cx="1408722" cy="1027948"/>
          </a:xfrm>
          <a:custGeom>
            <a:avLst/>
            <a:gdLst>
              <a:gd name="connsiteX0" fmla="*/ 1399626 w 1408722"/>
              <a:gd name="connsiteY0" fmla="*/ 748276 h 1027948"/>
              <a:gd name="connsiteX1" fmla="*/ 1073660 w 1408722"/>
              <a:gd name="connsiteY1" fmla="*/ 832942 h 1027948"/>
              <a:gd name="connsiteX2" fmla="*/ 591060 w 1408722"/>
              <a:gd name="connsiteY2" fmla="*/ 777909 h 1027948"/>
              <a:gd name="connsiteX3" fmla="*/ 252393 w 1408722"/>
              <a:gd name="connsiteY3" fmla="*/ 557776 h 1027948"/>
              <a:gd name="connsiteX4" fmla="*/ 197360 w 1408722"/>
              <a:gd name="connsiteY4" fmla="*/ 401142 h 1027948"/>
              <a:gd name="connsiteX5" fmla="*/ 370926 w 1408722"/>
              <a:gd name="connsiteY5" fmla="*/ 20142 h 1027948"/>
              <a:gd name="connsiteX6" fmla="*/ 282026 w 1408722"/>
              <a:gd name="connsiteY6" fmla="*/ 92109 h 1027948"/>
              <a:gd name="connsiteX7" fmla="*/ 2626 w 1408722"/>
              <a:gd name="connsiteY7" fmla="*/ 426542 h 1027948"/>
              <a:gd name="connsiteX8" fmla="*/ 176193 w 1408722"/>
              <a:gd name="connsiteY8" fmla="*/ 803309 h 1027948"/>
              <a:gd name="connsiteX9" fmla="*/ 713826 w 1408722"/>
              <a:gd name="connsiteY9" fmla="*/ 1027676 h 1027948"/>
              <a:gd name="connsiteX10" fmla="*/ 1399626 w 1408722"/>
              <a:gd name="connsiteY10" fmla="*/ 748276 h 102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722" h="1027948">
                <a:moveTo>
                  <a:pt x="1399626" y="748276"/>
                </a:moveTo>
                <a:cubicBezTo>
                  <a:pt x="1459598" y="715820"/>
                  <a:pt x="1208421" y="828003"/>
                  <a:pt x="1073660" y="832942"/>
                </a:cubicBezTo>
                <a:cubicBezTo>
                  <a:pt x="938899" y="837881"/>
                  <a:pt x="727938" y="823770"/>
                  <a:pt x="591060" y="777909"/>
                </a:cubicBezTo>
                <a:cubicBezTo>
                  <a:pt x="454182" y="732048"/>
                  <a:pt x="318010" y="620570"/>
                  <a:pt x="252393" y="557776"/>
                </a:cubicBezTo>
                <a:cubicBezTo>
                  <a:pt x="186776" y="494982"/>
                  <a:pt x="177604" y="490748"/>
                  <a:pt x="197360" y="401142"/>
                </a:cubicBezTo>
                <a:cubicBezTo>
                  <a:pt x="217115" y="311536"/>
                  <a:pt x="356815" y="71647"/>
                  <a:pt x="370926" y="20142"/>
                </a:cubicBezTo>
                <a:cubicBezTo>
                  <a:pt x="385037" y="-31363"/>
                  <a:pt x="343409" y="24376"/>
                  <a:pt x="282026" y="92109"/>
                </a:cubicBezTo>
                <a:cubicBezTo>
                  <a:pt x="220643" y="159842"/>
                  <a:pt x="20265" y="308009"/>
                  <a:pt x="2626" y="426542"/>
                </a:cubicBezTo>
                <a:cubicBezTo>
                  <a:pt x="-15013" y="545075"/>
                  <a:pt x="57660" y="703120"/>
                  <a:pt x="176193" y="803309"/>
                </a:cubicBezTo>
                <a:cubicBezTo>
                  <a:pt x="294726" y="903498"/>
                  <a:pt x="506393" y="1034731"/>
                  <a:pt x="713826" y="1027676"/>
                </a:cubicBezTo>
                <a:cubicBezTo>
                  <a:pt x="921259" y="1020621"/>
                  <a:pt x="1339654" y="780732"/>
                  <a:pt x="1399626" y="74827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4" name="フリーフォーム: 図形 2583">
            <a:extLst>
              <a:ext uri="{FF2B5EF4-FFF2-40B4-BE49-F238E27FC236}">
                <a16:creationId xmlns:a16="http://schemas.microsoft.com/office/drawing/2014/main" id="{25A8F940-F4F4-4B52-AEA6-83DF75B48218}"/>
              </a:ext>
            </a:extLst>
          </p:cNvPr>
          <p:cNvSpPr/>
          <p:nvPr/>
        </p:nvSpPr>
        <p:spPr>
          <a:xfrm>
            <a:off x="572881" y="7225317"/>
            <a:ext cx="1384387" cy="479648"/>
          </a:xfrm>
          <a:custGeom>
            <a:avLst/>
            <a:gdLst>
              <a:gd name="connsiteX0" fmla="*/ 1370219 w 1384387"/>
              <a:gd name="connsiteY0" fmla="*/ 280383 h 479648"/>
              <a:gd name="connsiteX1" fmla="*/ 747919 w 1384387"/>
              <a:gd name="connsiteY1" fmla="*/ 47550 h 479648"/>
              <a:gd name="connsiteX2" fmla="*/ 333052 w 1384387"/>
              <a:gd name="connsiteY2" fmla="*/ 39083 h 479648"/>
              <a:gd name="connsiteX3" fmla="*/ 7086 w 1384387"/>
              <a:gd name="connsiteY3" fmla="*/ 470883 h 479648"/>
              <a:gd name="connsiteX4" fmla="*/ 176419 w 1384387"/>
              <a:gd name="connsiteY4" fmla="*/ 335416 h 479648"/>
              <a:gd name="connsiteX5" fmla="*/ 917252 w 1384387"/>
              <a:gd name="connsiteY5" fmla="*/ 411616 h 479648"/>
              <a:gd name="connsiteX6" fmla="*/ 1162786 w 1384387"/>
              <a:gd name="connsiteY6" fmla="*/ 407383 h 479648"/>
              <a:gd name="connsiteX7" fmla="*/ 1370219 w 1384387"/>
              <a:gd name="connsiteY7" fmla="*/ 280383 h 47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387" h="479648">
                <a:moveTo>
                  <a:pt x="1370219" y="280383"/>
                </a:moveTo>
                <a:cubicBezTo>
                  <a:pt x="1301075" y="220411"/>
                  <a:pt x="920780" y="87767"/>
                  <a:pt x="747919" y="47550"/>
                </a:cubicBezTo>
                <a:cubicBezTo>
                  <a:pt x="575058" y="7333"/>
                  <a:pt x="456524" y="-31472"/>
                  <a:pt x="333052" y="39083"/>
                </a:cubicBezTo>
                <a:cubicBezTo>
                  <a:pt x="209580" y="109638"/>
                  <a:pt x="33192" y="421494"/>
                  <a:pt x="7086" y="470883"/>
                </a:cubicBezTo>
                <a:cubicBezTo>
                  <a:pt x="-19020" y="520272"/>
                  <a:pt x="24725" y="345294"/>
                  <a:pt x="176419" y="335416"/>
                </a:cubicBezTo>
                <a:cubicBezTo>
                  <a:pt x="328113" y="325538"/>
                  <a:pt x="752858" y="399622"/>
                  <a:pt x="917252" y="411616"/>
                </a:cubicBezTo>
                <a:cubicBezTo>
                  <a:pt x="1081646" y="423610"/>
                  <a:pt x="1088703" y="435605"/>
                  <a:pt x="1162786" y="407383"/>
                </a:cubicBezTo>
                <a:cubicBezTo>
                  <a:pt x="1236869" y="379161"/>
                  <a:pt x="1439363" y="340355"/>
                  <a:pt x="1370219" y="2803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5" name="フリーフォーム: 図形 2584">
            <a:extLst>
              <a:ext uri="{FF2B5EF4-FFF2-40B4-BE49-F238E27FC236}">
                <a16:creationId xmlns:a16="http://schemas.microsoft.com/office/drawing/2014/main" id="{8C12E39D-D548-4656-BC20-8272EA5985D9}"/>
              </a:ext>
            </a:extLst>
          </p:cNvPr>
          <p:cNvSpPr/>
          <p:nvPr/>
        </p:nvSpPr>
        <p:spPr>
          <a:xfrm>
            <a:off x="905713" y="7598822"/>
            <a:ext cx="877324" cy="595738"/>
          </a:xfrm>
          <a:custGeom>
            <a:avLst/>
            <a:gdLst>
              <a:gd name="connsiteX0" fmla="*/ 863820 w 877324"/>
              <a:gd name="connsiteY0" fmla="*/ 71978 h 595738"/>
              <a:gd name="connsiteX1" fmla="*/ 444720 w 877324"/>
              <a:gd name="connsiteY1" fmla="*/ 11 h 595738"/>
              <a:gd name="connsiteX2" fmla="*/ 131454 w 877324"/>
              <a:gd name="connsiteY2" fmla="*/ 76211 h 595738"/>
              <a:gd name="connsiteX3" fmla="*/ 220 w 877324"/>
              <a:gd name="connsiteY3" fmla="*/ 465678 h 595738"/>
              <a:gd name="connsiteX4" fmla="*/ 110287 w 877324"/>
              <a:gd name="connsiteY4" fmla="*/ 224378 h 595738"/>
              <a:gd name="connsiteX5" fmla="*/ 448954 w 877324"/>
              <a:gd name="connsiteY5" fmla="*/ 110078 h 595738"/>
              <a:gd name="connsiteX6" fmla="*/ 321954 w 877324"/>
              <a:gd name="connsiteY6" fmla="*/ 152411 h 595738"/>
              <a:gd name="connsiteX7" fmla="*/ 254220 w 877324"/>
              <a:gd name="connsiteY7" fmla="*/ 372545 h 595738"/>
              <a:gd name="connsiteX8" fmla="*/ 203420 w 877324"/>
              <a:gd name="connsiteY8" fmla="*/ 592678 h 595738"/>
              <a:gd name="connsiteX9" fmla="*/ 237287 w 877324"/>
              <a:gd name="connsiteY9" fmla="*/ 486845 h 595738"/>
              <a:gd name="connsiteX10" fmla="*/ 609820 w 877324"/>
              <a:gd name="connsiteY10" fmla="*/ 287878 h 595738"/>
              <a:gd name="connsiteX11" fmla="*/ 609820 w 877324"/>
              <a:gd name="connsiteY11" fmla="*/ 287878 h 595738"/>
              <a:gd name="connsiteX12" fmla="*/ 762220 w 877324"/>
              <a:gd name="connsiteY12" fmla="*/ 237078 h 595738"/>
              <a:gd name="connsiteX13" fmla="*/ 863820 w 877324"/>
              <a:gd name="connsiteY13" fmla="*/ 71978 h 5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7324" h="595738">
                <a:moveTo>
                  <a:pt x="863820" y="71978"/>
                </a:moveTo>
                <a:cubicBezTo>
                  <a:pt x="810903" y="32467"/>
                  <a:pt x="566781" y="-695"/>
                  <a:pt x="444720" y="11"/>
                </a:cubicBezTo>
                <a:cubicBezTo>
                  <a:pt x="322659" y="716"/>
                  <a:pt x="205537" y="-1400"/>
                  <a:pt x="131454" y="76211"/>
                </a:cubicBezTo>
                <a:cubicBezTo>
                  <a:pt x="57371" y="153822"/>
                  <a:pt x="3748" y="440984"/>
                  <a:pt x="220" y="465678"/>
                </a:cubicBezTo>
                <a:cubicBezTo>
                  <a:pt x="-3308" y="490372"/>
                  <a:pt x="35498" y="283645"/>
                  <a:pt x="110287" y="224378"/>
                </a:cubicBezTo>
                <a:cubicBezTo>
                  <a:pt x="185076" y="165111"/>
                  <a:pt x="413676" y="122073"/>
                  <a:pt x="448954" y="110078"/>
                </a:cubicBezTo>
                <a:cubicBezTo>
                  <a:pt x="484232" y="98084"/>
                  <a:pt x="354410" y="108667"/>
                  <a:pt x="321954" y="152411"/>
                </a:cubicBezTo>
                <a:cubicBezTo>
                  <a:pt x="289498" y="196155"/>
                  <a:pt x="273976" y="299167"/>
                  <a:pt x="254220" y="372545"/>
                </a:cubicBezTo>
                <a:cubicBezTo>
                  <a:pt x="234464" y="445923"/>
                  <a:pt x="206242" y="573628"/>
                  <a:pt x="203420" y="592678"/>
                </a:cubicBezTo>
                <a:cubicBezTo>
                  <a:pt x="200598" y="611728"/>
                  <a:pt x="169554" y="537645"/>
                  <a:pt x="237287" y="486845"/>
                </a:cubicBezTo>
                <a:cubicBezTo>
                  <a:pt x="305020" y="436045"/>
                  <a:pt x="609820" y="287878"/>
                  <a:pt x="609820" y="287878"/>
                </a:cubicBezTo>
                <a:lnTo>
                  <a:pt x="609820" y="287878"/>
                </a:lnTo>
                <a:cubicBezTo>
                  <a:pt x="635220" y="279411"/>
                  <a:pt x="724826" y="274472"/>
                  <a:pt x="762220" y="237078"/>
                </a:cubicBezTo>
                <a:cubicBezTo>
                  <a:pt x="799614" y="199684"/>
                  <a:pt x="916737" y="111489"/>
                  <a:pt x="863820" y="7197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9" name="フリーフォーム: 図形 2588">
            <a:extLst>
              <a:ext uri="{FF2B5EF4-FFF2-40B4-BE49-F238E27FC236}">
                <a16:creationId xmlns:a16="http://schemas.microsoft.com/office/drawing/2014/main" id="{4409BABE-9FE7-4CC7-9E1E-C4D83F9C571C}"/>
              </a:ext>
            </a:extLst>
          </p:cNvPr>
          <p:cNvSpPr/>
          <p:nvPr/>
        </p:nvSpPr>
        <p:spPr>
          <a:xfrm>
            <a:off x="5105146" y="10472409"/>
            <a:ext cx="117480" cy="1360511"/>
          </a:xfrm>
          <a:custGeom>
            <a:avLst/>
            <a:gdLst>
              <a:gd name="connsiteX0" fmla="*/ 35814 w 117480"/>
              <a:gd name="connsiteY0" fmla="*/ 7631 h 1360511"/>
              <a:gd name="connsiteX1" fmla="*/ 117094 w 117480"/>
              <a:gd name="connsiteY1" fmla="*/ 373391 h 1360511"/>
              <a:gd name="connsiteX2" fmla="*/ 66294 w 117480"/>
              <a:gd name="connsiteY2" fmla="*/ 586751 h 1360511"/>
              <a:gd name="connsiteX3" fmla="*/ 61214 w 117480"/>
              <a:gd name="connsiteY3" fmla="*/ 916951 h 1360511"/>
              <a:gd name="connsiteX4" fmla="*/ 61214 w 117480"/>
              <a:gd name="connsiteY4" fmla="*/ 1170951 h 1360511"/>
              <a:gd name="connsiteX5" fmla="*/ 254 w 117480"/>
              <a:gd name="connsiteY5" fmla="*/ 1343671 h 1360511"/>
              <a:gd name="connsiteX6" fmla="*/ 40894 w 117480"/>
              <a:gd name="connsiteY6" fmla="*/ 744231 h 1360511"/>
              <a:gd name="connsiteX7" fmla="*/ 35814 w 117480"/>
              <a:gd name="connsiteY7" fmla="*/ 7631 h 136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480" h="1360511">
                <a:moveTo>
                  <a:pt x="35814" y="7631"/>
                </a:moveTo>
                <a:cubicBezTo>
                  <a:pt x="48514" y="-54176"/>
                  <a:pt x="112014" y="276871"/>
                  <a:pt x="117094" y="373391"/>
                </a:cubicBezTo>
                <a:cubicBezTo>
                  <a:pt x="122174" y="469911"/>
                  <a:pt x="75607" y="496158"/>
                  <a:pt x="66294" y="586751"/>
                </a:cubicBezTo>
                <a:cubicBezTo>
                  <a:pt x="56981" y="677344"/>
                  <a:pt x="62061" y="819584"/>
                  <a:pt x="61214" y="916951"/>
                </a:cubicBezTo>
                <a:cubicBezTo>
                  <a:pt x="60367" y="1014318"/>
                  <a:pt x="71374" y="1099831"/>
                  <a:pt x="61214" y="1170951"/>
                </a:cubicBezTo>
                <a:cubicBezTo>
                  <a:pt x="51054" y="1242071"/>
                  <a:pt x="3641" y="1414791"/>
                  <a:pt x="254" y="1343671"/>
                </a:cubicBezTo>
                <a:cubicBezTo>
                  <a:pt x="-3133" y="1272551"/>
                  <a:pt x="28194" y="966904"/>
                  <a:pt x="40894" y="744231"/>
                </a:cubicBezTo>
                <a:cubicBezTo>
                  <a:pt x="53594" y="521558"/>
                  <a:pt x="23114" y="69438"/>
                  <a:pt x="35814" y="7631"/>
                </a:cubicBezTo>
                <a:close/>
              </a:path>
            </a:pathLst>
          </a:custGeom>
          <a:pattFill prst="pct10">
            <a:fgClr>
              <a:schemeClr val="bg2">
                <a:lumMod val="9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0" name="フリーフォーム: 図形 2589">
            <a:extLst>
              <a:ext uri="{FF2B5EF4-FFF2-40B4-BE49-F238E27FC236}">
                <a16:creationId xmlns:a16="http://schemas.microsoft.com/office/drawing/2014/main" id="{0EC2E8FA-E67F-4317-9E97-577BA5607880}"/>
              </a:ext>
            </a:extLst>
          </p:cNvPr>
          <p:cNvSpPr/>
          <p:nvPr/>
        </p:nvSpPr>
        <p:spPr>
          <a:xfrm>
            <a:off x="5108141" y="11743239"/>
            <a:ext cx="723344" cy="755938"/>
          </a:xfrm>
          <a:custGeom>
            <a:avLst/>
            <a:gdLst>
              <a:gd name="connsiteX0" fmla="*/ 129339 w 723344"/>
              <a:gd name="connsiteY0" fmla="*/ 32201 h 755938"/>
              <a:gd name="connsiteX1" fmla="*/ 662739 w 723344"/>
              <a:gd name="connsiteY1" fmla="*/ 555441 h 755938"/>
              <a:gd name="connsiteX2" fmla="*/ 642419 w 723344"/>
              <a:gd name="connsiteY2" fmla="*/ 743401 h 755938"/>
              <a:gd name="connsiteX3" fmla="*/ 48059 w 723344"/>
              <a:gd name="connsiteY3" fmla="*/ 240481 h 755938"/>
              <a:gd name="connsiteX4" fmla="*/ 53139 w 723344"/>
              <a:gd name="connsiteY4" fmla="*/ 159201 h 755938"/>
              <a:gd name="connsiteX5" fmla="*/ 195379 w 723344"/>
              <a:gd name="connsiteY5" fmla="*/ 67761 h 755938"/>
              <a:gd name="connsiteX6" fmla="*/ 129339 w 723344"/>
              <a:gd name="connsiteY6" fmla="*/ 32201 h 7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344" h="755938">
                <a:moveTo>
                  <a:pt x="129339" y="32201"/>
                </a:moveTo>
                <a:cubicBezTo>
                  <a:pt x="207232" y="113481"/>
                  <a:pt x="577226" y="436908"/>
                  <a:pt x="662739" y="555441"/>
                </a:cubicBezTo>
                <a:cubicBezTo>
                  <a:pt x="748252" y="673974"/>
                  <a:pt x="744866" y="795894"/>
                  <a:pt x="642419" y="743401"/>
                </a:cubicBezTo>
                <a:cubicBezTo>
                  <a:pt x="539972" y="690908"/>
                  <a:pt x="146272" y="337848"/>
                  <a:pt x="48059" y="240481"/>
                </a:cubicBezTo>
                <a:cubicBezTo>
                  <a:pt x="-50154" y="143114"/>
                  <a:pt x="28586" y="187988"/>
                  <a:pt x="53139" y="159201"/>
                </a:cubicBezTo>
                <a:cubicBezTo>
                  <a:pt x="77692" y="130414"/>
                  <a:pt x="184372" y="88928"/>
                  <a:pt x="195379" y="67761"/>
                </a:cubicBezTo>
                <a:cubicBezTo>
                  <a:pt x="206386" y="46594"/>
                  <a:pt x="51446" y="-49079"/>
                  <a:pt x="129339" y="32201"/>
                </a:cubicBezTo>
                <a:close/>
              </a:path>
            </a:pathLst>
          </a:custGeom>
          <a:pattFill prst="pct10">
            <a:fgClr>
              <a:schemeClr val="bg2">
                <a:lumMod val="9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1" name="フリーフォーム: 図形 2590">
            <a:extLst>
              <a:ext uri="{FF2B5EF4-FFF2-40B4-BE49-F238E27FC236}">
                <a16:creationId xmlns:a16="http://schemas.microsoft.com/office/drawing/2014/main" id="{D49B4DF1-572A-40CF-80FE-CB416627D748}"/>
              </a:ext>
            </a:extLst>
          </p:cNvPr>
          <p:cNvSpPr/>
          <p:nvPr/>
        </p:nvSpPr>
        <p:spPr>
          <a:xfrm>
            <a:off x="5068578" y="7708887"/>
            <a:ext cx="1240446" cy="3211078"/>
          </a:xfrm>
          <a:custGeom>
            <a:avLst/>
            <a:gdLst>
              <a:gd name="connsiteX0" fmla="*/ 138422 w 1240446"/>
              <a:gd name="connsiteY0" fmla="*/ 13 h 3211078"/>
              <a:gd name="connsiteX1" fmla="*/ 1154422 w 1240446"/>
              <a:gd name="connsiteY1" fmla="*/ 152413 h 3211078"/>
              <a:gd name="connsiteX2" fmla="*/ 1173472 w 1240446"/>
              <a:gd name="connsiteY2" fmla="*/ 203213 h 3211078"/>
              <a:gd name="connsiteX3" fmla="*/ 1059172 w 1240446"/>
              <a:gd name="connsiteY3" fmla="*/ 311163 h 3211078"/>
              <a:gd name="connsiteX4" fmla="*/ 398772 w 1240446"/>
              <a:gd name="connsiteY4" fmla="*/ 831863 h 3211078"/>
              <a:gd name="connsiteX5" fmla="*/ 271772 w 1240446"/>
              <a:gd name="connsiteY5" fmla="*/ 2266963 h 3211078"/>
              <a:gd name="connsiteX6" fmla="*/ 259072 w 1240446"/>
              <a:gd name="connsiteY6" fmla="*/ 3206763 h 3211078"/>
              <a:gd name="connsiteX7" fmla="*/ 100322 w 1240446"/>
              <a:gd name="connsiteY7" fmla="*/ 2546363 h 3211078"/>
              <a:gd name="connsiteX8" fmla="*/ 36822 w 1240446"/>
              <a:gd name="connsiteY8" fmla="*/ 990613 h 3211078"/>
              <a:gd name="connsiteX9" fmla="*/ 17772 w 1240446"/>
              <a:gd name="connsiteY9" fmla="*/ 787413 h 3211078"/>
              <a:gd name="connsiteX10" fmla="*/ 68572 w 1240446"/>
              <a:gd name="connsiteY10" fmla="*/ 520713 h 3211078"/>
              <a:gd name="connsiteX11" fmla="*/ 5072 w 1240446"/>
              <a:gd name="connsiteY11" fmla="*/ 146063 h 3211078"/>
              <a:gd name="connsiteX12" fmla="*/ 138422 w 1240446"/>
              <a:gd name="connsiteY12" fmla="*/ 13 h 321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0446" h="3211078">
                <a:moveTo>
                  <a:pt x="138422" y="13"/>
                </a:moveTo>
                <a:cubicBezTo>
                  <a:pt x="329980" y="1071"/>
                  <a:pt x="981914" y="118546"/>
                  <a:pt x="1154422" y="152413"/>
                </a:cubicBezTo>
                <a:cubicBezTo>
                  <a:pt x="1326930" y="186280"/>
                  <a:pt x="1189347" y="176755"/>
                  <a:pt x="1173472" y="203213"/>
                </a:cubicBezTo>
                <a:cubicBezTo>
                  <a:pt x="1157597" y="229671"/>
                  <a:pt x="1188289" y="206388"/>
                  <a:pt x="1059172" y="311163"/>
                </a:cubicBezTo>
                <a:cubicBezTo>
                  <a:pt x="930055" y="415938"/>
                  <a:pt x="530005" y="505896"/>
                  <a:pt x="398772" y="831863"/>
                </a:cubicBezTo>
                <a:cubicBezTo>
                  <a:pt x="267539" y="1157830"/>
                  <a:pt x="295055" y="1871146"/>
                  <a:pt x="271772" y="2266963"/>
                </a:cubicBezTo>
                <a:cubicBezTo>
                  <a:pt x="248489" y="2662780"/>
                  <a:pt x="287647" y="3160196"/>
                  <a:pt x="259072" y="3206763"/>
                </a:cubicBezTo>
                <a:cubicBezTo>
                  <a:pt x="230497" y="3253330"/>
                  <a:pt x="137364" y="2915721"/>
                  <a:pt x="100322" y="2546363"/>
                </a:cubicBezTo>
                <a:cubicBezTo>
                  <a:pt x="63280" y="2177005"/>
                  <a:pt x="50580" y="1283771"/>
                  <a:pt x="36822" y="990613"/>
                </a:cubicBezTo>
                <a:cubicBezTo>
                  <a:pt x="23064" y="697455"/>
                  <a:pt x="12480" y="865730"/>
                  <a:pt x="17772" y="787413"/>
                </a:cubicBezTo>
                <a:cubicBezTo>
                  <a:pt x="23064" y="709096"/>
                  <a:pt x="70689" y="627605"/>
                  <a:pt x="68572" y="520713"/>
                </a:cubicBezTo>
                <a:cubicBezTo>
                  <a:pt x="66455" y="413821"/>
                  <a:pt x="-2336" y="229671"/>
                  <a:pt x="5072" y="146063"/>
                </a:cubicBezTo>
                <a:cubicBezTo>
                  <a:pt x="12480" y="62455"/>
                  <a:pt x="-53136" y="-1045"/>
                  <a:pt x="138422" y="1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2" name="フリーフォーム: 図形 2591">
            <a:extLst>
              <a:ext uri="{FF2B5EF4-FFF2-40B4-BE49-F238E27FC236}">
                <a16:creationId xmlns:a16="http://schemas.microsoft.com/office/drawing/2014/main" id="{2A165BDF-A30D-482D-81C9-C7B4C5FA52BA}"/>
              </a:ext>
            </a:extLst>
          </p:cNvPr>
          <p:cNvSpPr/>
          <p:nvPr/>
        </p:nvSpPr>
        <p:spPr>
          <a:xfrm>
            <a:off x="3468116" y="7790555"/>
            <a:ext cx="1445065" cy="3911012"/>
          </a:xfrm>
          <a:custGeom>
            <a:avLst/>
            <a:gdLst>
              <a:gd name="connsiteX0" fmla="*/ 3217 w 1445065"/>
              <a:gd name="connsiteY0" fmla="*/ 413645 h 3911012"/>
              <a:gd name="connsiteX1" fmla="*/ 739817 w 1445065"/>
              <a:gd name="connsiteY1" fmla="*/ 24178 h 3911012"/>
              <a:gd name="connsiteX2" fmla="*/ 1010751 w 1445065"/>
              <a:gd name="connsiteY2" fmla="*/ 117312 h 3911012"/>
              <a:gd name="connsiteX3" fmla="*/ 1349417 w 1445065"/>
              <a:gd name="connsiteY3" fmla="*/ 735378 h 3911012"/>
              <a:gd name="connsiteX4" fmla="*/ 1425617 w 1445065"/>
              <a:gd name="connsiteY4" fmla="*/ 2090045 h 3911012"/>
              <a:gd name="connsiteX5" fmla="*/ 1442551 w 1445065"/>
              <a:gd name="connsiteY5" fmla="*/ 2818178 h 3911012"/>
              <a:gd name="connsiteX6" fmla="*/ 1383284 w 1445065"/>
              <a:gd name="connsiteY6" fmla="*/ 3419312 h 3911012"/>
              <a:gd name="connsiteX7" fmla="*/ 1383284 w 1445065"/>
              <a:gd name="connsiteY7" fmla="*/ 3910378 h 3911012"/>
              <a:gd name="connsiteX8" fmla="*/ 1315551 w 1445065"/>
              <a:gd name="connsiteY8" fmla="*/ 3317712 h 3911012"/>
              <a:gd name="connsiteX9" fmla="*/ 1163151 w 1445065"/>
              <a:gd name="connsiteY9" fmla="*/ 1311112 h 3911012"/>
              <a:gd name="connsiteX10" fmla="*/ 1019217 w 1445065"/>
              <a:gd name="connsiteY10" fmla="*/ 921645 h 3911012"/>
              <a:gd name="connsiteX11" fmla="*/ 494284 w 1445065"/>
              <a:gd name="connsiteY11" fmla="*/ 616845 h 3911012"/>
              <a:gd name="connsiteX12" fmla="*/ 3217 w 1445065"/>
              <a:gd name="connsiteY12" fmla="*/ 413645 h 391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5065" h="3911012">
                <a:moveTo>
                  <a:pt x="3217" y="413645"/>
                </a:moveTo>
                <a:cubicBezTo>
                  <a:pt x="44139" y="314867"/>
                  <a:pt x="571895" y="73567"/>
                  <a:pt x="739817" y="24178"/>
                </a:cubicBezTo>
                <a:cubicBezTo>
                  <a:pt x="907739" y="-25211"/>
                  <a:pt x="909151" y="-1221"/>
                  <a:pt x="1010751" y="117312"/>
                </a:cubicBezTo>
                <a:cubicBezTo>
                  <a:pt x="1112351" y="235845"/>
                  <a:pt x="1280273" y="406589"/>
                  <a:pt x="1349417" y="735378"/>
                </a:cubicBezTo>
                <a:cubicBezTo>
                  <a:pt x="1418561" y="1064167"/>
                  <a:pt x="1410095" y="1742912"/>
                  <a:pt x="1425617" y="2090045"/>
                </a:cubicBezTo>
                <a:cubicBezTo>
                  <a:pt x="1441139" y="2437178"/>
                  <a:pt x="1449606" y="2596634"/>
                  <a:pt x="1442551" y="2818178"/>
                </a:cubicBezTo>
                <a:cubicBezTo>
                  <a:pt x="1435496" y="3039722"/>
                  <a:pt x="1393162" y="3237279"/>
                  <a:pt x="1383284" y="3419312"/>
                </a:cubicBezTo>
                <a:cubicBezTo>
                  <a:pt x="1373406" y="3601345"/>
                  <a:pt x="1394573" y="3927311"/>
                  <a:pt x="1383284" y="3910378"/>
                </a:cubicBezTo>
                <a:cubicBezTo>
                  <a:pt x="1371995" y="3893445"/>
                  <a:pt x="1352240" y="3750923"/>
                  <a:pt x="1315551" y="3317712"/>
                </a:cubicBezTo>
                <a:cubicBezTo>
                  <a:pt x="1278862" y="2884501"/>
                  <a:pt x="1212540" y="1710456"/>
                  <a:pt x="1163151" y="1311112"/>
                </a:cubicBezTo>
                <a:cubicBezTo>
                  <a:pt x="1113762" y="911768"/>
                  <a:pt x="1130695" y="1037356"/>
                  <a:pt x="1019217" y="921645"/>
                </a:cubicBezTo>
                <a:cubicBezTo>
                  <a:pt x="907739" y="805934"/>
                  <a:pt x="666440" y="697278"/>
                  <a:pt x="494284" y="616845"/>
                </a:cubicBezTo>
                <a:cubicBezTo>
                  <a:pt x="322128" y="536412"/>
                  <a:pt x="-37705" y="512423"/>
                  <a:pt x="3217" y="41364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3" name="フリーフォーム: 図形 2592">
            <a:extLst>
              <a:ext uri="{FF2B5EF4-FFF2-40B4-BE49-F238E27FC236}">
                <a16:creationId xmlns:a16="http://schemas.microsoft.com/office/drawing/2014/main" id="{1F908559-E3F9-402A-83FC-ED62B3C00E0C}"/>
              </a:ext>
            </a:extLst>
          </p:cNvPr>
          <p:cNvSpPr/>
          <p:nvPr/>
        </p:nvSpPr>
        <p:spPr>
          <a:xfrm>
            <a:off x="3964801" y="11246054"/>
            <a:ext cx="906962" cy="1028058"/>
          </a:xfrm>
          <a:custGeom>
            <a:avLst/>
            <a:gdLst>
              <a:gd name="connsiteX0" fmla="*/ 835799 w 906962"/>
              <a:gd name="connsiteY0" fmla="*/ 1913 h 1028058"/>
              <a:gd name="connsiteX1" fmla="*/ 903532 w 906962"/>
              <a:gd name="connsiteY1" fmla="*/ 611513 h 1028058"/>
              <a:gd name="connsiteX2" fmla="*/ 725732 w 906962"/>
              <a:gd name="connsiteY2" fmla="*/ 713113 h 1028058"/>
              <a:gd name="connsiteX3" fmla="*/ 149999 w 906962"/>
              <a:gd name="connsiteY3" fmla="*/ 996746 h 1028058"/>
              <a:gd name="connsiteX4" fmla="*/ 35699 w 906962"/>
              <a:gd name="connsiteY4" fmla="*/ 1005213 h 1028058"/>
              <a:gd name="connsiteX5" fmla="*/ 31466 w 906962"/>
              <a:gd name="connsiteY5" fmla="*/ 857046 h 1028058"/>
              <a:gd name="connsiteX6" fmla="*/ 412466 w 906962"/>
              <a:gd name="connsiteY6" fmla="*/ 696179 h 1028058"/>
              <a:gd name="connsiteX7" fmla="*/ 746899 w 906962"/>
              <a:gd name="connsiteY7" fmla="*/ 429479 h 1028058"/>
              <a:gd name="connsiteX8" fmla="*/ 835799 w 906962"/>
              <a:gd name="connsiteY8" fmla="*/ 1913 h 10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962" h="1028058">
                <a:moveTo>
                  <a:pt x="835799" y="1913"/>
                </a:moveTo>
                <a:cubicBezTo>
                  <a:pt x="861904" y="32252"/>
                  <a:pt x="921876" y="492980"/>
                  <a:pt x="903532" y="611513"/>
                </a:cubicBezTo>
                <a:cubicBezTo>
                  <a:pt x="885188" y="730046"/>
                  <a:pt x="851321" y="648908"/>
                  <a:pt x="725732" y="713113"/>
                </a:cubicBezTo>
                <a:cubicBezTo>
                  <a:pt x="600143" y="777319"/>
                  <a:pt x="265004" y="948063"/>
                  <a:pt x="149999" y="996746"/>
                </a:cubicBezTo>
                <a:cubicBezTo>
                  <a:pt x="34994" y="1045429"/>
                  <a:pt x="55454" y="1028496"/>
                  <a:pt x="35699" y="1005213"/>
                </a:cubicBezTo>
                <a:cubicBezTo>
                  <a:pt x="15943" y="981930"/>
                  <a:pt x="-31328" y="908552"/>
                  <a:pt x="31466" y="857046"/>
                </a:cubicBezTo>
                <a:cubicBezTo>
                  <a:pt x="94260" y="805540"/>
                  <a:pt x="293227" y="767440"/>
                  <a:pt x="412466" y="696179"/>
                </a:cubicBezTo>
                <a:cubicBezTo>
                  <a:pt x="531705" y="624918"/>
                  <a:pt x="679166" y="548718"/>
                  <a:pt x="746899" y="429479"/>
                </a:cubicBezTo>
                <a:cubicBezTo>
                  <a:pt x="814632" y="310240"/>
                  <a:pt x="809694" y="-28426"/>
                  <a:pt x="835799" y="191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4" name="フリーフォーム: 図形 2593">
            <a:extLst>
              <a:ext uri="{FF2B5EF4-FFF2-40B4-BE49-F238E27FC236}">
                <a16:creationId xmlns:a16="http://schemas.microsoft.com/office/drawing/2014/main" id="{4AA3514C-30A2-46EF-A4D5-CB14AB09234F}"/>
              </a:ext>
            </a:extLst>
          </p:cNvPr>
          <p:cNvSpPr/>
          <p:nvPr/>
        </p:nvSpPr>
        <p:spPr>
          <a:xfrm>
            <a:off x="6264104" y="6559331"/>
            <a:ext cx="2304612" cy="4581084"/>
          </a:xfrm>
          <a:custGeom>
            <a:avLst/>
            <a:gdLst>
              <a:gd name="connsiteX0" fmla="*/ 1229 w 2304612"/>
              <a:gd name="connsiteY0" fmla="*/ 36202 h 4581084"/>
              <a:gd name="connsiteX1" fmla="*/ 695496 w 2304612"/>
              <a:gd name="connsiteY1" fmla="*/ 129336 h 4581084"/>
              <a:gd name="connsiteX2" fmla="*/ 1262763 w 2304612"/>
              <a:gd name="connsiteY2" fmla="*/ 188602 h 4581084"/>
              <a:gd name="connsiteX3" fmla="*/ 1804629 w 2304612"/>
              <a:gd name="connsiteY3" fmla="*/ 1907336 h 4581084"/>
              <a:gd name="connsiteX4" fmla="*/ 1821563 w 2304612"/>
              <a:gd name="connsiteY4" fmla="*/ 2991069 h 4581084"/>
              <a:gd name="connsiteX5" fmla="*/ 2304163 w 2304612"/>
              <a:gd name="connsiteY5" fmla="*/ 4269536 h 4581084"/>
              <a:gd name="connsiteX6" fmla="*/ 1897763 w 2304612"/>
              <a:gd name="connsiteY6" fmla="*/ 4328802 h 4581084"/>
              <a:gd name="connsiteX7" fmla="*/ 1347429 w 2304612"/>
              <a:gd name="connsiteY7" fmla="*/ 4506602 h 4581084"/>
              <a:gd name="connsiteX8" fmla="*/ 847896 w 2304612"/>
              <a:gd name="connsiteY8" fmla="*/ 2957202 h 4581084"/>
              <a:gd name="connsiteX9" fmla="*/ 814029 w 2304612"/>
              <a:gd name="connsiteY9" fmla="*/ 1500936 h 4581084"/>
              <a:gd name="connsiteX10" fmla="*/ 534629 w 2304612"/>
              <a:gd name="connsiteY10" fmla="*/ 798202 h 4581084"/>
              <a:gd name="connsiteX11" fmla="*/ 1229 w 2304612"/>
              <a:gd name="connsiteY11" fmla="*/ 36202 h 45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612" h="4581084">
                <a:moveTo>
                  <a:pt x="1229" y="36202"/>
                </a:moveTo>
                <a:cubicBezTo>
                  <a:pt x="28040" y="-75276"/>
                  <a:pt x="485240" y="103936"/>
                  <a:pt x="695496" y="129336"/>
                </a:cubicBezTo>
                <a:cubicBezTo>
                  <a:pt x="905752" y="154736"/>
                  <a:pt x="1077908" y="-107731"/>
                  <a:pt x="1262763" y="188602"/>
                </a:cubicBezTo>
                <a:cubicBezTo>
                  <a:pt x="1447619" y="484935"/>
                  <a:pt x="1711496" y="1440258"/>
                  <a:pt x="1804629" y="1907336"/>
                </a:cubicBezTo>
                <a:cubicBezTo>
                  <a:pt x="1897762" y="2374414"/>
                  <a:pt x="1738307" y="2597369"/>
                  <a:pt x="1821563" y="2991069"/>
                </a:cubicBezTo>
                <a:cubicBezTo>
                  <a:pt x="1904819" y="3384769"/>
                  <a:pt x="2291463" y="4046581"/>
                  <a:pt x="2304163" y="4269536"/>
                </a:cubicBezTo>
                <a:cubicBezTo>
                  <a:pt x="2316863" y="4492492"/>
                  <a:pt x="2057219" y="4289291"/>
                  <a:pt x="1897763" y="4328802"/>
                </a:cubicBezTo>
                <a:cubicBezTo>
                  <a:pt x="1738307" y="4368313"/>
                  <a:pt x="1522407" y="4735202"/>
                  <a:pt x="1347429" y="4506602"/>
                </a:cubicBezTo>
                <a:cubicBezTo>
                  <a:pt x="1172451" y="4278002"/>
                  <a:pt x="936796" y="3458146"/>
                  <a:pt x="847896" y="2957202"/>
                </a:cubicBezTo>
                <a:cubicBezTo>
                  <a:pt x="758996" y="2456258"/>
                  <a:pt x="866240" y="1860769"/>
                  <a:pt x="814029" y="1500936"/>
                </a:cubicBezTo>
                <a:cubicBezTo>
                  <a:pt x="761818" y="1141103"/>
                  <a:pt x="675740" y="1046558"/>
                  <a:pt x="534629" y="798202"/>
                </a:cubicBezTo>
                <a:cubicBezTo>
                  <a:pt x="393518" y="549846"/>
                  <a:pt x="-25582" y="147680"/>
                  <a:pt x="1229" y="362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5" name="フリーフォーム: 図形 2594">
            <a:extLst>
              <a:ext uri="{FF2B5EF4-FFF2-40B4-BE49-F238E27FC236}">
                <a16:creationId xmlns:a16="http://schemas.microsoft.com/office/drawing/2014/main" id="{FEB1A09D-7AC0-432D-A46D-FED7AD38013F}"/>
              </a:ext>
            </a:extLst>
          </p:cNvPr>
          <p:cNvSpPr/>
          <p:nvPr/>
        </p:nvSpPr>
        <p:spPr>
          <a:xfrm>
            <a:off x="7567228" y="10899683"/>
            <a:ext cx="1676130" cy="1988869"/>
          </a:xfrm>
          <a:custGeom>
            <a:avLst/>
            <a:gdLst>
              <a:gd name="connsiteX0" fmla="*/ 10439 w 1676130"/>
              <a:gd name="connsiteY0" fmla="*/ 310184 h 1988869"/>
              <a:gd name="connsiteX1" fmla="*/ 975639 w 1676130"/>
              <a:gd name="connsiteY1" fmla="*/ 47717 h 1988869"/>
              <a:gd name="connsiteX2" fmla="*/ 1339705 w 1676130"/>
              <a:gd name="connsiteY2" fmla="*/ 1122984 h 1988869"/>
              <a:gd name="connsiteX3" fmla="*/ 1483639 w 1676130"/>
              <a:gd name="connsiteY3" fmla="*/ 1537850 h 1988869"/>
              <a:gd name="connsiteX4" fmla="*/ 1669905 w 1676130"/>
              <a:gd name="connsiteY4" fmla="*/ 1986584 h 1988869"/>
              <a:gd name="connsiteX5" fmla="*/ 1238105 w 1676130"/>
              <a:gd name="connsiteY5" fmla="*/ 1698717 h 1988869"/>
              <a:gd name="connsiteX6" fmla="*/ 509972 w 1676130"/>
              <a:gd name="connsiteY6" fmla="*/ 1393917 h 1988869"/>
              <a:gd name="connsiteX7" fmla="*/ 10439 w 1676130"/>
              <a:gd name="connsiteY7" fmla="*/ 310184 h 19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130" h="1988869">
                <a:moveTo>
                  <a:pt x="10439" y="310184"/>
                </a:moveTo>
                <a:cubicBezTo>
                  <a:pt x="88050" y="85817"/>
                  <a:pt x="754095" y="-87750"/>
                  <a:pt x="975639" y="47717"/>
                </a:cubicBezTo>
                <a:cubicBezTo>
                  <a:pt x="1197183" y="183184"/>
                  <a:pt x="1255038" y="874629"/>
                  <a:pt x="1339705" y="1122984"/>
                </a:cubicBezTo>
                <a:cubicBezTo>
                  <a:pt x="1424372" y="1371339"/>
                  <a:pt x="1428606" y="1393917"/>
                  <a:pt x="1483639" y="1537850"/>
                </a:cubicBezTo>
                <a:cubicBezTo>
                  <a:pt x="1538672" y="1681783"/>
                  <a:pt x="1710827" y="1959773"/>
                  <a:pt x="1669905" y="1986584"/>
                </a:cubicBezTo>
                <a:cubicBezTo>
                  <a:pt x="1628983" y="2013395"/>
                  <a:pt x="1431427" y="1797495"/>
                  <a:pt x="1238105" y="1698717"/>
                </a:cubicBezTo>
                <a:cubicBezTo>
                  <a:pt x="1044783" y="1599939"/>
                  <a:pt x="713172" y="1628161"/>
                  <a:pt x="509972" y="1393917"/>
                </a:cubicBezTo>
                <a:cubicBezTo>
                  <a:pt x="306772" y="1159673"/>
                  <a:pt x="-67172" y="534551"/>
                  <a:pt x="10439" y="31018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6" name="フリーフォーム: 図形 2595">
            <a:extLst>
              <a:ext uri="{FF2B5EF4-FFF2-40B4-BE49-F238E27FC236}">
                <a16:creationId xmlns:a16="http://schemas.microsoft.com/office/drawing/2014/main" id="{2C0FEB08-43F8-4C09-9CA3-71DC0C540968}"/>
              </a:ext>
            </a:extLst>
          </p:cNvPr>
          <p:cNvSpPr/>
          <p:nvPr/>
        </p:nvSpPr>
        <p:spPr>
          <a:xfrm>
            <a:off x="5760785" y="6537689"/>
            <a:ext cx="1338090" cy="1957518"/>
          </a:xfrm>
          <a:custGeom>
            <a:avLst/>
            <a:gdLst>
              <a:gd name="connsiteX0" fmla="*/ 377548 w 1338090"/>
              <a:gd name="connsiteY0" fmla="*/ 57844 h 1957518"/>
              <a:gd name="connsiteX1" fmla="*/ 733148 w 1338090"/>
              <a:gd name="connsiteY1" fmla="*/ 709778 h 1957518"/>
              <a:gd name="connsiteX2" fmla="*/ 1291948 w 1338090"/>
              <a:gd name="connsiteY2" fmla="*/ 1488711 h 1957518"/>
              <a:gd name="connsiteX3" fmla="*/ 1291948 w 1338090"/>
              <a:gd name="connsiteY3" fmla="*/ 1945911 h 1957518"/>
              <a:gd name="connsiteX4" fmla="*/ 1173415 w 1338090"/>
              <a:gd name="connsiteY4" fmla="*/ 1759644 h 1957518"/>
              <a:gd name="connsiteX5" fmla="*/ 38882 w 1338090"/>
              <a:gd name="connsiteY5" fmla="*/ 1107711 h 1957518"/>
              <a:gd name="connsiteX6" fmla="*/ 275948 w 1338090"/>
              <a:gd name="connsiteY6" fmla="*/ 150978 h 1957518"/>
              <a:gd name="connsiteX7" fmla="*/ 377548 w 1338090"/>
              <a:gd name="connsiteY7" fmla="*/ 57844 h 19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090" h="1957518">
                <a:moveTo>
                  <a:pt x="377548" y="57844"/>
                </a:moveTo>
                <a:cubicBezTo>
                  <a:pt x="453748" y="150977"/>
                  <a:pt x="580748" y="471300"/>
                  <a:pt x="733148" y="709778"/>
                </a:cubicBezTo>
                <a:cubicBezTo>
                  <a:pt x="885548" y="948256"/>
                  <a:pt x="1198815" y="1282689"/>
                  <a:pt x="1291948" y="1488711"/>
                </a:cubicBezTo>
                <a:cubicBezTo>
                  <a:pt x="1385081" y="1694733"/>
                  <a:pt x="1311704" y="1900756"/>
                  <a:pt x="1291948" y="1945911"/>
                </a:cubicBezTo>
                <a:cubicBezTo>
                  <a:pt x="1272193" y="1991067"/>
                  <a:pt x="1382259" y="1899344"/>
                  <a:pt x="1173415" y="1759644"/>
                </a:cubicBezTo>
                <a:cubicBezTo>
                  <a:pt x="964571" y="1619944"/>
                  <a:pt x="188460" y="1375822"/>
                  <a:pt x="38882" y="1107711"/>
                </a:cubicBezTo>
                <a:cubicBezTo>
                  <a:pt x="-110696" y="839600"/>
                  <a:pt x="215270" y="325956"/>
                  <a:pt x="275948" y="150978"/>
                </a:cubicBezTo>
                <a:cubicBezTo>
                  <a:pt x="336626" y="-24000"/>
                  <a:pt x="301348" y="-35289"/>
                  <a:pt x="377548" y="5784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8" name="フリーフォーム: 図形 2597">
            <a:extLst>
              <a:ext uri="{FF2B5EF4-FFF2-40B4-BE49-F238E27FC236}">
                <a16:creationId xmlns:a16="http://schemas.microsoft.com/office/drawing/2014/main" id="{8D1394A0-2BC9-4A72-9C71-DA132EDA5012}"/>
              </a:ext>
            </a:extLst>
          </p:cNvPr>
          <p:cNvSpPr/>
          <p:nvPr/>
        </p:nvSpPr>
        <p:spPr>
          <a:xfrm>
            <a:off x="1650546" y="6866379"/>
            <a:ext cx="2270267" cy="2296811"/>
          </a:xfrm>
          <a:custGeom>
            <a:avLst/>
            <a:gdLst>
              <a:gd name="connsiteX0" fmla="*/ 1287387 w 2270267"/>
              <a:gd name="connsiteY0" fmla="*/ 8554 h 2296811"/>
              <a:gd name="connsiteX1" fmla="*/ 1422854 w 2270267"/>
              <a:gd name="connsiteY1" fmla="*/ 50888 h 2296811"/>
              <a:gd name="connsiteX2" fmla="*/ 2150987 w 2270267"/>
              <a:gd name="connsiteY2" fmla="*/ 474221 h 2296811"/>
              <a:gd name="connsiteX3" fmla="*/ 2218721 w 2270267"/>
              <a:gd name="connsiteY3" fmla="*/ 914488 h 2296811"/>
              <a:gd name="connsiteX4" fmla="*/ 1634521 w 2270267"/>
              <a:gd name="connsiteY4" fmla="*/ 1320888 h 2296811"/>
              <a:gd name="connsiteX5" fmla="*/ 1075721 w 2270267"/>
              <a:gd name="connsiteY5" fmla="*/ 2260688 h 2296811"/>
              <a:gd name="connsiteX6" fmla="*/ 745521 w 2270267"/>
              <a:gd name="connsiteY6" fmla="*/ 2065954 h 2296811"/>
              <a:gd name="connsiteX7" fmla="*/ 17387 w 2270267"/>
              <a:gd name="connsiteY7" fmla="*/ 1718821 h 2296811"/>
              <a:gd name="connsiteX8" fmla="*/ 262921 w 2270267"/>
              <a:gd name="connsiteY8" fmla="*/ 745154 h 2296811"/>
              <a:gd name="connsiteX9" fmla="*/ 660854 w 2270267"/>
              <a:gd name="connsiteY9" fmla="*/ 406488 h 2296811"/>
              <a:gd name="connsiteX10" fmla="*/ 1143454 w 2270267"/>
              <a:gd name="connsiteY10" fmla="*/ 127088 h 2296811"/>
              <a:gd name="connsiteX11" fmla="*/ 1312787 w 2270267"/>
              <a:gd name="connsiteY11" fmla="*/ 59354 h 2296811"/>
              <a:gd name="connsiteX12" fmla="*/ 1287387 w 2270267"/>
              <a:gd name="connsiteY12" fmla="*/ 8554 h 22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0267" h="2296811">
                <a:moveTo>
                  <a:pt x="1287387" y="8554"/>
                </a:moveTo>
                <a:cubicBezTo>
                  <a:pt x="1305731" y="7143"/>
                  <a:pt x="1278921" y="-26723"/>
                  <a:pt x="1422854" y="50888"/>
                </a:cubicBezTo>
                <a:cubicBezTo>
                  <a:pt x="1566787" y="128499"/>
                  <a:pt x="2018343" y="330288"/>
                  <a:pt x="2150987" y="474221"/>
                </a:cubicBezTo>
                <a:cubicBezTo>
                  <a:pt x="2283632" y="618154"/>
                  <a:pt x="2304799" y="773377"/>
                  <a:pt x="2218721" y="914488"/>
                </a:cubicBezTo>
                <a:cubicBezTo>
                  <a:pt x="2132643" y="1055599"/>
                  <a:pt x="1825021" y="1096521"/>
                  <a:pt x="1634521" y="1320888"/>
                </a:cubicBezTo>
                <a:cubicBezTo>
                  <a:pt x="1444021" y="1545255"/>
                  <a:pt x="1223888" y="2136510"/>
                  <a:pt x="1075721" y="2260688"/>
                </a:cubicBezTo>
                <a:cubicBezTo>
                  <a:pt x="927554" y="2384866"/>
                  <a:pt x="921910" y="2156265"/>
                  <a:pt x="745521" y="2065954"/>
                </a:cubicBezTo>
                <a:cubicBezTo>
                  <a:pt x="569132" y="1975643"/>
                  <a:pt x="97820" y="1938954"/>
                  <a:pt x="17387" y="1718821"/>
                </a:cubicBezTo>
                <a:cubicBezTo>
                  <a:pt x="-63046" y="1498688"/>
                  <a:pt x="155677" y="963876"/>
                  <a:pt x="262921" y="745154"/>
                </a:cubicBezTo>
                <a:cubicBezTo>
                  <a:pt x="370165" y="526432"/>
                  <a:pt x="514099" y="509499"/>
                  <a:pt x="660854" y="406488"/>
                </a:cubicBezTo>
                <a:cubicBezTo>
                  <a:pt x="807609" y="303477"/>
                  <a:pt x="1034799" y="184944"/>
                  <a:pt x="1143454" y="127088"/>
                </a:cubicBezTo>
                <a:cubicBezTo>
                  <a:pt x="1252109" y="69232"/>
                  <a:pt x="1284565" y="81932"/>
                  <a:pt x="1312787" y="59354"/>
                </a:cubicBezTo>
                <a:cubicBezTo>
                  <a:pt x="1341009" y="36776"/>
                  <a:pt x="1269043" y="9965"/>
                  <a:pt x="1287387" y="855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9" name="フリーフォーム: 図形 2598">
            <a:extLst>
              <a:ext uri="{FF2B5EF4-FFF2-40B4-BE49-F238E27FC236}">
                <a16:creationId xmlns:a16="http://schemas.microsoft.com/office/drawing/2014/main" id="{1B5DA5D3-9734-4677-A98A-7C91F2126B00}"/>
              </a:ext>
            </a:extLst>
          </p:cNvPr>
          <p:cNvSpPr/>
          <p:nvPr/>
        </p:nvSpPr>
        <p:spPr>
          <a:xfrm>
            <a:off x="233976" y="8669867"/>
            <a:ext cx="2666775" cy="4265844"/>
          </a:xfrm>
          <a:custGeom>
            <a:avLst/>
            <a:gdLst>
              <a:gd name="connsiteX0" fmla="*/ 1417024 w 2666775"/>
              <a:gd name="connsiteY0" fmla="*/ 0 h 4265844"/>
              <a:gd name="connsiteX1" fmla="*/ 2568491 w 2666775"/>
              <a:gd name="connsiteY1" fmla="*/ 533400 h 4265844"/>
              <a:gd name="connsiteX2" fmla="*/ 2602357 w 2666775"/>
              <a:gd name="connsiteY2" fmla="*/ 694266 h 4265844"/>
              <a:gd name="connsiteX3" fmla="*/ 2551557 w 2666775"/>
              <a:gd name="connsiteY3" fmla="*/ 982133 h 4265844"/>
              <a:gd name="connsiteX4" fmla="*/ 1696424 w 2666775"/>
              <a:gd name="connsiteY4" fmla="*/ 2946400 h 4265844"/>
              <a:gd name="connsiteX5" fmla="*/ 1188424 w 2666775"/>
              <a:gd name="connsiteY5" fmla="*/ 4191000 h 4265844"/>
              <a:gd name="connsiteX6" fmla="*/ 1137624 w 2666775"/>
              <a:gd name="connsiteY6" fmla="*/ 4097866 h 4265844"/>
              <a:gd name="connsiteX7" fmla="*/ 36957 w 2666775"/>
              <a:gd name="connsiteY7" fmla="*/ 3869266 h 4265844"/>
              <a:gd name="connsiteX8" fmla="*/ 240157 w 2666775"/>
              <a:gd name="connsiteY8" fmla="*/ 3310466 h 4265844"/>
              <a:gd name="connsiteX9" fmla="*/ 1417024 w 2666775"/>
              <a:gd name="connsiteY9" fmla="*/ 0 h 426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6775" h="4265844">
                <a:moveTo>
                  <a:pt x="1417024" y="0"/>
                </a:moveTo>
                <a:cubicBezTo>
                  <a:pt x="1893980" y="208844"/>
                  <a:pt x="2370936" y="417689"/>
                  <a:pt x="2568491" y="533400"/>
                </a:cubicBezTo>
                <a:cubicBezTo>
                  <a:pt x="2766046" y="649111"/>
                  <a:pt x="2605179" y="619477"/>
                  <a:pt x="2602357" y="694266"/>
                </a:cubicBezTo>
                <a:cubicBezTo>
                  <a:pt x="2599535" y="769055"/>
                  <a:pt x="2702546" y="606777"/>
                  <a:pt x="2551557" y="982133"/>
                </a:cubicBezTo>
                <a:cubicBezTo>
                  <a:pt x="2400568" y="1357489"/>
                  <a:pt x="1923613" y="2411589"/>
                  <a:pt x="1696424" y="2946400"/>
                </a:cubicBezTo>
                <a:cubicBezTo>
                  <a:pt x="1469235" y="3481211"/>
                  <a:pt x="1281557" y="3999089"/>
                  <a:pt x="1188424" y="4191000"/>
                </a:cubicBezTo>
                <a:cubicBezTo>
                  <a:pt x="1095291" y="4382911"/>
                  <a:pt x="1329535" y="4151488"/>
                  <a:pt x="1137624" y="4097866"/>
                </a:cubicBezTo>
                <a:cubicBezTo>
                  <a:pt x="945713" y="4044244"/>
                  <a:pt x="186535" y="4000499"/>
                  <a:pt x="36957" y="3869266"/>
                </a:cubicBezTo>
                <a:cubicBezTo>
                  <a:pt x="-112621" y="3738033"/>
                  <a:pt x="240157" y="3310466"/>
                  <a:pt x="240157" y="3310466"/>
                </a:cubicBezTo>
                <a:lnTo>
                  <a:pt x="141702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0" name="フリーフォーム: 図形 2599">
            <a:extLst>
              <a:ext uri="{FF2B5EF4-FFF2-40B4-BE49-F238E27FC236}">
                <a16:creationId xmlns:a16="http://schemas.microsoft.com/office/drawing/2014/main" id="{555ED867-9AC3-47F5-9C79-8BCC6C50B4A2}"/>
              </a:ext>
            </a:extLst>
          </p:cNvPr>
          <p:cNvSpPr/>
          <p:nvPr/>
        </p:nvSpPr>
        <p:spPr>
          <a:xfrm>
            <a:off x="5081228" y="5791200"/>
            <a:ext cx="1014772" cy="1709114"/>
          </a:xfrm>
          <a:custGeom>
            <a:avLst/>
            <a:gdLst>
              <a:gd name="connsiteX0" fmla="*/ 159639 w 1014772"/>
              <a:gd name="connsiteY0" fmla="*/ 0 h 1709114"/>
              <a:gd name="connsiteX1" fmla="*/ 1014772 w 1014772"/>
              <a:gd name="connsiteY1" fmla="*/ 668867 h 1709114"/>
              <a:gd name="connsiteX2" fmla="*/ 1014772 w 1014772"/>
              <a:gd name="connsiteY2" fmla="*/ 668867 h 1709114"/>
              <a:gd name="connsiteX3" fmla="*/ 481372 w 1014772"/>
              <a:gd name="connsiteY3" fmla="*/ 1617133 h 1709114"/>
              <a:gd name="connsiteX4" fmla="*/ 15705 w 1014772"/>
              <a:gd name="connsiteY4" fmla="*/ 1583267 h 1709114"/>
              <a:gd name="connsiteX5" fmla="*/ 117305 w 1014772"/>
              <a:gd name="connsiteY5" fmla="*/ 829733 h 1709114"/>
              <a:gd name="connsiteX6" fmla="*/ 159639 w 1014772"/>
              <a:gd name="connsiteY6" fmla="*/ 0 h 170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772" h="1709114">
                <a:moveTo>
                  <a:pt x="159639" y="0"/>
                </a:moveTo>
                <a:lnTo>
                  <a:pt x="1014772" y="668867"/>
                </a:lnTo>
                <a:lnTo>
                  <a:pt x="1014772" y="668867"/>
                </a:lnTo>
                <a:cubicBezTo>
                  <a:pt x="925872" y="826911"/>
                  <a:pt x="647883" y="1464733"/>
                  <a:pt x="481372" y="1617133"/>
                </a:cubicBezTo>
                <a:cubicBezTo>
                  <a:pt x="314861" y="1769533"/>
                  <a:pt x="76383" y="1714500"/>
                  <a:pt x="15705" y="1583267"/>
                </a:cubicBezTo>
                <a:cubicBezTo>
                  <a:pt x="-44973" y="1452034"/>
                  <a:pt x="87672" y="1089378"/>
                  <a:pt x="117305" y="829733"/>
                </a:cubicBezTo>
                <a:cubicBezTo>
                  <a:pt x="146938" y="570089"/>
                  <a:pt x="170221" y="297744"/>
                  <a:pt x="159639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1" name="フリーフォーム: 図形 2600">
            <a:extLst>
              <a:ext uri="{FF2B5EF4-FFF2-40B4-BE49-F238E27FC236}">
                <a16:creationId xmlns:a16="http://schemas.microsoft.com/office/drawing/2014/main" id="{93A0CBFF-9721-47D0-AC6B-6B984BF982FD}"/>
              </a:ext>
            </a:extLst>
          </p:cNvPr>
          <p:cNvSpPr/>
          <p:nvPr/>
        </p:nvSpPr>
        <p:spPr>
          <a:xfrm>
            <a:off x="3073343" y="5935619"/>
            <a:ext cx="1346280" cy="1654805"/>
          </a:xfrm>
          <a:custGeom>
            <a:avLst/>
            <a:gdLst>
              <a:gd name="connsiteX0" fmla="*/ 57 w 1346280"/>
              <a:gd name="connsiteY0" fmla="*/ 964714 h 1654805"/>
              <a:gd name="connsiteX1" fmla="*/ 668924 w 1346280"/>
              <a:gd name="connsiteY1" fmla="*/ 101114 h 1654805"/>
              <a:gd name="connsiteX2" fmla="*/ 660457 w 1346280"/>
              <a:gd name="connsiteY2" fmla="*/ 185781 h 1654805"/>
              <a:gd name="connsiteX3" fmla="*/ 1346257 w 1346280"/>
              <a:gd name="connsiteY3" fmla="*/ 1608181 h 1654805"/>
              <a:gd name="connsiteX4" fmla="*/ 635057 w 1346280"/>
              <a:gd name="connsiteY4" fmla="*/ 1277981 h 1654805"/>
              <a:gd name="connsiteX5" fmla="*/ 57 w 1346280"/>
              <a:gd name="connsiteY5" fmla="*/ 964714 h 165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80" h="1654805">
                <a:moveTo>
                  <a:pt x="57" y="964714"/>
                </a:moveTo>
                <a:cubicBezTo>
                  <a:pt x="5701" y="768570"/>
                  <a:pt x="558857" y="230936"/>
                  <a:pt x="668924" y="101114"/>
                </a:cubicBezTo>
                <a:cubicBezTo>
                  <a:pt x="778991" y="-28708"/>
                  <a:pt x="547568" y="-65397"/>
                  <a:pt x="660457" y="185781"/>
                </a:cubicBezTo>
                <a:cubicBezTo>
                  <a:pt x="773346" y="436959"/>
                  <a:pt x="1350490" y="1426148"/>
                  <a:pt x="1346257" y="1608181"/>
                </a:cubicBezTo>
                <a:cubicBezTo>
                  <a:pt x="1342024" y="1790214"/>
                  <a:pt x="865068" y="1388048"/>
                  <a:pt x="635057" y="1277981"/>
                </a:cubicBezTo>
                <a:cubicBezTo>
                  <a:pt x="405046" y="1167914"/>
                  <a:pt x="-5587" y="1160858"/>
                  <a:pt x="57" y="96471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2" name="フリーフォーム: 図形 2601">
            <a:extLst>
              <a:ext uri="{FF2B5EF4-FFF2-40B4-BE49-F238E27FC236}">
                <a16:creationId xmlns:a16="http://schemas.microsoft.com/office/drawing/2014/main" id="{90AB18B0-922D-4F57-ACAF-C7EE0750EBC1}"/>
              </a:ext>
            </a:extLst>
          </p:cNvPr>
          <p:cNvSpPr/>
          <p:nvPr/>
        </p:nvSpPr>
        <p:spPr>
          <a:xfrm>
            <a:off x="3775354" y="7336036"/>
            <a:ext cx="2057092" cy="458253"/>
          </a:xfrm>
          <a:custGeom>
            <a:avLst/>
            <a:gdLst>
              <a:gd name="connsiteX0" fmla="*/ 68513 w 2057092"/>
              <a:gd name="connsiteY0" fmla="*/ 182364 h 458253"/>
              <a:gd name="connsiteX1" fmla="*/ 195513 w 2057092"/>
              <a:gd name="connsiteY1" fmla="*/ 453297 h 458253"/>
              <a:gd name="connsiteX2" fmla="*/ 881313 w 2057092"/>
              <a:gd name="connsiteY2" fmla="*/ 351697 h 458253"/>
              <a:gd name="connsiteX3" fmla="*/ 1965046 w 2057092"/>
              <a:gd name="connsiteY3" fmla="*/ 275497 h 458253"/>
              <a:gd name="connsiteX4" fmla="*/ 1905779 w 2057092"/>
              <a:gd name="connsiteY4" fmla="*/ 13031 h 458253"/>
              <a:gd name="connsiteX5" fmla="*/ 1152246 w 2057092"/>
              <a:gd name="connsiteY5" fmla="*/ 55364 h 458253"/>
              <a:gd name="connsiteX6" fmla="*/ 68513 w 2057092"/>
              <a:gd name="connsiteY6" fmla="*/ 182364 h 45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092" h="458253">
                <a:moveTo>
                  <a:pt x="68513" y="182364"/>
                </a:moveTo>
                <a:cubicBezTo>
                  <a:pt x="-90942" y="248686"/>
                  <a:pt x="60046" y="425075"/>
                  <a:pt x="195513" y="453297"/>
                </a:cubicBezTo>
                <a:cubicBezTo>
                  <a:pt x="330980" y="481519"/>
                  <a:pt x="586391" y="381330"/>
                  <a:pt x="881313" y="351697"/>
                </a:cubicBezTo>
                <a:cubicBezTo>
                  <a:pt x="1176235" y="322064"/>
                  <a:pt x="1794302" y="331941"/>
                  <a:pt x="1965046" y="275497"/>
                </a:cubicBezTo>
                <a:cubicBezTo>
                  <a:pt x="2135790" y="219053"/>
                  <a:pt x="2041246" y="49720"/>
                  <a:pt x="1905779" y="13031"/>
                </a:cubicBezTo>
                <a:cubicBezTo>
                  <a:pt x="1770312" y="-23658"/>
                  <a:pt x="1458457" y="25731"/>
                  <a:pt x="1152246" y="55364"/>
                </a:cubicBezTo>
                <a:cubicBezTo>
                  <a:pt x="846035" y="84997"/>
                  <a:pt x="227968" y="116042"/>
                  <a:pt x="68513" y="18236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3" name="フリーフォーム: 図形 2602">
            <a:extLst>
              <a:ext uri="{FF2B5EF4-FFF2-40B4-BE49-F238E27FC236}">
                <a16:creationId xmlns:a16="http://schemas.microsoft.com/office/drawing/2014/main" id="{75DC42D5-352F-458F-9F82-02604B6DC76B}"/>
              </a:ext>
            </a:extLst>
          </p:cNvPr>
          <p:cNvSpPr/>
          <p:nvPr/>
        </p:nvSpPr>
        <p:spPr>
          <a:xfrm>
            <a:off x="6125406" y="8513406"/>
            <a:ext cx="1003746" cy="1828811"/>
          </a:xfrm>
          <a:custGeom>
            <a:avLst/>
            <a:gdLst>
              <a:gd name="connsiteX0" fmla="*/ 800327 w 1003746"/>
              <a:gd name="connsiteY0" fmla="*/ 12527 h 1828811"/>
              <a:gd name="connsiteX1" fmla="*/ 21394 w 1003746"/>
              <a:gd name="connsiteY1" fmla="*/ 799927 h 1828811"/>
              <a:gd name="connsiteX2" fmla="*/ 249994 w 1003746"/>
              <a:gd name="connsiteY2" fmla="*/ 1020061 h 1828811"/>
              <a:gd name="connsiteX3" fmla="*/ 580194 w 1003746"/>
              <a:gd name="connsiteY3" fmla="*/ 1824394 h 1828811"/>
              <a:gd name="connsiteX4" fmla="*/ 834194 w 1003746"/>
              <a:gd name="connsiteY4" fmla="*/ 1299461 h 1828811"/>
              <a:gd name="connsiteX5" fmla="*/ 1003527 w 1003746"/>
              <a:gd name="connsiteY5" fmla="*/ 385061 h 1828811"/>
              <a:gd name="connsiteX6" fmla="*/ 800327 w 1003746"/>
              <a:gd name="connsiteY6" fmla="*/ 12527 h 18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746" h="1828811">
                <a:moveTo>
                  <a:pt x="800327" y="12527"/>
                </a:moveTo>
                <a:cubicBezTo>
                  <a:pt x="636638" y="81671"/>
                  <a:pt x="113116" y="632005"/>
                  <a:pt x="21394" y="799927"/>
                </a:cubicBezTo>
                <a:cubicBezTo>
                  <a:pt x="-70328" y="967849"/>
                  <a:pt x="156861" y="849317"/>
                  <a:pt x="249994" y="1020061"/>
                </a:cubicBezTo>
                <a:cubicBezTo>
                  <a:pt x="343127" y="1190806"/>
                  <a:pt x="482827" y="1777827"/>
                  <a:pt x="580194" y="1824394"/>
                </a:cubicBezTo>
                <a:cubicBezTo>
                  <a:pt x="677561" y="1870961"/>
                  <a:pt x="763638" y="1539350"/>
                  <a:pt x="834194" y="1299461"/>
                </a:cubicBezTo>
                <a:cubicBezTo>
                  <a:pt x="904750" y="1059572"/>
                  <a:pt x="1009171" y="596728"/>
                  <a:pt x="1003527" y="385061"/>
                </a:cubicBezTo>
                <a:cubicBezTo>
                  <a:pt x="997883" y="173394"/>
                  <a:pt x="964016" y="-56617"/>
                  <a:pt x="800327" y="1252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4" name="フリーフォーム: 図形 2603">
            <a:extLst>
              <a:ext uri="{FF2B5EF4-FFF2-40B4-BE49-F238E27FC236}">
                <a16:creationId xmlns:a16="http://schemas.microsoft.com/office/drawing/2014/main" id="{510FCE4B-4EED-49DF-A391-9AD47D42FFD1}"/>
              </a:ext>
            </a:extLst>
          </p:cNvPr>
          <p:cNvSpPr/>
          <p:nvPr/>
        </p:nvSpPr>
        <p:spPr>
          <a:xfrm>
            <a:off x="2802137" y="8762831"/>
            <a:ext cx="1194852" cy="1654679"/>
          </a:xfrm>
          <a:custGeom>
            <a:avLst/>
            <a:gdLst>
              <a:gd name="connsiteX0" fmla="*/ 220463 w 1194852"/>
              <a:gd name="connsiteY0" fmla="*/ 169 h 1654679"/>
              <a:gd name="connsiteX1" fmla="*/ 957063 w 1194852"/>
              <a:gd name="connsiteY1" fmla="*/ 533569 h 1654679"/>
              <a:gd name="connsiteX2" fmla="*/ 1194130 w 1194852"/>
              <a:gd name="connsiteY2" fmla="*/ 711369 h 1654679"/>
              <a:gd name="connsiteX3" fmla="*/ 1016330 w 1194852"/>
              <a:gd name="connsiteY3" fmla="*/ 846836 h 1654679"/>
              <a:gd name="connsiteX4" fmla="*/ 626863 w 1194852"/>
              <a:gd name="connsiteY4" fmla="*/ 1651169 h 1654679"/>
              <a:gd name="connsiteX5" fmla="*/ 245863 w 1194852"/>
              <a:gd name="connsiteY5" fmla="*/ 1117769 h 1654679"/>
              <a:gd name="connsiteX6" fmla="*/ 330 w 1194852"/>
              <a:gd name="connsiteY6" fmla="*/ 592836 h 1654679"/>
              <a:gd name="connsiteX7" fmla="*/ 220463 w 1194852"/>
              <a:gd name="connsiteY7" fmla="*/ 169 h 16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852" h="1654679">
                <a:moveTo>
                  <a:pt x="220463" y="169"/>
                </a:moveTo>
                <a:cubicBezTo>
                  <a:pt x="379918" y="-9709"/>
                  <a:pt x="794785" y="415036"/>
                  <a:pt x="957063" y="533569"/>
                </a:cubicBezTo>
                <a:cubicBezTo>
                  <a:pt x="1119341" y="652102"/>
                  <a:pt x="1184252" y="659158"/>
                  <a:pt x="1194130" y="711369"/>
                </a:cubicBezTo>
                <a:cubicBezTo>
                  <a:pt x="1204008" y="763580"/>
                  <a:pt x="1110875" y="690203"/>
                  <a:pt x="1016330" y="846836"/>
                </a:cubicBezTo>
                <a:cubicBezTo>
                  <a:pt x="921786" y="1003469"/>
                  <a:pt x="755274" y="1606013"/>
                  <a:pt x="626863" y="1651169"/>
                </a:cubicBezTo>
                <a:cubicBezTo>
                  <a:pt x="498452" y="1696325"/>
                  <a:pt x="350285" y="1294158"/>
                  <a:pt x="245863" y="1117769"/>
                </a:cubicBezTo>
                <a:cubicBezTo>
                  <a:pt x="141441" y="941380"/>
                  <a:pt x="5974" y="777691"/>
                  <a:pt x="330" y="592836"/>
                </a:cubicBezTo>
                <a:cubicBezTo>
                  <a:pt x="-5314" y="407981"/>
                  <a:pt x="61008" y="10047"/>
                  <a:pt x="220463" y="1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5" name="フリーフォーム: 図形 2604">
            <a:extLst>
              <a:ext uri="{FF2B5EF4-FFF2-40B4-BE49-F238E27FC236}">
                <a16:creationId xmlns:a16="http://schemas.microsoft.com/office/drawing/2014/main" id="{FABEF8B6-3B03-4573-A488-888BF0019D35}"/>
              </a:ext>
            </a:extLst>
          </p:cNvPr>
          <p:cNvSpPr/>
          <p:nvPr/>
        </p:nvSpPr>
        <p:spPr>
          <a:xfrm>
            <a:off x="5941716" y="9801337"/>
            <a:ext cx="636595" cy="2252627"/>
          </a:xfrm>
          <a:custGeom>
            <a:avLst/>
            <a:gdLst>
              <a:gd name="connsiteX0" fmla="*/ 95017 w 636595"/>
              <a:gd name="connsiteY0" fmla="*/ 11530 h 2252627"/>
              <a:gd name="connsiteX1" fmla="*/ 619951 w 636595"/>
              <a:gd name="connsiteY1" fmla="*/ 739663 h 2252627"/>
              <a:gd name="connsiteX2" fmla="*/ 509884 w 636595"/>
              <a:gd name="connsiteY2" fmla="*/ 1408530 h 2252627"/>
              <a:gd name="connsiteX3" fmla="*/ 552217 w 636595"/>
              <a:gd name="connsiteY3" fmla="*/ 2051996 h 2252627"/>
              <a:gd name="connsiteX4" fmla="*/ 586084 w 636595"/>
              <a:gd name="connsiteY4" fmla="*/ 2246730 h 2252627"/>
              <a:gd name="connsiteX5" fmla="*/ 289751 w 636595"/>
              <a:gd name="connsiteY5" fmla="*/ 1874196 h 2252627"/>
              <a:gd name="connsiteX6" fmla="*/ 18817 w 636595"/>
              <a:gd name="connsiteY6" fmla="*/ 1349263 h 2252627"/>
              <a:gd name="connsiteX7" fmla="*/ 95017 w 636595"/>
              <a:gd name="connsiteY7" fmla="*/ 11530 h 225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95" h="2252627">
                <a:moveTo>
                  <a:pt x="95017" y="11530"/>
                </a:moveTo>
                <a:cubicBezTo>
                  <a:pt x="195206" y="-90070"/>
                  <a:pt x="550807" y="506830"/>
                  <a:pt x="619951" y="739663"/>
                </a:cubicBezTo>
                <a:cubicBezTo>
                  <a:pt x="689095" y="972496"/>
                  <a:pt x="521173" y="1189808"/>
                  <a:pt x="509884" y="1408530"/>
                </a:cubicBezTo>
                <a:cubicBezTo>
                  <a:pt x="498595" y="1627252"/>
                  <a:pt x="539517" y="1912296"/>
                  <a:pt x="552217" y="2051996"/>
                </a:cubicBezTo>
                <a:cubicBezTo>
                  <a:pt x="564917" y="2191696"/>
                  <a:pt x="629828" y="2276363"/>
                  <a:pt x="586084" y="2246730"/>
                </a:cubicBezTo>
                <a:cubicBezTo>
                  <a:pt x="542340" y="2217097"/>
                  <a:pt x="384295" y="2023774"/>
                  <a:pt x="289751" y="1874196"/>
                </a:cubicBezTo>
                <a:cubicBezTo>
                  <a:pt x="195207" y="1724618"/>
                  <a:pt x="55506" y="1662530"/>
                  <a:pt x="18817" y="1349263"/>
                </a:cubicBezTo>
                <a:cubicBezTo>
                  <a:pt x="-17872" y="1035996"/>
                  <a:pt x="-5172" y="113130"/>
                  <a:pt x="95017" y="1153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6" name="フリーフォーム: 図形 2605">
            <a:extLst>
              <a:ext uri="{FF2B5EF4-FFF2-40B4-BE49-F238E27FC236}">
                <a16:creationId xmlns:a16="http://schemas.microsoft.com/office/drawing/2014/main" id="{56C6F755-CE59-4DCD-9F61-337618E8ED59}"/>
              </a:ext>
            </a:extLst>
          </p:cNvPr>
          <p:cNvSpPr/>
          <p:nvPr/>
        </p:nvSpPr>
        <p:spPr>
          <a:xfrm>
            <a:off x="3365788" y="9687281"/>
            <a:ext cx="817186" cy="1873830"/>
          </a:xfrm>
          <a:custGeom>
            <a:avLst/>
            <a:gdLst>
              <a:gd name="connsiteX0" fmla="*/ 689745 w 817186"/>
              <a:gd name="connsiteY0" fmla="*/ 15519 h 1873830"/>
              <a:gd name="connsiteX1" fmla="*/ 816745 w 817186"/>
              <a:gd name="connsiteY1" fmla="*/ 989186 h 1873830"/>
              <a:gd name="connsiteX2" fmla="*/ 647412 w 817186"/>
              <a:gd name="connsiteY2" fmla="*/ 1522586 h 1873830"/>
              <a:gd name="connsiteX3" fmla="*/ 54745 w 817186"/>
              <a:gd name="connsiteY3" fmla="*/ 1852786 h 1873830"/>
              <a:gd name="connsiteX4" fmla="*/ 37812 w 817186"/>
              <a:gd name="connsiteY4" fmla="*/ 1725786 h 1873830"/>
              <a:gd name="connsiteX5" fmla="*/ 156345 w 817186"/>
              <a:gd name="connsiteY5" fmla="*/ 802919 h 1873830"/>
              <a:gd name="connsiteX6" fmla="*/ 486545 w 817186"/>
              <a:gd name="connsiteY6" fmla="*/ 421919 h 1873830"/>
              <a:gd name="connsiteX7" fmla="*/ 689745 w 817186"/>
              <a:gd name="connsiteY7" fmla="*/ 15519 h 187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186" h="1873830">
                <a:moveTo>
                  <a:pt x="689745" y="15519"/>
                </a:moveTo>
                <a:cubicBezTo>
                  <a:pt x="744778" y="110063"/>
                  <a:pt x="823800" y="738008"/>
                  <a:pt x="816745" y="989186"/>
                </a:cubicBezTo>
                <a:cubicBezTo>
                  <a:pt x="809690" y="1240364"/>
                  <a:pt x="774412" y="1378653"/>
                  <a:pt x="647412" y="1522586"/>
                </a:cubicBezTo>
                <a:cubicBezTo>
                  <a:pt x="520412" y="1666519"/>
                  <a:pt x="156345" y="1818919"/>
                  <a:pt x="54745" y="1852786"/>
                </a:cubicBezTo>
                <a:cubicBezTo>
                  <a:pt x="-46855" y="1886653"/>
                  <a:pt x="20879" y="1900764"/>
                  <a:pt x="37812" y="1725786"/>
                </a:cubicBezTo>
                <a:cubicBezTo>
                  <a:pt x="54745" y="1550808"/>
                  <a:pt x="81556" y="1020230"/>
                  <a:pt x="156345" y="802919"/>
                </a:cubicBezTo>
                <a:cubicBezTo>
                  <a:pt x="231134" y="585608"/>
                  <a:pt x="396234" y="560208"/>
                  <a:pt x="486545" y="421919"/>
                </a:cubicBezTo>
                <a:cubicBezTo>
                  <a:pt x="576856" y="283630"/>
                  <a:pt x="634712" y="-79025"/>
                  <a:pt x="689745" y="1551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7" name="フリーフォーム: 図形 2606">
            <a:extLst>
              <a:ext uri="{FF2B5EF4-FFF2-40B4-BE49-F238E27FC236}">
                <a16:creationId xmlns:a16="http://schemas.microsoft.com/office/drawing/2014/main" id="{39C305F5-E930-4EC7-A9EF-9B8F30F99DF6}"/>
              </a:ext>
            </a:extLst>
          </p:cNvPr>
          <p:cNvSpPr/>
          <p:nvPr/>
        </p:nvSpPr>
        <p:spPr>
          <a:xfrm>
            <a:off x="3186891" y="10334292"/>
            <a:ext cx="219384" cy="1166292"/>
          </a:xfrm>
          <a:custGeom>
            <a:avLst/>
            <a:gdLst>
              <a:gd name="connsiteX0" fmla="*/ 148976 w 219384"/>
              <a:gd name="connsiteY0" fmla="*/ 88175 h 1166292"/>
              <a:gd name="connsiteX1" fmla="*/ 216709 w 219384"/>
              <a:gd name="connsiteY1" fmla="*/ 816308 h 1166292"/>
              <a:gd name="connsiteX2" fmla="*/ 38909 w 219384"/>
              <a:gd name="connsiteY2" fmla="*/ 1163441 h 1166292"/>
              <a:gd name="connsiteX3" fmla="*/ 5042 w 219384"/>
              <a:gd name="connsiteY3" fmla="*/ 926375 h 1166292"/>
              <a:gd name="connsiteX4" fmla="*/ 115109 w 219384"/>
              <a:gd name="connsiteY4" fmla="*/ 45841 h 1166292"/>
              <a:gd name="connsiteX5" fmla="*/ 191309 w 219384"/>
              <a:gd name="connsiteY5" fmla="*/ 122041 h 1166292"/>
              <a:gd name="connsiteX6" fmla="*/ 148976 w 219384"/>
              <a:gd name="connsiteY6" fmla="*/ 88175 h 11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84" h="1166292">
                <a:moveTo>
                  <a:pt x="148976" y="88175"/>
                </a:moveTo>
                <a:cubicBezTo>
                  <a:pt x="153209" y="203886"/>
                  <a:pt x="235053" y="637097"/>
                  <a:pt x="216709" y="816308"/>
                </a:cubicBezTo>
                <a:cubicBezTo>
                  <a:pt x="198365" y="995519"/>
                  <a:pt x="74187" y="1145097"/>
                  <a:pt x="38909" y="1163441"/>
                </a:cubicBezTo>
                <a:cubicBezTo>
                  <a:pt x="3631" y="1181785"/>
                  <a:pt x="-7658" y="1112642"/>
                  <a:pt x="5042" y="926375"/>
                </a:cubicBezTo>
                <a:cubicBezTo>
                  <a:pt x="17742" y="740108"/>
                  <a:pt x="84065" y="179897"/>
                  <a:pt x="115109" y="45841"/>
                </a:cubicBezTo>
                <a:cubicBezTo>
                  <a:pt x="146153" y="-88215"/>
                  <a:pt x="181431" y="113575"/>
                  <a:pt x="191309" y="122041"/>
                </a:cubicBezTo>
                <a:cubicBezTo>
                  <a:pt x="201187" y="130507"/>
                  <a:pt x="144743" y="-27536"/>
                  <a:pt x="148976" y="8817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8" name="フリーフォーム: 図形 2607">
            <a:extLst>
              <a:ext uri="{FF2B5EF4-FFF2-40B4-BE49-F238E27FC236}">
                <a16:creationId xmlns:a16="http://schemas.microsoft.com/office/drawing/2014/main" id="{C7DF611A-7BD4-42F9-A442-BCB47233DA11}"/>
              </a:ext>
            </a:extLst>
          </p:cNvPr>
          <p:cNvSpPr/>
          <p:nvPr/>
        </p:nvSpPr>
        <p:spPr>
          <a:xfrm>
            <a:off x="2793619" y="12243383"/>
            <a:ext cx="1067484" cy="501888"/>
          </a:xfrm>
          <a:custGeom>
            <a:avLst/>
            <a:gdLst>
              <a:gd name="connsiteX0" fmla="*/ 127381 w 1067484"/>
              <a:gd name="connsiteY0" fmla="*/ 24817 h 501888"/>
              <a:gd name="connsiteX1" fmla="*/ 195114 w 1067484"/>
              <a:gd name="connsiteY1" fmla="*/ 50217 h 501888"/>
              <a:gd name="connsiteX2" fmla="*/ 626914 w 1067484"/>
              <a:gd name="connsiteY2" fmla="*/ 329617 h 501888"/>
              <a:gd name="connsiteX3" fmla="*/ 1067181 w 1067484"/>
              <a:gd name="connsiteY3" fmla="*/ 498950 h 501888"/>
              <a:gd name="connsiteX4" fmla="*/ 559181 w 1067484"/>
              <a:gd name="connsiteY4" fmla="*/ 439684 h 501888"/>
              <a:gd name="connsiteX5" fmla="*/ 25781 w 1067484"/>
              <a:gd name="connsiteY5" fmla="*/ 473550 h 501888"/>
              <a:gd name="connsiteX6" fmla="*/ 93514 w 1067484"/>
              <a:gd name="connsiteY6" fmla="*/ 278817 h 501888"/>
              <a:gd name="connsiteX7" fmla="*/ 178181 w 1067484"/>
              <a:gd name="connsiteY7" fmla="*/ 7884 h 501888"/>
              <a:gd name="connsiteX8" fmla="*/ 169714 w 1067484"/>
              <a:gd name="connsiteY8" fmla="*/ 67150 h 501888"/>
              <a:gd name="connsiteX9" fmla="*/ 127381 w 1067484"/>
              <a:gd name="connsiteY9" fmla="*/ 24817 h 5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484" h="501888">
                <a:moveTo>
                  <a:pt x="127381" y="24817"/>
                </a:moveTo>
                <a:cubicBezTo>
                  <a:pt x="131614" y="21995"/>
                  <a:pt x="111859" y="-583"/>
                  <a:pt x="195114" y="50217"/>
                </a:cubicBezTo>
                <a:cubicBezTo>
                  <a:pt x="278369" y="101017"/>
                  <a:pt x="481570" y="254828"/>
                  <a:pt x="626914" y="329617"/>
                </a:cubicBezTo>
                <a:cubicBezTo>
                  <a:pt x="772258" y="404406"/>
                  <a:pt x="1078470" y="480606"/>
                  <a:pt x="1067181" y="498950"/>
                </a:cubicBezTo>
                <a:cubicBezTo>
                  <a:pt x="1055892" y="517294"/>
                  <a:pt x="732748" y="443917"/>
                  <a:pt x="559181" y="439684"/>
                </a:cubicBezTo>
                <a:cubicBezTo>
                  <a:pt x="385614" y="435451"/>
                  <a:pt x="103392" y="500361"/>
                  <a:pt x="25781" y="473550"/>
                </a:cubicBezTo>
                <a:cubicBezTo>
                  <a:pt x="-51830" y="446739"/>
                  <a:pt x="68114" y="356428"/>
                  <a:pt x="93514" y="278817"/>
                </a:cubicBezTo>
                <a:cubicBezTo>
                  <a:pt x="118914" y="201206"/>
                  <a:pt x="165481" y="43162"/>
                  <a:pt x="178181" y="7884"/>
                </a:cubicBezTo>
                <a:cubicBezTo>
                  <a:pt x="190881" y="-27394"/>
                  <a:pt x="173947" y="67150"/>
                  <a:pt x="169714" y="67150"/>
                </a:cubicBezTo>
                <a:cubicBezTo>
                  <a:pt x="165481" y="67150"/>
                  <a:pt x="123148" y="27639"/>
                  <a:pt x="127381" y="24817"/>
                </a:cubicBezTo>
                <a:close/>
              </a:path>
            </a:pathLst>
          </a:custGeom>
          <a:solidFill>
            <a:srgbClr val="FFFF99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0" name="フリーフォーム: 図形 2609">
            <a:extLst>
              <a:ext uri="{FF2B5EF4-FFF2-40B4-BE49-F238E27FC236}">
                <a16:creationId xmlns:a16="http://schemas.microsoft.com/office/drawing/2014/main" id="{DEBA6E32-8F5D-43AA-A2FD-BE7847717D68}"/>
              </a:ext>
            </a:extLst>
          </p:cNvPr>
          <p:cNvSpPr/>
          <p:nvPr/>
        </p:nvSpPr>
        <p:spPr>
          <a:xfrm>
            <a:off x="5337828" y="7972647"/>
            <a:ext cx="1463303" cy="4875671"/>
          </a:xfrm>
          <a:custGeom>
            <a:avLst/>
            <a:gdLst>
              <a:gd name="connsiteX0" fmla="*/ 1029105 w 1463303"/>
              <a:gd name="connsiteY0" fmla="*/ 2953 h 4875671"/>
              <a:gd name="connsiteX1" fmla="*/ 1452439 w 1463303"/>
              <a:gd name="connsiteY1" fmla="*/ 392420 h 4875671"/>
              <a:gd name="connsiteX2" fmla="*/ 1342372 w 1463303"/>
              <a:gd name="connsiteY2" fmla="*/ 519420 h 4875671"/>
              <a:gd name="connsiteX3" fmla="*/ 1393172 w 1463303"/>
              <a:gd name="connsiteY3" fmla="*/ 637953 h 4875671"/>
              <a:gd name="connsiteX4" fmla="*/ 792039 w 1463303"/>
              <a:gd name="connsiteY4" fmla="*/ 1222153 h 4875671"/>
              <a:gd name="connsiteX5" fmla="*/ 639639 w 1463303"/>
              <a:gd name="connsiteY5" fmla="*/ 1874086 h 4875671"/>
              <a:gd name="connsiteX6" fmla="*/ 478772 w 1463303"/>
              <a:gd name="connsiteY6" fmla="*/ 3804486 h 4875671"/>
              <a:gd name="connsiteX7" fmla="*/ 859772 w 1463303"/>
              <a:gd name="connsiteY7" fmla="*/ 4227820 h 4875671"/>
              <a:gd name="connsiteX8" fmla="*/ 1079905 w 1463303"/>
              <a:gd name="connsiteY8" fmla="*/ 4490286 h 4875671"/>
              <a:gd name="connsiteX9" fmla="*/ 1223839 w 1463303"/>
              <a:gd name="connsiteY9" fmla="*/ 4871286 h 4875671"/>
              <a:gd name="connsiteX10" fmla="*/ 1164572 w 1463303"/>
              <a:gd name="connsiteY10" fmla="*/ 4693486 h 4875671"/>
              <a:gd name="connsiteX11" fmla="*/ 478772 w 1463303"/>
              <a:gd name="connsiteY11" fmla="*/ 4634220 h 4875671"/>
              <a:gd name="connsiteX12" fmla="*/ 614239 w 1463303"/>
              <a:gd name="connsiteY12" fmla="*/ 4354820 h 4875671"/>
              <a:gd name="connsiteX13" fmla="*/ 13105 w 1463303"/>
              <a:gd name="connsiteY13" fmla="*/ 3804486 h 4875671"/>
              <a:gd name="connsiteX14" fmla="*/ 207839 w 1463303"/>
              <a:gd name="connsiteY14" fmla="*/ 756486 h 4875671"/>
              <a:gd name="connsiteX15" fmla="*/ 300972 w 1463303"/>
              <a:gd name="connsiteY15" fmla="*/ 621020 h 4875671"/>
              <a:gd name="connsiteX16" fmla="*/ 1029105 w 1463303"/>
              <a:gd name="connsiteY16" fmla="*/ 2953 h 4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3303" h="4875671">
                <a:moveTo>
                  <a:pt x="1029105" y="2953"/>
                </a:moveTo>
                <a:cubicBezTo>
                  <a:pt x="1221016" y="-35147"/>
                  <a:pt x="1400228" y="306342"/>
                  <a:pt x="1452439" y="392420"/>
                </a:cubicBezTo>
                <a:cubicBezTo>
                  <a:pt x="1504650" y="478498"/>
                  <a:pt x="1352250" y="478498"/>
                  <a:pt x="1342372" y="519420"/>
                </a:cubicBezTo>
                <a:cubicBezTo>
                  <a:pt x="1332494" y="560342"/>
                  <a:pt x="1484894" y="520831"/>
                  <a:pt x="1393172" y="637953"/>
                </a:cubicBezTo>
                <a:cubicBezTo>
                  <a:pt x="1301450" y="755075"/>
                  <a:pt x="917628" y="1016131"/>
                  <a:pt x="792039" y="1222153"/>
                </a:cubicBezTo>
                <a:cubicBezTo>
                  <a:pt x="666450" y="1428175"/>
                  <a:pt x="691850" y="1443697"/>
                  <a:pt x="639639" y="1874086"/>
                </a:cubicBezTo>
                <a:cubicBezTo>
                  <a:pt x="587428" y="2304475"/>
                  <a:pt x="442083" y="3412197"/>
                  <a:pt x="478772" y="3804486"/>
                </a:cubicBezTo>
                <a:cubicBezTo>
                  <a:pt x="515461" y="4196775"/>
                  <a:pt x="759583" y="4113520"/>
                  <a:pt x="859772" y="4227820"/>
                </a:cubicBezTo>
                <a:cubicBezTo>
                  <a:pt x="959961" y="4342120"/>
                  <a:pt x="1019227" y="4383042"/>
                  <a:pt x="1079905" y="4490286"/>
                </a:cubicBezTo>
                <a:cubicBezTo>
                  <a:pt x="1140583" y="4597530"/>
                  <a:pt x="1209728" y="4837419"/>
                  <a:pt x="1223839" y="4871286"/>
                </a:cubicBezTo>
                <a:cubicBezTo>
                  <a:pt x="1237950" y="4905153"/>
                  <a:pt x="1288750" y="4732997"/>
                  <a:pt x="1164572" y="4693486"/>
                </a:cubicBezTo>
                <a:cubicBezTo>
                  <a:pt x="1040394" y="4653975"/>
                  <a:pt x="570494" y="4690664"/>
                  <a:pt x="478772" y="4634220"/>
                </a:cubicBezTo>
                <a:cubicBezTo>
                  <a:pt x="387050" y="4577776"/>
                  <a:pt x="691850" y="4493109"/>
                  <a:pt x="614239" y="4354820"/>
                </a:cubicBezTo>
                <a:cubicBezTo>
                  <a:pt x="536628" y="4216531"/>
                  <a:pt x="80838" y="4404208"/>
                  <a:pt x="13105" y="3804486"/>
                </a:cubicBezTo>
                <a:cubicBezTo>
                  <a:pt x="-54628" y="3204764"/>
                  <a:pt x="159861" y="1287064"/>
                  <a:pt x="207839" y="756486"/>
                </a:cubicBezTo>
                <a:cubicBezTo>
                  <a:pt x="255817" y="225908"/>
                  <a:pt x="157039" y="746609"/>
                  <a:pt x="300972" y="621020"/>
                </a:cubicBezTo>
                <a:cubicBezTo>
                  <a:pt x="444905" y="495431"/>
                  <a:pt x="837194" y="41053"/>
                  <a:pt x="1029105" y="295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1" name="フリーフォーム: 図形 2610">
            <a:extLst>
              <a:ext uri="{FF2B5EF4-FFF2-40B4-BE49-F238E27FC236}">
                <a16:creationId xmlns:a16="http://schemas.microsoft.com/office/drawing/2014/main" id="{7DB6658C-976C-4F0A-8B04-5E3CEDAE1969}"/>
              </a:ext>
            </a:extLst>
          </p:cNvPr>
          <p:cNvSpPr/>
          <p:nvPr/>
        </p:nvSpPr>
        <p:spPr>
          <a:xfrm>
            <a:off x="2890984" y="8224519"/>
            <a:ext cx="1812571" cy="4619414"/>
          </a:xfrm>
          <a:custGeom>
            <a:avLst/>
            <a:gdLst>
              <a:gd name="connsiteX0" fmla="*/ 97749 w 1812571"/>
              <a:gd name="connsiteY0" fmla="*/ 538481 h 4619414"/>
              <a:gd name="connsiteX1" fmla="*/ 504149 w 1812571"/>
              <a:gd name="connsiteY1" fmla="*/ 30481 h 4619414"/>
              <a:gd name="connsiteX2" fmla="*/ 571883 w 1812571"/>
              <a:gd name="connsiteY2" fmla="*/ 106681 h 4619414"/>
              <a:gd name="connsiteX3" fmla="*/ 1443949 w 1812571"/>
              <a:gd name="connsiteY3" fmla="*/ 513081 h 4619414"/>
              <a:gd name="connsiteX4" fmla="*/ 1562483 w 1812571"/>
              <a:gd name="connsiteY4" fmla="*/ 623148 h 4619414"/>
              <a:gd name="connsiteX5" fmla="*/ 1748749 w 1812571"/>
              <a:gd name="connsiteY5" fmla="*/ 1308948 h 4619414"/>
              <a:gd name="connsiteX6" fmla="*/ 1774149 w 1812571"/>
              <a:gd name="connsiteY6" fmla="*/ 2993814 h 4619414"/>
              <a:gd name="connsiteX7" fmla="*/ 1808016 w 1812571"/>
              <a:gd name="connsiteY7" fmla="*/ 3357881 h 4619414"/>
              <a:gd name="connsiteX8" fmla="*/ 1664083 w 1812571"/>
              <a:gd name="connsiteY8" fmla="*/ 3510281 h 4619414"/>
              <a:gd name="connsiteX9" fmla="*/ 1071416 w 1812571"/>
              <a:gd name="connsiteY9" fmla="*/ 3806614 h 4619414"/>
              <a:gd name="connsiteX10" fmla="*/ 969816 w 1812571"/>
              <a:gd name="connsiteY10" fmla="*/ 3967481 h 4619414"/>
              <a:gd name="connsiteX11" fmla="*/ 969816 w 1812571"/>
              <a:gd name="connsiteY11" fmla="*/ 4111414 h 4619414"/>
              <a:gd name="connsiteX12" fmla="*/ 1511683 w 1812571"/>
              <a:gd name="connsiteY12" fmla="*/ 4619414 h 4619414"/>
              <a:gd name="connsiteX13" fmla="*/ 1511683 w 1812571"/>
              <a:gd name="connsiteY13" fmla="*/ 4619414 h 4619414"/>
              <a:gd name="connsiteX14" fmla="*/ 521083 w 1812571"/>
              <a:gd name="connsiteY14" fmla="*/ 4179148 h 4619414"/>
              <a:gd name="connsiteX15" fmla="*/ 89283 w 1812571"/>
              <a:gd name="connsiteY15" fmla="*/ 3891281 h 4619414"/>
              <a:gd name="connsiteX16" fmla="*/ 741216 w 1812571"/>
              <a:gd name="connsiteY16" fmla="*/ 3662681 h 4619414"/>
              <a:gd name="connsiteX17" fmla="*/ 1240749 w 1812571"/>
              <a:gd name="connsiteY17" fmla="*/ 3417148 h 4619414"/>
              <a:gd name="connsiteX18" fmla="*/ 1325416 w 1812571"/>
              <a:gd name="connsiteY18" fmla="*/ 2612814 h 4619414"/>
              <a:gd name="connsiteX19" fmla="*/ 1316949 w 1812571"/>
              <a:gd name="connsiteY19" fmla="*/ 1800014 h 4619414"/>
              <a:gd name="connsiteX20" fmla="*/ 1164549 w 1812571"/>
              <a:gd name="connsiteY20" fmla="*/ 1088814 h 4619414"/>
              <a:gd name="connsiteX21" fmla="*/ 783549 w 1812571"/>
              <a:gd name="connsiteY21" fmla="*/ 826348 h 4619414"/>
              <a:gd name="connsiteX22" fmla="*/ 55416 w 1812571"/>
              <a:gd name="connsiteY22" fmla="*/ 504614 h 4619414"/>
              <a:gd name="connsiteX23" fmla="*/ 97749 w 1812571"/>
              <a:gd name="connsiteY23" fmla="*/ 538481 h 461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12571" h="4619414">
                <a:moveTo>
                  <a:pt x="97749" y="538481"/>
                </a:moveTo>
                <a:cubicBezTo>
                  <a:pt x="172538" y="459459"/>
                  <a:pt x="425127" y="102448"/>
                  <a:pt x="504149" y="30481"/>
                </a:cubicBezTo>
                <a:cubicBezTo>
                  <a:pt x="583171" y="-41486"/>
                  <a:pt x="415250" y="26248"/>
                  <a:pt x="571883" y="106681"/>
                </a:cubicBezTo>
                <a:cubicBezTo>
                  <a:pt x="728516" y="187114"/>
                  <a:pt x="1278849" y="427003"/>
                  <a:pt x="1443949" y="513081"/>
                </a:cubicBezTo>
                <a:cubicBezTo>
                  <a:pt x="1609049" y="599159"/>
                  <a:pt x="1511683" y="490503"/>
                  <a:pt x="1562483" y="623148"/>
                </a:cubicBezTo>
                <a:cubicBezTo>
                  <a:pt x="1613283" y="755793"/>
                  <a:pt x="1713471" y="913837"/>
                  <a:pt x="1748749" y="1308948"/>
                </a:cubicBezTo>
                <a:cubicBezTo>
                  <a:pt x="1784027" y="1704059"/>
                  <a:pt x="1764271" y="2652325"/>
                  <a:pt x="1774149" y="2993814"/>
                </a:cubicBezTo>
                <a:cubicBezTo>
                  <a:pt x="1784027" y="3335303"/>
                  <a:pt x="1826360" y="3271803"/>
                  <a:pt x="1808016" y="3357881"/>
                </a:cubicBezTo>
                <a:cubicBezTo>
                  <a:pt x="1789672" y="3443959"/>
                  <a:pt x="1786850" y="3435492"/>
                  <a:pt x="1664083" y="3510281"/>
                </a:cubicBezTo>
                <a:cubicBezTo>
                  <a:pt x="1541316" y="3585070"/>
                  <a:pt x="1187127" y="3730414"/>
                  <a:pt x="1071416" y="3806614"/>
                </a:cubicBezTo>
                <a:cubicBezTo>
                  <a:pt x="955705" y="3882814"/>
                  <a:pt x="986749" y="3916681"/>
                  <a:pt x="969816" y="3967481"/>
                </a:cubicBezTo>
                <a:cubicBezTo>
                  <a:pt x="952883" y="4018281"/>
                  <a:pt x="879505" y="4002759"/>
                  <a:pt x="969816" y="4111414"/>
                </a:cubicBezTo>
                <a:cubicBezTo>
                  <a:pt x="1060127" y="4220069"/>
                  <a:pt x="1511683" y="4619414"/>
                  <a:pt x="1511683" y="4619414"/>
                </a:cubicBezTo>
                <a:lnTo>
                  <a:pt x="1511683" y="4619414"/>
                </a:lnTo>
                <a:cubicBezTo>
                  <a:pt x="1346583" y="4546036"/>
                  <a:pt x="758150" y="4300503"/>
                  <a:pt x="521083" y="4179148"/>
                </a:cubicBezTo>
                <a:cubicBezTo>
                  <a:pt x="284016" y="4057793"/>
                  <a:pt x="52594" y="3977359"/>
                  <a:pt x="89283" y="3891281"/>
                </a:cubicBezTo>
                <a:cubicBezTo>
                  <a:pt x="125972" y="3805203"/>
                  <a:pt x="549305" y="3741703"/>
                  <a:pt x="741216" y="3662681"/>
                </a:cubicBezTo>
                <a:cubicBezTo>
                  <a:pt x="933127" y="3583659"/>
                  <a:pt x="1143382" y="3592126"/>
                  <a:pt x="1240749" y="3417148"/>
                </a:cubicBezTo>
                <a:cubicBezTo>
                  <a:pt x="1338116" y="3242170"/>
                  <a:pt x="1312716" y="2882336"/>
                  <a:pt x="1325416" y="2612814"/>
                </a:cubicBezTo>
                <a:cubicBezTo>
                  <a:pt x="1338116" y="2343292"/>
                  <a:pt x="1343760" y="2054014"/>
                  <a:pt x="1316949" y="1800014"/>
                </a:cubicBezTo>
                <a:cubicBezTo>
                  <a:pt x="1290138" y="1546014"/>
                  <a:pt x="1253449" y="1251092"/>
                  <a:pt x="1164549" y="1088814"/>
                </a:cubicBezTo>
                <a:cubicBezTo>
                  <a:pt x="1075649" y="926536"/>
                  <a:pt x="968405" y="923715"/>
                  <a:pt x="783549" y="826348"/>
                </a:cubicBezTo>
                <a:cubicBezTo>
                  <a:pt x="598694" y="728981"/>
                  <a:pt x="166894" y="545536"/>
                  <a:pt x="55416" y="504614"/>
                </a:cubicBezTo>
                <a:cubicBezTo>
                  <a:pt x="-56062" y="463692"/>
                  <a:pt x="22960" y="617503"/>
                  <a:pt x="97749" y="5384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2" name="フリーフォーム: 図形 2611">
            <a:extLst>
              <a:ext uri="{FF2B5EF4-FFF2-40B4-BE49-F238E27FC236}">
                <a16:creationId xmlns:a16="http://schemas.microsoft.com/office/drawing/2014/main" id="{879F9760-7E40-4648-81A2-9F4C32553F04}"/>
              </a:ext>
            </a:extLst>
          </p:cNvPr>
          <p:cNvSpPr/>
          <p:nvPr/>
        </p:nvSpPr>
        <p:spPr>
          <a:xfrm>
            <a:off x="3804356" y="12004698"/>
            <a:ext cx="2317619" cy="727253"/>
          </a:xfrm>
          <a:custGeom>
            <a:avLst/>
            <a:gdLst>
              <a:gd name="connsiteX0" fmla="*/ 31044 w 2317619"/>
              <a:gd name="connsiteY0" fmla="*/ 407435 h 727253"/>
              <a:gd name="connsiteX1" fmla="*/ 1250244 w 2317619"/>
              <a:gd name="connsiteY1" fmla="*/ 1035 h 727253"/>
              <a:gd name="connsiteX2" fmla="*/ 1936044 w 2317619"/>
              <a:gd name="connsiteY2" fmla="*/ 534435 h 727253"/>
              <a:gd name="connsiteX3" fmla="*/ 2317044 w 2317619"/>
              <a:gd name="connsiteY3" fmla="*/ 686835 h 727253"/>
              <a:gd name="connsiteX4" fmla="*/ 2029177 w 2317619"/>
              <a:gd name="connsiteY4" fmla="*/ 678369 h 727253"/>
              <a:gd name="connsiteX5" fmla="*/ 505177 w 2317619"/>
              <a:gd name="connsiteY5" fmla="*/ 712235 h 727253"/>
              <a:gd name="connsiteX6" fmla="*/ 31044 w 2317619"/>
              <a:gd name="connsiteY6" fmla="*/ 407435 h 72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619" h="727253">
                <a:moveTo>
                  <a:pt x="31044" y="407435"/>
                </a:moveTo>
                <a:cubicBezTo>
                  <a:pt x="155222" y="288902"/>
                  <a:pt x="932744" y="-20132"/>
                  <a:pt x="1250244" y="1035"/>
                </a:cubicBezTo>
                <a:cubicBezTo>
                  <a:pt x="1567744" y="22202"/>
                  <a:pt x="1758244" y="420135"/>
                  <a:pt x="1936044" y="534435"/>
                </a:cubicBezTo>
                <a:cubicBezTo>
                  <a:pt x="2113844" y="648735"/>
                  <a:pt x="2301522" y="662846"/>
                  <a:pt x="2317044" y="686835"/>
                </a:cubicBezTo>
                <a:cubicBezTo>
                  <a:pt x="2332566" y="710824"/>
                  <a:pt x="2029177" y="678369"/>
                  <a:pt x="2029177" y="678369"/>
                </a:cubicBezTo>
                <a:cubicBezTo>
                  <a:pt x="1727199" y="682602"/>
                  <a:pt x="836788" y="758802"/>
                  <a:pt x="505177" y="712235"/>
                </a:cubicBezTo>
                <a:cubicBezTo>
                  <a:pt x="173566" y="665668"/>
                  <a:pt x="-93134" y="525968"/>
                  <a:pt x="31044" y="40743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3" name="フリーフォーム: 図形 2612">
            <a:extLst>
              <a:ext uri="{FF2B5EF4-FFF2-40B4-BE49-F238E27FC236}">
                <a16:creationId xmlns:a16="http://schemas.microsoft.com/office/drawing/2014/main" id="{1C3B0D13-B01D-4A59-A715-53F32D8DCC14}"/>
              </a:ext>
            </a:extLst>
          </p:cNvPr>
          <p:cNvSpPr/>
          <p:nvPr/>
        </p:nvSpPr>
        <p:spPr>
          <a:xfrm>
            <a:off x="2401945" y="11658127"/>
            <a:ext cx="805300" cy="1129665"/>
          </a:xfrm>
          <a:custGeom>
            <a:avLst/>
            <a:gdLst>
              <a:gd name="connsiteX0" fmla="*/ 798455 w 805300"/>
              <a:gd name="connsiteY0" fmla="*/ 144406 h 1129665"/>
              <a:gd name="connsiteX1" fmla="*/ 425922 w 805300"/>
              <a:gd name="connsiteY1" fmla="*/ 737073 h 1129665"/>
              <a:gd name="connsiteX2" fmla="*/ 383588 w 805300"/>
              <a:gd name="connsiteY2" fmla="*/ 1118073 h 1129665"/>
              <a:gd name="connsiteX3" fmla="*/ 383588 w 805300"/>
              <a:gd name="connsiteY3" fmla="*/ 1008006 h 1129665"/>
              <a:gd name="connsiteX4" fmla="*/ 53388 w 805300"/>
              <a:gd name="connsiteY4" fmla="*/ 770940 h 1129665"/>
              <a:gd name="connsiteX5" fmla="*/ 11055 w 805300"/>
              <a:gd name="connsiteY5" fmla="*/ 610073 h 1129665"/>
              <a:gd name="connsiteX6" fmla="*/ 163455 w 805300"/>
              <a:gd name="connsiteY6" fmla="*/ 313740 h 1129665"/>
              <a:gd name="connsiteX7" fmla="*/ 629122 w 805300"/>
              <a:gd name="connsiteY7" fmla="*/ 8940 h 1129665"/>
              <a:gd name="connsiteX8" fmla="*/ 798455 w 805300"/>
              <a:gd name="connsiteY8" fmla="*/ 144406 h 11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300" h="1129665">
                <a:moveTo>
                  <a:pt x="798455" y="144406"/>
                </a:moveTo>
                <a:cubicBezTo>
                  <a:pt x="764588" y="265762"/>
                  <a:pt x="495066" y="574795"/>
                  <a:pt x="425922" y="737073"/>
                </a:cubicBezTo>
                <a:cubicBezTo>
                  <a:pt x="356778" y="899351"/>
                  <a:pt x="390644" y="1072918"/>
                  <a:pt x="383588" y="1118073"/>
                </a:cubicBezTo>
                <a:cubicBezTo>
                  <a:pt x="376532" y="1163228"/>
                  <a:pt x="438621" y="1065862"/>
                  <a:pt x="383588" y="1008006"/>
                </a:cubicBezTo>
                <a:cubicBezTo>
                  <a:pt x="328555" y="950151"/>
                  <a:pt x="115477" y="837262"/>
                  <a:pt x="53388" y="770940"/>
                </a:cubicBezTo>
                <a:cubicBezTo>
                  <a:pt x="-8701" y="704618"/>
                  <a:pt x="-7289" y="686273"/>
                  <a:pt x="11055" y="610073"/>
                </a:cubicBezTo>
                <a:cubicBezTo>
                  <a:pt x="29399" y="533873"/>
                  <a:pt x="60444" y="413929"/>
                  <a:pt x="163455" y="313740"/>
                </a:cubicBezTo>
                <a:cubicBezTo>
                  <a:pt x="266466" y="213551"/>
                  <a:pt x="523289" y="38573"/>
                  <a:pt x="629122" y="8940"/>
                </a:cubicBezTo>
                <a:cubicBezTo>
                  <a:pt x="734955" y="-20693"/>
                  <a:pt x="832322" y="23050"/>
                  <a:pt x="798455" y="14440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6" name="フリーフォーム: 図形 2615">
            <a:extLst>
              <a:ext uri="{FF2B5EF4-FFF2-40B4-BE49-F238E27FC236}">
                <a16:creationId xmlns:a16="http://schemas.microsoft.com/office/drawing/2014/main" id="{60F2494B-2191-471C-AEF4-9676004573E6}"/>
              </a:ext>
            </a:extLst>
          </p:cNvPr>
          <p:cNvSpPr/>
          <p:nvPr/>
        </p:nvSpPr>
        <p:spPr>
          <a:xfrm>
            <a:off x="3197395" y="4496275"/>
            <a:ext cx="265545" cy="642343"/>
          </a:xfrm>
          <a:custGeom>
            <a:avLst/>
            <a:gdLst>
              <a:gd name="connsiteX0" fmla="*/ 263355 w 265545"/>
              <a:gd name="connsiteY0" fmla="*/ 56675 h 642343"/>
              <a:gd name="connsiteX1" fmla="*/ 212555 w 265545"/>
              <a:gd name="connsiteY1" fmla="*/ 43975 h 642343"/>
              <a:gd name="connsiteX2" fmla="*/ 60155 w 265545"/>
              <a:gd name="connsiteY2" fmla="*/ 12225 h 642343"/>
              <a:gd name="connsiteX3" fmla="*/ 3005 w 265545"/>
              <a:gd name="connsiteY3" fmla="*/ 272575 h 642343"/>
              <a:gd name="connsiteX4" fmla="*/ 142705 w 265545"/>
              <a:gd name="connsiteY4" fmla="*/ 596425 h 642343"/>
              <a:gd name="connsiteX5" fmla="*/ 250655 w 265545"/>
              <a:gd name="connsiteY5" fmla="*/ 628175 h 642343"/>
              <a:gd name="connsiteX6" fmla="*/ 257005 w 265545"/>
              <a:gd name="connsiteY6" fmla="*/ 482125 h 642343"/>
              <a:gd name="connsiteX7" fmla="*/ 263355 w 265545"/>
              <a:gd name="connsiteY7" fmla="*/ 56675 h 64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545" h="642343">
                <a:moveTo>
                  <a:pt x="263355" y="56675"/>
                </a:moveTo>
                <a:cubicBezTo>
                  <a:pt x="255947" y="-16350"/>
                  <a:pt x="212555" y="43975"/>
                  <a:pt x="212555" y="43975"/>
                </a:cubicBezTo>
                <a:cubicBezTo>
                  <a:pt x="178688" y="36567"/>
                  <a:pt x="95080" y="-25875"/>
                  <a:pt x="60155" y="12225"/>
                </a:cubicBezTo>
                <a:cubicBezTo>
                  <a:pt x="25230" y="50325"/>
                  <a:pt x="-10753" y="175208"/>
                  <a:pt x="3005" y="272575"/>
                </a:cubicBezTo>
                <a:cubicBezTo>
                  <a:pt x="16763" y="369942"/>
                  <a:pt x="101430" y="537158"/>
                  <a:pt x="142705" y="596425"/>
                </a:cubicBezTo>
                <a:cubicBezTo>
                  <a:pt x="183980" y="655692"/>
                  <a:pt x="231605" y="647225"/>
                  <a:pt x="250655" y="628175"/>
                </a:cubicBezTo>
                <a:cubicBezTo>
                  <a:pt x="269705" y="609125"/>
                  <a:pt x="257005" y="575258"/>
                  <a:pt x="257005" y="482125"/>
                </a:cubicBezTo>
                <a:cubicBezTo>
                  <a:pt x="257005" y="388992"/>
                  <a:pt x="270763" y="129700"/>
                  <a:pt x="263355" y="5667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7" name="フリーフォーム: 図形 2616">
            <a:extLst>
              <a:ext uri="{FF2B5EF4-FFF2-40B4-BE49-F238E27FC236}">
                <a16:creationId xmlns:a16="http://schemas.microsoft.com/office/drawing/2014/main" id="{54FE9013-4851-4BEF-B5B2-28869943E4BA}"/>
              </a:ext>
            </a:extLst>
          </p:cNvPr>
          <p:cNvSpPr/>
          <p:nvPr/>
        </p:nvSpPr>
        <p:spPr>
          <a:xfrm>
            <a:off x="5344324" y="4618737"/>
            <a:ext cx="327663" cy="677612"/>
          </a:xfrm>
          <a:custGeom>
            <a:avLst/>
            <a:gdLst>
              <a:gd name="connsiteX0" fmla="*/ 40476 w 327663"/>
              <a:gd name="connsiteY0" fmla="*/ 54863 h 677612"/>
              <a:gd name="connsiteX1" fmla="*/ 294476 w 327663"/>
              <a:gd name="connsiteY1" fmla="*/ 29463 h 677612"/>
              <a:gd name="connsiteX2" fmla="*/ 319876 w 327663"/>
              <a:gd name="connsiteY2" fmla="*/ 270763 h 677612"/>
              <a:gd name="connsiteX3" fmla="*/ 250026 w 327663"/>
              <a:gd name="connsiteY3" fmla="*/ 531113 h 677612"/>
              <a:gd name="connsiteX4" fmla="*/ 78576 w 327663"/>
              <a:gd name="connsiteY4" fmla="*/ 677163 h 677612"/>
              <a:gd name="connsiteX5" fmla="*/ 2376 w 327663"/>
              <a:gd name="connsiteY5" fmla="*/ 486663 h 677612"/>
              <a:gd name="connsiteX6" fmla="*/ 40476 w 327663"/>
              <a:gd name="connsiteY6" fmla="*/ 54863 h 67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3" h="677612">
                <a:moveTo>
                  <a:pt x="40476" y="54863"/>
                </a:moveTo>
                <a:cubicBezTo>
                  <a:pt x="89159" y="-21337"/>
                  <a:pt x="247909" y="-6520"/>
                  <a:pt x="294476" y="29463"/>
                </a:cubicBezTo>
                <a:cubicBezTo>
                  <a:pt x="341043" y="65446"/>
                  <a:pt x="327284" y="187155"/>
                  <a:pt x="319876" y="270763"/>
                </a:cubicBezTo>
                <a:cubicBezTo>
                  <a:pt x="312468" y="354371"/>
                  <a:pt x="290243" y="463380"/>
                  <a:pt x="250026" y="531113"/>
                </a:cubicBezTo>
                <a:cubicBezTo>
                  <a:pt x="209809" y="598846"/>
                  <a:pt x="119851" y="684571"/>
                  <a:pt x="78576" y="677163"/>
                </a:cubicBezTo>
                <a:cubicBezTo>
                  <a:pt x="37301" y="669755"/>
                  <a:pt x="5551" y="590380"/>
                  <a:pt x="2376" y="486663"/>
                </a:cubicBezTo>
                <a:cubicBezTo>
                  <a:pt x="-799" y="382946"/>
                  <a:pt x="-8207" y="131063"/>
                  <a:pt x="40476" y="5486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9" name="フリーフォーム: 図形 2618">
            <a:extLst>
              <a:ext uri="{FF2B5EF4-FFF2-40B4-BE49-F238E27FC236}">
                <a16:creationId xmlns:a16="http://schemas.microsoft.com/office/drawing/2014/main" id="{400B0003-5378-4612-8C50-CF26A18BCBBC}"/>
              </a:ext>
            </a:extLst>
          </p:cNvPr>
          <p:cNvSpPr/>
          <p:nvPr/>
        </p:nvSpPr>
        <p:spPr>
          <a:xfrm>
            <a:off x="3686637" y="3882563"/>
            <a:ext cx="237112" cy="134723"/>
          </a:xfrm>
          <a:custGeom>
            <a:avLst/>
            <a:gdLst>
              <a:gd name="connsiteX0" fmla="*/ 236076 w 237112"/>
              <a:gd name="connsiteY0" fmla="*/ 2050 h 134723"/>
              <a:gd name="connsiteX1" fmla="*/ 97963 w 237112"/>
              <a:gd name="connsiteY1" fmla="*/ 44912 h 134723"/>
              <a:gd name="connsiteX2" fmla="*/ 59863 w 237112"/>
              <a:gd name="connsiteY2" fmla="*/ 125875 h 134723"/>
              <a:gd name="connsiteX3" fmla="*/ 17001 w 237112"/>
              <a:gd name="connsiteY3" fmla="*/ 130637 h 134723"/>
              <a:gd name="connsiteX4" fmla="*/ 17001 w 237112"/>
              <a:gd name="connsiteY4" fmla="*/ 108412 h 134723"/>
              <a:gd name="connsiteX5" fmla="*/ 236076 w 237112"/>
              <a:gd name="connsiteY5" fmla="*/ 2050 h 13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12" h="134723">
                <a:moveTo>
                  <a:pt x="236076" y="2050"/>
                </a:moveTo>
                <a:cubicBezTo>
                  <a:pt x="249570" y="-8533"/>
                  <a:pt x="127332" y="24275"/>
                  <a:pt x="97963" y="44912"/>
                </a:cubicBezTo>
                <a:cubicBezTo>
                  <a:pt x="68594" y="65549"/>
                  <a:pt x="73357" y="111588"/>
                  <a:pt x="59863" y="125875"/>
                </a:cubicBezTo>
                <a:cubicBezTo>
                  <a:pt x="46369" y="140162"/>
                  <a:pt x="24145" y="133548"/>
                  <a:pt x="17001" y="130637"/>
                </a:cubicBezTo>
                <a:cubicBezTo>
                  <a:pt x="9857" y="127726"/>
                  <a:pt x="-17395" y="129843"/>
                  <a:pt x="17001" y="108412"/>
                </a:cubicBezTo>
                <a:cubicBezTo>
                  <a:pt x="51397" y="86981"/>
                  <a:pt x="222582" y="12633"/>
                  <a:pt x="236076" y="2050"/>
                </a:cubicBezTo>
                <a:close/>
              </a:path>
            </a:pathLst>
          </a:cu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0" name="フリーフォーム: 図形 2619">
            <a:extLst>
              <a:ext uri="{FF2B5EF4-FFF2-40B4-BE49-F238E27FC236}">
                <a16:creationId xmlns:a16="http://schemas.microsoft.com/office/drawing/2014/main" id="{70461884-39F5-4A3B-96E4-DEC48D2BD366}"/>
              </a:ext>
            </a:extLst>
          </p:cNvPr>
          <p:cNvSpPr/>
          <p:nvPr/>
        </p:nvSpPr>
        <p:spPr>
          <a:xfrm>
            <a:off x="4978958" y="3936801"/>
            <a:ext cx="304777" cy="180702"/>
          </a:xfrm>
          <a:custGeom>
            <a:avLst/>
            <a:gdLst>
              <a:gd name="connsiteX0" fmla="*/ 1030 w 304777"/>
              <a:gd name="connsiteY0" fmla="*/ 199 h 180702"/>
              <a:gd name="connsiteX1" fmla="*/ 256617 w 304777"/>
              <a:gd name="connsiteY1" fmla="*/ 101799 h 180702"/>
              <a:gd name="connsiteX2" fmla="*/ 302655 w 304777"/>
              <a:gd name="connsiteY2" fmla="*/ 176412 h 180702"/>
              <a:gd name="connsiteX3" fmla="*/ 224867 w 304777"/>
              <a:gd name="connsiteY3" fmla="*/ 166887 h 180702"/>
              <a:gd name="connsiteX4" fmla="*/ 128030 w 304777"/>
              <a:gd name="connsiteY4" fmla="*/ 127199 h 180702"/>
              <a:gd name="connsiteX5" fmla="*/ 21667 w 304777"/>
              <a:gd name="connsiteY5" fmla="*/ 100212 h 180702"/>
              <a:gd name="connsiteX6" fmla="*/ 124855 w 304777"/>
              <a:gd name="connsiteY6" fmla="*/ 101799 h 180702"/>
              <a:gd name="connsiteX7" fmla="*/ 177242 w 304777"/>
              <a:gd name="connsiteY7" fmla="*/ 103387 h 180702"/>
              <a:gd name="connsiteX8" fmla="*/ 166130 w 304777"/>
              <a:gd name="connsiteY8" fmla="*/ 76399 h 180702"/>
              <a:gd name="connsiteX9" fmla="*/ 1030 w 304777"/>
              <a:gd name="connsiteY9" fmla="*/ 199 h 1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777" h="180702">
                <a:moveTo>
                  <a:pt x="1030" y="199"/>
                </a:moveTo>
                <a:cubicBezTo>
                  <a:pt x="16111" y="4432"/>
                  <a:pt x="206346" y="72430"/>
                  <a:pt x="256617" y="101799"/>
                </a:cubicBezTo>
                <a:cubicBezTo>
                  <a:pt x="306888" y="131168"/>
                  <a:pt x="307947" y="165564"/>
                  <a:pt x="302655" y="176412"/>
                </a:cubicBezTo>
                <a:cubicBezTo>
                  <a:pt x="297363" y="187260"/>
                  <a:pt x="253971" y="175089"/>
                  <a:pt x="224867" y="166887"/>
                </a:cubicBezTo>
                <a:cubicBezTo>
                  <a:pt x="195763" y="158685"/>
                  <a:pt x="161897" y="138312"/>
                  <a:pt x="128030" y="127199"/>
                </a:cubicBezTo>
                <a:cubicBezTo>
                  <a:pt x="94163" y="116087"/>
                  <a:pt x="22196" y="104445"/>
                  <a:pt x="21667" y="100212"/>
                </a:cubicBezTo>
                <a:cubicBezTo>
                  <a:pt x="21138" y="95979"/>
                  <a:pt x="124855" y="101799"/>
                  <a:pt x="124855" y="101799"/>
                </a:cubicBezTo>
                <a:cubicBezTo>
                  <a:pt x="150784" y="102328"/>
                  <a:pt x="170363" y="107620"/>
                  <a:pt x="177242" y="103387"/>
                </a:cubicBezTo>
                <a:cubicBezTo>
                  <a:pt x="184121" y="99154"/>
                  <a:pt x="191265" y="92539"/>
                  <a:pt x="166130" y="76399"/>
                </a:cubicBezTo>
                <a:cubicBezTo>
                  <a:pt x="140995" y="60259"/>
                  <a:pt x="-14051" y="-4034"/>
                  <a:pt x="1030" y="199"/>
                </a:cubicBezTo>
                <a:close/>
              </a:path>
            </a:pathLst>
          </a:cu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85" name="グループ化 684">
            <a:extLst>
              <a:ext uri="{FF2B5EF4-FFF2-40B4-BE49-F238E27FC236}">
                <a16:creationId xmlns:a16="http://schemas.microsoft.com/office/drawing/2014/main" id="{3E1CD7AF-15CE-4922-8370-D28250B3091F}"/>
              </a:ext>
            </a:extLst>
          </p:cNvPr>
          <p:cNvGrpSpPr/>
          <p:nvPr/>
        </p:nvGrpSpPr>
        <p:grpSpPr>
          <a:xfrm>
            <a:off x="3956182" y="1716827"/>
            <a:ext cx="1078950" cy="883496"/>
            <a:chOff x="1572815" y="5008243"/>
            <a:chExt cx="1078950" cy="883496"/>
          </a:xfrm>
        </p:grpSpPr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8E2EFF8C-8C33-414C-A3E7-D5A75D3A1B2C}"/>
                </a:ext>
              </a:extLst>
            </p:cNvPr>
            <p:cNvSpPr/>
            <p:nvPr/>
          </p:nvSpPr>
          <p:spPr>
            <a:xfrm>
              <a:off x="1572815" y="5208785"/>
              <a:ext cx="927728" cy="606756"/>
            </a:xfrm>
            <a:custGeom>
              <a:avLst/>
              <a:gdLst>
                <a:gd name="connsiteX0" fmla="*/ 398 w 927728"/>
                <a:gd name="connsiteY0" fmla="*/ 36315 h 606756"/>
                <a:gd name="connsiteX1" fmla="*/ 121048 w 927728"/>
                <a:gd name="connsiteY1" fmla="*/ 152203 h 606756"/>
                <a:gd name="connsiteX2" fmla="*/ 138510 w 927728"/>
                <a:gd name="connsiteY2" fmla="*/ 187128 h 606756"/>
                <a:gd name="connsiteX3" fmla="*/ 348060 w 927728"/>
                <a:gd name="connsiteY3" fmla="*/ 160140 h 606756"/>
                <a:gd name="connsiteX4" fmla="*/ 710010 w 927728"/>
                <a:gd name="connsiteY4" fmla="*/ 122040 h 606756"/>
                <a:gd name="connsiteX5" fmla="*/ 710010 w 927728"/>
                <a:gd name="connsiteY5" fmla="*/ 122040 h 606756"/>
                <a:gd name="connsiteX6" fmla="*/ 689373 w 927728"/>
                <a:gd name="connsiteY6" fmla="*/ 177603 h 606756"/>
                <a:gd name="connsiteX7" fmla="*/ 673498 w 927728"/>
                <a:gd name="connsiteY7" fmla="*/ 536378 h 606756"/>
                <a:gd name="connsiteX8" fmla="*/ 683023 w 927728"/>
                <a:gd name="connsiteY8" fmla="*/ 553840 h 606756"/>
                <a:gd name="connsiteX9" fmla="*/ 773510 w 927728"/>
                <a:gd name="connsiteY9" fmla="*/ 604640 h 606756"/>
                <a:gd name="connsiteX10" fmla="*/ 800498 w 927728"/>
                <a:gd name="connsiteY10" fmla="*/ 474465 h 606756"/>
                <a:gd name="connsiteX11" fmla="*/ 873523 w 927728"/>
                <a:gd name="connsiteY11" fmla="*/ 163315 h 606756"/>
                <a:gd name="connsiteX12" fmla="*/ 925910 w 927728"/>
                <a:gd name="connsiteY12" fmla="*/ 99815 h 606756"/>
                <a:gd name="connsiteX13" fmla="*/ 806848 w 927728"/>
                <a:gd name="connsiteY13" fmla="*/ 4565 h 606756"/>
                <a:gd name="connsiteX14" fmla="*/ 721123 w 927728"/>
                <a:gd name="connsiteY14" fmla="*/ 14090 h 606756"/>
                <a:gd name="connsiteX15" fmla="*/ 305198 w 927728"/>
                <a:gd name="connsiteY15" fmla="*/ 45840 h 606756"/>
                <a:gd name="connsiteX16" fmla="*/ 167085 w 927728"/>
                <a:gd name="connsiteY16" fmla="*/ 44253 h 606756"/>
                <a:gd name="connsiteX17" fmla="*/ 398 w 927728"/>
                <a:gd name="connsiteY17" fmla="*/ 36315 h 60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7728" h="606756">
                  <a:moveTo>
                    <a:pt x="398" y="36315"/>
                  </a:moveTo>
                  <a:cubicBezTo>
                    <a:pt x="-7275" y="54307"/>
                    <a:pt x="98029" y="127068"/>
                    <a:pt x="121048" y="152203"/>
                  </a:cubicBezTo>
                  <a:cubicBezTo>
                    <a:pt x="144067" y="177339"/>
                    <a:pt x="100675" y="185805"/>
                    <a:pt x="138510" y="187128"/>
                  </a:cubicBezTo>
                  <a:cubicBezTo>
                    <a:pt x="176345" y="188451"/>
                    <a:pt x="348060" y="160140"/>
                    <a:pt x="348060" y="160140"/>
                  </a:cubicBezTo>
                  <a:lnTo>
                    <a:pt x="710010" y="122040"/>
                  </a:lnTo>
                  <a:lnTo>
                    <a:pt x="710010" y="122040"/>
                  </a:lnTo>
                  <a:cubicBezTo>
                    <a:pt x="706571" y="131300"/>
                    <a:pt x="695458" y="108547"/>
                    <a:pt x="689373" y="177603"/>
                  </a:cubicBezTo>
                  <a:cubicBezTo>
                    <a:pt x="683288" y="246659"/>
                    <a:pt x="674556" y="473672"/>
                    <a:pt x="673498" y="536378"/>
                  </a:cubicBezTo>
                  <a:cubicBezTo>
                    <a:pt x="672440" y="599084"/>
                    <a:pt x="666354" y="542463"/>
                    <a:pt x="683023" y="553840"/>
                  </a:cubicBezTo>
                  <a:cubicBezTo>
                    <a:pt x="699692" y="565217"/>
                    <a:pt x="753931" y="617869"/>
                    <a:pt x="773510" y="604640"/>
                  </a:cubicBezTo>
                  <a:cubicBezTo>
                    <a:pt x="793089" y="591411"/>
                    <a:pt x="783829" y="548019"/>
                    <a:pt x="800498" y="474465"/>
                  </a:cubicBezTo>
                  <a:cubicBezTo>
                    <a:pt x="817167" y="400911"/>
                    <a:pt x="852621" y="225757"/>
                    <a:pt x="873523" y="163315"/>
                  </a:cubicBezTo>
                  <a:cubicBezTo>
                    <a:pt x="894425" y="100873"/>
                    <a:pt x="937023" y="126273"/>
                    <a:pt x="925910" y="99815"/>
                  </a:cubicBezTo>
                  <a:cubicBezTo>
                    <a:pt x="914798" y="73357"/>
                    <a:pt x="840979" y="18852"/>
                    <a:pt x="806848" y="4565"/>
                  </a:cubicBezTo>
                  <a:cubicBezTo>
                    <a:pt x="772717" y="-9722"/>
                    <a:pt x="721123" y="14090"/>
                    <a:pt x="721123" y="14090"/>
                  </a:cubicBezTo>
                  <a:lnTo>
                    <a:pt x="305198" y="45840"/>
                  </a:lnTo>
                  <a:cubicBezTo>
                    <a:pt x="212858" y="50867"/>
                    <a:pt x="216827" y="46634"/>
                    <a:pt x="167085" y="44253"/>
                  </a:cubicBezTo>
                  <a:cubicBezTo>
                    <a:pt x="117343" y="41872"/>
                    <a:pt x="8071" y="18323"/>
                    <a:pt x="398" y="363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E2D506DD-59A3-4C1B-81B8-49F5668E9A3D}"/>
                </a:ext>
              </a:extLst>
            </p:cNvPr>
            <p:cNvSpPr/>
            <p:nvPr/>
          </p:nvSpPr>
          <p:spPr>
            <a:xfrm>
              <a:off x="1628689" y="5702262"/>
              <a:ext cx="957075" cy="189477"/>
            </a:xfrm>
            <a:custGeom>
              <a:avLst/>
              <a:gdLst>
                <a:gd name="connsiteX0" fmla="*/ 12786 w 957075"/>
                <a:gd name="connsiteY0" fmla="*/ 38 h 189477"/>
                <a:gd name="connsiteX1" fmla="*/ 149311 w 957075"/>
                <a:gd name="connsiteY1" fmla="*/ 73063 h 189477"/>
                <a:gd name="connsiteX2" fmla="*/ 427124 w 957075"/>
                <a:gd name="connsiteY2" fmla="*/ 55601 h 189477"/>
                <a:gd name="connsiteX3" fmla="*/ 787486 w 957075"/>
                <a:gd name="connsiteY3" fmla="*/ 36551 h 189477"/>
                <a:gd name="connsiteX4" fmla="*/ 849399 w 957075"/>
                <a:gd name="connsiteY4" fmla="*/ 60363 h 189477"/>
                <a:gd name="connsiteX5" fmla="*/ 943061 w 957075"/>
                <a:gd name="connsiteY5" fmla="*/ 169901 h 189477"/>
                <a:gd name="connsiteX6" fmla="*/ 911311 w 957075"/>
                <a:gd name="connsiteY6" fmla="*/ 136563 h 189477"/>
                <a:gd name="connsiteX7" fmla="*/ 527136 w 957075"/>
                <a:gd name="connsiteY7" fmla="*/ 152438 h 189477"/>
                <a:gd name="connsiteX8" fmla="*/ 73111 w 957075"/>
                <a:gd name="connsiteY8" fmla="*/ 187363 h 189477"/>
                <a:gd name="connsiteX9" fmla="*/ 9611 w 957075"/>
                <a:gd name="connsiteY9" fmla="*/ 84176 h 189477"/>
                <a:gd name="connsiteX10" fmla="*/ 12786 w 957075"/>
                <a:gd name="connsiteY10" fmla="*/ 38 h 18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7075" h="189477">
                  <a:moveTo>
                    <a:pt x="12786" y="38"/>
                  </a:moveTo>
                  <a:cubicBezTo>
                    <a:pt x="36069" y="-1814"/>
                    <a:pt x="80255" y="63803"/>
                    <a:pt x="149311" y="73063"/>
                  </a:cubicBezTo>
                  <a:cubicBezTo>
                    <a:pt x="218367" y="82324"/>
                    <a:pt x="427124" y="55601"/>
                    <a:pt x="427124" y="55601"/>
                  </a:cubicBezTo>
                  <a:cubicBezTo>
                    <a:pt x="533487" y="49516"/>
                    <a:pt x="717107" y="35757"/>
                    <a:pt x="787486" y="36551"/>
                  </a:cubicBezTo>
                  <a:cubicBezTo>
                    <a:pt x="857865" y="37345"/>
                    <a:pt x="823470" y="38138"/>
                    <a:pt x="849399" y="60363"/>
                  </a:cubicBezTo>
                  <a:cubicBezTo>
                    <a:pt x="875328" y="82588"/>
                    <a:pt x="932742" y="157201"/>
                    <a:pt x="943061" y="169901"/>
                  </a:cubicBezTo>
                  <a:cubicBezTo>
                    <a:pt x="953380" y="182601"/>
                    <a:pt x="980632" y="139473"/>
                    <a:pt x="911311" y="136563"/>
                  </a:cubicBezTo>
                  <a:cubicBezTo>
                    <a:pt x="841990" y="133653"/>
                    <a:pt x="666836" y="143971"/>
                    <a:pt x="527136" y="152438"/>
                  </a:cubicBezTo>
                  <a:cubicBezTo>
                    <a:pt x="387436" y="160905"/>
                    <a:pt x="159365" y="198740"/>
                    <a:pt x="73111" y="187363"/>
                  </a:cubicBezTo>
                  <a:cubicBezTo>
                    <a:pt x="-13143" y="175986"/>
                    <a:pt x="15167" y="108782"/>
                    <a:pt x="9611" y="84176"/>
                  </a:cubicBezTo>
                  <a:cubicBezTo>
                    <a:pt x="4055" y="59570"/>
                    <a:pt x="-10497" y="1890"/>
                    <a:pt x="12786" y="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7B1903A0-7FD5-4461-98AA-BE8FEF8EAEEA}"/>
                </a:ext>
              </a:extLst>
            </p:cNvPr>
            <p:cNvSpPr/>
            <p:nvPr/>
          </p:nvSpPr>
          <p:spPr>
            <a:xfrm>
              <a:off x="2197458" y="5064106"/>
              <a:ext cx="334943" cy="258128"/>
            </a:xfrm>
            <a:custGeom>
              <a:avLst/>
              <a:gdLst>
                <a:gd name="connsiteX0" fmla="*/ 1230 w 334943"/>
                <a:gd name="connsiteY0" fmla="*/ 19 h 258128"/>
                <a:gd name="connsiteX1" fmla="*/ 174267 w 334943"/>
                <a:gd name="connsiteY1" fmla="*/ 84157 h 258128"/>
                <a:gd name="connsiteX2" fmla="*/ 223480 w 334943"/>
                <a:gd name="connsiteY2" fmla="*/ 254019 h 258128"/>
                <a:gd name="connsiteX3" fmla="*/ 226655 w 334943"/>
                <a:gd name="connsiteY3" fmla="*/ 200044 h 258128"/>
                <a:gd name="connsiteX4" fmla="*/ 333017 w 334943"/>
                <a:gd name="connsiteY4" fmla="*/ 138132 h 258128"/>
                <a:gd name="connsiteX5" fmla="*/ 272692 w 334943"/>
                <a:gd name="connsiteY5" fmla="*/ 90507 h 258128"/>
                <a:gd name="connsiteX6" fmla="*/ 1230 w 334943"/>
                <a:gd name="connsiteY6" fmla="*/ 19 h 25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43" h="258128">
                  <a:moveTo>
                    <a:pt x="1230" y="19"/>
                  </a:moveTo>
                  <a:cubicBezTo>
                    <a:pt x="-15174" y="-1039"/>
                    <a:pt x="137225" y="41824"/>
                    <a:pt x="174267" y="84157"/>
                  </a:cubicBezTo>
                  <a:cubicBezTo>
                    <a:pt x="211309" y="126490"/>
                    <a:pt x="214749" y="234705"/>
                    <a:pt x="223480" y="254019"/>
                  </a:cubicBezTo>
                  <a:cubicBezTo>
                    <a:pt x="232211" y="273333"/>
                    <a:pt x="208399" y="219358"/>
                    <a:pt x="226655" y="200044"/>
                  </a:cubicBezTo>
                  <a:cubicBezTo>
                    <a:pt x="244911" y="180730"/>
                    <a:pt x="325344" y="156388"/>
                    <a:pt x="333017" y="138132"/>
                  </a:cubicBezTo>
                  <a:cubicBezTo>
                    <a:pt x="340690" y="119876"/>
                    <a:pt x="326402" y="111144"/>
                    <a:pt x="272692" y="90507"/>
                  </a:cubicBezTo>
                  <a:cubicBezTo>
                    <a:pt x="218982" y="69870"/>
                    <a:pt x="17634" y="1077"/>
                    <a:pt x="1230" y="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73A103F0-29E1-48B7-889A-3BA42B22241D}"/>
                </a:ext>
              </a:extLst>
            </p:cNvPr>
            <p:cNvSpPr/>
            <p:nvPr/>
          </p:nvSpPr>
          <p:spPr>
            <a:xfrm>
              <a:off x="2284294" y="5008243"/>
              <a:ext cx="367471" cy="171801"/>
            </a:xfrm>
            <a:custGeom>
              <a:avLst/>
              <a:gdLst>
                <a:gd name="connsiteX0" fmla="*/ 119 w 367471"/>
                <a:gd name="connsiteY0" fmla="*/ 320 h 171801"/>
                <a:gd name="connsiteX1" fmla="*/ 155694 w 367471"/>
                <a:gd name="connsiteY1" fmla="*/ 71757 h 171801"/>
                <a:gd name="connsiteX2" fmla="*/ 217606 w 367471"/>
                <a:gd name="connsiteY2" fmla="*/ 168595 h 171801"/>
                <a:gd name="connsiteX3" fmla="*/ 230306 w 367471"/>
                <a:gd name="connsiteY3" fmla="*/ 144782 h 171801"/>
                <a:gd name="connsiteX4" fmla="*/ 365244 w 367471"/>
                <a:gd name="connsiteY4" fmla="*/ 106682 h 171801"/>
                <a:gd name="connsiteX5" fmla="*/ 304919 w 367471"/>
                <a:gd name="connsiteY5" fmla="*/ 65407 h 171801"/>
                <a:gd name="connsiteX6" fmla="*/ 182681 w 367471"/>
                <a:gd name="connsiteY6" fmla="*/ 46357 h 171801"/>
                <a:gd name="connsiteX7" fmla="*/ 119 w 367471"/>
                <a:gd name="connsiteY7" fmla="*/ 320 h 17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471" h="171801">
                  <a:moveTo>
                    <a:pt x="119" y="320"/>
                  </a:moveTo>
                  <a:cubicBezTo>
                    <a:pt x="-4379" y="4553"/>
                    <a:pt x="119446" y="43711"/>
                    <a:pt x="155694" y="71757"/>
                  </a:cubicBezTo>
                  <a:cubicBezTo>
                    <a:pt x="191942" y="99803"/>
                    <a:pt x="205171" y="156424"/>
                    <a:pt x="217606" y="168595"/>
                  </a:cubicBezTo>
                  <a:cubicBezTo>
                    <a:pt x="230041" y="180766"/>
                    <a:pt x="205700" y="155101"/>
                    <a:pt x="230306" y="144782"/>
                  </a:cubicBezTo>
                  <a:cubicBezTo>
                    <a:pt x="254912" y="134463"/>
                    <a:pt x="352809" y="119911"/>
                    <a:pt x="365244" y="106682"/>
                  </a:cubicBezTo>
                  <a:cubicBezTo>
                    <a:pt x="377680" y="93453"/>
                    <a:pt x="335346" y="75461"/>
                    <a:pt x="304919" y="65407"/>
                  </a:cubicBezTo>
                  <a:cubicBezTo>
                    <a:pt x="274492" y="55353"/>
                    <a:pt x="230835" y="57734"/>
                    <a:pt x="182681" y="46357"/>
                  </a:cubicBezTo>
                  <a:cubicBezTo>
                    <a:pt x="134527" y="34980"/>
                    <a:pt x="4617" y="-3913"/>
                    <a:pt x="119" y="3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0" name="グループ化 689">
            <a:extLst>
              <a:ext uri="{FF2B5EF4-FFF2-40B4-BE49-F238E27FC236}">
                <a16:creationId xmlns:a16="http://schemas.microsoft.com/office/drawing/2014/main" id="{F259210F-1F8D-4A1B-B719-B70735A9B2E6}"/>
              </a:ext>
            </a:extLst>
          </p:cNvPr>
          <p:cNvGrpSpPr/>
          <p:nvPr/>
        </p:nvGrpSpPr>
        <p:grpSpPr>
          <a:xfrm>
            <a:off x="5002379" y="1946254"/>
            <a:ext cx="899061" cy="850218"/>
            <a:chOff x="2792579" y="5146654"/>
            <a:chExt cx="899061" cy="850218"/>
          </a:xfrm>
        </p:grpSpPr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64321945-7B93-4BB4-9608-D20E793A3C78}"/>
                </a:ext>
              </a:extLst>
            </p:cNvPr>
            <p:cNvSpPr/>
            <p:nvPr/>
          </p:nvSpPr>
          <p:spPr>
            <a:xfrm>
              <a:off x="2792579" y="5146654"/>
              <a:ext cx="422109" cy="291138"/>
            </a:xfrm>
            <a:custGeom>
              <a:avLst/>
              <a:gdLst>
                <a:gd name="connsiteX0" fmla="*/ 3009 w 422109"/>
                <a:gd name="connsiteY0" fmla="*/ 21 h 291138"/>
                <a:gd name="connsiteX1" fmla="*/ 164934 w 422109"/>
                <a:gd name="connsiteY1" fmla="*/ 65109 h 291138"/>
                <a:gd name="connsiteX2" fmla="*/ 307809 w 422109"/>
                <a:gd name="connsiteY2" fmla="*/ 281009 h 291138"/>
                <a:gd name="connsiteX3" fmla="*/ 314159 w 422109"/>
                <a:gd name="connsiteY3" fmla="*/ 242909 h 291138"/>
                <a:gd name="connsiteX4" fmla="*/ 422109 w 422109"/>
                <a:gd name="connsiteY4" fmla="*/ 128609 h 291138"/>
                <a:gd name="connsiteX5" fmla="*/ 314159 w 422109"/>
                <a:gd name="connsiteY5" fmla="*/ 58759 h 291138"/>
                <a:gd name="connsiteX6" fmla="*/ 3009 w 422109"/>
                <a:gd name="connsiteY6" fmla="*/ 21 h 2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109" h="291138">
                  <a:moveTo>
                    <a:pt x="3009" y="21"/>
                  </a:moveTo>
                  <a:cubicBezTo>
                    <a:pt x="-21862" y="1079"/>
                    <a:pt x="114134" y="18278"/>
                    <a:pt x="164934" y="65109"/>
                  </a:cubicBezTo>
                  <a:cubicBezTo>
                    <a:pt x="215734" y="111940"/>
                    <a:pt x="282938" y="251376"/>
                    <a:pt x="307809" y="281009"/>
                  </a:cubicBezTo>
                  <a:cubicBezTo>
                    <a:pt x="332680" y="310642"/>
                    <a:pt x="295109" y="268309"/>
                    <a:pt x="314159" y="242909"/>
                  </a:cubicBezTo>
                  <a:cubicBezTo>
                    <a:pt x="333209" y="217509"/>
                    <a:pt x="422109" y="159301"/>
                    <a:pt x="422109" y="128609"/>
                  </a:cubicBezTo>
                  <a:cubicBezTo>
                    <a:pt x="422109" y="97917"/>
                    <a:pt x="383480" y="80455"/>
                    <a:pt x="314159" y="58759"/>
                  </a:cubicBezTo>
                  <a:cubicBezTo>
                    <a:pt x="244838" y="37063"/>
                    <a:pt x="27880" y="-1037"/>
                    <a:pt x="3009" y="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D495EA43-CD46-47A1-BC4F-F78D24B946C1}"/>
                </a:ext>
              </a:extLst>
            </p:cNvPr>
            <p:cNvSpPr/>
            <p:nvPr/>
          </p:nvSpPr>
          <p:spPr>
            <a:xfrm>
              <a:off x="2872993" y="5165997"/>
              <a:ext cx="818647" cy="830875"/>
            </a:xfrm>
            <a:custGeom>
              <a:avLst/>
              <a:gdLst>
                <a:gd name="connsiteX0" fmla="*/ 382 w 818647"/>
                <a:gd name="connsiteY0" fmla="*/ 541066 h 830875"/>
                <a:gd name="connsiteX1" fmla="*/ 114682 w 818647"/>
                <a:gd name="connsiteY1" fmla="*/ 606153 h 830875"/>
                <a:gd name="connsiteX2" fmla="*/ 214695 w 818647"/>
                <a:gd name="connsiteY2" fmla="*/ 569641 h 830875"/>
                <a:gd name="connsiteX3" fmla="*/ 716345 w 818647"/>
                <a:gd name="connsiteY3" fmla="*/ 188641 h 830875"/>
                <a:gd name="connsiteX4" fmla="*/ 816357 w 818647"/>
                <a:gd name="connsiteY4" fmla="*/ 1316 h 830875"/>
                <a:gd name="connsiteX5" fmla="*/ 786195 w 818647"/>
                <a:gd name="connsiteY5" fmla="*/ 114028 h 830875"/>
                <a:gd name="connsiteX6" fmla="*/ 783020 w 818647"/>
                <a:gd name="connsiteY6" fmla="*/ 280716 h 830875"/>
                <a:gd name="connsiteX7" fmla="*/ 565532 w 818647"/>
                <a:gd name="connsiteY7" fmla="*/ 563291 h 830875"/>
                <a:gd name="connsiteX8" fmla="*/ 219457 w 818647"/>
                <a:gd name="connsiteY8" fmla="*/ 822053 h 830875"/>
                <a:gd name="connsiteX9" fmla="*/ 73407 w 818647"/>
                <a:gd name="connsiteY9" fmla="*/ 761728 h 830875"/>
                <a:gd name="connsiteX10" fmla="*/ 63882 w 818647"/>
                <a:gd name="connsiteY10" fmla="*/ 674416 h 830875"/>
                <a:gd name="connsiteX11" fmla="*/ 76582 w 818647"/>
                <a:gd name="connsiteY11" fmla="*/ 587103 h 830875"/>
                <a:gd name="connsiteX12" fmla="*/ 382 w 818647"/>
                <a:gd name="connsiteY12" fmla="*/ 541066 h 83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647" h="830875">
                  <a:moveTo>
                    <a:pt x="382" y="541066"/>
                  </a:moveTo>
                  <a:cubicBezTo>
                    <a:pt x="6732" y="544241"/>
                    <a:pt x="78963" y="601391"/>
                    <a:pt x="114682" y="606153"/>
                  </a:cubicBezTo>
                  <a:cubicBezTo>
                    <a:pt x="150401" y="610915"/>
                    <a:pt x="114418" y="639226"/>
                    <a:pt x="214695" y="569641"/>
                  </a:cubicBezTo>
                  <a:cubicBezTo>
                    <a:pt x="314972" y="500056"/>
                    <a:pt x="616068" y="283362"/>
                    <a:pt x="716345" y="188641"/>
                  </a:cubicBezTo>
                  <a:cubicBezTo>
                    <a:pt x="816622" y="93920"/>
                    <a:pt x="804715" y="13751"/>
                    <a:pt x="816357" y="1316"/>
                  </a:cubicBezTo>
                  <a:cubicBezTo>
                    <a:pt x="827999" y="-11120"/>
                    <a:pt x="791751" y="67461"/>
                    <a:pt x="786195" y="114028"/>
                  </a:cubicBezTo>
                  <a:cubicBezTo>
                    <a:pt x="780639" y="160595"/>
                    <a:pt x="819797" y="205839"/>
                    <a:pt x="783020" y="280716"/>
                  </a:cubicBezTo>
                  <a:cubicBezTo>
                    <a:pt x="746243" y="355593"/>
                    <a:pt x="659459" y="473068"/>
                    <a:pt x="565532" y="563291"/>
                  </a:cubicBezTo>
                  <a:cubicBezTo>
                    <a:pt x="471605" y="653514"/>
                    <a:pt x="301478" y="788980"/>
                    <a:pt x="219457" y="822053"/>
                  </a:cubicBezTo>
                  <a:cubicBezTo>
                    <a:pt x="137436" y="855126"/>
                    <a:pt x="99336" y="786334"/>
                    <a:pt x="73407" y="761728"/>
                  </a:cubicBezTo>
                  <a:cubicBezTo>
                    <a:pt x="47478" y="737122"/>
                    <a:pt x="63353" y="703520"/>
                    <a:pt x="63882" y="674416"/>
                  </a:cubicBezTo>
                  <a:cubicBezTo>
                    <a:pt x="64411" y="645312"/>
                    <a:pt x="84519" y="606947"/>
                    <a:pt x="76582" y="587103"/>
                  </a:cubicBezTo>
                  <a:cubicBezTo>
                    <a:pt x="68645" y="567259"/>
                    <a:pt x="-5968" y="537891"/>
                    <a:pt x="382" y="5410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3" name="グループ化 692">
            <a:extLst>
              <a:ext uri="{FF2B5EF4-FFF2-40B4-BE49-F238E27FC236}">
                <a16:creationId xmlns:a16="http://schemas.microsoft.com/office/drawing/2014/main" id="{D86D0E3A-C7F9-4485-BB64-4A0CC5730DC0}"/>
              </a:ext>
            </a:extLst>
          </p:cNvPr>
          <p:cNvGrpSpPr/>
          <p:nvPr/>
        </p:nvGrpSpPr>
        <p:grpSpPr>
          <a:xfrm>
            <a:off x="5488998" y="2544004"/>
            <a:ext cx="1356582" cy="1219736"/>
            <a:chOff x="3869748" y="4906204"/>
            <a:chExt cx="1356582" cy="1219736"/>
          </a:xfrm>
        </p:grpSpPr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8DF6DD7B-A38F-46CD-9E39-2DBEF80694C6}"/>
                </a:ext>
              </a:extLst>
            </p:cNvPr>
            <p:cNvSpPr/>
            <p:nvPr/>
          </p:nvSpPr>
          <p:spPr>
            <a:xfrm>
              <a:off x="3869748" y="5092629"/>
              <a:ext cx="548265" cy="146722"/>
            </a:xfrm>
            <a:custGeom>
              <a:avLst/>
              <a:gdLst>
                <a:gd name="connsiteX0" fmla="*/ 2165 w 548265"/>
                <a:gd name="connsiteY0" fmla="*/ 15946 h 146722"/>
                <a:gd name="connsiteX1" fmla="*/ 113290 w 548265"/>
                <a:gd name="connsiteY1" fmla="*/ 87384 h 146722"/>
                <a:gd name="connsiteX2" fmla="*/ 233940 w 548265"/>
                <a:gd name="connsiteY2" fmla="*/ 135009 h 146722"/>
                <a:gd name="connsiteX3" fmla="*/ 491115 w 548265"/>
                <a:gd name="connsiteY3" fmla="*/ 142946 h 146722"/>
                <a:gd name="connsiteX4" fmla="*/ 548265 w 548265"/>
                <a:gd name="connsiteY4" fmla="*/ 84209 h 146722"/>
                <a:gd name="connsiteX5" fmla="*/ 491115 w 548265"/>
                <a:gd name="connsiteY5" fmla="*/ 23884 h 146722"/>
                <a:gd name="connsiteX6" fmla="*/ 451427 w 548265"/>
                <a:gd name="connsiteY6" fmla="*/ 71 h 146722"/>
                <a:gd name="connsiteX7" fmla="*/ 437140 w 548265"/>
                <a:gd name="connsiteY7" fmla="*/ 30234 h 146722"/>
                <a:gd name="connsiteX8" fmla="*/ 338715 w 548265"/>
                <a:gd name="connsiteY8" fmla="*/ 58809 h 146722"/>
                <a:gd name="connsiteX9" fmla="*/ 216477 w 548265"/>
                <a:gd name="connsiteY9" fmla="*/ 54046 h 146722"/>
                <a:gd name="connsiteX10" fmla="*/ 2165 w 548265"/>
                <a:gd name="connsiteY10" fmla="*/ 1594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265" h="146722">
                  <a:moveTo>
                    <a:pt x="2165" y="15946"/>
                  </a:moveTo>
                  <a:cubicBezTo>
                    <a:pt x="-15033" y="21502"/>
                    <a:pt x="74661" y="67540"/>
                    <a:pt x="113290" y="87384"/>
                  </a:cubicBezTo>
                  <a:cubicBezTo>
                    <a:pt x="151919" y="107228"/>
                    <a:pt x="170969" y="125749"/>
                    <a:pt x="233940" y="135009"/>
                  </a:cubicBezTo>
                  <a:cubicBezTo>
                    <a:pt x="296911" y="144269"/>
                    <a:pt x="438728" y="151413"/>
                    <a:pt x="491115" y="142946"/>
                  </a:cubicBezTo>
                  <a:cubicBezTo>
                    <a:pt x="543502" y="134479"/>
                    <a:pt x="548265" y="104053"/>
                    <a:pt x="548265" y="84209"/>
                  </a:cubicBezTo>
                  <a:cubicBezTo>
                    <a:pt x="548265" y="64365"/>
                    <a:pt x="507255" y="37907"/>
                    <a:pt x="491115" y="23884"/>
                  </a:cubicBezTo>
                  <a:cubicBezTo>
                    <a:pt x="474975" y="9861"/>
                    <a:pt x="460423" y="-987"/>
                    <a:pt x="451427" y="71"/>
                  </a:cubicBezTo>
                  <a:cubicBezTo>
                    <a:pt x="442431" y="1129"/>
                    <a:pt x="455925" y="20444"/>
                    <a:pt x="437140" y="30234"/>
                  </a:cubicBezTo>
                  <a:cubicBezTo>
                    <a:pt x="418355" y="40024"/>
                    <a:pt x="375492" y="54840"/>
                    <a:pt x="338715" y="58809"/>
                  </a:cubicBezTo>
                  <a:cubicBezTo>
                    <a:pt x="301938" y="62778"/>
                    <a:pt x="268864" y="59867"/>
                    <a:pt x="216477" y="54046"/>
                  </a:cubicBezTo>
                  <a:cubicBezTo>
                    <a:pt x="164090" y="48225"/>
                    <a:pt x="19363" y="10390"/>
                    <a:pt x="2165" y="159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231626A7-9D5A-49EC-B09E-9C09BEE98F32}"/>
                </a:ext>
              </a:extLst>
            </p:cNvPr>
            <p:cNvSpPr/>
            <p:nvPr/>
          </p:nvSpPr>
          <p:spPr>
            <a:xfrm>
              <a:off x="4053550" y="5154192"/>
              <a:ext cx="224050" cy="537831"/>
            </a:xfrm>
            <a:custGeom>
              <a:avLst/>
              <a:gdLst>
                <a:gd name="connsiteX0" fmla="*/ 925 w 224050"/>
                <a:gd name="connsiteY0" fmla="*/ 9946 h 537831"/>
                <a:gd name="connsiteX1" fmla="*/ 67600 w 224050"/>
                <a:gd name="connsiteY1" fmla="*/ 213146 h 537831"/>
                <a:gd name="connsiteX2" fmla="*/ 56488 w 224050"/>
                <a:gd name="connsiteY2" fmla="*/ 527471 h 537831"/>
                <a:gd name="connsiteX3" fmla="*/ 140625 w 224050"/>
                <a:gd name="connsiteY3" fmla="*/ 459208 h 537831"/>
                <a:gd name="connsiteX4" fmla="*/ 216825 w 224050"/>
                <a:gd name="connsiteY4" fmla="*/ 429046 h 537831"/>
                <a:gd name="connsiteX5" fmla="*/ 210475 w 224050"/>
                <a:gd name="connsiteY5" fmla="*/ 263946 h 537831"/>
                <a:gd name="connsiteX6" fmla="*/ 124750 w 224050"/>
                <a:gd name="connsiteY6" fmla="*/ 52808 h 537831"/>
                <a:gd name="connsiteX7" fmla="*/ 925 w 224050"/>
                <a:gd name="connsiteY7" fmla="*/ 9946 h 53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050" h="537831">
                  <a:moveTo>
                    <a:pt x="925" y="9946"/>
                  </a:moveTo>
                  <a:cubicBezTo>
                    <a:pt x="-8600" y="36669"/>
                    <a:pt x="58340" y="126892"/>
                    <a:pt x="67600" y="213146"/>
                  </a:cubicBezTo>
                  <a:cubicBezTo>
                    <a:pt x="76860" y="299400"/>
                    <a:pt x="44317" y="486461"/>
                    <a:pt x="56488" y="527471"/>
                  </a:cubicBezTo>
                  <a:cubicBezTo>
                    <a:pt x="68659" y="568481"/>
                    <a:pt x="113902" y="475612"/>
                    <a:pt x="140625" y="459208"/>
                  </a:cubicBezTo>
                  <a:cubicBezTo>
                    <a:pt x="167348" y="442804"/>
                    <a:pt x="205183" y="461590"/>
                    <a:pt x="216825" y="429046"/>
                  </a:cubicBezTo>
                  <a:cubicBezTo>
                    <a:pt x="228467" y="396502"/>
                    <a:pt x="225821" y="326652"/>
                    <a:pt x="210475" y="263946"/>
                  </a:cubicBezTo>
                  <a:cubicBezTo>
                    <a:pt x="195129" y="201240"/>
                    <a:pt x="162850" y="90908"/>
                    <a:pt x="124750" y="52808"/>
                  </a:cubicBezTo>
                  <a:cubicBezTo>
                    <a:pt x="86650" y="14708"/>
                    <a:pt x="10450" y="-16777"/>
                    <a:pt x="925" y="99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92967E64-7E34-484F-9404-4F62E6D00EE2}"/>
                </a:ext>
              </a:extLst>
            </p:cNvPr>
            <p:cNvSpPr/>
            <p:nvPr/>
          </p:nvSpPr>
          <p:spPr>
            <a:xfrm>
              <a:off x="3881874" y="5570538"/>
              <a:ext cx="626224" cy="238179"/>
            </a:xfrm>
            <a:custGeom>
              <a:avLst/>
              <a:gdLst>
                <a:gd name="connsiteX0" fmla="*/ 1151 w 626224"/>
                <a:gd name="connsiteY0" fmla="*/ 96837 h 238179"/>
                <a:gd name="connsiteX1" fmla="*/ 147201 w 626224"/>
                <a:gd name="connsiteY1" fmla="*/ 182562 h 238179"/>
                <a:gd name="connsiteX2" fmla="*/ 142439 w 626224"/>
                <a:gd name="connsiteY2" fmla="*/ 238125 h 238179"/>
                <a:gd name="connsiteX3" fmla="*/ 251976 w 626224"/>
                <a:gd name="connsiteY3" fmla="*/ 173037 h 238179"/>
                <a:gd name="connsiteX4" fmla="*/ 623451 w 626224"/>
                <a:gd name="connsiteY4" fmla="*/ 53975 h 238179"/>
                <a:gd name="connsiteX5" fmla="*/ 412314 w 626224"/>
                <a:gd name="connsiteY5" fmla="*/ 0 h 238179"/>
                <a:gd name="connsiteX6" fmla="*/ 237689 w 626224"/>
                <a:gd name="connsiteY6" fmla="*/ 53975 h 238179"/>
                <a:gd name="connsiteX7" fmla="*/ 1151 w 626224"/>
                <a:gd name="connsiteY7" fmla="*/ 96837 h 23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224" h="238179">
                  <a:moveTo>
                    <a:pt x="1151" y="96837"/>
                  </a:moveTo>
                  <a:cubicBezTo>
                    <a:pt x="-13930" y="118268"/>
                    <a:pt x="123653" y="159014"/>
                    <a:pt x="147201" y="182562"/>
                  </a:cubicBezTo>
                  <a:cubicBezTo>
                    <a:pt x="170749" y="206110"/>
                    <a:pt x="124977" y="239712"/>
                    <a:pt x="142439" y="238125"/>
                  </a:cubicBezTo>
                  <a:cubicBezTo>
                    <a:pt x="159901" y="236538"/>
                    <a:pt x="171807" y="203729"/>
                    <a:pt x="251976" y="173037"/>
                  </a:cubicBezTo>
                  <a:cubicBezTo>
                    <a:pt x="332145" y="142345"/>
                    <a:pt x="596728" y="82814"/>
                    <a:pt x="623451" y="53975"/>
                  </a:cubicBezTo>
                  <a:cubicBezTo>
                    <a:pt x="650174" y="25136"/>
                    <a:pt x="476608" y="0"/>
                    <a:pt x="412314" y="0"/>
                  </a:cubicBezTo>
                  <a:cubicBezTo>
                    <a:pt x="348020" y="0"/>
                    <a:pt x="304364" y="37835"/>
                    <a:pt x="237689" y="53975"/>
                  </a:cubicBezTo>
                  <a:cubicBezTo>
                    <a:pt x="171014" y="70114"/>
                    <a:pt x="16232" y="75406"/>
                    <a:pt x="1151" y="968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D845B884-E035-4671-BA42-F5CD66BDBB47}"/>
                </a:ext>
              </a:extLst>
            </p:cNvPr>
            <p:cNvSpPr/>
            <p:nvPr/>
          </p:nvSpPr>
          <p:spPr>
            <a:xfrm>
              <a:off x="4245748" y="4906204"/>
              <a:ext cx="395066" cy="561395"/>
            </a:xfrm>
            <a:custGeom>
              <a:avLst/>
              <a:gdLst>
                <a:gd name="connsiteX0" fmla="*/ 229415 w 395066"/>
                <a:gd name="connsiteY0" fmla="*/ 2346 h 561395"/>
                <a:gd name="connsiteX1" fmla="*/ 299265 w 395066"/>
                <a:gd name="connsiteY1" fmla="*/ 102359 h 561395"/>
                <a:gd name="connsiteX2" fmla="*/ 10340 w 395066"/>
                <a:gd name="connsiteY2" fmla="*/ 462721 h 561395"/>
                <a:gd name="connsiteX3" fmla="*/ 67490 w 395066"/>
                <a:gd name="connsiteY3" fmla="*/ 400809 h 561395"/>
                <a:gd name="connsiteX4" fmla="*/ 99240 w 395066"/>
                <a:gd name="connsiteY4" fmla="*/ 561146 h 561395"/>
                <a:gd name="connsiteX5" fmla="*/ 194490 w 395066"/>
                <a:gd name="connsiteY5" fmla="*/ 440496 h 561395"/>
                <a:gd name="connsiteX6" fmla="*/ 394515 w 395066"/>
                <a:gd name="connsiteY6" fmla="*/ 175384 h 561395"/>
                <a:gd name="connsiteX7" fmla="*/ 229415 w 395066"/>
                <a:gd name="connsiteY7" fmla="*/ 2346 h 56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066" h="561395">
                  <a:moveTo>
                    <a:pt x="229415" y="2346"/>
                  </a:moveTo>
                  <a:cubicBezTo>
                    <a:pt x="213540" y="-9825"/>
                    <a:pt x="335777" y="25630"/>
                    <a:pt x="299265" y="102359"/>
                  </a:cubicBezTo>
                  <a:cubicBezTo>
                    <a:pt x="262753" y="179088"/>
                    <a:pt x="48969" y="412979"/>
                    <a:pt x="10340" y="462721"/>
                  </a:cubicBezTo>
                  <a:cubicBezTo>
                    <a:pt x="-28289" y="512463"/>
                    <a:pt x="52673" y="384405"/>
                    <a:pt x="67490" y="400809"/>
                  </a:cubicBezTo>
                  <a:cubicBezTo>
                    <a:pt x="82307" y="417213"/>
                    <a:pt x="78073" y="554532"/>
                    <a:pt x="99240" y="561146"/>
                  </a:cubicBezTo>
                  <a:cubicBezTo>
                    <a:pt x="120407" y="567761"/>
                    <a:pt x="194490" y="440496"/>
                    <a:pt x="194490" y="440496"/>
                  </a:cubicBezTo>
                  <a:cubicBezTo>
                    <a:pt x="243703" y="376202"/>
                    <a:pt x="383403" y="246292"/>
                    <a:pt x="394515" y="175384"/>
                  </a:cubicBezTo>
                  <a:cubicBezTo>
                    <a:pt x="405627" y="104476"/>
                    <a:pt x="245290" y="14517"/>
                    <a:pt x="229415" y="23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0923D8E9-FE8E-452A-94A6-2FEA33333D43}"/>
                </a:ext>
              </a:extLst>
            </p:cNvPr>
            <p:cNvSpPr/>
            <p:nvPr/>
          </p:nvSpPr>
          <p:spPr>
            <a:xfrm>
              <a:off x="4476424" y="5164035"/>
              <a:ext cx="576647" cy="145420"/>
            </a:xfrm>
            <a:custGeom>
              <a:avLst/>
              <a:gdLst>
                <a:gd name="connsiteX0" fmla="*/ 14614 w 576647"/>
                <a:gd name="connsiteY0" fmla="*/ 55665 h 145420"/>
                <a:gd name="connsiteX1" fmla="*/ 322589 w 576647"/>
                <a:gd name="connsiteY1" fmla="*/ 55665 h 145420"/>
                <a:gd name="connsiteX2" fmla="*/ 405139 w 576647"/>
                <a:gd name="connsiteY2" fmla="*/ 103 h 145420"/>
                <a:gd name="connsiteX3" fmla="*/ 565476 w 576647"/>
                <a:gd name="connsiteY3" fmla="*/ 71540 h 145420"/>
                <a:gd name="connsiteX4" fmla="*/ 546426 w 576647"/>
                <a:gd name="connsiteY4" fmla="*/ 69953 h 145420"/>
                <a:gd name="connsiteX5" fmla="*/ 413076 w 576647"/>
                <a:gd name="connsiteY5" fmla="*/ 139803 h 145420"/>
                <a:gd name="connsiteX6" fmla="*/ 274964 w 576647"/>
                <a:gd name="connsiteY6" fmla="*/ 138215 h 145420"/>
                <a:gd name="connsiteX7" fmla="*/ 70176 w 576647"/>
                <a:gd name="connsiteY7" fmla="*/ 114403 h 145420"/>
                <a:gd name="connsiteX8" fmla="*/ 14614 w 576647"/>
                <a:gd name="connsiteY8" fmla="*/ 55665 h 14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647" h="145420">
                  <a:moveTo>
                    <a:pt x="14614" y="55665"/>
                  </a:moveTo>
                  <a:cubicBezTo>
                    <a:pt x="56683" y="45875"/>
                    <a:pt x="257501" y="64925"/>
                    <a:pt x="322589" y="55665"/>
                  </a:cubicBezTo>
                  <a:cubicBezTo>
                    <a:pt x="387677" y="46405"/>
                    <a:pt x="364658" y="-2543"/>
                    <a:pt x="405139" y="103"/>
                  </a:cubicBezTo>
                  <a:cubicBezTo>
                    <a:pt x="445620" y="2749"/>
                    <a:pt x="541928" y="59898"/>
                    <a:pt x="565476" y="71540"/>
                  </a:cubicBezTo>
                  <a:cubicBezTo>
                    <a:pt x="589024" y="83182"/>
                    <a:pt x="571826" y="58576"/>
                    <a:pt x="546426" y="69953"/>
                  </a:cubicBezTo>
                  <a:cubicBezTo>
                    <a:pt x="521026" y="81330"/>
                    <a:pt x="458320" y="128426"/>
                    <a:pt x="413076" y="139803"/>
                  </a:cubicBezTo>
                  <a:cubicBezTo>
                    <a:pt x="367832" y="151180"/>
                    <a:pt x="332114" y="142448"/>
                    <a:pt x="274964" y="138215"/>
                  </a:cubicBezTo>
                  <a:cubicBezTo>
                    <a:pt x="217814" y="133982"/>
                    <a:pt x="109599" y="128161"/>
                    <a:pt x="70176" y="114403"/>
                  </a:cubicBezTo>
                  <a:cubicBezTo>
                    <a:pt x="30753" y="100645"/>
                    <a:pt x="-27455" y="65455"/>
                    <a:pt x="14614" y="556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EE78F63C-50CA-4856-B5B2-A545FCA77CC8}"/>
                </a:ext>
              </a:extLst>
            </p:cNvPr>
            <p:cNvSpPr/>
            <p:nvPr/>
          </p:nvSpPr>
          <p:spPr>
            <a:xfrm>
              <a:off x="4092588" y="5241501"/>
              <a:ext cx="790833" cy="884439"/>
            </a:xfrm>
            <a:custGeom>
              <a:avLst/>
              <a:gdLst>
                <a:gd name="connsiteX0" fmla="*/ 758812 w 790833"/>
                <a:gd name="connsiteY0" fmla="*/ 16299 h 884439"/>
                <a:gd name="connsiteX1" fmla="*/ 782625 w 790833"/>
                <a:gd name="connsiteY1" fmla="*/ 89324 h 884439"/>
                <a:gd name="connsiteX2" fmla="*/ 644512 w 790833"/>
                <a:gd name="connsiteY2" fmla="*/ 368724 h 884439"/>
                <a:gd name="connsiteX3" fmla="*/ 476237 w 790833"/>
                <a:gd name="connsiteY3" fmla="*/ 573512 h 884439"/>
                <a:gd name="connsiteX4" fmla="*/ 188900 w 790833"/>
                <a:gd name="connsiteY4" fmla="*/ 798937 h 884439"/>
                <a:gd name="connsiteX5" fmla="*/ 3162 w 790833"/>
                <a:gd name="connsiteY5" fmla="*/ 883074 h 884439"/>
                <a:gd name="connsiteX6" fmla="*/ 76187 w 790833"/>
                <a:gd name="connsiteY6" fmla="*/ 843387 h 884439"/>
                <a:gd name="connsiteX7" fmla="*/ 133337 w 790833"/>
                <a:gd name="connsiteY7" fmla="*/ 744962 h 884439"/>
                <a:gd name="connsiteX8" fmla="*/ 614350 w 790833"/>
                <a:gd name="connsiteY8" fmla="*/ 243312 h 884439"/>
                <a:gd name="connsiteX9" fmla="*/ 625462 w 790833"/>
                <a:gd name="connsiteY9" fmla="*/ 19474 h 884439"/>
                <a:gd name="connsiteX10" fmla="*/ 758812 w 790833"/>
                <a:gd name="connsiteY10" fmla="*/ 16299 h 88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833" h="884439">
                  <a:moveTo>
                    <a:pt x="758812" y="16299"/>
                  </a:moveTo>
                  <a:cubicBezTo>
                    <a:pt x="785006" y="27941"/>
                    <a:pt x="801675" y="30587"/>
                    <a:pt x="782625" y="89324"/>
                  </a:cubicBezTo>
                  <a:cubicBezTo>
                    <a:pt x="763575" y="148061"/>
                    <a:pt x="695577" y="288026"/>
                    <a:pt x="644512" y="368724"/>
                  </a:cubicBezTo>
                  <a:cubicBezTo>
                    <a:pt x="593447" y="449422"/>
                    <a:pt x="552172" y="501810"/>
                    <a:pt x="476237" y="573512"/>
                  </a:cubicBezTo>
                  <a:cubicBezTo>
                    <a:pt x="400302" y="645214"/>
                    <a:pt x="267746" y="747343"/>
                    <a:pt x="188900" y="798937"/>
                  </a:cubicBezTo>
                  <a:cubicBezTo>
                    <a:pt x="110054" y="850531"/>
                    <a:pt x="21947" y="875666"/>
                    <a:pt x="3162" y="883074"/>
                  </a:cubicBezTo>
                  <a:cubicBezTo>
                    <a:pt x="-15623" y="890482"/>
                    <a:pt x="54491" y="866405"/>
                    <a:pt x="76187" y="843387"/>
                  </a:cubicBezTo>
                  <a:cubicBezTo>
                    <a:pt x="97883" y="820369"/>
                    <a:pt x="43643" y="844974"/>
                    <a:pt x="133337" y="744962"/>
                  </a:cubicBezTo>
                  <a:cubicBezTo>
                    <a:pt x="223031" y="644950"/>
                    <a:pt x="532329" y="364227"/>
                    <a:pt x="614350" y="243312"/>
                  </a:cubicBezTo>
                  <a:cubicBezTo>
                    <a:pt x="696371" y="122397"/>
                    <a:pt x="602179" y="54135"/>
                    <a:pt x="625462" y="19474"/>
                  </a:cubicBezTo>
                  <a:cubicBezTo>
                    <a:pt x="648745" y="-15187"/>
                    <a:pt x="732618" y="4657"/>
                    <a:pt x="758812" y="1629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59574904-D899-4779-8F84-006A80991CD8}"/>
                </a:ext>
              </a:extLst>
            </p:cNvPr>
            <p:cNvSpPr/>
            <p:nvPr/>
          </p:nvSpPr>
          <p:spPr>
            <a:xfrm>
              <a:off x="4465250" y="5232202"/>
              <a:ext cx="761080" cy="736722"/>
            </a:xfrm>
            <a:custGeom>
              <a:avLst/>
              <a:gdLst>
                <a:gd name="connsiteX0" fmla="*/ 60713 w 761080"/>
                <a:gd name="connsiteY0" fmla="*/ 198 h 736722"/>
                <a:gd name="connsiteX1" fmla="*/ 155963 w 761080"/>
                <a:gd name="connsiteY1" fmla="*/ 239911 h 736722"/>
                <a:gd name="connsiteX2" fmla="*/ 403613 w 761080"/>
                <a:gd name="connsiteY2" fmla="*/ 589161 h 736722"/>
                <a:gd name="connsiteX3" fmla="*/ 754450 w 761080"/>
                <a:gd name="connsiteY3" fmla="*/ 711398 h 736722"/>
                <a:gd name="connsiteX4" fmla="*/ 608400 w 761080"/>
                <a:gd name="connsiteY4" fmla="*/ 705048 h 736722"/>
                <a:gd name="connsiteX5" fmla="*/ 303600 w 761080"/>
                <a:gd name="connsiteY5" fmla="*/ 698698 h 736722"/>
                <a:gd name="connsiteX6" fmla="*/ 14675 w 761080"/>
                <a:gd name="connsiteY6" fmla="*/ 208161 h 736722"/>
                <a:gd name="connsiteX7" fmla="*/ 60713 w 761080"/>
                <a:gd name="connsiteY7" fmla="*/ 198 h 73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080" h="736722">
                  <a:moveTo>
                    <a:pt x="60713" y="198"/>
                  </a:moveTo>
                  <a:cubicBezTo>
                    <a:pt x="84261" y="5490"/>
                    <a:pt x="98813" y="141750"/>
                    <a:pt x="155963" y="239911"/>
                  </a:cubicBezTo>
                  <a:cubicBezTo>
                    <a:pt x="213113" y="338072"/>
                    <a:pt x="303865" y="510580"/>
                    <a:pt x="403613" y="589161"/>
                  </a:cubicBezTo>
                  <a:cubicBezTo>
                    <a:pt x="503361" y="667742"/>
                    <a:pt x="720319" y="692084"/>
                    <a:pt x="754450" y="711398"/>
                  </a:cubicBezTo>
                  <a:cubicBezTo>
                    <a:pt x="788581" y="730712"/>
                    <a:pt x="683542" y="707165"/>
                    <a:pt x="608400" y="705048"/>
                  </a:cubicBezTo>
                  <a:cubicBezTo>
                    <a:pt x="533258" y="702931"/>
                    <a:pt x="402554" y="781513"/>
                    <a:pt x="303600" y="698698"/>
                  </a:cubicBezTo>
                  <a:cubicBezTo>
                    <a:pt x="204646" y="615884"/>
                    <a:pt x="58596" y="320344"/>
                    <a:pt x="14675" y="208161"/>
                  </a:cubicBezTo>
                  <a:cubicBezTo>
                    <a:pt x="-29246" y="95978"/>
                    <a:pt x="37165" y="-5094"/>
                    <a:pt x="60713" y="19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1" name="グループ化 700">
            <a:extLst>
              <a:ext uri="{FF2B5EF4-FFF2-40B4-BE49-F238E27FC236}">
                <a16:creationId xmlns:a16="http://schemas.microsoft.com/office/drawing/2014/main" id="{14666C7D-96E4-4BC1-A068-59AD68A3C097}"/>
              </a:ext>
            </a:extLst>
          </p:cNvPr>
          <p:cNvGrpSpPr/>
          <p:nvPr/>
        </p:nvGrpSpPr>
        <p:grpSpPr>
          <a:xfrm>
            <a:off x="5799325" y="3607819"/>
            <a:ext cx="1012774" cy="1009588"/>
            <a:chOff x="5189725" y="4979419"/>
            <a:chExt cx="1012774" cy="1009588"/>
          </a:xfrm>
        </p:grpSpPr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CF07C152-D89D-44B3-8BEB-CBD6720E0716}"/>
                </a:ext>
              </a:extLst>
            </p:cNvPr>
            <p:cNvSpPr/>
            <p:nvPr/>
          </p:nvSpPr>
          <p:spPr>
            <a:xfrm>
              <a:off x="5229619" y="5112531"/>
              <a:ext cx="485464" cy="798909"/>
            </a:xfrm>
            <a:custGeom>
              <a:avLst/>
              <a:gdLst>
                <a:gd name="connsiteX0" fmla="*/ 1194 w 485464"/>
                <a:gd name="connsiteY0" fmla="*/ 3982 h 798909"/>
                <a:gd name="connsiteX1" fmla="*/ 110731 w 485464"/>
                <a:gd name="connsiteY1" fmla="*/ 91294 h 798909"/>
                <a:gd name="connsiteX2" fmla="*/ 182169 w 485464"/>
                <a:gd name="connsiteY2" fmla="*/ 353232 h 798909"/>
                <a:gd name="connsiteX3" fmla="*/ 269481 w 485464"/>
                <a:gd name="connsiteY3" fmla="*/ 613582 h 798909"/>
                <a:gd name="connsiteX4" fmla="*/ 371081 w 485464"/>
                <a:gd name="connsiteY4" fmla="*/ 786619 h 798909"/>
                <a:gd name="connsiteX5" fmla="*/ 371081 w 485464"/>
                <a:gd name="connsiteY5" fmla="*/ 777094 h 798909"/>
                <a:gd name="connsiteX6" fmla="*/ 485381 w 485464"/>
                <a:gd name="connsiteY6" fmla="*/ 715182 h 798909"/>
                <a:gd name="connsiteX7" fmla="*/ 386956 w 485464"/>
                <a:gd name="connsiteY7" fmla="*/ 492932 h 798909"/>
                <a:gd name="connsiteX8" fmla="*/ 244081 w 485464"/>
                <a:gd name="connsiteY8" fmla="*/ 97644 h 798909"/>
                <a:gd name="connsiteX9" fmla="*/ 186931 w 485464"/>
                <a:gd name="connsiteY9" fmla="*/ 23032 h 798909"/>
                <a:gd name="connsiteX10" fmla="*/ 1194 w 485464"/>
                <a:gd name="connsiteY10" fmla="*/ 3982 h 7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464" h="798909">
                  <a:moveTo>
                    <a:pt x="1194" y="3982"/>
                  </a:moveTo>
                  <a:cubicBezTo>
                    <a:pt x="-11506" y="15359"/>
                    <a:pt x="80569" y="33086"/>
                    <a:pt x="110731" y="91294"/>
                  </a:cubicBezTo>
                  <a:cubicBezTo>
                    <a:pt x="140893" y="149502"/>
                    <a:pt x="155711" y="266184"/>
                    <a:pt x="182169" y="353232"/>
                  </a:cubicBezTo>
                  <a:cubicBezTo>
                    <a:pt x="208627" y="440280"/>
                    <a:pt x="237996" y="541351"/>
                    <a:pt x="269481" y="613582"/>
                  </a:cubicBezTo>
                  <a:cubicBezTo>
                    <a:pt x="300966" y="685813"/>
                    <a:pt x="371081" y="786619"/>
                    <a:pt x="371081" y="786619"/>
                  </a:cubicBezTo>
                  <a:cubicBezTo>
                    <a:pt x="388014" y="813871"/>
                    <a:pt x="352031" y="789000"/>
                    <a:pt x="371081" y="777094"/>
                  </a:cubicBezTo>
                  <a:cubicBezTo>
                    <a:pt x="390131" y="765188"/>
                    <a:pt x="482735" y="762542"/>
                    <a:pt x="485381" y="715182"/>
                  </a:cubicBezTo>
                  <a:cubicBezTo>
                    <a:pt x="488027" y="667822"/>
                    <a:pt x="427173" y="595855"/>
                    <a:pt x="386956" y="492932"/>
                  </a:cubicBezTo>
                  <a:cubicBezTo>
                    <a:pt x="346739" y="390009"/>
                    <a:pt x="277419" y="175961"/>
                    <a:pt x="244081" y="97644"/>
                  </a:cubicBezTo>
                  <a:cubicBezTo>
                    <a:pt x="210744" y="19327"/>
                    <a:pt x="226883" y="38378"/>
                    <a:pt x="186931" y="23032"/>
                  </a:cubicBezTo>
                  <a:cubicBezTo>
                    <a:pt x="146979" y="7686"/>
                    <a:pt x="13894" y="-7395"/>
                    <a:pt x="1194" y="39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B90962C3-0029-4D0A-A9DB-171EACC68FF1}"/>
                </a:ext>
              </a:extLst>
            </p:cNvPr>
            <p:cNvSpPr/>
            <p:nvPr/>
          </p:nvSpPr>
          <p:spPr>
            <a:xfrm>
              <a:off x="5189725" y="4979419"/>
              <a:ext cx="710337" cy="952428"/>
            </a:xfrm>
            <a:custGeom>
              <a:avLst/>
              <a:gdLst>
                <a:gd name="connsiteX0" fmla="*/ 480825 w 710337"/>
                <a:gd name="connsiteY0" fmla="*/ 569 h 952428"/>
                <a:gd name="connsiteX1" fmla="*/ 518925 w 710337"/>
                <a:gd name="connsiteY1" fmla="*/ 91056 h 952428"/>
                <a:gd name="connsiteX2" fmla="*/ 395100 w 710337"/>
                <a:gd name="connsiteY2" fmla="*/ 567306 h 952428"/>
                <a:gd name="connsiteX3" fmla="*/ 236350 w 710337"/>
                <a:gd name="connsiteY3" fmla="*/ 799081 h 952428"/>
                <a:gd name="connsiteX4" fmla="*/ 183963 w 710337"/>
                <a:gd name="connsiteY4" fmla="*/ 792731 h 952428"/>
                <a:gd name="connsiteX5" fmla="*/ 156975 w 710337"/>
                <a:gd name="connsiteY5" fmla="*/ 714944 h 952428"/>
                <a:gd name="connsiteX6" fmla="*/ 179200 w 710337"/>
                <a:gd name="connsiteY6" fmla="*/ 602231 h 952428"/>
                <a:gd name="connsiteX7" fmla="*/ 330013 w 710337"/>
                <a:gd name="connsiteY7" fmla="*/ 446656 h 952428"/>
                <a:gd name="connsiteX8" fmla="*/ 282388 w 710337"/>
                <a:gd name="connsiteY8" fmla="*/ 340294 h 952428"/>
                <a:gd name="connsiteX9" fmla="*/ 122050 w 710337"/>
                <a:gd name="connsiteY9" fmla="*/ 453006 h 952428"/>
                <a:gd name="connsiteX10" fmla="*/ 1400 w 710337"/>
                <a:gd name="connsiteY10" fmla="*/ 729231 h 952428"/>
                <a:gd name="connsiteX11" fmla="*/ 203013 w 710337"/>
                <a:gd name="connsiteY11" fmla="*/ 926081 h 952428"/>
                <a:gd name="connsiteX12" fmla="*/ 264925 w 710337"/>
                <a:gd name="connsiteY12" fmla="*/ 930844 h 952428"/>
                <a:gd name="connsiteX13" fmla="*/ 452250 w 710337"/>
                <a:gd name="connsiteY13" fmla="*/ 745106 h 952428"/>
                <a:gd name="connsiteX14" fmla="*/ 696725 w 710337"/>
                <a:gd name="connsiteY14" fmla="*/ 125981 h 952428"/>
                <a:gd name="connsiteX15" fmla="*/ 680850 w 710337"/>
                <a:gd name="connsiteY15" fmla="*/ 116456 h 952428"/>
                <a:gd name="connsiteX16" fmla="*/ 480825 w 710337"/>
                <a:gd name="connsiteY16" fmla="*/ 569 h 9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0337" h="952428">
                  <a:moveTo>
                    <a:pt x="480825" y="569"/>
                  </a:moveTo>
                  <a:cubicBezTo>
                    <a:pt x="507018" y="-1416"/>
                    <a:pt x="533212" y="-3400"/>
                    <a:pt x="518925" y="91056"/>
                  </a:cubicBezTo>
                  <a:cubicBezTo>
                    <a:pt x="504638" y="185512"/>
                    <a:pt x="442196" y="449302"/>
                    <a:pt x="395100" y="567306"/>
                  </a:cubicBezTo>
                  <a:cubicBezTo>
                    <a:pt x="348004" y="685310"/>
                    <a:pt x="271539" y="761510"/>
                    <a:pt x="236350" y="799081"/>
                  </a:cubicBezTo>
                  <a:cubicBezTo>
                    <a:pt x="201161" y="836652"/>
                    <a:pt x="197192" y="806754"/>
                    <a:pt x="183963" y="792731"/>
                  </a:cubicBezTo>
                  <a:cubicBezTo>
                    <a:pt x="170734" y="778708"/>
                    <a:pt x="157769" y="746694"/>
                    <a:pt x="156975" y="714944"/>
                  </a:cubicBezTo>
                  <a:cubicBezTo>
                    <a:pt x="156181" y="683194"/>
                    <a:pt x="150360" y="646946"/>
                    <a:pt x="179200" y="602231"/>
                  </a:cubicBezTo>
                  <a:cubicBezTo>
                    <a:pt x="208040" y="557516"/>
                    <a:pt x="312815" y="490312"/>
                    <a:pt x="330013" y="446656"/>
                  </a:cubicBezTo>
                  <a:cubicBezTo>
                    <a:pt x="347211" y="403000"/>
                    <a:pt x="317048" y="339236"/>
                    <a:pt x="282388" y="340294"/>
                  </a:cubicBezTo>
                  <a:cubicBezTo>
                    <a:pt x="247728" y="341352"/>
                    <a:pt x="168881" y="388183"/>
                    <a:pt x="122050" y="453006"/>
                  </a:cubicBezTo>
                  <a:cubicBezTo>
                    <a:pt x="75219" y="517829"/>
                    <a:pt x="-12094" y="650385"/>
                    <a:pt x="1400" y="729231"/>
                  </a:cubicBezTo>
                  <a:cubicBezTo>
                    <a:pt x="14894" y="808077"/>
                    <a:pt x="159092" y="892479"/>
                    <a:pt x="203013" y="926081"/>
                  </a:cubicBezTo>
                  <a:cubicBezTo>
                    <a:pt x="246934" y="959683"/>
                    <a:pt x="223386" y="961006"/>
                    <a:pt x="264925" y="930844"/>
                  </a:cubicBezTo>
                  <a:cubicBezTo>
                    <a:pt x="306464" y="900682"/>
                    <a:pt x="380283" y="879250"/>
                    <a:pt x="452250" y="745106"/>
                  </a:cubicBezTo>
                  <a:cubicBezTo>
                    <a:pt x="524217" y="610962"/>
                    <a:pt x="658625" y="230756"/>
                    <a:pt x="696725" y="125981"/>
                  </a:cubicBezTo>
                  <a:cubicBezTo>
                    <a:pt x="734825" y="21206"/>
                    <a:pt x="680850" y="116456"/>
                    <a:pt x="680850" y="116456"/>
                  </a:cubicBezTo>
                  <a:lnTo>
                    <a:pt x="480825" y="56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EC9F3CBB-4F4C-4D37-9158-1798E9BF7734}"/>
                </a:ext>
              </a:extLst>
            </p:cNvPr>
            <p:cNvSpPr/>
            <p:nvPr/>
          </p:nvSpPr>
          <p:spPr>
            <a:xfrm>
              <a:off x="5460481" y="5219016"/>
              <a:ext cx="742018" cy="769991"/>
            </a:xfrm>
            <a:custGeom>
              <a:avLst/>
              <a:gdLst>
                <a:gd name="connsiteX0" fmla="*/ 5282 w 742018"/>
                <a:gd name="connsiteY0" fmla="*/ 126097 h 769991"/>
                <a:gd name="connsiteX1" fmla="*/ 306907 w 742018"/>
                <a:gd name="connsiteY1" fmla="*/ 684 h 769991"/>
                <a:gd name="connsiteX2" fmla="*/ 578369 w 742018"/>
                <a:gd name="connsiteY2" fmla="*/ 92759 h 769991"/>
                <a:gd name="connsiteX3" fmla="*/ 741882 w 742018"/>
                <a:gd name="connsiteY3" fmla="*/ 418197 h 769991"/>
                <a:gd name="connsiteX4" fmla="*/ 552969 w 742018"/>
                <a:gd name="connsiteY4" fmla="*/ 683309 h 769991"/>
                <a:gd name="connsiteX5" fmla="*/ 318019 w 742018"/>
                <a:gd name="connsiteY5" fmla="*/ 769034 h 769991"/>
                <a:gd name="connsiteX6" fmla="*/ 27507 w 742018"/>
                <a:gd name="connsiteY6" fmla="*/ 729347 h 769991"/>
                <a:gd name="connsiteX7" fmla="*/ 138632 w 742018"/>
                <a:gd name="connsiteY7" fmla="*/ 729347 h 769991"/>
                <a:gd name="connsiteX8" fmla="*/ 286269 w 742018"/>
                <a:gd name="connsiteY8" fmla="*/ 719822 h 769991"/>
                <a:gd name="connsiteX9" fmla="*/ 568844 w 742018"/>
                <a:gd name="connsiteY9" fmla="*/ 429309 h 769991"/>
                <a:gd name="connsiteX10" fmla="*/ 545032 w 742018"/>
                <a:gd name="connsiteY10" fmla="*/ 224522 h 769991"/>
                <a:gd name="connsiteX11" fmla="*/ 144982 w 742018"/>
                <a:gd name="connsiteY11" fmla="*/ 168959 h 769991"/>
                <a:gd name="connsiteX12" fmla="*/ 5282 w 742018"/>
                <a:gd name="connsiteY12" fmla="*/ 126097 h 7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018" h="769991">
                  <a:moveTo>
                    <a:pt x="5282" y="126097"/>
                  </a:moveTo>
                  <a:cubicBezTo>
                    <a:pt x="32269" y="98051"/>
                    <a:pt x="211393" y="6240"/>
                    <a:pt x="306907" y="684"/>
                  </a:cubicBezTo>
                  <a:cubicBezTo>
                    <a:pt x="402421" y="-4872"/>
                    <a:pt x="505873" y="23173"/>
                    <a:pt x="578369" y="92759"/>
                  </a:cubicBezTo>
                  <a:cubicBezTo>
                    <a:pt x="650865" y="162345"/>
                    <a:pt x="746115" y="319772"/>
                    <a:pt x="741882" y="418197"/>
                  </a:cubicBezTo>
                  <a:cubicBezTo>
                    <a:pt x="737649" y="516622"/>
                    <a:pt x="623613" y="624836"/>
                    <a:pt x="552969" y="683309"/>
                  </a:cubicBezTo>
                  <a:cubicBezTo>
                    <a:pt x="482325" y="741782"/>
                    <a:pt x="405596" y="761361"/>
                    <a:pt x="318019" y="769034"/>
                  </a:cubicBezTo>
                  <a:cubicBezTo>
                    <a:pt x="230442" y="776707"/>
                    <a:pt x="57405" y="735961"/>
                    <a:pt x="27507" y="729347"/>
                  </a:cubicBezTo>
                  <a:cubicBezTo>
                    <a:pt x="-2391" y="722733"/>
                    <a:pt x="95505" y="730934"/>
                    <a:pt x="138632" y="729347"/>
                  </a:cubicBezTo>
                  <a:cubicBezTo>
                    <a:pt x="181759" y="727760"/>
                    <a:pt x="214567" y="769828"/>
                    <a:pt x="286269" y="719822"/>
                  </a:cubicBezTo>
                  <a:cubicBezTo>
                    <a:pt x="357971" y="669816"/>
                    <a:pt x="525717" y="511859"/>
                    <a:pt x="568844" y="429309"/>
                  </a:cubicBezTo>
                  <a:cubicBezTo>
                    <a:pt x="611971" y="346759"/>
                    <a:pt x="615676" y="267914"/>
                    <a:pt x="545032" y="224522"/>
                  </a:cubicBezTo>
                  <a:cubicBezTo>
                    <a:pt x="474388" y="181130"/>
                    <a:pt x="230707" y="182982"/>
                    <a:pt x="144982" y="168959"/>
                  </a:cubicBezTo>
                  <a:cubicBezTo>
                    <a:pt x="59257" y="154936"/>
                    <a:pt x="-21705" y="154143"/>
                    <a:pt x="5282" y="1260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5" name="グループ化 704">
            <a:extLst>
              <a:ext uri="{FF2B5EF4-FFF2-40B4-BE49-F238E27FC236}">
                <a16:creationId xmlns:a16="http://schemas.microsoft.com/office/drawing/2014/main" id="{48A92F0D-C953-4EEC-98A9-B07B2155820A}"/>
              </a:ext>
            </a:extLst>
          </p:cNvPr>
          <p:cNvGrpSpPr/>
          <p:nvPr/>
        </p:nvGrpSpPr>
        <p:grpSpPr>
          <a:xfrm>
            <a:off x="5783191" y="4677362"/>
            <a:ext cx="1187036" cy="905441"/>
            <a:chOff x="6303891" y="5075296"/>
            <a:chExt cx="1187036" cy="905441"/>
          </a:xfrm>
        </p:grpSpPr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D195F8CE-3CBB-425C-8013-FB23EC9FE295}"/>
                </a:ext>
              </a:extLst>
            </p:cNvPr>
            <p:cNvSpPr/>
            <p:nvPr/>
          </p:nvSpPr>
          <p:spPr>
            <a:xfrm>
              <a:off x="6303891" y="5075296"/>
              <a:ext cx="1148273" cy="345999"/>
            </a:xfrm>
            <a:custGeom>
              <a:avLst/>
              <a:gdLst>
                <a:gd name="connsiteX0" fmla="*/ 72 w 1148273"/>
                <a:gd name="connsiteY0" fmla="*/ 111067 h 345999"/>
                <a:gd name="connsiteX1" fmla="*/ 198509 w 1148273"/>
                <a:gd name="connsiteY1" fmla="*/ 241242 h 345999"/>
                <a:gd name="connsiteX2" fmla="*/ 247722 w 1148273"/>
                <a:gd name="connsiteY2" fmla="*/ 341254 h 345999"/>
                <a:gd name="connsiteX3" fmla="*/ 254072 w 1148273"/>
                <a:gd name="connsiteY3" fmla="*/ 315854 h 345999"/>
                <a:gd name="connsiteX4" fmla="*/ 830334 w 1148273"/>
                <a:gd name="connsiteY4" fmla="*/ 193617 h 345999"/>
                <a:gd name="connsiteX5" fmla="*/ 1131959 w 1148273"/>
                <a:gd name="connsiteY5" fmla="*/ 158692 h 345999"/>
                <a:gd name="connsiteX6" fmla="*/ 1103384 w 1148273"/>
                <a:gd name="connsiteY6" fmla="*/ 150754 h 345999"/>
                <a:gd name="connsiteX7" fmla="*/ 1065284 w 1148273"/>
                <a:gd name="connsiteY7" fmla="*/ 9467 h 345999"/>
                <a:gd name="connsiteX8" fmla="*/ 1054172 w 1148273"/>
                <a:gd name="connsiteY8" fmla="*/ 12642 h 345999"/>
                <a:gd name="connsiteX9" fmla="*/ 846209 w 1148273"/>
                <a:gd name="connsiteY9" fmla="*/ 50742 h 345999"/>
                <a:gd name="connsiteX10" fmla="*/ 222322 w 1148273"/>
                <a:gd name="connsiteY10" fmla="*/ 130117 h 345999"/>
                <a:gd name="connsiteX11" fmla="*/ 72 w 1148273"/>
                <a:gd name="connsiteY11" fmla="*/ 111067 h 34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273" h="345999">
                  <a:moveTo>
                    <a:pt x="72" y="111067"/>
                  </a:moveTo>
                  <a:cubicBezTo>
                    <a:pt x="-3897" y="129588"/>
                    <a:pt x="157234" y="202878"/>
                    <a:pt x="198509" y="241242"/>
                  </a:cubicBezTo>
                  <a:cubicBezTo>
                    <a:pt x="239784" y="279606"/>
                    <a:pt x="238462" y="328819"/>
                    <a:pt x="247722" y="341254"/>
                  </a:cubicBezTo>
                  <a:cubicBezTo>
                    <a:pt x="256982" y="353689"/>
                    <a:pt x="156970" y="340460"/>
                    <a:pt x="254072" y="315854"/>
                  </a:cubicBezTo>
                  <a:cubicBezTo>
                    <a:pt x="351174" y="291248"/>
                    <a:pt x="684019" y="219811"/>
                    <a:pt x="830334" y="193617"/>
                  </a:cubicBezTo>
                  <a:cubicBezTo>
                    <a:pt x="976649" y="167423"/>
                    <a:pt x="1086451" y="165836"/>
                    <a:pt x="1131959" y="158692"/>
                  </a:cubicBezTo>
                  <a:cubicBezTo>
                    <a:pt x="1177467" y="151548"/>
                    <a:pt x="1114496" y="175625"/>
                    <a:pt x="1103384" y="150754"/>
                  </a:cubicBezTo>
                  <a:cubicBezTo>
                    <a:pt x="1092272" y="125883"/>
                    <a:pt x="1073486" y="32486"/>
                    <a:pt x="1065284" y="9467"/>
                  </a:cubicBezTo>
                  <a:cubicBezTo>
                    <a:pt x="1057082" y="-13552"/>
                    <a:pt x="1054172" y="12642"/>
                    <a:pt x="1054172" y="12642"/>
                  </a:cubicBezTo>
                  <a:cubicBezTo>
                    <a:pt x="1017660" y="19521"/>
                    <a:pt x="984851" y="31163"/>
                    <a:pt x="846209" y="50742"/>
                  </a:cubicBezTo>
                  <a:cubicBezTo>
                    <a:pt x="707567" y="70321"/>
                    <a:pt x="368372" y="119534"/>
                    <a:pt x="222322" y="130117"/>
                  </a:cubicBezTo>
                  <a:cubicBezTo>
                    <a:pt x="76272" y="140700"/>
                    <a:pt x="4041" y="92546"/>
                    <a:pt x="72" y="1110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346DA773-1498-409D-875F-93DFF7ABE7A7}"/>
                </a:ext>
              </a:extLst>
            </p:cNvPr>
            <p:cNvSpPr/>
            <p:nvPr/>
          </p:nvSpPr>
          <p:spPr>
            <a:xfrm>
              <a:off x="6705970" y="5216236"/>
              <a:ext cx="679579" cy="764501"/>
            </a:xfrm>
            <a:custGeom>
              <a:avLst/>
              <a:gdLst>
                <a:gd name="connsiteX0" fmla="*/ 593355 w 679579"/>
                <a:gd name="connsiteY0" fmla="*/ 289 h 764501"/>
                <a:gd name="connsiteX1" fmla="*/ 410793 w 679579"/>
                <a:gd name="connsiteY1" fmla="*/ 60614 h 764501"/>
                <a:gd name="connsiteX2" fmla="*/ 225055 w 679579"/>
                <a:gd name="connsiteY2" fmla="*/ 173327 h 764501"/>
                <a:gd name="connsiteX3" fmla="*/ 125043 w 679579"/>
                <a:gd name="connsiteY3" fmla="*/ 370177 h 764501"/>
                <a:gd name="connsiteX4" fmla="*/ 242518 w 679579"/>
                <a:gd name="connsiteY4" fmla="*/ 568614 h 764501"/>
                <a:gd name="connsiteX5" fmla="*/ 655268 w 679579"/>
                <a:gd name="connsiteY5" fmla="*/ 619414 h 764501"/>
                <a:gd name="connsiteX6" fmla="*/ 623518 w 679579"/>
                <a:gd name="connsiteY6" fmla="*/ 619414 h 764501"/>
                <a:gd name="connsiteX7" fmla="*/ 558430 w 679579"/>
                <a:gd name="connsiteY7" fmla="*/ 762289 h 764501"/>
                <a:gd name="connsiteX8" fmla="*/ 252043 w 679579"/>
                <a:gd name="connsiteY8" fmla="*/ 694027 h 764501"/>
                <a:gd name="connsiteX9" fmla="*/ 10743 w 679579"/>
                <a:gd name="connsiteY9" fmla="*/ 532102 h 764501"/>
                <a:gd name="connsiteX10" fmla="*/ 50430 w 679579"/>
                <a:gd name="connsiteY10" fmla="*/ 263814 h 764501"/>
                <a:gd name="connsiteX11" fmla="*/ 125043 w 679579"/>
                <a:gd name="connsiteY11" fmla="*/ 92364 h 764501"/>
                <a:gd name="connsiteX12" fmla="*/ 161555 w 679579"/>
                <a:gd name="connsiteY12" fmla="*/ 41564 h 764501"/>
                <a:gd name="connsiteX13" fmla="*/ 593355 w 679579"/>
                <a:gd name="connsiteY13" fmla="*/ 289 h 76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9579" h="764501">
                  <a:moveTo>
                    <a:pt x="593355" y="289"/>
                  </a:moveTo>
                  <a:cubicBezTo>
                    <a:pt x="634895" y="3464"/>
                    <a:pt x="472176" y="31774"/>
                    <a:pt x="410793" y="60614"/>
                  </a:cubicBezTo>
                  <a:cubicBezTo>
                    <a:pt x="349410" y="89454"/>
                    <a:pt x="272680" y="121733"/>
                    <a:pt x="225055" y="173327"/>
                  </a:cubicBezTo>
                  <a:cubicBezTo>
                    <a:pt x="177430" y="224921"/>
                    <a:pt x="122133" y="304296"/>
                    <a:pt x="125043" y="370177"/>
                  </a:cubicBezTo>
                  <a:cubicBezTo>
                    <a:pt x="127953" y="436058"/>
                    <a:pt x="154147" y="527074"/>
                    <a:pt x="242518" y="568614"/>
                  </a:cubicBezTo>
                  <a:cubicBezTo>
                    <a:pt x="330889" y="610154"/>
                    <a:pt x="591768" y="610947"/>
                    <a:pt x="655268" y="619414"/>
                  </a:cubicBezTo>
                  <a:cubicBezTo>
                    <a:pt x="718768" y="627881"/>
                    <a:pt x="639658" y="595602"/>
                    <a:pt x="623518" y="619414"/>
                  </a:cubicBezTo>
                  <a:cubicBezTo>
                    <a:pt x="607378" y="643227"/>
                    <a:pt x="620342" y="749854"/>
                    <a:pt x="558430" y="762289"/>
                  </a:cubicBezTo>
                  <a:cubicBezTo>
                    <a:pt x="496518" y="774724"/>
                    <a:pt x="343324" y="732391"/>
                    <a:pt x="252043" y="694027"/>
                  </a:cubicBezTo>
                  <a:cubicBezTo>
                    <a:pt x="160762" y="655663"/>
                    <a:pt x="44345" y="603804"/>
                    <a:pt x="10743" y="532102"/>
                  </a:cubicBezTo>
                  <a:cubicBezTo>
                    <a:pt x="-22859" y="460400"/>
                    <a:pt x="31380" y="337104"/>
                    <a:pt x="50430" y="263814"/>
                  </a:cubicBezTo>
                  <a:cubicBezTo>
                    <a:pt x="69480" y="190524"/>
                    <a:pt x="106522" y="129406"/>
                    <a:pt x="125043" y="92364"/>
                  </a:cubicBezTo>
                  <a:cubicBezTo>
                    <a:pt x="143564" y="55322"/>
                    <a:pt x="81651" y="62466"/>
                    <a:pt x="161555" y="41564"/>
                  </a:cubicBezTo>
                  <a:cubicBezTo>
                    <a:pt x="241459" y="20662"/>
                    <a:pt x="551815" y="-2886"/>
                    <a:pt x="593355" y="2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5CE1C2BD-7AEC-450B-A207-9D5624E5E7E7}"/>
                </a:ext>
              </a:extLst>
            </p:cNvPr>
            <p:cNvSpPr/>
            <p:nvPr/>
          </p:nvSpPr>
          <p:spPr>
            <a:xfrm>
              <a:off x="7073120" y="5305555"/>
              <a:ext cx="312007" cy="198352"/>
            </a:xfrm>
            <a:custGeom>
              <a:avLst/>
              <a:gdLst>
                <a:gd name="connsiteX0" fmla="*/ 780 w 312007"/>
                <a:gd name="connsiteY0" fmla="*/ 1458 h 198352"/>
                <a:gd name="connsiteX1" fmla="*/ 164293 w 312007"/>
                <a:gd name="connsiteY1" fmla="*/ 85595 h 198352"/>
                <a:gd name="connsiteX2" fmla="*/ 253193 w 312007"/>
                <a:gd name="connsiteY2" fmla="*/ 195133 h 198352"/>
                <a:gd name="connsiteX3" fmla="*/ 251605 w 312007"/>
                <a:gd name="connsiteY3" fmla="*/ 163383 h 198352"/>
                <a:gd name="connsiteX4" fmla="*/ 311930 w 312007"/>
                <a:gd name="connsiteY4" fmla="*/ 103058 h 198352"/>
                <a:gd name="connsiteX5" fmla="*/ 237318 w 312007"/>
                <a:gd name="connsiteY5" fmla="*/ 37970 h 198352"/>
                <a:gd name="connsiteX6" fmla="*/ 780 w 312007"/>
                <a:gd name="connsiteY6" fmla="*/ 1458 h 1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07" h="198352">
                  <a:moveTo>
                    <a:pt x="780" y="1458"/>
                  </a:moveTo>
                  <a:cubicBezTo>
                    <a:pt x="-11391" y="9395"/>
                    <a:pt x="122224" y="53316"/>
                    <a:pt x="164293" y="85595"/>
                  </a:cubicBezTo>
                  <a:cubicBezTo>
                    <a:pt x="206362" y="117874"/>
                    <a:pt x="238641" y="182168"/>
                    <a:pt x="253193" y="195133"/>
                  </a:cubicBezTo>
                  <a:cubicBezTo>
                    <a:pt x="267745" y="208098"/>
                    <a:pt x="241816" y="178729"/>
                    <a:pt x="251605" y="163383"/>
                  </a:cubicBezTo>
                  <a:cubicBezTo>
                    <a:pt x="261394" y="148037"/>
                    <a:pt x="314311" y="123960"/>
                    <a:pt x="311930" y="103058"/>
                  </a:cubicBezTo>
                  <a:cubicBezTo>
                    <a:pt x="309549" y="82156"/>
                    <a:pt x="286530" y="56226"/>
                    <a:pt x="237318" y="37970"/>
                  </a:cubicBezTo>
                  <a:cubicBezTo>
                    <a:pt x="188106" y="19714"/>
                    <a:pt x="12951" y="-6479"/>
                    <a:pt x="780" y="145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FA8B39EC-50D6-4575-B9A1-D792961BD861}"/>
                </a:ext>
              </a:extLst>
            </p:cNvPr>
            <p:cNvSpPr/>
            <p:nvPr/>
          </p:nvSpPr>
          <p:spPr>
            <a:xfrm>
              <a:off x="7161477" y="5223629"/>
              <a:ext cx="329450" cy="196107"/>
            </a:xfrm>
            <a:custGeom>
              <a:avLst/>
              <a:gdLst>
                <a:gd name="connsiteX0" fmla="*/ 1323 w 329450"/>
                <a:gd name="connsiteY0" fmla="*/ 834 h 196107"/>
                <a:gd name="connsiteX1" fmla="*/ 177536 w 329450"/>
                <a:gd name="connsiteY1" fmla="*/ 97671 h 196107"/>
                <a:gd name="connsiteX2" fmla="*/ 314061 w 329450"/>
                <a:gd name="connsiteY2" fmla="*/ 196096 h 196107"/>
                <a:gd name="connsiteX3" fmla="*/ 321998 w 329450"/>
                <a:gd name="connsiteY3" fmla="*/ 104021 h 196107"/>
                <a:gd name="connsiteX4" fmla="*/ 275961 w 329450"/>
                <a:gd name="connsiteY4" fmla="*/ 53221 h 196107"/>
                <a:gd name="connsiteX5" fmla="*/ 1323 w 329450"/>
                <a:gd name="connsiteY5" fmla="*/ 834 h 1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450" h="196107">
                  <a:moveTo>
                    <a:pt x="1323" y="834"/>
                  </a:moveTo>
                  <a:cubicBezTo>
                    <a:pt x="-15081" y="8242"/>
                    <a:pt x="125413" y="65127"/>
                    <a:pt x="177536" y="97671"/>
                  </a:cubicBezTo>
                  <a:cubicBezTo>
                    <a:pt x="229659" y="130215"/>
                    <a:pt x="289984" y="195038"/>
                    <a:pt x="314061" y="196096"/>
                  </a:cubicBezTo>
                  <a:cubicBezTo>
                    <a:pt x="338138" y="197154"/>
                    <a:pt x="328348" y="127833"/>
                    <a:pt x="321998" y="104021"/>
                  </a:cubicBezTo>
                  <a:cubicBezTo>
                    <a:pt x="315648" y="80209"/>
                    <a:pt x="329142" y="69096"/>
                    <a:pt x="275961" y="53221"/>
                  </a:cubicBezTo>
                  <a:cubicBezTo>
                    <a:pt x="222780" y="37346"/>
                    <a:pt x="17727" y="-6574"/>
                    <a:pt x="1323" y="8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0" name="グループ化 709">
            <a:extLst>
              <a:ext uri="{FF2B5EF4-FFF2-40B4-BE49-F238E27FC236}">
                <a16:creationId xmlns:a16="http://schemas.microsoft.com/office/drawing/2014/main" id="{979D4DC1-24A6-4C75-9629-BFD4CF31FED5}"/>
              </a:ext>
            </a:extLst>
          </p:cNvPr>
          <p:cNvGrpSpPr/>
          <p:nvPr/>
        </p:nvGrpSpPr>
        <p:grpSpPr>
          <a:xfrm>
            <a:off x="6919218" y="5594879"/>
            <a:ext cx="957467" cy="939801"/>
            <a:chOff x="1644485" y="6456363"/>
            <a:chExt cx="957467" cy="939801"/>
          </a:xfrm>
        </p:grpSpPr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67E59BA3-CACB-41C5-9E3F-2DAC0A7CA9D5}"/>
                </a:ext>
              </a:extLst>
            </p:cNvPr>
            <p:cNvSpPr/>
            <p:nvPr/>
          </p:nvSpPr>
          <p:spPr>
            <a:xfrm>
              <a:off x="1644485" y="6456363"/>
              <a:ext cx="911773" cy="939801"/>
            </a:xfrm>
            <a:custGeom>
              <a:avLst/>
              <a:gdLst>
                <a:gd name="connsiteX0" fmla="*/ 4928 w 911773"/>
                <a:gd name="connsiteY0" fmla="*/ 0 h 939801"/>
                <a:gd name="connsiteX1" fmla="*/ 263690 w 911773"/>
                <a:gd name="connsiteY1" fmla="*/ 117475 h 939801"/>
                <a:gd name="connsiteX2" fmla="*/ 246228 w 911773"/>
                <a:gd name="connsiteY2" fmla="*/ 115887 h 939801"/>
                <a:gd name="connsiteX3" fmla="*/ 212890 w 911773"/>
                <a:gd name="connsiteY3" fmla="*/ 163512 h 939801"/>
                <a:gd name="connsiteX4" fmla="*/ 189078 w 911773"/>
                <a:gd name="connsiteY4" fmla="*/ 592137 h 939801"/>
                <a:gd name="connsiteX5" fmla="*/ 212890 w 911773"/>
                <a:gd name="connsiteY5" fmla="*/ 763587 h 939801"/>
                <a:gd name="connsiteX6" fmla="*/ 274803 w 911773"/>
                <a:gd name="connsiteY6" fmla="*/ 814387 h 939801"/>
                <a:gd name="connsiteX7" fmla="*/ 509753 w 911773"/>
                <a:gd name="connsiteY7" fmla="*/ 839787 h 939801"/>
                <a:gd name="connsiteX8" fmla="*/ 660565 w 911773"/>
                <a:gd name="connsiteY8" fmla="*/ 827087 h 939801"/>
                <a:gd name="connsiteX9" fmla="*/ 900278 w 911773"/>
                <a:gd name="connsiteY9" fmla="*/ 603250 h 939801"/>
                <a:gd name="connsiteX10" fmla="*/ 863765 w 911773"/>
                <a:gd name="connsiteY10" fmla="*/ 639762 h 939801"/>
                <a:gd name="connsiteX11" fmla="*/ 776453 w 911773"/>
                <a:gd name="connsiteY11" fmla="*/ 774700 h 939801"/>
                <a:gd name="connsiteX12" fmla="*/ 859003 w 911773"/>
                <a:gd name="connsiteY12" fmla="*/ 915987 h 939801"/>
                <a:gd name="connsiteX13" fmla="*/ 825665 w 911773"/>
                <a:gd name="connsiteY13" fmla="*/ 920750 h 939801"/>
                <a:gd name="connsiteX14" fmla="*/ 139865 w 911773"/>
                <a:gd name="connsiteY14" fmla="*/ 930275 h 939801"/>
                <a:gd name="connsiteX15" fmla="*/ 63665 w 911773"/>
                <a:gd name="connsiteY15" fmla="*/ 769937 h 939801"/>
                <a:gd name="connsiteX16" fmla="*/ 74778 w 911773"/>
                <a:gd name="connsiteY16" fmla="*/ 455612 h 939801"/>
                <a:gd name="connsiteX17" fmla="*/ 79540 w 911773"/>
                <a:gd name="connsiteY17" fmla="*/ 207962 h 939801"/>
                <a:gd name="connsiteX18" fmla="*/ 92240 w 911773"/>
                <a:gd name="connsiteY18" fmla="*/ 119062 h 939801"/>
                <a:gd name="connsiteX19" fmla="*/ 4928 w 911773"/>
                <a:gd name="connsiteY19" fmla="*/ 0 h 9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773" h="939801">
                  <a:moveTo>
                    <a:pt x="4928" y="0"/>
                  </a:moveTo>
                  <a:cubicBezTo>
                    <a:pt x="33503" y="-264"/>
                    <a:pt x="223473" y="98161"/>
                    <a:pt x="263690" y="117475"/>
                  </a:cubicBezTo>
                  <a:cubicBezTo>
                    <a:pt x="303907" y="136789"/>
                    <a:pt x="254695" y="108214"/>
                    <a:pt x="246228" y="115887"/>
                  </a:cubicBezTo>
                  <a:cubicBezTo>
                    <a:pt x="237761" y="123560"/>
                    <a:pt x="222415" y="84137"/>
                    <a:pt x="212890" y="163512"/>
                  </a:cubicBezTo>
                  <a:cubicBezTo>
                    <a:pt x="203365" y="242887"/>
                    <a:pt x="189078" y="492125"/>
                    <a:pt x="189078" y="592137"/>
                  </a:cubicBezTo>
                  <a:cubicBezTo>
                    <a:pt x="189078" y="692149"/>
                    <a:pt x="198603" y="726545"/>
                    <a:pt x="212890" y="763587"/>
                  </a:cubicBezTo>
                  <a:cubicBezTo>
                    <a:pt x="227178" y="800629"/>
                    <a:pt x="225326" y="801687"/>
                    <a:pt x="274803" y="814387"/>
                  </a:cubicBezTo>
                  <a:cubicBezTo>
                    <a:pt x="324280" y="827087"/>
                    <a:pt x="445459" y="837670"/>
                    <a:pt x="509753" y="839787"/>
                  </a:cubicBezTo>
                  <a:cubicBezTo>
                    <a:pt x="574047" y="841904"/>
                    <a:pt x="595478" y="866510"/>
                    <a:pt x="660565" y="827087"/>
                  </a:cubicBezTo>
                  <a:cubicBezTo>
                    <a:pt x="725653" y="787664"/>
                    <a:pt x="866411" y="634471"/>
                    <a:pt x="900278" y="603250"/>
                  </a:cubicBezTo>
                  <a:cubicBezTo>
                    <a:pt x="934145" y="572029"/>
                    <a:pt x="884402" y="611187"/>
                    <a:pt x="863765" y="639762"/>
                  </a:cubicBezTo>
                  <a:cubicBezTo>
                    <a:pt x="843128" y="668337"/>
                    <a:pt x="777247" y="728663"/>
                    <a:pt x="776453" y="774700"/>
                  </a:cubicBezTo>
                  <a:cubicBezTo>
                    <a:pt x="775659" y="820737"/>
                    <a:pt x="850801" y="891645"/>
                    <a:pt x="859003" y="915987"/>
                  </a:cubicBezTo>
                  <a:cubicBezTo>
                    <a:pt x="867205" y="940329"/>
                    <a:pt x="825665" y="920750"/>
                    <a:pt x="825665" y="920750"/>
                  </a:cubicBezTo>
                  <a:cubicBezTo>
                    <a:pt x="705809" y="923131"/>
                    <a:pt x="266865" y="955410"/>
                    <a:pt x="139865" y="930275"/>
                  </a:cubicBezTo>
                  <a:cubicBezTo>
                    <a:pt x="12865" y="905140"/>
                    <a:pt x="74513" y="849048"/>
                    <a:pt x="63665" y="769937"/>
                  </a:cubicBezTo>
                  <a:cubicBezTo>
                    <a:pt x="52817" y="690826"/>
                    <a:pt x="72132" y="549274"/>
                    <a:pt x="74778" y="455612"/>
                  </a:cubicBezTo>
                  <a:cubicBezTo>
                    <a:pt x="77424" y="361950"/>
                    <a:pt x="76630" y="264054"/>
                    <a:pt x="79540" y="207962"/>
                  </a:cubicBezTo>
                  <a:cubicBezTo>
                    <a:pt x="82450" y="151870"/>
                    <a:pt x="103617" y="152929"/>
                    <a:pt x="92240" y="119062"/>
                  </a:cubicBezTo>
                  <a:cubicBezTo>
                    <a:pt x="80863" y="85195"/>
                    <a:pt x="-23647" y="264"/>
                    <a:pt x="49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1E9B4435-234D-4707-9BAA-1CED032272CE}"/>
                </a:ext>
              </a:extLst>
            </p:cNvPr>
            <p:cNvSpPr/>
            <p:nvPr/>
          </p:nvSpPr>
          <p:spPr>
            <a:xfrm>
              <a:off x="1741664" y="6621407"/>
              <a:ext cx="708618" cy="423720"/>
            </a:xfrm>
            <a:custGeom>
              <a:avLst/>
              <a:gdLst>
                <a:gd name="connsiteX0" fmla="*/ 74436 w 708618"/>
                <a:gd name="connsiteY0" fmla="*/ 309618 h 423720"/>
                <a:gd name="connsiteX1" fmla="*/ 299861 w 708618"/>
                <a:gd name="connsiteY1" fmla="*/ 238181 h 423720"/>
                <a:gd name="connsiteX2" fmla="*/ 464961 w 708618"/>
                <a:gd name="connsiteY2" fmla="*/ 174681 h 423720"/>
                <a:gd name="connsiteX3" fmla="*/ 503061 w 708618"/>
                <a:gd name="connsiteY3" fmla="*/ 96893 h 423720"/>
                <a:gd name="connsiteX4" fmla="*/ 380824 w 708618"/>
                <a:gd name="connsiteY4" fmla="*/ 56 h 423720"/>
                <a:gd name="connsiteX5" fmla="*/ 526874 w 708618"/>
                <a:gd name="connsiteY5" fmla="*/ 84193 h 423720"/>
                <a:gd name="connsiteX6" fmla="*/ 690386 w 708618"/>
                <a:gd name="connsiteY6" fmla="*/ 173093 h 423720"/>
                <a:gd name="connsiteX7" fmla="*/ 631649 w 708618"/>
                <a:gd name="connsiteY7" fmla="*/ 249293 h 423720"/>
                <a:gd name="connsiteX8" fmla="*/ 42686 w 708618"/>
                <a:gd name="connsiteY8" fmla="*/ 422331 h 423720"/>
                <a:gd name="connsiteX9" fmla="*/ 74436 w 708618"/>
                <a:gd name="connsiteY9" fmla="*/ 309618 h 4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618" h="423720">
                  <a:moveTo>
                    <a:pt x="74436" y="309618"/>
                  </a:moveTo>
                  <a:cubicBezTo>
                    <a:pt x="117298" y="278926"/>
                    <a:pt x="234774" y="260670"/>
                    <a:pt x="299861" y="238181"/>
                  </a:cubicBezTo>
                  <a:cubicBezTo>
                    <a:pt x="364948" y="215692"/>
                    <a:pt x="431094" y="198229"/>
                    <a:pt x="464961" y="174681"/>
                  </a:cubicBezTo>
                  <a:cubicBezTo>
                    <a:pt x="498828" y="151133"/>
                    <a:pt x="517084" y="125997"/>
                    <a:pt x="503061" y="96893"/>
                  </a:cubicBezTo>
                  <a:cubicBezTo>
                    <a:pt x="489038" y="67789"/>
                    <a:pt x="376855" y="2173"/>
                    <a:pt x="380824" y="56"/>
                  </a:cubicBezTo>
                  <a:cubicBezTo>
                    <a:pt x="384793" y="-2061"/>
                    <a:pt x="475280" y="55354"/>
                    <a:pt x="526874" y="84193"/>
                  </a:cubicBezTo>
                  <a:cubicBezTo>
                    <a:pt x="578468" y="113032"/>
                    <a:pt x="672924" y="145576"/>
                    <a:pt x="690386" y="173093"/>
                  </a:cubicBezTo>
                  <a:cubicBezTo>
                    <a:pt x="707849" y="200610"/>
                    <a:pt x="739599" y="207753"/>
                    <a:pt x="631649" y="249293"/>
                  </a:cubicBezTo>
                  <a:cubicBezTo>
                    <a:pt x="523699" y="290833"/>
                    <a:pt x="135819" y="408308"/>
                    <a:pt x="42686" y="422331"/>
                  </a:cubicBezTo>
                  <a:cubicBezTo>
                    <a:pt x="-50447" y="436354"/>
                    <a:pt x="31574" y="340310"/>
                    <a:pt x="74436" y="3096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1AE84A9E-A575-43E3-A5FB-63FF25B847C9}"/>
                </a:ext>
              </a:extLst>
            </p:cNvPr>
            <p:cNvSpPr/>
            <p:nvPr/>
          </p:nvSpPr>
          <p:spPr>
            <a:xfrm>
              <a:off x="2148903" y="6544902"/>
              <a:ext cx="346067" cy="198055"/>
            </a:xfrm>
            <a:custGeom>
              <a:avLst/>
              <a:gdLst>
                <a:gd name="connsiteX0" fmla="*/ 3747 w 346067"/>
                <a:gd name="connsiteY0" fmla="*/ 16236 h 198055"/>
                <a:gd name="connsiteX1" fmla="*/ 95822 w 346067"/>
                <a:gd name="connsiteY1" fmla="*/ 11473 h 198055"/>
                <a:gd name="connsiteX2" fmla="*/ 218060 w 346067"/>
                <a:gd name="connsiteY2" fmla="*/ 187686 h 198055"/>
                <a:gd name="connsiteX3" fmla="*/ 240285 w 346067"/>
                <a:gd name="connsiteY3" fmla="*/ 178161 h 198055"/>
                <a:gd name="connsiteX4" fmla="*/ 343472 w 346067"/>
                <a:gd name="connsiteY4" fmla="*/ 184511 h 198055"/>
                <a:gd name="connsiteX5" fmla="*/ 313310 w 346067"/>
                <a:gd name="connsiteY5" fmla="*/ 136886 h 198055"/>
                <a:gd name="connsiteX6" fmla="*/ 294260 w 346067"/>
                <a:gd name="connsiteY6" fmla="*/ 81323 h 198055"/>
                <a:gd name="connsiteX7" fmla="*/ 225997 w 346067"/>
                <a:gd name="connsiteY7" fmla="*/ 8298 h 198055"/>
                <a:gd name="connsiteX8" fmla="*/ 3747 w 346067"/>
                <a:gd name="connsiteY8" fmla="*/ 16236 h 1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67" h="198055">
                  <a:moveTo>
                    <a:pt x="3747" y="16236"/>
                  </a:moveTo>
                  <a:cubicBezTo>
                    <a:pt x="-17949" y="16765"/>
                    <a:pt x="60103" y="-17102"/>
                    <a:pt x="95822" y="11473"/>
                  </a:cubicBezTo>
                  <a:cubicBezTo>
                    <a:pt x="131541" y="40048"/>
                    <a:pt x="193983" y="159905"/>
                    <a:pt x="218060" y="187686"/>
                  </a:cubicBezTo>
                  <a:cubicBezTo>
                    <a:pt x="242137" y="215467"/>
                    <a:pt x="219383" y="178690"/>
                    <a:pt x="240285" y="178161"/>
                  </a:cubicBezTo>
                  <a:cubicBezTo>
                    <a:pt x="261187" y="177632"/>
                    <a:pt x="331301" y="191390"/>
                    <a:pt x="343472" y="184511"/>
                  </a:cubicBezTo>
                  <a:cubicBezTo>
                    <a:pt x="355643" y="177632"/>
                    <a:pt x="321512" y="154084"/>
                    <a:pt x="313310" y="136886"/>
                  </a:cubicBezTo>
                  <a:cubicBezTo>
                    <a:pt x="305108" y="119688"/>
                    <a:pt x="308812" y="102754"/>
                    <a:pt x="294260" y="81323"/>
                  </a:cubicBezTo>
                  <a:cubicBezTo>
                    <a:pt x="279708" y="59892"/>
                    <a:pt x="271770" y="21527"/>
                    <a:pt x="225997" y="8298"/>
                  </a:cubicBezTo>
                  <a:cubicBezTo>
                    <a:pt x="180224" y="-4931"/>
                    <a:pt x="25443" y="15707"/>
                    <a:pt x="3747" y="162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C2F5BAFF-EA72-45FC-8AD2-EF8141D30599}"/>
                </a:ext>
              </a:extLst>
            </p:cNvPr>
            <p:cNvSpPr/>
            <p:nvPr/>
          </p:nvSpPr>
          <p:spPr>
            <a:xfrm>
              <a:off x="2291275" y="6479613"/>
              <a:ext cx="310677" cy="198844"/>
            </a:xfrm>
            <a:custGeom>
              <a:avLst/>
              <a:gdLst>
                <a:gd name="connsiteX0" fmla="*/ 1075 w 310677"/>
                <a:gd name="connsiteY0" fmla="*/ 562 h 198844"/>
                <a:gd name="connsiteX1" fmla="*/ 159825 w 310677"/>
                <a:gd name="connsiteY1" fmla="*/ 46600 h 198844"/>
                <a:gd name="connsiteX2" fmla="*/ 247138 w 310677"/>
                <a:gd name="connsiteY2" fmla="*/ 197412 h 198844"/>
                <a:gd name="connsiteX3" fmla="*/ 255075 w 310677"/>
                <a:gd name="connsiteY3" fmla="*/ 119625 h 198844"/>
                <a:gd name="connsiteX4" fmla="*/ 310638 w 310677"/>
                <a:gd name="connsiteY4" fmla="*/ 70412 h 198844"/>
                <a:gd name="connsiteX5" fmla="*/ 245550 w 310677"/>
                <a:gd name="connsiteY5" fmla="*/ 24375 h 198844"/>
                <a:gd name="connsiteX6" fmla="*/ 1075 w 310677"/>
                <a:gd name="connsiteY6" fmla="*/ 562 h 1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677" h="198844">
                  <a:moveTo>
                    <a:pt x="1075" y="562"/>
                  </a:moveTo>
                  <a:cubicBezTo>
                    <a:pt x="-13212" y="4266"/>
                    <a:pt x="118815" y="13792"/>
                    <a:pt x="159825" y="46600"/>
                  </a:cubicBezTo>
                  <a:cubicBezTo>
                    <a:pt x="200836" y="79408"/>
                    <a:pt x="231263" y="185241"/>
                    <a:pt x="247138" y="197412"/>
                  </a:cubicBezTo>
                  <a:cubicBezTo>
                    <a:pt x="263013" y="209583"/>
                    <a:pt x="244492" y="140792"/>
                    <a:pt x="255075" y="119625"/>
                  </a:cubicBezTo>
                  <a:cubicBezTo>
                    <a:pt x="265658" y="98458"/>
                    <a:pt x="312226" y="86287"/>
                    <a:pt x="310638" y="70412"/>
                  </a:cubicBezTo>
                  <a:cubicBezTo>
                    <a:pt x="309051" y="54537"/>
                    <a:pt x="297673" y="36546"/>
                    <a:pt x="245550" y="24375"/>
                  </a:cubicBezTo>
                  <a:cubicBezTo>
                    <a:pt x="193427" y="12204"/>
                    <a:pt x="15362" y="-3142"/>
                    <a:pt x="1075" y="5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5" name="グループ化 714">
            <a:extLst>
              <a:ext uri="{FF2B5EF4-FFF2-40B4-BE49-F238E27FC236}">
                <a16:creationId xmlns:a16="http://schemas.microsoft.com/office/drawing/2014/main" id="{5088379F-869B-4BD9-8413-CB5C78DDC22B}"/>
              </a:ext>
            </a:extLst>
          </p:cNvPr>
          <p:cNvGrpSpPr/>
          <p:nvPr/>
        </p:nvGrpSpPr>
        <p:grpSpPr>
          <a:xfrm>
            <a:off x="7691046" y="6452458"/>
            <a:ext cx="911466" cy="651331"/>
            <a:chOff x="2837529" y="6772074"/>
            <a:chExt cx="911466" cy="651331"/>
          </a:xfrm>
        </p:grpSpPr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6C8AA54D-304F-4EBF-9DB5-918409CEABE2}"/>
                </a:ext>
              </a:extLst>
            </p:cNvPr>
            <p:cNvSpPr/>
            <p:nvPr/>
          </p:nvSpPr>
          <p:spPr>
            <a:xfrm>
              <a:off x="2861610" y="6878716"/>
              <a:ext cx="328775" cy="287487"/>
            </a:xfrm>
            <a:custGeom>
              <a:avLst/>
              <a:gdLst>
                <a:gd name="connsiteX0" fmla="*/ 653 w 328775"/>
                <a:gd name="connsiteY0" fmla="*/ 15797 h 287487"/>
                <a:gd name="connsiteX1" fmla="*/ 122890 w 328775"/>
                <a:gd name="connsiteY1" fmla="*/ 79297 h 287487"/>
                <a:gd name="connsiteX2" fmla="*/ 175278 w 328775"/>
                <a:gd name="connsiteY2" fmla="*/ 195184 h 287487"/>
                <a:gd name="connsiteX3" fmla="*/ 151465 w 328775"/>
                <a:gd name="connsiteY3" fmla="*/ 287259 h 287487"/>
                <a:gd name="connsiteX4" fmla="*/ 214965 w 328775"/>
                <a:gd name="connsiteY4" fmla="*/ 220584 h 287487"/>
                <a:gd name="connsiteX5" fmla="*/ 324503 w 328775"/>
                <a:gd name="connsiteY5" fmla="*/ 196772 h 287487"/>
                <a:gd name="connsiteX6" fmla="*/ 294340 w 328775"/>
                <a:gd name="connsiteY6" fmla="*/ 117397 h 287487"/>
                <a:gd name="connsiteX7" fmla="*/ 181628 w 328775"/>
                <a:gd name="connsiteY7" fmla="*/ 9447 h 287487"/>
                <a:gd name="connsiteX8" fmla="*/ 653 w 328775"/>
                <a:gd name="connsiteY8" fmla="*/ 15797 h 28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775" h="287487">
                  <a:moveTo>
                    <a:pt x="653" y="15797"/>
                  </a:moveTo>
                  <a:cubicBezTo>
                    <a:pt x="-9137" y="27439"/>
                    <a:pt x="93786" y="49399"/>
                    <a:pt x="122890" y="79297"/>
                  </a:cubicBezTo>
                  <a:cubicBezTo>
                    <a:pt x="151994" y="109195"/>
                    <a:pt x="170516" y="160524"/>
                    <a:pt x="175278" y="195184"/>
                  </a:cubicBezTo>
                  <a:cubicBezTo>
                    <a:pt x="180040" y="229844"/>
                    <a:pt x="144851" y="283026"/>
                    <a:pt x="151465" y="287259"/>
                  </a:cubicBezTo>
                  <a:cubicBezTo>
                    <a:pt x="158079" y="291492"/>
                    <a:pt x="186125" y="235665"/>
                    <a:pt x="214965" y="220584"/>
                  </a:cubicBezTo>
                  <a:cubicBezTo>
                    <a:pt x="243805" y="205503"/>
                    <a:pt x="311274" y="213970"/>
                    <a:pt x="324503" y="196772"/>
                  </a:cubicBezTo>
                  <a:cubicBezTo>
                    <a:pt x="337732" y="179574"/>
                    <a:pt x="318152" y="148618"/>
                    <a:pt x="294340" y="117397"/>
                  </a:cubicBezTo>
                  <a:cubicBezTo>
                    <a:pt x="270528" y="86176"/>
                    <a:pt x="225549" y="28497"/>
                    <a:pt x="181628" y="9447"/>
                  </a:cubicBezTo>
                  <a:cubicBezTo>
                    <a:pt x="137707" y="-9603"/>
                    <a:pt x="10443" y="4155"/>
                    <a:pt x="653" y="157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85C42C37-1B3A-429F-A1B1-178E6D1EEA3F}"/>
                </a:ext>
              </a:extLst>
            </p:cNvPr>
            <p:cNvSpPr/>
            <p:nvPr/>
          </p:nvSpPr>
          <p:spPr>
            <a:xfrm>
              <a:off x="3101935" y="6862496"/>
              <a:ext cx="253072" cy="233651"/>
            </a:xfrm>
            <a:custGeom>
              <a:avLst/>
              <a:gdLst>
                <a:gd name="connsiteX0" fmla="*/ 40 w 253072"/>
                <a:gd name="connsiteY0" fmla="*/ 5029 h 233651"/>
                <a:gd name="connsiteX1" fmla="*/ 85765 w 253072"/>
                <a:gd name="connsiteY1" fmla="*/ 60592 h 233651"/>
                <a:gd name="connsiteX2" fmla="*/ 152440 w 253072"/>
                <a:gd name="connsiteY2" fmla="*/ 203467 h 233651"/>
                <a:gd name="connsiteX3" fmla="*/ 93703 w 253072"/>
                <a:gd name="connsiteY3" fmla="*/ 232042 h 233651"/>
                <a:gd name="connsiteX4" fmla="*/ 242928 w 253072"/>
                <a:gd name="connsiteY4" fmla="*/ 174892 h 233651"/>
                <a:gd name="connsiteX5" fmla="*/ 236578 w 253072"/>
                <a:gd name="connsiteY5" fmla="*/ 103454 h 233651"/>
                <a:gd name="connsiteX6" fmla="*/ 211178 w 253072"/>
                <a:gd name="connsiteY6" fmla="*/ 70117 h 233651"/>
                <a:gd name="connsiteX7" fmla="*/ 76240 w 253072"/>
                <a:gd name="connsiteY7" fmla="*/ 9792 h 233651"/>
                <a:gd name="connsiteX8" fmla="*/ 40 w 253072"/>
                <a:gd name="connsiteY8" fmla="*/ 5029 h 23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072" h="233651">
                  <a:moveTo>
                    <a:pt x="40" y="5029"/>
                  </a:moveTo>
                  <a:cubicBezTo>
                    <a:pt x="1627" y="13496"/>
                    <a:pt x="60365" y="27519"/>
                    <a:pt x="85765" y="60592"/>
                  </a:cubicBezTo>
                  <a:cubicBezTo>
                    <a:pt x="111165" y="93665"/>
                    <a:pt x="151117" y="174892"/>
                    <a:pt x="152440" y="203467"/>
                  </a:cubicBezTo>
                  <a:cubicBezTo>
                    <a:pt x="153763" y="232042"/>
                    <a:pt x="78622" y="236805"/>
                    <a:pt x="93703" y="232042"/>
                  </a:cubicBezTo>
                  <a:cubicBezTo>
                    <a:pt x="108784" y="227280"/>
                    <a:pt x="219116" y="196323"/>
                    <a:pt x="242928" y="174892"/>
                  </a:cubicBezTo>
                  <a:cubicBezTo>
                    <a:pt x="266740" y="153461"/>
                    <a:pt x="241870" y="120916"/>
                    <a:pt x="236578" y="103454"/>
                  </a:cubicBezTo>
                  <a:cubicBezTo>
                    <a:pt x="231286" y="85992"/>
                    <a:pt x="237901" y="85727"/>
                    <a:pt x="211178" y="70117"/>
                  </a:cubicBezTo>
                  <a:cubicBezTo>
                    <a:pt x="184455" y="54507"/>
                    <a:pt x="108255" y="20375"/>
                    <a:pt x="76240" y="9792"/>
                  </a:cubicBezTo>
                  <a:cubicBezTo>
                    <a:pt x="44225" y="-791"/>
                    <a:pt x="-1547" y="-3438"/>
                    <a:pt x="40" y="50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A3667EFD-E24E-4F91-A17A-0608C3D74E84}"/>
                </a:ext>
              </a:extLst>
            </p:cNvPr>
            <p:cNvSpPr/>
            <p:nvPr/>
          </p:nvSpPr>
          <p:spPr>
            <a:xfrm>
              <a:off x="2837529" y="6772074"/>
              <a:ext cx="911466" cy="651331"/>
            </a:xfrm>
            <a:custGeom>
              <a:avLst/>
              <a:gdLst>
                <a:gd name="connsiteX0" fmla="*/ 467646 w 911466"/>
                <a:gd name="connsiteY0" fmla="*/ 201 h 651331"/>
                <a:gd name="connsiteX1" fmla="*/ 620046 w 911466"/>
                <a:gd name="connsiteY1" fmla="*/ 111326 h 651331"/>
                <a:gd name="connsiteX2" fmla="*/ 620046 w 911466"/>
                <a:gd name="connsiteY2" fmla="*/ 154189 h 651331"/>
                <a:gd name="connsiteX3" fmla="*/ 370809 w 911466"/>
                <a:gd name="connsiteY3" fmla="*/ 506614 h 651331"/>
                <a:gd name="connsiteX4" fmla="*/ 2509 w 911466"/>
                <a:gd name="connsiteY4" fmla="*/ 647901 h 651331"/>
                <a:gd name="connsiteX5" fmla="*/ 223171 w 911466"/>
                <a:gd name="connsiteY5" fmla="*/ 605039 h 651331"/>
                <a:gd name="connsiteX6" fmla="*/ 499396 w 911466"/>
                <a:gd name="connsiteY6" fmla="*/ 574876 h 651331"/>
                <a:gd name="connsiteX7" fmla="*/ 886746 w 911466"/>
                <a:gd name="connsiteY7" fmla="*/ 125614 h 651331"/>
                <a:gd name="connsiteX8" fmla="*/ 829596 w 911466"/>
                <a:gd name="connsiteY8" fmla="*/ 141489 h 651331"/>
                <a:gd name="connsiteX9" fmla="*/ 467646 w 911466"/>
                <a:gd name="connsiteY9" fmla="*/ 201 h 65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466" h="651331">
                  <a:moveTo>
                    <a:pt x="467646" y="201"/>
                  </a:moveTo>
                  <a:cubicBezTo>
                    <a:pt x="432721" y="-4826"/>
                    <a:pt x="594646" y="85661"/>
                    <a:pt x="620046" y="111326"/>
                  </a:cubicBezTo>
                  <a:cubicBezTo>
                    <a:pt x="645446" y="136991"/>
                    <a:pt x="661585" y="88308"/>
                    <a:pt x="620046" y="154189"/>
                  </a:cubicBezTo>
                  <a:cubicBezTo>
                    <a:pt x="578507" y="220070"/>
                    <a:pt x="473732" y="424329"/>
                    <a:pt x="370809" y="506614"/>
                  </a:cubicBezTo>
                  <a:cubicBezTo>
                    <a:pt x="267886" y="588899"/>
                    <a:pt x="27115" y="631497"/>
                    <a:pt x="2509" y="647901"/>
                  </a:cubicBezTo>
                  <a:cubicBezTo>
                    <a:pt x="-22097" y="664305"/>
                    <a:pt x="140357" y="617210"/>
                    <a:pt x="223171" y="605039"/>
                  </a:cubicBezTo>
                  <a:cubicBezTo>
                    <a:pt x="305985" y="592868"/>
                    <a:pt x="388800" y="654780"/>
                    <a:pt x="499396" y="574876"/>
                  </a:cubicBezTo>
                  <a:cubicBezTo>
                    <a:pt x="609992" y="494972"/>
                    <a:pt x="831713" y="197845"/>
                    <a:pt x="886746" y="125614"/>
                  </a:cubicBezTo>
                  <a:cubicBezTo>
                    <a:pt x="941779" y="53383"/>
                    <a:pt x="897065" y="158422"/>
                    <a:pt x="829596" y="141489"/>
                  </a:cubicBezTo>
                  <a:cubicBezTo>
                    <a:pt x="762127" y="124556"/>
                    <a:pt x="502571" y="5228"/>
                    <a:pt x="467646" y="2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9" name="グループ化 718">
            <a:extLst>
              <a:ext uri="{FF2B5EF4-FFF2-40B4-BE49-F238E27FC236}">
                <a16:creationId xmlns:a16="http://schemas.microsoft.com/office/drawing/2014/main" id="{5C4EE623-085E-474E-9695-9DF96A533C68}"/>
              </a:ext>
            </a:extLst>
          </p:cNvPr>
          <p:cNvGrpSpPr/>
          <p:nvPr/>
        </p:nvGrpSpPr>
        <p:grpSpPr>
          <a:xfrm>
            <a:off x="7867210" y="6898249"/>
            <a:ext cx="1165871" cy="1054618"/>
            <a:chOff x="3777810" y="6396599"/>
            <a:chExt cx="1165871" cy="1054618"/>
          </a:xfrm>
        </p:grpSpPr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5D4BC05E-0177-4A1D-8DBF-F55D021A1A41}"/>
                </a:ext>
              </a:extLst>
            </p:cNvPr>
            <p:cNvSpPr/>
            <p:nvPr/>
          </p:nvSpPr>
          <p:spPr>
            <a:xfrm>
              <a:off x="3777810" y="6396599"/>
              <a:ext cx="881545" cy="677547"/>
            </a:xfrm>
            <a:custGeom>
              <a:avLst/>
              <a:gdLst>
                <a:gd name="connsiteX0" fmla="*/ 441765 w 881545"/>
                <a:gd name="connsiteY0" fmla="*/ 1026 h 677547"/>
                <a:gd name="connsiteX1" fmla="*/ 622740 w 881545"/>
                <a:gd name="connsiteY1" fmla="*/ 124851 h 677547"/>
                <a:gd name="connsiteX2" fmla="*/ 613215 w 881545"/>
                <a:gd name="connsiteY2" fmla="*/ 210576 h 677547"/>
                <a:gd name="connsiteX3" fmla="*/ 533840 w 881545"/>
                <a:gd name="connsiteY3" fmla="*/ 337576 h 677547"/>
                <a:gd name="connsiteX4" fmla="*/ 413190 w 881545"/>
                <a:gd name="connsiteY4" fmla="*/ 493151 h 677547"/>
                <a:gd name="connsiteX5" fmla="*/ 3615 w 881545"/>
                <a:gd name="connsiteY5" fmla="*/ 670951 h 677547"/>
                <a:gd name="connsiteX6" fmla="*/ 235390 w 881545"/>
                <a:gd name="connsiteY6" fmla="*/ 623326 h 677547"/>
                <a:gd name="connsiteX7" fmla="*/ 616390 w 881545"/>
                <a:gd name="connsiteY7" fmla="*/ 470926 h 677547"/>
                <a:gd name="connsiteX8" fmla="*/ 860865 w 881545"/>
                <a:gd name="connsiteY8" fmla="*/ 197876 h 677547"/>
                <a:gd name="connsiteX9" fmla="*/ 841815 w 881545"/>
                <a:gd name="connsiteY9" fmla="*/ 162951 h 677547"/>
                <a:gd name="connsiteX10" fmla="*/ 629090 w 881545"/>
                <a:gd name="connsiteY10" fmla="*/ 70876 h 677547"/>
                <a:gd name="connsiteX11" fmla="*/ 441765 w 881545"/>
                <a:gd name="connsiteY11" fmla="*/ 1026 h 67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545" h="677547">
                  <a:moveTo>
                    <a:pt x="441765" y="1026"/>
                  </a:moveTo>
                  <a:cubicBezTo>
                    <a:pt x="440707" y="10022"/>
                    <a:pt x="594165" y="89926"/>
                    <a:pt x="622740" y="124851"/>
                  </a:cubicBezTo>
                  <a:cubicBezTo>
                    <a:pt x="651315" y="159776"/>
                    <a:pt x="628032" y="175122"/>
                    <a:pt x="613215" y="210576"/>
                  </a:cubicBezTo>
                  <a:cubicBezTo>
                    <a:pt x="598398" y="246030"/>
                    <a:pt x="567177" y="290480"/>
                    <a:pt x="533840" y="337576"/>
                  </a:cubicBezTo>
                  <a:cubicBezTo>
                    <a:pt x="500503" y="384672"/>
                    <a:pt x="501561" y="437589"/>
                    <a:pt x="413190" y="493151"/>
                  </a:cubicBezTo>
                  <a:cubicBezTo>
                    <a:pt x="324819" y="548713"/>
                    <a:pt x="33248" y="649255"/>
                    <a:pt x="3615" y="670951"/>
                  </a:cubicBezTo>
                  <a:cubicBezTo>
                    <a:pt x="-26018" y="692647"/>
                    <a:pt x="133261" y="656663"/>
                    <a:pt x="235390" y="623326"/>
                  </a:cubicBezTo>
                  <a:cubicBezTo>
                    <a:pt x="337519" y="589989"/>
                    <a:pt x="512144" y="541834"/>
                    <a:pt x="616390" y="470926"/>
                  </a:cubicBezTo>
                  <a:cubicBezTo>
                    <a:pt x="720636" y="400018"/>
                    <a:pt x="823294" y="249205"/>
                    <a:pt x="860865" y="197876"/>
                  </a:cubicBezTo>
                  <a:cubicBezTo>
                    <a:pt x="898436" y="146547"/>
                    <a:pt x="880444" y="184118"/>
                    <a:pt x="841815" y="162951"/>
                  </a:cubicBezTo>
                  <a:cubicBezTo>
                    <a:pt x="803186" y="141784"/>
                    <a:pt x="693648" y="97334"/>
                    <a:pt x="629090" y="70876"/>
                  </a:cubicBezTo>
                  <a:cubicBezTo>
                    <a:pt x="564532" y="44418"/>
                    <a:pt x="442823" y="-7970"/>
                    <a:pt x="441765" y="10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CD62659F-C929-4EBE-9189-127F058830D6}"/>
                </a:ext>
              </a:extLst>
            </p:cNvPr>
            <p:cNvSpPr/>
            <p:nvPr/>
          </p:nvSpPr>
          <p:spPr>
            <a:xfrm>
              <a:off x="4431798" y="6574671"/>
              <a:ext cx="511883" cy="440442"/>
            </a:xfrm>
            <a:custGeom>
              <a:avLst/>
              <a:gdLst>
                <a:gd name="connsiteX0" fmla="*/ 2090 w 511883"/>
                <a:gd name="connsiteY0" fmla="*/ 94417 h 440442"/>
                <a:gd name="connsiteX1" fmla="*/ 310065 w 511883"/>
                <a:gd name="connsiteY1" fmla="*/ 32504 h 440442"/>
                <a:gd name="connsiteX2" fmla="*/ 351340 w 511883"/>
                <a:gd name="connsiteY2" fmla="*/ 754 h 440442"/>
                <a:gd name="connsiteX3" fmla="*/ 511677 w 511883"/>
                <a:gd name="connsiteY3" fmla="*/ 62667 h 440442"/>
                <a:gd name="connsiteX4" fmla="*/ 383090 w 511883"/>
                <a:gd name="connsiteY4" fmla="*/ 218242 h 440442"/>
                <a:gd name="connsiteX5" fmla="*/ 295777 w 511883"/>
                <a:gd name="connsiteY5" fmla="*/ 437317 h 440442"/>
                <a:gd name="connsiteX6" fmla="*/ 310065 w 511883"/>
                <a:gd name="connsiteY6" fmla="*/ 334129 h 440442"/>
                <a:gd name="connsiteX7" fmla="*/ 389440 w 511883"/>
                <a:gd name="connsiteY7" fmla="*/ 149979 h 440442"/>
                <a:gd name="connsiteX8" fmla="*/ 184652 w 511883"/>
                <a:gd name="connsiteY8" fmla="*/ 191254 h 440442"/>
                <a:gd name="connsiteX9" fmla="*/ 2090 w 511883"/>
                <a:gd name="connsiteY9" fmla="*/ 94417 h 4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883" h="440442">
                  <a:moveTo>
                    <a:pt x="2090" y="94417"/>
                  </a:moveTo>
                  <a:cubicBezTo>
                    <a:pt x="22992" y="67959"/>
                    <a:pt x="251857" y="48114"/>
                    <a:pt x="310065" y="32504"/>
                  </a:cubicBezTo>
                  <a:cubicBezTo>
                    <a:pt x="368273" y="16894"/>
                    <a:pt x="317738" y="-4273"/>
                    <a:pt x="351340" y="754"/>
                  </a:cubicBezTo>
                  <a:cubicBezTo>
                    <a:pt x="384942" y="5781"/>
                    <a:pt x="506385" y="26419"/>
                    <a:pt x="511677" y="62667"/>
                  </a:cubicBezTo>
                  <a:cubicBezTo>
                    <a:pt x="516969" y="98915"/>
                    <a:pt x="419073" y="155800"/>
                    <a:pt x="383090" y="218242"/>
                  </a:cubicBezTo>
                  <a:cubicBezTo>
                    <a:pt x="347107" y="280684"/>
                    <a:pt x="307948" y="418003"/>
                    <a:pt x="295777" y="437317"/>
                  </a:cubicBezTo>
                  <a:cubicBezTo>
                    <a:pt x="283606" y="456632"/>
                    <a:pt x="294455" y="382019"/>
                    <a:pt x="310065" y="334129"/>
                  </a:cubicBezTo>
                  <a:cubicBezTo>
                    <a:pt x="325675" y="286239"/>
                    <a:pt x="410342" y="173792"/>
                    <a:pt x="389440" y="149979"/>
                  </a:cubicBezTo>
                  <a:cubicBezTo>
                    <a:pt x="368538" y="126167"/>
                    <a:pt x="246829" y="198133"/>
                    <a:pt x="184652" y="191254"/>
                  </a:cubicBezTo>
                  <a:cubicBezTo>
                    <a:pt x="122475" y="184375"/>
                    <a:pt x="-18812" y="120875"/>
                    <a:pt x="2090" y="944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FAC48008-1A94-4026-B69D-962E5568B356}"/>
                </a:ext>
              </a:extLst>
            </p:cNvPr>
            <p:cNvSpPr/>
            <p:nvPr/>
          </p:nvSpPr>
          <p:spPr>
            <a:xfrm>
              <a:off x="3808987" y="6637756"/>
              <a:ext cx="1114983" cy="813461"/>
            </a:xfrm>
            <a:custGeom>
              <a:avLst/>
              <a:gdLst>
                <a:gd name="connsiteX0" fmla="*/ 937638 w 1114983"/>
                <a:gd name="connsiteY0" fmla="*/ 29744 h 813461"/>
                <a:gd name="connsiteX1" fmla="*/ 812226 w 1114983"/>
                <a:gd name="connsiteY1" fmla="*/ 271044 h 813461"/>
                <a:gd name="connsiteX2" fmla="*/ 610613 w 1114983"/>
                <a:gd name="connsiteY2" fmla="*/ 528219 h 813461"/>
                <a:gd name="connsiteX3" fmla="*/ 418526 w 1114983"/>
                <a:gd name="connsiteY3" fmla="*/ 669507 h 813461"/>
                <a:gd name="connsiteX4" fmla="*/ 299463 w 1114983"/>
                <a:gd name="connsiteY4" fmla="*/ 726657 h 813461"/>
                <a:gd name="connsiteX5" fmla="*/ 120076 w 1114983"/>
                <a:gd name="connsiteY5" fmla="*/ 750469 h 813461"/>
                <a:gd name="connsiteX6" fmla="*/ 7363 w 1114983"/>
                <a:gd name="connsiteY6" fmla="*/ 529807 h 813461"/>
                <a:gd name="connsiteX7" fmla="*/ 47051 w 1114983"/>
                <a:gd name="connsiteY7" fmla="*/ 653632 h 813461"/>
                <a:gd name="connsiteX8" fmla="*/ 337563 w 1114983"/>
                <a:gd name="connsiteY8" fmla="*/ 804444 h 813461"/>
                <a:gd name="connsiteX9" fmla="*/ 912238 w 1114983"/>
                <a:gd name="connsiteY9" fmla="*/ 369469 h 813461"/>
                <a:gd name="connsiteX10" fmla="*/ 1105913 w 1114983"/>
                <a:gd name="connsiteY10" fmla="*/ 23394 h 813461"/>
                <a:gd name="connsiteX11" fmla="*/ 1069401 w 1114983"/>
                <a:gd name="connsiteY11" fmla="*/ 32919 h 813461"/>
                <a:gd name="connsiteX12" fmla="*/ 937638 w 1114983"/>
                <a:gd name="connsiteY12" fmla="*/ 29744 h 81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4983" h="813461">
                  <a:moveTo>
                    <a:pt x="937638" y="29744"/>
                  </a:moveTo>
                  <a:cubicBezTo>
                    <a:pt x="894776" y="69431"/>
                    <a:pt x="866730" y="187965"/>
                    <a:pt x="812226" y="271044"/>
                  </a:cubicBezTo>
                  <a:cubicBezTo>
                    <a:pt x="757722" y="354123"/>
                    <a:pt x="676229" y="461809"/>
                    <a:pt x="610613" y="528219"/>
                  </a:cubicBezTo>
                  <a:cubicBezTo>
                    <a:pt x="544997" y="594629"/>
                    <a:pt x="470384" y="636434"/>
                    <a:pt x="418526" y="669507"/>
                  </a:cubicBezTo>
                  <a:cubicBezTo>
                    <a:pt x="366668" y="702580"/>
                    <a:pt x="349205" y="713163"/>
                    <a:pt x="299463" y="726657"/>
                  </a:cubicBezTo>
                  <a:cubicBezTo>
                    <a:pt x="249721" y="740151"/>
                    <a:pt x="168759" y="783277"/>
                    <a:pt x="120076" y="750469"/>
                  </a:cubicBezTo>
                  <a:cubicBezTo>
                    <a:pt x="71393" y="717661"/>
                    <a:pt x="19534" y="545946"/>
                    <a:pt x="7363" y="529807"/>
                  </a:cubicBezTo>
                  <a:cubicBezTo>
                    <a:pt x="-4808" y="513668"/>
                    <a:pt x="-7982" y="607859"/>
                    <a:pt x="47051" y="653632"/>
                  </a:cubicBezTo>
                  <a:cubicBezTo>
                    <a:pt x="102084" y="699405"/>
                    <a:pt x="193365" y="851804"/>
                    <a:pt x="337563" y="804444"/>
                  </a:cubicBezTo>
                  <a:cubicBezTo>
                    <a:pt x="481761" y="757084"/>
                    <a:pt x="784180" y="499644"/>
                    <a:pt x="912238" y="369469"/>
                  </a:cubicBezTo>
                  <a:cubicBezTo>
                    <a:pt x="1040296" y="239294"/>
                    <a:pt x="1079719" y="79486"/>
                    <a:pt x="1105913" y="23394"/>
                  </a:cubicBezTo>
                  <a:cubicBezTo>
                    <a:pt x="1132107" y="-32698"/>
                    <a:pt x="1095859" y="29215"/>
                    <a:pt x="1069401" y="32919"/>
                  </a:cubicBezTo>
                  <a:cubicBezTo>
                    <a:pt x="1042943" y="36623"/>
                    <a:pt x="980500" y="-9943"/>
                    <a:pt x="937638" y="297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454DC2A2-369F-4810-A186-51F319E6EDFD}"/>
                </a:ext>
              </a:extLst>
            </p:cNvPr>
            <p:cNvSpPr/>
            <p:nvPr/>
          </p:nvSpPr>
          <p:spPr>
            <a:xfrm>
              <a:off x="4222109" y="6849576"/>
              <a:ext cx="472797" cy="231917"/>
            </a:xfrm>
            <a:custGeom>
              <a:avLst/>
              <a:gdLst>
                <a:gd name="connsiteX0" fmla="*/ 78429 w 472797"/>
                <a:gd name="connsiteY0" fmla="*/ 487 h 231917"/>
                <a:gd name="connsiteX1" fmla="*/ 305441 w 472797"/>
                <a:gd name="connsiteY1" fmla="*/ 70337 h 231917"/>
                <a:gd name="connsiteX2" fmla="*/ 472129 w 472797"/>
                <a:gd name="connsiteY2" fmla="*/ 194162 h 231917"/>
                <a:gd name="connsiteX3" fmla="*/ 361004 w 472797"/>
                <a:gd name="connsiteY3" fmla="*/ 171937 h 231917"/>
                <a:gd name="connsiteX4" fmla="*/ 286391 w 472797"/>
                <a:gd name="connsiteY4" fmla="*/ 230674 h 231917"/>
                <a:gd name="connsiteX5" fmla="*/ 22866 w 472797"/>
                <a:gd name="connsiteY5" fmla="*/ 106849 h 231917"/>
                <a:gd name="connsiteX6" fmla="*/ 21279 w 472797"/>
                <a:gd name="connsiteY6" fmla="*/ 103674 h 231917"/>
                <a:gd name="connsiteX7" fmla="*/ 78429 w 472797"/>
                <a:gd name="connsiteY7" fmla="*/ 487 h 23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797" h="231917">
                  <a:moveTo>
                    <a:pt x="78429" y="487"/>
                  </a:moveTo>
                  <a:cubicBezTo>
                    <a:pt x="125789" y="-5069"/>
                    <a:pt x="239824" y="38058"/>
                    <a:pt x="305441" y="70337"/>
                  </a:cubicBezTo>
                  <a:cubicBezTo>
                    <a:pt x="371058" y="102616"/>
                    <a:pt x="462869" y="177229"/>
                    <a:pt x="472129" y="194162"/>
                  </a:cubicBezTo>
                  <a:cubicBezTo>
                    <a:pt x="481389" y="211095"/>
                    <a:pt x="391960" y="165852"/>
                    <a:pt x="361004" y="171937"/>
                  </a:cubicBezTo>
                  <a:cubicBezTo>
                    <a:pt x="330048" y="178022"/>
                    <a:pt x="342747" y="241522"/>
                    <a:pt x="286391" y="230674"/>
                  </a:cubicBezTo>
                  <a:cubicBezTo>
                    <a:pt x="230035" y="219826"/>
                    <a:pt x="67051" y="128016"/>
                    <a:pt x="22866" y="106849"/>
                  </a:cubicBezTo>
                  <a:cubicBezTo>
                    <a:pt x="-21319" y="85682"/>
                    <a:pt x="10166" y="117697"/>
                    <a:pt x="21279" y="103674"/>
                  </a:cubicBezTo>
                  <a:cubicBezTo>
                    <a:pt x="32392" y="89651"/>
                    <a:pt x="31069" y="6043"/>
                    <a:pt x="78429" y="4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4" name="グループ化 723">
            <a:extLst>
              <a:ext uri="{FF2B5EF4-FFF2-40B4-BE49-F238E27FC236}">
                <a16:creationId xmlns:a16="http://schemas.microsoft.com/office/drawing/2014/main" id="{F64B1FDB-B6D2-4FDB-B233-DA7CDD36CEE8}"/>
              </a:ext>
            </a:extLst>
          </p:cNvPr>
          <p:cNvGrpSpPr/>
          <p:nvPr/>
        </p:nvGrpSpPr>
        <p:grpSpPr>
          <a:xfrm rot="20773679">
            <a:off x="8115135" y="7998883"/>
            <a:ext cx="957467" cy="939801"/>
            <a:chOff x="1644485" y="6456363"/>
            <a:chExt cx="957467" cy="939801"/>
          </a:xfrm>
        </p:grpSpPr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04E8B022-5100-4AFD-8E0A-59E61D7A056F}"/>
                </a:ext>
              </a:extLst>
            </p:cNvPr>
            <p:cNvSpPr/>
            <p:nvPr/>
          </p:nvSpPr>
          <p:spPr>
            <a:xfrm>
              <a:off x="1644485" y="6456363"/>
              <a:ext cx="911773" cy="939801"/>
            </a:xfrm>
            <a:custGeom>
              <a:avLst/>
              <a:gdLst>
                <a:gd name="connsiteX0" fmla="*/ 4928 w 911773"/>
                <a:gd name="connsiteY0" fmla="*/ 0 h 939801"/>
                <a:gd name="connsiteX1" fmla="*/ 263690 w 911773"/>
                <a:gd name="connsiteY1" fmla="*/ 117475 h 939801"/>
                <a:gd name="connsiteX2" fmla="*/ 246228 w 911773"/>
                <a:gd name="connsiteY2" fmla="*/ 115887 h 939801"/>
                <a:gd name="connsiteX3" fmla="*/ 212890 w 911773"/>
                <a:gd name="connsiteY3" fmla="*/ 163512 h 939801"/>
                <a:gd name="connsiteX4" fmla="*/ 189078 w 911773"/>
                <a:gd name="connsiteY4" fmla="*/ 592137 h 939801"/>
                <a:gd name="connsiteX5" fmla="*/ 212890 w 911773"/>
                <a:gd name="connsiteY5" fmla="*/ 763587 h 939801"/>
                <a:gd name="connsiteX6" fmla="*/ 274803 w 911773"/>
                <a:gd name="connsiteY6" fmla="*/ 814387 h 939801"/>
                <a:gd name="connsiteX7" fmla="*/ 509753 w 911773"/>
                <a:gd name="connsiteY7" fmla="*/ 839787 h 939801"/>
                <a:gd name="connsiteX8" fmla="*/ 660565 w 911773"/>
                <a:gd name="connsiteY8" fmla="*/ 827087 h 939801"/>
                <a:gd name="connsiteX9" fmla="*/ 900278 w 911773"/>
                <a:gd name="connsiteY9" fmla="*/ 603250 h 939801"/>
                <a:gd name="connsiteX10" fmla="*/ 863765 w 911773"/>
                <a:gd name="connsiteY10" fmla="*/ 639762 h 939801"/>
                <a:gd name="connsiteX11" fmla="*/ 776453 w 911773"/>
                <a:gd name="connsiteY11" fmla="*/ 774700 h 939801"/>
                <a:gd name="connsiteX12" fmla="*/ 859003 w 911773"/>
                <a:gd name="connsiteY12" fmla="*/ 915987 h 939801"/>
                <a:gd name="connsiteX13" fmla="*/ 825665 w 911773"/>
                <a:gd name="connsiteY13" fmla="*/ 920750 h 939801"/>
                <a:gd name="connsiteX14" fmla="*/ 139865 w 911773"/>
                <a:gd name="connsiteY14" fmla="*/ 930275 h 939801"/>
                <a:gd name="connsiteX15" fmla="*/ 63665 w 911773"/>
                <a:gd name="connsiteY15" fmla="*/ 769937 h 939801"/>
                <a:gd name="connsiteX16" fmla="*/ 74778 w 911773"/>
                <a:gd name="connsiteY16" fmla="*/ 455612 h 939801"/>
                <a:gd name="connsiteX17" fmla="*/ 79540 w 911773"/>
                <a:gd name="connsiteY17" fmla="*/ 207962 h 939801"/>
                <a:gd name="connsiteX18" fmla="*/ 92240 w 911773"/>
                <a:gd name="connsiteY18" fmla="*/ 119062 h 939801"/>
                <a:gd name="connsiteX19" fmla="*/ 4928 w 911773"/>
                <a:gd name="connsiteY19" fmla="*/ 0 h 9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773" h="939801">
                  <a:moveTo>
                    <a:pt x="4928" y="0"/>
                  </a:moveTo>
                  <a:cubicBezTo>
                    <a:pt x="33503" y="-264"/>
                    <a:pt x="223473" y="98161"/>
                    <a:pt x="263690" y="117475"/>
                  </a:cubicBezTo>
                  <a:cubicBezTo>
                    <a:pt x="303907" y="136789"/>
                    <a:pt x="254695" y="108214"/>
                    <a:pt x="246228" y="115887"/>
                  </a:cubicBezTo>
                  <a:cubicBezTo>
                    <a:pt x="237761" y="123560"/>
                    <a:pt x="222415" y="84137"/>
                    <a:pt x="212890" y="163512"/>
                  </a:cubicBezTo>
                  <a:cubicBezTo>
                    <a:pt x="203365" y="242887"/>
                    <a:pt x="189078" y="492125"/>
                    <a:pt x="189078" y="592137"/>
                  </a:cubicBezTo>
                  <a:cubicBezTo>
                    <a:pt x="189078" y="692149"/>
                    <a:pt x="198603" y="726545"/>
                    <a:pt x="212890" y="763587"/>
                  </a:cubicBezTo>
                  <a:cubicBezTo>
                    <a:pt x="227178" y="800629"/>
                    <a:pt x="225326" y="801687"/>
                    <a:pt x="274803" y="814387"/>
                  </a:cubicBezTo>
                  <a:cubicBezTo>
                    <a:pt x="324280" y="827087"/>
                    <a:pt x="445459" y="837670"/>
                    <a:pt x="509753" y="839787"/>
                  </a:cubicBezTo>
                  <a:cubicBezTo>
                    <a:pt x="574047" y="841904"/>
                    <a:pt x="595478" y="866510"/>
                    <a:pt x="660565" y="827087"/>
                  </a:cubicBezTo>
                  <a:cubicBezTo>
                    <a:pt x="725653" y="787664"/>
                    <a:pt x="866411" y="634471"/>
                    <a:pt x="900278" y="603250"/>
                  </a:cubicBezTo>
                  <a:cubicBezTo>
                    <a:pt x="934145" y="572029"/>
                    <a:pt x="884402" y="611187"/>
                    <a:pt x="863765" y="639762"/>
                  </a:cubicBezTo>
                  <a:cubicBezTo>
                    <a:pt x="843128" y="668337"/>
                    <a:pt x="777247" y="728663"/>
                    <a:pt x="776453" y="774700"/>
                  </a:cubicBezTo>
                  <a:cubicBezTo>
                    <a:pt x="775659" y="820737"/>
                    <a:pt x="850801" y="891645"/>
                    <a:pt x="859003" y="915987"/>
                  </a:cubicBezTo>
                  <a:cubicBezTo>
                    <a:pt x="867205" y="940329"/>
                    <a:pt x="825665" y="920750"/>
                    <a:pt x="825665" y="920750"/>
                  </a:cubicBezTo>
                  <a:cubicBezTo>
                    <a:pt x="705809" y="923131"/>
                    <a:pt x="266865" y="955410"/>
                    <a:pt x="139865" y="930275"/>
                  </a:cubicBezTo>
                  <a:cubicBezTo>
                    <a:pt x="12865" y="905140"/>
                    <a:pt x="74513" y="849048"/>
                    <a:pt x="63665" y="769937"/>
                  </a:cubicBezTo>
                  <a:cubicBezTo>
                    <a:pt x="52817" y="690826"/>
                    <a:pt x="72132" y="549274"/>
                    <a:pt x="74778" y="455612"/>
                  </a:cubicBezTo>
                  <a:cubicBezTo>
                    <a:pt x="77424" y="361950"/>
                    <a:pt x="76630" y="264054"/>
                    <a:pt x="79540" y="207962"/>
                  </a:cubicBezTo>
                  <a:cubicBezTo>
                    <a:pt x="82450" y="151870"/>
                    <a:pt x="103617" y="152929"/>
                    <a:pt x="92240" y="119062"/>
                  </a:cubicBezTo>
                  <a:cubicBezTo>
                    <a:pt x="80863" y="85195"/>
                    <a:pt x="-23647" y="264"/>
                    <a:pt x="49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60E66681-67F6-4257-8E00-F99DBE4E2812}"/>
                </a:ext>
              </a:extLst>
            </p:cNvPr>
            <p:cNvSpPr/>
            <p:nvPr/>
          </p:nvSpPr>
          <p:spPr>
            <a:xfrm>
              <a:off x="1741664" y="6621407"/>
              <a:ext cx="708618" cy="423720"/>
            </a:xfrm>
            <a:custGeom>
              <a:avLst/>
              <a:gdLst>
                <a:gd name="connsiteX0" fmla="*/ 74436 w 708618"/>
                <a:gd name="connsiteY0" fmla="*/ 309618 h 423720"/>
                <a:gd name="connsiteX1" fmla="*/ 299861 w 708618"/>
                <a:gd name="connsiteY1" fmla="*/ 238181 h 423720"/>
                <a:gd name="connsiteX2" fmla="*/ 464961 w 708618"/>
                <a:gd name="connsiteY2" fmla="*/ 174681 h 423720"/>
                <a:gd name="connsiteX3" fmla="*/ 503061 w 708618"/>
                <a:gd name="connsiteY3" fmla="*/ 96893 h 423720"/>
                <a:gd name="connsiteX4" fmla="*/ 380824 w 708618"/>
                <a:gd name="connsiteY4" fmla="*/ 56 h 423720"/>
                <a:gd name="connsiteX5" fmla="*/ 526874 w 708618"/>
                <a:gd name="connsiteY5" fmla="*/ 84193 h 423720"/>
                <a:gd name="connsiteX6" fmla="*/ 690386 w 708618"/>
                <a:gd name="connsiteY6" fmla="*/ 173093 h 423720"/>
                <a:gd name="connsiteX7" fmla="*/ 631649 w 708618"/>
                <a:gd name="connsiteY7" fmla="*/ 249293 h 423720"/>
                <a:gd name="connsiteX8" fmla="*/ 42686 w 708618"/>
                <a:gd name="connsiteY8" fmla="*/ 422331 h 423720"/>
                <a:gd name="connsiteX9" fmla="*/ 74436 w 708618"/>
                <a:gd name="connsiteY9" fmla="*/ 309618 h 4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618" h="423720">
                  <a:moveTo>
                    <a:pt x="74436" y="309618"/>
                  </a:moveTo>
                  <a:cubicBezTo>
                    <a:pt x="117298" y="278926"/>
                    <a:pt x="234774" y="260670"/>
                    <a:pt x="299861" y="238181"/>
                  </a:cubicBezTo>
                  <a:cubicBezTo>
                    <a:pt x="364948" y="215692"/>
                    <a:pt x="431094" y="198229"/>
                    <a:pt x="464961" y="174681"/>
                  </a:cubicBezTo>
                  <a:cubicBezTo>
                    <a:pt x="498828" y="151133"/>
                    <a:pt x="517084" y="125997"/>
                    <a:pt x="503061" y="96893"/>
                  </a:cubicBezTo>
                  <a:cubicBezTo>
                    <a:pt x="489038" y="67789"/>
                    <a:pt x="376855" y="2173"/>
                    <a:pt x="380824" y="56"/>
                  </a:cubicBezTo>
                  <a:cubicBezTo>
                    <a:pt x="384793" y="-2061"/>
                    <a:pt x="475280" y="55354"/>
                    <a:pt x="526874" y="84193"/>
                  </a:cubicBezTo>
                  <a:cubicBezTo>
                    <a:pt x="578468" y="113032"/>
                    <a:pt x="672924" y="145576"/>
                    <a:pt x="690386" y="173093"/>
                  </a:cubicBezTo>
                  <a:cubicBezTo>
                    <a:pt x="707849" y="200610"/>
                    <a:pt x="739599" y="207753"/>
                    <a:pt x="631649" y="249293"/>
                  </a:cubicBezTo>
                  <a:cubicBezTo>
                    <a:pt x="523699" y="290833"/>
                    <a:pt x="135819" y="408308"/>
                    <a:pt x="42686" y="422331"/>
                  </a:cubicBezTo>
                  <a:cubicBezTo>
                    <a:pt x="-50447" y="436354"/>
                    <a:pt x="31574" y="340310"/>
                    <a:pt x="74436" y="3096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E8D91758-3F74-4EAA-92CA-6C6782AFA9D9}"/>
                </a:ext>
              </a:extLst>
            </p:cNvPr>
            <p:cNvSpPr/>
            <p:nvPr/>
          </p:nvSpPr>
          <p:spPr>
            <a:xfrm>
              <a:off x="2148903" y="6544902"/>
              <a:ext cx="346067" cy="198055"/>
            </a:xfrm>
            <a:custGeom>
              <a:avLst/>
              <a:gdLst>
                <a:gd name="connsiteX0" fmla="*/ 3747 w 346067"/>
                <a:gd name="connsiteY0" fmla="*/ 16236 h 198055"/>
                <a:gd name="connsiteX1" fmla="*/ 95822 w 346067"/>
                <a:gd name="connsiteY1" fmla="*/ 11473 h 198055"/>
                <a:gd name="connsiteX2" fmla="*/ 218060 w 346067"/>
                <a:gd name="connsiteY2" fmla="*/ 187686 h 198055"/>
                <a:gd name="connsiteX3" fmla="*/ 240285 w 346067"/>
                <a:gd name="connsiteY3" fmla="*/ 178161 h 198055"/>
                <a:gd name="connsiteX4" fmla="*/ 343472 w 346067"/>
                <a:gd name="connsiteY4" fmla="*/ 184511 h 198055"/>
                <a:gd name="connsiteX5" fmla="*/ 313310 w 346067"/>
                <a:gd name="connsiteY5" fmla="*/ 136886 h 198055"/>
                <a:gd name="connsiteX6" fmla="*/ 294260 w 346067"/>
                <a:gd name="connsiteY6" fmla="*/ 81323 h 198055"/>
                <a:gd name="connsiteX7" fmla="*/ 225997 w 346067"/>
                <a:gd name="connsiteY7" fmla="*/ 8298 h 198055"/>
                <a:gd name="connsiteX8" fmla="*/ 3747 w 346067"/>
                <a:gd name="connsiteY8" fmla="*/ 16236 h 1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67" h="198055">
                  <a:moveTo>
                    <a:pt x="3747" y="16236"/>
                  </a:moveTo>
                  <a:cubicBezTo>
                    <a:pt x="-17949" y="16765"/>
                    <a:pt x="60103" y="-17102"/>
                    <a:pt x="95822" y="11473"/>
                  </a:cubicBezTo>
                  <a:cubicBezTo>
                    <a:pt x="131541" y="40048"/>
                    <a:pt x="193983" y="159905"/>
                    <a:pt x="218060" y="187686"/>
                  </a:cubicBezTo>
                  <a:cubicBezTo>
                    <a:pt x="242137" y="215467"/>
                    <a:pt x="219383" y="178690"/>
                    <a:pt x="240285" y="178161"/>
                  </a:cubicBezTo>
                  <a:cubicBezTo>
                    <a:pt x="261187" y="177632"/>
                    <a:pt x="331301" y="191390"/>
                    <a:pt x="343472" y="184511"/>
                  </a:cubicBezTo>
                  <a:cubicBezTo>
                    <a:pt x="355643" y="177632"/>
                    <a:pt x="321512" y="154084"/>
                    <a:pt x="313310" y="136886"/>
                  </a:cubicBezTo>
                  <a:cubicBezTo>
                    <a:pt x="305108" y="119688"/>
                    <a:pt x="308812" y="102754"/>
                    <a:pt x="294260" y="81323"/>
                  </a:cubicBezTo>
                  <a:cubicBezTo>
                    <a:pt x="279708" y="59892"/>
                    <a:pt x="271770" y="21527"/>
                    <a:pt x="225997" y="8298"/>
                  </a:cubicBezTo>
                  <a:cubicBezTo>
                    <a:pt x="180224" y="-4931"/>
                    <a:pt x="25443" y="15707"/>
                    <a:pt x="3747" y="162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A0492066-624F-4E17-942D-39B0D0739F93}"/>
                </a:ext>
              </a:extLst>
            </p:cNvPr>
            <p:cNvSpPr/>
            <p:nvPr/>
          </p:nvSpPr>
          <p:spPr>
            <a:xfrm>
              <a:off x="2291275" y="6479613"/>
              <a:ext cx="310677" cy="198844"/>
            </a:xfrm>
            <a:custGeom>
              <a:avLst/>
              <a:gdLst>
                <a:gd name="connsiteX0" fmla="*/ 1075 w 310677"/>
                <a:gd name="connsiteY0" fmla="*/ 562 h 198844"/>
                <a:gd name="connsiteX1" fmla="*/ 159825 w 310677"/>
                <a:gd name="connsiteY1" fmla="*/ 46600 h 198844"/>
                <a:gd name="connsiteX2" fmla="*/ 247138 w 310677"/>
                <a:gd name="connsiteY2" fmla="*/ 197412 h 198844"/>
                <a:gd name="connsiteX3" fmla="*/ 255075 w 310677"/>
                <a:gd name="connsiteY3" fmla="*/ 119625 h 198844"/>
                <a:gd name="connsiteX4" fmla="*/ 310638 w 310677"/>
                <a:gd name="connsiteY4" fmla="*/ 70412 h 198844"/>
                <a:gd name="connsiteX5" fmla="*/ 245550 w 310677"/>
                <a:gd name="connsiteY5" fmla="*/ 24375 h 198844"/>
                <a:gd name="connsiteX6" fmla="*/ 1075 w 310677"/>
                <a:gd name="connsiteY6" fmla="*/ 562 h 1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677" h="198844">
                  <a:moveTo>
                    <a:pt x="1075" y="562"/>
                  </a:moveTo>
                  <a:cubicBezTo>
                    <a:pt x="-13212" y="4266"/>
                    <a:pt x="118815" y="13792"/>
                    <a:pt x="159825" y="46600"/>
                  </a:cubicBezTo>
                  <a:cubicBezTo>
                    <a:pt x="200836" y="79408"/>
                    <a:pt x="231263" y="185241"/>
                    <a:pt x="247138" y="197412"/>
                  </a:cubicBezTo>
                  <a:cubicBezTo>
                    <a:pt x="263013" y="209583"/>
                    <a:pt x="244492" y="140792"/>
                    <a:pt x="255075" y="119625"/>
                  </a:cubicBezTo>
                  <a:cubicBezTo>
                    <a:pt x="265658" y="98458"/>
                    <a:pt x="312226" y="86287"/>
                    <a:pt x="310638" y="70412"/>
                  </a:cubicBezTo>
                  <a:cubicBezTo>
                    <a:pt x="309051" y="54537"/>
                    <a:pt x="297673" y="36546"/>
                    <a:pt x="245550" y="24375"/>
                  </a:cubicBezTo>
                  <a:cubicBezTo>
                    <a:pt x="193427" y="12204"/>
                    <a:pt x="15362" y="-3142"/>
                    <a:pt x="1075" y="5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9" name="グループ化 728">
            <a:extLst>
              <a:ext uri="{FF2B5EF4-FFF2-40B4-BE49-F238E27FC236}">
                <a16:creationId xmlns:a16="http://schemas.microsoft.com/office/drawing/2014/main" id="{C15CEA53-2F86-4738-825C-7BF3CFEA92BC}"/>
              </a:ext>
            </a:extLst>
          </p:cNvPr>
          <p:cNvGrpSpPr/>
          <p:nvPr/>
        </p:nvGrpSpPr>
        <p:grpSpPr>
          <a:xfrm rot="20666773">
            <a:off x="8189795" y="8926014"/>
            <a:ext cx="1165871" cy="1054618"/>
            <a:chOff x="3777810" y="6396599"/>
            <a:chExt cx="1165871" cy="1054618"/>
          </a:xfrm>
        </p:grpSpPr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F2C6CD79-F165-47E6-A43D-A02A9D57A373}"/>
                </a:ext>
              </a:extLst>
            </p:cNvPr>
            <p:cNvSpPr/>
            <p:nvPr/>
          </p:nvSpPr>
          <p:spPr>
            <a:xfrm>
              <a:off x="3777810" y="6396599"/>
              <a:ext cx="881545" cy="677547"/>
            </a:xfrm>
            <a:custGeom>
              <a:avLst/>
              <a:gdLst>
                <a:gd name="connsiteX0" fmla="*/ 441765 w 881545"/>
                <a:gd name="connsiteY0" fmla="*/ 1026 h 677547"/>
                <a:gd name="connsiteX1" fmla="*/ 622740 w 881545"/>
                <a:gd name="connsiteY1" fmla="*/ 124851 h 677547"/>
                <a:gd name="connsiteX2" fmla="*/ 613215 w 881545"/>
                <a:gd name="connsiteY2" fmla="*/ 210576 h 677547"/>
                <a:gd name="connsiteX3" fmla="*/ 533840 w 881545"/>
                <a:gd name="connsiteY3" fmla="*/ 337576 h 677547"/>
                <a:gd name="connsiteX4" fmla="*/ 413190 w 881545"/>
                <a:gd name="connsiteY4" fmla="*/ 493151 h 677547"/>
                <a:gd name="connsiteX5" fmla="*/ 3615 w 881545"/>
                <a:gd name="connsiteY5" fmla="*/ 670951 h 677547"/>
                <a:gd name="connsiteX6" fmla="*/ 235390 w 881545"/>
                <a:gd name="connsiteY6" fmla="*/ 623326 h 677547"/>
                <a:gd name="connsiteX7" fmla="*/ 616390 w 881545"/>
                <a:gd name="connsiteY7" fmla="*/ 470926 h 677547"/>
                <a:gd name="connsiteX8" fmla="*/ 860865 w 881545"/>
                <a:gd name="connsiteY8" fmla="*/ 197876 h 677547"/>
                <a:gd name="connsiteX9" fmla="*/ 841815 w 881545"/>
                <a:gd name="connsiteY9" fmla="*/ 162951 h 677547"/>
                <a:gd name="connsiteX10" fmla="*/ 629090 w 881545"/>
                <a:gd name="connsiteY10" fmla="*/ 70876 h 677547"/>
                <a:gd name="connsiteX11" fmla="*/ 441765 w 881545"/>
                <a:gd name="connsiteY11" fmla="*/ 1026 h 67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545" h="677547">
                  <a:moveTo>
                    <a:pt x="441765" y="1026"/>
                  </a:moveTo>
                  <a:cubicBezTo>
                    <a:pt x="440707" y="10022"/>
                    <a:pt x="594165" y="89926"/>
                    <a:pt x="622740" y="124851"/>
                  </a:cubicBezTo>
                  <a:cubicBezTo>
                    <a:pt x="651315" y="159776"/>
                    <a:pt x="628032" y="175122"/>
                    <a:pt x="613215" y="210576"/>
                  </a:cubicBezTo>
                  <a:cubicBezTo>
                    <a:pt x="598398" y="246030"/>
                    <a:pt x="567177" y="290480"/>
                    <a:pt x="533840" y="337576"/>
                  </a:cubicBezTo>
                  <a:cubicBezTo>
                    <a:pt x="500503" y="384672"/>
                    <a:pt x="501561" y="437589"/>
                    <a:pt x="413190" y="493151"/>
                  </a:cubicBezTo>
                  <a:cubicBezTo>
                    <a:pt x="324819" y="548713"/>
                    <a:pt x="33248" y="649255"/>
                    <a:pt x="3615" y="670951"/>
                  </a:cubicBezTo>
                  <a:cubicBezTo>
                    <a:pt x="-26018" y="692647"/>
                    <a:pt x="133261" y="656663"/>
                    <a:pt x="235390" y="623326"/>
                  </a:cubicBezTo>
                  <a:cubicBezTo>
                    <a:pt x="337519" y="589989"/>
                    <a:pt x="512144" y="541834"/>
                    <a:pt x="616390" y="470926"/>
                  </a:cubicBezTo>
                  <a:cubicBezTo>
                    <a:pt x="720636" y="400018"/>
                    <a:pt x="823294" y="249205"/>
                    <a:pt x="860865" y="197876"/>
                  </a:cubicBezTo>
                  <a:cubicBezTo>
                    <a:pt x="898436" y="146547"/>
                    <a:pt x="880444" y="184118"/>
                    <a:pt x="841815" y="162951"/>
                  </a:cubicBezTo>
                  <a:cubicBezTo>
                    <a:pt x="803186" y="141784"/>
                    <a:pt x="693648" y="97334"/>
                    <a:pt x="629090" y="70876"/>
                  </a:cubicBezTo>
                  <a:cubicBezTo>
                    <a:pt x="564532" y="44418"/>
                    <a:pt x="442823" y="-7970"/>
                    <a:pt x="441765" y="10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28538EE1-783E-4CBD-A43A-69988D03E60F}"/>
                </a:ext>
              </a:extLst>
            </p:cNvPr>
            <p:cNvSpPr/>
            <p:nvPr/>
          </p:nvSpPr>
          <p:spPr>
            <a:xfrm>
              <a:off x="4431798" y="6574671"/>
              <a:ext cx="511883" cy="440442"/>
            </a:xfrm>
            <a:custGeom>
              <a:avLst/>
              <a:gdLst>
                <a:gd name="connsiteX0" fmla="*/ 2090 w 511883"/>
                <a:gd name="connsiteY0" fmla="*/ 94417 h 440442"/>
                <a:gd name="connsiteX1" fmla="*/ 310065 w 511883"/>
                <a:gd name="connsiteY1" fmla="*/ 32504 h 440442"/>
                <a:gd name="connsiteX2" fmla="*/ 351340 w 511883"/>
                <a:gd name="connsiteY2" fmla="*/ 754 h 440442"/>
                <a:gd name="connsiteX3" fmla="*/ 511677 w 511883"/>
                <a:gd name="connsiteY3" fmla="*/ 62667 h 440442"/>
                <a:gd name="connsiteX4" fmla="*/ 383090 w 511883"/>
                <a:gd name="connsiteY4" fmla="*/ 218242 h 440442"/>
                <a:gd name="connsiteX5" fmla="*/ 295777 w 511883"/>
                <a:gd name="connsiteY5" fmla="*/ 437317 h 440442"/>
                <a:gd name="connsiteX6" fmla="*/ 310065 w 511883"/>
                <a:gd name="connsiteY6" fmla="*/ 334129 h 440442"/>
                <a:gd name="connsiteX7" fmla="*/ 389440 w 511883"/>
                <a:gd name="connsiteY7" fmla="*/ 149979 h 440442"/>
                <a:gd name="connsiteX8" fmla="*/ 184652 w 511883"/>
                <a:gd name="connsiteY8" fmla="*/ 191254 h 440442"/>
                <a:gd name="connsiteX9" fmla="*/ 2090 w 511883"/>
                <a:gd name="connsiteY9" fmla="*/ 94417 h 4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883" h="440442">
                  <a:moveTo>
                    <a:pt x="2090" y="94417"/>
                  </a:moveTo>
                  <a:cubicBezTo>
                    <a:pt x="22992" y="67959"/>
                    <a:pt x="251857" y="48114"/>
                    <a:pt x="310065" y="32504"/>
                  </a:cubicBezTo>
                  <a:cubicBezTo>
                    <a:pt x="368273" y="16894"/>
                    <a:pt x="317738" y="-4273"/>
                    <a:pt x="351340" y="754"/>
                  </a:cubicBezTo>
                  <a:cubicBezTo>
                    <a:pt x="384942" y="5781"/>
                    <a:pt x="506385" y="26419"/>
                    <a:pt x="511677" y="62667"/>
                  </a:cubicBezTo>
                  <a:cubicBezTo>
                    <a:pt x="516969" y="98915"/>
                    <a:pt x="419073" y="155800"/>
                    <a:pt x="383090" y="218242"/>
                  </a:cubicBezTo>
                  <a:cubicBezTo>
                    <a:pt x="347107" y="280684"/>
                    <a:pt x="307948" y="418003"/>
                    <a:pt x="295777" y="437317"/>
                  </a:cubicBezTo>
                  <a:cubicBezTo>
                    <a:pt x="283606" y="456632"/>
                    <a:pt x="294455" y="382019"/>
                    <a:pt x="310065" y="334129"/>
                  </a:cubicBezTo>
                  <a:cubicBezTo>
                    <a:pt x="325675" y="286239"/>
                    <a:pt x="410342" y="173792"/>
                    <a:pt x="389440" y="149979"/>
                  </a:cubicBezTo>
                  <a:cubicBezTo>
                    <a:pt x="368538" y="126167"/>
                    <a:pt x="246829" y="198133"/>
                    <a:pt x="184652" y="191254"/>
                  </a:cubicBezTo>
                  <a:cubicBezTo>
                    <a:pt x="122475" y="184375"/>
                    <a:pt x="-18812" y="120875"/>
                    <a:pt x="2090" y="944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63F1E55F-1977-4411-9C86-3F897BBD86C8}"/>
                </a:ext>
              </a:extLst>
            </p:cNvPr>
            <p:cNvSpPr/>
            <p:nvPr/>
          </p:nvSpPr>
          <p:spPr>
            <a:xfrm>
              <a:off x="3808987" y="6637756"/>
              <a:ext cx="1114983" cy="813461"/>
            </a:xfrm>
            <a:custGeom>
              <a:avLst/>
              <a:gdLst>
                <a:gd name="connsiteX0" fmla="*/ 937638 w 1114983"/>
                <a:gd name="connsiteY0" fmla="*/ 29744 h 813461"/>
                <a:gd name="connsiteX1" fmla="*/ 812226 w 1114983"/>
                <a:gd name="connsiteY1" fmla="*/ 271044 h 813461"/>
                <a:gd name="connsiteX2" fmla="*/ 610613 w 1114983"/>
                <a:gd name="connsiteY2" fmla="*/ 528219 h 813461"/>
                <a:gd name="connsiteX3" fmla="*/ 418526 w 1114983"/>
                <a:gd name="connsiteY3" fmla="*/ 669507 h 813461"/>
                <a:gd name="connsiteX4" fmla="*/ 299463 w 1114983"/>
                <a:gd name="connsiteY4" fmla="*/ 726657 h 813461"/>
                <a:gd name="connsiteX5" fmla="*/ 120076 w 1114983"/>
                <a:gd name="connsiteY5" fmla="*/ 750469 h 813461"/>
                <a:gd name="connsiteX6" fmla="*/ 7363 w 1114983"/>
                <a:gd name="connsiteY6" fmla="*/ 529807 h 813461"/>
                <a:gd name="connsiteX7" fmla="*/ 47051 w 1114983"/>
                <a:gd name="connsiteY7" fmla="*/ 653632 h 813461"/>
                <a:gd name="connsiteX8" fmla="*/ 337563 w 1114983"/>
                <a:gd name="connsiteY8" fmla="*/ 804444 h 813461"/>
                <a:gd name="connsiteX9" fmla="*/ 912238 w 1114983"/>
                <a:gd name="connsiteY9" fmla="*/ 369469 h 813461"/>
                <a:gd name="connsiteX10" fmla="*/ 1105913 w 1114983"/>
                <a:gd name="connsiteY10" fmla="*/ 23394 h 813461"/>
                <a:gd name="connsiteX11" fmla="*/ 1069401 w 1114983"/>
                <a:gd name="connsiteY11" fmla="*/ 32919 h 813461"/>
                <a:gd name="connsiteX12" fmla="*/ 937638 w 1114983"/>
                <a:gd name="connsiteY12" fmla="*/ 29744 h 81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4983" h="813461">
                  <a:moveTo>
                    <a:pt x="937638" y="29744"/>
                  </a:moveTo>
                  <a:cubicBezTo>
                    <a:pt x="894776" y="69431"/>
                    <a:pt x="866730" y="187965"/>
                    <a:pt x="812226" y="271044"/>
                  </a:cubicBezTo>
                  <a:cubicBezTo>
                    <a:pt x="757722" y="354123"/>
                    <a:pt x="676229" y="461809"/>
                    <a:pt x="610613" y="528219"/>
                  </a:cubicBezTo>
                  <a:cubicBezTo>
                    <a:pt x="544997" y="594629"/>
                    <a:pt x="470384" y="636434"/>
                    <a:pt x="418526" y="669507"/>
                  </a:cubicBezTo>
                  <a:cubicBezTo>
                    <a:pt x="366668" y="702580"/>
                    <a:pt x="349205" y="713163"/>
                    <a:pt x="299463" y="726657"/>
                  </a:cubicBezTo>
                  <a:cubicBezTo>
                    <a:pt x="249721" y="740151"/>
                    <a:pt x="168759" y="783277"/>
                    <a:pt x="120076" y="750469"/>
                  </a:cubicBezTo>
                  <a:cubicBezTo>
                    <a:pt x="71393" y="717661"/>
                    <a:pt x="19534" y="545946"/>
                    <a:pt x="7363" y="529807"/>
                  </a:cubicBezTo>
                  <a:cubicBezTo>
                    <a:pt x="-4808" y="513668"/>
                    <a:pt x="-7982" y="607859"/>
                    <a:pt x="47051" y="653632"/>
                  </a:cubicBezTo>
                  <a:cubicBezTo>
                    <a:pt x="102084" y="699405"/>
                    <a:pt x="193365" y="851804"/>
                    <a:pt x="337563" y="804444"/>
                  </a:cubicBezTo>
                  <a:cubicBezTo>
                    <a:pt x="481761" y="757084"/>
                    <a:pt x="784180" y="499644"/>
                    <a:pt x="912238" y="369469"/>
                  </a:cubicBezTo>
                  <a:cubicBezTo>
                    <a:pt x="1040296" y="239294"/>
                    <a:pt x="1079719" y="79486"/>
                    <a:pt x="1105913" y="23394"/>
                  </a:cubicBezTo>
                  <a:cubicBezTo>
                    <a:pt x="1132107" y="-32698"/>
                    <a:pt x="1095859" y="29215"/>
                    <a:pt x="1069401" y="32919"/>
                  </a:cubicBezTo>
                  <a:cubicBezTo>
                    <a:pt x="1042943" y="36623"/>
                    <a:pt x="980500" y="-9943"/>
                    <a:pt x="937638" y="297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72C5586A-D48D-429D-B092-107A86A5E868}"/>
                </a:ext>
              </a:extLst>
            </p:cNvPr>
            <p:cNvSpPr/>
            <p:nvPr/>
          </p:nvSpPr>
          <p:spPr>
            <a:xfrm>
              <a:off x="4222109" y="6849576"/>
              <a:ext cx="472797" cy="231917"/>
            </a:xfrm>
            <a:custGeom>
              <a:avLst/>
              <a:gdLst>
                <a:gd name="connsiteX0" fmla="*/ 78429 w 472797"/>
                <a:gd name="connsiteY0" fmla="*/ 487 h 231917"/>
                <a:gd name="connsiteX1" fmla="*/ 305441 w 472797"/>
                <a:gd name="connsiteY1" fmla="*/ 70337 h 231917"/>
                <a:gd name="connsiteX2" fmla="*/ 472129 w 472797"/>
                <a:gd name="connsiteY2" fmla="*/ 194162 h 231917"/>
                <a:gd name="connsiteX3" fmla="*/ 361004 w 472797"/>
                <a:gd name="connsiteY3" fmla="*/ 171937 h 231917"/>
                <a:gd name="connsiteX4" fmla="*/ 286391 w 472797"/>
                <a:gd name="connsiteY4" fmla="*/ 230674 h 231917"/>
                <a:gd name="connsiteX5" fmla="*/ 22866 w 472797"/>
                <a:gd name="connsiteY5" fmla="*/ 106849 h 231917"/>
                <a:gd name="connsiteX6" fmla="*/ 21279 w 472797"/>
                <a:gd name="connsiteY6" fmla="*/ 103674 h 231917"/>
                <a:gd name="connsiteX7" fmla="*/ 78429 w 472797"/>
                <a:gd name="connsiteY7" fmla="*/ 487 h 23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797" h="231917">
                  <a:moveTo>
                    <a:pt x="78429" y="487"/>
                  </a:moveTo>
                  <a:cubicBezTo>
                    <a:pt x="125789" y="-5069"/>
                    <a:pt x="239824" y="38058"/>
                    <a:pt x="305441" y="70337"/>
                  </a:cubicBezTo>
                  <a:cubicBezTo>
                    <a:pt x="371058" y="102616"/>
                    <a:pt x="462869" y="177229"/>
                    <a:pt x="472129" y="194162"/>
                  </a:cubicBezTo>
                  <a:cubicBezTo>
                    <a:pt x="481389" y="211095"/>
                    <a:pt x="391960" y="165852"/>
                    <a:pt x="361004" y="171937"/>
                  </a:cubicBezTo>
                  <a:cubicBezTo>
                    <a:pt x="330048" y="178022"/>
                    <a:pt x="342747" y="241522"/>
                    <a:pt x="286391" y="230674"/>
                  </a:cubicBezTo>
                  <a:cubicBezTo>
                    <a:pt x="230035" y="219826"/>
                    <a:pt x="67051" y="128016"/>
                    <a:pt x="22866" y="106849"/>
                  </a:cubicBezTo>
                  <a:cubicBezTo>
                    <a:pt x="-21319" y="85682"/>
                    <a:pt x="10166" y="117697"/>
                    <a:pt x="21279" y="103674"/>
                  </a:cubicBezTo>
                  <a:cubicBezTo>
                    <a:pt x="32392" y="89651"/>
                    <a:pt x="31069" y="6043"/>
                    <a:pt x="78429" y="4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211B41A-852F-4E6C-9E34-964F3E91CC0D}"/>
              </a:ext>
            </a:extLst>
          </p:cNvPr>
          <p:cNvSpPr txBox="1"/>
          <p:nvPr/>
        </p:nvSpPr>
        <p:spPr>
          <a:xfrm>
            <a:off x="474133" y="2099733"/>
            <a:ext cx="15832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0" dirty="0">
                <a:solidFill>
                  <a:srgbClr val="FF66FF"/>
                </a:solidFill>
                <a:latin typeface="KUROTAKE" pitchFamily="50" charset="0"/>
              </a:rPr>
              <a:t>k</a:t>
            </a:r>
            <a:endParaRPr kumimoji="1" lang="ja-JP" altLang="en-US" sz="30000" dirty="0">
              <a:solidFill>
                <a:srgbClr val="FF66FF"/>
              </a:solidFill>
              <a:latin typeface="KUROTAKE" pitchFamily="50" charset="0"/>
            </a:endParaRPr>
          </a:p>
        </p:txBody>
      </p:sp>
      <p:sp>
        <p:nvSpPr>
          <p:cNvPr id="735" name="テキスト ボックス 734">
            <a:extLst>
              <a:ext uri="{FF2B5EF4-FFF2-40B4-BE49-F238E27FC236}">
                <a16:creationId xmlns:a16="http://schemas.microsoft.com/office/drawing/2014/main" id="{A0947685-7B1B-45D7-B9DB-6F5C7AADF6CE}"/>
              </a:ext>
            </a:extLst>
          </p:cNvPr>
          <p:cNvSpPr txBox="1"/>
          <p:nvPr/>
        </p:nvSpPr>
        <p:spPr>
          <a:xfrm>
            <a:off x="226483" y="9884833"/>
            <a:ext cx="107272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0" dirty="0">
                <a:solidFill>
                  <a:srgbClr val="FF66FF"/>
                </a:solidFill>
                <a:latin typeface="KUROTAKE" pitchFamily="50" charset="0"/>
              </a:rPr>
              <a:t>d</a:t>
            </a:r>
            <a:endParaRPr kumimoji="1" lang="ja-JP" altLang="en-US" sz="30000" dirty="0">
              <a:solidFill>
                <a:srgbClr val="FF66FF"/>
              </a:solidFill>
              <a:latin typeface="KUROTAKE" pitchFamily="50" charset="0"/>
            </a:endParaRPr>
          </a:p>
        </p:txBody>
      </p:sp>
      <p:grpSp>
        <p:nvGrpSpPr>
          <p:cNvPr id="737" name="グループ化 736">
            <a:extLst>
              <a:ext uri="{FF2B5EF4-FFF2-40B4-BE49-F238E27FC236}">
                <a16:creationId xmlns:a16="http://schemas.microsoft.com/office/drawing/2014/main" id="{67A52850-3C99-4157-BCE2-DB8B4E01A25E}"/>
              </a:ext>
            </a:extLst>
          </p:cNvPr>
          <p:cNvGrpSpPr/>
          <p:nvPr/>
        </p:nvGrpSpPr>
        <p:grpSpPr>
          <a:xfrm>
            <a:off x="257265" y="0"/>
            <a:ext cx="8902616" cy="1676864"/>
            <a:chOff x="257265" y="4777827"/>
            <a:chExt cx="8902616" cy="1676864"/>
          </a:xfrm>
          <a:solidFill>
            <a:srgbClr val="FF0000"/>
          </a:solidFill>
        </p:grpSpPr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95E37A70-58B3-45DF-AF5F-F1116C9F7937}"/>
                </a:ext>
              </a:extLst>
            </p:cNvPr>
            <p:cNvSpPr/>
            <p:nvPr/>
          </p:nvSpPr>
          <p:spPr>
            <a:xfrm>
              <a:off x="257265" y="4777827"/>
              <a:ext cx="441340" cy="1676864"/>
            </a:xfrm>
            <a:custGeom>
              <a:avLst/>
              <a:gdLst>
                <a:gd name="connsiteX0" fmla="*/ 367575 w 441340"/>
                <a:gd name="connsiteY0" fmla="*/ 139613 h 1676864"/>
                <a:gd name="connsiteX1" fmla="*/ 418375 w 441340"/>
                <a:gd name="connsiteY1" fmla="*/ 139613 h 1676864"/>
                <a:gd name="connsiteX2" fmla="*/ 32295 w 441340"/>
                <a:gd name="connsiteY2" fmla="*/ 1582333 h 1676864"/>
                <a:gd name="connsiteX3" fmla="*/ 32295 w 441340"/>
                <a:gd name="connsiteY3" fmla="*/ 1465493 h 1676864"/>
                <a:gd name="connsiteX4" fmla="*/ 123735 w 441340"/>
                <a:gd name="connsiteY4" fmla="*/ 876213 h 1676864"/>
                <a:gd name="connsiteX5" fmla="*/ 367575 w 441340"/>
                <a:gd name="connsiteY5" fmla="*/ 139613 h 167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340" h="1676864">
                  <a:moveTo>
                    <a:pt x="367575" y="139613"/>
                  </a:moveTo>
                  <a:cubicBezTo>
                    <a:pt x="416682" y="16846"/>
                    <a:pt x="474255" y="-100840"/>
                    <a:pt x="418375" y="139613"/>
                  </a:cubicBezTo>
                  <a:cubicBezTo>
                    <a:pt x="362495" y="380066"/>
                    <a:pt x="96642" y="1361353"/>
                    <a:pt x="32295" y="1582333"/>
                  </a:cubicBezTo>
                  <a:cubicBezTo>
                    <a:pt x="-32052" y="1803313"/>
                    <a:pt x="17055" y="1583180"/>
                    <a:pt x="32295" y="1465493"/>
                  </a:cubicBezTo>
                  <a:cubicBezTo>
                    <a:pt x="47535" y="1347806"/>
                    <a:pt x="71242" y="1092113"/>
                    <a:pt x="123735" y="876213"/>
                  </a:cubicBezTo>
                  <a:cubicBezTo>
                    <a:pt x="176228" y="660313"/>
                    <a:pt x="318468" y="262380"/>
                    <a:pt x="367575" y="1396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B8E13D37-76F0-48DC-ADF0-CA5D53D7A37B}"/>
                </a:ext>
              </a:extLst>
            </p:cNvPr>
            <p:cNvSpPr/>
            <p:nvPr/>
          </p:nvSpPr>
          <p:spPr>
            <a:xfrm>
              <a:off x="576703" y="4936805"/>
              <a:ext cx="678203" cy="632519"/>
            </a:xfrm>
            <a:custGeom>
              <a:avLst/>
              <a:gdLst>
                <a:gd name="connsiteX0" fmla="*/ 32897 w 678203"/>
                <a:gd name="connsiteY0" fmla="*/ 26355 h 632519"/>
                <a:gd name="connsiteX1" fmla="*/ 134497 w 678203"/>
                <a:gd name="connsiteY1" fmla="*/ 11115 h 632519"/>
                <a:gd name="connsiteX2" fmla="*/ 606937 w 678203"/>
                <a:gd name="connsiteY2" fmla="*/ 11115 h 632519"/>
                <a:gd name="connsiteX3" fmla="*/ 606937 w 678203"/>
                <a:gd name="connsiteY3" fmla="*/ 102555 h 632519"/>
                <a:gd name="connsiteX4" fmla="*/ 601857 w 678203"/>
                <a:gd name="connsiteY4" fmla="*/ 407355 h 632519"/>
                <a:gd name="connsiteX5" fmla="*/ 545977 w 678203"/>
                <a:gd name="connsiteY5" fmla="*/ 524195 h 632519"/>
                <a:gd name="connsiteX6" fmla="*/ 393577 w 678203"/>
                <a:gd name="connsiteY6" fmla="*/ 630875 h 632519"/>
                <a:gd name="connsiteX7" fmla="*/ 617097 w 678203"/>
                <a:gd name="connsiteY7" fmla="*/ 437835 h 632519"/>
                <a:gd name="connsiteX8" fmla="*/ 632337 w 678203"/>
                <a:gd name="connsiteY8" fmla="*/ 31435 h 632519"/>
                <a:gd name="connsiteX9" fmla="*/ 32897 w 678203"/>
                <a:gd name="connsiteY9" fmla="*/ 26355 h 63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203" h="632519">
                  <a:moveTo>
                    <a:pt x="32897" y="26355"/>
                  </a:moveTo>
                  <a:cubicBezTo>
                    <a:pt x="-50076" y="22968"/>
                    <a:pt x="38824" y="13655"/>
                    <a:pt x="134497" y="11115"/>
                  </a:cubicBezTo>
                  <a:cubicBezTo>
                    <a:pt x="230170" y="8575"/>
                    <a:pt x="528197" y="-4125"/>
                    <a:pt x="606937" y="11115"/>
                  </a:cubicBezTo>
                  <a:cubicBezTo>
                    <a:pt x="685677" y="26355"/>
                    <a:pt x="606937" y="102555"/>
                    <a:pt x="606937" y="102555"/>
                  </a:cubicBezTo>
                  <a:cubicBezTo>
                    <a:pt x="606090" y="168595"/>
                    <a:pt x="612017" y="337082"/>
                    <a:pt x="601857" y="407355"/>
                  </a:cubicBezTo>
                  <a:cubicBezTo>
                    <a:pt x="591697" y="477628"/>
                    <a:pt x="580690" y="486942"/>
                    <a:pt x="545977" y="524195"/>
                  </a:cubicBezTo>
                  <a:cubicBezTo>
                    <a:pt x="511264" y="561448"/>
                    <a:pt x="381724" y="645268"/>
                    <a:pt x="393577" y="630875"/>
                  </a:cubicBezTo>
                  <a:cubicBezTo>
                    <a:pt x="405430" y="616482"/>
                    <a:pt x="577304" y="537742"/>
                    <a:pt x="617097" y="437835"/>
                  </a:cubicBezTo>
                  <a:cubicBezTo>
                    <a:pt x="656890" y="337928"/>
                    <a:pt x="723777" y="100862"/>
                    <a:pt x="632337" y="31435"/>
                  </a:cubicBezTo>
                  <a:cubicBezTo>
                    <a:pt x="540897" y="-37992"/>
                    <a:pt x="115870" y="29742"/>
                    <a:pt x="32897" y="263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F11C2CA5-C8BB-4C62-A416-B60E333A68A4}"/>
                </a:ext>
              </a:extLst>
            </p:cNvPr>
            <p:cNvSpPr/>
            <p:nvPr/>
          </p:nvSpPr>
          <p:spPr>
            <a:xfrm>
              <a:off x="268658" y="5556895"/>
              <a:ext cx="793761" cy="810108"/>
            </a:xfrm>
            <a:custGeom>
              <a:avLst/>
              <a:gdLst>
                <a:gd name="connsiteX0" fmla="*/ 727022 w 793761"/>
                <a:gd name="connsiteY0" fmla="*/ 36185 h 810108"/>
                <a:gd name="connsiteX1" fmla="*/ 793062 w 793761"/>
                <a:gd name="connsiteY1" fmla="*/ 173345 h 810108"/>
                <a:gd name="connsiteX2" fmla="*/ 757502 w 793761"/>
                <a:gd name="connsiteY2" fmla="*/ 396865 h 810108"/>
                <a:gd name="connsiteX3" fmla="*/ 691462 w 793761"/>
                <a:gd name="connsiteY3" fmla="*/ 721985 h 810108"/>
                <a:gd name="connsiteX4" fmla="*/ 625422 w 793761"/>
                <a:gd name="connsiteY4" fmla="*/ 762625 h 810108"/>
                <a:gd name="connsiteX5" fmla="*/ 264742 w 793761"/>
                <a:gd name="connsiteY5" fmla="*/ 793105 h 810108"/>
                <a:gd name="connsiteX6" fmla="*/ 582 w 793761"/>
                <a:gd name="connsiteY6" fmla="*/ 808345 h 810108"/>
                <a:gd name="connsiteX7" fmla="*/ 335862 w 793761"/>
                <a:gd name="connsiteY7" fmla="*/ 752465 h 810108"/>
                <a:gd name="connsiteX8" fmla="*/ 584782 w 793761"/>
                <a:gd name="connsiteY8" fmla="*/ 742305 h 810108"/>
                <a:gd name="connsiteX9" fmla="*/ 721942 w 793761"/>
                <a:gd name="connsiteY9" fmla="*/ 401945 h 810108"/>
                <a:gd name="connsiteX10" fmla="*/ 777822 w 793761"/>
                <a:gd name="connsiteY10" fmla="*/ 158105 h 810108"/>
                <a:gd name="connsiteX11" fmla="*/ 681302 w 793761"/>
                <a:gd name="connsiteY11" fmla="*/ 66665 h 810108"/>
                <a:gd name="connsiteX12" fmla="*/ 767662 w 793761"/>
                <a:gd name="connsiteY12" fmla="*/ 625 h 810108"/>
                <a:gd name="connsiteX13" fmla="*/ 727022 w 793761"/>
                <a:gd name="connsiteY13" fmla="*/ 36185 h 81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3761" h="810108">
                  <a:moveTo>
                    <a:pt x="727022" y="36185"/>
                  </a:moveTo>
                  <a:cubicBezTo>
                    <a:pt x="731255" y="64972"/>
                    <a:pt x="787982" y="113232"/>
                    <a:pt x="793062" y="173345"/>
                  </a:cubicBezTo>
                  <a:cubicBezTo>
                    <a:pt x="798142" y="233458"/>
                    <a:pt x="774435" y="305425"/>
                    <a:pt x="757502" y="396865"/>
                  </a:cubicBezTo>
                  <a:cubicBezTo>
                    <a:pt x="740569" y="488305"/>
                    <a:pt x="713475" y="661025"/>
                    <a:pt x="691462" y="721985"/>
                  </a:cubicBezTo>
                  <a:cubicBezTo>
                    <a:pt x="669449" y="782945"/>
                    <a:pt x="696542" y="750772"/>
                    <a:pt x="625422" y="762625"/>
                  </a:cubicBezTo>
                  <a:cubicBezTo>
                    <a:pt x="554302" y="774478"/>
                    <a:pt x="368882" y="785485"/>
                    <a:pt x="264742" y="793105"/>
                  </a:cubicBezTo>
                  <a:cubicBezTo>
                    <a:pt x="160602" y="800725"/>
                    <a:pt x="-11271" y="815118"/>
                    <a:pt x="582" y="808345"/>
                  </a:cubicBezTo>
                  <a:cubicBezTo>
                    <a:pt x="12435" y="801572"/>
                    <a:pt x="238495" y="763472"/>
                    <a:pt x="335862" y="752465"/>
                  </a:cubicBezTo>
                  <a:cubicBezTo>
                    <a:pt x="433229" y="741458"/>
                    <a:pt x="520435" y="800725"/>
                    <a:pt x="584782" y="742305"/>
                  </a:cubicBezTo>
                  <a:cubicBezTo>
                    <a:pt x="649129" y="683885"/>
                    <a:pt x="689769" y="499312"/>
                    <a:pt x="721942" y="401945"/>
                  </a:cubicBezTo>
                  <a:cubicBezTo>
                    <a:pt x="754115" y="304578"/>
                    <a:pt x="784595" y="213985"/>
                    <a:pt x="777822" y="158105"/>
                  </a:cubicBezTo>
                  <a:cubicBezTo>
                    <a:pt x="771049" y="102225"/>
                    <a:pt x="682995" y="92912"/>
                    <a:pt x="681302" y="66665"/>
                  </a:cubicBezTo>
                  <a:cubicBezTo>
                    <a:pt x="679609" y="40418"/>
                    <a:pt x="763429" y="4012"/>
                    <a:pt x="767662" y="625"/>
                  </a:cubicBezTo>
                  <a:cubicBezTo>
                    <a:pt x="771895" y="-2762"/>
                    <a:pt x="722789" y="7398"/>
                    <a:pt x="727022" y="361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92C2D4B5-947E-4F50-AA08-0F3DC0810682}"/>
                </a:ext>
              </a:extLst>
            </p:cNvPr>
            <p:cNvSpPr/>
            <p:nvPr/>
          </p:nvSpPr>
          <p:spPr>
            <a:xfrm>
              <a:off x="634884" y="4931923"/>
              <a:ext cx="643442" cy="67681"/>
            </a:xfrm>
            <a:custGeom>
              <a:avLst/>
              <a:gdLst>
                <a:gd name="connsiteX0" fmla="*/ 116 w 643442"/>
                <a:gd name="connsiteY0" fmla="*/ 36317 h 67681"/>
                <a:gd name="connsiteX1" fmla="*/ 594476 w 643442"/>
                <a:gd name="connsiteY1" fmla="*/ 66797 h 67681"/>
                <a:gd name="connsiteX2" fmla="*/ 543676 w 643442"/>
                <a:gd name="connsiteY2" fmla="*/ 757 h 67681"/>
                <a:gd name="connsiteX3" fmla="*/ 116 w 643442"/>
                <a:gd name="connsiteY3" fmla="*/ 36317 h 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442" h="67681">
                  <a:moveTo>
                    <a:pt x="116" y="36317"/>
                  </a:moveTo>
                  <a:cubicBezTo>
                    <a:pt x="8583" y="47324"/>
                    <a:pt x="503883" y="72724"/>
                    <a:pt x="594476" y="66797"/>
                  </a:cubicBezTo>
                  <a:cubicBezTo>
                    <a:pt x="685069" y="60870"/>
                    <a:pt x="639349" y="6684"/>
                    <a:pt x="543676" y="757"/>
                  </a:cubicBezTo>
                  <a:cubicBezTo>
                    <a:pt x="448003" y="-5170"/>
                    <a:pt x="-8351" y="25310"/>
                    <a:pt x="116" y="363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58587212-7A67-40AC-B26F-585B655BA803}"/>
                </a:ext>
              </a:extLst>
            </p:cNvPr>
            <p:cNvSpPr/>
            <p:nvPr/>
          </p:nvSpPr>
          <p:spPr>
            <a:xfrm>
              <a:off x="745767" y="5160901"/>
              <a:ext cx="212577" cy="351896"/>
            </a:xfrm>
            <a:custGeom>
              <a:avLst/>
              <a:gdLst>
                <a:gd name="connsiteX0" fmla="*/ 209908 w 212577"/>
                <a:gd name="connsiteY0" fmla="*/ 62 h 351896"/>
                <a:gd name="connsiteX1" fmla="*/ 176571 w 212577"/>
                <a:gd name="connsiteY1" fmla="*/ 173099 h 351896"/>
                <a:gd name="connsiteX2" fmla="*/ 124183 w 212577"/>
                <a:gd name="connsiteY2" fmla="*/ 241362 h 351896"/>
                <a:gd name="connsiteX3" fmla="*/ 358 w 212577"/>
                <a:gd name="connsiteY3" fmla="*/ 350899 h 351896"/>
                <a:gd name="connsiteX4" fmla="*/ 89258 w 212577"/>
                <a:gd name="connsiteY4" fmla="*/ 293749 h 351896"/>
                <a:gd name="connsiteX5" fmla="*/ 168633 w 212577"/>
                <a:gd name="connsiteY5" fmla="*/ 261999 h 351896"/>
                <a:gd name="connsiteX6" fmla="*/ 206733 w 212577"/>
                <a:gd name="connsiteY6" fmla="*/ 154049 h 351896"/>
                <a:gd name="connsiteX7" fmla="*/ 209908 w 212577"/>
                <a:gd name="connsiteY7" fmla="*/ 62 h 35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577" h="351896">
                  <a:moveTo>
                    <a:pt x="209908" y="62"/>
                  </a:moveTo>
                  <a:cubicBezTo>
                    <a:pt x="204881" y="3237"/>
                    <a:pt x="190858" y="132882"/>
                    <a:pt x="176571" y="173099"/>
                  </a:cubicBezTo>
                  <a:cubicBezTo>
                    <a:pt x="162284" y="213316"/>
                    <a:pt x="153552" y="211729"/>
                    <a:pt x="124183" y="241362"/>
                  </a:cubicBezTo>
                  <a:cubicBezTo>
                    <a:pt x="94814" y="270995"/>
                    <a:pt x="6179" y="342168"/>
                    <a:pt x="358" y="350899"/>
                  </a:cubicBezTo>
                  <a:cubicBezTo>
                    <a:pt x="-5463" y="359630"/>
                    <a:pt x="61212" y="308566"/>
                    <a:pt x="89258" y="293749"/>
                  </a:cubicBezTo>
                  <a:cubicBezTo>
                    <a:pt x="117304" y="278932"/>
                    <a:pt x="149054" y="285282"/>
                    <a:pt x="168633" y="261999"/>
                  </a:cubicBezTo>
                  <a:cubicBezTo>
                    <a:pt x="188212" y="238716"/>
                    <a:pt x="201177" y="192943"/>
                    <a:pt x="206733" y="154049"/>
                  </a:cubicBezTo>
                  <a:cubicBezTo>
                    <a:pt x="212289" y="115155"/>
                    <a:pt x="214935" y="-3113"/>
                    <a:pt x="209908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831BC137-1798-4A49-8A8C-24912FD49BCE}"/>
                </a:ext>
              </a:extLst>
            </p:cNvPr>
            <p:cNvSpPr/>
            <p:nvPr/>
          </p:nvSpPr>
          <p:spPr>
            <a:xfrm>
              <a:off x="729447" y="5141377"/>
              <a:ext cx="231060" cy="360946"/>
            </a:xfrm>
            <a:custGeom>
              <a:avLst/>
              <a:gdLst>
                <a:gd name="connsiteX0" fmla="*/ 230991 w 231060"/>
                <a:gd name="connsiteY0" fmla="*/ 10061 h 360946"/>
                <a:gd name="connsiteX1" fmla="*/ 94466 w 231060"/>
                <a:gd name="connsiteY1" fmla="*/ 8473 h 360946"/>
                <a:gd name="connsiteX2" fmla="*/ 84941 w 231060"/>
                <a:gd name="connsiteY2" fmla="*/ 100548 h 360946"/>
                <a:gd name="connsiteX3" fmla="*/ 37316 w 231060"/>
                <a:gd name="connsiteY3" fmla="*/ 184686 h 360946"/>
                <a:gd name="connsiteX4" fmla="*/ 37316 w 231060"/>
                <a:gd name="connsiteY4" fmla="*/ 356136 h 360946"/>
                <a:gd name="connsiteX5" fmla="*/ 24616 w 231060"/>
                <a:gd name="connsiteY5" fmla="*/ 303748 h 360946"/>
                <a:gd name="connsiteX6" fmla="*/ 3978 w 231060"/>
                <a:gd name="connsiteY6" fmla="*/ 200561 h 360946"/>
                <a:gd name="connsiteX7" fmla="*/ 111928 w 231060"/>
                <a:gd name="connsiteY7" fmla="*/ 60861 h 360946"/>
                <a:gd name="connsiteX8" fmla="*/ 230991 w 231060"/>
                <a:gd name="connsiteY8" fmla="*/ 10061 h 36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060" h="360946">
                  <a:moveTo>
                    <a:pt x="230991" y="10061"/>
                  </a:moveTo>
                  <a:cubicBezTo>
                    <a:pt x="228081" y="1330"/>
                    <a:pt x="118808" y="-6608"/>
                    <a:pt x="94466" y="8473"/>
                  </a:cubicBezTo>
                  <a:cubicBezTo>
                    <a:pt x="70124" y="23554"/>
                    <a:pt x="94466" y="71179"/>
                    <a:pt x="84941" y="100548"/>
                  </a:cubicBezTo>
                  <a:cubicBezTo>
                    <a:pt x="75416" y="129917"/>
                    <a:pt x="45253" y="142088"/>
                    <a:pt x="37316" y="184686"/>
                  </a:cubicBezTo>
                  <a:cubicBezTo>
                    <a:pt x="29379" y="227284"/>
                    <a:pt x="39433" y="336293"/>
                    <a:pt x="37316" y="356136"/>
                  </a:cubicBezTo>
                  <a:cubicBezTo>
                    <a:pt x="35199" y="375979"/>
                    <a:pt x="30172" y="329677"/>
                    <a:pt x="24616" y="303748"/>
                  </a:cubicBezTo>
                  <a:cubicBezTo>
                    <a:pt x="19060" y="277819"/>
                    <a:pt x="-10574" y="241042"/>
                    <a:pt x="3978" y="200561"/>
                  </a:cubicBezTo>
                  <a:cubicBezTo>
                    <a:pt x="18530" y="160080"/>
                    <a:pt x="79384" y="91288"/>
                    <a:pt x="111928" y="60861"/>
                  </a:cubicBezTo>
                  <a:cubicBezTo>
                    <a:pt x="144472" y="30434"/>
                    <a:pt x="233901" y="18792"/>
                    <a:pt x="230991" y="100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: 図形 746">
              <a:extLst>
                <a:ext uri="{FF2B5EF4-FFF2-40B4-BE49-F238E27FC236}">
                  <a16:creationId xmlns:a16="http://schemas.microsoft.com/office/drawing/2014/main" id="{76D134C6-A78B-42FD-8ABB-A06CC8BE9959}"/>
                </a:ext>
              </a:extLst>
            </p:cNvPr>
            <p:cNvSpPr/>
            <p:nvPr/>
          </p:nvSpPr>
          <p:spPr>
            <a:xfrm>
              <a:off x="580900" y="5705393"/>
              <a:ext cx="246342" cy="400154"/>
            </a:xfrm>
            <a:custGeom>
              <a:avLst/>
              <a:gdLst>
                <a:gd name="connsiteX0" fmla="*/ 125 w 246342"/>
                <a:gd name="connsiteY0" fmla="*/ 400132 h 400154"/>
                <a:gd name="connsiteX1" fmla="*/ 77913 w 246342"/>
                <a:gd name="connsiteY1" fmla="*/ 298532 h 400154"/>
                <a:gd name="connsiteX2" fmla="*/ 79500 w 246342"/>
                <a:gd name="connsiteY2" fmla="*/ 193757 h 400154"/>
                <a:gd name="connsiteX3" fmla="*/ 89025 w 246342"/>
                <a:gd name="connsiteY3" fmla="*/ 87395 h 400154"/>
                <a:gd name="connsiteX4" fmla="*/ 171575 w 246342"/>
                <a:gd name="connsiteY4" fmla="*/ 17545 h 400154"/>
                <a:gd name="connsiteX5" fmla="*/ 246188 w 246342"/>
                <a:gd name="connsiteY5" fmla="*/ 73107 h 400154"/>
                <a:gd name="connsiteX6" fmla="*/ 190625 w 246342"/>
                <a:gd name="connsiteY6" fmla="*/ 184232 h 400154"/>
                <a:gd name="connsiteX7" fmla="*/ 173163 w 246342"/>
                <a:gd name="connsiteY7" fmla="*/ 301707 h 400154"/>
                <a:gd name="connsiteX8" fmla="*/ 198563 w 246342"/>
                <a:gd name="connsiteY8" fmla="*/ 385845 h 400154"/>
                <a:gd name="connsiteX9" fmla="*/ 169988 w 246342"/>
                <a:gd name="connsiteY9" fmla="*/ 331870 h 400154"/>
                <a:gd name="connsiteX10" fmla="*/ 235075 w 246342"/>
                <a:gd name="connsiteY10" fmla="*/ 146132 h 400154"/>
                <a:gd name="connsiteX11" fmla="*/ 236663 w 246342"/>
                <a:gd name="connsiteY11" fmla="*/ 71520 h 400154"/>
                <a:gd name="connsiteX12" fmla="*/ 162050 w 246342"/>
                <a:gd name="connsiteY12" fmla="*/ 82 h 400154"/>
                <a:gd name="connsiteX13" fmla="*/ 100138 w 246342"/>
                <a:gd name="connsiteY13" fmla="*/ 85807 h 400154"/>
                <a:gd name="connsiteX14" fmla="*/ 100138 w 246342"/>
                <a:gd name="connsiteY14" fmla="*/ 155657 h 400154"/>
                <a:gd name="connsiteX15" fmla="*/ 98550 w 246342"/>
                <a:gd name="connsiteY15" fmla="*/ 306470 h 400154"/>
                <a:gd name="connsiteX16" fmla="*/ 125 w 246342"/>
                <a:gd name="connsiteY16" fmla="*/ 400132 h 40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342" h="400154">
                  <a:moveTo>
                    <a:pt x="125" y="400132"/>
                  </a:moveTo>
                  <a:cubicBezTo>
                    <a:pt x="-3314" y="398809"/>
                    <a:pt x="64684" y="332928"/>
                    <a:pt x="77913" y="298532"/>
                  </a:cubicBezTo>
                  <a:cubicBezTo>
                    <a:pt x="91142" y="264136"/>
                    <a:pt x="77648" y="228946"/>
                    <a:pt x="79500" y="193757"/>
                  </a:cubicBezTo>
                  <a:cubicBezTo>
                    <a:pt x="81352" y="158568"/>
                    <a:pt x="73679" y="116764"/>
                    <a:pt x="89025" y="87395"/>
                  </a:cubicBezTo>
                  <a:cubicBezTo>
                    <a:pt x="104371" y="58026"/>
                    <a:pt x="145381" y="19926"/>
                    <a:pt x="171575" y="17545"/>
                  </a:cubicBezTo>
                  <a:cubicBezTo>
                    <a:pt x="197769" y="15164"/>
                    <a:pt x="243013" y="45326"/>
                    <a:pt x="246188" y="73107"/>
                  </a:cubicBezTo>
                  <a:cubicBezTo>
                    <a:pt x="249363" y="100888"/>
                    <a:pt x="202796" y="146132"/>
                    <a:pt x="190625" y="184232"/>
                  </a:cubicBezTo>
                  <a:cubicBezTo>
                    <a:pt x="178454" y="222332"/>
                    <a:pt x="171840" y="268105"/>
                    <a:pt x="173163" y="301707"/>
                  </a:cubicBezTo>
                  <a:cubicBezTo>
                    <a:pt x="174486" y="335309"/>
                    <a:pt x="199092" y="380818"/>
                    <a:pt x="198563" y="385845"/>
                  </a:cubicBezTo>
                  <a:cubicBezTo>
                    <a:pt x="198034" y="390872"/>
                    <a:pt x="163903" y="371822"/>
                    <a:pt x="169988" y="331870"/>
                  </a:cubicBezTo>
                  <a:cubicBezTo>
                    <a:pt x="176073" y="291918"/>
                    <a:pt x="223963" y="189524"/>
                    <a:pt x="235075" y="146132"/>
                  </a:cubicBezTo>
                  <a:cubicBezTo>
                    <a:pt x="246187" y="102740"/>
                    <a:pt x="248834" y="95862"/>
                    <a:pt x="236663" y="71520"/>
                  </a:cubicBezTo>
                  <a:cubicBezTo>
                    <a:pt x="224492" y="47178"/>
                    <a:pt x="184804" y="-2299"/>
                    <a:pt x="162050" y="82"/>
                  </a:cubicBezTo>
                  <a:cubicBezTo>
                    <a:pt x="139296" y="2463"/>
                    <a:pt x="110457" y="59878"/>
                    <a:pt x="100138" y="85807"/>
                  </a:cubicBezTo>
                  <a:cubicBezTo>
                    <a:pt x="89819" y="111736"/>
                    <a:pt x="100138" y="155657"/>
                    <a:pt x="100138" y="155657"/>
                  </a:cubicBezTo>
                  <a:cubicBezTo>
                    <a:pt x="99873" y="192434"/>
                    <a:pt x="113367" y="268635"/>
                    <a:pt x="98550" y="306470"/>
                  </a:cubicBezTo>
                  <a:cubicBezTo>
                    <a:pt x="83733" y="344305"/>
                    <a:pt x="3564" y="401455"/>
                    <a:pt x="125" y="4001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: 図形 747">
              <a:extLst>
                <a:ext uri="{FF2B5EF4-FFF2-40B4-BE49-F238E27FC236}">
                  <a16:creationId xmlns:a16="http://schemas.microsoft.com/office/drawing/2014/main" id="{A99F88DB-86F8-4917-BCD7-1CFC860EB357}"/>
                </a:ext>
              </a:extLst>
            </p:cNvPr>
            <p:cNvSpPr/>
            <p:nvPr/>
          </p:nvSpPr>
          <p:spPr>
            <a:xfrm>
              <a:off x="1105381" y="4943305"/>
              <a:ext cx="326727" cy="1428321"/>
            </a:xfrm>
            <a:custGeom>
              <a:avLst/>
              <a:gdLst>
                <a:gd name="connsiteX0" fmla="*/ 326544 w 326727"/>
                <a:gd name="connsiteY0" fmla="*/ 170 h 1428321"/>
                <a:gd name="connsiteX1" fmla="*/ 82069 w 326727"/>
                <a:gd name="connsiteY1" fmla="*/ 1044745 h 1428321"/>
                <a:gd name="connsiteX2" fmla="*/ 2694 w 326727"/>
                <a:gd name="connsiteY2" fmla="*/ 1406695 h 1428321"/>
                <a:gd name="connsiteX3" fmla="*/ 28094 w 326727"/>
                <a:gd name="connsiteY3" fmla="*/ 1359070 h 1428321"/>
                <a:gd name="connsiteX4" fmla="*/ 120169 w 326727"/>
                <a:gd name="connsiteY4" fmla="*/ 1127295 h 1428321"/>
                <a:gd name="connsiteX5" fmla="*/ 326544 w 326727"/>
                <a:gd name="connsiteY5" fmla="*/ 170 h 14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727" h="1428321">
                  <a:moveTo>
                    <a:pt x="326544" y="170"/>
                  </a:moveTo>
                  <a:cubicBezTo>
                    <a:pt x="320194" y="-13588"/>
                    <a:pt x="136044" y="810324"/>
                    <a:pt x="82069" y="1044745"/>
                  </a:cubicBezTo>
                  <a:cubicBezTo>
                    <a:pt x="28094" y="1279166"/>
                    <a:pt x="11690" y="1354308"/>
                    <a:pt x="2694" y="1406695"/>
                  </a:cubicBezTo>
                  <a:cubicBezTo>
                    <a:pt x="-6302" y="1459082"/>
                    <a:pt x="8515" y="1405637"/>
                    <a:pt x="28094" y="1359070"/>
                  </a:cubicBezTo>
                  <a:cubicBezTo>
                    <a:pt x="47673" y="1312503"/>
                    <a:pt x="67252" y="1351132"/>
                    <a:pt x="120169" y="1127295"/>
                  </a:cubicBezTo>
                  <a:cubicBezTo>
                    <a:pt x="173086" y="903458"/>
                    <a:pt x="332894" y="13928"/>
                    <a:pt x="326544" y="1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FEE75FE8-E568-4ECA-9101-CFDA55D0D114}"/>
                </a:ext>
              </a:extLst>
            </p:cNvPr>
            <p:cNvSpPr/>
            <p:nvPr/>
          </p:nvSpPr>
          <p:spPr>
            <a:xfrm>
              <a:off x="1398391" y="4965390"/>
              <a:ext cx="287818" cy="1235800"/>
            </a:xfrm>
            <a:custGeom>
              <a:avLst/>
              <a:gdLst>
                <a:gd name="connsiteX0" fmla="*/ 287534 w 287818"/>
                <a:gd name="connsiteY0" fmla="*/ 310 h 1235800"/>
                <a:gd name="connsiteX1" fmla="*/ 14484 w 287818"/>
                <a:gd name="connsiteY1" fmla="*/ 1146485 h 1235800"/>
                <a:gd name="connsiteX2" fmla="*/ 65284 w 287818"/>
                <a:gd name="connsiteY2" fmla="*/ 1032185 h 1235800"/>
                <a:gd name="connsiteX3" fmla="*/ 287534 w 287818"/>
                <a:gd name="connsiteY3" fmla="*/ 310 h 12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818" h="1235800">
                  <a:moveTo>
                    <a:pt x="287534" y="310"/>
                  </a:moveTo>
                  <a:cubicBezTo>
                    <a:pt x="279067" y="19360"/>
                    <a:pt x="51526" y="974506"/>
                    <a:pt x="14484" y="1146485"/>
                  </a:cubicBezTo>
                  <a:cubicBezTo>
                    <a:pt x="-22558" y="1318464"/>
                    <a:pt x="17659" y="1221097"/>
                    <a:pt x="65284" y="1032185"/>
                  </a:cubicBezTo>
                  <a:cubicBezTo>
                    <a:pt x="112909" y="843273"/>
                    <a:pt x="296001" y="-18740"/>
                    <a:pt x="287534" y="3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0E83953A-7789-4BB7-AA76-7AC2D288892F}"/>
                </a:ext>
              </a:extLst>
            </p:cNvPr>
            <p:cNvSpPr/>
            <p:nvPr/>
          </p:nvSpPr>
          <p:spPr>
            <a:xfrm>
              <a:off x="1411801" y="4918070"/>
              <a:ext cx="297300" cy="38520"/>
            </a:xfrm>
            <a:custGeom>
              <a:avLst/>
              <a:gdLst>
                <a:gd name="connsiteX0" fmla="*/ 1074 w 297300"/>
                <a:gd name="connsiteY0" fmla="*/ 38105 h 38520"/>
                <a:gd name="connsiteX1" fmla="*/ 289999 w 297300"/>
                <a:gd name="connsiteY1" fmla="*/ 19055 h 38520"/>
                <a:gd name="connsiteX2" fmla="*/ 194749 w 297300"/>
                <a:gd name="connsiteY2" fmla="*/ 5 h 38520"/>
                <a:gd name="connsiteX3" fmla="*/ 1074 w 297300"/>
                <a:gd name="connsiteY3" fmla="*/ 38105 h 3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00" h="38520">
                  <a:moveTo>
                    <a:pt x="1074" y="38105"/>
                  </a:moveTo>
                  <a:cubicBezTo>
                    <a:pt x="16949" y="41280"/>
                    <a:pt x="257720" y="25405"/>
                    <a:pt x="289999" y="19055"/>
                  </a:cubicBezTo>
                  <a:cubicBezTo>
                    <a:pt x="322278" y="12705"/>
                    <a:pt x="239728" y="534"/>
                    <a:pt x="194749" y="5"/>
                  </a:cubicBezTo>
                  <a:cubicBezTo>
                    <a:pt x="149770" y="-524"/>
                    <a:pt x="-14801" y="34930"/>
                    <a:pt x="1074" y="38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" name="フリーフォーム: 図形 750">
              <a:extLst>
                <a:ext uri="{FF2B5EF4-FFF2-40B4-BE49-F238E27FC236}">
                  <a16:creationId xmlns:a16="http://schemas.microsoft.com/office/drawing/2014/main" id="{6A375230-86B9-416E-8B82-0DD44D162DC9}"/>
                </a:ext>
              </a:extLst>
            </p:cNvPr>
            <p:cNvSpPr/>
            <p:nvPr/>
          </p:nvSpPr>
          <p:spPr>
            <a:xfrm>
              <a:off x="1091391" y="6121400"/>
              <a:ext cx="597724" cy="244724"/>
            </a:xfrm>
            <a:custGeom>
              <a:avLst/>
              <a:gdLst>
                <a:gd name="connsiteX0" fmla="*/ 302434 w 597724"/>
                <a:gd name="connsiteY0" fmla="*/ 15875 h 244724"/>
                <a:gd name="connsiteX1" fmla="*/ 585009 w 597724"/>
                <a:gd name="connsiteY1" fmla="*/ 0 h 244724"/>
                <a:gd name="connsiteX2" fmla="*/ 585009 w 597724"/>
                <a:gd name="connsiteY2" fmla="*/ 0 h 244724"/>
                <a:gd name="connsiteX3" fmla="*/ 553259 w 597724"/>
                <a:gd name="connsiteY3" fmla="*/ 25400 h 244724"/>
                <a:gd name="connsiteX4" fmla="*/ 524684 w 597724"/>
                <a:gd name="connsiteY4" fmla="*/ 193675 h 244724"/>
                <a:gd name="connsiteX5" fmla="*/ 480234 w 597724"/>
                <a:gd name="connsiteY5" fmla="*/ 196850 h 244724"/>
                <a:gd name="connsiteX6" fmla="*/ 42084 w 597724"/>
                <a:gd name="connsiteY6" fmla="*/ 206375 h 244724"/>
                <a:gd name="connsiteX7" fmla="*/ 70659 w 597724"/>
                <a:gd name="connsiteY7" fmla="*/ 203200 h 244724"/>
                <a:gd name="connsiteX8" fmla="*/ 511984 w 597724"/>
                <a:gd name="connsiteY8" fmla="*/ 244475 h 244724"/>
                <a:gd name="connsiteX9" fmla="*/ 537384 w 597724"/>
                <a:gd name="connsiteY9" fmla="*/ 180975 h 244724"/>
                <a:gd name="connsiteX10" fmla="*/ 597709 w 597724"/>
                <a:gd name="connsiteY10" fmla="*/ 15875 h 244724"/>
                <a:gd name="connsiteX11" fmla="*/ 543734 w 597724"/>
                <a:gd name="connsiteY11" fmla="*/ 15875 h 244724"/>
                <a:gd name="connsiteX12" fmla="*/ 302434 w 597724"/>
                <a:gd name="connsiteY12" fmla="*/ 15875 h 2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724" h="244724">
                  <a:moveTo>
                    <a:pt x="302434" y="15875"/>
                  </a:moveTo>
                  <a:lnTo>
                    <a:pt x="585009" y="0"/>
                  </a:lnTo>
                  <a:lnTo>
                    <a:pt x="585009" y="0"/>
                  </a:lnTo>
                  <a:cubicBezTo>
                    <a:pt x="579717" y="4233"/>
                    <a:pt x="563313" y="-6879"/>
                    <a:pt x="553259" y="25400"/>
                  </a:cubicBezTo>
                  <a:cubicBezTo>
                    <a:pt x="543205" y="57679"/>
                    <a:pt x="536855" y="165100"/>
                    <a:pt x="524684" y="193675"/>
                  </a:cubicBezTo>
                  <a:cubicBezTo>
                    <a:pt x="512513" y="222250"/>
                    <a:pt x="480234" y="196850"/>
                    <a:pt x="480234" y="196850"/>
                  </a:cubicBezTo>
                  <a:lnTo>
                    <a:pt x="42084" y="206375"/>
                  </a:lnTo>
                  <a:cubicBezTo>
                    <a:pt x="-26178" y="207433"/>
                    <a:pt x="-7658" y="196850"/>
                    <a:pt x="70659" y="203200"/>
                  </a:cubicBezTo>
                  <a:cubicBezTo>
                    <a:pt x="148976" y="209550"/>
                    <a:pt x="434197" y="248179"/>
                    <a:pt x="511984" y="244475"/>
                  </a:cubicBezTo>
                  <a:cubicBezTo>
                    <a:pt x="589771" y="240771"/>
                    <a:pt x="523097" y="219075"/>
                    <a:pt x="537384" y="180975"/>
                  </a:cubicBezTo>
                  <a:cubicBezTo>
                    <a:pt x="551671" y="142875"/>
                    <a:pt x="596651" y="43392"/>
                    <a:pt x="597709" y="15875"/>
                  </a:cubicBezTo>
                  <a:cubicBezTo>
                    <a:pt x="598767" y="-11642"/>
                    <a:pt x="543734" y="15875"/>
                    <a:pt x="543734" y="15875"/>
                  </a:cubicBezTo>
                  <a:lnTo>
                    <a:pt x="302434" y="158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" name="フリーフォーム: 図形 751">
              <a:extLst>
                <a:ext uri="{FF2B5EF4-FFF2-40B4-BE49-F238E27FC236}">
                  <a16:creationId xmlns:a16="http://schemas.microsoft.com/office/drawing/2014/main" id="{C67A1527-68C8-467C-993E-860E05DB7ACA}"/>
                </a:ext>
              </a:extLst>
            </p:cNvPr>
            <p:cNvSpPr/>
            <p:nvPr/>
          </p:nvSpPr>
          <p:spPr>
            <a:xfrm>
              <a:off x="1794346" y="4943374"/>
              <a:ext cx="488550" cy="1405584"/>
            </a:xfrm>
            <a:custGeom>
              <a:avLst/>
              <a:gdLst>
                <a:gd name="connsiteX0" fmla="*/ 488479 w 488550"/>
                <a:gd name="connsiteY0" fmla="*/ 101 h 1405584"/>
                <a:gd name="connsiteX1" fmla="*/ 332904 w 488550"/>
                <a:gd name="connsiteY1" fmla="*/ 400151 h 1405584"/>
                <a:gd name="connsiteX2" fmla="*/ 136054 w 488550"/>
                <a:gd name="connsiteY2" fmla="*/ 958951 h 1405584"/>
                <a:gd name="connsiteX3" fmla="*/ 75729 w 488550"/>
                <a:gd name="connsiteY3" fmla="*/ 1162151 h 1405584"/>
                <a:gd name="connsiteX4" fmla="*/ 43979 w 488550"/>
                <a:gd name="connsiteY4" fmla="*/ 1232001 h 1405584"/>
                <a:gd name="connsiteX5" fmla="*/ 5879 w 488550"/>
                <a:gd name="connsiteY5" fmla="*/ 1270101 h 1405584"/>
                <a:gd name="connsiteX6" fmla="*/ 5879 w 488550"/>
                <a:gd name="connsiteY6" fmla="*/ 1403451 h 1405584"/>
                <a:gd name="connsiteX7" fmla="*/ 5879 w 488550"/>
                <a:gd name="connsiteY7" fmla="*/ 1339951 h 1405584"/>
                <a:gd name="connsiteX8" fmla="*/ 85254 w 488550"/>
                <a:gd name="connsiteY8" fmla="*/ 1181201 h 1405584"/>
                <a:gd name="connsiteX9" fmla="*/ 348779 w 488550"/>
                <a:gd name="connsiteY9" fmla="*/ 435076 h 1405584"/>
                <a:gd name="connsiteX10" fmla="*/ 488479 w 488550"/>
                <a:gd name="connsiteY10" fmla="*/ 101 h 140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550" h="1405584">
                  <a:moveTo>
                    <a:pt x="488479" y="101"/>
                  </a:moveTo>
                  <a:cubicBezTo>
                    <a:pt x="485833" y="-5720"/>
                    <a:pt x="391641" y="240343"/>
                    <a:pt x="332904" y="400151"/>
                  </a:cubicBezTo>
                  <a:cubicBezTo>
                    <a:pt x="274167" y="559959"/>
                    <a:pt x="178917" y="831951"/>
                    <a:pt x="136054" y="958951"/>
                  </a:cubicBezTo>
                  <a:cubicBezTo>
                    <a:pt x="93191" y="1085951"/>
                    <a:pt x="91075" y="1116643"/>
                    <a:pt x="75729" y="1162151"/>
                  </a:cubicBezTo>
                  <a:cubicBezTo>
                    <a:pt x="60383" y="1207659"/>
                    <a:pt x="55621" y="1214009"/>
                    <a:pt x="43979" y="1232001"/>
                  </a:cubicBezTo>
                  <a:cubicBezTo>
                    <a:pt x="32337" y="1249993"/>
                    <a:pt x="12229" y="1241526"/>
                    <a:pt x="5879" y="1270101"/>
                  </a:cubicBezTo>
                  <a:cubicBezTo>
                    <a:pt x="-471" y="1298676"/>
                    <a:pt x="5879" y="1403451"/>
                    <a:pt x="5879" y="1403451"/>
                  </a:cubicBezTo>
                  <a:cubicBezTo>
                    <a:pt x="5879" y="1415093"/>
                    <a:pt x="-7350" y="1376993"/>
                    <a:pt x="5879" y="1339951"/>
                  </a:cubicBezTo>
                  <a:cubicBezTo>
                    <a:pt x="19108" y="1302909"/>
                    <a:pt x="28104" y="1332014"/>
                    <a:pt x="85254" y="1181201"/>
                  </a:cubicBezTo>
                  <a:cubicBezTo>
                    <a:pt x="142404" y="1030389"/>
                    <a:pt x="277871" y="629809"/>
                    <a:pt x="348779" y="435076"/>
                  </a:cubicBezTo>
                  <a:cubicBezTo>
                    <a:pt x="419687" y="240343"/>
                    <a:pt x="491125" y="5922"/>
                    <a:pt x="488479" y="1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" name="フリーフォーム: 図形 752">
              <a:extLst>
                <a:ext uri="{FF2B5EF4-FFF2-40B4-BE49-F238E27FC236}">
                  <a16:creationId xmlns:a16="http://schemas.microsoft.com/office/drawing/2014/main" id="{58E2967E-5CE9-4E83-A277-822B820BD05C}"/>
                </a:ext>
              </a:extLst>
            </p:cNvPr>
            <p:cNvSpPr/>
            <p:nvPr/>
          </p:nvSpPr>
          <p:spPr>
            <a:xfrm>
              <a:off x="2287317" y="4938512"/>
              <a:ext cx="317554" cy="1459362"/>
            </a:xfrm>
            <a:custGeom>
              <a:avLst/>
              <a:gdLst>
                <a:gd name="connsiteX0" fmla="*/ 1858 w 317554"/>
                <a:gd name="connsiteY0" fmla="*/ 11313 h 1459362"/>
                <a:gd name="connsiteX1" fmla="*/ 249508 w 317554"/>
                <a:gd name="connsiteY1" fmla="*/ 1788 h 1459362"/>
                <a:gd name="connsiteX2" fmla="*/ 316183 w 317554"/>
                <a:gd name="connsiteY2" fmla="*/ 4963 h 1459362"/>
                <a:gd name="connsiteX3" fmla="*/ 290783 w 317554"/>
                <a:gd name="connsiteY3" fmla="*/ 49413 h 1459362"/>
                <a:gd name="connsiteX4" fmla="*/ 246333 w 317554"/>
                <a:gd name="connsiteY4" fmla="*/ 341513 h 1459362"/>
                <a:gd name="connsiteX5" fmla="*/ 265383 w 317554"/>
                <a:gd name="connsiteY5" fmla="*/ 652663 h 1459362"/>
                <a:gd name="connsiteX6" fmla="*/ 214583 w 317554"/>
                <a:gd name="connsiteY6" fmla="*/ 928888 h 1459362"/>
                <a:gd name="connsiteX7" fmla="*/ 214583 w 317554"/>
                <a:gd name="connsiteY7" fmla="*/ 1071763 h 1459362"/>
                <a:gd name="connsiteX8" fmla="*/ 217758 w 317554"/>
                <a:gd name="connsiteY8" fmla="*/ 1436888 h 1459362"/>
                <a:gd name="connsiteX9" fmla="*/ 214583 w 317554"/>
                <a:gd name="connsiteY9" fmla="*/ 1335288 h 1459362"/>
                <a:gd name="connsiteX10" fmla="*/ 224108 w 317554"/>
                <a:gd name="connsiteY10" fmla="*/ 646313 h 1459362"/>
                <a:gd name="connsiteX11" fmla="*/ 262208 w 317554"/>
                <a:gd name="connsiteY11" fmla="*/ 293888 h 1459362"/>
                <a:gd name="connsiteX12" fmla="*/ 293958 w 317554"/>
                <a:gd name="connsiteY12" fmla="*/ 39888 h 1459362"/>
                <a:gd name="connsiteX13" fmla="*/ 144733 w 317554"/>
                <a:gd name="connsiteY13" fmla="*/ 27188 h 1459362"/>
                <a:gd name="connsiteX14" fmla="*/ 1858 w 317554"/>
                <a:gd name="connsiteY14" fmla="*/ 11313 h 145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554" h="1459362">
                  <a:moveTo>
                    <a:pt x="1858" y="11313"/>
                  </a:moveTo>
                  <a:cubicBezTo>
                    <a:pt x="19320" y="7080"/>
                    <a:pt x="197121" y="2846"/>
                    <a:pt x="249508" y="1788"/>
                  </a:cubicBezTo>
                  <a:cubicBezTo>
                    <a:pt x="301895" y="730"/>
                    <a:pt x="309304" y="-2975"/>
                    <a:pt x="316183" y="4963"/>
                  </a:cubicBezTo>
                  <a:cubicBezTo>
                    <a:pt x="323062" y="12901"/>
                    <a:pt x="302425" y="-6679"/>
                    <a:pt x="290783" y="49413"/>
                  </a:cubicBezTo>
                  <a:cubicBezTo>
                    <a:pt x="279141" y="105505"/>
                    <a:pt x="250566" y="240971"/>
                    <a:pt x="246333" y="341513"/>
                  </a:cubicBezTo>
                  <a:cubicBezTo>
                    <a:pt x="242100" y="442055"/>
                    <a:pt x="270675" y="554767"/>
                    <a:pt x="265383" y="652663"/>
                  </a:cubicBezTo>
                  <a:cubicBezTo>
                    <a:pt x="260091" y="750559"/>
                    <a:pt x="223050" y="859038"/>
                    <a:pt x="214583" y="928888"/>
                  </a:cubicBezTo>
                  <a:cubicBezTo>
                    <a:pt x="206116" y="998738"/>
                    <a:pt x="214054" y="987096"/>
                    <a:pt x="214583" y="1071763"/>
                  </a:cubicBezTo>
                  <a:cubicBezTo>
                    <a:pt x="215112" y="1156430"/>
                    <a:pt x="217758" y="1392967"/>
                    <a:pt x="217758" y="1436888"/>
                  </a:cubicBezTo>
                  <a:cubicBezTo>
                    <a:pt x="217758" y="1480809"/>
                    <a:pt x="213525" y="1467050"/>
                    <a:pt x="214583" y="1335288"/>
                  </a:cubicBezTo>
                  <a:cubicBezTo>
                    <a:pt x="215641" y="1203526"/>
                    <a:pt x="216171" y="819880"/>
                    <a:pt x="224108" y="646313"/>
                  </a:cubicBezTo>
                  <a:cubicBezTo>
                    <a:pt x="232046" y="472746"/>
                    <a:pt x="250566" y="394959"/>
                    <a:pt x="262208" y="293888"/>
                  </a:cubicBezTo>
                  <a:cubicBezTo>
                    <a:pt x="273850" y="192817"/>
                    <a:pt x="313537" y="84338"/>
                    <a:pt x="293958" y="39888"/>
                  </a:cubicBezTo>
                  <a:cubicBezTo>
                    <a:pt x="274379" y="-4562"/>
                    <a:pt x="195004" y="34067"/>
                    <a:pt x="144733" y="27188"/>
                  </a:cubicBezTo>
                  <a:cubicBezTo>
                    <a:pt x="94462" y="20309"/>
                    <a:pt x="-15604" y="15546"/>
                    <a:pt x="1858" y="113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E0BDF6F6-3F6A-43A0-AAD9-DF323F03E07C}"/>
                </a:ext>
              </a:extLst>
            </p:cNvPr>
            <p:cNvSpPr/>
            <p:nvPr/>
          </p:nvSpPr>
          <p:spPr>
            <a:xfrm>
              <a:off x="1747816" y="6075198"/>
              <a:ext cx="396965" cy="292794"/>
            </a:xfrm>
            <a:custGeom>
              <a:avLst/>
              <a:gdLst>
                <a:gd name="connsiteX0" fmla="*/ 22 w 396965"/>
                <a:gd name="connsiteY0" fmla="*/ 282740 h 292794"/>
                <a:gd name="connsiteX1" fmla="*/ 231797 w 396965"/>
                <a:gd name="connsiteY1" fmla="*/ 292265 h 292794"/>
                <a:gd name="connsiteX2" fmla="*/ 263547 w 396965"/>
                <a:gd name="connsiteY2" fmla="*/ 268452 h 292794"/>
                <a:gd name="connsiteX3" fmla="*/ 288947 w 396965"/>
                <a:gd name="connsiteY3" fmla="*/ 236702 h 292794"/>
                <a:gd name="connsiteX4" fmla="*/ 307997 w 396965"/>
                <a:gd name="connsiteY4" fmla="*/ 187490 h 292794"/>
                <a:gd name="connsiteX5" fmla="*/ 357209 w 396965"/>
                <a:gd name="connsiteY5" fmla="*/ 63665 h 292794"/>
                <a:gd name="connsiteX6" fmla="*/ 396897 w 396965"/>
                <a:gd name="connsiteY6" fmla="*/ 165 h 292794"/>
                <a:gd name="connsiteX7" fmla="*/ 347684 w 396965"/>
                <a:gd name="connsiteY7" fmla="*/ 46202 h 292794"/>
                <a:gd name="connsiteX8" fmla="*/ 328634 w 396965"/>
                <a:gd name="connsiteY8" fmla="*/ 76365 h 292794"/>
                <a:gd name="connsiteX9" fmla="*/ 277834 w 396965"/>
                <a:gd name="connsiteY9" fmla="*/ 225590 h 292794"/>
                <a:gd name="connsiteX10" fmla="*/ 246084 w 396965"/>
                <a:gd name="connsiteY10" fmla="*/ 257340 h 292794"/>
                <a:gd name="connsiteX11" fmla="*/ 22 w 396965"/>
                <a:gd name="connsiteY11" fmla="*/ 282740 h 29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5" h="292794">
                  <a:moveTo>
                    <a:pt x="22" y="282740"/>
                  </a:moveTo>
                  <a:cubicBezTo>
                    <a:pt x="-2359" y="288561"/>
                    <a:pt x="187876" y="294646"/>
                    <a:pt x="231797" y="292265"/>
                  </a:cubicBezTo>
                  <a:cubicBezTo>
                    <a:pt x="275718" y="289884"/>
                    <a:pt x="254022" y="277712"/>
                    <a:pt x="263547" y="268452"/>
                  </a:cubicBezTo>
                  <a:cubicBezTo>
                    <a:pt x="273072" y="259192"/>
                    <a:pt x="281539" y="250196"/>
                    <a:pt x="288947" y="236702"/>
                  </a:cubicBezTo>
                  <a:cubicBezTo>
                    <a:pt x="296355" y="223208"/>
                    <a:pt x="296620" y="216329"/>
                    <a:pt x="307997" y="187490"/>
                  </a:cubicBezTo>
                  <a:cubicBezTo>
                    <a:pt x="319374" y="158650"/>
                    <a:pt x="342392" y="94886"/>
                    <a:pt x="357209" y="63665"/>
                  </a:cubicBezTo>
                  <a:cubicBezTo>
                    <a:pt x="372026" y="32444"/>
                    <a:pt x="398484" y="3075"/>
                    <a:pt x="396897" y="165"/>
                  </a:cubicBezTo>
                  <a:cubicBezTo>
                    <a:pt x="395310" y="-2745"/>
                    <a:pt x="359061" y="33502"/>
                    <a:pt x="347684" y="46202"/>
                  </a:cubicBezTo>
                  <a:cubicBezTo>
                    <a:pt x="336307" y="58902"/>
                    <a:pt x="340276" y="46467"/>
                    <a:pt x="328634" y="76365"/>
                  </a:cubicBezTo>
                  <a:cubicBezTo>
                    <a:pt x="316992" y="106263"/>
                    <a:pt x="291592" y="195428"/>
                    <a:pt x="277834" y="225590"/>
                  </a:cubicBezTo>
                  <a:cubicBezTo>
                    <a:pt x="264076" y="255752"/>
                    <a:pt x="293709" y="247550"/>
                    <a:pt x="246084" y="257340"/>
                  </a:cubicBezTo>
                  <a:cubicBezTo>
                    <a:pt x="198459" y="267129"/>
                    <a:pt x="2403" y="276919"/>
                    <a:pt x="22" y="2827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8BF9EAD4-12AF-4540-AF2F-68908B8B7046}"/>
                </a:ext>
              </a:extLst>
            </p:cNvPr>
            <p:cNvSpPr/>
            <p:nvPr/>
          </p:nvSpPr>
          <p:spPr>
            <a:xfrm>
              <a:off x="2234806" y="6086938"/>
              <a:ext cx="285446" cy="282314"/>
            </a:xfrm>
            <a:custGeom>
              <a:avLst/>
              <a:gdLst>
                <a:gd name="connsiteX0" fmla="*/ 36907 w 285446"/>
                <a:gd name="connsiteY0" fmla="*/ 1125 h 282314"/>
                <a:gd name="connsiteX1" fmla="*/ 394 w 285446"/>
                <a:gd name="connsiteY1" fmla="*/ 94787 h 282314"/>
                <a:gd name="connsiteX2" fmla="*/ 17857 w 285446"/>
                <a:gd name="connsiteY2" fmla="*/ 247187 h 282314"/>
                <a:gd name="connsiteX3" fmla="*/ 22619 w 285446"/>
                <a:gd name="connsiteY3" fmla="*/ 274175 h 282314"/>
                <a:gd name="connsiteX4" fmla="*/ 79769 w 285446"/>
                <a:gd name="connsiteY4" fmla="*/ 274175 h 282314"/>
                <a:gd name="connsiteX5" fmla="*/ 284557 w 285446"/>
                <a:gd name="connsiteY5" fmla="*/ 282112 h 282314"/>
                <a:gd name="connsiteX6" fmla="*/ 159144 w 285446"/>
                <a:gd name="connsiteY6" fmla="*/ 264650 h 282314"/>
                <a:gd name="connsiteX7" fmla="*/ 35319 w 285446"/>
                <a:gd name="connsiteY7" fmla="*/ 248775 h 282314"/>
                <a:gd name="connsiteX8" fmla="*/ 394 w 285446"/>
                <a:gd name="connsiteY8" fmla="*/ 156700 h 282314"/>
                <a:gd name="connsiteX9" fmla="*/ 36907 w 285446"/>
                <a:gd name="connsiteY9" fmla="*/ 1125 h 28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446" h="282314">
                  <a:moveTo>
                    <a:pt x="36907" y="1125"/>
                  </a:moveTo>
                  <a:cubicBezTo>
                    <a:pt x="36907" y="-9194"/>
                    <a:pt x="3569" y="53777"/>
                    <a:pt x="394" y="94787"/>
                  </a:cubicBezTo>
                  <a:cubicBezTo>
                    <a:pt x="-2781" y="135797"/>
                    <a:pt x="14153" y="217289"/>
                    <a:pt x="17857" y="247187"/>
                  </a:cubicBezTo>
                  <a:cubicBezTo>
                    <a:pt x="21561" y="277085"/>
                    <a:pt x="12300" y="269677"/>
                    <a:pt x="22619" y="274175"/>
                  </a:cubicBezTo>
                  <a:cubicBezTo>
                    <a:pt x="32938" y="278673"/>
                    <a:pt x="79769" y="274175"/>
                    <a:pt x="79769" y="274175"/>
                  </a:cubicBezTo>
                  <a:cubicBezTo>
                    <a:pt x="123425" y="275498"/>
                    <a:pt x="271328" y="283699"/>
                    <a:pt x="284557" y="282112"/>
                  </a:cubicBezTo>
                  <a:cubicBezTo>
                    <a:pt x="297786" y="280525"/>
                    <a:pt x="159144" y="264650"/>
                    <a:pt x="159144" y="264650"/>
                  </a:cubicBezTo>
                  <a:cubicBezTo>
                    <a:pt x="117604" y="259094"/>
                    <a:pt x="61777" y="266767"/>
                    <a:pt x="35319" y="248775"/>
                  </a:cubicBezTo>
                  <a:cubicBezTo>
                    <a:pt x="8861" y="230783"/>
                    <a:pt x="-135" y="193212"/>
                    <a:pt x="394" y="156700"/>
                  </a:cubicBezTo>
                  <a:cubicBezTo>
                    <a:pt x="923" y="120188"/>
                    <a:pt x="36907" y="11444"/>
                    <a:pt x="36907" y="11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" name="フリーフォーム: 図形 755">
              <a:extLst>
                <a:ext uri="{FF2B5EF4-FFF2-40B4-BE49-F238E27FC236}">
                  <a16:creationId xmlns:a16="http://schemas.microsoft.com/office/drawing/2014/main" id="{86C98CD8-D73B-4DA8-AF4C-2FB4D63A5F66}"/>
                </a:ext>
              </a:extLst>
            </p:cNvPr>
            <p:cNvSpPr/>
            <p:nvPr/>
          </p:nvSpPr>
          <p:spPr>
            <a:xfrm>
              <a:off x="2212404" y="5511310"/>
              <a:ext cx="113886" cy="392812"/>
            </a:xfrm>
            <a:custGeom>
              <a:avLst/>
              <a:gdLst>
                <a:gd name="connsiteX0" fmla="*/ 38671 w 113886"/>
                <a:gd name="connsiteY0" fmla="*/ 490 h 392812"/>
                <a:gd name="connsiteX1" fmla="*/ 111696 w 113886"/>
                <a:gd name="connsiteY1" fmla="*/ 183053 h 392812"/>
                <a:gd name="connsiteX2" fmla="*/ 86296 w 113886"/>
                <a:gd name="connsiteY2" fmla="*/ 317990 h 392812"/>
                <a:gd name="connsiteX3" fmla="*/ 571 w 113886"/>
                <a:gd name="connsiteY3" fmla="*/ 392603 h 392812"/>
                <a:gd name="connsiteX4" fmla="*/ 51371 w 113886"/>
                <a:gd name="connsiteY4" fmla="*/ 337040 h 392812"/>
                <a:gd name="connsiteX5" fmla="*/ 98996 w 113886"/>
                <a:gd name="connsiteY5" fmla="*/ 241790 h 392812"/>
                <a:gd name="connsiteX6" fmla="*/ 38671 w 113886"/>
                <a:gd name="connsiteY6" fmla="*/ 490 h 39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886" h="392812">
                  <a:moveTo>
                    <a:pt x="38671" y="490"/>
                  </a:moveTo>
                  <a:cubicBezTo>
                    <a:pt x="40788" y="-9299"/>
                    <a:pt x="103758" y="130136"/>
                    <a:pt x="111696" y="183053"/>
                  </a:cubicBezTo>
                  <a:cubicBezTo>
                    <a:pt x="119634" y="235970"/>
                    <a:pt x="104817" y="283065"/>
                    <a:pt x="86296" y="317990"/>
                  </a:cubicBezTo>
                  <a:cubicBezTo>
                    <a:pt x="67775" y="352915"/>
                    <a:pt x="6392" y="389428"/>
                    <a:pt x="571" y="392603"/>
                  </a:cubicBezTo>
                  <a:cubicBezTo>
                    <a:pt x="-5250" y="395778"/>
                    <a:pt x="34967" y="362175"/>
                    <a:pt x="51371" y="337040"/>
                  </a:cubicBezTo>
                  <a:cubicBezTo>
                    <a:pt x="67775" y="311905"/>
                    <a:pt x="99525" y="294707"/>
                    <a:pt x="98996" y="241790"/>
                  </a:cubicBezTo>
                  <a:cubicBezTo>
                    <a:pt x="98467" y="188873"/>
                    <a:pt x="36554" y="10279"/>
                    <a:pt x="38671" y="4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" name="フリーフォーム: 図形 756">
              <a:extLst>
                <a:ext uri="{FF2B5EF4-FFF2-40B4-BE49-F238E27FC236}">
                  <a16:creationId xmlns:a16="http://schemas.microsoft.com/office/drawing/2014/main" id="{05B10382-5E5A-407E-89D1-CE447B3FE215}"/>
                </a:ext>
              </a:extLst>
            </p:cNvPr>
            <p:cNvSpPr/>
            <p:nvPr/>
          </p:nvSpPr>
          <p:spPr>
            <a:xfrm>
              <a:off x="2198190" y="5581429"/>
              <a:ext cx="68110" cy="322510"/>
            </a:xfrm>
            <a:custGeom>
              <a:avLst/>
              <a:gdLst>
                <a:gd name="connsiteX0" fmla="*/ 67173 w 68110"/>
                <a:gd name="connsiteY0" fmla="*/ 221 h 322510"/>
                <a:gd name="connsiteX1" fmla="*/ 57648 w 68110"/>
                <a:gd name="connsiteY1" fmla="*/ 131984 h 322510"/>
                <a:gd name="connsiteX2" fmla="*/ 2085 w 68110"/>
                <a:gd name="connsiteY2" fmla="*/ 208184 h 322510"/>
                <a:gd name="connsiteX3" fmla="*/ 11610 w 68110"/>
                <a:gd name="connsiteY3" fmla="*/ 322484 h 322510"/>
                <a:gd name="connsiteX4" fmla="*/ 10023 w 68110"/>
                <a:gd name="connsiteY4" fmla="*/ 217709 h 322510"/>
                <a:gd name="connsiteX5" fmla="*/ 44948 w 68110"/>
                <a:gd name="connsiteY5" fmla="*/ 103409 h 322510"/>
                <a:gd name="connsiteX6" fmla="*/ 67173 w 68110"/>
                <a:gd name="connsiteY6" fmla="*/ 221 h 32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10" h="322510">
                  <a:moveTo>
                    <a:pt x="67173" y="221"/>
                  </a:moveTo>
                  <a:cubicBezTo>
                    <a:pt x="69290" y="4983"/>
                    <a:pt x="68496" y="97324"/>
                    <a:pt x="57648" y="131984"/>
                  </a:cubicBezTo>
                  <a:cubicBezTo>
                    <a:pt x="46800" y="166644"/>
                    <a:pt x="9758" y="176434"/>
                    <a:pt x="2085" y="208184"/>
                  </a:cubicBezTo>
                  <a:cubicBezTo>
                    <a:pt x="-5588" y="239934"/>
                    <a:pt x="10287" y="320897"/>
                    <a:pt x="11610" y="322484"/>
                  </a:cubicBezTo>
                  <a:cubicBezTo>
                    <a:pt x="12933" y="324071"/>
                    <a:pt x="4467" y="254221"/>
                    <a:pt x="10023" y="217709"/>
                  </a:cubicBezTo>
                  <a:cubicBezTo>
                    <a:pt x="15579" y="181197"/>
                    <a:pt x="34894" y="138069"/>
                    <a:pt x="44948" y="103409"/>
                  </a:cubicBezTo>
                  <a:cubicBezTo>
                    <a:pt x="55002" y="68749"/>
                    <a:pt x="65056" y="-4541"/>
                    <a:pt x="67173" y="2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" name="フリーフォーム: 図形 757">
              <a:extLst>
                <a:ext uri="{FF2B5EF4-FFF2-40B4-BE49-F238E27FC236}">
                  <a16:creationId xmlns:a16="http://schemas.microsoft.com/office/drawing/2014/main" id="{CA91BB0C-F823-4F83-B58B-A70469571520}"/>
                </a:ext>
              </a:extLst>
            </p:cNvPr>
            <p:cNvSpPr/>
            <p:nvPr/>
          </p:nvSpPr>
          <p:spPr>
            <a:xfrm>
              <a:off x="2938501" y="5105195"/>
              <a:ext cx="200502" cy="978679"/>
            </a:xfrm>
            <a:custGeom>
              <a:avLst/>
              <a:gdLst>
                <a:gd name="connsiteX0" fmla="*/ 198399 w 200502"/>
                <a:gd name="connsiteY0" fmla="*/ 27722 h 978679"/>
                <a:gd name="connsiteX1" fmla="*/ 62932 w 200502"/>
                <a:gd name="connsiteY1" fmla="*/ 696588 h 978679"/>
                <a:gd name="connsiteX2" fmla="*/ 7899 w 200502"/>
                <a:gd name="connsiteY2" fmla="*/ 961172 h 978679"/>
                <a:gd name="connsiteX3" fmla="*/ 3666 w 200502"/>
                <a:gd name="connsiteY3" fmla="*/ 927305 h 978679"/>
                <a:gd name="connsiteX4" fmla="*/ 39649 w 200502"/>
                <a:gd name="connsiteY4" fmla="*/ 713522 h 978679"/>
                <a:gd name="connsiteX5" fmla="*/ 139132 w 200502"/>
                <a:gd name="connsiteY5" fmla="*/ 182238 h 978679"/>
                <a:gd name="connsiteX6" fmla="*/ 198399 w 200502"/>
                <a:gd name="connsiteY6" fmla="*/ 27722 h 97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502" h="978679">
                  <a:moveTo>
                    <a:pt x="198399" y="27722"/>
                  </a:moveTo>
                  <a:cubicBezTo>
                    <a:pt x="185699" y="113447"/>
                    <a:pt x="94682" y="541013"/>
                    <a:pt x="62932" y="696588"/>
                  </a:cubicBezTo>
                  <a:cubicBezTo>
                    <a:pt x="31182" y="852163"/>
                    <a:pt x="17777" y="922719"/>
                    <a:pt x="7899" y="961172"/>
                  </a:cubicBezTo>
                  <a:cubicBezTo>
                    <a:pt x="-1979" y="999625"/>
                    <a:pt x="-1626" y="968580"/>
                    <a:pt x="3666" y="927305"/>
                  </a:cubicBezTo>
                  <a:cubicBezTo>
                    <a:pt x="8958" y="886030"/>
                    <a:pt x="17071" y="837700"/>
                    <a:pt x="39649" y="713522"/>
                  </a:cubicBezTo>
                  <a:cubicBezTo>
                    <a:pt x="62227" y="589344"/>
                    <a:pt x="115143" y="291952"/>
                    <a:pt x="139132" y="182238"/>
                  </a:cubicBezTo>
                  <a:cubicBezTo>
                    <a:pt x="163121" y="72524"/>
                    <a:pt x="211099" y="-58003"/>
                    <a:pt x="198399" y="277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" name="フリーフォーム: 図形 758">
              <a:extLst>
                <a:ext uri="{FF2B5EF4-FFF2-40B4-BE49-F238E27FC236}">
                  <a16:creationId xmlns:a16="http://schemas.microsoft.com/office/drawing/2014/main" id="{212EA7E5-CE14-4BD9-9D40-EA2FF90584B0}"/>
                </a:ext>
              </a:extLst>
            </p:cNvPr>
            <p:cNvSpPr/>
            <p:nvPr/>
          </p:nvSpPr>
          <p:spPr>
            <a:xfrm>
              <a:off x="3123972" y="5111310"/>
              <a:ext cx="193606" cy="290681"/>
            </a:xfrm>
            <a:custGeom>
              <a:avLst/>
              <a:gdLst>
                <a:gd name="connsiteX0" fmla="*/ 228 w 193606"/>
                <a:gd name="connsiteY0" fmla="*/ 30073 h 290681"/>
                <a:gd name="connsiteX1" fmla="*/ 144161 w 193606"/>
                <a:gd name="connsiteY1" fmla="*/ 38540 h 290681"/>
                <a:gd name="connsiteX2" fmla="*/ 150511 w 193606"/>
                <a:gd name="connsiteY2" fmla="*/ 133790 h 290681"/>
                <a:gd name="connsiteX3" fmla="*/ 103945 w 193606"/>
                <a:gd name="connsiteY3" fmla="*/ 193057 h 290681"/>
                <a:gd name="connsiteX4" fmla="*/ 131461 w 193606"/>
                <a:gd name="connsiteY4" fmla="*/ 290423 h 290681"/>
                <a:gd name="connsiteX5" fmla="*/ 112411 w 193606"/>
                <a:gd name="connsiteY5" fmla="*/ 218457 h 290681"/>
                <a:gd name="connsiteX6" fmla="*/ 182261 w 193606"/>
                <a:gd name="connsiteY6" fmla="*/ 125323 h 290681"/>
                <a:gd name="connsiteX7" fmla="*/ 186495 w 193606"/>
                <a:gd name="connsiteY7" fmla="*/ 27957 h 290681"/>
                <a:gd name="connsiteX8" fmla="*/ 112411 w 193606"/>
                <a:gd name="connsiteY8" fmla="*/ 440 h 290681"/>
                <a:gd name="connsiteX9" fmla="*/ 228 w 193606"/>
                <a:gd name="connsiteY9" fmla="*/ 30073 h 29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606" h="290681">
                  <a:moveTo>
                    <a:pt x="228" y="30073"/>
                  </a:moveTo>
                  <a:cubicBezTo>
                    <a:pt x="5520" y="36423"/>
                    <a:pt x="119114" y="21254"/>
                    <a:pt x="144161" y="38540"/>
                  </a:cubicBezTo>
                  <a:cubicBezTo>
                    <a:pt x="169208" y="55826"/>
                    <a:pt x="157214" y="108037"/>
                    <a:pt x="150511" y="133790"/>
                  </a:cubicBezTo>
                  <a:cubicBezTo>
                    <a:pt x="143808" y="159543"/>
                    <a:pt x="107120" y="166952"/>
                    <a:pt x="103945" y="193057"/>
                  </a:cubicBezTo>
                  <a:cubicBezTo>
                    <a:pt x="100770" y="219163"/>
                    <a:pt x="130050" y="286190"/>
                    <a:pt x="131461" y="290423"/>
                  </a:cubicBezTo>
                  <a:cubicBezTo>
                    <a:pt x="132872" y="294656"/>
                    <a:pt x="103944" y="245974"/>
                    <a:pt x="112411" y="218457"/>
                  </a:cubicBezTo>
                  <a:cubicBezTo>
                    <a:pt x="120878" y="190940"/>
                    <a:pt x="169914" y="157073"/>
                    <a:pt x="182261" y="125323"/>
                  </a:cubicBezTo>
                  <a:cubicBezTo>
                    <a:pt x="194608" y="93573"/>
                    <a:pt x="198137" y="48771"/>
                    <a:pt x="186495" y="27957"/>
                  </a:cubicBezTo>
                  <a:cubicBezTo>
                    <a:pt x="174853" y="7143"/>
                    <a:pt x="141692" y="4673"/>
                    <a:pt x="112411" y="440"/>
                  </a:cubicBezTo>
                  <a:cubicBezTo>
                    <a:pt x="83130" y="-3793"/>
                    <a:pt x="-5064" y="23723"/>
                    <a:pt x="228" y="30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" name="フリーフォーム: 図形 759">
              <a:extLst>
                <a:ext uri="{FF2B5EF4-FFF2-40B4-BE49-F238E27FC236}">
                  <a16:creationId xmlns:a16="http://schemas.microsoft.com/office/drawing/2014/main" id="{834B69EC-2578-42D7-85FF-588123F4862F}"/>
                </a:ext>
              </a:extLst>
            </p:cNvPr>
            <p:cNvSpPr/>
            <p:nvPr/>
          </p:nvSpPr>
          <p:spPr>
            <a:xfrm>
              <a:off x="3000320" y="4920065"/>
              <a:ext cx="594717" cy="477847"/>
            </a:xfrm>
            <a:custGeom>
              <a:avLst/>
              <a:gdLst>
                <a:gd name="connsiteX0" fmla="*/ 1113 w 594717"/>
                <a:gd name="connsiteY0" fmla="*/ 13885 h 477847"/>
                <a:gd name="connsiteX1" fmla="*/ 312263 w 594717"/>
                <a:gd name="connsiteY1" fmla="*/ 13885 h 477847"/>
                <a:gd name="connsiteX2" fmla="*/ 441380 w 594717"/>
                <a:gd name="connsiteY2" fmla="*/ 1185 h 477847"/>
                <a:gd name="connsiteX3" fmla="*/ 583197 w 594717"/>
                <a:gd name="connsiteY3" fmla="*/ 47752 h 477847"/>
                <a:gd name="connsiteX4" fmla="*/ 581080 w 594717"/>
                <a:gd name="connsiteY4" fmla="*/ 138768 h 477847"/>
                <a:gd name="connsiteX5" fmla="*/ 538747 w 594717"/>
                <a:gd name="connsiteY5" fmla="*/ 234018 h 477847"/>
                <a:gd name="connsiteX6" fmla="*/ 538747 w 594717"/>
                <a:gd name="connsiteY6" fmla="*/ 341968 h 477847"/>
                <a:gd name="connsiteX7" fmla="*/ 502763 w 594717"/>
                <a:gd name="connsiteY7" fmla="*/ 458385 h 477847"/>
                <a:gd name="connsiteX8" fmla="*/ 451963 w 594717"/>
                <a:gd name="connsiteY8" fmla="*/ 475318 h 477847"/>
                <a:gd name="connsiteX9" fmla="*/ 236063 w 594717"/>
                <a:gd name="connsiteY9" fmla="*/ 475318 h 477847"/>
                <a:gd name="connsiteX10" fmla="*/ 458313 w 594717"/>
                <a:gd name="connsiteY10" fmla="*/ 452035 h 477847"/>
                <a:gd name="connsiteX11" fmla="*/ 504880 w 594717"/>
                <a:gd name="connsiteY11" fmla="*/ 371602 h 477847"/>
                <a:gd name="connsiteX12" fmla="*/ 519697 w 594717"/>
                <a:gd name="connsiteY12" fmla="*/ 206502 h 477847"/>
                <a:gd name="connsiteX13" fmla="*/ 562030 w 594717"/>
                <a:gd name="connsiteY13" fmla="*/ 58335 h 477847"/>
                <a:gd name="connsiteX14" fmla="*/ 432913 w 594717"/>
                <a:gd name="connsiteY14" fmla="*/ 37168 h 477847"/>
                <a:gd name="connsiteX15" fmla="*/ 1113 w 594717"/>
                <a:gd name="connsiteY15" fmla="*/ 13885 h 47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4717" h="477847">
                  <a:moveTo>
                    <a:pt x="1113" y="13885"/>
                  </a:moveTo>
                  <a:cubicBezTo>
                    <a:pt x="-18995" y="10005"/>
                    <a:pt x="238885" y="16002"/>
                    <a:pt x="312263" y="13885"/>
                  </a:cubicBezTo>
                  <a:cubicBezTo>
                    <a:pt x="385641" y="11768"/>
                    <a:pt x="396224" y="-4460"/>
                    <a:pt x="441380" y="1185"/>
                  </a:cubicBezTo>
                  <a:cubicBezTo>
                    <a:pt x="486536" y="6829"/>
                    <a:pt x="559914" y="24822"/>
                    <a:pt x="583197" y="47752"/>
                  </a:cubicBezTo>
                  <a:cubicBezTo>
                    <a:pt x="606480" y="70682"/>
                    <a:pt x="588488" y="107724"/>
                    <a:pt x="581080" y="138768"/>
                  </a:cubicBezTo>
                  <a:cubicBezTo>
                    <a:pt x="573672" y="169812"/>
                    <a:pt x="545802" y="200151"/>
                    <a:pt x="538747" y="234018"/>
                  </a:cubicBezTo>
                  <a:cubicBezTo>
                    <a:pt x="531692" y="267885"/>
                    <a:pt x="544744" y="304574"/>
                    <a:pt x="538747" y="341968"/>
                  </a:cubicBezTo>
                  <a:cubicBezTo>
                    <a:pt x="532750" y="379363"/>
                    <a:pt x="517227" y="436160"/>
                    <a:pt x="502763" y="458385"/>
                  </a:cubicBezTo>
                  <a:cubicBezTo>
                    <a:pt x="488299" y="480610"/>
                    <a:pt x="496413" y="472496"/>
                    <a:pt x="451963" y="475318"/>
                  </a:cubicBezTo>
                  <a:cubicBezTo>
                    <a:pt x="407513" y="478140"/>
                    <a:pt x="235005" y="479199"/>
                    <a:pt x="236063" y="475318"/>
                  </a:cubicBezTo>
                  <a:cubicBezTo>
                    <a:pt x="237121" y="471438"/>
                    <a:pt x="413510" y="469321"/>
                    <a:pt x="458313" y="452035"/>
                  </a:cubicBezTo>
                  <a:cubicBezTo>
                    <a:pt x="503116" y="434749"/>
                    <a:pt x="494649" y="412524"/>
                    <a:pt x="504880" y="371602"/>
                  </a:cubicBezTo>
                  <a:cubicBezTo>
                    <a:pt x="515111" y="330680"/>
                    <a:pt x="510172" y="258713"/>
                    <a:pt x="519697" y="206502"/>
                  </a:cubicBezTo>
                  <a:cubicBezTo>
                    <a:pt x="529222" y="154291"/>
                    <a:pt x="576494" y="86557"/>
                    <a:pt x="562030" y="58335"/>
                  </a:cubicBezTo>
                  <a:cubicBezTo>
                    <a:pt x="547566" y="30113"/>
                    <a:pt x="529221" y="42107"/>
                    <a:pt x="432913" y="37168"/>
                  </a:cubicBezTo>
                  <a:lnTo>
                    <a:pt x="1113" y="138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1" name="フリーフォーム: 図形 760">
              <a:extLst>
                <a:ext uri="{FF2B5EF4-FFF2-40B4-BE49-F238E27FC236}">
                  <a16:creationId xmlns:a16="http://schemas.microsoft.com/office/drawing/2014/main" id="{70F8BAF8-1AC6-4B1B-88A8-3CBF035ED18E}"/>
                </a:ext>
              </a:extLst>
            </p:cNvPr>
            <p:cNvSpPr/>
            <p:nvPr/>
          </p:nvSpPr>
          <p:spPr>
            <a:xfrm>
              <a:off x="2648500" y="4924734"/>
              <a:ext cx="344151" cy="1196836"/>
            </a:xfrm>
            <a:custGeom>
              <a:avLst/>
              <a:gdLst>
                <a:gd name="connsiteX0" fmla="*/ 342350 w 344151"/>
                <a:gd name="connsiteY0" fmla="*/ 7099 h 1196836"/>
                <a:gd name="connsiteX1" fmla="*/ 285200 w 344151"/>
                <a:gd name="connsiteY1" fmla="*/ 47316 h 1196836"/>
                <a:gd name="connsiteX2" fmla="*/ 234400 w 344151"/>
                <a:gd name="connsiteY2" fmla="*/ 127749 h 1196836"/>
                <a:gd name="connsiteX3" fmla="*/ 221700 w 344151"/>
                <a:gd name="connsiteY3" fmla="*/ 326716 h 1196836"/>
                <a:gd name="connsiteX4" fmla="*/ 189950 w 344151"/>
                <a:gd name="connsiteY4" fmla="*/ 366933 h 1196836"/>
                <a:gd name="connsiteX5" fmla="*/ 177250 w 344151"/>
                <a:gd name="connsiteY5" fmla="*/ 517216 h 1196836"/>
                <a:gd name="connsiteX6" fmla="*/ 132800 w 344151"/>
                <a:gd name="connsiteY6" fmla="*/ 578599 h 1196836"/>
                <a:gd name="connsiteX7" fmla="*/ 75650 w 344151"/>
                <a:gd name="connsiteY7" fmla="*/ 959599 h 1196836"/>
                <a:gd name="connsiteX8" fmla="*/ 31200 w 344151"/>
                <a:gd name="connsiteY8" fmla="*/ 1020983 h 1196836"/>
                <a:gd name="connsiteX9" fmla="*/ 31200 w 344151"/>
                <a:gd name="connsiteY9" fmla="*/ 1196666 h 1196836"/>
                <a:gd name="connsiteX10" fmla="*/ 1567 w 344151"/>
                <a:gd name="connsiteY10" fmla="*/ 1048499 h 1196836"/>
                <a:gd name="connsiteX11" fmla="*/ 86233 w 344151"/>
                <a:gd name="connsiteY11" fmla="*/ 813549 h 1196836"/>
                <a:gd name="connsiteX12" fmla="*/ 211117 w 344151"/>
                <a:gd name="connsiteY12" fmla="*/ 360583 h 1196836"/>
                <a:gd name="connsiteX13" fmla="*/ 213233 w 344151"/>
                <a:gd name="connsiteY13" fmla="*/ 193366 h 1196836"/>
                <a:gd name="connsiteX14" fmla="*/ 342350 w 344151"/>
                <a:gd name="connsiteY14" fmla="*/ 7099 h 11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4151" h="1196836">
                  <a:moveTo>
                    <a:pt x="342350" y="7099"/>
                  </a:moveTo>
                  <a:cubicBezTo>
                    <a:pt x="354344" y="-17243"/>
                    <a:pt x="303192" y="27208"/>
                    <a:pt x="285200" y="47316"/>
                  </a:cubicBezTo>
                  <a:cubicBezTo>
                    <a:pt x="267208" y="67424"/>
                    <a:pt x="244983" y="81182"/>
                    <a:pt x="234400" y="127749"/>
                  </a:cubicBezTo>
                  <a:cubicBezTo>
                    <a:pt x="223817" y="174316"/>
                    <a:pt x="229108" y="286852"/>
                    <a:pt x="221700" y="326716"/>
                  </a:cubicBezTo>
                  <a:cubicBezTo>
                    <a:pt x="214292" y="366580"/>
                    <a:pt x="197358" y="335183"/>
                    <a:pt x="189950" y="366933"/>
                  </a:cubicBezTo>
                  <a:cubicBezTo>
                    <a:pt x="182542" y="398683"/>
                    <a:pt x="186775" y="481938"/>
                    <a:pt x="177250" y="517216"/>
                  </a:cubicBezTo>
                  <a:cubicBezTo>
                    <a:pt x="167725" y="552494"/>
                    <a:pt x="149733" y="504869"/>
                    <a:pt x="132800" y="578599"/>
                  </a:cubicBezTo>
                  <a:cubicBezTo>
                    <a:pt x="115867" y="652329"/>
                    <a:pt x="92583" y="885868"/>
                    <a:pt x="75650" y="959599"/>
                  </a:cubicBezTo>
                  <a:cubicBezTo>
                    <a:pt x="58717" y="1033330"/>
                    <a:pt x="38608" y="981472"/>
                    <a:pt x="31200" y="1020983"/>
                  </a:cubicBezTo>
                  <a:cubicBezTo>
                    <a:pt x="23792" y="1060494"/>
                    <a:pt x="36139" y="1192080"/>
                    <a:pt x="31200" y="1196666"/>
                  </a:cubicBezTo>
                  <a:cubicBezTo>
                    <a:pt x="26261" y="1201252"/>
                    <a:pt x="-7605" y="1112352"/>
                    <a:pt x="1567" y="1048499"/>
                  </a:cubicBezTo>
                  <a:cubicBezTo>
                    <a:pt x="10739" y="984646"/>
                    <a:pt x="51308" y="928202"/>
                    <a:pt x="86233" y="813549"/>
                  </a:cubicBezTo>
                  <a:cubicBezTo>
                    <a:pt x="121158" y="698896"/>
                    <a:pt x="189950" y="463947"/>
                    <a:pt x="211117" y="360583"/>
                  </a:cubicBezTo>
                  <a:cubicBezTo>
                    <a:pt x="232284" y="257219"/>
                    <a:pt x="195594" y="247341"/>
                    <a:pt x="213233" y="193366"/>
                  </a:cubicBezTo>
                  <a:cubicBezTo>
                    <a:pt x="230872" y="139391"/>
                    <a:pt x="330356" y="31441"/>
                    <a:pt x="342350" y="70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2" name="フリーフォーム: 図形 761">
              <a:extLst>
                <a:ext uri="{FF2B5EF4-FFF2-40B4-BE49-F238E27FC236}">
                  <a16:creationId xmlns:a16="http://schemas.microsoft.com/office/drawing/2014/main" id="{D3F469B3-E5DF-465D-85AE-006064F168DF}"/>
                </a:ext>
              </a:extLst>
            </p:cNvPr>
            <p:cNvSpPr/>
            <p:nvPr/>
          </p:nvSpPr>
          <p:spPr>
            <a:xfrm>
              <a:off x="2627789" y="5855938"/>
              <a:ext cx="789799" cy="510055"/>
            </a:xfrm>
            <a:custGeom>
              <a:avLst/>
              <a:gdLst>
                <a:gd name="connsiteX0" fmla="*/ 45561 w 789799"/>
                <a:gd name="connsiteY0" fmla="*/ 248529 h 510055"/>
                <a:gd name="connsiteX1" fmla="*/ 1111 w 789799"/>
                <a:gd name="connsiteY1" fmla="*/ 312029 h 510055"/>
                <a:gd name="connsiteX2" fmla="*/ 15928 w 789799"/>
                <a:gd name="connsiteY2" fmla="*/ 407279 h 510055"/>
                <a:gd name="connsiteX3" fmla="*/ 43444 w 789799"/>
                <a:gd name="connsiteY3" fmla="*/ 472895 h 510055"/>
                <a:gd name="connsiteX4" fmla="*/ 212778 w 789799"/>
                <a:gd name="connsiteY4" fmla="*/ 502529 h 510055"/>
                <a:gd name="connsiteX5" fmla="*/ 547211 w 789799"/>
                <a:gd name="connsiteY5" fmla="*/ 506762 h 510055"/>
                <a:gd name="connsiteX6" fmla="*/ 617061 w 789799"/>
                <a:gd name="connsiteY6" fmla="*/ 460195 h 510055"/>
                <a:gd name="connsiteX7" fmla="*/ 678444 w 789799"/>
                <a:gd name="connsiteY7" fmla="*/ 316262 h 510055"/>
                <a:gd name="connsiteX8" fmla="*/ 708078 w 789799"/>
                <a:gd name="connsiteY8" fmla="*/ 221012 h 510055"/>
                <a:gd name="connsiteX9" fmla="*/ 741944 w 789799"/>
                <a:gd name="connsiteY9" fmla="*/ 123645 h 510055"/>
                <a:gd name="connsiteX10" fmla="*/ 786394 w 789799"/>
                <a:gd name="connsiteY10" fmla="*/ 11462 h 510055"/>
                <a:gd name="connsiteX11" fmla="*/ 748294 w 789799"/>
                <a:gd name="connsiteY11" fmla="*/ 7229 h 510055"/>
                <a:gd name="connsiteX12" fmla="*/ 445611 w 789799"/>
                <a:gd name="connsiteY12" fmla="*/ 879 h 510055"/>
                <a:gd name="connsiteX13" fmla="*/ 633994 w 789799"/>
                <a:gd name="connsiteY13" fmla="*/ 28395 h 510055"/>
                <a:gd name="connsiteX14" fmla="*/ 754644 w 789799"/>
                <a:gd name="connsiteY14" fmla="*/ 30512 h 510055"/>
                <a:gd name="connsiteX15" fmla="*/ 699611 w 789799"/>
                <a:gd name="connsiteY15" fmla="*/ 155395 h 510055"/>
                <a:gd name="connsiteX16" fmla="*/ 623411 w 789799"/>
                <a:gd name="connsiteY16" fmla="*/ 411512 h 510055"/>
                <a:gd name="connsiteX17" fmla="*/ 557794 w 789799"/>
                <a:gd name="connsiteY17" fmla="*/ 468662 h 510055"/>
                <a:gd name="connsiteX18" fmla="*/ 308028 w 789799"/>
                <a:gd name="connsiteY18" fmla="*/ 479245 h 510055"/>
                <a:gd name="connsiteX19" fmla="*/ 66728 w 789799"/>
                <a:gd name="connsiteY19" fmla="*/ 470779 h 510055"/>
                <a:gd name="connsiteX20" fmla="*/ 37094 w 789799"/>
                <a:gd name="connsiteY20" fmla="*/ 417862 h 510055"/>
                <a:gd name="connsiteX21" fmla="*/ 45561 w 789799"/>
                <a:gd name="connsiteY21" fmla="*/ 248529 h 51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9799" h="510055">
                  <a:moveTo>
                    <a:pt x="45561" y="248529"/>
                  </a:moveTo>
                  <a:cubicBezTo>
                    <a:pt x="39564" y="230890"/>
                    <a:pt x="6050" y="285571"/>
                    <a:pt x="1111" y="312029"/>
                  </a:cubicBezTo>
                  <a:cubicBezTo>
                    <a:pt x="-3828" y="338487"/>
                    <a:pt x="8873" y="380468"/>
                    <a:pt x="15928" y="407279"/>
                  </a:cubicBezTo>
                  <a:cubicBezTo>
                    <a:pt x="22983" y="434090"/>
                    <a:pt x="10636" y="457020"/>
                    <a:pt x="43444" y="472895"/>
                  </a:cubicBezTo>
                  <a:cubicBezTo>
                    <a:pt x="76252" y="488770"/>
                    <a:pt x="128817" y="496884"/>
                    <a:pt x="212778" y="502529"/>
                  </a:cubicBezTo>
                  <a:cubicBezTo>
                    <a:pt x="296739" y="508174"/>
                    <a:pt x="479831" y="513818"/>
                    <a:pt x="547211" y="506762"/>
                  </a:cubicBezTo>
                  <a:cubicBezTo>
                    <a:pt x="614592" y="499706"/>
                    <a:pt x="595189" y="491945"/>
                    <a:pt x="617061" y="460195"/>
                  </a:cubicBezTo>
                  <a:cubicBezTo>
                    <a:pt x="638933" y="428445"/>
                    <a:pt x="663275" y="356126"/>
                    <a:pt x="678444" y="316262"/>
                  </a:cubicBezTo>
                  <a:cubicBezTo>
                    <a:pt x="693614" y="276398"/>
                    <a:pt x="697495" y="253115"/>
                    <a:pt x="708078" y="221012"/>
                  </a:cubicBezTo>
                  <a:cubicBezTo>
                    <a:pt x="718661" y="188909"/>
                    <a:pt x="728891" y="158570"/>
                    <a:pt x="741944" y="123645"/>
                  </a:cubicBezTo>
                  <a:cubicBezTo>
                    <a:pt x="754997" y="88720"/>
                    <a:pt x="785336" y="30865"/>
                    <a:pt x="786394" y="11462"/>
                  </a:cubicBezTo>
                  <a:cubicBezTo>
                    <a:pt x="787452" y="-7941"/>
                    <a:pt x="805091" y="8993"/>
                    <a:pt x="748294" y="7229"/>
                  </a:cubicBezTo>
                  <a:cubicBezTo>
                    <a:pt x="691497" y="5465"/>
                    <a:pt x="464661" y="-2649"/>
                    <a:pt x="445611" y="879"/>
                  </a:cubicBezTo>
                  <a:cubicBezTo>
                    <a:pt x="426561" y="4407"/>
                    <a:pt x="582489" y="23456"/>
                    <a:pt x="633994" y="28395"/>
                  </a:cubicBezTo>
                  <a:cubicBezTo>
                    <a:pt x="685500" y="33334"/>
                    <a:pt x="743708" y="9345"/>
                    <a:pt x="754644" y="30512"/>
                  </a:cubicBezTo>
                  <a:cubicBezTo>
                    <a:pt x="765580" y="51679"/>
                    <a:pt x="721483" y="91895"/>
                    <a:pt x="699611" y="155395"/>
                  </a:cubicBezTo>
                  <a:cubicBezTo>
                    <a:pt x="677739" y="218895"/>
                    <a:pt x="647047" y="359301"/>
                    <a:pt x="623411" y="411512"/>
                  </a:cubicBezTo>
                  <a:cubicBezTo>
                    <a:pt x="599775" y="463723"/>
                    <a:pt x="610358" y="457373"/>
                    <a:pt x="557794" y="468662"/>
                  </a:cubicBezTo>
                  <a:cubicBezTo>
                    <a:pt x="505230" y="479951"/>
                    <a:pt x="389872" y="478892"/>
                    <a:pt x="308028" y="479245"/>
                  </a:cubicBezTo>
                  <a:cubicBezTo>
                    <a:pt x="226184" y="479598"/>
                    <a:pt x="111884" y="481009"/>
                    <a:pt x="66728" y="470779"/>
                  </a:cubicBezTo>
                  <a:cubicBezTo>
                    <a:pt x="21572" y="460549"/>
                    <a:pt x="41327" y="448201"/>
                    <a:pt x="37094" y="417862"/>
                  </a:cubicBezTo>
                  <a:cubicBezTo>
                    <a:pt x="32861" y="387523"/>
                    <a:pt x="51558" y="266168"/>
                    <a:pt x="45561" y="2485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3" name="フリーフォーム: 図形 762">
              <a:extLst>
                <a:ext uri="{FF2B5EF4-FFF2-40B4-BE49-F238E27FC236}">
                  <a16:creationId xmlns:a16="http://schemas.microsoft.com/office/drawing/2014/main" id="{A6255AD6-E26C-44DC-99E1-CE2D76454FD0}"/>
                </a:ext>
              </a:extLst>
            </p:cNvPr>
            <p:cNvSpPr/>
            <p:nvPr/>
          </p:nvSpPr>
          <p:spPr>
            <a:xfrm>
              <a:off x="2883338" y="5843847"/>
              <a:ext cx="234690" cy="280071"/>
            </a:xfrm>
            <a:custGeom>
              <a:avLst/>
              <a:gdLst>
                <a:gd name="connsiteX0" fmla="*/ 194295 w 234690"/>
                <a:gd name="connsiteY0" fmla="*/ 270 h 280071"/>
                <a:gd name="connsiteX1" fmla="*/ 206995 w 234690"/>
                <a:gd name="connsiteY1" fmla="*/ 133620 h 280071"/>
                <a:gd name="connsiteX2" fmla="*/ 194295 w 234690"/>
                <a:gd name="connsiteY2" fmla="*/ 264853 h 280071"/>
                <a:gd name="connsiteX3" fmla="*/ 44012 w 234690"/>
                <a:gd name="connsiteY3" fmla="*/ 277553 h 280071"/>
                <a:gd name="connsiteX4" fmla="*/ 1679 w 234690"/>
                <a:gd name="connsiteY4" fmla="*/ 266970 h 280071"/>
                <a:gd name="connsiteX5" fmla="*/ 88462 w 234690"/>
                <a:gd name="connsiteY5" fmla="*/ 256386 h 280071"/>
                <a:gd name="connsiteX6" fmla="*/ 204879 w 234690"/>
                <a:gd name="connsiteY6" fmla="*/ 254270 h 280071"/>
                <a:gd name="connsiteX7" fmla="*/ 234512 w 234690"/>
                <a:gd name="connsiteY7" fmla="*/ 169603 h 280071"/>
                <a:gd name="connsiteX8" fmla="*/ 194295 w 234690"/>
                <a:gd name="connsiteY8" fmla="*/ 270 h 28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690" h="280071">
                  <a:moveTo>
                    <a:pt x="194295" y="270"/>
                  </a:moveTo>
                  <a:cubicBezTo>
                    <a:pt x="189709" y="-5727"/>
                    <a:pt x="206995" y="89523"/>
                    <a:pt x="206995" y="133620"/>
                  </a:cubicBezTo>
                  <a:cubicBezTo>
                    <a:pt x="206995" y="177717"/>
                    <a:pt x="221459" y="240864"/>
                    <a:pt x="194295" y="264853"/>
                  </a:cubicBezTo>
                  <a:cubicBezTo>
                    <a:pt x="167131" y="288842"/>
                    <a:pt x="76115" y="277200"/>
                    <a:pt x="44012" y="277553"/>
                  </a:cubicBezTo>
                  <a:cubicBezTo>
                    <a:pt x="11909" y="277906"/>
                    <a:pt x="-5729" y="270498"/>
                    <a:pt x="1679" y="266970"/>
                  </a:cubicBezTo>
                  <a:cubicBezTo>
                    <a:pt x="9087" y="263442"/>
                    <a:pt x="54595" y="258503"/>
                    <a:pt x="88462" y="256386"/>
                  </a:cubicBezTo>
                  <a:cubicBezTo>
                    <a:pt x="122329" y="254269"/>
                    <a:pt x="180537" y="268734"/>
                    <a:pt x="204879" y="254270"/>
                  </a:cubicBezTo>
                  <a:cubicBezTo>
                    <a:pt x="229221" y="239806"/>
                    <a:pt x="235923" y="208056"/>
                    <a:pt x="234512" y="169603"/>
                  </a:cubicBezTo>
                  <a:cubicBezTo>
                    <a:pt x="233101" y="131150"/>
                    <a:pt x="198881" y="6267"/>
                    <a:pt x="194295" y="2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4" name="フリーフォーム: 図形 763">
              <a:extLst>
                <a:ext uri="{FF2B5EF4-FFF2-40B4-BE49-F238E27FC236}">
                  <a16:creationId xmlns:a16="http://schemas.microsoft.com/office/drawing/2014/main" id="{E36F03A2-4D5D-4C15-A154-738295EDC727}"/>
                </a:ext>
              </a:extLst>
            </p:cNvPr>
            <p:cNvSpPr/>
            <p:nvPr/>
          </p:nvSpPr>
          <p:spPr>
            <a:xfrm>
              <a:off x="3483345" y="4901151"/>
              <a:ext cx="254860" cy="1192813"/>
            </a:xfrm>
            <a:custGeom>
              <a:avLst/>
              <a:gdLst>
                <a:gd name="connsiteX0" fmla="*/ 244105 w 254860"/>
                <a:gd name="connsiteY0" fmla="*/ 39149 h 1192813"/>
                <a:gd name="connsiteX1" fmla="*/ 229288 w 254860"/>
                <a:gd name="connsiteY1" fmla="*/ 191549 h 1192813"/>
                <a:gd name="connsiteX2" fmla="*/ 93822 w 254860"/>
                <a:gd name="connsiteY2" fmla="*/ 705899 h 1192813"/>
                <a:gd name="connsiteX3" fmla="*/ 68422 w 254860"/>
                <a:gd name="connsiteY3" fmla="*/ 1014932 h 1192813"/>
                <a:gd name="connsiteX4" fmla="*/ 23972 w 254860"/>
                <a:gd name="connsiteY4" fmla="*/ 1031866 h 1192813"/>
                <a:gd name="connsiteX5" fmla="*/ 688 w 254860"/>
                <a:gd name="connsiteY5" fmla="*/ 1192732 h 1192813"/>
                <a:gd name="connsiteX6" fmla="*/ 49372 w 254860"/>
                <a:gd name="connsiteY6" fmla="*/ 1050916 h 1192813"/>
                <a:gd name="connsiteX7" fmla="*/ 108638 w 254860"/>
                <a:gd name="connsiteY7" fmla="*/ 864649 h 1192813"/>
                <a:gd name="connsiteX8" fmla="*/ 244105 w 254860"/>
                <a:gd name="connsiteY8" fmla="*/ 39149 h 119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860" h="1192813">
                  <a:moveTo>
                    <a:pt x="244105" y="39149"/>
                  </a:moveTo>
                  <a:cubicBezTo>
                    <a:pt x="264213" y="-73034"/>
                    <a:pt x="254335" y="80424"/>
                    <a:pt x="229288" y="191549"/>
                  </a:cubicBezTo>
                  <a:cubicBezTo>
                    <a:pt x="204241" y="302674"/>
                    <a:pt x="120633" y="568669"/>
                    <a:pt x="93822" y="705899"/>
                  </a:cubicBezTo>
                  <a:cubicBezTo>
                    <a:pt x="67011" y="843130"/>
                    <a:pt x="80064" y="960604"/>
                    <a:pt x="68422" y="1014932"/>
                  </a:cubicBezTo>
                  <a:cubicBezTo>
                    <a:pt x="56780" y="1069260"/>
                    <a:pt x="35261" y="1002233"/>
                    <a:pt x="23972" y="1031866"/>
                  </a:cubicBezTo>
                  <a:cubicBezTo>
                    <a:pt x="12683" y="1061499"/>
                    <a:pt x="-3545" y="1189557"/>
                    <a:pt x="688" y="1192732"/>
                  </a:cubicBezTo>
                  <a:cubicBezTo>
                    <a:pt x="4921" y="1195907"/>
                    <a:pt x="31380" y="1105596"/>
                    <a:pt x="49372" y="1050916"/>
                  </a:cubicBezTo>
                  <a:cubicBezTo>
                    <a:pt x="67364" y="996236"/>
                    <a:pt x="76535" y="1031513"/>
                    <a:pt x="108638" y="864649"/>
                  </a:cubicBezTo>
                  <a:cubicBezTo>
                    <a:pt x="140741" y="697785"/>
                    <a:pt x="223997" y="151332"/>
                    <a:pt x="244105" y="391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5" name="フリーフォーム: 図形 764">
              <a:extLst>
                <a:ext uri="{FF2B5EF4-FFF2-40B4-BE49-F238E27FC236}">
                  <a16:creationId xmlns:a16="http://schemas.microsoft.com/office/drawing/2014/main" id="{8286686F-CBC7-4353-918A-8F5FD0F10DF3}"/>
                </a:ext>
              </a:extLst>
            </p:cNvPr>
            <p:cNvSpPr/>
            <p:nvPr/>
          </p:nvSpPr>
          <p:spPr>
            <a:xfrm>
              <a:off x="3425201" y="6091976"/>
              <a:ext cx="82141" cy="254971"/>
            </a:xfrm>
            <a:custGeom>
              <a:avLst/>
              <a:gdLst>
                <a:gd name="connsiteX0" fmla="*/ 82116 w 82141"/>
                <a:gd name="connsiteY0" fmla="*/ 1907 h 254971"/>
                <a:gd name="connsiteX1" fmla="*/ 3799 w 82141"/>
                <a:gd name="connsiteY1" fmla="*/ 75991 h 254971"/>
                <a:gd name="connsiteX2" fmla="*/ 12266 w 82141"/>
                <a:gd name="connsiteY2" fmla="*/ 253791 h 254971"/>
                <a:gd name="connsiteX3" fmla="*/ 12266 w 82141"/>
                <a:gd name="connsiteY3" fmla="*/ 145841 h 254971"/>
                <a:gd name="connsiteX4" fmla="*/ 82116 w 82141"/>
                <a:gd name="connsiteY4" fmla="*/ 1907 h 25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1" h="254971">
                  <a:moveTo>
                    <a:pt x="82116" y="1907"/>
                  </a:moveTo>
                  <a:cubicBezTo>
                    <a:pt x="80705" y="-9735"/>
                    <a:pt x="15441" y="34010"/>
                    <a:pt x="3799" y="75991"/>
                  </a:cubicBezTo>
                  <a:cubicBezTo>
                    <a:pt x="-7843" y="117972"/>
                    <a:pt x="10855" y="242149"/>
                    <a:pt x="12266" y="253791"/>
                  </a:cubicBezTo>
                  <a:cubicBezTo>
                    <a:pt x="13677" y="265433"/>
                    <a:pt x="-2551" y="188174"/>
                    <a:pt x="12266" y="145841"/>
                  </a:cubicBezTo>
                  <a:cubicBezTo>
                    <a:pt x="27083" y="103508"/>
                    <a:pt x="83527" y="13549"/>
                    <a:pt x="82116" y="19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6" name="フリーフォーム: 図形 765">
              <a:extLst>
                <a:ext uri="{FF2B5EF4-FFF2-40B4-BE49-F238E27FC236}">
                  <a16:creationId xmlns:a16="http://schemas.microsoft.com/office/drawing/2014/main" id="{4D2E4964-DBE8-4992-A360-5BD24972B70E}"/>
                </a:ext>
              </a:extLst>
            </p:cNvPr>
            <p:cNvSpPr/>
            <p:nvPr/>
          </p:nvSpPr>
          <p:spPr>
            <a:xfrm>
              <a:off x="3414804" y="5702390"/>
              <a:ext cx="404563" cy="652381"/>
            </a:xfrm>
            <a:custGeom>
              <a:avLst/>
              <a:gdLst>
                <a:gd name="connsiteX0" fmla="*/ 403663 w 404563"/>
                <a:gd name="connsiteY0" fmla="*/ 2027 h 652381"/>
                <a:gd name="connsiteX1" fmla="*/ 348629 w 404563"/>
                <a:gd name="connsiteY1" fmla="*/ 251793 h 652381"/>
                <a:gd name="connsiteX2" fmla="*/ 293596 w 404563"/>
                <a:gd name="connsiteY2" fmla="*/ 541777 h 652381"/>
                <a:gd name="connsiteX3" fmla="*/ 276663 w 404563"/>
                <a:gd name="connsiteY3" fmla="*/ 622210 h 652381"/>
                <a:gd name="connsiteX4" fmla="*/ 261846 w 404563"/>
                <a:gd name="connsiteY4" fmla="*/ 624327 h 652381"/>
                <a:gd name="connsiteX5" fmla="*/ 227979 w 404563"/>
                <a:gd name="connsiteY5" fmla="*/ 639143 h 652381"/>
                <a:gd name="connsiteX6" fmla="*/ 211046 w 404563"/>
                <a:gd name="connsiteY6" fmla="*/ 645493 h 652381"/>
                <a:gd name="connsiteX7" fmla="*/ 1496 w 404563"/>
                <a:gd name="connsiteY7" fmla="*/ 651843 h 652381"/>
                <a:gd name="connsiteX8" fmla="*/ 111563 w 404563"/>
                <a:gd name="connsiteY8" fmla="*/ 630677 h 652381"/>
                <a:gd name="connsiteX9" fmla="*/ 251263 w 404563"/>
                <a:gd name="connsiteY9" fmla="*/ 607393 h 652381"/>
                <a:gd name="connsiteX10" fmla="*/ 302063 w 404563"/>
                <a:gd name="connsiteY10" fmla="*/ 391493 h 652381"/>
                <a:gd name="connsiteX11" fmla="*/ 403663 w 404563"/>
                <a:gd name="connsiteY11" fmla="*/ 2027 h 65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4563" h="652381">
                  <a:moveTo>
                    <a:pt x="403663" y="2027"/>
                  </a:moveTo>
                  <a:cubicBezTo>
                    <a:pt x="411424" y="-21256"/>
                    <a:pt x="366973" y="161835"/>
                    <a:pt x="348629" y="251793"/>
                  </a:cubicBezTo>
                  <a:cubicBezTo>
                    <a:pt x="330284" y="341751"/>
                    <a:pt x="305590" y="480041"/>
                    <a:pt x="293596" y="541777"/>
                  </a:cubicBezTo>
                  <a:cubicBezTo>
                    <a:pt x="281602" y="603513"/>
                    <a:pt x="281955" y="608452"/>
                    <a:pt x="276663" y="622210"/>
                  </a:cubicBezTo>
                  <a:cubicBezTo>
                    <a:pt x="271371" y="635968"/>
                    <a:pt x="269960" y="621505"/>
                    <a:pt x="261846" y="624327"/>
                  </a:cubicBezTo>
                  <a:cubicBezTo>
                    <a:pt x="253732" y="627149"/>
                    <a:pt x="236446" y="635615"/>
                    <a:pt x="227979" y="639143"/>
                  </a:cubicBezTo>
                  <a:cubicBezTo>
                    <a:pt x="219512" y="642671"/>
                    <a:pt x="248793" y="643376"/>
                    <a:pt x="211046" y="645493"/>
                  </a:cubicBezTo>
                  <a:cubicBezTo>
                    <a:pt x="173299" y="647610"/>
                    <a:pt x="18076" y="654312"/>
                    <a:pt x="1496" y="651843"/>
                  </a:cubicBezTo>
                  <a:cubicBezTo>
                    <a:pt x="-15084" y="649374"/>
                    <a:pt x="111563" y="630677"/>
                    <a:pt x="111563" y="630677"/>
                  </a:cubicBezTo>
                  <a:cubicBezTo>
                    <a:pt x="153191" y="623269"/>
                    <a:pt x="219513" y="647257"/>
                    <a:pt x="251263" y="607393"/>
                  </a:cubicBezTo>
                  <a:cubicBezTo>
                    <a:pt x="283013" y="567529"/>
                    <a:pt x="278780" y="488154"/>
                    <a:pt x="302063" y="391493"/>
                  </a:cubicBezTo>
                  <a:cubicBezTo>
                    <a:pt x="325346" y="294832"/>
                    <a:pt x="395902" y="25310"/>
                    <a:pt x="403663" y="20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7" name="フリーフォーム: 図形 766">
              <a:extLst>
                <a:ext uri="{FF2B5EF4-FFF2-40B4-BE49-F238E27FC236}">
                  <a16:creationId xmlns:a16="http://schemas.microsoft.com/office/drawing/2014/main" id="{51FA687E-1C37-4C92-A8AA-70F2F256BC4A}"/>
                </a:ext>
              </a:extLst>
            </p:cNvPr>
            <p:cNvSpPr/>
            <p:nvPr/>
          </p:nvSpPr>
          <p:spPr>
            <a:xfrm>
              <a:off x="3817812" y="5723302"/>
              <a:ext cx="293143" cy="645834"/>
            </a:xfrm>
            <a:custGeom>
              <a:avLst/>
              <a:gdLst>
                <a:gd name="connsiteX0" fmla="*/ 4888 w 293143"/>
                <a:gd name="connsiteY0" fmla="*/ 165 h 645834"/>
                <a:gd name="connsiteX1" fmla="*/ 30288 w 293143"/>
                <a:gd name="connsiteY1" fmla="*/ 315548 h 645834"/>
                <a:gd name="connsiteX2" fmla="*/ 30288 w 293143"/>
                <a:gd name="connsiteY2" fmla="*/ 417148 h 645834"/>
                <a:gd name="connsiteX3" fmla="*/ 4888 w 293143"/>
                <a:gd name="connsiteY3" fmla="*/ 601298 h 645834"/>
                <a:gd name="connsiteX4" fmla="*/ 4888 w 293143"/>
                <a:gd name="connsiteY4" fmla="*/ 628815 h 645834"/>
                <a:gd name="connsiteX5" fmla="*/ 55688 w 293143"/>
                <a:gd name="connsiteY5" fmla="*/ 620348 h 645834"/>
                <a:gd name="connsiteX6" fmla="*/ 191155 w 293143"/>
                <a:gd name="connsiteY6" fmla="*/ 626698 h 645834"/>
                <a:gd name="connsiteX7" fmla="*/ 288521 w 293143"/>
                <a:gd name="connsiteY7" fmla="*/ 645748 h 645834"/>
                <a:gd name="connsiteX8" fmla="*/ 252538 w 293143"/>
                <a:gd name="connsiteY8" fmla="*/ 618231 h 645834"/>
                <a:gd name="connsiteX9" fmla="*/ 38755 w 293143"/>
                <a:gd name="connsiteY9" fmla="*/ 607648 h 645834"/>
                <a:gd name="connsiteX10" fmla="*/ 42988 w 293143"/>
                <a:gd name="connsiteY10" fmla="*/ 520865 h 645834"/>
                <a:gd name="connsiteX11" fmla="*/ 57805 w 293143"/>
                <a:gd name="connsiteY11" fmla="*/ 275331 h 645834"/>
                <a:gd name="connsiteX12" fmla="*/ 4888 w 293143"/>
                <a:gd name="connsiteY12" fmla="*/ 165 h 64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143" h="645834">
                  <a:moveTo>
                    <a:pt x="4888" y="165"/>
                  </a:moveTo>
                  <a:cubicBezTo>
                    <a:pt x="302" y="6868"/>
                    <a:pt x="26055" y="246051"/>
                    <a:pt x="30288" y="315548"/>
                  </a:cubicBezTo>
                  <a:cubicBezTo>
                    <a:pt x="34521" y="385045"/>
                    <a:pt x="34521" y="369523"/>
                    <a:pt x="30288" y="417148"/>
                  </a:cubicBezTo>
                  <a:cubicBezTo>
                    <a:pt x="26055" y="464773"/>
                    <a:pt x="9121" y="566020"/>
                    <a:pt x="4888" y="601298"/>
                  </a:cubicBezTo>
                  <a:cubicBezTo>
                    <a:pt x="655" y="636576"/>
                    <a:pt x="-3579" y="625640"/>
                    <a:pt x="4888" y="628815"/>
                  </a:cubicBezTo>
                  <a:cubicBezTo>
                    <a:pt x="13355" y="631990"/>
                    <a:pt x="24644" y="620701"/>
                    <a:pt x="55688" y="620348"/>
                  </a:cubicBezTo>
                  <a:cubicBezTo>
                    <a:pt x="86732" y="619995"/>
                    <a:pt x="152350" y="622465"/>
                    <a:pt x="191155" y="626698"/>
                  </a:cubicBezTo>
                  <a:cubicBezTo>
                    <a:pt x="229960" y="630931"/>
                    <a:pt x="278291" y="647159"/>
                    <a:pt x="288521" y="645748"/>
                  </a:cubicBezTo>
                  <a:cubicBezTo>
                    <a:pt x="298751" y="644337"/>
                    <a:pt x="294166" y="624581"/>
                    <a:pt x="252538" y="618231"/>
                  </a:cubicBezTo>
                  <a:cubicBezTo>
                    <a:pt x="210910" y="611881"/>
                    <a:pt x="73680" y="623876"/>
                    <a:pt x="38755" y="607648"/>
                  </a:cubicBezTo>
                  <a:cubicBezTo>
                    <a:pt x="3830" y="591420"/>
                    <a:pt x="39813" y="576251"/>
                    <a:pt x="42988" y="520865"/>
                  </a:cubicBezTo>
                  <a:cubicBezTo>
                    <a:pt x="46163" y="465479"/>
                    <a:pt x="62744" y="358587"/>
                    <a:pt x="57805" y="275331"/>
                  </a:cubicBezTo>
                  <a:cubicBezTo>
                    <a:pt x="52866" y="192075"/>
                    <a:pt x="9474" y="-6538"/>
                    <a:pt x="4888" y="1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8" name="フリーフォーム: 図形 767">
              <a:extLst>
                <a:ext uri="{FF2B5EF4-FFF2-40B4-BE49-F238E27FC236}">
                  <a16:creationId xmlns:a16="http://schemas.microsoft.com/office/drawing/2014/main" id="{2894DD4C-095D-4244-A83B-C6A0E529B6E8}"/>
                </a:ext>
              </a:extLst>
            </p:cNvPr>
            <p:cNvSpPr/>
            <p:nvPr/>
          </p:nvSpPr>
          <p:spPr>
            <a:xfrm>
              <a:off x="4065833" y="5524504"/>
              <a:ext cx="49595" cy="835137"/>
            </a:xfrm>
            <a:custGeom>
              <a:avLst/>
              <a:gdLst>
                <a:gd name="connsiteX0" fmla="*/ 34150 w 49595"/>
                <a:gd name="connsiteY0" fmla="*/ 2113 h 835137"/>
                <a:gd name="connsiteX1" fmla="*/ 38384 w 49595"/>
                <a:gd name="connsiteY1" fmla="*/ 359829 h 835137"/>
                <a:gd name="connsiteX2" fmla="*/ 29917 w 49595"/>
                <a:gd name="connsiteY2" fmla="*/ 408513 h 835137"/>
                <a:gd name="connsiteX3" fmla="*/ 10867 w 49595"/>
                <a:gd name="connsiteY3" fmla="*/ 444496 h 835137"/>
                <a:gd name="connsiteX4" fmla="*/ 34150 w 49595"/>
                <a:gd name="connsiteY4" fmla="*/ 425446 h 835137"/>
                <a:gd name="connsiteX5" fmla="*/ 48967 w 49595"/>
                <a:gd name="connsiteY5" fmla="*/ 582079 h 835137"/>
                <a:gd name="connsiteX6" fmla="*/ 46850 w 49595"/>
                <a:gd name="connsiteY6" fmla="*/ 721779 h 835137"/>
                <a:gd name="connsiteX7" fmla="*/ 46850 w 49595"/>
                <a:gd name="connsiteY7" fmla="*/ 833963 h 835137"/>
                <a:gd name="connsiteX8" fmla="*/ 44734 w 49595"/>
                <a:gd name="connsiteY8" fmla="*/ 766229 h 835137"/>
                <a:gd name="connsiteX9" fmla="*/ 284 w 49595"/>
                <a:gd name="connsiteY9" fmla="*/ 552446 h 835137"/>
                <a:gd name="connsiteX10" fmla="*/ 25684 w 49595"/>
                <a:gd name="connsiteY10" fmla="*/ 226479 h 835137"/>
                <a:gd name="connsiteX11" fmla="*/ 34150 w 49595"/>
                <a:gd name="connsiteY11" fmla="*/ 2113 h 83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95" h="835137">
                  <a:moveTo>
                    <a:pt x="34150" y="2113"/>
                  </a:moveTo>
                  <a:cubicBezTo>
                    <a:pt x="36267" y="24338"/>
                    <a:pt x="39090" y="292096"/>
                    <a:pt x="38384" y="359829"/>
                  </a:cubicBezTo>
                  <a:cubicBezTo>
                    <a:pt x="37679" y="427562"/>
                    <a:pt x="34503" y="394402"/>
                    <a:pt x="29917" y="408513"/>
                  </a:cubicBezTo>
                  <a:cubicBezTo>
                    <a:pt x="25331" y="422624"/>
                    <a:pt x="10162" y="441674"/>
                    <a:pt x="10867" y="444496"/>
                  </a:cubicBezTo>
                  <a:cubicBezTo>
                    <a:pt x="11572" y="447318"/>
                    <a:pt x="27800" y="402516"/>
                    <a:pt x="34150" y="425446"/>
                  </a:cubicBezTo>
                  <a:cubicBezTo>
                    <a:pt x="40500" y="448376"/>
                    <a:pt x="46850" y="532690"/>
                    <a:pt x="48967" y="582079"/>
                  </a:cubicBezTo>
                  <a:cubicBezTo>
                    <a:pt x="51084" y="631468"/>
                    <a:pt x="47203" y="679798"/>
                    <a:pt x="46850" y="721779"/>
                  </a:cubicBezTo>
                  <a:cubicBezTo>
                    <a:pt x="46497" y="763760"/>
                    <a:pt x="47203" y="826555"/>
                    <a:pt x="46850" y="833963"/>
                  </a:cubicBezTo>
                  <a:cubicBezTo>
                    <a:pt x="46497" y="841371"/>
                    <a:pt x="52495" y="813148"/>
                    <a:pt x="44734" y="766229"/>
                  </a:cubicBezTo>
                  <a:cubicBezTo>
                    <a:pt x="36973" y="719310"/>
                    <a:pt x="3459" y="642404"/>
                    <a:pt x="284" y="552446"/>
                  </a:cubicBezTo>
                  <a:cubicBezTo>
                    <a:pt x="-2891" y="462488"/>
                    <a:pt x="21451" y="314674"/>
                    <a:pt x="25684" y="226479"/>
                  </a:cubicBezTo>
                  <a:cubicBezTo>
                    <a:pt x="29917" y="138285"/>
                    <a:pt x="32033" y="-20112"/>
                    <a:pt x="34150" y="21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9" name="フリーフォーム: 図形 768">
              <a:extLst>
                <a:ext uri="{FF2B5EF4-FFF2-40B4-BE49-F238E27FC236}">
                  <a16:creationId xmlns:a16="http://schemas.microsoft.com/office/drawing/2014/main" id="{F206E121-6B90-4B38-8773-DC872584DFB7}"/>
                </a:ext>
              </a:extLst>
            </p:cNvPr>
            <p:cNvSpPr/>
            <p:nvPr/>
          </p:nvSpPr>
          <p:spPr>
            <a:xfrm>
              <a:off x="3699933" y="4909184"/>
              <a:ext cx="338030" cy="493128"/>
            </a:xfrm>
            <a:custGeom>
              <a:avLst/>
              <a:gdLst>
                <a:gd name="connsiteX0" fmla="*/ 0 w 338030"/>
                <a:gd name="connsiteY0" fmla="*/ 37466 h 493128"/>
                <a:gd name="connsiteX1" fmla="*/ 311150 w 338030"/>
                <a:gd name="connsiteY1" fmla="*/ 28999 h 493128"/>
                <a:gd name="connsiteX2" fmla="*/ 283634 w 338030"/>
                <a:gd name="connsiteY2" fmla="*/ 52283 h 493128"/>
                <a:gd name="connsiteX3" fmla="*/ 234950 w 338030"/>
                <a:gd name="connsiteY3" fmla="*/ 215266 h 493128"/>
                <a:gd name="connsiteX4" fmla="*/ 234950 w 338030"/>
                <a:gd name="connsiteY4" fmla="*/ 492549 h 493128"/>
                <a:gd name="connsiteX5" fmla="*/ 241300 w 338030"/>
                <a:gd name="connsiteY5" fmla="*/ 282999 h 493128"/>
                <a:gd name="connsiteX6" fmla="*/ 300567 w 338030"/>
                <a:gd name="connsiteY6" fmla="*/ 107316 h 493128"/>
                <a:gd name="connsiteX7" fmla="*/ 334434 w 338030"/>
                <a:gd name="connsiteY7" fmla="*/ 5716 h 493128"/>
                <a:gd name="connsiteX8" fmla="*/ 213784 w 338030"/>
                <a:gd name="connsiteY8" fmla="*/ 12066 h 493128"/>
                <a:gd name="connsiteX9" fmla="*/ 0 w 338030"/>
                <a:gd name="connsiteY9" fmla="*/ 37466 h 49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030" h="493128">
                  <a:moveTo>
                    <a:pt x="0" y="37466"/>
                  </a:moveTo>
                  <a:cubicBezTo>
                    <a:pt x="131939" y="31998"/>
                    <a:pt x="263878" y="26530"/>
                    <a:pt x="311150" y="28999"/>
                  </a:cubicBezTo>
                  <a:cubicBezTo>
                    <a:pt x="358422" y="31468"/>
                    <a:pt x="296334" y="21238"/>
                    <a:pt x="283634" y="52283"/>
                  </a:cubicBezTo>
                  <a:cubicBezTo>
                    <a:pt x="270934" y="83328"/>
                    <a:pt x="243064" y="141888"/>
                    <a:pt x="234950" y="215266"/>
                  </a:cubicBezTo>
                  <a:cubicBezTo>
                    <a:pt x="226836" y="288644"/>
                    <a:pt x="233892" y="481260"/>
                    <a:pt x="234950" y="492549"/>
                  </a:cubicBezTo>
                  <a:cubicBezTo>
                    <a:pt x="236008" y="503838"/>
                    <a:pt x="230364" y="347204"/>
                    <a:pt x="241300" y="282999"/>
                  </a:cubicBezTo>
                  <a:cubicBezTo>
                    <a:pt x="252236" y="218794"/>
                    <a:pt x="285045" y="153530"/>
                    <a:pt x="300567" y="107316"/>
                  </a:cubicBezTo>
                  <a:cubicBezTo>
                    <a:pt x="316089" y="61102"/>
                    <a:pt x="348898" y="21591"/>
                    <a:pt x="334434" y="5716"/>
                  </a:cubicBezTo>
                  <a:cubicBezTo>
                    <a:pt x="319970" y="-10159"/>
                    <a:pt x="213784" y="12066"/>
                    <a:pt x="213784" y="12066"/>
                  </a:cubicBezTo>
                  <a:lnTo>
                    <a:pt x="0" y="374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フリーフォーム: 図形 769">
              <a:extLst>
                <a:ext uri="{FF2B5EF4-FFF2-40B4-BE49-F238E27FC236}">
                  <a16:creationId xmlns:a16="http://schemas.microsoft.com/office/drawing/2014/main" id="{F5ADEE92-1951-46E8-8735-94BEDF6721F1}"/>
                </a:ext>
              </a:extLst>
            </p:cNvPr>
            <p:cNvSpPr/>
            <p:nvPr/>
          </p:nvSpPr>
          <p:spPr>
            <a:xfrm>
              <a:off x="3927093" y="4929395"/>
              <a:ext cx="198903" cy="407944"/>
            </a:xfrm>
            <a:custGeom>
              <a:avLst/>
              <a:gdLst>
                <a:gd name="connsiteX0" fmla="*/ 198290 w 198903"/>
                <a:gd name="connsiteY0" fmla="*/ 322 h 407944"/>
                <a:gd name="connsiteX1" fmla="*/ 96690 w 198903"/>
                <a:gd name="connsiteY1" fmla="*/ 260672 h 407944"/>
                <a:gd name="connsiteX2" fmla="*/ 1440 w 198903"/>
                <a:gd name="connsiteY2" fmla="*/ 404605 h 407944"/>
                <a:gd name="connsiteX3" fmla="*/ 45890 w 198903"/>
                <a:gd name="connsiteY3" fmla="*/ 349572 h 407944"/>
                <a:gd name="connsiteX4" fmla="*/ 134790 w 198903"/>
                <a:gd name="connsiteY4" fmla="*/ 209872 h 407944"/>
                <a:gd name="connsiteX5" fmla="*/ 198290 w 198903"/>
                <a:gd name="connsiteY5" fmla="*/ 322 h 40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903" h="407944">
                  <a:moveTo>
                    <a:pt x="198290" y="322"/>
                  </a:moveTo>
                  <a:cubicBezTo>
                    <a:pt x="191940" y="8789"/>
                    <a:pt x="129498" y="193292"/>
                    <a:pt x="96690" y="260672"/>
                  </a:cubicBezTo>
                  <a:cubicBezTo>
                    <a:pt x="63882" y="328052"/>
                    <a:pt x="9907" y="389788"/>
                    <a:pt x="1440" y="404605"/>
                  </a:cubicBezTo>
                  <a:cubicBezTo>
                    <a:pt x="-7027" y="419422"/>
                    <a:pt x="23665" y="382028"/>
                    <a:pt x="45890" y="349572"/>
                  </a:cubicBezTo>
                  <a:cubicBezTo>
                    <a:pt x="68115" y="317117"/>
                    <a:pt x="109390" y="267375"/>
                    <a:pt x="134790" y="209872"/>
                  </a:cubicBezTo>
                  <a:cubicBezTo>
                    <a:pt x="160190" y="152369"/>
                    <a:pt x="204640" y="-8145"/>
                    <a:pt x="198290" y="3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1" name="フリーフォーム: 図形 770">
              <a:extLst>
                <a:ext uri="{FF2B5EF4-FFF2-40B4-BE49-F238E27FC236}">
                  <a16:creationId xmlns:a16="http://schemas.microsoft.com/office/drawing/2014/main" id="{A7398BF3-21A2-4277-9794-2549FF22E2B5}"/>
                </a:ext>
              </a:extLst>
            </p:cNvPr>
            <p:cNvSpPr/>
            <p:nvPr/>
          </p:nvSpPr>
          <p:spPr>
            <a:xfrm>
              <a:off x="4111887" y="4912311"/>
              <a:ext cx="317327" cy="242056"/>
            </a:xfrm>
            <a:custGeom>
              <a:avLst/>
              <a:gdLst>
                <a:gd name="connsiteX0" fmla="*/ 796 w 317327"/>
                <a:gd name="connsiteY0" fmla="*/ 21639 h 242056"/>
                <a:gd name="connsiteX1" fmla="*/ 297130 w 317327"/>
                <a:gd name="connsiteY1" fmla="*/ 23756 h 242056"/>
                <a:gd name="connsiteX2" fmla="*/ 282313 w 317327"/>
                <a:gd name="connsiteY2" fmla="*/ 27989 h 242056"/>
                <a:gd name="connsiteX3" fmla="*/ 212463 w 317327"/>
                <a:gd name="connsiteY3" fmla="*/ 203672 h 242056"/>
                <a:gd name="connsiteX4" fmla="*/ 76996 w 317327"/>
                <a:gd name="connsiteY4" fmla="*/ 239656 h 242056"/>
                <a:gd name="connsiteX5" fmla="*/ 184946 w 317327"/>
                <a:gd name="connsiteY5" fmla="*/ 216372 h 242056"/>
                <a:gd name="connsiteX6" fmla="*/ 295013 w 317327"/>
                <a:gd name="connsiteY6" fmla="*/ 38572 h 242056"/>
                <a:gd name="connsiteX7" fmla="*/ 212463 w 317327"/>
                <a:gd name="connsiteY7" fmla="*/ 472 h 242056"/>
                <a:gd name="connsiteX8" fmla="*/ 796 w 317327"/>
                <a:gd name="connsiteY8" fmla="*/ 21639 h 2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327" h="242056">
                  <a:moveTo>
                    <a:pt x="796" y="21639"/>
                  </a:moveTo>
                  <a:cubicBezTo>
                    <a:pt x="14907" y="25520"/>
                    <a:pt x="250211" y="22698"/>
                    <a:pt x="297130" y="23756"/>
                  </a:cubicBezTo>
                  <a:cubicBezTo>
                    <a:pt x="344049" y="24814"/>
                    <a:pt x="296424" y="-1997"/>
                    <a:pt x="282313" y="27989"/>
                  </a:cubicBezTo>
                  <a:cubicBezTo>
                    <a:pt x="268202" y="57975"/>
                    <a:pt x="246683" y="168394"/>
                    <a:pt x="212463" y="203672"/>
                  </a:cubicBezTo>
                  <a:cubicBezTo>
                    <a:pt x="178244" y="238950"/>
                    <a:pt x="81582" y="237539"/>
                    <a:pt x="76996" y="239656"/>
                  </a:cubicBezTo>
                  <a:cubicBezTo>
                    <a:pt x="72410" y="241773"/>
                    <a:pt x="148610" y="249886"/>
                    <a:pt x="184946" y="216372"/>
                  </a:cubicBezTo>
                  <a:cubicBezTo>
                    <a:pt x="221282" y="182858"/>
                    <a:pt x="290427" y="74555"/>
                    <a:pt x="295013" y="38572"/>
                  </a:cubicBezTo>
                  <a:cubicBezTo>
                    <a:pt x="299599" y="2589"/>
                    <a:pt x="260793" y="4352"/>
                    <a:pt x="212463" y="472"/>
                  </a:cubicBezTo>
                  <a:cubicBezTo>
                    <a:pt x="164133" y="-3408"/>
                    <a:pt x="-13315" y="17758"/>
                    <a:pt x="796" y="216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2" name="フリーフォーム: 図形 771">
              <a:extLst>
                <a:ext uri="{FF2B5EF4-FFF2-40B4-BE49-F238E27FC236}">
                  <a16:creationId xmlns:a16="http://schemas.microsoft.com/office/drawing/2014/main" id="{FF380566-8000-4793-8E7A-0653181049D0}"/>
                </a:ext>
              </a:extLst>
            </p:cNvPr>
            <p:cNvSpPr/>
            <p:nvPr/>
          </p:nvSpPr>
          <p:spPr>
            <a:xfrm>
              <a:off x="4117450" y="5141368"/>
              <a:ext cx="139219" cy="387838"/>
            </a:xfrm>
            <a:custGeom>
              <a:avLst/>
              <a:gdLst>
                <a:gd name="connsiteX0" fmla="*/ 82017 w 139219"/>
                <a:gd name="connsiteY0" fmla="*/ 15 h 387838"/>
                <a:gd name="connsiteX1" fmla="*/ 139167 w 139219"/>
                <a:gd name="connsiteY1" fmla="*/ 107965 h 387838"/>
                <a:gd name="connsiteX2" fmla="*/ 90483 w 139219"/>
                <a:gd name="connsiteY2" fmla="*/ 179932 h 387838"/>
                <a:gd name="connsiteX3" fmla="*/ 3700 w 139219"/>
                <a:gd name="connsiteY3" fmla="*/ 383132 h 387838"/>
                <a:gd name="connsiteX4" fmla="*/ 24867 w 139219"/>
                <a:gd name="connsiteY4" fmla="*/ 304815 h 387838"/>
                <a:gd name="connsiteX5" fmla="*/ 105300 w 139219"/>
                <a:gd name="connsiteY5" fmla="*/ 101615 h 387838"/>
                <a:gd name="connsiteX6" fmla="*/ 82017 w 139219"/>
                <a:gd name="connsiteY6" fmla="*/ 15 h 38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19" h="387838">
                  <a:moveTo>
                    <a:pt x="82017" y="15"/>
                  </a:moveTo>
                  <a:cubicBezTo>
                    <a:pt x="87661" y="1073"/>
                    <a:pt x="137756" y="77979"/>
                    <a:pt x="139167" y="107965"/>
                  </a:cubicBezTo>
                  <a:cubicBezTo>
                    <a:pt x="140578" y="137951"/>
                    <a:pt x="113061" y="134071"/>
                    <a:pt x="90483" y="179932"/>
                  </a:cubicBezTo>
                  <a:cubicBezTo>
                    <a:pt x="67905" y="225793"/>
                    <a:pt x="14636" y="362318"/>
                    <a:pt x="3700" y="383132"/>
                  </a:cubicBezTo>
                  <a:cubicBezTo>
                    <a:pt x="-7236" y="403946"/>
                    <a:pt x="7934" y="351735"/>
                    <a:pt x="24867" y="304815"/>
                  </a:cubicBezTo>
                  <a:cubicBezTo>
                    <a:pt x="41800" y="257895"/>
                    <a:pt x="94717" y="150651"/>
                    <a:pt x="105300" y="101615"/>
                  </a:cubicBezTo>
                  <a:cubicBezTo>
                    <a:pt x="115883" y="52579"/>
                    <a:pt x="76373" y="-1043"/>
                    <a:pt x="82017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3" name="フリーフォーム: 図形 772">
              <a:extLst>
                <a:ext uri="{FF2B5EF4-FFF2-40B4-BE49-F238E27FC236}">
                  <a16:creationId xmlns:a16="http://schemas.microsoft.com/office/drawing/2014/main" id="{84CC9DD6-F8C7-4414-B852-536FFF05D4ED}"/>
                </a:ext>
              </a:extLst>
            </p:cNvPr>
            <p:cNvSpPr/>
            <p:nvPr/>
          </p:nvSpPr>
          <p:spPr>
            <a:xfrm>
              <a:off x="4812279" y="4920743"/>
              <a:ext cx="71500" cy="226437"/>
            </a:xfrm>
            <a:custGeom>
              <a:avLst/>
              <a:gdLst>
                <a:gd name="connsiteX0" fmla="*/ 70871 w 71500"/>
                <a:gd name="connsiteY0" fmla="*/ 507 h 226437"/>
                <a:gd name="connsiteX1" fmla="*/ 1021 w 71500"/>
                <a:gd name="connsiteY1" fmla="*/ 90995 h 226437"/>
                <a:gd name="connsiteX2" fmla="*/ 29596 w 71500"/>
                <a:gd name="connsiteY2" fmla="*/ 225932 h 226437"/>
                <a:gd name="connsiteX3" fmla="*/ 34359 w 71500"/>
                <a:gd name="connsiteY3" fmla="*/ 130682 h 226437"/>
                <a:gd name="connsiteX4" fmla="*/ 70871 w 71500"/>
                <a:gd name="connsiteY4" fmla="*/ 507 h 22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00" h="226437">
                  <a:moveTo>
                    <a:pt x="70871" y="507"/>
                  </a:moveTo>
                  <a:cubicBezTo>
                    <a:pt x="65315" y="-6108"/>
                    <a:pt x="7900" y="53424"/>
                    <a:pt x="1021" y="90995"/>
                  </a:cubicBezTo>
                  <a:cubicBezTo>
                    <a:pt x="-5858" y="128566"/>
                    <a:pt x="24040" y="219318"/>
                    <a:pt x="29596" y="225932"/>
                  </a:cubicBezTo>
                  <a:cubicBezTo>
                    <a:pt x="35152" y="232547"/>
                    <a:pt x="25098" y="172751"/>
                    <a:pt x="34359" y="130682"/>
                  </a:cubicBezTo>
                  <a:cubicBezTo>
                    <a:pt x="43620" y="88613"/>
                    <a:pt x="76427" y="7122"/>
                    <a:pt x="70871" y="5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4" name="フリーフォーム: 図形 773">
              <a:extLst>
                <a:ext uri="{FF2B5EF4-FFF2-40B4-BE49-F238E27FC236}">
                  <a16:creationId xmlns:a16="http://schemas.microsoft.com/office/drawing/2014/main" id="{0572101A-548C-4DB8-8488-A518CB41F18D}"/>
                </a:ext>
              </a:extLst>
            </p:cNvPr>
            <p:cNvSpPr/>
            <p:nvPr/>
          </p:nvSpPr>
          <p:spPr>
            <a:xfrm>
              <a:off x="4800355" y="4890301"/>
              <a:ext cx="364149" cy="276236"/>
            </a:xfrm>
            <a:custGeom>
              <a:avLst/>
              <a:gdLst>
                <a:gd name="connsiteX0" fmla="*/ 66920 w 364149"/>
                <a:gd name="connsiteY0" fmla="*/ 8724 h 276236"/>
                <a:gd name="connsiteX1" fmla="*/ 168520 w 364149"/>
                <a:gd name="connsiteY1" fmla="*/ 24599 h 276236"/>
                <a:gd name="connsiteX2" fmla="*/ 312983 w 364149"/>
                <a:gd name="connsiteY2" fmla="*/ 787 h 276236"/>
                <a:gd name="connsiteX3" fmla="*/ 338383 w 364149"/>
                <a:gd name="connsiteY3" fmla="*/ 59524 h 276236"/>
                <a:gd name="connsiteX4" fmla="*/ 317745 w 364149"/>
                <a:gd name="connsiteY4" fmla="*/ 197637 h 276236"/>
                <a:gd name="connsiteX5" fmla="*/ 287583 w 364149"/>
                <a:gd name="connsiteY5" fmla="*/ 238912 h 276236"/>
                <a:gd name="connsiteX6" fmla="*/ 132008 w 364149"/>
                <a:gd name="connsiteY6" fmla="*/ 230974 h 276236"/>
                <a:gd name="connsiteX7" fmla="*/ 5008 w 364149"/>
                <a:gd name="connsiteY7" fmla="*/ 272249 h 276236"/>
                <a:gd name="connsiteX8" fmla="*/ 309808 w 364149"/>
                <a:gd name="connsiteY8" fmla="*/ 261137 h 276236"/>
                <a:gd name="connsiteX9" fmla="*/ 325683 w 364149"/>
                <a:gd name="connsiteY9" fmla="*/ 153187 h 276236"/>
                <a:gd name="connsiteX10" fmla="*/ 346320 w 364149"/>
                <a:gd name="connsiteY10" fmla="*/ 34124 h 276236"/>
                <a:gd name="connsiteX11" fmla="*/ 66920 w 364149"/>
                <a:gd name="connsiteY11" fmla="*/ 8724 h 27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149" h="276236">
                  <a:moveTo>
                    <a:pt x="66920" y="8724"/>
                  </a:moveTo>
                  <a:cubicBezTo>
                    <a:pt x="37287" y="7137"/>
                    <a:pt x="127510" y="25922"/>
                    <a:pt x="168520" y="24599"/>
                  </a:cubicBezTo>
                  <a:cubicBezTo>
                    <a:pt x="209530" y="23276"/>
                    <a:pt x="284673" y="-5034"/>
                    <a:pt x="312983" y="787"/>
                  </a:cubicBezTo>
                  <a:cubicBezTo>
                    <a:pt x="341294" y="6608"/>
                    <a:pt x="337589" y="26716"/>
                    <a:pt x="338383" y="59524"/>
                  </a:cubicBezTo>
                  <a:cubicBezTo>
                    <a:pt x="339177" y="92332"/>
                    <a:pt x="326212" y="167739"/>
                    <a:pt x="317745" y="197637"/>
                  </a:cubicBezTo>
                  <a:cubicBezTo>
                    <a:pt x="309278" y="227535"/>
                    <a:pt x="318539" y="233356"/>
                    <a:pt x="287583" y="238912"/>
                  </a:cubicBezTo>
                  <a:cubicBezTo>
                    <a:pt x="256627" y="244468"/>
                    <a:pt x="179104" y="225418"/>
                    <a:pt x="132008" y="230974"/>
                  </a:cubicBezTo>
                  <a:cubicBezTo>
                    <a:pt x="84912" y="236530"/>
                    <a:pt x="-24625" y="267222"/>
                    <a:pt x="5008" y="272249"/>
                  </a:cubicBezTo>
                  <a:cubicBezTo>
                    <a:pt x="34641" y="277276"/>
                    <a:pt x="256362" y="280981"/>
                    <a:pt x="309808" y="261137"/>
                  </a:cubicBezTo>
                  <a:cubicBezTo>
                    <a:pt x="363254" y="241293"/>
                    <a:pt x="319598" y="191023"/>
                    <a:pt x="325683" y="153187"/>
                  </a:cubicBezTo>
                  <a:cubicBezTo>
                    <a:pt x="331768" y="115352"/>
                    <a:pt x="393945" y="52645"/>
                    <a:pt x="346320" y="34124"/>
                  </a:cubicBezTo>
                  <a:cubicBezTo>
                    <a:pt x="298695" y="15603"/>
                    <a:pt x="96553" y="10311"/>
                    <a:pt x="66920" y="87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5" name="フリーフォーム: 図形 774">
              <a:extLst>
                <a:ext uri="{FF2B5EF4-FFF2-40B4-BE49-F238E27FC236}">
                  <a16:creationId xmlns:a16="http://schemas.microsoft.com/office/drawing/2014/main" id="{C373D380-7C23-4D0E-AC78-9DE6EBACAC92}"/>
                </a:ext>
              </a:extLst>
            </p:cNvPr>
            <p:cNvSpPr/>
            <p:nvPr/>
          </p:nvSpPr>
          <p:spPr>
            <a:xfrm>
              <a:off x="5170277" y="4889060"/>
              <a:ext cx="342582" cy="259274"/>
            </a:xfrm>
            <a:custGeom>
              <a:avLst/>
              <a:gdLst>
                <a:gd name="connsiteX0" fmla="*/ 127211 w 342582"/>
                <a:gd name="connsiteY0" fmla="*/ 5203 h 259274"/>
                <a:gd name="connsiteX1" fmla="*/ 57361 w 342582"/>
                <a:gd name="connsiteY1" fmla="*/ 108390 h 259274"/>
                <a:gd name="connsiteX2" fmla="*/ 211 w 342582"/>
                <a:gd name="connsiteY2" fmla="*/ 219515 h 259274"/>
                <a:gd name="connsiteX3" fmla="*/ 77998 w 342582"/>
                <a:gd name="connsiteY3" fmla="*/ 152840 h 259274"/>
                <a:gd name="connsiteX4" fmla="*/ 17673 w 342582"/>
                <a:gd name="connsiteY4" fmla="*/ 252853 h 259274"/>
                <a:gd name="connsiteX5" fmla="*/ 211348 w 342582"/>
                <a:gd name="connsiteY5" fmla="*/ 244915 h 259274"/>
                <a:gd name="connsiteX6" fmla="*/ 270086 w 342582"/>
                <a:gd name="connsiteY6" fmla="*/ 248090 h 259274"/>
                <a:gd name="connsiteX7" fmla="*/ 331998 w 342582"/>
                <a:gd name="connsiteY7" fmla="*/ 81403 h 259274"/>
                <a:gd name="connsiteX8" fmla="*/ 331998 w 342582"/>
                <a:gd name="connsiteY8" fmla="*/ 33778 h 259274"/>
                <a:gd name="connsiteX9" fmla="*/ 227223 w 342582"/>
                <a:gd name="connsiteY9" fmla="*/ 440 h 259274"/>
                <a:gd name="connsiteX10" fmla="*/ 303423 w 342582"/>
                <a:gd name="connsiteY10" fmla="*/ 57590 h 259274"/>
                <a:gd name="connsiteX11" fmla="*/ 235161 w 342582"/>
                <a:gd name="connsiteY11" fmla="*/ 184590 h 259274"/>
                <a:gd name="connsiteX12" fmla="*/ 30373 w 342582"/>
                <a:gd name="connsiteY12" fmla="*/ 194115 h 259274"/>
                <a:gd name="connsiteX13" fmla="*/ 127211 w 342582"/>
                <a:gd name="connsiteY13" fmla="*/ 5203 h 25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582" h="259274">
                  <a:moveTo>
                    <a:pt x="127211" y="5203"/>
                  </a:moveTo>
                  <a:cubicBezTo>
                    <a:pt x="131709" y="-9084"/>
                    <a:pt x="78528" y="72672"/>
                    <a:pt x="57361" y="108390"/>
                  </a:cubicBezTo>
                  <a:cubicBezTo>
                    <a:pt x="36194" y="144108"/>
                    <a:pt x="-3229" y="212107"/>
                    <a:pt x="211" y="219515"/>
                  </a:cubicBezTo>
                  <a:cubicBezTo>
                    <a:pt x="3650" y="226923"/>
                    <a:pt x="75088" y="147284"/>
                    <a:pt x="77998" y="152840"/>
                  </a:cubicBezTo>
                  <a:cubicBezTo>
                    <a:pt x="80908" y="158396"/>
                    <a:pt x="-4552" y="237507"/>
                    <a:pt x="17673" y="252853"/>
                  </a:cubicBezTo>
                  <a:cubicBezTo>
                    <a:pt x="39898" y="268199"/>
                    <a:pt x="169279" y="245709"/>
                    <a:pt x="211348" y="244915"/>
                  </a:cubicBezTo>
                  <a:cubicBezTo>
                    <a:pt x="253417" y="244121"/>
                    <a:pt x="249978" y="275342"/>
                    <a:pt x="270086" y="248090"/>
                  </a:cubicBezTo>
                  <a:cubicBezTo>
                    <a:pt x="290194" y="220838"/>
                    <a:pt x="321679" y="117122"/>
                    <a:pt x="331998" y="81403"/>
                  </a:cubicBezTo>
                  <a:cubicBezTo>
                    <a:pt x="342317" y="45684"/>
                    <a:pt x="349460" y="47272"/>
                    <a:pt x="331998" y="33778"/>
                  </a:cubicBezTo>
                  <a:cubicBezTo>
                    <a:pt x="314536" y="20284"/>
                    <a:pt x="231985" y="-3529"/>
                    <a:pt x="227223" y="440"/>
                  </a:cubicBezTo>
                  <a:cubicBezTo>
                    <a:pt x="222461" y="4409"/>
                    <a:pt x="302100" y="26898"/>
                    <a:pt x="303423" y="57590"/>
                  </a:cubicBezTo>
                  <a:cubicBezTo>
                    <a:pt x="304746" y="88282"/>
                    <a:pt x="280669" y="161836"/>
                    <a:pt x="235161" y="184590"/>
                  </a:cubicBezTo>
                  <a:cubicBezTo>
                    <a:pt x="189653" y="207344"/>
                    <a:pt x="45983" y="224013"/>
                    <a:pt x="30373" y="194115"/>
                  </a:cubicBezTo>
                  <a:cubicBezTo>
                    <a:pt x="14762" y="164217"/>
                    <a:pt x="122713" y="19490"/>
                    <a:pt x="127211" y="52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6" name="フリーフォーム: 図形 775">
              <a:extLst>
                <a:ext uri="{FF2B5EF4-FFF2-40B4-BE49-F238E27FC236}">
                  <a16:creationId xmlns:a16="http://schemas.microsoft.com/office/drawing/2014/main" id="{F15D2D3F-060C-4EFD-988C-E7AFD7B53ADC}"/>
                </a:ext>
              </a:extLst>
            </p:cNvPr>
            <p:cNvSpPr/>
            <p:nvPr/>
          </p:nvSpPr>
          <p:spPr>
            <a:xfrm>
              <a:off x="5586322" y="4908156"/>
              <a:ext cx="335466" cy="255511"/>
            </a:xfrm>
            <a:custGeom>
              <a:avLst/>
              <a:gdLst>
                <a:gd name="connsiteX0" fmla="*/ 42953 w 335466"/>
                <a:gd name="connsiteY0" fmla="*/ 394 h 255511"/>
                <a:gd name="connsiteX1" fmla="*/ 141378 w 335466"/>
                <a:gd name="connsiteY1" fmla="*/ 19444 h 255511"/>
                <a:gd name="connsiteX2" fmla="*/ 330291 w 335466"/>
                <a:gd name="connsiteY2" fmla="*/ 14682 h 255511"/>
                <a:gd name="connsiteX3" fmla="*/ 273141 w 335466"/>
                <a:gd name="connsiteY3" fmla="*/ 81357 h 255511"/>
                <a:gd name="connsiteX4" fmla="*/ 176303 w 335466"/>
                <a:gd name="connsiteY4" fmla="*/ 246457 h 255511"/>
                <a:gd name="connsiteX5" fmla="*/ 1678 w 335466"/>
                <a:gd name="connsiteY5" fmla="*/ 228994 h 255511"/>
                <a:gd name="connsiteX6" fmla="*/ 290603 w 335466"/>
                <a:gd name="connsiteY6" fmla="*/ 187719 h 255511"/>
                <a:gd name="connsiteX7" fmla="*/ 147728 w 335466"/>
                <a:gd name="connsiteY7" fmla="*/ 40082 h 255511"/>
                <a:gd name="connsiteX8" fmla="*/ 42953 w 335466"/>
                <a:gd name="connsiteY8" fmla="*/ 394 h 25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466" h="255511">
                  <a:moveTo>
                    <a:pt x="42953" y="394"/>
                  </a:moveTo>
                  <a:cubicBezTo>
                    <a:pt x="41895" y="-3045"/>
                    <a:pt x="93488" y="17063"/>
                    <a:pt x="141378" y="19444"/>
                  </a:cubicBezTo>
                  <a:cubicBezTo>
                    <a:pt x="189268" y="21825"/>
                    <a:pt x="308330" y="4363"/>
                    <a:pt x="330291" y="14682"/>
                  </a:cubicBezTo>
                  <a:cubicBezTo>
                    <a:pt x="352252" y="25001"/>
                    <a:pt x="298806" y="42728"/>
                    <a:pt x="273141" y="81357"/>
                  </a:cubicBezTo>
                  <a:cubicBezTo>
                    <a:pt x="247476" y="119986"/>
                    <a:pt x="221547" y="221851"/>
                    <a:pt x="176303" y="246457"/>
                  </a:cubicBezTo>
                  <a:cubicBezTo>
                    <a:pt x="131059" y="271063"/>
                    <a:pt x="-17372" y="238784"/>
                    <a:pt x="1678" y="228994"/>
                  </a:cubicBezTo>
                  <a:cubicBezTo>
                    <a:pt x="20728" y="219204"/>
                    <a:pt x="266261" y="219204"/>
                    <a:pt x="290603" y="187719"/>
                  </a:cubicBezTo>
                  <a:cubicBezTo>
                    <a:pt x="314945" y="156234"/>
                    <a:pt x="189532" y="66276"/>
                    <a:pt x="147728" y="40082"/>
                  </a:cubicBezTo>
                  <a:cubicBezTo>
                    <a:pt x="105924" y="13888"/>
                    <a:pt x="44011" y="3833"/>
                    <a:pt x="42953" y="3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7" name="フリーフォーム: 図形 776">
              <a:extLst>
                <a:ext uri="{FF2B5EF4-FFF2-40B4-BE49-F238E27FC236}">
                  <a16:creationId xmlns:a16="http://schemas.microsoft.com/office/drawing/2014/main" id="{AEEE57E1-7DFA-4B0C-A784-D999A01AA206}"/>
                </a:ext>
              </a:extLst>
            </p:cNvPr>
            <p:cNvSpPr/>
            <p:nvPr/>
          </p:nvSpPr>
          <p:spPr>
            <a:xfrm>
              <a:off x="5508622" y="4926027"/>
              <a:ext cx="146068" cy="204142"/>
            </a:xfrm>
            <a:custGeom>
              <a:avLst/>
              <a:gdLst>
                <a:gd name="connsiteX0" fmla="*/ 146053 w 146068"/>
                <a:gd name="connsiteY0" fmla="*/ 1573 h 204142"/>
                <a:gd name="connsiteX1" fmla="*/ 82553 w 146068"/>
                <a:gd name="connsiteY1" fmla="*/ 46023 h 204142"/>
                <a:gd name="connsiteX2" fmla="*/ 79378 w 146068"/>
                <a:gd name="connsiteY2" fmla="*/ 144448 h 204142"/>
                <a:gd name="connsiteX3" fmla="*/ 3 w 146068"/>
                <a:gd name="connsiteY3" fmla="*/ 203186 h 204142"/>
                <a:gd name="connsiteX4" fmla="*/ 76203 w 146068"/>
                <a:gd name="connsiteY4" fmla="*/ 98411 h 204142"/>
                <a:gd name="connsiteX5" fmla="*/ 146053 w 146068"/>
                <a:gd name="connsiteY5" fmla="*/ 1573 h 20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68" h="204142">
                  <a:moveTo>
                    <a:pt x="146053" y="1573"/>
                  </a:moveTo>
                  <a:cubicBezTo>
                    <a:pt x="147111" y="-7158"/>
                    <a:pt x="93665" y="22211"/>
                    <a:pt x="82553" y="46023"/>
                  </a:cubicBezTo>
                  <a:cubicBezTo>
                    <a:pt x="71440" y="69836"/>
                    <a:pt x="93136" y="118254"/>
                    <a:pt x="79378" y="144448"/>
                  </a:cubicBezTo>
                  <a:cubicBezTo>
                    <a:pt x="65620" y="170642"/>
                    <a:pt x="532" y="210859"/>
                    <a:pt x="3" y="203186"/>
                  </a:cubicBezTo>
                  <a:cubicBezTo>
                    <a:pt x="-526" y="195513"/>
                    <a:pt x="57682" y="134924"/>
                    <a:pt x="76203" y="98411"/>
                  </a:cubicBezTo>
                  <a:cubicBezTo>
                    <a:pt x="94724" y="61899"/>
                    <a:pt x="144995" y="10304"/>
                    <a:pt x="146053" y="15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8" name="フリーフォーム: 図形 777">
              <a:extLst>
                <a:ext uri="{FF2B5EF4-FFF2-40B4-BE49-F238E27FC236}">
                  <a16:creationId xmlns:a16="http://schemas.microsoft.com/office/drawing/2014/main" id="{36AFABC7-F144-4F0E-A466-62A763121A85}"/>
                </a:ext>
              </a:extLst>
            </p:cNvPr>
            <p:cNvSpPr/>
            <p:nvPr/>
          </p:nvSpPr>
          <p:spPr>
            <a:xfrm>
              <a:off x="4771358" y="5201893"/>
              <a:ext cx="177484" cy="264983"/>
            </a:xfrm>
            <a:custGeom>
              <a:avLst/>
              <a:gdLst>
                <a:gd name="connsiteX0" fmla="*/ 177409 w 177484"/>
                <a:gd name="connsiteY0" fmla="*/ 874 h 264983"/>
                <a:gd name="connsiteX1" fmla="*/ 12309 w 177484"/>
                <a:gd name="connsiteY1" fmla="*/ 248524 h 264983"/>
                <a:gd name="connsiteX2" fmla="*/ 14425 w 177484"/>
                <a:gd name="connsiteY2" fmla="*/ 233707 h 264983"/>
                <a:gd name="connsiteX3" fmla="*/ 33475 w 177484"/>
                <a:gd name="connsiteY3" fmla="*/ 168090 h 264983"/>
                <a:gd name="connsiteX4" fmla="*/ 177409 w 177484"/>
                <a:gd name="connsiteY4" fmla="*/ 874 h 26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484" h="264983">
                  <a:moveTo>
                    <a:pt x="177409" y="874"/>
                  </a:moveTo>
                  <a:cubicBezTo>
                    <a:pt x="173881" y="14280"/>
                    <a:pt x="39473" y="209719"/>
                    <a:pt x="12309" y="248524"/>
                  </a:cubicBezTo>
                  <a:cubicBezTo>
                    <a:pt x="-14855" y="287329"/>
                    <a:pt x="10897" y="247113"/>
                    <a:pt x="14425" y="233707"/>
                  </a:cubicBezTo>
                  <a:cubicBezTo>
                    <a:pt x="17953" y="220301"/>
                    <a:pt x="7369" y="204073"/>
                    <a:pt x="33475" y="168090"/>
                  </a:cubicBezTo>
                  <a:cubicBezTo>
                    <a:pt x="59581" y="132107"/>
                    <a:pt x="180937" y="-12532"/>
                    <a:pt x="177409" y="8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9" name="フリーフォーム: 図形 778">
              <a:extLst>
                <a:ext uri="{FF2B5EF4-FFF2-40B4-BE49-F238E27FC236}">
                  <a16:creationId xmlns:a16="http://schemas.microsoft.com/office/drawing/2014/main" id="{14B77EF8-F9BA-4E51-9DCB-169AF9F3FC9D}"/>
                </a:ext>
              </a:extLst>
            </p:cNvPr>
            <p:cNvSpPr/>
            <p:nvPr/>
          </p:nvSpPr>
          <p:spPr>
            <a:xfrm>
              <a:off x="4664254" y="5411872"/>
              <a:ext cx="303586" cy="952442"/>
            </a:xfrm>
            <a:custGeom>
              <a:avLst/>
              <a:gdLst>
                <a:gd name="connsiteX0" fmla="*/ 147459 w 303586"/>
                <a:gd name="connsiteY0" fmla="*/ 12616 h 952442"/>
                <a:gd name="connsiteX1" fmla="*/ 109359 w 303586"/>
                <a:gd name="connsiteY1" fmla="*/ 319003 h 952442"/>
                <a:gd name="connsiteX2" fmla="*/ 52209 w 303586"/>
                <a:gd name="connsiteY2" fmla="*/ 747628 h 952442"/>
                <a:gd name="connsiteX3" fmla="*/ 61734 w 303586"/>
                <a:gd name="connsiteY3" fmla="*/ 912728 h 952442"/>
                <a:gd name="connsiteX4" fmla="*/ 82371 w 303586"/>
                <a:gd name="connsiteY4" fmla="*/ 928603 h 952442"/>
                <a:gd name="connsiteX5" fmla="*/ 303034 w 303586"/>
                <a:gd name="connsiteY5" fmla="*/ 930191 h 952442"/>
                <a:gd name="connsiteX6" fmla="*/ 9346 w 303586"/>
                <a:gd name="connsiteY6" fmla="*/ 941303 h 952442"/>
                <a:gd name="connsiteX7" fmla="*/ 79196 w 303586"/>
                <a:gd name="connsiteY7" fmla="*/ 752391 h 952442"/>
                <a:gd name="connsiteX8" fmla="*/ 147459 w 303586"/>
                <a:gd name="connsiteY8" fmla="*/ 12616 h 9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586" h="952442">
                  <a:moveTo>
                    <a:pt x="147459" y="12616"/>
                  </a:moveTo>
                  <a:cubicBezTo>
                    <a:pt x="152486" y="-59615"/>
                    <a:pt x="125234" y="196501"/>
                    <a:pt x="109359" y="319003"/>
                  </a:cubicBezTo>
                  <a:cubicBezTo>
                    <a:pt x="93484" y="441505"/>
                    <a:pt x="60146" y="648674"/>
                    <a:pt x="52209" y="747628"/>
                  </a:cubicBezTo>
                  <a:cubicBezTo>
                    <a:pt x="44271" y="846582"/>
                    <a:pt x="56707" y="882566"/>
                    <a:pt x="61734" y="912728"/>
                  </a:cubicBezTo>
                  <a:cubicBezTo>
                    <a:pt x="66761" y="942890"/>
                    <a:pt x="42154" y="925692"/>
                    <a:pt x="82371" y="928603"/>
                  </a:cubicBezTo>
                  <a:cubicBezTo>
                    <a:pt x="122588" y="931514"/>
                    <a:pt x="315205" y="928074"/>
                    <a:pt x="303034" y="930191"/>
                  </a:cubicBezTo>
                  <a:cubicBezTo>
                    <a:pt x="290863" y="932308"/>
                    <a:pt x="46652" y="970936"/>
                    <a:pt x="9346" y="941303"/>
                  </a:cubicBezTo>
                  <a:cubicBezTo>
                    <a:pt x="-27960" y="911670"/>
                    <a:pt x="56971" y="904526"/>
                    <a:pt x="79196" y="752391"/>
                  </a:cubicBezTo>
                  <a:cubicBezTo>
                    <a:pt x="101421" y="600256"/>
                    <a:pt x="142432" y="84847"/>
                    <a:pt x="147459" y="126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0" name="フリーフォーム: 図形 779">
              <a:extLst>
                <a:ext uri="{FF2B5EF4-FFF2-40B4-BE49-F238E27FC236}">
                  <a16:creationId xmlns:a16="http://schemas.microsoft.com/office/drawing/2014/main" id="{BCAF14D9-875C-426C-A723-38FC4835711D}"/>
                </a:ext>
              </a:extLst>
            </p:cNvPr>
            <p:cNvSpPr/>
            <p:nvPr/>
          </p:nvSpPr>
          <p:spPr>
            <a:xfrm>
              <a:off x="4996350" y="5188574"/>
              <a:ext cx="205037" cy="256875"/>
            </a:xfrm>
            <a:custGeom>
              <a:avLst/>
              <a:gdLst>
                <a:gd name="connsiteX0" fmla="*/ 78888 w 205037"/>
                <a:gd name="connsiteY0" fmla="*/ 10489 h 256875"/>
                <a:gd name="connsiteX1" fmla="*/ 74125 w 205037"/>
                <a:gd name="connsiteY1" fmla="*/ 229564 h 256875"/>
                <a:gd name="connsiteX2" fmla="*/ 93175 w 205037"/>
                <a:gd name="connsiteY2" fmla="*/ 242264 h 256875"/>
                <a:gd name="connsiteX3" fmla="*/ 159850 w 205037"/>
                <a:gd name="connsiteY3" fmla="*/ 126376 h 256875"/>
                <a:gd name="connsiteX4" fmla="*/ 204300 w 205037"/>
                <a:gd name="connsiteY4" fmla="*/ 964 h 256875"/>
                <a:gd name="connsiteX5" fmla="*/ 172550 w 205037"/>
                <a:gd name="connsiteY5" fmla="*/ 196226 h 256875"/>
                <a:gd name="connsiteX6" fmla="*/ 2688 w 205037"/>
                <a:gd name="connsiteY6" fmla="*/ 235914 h 256875"/>
                <a:gd name="connsiteX7" fmla="*/ 78888 w 205037"/>
                <a:gd name="connsiteY7" fmla="*/ 10489 h 25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037" h="256875">
                  <a:moveTo>
                    <a:pt x="78888" y="10489"/>
                  </a:moveTo>
                  <a:cubicBezTo>
                    <a:pt x="90794" y="9431"/>
                    <a:pt x="71744" y="190935"/>
                    <a:pt x="74125" y="229564"/>
                  </a:cubicBezTo>
                  <a:cubicBezTo>
                    <a:pt x="76506" y="268193"/>
                    <a:pt x="78888" y="259462"/>
                    <a:pt x="93175" y="242264"/>
                  </a:cubicBezTo>
                  <a:cubicBezTo>
                    <a:pt x="107462" y="225066"/>
                    <a:pt x="141329" y="166593"/>
                    <a:pt x="159850" y="126376"/>
                  </a:cubicBezTo>
                  <a:cubicBezTo>
                    <a:pt x="178371" y="86159"/>
                    <a:pt x="202183" y="-10678"/>
                    <a:pt x="204300" y="964"/>
                  </a:cubicBezTo>
                  <a:cubicBezTo>
                    <a:pt x="206417" y="12606"/>
                    <a:pt x="206152" y="157068"/>
                    <a:pt x="172550" y="196226"/>
                  </a:cubicBezTo>
                  <a:cubicBezTo>
                    <a:pt x="138948" y="235384"/>
                    <a:pt x="21209" y="260785"/>
                    <a:pt x="2688" y="235914"/>
                  </a:cubicBezTo>
                  <a:cubicBezTo>
                    <a:pt x="-15833" y="211043"/>
                    <a:pt x="66982" y="11547"/>
                    <a:pt x="78888" y="104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1" name="フリーフォーム: 図形 780">
              <a:extLst>
                <a:ext uri="{FF2B5EF4-FFF2-40B4-BE49-F238E27FC236}">
                  <a16:creationId xmlns:a16="http://schemas.microsoft.com/office/drawing/2014/main" id="{FC9C2605-325D-46BF-8758-09F734D1B68D}"/>
                </a:ext>
              </a:extLst>
            </p:cNvPr>
            <p:cNvSpPr/>
            <p:nvPr/>
          </p:nvSpPr>
          <p:spPr>
            <a:xfrm>
              <a:off x="4913383" y="5194578"/>
              <a:ext cx="198725" cy="41561"/>
            </a:xfrm>
            <a:custGeom>
              <a:avLst/>
              <a:gdLst>
                <a:gd name="connsiteX0" fmla="*/ 7867 w 198725"/>
                <a:gd name="connsiteY0" fmla="*/ 12422 h 41561"/>
                <a:gd name="connsiteX1" fmla="*/ 198367 w 198725"/>
                <a:gd name="connsiteY1" fmla="*/ 1310 h 41561"/>
                <a:gd name="connsiteX2" fmla="*/ 53905 w 198725"/>
                <a:gd name="connsiteY2" fmla="*/ 40997 h 41561"/>
                <a:gd name="connsiteX3" fmla="*/ 7867 w 198725"/>
                <a:gd name="connsiteY3" fmla="*/ 12422 h 4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725" h="41561">
                  <a:moveTo>
                    <a:pt x="7867" y="12422"/>
                  </a:moveTo>
                  <a:cubicBezTo>
                    <a:pt x="31944" y="5808"/>
                    <a:pt x="190694" y="-3452"/>
                    <a:pt x="198367" y="1310"/>
                  </a:cubicBezTo>
                  <a:cubicBezTo>
                    <a:pt x="206040" y="6072"/>
                    <a:pt x="88301" y="36235"/>
                    <a:pt x="53905" y="40997"/>
                  </a:cubicBezTo>
                  <a:cubicBezTo>
                    <a:pt x="19509" y="45759"/>
                    <a:pt x="-16210" y="19036"/>
                    <a:pt x="7867" y="124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2" name="フリーフォーム: 図形 781">
              <a:extLst>
                <a:ext uri="{FF2B5EF4-FFF2-40B4-BE49-F238E27FC236}">
                  <a16:creationId xmlns:a16="http://schemas.microsoft.com/office/drawing/2014/main" id="{A3E4107E-A10C-4490-B935-ADFE30E0B765}"/>
                </a:ext>
              </a:extLst>
            </p:cNvPr>
            <p:cNvSpPr/>
            <p:nvPr/>
          </p:nvSpPr>
          <p:spPr>
            <a:xfrm>
              <a:off x="5166302" y="5194875"/>
              <a:ext cx="374147" cy="329645"/>
            </a:xfrm>
            <a:custGeom>
              <a:avLst/>
              <a:gdLst>
                <a:gd name="connsiteX0" fmla="*/ 1011 w 374147"/>
                <a:gd name="connsiteY0" fmla="*/ 4188 h 329645"/>
                <a:gd name="connsiteX1" fmla="*/ 99436 w 374147"/>
                <a:gd name="connsiteY1" fmla="*/ 5775 h 329645"/>
                <a:gd name="connsiteX2" fmla="*/ 278823 w 374147"/>
                <a:gd name="connsiteY2" fmla="*/ 7363 h 329645"/>
                <a:gd name="connsiteX3" fmla="*/ 250248 w 374147"/>
                <a:gd name="connsiteY3" fmla="*/ 101025 h 329645"/>
                <a:gd name="connsiteX4" fmla="*/ 239136 w 374147"/>
                <a:gd name="connsiteY4" fmla="*/ 148650 h 329645"/>
                <a:gd name="connsiteX5" fmla="*/ 232786 w 374147"/>
                <a:gd name="connsiteY5" fmla="*/ 329625 h 329645"/>
                <a:gd name="connsiteX6" fmla="*/ 275648 w 374147"/>
                <a:gd name="connsiteY6" fmla="*/ 159763 h 329645"/>
                <a:gd name="connsiteX7" fmla="*/ 374073 w 374147"/>
                <a:gd name="connsiteY7" fmla="*/ 29588 h 329645"/>
                <a:gd name="connsiteX8" fmla="*/ 289936 w 374147"/>
                <a:gd name="connsiteY8" fmla="*/ 228025 h 329645"/>
                <a:gd name="connsiteX9" fmla="*/ 186748 w 374147"/>
                <a:gd name="connsiteY9" fmla="*/ 286763 h 329645"/>
                <a:gd name="connsiteX10" fmla="*/ 175636 w 374147"/>
                <a:gd name="connsiteY10" fmla="*/ 29588 h 329645"/>
                <a:gd name="connsiteX11" fmla="*/ 1011 w 374147"/>
                <a:gd name="connsiteY11" fmla="*/ 4188 h 32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147" h="329645">
                  <a:moveTo>
                    <a:pt x="1011" y="4188"/>
                  </a:moveTo>
                  <a:cubicBezTo>
                    <a:pt x="-11689" y="219"/>
                    <a:pt x="99436" y="5775"/>
                    <a:pt x="99436" y="5775"/>
                  </a:cubicBezTo>
                  <a:cubicBezTo>
                    <a:pt x="145738" y="6304"/>
                    <a:pt x="253688" y="-8512"/>
                    <a:pt x="278823" y="7363"/>
                  </a:cubicBezTo>
                  <a:cubicBezTo>
                    <a:pt x="303958" y="23238"/>
                    <a:pt x="256862" y="77477"/>
                    <a:pt x="250248" y="101025"/>
                  </a:cubicBezTo>
                  <a:cubicBezTo>
                    <a:pt x="243634" y="124573"/>
                    <a:pt x="242046" y="110550"/>
                    <a:pt x="239136" y="148650"/>
                  </a:cubicBezTo>
                  <a:cubicBezTo>
                    <a:pt x="236226" y="186750"/>
                    <a:pt x="226701" y="327773"/>
                    <a:pt x="232786" y="329625"/>
                  </a:cubicBezTo>
                  <a:cubicBezTo>
                    <a:pt x="238871" y="331477"/>
                    <a:pt x="252100" y="209769"/>
                    <a:pt x="275648" y="159763"/>
                  </a:cubicBezTo>
                  <a:cubicBezTo>
                    <a:pt x="299196" y="109757"/>
                    <a:pt x="371692" y="18211"/>
                    <a:pt x="374073" y="29588"/>
                  </a:cubicBezTo>
                  <a:cubicBezTo>
                    <a:pt x="376454" y="40965"/>
                    <a:pt x="321157" y="185163"/>
                    <a:pt x="289936" y="228025"/>
                  </a:cubicBezTo>
                  <a:cubicBezTo>
                    <a:pt x="258715" y="270888"/>
                    <a:pt x="205798" y="319836"/>
                    <a:pt x="186748" y="286763"/>
                  </a:cubicBezTo>
                  <a:cubicBezTo>
                    <a:pt x="167698" y="253690"/>
                    <a:pt x="203153" y="71128"/>
                    <a:pt x="175636" y="29588"/>
                  </a:cubicBezTo>
                  <a:cubicBezTo>
                    <a:pt x="148119" y="-11952"/>
                    <a:pt x="13711" y="8157"/>
                    <a:pt x="1011" y="4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3" name="フリーフォーム: 図形 782">
              <a:extLst>
                <a:ext uri="{FF2B5EF4-FFF2-40B4-BE49-F238E27FC236}">
                  <a16:creationId xmlns:a16="http://schemas.microsoft.com/office/drawing/2014/main" id="{4B1FC5B4-FE36-4BE3-BA4D-B15B3196179D}"/>
                </a:ext>
              </a:extLst>
            </p:cNvPr>
            <p:cNvSpPr/>
            <p:nvPr/>
          </p:nvSpPr>
          <p:spPr>
            <a:xfrm>
              <a:off x="5524394" y="5172840"/>
              <a:ext cx="277021" cy="827230"/>
            </a:xfrm>
            <a:custGeom>
              <a:avLst/>
              <a:gdLst>
                <a:gd name="connsiteX0" fmla="*/ 12806 w 277021"/>
                <a:gd name="connsiteY0" fmla="*/ 29398 h 827230"/>
                <a:gd name="connsiteX1" fmla="*/ 65194 w 277021"/>
                <a:gd name="connsiteY1" fmla="*/ 29398 h 827230"/>
                <a:gd name="connsiteX2" fmla="*/ 260456 w 277021"/>
                <a:gd name="connsiteY2" fmla="*/ 30985 h 827230"/>
                <a:gd name="connsiteX3" fmla="*/ 255694 w 277021"/>
                <a:gd name="connsiteY3" fmla="*/ 88135 h 827230"/>
                <a:gd name="connsiteX4" fmla="*/ 166794 w 277021"/>
                <a:gd name="connsiteY4" fmla="*/ 373885 h 827230"/>
                <a:gd name="connsiteX5" fmla="*/ 3281 w 277021"/>
                <a:gd name="connsiteY5" fmla="*/ 823148 h 827230"/>
                <a:gd name="connsiteX6" fmla="*/ 73131 w 277021"/>
                <a:gd name="connsiteY6" fmla="*/ 564385 h 827230"/>
                <a:gd name="connsiteX7" fmla="*/ 258869 w 277021"/>
                <a:gd name="connsiteY7" fmla="*/ 38923 h 827230"/>
                <a:gd name="connsiteX8" fmla="*/ 244581 w 277021"/>
                <a:gd name="connsiteY8" fmla="*/ 38923 h 827230"/>
                <a:gd name="connsiteX9" fmla="*/ 12806 w 277021"/>
                <a:gd name="connsiteY9" fmla="*/ 29398 h 82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021" h="827230">
                  <a:moveTo>
                    <a:pt x="12806" y="29398"/>
                  </a:moveTo>
                  <a:cubicBezTo>
                    <a:pt x="18362" y="29266"/>
                    <a:pt x="65194" y="29398"/>
                    <a:pt x="65194" y="29398"/>
                  </a:cubicBezTo>
                  <a:cubicBezTo>
                    <a:pt x="106469" y="29662"/>
                    <a:pt x="228706" y="21196"/>
                    <a:pt x="260456" y="30985"/>
                  </a:cubicBezTo>
                  <a:cubicBezTo>
                    <a:pt x="292206" y="40774"/>
                    <a:pt x="271304" y="30985"/>
                    <a:pt x="255694" y="88135"/>
                  </a:cubicBezTo>
                  <a:cubicBezTo>
                    <a:pt x="240084" y="145285"/>
                    <a:pt x="208863" y="251383"/>
                    <a:pt x="166794" y="373885"/>
                  </a:cubicBezTo>
                  <a:cubicBezTo>
                    <a:pt x="124725" y="496387"/>
                    <a:pt x="18891" y="791398"/>
                    <a:pt x="3281" y="823148"/>
                  </a:cubicBezTo>
                  <a:cubicBezTo>
                    <a:pt x="-12329" y="854898"/>
                    <a:pt x="30533" y="695089"/>
                    <a:pt x="73131" y="564385"/>
                  </a:cubicBezTo>
                  <a:cubicBezTo>
                    <a:pt x="115729" y="433681"/>
                    <a:pt x="230294" y="126500"/>
                    <a:pt x="258869" y="38923"/>
                  </a:cubicBezTo>
                  <a:cubicBezTo>
                    <a:pt x="287444" y="-48654"/>
                    <a:pt x="244581" y="38923"/>
                    <a:pt x="244581" y="38923"/>
                  </a:cubicBezTo>
                  <a:lnTo>
                    <a:pt x="12806" y="293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フリーフォーム: 図形 783">
              <a:extLst>
                <a:ext uri="{FF2B5EF4-FFF2-40B4-BE49-F238E27FC236}">
                  <a16:creationId xmlns:a16="http://schemas.microsoft.com/office/drawing/2014/main" id="{89B41534-A226-4F52-B8C0-0EE9C8924111}"/>
                </a:ext>
              </a:extLst>
            </p:cNvPr>
            <p:cNvSpPr/>
            <p:nvPr/>
          </p:nvSpPr>
          <p:spPr>
            <a:xfrm>
              <a:off x="4948185" y="5778349"/>
              <a:ext cx="187289" cy="558800"/>
            </a:xfrm>
            <a:custGeom>
              <a:avLst/>
              <a:gdLst>
                <a:gd name="connsiteX0" fmla="*/ 185790 w 187289"/>
                <a:gd name="connsiteY0" fmla="*/ 151 h 558800"/>
                <a:gd name="connsiteX1" fmla="*/ 161978 w 187289"/>
                <a:gd name="connsiteY1" fmla="*/ 198589 h 558800"/>
                <a:gd name="connsiteX2" fmla="*/ 71490 w 187289"/>
                <a:gd name="connsiteY2" fmla="*/ 373214 h 558800"/>
                <a:gd name="connsiteX3" fmla="*/ 53 w 187289"/>
                <a:gd name="connsiteY3" fmla="*/ 555776 h 558800"/>
                <a:gd name="connsiteX4" fmla="*/ 82603 w 187289"/>
                <a:gd name="connsiteY4" fmla="*/ 470051 h 558800"/>
                <a:gd name="connsiteX5" fmla="*/ 128640 w 187289"/>
                <a:gd name="connsiteY5" fmla="*/ 252564 h 558800"/>
                <a:gd name="connsiteX6" fmla="*/ 128640 w 187289"/>
                <a:gd name="connsiteY6" fmla="*/ 166839 h 558800"/>
                <a:gd name="connsiteX7" fmla="*/ 185790 w 187289"/>
                <a:gd name="connsiteY7" fmla="*/ 151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289" h="558800">
                  <a:moveTo>
                    <a:pt x="185790" y="151"/>
                  </a:moveTo>
                  <a:cubicBezTo>
                    <a:pt x="191346" y="5443"/>
                    <a:pt x="181028" y="136412"/>
                    <a:pt x="161978" y="198589"/>
                  </a:cubicBezTo>
                  <a:cubicBezTo>
                    <a:pt x="142928" y="260766"/>
                    <a:pt x="98477" y="313683"/>
                    <a:pt x="71490" y="373214"/>
                  </a:cubicBezTo>
                  <a:cubicBezTo>
                    <a:pt x="44503" y="432745"/>
                    <a:pt x="-1799" y="539637"/>
                    <a:pt x="53" y="555776"/>
                  </a:cubicBezTo>
                  <a:cubicBezTo>
                    <a:pt x="1905" y="571915"/>
                    <a:pt x="61172" y="520586"/>
                    <a:pt x="82603" y="470051"/>
                  </a:cubicBezTo>
                  <a:cubicBezTo>
                    <a:pt x="104034" y="419516"/>
                    <a:pt x="120967" y="303099"/>
                    <a:pt x="128640" y="252564"/>
                  </a:cubicBezTo>
                  <a:cubicBezTo>
                    <a:pt x="136313" y="202029"/>
                    <a:pt x="119644" y="203881"/>
                    <a:pt x="128640" y="166839"/>
                  </a:cubicBezTo>
                  <a:cubicBezTo>
                    <a:pt x="137636" y="129797"/>
                    <a:pt x="180234" y="-5141"/>
                    <a:pt x="185790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フリーフォーム: 図形 784">
              <a:extLst>
                <a:ext uri="{FF2B5EF4-FFF2-40B4-BE49-F238E27FC236}">
                  <a16:creationId xmlns:a16="http://schemas.microsoft.com/office/drawing/2014/main" id="{63FA0745-95F0-46DB-99C7-D3D45A24F6D3}"/>
                </a:ext>
              </a:extLst>
            </p:cNvPr>
            <p:cNvSpPr/>
            <p:nvPr/>
          </p:nvSpPr>
          <p:spPr>
            <a:xfrm>
              <a:off x="5113332" y="5767448"/>
              <a:ext cx="475140" cy="587391"/>
            </a:xfrm>
            <a:custGeom>
              <a:avLst/>
              <a:gdLst>
                <a:gd name="connsiteX0" fmla="*/ 22231 w 475140"/>
                <a:gd name="connsiteY0" fmla="*/ 1527 h 587391"/>
                <a:gd name="connsiteX1" fmla="*/ 73031 w 475140"/>
                <a:gd name="connsiteY1" fmla="*/ 257115 h 587391"/>
                <a:gd name="connsiteX2" fmla="*/ 6 w 475140"/>
                <a:gd name="connsiteY2" fmla="*/ 449202 h 587391"/>
                <a:gd name="connsiteX3" fmla="*/ 77793 w 475140"/>
                <a:gd name="connsiteY3" fmla="*/ 582552 h 587391"/>
                <a:gd name="connsiteX4" fmla="*/ 304806 w 475140"/>
                <a:gd name="connsiteY4" fmla="*/ 549215 h 587391"/>
                <a:gd name="connsiteX5" fmla="*/ 327031 w 475140"/>
                <a:gd name="connsiteY5" fmla="*/ 463490 h 587391"/>
                <a:gd name="connsiteX6" fmla="*/ 474668 w 475140"/>
                <a:gd name="connsiteY6" fmla="*/ 158690 h 587391"/>
                <a:gd name="connsiteX7" fmla="*/ 369893 w 475140"/>
                <a:gd name="connsiteY7" fmla="*/ 339665 h 587391"/>
                <a:gd name="connsiteX8" fmla="*/ 257181 w 475140"/>
                <a:gd name="connsiteY8" fmla="*/ 544452 h 587391"/>
                <a:gd name="connsiteX9" fmla="*/ 42868 w 475140"/>
                <a:gd name="connsiteY9" fmla="*/ 561915 h 587391"/>
                <a:gd name="connsiteX10" fmla="*/ 47631 w 475140"/>
                <a:gd name="connsiteY10" fmla="*/ 426977 h 587391"/>
                <a:gd name="connsiteX11" fmla="*/ 87318 w 475140"/>
                <a:gd name="connsiteY11" fmla="*/ 161865 h 587391"/>
                <a:gd name="connsiteX12" fmla="*/ 22231 w 475140"/>
                <a:gd name="connsiteY12" fmla="*/ 1527 h 58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140" h="587391">
                  <a:moveTo>
                    <a:pt x="22231" y="1527"/>
                  </a:moveTo>
                  <a:cubicBezTo>
                    <a:pt x="19850" y="17402"/>
                    <a:pt x="76735" y="182503"/>
                    <a:pt x="73031" y="257115"/>
                  </a:cubicBezTo>
                  <a:cubicBezTo>
                    <a:pt x="69327" y="331728"/>
                    <a:pt x="-788" y="394963"/>
                    <a:pt x="6" y="449202"/>
                  </a:cubicBezTo>
                  <a:cubicBezTo>
                    <a:pt x="800" y="503442"/>
                    <a:pt x="26993" y="565883"/>
                    <a:pt x="77793" y="582552"/>
                  </a:cubicBezTo>
                  <a:cubicBezTo>
                    <a:pt x="128593" y="599221"/>
                    <a:pt x="263266" y="569059"/>
                    <a:pt x="304806" y="549215"/>
                  </a:cubicBezTo>
                  <a:cubicBezTo>
                    <a:pt x="346346" y="529371"/>
                    <a:pt x="298721" y="528577"/>
                    <a:pt x="327031" y="463490"/>
                  </a:cubicBezTo>
                  <a:cubicBezTo>
                    <a:pt x="355341" y="398403"/>
                    <a:pt x="467524" y="179327"/>
                    <a:pt x="474668" y="158690"/>
                  </a:cubicBezTo>
                  <a:cubicBezTo>
                    <a:pt x="481812" y="138053"/>
                    <a:pt x="406141" y="275371"/>
                    <a:pt x="369893" y="339665"/>
                  </a:cubicBezTo>
                  <a:cubicBezTo>
                    <a:pt x="333645" y="403959"/>
                    <a:pt x="311685" y="507410"/>
                    <a:pt x="257181" y="544452"/>
                  </a:cubicBezTo>
                  <a:cubicBezTo>
                    <a:pt x="202677" y="581494"/>
                    <a:pt x="77793" y="581494"/>
                    <a:pt x="42868" y="561915"/>
                  </a:cubicBezTo>
                  <a:cubicBezTo>
                    <a:pt x="7943" y="542336"/>
                    <a:pt x="40223" y="493652"/>
                    <a:pt x="47631" y="426977"/>
                  </a:cubicBezTo>
                  <a:cubicBezTo>
                    <a:pt x="55039" y="360302"/>
                    <a:pt x="92345" y="226423"/>
                    <a:pt x="87318" y="161865"/>
                  </a:cubicBezTo>
                  <a:cubicBezTo>
                    <a:pt x="82291" y="97307"/>
                    <a:pt x="24612" y="-14348"/>
                    <a:pt x="22231" y="15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: 図形 785">
              <a:extLst>
                <a:ext uri="{FF2B5EF4-FFF2-40B4-BE49-F238E27FC236}">
                  <a16:creationId xmlns:a16="http://schemas.microsoft.com/office/drawing/2014/main" id="{F51980B1-B1F5-43B4-B642-872AAC56BA69}"/>
                </a:ext>
              </a:extLst>
            </p:cNvPr>
            <p:cNvSpPr/>
            <p:nvPr/>
          </p:nvSpPr>
          <p:spPr>
            <a:xfrm>
              <a:off x="5974419" y="4916514"/>
              <a:ext cx="300295" cy="257267"/>
            </a:xfrm>
            <a:custGeom>
              <a:avLst/>
              <a:gdLst>
                <a:gd name="connsiteX0" fmla="*/ 100414 w 300295"/>
                <a:gd name="connsiteY0" fmla="*/ 2619 h 257267"/>
                <a:gd name="connsiteX1" fmla="*/ 43264 w 300295"/>
                <a:gd name="connsiteY1" fmla="*/ 36486 h 257267"/>
                <a:gd name="connsiteX2" fmla="*/ 13631 w 300295"/>
                <a:gd name="connsiteY2" fmla="*/ 191003 h 257267"/>
                <a:gd name="connsiteX3" fmla="*/ 273981 w 300295"/>
                <a:gd name="connsiteY3" fmla="*/ 222753 h 257267"/>
                <a:gd name="connsiteX4" fmla="*/ 263398 w 300295"/>
                <a:gd name="connsiteY4" fmla="*/ 231219 h 257267"/>
                <a:gd name="connsiteX5" fmla="*/ 26331 w 300295"/>
                <a:gd name="connsiteY5" fmla="*/ 256619 h 257267"/>
                <a:gd name="connsiteX6" fmla="*/ 32681 w 300295"/>
                <a:gd name="connsiteY6" fmla="*/ 201586 h 257267"/>
                <a:gd name="connsiteX7" fmla="*/ 62314 w 300295"/>
                <a:gd name="connsiteY7" fmla="*/ 85169 h 257267"/>
                <a:gd name="connsiteX8" fmla="*/ 100414 w 300295"/>
                <a:gd name="connsiteY8" fmla="*/ 2619 h 25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295" h="257267">
                  <a:moveTo>
                    <a:pt x="100414" y="2619"/>
                  </a:moveTo>
                  <a:cubicBezTo>
                    <a:pt x="97239" y="-5495"/>
                    <a:pt x="57728" y="5089"/>
                    <a:pt x="43264" y="36486"/>
                  </a:cubicBezTo>
                  <a:cubicBezTo>
                    <a:pt x="28800" y="67883"/>
                    <a:pt x="-24822" y="159959"/>
                    <a:pt x="13631" y="191003"/>
                  </a:cubicBezTo>
                  <a:cubicBezTo>
                    <a:pt x="52084" y="222047"/>
                    <a:pt x="232353" y="216050"/>
                    <a:pt x="273981" y="222753"/>
                  </a:cubicBezTo>
                  <a:cubicBezTo>
                    <a:pt x="315609" y="229456"/>
                    <a:pt x="304673" y="225575"/>
                    <a:pt x="263398" y="231219"/>
                  </a:cubicBezTo>
                  <a:cubicBezTo>
                    <a:pt x="222123" y="236863"/>
                    <a:pt x="64784" y="261558"/>
                    <a:pt x="26331" y="256619"/>
                  </a:cubicBezTo>
                  <a:cubicBezTo>
                    <a:pt x="-12122" y="251680"/>
                    <a:pt x="26684" y="230161"/>
                    <a:pt x="32681" y="201586"/>
                  </a:cubicBezTo>
                  <a:cubicBezTo>
                    <a:pt x="38678" y="173011"/>
                    <a:pt x="56317" y="116566"/>
                    <a:pt x="62314" y="85169"/>
                  </a:cubicBezTo>
                  <a:cubicBezTo>
                    <a:pt x="68311" y="53772"/>
                    <a:pt x="103589" y="10733"/>
                    <a:pt x="100414" y="26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: 図形 786">
              <a:extLst>
                <a:ext uri="{FF2B5EF4-FFF2-40B4-BE49-F238E27FC236}">
                  <a16:creationId xmlns:a16="http://schemas.microsoft.com/office/drawing/2014/main" id="{1CB127E5-CDEE-4750-967E-CAA0391FB40A}"/>
                </a:ext>
              </a:extLst>
            </p:cNvPr>
            <p:cNvSpPr/>
            <p:nvPr/>
          </p:nvSpPr>
          <p:spPr>
            <a:xfrm>
              <a:off x="6030383" y="4918110"/>
              <a:ext cx="317804" cy="205546"/>
            </a:xfrm>
            <a:custGeom>
              <a:avLst/>
              <a:gdLst>
                <a:gd name="connsiteX0" fmla="*/ 0 w 317804"/>
                <a:gd name="connsiteY0" fmla="*/ 20073 h 205546"/>
                <a:gd name="connsiteX1" fmla="*/ 112184 w 317804"/>
                <a:gd name="connsiteY1" fmla="*/ 15840 h 205546"/>
                <a:gd name="connsiteX2" fmla="*/ 306917 w 317804"/>
                <a:gd name="connsiteY2" fmla="*/ 9490 h 205546"/>
                <a:gd name="connsiteX3" fmla="*/ 285750 w 317804"/>
                <a:gd name="connsiteY3" fmla="*/ 9490 h 205546"/>
                <a:gd name="connsiteX4" fmla="*/ 224367 w 317804"/>
                <a:gd name="connsiteY4" fmla="*/ 134373 h 205546"/>
                <a:gd name="connsiteX5" fmla="*/ 220134 w 317804"/>
                <a:gd name="connsiteY5" fmla="*/ 202107 h 205546"/>
                <a:gd name="connsiteX6" fmla="*/ 205317 w 317804"/>
                <a:gd name="connsiteY6" fmla="*/ 178823 h 205546"/>
                <a:gd name="connsiteX7" fmla="*/ 232834 w 317804"/>
                <a:gd name="connsiteY7" fmla="*/ 37007 h 205546"/>
                <a:gd name="connsiteX8" fmla="*/ 0 w 317804"/>
                <a:gd name="connsiteY8" fmla="*/ 20073 h 20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804" h="205546">
                  <a:moveTo>
                    <a:pt x="0" y="20073"/>
                  </a:moveTo>
                  <a:lnTo>
                    <a:pt x="112184" y="15840"/>
                  </a:lnTo>
                  <a:lnTo>
                    <a:pt x="306917" y="9490"/>
                  </a:lnTo>
                  <a:cubicBezTo>
                    <a:pt x="335845" y="8432"/>
                    <a:pt x="299508" y="-11324"/>
                    <a:pt x="285750" y="9490"/>
                  </a:cubicBezTo>
                  <a:cubicBezTo>
                    <a:pt x="271992" y="30304"/>
                    <a:pt x="235303" y="102270"/>
                    <a:pt x="224367" y="134373"/>
                  </a:cubicBezTo>
                  <a:cubicBezTo>
                    <a:pt x="213431" y="166476"/>
                    <a:pt x="223309" y="194699"/>
                    <a:pt x="220134" y="202107"/>
                  </a:cubicBezTo>
                  <a:cubicBezTo>
                    <a:pt x="216959" y="209515"/>
                    <a:pt x="203200" y="206340"/>
                    <a:pt x="205317" y="178823"/>
                  </a:cubicBezTo>
                  <a:cubicBezTo>
                    <a:pt x="207434" y="151306"/>
                    <a:pt x="265995" y="61701"/>
                    <a:pt x="232834" y="37007"/>
                  </a:cubicBezTo>
                  <a:cubicBezTo>
                    <a:pt x="199673" y="12313"/>
                    <a:pt x="103011" y="21485"/>
                    <a:pt x="0" y="20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D197C0DA-C84C-42EA-A890-4515125E2575}"/>
                </a:ext>
              </a:extLst>
            </p:cNvPr>
            <p:cNvSpPr/>
            <p:nvPr/>
          </p:nvSpPr>
          <p:spPr>
            <a:xfrm>
              <a:off x="5711716" y="5152907"/>
              <a:ext cx="295922" cy="1212854"/>
            </a:xfrm>
            <a:custGeom>
              <a:avLst/>
              <a:gdLst>
                <a:gd name="connsiteX0" fmla="*/ 253051 w 295922"/>
                <a:gd name="connsiteY0" fmla="*/ 26576 h 1212854"/>
                <a:gd name="connsiteX1" fmla="*/ 208601 w 295922"/>
                <a:gd name="connsiteY1" fmla="*/ 265760 h 1212854"/>
                <a:gd name="connsiteX2" fmla="*/ 157801 w 295922"/>
                <a:gd name="connsiteY2" fmla="*/ 390643 h 1212854"/>
                <a:gd name="connsiteX3" fmla="*/ 142984 w 295922"/>
                <a:gd name="connsiteY3" fmla="*/ 521876 h 1212854"/>
                <a:gd name="connsiteX4" fmla="*/ 92184 w 295922"/>
                <a:gd name="connsiteY4" fmla="*/ 665810 h 1212854"/>
                <a:gd name="connsiteX5" fmla="*/ 47734 w 295922"/>
                <a:gd name="connsiteY5" fmla="*/ 900760 h 1212854"/>
                <a:gd name="connsiteX6" fmla="*/ 1167 w 295922"/>
                <a:gd name="connsiteY6" fmla="*/ 1167460 h 1212854"/>
                <a:gd name="connsiteX7" fmla="*/ 98534 w 295922"/>
                <a:gd name="connsiteY7" fmla="*/ 1188626 h 1212854"/>
                <a:gd name="connsiteX8" fmla="*/ 295384 w 295922"/>
                <a:gd name="connsiteY8" fmla="*/ 1165343 h 1212854"/>
                <a:gd name="connsiteX9" fmla="*/ 32917 w 295922"/>
                <a:gd name="connsiteY9" fmla="*/ 1211910 h 1212854"/>
                <a:gd name="connsiteX10" fmla="*/ 47734 w 295922"/>
                <a:gd name="connsiteY10" fmla="*/ 1114543 h 1212854"/>
                <a:gd name="connsiteX11" fmla="*/ 75251 w 295922"/>
                <a:gd name="connsiteY11" fmla="*/ 957910 h 1212854"/>
                <a:gd name="connsiteX12" fmla="*/ 253051 w 295922"/>
                <a:gd name="connsiteY12" fmla="*/ 26576 h 121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922" h="1212854">
                  <a:moveTo>
                    <a:pt x="253051" y="26576"/>
                  </a:moveTo>
                  <a:cubicBezTo>
                    <a:pt x="275276" y="-88782"/>
                    <a:pt x="224476" y="205082"/>
                    <a:pt x="208601" y="265760"/>
                  </a:cubicBezTo>
                  <a:cubicBezTo>
                    <a:pt x="192726" y="326438"/>
                    <a:pt x="168737" y="347957"/>
                    <a:pt x="157801" y="390643"/>
                  </a:cubicBezTo>
                  <a:cubicBezTo>
                    <a:pt x="146865" y="433329"/>
                    <a:pt x="153920" y="476015"/>
                    <a:pt x="142984" y="521876"/>
                  </a:cubicBezTo>
                  <a:cubicBezTo>
                    <a:pt x="132048" y="567737"/>
                    <a:pt x="108059" y="602663"/>
                    <a:pt x="92184" y="665810"/>
                  </a:cubicBezTo>
                  <a:cubicBezTo>
                    <a:pt x="76309" y="728957"/>
                    <a:pt x="62903" y="817152"/>
                    <a:pt x="47734" y="900760"/>
                  </a:cubicBezTo>
                  <a:cubicBezTo>
                    <a:pt x="32565" y="984368"/>
                    <a:pt x="-7300" y="1119482"/>
                    <a:pt x="1167" y="1167460"/>
                  </a:cubicBezTo>
                  <a:cubicBezTo>
                    <a:pt x="9634" y="1215438"/>
                    <a:pt x="49498" y="1188979"/>
                    <a:pt x="98534" y="1188626"/>
                  </a:cubicBezTo>
                  <a:cubicBezTo>
                    <a:pt x="147570" y="1188273"/>
                    <a:pt x="306320" y="1161462"/>
                    <a:pt x="295384" y="1165343"/>
                  </a:cubicBezTo>
                  <a:cubicBezTo>
                    <a:pt x="284448" y="1169224"/>
                    <a:pt x="74192" y="1220377"/>
                    <a:pt x="32917" y="1211910"/>
                  </a:cubicBezTo>
                  <a:cubicBezTo>
                    <a:pt x="-8358" y="1203443"/>
                    <a:pt x="40678" y="1156876"/>
                    <a:pt x="47734" y="1114543"/>
                  </a:cubicBezTo>
                  <a:cubicBezTo>
                    <a:pt x="54790" y="1072210"/>
                    <a:pt x="36798" y="1138532"/>
                    <a:pt x="75251" y="957910"/>
                  </a:cubicBezTo>
                  <a:cubicBezTo>
                    <a:pt x="113704" y="777288"/>
                    <a:pt x="230826" y="141934"/>
                    <a:pt x="253051" y="26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: 図形 788">
              <a:extLst>
                <a:ext uri="{FF2B5EF4-FFF2-40B4-BE49-F238E27FC236}">
                  <a16:creationId xmlns:a16="http://schemas.microsoft.com/office/drawing/2014/main" id="{81F343FD-3A0A-4721-AB02-D4CB4CAD2DE1}"/>
                </a:ext>
              </a:extLst>
            </p:cNvPr>
            <p:cNvSpPr/>
            <p:nvPr/>
          </p:nvSpPr>
          <p:spPr>
            <a:xfrm>
              <a:off x="5945226" y="5165011"/>
              <a:ext cx="340699" cy="1217285"/>
            </a:xfrm>
            <a:custGeom>
              <a:avLst/>
              <a:gdLst>
                <a:gd name="connsiteX0" fmla="*/ 491 w 340699"/>
                <a:gd name="connsiteY0" fmla="*/ 50456 h 1217285"/>
                <a:gd name="connsiteX1" fmla="*/ 254491 w 340699"/>
                <a:gd name="connsiteY1" fmla="*/ 50456 h 1217285"/>
                <a:gd name="connsiteX2" fmla="*/ 254491 w 340699"/>
                <a:gd name="connsiteY2" fmla="*/ 124539 h 1217285"/>
                <a:gd name="connsiteX3" fmla="*/ 178291 w 340699"/>
                <a:gd name="connsiteY3" fmla="*/ 494956 h 1217285"/>
                <a:gd name="connsiteX4" fmla="*/ 19541 w 340699"/>
                <a:gd name="connsiteY4" fmla="*/ 1189222 h 1217285"/>
                <a:gd name="connsiteX5" fmla="*/ 28007 w 340699"/>
                <a:gd name="connsiteY5" fmla="*/ 1022006 h 1217285"/>
                <a:gd name="connsiteX6" fmla="*/ 243907 w 340699"/>
                <a:gd name="connsiteY6" fmla="*/ 473789 h 1217285"/>
                <a:gd name="connsiteX7" fmla="*/ 328574 w 340699"/>
                <a:gd name="connsiteY7" fmla="*/ 25056 h 1217285"/>
                <a:gd name="connsiteX8" fmla="*/ 491 w 340699"/>
                <a:gd name="connsiteY8" fmla="*/ 50456 h 121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699" h="1217285">
                  <a:moveTo>
                    <a:pt x="491" y="50456"/>
                  </a:moveTo>
                  <a:cubicBezTo>
                    <a:pt x="-11856" y="54689"/>
                    <a:pt x="212158" y="38109"/>
                    <a:pt x="254491" y="50456"/>
                  </a:cubicBezTo>
                  <a:cubicBezTo>
                    <a:pt x="296824" y="62803"/>
                    <a:pt x="267191" y="50456"/>
                    <a:pt x="254491" y="124539"/>
                  </a:cubicBezTo>
                  <a:cubicBezTo>
                    <a:pt x="241791" y="198622"/>
                    <a:pt x="217449" y="317509"/>
                    <a:pt x="178291" y="494956"/>
                  </a:cubicBezTo>
                  <a:cubicBezTo>
                    <a:pt x="139133" y="672403"/>
                    <a:pt x="44588" y="1101380"/>
                    <a:pt x="19541" y="1189222"/>
                  </a:cubicBezTo>
                  <a:cubicBezTo>
                    <a:pt x="-5506" y="1277064"/>
                    <a:pt x="-9387" y="1141245"/>
                    <a:pt x="28007" y="1022006"/>
                  </a:cubicBezTo>
                  <a:cubicBezTo>
                    <a:pt x="65401" y="902767"/>
                    <a:pt x="193812" y="639947"/>
                    <a:pt x="243907" y="473789"/>
                  </a:cubicBezTo>
                  <a:cubicBezTo>
                    <a:pt x="294002" y="307631"/>
                    <a:pt x="370554" y="92084"/>
                    <a:pt x="328574" y="25056"/>
                  </a:cubicBezTo>
                  <a:cubicBezTo>
                    <a:pt x="286594" y="-41972"/>
                    <a:pt x="12838" y="46223"/>
                    <a:pt x="491" y="504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: 図形 789">
              <a:extLst>
                <a:ext uri="{FF2B5EF4-FFF2-40B4-BE49-F238E27FC236}">
                  <a16:creationId xmlns:a16="http://schemas.microsoft.com/office/drawing/2014/main" id="{EE5312DB-7DE5-4298-91DC-FC60DC0580C0}"/>
                </a:ext>
              </a:extLst>
            </p:cNvPr>
            <p:cNvSpPr/>
            <p:nvPr/>
          </p:nvSpPr>
          <p:spPr>
            <a:xfrm>
              <a:off x="5946505" y="4900396"/>
              <a:ext cx="762926" cy="1494325"/>
            </a:xfrm>
            <a:custGeom>
              <a:avLst/>
              <a:gdLst>
                <a:gd name="connsiteX0" fmla="*/ 466995 w 762926"/>
                <a:gd name="connsiteY0" fmla="*/ 20854 h 1494325"/>
                <a:gd name="connsiteX1" fmla="*/ 454295 w 762926"/>
                <a:gd name="connsiteY1" fmla="*/ 265329 h 1494325"/>
                <a:gd name="connsiteX2" fmla="*/ 244745 w 762926"/>
                <a:gd name="connsiteY2" fmla="*/ 1033679 h 1494325"/>
                <a:gd name="connsiteX3" fmla="*/ 155845 w 762926"/>
                <a:gd name="connsiteY3" fmla="*/ 1405154 h 1494325"/>
                <a:gd name="connsiteX4" fmla="*/ 3445 w 762926"/>
                <a:gd name="connsiteY4" fmla="*/ 1494054 h 1494325"/>
                <a:gd name="connsiteX5" fmla="*/ 317770 w 762926"/>
                <a:gd name="connsiteY5" fmla="*/ 1433729 h 1494325"/>
                <a:gd name="connsiteX6" fmla="*/ 762270 w 762926"/>
                <a:gd name="connsiteY6" fmla="*/ 1459129 h 1494325"/>
                <a:gd name="connsiteX7" fmla="*/ 212995 w 762926"/>
                <a:gd name="connsiteY7" fmla="*/ 1471829 h 1494325"/>
                <a:gd name="connsiteX8" fmla="*/ 232045 w 762926"/>
                <a:gd name="connsiteY8" fmla="*/ 1335304 h 1494325"/>
                <a:gd name="connsiteX9" fmla="*/ 508270 w 762926"/>
                <a:gd name="connsiteY9" fmla="*/ 160554 h 1494325"/>
                <a:gd name="connsiteX10" fmla="*/ 466995 w 762926"/>
                <a:gd name="connsiteY10" fmla="*/ 20854 h 149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926" h="1494325">
                  <a:moveTo>
                    <a:pt x="466995" y="20854"/>
                  </a:moveTo>
                  <a:cubicBezTo>
                    <a:pt x="457999" y="38317"/>
                    <a:pt x="491337" y="96525"/>
                    <a:pt x="454295" y="265329"/>
                  </a:cubicBezTo>
                  <a:cubicBezTo>
                    <a:pt x="417253" y="434133"/>
                    <a:pt x="294487" y="843708"/>
                    <a:pt x="244745" y="1033679"/>
                  </a:cubicBezTo>
                  <a:cubicBezTo>
                    <a:pt x="195003" y="1223650"/>
                    <a:pt x="196062" y="1328425"/>
                    <a:pt x="155845" y="1405154"/>
                  </a:cubicBezTo>
                  <a:cubicBezTo>
                    <a:pt x="115628" y="1481883"/>
                    <a:pt x="-23542" y="1489292"/>
                    <a:pt x="3445" y="1494054"/>
                  </a:cubicBezTo>
                  <a:cubicBezTo>
                    <a:pt x="30432" y="1498816"/>
                    <a:pt x="191299" y="1439550"/>
                    <a:pt x="317770" y="1433729"/>
                  </a:cubicBezTo>
                  <a:cubicBezTo>
                    <a:pt x="444241" y="1427908"/>
                    <a:pt x="779732" y="1452779"/>
                    <a:pt x="762270" y="1459129"/>
                  </a:cubicBezTo>
                  <a:cubicBezTo>
                    <a:pt x="744808" y="1465479"/>
                    <a:pt x="301366" y="1492467"/>
                    <a:pt x="212995" y="1471829"/>
                  </a:cubicBezTo>
                  <a:cubicBezTo>
                    <a:pt x="124624" y="1451191"/>
                    <a:pt x="182833" y="1553850"/>
                    <a:pt x="232045" y="1335304"/>
                  </a:cubicBezTo>
                  <a:cubicBezTo>
                    <a:pt x="281257" y="1116758"/>
                    <a:pt x="464878" y="377512"/>
                    <a:pt x="508270" y="160554"/>
                  </a:cubicBezTo>
                  <a:cubicBezTo>
                    <a:pt x="551662" y="-56404"/>
                    <a:pt x="475991" y="3391"/>
                    <a:pt x="466995" y="20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: 図形 790">
              <a:extLst>
                <a:ext uri="{FF2B5EF4-FFF2-40B4-BE49-F238E27FC236}">
                  <a16:creationId xmlns:a16="http://schemas.microsoft.com/office/drawing/2014/main" id="{8948B3FD-89EA-43CA-97EA-6937C6D1C04D}"/>
                </a:ext>
              </a:extLst>
            </p:cNvPr>
            <p:cNvSpPr/>
            <p:nvPr/>
          </p:nvSpPr>
          <p:spPr>
            <a:xfrm>
              <a:off x="6254634" y="4882218"/>
              <a:ext cx="853942" cy="1502661"/>
            </a:xfrm>
            <a:custGeom>
              <a:avLst/>
              <a:gdLst>
                <a:gd name="connsiteX0" fmla="*/ 187441 w 853942"/>
                <a:gd name="connsiteY0" fmla="*/ 45382 h 1502661"/>
                <a:gd name="connsiteX1" fmla="*/ 803391 w 853942"/>
                <a:gd name="connsiteY1" fmla="*/ 73957 h 1502661"/>
                <a:gd name="connsiteX2" fmla="*/ 806566 w 853942"/>
                <a:gd name="connsiteY2" fmla="*/ 318432 h 1502661"/>
                <a:gd name="connsiteX3" fmla="*/ 708141 w 853942"/>
                <a:gd name="connsiteY3" fmla="*/ 743882 h 1502661"/>
                <a:gd name="connsiteX4" fmla="*/ 587491 w 853942"/>
                <a:gd name="connsiteY4" fmla="*/ 1331257 h 1502661"/>
                <a:gd name="connsiteX5" fmla="*/ 546216 w 853942"/>
                <a:gd name="connsiteY5" fmla="*/ 1391582 h 1502661"/>
                <a:gd name="connsiteX6" fmla="*/ 116 w 853942"/>
                <a:gd name="connsiteY6" fmla="*/ 1499532 h 1502661"/>
                <a:gd name="connsiteX7" fmla="*/ 597016 w 853942"/>
                <a:gd name="connsiteY7" fmla="*/ 1458257 h 1502661"/>
                <a:gd name="connsiteX8" fmla="*/ 552566 w 853942"/>
                <a:gd name="connsiteY8" fmla="*/ 1302682 h 1502661"/>
                <a:gd name="connsiteX9" fmla="*/ 793866 w 853942"/>
                <a:gd name="connsiteY9" fmla="*/ 112057 h 1502661"/>
                <a:gd name="connsiteX10" fmla="*/ 187441 w 853942"/>
                <a:gd name="connsiteY10" fmla="*/ 45382 h 15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942" h="1502661">
                  <a:moveTo>
                    <a:pt x="187441" y="45382"/>
                  </a:moveTo>
                  <a:cubicBezTo>
                    <a:pt x="189029" y="39032"/>
                    <a:pt x="700204" y="28449"/>
                    <a:pt x="803391" y="73957"/>
                  </a:cubicBezTo>
                  <a:cubicBezTo>
                    <a:pt x="906578" y="119465"/>
                    <a:pt x="822441" y="206778"/>
                    <a:pt x="806566" y="318432"/>
                  </a:cubicBezTo>
                  <a:cubicBezTo>
                    <a:pt x="790691" y="430086"/>
                    <a:pt x="744653" y="575078"/>
                    <a:pt x="708141" y="743882"/>
                  </a:cubicBezTo>
                  <a:cubicBezTo>
                    <a:pt x="671629" y="912686"/>
                    <a:pt x="614478" y="1223307"/>
                    <a:pt x="587491" y="1331257"/>
                  </a:cubicBezTo>
                  <a:cubicBezTo>
                    <a:pt x="560504" y="1439207"/>
                    <a:pt x="644112" y="1363536"/>
                    <a:pt x="546216" y="1391582"/>
                  </a:cubicBezTo>
                  <a:cubicBezTo>
                    <a:pt x="448320" y="1419628"/>
                    <a:pt x="-8351" y="1488420"/>
                    <a:pt x="116" y="1499532"/>
                  </a:cubicBezTo>
                  <a:cubicBezTo>
                    <a:pt x="8583" y="1510644"/>
                    <a:pt x="504941" y="1491065"/>
                    <a:pt x="597016" y="1458257"/>
                  </a:cubicBezTo>
                  <a:cubicBezTo>
                    <a:pt x="689091" y="1425449"/>
                    <a:pt x="519758" y="1527049"/>
                    <a:pt x="552566" y="1302682"/>
                  </a:cubicBezTo>
                  <a:cubicBezTo>
                    <a:pt x="585374" y="1078315"/>
                    <a:pt x="852074" y="321078"/>
                    <a:pt x="793866" y="112057"/>
                  </a:cubicBezTo>
                  <a:cubicBezTo>
                    <a:pt x="735658" y="-96964"/>
                    <a:pt x="185853" y="51732"/>
                    <a:pt x="187441" y="453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: 図形 791">
              <a:extLst>
                <a:ext uri="{FF2B5EF4-FFF2-40B4-BE49-F238E27FC236}">
                  <a16:creationId xmlns:a16="http://schemas.microsoft.com/office/drawing/2014/main" id="{78F4CC8E-CAE8-4893-864B-1FEA337E5291}"/>
                </a:ext>
              </a:extLst>
            </p:cNvPr>
            <p:cNvSpPr/>
            <p:nvPr/>
          </p:nvSpPr>
          <p:spPr>
            <a:xfrm>
              <a:off x="7283405" y="5107965"/>
              <a:ext cx="393230" cy="1108622"/>
            </a:xfrm>
            <a:custGeom>
              <a:avLst/>
              <a:gdLst>
                <a:gd name="connsiteX0" fmla="*/ 190545 w 393230"/>
                <a:gd name="connsiteY0" fmla="*/ 92685 h 1108622"/>
                <a:gd name="connsiteX1" fmla="*/ 45 w 393230"/>
                <a:gd name="connsiteY1" fmla="*/ 1035660 h 1108622"/>
                <a:gd name="connsiteX2" fmla="*/ 174670 w 393230"/>
                <a:gd name="connsiteY2" fmla="*/ 934060 h 1108622"/>
                <a:gd name="connsiteX3" fmla="*/ 384220 w 393230"/>
                <a:gd name="connsiteY3" fmla="*/ 48235 h 1108622"/>
                <a:gd name="connsiteX4" fmla="*/ 327070 w 393230"/>
                <a:gd name="connsiteY4" fmla="*/ 213335 h 1108622"/>
                <a:gd name="connsiteX5" fmla="*/ 76245 w 393230"/>
                <a:gd name="connsiteY5" fmla="*/ 1022960 h 1108622"/>
                <a:gd name="connsiteX6" fmla="*/ 47670 w 393230"/>
                <a:gd name="connsiteY6" fmla="*/ 924535 h 1108622"/>
                <a:gd name="connsiteX7" fmla="*/ 196895 w 393230"/>
                <a:gd name="connsiteY7" fmla="*/ 149835 h 1108622"/>
                <a:gd name="connsiteX8" fmla="*/ 190545 w 393230"/>
                <a:gd name="connsiteY8" fmla="*/ 92685 h 110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230" h="1108622">
                  <a:moveTo>
                    <a:pt x="190545" y="92685"/>
                  </a:moveTo>
                  <a:cubicBezTo>
                    <a:pt x="157737" y="240322"/>
                    <a:pt x="2691" y="895431"/>
                    <a:pt x="45" y="1035660"/>
                  </a:cubicBezTo>
                  <a:cubicBezTo>
                    <a:pt x="-2601" y="1175889"/>
                    <a:pt x="110641" y="1098631"/>
                    <a:pt x="174670" y="934060"/>
                  </a:cubicBezTo>
                  <a:cubicBezTo>
                    <a:pt x="238699" y="769489"/>
                    <a:pt x="358820" y="168356"/>
                    <a:pt x="384220" y="48235"/>
                  </a:cubicBezTo>
                  <a:cubicBezTo>
                    <a:pt x="409620" y="-71886"/>
                    <a:pt x="378399" y="50881"/>
                    <a:pt x="327070" y="213335"/>
                  </a:cubicBezTo>
                  <a:cubicBezTo>
                    <a:pt x="275741" y="375789"/>
                    <a:pt x="122812" y="904427"/>
                    <a:pt x="76245" y="1022960"/>
                  </a:cubicBezTo>
                  <a:cubicBezTo>
                    <a:pt x="29678" y="1141493"/>
                    <a:pt x="27562" y="1070056"/>
                    <a:pt x="47670" y="924535"/>
                  </a:cubicBezTo>
                  <a:cubicBezTo>
                    <a:pt x="67778" y="779014"/>
                    <a:pt x="172024" y="283185"/>
                    <a:pt x="196895" y="149835"/>
                  </a:cubicBezTo>
                  <a:cubicBezTo>
                    <a:pt x="221766" y="16485"/>
                    <a:pt x="223353" y="-54952"/>
                    <a:pt x="190545" y="926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: 図形 792">
              <a:extLst>
                <a:ext uri="{FF2B5EF4-FFF2-40B4-BE49-F238E27FC236}">
                  <a16:creationId xmlns:a16="http://schemas.microsoft.com/office/drawing/2014/main" id="{95713054-C4C6-4573-A80E-E2D5C4B743EE}"/>
                </a:ext>
              </a:extLst>
            </p:cNvPr>
            <p:cNvSpPr/>
            <p:nvPr/>
          </p:nvSpPr>
          <p:spPr>
            <a:xfrm>
              <a:off x="6381689" y="5143705"/>
              <a:ext cx="626641" cy="1038197"/>
            </a:xfrm>
            <a:custGeom>
              <a:avLst/>
              <a:gdLst>
                <a:gd name="connsiteX0" fmla="*/ 38161 w 626641"/>
                <a:gd name="connsiteY0" fmla="*/ 44245 h 1038197"/>
                <a:gd name="connsiteX1" fmla="*/ 184211 w 626641"/>
                <a:gd name="connsiteY1" fmla="*/ 72820 h 1038197"/>
                <a:gd name="connsiteX2" fmla="*/ 282636 w 626641"/>
                <a:gd name="connsiteY2" fmla="*/ 85520 h 1038197"/>
                <a:gd name="connsiteX3" fmla="*/ 200086 w 626641"/>
                <a:gd name="connsiteY3" fmla="*/ 295070 h 1038197"/>
                <a:gd name="connsiteX4" fmla="*/ 95311 w 626641"/>
                <a:gd name="connsiteY4" fmla="*/ 583995 h 1038197"/>
                <a:gd name="connsiteX5" fmla="*/ 111186 w 626641"/>
                <a:gd name="connsiteY5" fmla="*/ 1028495 h 1038197"/>
                <a:gd name="connsiteX6" fmla="*/ 222311 w 626641"/>
                <a:gd name="connsiteY6" fmla="*/ 822120 h 1038197"/>
                <a:gd name="connsiteX7" fmla="*/ 501711 w 626641"/>
                <a:gd name="connsiteY7" fmla="*/ 60120 h 1038197"/>
                <a:gd name="connsiteX8" fmla="*/ 625536 w 626641"/>
                <a:gd name="connsiteY8" fmla="*/ 53770 h 1038197"/>
                <a:gd name="connsiteX9" fmla="*/ 438211 w 626641"/>
                <a:gd name="connsiteY9" fmla="*/ 98220 h 1038197"/>
                <a:gd name="connsiteX10" fmla="*/ 371536 w 626641"/>
                <a:gd name="connsiteY10" fmla="*/ 304595 h 1038197"/>
                <a:gd name="connsiteX11" fmla="*/ 222311 w 626641"/>
                <a:gd name="connsiteY11" fmla="*/ 837995 h 1038197"/>
                <a:gd name="connsiteX12" fmla="*/ 61 w 626641"/>
                <a:gd name="connsiteY12" fmla="*/ 980870 h 1038197"/>
                <a:gd name="connsiteX13" fmla="*/ 244536 w 626641"/>
                <a:gd name="connsiteY13" fmla="*/ 110920 h 1038197"/>
                <a:gd name="connsiteX14" fmla="*/ 38161 w 626641"/>
                <a:gd name="connsiteY14" fmla="*/ 44245 h 10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6641" h="1038197">
                  <a:moveTo>
                    <a:pt x="38161" y="44245"/>
                  </a:moveTo>
                  <a:cubicBezTo>
                    <a:pt x="28107" y="37895"/>
                    <a:pt x="143465" y="65941"/>
                    <a:pt x="184211" y="72820"/>
                  </a:cubicBezTo>
                  <a:cubicBezTo>
                    <a:pt x="224957" y="79699"/>
                    <a:pt x="279990" y="48478"/>
                    <a:pt x="282636" y="85520"/>
                  </a:cubicBezTo>
                  <a:cubicBezTo>
                    <a:pt x="285282" y="122562"/>
                    <a:pt x="231307" y="211991"/>
                    <a:pt x="200086" y="295070"/>
                  </a:cubicBezTo>
                  <a:cubicBezTo>
                    <a:pt x="168865" y="378149"/>
                    <a:pt x="110128" y="461758"/>
                    <a:pt x="95311" y="583995"/>
                  </a:cubicBezTo>
                  <a:cubicBezTo>
                    <a:pt x="80494" y="706232"/>
                    <a:pt x="90019" y="988807"/>
                    <a:pt x="111186" y="1028495"/>
                  </a:cubicBezTo>
                  <a:cubicBezTo>
                    <a:pt x="132353" y="1068183"/>
                    <a:pt x="157224" y="983516"/>
                    <a:pt x="222311" y="822120"/>
                  </a:cubicBezTo>
                  <a:cubicBezTo>
                    <a:pt x="287398" y="660724"/>
                    <a:pt x="434507" y="188178"/>
                    <a:pt x="501711" y="60120"/>
                  </a:cubicBezTo>
                  <a:cubicBezTo>
                    <a:pt x="568915" y="-67938"/>
                    <a:pt x="636119" y="47420"/>
                    <a:pt x="625536" y="53770"/>
                  </a:cubicBezTo>
                  <a:cubicBezTo>
                    <a:pt x="614953" y="60120"/>
                    <a:pt x="480544" y="56416"/>
                    <a:pt x="438211" y="98220"/>
                  </a:cubicBezTo>
                  <a:cubicBezTo>
                    <a:pt x="395878" y="140024"/>
                    <a:pt x="407519" y="181299"/>
                    <a:pt x="371536" y="304595"/>
                  </a:cubicBezTo>
                  <a:cubicBezTo>
                    <a:pt x="335553" y="427891"/>
                    <a:pt x="284224" y="725283"/>
                    <a:pt x="222311" y="837995"/>
                  </a:cubicBezTo>
                  <a:cubicBezTo>
                    <a:pt x="160399" y="950708"/>
                    <a:pt x="-3643" y="1102049"/>
                    <a:pt x="61" y="980870"/>
                  </a:cubicBezTo>
                  <a:cubicBezTo>
                    <a:pt x="3765" y="859691"/>
                    <a:pt x="238715" y="265966"/>
                    <a:pt x="244536" y="110920"/>
                  </a:cubicBezTo>
                  <a:cubicBezTo>
                    <a:pt x="250357" y="-44126"/>
                    <a:pt x="48215" y="50595"/>
                    <a:pt x="38161" y="442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185CC7EF-67F3-4322-8687-57C967B765A7}"/>
                </a:ext>
              </a:extLst>
            </p:cNvPr>
            <p:cNvSpPr/>
            <p:nvPr/>
          </p:nvSpPr>
          <p:spPr>
            <a:xfrm>
              <a:off x="6978651" y="4830896"/>
              <a:ext cx="986688" cy="1562718"/>
            </a:xfrm>
            <a:custGeom>
              <a:avLst/>
              <a:gdLst>
                <a:gd name="connsiteX0" fmla="*/ 361949 w 986688"/>
                <a:gd name="connsiteY0" fmla="*/ 96704 h 1562718"/>
                <a:gd name="connsiteX1" fmla="*/ 257174 w 986688"/>
                <a:gd name="connsiteY1" fmla="*/ 236404 h 1562718"/>
                <a:gd name="connsiteX2" fmla="*/ 3174 w 986688"/>
                <a:gd name="connsiteY2" fmla="*/ 1414329 h 1562718"/>
                <a:gd name="connsiteX3" fmla="*/ 149224 w 986688"/>
                <a:gd name="connsiteY3" fmla="*/ 1512754 h 1562718"/>
                <a:gd name="connsiteX4" fmla="*/ 628649 w 986688"/>
                <a:gd name="connsiteY4" fmla="*/ 1500054 h 1562718"/>
                <a:gd name="connsiteX5" fmla="*/ 650874 w 986688"/>
                <a:gd name="connsiteY5" fmla="*/ 1407979 h 1562718"/>
                <a:gd name="connsiteX6" fmla="*/ 857249 w 986688"/>
                <a:gd name="connsiteY6" fmla="*/ 642804 h 1562718"/>
                <a:gd name="connsiteX7" fmla="*/ 965199 w 986688"/>
                <a:gd name="connsiteY7" fmla="*/ 87179 h 1562718"/>
                <a:gd name="connsiteX8" fmla="*/ 425449 w 986688"/>
                <a:gd name="connsiteY8" fmla="*/ 93529 h 1562718"/>
                <a:gd name="connsiteX9" fmla="*/ 863599 w 986688"/>
                <a:gd name="connsiteY9" fmla="*/ 103054 h 1562718"/>
                <a:gd name="connsiteX10" fmla="*/ 815974 w 986688"/>
                <a:gd name="connsiteY10" fmla="*/ 661854 h 1562718"/>
                <a:gd name="connsiteX11" fmla="*/ 520699 w 986688"/>
                <a:gd name="connsiteY11" fmla="*/ 1487354 h 1562718"/>
                <a:gd name="connsiteX12" fmla="*/ 41274 w 986688"/>
                <a:gd name="connsiteY12" fmla="*/ 1366704 h 1562718"/>
                <a:gd name="connsiteX13" fmla="*/ 361949 w 986688"/>
                <a:gd name="connsiteY13" fmla="*/ 96704 h 156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6688" h="1562718">
                  <a:moveTo>
                    <a:pt x="361949" y="96704"/>
                  </a:moveTo>
                  <a:cubicBezTo>
                    <a:pt x="397932" y="-91679"/>
                    <a:pt x="316970" y="16800"/>
                    <a:pt x="257174" y="236404"/>
                  </a:cubicBezTo>
                  <a:cubicBezTo>
                    <a:pt x="197378" y="456008"/>
                    <a:pt x="21166" y="1201604"/>
                    <a:pt x="3174" y="1414329"/>
                  </a:cubicBezTo>
                  <a:cubicBezTo>
                    <a:pt x="-14818" y="1627054"/>
                    <a:pt x="44978" y="1498467"/>
                    <a:pt x="149224" y="1512754"/>
                  </a:cubicBezTo>
                  <a:cubicBezTo>
                    <a:pt x="253470" y="1527042"/>
                    <a:pt x="545041" y="1517516"/>
                    <a:pt x="628649" y="1500054"/>
                  </a:cubicBezTo>
                  <a:cubicBezTo>
                    <a:pt x="712257" y="1482592"/>
                    <a:pt x="612774" y="1550854"/>
                    <a:pt x="650874" y="1407979"/>
                  </a:cubicBezTo>
                  <a:cubicBezTo>
                    <a:pt x="688974" y="1265104"/>
                    <a:pt x="804862" y="862937"/>
                    <a:pt x="857249" y="642804"/>
                  </a:cubicBezTo>
                  <a:cubicBezTo>
                    <a:pt x="909636" y="422671"/>
                    <a:pt x="1037166" y="178725"/>
                    <a:pt x="965199" y="87179"/>
                  </a:cubicBezTo>
                  <a:cubicBezTo>
                    <a:pt x="893232" y="-4367"/>
                    <a:pt x="442382" y="90883"/>
                    <a:pt x="425449" y="93529"/>
                  </a:cubicBezTo>
                  <a:cubicBezTo>
                    <a:pt x="408516" y="96175"/>
                    <a:pt x="798512" y="8333"/>
                    <a:pt x="863599" y="103054"/>
                  </a:cubicBezTo>
                  <a:cubicBezTo>
                    <a:pt x="928687" y="197775"/>
                    <a:pt x="873124" y="431137"/>
                    <a:pt x="815974" y="661854"/>
                  </a:cubicBezTo>
                  <a:cubicBezTo>
                    <a:pt x="758824" y="892571"/>
                    <a:pt x="649816" y="1369879"/>
                    <a:pt x="520699" y="1487354"/>
                  </a:cubicBezTo>
                  <a:cubicBezTo>
                    <a:pt x="391582" y="1604829"/>
                    <a:pt x="66674" y="1599537"/>
                    <a:pt x="41274" y="1366704"/>
                  </a:cubicBezTo>
                  <a:cubicBezTo>
                    <a:pt x="15874" y="1133871"/>
                    <a:pt x="325966" y="285087"/>
                    <a:pt x="361949" y="96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: 図形 794">
              <a:extLst>
                <a:ext uri="{FF2B5EF4-FFF2-40B4-BE49-F238E27FC236}">
                  <a16:creationId xmlns:a16="http://schemas.microsoft.com/office/drawing/2014/main" id="{AA5E6DE6-3522-43BA-A60B-2D0A2189DC07}"/>
                </a:ext>
              </a:extLst>
            </p:cNvPr>
            <p:cNvSpPr/>
            <p:nvPr/>
          </p:nvSpPr>
          <p:spPr>
            <a:xfrm>
              <a:off x="7185951" y="5118097"/>
              <a:ext cx="791725" cy="76156"/>
            </a:xfrm>
            <a:custGeom>
              <a:avLst/>
              <a:gdLst>
                <a:gd name="connsiteX0" fmla="*/ 56224 w 791725"/>
                <a:gd name="connsiteY0" fmla="*/ 3 h 76156"/>
                <a:gd name="connsiteX1" fmla="*/ 341974 w 791725"/>
                <a:gd name="connsiteY1" fmla="*/ 57153 h 76156"/>
                <a:gd name="connsiteX2" fmla="*/ 780124 w 791725"/>
                <a:gd name="connsiteY2" fmla="*/ 15878 h 76156"/>
                <a:gd name="connsiteX3" fmla="*/ 611849 w 791725"/>
                <a:gd name="connsiteY3" fmla="*/ 73028 h 76156"/>
                <a:gd name="connsiteX4" fmla="*/ 53049 w 791725"/>
                <a:gd name="connsiteY4" fmla="*/ 60328 h 76156"/>
                <a:gd name="connsiteX5" fmla="*/ 56224 w 791725"/>
                <a:gd name="connsiteY5" fmla="*/ 3 h 7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725" h="76156">
                  <a:moveTo>
                    <a:pt x="56224" y="3"/>
                  </a:moveTo>
                  <a:cubicBezTo>
                    <a:pt x="104378" y="-526"/>
                    <a:pt x="221324" y="54507"/>
                    <a:pt x="341974" y="57153"/>
                  </a:cubicBezTo>
                  <a:cubicBezTo>
                    <a:pt x="462624" y="59799"/>
                    <a:pt x="735145" y="13232"/>
                    <a:pt x="780124" y="15878"/>
                  </a:cubicBezTo>
                  <a:cubicBezTo>
                    <a:pt x="825103" y="18524"/>
                    <a:pt x="733028" y="65620"/>
                    <a:pt x="611849" y="73028"/>
                  </a:cubicBezTo>
                  <a:cubicBezTo>
                    <a:pt x="490670" y="80436"/>
                    <a:pt x="146182" y="74086"/>
                    <a:pt x="53049" y="60328"/>
                  </a:cubicBezTo>
                  <a:cubicBezTo>
                    <a:pt x="-40084" y="46570"/>
                    <a:pt x="8070" y="532"/>
                    <a:pt x="56224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A703F7E0-795E-451E-A91D-6D2E25C66C01}"/>
                </a:ext>
              </a:extLst>
            </p:cNvPr>
            <p:cNvSpPr/>
            <p:nvPr/>
          </p:nvSpPr>
          <p:spPr>
            <a:xfrm>
              <a:off x="7922097" y="4933166"/>
              <a:ext cx="1237784" cy="1468716"/>
            </a:xfrm>
            <a:custGeom>
              <a:avLst/>
              <a:gdLst>
                <a:gd name="connsiteX0" fmla="*/ 170978 w 1237784"/>
                <a:gd name="connsiteY0" fmla="*/ 784 h 1468716"/>
                <a:gd name="connsiteX1" fmla="*/ 43978 w 1237784"/>
                <a:gd name="connsiteY1" fmla="*/ 1089809 h 1468716"/>
                <a:gd name="connsiteX2" fmla="*/ 9053 w 1237784"/>
                <a:gd name="connsiteY2" fmla="*/ 1445409 h 1468716"/>
                <a:gd name="connsiteX3" fmla="*/ 196378 w 1237784"/>
                <a:gd name="connsiteY3" fmla="*/ 1391434 h 1468716"/>
                <a:gd name="connsiteX4" fmla="*/ 313853 w 1237784"/>
                <a:gd name="connsiteY4" fmla="*/ 1312059 h 1468716"/>
                <a:gd name="connsiteX5" fmla="*/ 456728 w 1237784"/>
                <a:gd name="connsiteY5" fmla="*/ 896134 h 1468716"/>
                <a:gd name="connsiteX6" fmla="*/ 466253 w 1237784"/>
                <a:gd name="connsiteY6" fmla="*/ 1439059 h 1468716"/>
                <a:gd name="connsiteX7" fmla="*/ 723428 w 1237784"/>
                <a:gd name="connsiteY7" fmla="*/ 1391434 h 1468716"/>
                <a:gd name="connsiteX8" fmla="*/ 837728 w 1237784"/>
                <a:gd name="connsiteY8" fmla="*/ 1343809 h 1468716"/>
                <a:gd name="connsiteX9" fmla="*/ 859953 w 1237784"/>
                <a:gd name="connsiteY9" fmla="*/ 1000909 h 1468716"/>
                <a:gd name="connsiteX10" fmla="*/ 1237778 w 1237784"/>
                <a:gd name="connsiteY10" fmla="*/ 13484 h 1468716"/>
                <a:gd name="connsiteX11" fmla="*/ 850428 w 1237784"/>
                <a:gd name="connsiteY11" fmla="*/ 978684 h 1468716"/>
                <a:gd name="connsiteX12" fmla="*/ 640878 w 1237784"/>
                <a:gd name="connsiteY12" fmla="*/ 1404134 h 1468716"/>
                <a:gd name="connsiteX13" fmla="*/ 437678 w 1237784"/>
                <a:gd name="connsiteY13" fmla="*/ 1299359 h 1468716"/>
                <a:gd name="connsiteX14" fmla="*/ 501178 w 1237784"/>
                <a:gd name="connsiteY14" fmla="*/ 886609 h 1468716"/>
                <a:gd name="connsiteX15" fmla="*/ 313853 w 1237784"/>
                <a:gd name="connsiteY15" fmla="*/ 1092984 h 1468716"/>
                <a:gd name="connsiteX16" fmla="*/ 97953 w 1237784"/>
                <a:gd name="connsiteY16" fmla="*/ 1369209 h 1468716"/>
                <a:gd name="connsiteX17" fmla="*/ 82078 w 1237784"/>
                <a:gd name="connsiteY17" fmla="*/ 1273959 h 1468716"/>
                <a:gd name="connsiteX18" fmla="*/ 170978 w 1237784"/>
                <a:gd name="connsiteY18" fmla="*/ 784 h 146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7784" h="1468716">
                  <a:moveTo>
                    <a:pt x="170978" y="784"/>
                  </a:moveTo>
                  <a:cubicBezTo>
                    <a:pt x="164628" y="-29908"/>
                    <a:pt x="70965" y="849038"/>
                    <a:pt x="43978" y="1089809"/>
                  </a:cubicBezTo>
                  <a:cubicBezTo>
                    <a:pt x="16990" y="1330580"/>
                    <a:pt x="-16347" y="1395138"/>
                    <a:pt x="9053" y="1445409"/>
                  </a:cubicBezTo>
                  <a:cubicBezTo>
                    <a:pt x="34453" y="1495680"/>
                    <a:pt x="145578" y="1413659"/>
                    <a:pt x="196378" y="1391434"/>
                  </a:cubicBezTo>
                  <a:cubicBezTo>
                    <a:pt x="247178" y="1369209"/>
                    <a:pt x="270461" y="1394609"/>
                    <a:pt x="313853" y="1312059"/>
                  </a:cubicBezTo>
                  <a:cubicBezTo>
                    <a:pt x="357245" y="1229509"/>
                    <a:pt x="431328" y="874967"/>
                    <a:pt x="456728" y="896134"/>
                  </a:cubicBezTo>
                  <a:cubicBezTo>
                    <a:pt x="482128" y="917301"/>
                    <a:pt x="421803" y="1356509"/>
                    <a:pt x="466253" y="1439059"/>
                  </a:cubicBezTo>
                  <a:cubicBezTo>
                    <a:pt x="510703" y="1521609"/>
                    <a:pt x="661516" y="1407309"/>
                    <a:pt x="723428" y="1391434"/>
                  </a:cubicBezTo>
                  <a:cubicBezTo>
                    <a:pt x="785341" y="1375559"/>
                    <a:pt x="814974" y="1408897"/>
                    <a:pt x="837728" y="1343809"/>
                  </a:cubicBezTo>
                  <a:cubicBezTo>
                    <a:pt x="860482" y="1278721"/>
                    <a:pt x="793278" y="1222630"/>
                    <a:pt x="859953" y="1000909"/>
                  </a:cubicBezTo>
                  <a:cubicBezTo>
                    <a:pt x="926628" y="779188"/>
                    <a:pt x="1239365" y="17188"/>
                    <a:pt x="1237778" y="13484"/>
                  </a:cubicBezTo>
                  <a:cubicBezTo>
                    <a:pt x="1236191" y="9780"/>
                    <a:pt x="949911" y="746909"/>
                    <a:pt x="850428" y="978684"/>
                  </a:cubicBezTo>
                  <a:cubicBezTo>
                    <a:pt x="750945" y="1210459"/>
                    <a:pt x="709670" y="1350688"/>
                    <a:pt x="640878" y="1404134"/>
                  </a:cubicBezTo>
                  <a:cubicBezTo>
                    <a:pt x="572086" y="1457580"/>
                    <a:pt x="460961" y="1385613"/>
                    <a:pt x="437678" y="1299359"/>
                  </a:cubicBezTo>
                  <a:cubicBezTo>
                    <a:pt x="414395" y="1213105"/>
                    <a:pt x="521815" y="921005"/>
                    <a:pt x="501178" y="886609"/>
                  </a:cubicBezTo>
                  <a:cubicBezTo>
                    <a:pt x="480541" y="852213"/>
                    <a:pt x="381057" y="1012551"/>
                    <a:pt x="313853" y="1092984"/>
                  </a:cubicBezTo>
                  <a:cubicBezTo>
                    <a:pt x="246649" y="1173417"/>
                    <a:pt x="136582" y="1339047"/>
                    <a:pt x="97953" y="1369209"/>
                  </a:cubicBezTo>
                  <a:cubicBezTo>
                    <a:pt x="59324" y="1399372"/>
                    <a:pt x="66203" y="1505734"/>
                    <a:pt x="82078" y="1273959"/>
                  </a:cubicBezTo>
                  <a:cubicBezTo>
                    <a:pt x="97953" y="1042184"/>
                    <a:pt x="177328" y="31476"/>
                    <a:pt x="170978" y="7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: 図形 796">
              <a:extLst>
                <a:ext uri="{FF2B5EF4-FFF2-40B4-BE49-F238E27FC236}">
                  <a16:creationId xmlns:a16="http://schemas.microsoft.com/office/drawing/2014/main" id="{23901229-7E56-44AF-9564-571C47A32B38}"/>
                </a:ext>
              </a:extLst>
            </p:cNvPr>
            <p:cNvSpPr/>
            <p:nvPr/>
          </p:nvSpPr>
          <p:spPr>
            <a:xfrm>
              <a:off x="8053895" y="4889017"/>
              <a:ext cx="429981" cy="674886"/>
            </a:xfrm>
            <a:custGeom>
              <a:avLst/>
              <a:gdLst>
                <a:gd name="connsiteX0" fmla="*/ 1080 w 429981"/>
                <a:gd name="connsiteY0" fmla="*/ 3658 h 674886"/>
                <a:gd name="connsiteX1" fmla="*/ 163005 w 429981"/>
                <a:gd name="connsiteY1" fmla="*/ 22708 h 674886"/>
                <a:gd name="connsiteX2" fmla="*/ 328105 w 429981"/>
                <a:gd name="connsiteY2" fmla="*/ 51283 h 674886"/>
                <a:gd name="connsiteX3" fmla="*/ 286830 w 429981"/>
                <a:gd name="connsiteY3" fmla="*/ 102083 h 674886"/>
                <a:gd name="connsiteX4" fmla="*/ 277305 w 429981"/>
                <a:gd name="connsiteY4" fmla="*/ 197333 h 674886"/>
                <a:gd name="connsiteX5" fmla="*/ 264605 w 429981"/>
                <a:gd name="connsiteY5" fmla="*/ 629133 h 674886"/>
                <a:gd name="connsiteX6" fmla="*/ 343980 w 429981"/>
                <a:gd name="connsiteY6" fmla="*/ 305283 h 674886"/>
                <a:gd name="connsiteX7" fmla="*/ 426530 w 429981"/>
                <a:gd name="connsiteY7" fmla="*/ 70333 h 674886"/>
                <a:gd name="connsiteX8" fmla="*/ 407480 w 429981"/>
                <a:gd name="connsiteY8" fmla="*/ 238608 h 674886"/>
                <a:gd name="connsiteX9" fmla="*/ 343980 w 429981"/>
                <a:gd name="connsiteY9" fmla="*/ 400533 h 674886"/>
                <a:gd name="connsiteX10" fmla="*/ 226505 w 429981"/>
                <a:gd name="connsiteY10" fmla="*/ 673583 h 674886"/>
                <a:gd name="connsiteX11" fmla="*/ 213805 w 429981"/>
                <a:gd name="connsiteY11" fmla="*/ 486258 h 674886"/>
                <a:gd name="connsiteX12" fmla="*/ 245555 w 429981"/>
                <a:gd name="connsiteY12" fmla="*/ 98908 h 674886"/>
                <a:gd name="connsiteX13" fmla="*/ 1080 w 429981"/>
                <a:gd name="connsiteY13" fmla="*/ 3658 h 67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9981" h="674886">
                  <a:moveTo>
                    <a:pt x="1080" y="3658"/>
                  </a:moveTo>
                  <a:cubicBezTo>
                    <a:pt x="-12678" y="-9042"/>
                    <a:pt x="108501" y="14771"/>
                    <a:pt x="163005" y="22708"/>
                  </a:cubicBezTo>
                  <a:cubicBezTo>
                    <a:pt x="217509" y="30645"/>
                    <a:pt x="307467" y="38054"/>
                    <a:pt x="328105" y="51283"/>
                  </a:cubicBezTo>
                  <a:cubicBezTo>
                    <a:pt x="348743" y="64512"/>
                    <a:pt x="295297" y="77741"/>
                    <a:pt x="286830" y="102083"/>
                  </a:cubicBezTo>
                  <a:cubicBezTo>
                    <a:pt x="278363" y="126425"/>
                    <a:pt x="281009" y="109491"/>
                    <a:pt x="277305" y="197333"/>
                  </a:cubicBezTo>
                  <a:cubicBezTo>
                    <a:pt x="273601" y="285175"/>
                    <a:pt x="253493" y="611142"/>
                    <a:pt x="264605" y="629133"/>
                  </a:cubicBezTo>
                  <a:cubicBezTo>
                    <a:pt x="275717" y="647124"/>
                    <a:pt x="316993" y="398416"/>
                    <a:pt x="343980" y="305283"/>
                  </a:cubicBezTo>
                  <a:cubicBezTo>
                    <a:pt x="370967" y="212150"/>
                    <a:pt x="415947" y="81445"/>
                    <a:pt x="426530" y="70333"/>
                  </a:cubicBezTo>
                  <a:cubicBezTo>
                    <a:pt x="437113" y="59221"/>
                    <a:pt x="421238" y="183575"/>
                    <a:pt x="407480" y="238608"/>
                  </a:cubicBezTo>
                  <a:cubicBezTo>
                    <a:pt x="393722" y="293641"/>
                    <a:pt x="343980" y="400533"/>
                    <a:pt x="343980" y="400533"/>
                  </a:cubicBezTo>
                  <a:cubicBezTo>
                    <a:pt x="313818" y="473029"/>
                    <a:pt x="248201" y="659296"/>
                    <a:pt x="226505" y="673583"/>
                  </a:cubicBezTo>
                  <a:cubicBezTo>
                    <a:pt x="204809" y="687871"/>
                    <a:pt x="210630" y="582037"/>
                    <a:pt x="213805" y="486258"/>
                  </a:cubicBezTo>
                  <a:cubicBezTo>
                    <a:pt x="216980" y="390479"/>
                    <a:pt x="277305" y="178812"/>
                    <a:pt x="245555" y="98908"/>
                  </a:cubicBezTo>
                  <a:cubicBezTo>
                    <a:pt x="213805" y="19004"/>
                    <a:pt x="14838" y="16358"/>
                    <a:pt x="1080" y="36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882FF0BA-C010-433B-8F8C-50F4935C2399}"/>
                </a:ext>
              </a:extLst>
            </p:cNvPr>
            <p:cNvSpPr/>
            <p:nvPr/>
          </p:nvSpPr>
          <p:spPr>
            <a:xfrm>
              <a:off x="8506610" y="4866137"/>
              <a:ext cx="431858" cy="717344"/>
            </a:xfrm>
            <a:custGeom>
              <a:avLst/>
              <a:gdLst>
                <a:gd name="connsiteX0" fmla="*/ 2390 w 431858"/>
                <a:gd name="connsiteY0" fmla="*/ 48763 h 717344"/>
                <a:gd name="connsiteX1" fmla="*/ 256390 w 431858"/>
                <a:gd name="connsiteY1" fmla="*/ 51938 h 717344"/>
                <a:gd name="connsiteX2" fmla="*/ 227815 w 431858"/>
                <a:gd name="connsiteY2" fmla="*/ 74163 h 717344"/>
                <a:gd name="connsiteX3" fmla="*/ 148440 w 431858"/>
                <a:gd name="connsiteY3" fmla="*/ 204338 h 717344"/>
                <a:gd name="connsiteX4" fmla="*/ 167490 w 431858"/>
                <a:gd name="connsiteY4" fmla="*/ 702813 h 717344"/>
                <a:gd name="connsiteX5" fmla="*/ 148440 w 431858"/>
                <a:gd name="connsiteY5" fmla="*/ 534538 h 717344"/>
                <a:gd name="connsiteX6" fmla="*/ 427840 w 431858"/>
                <a:gd name="connsiteY6" fmla="*/ 29713 h 717344"/>
                <a:gd name="connsiteX7" fmla="*/ 304015 w 431858"/>
                <a:gd name="connsiteY7" fmla="*/ 128138 h 717344"/>
                <a:gd name="connsiteX8" fmla="*/ 167490 w 431858"/>
                <a:gd name="connsiteY8" fmla="*/ 699638 h 717344"/>
                <a:gd name="connsiteX9" fmla="*/ 91290 w 431858"/>
                <a:gd name="connsiteY9" fmla="*/ 448813 h 717344"/>
                <a:gd name="connsiteX10" fmla="*/ 126215 w 431858"/>
                <a:gd name="connsiteY10" fmla="*/ 147188 h 717344"/>
                <a:gd name="connsiteX11" fmla="*/ 2390 w 431858"/>
                <a:gd name="connsiteY11" fmla="*/ 48763 h 71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1858" h="717344">
                  <a:moveTo>
                    <a:pt x="2390" y="48763"/>
                  </a:moveTo>
                  <a:cubicBezTo>
                    <a:pt x="24086" y="32888"/>
                    <a:pt x="218819" y="47705"/>
                    <a:pt x="256390" y="51938"/>
                  </a:cubicBezTo>
                  <a:cubicBezTo>
                    <a:pt x="293961" y="56171"/>
                    <a:pt x="245807" y="48763"/>
                    <a:pt x="227815" y="74163"/>
                  </a:cubicBezTo>
                  <a:cubicBezTo>
                    <a:pt x="209823" y="99563"/>
                    <a:pt x="158494" y="99563"/>
                    <a:pt x="148440" y="204338"/>
                  </a:cubicBezTo>
                  <a:cubicBezTo>
                    <a:pt x="138386" y="309113"/>
                    <a:pt x="167490" y="647780"/>
                    <a:pt x="167490" y="702813"/>
                  </a:cubicBezTo>
                  <a:cubicBezTo>
                    <a:pt x="167490" y="757846"/>
                    <a:pt x="105048" y="646721"/>
                    <a:pt x="148440" y="534538"/>
                  </a:cubicBezTo>
                  <a:cubicBezTo>
                    <a:pt x="191832" y="422355"/>
                    <a:pt x="401911" y="97446"/>
                    <a:pt x="427840" y="29713"/>
                  </a:cubicBezTo>
                  <a:cubicBezTo>
                    <a:pt x="453769" y="-38020"/>
                    <a:pt x="347407" y="16484"/>
                    <a:pt x="304015" y="128138"/>
                  </a:cubicBezTo>
                  <a:cubicBezTo>
                    <a:pt x="260623" y="239792"/>
                    <a:pt x="202944" y="646192"/>
                    <a:pt x="167490" y="699638"/>
                  </a:cubicBezTo>
                  <a:cubicBezTo>
                    <a:pt x="132036" y="753084"/>
                    <a:pt x="98169" y="540888"/>
                    <a:pt x="91290" y="448813"/>
                  </a:cubicBezTo>
                  <a:cubicBezTo>
                    <a:pt x="84411" y="356738"/>
                    <a:pt x="138915" y="212275"/>
                    <a:pt x="126215" y="147188"/>
                  </a:cubicBezTo>
                  <a:cubicBezTo>
                    <a:pt x="113515" y="82101"/>
                    <a:pt x="-19306" y="64638"/>
                    <a:pt x="2390" y="487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: 図形 798">
              <a:extLst>
                <a:ext uri="{FF2B5EF4-FFF2-40B4-BE49-F238E27FC236}">
                  <a16:creationId xmlns:a16="http://schemas.microsoft.com/office/drawing/2014/main" id="{E842AFA8-CD8E-4388-BEF4-0591ADD082E4}"/>
                </a:ext>
              </a:extLst>
            </p:cNvPr>
            <p:cNvSpPr/>
            <p:nvPr/>
          </p:nvSpPr>
          <p:spPr>
            <a:xfrm>
              <a:off x="8779172" y="4902059"/>
              <a:ext cx="372319" cy="1008435"/>
            </a:xfrm>
            <a:custGeom>
              <a:avLst/>
              <a:gdLst>
                <a:gd name="connsiteX0" fmla="*/ 123528 w 372319"/>
                <a:gd name="connsiteY0" fmla="*/ 22366 h 1008435"/>
                <a:gd name="connsiteX1" fmla="*/ 361653 w 372319"/>
                <a:gd name="connsiteY1" fmla="*/ 16016 h 1008435"/>
                <a:gd name="connsiteX2" fmla="*/ 301328 w 372319"/>
                <a:gd name="connsiteY2" fmla="*/ 225566 h 1008435"/>
                <a:gd name="connsiteX3" fmla="*/ 37803 w 372319"/>
                <a:gd name="connsiteY3" fmla="*/ 936766 h 1008435"/>
                <a:gd name="connsiteX4" fmla="*/ 15578 w 372319"/>
                <a:gd name="connsiteY4" fmla="*/ 930416 h 1008435"/>
                <a:gd name="connsiteX5" fmla="*/ 171153 w 372319"/>
                <a:gd name="connsiteY5" fmla="*/ 463691 h 1008435"/>
                <a:gd name="connsiteX6" fmla="*/ 279103 w 372319"/>
                <a:gd name="connsiteY6" fmla="*/ 85866 h 1008435"/>
                <a:gd name="connsiteX7" fmla="*/ 123528 w 372319"/>
                <a:gd name="connsiteY7" fmla="*/ 22366 h 100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319" h="1008435">
                  <a:moveTo>
                    <a:pt x="123528" y="22366"/>
                  </a:moveTo>
                  <a:cubicBezTo>
                    <a:pt x="137286" y="10724"/>
                    <a:pt x="332020" y="-17851"/>
                    <a:pt x="361653" y="16016"/>
                  </a:cubicBezTo>
                  <a:cubicBezTo>
                    <a:pt x="391286" y="49883"/>
                    <a:pt x="355303" y="72108"/>
                    <a:pt x="301328" y="225566"/>
                  </a:cubicBezTo>
                  <a:cubicBezTo>
                    <a:pt x="247353" y="379024"/>
                    <a:pt x="85428" y="819291"/>
                    <a:pt x="37803" y="936766"/>
                  </a:cubicBezTo>
                  <a:cubicBezTo>
                    <a:pt x="-9822" y="1054241"/>
                    <a:pt x="-6647" y="1009262"/>
                    <a:pt x="15578" y="930416"/>
                  </a:cubicBezTo>
                  <a:cubicBezTo>
                    <a:pt x="37803" y="851570"/>
                    <a:pt x="127232" y="604449"/>
                    <a:pt x="171153" y="463691"/>
                  </a:cubicBezTo>
                  <a:cubicBezTo>
                    <a:pt x="215074" y="322933"/>
                    <a:pt x="289157" y="163124"/>
                    <a:pt x="279103" y="85866"/>
                  </a:cubicBezTo>
                  <a:cubicBezTo>
                    <a:pt x="269049" y="8608"/>
                    <a:pt x="109770" y="34008"/>
                    <a:pt x="123528" y="223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85" name="フリーフォーム: 図形 2384">
            <a:extLst>
              <a:ext uri="{FF2B5EF4-FFF2-40B4-BE49-F238E27FC236}">
                <a16:creationId xmlns:a16="http://schemas.microsoft.com/office/drawing/2014/main" id="{7CF485D6-BFC0-45F4-BB7B-7B1BFE6CB244}"/>
              </a:ext>
            </a:extLst>
          </p:cNvPr>
          <p:cNvSpPr/>
          <p:nvPr/>
        </p:nvSpPr>
        <p:spPr>
          <a:xfrm>
            <a:off x="275763" y="105128"/>
            <a:ext cx="954143" cy="1517141"/>
          </a:xfrm>
          <a:custGeom>
            <a:avLst/>
            <a:gdLst>
              <a:gd name="connsiteX0" fmla="*/ 422737 w 954143"/>
              <a:gd name="connsiteY0" fmla="*/ 98072 h 1517141"/>
              <a:gd name="connsiteX1" fmla="*/ 22687 w 954143"/>
              <a:gd name="connsiteY1" fmla="*/ 1431572 h 1517141"/>
              <a:gd name="connsiteX2" fmla="*/ 67137 w 954143"/>
              <a:gd name="connsiteY2" fmla="*/ 1387122 h 1517141"/>
              <a:gd name="connsiteX3" fmla="*/ 213187 w 954143"/>
              <a:gd name="connsiteY3" fmla="*/ 1418872 h 1517141"/>
              <a:gd name="connsiteX4" fmla="*/ 537037 w 954143"/>
              <a:gd name="connsiteY4" fmla="*/ 1418872 h 1517141"/>
              <a:gd name="connsiteX5" fmla="*/ 651337 w 954143"/>
              <a:gd name="connsiteY5" fmla="*/ 1228372 h 1517141"/>
              <a:gd name="connsiteX6" fmla="*/ 403687 w 954143"/>
              <a:gd name="connsiteY6" fmla="*/ 1228372 h 1517141"/>
              <a:gd name="connsiteX7" fmla="*/ 276687 w 954143"/>
              <a:gd name="connsiteY7" fmla="*/ 1222022 h 1517141"/>
              <a:gd name="connsiteX8" fmla="*/ 340187 w 954143"/>
              <a:gd name="connsiteY8" fmla="*/ 1152172 h 1517141"/>
              <a:gd name="connsiteX9" fmla="*/ 384637 w 954143"/>
              <a:gd name="connsiteY9" fmla="*/ 917222 h 1517141"/>
              <a:gd name="connsiteX10" fmla="*/ 448137 w 954143"/>
              <a:gd name="connsiteY10" fmla="*/ 675922 h 1517141"/>
              <a:gd name="connsiteX11" fmla="*/ 441787 w 954143"/>
              <a:gd name="connsiteY11" fmla="*/ 523522 h 1517141"/>
              <a:gd name="connsiteX12" fmla="*/ 568787 w 954143"/>
              <a:gd name="connsiteY12" fmla="*/ 275872 h 1517141"/>
              <a:gd name="connsiteX13" fmla="*/ 689437 w 954143"/>
              <a:gd name="connsiteY13" fmla="*/ 294922 h 1517141"/>
              <a:gd name="connsiteX14" fmla="*/ 949787 w 954143"/>
              <a:gd name="connsiteY14" fmla="*/ 123472 h 1517141"/>
              <a:gd name="connsiteX15" fmla="*/ 422737 w 954143"/>
              <a:gd name="connsiteY15" fmla="*/ 98072 h 15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143" h="1517141">
                <a:moveTo>
                  <a:pt x="422737" y="98072"/>
                </a:moveTo>
                <a:cubicBezTo>
                  <a:pt x="268220" y="316089"/>
                  <a:pt x="81954" y="1216730"/>
                  <a:pt x="22687" y="1431572"/>
                </a:cubicBezTo>
                <a:cubicBezTo>
                  <a:pt x="-36580" y="1646414"/>
                  <a:pt x="35387" y="1389239"/>
                  <a:pt x="67137" y="1387122"/>
                </a:cubicBezTo>
                <a:cubicBezTo>
                  <a:pt x="98887" y="1385005"/>
                  <a:pt x="134870" y="1413580"/>
                  <a:pt x="213187" y="1418872"/>
                </a:cubicBezTo>
                <a:cubicBezTo>
                  <a:pt x="291504" y="1424164"/>
                  <a:pt x="464012" y="1450622"/>
                  <a:pt x="537037" y="1418872"/>
                </a:cubicBezTo>
                <a:cubicBezTo>
                  <a:pt x="610062" y="1387122"/>
                  <a:pt x="673562" y="1260122"/>
                  <a:pt x="651337" y="1228372"/>
                </a:cubicBezTo>
                <a:cubicBezTo>
                  <a:pt x="629112" y="1196622"/>
                  <a:pt x="466129" y="1229430"/>
                  <a:pt x="403687" y="1228372"/>
                </a:cubicBezTo>
                <a:cubicBezTo>
                  <a:pt x="341245" y="1227314"/>
                  <a:pt x="287270" y="1234722"/>
                  <a:pt x="276687" y="1222022"/>
                </a:cubicBezTo>
                <a:cubicBezTo>
                  <a:pt x="266104" y="1209322"/>
                  <a:pt x="322195" y="1202972"/>
                  <a:pt x="340187" y="1152172"/>
                </a:cubicBezTo>
                <a:cubicBezTo>
                  <a:pt x="358179" y="1101372"/>
                  <a:pt x="366645" y="996597"/>
                  <a:pt x="384637" y="917222"/>
                </a:cubicBezTo>
                <a:cubicBezTo>
                  <a:pt x="402629" y="837847"/>
                  <a:pt x="438612" y="741539"/>
                  <a:pt x="448137" y="675922"/>
                </a:cubicBezTo>
                <a:cubicBezTo>
                  <a:pt x="457662" y="610305"/>
                  <a:pt x="421679" y="590197"/>
                  <a:pt x="441787" y="523522"/>
                </a:cubicBezTo>
                <a:cubicBezTo>
                  <a:pt x="461895" y="456847"/>
                  <a:pt x="527512" y="313972"/>
                  <a:pt x="568787" y="275872"/>
                </a:cubicBezTo>
                <a:cubicBezTo>
                  <a:pt x="610062" y="237772"/>
                  <a:pt x="625937" y="320322"/>
                  <a:pt x="689437" y="294922"/>
                </a:cubicBezTo>
                <a:cubicBezTo>
                  <a:pt x="752937" y="269522"/>
                  <a:pt x="988945" y="158397"/>
                  <a:pt x="949787" y="123472"/>
                </a:cubicBezTo>
                <a:cubicBezTo>
                  <a:pt x="910629" y="88547"/>
                  <a:pt x="577254" y="-119945"/>
                  <a:pt x="422737" y="98072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9" name="フリーフォーム: 図形 2468">
            <a:extLst>
              <a:ext uri="{FF2B5EF4-FFF2-40B4-BE49-F238E27FC236}">
                <a16:creationId xmlns:a16="http://schemas.microsoft.com/office/drawing/2014/main" id="{02682193-C569-402D-978A-61E08D7A30E1}"/>
              </a:ext>
            </a:extLst>
          </p:cNvPr>
          <p:cNvSpPr/>
          <p:nvPr/>
        </p:nvSpPr>
        <p:spPr>
          <a:xfrm>
            <a:off x="672141" y="320942"/>
            <a:ext cx="553211" cy="638421"/>
          </a:xfrm>
          <a:custGeom>
            <a:avLst/>
            <a:gdLst>
              <a:gd name="connsiteX0" fmla="*/ 286709 w 553211"/>
              <a:gd name="connsiteY0" fmla="*/ 91808 h 638421"/>
              <a:gd name="connsiteX1" fmla="*/ 540709 w 553211"/>
              <a:gd name="connsiteY1" fmla="*/ 2908 h 638421"/>
              <a:gd name="connsiteX2" fmla="*/ 502609 w 553211"/>
              <a:gd name="connsiteY2" fmla="*/ 187058 h 638421"/>
              <a:gd name="connsiteX3" fmla="*/ 401009 w 553211"/>
              <a:gd name="connsiteY3" fmla="*/ 377558 h 638421"/>
              <a:gd name="connsiteX4" fmla="*/ 159709 w 553211"/>
              <a:gd name="connsiteY4" fmla="*/ 504558 h 638421"/>
              <a:gd name="connsiteX5" fmla="*/ 7309 w 553211"/>
              <a:gd name="connsiteY5" fmla="*/ 637908 h 638421"/>
              <a:gd name="connsiteX6" fmla="*/ 45409 w 553211"/>
              <a:gd name="connsiteY6" fmla="*/ 453758 h 638421"/>
              <a:gd name="connsiteX7" fmla="*/ 229559 w 553211"/>
              <a:gd name="connsiteY7" fmla="*/ 320408 h 638421"/>
              <a:gd name="connsiteX8" fmla="*/ 286709 w 553211"/>
              <a:gd name="connsiteY8" fmla="*/ 91808 h 63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11" h="638421">
                <a:moveTo>
                  <a:pt x="286709" y="91808"/>
                </a:moveTo>
                <a:cubicBezTo>
                  <a:pt x="338567" y="38891"/>
                  <a:pt x="504726" y="-12967"/>
                  <a:pt x="540709" y="2908"/>
                </a:cubicBezTo>
                <a:cubicBezTo>
                  <a:pt x="576692" y="18783"/>
                  <a:pt x="525892" y="124616"/>
                  <a:pt x="502609" y="187058"/>
                </a:cubicBezTo>
                <a:cubicBezTo>
                  <a:pt x="479326" y="249500"/>
                  <a:pt x="458159" y="324641"/>
                  <a:pt x="401009" y="377558"/>
                </a:cubicBezTo>
                <a:cubicBezTo>
                  <a:pt x="343859" y="430475"/>
                  <a:pt x="225326" y="461166"/>
                  <a:pt x="159709" y="504558"/>
                </a:cubicBezTo>
                <a:cubicBezTo>
                  <a:pt x="94092" y="547950"/>
                  <a:pt x="26359" y="646375"/>
                  <a:pt x="7309" y="637908"/>
                </a:cubicBezTo>
                <a:cubicBezTo>
                  <a:pt x="-11741" y="629441"/>
                  <a:pt x="8367" y="506675"/>
                  <a:pt x="45409" y="453758"/>
                </a:cubicBezTo>
                <a:cubicBezTo>
                  <a:pt x="82451" y="400841"/>
                  <a:pt x="187226" y="381791"/>
                  <a:pt x="229559" y="320408"/>
                </a:cubicBezTo>
                <a:cubicBezTo>
                  <a:pt x="271892" y="259025"/>
                  <a:pt x="234851" y="144725"/>
                  <a:pt x="286709" y="91808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1" name="フリーフォーム: 図形 2470">
            <a:extLst>
              <a:ext uri="{FF2B5EF4-FFF2-40B4-BE49-F238E27FC236}">
                <a16:creationId xmlns:a16="http://schemas.microsoft.com/office/drawing/2014/main" id="{E94CD199-6904-4720-8506-38949AF883A7}"/>
              </a:ext>
            </a:extLst>
          </p:cNvPr>
          <p:cNvSpPr/>
          <p:nvPr/>
        </p:nvSpPr>
        <p:spPr>
          <a:xfrm>
            <a:off x="747641" y="761746"/>
            <a:ext cx="317061" cy="567269"/>
          </a:xfrm>
          <a:custGeom>
            <a:avLst/>
            <a:gdLst>
              <a:gd name="connsiteX0" fmla="*/ 268359 w 317061"/>
              <a:gd name="connsiteY0" fmla="*/ 254 h 567269"/>
              <a:gd name="connsiteX1" fmla="*/ 5892 w 317061"/>
              <a:gd name="connsiteY1" fmla="*/ 139954 h 567269"/>
              <a:gd name="connsiteX2" fmla="*/ 86326 w 317061"/>
              <a:gd name="connsiteY2" fmla="*/ 190754 h 567269"/>
              <a:gd name="connsiteX3" fmla="*/ 94792 w 317061"/>
              <a:gd name="connsiteY3" fmla="*/ 275421 h 567269"/>
              <a:gd name="connsiteX4" fmla="*/ 27059 w 317061"/>
              <a:gd name="connsiteY4" fmla="*/ 436287 h 567269"/>
              <a:gd name="connsiteX5" fmla="*/ 48226 w 317061"/>
              <a:gd name="connsiteY5" fmla="*/ 512487 h 567269"/>
              <a:gd name="connsiteX6" fmla="*/ 179459 w 317061"/>
              <a:gd name="connsiteY6" fmla="*/ 546354 h 567269"/>
              <a:gd name="connsiteX7" fmla="*/ 310692 w 317061"/>
              <a:gd name="connsiteY7" fmla="*/ 178054 h 567269"/>
              <a:gd name="connsiteX8" fmla="*/ 268359 w 317061"/>
              <a:gd name="connsiteY8" fmla="*/ 254 h 56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61" h="567269">
                <a:moveTo>
                  <a:pt x="268359" y="254"/>
                </a:moveTo>
                <a:cubicBezTo>
                  <a:pt x="217559" y="-6096"/>
                  <a:pt x="36231" y="108204"/>
                  <a:pt x="5892" y="139954"/>
                </a:cubicBezTo>
                <a:cubicBezTo>
                  <a:pt x="-24447" y="171704"/>
                  <a:pt x="71509" y="168176"/>
                  <a:pt x="86326" y="190754"/>
                </a:cubicBezTo>
                <a:cubicBezTo>
                  <a:pt x="101143" y="213332"/>
                  <a:pt x="104670" y="234499"/>
                  <a:pt x="94792" y="275421"/>
                </a:cubicBezTo>
                <a:cubicBezTo>
                  <a:pt x="84914" y="316343"/>
                  <a:pt x="34820" y="396776"/>
                  <a:pt x="27059" y="436287"/>
                </a:cubicBezTo>
                <a:cubicBezTo>
                  <a:pt x="19298" y="475798"/>
                  <a:pt x="22826" y="494142"/>
                  <a:pt x="48226" y="512487"/>
                </a:cubicBezTo>
                <a:cubicBezTo>
                  <a:pt x="73626" y="530832"/>
                  <a:pt x="135715" y="602093"/>
                  <a:pt x="179459" y="546354"/>
                </a:cubicBezTo>
                <a:cubicBezTo>
                  <a:pt x="223203" y="490615"/>
                  <a:pt x="297287" y="266248"/>
                  <a:pt x="310692" y="178054"/>
                </a:cubicBezTo>
                <a:cubicBezTo>
                  <a:pt x="324097" y="89860"/>
                  <a:pt x="319159" y="6604"/>
                  <a:pt x="268359" y="254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5" name="フリーフォーム: 図形 2474">
            <a:extLst>
              <a:ext uri="{FF2B5EF4-FFF2-40B4-BE49-F238E27FC236}">
                <a16:creationId xmlns:a16="http://schemas.microsoft.com/office/drawing/2014/main" id="{AD0CBEFD-B6F6-451F-A01E-CC75623CA24B}"/>
              </a:ext>
            </a:extLst>
          </p:cNvPr>
          <p:cNvSpPr/>
          <p:nvPr/>
        </p:nvSpPr>
        <p:spPr>
          <a:xfrm>
            <a:off x="1108957" y="116026"/>
            <a:ext cx="576731" cy="1446837"/>
          </a:xfrm>
          <a:custGeom>
            <a:avLst/>
            <a:gdLst>
              <a:gd name="connsiteX0" fmla="*/ 317676 w 576731"/>
              <a:gd name="connsiteY0" fmla="*/ 82941 h 1446837"/>
              <a:gd name="connsiteX1" fmla="*/ 148343 w 576731"/>
              <a:gd name="connsiteY1" fmla="*/ 912674 h 1446837"/>
              <a:gd name="connsiteX2" fmla="*/ 176 w 576731"/>
              <a:gd name="connsiteY2" fmla="*/ 1399507 h 1446837"/>
              <a:gd name="connsiteX3" fmla="*/ 177976 w 576731"/>
              <a:gd name="connsiteY3" fmla="*/ 1407974 h 1446837"/>
              <a:gd name="connsiteX4" fmla="*/ 487010 w 576731"/>
              <a:gd name="connsiteY4" fmla="*/ 1437607 h 1446837"/>
              <a:gd name="connsiteX5" fmla="*/ 567443 w 576731"/>
              <a:gd name="connsiteY5" fmla="*/ 1225941 h 1446837"/>
              <a:gd name="connsiteX6" fmla="*/ 309210 w 576731"/>
              <a:gd name="connsiteY6" fmla="*/ 1196307 h 1446837"/>
              <a:gd name="connsiteX7" fmla="*/ 355776 w 576731"/>
              <a:gd name="connsiteY7" fmla="*/ 1018507 h 1446837"/>
              <a:gd name="connsiteX8" fmla="*/ 567443 w 576731"/>
              <a:gd name="connsiteY8" fmla="*/ 70241 h 1446837"/>
              <a:gd name="connsiteX9" fmla="*/ 537810 w 576731"/>
              <a:gd name="connsiteY9" fmla="*/ 70241 h 1446837"/>
              <a:gd name="connsiteX10" fmla="*/ 317676 w 576731"/>
              <a:gd name="connsiteY10" fmla="*/ 82941 h 144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731" h="1446837">
                <a:moveTo>
                  <a:pt x="317676" y="82941"/>
                </a:moveTo>
                <a:cubicBezTo>
                  <a:pt x="259468" y="388093"/>
                  <a:pt x="201260" y="693246"/>
                  <a:pt x="148343" y="912674"/>
                </a:cubicBezTo>
                <a:cubicBezTo>
                  <a:pt x="95426" y="1132102"/>
                  <a:pt x="-4763" y="1316957"/>
                  <a:pt x="176" y="1399507"/>
                </a:cubicBezTo>
                <a:cubicBezTo>
                  <a:pt x="5115" y="1482057"/>
                  <a:pt x="96837" y="1401624"/>
                  <a:pt x="177976" y="1407974"/>
                </a:cubicBezTo>
                <a:cubicBezTo>
                  <a:pt x="259115" y="1414324"/>
                  <a:pt x="422099" y="1467946"/>
                  <a:pt x="487010" y="1437607"/>
                </a:cubicBezTo>
                <a:cubicBezTo>
                  <a:pt x="551921" y="1407268"/>
                  <a:pt x="597076" y="1266157"/>
                  <a:pt x="567443" y="1225941"/>
                </a:cubicBezTo>
                <a:cubicBezTo>
                  <a:pt x="537810" y="1185725"/>
                  <a:pt x="344488" y="1230879"/>
                  <a:pt x="309210" y="1196307"/>
                </a:cubicBezTo>
                <a:cubicBezTo>
                  <a:pt x="273932" y="1161735"/>
                  <a:pt x="312737" y="1206185"/>
                  <a:pt x="355776" y="1018507"/>
                </a:cubicBezTo>
                <a:cubicBezTo>
                  <a:pt x="398815" y="830829"/>
                  <a:pt x="537104" y="228285"/>
                  <a:pt x="567443" y="70241"/>
                </a:cubicBezTo>
                <a:cubicBezTo>
                  <a:pt x="597782" y="-87803"/>
                  <a:pt x="537810" y="70241"/>
                  <a:pt x="537810" y="70241"/>
                </a:cubicBezTo>
                <a:lnTo>
                  <a:pt x="317676" y="82941"/>
                </a:ln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: 図形 639">
            <a:extLst>
              <a:ext uri="{FF2B5EF4-FFF2-40B4-BE49-F238E27FC236}">
                <a16:creationId xmlns:a16="http://schemas.microsoft.com/office/drawing/2014/main" id="{D555080A-7A46-49AB-91E3-47EE3D77C7C3}"/>
              </a:ext>
            </a:extLst>
          </p:cNvPr>
          <p:cNvSpPr/>
          <p:nvPr/>
        </p:nvSpPr>
        <p:spPr>
          <a:xfrm>
            <a:off x="1786327" y="122919"/>
            <a:ext cx="792417" cy="1524054"/>
          </a:xfrm>
          <a:custGeom>
            <a:avLst/>
            <a:gdLst>
              <a:gd name="connsiteX0" fmla="*/ 216040 w 792417"/>
              <a:gd name="connsiteY0" fmla="*/ 1439181 h 1524054"/>
              <a:gd name="connsiteX1" fmla="*/ 465806 w 792417"/>
              <a:gd name="connsiteY1" fmla="*/ 639081 h 1524054"/>
              <a:gd name="connsiteX2" fmla="*/ 525073 w 792417"/>
              <a:gd name="connsiteY2" fmla="*/ 876148 h 1524054"/>
              <a:gd name="connsiteX3" fmla="*/ 491206 w 792417"/>
              <a:gd name="connsiteY3" fmla="*/ 948114 h 1524054"/>
              <a:gd name="connsiteX4" fmla="*/ 461573 w 792417"/>
              <a:gd name="connsiteY4" fmla="*/ 969281 h 1524054"/>
              <a:gd name="connsiteX5" fmla="*/ 364206 w 792417"/>
              <a:gd name="connsiteY5" fmla="*/ 986214 h 1524054"/>
              <a:gd name="connsiteX6" fmla="*/ 296473 w 792417"/>
              <a:gd name="connsiteY6" fmla="*/ 1176714 h 1524054"/>
              <a:gd name="connsiteX7" fmla="*/ 486973 w 792417"/>
              <a:gd name="connsiteY7" fmla="*/ 1180948 h 1524054"/>
              <a:gd name="connsiteX8" fmla="*/ 457340 w 792417"/>
              <a:gd name="connsiteY8" fmla="*/ 1261381 h 1524054"/>
              <a:gd name="connsiteX9" fmla="*/ 457340 w 792417"/>
              <a:gd name="connsiteY9" fmla="*/ 1439181 h 1524054"/>
              <a:gd name="connsiteX10" fmla="*/ 597040 w 792417"/>
              <a:gd name="connsiteY10" fmla="*/ 1443414 h 1524054"/>
              <a:gd name="connsiteX11" fmla="*/ 707106 w 792417"/>
              <a:gd name="connsiteY11" fmla="*/ 1460348 h 1524054"/>
              <a:gd name="connsiteX12" fmla="*/ 702873 w 792417"/>
              <a:gd name="connsiteY12" fmla="*/ 986214 h 1524054"/>
              <a:gd name="connsiteX13" fmla="*/ 740973 w 792417"/>
              <a:gd name="connsiteY13" fmla="*/ 427414 h 1524054"/>
              <a:gd name="connsiteX14" fmla="*/ 791773 w 792417"/>
              <a:gd name="connsiteY14" fmla="*/ 76048 h 1524054"/>
              <a:gd name="connsiteX15" fmla="*/ 702873 w 792417"/>
              <a:gd name="connsiteY15" fmla="*/ 63348 h 1524054"/>
              <a:gd name="connsiteX16" fmla="*/ 516606 w 792417"/>
              <a:gd name="connsiteY16" fmla="*/ 59114 h 1524054"/>
              <a:gd name="connsiteX17" fmla="*/ 207573 w 792417"/>
              <a:gd name="connsiteY17" fmla="*/ 867681 h 1524054"/>
              <a:gd name="connsiteX18" fmla="*/ 140 w 792417"/>
              <a:gd name="connsiteY18" fmla="*/ 1439181 h 1524054"/>
              <a:gd name="connsiteX19" fmla="*/ 216040 w 792417"/>
              <a:gd name="connsiteY19" fmla="*/ 1439181 h 152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2417" h="1524054">
                <a:moveTo>
                  <a:pt x="216040" y="1439181"/>
                </a:moveTo>
                <a:cubicBezTo>
                  <a:pt x="293651" y="1305831"/>
                  <a:pt x="414301" y="732920"/>
                  <a:pt x="465806" y="639081"/>
                </a:cubicBezTo>
                <a:cubicBezTo>
                  <a:pt x="517312" y="545242"/>
                  <a:pt x="520840" y="824642"/>
                  <a:pt x="525073" y="876148"/>
                </a:cubicBezTo>
                <a:cubicBezTo>
                  <a:pt x="529306" y="927654"/>
                  <a:pt x="501789" y="932592"/>
                  <a:pt x="491206" y="948114"/>
                </a:cubicBezTo>
                <a:cubicBezTo>
                  <a:pt x="480623" y="963636"/>
                  <a:pt x="482740" y="962931"/>
                  <a:pt x="461573" y="969281"/>
                </a:cubicBezTo>
                <a:cubicBezTo>
                  <a:pt x="440406" y="975631"/>
                  <a:pt x="391723" y="951642"/>
                  <a:pt x="364206" y="986214"/>
                </a:cubicBezTo>
                <a:cubicBezTo>
                  <a:pt x="336689" y="1020786"/>
                  <a:pt x="276012" y="1144258"/>
                  <a:pt x="296473" y="1176714"/>
                </a:cubicBezTo>
                <a:cubicBezTo>
                  <a:pt x="316934" y="1209170"/>
                  <a:pt x="460162" y="1166837"/>
                  <a:pt x="486973" y="1180948"/>
                </a:cubicBezTo>
                <a:cubicBezTo>
                  <a:pt x="513784" y="1195059"/>
                  <a:pt x="462279" y="1218342"/>
                  <a:pt x="457340" y="1261381"/>
                </a:cubicBezTo>
                <a:cubicBezTo>
                  <a:pt x="452401" y="1304420"/>
                  <a:pt x="434057" y="1408842"/>
                  <a:pt x="457340" y="1439181"/>
                </a:cubicBezTo>
                <a:cubicBezTo>
                  <a:pt x="480623" y="1469520"/>
                  <a:pt x="555412" y="1439886"/>
                  <a:pt x="597040" y="1443414"/>
                </a:cubicBezTo>
                <a:cubicBezTo>
                  <a:pt x="638668" y="1446942"/>
                  <a:pt x="689467" y="1536548"/>
                  <a:pt x="707106" y="1460348"/>
                </a:cubicBezTo>
                <a:cubicBezTo>
                  <a:pt x="724745" y="1384148"/>
                  <a:pt x="697229" y="1158370"/>
                  <a:pt x="702873" y="986214"/>
                </a:cubicBezTo>
                <a:cubicBezTo>
                  <a:pt x="708517" y="814058"/>
                  <a:pt x="726156" y="579108"/>
                  <a:pt x="740973" y="427414"/>
                </a:cubicBezTo>
                <a:cubicBezTo>
                  <a:pt x="755790" y="275720"/>
                  <a:pt x="798123" y="136726"/>
                  <a:pt x="791773" y="76048"/>
                </a:cubicBezTo>
                <a:cubicBezTo>
                  <a:pt x="785423" y="15370"/>
                  <a:pt x="748734" y="66170"/>
                  <a:pt x="702873" y="63348"/>
                </a:cubicBezTo>
                <a:cubicBezTo>
                  <a:pt x="657012" y="60526"/>
                  <a:pt x="599156" y="-74942"/>
                  <a:pt x="516606" y="59114"/>
                </a:cubicBezTo>
                <a:cubicBezTo>
                  <a:pt x="434056" y="193169"/>
                  <a:pt x="293651" y="637670"/>
                  <a:pt x="207573" y="867681"/>
                </a:cubicBezTo>
                <a:cubicBezTo>
                  <a:pt x="121495" y="1097692"/>
                  <a:pt x="-4799" y="1348164"/>
                  <a:pt x="140" y="1439181"/>
                </a:cubicBezTo>
                <a:cubicBezTo>
                  <a:pt x="5079" y="1530198"/>
                  <a:pt x="138429" y="1572531"/>
                  <a:pt x="216040" y="1439181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: 図形 640">
            <a:extLst>
              <a:ext uri="{FF2B5EF4-FFF2-40B4-BE49-F238E27FC236}">
                <a16:creationId xmlns:a16="http://schemas.microsoft.com/office/drawing/2014/main" id="{47A1375F-6D15-4B63-9F40-8921133D6367}"/>
              </a:ext>
            </a:extLst>
          </p:cNvPr>
          <p:cNvSpPr/>
          <p:nvPr/>
        </p:nvSpPr>
        <p:spPr>
          <a:xfrm>
            <a:off x="2657649" y="146749"/>
            <a:ext cx="906419" cy="1441701"/>
          </a:xfrm>
          <a:custGeom>
            <a:avLst/>
            <a:gdLst>
              <a:gd name="connsiteX0" fmla="*/ 847551 w 906419"/>
              <a:gd name="connsiteY0" fmla="*/ 441684 h 1441701"/>
              <a:gd name="connsiteX1" fmla="*/ 847551 w 906419"/>
              <a:gd name="connsiteY1" fmla="*/ 263884 h 1441701"/>
              <a:gd name="connsiteX2" fmla="*/ 889884 w 906419"/>
              <a:gd name="connsiteY2" fmla="*/ 56451 h 1441701"/>
              <a:gd name="connsiteX3" fmla="*/ 534284 w 906419"/>
              <a:gd name="connsiteY3" fmla="*/ 39518 h 1441701"/>
              <a:gd name="connsiteX4" fmla="*/ 318384 w 906419"/>
              <a:gd name="connsiteY4" fmla="*/ 39518 h 1441701"/>
              <a:gd name="connsiteX5" fmla="*/ 140584 w 906419"/>
              <a:gd name="connsiteY5" fmla="*/ 564451 h 1441701"/>
              <a:gd name="connsiteX6" fmla="*/ 884 w 906419"/>
              <a:gd name="connsiteY6" fmla="*/ 1360318 h 1441701"/>
              <a:gd name="connsiteX7" fmla="*/ 106718 w 906419"/>
              <a:gd name="connsiteY7" fmla="*/ 1398418 h 1441701"/>
              <a:gd name="connsiteX8" fmla="*/ 551218 w 906419"/>
              <a:gd name="connsiteY8" fmla="*/ 1436518 h 1441701"/>
              <a:gd name="connsiteX9" fmla="*/ 614718 w 906419"/>
              <a:gd name="connsiteY9" fmla="*/ 1275651 h 1441701"/>
              <a:gd name="connsiteX10" fmla="*/ 733251 w 906419"/>
              <a:gd name="connsiteY10" fmla="*/ 966618 h 1441701"/>
              <a:gd name="connsiteX11" fmla="*/ 695151 w 906419"/>
              <a:gd name="connsiteY11" fmla="*/ 953918 h 1441701"/>
              <a:gd name="connsiteX12" fmla="*/ 441151 w 906419"/>
              <a:gd name="connsiteY12" fmla="*/ 953918 h 1441701"/>
              <a:gd name="connsiteX13" fmla="*/ 453851 w 906419"/>
              <a:gd name="connsiteY13" fmla="*/ 1072451 h 1441701"/>
              <a:gd name="connsiteX14" fmla="*/ 479251 w 906419"/>
              <a:gd name="connsiteY14" fmla="*/ 1140184 h 1441701"/>
              <a:gd name="connsiteX15" fmla="*/ 445384 w 906419"/>
              <a:gd name="connsiteY15" fmla="*/ 1174051 h 1441701"/>
              <a:gd name="connsiteX16" fmla="*/ 254884 w 906419"/>
              <a:gd name="connsiteY16" fmla="*/ 1152884 h 1441701"/>
              <a:gd name="connsiteX17" fmla="*/ 271818 w 906419"/>
              <a:gd name="connsiteY17" fmla="*/ 1051284 h 1441701"/>
              <a:gd name="connsiteX18" fmla="*/ 411518 w 906419"/>
              <a:gd name="connsiteY18" fmla="*/ 547518 h 1441701"/>
              <a:gd name="connsiteX19" fmla="*/ 504651 w 906419"/>
              <a:gd name="connsiteY19" fmla="*/ 213084 h 1441701"/>
              <a:gd name="connsiteX20" fmla="*/ 631651 w 906419"/>
              <a:gd name="connsiteY20" fmla="*/ 217318 h 1441701"/>
              <a:gd name="connsiteX21" fmla="*/ 669751 w 906419"/>
              <a:gd name="connsiteY21" fmla="*/ 306218 h 1441701"/>
              <a:gd name="connsiteX22" fmla="*/ 610484 w 906419"/>
              <a:gd name="connsiteY22" fmla="*/ 416284 h 1441701"/>
              <a:gd name="connsiteX23" fmla="*/ 606251 w 906419"/>
              <a:gd name="connsiteY23" fmla="*/ 441684 h 1441701"/>
              <a:gd name="connsiteX24" fmla="*/ 847551 w 906419"/>
              <a:gd name="connsiteY24" fmla="*/ 441684 h 14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06419" h="1441701">
                <a:moveTo>
                  <a:pt x="847551" y="441684"/>
                </a:moveTo>
                <a:cubicBezTo>
                  <a:pt x="887767" y="412051"/>
                  <a:pt x="840495" y="328089"/>
                  <a:pt x="847551" y="263884"/>
                </a:cubicBezTo>
                <a:cubicBezTo>
                  <a:pt x="854607" y="199678"/>
                  <a:pt x="942095" y="93845"/>
                  <a:pt x="889884" y="56451"/>
                </a:cubicBezTo>
                <a:cubicBezTo>
                  <a:pt x="837673" y="19057"/>
                  <a:pt x="629534" y="42340"/>
                  <a:pt x="534284" y="39518"/>
                </a:cubicBezTo>
                <a:cubicBezTo>
                  <a:pt x="439034" y="36696"/>
                  <a:pt x="384001" y="-47971"/>
                  <a:pt x="318384" y="39518"/>
                </a:cubicBezTo>
                <a:cubicBezTo>
                  <a:pt x="252767" y="127007"/>
                  <a:pt x="193501" y="344318"/>
                  <a:pt x="140584" y="564451"/>
                </a:cubicBezTo>
                <a:cubicBezTo>
                  <a:pt x="87667" y="784584"/>
                  <a:pt x="6528" y="1221324"/>
                  <a:pt x="884" y="1360318"/>
                </a:cubicBezTo>
                <a:cubicBezTo>
                  <a:pt x="-4760" y="1499313"/>
                  <a:pt x="14996" y="1385718"/>
                  <a:pt x="106718" y="1398418"/>
                </a:cubicBezTo>
                <a:cubicBezTo>
                  <a:pt x="198440" y="1411118"/>
                  <a:pt x="466551" y="1456979"/>
                  <a:pt x="551218" y="1436518"/>
                </a:cubicBezTo>
                <a:cubicBezTo>
                  <a:pt x="635885" y="1416057"/>
                  <a:pt x="584379" y="1353968"/>
                  <a:pt x="614718" y="1275651"/>
                </a:cubicBezTo>
                <a:cubicBezTo>
                  <a:pt x="645057" y="1197334"/>
                  <a:pt x="719846" y="1020240"/>
                  <a:pt x="733251" y="966618"/>
                </a:cubicBezTo>
                <a:cubicBezTo>
                  <a:pt x="746656" y="912996"/>
                  <a:pt x="743834" y="956035"/>
                  <a:pt x="695151" y="953918"/>
                </a:cubicBezTo>
                <a:cubicBezTo>
                  <a:pt x="646468" y="951801"/>
                  <a:pt x="481368" y="934163"/>
                  <a:pt x="441151" y="953918"/>
                </a:cubicBezTo>
                <a:cubicBezTo>
                  <a:pt x="400934" y="973673"/>
                  <a:pt x="447501" y="1041407"/>
                  <a:pt x="453851" y="1072451"/>
                </a:cubicBezTo>
                <a:cubicBezTo>
                  <a:pt x="460201" y="1103495"/>
                  <a:pt x="480662" y="1123251"/>
                  <a:pt x="479251" y="1140184"/>
                </a:cubicBezTo>
                <a:cubicBezTo>
                  <a:pt x="477840" y="1157117"/>
                  <a:pt x="482779" y="1171934"/>
                  <a:pt x="445384" y="1174051"/>
                </a:cubicBezTo>
                <a:cubicBezTo>
                  <a:pt x="407989" y="1176168"/>
                  <a:pt x="283812" y="1173345"/>
                  <a:pt x="254884" y="1152884"/>
                </a:cubicBezTo>
                <a:cubicBezTo>
                  <a:pt x="225956" y="1132423"/>
                  <a:pt x="245712" y="1152178"/>
                  <a:pt x="271818" y="1051284"/>
                </a:cubicBezTo>
                <a:cubicBezTo>
                  <a:pt x="297924" y="950390"/>
                  <a:pt x="372713" y="687218"/>
                  <a:pt x="411518" y="547518"/>
                </a:cubicBezTo>
                <a:cubicBezTo>
                  <a:pt x="450323" y="407818"/>
                  <a:pt x="467962" y="268117"/>
                  <a:pt x="504651" y="213084"/>
                </a:cubicBezTo>
                <a:cubicBezTo>
                  <a:pt x="541340" y="158051"/>
                  <a:pt x="604134" y="201796"/>
                  <a:pt x="631651" y="217318"/>
                </a:cubicBezTo>
                <a:cubicBezTo>
                  <a:pt x="659168" y="232840"/>
                  <a:pt x="673279" y="273057"/>
                  <a:pt x="669751" y="306218"/>
                </a:cubicBezTo>
                <a:cubicBezTo>
                  <a:pt x="666223" y="339379"/>
                  <a:pt x="621067" y="393706"/>
                  <a:pt x="610484" y="416284"/>
                </a:cubicBezTo>
                <a:cubicBezTo>
                  <a:pt x="599901" y="438862"/>
                  <a:pt x="570268" y="436745"/>
                  <a:pt x="606251" y="441684"/>
                </a:cubicBezTo>
                <a:cubicBezTo>
                  <a:pt x="642234" y="446623"/>
                  <a:pt x="807335" y="471317"/>
                  <a:pt x="847551" y="441684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: 図形 642">
            <a:extLst>
              <a:ext uri="{FF2B5EF4-FFF2-40B4-BE49-F238E27FC236}">
                <a16:creationId xmlns:a16="http://schemas.microsoft.com/office/drawing/2014/main" id="{F7252D78-D983-4300-A07F-8123F8C5E1C6}"/>
              </a:ext>
            </a:extLst>
          </p:cNvPr>
          <p:cNvSpPr/>
          <p:nvPr/>
        </p:nvSpPr>
        <p:spPr>
          <a:xfrm>
            <a:off x="3425790" y="107277"/>
            <a:ext cx="951677" cy="1493144"/>
          </a:xfrm>
          <a:custGeom>
            <a:avLst/>
            <a:gdLst>
              <a:gd name="connsiteX0" fmla="*/ 316477 w 951677"/>
              <a:gd name="connsiteY0" fmla="*/ 66290 h 1493144"/>
              <a:gd name="connsiteX1" fmla="*/ 151377 w 951677"/>
              <a:gd name="connsiteY1" fmla="*/ 853690 h 1493144"/>
              <a:gd name="connsiteX2" fmla="*/ 24377 w 951677"/>
              <a:gd name="connsiteY2" fmla="*/ 1319356 h 1493144"/>
              <a:gd name="connsiteX3" fmla="*/ 3210 w 951677"/>
              <a:gd name="connsiteY3" fmla="*/ 1429423 h 1493144"/>
              <a:gd name="connsiteX4" fmla="*/ 66710 w 951677"/>
              <a:gd name="connsiteY4" fmla="*/ 1429423 h 1493144"/>
              <a:gd name="connsiteX5" fmla="*/ 231810 w 951677"/>
              <a:gd name="connsiteY5" fmla="*/ 1425190 h 1493144"/>
              <a:gd name="connsiteX6" fmla="*/ 265677 w 951677"/>
              <a:gd name="connsiteY6" fmla="*/ 1285490 h 1493144"/>
              <a:gd name="connsiteX7" fmla="*/ 405377 w 951677"/>
              <a:gd name="connsiteY7" fmla="*/ 824056 h 1493144"/>
              <a:gd name="connsiteX8" fmla="*/ 405377 w 951677"/>
              <a:gd name="connsiteY8" fmla="*/ 887556 h 1493144"/>
              <a:gd name="connsiteX9" fmla="*/ 451943 w 951677"/>
              <a:gd name="connsiteY9" fmla="*/ 1103456 h 1493144"/>
              <a:gd name="connsiteX10" fmla="*/ 430777 w 951677"/>
              <a:gd name="connsiteY10" fmla="*/ 1361690 h 1493144"/>
              <a:gd name="connsiteX11" fmla="*/ 418077 w 951677"/>
              <a:gd name="connsiteY11" fmla="*/ 1433656 h 1493144"/>
              <a:gd name="connsiteX12" fmla="*/ 485810 w 951677"/>
              <a:gd name="connsiteY12" fmla="*/ 1429423 h 1493144"/>
              <a:gd name="connsiteX13" fmla="*/ 667843 w 951677"/>
              <a:gd name="connsiteY13" fmla="*/ 1492923 h 1493144"/>
              <a:gd name="connsiteX14" fmla="*/ 680543 w 951677"/>
              <a:gd name="connsiteY14" fmla="*/ 1404023 h 1493144"/>
              <a:gd name="connsiteX15" fmla="*/ 676310 w 951677"/>
              <a:gd name="connsiteY15" fmla="*/ 1205056 h 1493144"/>
              <a:gd name="connsiteX16" fmla="*/ 676310 w 951677"/>
              <a:gd name="connsiteY16" fmla="*/ 680123 h 1493144"/>
              <a:gd name="connsiteX17" fmla="*/ 701710 w 951677"/>
              <a:gd name="connsiteY17" fmla="*/ 603923 h 1493144"/>
              <a:gd name="connsiteX18" fmla="*/ 820243 w 951677"/>
              <a:gd name="connsiteY18" fmla="*/ 349923 h 1493144"/>
              <a:gd name="connsiteX19" fmla="*/ 904910 w 951677"/>
              <a:gd name="connsiteY19" fmla="*/ 176356 h 1493144"/>
              <a:gd name="connsiteX20" fmla="*/ 951477 w 951677"/>
              <a:gd name="connsiteY20" fmla="*/ 66290 h 1493144"/>
              <a:gd name="connsiteX21" fmla="*/ 887977 w 951677"/>
              <a:gd name="connsiteY21" fmla="*/ 62056 h 1493144"/>
              <a:gd name="connsiteX22" fmla="*/ 705943 w 951677"/>
              <a:gd name="connsiteY22" fmla="*/ 62056 h 1493144"/>
              <a:gd name="connsiteX23" fmla="*/ 663610 w 951677"/>
              <a:gd name="connsiteY23" fmla="*/ 146723 h 1493144"/>
              <a:gd name="connsiteX24" fmla="*/ 608577 w 951677"/>
              <a:gd name="connsiteY24" fmla="*/ 282190 h 1493144"/>
              <a:gd name="connsiteX25" fmla="*/ 502743 w 951677"/>
              <a:gd name="connsiteY25" fmla="*/ 443056 h 1493144"/>
              <a:gd name="connsiteX26" fmla="*/ 502743 w 951677"/>
              <a:gd name="connsiteY26" fmla="*/ 328756 h 1493144"/>
              <a:gd name="connsiteX27" fmla="*/ 532377 w 951677"/>
              <a:gd name="connsiteY27" fmla="*/ 244090 h 1493144"/>
              <a:gd name="connsiteX28" fmla="*/ 600110 w 951677"/>
              <a:gd name="connsiteY28" fmla="*/ 57823 h 1493144"/>
              <a:gd name="connsiteX29" fmla="*/ 532377 w 951677"/>
              <a:gd name="connsiteY29" fmla="*/ 45123 h 1493144"/>
              <a:gd name="connsiteX30" fmla="*/ 316477 w 951677"/>
              <a:gd name="connsiteY30" fmla="*/ 66290 h 14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51677" h="1493144">
                <a:moveTo>
                  <a:pt x="316477" y="66290"/>
                </a:moveTo>
                <a:cubicBezTo>
                  <a:pt x="252977" y="201051"/>
                  <a:pt x="200060" y="644846"/>
                  <a:pt x="151377" y="853690"/>
                </a:cubicBezTo>
                <a:cubicBezTo>
                  <a:pt x="102694" y="1062534"/>
                  <a:pt x="49071" y="1223401"/>
                  <a:pt x="24377" y="1319356"/>
                </a:cubicBezTo>
                <a:cubicBezTo>
                  <a:pt x="-317" y="1415311"/>
                  <a:pt x="-3846" y="1411079"/>
                  <a:pt x="3210" y="1429423"/>
                </a:cubicBezTo>
                <a:cubicBezTo>
                  <a:pt x="10265" y="1447768"/>
                  <a:pt x="28610" y="1430128"/>
                  <a:pt x="66710" y="1429423"/>
                </a:cubicBezTo>
                <a:cubicBezTo>
                  <a:pt x="104810" y="1428718"/>
                  <a:pt x="198649" y="1449179"/>
                  <a:pt x="231810" y="1425190"/>
                </a:cubicBezTo>
                <a:cubicBezTo>
                  <a:pt x="264971" y="1401201"/>
                  <a:pt x="236749" y="1385679"/>
                  <a:pt x="265677" y="1285490"/>
                </a:cubicBezTo>
                <a:cubicBezTo>
                  <a:pt x="294605" y="1185301"/>
                  <a:pt x="382094" y="890378"/>
                  <a:pt x="405377" y="824056"/>
                </a:cubicBezTo>
                <a:cubicBezTo>
                  <a:pt x="428660" y="757734"/>
                  <a:pt x="397616" y="840989"/>
                  <a:pt x="405377" y="887556"/>
                </a:cubicBezTo>
                <a:cubicBezTo>
                  <a:pt x="413138" y="934123"/>
                  <a:pt x="447710" y="1024434"/>
                  <a:pt x="451943" y="1103456"/>
                </a:cubicBezTo>
                <a:cubicBezTo>
                  <a:pt x="456176" y="1182478"/>
                  <a:pt x="436421" y="1306657"/>
                  <a:pt x="430777" y="1361690"/>
                </a:cubicBezTo>
                <a:cubicBezTo>
                  <a:pt x="425133" y="1416723"/>
                  <a:pt x="408905" y="1422367"/>
                  <a:pt x="418077" y="1433656"/>
                </a:cubicBezTo>
                <a:cubicBezTo>
                  <a:pt x="427249" y="1444945"/>
                  <a:pt x="444182" y="1419545"/>
                  <a:pt x="485810" y="1429423"/>
                </a:cubicBezTo>
                <a:cubicBezTo>
                  <a:pt x="527438" y="1439301"/>
                  <a:pt x="635388" y="1497156"/>
                  <a:pt x="667843" y="1492923"/>
                </a:cubicBezTo>
                <a:cubicBezTo>
                  <a:pt x="700299" y="1488690"/>
                  <a:pt x="679132" y="1452001"/>
                  <a:pt x="680543" y="1404023"/>
                </a:cubicBezTo>
                <a:cubicBezTo>
                  <a:pt x="681954" y="1356045"/>
                  <a:pt x="677016" y="1325706"/>
                  <a:pt x="676310" y="1205056"/>
                </a:cubicBezTo>
                <a:cubicBezTo>
                  <a:pt x="675605" y="1084406"/>
                  <a:pt x="672077" y="780312"/>
                  <a:pt x="676310" y="680123"/>
                </a:cubicBezTo>
                <a:cubicBezTo>
                  <a:pt x="680543" y="579934"/>
                  <a:pt x="677721" y="658956"/>
                  <a:pt x="701710" y="603923"/>
                </a:cubicBezTo>
                <a:cubicBezTo>
                  <a:pt x="725699" y="548890"/>
                  <a:pt x="786376" y="421184"/>
                  <a:pt x="820243" y="349923"/>
                </a:cubicBezTo>
                <a:cubicBezTo>
                  <a:pt x="854110" y="278662"/>
                  <a:pt x="883038" y="223628"/>
                  <a:pt x="904910" y="176356"/>
                </a:cubicBezTo>
                <a:cubicBezTo>
                  <a:pt x="926782" y="129084"/>
                  <a:pt x="954299" y="85340"/>
                  <a:pt x="951477" y="66290"/>
                </a:cubicBezTo>
                <a:cubicBezTo>
                  <a:pt x="948655" y="47240"/>
                  <a:pt x="928899" y="62762"/>
                  <a:pt x="887977" y="62056"/>
                </a:cubicBezTo>
                <a:cubicBezTo>
                  <a:pt x="847055" y="61350"/>
                  <a:pt x="743337" y="47945"/>
                  <a:pt x="705943" y="62056"/>
                </a:cubicBezTo>
                <a:cubicBezTo>
                  <a:pt x="668549" y="76167"/>
                  <a:pt x="679838" y="110034"/>
                  <a:pt x="663610" y="146723"/>
                </a:cubicBezTo>
                <a:cubicBezTo>
                  <a:pt x="647382" y="183412"/>
                  <a:pt x="635388" y="232801"/>
                  <a:pt x="608577" y="282190"/>
                </a:cubicBezTo>
                <a:cubicBezTo>
                  <a:pt x="581766" y="331579"/>
                  <a:pt x="520382" y="435295"/>
                  <a:pt x="502743" y="443056"/>
                </a:cubicBezTo>
                <a:cubicBezTo>
                  <a:pt x="485104" y="450817"/>
                  <a:pt x="497804" y="361917"/>
                  <a:pt x="502743" y="328756"/>
                </a:cubicBezTo>
                <a:cubicBezTo>
                  <a:pt x="507682" y="295595"/>
                  <a:pt x="516149" y="289245"/>
                  <a:pt x="532377" y="244090"/>
                </a:cubicBezTo>
                <a:cubicBezTo>
                  <a:pt x="548605" y="198935"/>
                  <a:pt x="600110" y="90984"/>
                  <a:pt x="600110" y="57823"/>
                </a:cubicBezTo>
                <a:cubicBezTo>
                  <a:pt x="600110" y="24662"/>
                  <a:pt x="577532" y="46534"/>
                  <a:pt x="532377" y="45123"/>
                </a:cubicBezTo>
                <a:cubicBezTo>
                  <a:pt x="487222" y="43712"/>
                  <a:pt x="379977" y="-68471"/>
                  <a:pt x="316477" y="66290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: 図形 643">
            <a:extLst>
              <a:ext uri="{FF2B5EF4-FFF2-40B4-BE49-F238E27FC236}">
                <a16:creationId xmlns:a16="http://schemas.microsoft.com/office/drawing/2014/main" id="{13A9B89E-43F2-4074-B177-CB54302A1A3E}"/>
              </a:ext>
            </a:extLst>
          </p:cNvPr>
          <p:cNvSpPr/>
          <p:nvPr/>
        </p:nvSpPr>
        <p:spPr>
          <a:xfrm>
            <a:off x="4715699" y="121151"/>
            <a:ext cx="1114272" cy="1458851"/>
          </a:xfrm>
          <a:custGeom>
            <a:avLst/>
            <a:gdLst>
              <a:gd name="connsiteX0" fmla="*/ 139934 w 1114272"/>
              <a:gd name="connsiteY0" fmla="*/ 35482 h 1458851"/>
              <a:gd name="connsiteX1" fmla="*/ 80668 w 1114272"/>
              <a:gd name="connsiteY1" fmla="*/ 687416 h 1458851"/>
              <a:gd name="connsiteX2" fmla="*/ 34101 w 1114272"/>
              <a:gd name="connsiteY2" fmla="*/ 1123449 h 1458851"/>
              <a:gd name="connsiteX3" fmla="*/ 234 w 1114272"/>
              <a:gd name="connsiteY3" fmla="*/ 1436716 h 1458851"/>
              <a:gd name="connsiteX4" fmla="*/ 51034 w 1114272"/>
              <a:gd name="connsiteY4" fmla="*/ 1432482 h 1458851"/>
              <a:gd name="connsiteX5" fmla="*/ 237301 w 1114272"/>
              <a:gd name="connsiteY5" fmla="*/ 1428249 h 1458851"/>
              <a:gd name="connsiteX6" fmla="*/ 305034 w 1114272"/>
              <a:gd name="connsiteY6" fmla="*/ 1237749 h 1458851"/>
              <a:gd name="connsiteX7" fmla="*/ 432034 w 1114272"/>
              <a:gd name="connsiteY7" fmla="*/ 903316 h 1458851"/>
              <a:gd name="connsiteX8" fmla="*/ 478601 w 1114272"/>
              <a:gd name="connsiteY8" fmla="*/ 983749 h 1458851"/>
              <a:gd name="connsiteX9" fmla="*/ 491301 w 1114272"/>
              <a:gd name="connsiteY9" fmla="*/ 1102282 h 1458851"/>
              <a:gd name="connsiteX10" fmla="*/ 436268 w 1114272"/>
              <a:gd name="connsiteY10" fmla="*/ 1335116 h 1458851"/>
              <a:gd name="connsiteX11" fmla="*/ 432034 w 1114272"/>
              <a:gd name="connsiteY11" fmla="*/ 1394382 h 1458851"/>
              <a:gd name="connsiteX12" fmla="*/ 618301 w 1114272"/>
              <a:gd name="connsiteY12" fmla="*/ 1419782 h 1458851"/>
              <a:gd name="connsiteX13" fmla="*/ 707201 w 1114272"/>
              <a:gd name="connsiteY13" fmla="*/ 1297016 h 1458851"/>
              <a:gd name="connsiteX14" fmla="*/ 804568 w 1114272"/>
              <a:gd name="connsiteY14" fmla="*/ 1102282 h 1458851"/>
              <a:gd name="connsiteX15" fmla="*/ 973901 w 1114272"/>
              <a:gd name="connsiteY15" fmla="*/ 577349 h 1458851"/>
              <a:gd name="connsiteX16" fmla="*/ 1109368 w 1114272"/>
              <a:gd name="connsiteY16" fmla="*/ 115916 h 1458851"/>
              <a:gd name="connsiteX17" fmla="*/ 1067034 w 1114272"/>
              <a:gd name="connsiteY17" fmla="*/ 90516 h 1458851"/>
              <a:gd name="connsiteX18" fmla="*/ 901934 w 1114272"/>
              <a:gd name="connsiteY18" fmla="*/ 65116 h 1458851"/>
              <a:gd name="connsiteX19" fmla="*/ 804568 w 1114272"/>
              <a:gd name="connsiteY19" fmla="*/ 323349 h 1458851"/>
              <a:gd name="connsiteX20" fmla="*/ 707201 w 1114272"/>
              <a:gd name="connsiteY20" fmla="*/ 543482 h 1458851"/>
              <a:gd name="connsiteX21" fmla="*/ 660634 w 1114272"/>
              <a:gd name="connsiteY21" fmla="*/ 522316 h 1458851"/>
              <a:gd name="connsiteX22" fmla="*/ 664868 w 1114272"/>
              <a:gd name="connsiteY22" fmla="*/ 331816 h 1458851"/>
              <a:gd name="connsiteX23" fmla="*/ 779168 w 1114272"/>
              <a:gd name="connsiteY23" fmla="*/ 56649 h 1458851"/>
              <a:gd name="connsiteX24" fmla="*/ 660634 w 1114272"/>
              <a:gd name="connsiteY24" fmla="*/ 27016 h 1458851"/>
              <a:gd name="connsiteX25" fmla="*/ 597134 w 1114272"/>
              <a:gd name="connsiteY25" fmla="*/ 10082 h 1458851"/>
              <a:gd name="connsiteX26" fmla="*/ 512468 w 1114272"/>
              <a:gd name="connsiteY26" fmla="*/ 192116 h 1458851"/>
              <a:gd name="connsiteX27" fmla="*/ 482834 w 1114272"/>
              <a:gd name="connsiteY27" fmla="*/ 424949 h 1458851"/>
              <a:gd name="connsiteX28" fmla="*/ 364301 w 1114272"/>
              <a:gd name="connsiteY28" fmla="*/ 522316 h 1458851"/>
              <a:gd name="connsiteX29" fmla="*/ 338901 w 1114272"/>
              <a:gd name="connsiteY29" fmla="*/ 412249 h 1458851"/>
              <a:gd name="connsiteX30" fmla="*/ 419334 w 1114272"/>
              <a:gd name="connsiteY30" fmla="*/ 141316 h 1458851"/>
              <a:gd name="connsiteX31" fmla="*/ 427801 w 1114272"/>
              <a:gd name="connsiteY31" fmla="*/ 39716 h 1458851"/>
              <a:gd name="connsiteX32" fmla="*/ 288101 w 1114272"/>
              <a:gd name="connsiteY32" fmla="*/ 31249 h 1458851"/>
              <a:gd name="connsiteX33" fmla="*/ 139934 w 1114272"/>
              <a:gd name="connsiteY33" fmla="*/ 35482 h 145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14272" h="1458851">
                <a:moveTo>
                  <a:pt x="139934" y="35482"/>
                </a:moveTo>
                <a:cubicBezTo>
                  <a:pt x="119120" y="270785"/>
                  <a:pt x="98307" y="506088"/>
                  <a:pt x="80668" y="687416"/>
                </a:cubicBezTo>
                <a:cubicBezTo>
                  <a:pt x="63029" y="868744"/>
                  <a:pt x="47507" y="998566"/>
                  <a:pt x="34101" y="1123449"/>
                </a:cubicBezTo>
                <a:cubicBezTo>
                  <a:pt x="20695" y="1248332"/>
                  <a:pt x="-2588" y="1385211"/>
                  <a:pt x="234" y="1436716"/>
                </a:cubicBezTo>
                <a:cubicBezTo>
                  <a:pt x="3056" y="1488222"/>
                  <a:pt x="11523" y="1433893"/>
                  <a:pt x="51034" y="1432482"/>
                </a:cubicBezTo>
                <a:cubicBezTo>
                  <a:pt x="90545" y="1431071"/>
                  <a:pt x="194968" y="1460704"/>
                  <a:pt x="237301" y="1428249"/>
                </a:cubicBezTo>
                <a:cubicBezTo>
                  <a:pt x="279634" y="1395794"/>
                  <a:pt x="272579" y="1325238"/>
                  <a:pt x="305034" y="1237749"/>
                </a:cubicBezTo>
                <a:cubicBezTo>
                  <a:pt x="337489" y="1150260"/>
                  <a:pt x="403106" y="945649"/>
                  <a:pt x="432034" y="903316"/>
                </a:cubicBezTo>
                <a:cubicBezTo>
                  <a:pt x="460962" y="860983"/>
                  <a:pt x="468723" y="950588"/>
                  <a:pt x="478601" y="983749"/>
                </a:cubicBezTo>
                <a:cubicBezTo>
                  <a:pt x="488479" y="1016910"/>
                  <a:pt x="498357" y="1043721"/>
                  <a:pt x="491301" y="1102282"/>
                </a:cubicBezTo>
                <a:cubicBezTo>
                  <a:pt x="484245" y="1160843"/>
                  <a:pt x="446146" y="1286433"/>
                  <a:pt x="436268" y="1335116"/>
                </a:cubicBezTo>
                <a:cubicBezTo>
                  <a:pt x="426390" y="1383799"/>
                  <a:pt x="401695" y="1380271"/>
                  <a:pt x="432034" y="1394382"/>
                </a:cubicBezTo>
                <a:cubicBezTo>
                  <a:pt x="462373" y="1408493"/>
                  <a:pt x="572440" y="1436010"/>
                  <a:pt x="618301" y="1419782"/>
                </a:cubicBezTo>
                <a:cubicBezTo>
                  <a:pt x="664162" y="1403554"/>
                  <a:pt x="676156" y="1349933"/>
                  <a:pt x="707201" y="1297016"/>
                </a:cubicBezTo>
                <a:cubicBezTo>
                  <a:pt x="738246" y="1244099"/>
                  <a:pt x="760118" y="1222226"/>
                  <a:pt x="804568" y="1102282"/>
                </a:cubicBezTo>
                <a:cubicBezTo>
                  <a:pt x="849018" y="982338"/>
                  <a:pt x="923101" y="741743"/>
                  <a:pt x="973901" y="577349"/>
                </a:cubicBezTo>
                <a:cubicBezTo>
                  <a:pt x="1024701" y="412955"/>
                  <a:pt x="1093846" y="197055"/>
                  <a:pt x="1109368" y="115916"/>
                </a:cubicBezTo>
                <a:cubicBezTo>
                  <a:pt x="1124890" y="34777"/>
                  <a:pt x="1101606" y="98983"/>
                  <a:pt x="1067034" y="90516"/>
                </a:cubicBezTo>
                <a:cubicBezTo>
                  <a:pt x="1032462" y="82049"/>
                  <a:pt x="945678" y="26310"/>
                  <a:pt x="901934" y="65116"/>
                </a:cubicBezTo>
                <a:cubicBezTo>
                  <a:pt x="858190" y="103922"/>
                  <a:pt x="837023" y="243621"/>
                  <a:pt x="804568" y="323349"/>
                </a:cubicBezTo>
                <a:cubicBezTo>
                  <a:pt x="772113" y="403077"/>
                  <a:pt x="731190" y="510321"/>
                  <a:pt x="707201" y="543482"/>
                </a:cubicBezTo>
                <a:cubicBezTo>
                  <a:pt x="683212" y="576643"/>
                  <a:pt x="667689" y="557594"/>
                  <a:pt x="660634" y="522316"/>
                </a:cubicBezTo>
                <a:cubicBezTo>
                  <a:pt x="653579" y="487038"/>
                  <a:pt x="645112" y="409427"/>
                  <a:pt x="664868" y="331816"/>
                </a:cubicBezTo>
                <a:cubicBezTo>
                  <a:pt x="684624" y="254205"/>
                  <a:pt x="779874" y="107449"/>
                  <a:pt x="779168" y="56649"/>
                </a:cubicBezTo>
                <a:cubicBezTo>
                  <a:pt x="778462" y="5849"/>
                  <a:pt x="690973" y="34777"/>
                  <a:pt x="660634" y="27016"/>
                </a:cubicBezTo>
                <a:cubicBezTo>
                  <a:pt x="630295" y="19255"/>
                  <a:pt x="621828" y="-17435"/>
                  <a:pt x="597134" y="10082"/>
                </a:cubicBezTo>
                <a:cubicBezTo>
                  <a:pt x="572440" y="37599"/>
                  <a:pt x="531518" y="122972"/>
                  <a:pt x="512468" y="192116"/>
                </a:cubicBezTo>
                <a:cubicBezTo>
                  <a:pt x="493418" y="261260"/>
                  <a:pt x="507529" y="369916"/>
                  <a:pt x="482834" y="424949"/>
                </a:cubicBezTo>
                <a:cubicBezTo>
                  <a:pt x="458140" y="479982"/>
                  <a:pt x="388290" y="524433"/>
                  <a:pt x="364301" y="522316"/>
                </a:cubicBezTo>
                <a:cubicBezTo>
                  <a:pt x="340312" y="520199"/>
                  <a:pt x="329729" y="475749"/>
                  <a:pt x="338901" y="412249"/>
                </a:cubicBezTo>
                <a:cubicBezTo>
                  <a:pt x="348073" y="348749"/>
                  <a:pt x="404517" y="203405"/>
                  <a:pt x="419334" y="141316"/>
                </a:cubicBezTo>
                <a:cubicBezTo>
                  <a:pt x="434151" y="79227"/>
                  <a:pt x="449673" y="58060"/>
                  <a:pt x="427801" y="39716"/>
                </a:cubicBezTo>
                <a:cubicBezTo>
                  <a:pt x="405929" y="21372"/>
                  <a:pt x="288101" y="31249"/>
                  <a:pt x="288101" y="31249"/>
                </a:cubicBezTo>
                <a:lnTo>
                  <a:pt x="139934" y="35482"/>
                </a:ln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: 図形 644">
            <a:extLst>
              <a:ext uri="{FF2B5EF4-FFF2-40B4-BE49-F238E27FC236}">
                <a16:creationId xmlns:a16="http://schemas.microsoft.com/office/drawing/2014/main" id="{36681B34-11C3-429B-AB51-81B284902053}"/>
              </a:ext>
            </a:extLst>
          </p:cNvPr>
          <p:cNvSpPr/>
          <p:nvPr/>
        </p:nvSpPr>
        <p:spPr>
          <a:xfrm>
            <a:off x="5706610" y="68227"/>
            <a:ext cx="605447" cy="1536747"/>
          </a:xfrm>
          <a:custGeom>
            <a:avLst/>
            <a:gdLst>
              <a:gd name="connsiteX0" fmla="*/ 342823 w 605447"/>
              <a:gd name="connsiteY0" fmla="*/ 96873 h 1536747"/>
              <a:gd name="connsiteX1" fmla="*/ 67657 w 605447"/>
              <a:gd name="connsiteY1" fmla="*/ 1222940 h 1536747"/>
              <a:gd name="connsiteX2" fmla="*/ 12623 w 605447"/>
              <a:gd name="connsiteY2" fmla="*/ 1476940 h 1536747"/>
              <a:gd name="connsiteX3" fmla="*/ 258157 w 605447"/>
              <a:gd name="connsiteY3" fmla="*/ 1506573 h 1536747"/>
              <a:gd name="connsiteX4" fmla="*/ 321657 w 605447"/>
              <a:gd name="connsiteY4" fmla="*/ 1108640 h 1536747"/>
              <a:gd name="connsiteX5" fmla="*/ 554490 w 605447"/>
              <a:gd name="connsiteY5" fmla="*/ 452473 h 1536747"/>
              <a:gd name="connsiteX6" fmla="*/ 588357 w 605447"/>
              <a:gd name="connsiteY6" fmla="*/ 101106 h 1536747"/>
              <a:gd name="connsiteX7" fmla="*/ 342823 w 605447"/>
              <a:gd name="connsiteY7" fmla="*/ 96873 h 15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447" h="1536747">
                <a:moveTo>
                  <a:pt x="342823" y="96873"/>
                </a:moveTo>
                <a:cubicBezTo>
                  <a:pt x="256040" y="283845"/>
                  <a:pt x="122690" y="992929"/>
                  <a:pt x="67657" y="1222940"/>
                </a:cubicBezTo>
                <a:cubicBezTo>
                  <a:pt x="12624" y="1452951"/>
                  <a:pt x="-19127" y="1429668"/>
                  <a:pt x="12623" y="1476940"/>
                </a:cubicBezTo>
                <a:cubicBezTo>
                  <a:pt x="44373" y="1524212"/>
                  <a:pt x="206651" y="1567956"/>
                  <a:pt x="258157" y="1506573"/>
                </a:cubicBezTo>
                <a:cubicBezTo>
                  <a:pt x="309663" y="1445190"/>
                  <a:pt x="272268" y="1284323"/>
                  <a:pt x="321657" y="1108640"/>
                </a:cubicBezTo>
                <a:cubicBezTo>
                  <a:pt x="371046" y="932957"/>
                  <a:pt x="510040" y="620395"/>
                  <a:pt x="554490" y="452473"/>
                </a:cubicBezTo>
                <a:cubicBezTo>
                  <a:pt x="598940" y="284551"/>
                  <a:pt x="624340" y="161784"/>
                  <a:pt x="588357" y="101106"/>
                </a:cubicBezTo>
                <a:cubicBezTo>
                  <a:pt x="552374" y="40428"/>
                  <a:pt x="429606" y="-90099"/>
                  <a:pt x="342823" y="96873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: 図形 645">
            <a:extLst>
              <a:ext uri="{FF2B5EF4-FFF2-40B4-BE49-F238E27FC236}">
                <a16:creationId xmlns:a16="http://schemas.microsoft.com/office/drawing/2014/main" id="{FB7D1E19-14F7-4A0E-9B35-F7F04FFF4EE4}"/>
              </a:ext>
            </a:extLst>
          </p:cNvPr>
          <p:cNvSpPr/>
          <p:nvPr/>
        </p:nvSpPr>
        <p:spPr>
          <a:xfrm>
            <a:off x="5945899" y="76323"/>
            <a:ext cx="1126137" cy="1566381"/>
          </a:xfrm>
          <a:custGeom>
            <a:avLst/>
            <a:gdLst>
              <a:gd name="connsiteX0" fmla="*/ 497234 w 1126137"/>
              <a:gd name="connsiteY0" fmla="*/ 97244 h 1566381"/>
              <a:gd name="connsiteX1" fmla="*/ 306734 w 1126137"/>
              <a:gd name="connsiteY1" fmla="*/ 969310 h 1566381"/>
              <a:gd name="connsiteX2" fmla="*/ 179734 w 1126137"/>
              <a:gd name="connsiteY2" fmla="*/ 1511177 h 1566381"/>
              <a:gd name="connsiteX3" fmla="*/ 1934 w 1126137"/>
              <a:gd name="connsiteY3" fmla="*/ 1549277 h 1566381"/>
              <a:gd name="connsiteX4" fmla="*/ 302501 w 1126137"/>
              <a:gd name="connsiteY4" fmla="*/ 1519644 h 1566381"/>
              <a:gd name="connsiteX5" fmla="*/ 857068 w 1126137"/>
              <a:gd name="connsiteY5" fmla="*/ 1506944 h 1566381"/>
              <a:gd name="connsiteX6" fmla="*/ 865534 w 1126137"/>
              <a:gd name="connsiteY6" fmla="*/ 1413810 h 1566381"/>
              <a:gd name="connsiteX7" fmla="*/ 958668 w 1126137"/>
              <a:gd name="connsiteY7" fmla="*/ 1096310 h 1566381"/>
              <a:gd name="connsiteX8" fmla="*/ 1094134 w 1126137"/>
              <a:gd name="connsiteY8" fmla="*/ 389344 h 1566381"/>
              <a:gd name="connsiteX9" fmla="*/ 1111068 w 1126137"/>
              <a:gd name="connsiteY9" fmla="*/ 105710 h 1566381"/>
              <a:gd name="connsiteX10" fmla="*/ 907868 w 1126137"/>
              <a:gd name="connsiteY10" fmla="*/ 376644 h 1566381"/>
              <a:gd name="connsiteX11" fmla="*/ 751234 w 1126137"/>
              <a:gd name="connsiteY11" fmla="*/ 897344 h 1566381"/>
              <a:gd name="connsiteX12" fmla="*/ 569201 w 1126137"/>
              <a:gd name="connsiteY12" fmla="*/ 1286810 h 1566381"/>
              <a:gd name="connsiteX13" fmla="*/ 454901 w 1126137"/>
              <a:gd name="connsiteY13" fmla="*/ 1219077 h 1566381"/>
              <a:gd name="connsiteX14" fmla="*/ 543801 w 1126137"/>
              <a:gd name="connsiteY14" fmla="*/ 859244 h 1566381"/>
              <a:gd name="connsiteX15" fmla="*/ 713134 w 1126137"/>
              <a:gd name="connsiteY15" fmla="*/ 355477 h 1566381"/>
              <a:gd name="connsiteX16" fmla="*/ 789334 w 1126137"/>
              <a:gd name="connsiteY16" fmla="*/ 54910 h 1566381"/>
              <a:gd name="connsiteX17" fmla="*/ 497234 w 1126137"/>
              <a:gd name="connsiteY17" fmla="*/ 97244 h 156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6137" h="1566381">
                <a:moveTo>
                  <a:pt x="497234" y="97244"/>
                </a:moveTo>
                <a:cubicBezTo>
                  <a:pt x="416801" y="249644"/>
                  <a:pt x="359651" y="733654"/>
                  <a:pt x="306734" y="969310"/>
                </a:cubicBezTo>
                <a:cubicBezTo>
                  <a:pt x="253817" y="1204966"/>
                  <a:pt x="230534" y="1414516"/>
                  <a:pt x="179734" y="1511177"/>
                </a:cubicBezTo>
                <a:cubicBezTo>
                  <a:pt x="128934" y="1607838"/>
                  <a:pt x="-18527" y="1547866"/>
                  <a:pt x="1934" y="1549277"/>
                </a:cubicBezTo>
                <a:cubicBezTo>
                  <a:pt x="22395" y="1550688"/>
                  <a:pt x="159979" y="1526699"/>
                  <a:pt x="302501" y="1519644"/>
                </a:cubicBezTo>
                <a:cubicBezTo>
                  <a:pt x="445023" y="1512589"/>
                  <a:pt x="763229" y="1524583"/>
                  <a:pt x="857068" y="1506944"/>
                </a:cubicBezTo>
                <a:cubicBezTo>
                  <a:pt x="950907" y="1489305"/>
                  <a:pt x="848601" y="1482249"/>
                  <a:pt x="865534" y="1413810"/>
                </a:cubicBezTo>
                <a:cubicBezTo>
                  <a:pt x="882467" y="1345371"/>
                  <a:pt x="920568" y="1267054"/>
                  <a:pt x="958668" y="1096310"/>
                </a:cubicBezTo>
                <a:cubicBezTo>
                  <a:pt x="996768" y="925566"/>
                  <a:pt x="1068734" y="554444"/>
                  <a:pt x="1094134" y="389344"/>
                </a:cubicBezTo>
                <a:cubicBezTo>
                  <a:pt x="1119534" y="224244"/>
                  <a:pt x="1142112" y="107827"/>
                  <a:pt x="1111068" y="105710"/>
                </a:cubicBezTo>
                <a:cubicBezTo>
                  <a:pt x="1080024" y="103593"/>
                  <a:pt x="967840" y="244705"/>
                  <a:pt x="907868" y="376644"/>
                </a:cubicBezTo>
                <a:cubicBezTo>
                  <a:pt x="847896" y="508583"/>
                  <a:pt x="807678" y="745650"/>
                  <a:pt x="751234" y="897344"/>
                </a:cubicBezTo>
                <a:cubicBezTo>
                  <a:pt x="694790" y="1049038"/>
                  <a:pt x="618590" y="1233188"/>
                  <a:pt x="569201" y="1286810"/>
                </a:cubicBezTo>
                <a:cubicBezTo>
                  <a:pt x="519812" y="1340432"/>
                  <a:pt x="459134" y="1290338"/>
                  <a:pt x="454901" y="1219077"/>
                </a:cubicBezTo>
                <a:cubicBezTo>
                  <a:pt x="450668" y="1147816"/>
                  <a:pt x="500762" y="1003177"/>
                  <a:pt x="543801" y="859244"/>
                </a:cubicBezTo>
                <a:cubicBezTo>
                  <a:pt x="586840" y="715311"/>
                  <a:pt x="672212" y="489533"/>
                  <a:pt x="713134" y="355477"/>
                </a:cubicBezTo>
                <a:cubicBezTo>
                  <a:pt x="754056" y="221421"/>
                  <a:pt x="823906" y="105004"/>
                  <a:pt x="789334" y="54910"/>
                </a:cubicBezTo>
                <a:cubicBezTo>
                  <a:pt x="754762" y="4816"/>
                  <a:pt x="577667" y="-55156"/>
                  <a:pt x="497234" y="97244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: 図形 646">
            <a:extLst>
              <a:ext uri="{FF2B5EF4-FFF2-40B4-BE49-F238E27FC236}">
                <a16:creationId xmlns:a16="http://schemas.microsoft.com/office/drawing/2014/main" id="{A5F4651B-4C2F-4EA3-927D-9B0D8EBABAD3}"/>
              </a:ext>
            </a:extLst>
          </p:cNvPr>
          <p:cNvSpPr/>
          <p:nvPr/>
        </p:nvSpPr>
        <p:spPr>
          <a:xfrm>
            <a:off x="6668652" y="142286"/>
            <a:ext cx="375191" cy="226395"/>
          </a:xfrm>
          <a:custGeom>
            <a:avLst/>
            <a:gdLst>
              <a:gd name="connsiteX0" fmla="*/ 45415 w 375191"/>
              <a:gd name="connsiteY0" fmla="*/ 10114 h 226395"/>
              <a:gd name="connsiteX1" fmla="*/ 354448 w 375191"/>
              <a:gd name="connsiteY1" fmla="*/ 27047 h 226395"/>
              <a:gd name="connsiteX2" fmla="*/ 329048 w 375191"/>
              <a:gd name="connsiteY2" fmla="*/ 69381 h 226395"/>
              <a:gd name="connsiteX3" fmla="*/ 185115 w 375191"/>
              <a:gd name="connsiteY3" fmla="*/ 217547 h 226395"/>
              <a:gd name="connsiteX4" fmla="*/ 11548 w 375191"/>
              <a:gd name="connsiteY4" fmla="*/ 187914 h 226395"/>
              <a:gd name="connsiteX5" fmla="*/ 45415 w 375191"/>
              <a:gd name="connsiteY5" fmla="*/ 10114 h 22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191" h="226395">
                <a:moveTo>
                  <a:pt x="45415" y="10114"/>
                </a:moveTo>
                <a:cubicBezTo>
                  <a:pt x="102565" y="-16697"/>
                  <a:pt x="307176" y="17169"/>
                  <a:pt x="354448" y="27047"/>
                </a:cubicBezTo>
                <a:cubicBezTo>
                  <a:pt x="401720" y="36925"/>
                  <a:pt x="357270" y="37631"/>
                  <a:pt x="329048" y="69381"/>
                </a:cubicBezTo>
                <a:cubicBezTo>
                  <a:pt x="300826" y="101131"/>
                  <a:pt x="238032" y="197792"/>
                  <a:pt x="185115" y="217547"/>
                </a:cubicBezTo>
                <a:cubicBezTo>
                  <a:pt x="132198" y="237302"/>
                  <a:pt x="27776" y="222486"/>
                  <a:pt x="11548" y="187914"/>
                </a:cubicBezTo>
                <a:cubicBezTo>
                  <a:pt x="-4680" y="153342"/>
                  <a:pt x="-11735" y="36925"/>
                  <a:pt x="45415" y="10114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: 図形 647">
            <a:extLst>
              <a:ext uri="{FF2B5EF4-FFF2-40B4-BE49-F238E27FC236}">
                <a16:creationId xmlns:a16="http://schemas.microsoft.com/office/drawing/2014/main" id="{C6355A2F-F8CD-4AF0-B630-E38B90B56A55}"/>
              </a:ext>
            </a:extLst>
          </p:cNvPr>
          <p:cNvSpPr/>
          <p:nvPr/>
        </p:nvSpPr>
        <p:spPr>
          <a:xfrm>
            <a:off x="7238570" y="121716"/>
            <a:ext cx="704903" cy="243537"/>
          </a:xfrm>
          <a:custGeom>
            <a:avLst/>
            <a:gdLst>
              <a:gd name="connsiteX0" fmla="*/ 59697 w 704903"/>
              <a:gd name="connsiteY0" fmla="*/ 30684 h 243537"/>
              <a:gd name="connsiteX1" fmla="*/ 593097 w 704903"/>
              <a:gd name="connsiteY1" fmla="*/ 13751 h 243537"/>
              <a:gd name="connsiteX2" fmla="*/ 698930 w 704903"/>
              <a:gd name="connsiteY2" fmla="*/ 166151 h 243537"/>
              <a:gd name="connsiteX3" fmla="*/ 660830 w 704903"/>
              <a:gd name="connsiteY3" fmla="*/ 225417 h 243537"/>
              <a:gd name="connsiteX4" fmla="*/ 406830 w 704903"/>
              <a:gd name="connsiteY4" fmla="*/ 242351 h 243537"/>
              <a:gd name="connsiteX5" fmla="*/ 51230 w 704903"/>
              <a:gd name="connsiteY5" fmla="*/ 221184 h 243537"/>
              <a:gd name="connsiteX6" fmla="*/ 59697 w 704903"/>
              <a:gd name="connsiteY6" fmla="*/ 30684 h 24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903" h="243537">
                <a:moveTo>
                  <a:pt x="59697" y="30684"/>
                </a:moveTo>
                <a:cubicBezTo>
                  <a:pt x="150008" y="-3888"/>
                  <a:pt x="486558" y="-8827"/>
                  <a:pt x="593097" y="13751"/>
                </a:cubicBezTo>
                <a:cubicBezTo>
                  <a:pt x="699636" y="36329"/>
                  <a:pt x="687641" y="130874"/>
                  <a:pt x="698930" y="166151"/>
                </a:cubicBezTo>
                <a:cubicBezTo>
                  <a:pt x="710219" y="201428"/>
                  <a:pt x="709513" y="212717"/>
                  <a:pt x="660830" y="225417"/>
                </a:cubicBezTo>
                <a:cubicBezTo>
                  <a:pt x="612147" y="238117"/>
                  <a:pt x="508430" y="243057"/>
                  <a:pt x="406830" y="242351"/>
                </a:cubicBezTo>
                <a:cubicBezTo>
                  <a:pt x="305230" y="241646"/>
                  <a:pt x="108380" y="252228"/>
                  <a:pt x="51230" y="221184"/>
                </a:cubicBezTo>
                <a:cubicBezTo>
                  <a:pt x="-5920" y="190140"/>
                  <a:pt x="-30614" y="65256"/>
                  <a:pt x="59697" y="30684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: 図形 648">
            <a:extLst>
              <a:ext uri="{FF2B5EF4-FFF2-40B4-BE49-F238E27FC236}">
                <a16:creationId xmlns:a16="http://schemas.microsoft.com/office/drawing/2014/main" id="{E07A8374-DBF6-418F-8300-B6E11801D3AE}"/>
              </a:ext>
            </a:extLst>
          </p:cNvPr>
          <p:cNvSpPr/>
          <p:nvPr/>
        </p:nvSpPr>
        <p:spPr>
          <a:xfrm>
            <a:off x="6991042" y="249747"/>
            <a:ext cx="876727" cy="1360571"/>
          </a:xfrm>
          <a:custGeom>
            <a:avLst/>
            <a:gdLst>
              <a:gd name="connsiteX0" fmla="*/ 273358 w 876727"/>
              <a:gd name="connsiteY0" fmla="*/ 97386 h 1360571"/>
              <a:gd name="connsiteX1" fmla="*/ 104025 w 876727"/>
              <a:gd name="connsiteY1" fmla="*/ 732386 h 1360571"/>
              <a:gd name="connsiteX2" fmla="*/ 10891 w 876727"/>
              <a:gd name="connsiteY2" fmla="*/ 1210753 h 1360571"/>
              <a:gd name="connsiteX3" fmla="*/ 358025 w 876727"/>
              <a:gd name="connsiteY3" fmla="*/ 1325053 h 1360571"/>
              <a:gd name="connsiteX4" fmla="*/ 578158 w 876727"/>
              <a:gd name="connsiteY4" fmla="*/ 1240386 h 1360571"/>
              <a:gd name="connsiteX5" fmla="*/ 874491 w 876727"/>
              <a:gd name="connsiteY5" fmla="*/ 114320 h 1360571"/>
              <a:gd name="connsiteX6" fmla="*/ 700925 w 876727"/>
              <a:gd name="connsiteY6" fmla="*/ 131253 h 1360571"/>
              <a:gd name="connsiteX7" fmla="*/ 459625 w 876727"/>
              <a:gd name="connsiteY7" fmla="*/ 939820 h 1360571"/>
              <a:gd name="connsiteX8" fmla="*/ 358025 w 876727"/>
              <a:gd name="connsiteY8" fmla="*/ 1151486 h 1360571"/>
              <a:gd name="connsiteX9" fmla="*/ 307225 w 876727"/>
              <a:gd name="connsiteY9" fmla="*/ 1087986 h 1360571"/>
              <a:gd name="connsiteX10" fmla="*/ 463858 w 876727"/>
              <a:gd name="connsiteY10" fmla="*/ 139720 h 1360571"/>
              <a:gd name="connsiteX11" fmla="*/ 273358 w 876727"/>
              <a:gd name="connsiteY11" fmla="*/ 97386 h 13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6727" h="1360571">
                <a:moveTo>
                  <a:pt x="273358" y="97386"/>
                </a:moveTo>
                <a:cubicBezTo>
                  <a:pt x="213386" y="196164"/>
                  <a:pt x="147769" y="546825"/>
                  <a:pt x="104025" y="732386"/>
                </a:cubicBezTo>
                <a:cubicBezTo>
                  <a:pt x="60281" y="917947"/>
                  <a:pt x="-31442" y="1111975"/>
                  <a:pt x="10891" y="1210753"/>
                </a:cubicBezTo>
                <a:cubicBezTo>
                  <a:pt x="53224" y="1309531"/>
                  <a:pt x="263481" y="1320114"/>
                  <a:pt x="358025" y="1325053"/>
                </a:cubicBezTo>
                <a:cubicBezTo>
                  <a:pt x="452569" y="1329992"/>
                  <a:pt x="492080" y="1442175"/>
                  <a:pt x="578158" y="1240386"/>
                </a:cubicBezTo>
                <a:cubicBezTo>
                  <a:pt x="664236" y="1038597"/>
                  <a:pt x="854030" y="299175"/>
                  <a:pt x="874491" y="114320"/>
                </a:cubicBezTo>
                <a:cubicBezTo>
                  <a:pt x="894952" y="-70535"/>
                  <a:pt x="770069" y="-6330"/>
                  <a:pt x="700925" y="131253"/>
                </a:cubicBezTo>
                <a:cubicBezTo>
                  <a:pt x="631781" y="268836"/>
                  <a:pt x="516775" y="769781"/>
                  <a:pt x="459625" y="939820"/>
                </a:cubicBezTo>
                <a:cubicBezTo>
                  <a:pt x="402475" y="1109859"/>
                  <a:pt x="383425" y="1126792"/>
                  <a:pt x="358025" y="1151486"/>
                </a:cubicBezTo>
                <a:cubicBezTo>
                  <a:pt x="332625" y="1176180"/>
                  <a:pt x="289586" y="1256614"/>
                  <a:pt x="307225" y="1087986"/>
                </a:cubicBezTo>
                <a:cubicBezTo>
                  <a:pt x="324864" y="919358"/>
                  <a:pt x="469502" y="301997"/>
                  <a:pt x="463858" y="139720"/>
                </a:cubicBezTo>
                <a:cubicBezTo>
                  <a:pt x="458214" y="-22557"/>
                  <a:pt x="333330" y="-1392"/>
                  <a:pt x="273358" y="97386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: 図形 649">
            <a:extLst>
              <a:ext uri="{FF2B5EF4-FFF2-40B4-BE49-F238E27FC236}">
                <a16:creationId xmlns:a16="http://schemas.microsoft.com/office/drawing/2014/main" id="{899AE561-BF74-419A-827C-CA5690E9EEF3}"/>
              </a:ext>
            </a:extLst>
          </p:cNvPr>
          <p:cNvSpPr/>
          <p:nvPr/>
        </p:nvSpPr>
        <p:spPr>
          <a:xfrm>
            <a:off x="7978215" y="29929"/>
            <a:ext cx="1143919" cy="1549283"/>
          </a:xfrm>
          <a:custGeom>
            <a:avLst/>
            <a:gdLst>
              <a:gd name="connsiteX0" fmla="*/ 120152 w 1143919"/>
              <a:gd name="connsiteY0" fmla="*/ 92838 h 1549283"/>
              <a:gd name="connsiteX1" fmla="*/ 27018 w 1143919"/>
              <a:gd name="connsiteY1" fmla="*/ 1354371 h 1549283"/>
              <a:gd name="connsiteX2" fmla="*/ 10085 w 1143919"/>
              <a:gd name="connsiteY2" fmla="*/ 1477138 h 1549283"/>
              <a:gd name="connsiteX3" fmla="*/ 166718 w 1143919"/>
              <a:gd name="connsiteY3" fmla="*/ 1392471 h 1549283"/>
              <a:gd name="connsiteX4" fmla="*/ 458818 w 1143919"/>
              <a:gd name="connsiteY4" fmla="*/ 1036871 h 1549283"/>
              <a:gd name="connsiteX5" fmla="*/ 391085 w 1143919"/>
              <a:gd name="connsiteY5" fmla="*/ 1358604 h 1549283"/>
              <a:gd name="connsiteX6" fmla="*/ 496918 w 1143919"/>
              <a:gd name="connsiteY6" fmla="*/ 1549104 h 1549283"/>
              <a:gd name="connsiteX7" fmla="*/ 763618 w 1143919"/>
              <a:gd name="connsiteY7" fmla="*/ 1384004 h 1549283"/>
              <a:gd name="connsiteX8" fmla="*/ 856752 w 1143919"/>
              <a:gd name="connsiteY8" fmla="*/ 960671 h 1549283"/>
              <a:gd name="connsiteX9" fmla="*/ 1140385 w 1143919"/>
              <a:gd name="connsiteY9" fmla="*/ 130938 h 1549283"/>
              <a:gd name="connsiteX10" fmla="*/ 1009152 w 1143919"/>
              <a:gd name="connsiteY10" fmla="*/ 253704 h 1549283"/>
              <a:gd name="connsiteX11" fmla="*/ 911785 w 1143919"/>
              <a:gd name="connsiteY11" fmla="*/ 139404 h 1549283"/>
              <a:gd name="connsiteX12" fmla="*/ 729752 w 1143919"/>
              <a:gd name="connsiteY12" fmla="*/ 583904 h 1549283"/>
              <a:gd name="connsiteX13" fmla="*/ 683185 w 1143919"/>
              <a:gd name="connsiteY13" fmla="*/ 702438 h 1549283"/>
              <a:gd name="connsiteX14" fmla="*/ 657785 w 1143919"/>
              <a:gd name="connsiteY14" fmla="*/ 190204 h 1549283"/>
              <a:gd name="connsiteX15" fmla="*/ 530785 w 1143919"/>
              <a:gd name="connsiteY15" fmla="*/ 185971 h 1549283"/>
              <a:gd name="connsiteX16" fmla="*/ 336052 w 1143919"/>
              <a:gd name="connsiteY16" fmla="*/ 685504 h 1549283"/>
              <a:gd name="connsiteX17" fmla="*/ 297952 w 1143919"/>
              <a:gd name="connsiteY17" fmla="*/ 651638 h 1549283"/>
              <a:gd name="connsiteX18" fmla="*/ 348752 w 1143919"/>
              <a:gd name="connsiteY18" fmla="*/ 152104 h 1549283"/>
              <a:gd name="connsiteX19" fmla="*/ 120152 w 1143919"/>
              <a:gd name="connsiteY19" fmla="*/ 92838 h 154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3919" h="1549283">
                <a:moveTo>
                  <a:pt x="120152" y="92838"/>
                </a:moveTo>
                <a:cubicBezTo>
                  <a:pt x="66530" y="293216"/>
                  <a:pt x="45363" y="1123654"/>
                  <a:pt x="27018" y="1354371"/>
                </a:cubicBezTo>
                <a:cubicBezTo>
                  <a:pt x="8673" y="1585088"/>
                  <a:pt x="-13198" y="1470788"/>
                  <a:pt x="10085" y="1477138"/>
                </a:cubicBezTo>
                <a:cubicBezTo>
                  <a:pt x="33368" y="1483488"/>
                  <a:pt x="91929" y="1465849"/>
                  <a:pt x="166718" y="1392471"/>
                </a:cubicBezTo>
                <a:cubicBezTo>
                  <a:pt x="241507" y="1319093"/>
                  <a:pt x="421424" y="1042515"/>
                  <a:pt x="458818" y="1036871"/>
                </a:cubicBezTo>
                <a:cubicBezTo>
                  <a:pt x="496212" y="1031227"/>
                  <a:pt x="384735" y="1273232"/>
                  <a:pt x="391085" y="1358604"/>
                </a:cubicBezTo>
                <a:cubicBezTo>
                  <a:pt x="397435" y="1443976"/>
                  <a:pt x="434829" y="1544871"/>
                  <a:pt x="496918" y="1549104"/>
                </a:cubicBezTo>
                <a:cubicBezTo>
                  <a:pt x="559007" y="1553337"/>
                  <a:pt x="703646" y="1482076"/>
                  <a:pt x="763618" y="1384004"/>
                </a:cubicBezTo>
                <a:cubicBezTo>
                  <a:pt x="823590" y="1285932"/>
                  <a:pt x="793957" y="1169515"/>
                  <a:pt x="856752" y="960671"/>
                </a:cubicBezTo>
                <a:cubicBezTo>
                  <a:pt x="919547" y="751827"/>
                  <a:pt x="1114985" y="248766"/>
                  <a:pt x="1140385" y="130938"/>
                </a:cubicBezTo>
                <a:cubicBezTo>
                  <a:pt x="1165785" y="13110"/>
                  <a:pt x="1047252" y="252293"/>
                  <a:pt x="1009152" y="253704"/>
                </a:cubicBezTo>
                <a:cubicBezTo>
                  <a:pt x="971052" y="255115"/>
                  <a:pt x="958352" y="84371"/>
                  <a:pt x="911785" y="139404"/>
                </a:cubicBezTo>
                <a:cubicBezTo>
                  <a:pt x="865218" y="194437"/>
                  <a:pt x="767852" y="490065"/>
                  <a:pt x="729752" y="583904"/>
                </a:cubicBezTo>
                <a:cubicBezTo>
                  <a:pt x="691652" y="677743"/>
                  <a:pt x="695179" y="768055"/>
                  <a:pt x="683185" y="702438"/>
                </a:cubicBezTo>
                <a:cubicBezTo>
                  <a:pt x="671191" y="636821"/>
                  <a:pt x="683185" y="276282"/>
                  <a:pt x="657785" y="190204"/>
                </a:cubicBezTo>
                <a:cubicBezTo>
                  <a:pt x="632385" y="104126"/>
                  <a:pt x="584407" y="103421"/>
                  <a:pt x="530785" y="185971"/>
                </a:cubicBezTo>
                <a:cubicBezTo>
                  <a:pt x="477163" y="268521"/>
                  <a:pt x="374857" y="607893"/>
                  <a:pt x="336052" y="685504"/>
                </a:cubicBezTo>
                <a:cubicBezTo>
                  <a:pt x="297247" y="763115"/>
                  <a:pt x="295835" y="740538"/>
                  <a:pt x="297952" y="651638"/>
                </a:cubicBezTo>
                <a:cubicBezTo>
                  <a:pt x="300069" y="562738"/>
                  <a:pt x="376269" y="238182"/>
                  <a:pt x="348752" y="152104"/>
                </a:cubicBezTo>
                <a:cubicBezTo>
                  <a:pt x="321235" y="66026"/>
                  <a:pt x="173774" y="-107540"/>
                  <a:pt x="120152" y="92838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: 図形 814">
            <a:extLst>
              <a:ext uri="{FF2B5EF4-FFF2-40B4-BE49-F238E27FC236}">
                <a16:creationId xmlns:a16="http://schemas.microsoft.com/office/drawing/2014/main" id="{7A2F06EA-4865-461C-9F47-2E5BBF9B7362}"/>
              </a:ext>
            </a:extLst>
          </p:cNvPr>
          <p:cNvSpPr/>
          <p:nvPr/>
        </p:nvSpPr>
        <p:spPr>
          <a:xfrm>
            <a:off x="4385189" y="323340"/>
            <a:ext cx="4989659" cy="82253"/>
          </a:xfrm>
          <a:custGeom>
            <a:avLst/>
            <a:gdLst>
              <a:gd name="connsiteX0" fmla="*/ 233378 w 4989659"/>
              <a:gd name="connsiteY0" fmla="*/ 33866 h 82253"/>
              <a:gd name="connsiteX1" fmla="*/ 2434711 w 4989659"/>
              <a:gd name="connsiteY1" fmla="*/ 33866 h 82253"/>
              <a:gd name="connsiteX2" fmla="*/ 4746111 w 4989659"/>
              <a:gd name="connsiteY2" fmla="*/ 0 h 82253"/>
              <a:gd name="connsiteX3" fmla="*/ 4437078 w 4989659"/>
              <a:gd name="connsiteY3" fmla="*/ 59266 h 82253"/>
              <a:gd name="connsiteX4" fmla="*/ 461978 w 4989659"/>
              <a:gd name="connsiteY4" fmla="*/ 80433 h 82253"/>
              <a:gd name="connsiteX5" fmla="*/ 233378 w 4989659"/>
              <a:gd name="connsiteY5" fmla="*/ 33866 h 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9659" h="82253">
                <a:moveTo>
                  <a:pt x="233378" y="33866"/>
                </a:moveTo>
                <a:lnTo>
                  <a:pt x="2434711" y="33866"/>
                </a:lnTo>
                <a:lnTo>
                  <a:pt x="4746111" y="0"/>
                </a:lnTo>
                <a:cubicBezTo>
                  <a:pt x="5079839" y="4233"/>
                  <a:pt x="5151100" y="45861"/>
                  <a:pt x="4437078" y="59266"/>
                </a:cubicBezTo>
                <a:cubicBezTo>
                  <a:pt x="3723056" y="72671"/>
                  <a:pt x="1160478" y="87489"/>
                  <a:pt x="461978" y="80433"/>
                </a:cubicBezTo>
                <a:cubicBezTo>
                  <a:pt x="-236522" y="73377"/>
                  <a:pt x="4778" y="45155"/>
                  <a:pt x="233378" y="338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: 図形 815">
            <a:extLst>
              <a:ext uri="{FF2B5EF4-FFF2-40B4-BE49-F238E27FC236}">
                <a16:creationId xmlns:a16="http://schemas.microsoft.com/office/drawing/2014/main" id="{2E6703E9-CB50-448A-AA92-F8D7643DC351}"/>
              </a:ext>
            </a:extLst>
          </p:cNvPr>
          <p:cNvSpPr/>
          <p:nvPr/>
        </p:nvSpPr>
        <p:spPr>
          <a:xfrm>
            <a:off x="105833" y="1271606"/>
            <a:ext cx="4202408" cy="106452"/>
          </a:xfrm>
          <a:custGeom>
            <a:avLst/>
            <a:gdLst>
              <a:gd name="connsiteX0" fmla="*/ 0 w 4202408"/>
              <a:gd name="connsiteY0" fmla="*/ 67734 h 106452"/>
              <a:gd name="connsiteX1" fmla="*/ 2281767 w 4202408"/>
              <a:gd name="connsiteY1" fmla="*/ 0 h 106452"/>
              <a:gd name="connsiteX2" fmla="*/ 4119034 w 4202408"/>
              <a:gd name="connsiteY2" fmla="*/ 21167 h 106452"/>
              <a:gd name="connsiteX3" fmla="*/ 3911600 w 4202408"/>
              <a:gd name="connsiteY3" fmla="*/ 29634 h 106452"/>
              <a:gd name="connsiteX4" fmla="*/ 2027767 w 4202408"/>
              <a:gd name="connsiteY4" fmla="*/ 105834 h 106452"/>
              <a:gd name="connsiteX5" fmla="*/ 0 w 4202408"/>
              <a:gd name="connsiteY5" fmla="*/ 67734 h 10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2408" h="106452">
                <a:moveTo>
                  <a:pt x="0" y="67734"/>
                </a:moveTo>
                <a:lnTo>
                  <a:pt x="2281767" y="0"/>
                </a:lnTo>
                <a:lnTo>
                  <a:pt x="4119034" y="21167"/>
                </a:lnTo>
                <a:cubicBezTo>
                  <a:pt x="4390673" y="26106"/>
                  <a:pt x="3911600" y="29634"/>
                  <a:pt x="3911600" y="29634"/>
                </a:cubicBezTo>
                <a:lnTo>
                  <a:pt x="2027767" y="105834"/>
                </a:lnTo>
                <a:cubicBezTo>
                  <a:pt x="1382184" y="110773"/>
                  <a:pt x="710142" y="85020"/>
                  <a:pt x="0" y="677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: 図形 816">
            <a:extLst>
              <a:ext uri="{FF2B5EF4-FFF2-40B4-BE49-F238E27FC236}">
                <a16:creationId xmlns:a16="http://schemas.microsoft.com/office/drawing/2014/main" id="{54E73A78-C2D4-459B-B080-A7B2E94F1409}"/>
              </a:ext>
            </a:extLst>
          </p:cNvPr>
          <p:cNvSpPr/>
          <p:nvPr/>
        </p:nvSpPr>
        <p:spPr>
          <a:xfrm>
            <a:off x="3957668" y="348225"/>
            <a:ext cx="961715" cy="1068327"/>
          </a:xfrm>
          <a:custGeom>
            <a:avLst/>
            <a:gdLst>
              <a:gd name="connsiteX0" fmla="*/ 224865 w 961715"/>
              <a:gd name="connsiteY0" fmla="*/ 8981 h 1068327"/>
              <a:gd name="connsiteX1" fmla="*/ 698999 w 961715"/>
              <a:gd name="connsiteY1" fmla="*/ 80948 h 1068327"/>
              <a:gd name="connsiteX2" fmla="*/ 961465 w 961715"/>
              <a:gd name="connsiteY2" fmla="*/ 80948 h 1068327"/>
              <a:gd name="connsiteX3" fmla="*/ 745565 w 961715"/>
              <a:gd name="connsiteY3" fmla="*/ 178315 h 1068327"/>
              <a:gd name="connsiteX4" fmla="*/ 669365 w 961715"/>
              <a:gd name="connsiteY4" fmla="*/ 508515 h 1068327"/>
              <a:gd name="connsiteX5" fmla="*/ 800599 w 961715"/>
              <a:gd name="connsiteY5" fmla="*/ 1041915 h 1068327"/>
              <a:gd name="connsiteX6" fmla="*/ 737099 w 961715"/>
              <a:gd name="connsiteY6" fmla="*/ 978415 h 1068327"/>
              <a:gd name="connsiteX7" fmla="*/ 474632 w 961715"/>
              <a:gd name="connsiteY7" fmla="*/ 902215 h 1068327"/>
              <a:gd name="connsiteX8" fmla="*/ 21665 w 961715"/>
              <a:gd name="connsiteY8" fmla="*/ 982648 h 1068327"/>
              <a:gd name="connsiteX9" fmla="*/ 102099 w 961715"/>
              <a:gd name="connsiteY9" fmla="*/ 881048 h 1068327"/>
              <a:gd name="connsiteX10" fmla="*/ 364565 w 961715"/>
              <a:gd name="connsiteY10" fmla="*/ 669381 h 1068327"/>
              <a:gd name="connsiteX11" fmla="*/ 364565 w 961715"/>
              <a:gd name="connsiteY11" fmla="*/ 453481 h 1068327"/>
              <a:gd name="connsiteX12" fmla="*/ 339165 w 961715"/>
              <a:gd name="connsiteY12" fmla="*/ 313781 h 1068327"/>
              <a:gd name="connsiteX13" fmla="*/ 224865 w 961715"/>
              <a:gd name="connsiteY13" fmla="*/ 8981 h 106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1715" h="1068327">
                <a:moveTo>
                  <a:pt x="224865" y="8981"/>
                </a:moveTo>
                <a:cubicBezTo>
                  <a:pt x="284837" y="-29825"/>
                  <a:pt x="576232" y="68954"/>
                  <a:pt x="698999" y="80948"/>
                </a:cubicBezTo>
                <a:cubicBezTo>
                  <a:pt x="821766" y="92943"/>
                  <a:pt x="953704" y="64720"/>
                  <a:pt x="961465" y="80948"/>
                </a:cubicBezTo>
                <a:cubicBezTo>
                  <a:pt x="969226" y="97176"/>
                  <a:pt x="794248" y="107054"/>
                  <a:pt x="745565" y="178315"/>
                </a:cubicBezTo>
                <a:cubicBezTo>
                  <a:pt x="696882" y="249576"/>
                  <a:pt x="660193" y="364582"/>
                  <a:pt x="669365" y="508515"/>
                </a:cubicBezTo>
                <a:cubicBezTo>
                  <a:pt x="678537" y="652448"/>
                  <a:pt x="789310" y="963598"/>
                  <a:pt x="800599" y="1041915"/>
                </a:cubicBezTo>
                <a:cubicBezTo>
                  <a:pt x="811888" y="1120232"/>
                  <a:pt x="791427" y="1001698"/>
                  <a:pt x="737099" y="978415"/>
                </a:cubicBezTo>
                <a:cubicBezTo>
                  <a:pt x="682771" y="955132"/>
                  <a:pt x="593871" y="901510"/>
                  <a:pt x="474632" y="902215"/>
                </a:cubicBezTo>
                <a:cubicBezTo>
                  <a:pt x="355393" y="902921"/>
                  <a:pt x="83754" y="986176"/>
                  <a:pt x="21665" y="982648"/>
                </a:cubicBezTo>
                <a:cubicBezTo>
                  <a:pt x="-40424" y="979120"/>
                  <a:pt x="44949" y="933259"/>
                  <a:pt x="102099" y="881048"/>
                </a:cubicBezTo>
                <a:cubicBezTo>
                  <a:pt x="159249" y="828837"/>
                  <a:pt x="320821" y="740642"/>
                  <a:pt x="364565" y="669381"/>
                </a:cubicBezTo>
                <a:cubicBezTo>
                  <a:pt x="408309" y="598120"/>
                  <a:pt x="368798" y="512748"/>
                  <a:pt x="364565" y="453481"/>
                </a:cubicBezTo>
                <a:cubicBezTo>
                  <a:pt x="360332" y="394214"/>
                  <a:pt x="357509" y="387159"/>
                  <a:pt x="339165" y="313781"/>
                </a:cubicBezTo>
                <a:cubicBezTo>
                  <a:pt x="320821" y="240403"/>
                  <a:pt x="164893" y="47787"/>
                  <a:pt x="224865" y="8981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65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フリーフォーム: 図形 2617">
            <a:extLst>
              <a:ext uri="{FF2B5EF4-FFF2-40B4-BE49-F238E27FC236}">
                <a16:creationId xmlns:a16="http://schemas.microsoft.com/office/drawing/2014/main" id="{7EC22528-5F31-4DFE-91D2-1EF6A54673EA}"/>
              </a:ext>
            </a:extLst>
          </p:cNvPr>
          <p:cNvSpPr/>
          <p:nvPr/>
        </p:nvSpPr>
        <p:spPr>
          <a:xfrm>
            <a:off x="4524601" y="6580320"/>
            <a:ext cx="593239" cy="769942"/>
          </a:xfrm>
          <a:custGeom>
            <a:avLst/>
            <a:gdLst>
              <a:gd name="connsiteX0" fmla="*/ 6759 w 593239"/>
              <a:gd name="connsiteY0" fmla="*/ 49080 h 769942"/>
              <a:gd name="connsiteX1" fmla="*/ 560479 w 593239"/>
              <a:gd name="connsiteY1" fmla="*/ 54160 h 769942"/>
              <a:gd name="connsiteX2" fmla="*/ 519839 w 593239"/>
              <a:gd name="connsiteY2" fmla="*/ 323400 h 769942"/>
              <a:gd name="connsiteX3" fmla="*/ 443639 w 593239"/>
              <a:gd name="connsiteY3" fmla="*/ 760280 h 769942"/>
              <a:gd name="connsiteX4" fmla="*/ 265839 w 593239"/>
              <a:gd name="connsiteY4" fmla="*/ 577400 h 769942"/>
              <a:gd name="connsiteX5" fmla="*/ 6759 w 593239"/>
              <a:gd name="connsiteY5" fmla="*/ 49080 h 76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239" h="769942">
                <a:moveTo>
                  <a:pt x="6759" y="49080"/>
                </a:moveTo>
                <a:cubicBezTo>
                  <a:pt x="55866" y="-38127"/>
                  <a:pt x="474966" y="8440"/>
                  <a:pt x="560479" y="54160"/>
                </a:cubicBezTo>
                <a:cubicBezTo>
                  <a:pt x="645992" y="99880"/>
                  <a:pt x="539312" y="205713"/>
                  <a:pt x="519839" y="323400"/>
                </a:cubicBezTo>
                <a:cubicBezTo>
                  <a:pt x="500366" y="441087"/>
                  <a:pt x="485972" y="717947"/>
                  <a:pt x="443639" y="760280"/>
                </a:cubicBezTo>
                <a:cubicBezTo>
                  <a:pt x="401306" y="802613"/>
                  <a:pt x="342039" y="699320"/>
                  <a:pt x="265839" y="577400"/>
                </a:cubicBezTo>
                <a:cubicBezTo>
                  <a:pt x="189639" y="455480"/>
                  <a:pt x="-42348" y="136287"/>
                  <a:pt x="6759" y="4908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5" name="フリーフォーム: 図形 2614">
            <a:extLst>
              <a:ext uri="{FF2B5EF4-FFF2-40B4-BE49-F238E27FC236}">
                <a16:creationId xmlns:a16="http://schemas.microsoft.com/office/drawing/2014/main" id="{EA6FC0E9-A3DE-46A0-B022-8C8C52568405}"/>
              </a:ext>
            </a:extLst>
          </p:cNvPr>
          <p:cNvSpPr/>
          <p:nvPr/>
        </p:nvSpPr>
        <p:spPr>
          <a:xfrm>
            <a:off x="3718423" y="4284649"/>
            <a:ext cx="1552096" cy="2002872"/>
          </a:xfrm>
          <a:custGeom>
            <a:avLst/>
            <a:gdLst>
              <a:gd name="connsiteX0" fmla="*/ 1520327 w 1552096"/>
              <a:gd name="connsiteY0" fmla="*/ 7951 h 2002872"/>
              <a:gd name="connsiteX1" fmla="*/ 1501277 w 1552096"/>
              <a:gd name="connsiteY1" fmla="*/ 700101 h 2002872"/>
              <a:gd name="connsiteX2" fmla="*/ 1393327 w 1552096"/>
              <a:gd name="connsiteY2" fmla="*/ 1690701 h 2002872"/>
              <a:gd name="connsiteX3" fmla="*/ 1317127 w 1552096"/>
              <a:gd name="connsiteY3" fmla="*/ 1874851 h 2002872"/>
              <a:gd name="connsiteX4" fmla="*/ 726577 w 1552096"/>
              <a:gd name="connsiteY4" fmla="*/ 1932001 h 2002872"/>
              <a:gd name="connsiteX5" fmla="*/ 224927 w 1552096"/>
              <a:gd name="connsiteY5" fmla="*/ 846151 h 2002872"/>
              <a:gd name="connsiteX6" fmla="*/ 9027 w 1552096"/>
              <a:gd name="connsiteY6" fmla="*/ 65101 h 2002872"/>
              <a:gd name="connsiteX7" fmla="*/ 504327 w 1552096"/>
              <a:gd name="connsiteY7" fmla="*/ 261951 h 2002872"/>
              <a:gd name="connsiteX8" fmla="*/ 1069477 w 1552096"/>
              <a:gd name="connsiteY8" fmla="*/ 319101 h 2002872"/>
              <a:gd name="connsiteX9" fmla="*/ 1520327 w 1552096"/>
              <a:gd name="connsiteY9" fmla="*/ 7951 h 20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2096" h="2002872">
                <a:moveTo>
                  <a:pt x="1520327" y="7951"/>
                </a:moveTo>
                <a:cubicBezTo>
                  <a:pt x="1592294" y="71451"/>
                  <a:pt x="1522444" y="419643"/>
                  <a:pt x="1501277" y="700101"/>
                </a:cubicBezTo>
                <a:cubicBezTo>
                  <a:pt x="1480110" y="980559"/>
                  <a:pt x="1424019" y="1494909"/>
                  <a:pt x="1393327" y="1690701"/>
                </a:cubicBezTo>
                <a:cubicBezTo>
                  <a:pt x="1362635" y="1886493"/>
                  <a:pt x="1428252" y="1834634"/>
                  <a:pt x="1317127" y="1874851"/>
                </a:cubicBezTo>
                <a:cubicBezTo>
                  <a:pt x="1206002" y="1915068"/>
                  <a:pt x="908610" y="2103451"/>
                  <a:pt x="726577" y="1932001"/>
                </a:cubicBezTo>
                <a:cubicBezTo>
                  <a:pt x="544544" y="1760551"/>
                  <a:pt x="344519" y="1157301"/>
                  <a:pt x="224927" y="846151"/>
                </a:cubicBezTo>
                <a:cubicBezTo>
                  <a:pt x="105335" y="535001"/>
                  <a:pt x="-37540" y="162468"/>
                  <a:pt x="9027" y="65101"/>
                </a:cubicBezTo>
                <a:cubicBezTo>
                  <a:pt x="55594" y="-32266"/>
                  <a:pt x="327585" y="219618"/>
                  <a:pt x="504327" y="261951"/>
                </a:cubicBezTo>
                <a:cubicBezTo>
                  <a:pt x="681069" y="304284"/>
                  <a:pt x="900144" y="357201"/>
                  <a:pt x="1069477" y="319101"/>
                </a:cubicBezTo>
                <a:cubicBezTo>
                  <a:pt x="1238810" y="281001"/>
                  <a:pt x="1448360" y="-55549"/>
                  <a:pt x="1520327" y="795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4" name="フリーフォーム: 図形 2613">
            <a:extLst>
              <a:ext uri="{FF2B5EF4-FFF2-40B4-BE49-F238E27FC236}">
                <a16:creationId xmlns:a16="http://schemas.microsoft.com/office/drawing/2014/main" id="{A6FCE4BF-DFD4-42BE-8FE2-C1C102F67FB2}"/>
              </a:ext>
            </a:extLst>
          </p:cNvPr>
          <p:cNvSpPr/>
          <p:nvPr/>
        </p:nvSpPr>
        <p:spPr>
          <a:xfrm>
            <a:off x="3405061" y="1958414"/>
            <a:ext cx="2004715" cy="2567744"/>
          </a:xfrm>
          <a:custGeom>
            <a:avLst/>
            <a:gdLst>
              <a:gd name="connsiteX0" fmla="*/ 589089 w 2004715"/>
              <a:gd name="connsiteY0" fmla="*/ 2518336 h 2567744"/>
              <a:gd name="connsiteX1" fmla="*/ 163639 w 2004715"/>
              <a:gd name="connsiteY1" fmla="*/ 2150036 h 2567744"/>
              <a:gd name="connsiteX2" fmla="*/ 30289 w 2004715"/>
              <a:gd name="connsiteY2" fmla="*/ 1235636 h 2567744"/>
              <a:gd name="connsiteX3" fmla="*/ 703389 w 2004715"/>
              <a:gd name="connsiteY3" fmla="*/ 60886 h 2567744"/>
              <a:gd name="connsiteX4" fmla="*/ 1624139 w 2004715"/>
              <a:gd name="connsiteY4" fmla="*/ 302186 h 2567744"/>
              <a:gd name="connsiteX5" fmla="*/ 1998789 w 2004715"/>
              <a:gd name="connsiteY5" fmla="*/ 1451536 h 2567744"/>
              <a:gd name="connsiteX6" fmla="*/ 1827339 w 2004715"/>
              <a:gd name="connsiteY6" fmla="*/ 2264336 h 2567744"/>
              <a:gd name="connsiteX7" fmla="*/ 1478089 w 2004715"/>
              <a:gd name="connsiteY7" fmla="*/ 2537386 h 2567744"/>
              <a:gd name="connsiteX8" fmla="*/ 589089 w 2004715"/>
              <a:gd name="connsiteY8" fmla="*/ 2518336 h 256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715" h="2567744">
                <a:moveTo>
                  <a:pt x="589089" y="2518336"/>
                </a:moveTo>
                <a:cubicBezTo>
                  <a:pt x="370014" y="2453778"/>
                  <a:pt x="256772" y="2363819"/>
                  <a:pt x="163639" y="2150036"/>
                </a:cubicBezTo>
                <a:cubicBezTo>
                  <a:pt x="70506" y="1936253"/>
                  <a:pt x="-59669" y="1583828"/>
                  <a:pt x="30289" y="1235636"/>
                </a:cubicBezTo>
                <a:cubicBezTo>
                  <a:pt x="120247" y="887444"/>
                  <a:pt x="437747" y="216461"/>
                  <a:pt x="703389" y="60886"/>
                </a:cubicBezTo>
                <a:cubicBezTo>
                  <a:pt x="969031" y="-94689"/>
                  <a:pt x="1408239" y="70411"/>
                  <a:pt x="1624139" y="302186"/>
                </a:cubicBezTo>
                <a:cubicBezTo>
                  <a:pt x="1840039" y="533961"/>
                  <a:pt x="1964922" y="1124511"/>
                  <a:pt x="1998789" y="1451536"/>
                </a:cubicBezTo>
                <a:cubicBezTo>
                  <a:pt x="2032656" y="1778561"/>
                  <a:pt x="1914122" y="2083361"/>
                  <a:pt x="1827339" y="2264336"/>
                </a:cubicBezTo>
                <a:cubicBezTo>
                  <a:pt x="1740556" y="2445311"/>
                  <a:pt x="1691872" y="2496111"/>
                  <a:pt x="1478089" y="2537386"/>
                </a:cubicBezTo>
                <a:cubicBezTo>
                  <a:pt x="1264306" y="2578661"/>
                  <a:pt x="808164" y="2582894"/>
                  <a:pt x="589089" y="251833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マーベル最新作『ブラック・ウィドウ』、派手なアクションが満載の本予告と本ポスターが世界同時解禁［動画あり］ | tvgroove" hidden="1">
            <a:extLst>
              <a:ext uri="{FF2B5EF4-FFF2-40B4-BE49-F238E27FC236}">
                <a16:creationId xmlns:a16="http://schemas.microsoft.com/office/drawing/2014/main" id="{95292A22-D0E7-4DCC-9036-6AB9DF15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6218" r="16534"/>
          <a:stretch/>
        </p:blipFill>
        <p:spPr bwMode="auto">
          <a:xfrm>
            <a:off x="0" y="1039824"/>
            <a:ext cx="9610928" cy="105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92A902-6AFD-4F4D-A458-1962D8D5EA13}"/>
              </a:ext>
            </a:extLst>
          </p:cNvPr>
          <p:cNvSpPr/>
          <p:nvPr/>
        </p:nvSpPr>
        <p:spPr>
          <a:xfrm>
            <a:off x="3644019" y="2601859"/>
            <a:ext cx="389539" cy="155762"/>
          </a:xfrm>
          <a:custGeom>
            <a:avLst/>
            <a:gdLst>
              <a:gd name="connsiteX0" fmla="*/ 881 w 389539"/>
              <a:gd name="connsiteY0" fmla="*/ 155629 h 155762"/>
              <a:gd name="connsiteX1" fmla="*/ 112006 w 389539"/>
              <a:gd name="connsiteY1" fmla="*/ 49266 h 155762"/>
              <a:gd name="connsiteX2" fmla="*/ 205669 w 389539"/>
              <a:gd name="connsiteY2" fmla="*/ 6404 h 155762"/>
              <a:gd name="connsiteX3" fmla="*/ 381881 w 389539"/>
              <a:gd name="connsiteY3" fmla="*/ 33391 h 155762"/>
              <a:gd name="connsiteX4" fmla="*/ 345369 w 389539"/>
              <a:gd name="connsiteY4" fmla="*/ 19104 h 155762"/>
              <a:gd name="connsiteX5" fmla="*/ 232656 w 389539"/>
              <a:gd name="connsiteY5" fmla="*/ 54 h 155762"/>
              <a:gd name="connsiteX6" fmla="*/ 175506 w 389539"/>
              <a:gd name="connsiteY6" fmla="*/ 25454 h 155762"/>
              <a:gd name="connsiteX7" fmla="*/ 881 w 389539"/>
              <a:gd name="connsiteY7" fmla="*/ 155629 h 1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539" h="155762">
                <a:moveTo>
                  <a:pt x="881" y="155629"/>
                </a:moveTo>
                <a:cubicBezTo>
                  <a:pt x="-9702" y="159598"/>
                  <a:pt x="77875" y="74137"/>
                  <a:pt x="112006" y="49266"/>
                </a:cubicBezTo>
                <a:cubicBezTo>
                  <a:pt x="146137" y="24395"/>
                  <a:pt x="160690" y="9050"/>
                  <a:pt x="205669" y="6404"/>
                </a:cubicBezTo>
                <a:cubicBezTo>
                  <a:pt x="250648" y="3758"/>
                  <a:pt x="358598" y="31274"/>
                  <a:pt x="381881" y="33391"/>
                </a:cubicBezTo>
                <a:cubicBezTo>
                  <a:pt x="405164" y="35508"/>
                  <a:pt x="370240" y="24660"/>
                  <a:pt x="345369" y="19104"/>
                </a:cubicBezTo>
                <a:cubicBezTo>
                  <a:pt x="320498" y="13548"/>
                  <a:pt x="260966" y="-1004"/>
                  <a:pt x="232656" y="54"/>
                </a:cubicBezTo>
                <a:cubicBezTo>
                  <a:pt x="204346" y="1112"/>
                  <a:pt x="212283" y="1906"/>
                  <a:pt x="175506" y="25454"/>
                </a:cubicBezTo>
                <a:cubicBezTo>
                  <a:pt x="138729" y="49002"/>
                  <a:pt x="11464" y="151660"/>
                  <a:pt x="881" y="15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895046E1-741D-47ED-8876-017D86F440A9}"/>
              </a:ext>
            </a:extLst>
          </p:cNvPr>
          <p:cNvSpPr/>
          <p:nvPr/>
        </p:nvSpPr>
        <p:spPr>
          <a:xfrm>
            <a:off x="4022672" y="2632075"/>
            <a:ext cx="281209" cy="107950"/>
          </a:xfrm>
          <a:custGeom>
            <a:avLst/>
            <a:gdLst>
              <a:gd name="connsiteX0" fmla="*/ 281041 w 281209"/>
              <a:gd name="connsiteY0" fmla="*/ 0 h 107950"/>
              <a:gd name="connsiteX1" fmla="*/ 257228 w 281209"/>
              <a:gd name="connsiteY1" fmla="*/ 63500 h 107950"/>
              <a:gd name="connsiteX2" fmla="*/ 265166 w 281209"/>
              <a:gd name="connsiteY2" fmla="*/ 107950 h 107950"/>
              <a:gd name="connsiteX3" fmla="*/ 200078 w 281209"/>
              <a:gd name="connsiteY3" fmla="*/ 84138 h 107950"/>
              <a:gd name="connsiteX4" fmla="*/ 3228 w 281209"/>
              <a:gd name="connsiteY4" fmla="*/ 4763 h 107950"/>
              <a:gd name="connsiteX5" fmla="*/ 90541 w 281209"/>
              <a:gd name="connsiteY5" fmla="*/ 26988 h 107950"/>
              <a:gd name="connsiteX6" fmla="*/ 257228 w 281209"/>
              <a:gd name="connsiteY6" fmla="*/ 90488 h 107950"/>
              <a:gd name="connsiteX7" fmla="*/ 249291 w 281209"/>
              <a:gd name="connsiteY7" fmla="*/ 76200 h 107950"/>
              <a:gd name="connsiteX8" fmla="*/ 242941 w 281209"/>
              <a:gd name="connsiteY8" fmla="*/ 63500 h 107950"/>
              <a:gd name="connsiteX9" fmla="*/ 281041 w 281209"/>
              <a:gd name="connsiteY9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09" h="107950">
                <a:moveTo>
                  <a:pt x="281041" y="0"/>
                </a:moveTo>
                <a:cubicBezTo>
                  <a:pt x="283422" y="0"/>
                  <a:pt x="259874" y="45508"/>
                  <a:pt x="257228" y="63500"/>
                </a:cubicBezTo>
                <a:cubicBezTo>
                  <a:pt x="254582" y="81492"/>
                  <a:pt x="274691" y="104510"/>
                  <a:pt x="265166" y="107950"/>
                </a:cubicBezTo>
                <a:lnTo>
                  <a:pt x="200078" y="84138"/>
                </a:lnTo>
                <a:cubicBezTo>
                  <a:pt x="156422" y="66940"/>
                  <a:pt x="21484" y="14288"/>
                  <a:pt x="3228" y="4763"/>
                </a:cubicBezTo>
                <a:cubicBezTo>
                  <a:pt x="-15028" y="-4762"/>
                  <a:pt x="48208" y="12701"/>
                  <a:pt x="90541" y="26988"/>
                </a:cubicBezTo>
                <a:cubicBezTo>
                  <a:pt x="132874" y="41275"/>
                  <a:pt x="230770" y="82286"/>
                  <a:pt x="257228" y="90488"/>
                </a:cubicBezTo>
                <a:cubicBezTo>
                  <a:pt x="283686" y="98690"/>
                  <a:pt x="251672" y="80698"/>
                  <a:pt x="249291" y="76200"/>
                </a:cubicBezTo>
                <a:cubicBezTo>
                  <a:pt x="246910" y="71702"/>
                  <a:pt x="240031" y="74877"/>
                  <a:pt x="242941" y="63500"/>
                </a:cubicBezTo>
                <a:cubicBezTo>
                  <a:pt x="245851" y="52123"/>
                  <a:pt x="278660" y="0"/>
                  <a:pt x="2810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2699EB0-A72A-4037-B0AE-44307A904D97}"/>
              </a:ext>
            </a:extLst>
          </p:cNvPr>
          <p:cNvSpPr/>
          <p:nvPr/>
        </p:nvSpPr>
        <p:spPr>
          <a:xfrm>
            <a:off x="3636669" y="2537844"/>
            <a:ext cx="361123" cy="198564"/>
          </a:xfrm>
          <a:custGeom>
            <a:avLst/>
            <a:gdLst>
              <a:gd name="connsiteX0" fmla="*/ 9819 w 361123"/>
              <a:gd name="connsiteY0" fmla="*/ 195831 h 198564"/>
              <a:gd name="connsiteX1" fmla="*/ 62206 w 361123"/>
              <a:gd name="connsiteY1" fmla="*/ 121219 h 198564"/>
              <a:gd name="connsiteX2" fmla="*/ 252706 w 361123"/>
              <a:gd name="connsiteY2" fmla="*/ 6919 h 198564"/>
              <a:gd name="connsiteX3" fmla="*/ 338431 w 361123"/>
              <a:gd name="connsiteY3" fmla="*/ 14856 h 198564"/>
              <a:gd name="connsiteX4" fmla="*/ 360656 w 361123"/>
              <a:gd name="connsiteY4" fmla="*/ 32319 h 198564"/>
              <a:gd name="connsiteX5" fmla="*/ 324144 w 361123"/>
              <a:gd name="connsiteY5" fmla="*/ 21206 h 198564"/>
              <a:gd name="connsiteX6" fmla="*/ 236831 w 361123"/>
              <a:gd name="connsiteY6" fmla="*/ 24381 h 198564"/>
              <a:gd name="connsiteX7" fmla="*/ 9819 w 361123"/>
              <a:gd name="connsiteY7" fmla="*/ 195831 h 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123" h="198564">
                <a:moveTo>
                  <a:pt x="9819" y="195831"/>
                </a:moveTo>
                <a:cubicBezTo>
                  <a:pt x="-19285" y="211971"/>
                  <a:pt x="21725" y="152704"/>
                  <a:pt x="62206" y="121219"/>
                </a:cubicBezTo>
                <a:cubicBezTo>
                  <a:pt x="102687" y="89734"/>
                  <a:pt x="206669" y="24646"/>
                  <a:pt x="252706" y="6919"/>
                </a:cubicBezTo>
                <a:cubicBezTo>
                  <a:pt x="298743" y="-10808"/>
                  <a:pt x="320439" y="10623"/>
                  <a:pt x="338431" y="14856"/>
                </a:cubicBezTo>
                <a:cubicBezTo>
                  <a:pt x="356423" y="19089"/>
                  <a:pt x="363037" y="31261"/>
                  <a:pt x="360656" y="32319"/>
                </a:cubicBezTo>
                <a:cubicBezTo>
                  <a:pt x="358275" y="33377"/>
                  <a:pt x="344782" y="22529"/>
                  <a:pt x="324144" y="21206"/>
                </a:cubicBezTo>
                <a:cubicBezTo>
                  <a:pt x="303507" y="19883"/>
                  <a:pt x="288425" y="-1548"/>
                  <a:pt x="236831" y="24381"/>
                </a:cubicBezTo>
                <a:cubicBezTo>
                  <a:pt x="185237" y="50310"/>
                  <a:pt x="38923" y="179691"/>
                  <a:pt x="9819" y="195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10FBC69-FBB1-4863-B5D9-0348089EDC83}"/>
              </a:ext>
            </a:extLst>
          </p:cNvPr>
          <p:cNvSpPr/>
          <p:nvPr/>
        </p:nvSpPr>
        <p:spPr>
          <a:xfrm>
            <a:off x="3989343" y="2549374"/>
            <a:ext cx="308128" cy="98776"/>
          </a:xfrm>
          <a:custGeom>
            <a:avLst/>
            <a:gdLst>
              <a:gd name="connsiteX0" fmla="*/ 45 w 308128"/>
              <a:gd name="connsiteY0" fmla="*/ 12851 h 98776"/>
              <a:gd name="connsiteX1" fmla="*/ 95295 w 308128"/>
              <a:gd name="connsiteY1" fmla="*/ 151 h 98776"/>
              <a:gd name="connsiteX2" fmla="*/ 147682 w 308128"/>
              <a:gd name="connsiteY2" fmla="*/ 22376 h 98776"/>
              <a:gd name="connsiteX3" fmla="*/ 220707 w 308128"/>
              <a:gd name="connsiteY3" fmla="*/ 31901 h 98776"/>
              <a:gd name="connsiteX4" fmla="*/ 308020 w 308128"/>
              <a:gd name="connsiteY4" fmla="*/ 98576 h 98776"/>
              <a:gd name="connsiteX5" fmla="*/ 238170 w 308128"/>
              <a:gd name="connsiteY5" fmla="*/ 52539 h 98776"/>
              <a:gd name="connsiteX6" fmla="*/ 209595 w 308128"/>
              <a:gd name="connsiteY6" fmla="*/ 52539 h 98776"/>
              <a:gd name="connsiteX7" fmla="*/ 174670 w 308128"/>
              <a:gd name="connsiteY7" fmla="*/ 35076 h 98776"/>
              <a:gd name="connsiteX8" fmla="*/ 107995 w 308128"/>
              <a:gd name="connsiteY8" fmla="*/ 17614 h 98776"/>
              <a:gd name="connsiteX9" fmla="*/ 45 w 308128"/>
              <a:gd name="connsiteY9" fmla="*/ 12851 h 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128" h="98776">
                <a:moveTo>
                  <a:pt x="45" y="12851"/>
                </a:moveTo>
                <a:cubicBezTo>
                  <a:pt x="-2072" y="9941"/>
                  <a:pt x="70689" y="-1436"/>
                  <a:pt x="95295" y="151"/>
                </a:cubicBezTo>
                <a:cubicBezTo>
                  <a:pt x="119901" y="1738"/>
                  <a:pt x="126780" y="17084"/>
                  <a:pt x="147682" y="22376"/>
                </a:cubicBezTo>
                <a:cubicBezTo>
                  <a:pt x="168584" y="27668"/>
                  <a:pt x="193984" y="19201"/>
                  <a:pt x="220707" y="31901"/>
                </a:cubicBezTo>
                <a:cubicBezTo>
                  <a:pt x="247430" y="44601"/>
                  <a:pt x="305110" y="95136"/>
                  <a:pt x="308020" y="98576"/>
                </a:cubicBezTo>
                <a:cubicBezTo>
                  <a:pt x="310931" y="102016"/>
                  <a:pt x="254574" y="60212"/>
                  <a:pt x="238170" y="52539"/>
                </a:cubicBezTo>
                <a:cubicBezTo>
                  <a:pt x="221766" y="44866"/>
                  <a:pt x="220178" y="55449"/>
                  <a:pt x="209595" y="52539"/>
                </a:cubicBezTo>
                <a:cubicBezTo>
                  <a:pt x="199012" y="49629"/>
                  <a:pt x="191603" y="40897"/>
                  <a:pt x="174670" y="35076"/>
                </a:cubicBezTo>
                <a:cubicBezTo>
                  <a:pt x="157737" y="29255"/>
                  <a:pt x="134453" y="21583"/>
                  <a:pt x="107995" y="17614"/>
                </a:cubicBezTo>
                <a:cubicBezTo>
                  <a:pt x="81537" y="13645"/>
                  <a:pt x="2162" y="15761"/>
                  <a:pt x="45" y="12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DD43CE-3E28-4F35-B3AC-64EC94072E93}"/>
              </a:ext>
            </a:extLst>
          </p:cNvPr>
          <p:cNvSpPr/>
          <p:nvPr/>
        </p:nvSpPr>
        <p:spPr>
          <a:xfrm>
            <a:off x="3747901" y="2763426"/>
            <a:ext cx="520712" cy="157591"/>
          </a:xfrm>
          <a:custGeom>
            <a:avLst/>
            <a:gdLst>
              <a:gd name="connsiteX0" fmla="*/ 187 w 520712"/>
              <a:gd name="connsiteY0" fmla="*/ 157574 h 157591"/>
              <a:gd name="connsiteX1" fmla="*/ 124012 w 520712"/>
              <a:gd name="connsiteY1" fmla="*/ 19462 h 157591"/>
              <a:gd name="connsiteX2" fmla="*/ 150999 w 520712"/>
              <a:gd name="connsiteY2" fmla="*/ 19462 h 157591"/>
              <a:gd name="connsiteX3" fmla="*/ 301812 w 520712"/>
              <a:gd name="connsiteY3" fmla="*/ 27399 h 157591"/>
              <a:gd name="connsiteX4" fmla="*/ 373249 w 520712"/>
              <a:gd name="connsiteY4" fmla="*/ 44862 h 157591"/>
              <a:gd name="connsiteX5" fmla="*/ 519299 w 520712"/>
              <a:gd name="connsiteY5" fmla="*/ 141699 h 157591"/>
              <a:gd name="connsiteX6" fmla="*/ 438337 w 520712"/>
              <a:gd name="connsiteY6" fmla="*/ 75024 h 157591"/>
              <a:gd name="connsiteX7" fmla="*/ 292287 w 520712"/>
              <a:gd name="connsiteY7" fmla="*/ 16287 h 157591"/>
              <a:gd name="connsiteX8" fmla="*/ 198624 w 520712"/>
              <a:gd name="connsiteY8" fmla="*/ 3587 h 157591"/>
              <a:gd name="connsiteX9" fmla="*/ 152587 w 520712"/>
              <a:gd name="connsiteY9" fmla="*/ 1999 h 157591"/>
              <a:gd name="connsiteX10" fmla="*/ 97024 w 520712"/>
              <a:gd name="connsiteY10" fmla="*/ 28987 h 157591"/>
              <a:gd name="connsiteX11" fmla="*/ 187 w 520712"/>
              <a:gd name="connsiteY11" fmla="*/ 157574 h 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712" h="157591">
                <a:moveTo>
                  <a:pt x="187" y="157574"/>
                </a:moveTo>
                <a:cubicBezTo>
                  <a:pt x="4685" y="155986"/>
                  <a:pt x="98877" y="42481"/>
                  <a:pt x="124012" y="19462"/>
                </a:cubicBezTo>
                <a:cubicBezTo>
                  <a:pt x="149147" y="-3557"/>
                  <a:pt x="150999" y="19462"/>
                  <a:pt x="150999" y="19462"/>
                </a:cubicBezTo>
                <a:cubicBezTo>
                  <a:pt x="180632" y="20785"/>
                  <a:pt x="264770" y="23166"/>
                  <a:pt x="301812" y="27399"/>
                </a:cubicBezTo>
                <a:cubicBezTo>
                  <a:pt x="338854" y="31632"/>
                  <a:pt x="337001" y="25812"/>
                  <a:pt x="373249" y="44862"/>
                </a:cubicBezTo>
                <a:cubicBezTo>
                  <a:pt x="409497" y="63912"/>
                  <a:pt x="508451" y="136672"/>
                  <a:pt x="519299" y="141699"/>
                </a:cubicBezTo>
                <a:cubicBezTo>
                  <a:pt x="530147" y="146726"/>
                  <a:pt x="476172" y="95926"/>
                  <a:pt x="438337" y="75024"/>
                </a:cubicBezTo>
                <a:cubicBezTo>
                  <a:pt x="400502" y="54122"/>
                  <a:pt x="332239" y="28193"/>
                  <a:pt x="292287" y="16287"/>
                </a:cubicBezTo>
                <a:cubicBezTo>
                  <a:pt x="252335" y="4381"/>
                  <a:pt x="221907" y="5968"/>
                  <a:pt x="198624" y="3587"/>
                </a:cubicBezTo>
                <a:cubicBezTo>
                  <a:pt x="175341" y="1206"/>
                  <a:pt x="169520" y="-2234"/>
                  <a:pt x="152587" y="1999"/>
                </a:cubicBezTo>
                <a:cubicBezTo>
                  <a:pt x="135654" y="6232"/>
                  <a:pt x="120837" y="8085"/>
                  <a:pt x="97024" y="28987"/>
                </a:cubicBezTo>
                <a:cubicBezTo>
                  <a:pt x="73212" y="49889"/>
                  <a:pt x="-4311" y="159162"/>
                  <a:pt x="187" y="157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624E49A-990E-4E06-BE52-857BB25A8062}"/>
              </a:ext>
            </a:extLst>
          </p:cNvPr>
          <p:cNvSpPr/>
          <p:nvPr/>
        </p:nvSpPr>
        <p:spPr>
          <a:xfrm>
            <a:off x="3697003" y="2736723"/>
            <a:ext cx="573848" cy="184322"/>
          </a:xfrm>
          <a:custGeom>
            <a:avLst/>
            <a:gdLst>
              <a:gd name="connsiteX0" fmla="*/ 573372 w 573848"/>
              <a:gd name="connsiteY0" fmla="*/ 166815 h 184322"/>
              <a:gd name="connsiteX1" fmla="*/ 497172 w 573848"/>
              <a:gd name="connsiteY1" fmla="*/ 85852 h 184322"/>
              <a:gd name="connsiteX2" fmla="*/ 401922 w 573848"/>
              <a:gd name="connsiteY2" fmla="*/ 41402 h 184322"/>
              <a:gd name="connsiteX3" fmla="*/ 239997 w 573848"/>
              <a:gd name="connsiteY3" fmla="*/ 1715 h 184322"/>
              <a:gd name="connsiteX4" fmla="*/ 157447 w 573848"/>
              <a:gd name="connsiteY4" fmla="*/ 11240 h 184322"/>
              <a:gd name="connsiteX5" fmla="*/ 111410 w 573848"/>
              <a:gd name="connsiteY5" fmla="*/ 47752 h 184322"/>
              <a:gd name="connsiteX6" fmla="*/ 59022 w 573848"/>
              <a:gd name="connsiteY6" fmla="*/ 128715 h 184322"/>
              <a:gd name="connsiteX7" fmla="*/ 57435 w 573848"/>
              <a:gd name="connsiteY7" fmla="*/ 136652 h 184322"/>
              <a:gd name="connsiteX8" fmla="*/ 59022 w 573848"/>
              <a:gd name="connsiteY8" fmla="*/ 169990 h 184322"/>
              <a:gd name="connsiteX9" fmla="*/ 35210 w 573848"/>
              <a:gd name="connsiteY9" fmla="*/ 173165 h 184322"/>
              <a:gd name="connsiteX10" fmla="*/ 285 w 573848"/>
              <a:gd name="connsiteY10" fmla="*/ 155702 h 184322"/>
              <a:gd name="connsiteX11" fmla="*/ 55847 w 573848"/>
              <a:gd name="connsiteY11" fmla="*/ 184277 h 184322"/>
              <a:gd name="connsiteX12" fmla="*/ 74897 w 573848"/>
              <a:gd name="connsiteY12" fmla="*/ 147765 h 184322"/>
              <a:gd name="connsiteX13" fmla="*/ 78072 w 573848"/>
              <a:gd name="connsiteY13" fmla="*/ 119190 h 184322"/>
              <a:gd name="connsiteX14" fmla="*/ 160622 w 573848"/>
              <a:gd name="connsiteY14" fmla="*/ 17590 h 184322"/>
              <a:gd name="connsiteX15" fmla="*/ 270160 w 573848"/>
              <a:gd name="connsiteY15" fmla="*/ 20765 h 184322"/>
              <a:gd name="connsiteX16" fmla="*/ 460660 w 573848"/>
              <a:gd name="connsiteY16" fmla="*/ 77915 h 184322"/>
              <a:gd name="connsiteX17" fmla="*/ 573372 w 573848"/>
              <a:gd name="connsiteY17" fmla="*/ 166815 h 18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848" h="184322">
                <a:moveTo>
                  <a:pt x="573372" y="166815"/>
                </a:moveTo>
                <a:cubicBezTo>
                  <a:pt x="579457" y="168138"/>
                  <a:pt x="525747" y="106754"/>
                  <a:pt x="497172" y="85852"/>
                </a:cubicBezTo>
                <a:cubicBezTo>
                  <a:pt x="468597" y="64950"/>
                  <a:pt x="444784" y="55425"/>
                  <a:pt x="401922" y="41402"/>
                </a:cubicBezTo>
                <a:cubicBezTo>
                  <a:pt x="359060" y="27379"/>
                  <a:pt x="280743" y="6742"/>
                  <a:pt x="239997" y="1715"/>
                </a:cubicBezTo>
                <a:cubicBezTo>
                  <a:pt x="199251" y="-3312"/>
                  <a:pt x="178878" y="3567"/>
                  <a:pt x="157447" y="11240"/>
                </a:cubicBezTo>
                <a:cubicBezTo>
                  <a:pt x="136016" y="18913"/>
                  <a:pt x="127814" y="28173"/>
                  <a:pt x="111410" y="47752"/>
                </a:cubicBezTo>
                <a:cubicBezTo>
                  <a:pt x="95006" y="67331"/>
                  <a:pt x="68018" y="113898"/>
                  <a:pt x="59022" y="128715"/>
                </a:cubicBezTo>
                <a:cubicBezTo>
                  <a:pt x="50026" y="143532"/>
                  <a:pt x="57435" y="129773"/>
                  <a:pt x="57435" y="136652"/>
                </a:cubicBezTo>
                <a:cubicBezTo>
                  <a:pt x="57435" y="143531"/>
                  <a:pt x="62726" y="163904"/>
                  <a:pt x="59022" y="169990"/>
                </a:cubicBezTo>
                <a:cubicBezTo>
                  <a:pt x="55318" y="176076"/>
                  <a:pt x="45000" y="175546"/>
                  <a:pt x="35210" y="173165"/>
                </a:cubicBezTo>
                <a:cubicBezTo>
                  <a:pt x="25420" y="170784"/>
                  <a:pt x="-3154" y="153850"/>
                  <a:pt x="285" y="155702"/>
                </a:cubicBezTo>
                <a:cubicBezTo>
                  <a:pt x="3724" y="157554"/>
                  <a:pt x="43412" y="185600"/>
                  <a:pt x="55847" y="184277"/>
                </a:cubicBezTo>
                <a:cubicBezTo>
                  <a:pt x="68282" y="182954"/>
                  <a:pt x="71193" y="158613"/>
                  <a:pt x="74897" y="147765"/>
                </a:cubicBezTo>
                <a:cubicBezTo>
                  <a:pt x="78601" y="136917"/>
                  <a:pt x="63784" y="140886"/>
                  <a:pt x="78072" y="119190"/>
                </a:cubicBezTo>
                <a:cubicBezTo>
                  <a:pt x="92359" y="97494"/>
                  <a:pt x="128607" y="33994"/>
                  <a:pt x="160622" y="17590"/>
                </a:cubicBezTo>
                <a:cubicBezTo>
                  <a:pt x="192637" y="1186"/>
                  <a:pt x="220154" y="10711"/>
                  <a:pt x="270160" y="20765"/>
                </a:cubicBezTo>
                <a:cubicBezTo>
                  <a:pt x="320166" y="30819"/>
                  <a:pt x="412506" y="59130"/>
                  <a:pt x="460660" y="77915"/>
                </a:cubicBezTo>
                <a:cubicBezTo>
                  <a:pt x="508814" y="96700"/>
                  <a:pt x="567287" y="165492"/>
                  <a:pt x="573372" y="166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9B612BC-2752-4F34-9C6B-62726A0EA6FC}"/>
              </a:ext>
            </a:extLst>
          </p:cNvPr>
          <p:cNvSpPr/>
          <p:nvPr/>
        </p:nvSpPr>
        <p:spPr>
          <a:xfrm>
            <a:off x="3822700" y="2830402"/>
            <a:ext cx="413401" cy="124805"/>
          </a:xfrm>
          <a:custGeom>
            <a:avLst/>
            <a:gdLst>
              <a:gd name="connsiteX0" fmla="*/ 0 w 413401"/>
              <a:gd name="connsiteY0" fmla="*/ 111 h 124805"/>
              <a:gd name="connsiteX1" fmla="*/ 95250 w 413401"/>
              <a:gd name="connsiteY1" fmla="*/ 15986 h 124805"/>
              <a:gd name="connsiteX2" fmla="*/ 209550 w 413401"/>
              <a:gd name="connsiteY2" fmla="*/ 9636 h 124805"/>
              <a:gd name="connsiteX3" fmla="*/ 323850 w 413401"/>
              <a:gd name="connsiteY3" fmla="*/ 65198 h 124805"/>
              <a:gd name="connsiteX4" fmla="*/ 412750 w 413401"/>
              <a:gd name="connsiteY4" fmla="*/ 123936 h 124805"/>
              <a:gd name="connsiteX5" fmla="*/ 361950 w 413401"/>
              <a:gd name="connsiteY5" fmla="*/ 100123 h 124805"/>
              <a:gd name="connsiteX6" fmla="*/ 320675 w 413401"/>
              <a:gd name="connsiteY6" fmla="*/ 96948 h 124805"/>
              <a:gd name="connsiteX7" fmla="*/ 274638 w 413401"/>
              <a:gd name="connsiteY7" fmla="*/ 65198 h 124805"/>
              <a:gd name="connsiteX8" fmla="*/ 214313 w 413401"/>
              <a:gd name="connsiteY8" fmla="*/ 39798 h 124805"/>
              <a:gd name="connsiteX9" fmla="*/ 166688 w 413401"/>
              <a:gd name="connsiteY9" fmla="*/ 25511 h 124805"/>
              <a:gd name="connsiteX10" fmla="*/ 95250 w 413401"/>
              <a:gd name="connsiteY10" fmla="*/ 25511 h 124805"/>
              <a:gd name="connsiteX11" fmla="*/ 0 w 413401"/>
              <a:gd name="connsiteY11" fmla="*/ 111 h 12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01" h="124805">
                <a:moveTo>
                  <a:pt x="0" y="111"/>
                </a:moveTo>
                <a:cubicBezTo>
                  <a:pt x="0" y="-1476"/>
                  <a:pt x="60325" y="14398"/>
                  <a:pt x="95250" y="15986"/>
                </a:cubicBezTo>
                <a:cubicBezTo>
                  <a:pt x="130175" y="17574"/>
                  <a:pt x="171450" y="1434"/>
                  <a:pt x="209550" y="9636"/>
                </a:cubicBezTo>
                <a:cubicBezTo>
                  <a:pt x="247650" y="17838"/>
                  <a:pt x="289983" y="46148"/>
                  <a:pt x="323850" y="65198"/>
                </a:cubicBezTo>
                <a:cubicBezTo>
                  <a:pt x="357717" y="84248"/>
                  <a:pt x="406400" y="118115"/>
                  <a:pt x="412750" y="123936"/>
                </a:cubicBezTo>
                <a:cubicBezTo>
                  <a:pt x="419100" y="129757"/>
                  <a:pt x="377296" y="104621"/>
                  <a:pt x="361950" y="100123"/>
                </a:cubicBezTo>
                <a:cubicBezTo>
                  <a:pt x="346604" y="95625"/>
                  <a:pt x="335227" y="102769"/>
                  <a:pt x="320675" y="96948"/>
                </a:cubicBezTo>
                <a:cubicBezTo>
                  <a:pt x="306123" y="91127"/>
                  <a:pt x="292365" y="74723"/>
                  <a:pt x="274638" y="65198"/>
                </a:cubicBezTo>
                <a:cubicBezTo>
                  <a:pt x="256911" y="55673"/>
                  <a:pt x="232304" y="46412"/>
                  <a:pt x="214313" y="39798"/>
                </a:cubicBezTo>
                <a:cubicBezTo>
                  <a:pt x="196322" y="33184"/>
                  <a:pt x="186532" y="27892"/>
                  <a:pt x="166688" y="25511"/>
                </a:cubicBezTo>
                <a:cubicBezTo>
                  <a:pt x="146844" y="23130"/>
                  <a:pt x="117475" y="25247"/>
                  <a:pt x="95250" y="25511"/>
                </a:cubicBezTo>
                <a:cubicBezTo>
                  <a:pt x="73025" y="25775"/>
                  <a:pt x="0" y="169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A20B12C-61B0-4F58-927A-3A73EFB7E42B}"/>
              </a:ext>
            </a:extLst>
          </p:cNvPr>
          <p:cNvSpPr/>
          <p:nvPr/>
        </p:nvSpPr>
        <p:spPr>
          <a:xfrm>
            <a:off x="3676643" y="2825617"/>
            <a:ext cx="336132" cy="224277"/>
          </a:xfrm>
          <a:custGeom>
            <a:avLst/>
            <a:gdLst>
              <a:gd name="connsiteX0" fmla="*/ 107957 w 336132"/>
              <a:gd name="connsiteY0" fmla="*/ 58871 h 224277"/>
              <a:gd name="connsiteX1" fmla="*/ 117482 w 336132"/>
              <a:gd name="connsiteY1" fmla="*/ 119196 h 224277"/>
              <a:gd name="connsiteX2" fmla="*/ 88907 w 336132"/>
              <a:gd name="connsiteY2" fmla="*/ 155708 h 224277"/>
              <a:gd name="connsiteX3" fmla="*/ 7 w 336132"/>
              <a:gd name="connsiteY3" fmla="*/ 223971 h 224277"/>
              <a:gd name="connsiteX4" fmla="*/ 84145 w 336132"/>
              <a:gd name="connsiteY4" fmla="*/ 179521 h 224277"/>
              <a:gd name="connsiteX5" fmla="*/ 152407 w 336132"/>
              <a:gd name="connsiteY5" fmla="*/ 147771 h 224277"/>
              <a:gd name="connsiteX6" fmla="*/ 214320 w 336132"/>
              <a:gd name="connsiteY6" fmla="*/ 173171 h 224277"/>
              <a:gd name="connsiteX7" fmla="*/ 255595 w 336132"/>
              <a:gd name="connsiteY7" fmla="*/ 192221 h 224277"/>
              <a:gd name="connsiteX8" fmla="*/ 334970 w 336132"/>
              <a:gd name="connsiteY8" fmla="*/ 195396 h 224277"/>
              <a:gd name="connsiteX9" fmla="*/ 295282 w 336132"/>
              <a:gd name="connsiteY9" fmla="*/ 184283 h 224277"/>
              <a:gd name="connsiteX10" fmla="*/ 193682 w 336132"/>
              <a:gd name="connsiteY10" fmla="*/ 146183 h 224277"/>
              <a:gd name="connsiteX11" fmla="*/ 176220 w 336132"/>
              <a:gd name="connsiteY11" fmla="*/ 125546 h 224277"/>
              <a:gd name="connsiteX12" fmla="*/ 174632 w 336132"/>
              <a:gd name="connsiteY12" fmla="*/ 103321 h 224277"/>
              <a:gd name="connsiteX13" fmla="*/ 192095 w 336132"/>
              <a:gd name="connsiteY13" fmla="*/ 79508 h 224277"/>
              <a:gd name="connsiteX14" fmla="*/ 255595 w 336132"/>
              <a:gd name="connsiteY14" fmla="*/ 27121 h 224277"/>
              <a:gd name="connsiteX15" fmla="*/ 217495 w 336132"/>
              <a:gd name="connsiteY15" fmla="*/ 20771 h 224277"/>
              <a:gd name="connsiteX16" fmla="*/ 142882 w 336132"/>
              <a:gd name="connsiteY16" fmla="*/ 133 h 224277"/>
              <a:gd name="connsiteX17" fmla="*/ 107957 w 336132"/>
              <a:gd name="connsiteY17" fmla="*/ 58871 h 22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132" h="224277">
                <a:moveTo>
                  <a:pt x="107957" y="58871"/>
                </a:moveTo>
                <a:cubicBezTo>
                  <a:pt x="103724" y="78715"/>
                  <a:pt x="120657" y="103056"/>
                  <a:pt x="117482" y="119196"/>
                </a:cubicBezTo>
                <a:cubicBezTo>
                  <a:pt x="114307" y="135336"/>
                  <a:pt x="108486" y="138246"/>
                  <a:pt x="88907" y="155708"/>
                </a:cubicBezTo>
                <a:cubicBezTo>
                  <a:pt x="69328" y="173170"/>
                  <a:pt x="801" y="220002"/>
                  <a:pt x="7" y="223971"/>
                </a:cubicBezTo>
                <a:cubicBezTo>
                  <a:pt x="-787" y="227940"/>
                  <a:pt x="58745" y="192221"/>
                  <a:pt x="84145" y="179521"/>
                </a:cubicBezTo>
                <a:cubicBezTo>
                  <a:pt x="109545" y="166821"/>
                  <a:pt x="130711" y="148829"/>
                  <a:pt x="152407" y="147771"/>
                </a:cubicBezTo>
                <a:cubicBezTo>
                  <a:pt x="174103" y="146713"/>
                  <a:pt x="197122" y="165763"/>
                  <a:pt x="214320" y="173171"/>
                </a:cubicBezTo>
                <a:cubicBezTo>
                  <a:pt x="231518" y="180579"/>
                  <a:pt x="235487" y="188517"/>
                  <a:pt x="255595" y="192221"/>
                </a:cubicBezTo>
                <a:cubicBezTo>
                  <a:pt x="275703" y="195925"/>
                  <a:pt x="328355" y="196719"/>
                  <a:pt x="334970" y="195396"/>
                </a:cubicBezTo>
                <a:cubicBezTo>
                  <a:pt x="341585" y="194073"/>
                  <a:pt x="318830" y="192485"/>
                  <a:pt x="295282" y="184283"/>
                </a:cubicBezTo>
                <a:cubicBezTo>
                  <a:pt x="271734" y="176081"/>
                  <a:pt x="213526" y="155973"/>
                  <a:pt x="193682" y="146183"/>
                </a:cubicBezTo>
                <a:cubicBezTo>
                  <a:pt x="173838" y="136394"/>
                  <a:pt x="179395" y="132690"/>
                  <a:pt x="176220" y="125546"/>
                </a:cubicBezTo>
                <a:cubicBezTo>
                  <a:pt x="173045" y="118402"/>
                  <a:pt x="171986" y="110994"/>
                  <a:pt x="174632" y="103321"/>
                </a:cubicBezTo>
                <a:cubicBezTo>
                  <a:pt x="177278" y="95648"/>
                  <a:pt x="178601" y="92208"/>
                  <a:pt x="192095" y="79508"/>
                </a:cubicBezTo>
                <a:cubicBezTo>
                  <a:pt x="205589" y="66808"/>
                  <a:pt x="251362" y="36910"/>
                  <a:pt x="255595" y="27121"/>
                </a:cubicBezTo>
                <a:cubicBezTo>
                  <a:pt x="259828" y="17332"/>
                  <a:pt x="236280" y="25269"/>
                  <a:pt x="217495" y="20771"/>
                </a:cubicBezTo>
                <a:cubicBezTo>
                  <a:pt x="198710" y="16273"/>
                  <a:pt x="160080" y="-1719"/>
                  <a:pt x="142882" y="133"/>
                </a:cubicBezTo>
                <a:cubicBezTo>
                  <a:pt x="125684" y="1985"/>
                  <a:pt x="112190" y="39027"/>
                  <a:pt x="107957" y="5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FDDCB29-B420-4199-8A4E-784C9E372644}"/>
              </a:ext>
            </a:extLst>
          </p:cNvPr>
          <p:cNvSpPr/>
          <p:nvPr/>
        </p:nvSpPr>
        <p:spPr>
          <a:xfrm>
            <a:off x="3998592" y="2930922"/>
            <a:ext cx="233683" cy="90301"/>
          </a:xfrm>
          <a:custGeom>
            <a:avLst/>
            <a:gdLst>
              <a:gd name="connsiteX0" fmla="*/ 321 w 233683"/>
              <a:gd name="connsiteY0" fmla="*/ 90091 h 90301"/>
              <a:gd name="connsiteX1" fmla="*/ 97158 w 233683"/>
              <a:gd name="connsiteY1" fmla="*/ 42466 h 90301"/>
              <a:gd name="connsiteX2" fmla="*/ 208283 w 233683"/>
              <a:gd name="connsiteY2" fmla="*/ 21828 h 90301"/>
              <a:gd name="connsiteX3" fmla="*/ 233683 w 233683"/>
              <a:gd name="connsiteY3" fmla="*/ 37703 h 90301"/>
              <a:gd name="connsiteX4" fmla="*/ 181296 w 233683"/>
              <a:gd name="connsiteY4" fmla="*/ 2778 h 90301"/>
              <a:gd name="connsiteX5" fmla="*/ 163833 w 233683"/>
              <a:gd name="connsiteY5" fmla="*/ 4366 h 90301"/>
              <a:gd name="connsiteX6" fmla="*/ 130496 w 233683"/>
              <a:gd name="connsiteY6" fmla="*/ 21828 h 90301"/>
              <a:gd name="connsiteX7" fmla="*/ 321 w 233683"/>
              <a:gd name="connsiteY7" fmla="*/ 90091 h 9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683" h="90301">
                <a:moveTo>
                  <a:pt x="321" y="90091"/>
                </a:moveTo>
                <a:cubicBezTo>
                  <a:pt x="-5235" y="93531"/>
                  <a:pt x="62498" y="53843"/>
                  <a:pt x="97158" y="42466"/>
                </a:cubicBezTo>
                <a:cubicBezTo>
                  <a:pt x="131818" y="31089"/>
                  <a:pt x="185529" y="22622"/>
                  <a:pt x="208283" y="21828"/>
                </a:cubicBezTo>
                <a:cubicBezTo>
                  <a:pt x="231037" y="21034"/>
                  <a:pt x="233683" y="37703"/>
                  <a:pt x="233683" y="37703"/>
                </a:cubicBezTo>
                <a:cubicBezTo>
                  <a:pt x="229185" y="34528"/>
                  <a:pt x="192938" y="8334"/>
                  <a:pt x="181296" y="2778"/>
                </a:cubicBezTo>
                <a:cubicBezTo>
                  <a:pt x="169654" y="-2778"/>
                  <a:pt x="172300" y="1191"/>
                  <a:pt x="163833" y="4366"/>
                </a:cubicBezTo>
                <a:cubicBezTo>
                  <a:pt x="155366" y="7541"/>
                  <a:pt x="157483" y="9922"/>
                  <a:pt x="130496" y="21828"/>
                </a:cubicBezTo>
                <a:cubicBezTo>
                  <a:pt x="103509" y="33734"/>
                  <a:pt x="5877" y="86651"/>
                  <a:pt x="321" y="90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3CB7111-DED4-4D21-8773-75DF3DCDBBC6}"/>
              </a:ext>
            </a:extLst>
          </p:cNvPr>
          <p:cNvSpPr/>
          <p:nvPr/>
        </p:nvSpPr>
        <p:spPr>
          <a:xfrm>
            <a:off x="3831931" y="2847277"/>
            <a:ext cx="291282" cy="149563"/>
          </a:xfrm>
          <a:custGeom>
            <a:avLst/>
            <a:gdLst>
              <a:gd name="connsiteX0" fmla="*/ 294 w 291282"/>
              <a:gd name="connsiteY0" fmla="*/ 49911 h 149563"/>
              <a:gd name="connsiteX1" fmla="*/ 71732 w 291282"/>
              <a:gd name="connsiteY1" fmla="*/ 73723 h 149563"/>
              <a:gd name="connsiteX2" fmla="*/ 100307 w 291282"/>
              <a:gd name="connsiteY2" fmla="*/ 102298 h 149563"/>
              <a:gd name="connsiteX3" fmla="*/ 98719 w 291282"/>
              <a:gd name="connsiteY3" fmla="*/ 124523 h 149563"/>
              <a:gd name="connsiteX4" fmla="*/ 82844 w 291282"/>
              <a:gd name="connsiteY4" fmla="*/ 137223 h 149563"/>
              <a:gd name="connsiteX5" fmla="*/ 106657 w 291282"/>
              <a:gd name="connsiteY5" fmla="*/ 140398 h 149563"/>
              <a:gd name="connsiteX6" fmla="*/ 192382 w 291282"/>
              <a:gd name="connsiteY6" fmla="*/ 145161 h 149563"/>
              <a:gd name="connsiteX7" fmla="*/ 232069 w 291282"/>
              <a:gd name="connsiteY7" fmla="*/ 143573 h 149563"/>
              <a:gd name="connsiteX8" fmla="*/ 213019 w 291282"/>
              <a:gd name="connsiteY8" fmla="*/ 72136 h 149563"/>
              <a:gd name="connsiteX9" fmla="*/ 232069 w 291282"/>
              <a:gd name="connsiteY9" fmla="*/ 59436 h 149563"/>
              <a:gd name="connsiteX10" fmla="*/ 290807 w 291282"/>
              <a:gd name="connsiteY10" fmla="*/ 46736 h 149563"/>
              <a:gd name="connsiteX11" fmla="*/ 255882 w 291282"/>
              <a:gd name="connsiteY11" fmla="*/ 22923 h 149563"/>
              <a:gd name="connsiteX12" fmla="*/ 187619 w 291282"/>
              <a:gd name="connsiteY12" fmla="*/ 698 h 149563"/>
              <a:gd name="connsiteX13" fmla="*/ 51094 w 291282"/>
              <a:gd name="connsiteY13" fmla="*/ 8636 h 149563"/>
              <a:gd name="connsiteX14" fmla="*/ 294 w 291282"/>
              <a:gd name="connsiteY14" fmla="*/ 49911 h 1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82" h="149563">
                <a:moveTo>
                  <a:pt x="294" y="49911"/>
                </a:moveTo>
                <a:cubicBezTo>
                  <a:pt x="3734" y="60759"/>
                  <a:pt x="55063" y="64992"/>
                  <a:pt x="71732" y="73723"/>
                </a:cubicBezTo>
                <a:cubicBezTo>
                  <a:pt x="88401" y="82454"/>
                  <a:pt x="95809" y="93831"/>
                  <a:pt x="100307" y="102298"/>
                </a:cubicBezTo>
                <a:cubicBezTo>
                  <a:pt x="104805" y="110765"/>
                  <a:pt x="101630" y="118702"/>
                  <a:pt x="98719" y="124523"/>
                </a:cubicBezTo>
                <a:cubicBezTo>
                  <a:pt x="95809" y="130344"/>
                  <a:pt x="81521" y="134577"/>
                  <a:pt x="82844" y="137223"/>
                </a:cubicBezTo>
                <a:cubicBezTo>
                  <a:pt x="84167" y="139869"/>
                  <a:pt x="88401" y="139075"/>
                  <a:pt x="106657" y="140398"/>
                </a:cubicBezTo>
                <a:cubicBezTo>
                  <a:pt x="124913" y="141721"/>
                  <a:pt x="171480" y="144632"/>
                  <a:pt x="192382" y="145161"/>
                </a:cubicBezTo>
                <a:cubicBezTo>
                  <a:pt x="213284" y="145690"/>
                  <a:pt x="228630" y="155744"/>
                  <a:pt x="232069" y="143573"/>
                </a:cubicBezTo>
                <a:cubicBezTo>
                  <a:pt x="235509" y="131402"/>
                  <a:pt x="213019" y="86159"/>
                  <a:pt x="213019" y="72136"/>
                </a:cubicBezTo>
                <a:cubicBezTo>
                  <a:pt x="213019" y="58113"/>
                  <a:pt x="219104" y="63669"/>
                  <a:pt x="232069" y="59436"/>
                </a:cubicBezTo>
                <a:cubicBezTo>
                  <a:pt x="245034" y="55203"/>
                  <a:pt x="286838" y="52821"/>
                  <a:pt x="290807" y="46736"/>
                </a:cubicBezTo>
                <a:cubicBezTo>
                  <a:pt x="294776" y="40651"/>
                  <a:pt x="273080" y="30596"/>
                  <a:pt x="255882" y="22923"/>
                </a:cubicBezTo>
                <a:cubicBezTo>
                  <a:pt x="238684" y="15250"/>
                  <a:pt x="221750" y="3079"/>
                  <a:pt x="187619" y="698"/>
                </a:cubicBezTo>
                <a:cubicBezTo>
                  <a:pt x="153488" y="-1683"/>
                  <a:pt x="78081" y="2286"/>
                  <a:pt x="51094" y="8636"/>
                </a:cubicBezTo>
                <a:cubicBezTo>
                  <a:pt x="24107" y="14986"/>
                  <a:pt x="-3146" y="39063"/>
                  <a:pt x="294" y="49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49CA590-A0AC-44A0-BFB2-573D3E06AC09}"/>
              </a:ext>
            </a:extLst>
          </p:cNvPr>
          <p:cNvSpPr/>
          <p:nvPr/>
        </p:nvSpPr>
        <p:spPr>
          <a:xfrm>
            <a:off x="3828915" y="2895599"/>
            <a:ext cx="173347" cy="113061"/>
          </a:xfrm>
          <a:custGeom>
            <a:avLst/>
            <a:gdLst>
              <a:gd name="connsiteX0" fmla="*/ 12835 w 173347"/>
              <a:gd name="connsiteY0" fmla="*/ 1 h 113061"/>
              <a:gd name="connsiteX1" fmla="*/ 33473 w 173347"/>
              <a:gd name="connsiteY1" fmla="*/ 63501 h 113061"/>
              <a:gd name="connsiteX2" fmla="*/ 171585 w 173347"/>
              <a:gd name="connsiteY2" fmla="*/ 111126 h 113061"/>
              <a:gd name="connsiteX3" fmla="*/ 104910 w 173347"/>
              <a:gd name="connsiteY3" fmla="*/ 100014 h 113061"/>
              <a:gd name="connsiteX4" fmla="*/ 8073 w 173347"/>
              <a:gd name="connsiteY4" fmla="*/ 65089 h 113061"/>
              <a:gd name="connsiteX5" fmla="*/ 12835 w 173347"/>
              <a:gd name="connsiteY5" fmla="*/ 1 h 11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47" h="113061">
                <a:moveTo>
                  <a:pt x="12835" y="1"/>
                </a:moveTo>
                <a:cubicBezTo>
                  <a:pt x="17068" y="-264"/>
                  <a:pt x="7015" y="44980"/>
                  <a:pt x="33473" y="63501"/>
                </a:cubicBezTo>
                <a:cubicBezTo>
                  <a:pt x="59931" y="82022"/>
                  <a:pt x="159679" y="105041"/>
                  <a:pt x="171585" y="111126"/>
                </a:cubicBezTo>
                <a:cubicBezTo>
                  <a:pt x="183491" y="117211"/>
                  <a:pt x="132162" y="107687"/>
                  <a:pt x="104910" y="100014"/>
                </a:cubicBezTo>
                <a:cubicBezTo>
                  <a:pt x="77658" y="92341"/>
                  <a:pt x="26858" y="76466"/>
                  <a:pt x="8073" y="65089"/>
                </a:cubicBezTo>
                <a:cubicBezTo>
                  <a:pt x="-10712" y="53712"/>
                  <a:pt x="8602" y="266"/>
                  <a:pt x="1283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145FAA2-4A6B-4D77-987D-71F10F2286F4}"/>
              </a:ext>
            </a:extLst>
          </p:cNvPr>
          <p:cNvSpPr/>
          <p:nvPr/>
        </p:nvSpPr>
        <p:spPr>
          <a:xfrm>
            <a:off x="3925889" y="2829949"/>
            <a:ext cx="123606" cy="140272"/>
          </a:xfrm>
          <a:custGeom>
            <a:avLst/>
            <a:gdLst>
              <a:gd name="connsiteX0" fmla="*/ 40115 w 106571"/>
              <a:gd name="connsiteY0" fmla="*/ 282 h 120940"/>
              <a:gd name="connsiteX1" fmla="*/ 103615 w 106571"/>
              <a:gd name="connsiteY1" fmla="*/ 35207 h 120940"/>
              <a:gd name="connsiteX2" fmla="*/ 92502 w 106571"/>
              <a:gd name="connsiteY2" fmla="*/ 106644 h 120940"/>
              <a:gd name="connsiteX3" fmla="*/ 60752 w 106571"/>
              <a:gd name="connsiteY3" fmla="*/ 120932 h 120940"/>
              <a:gd name="connsiteX4" fmla="*/ 11540 w 106571"/>
              <a:gd name="connsiteY4" fmla="*/ 108232 h 120940"/>
              <a:gd name="connsiteX5" fmla="*/ 427 w 106571"/>
              <a:gd name="connsiteY5" fmla="*/ 78069 h 120940"/>
              <a:gd name="connsiteX6" fmla="*/ 21065 w 106571"/>
              <a:gd name="connsiteY6" fmla="*/ 52669 h 120940"/>
              <a:gd name="connsiteX7" fmla="*/ 40115 w 106571"/>
              <a:gd name="connsiteY7" fmla="*/ 282 h 12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71" h="120940">
                <a:moveTo>
                  <a:pt x="40115" y="282"/>
                </a:moveTo>
                <a:cubicBezTo>
                  <a:pt x="53873" y="-2628"/>
                  <a:pt x="94884" y="17480"/>
                  <a:pt x="103615" y="35207"/>
                </a:cubicBezTo>
                <a:cubicBezTo>
                  <a:pt x="112346" y="52934"/>
                  <a:pt x="99646" y="92357"/>
                  <a:pt x="92502" y="106644"/>
                </a:cubicBezTo>
                <a:cubicBezTo>
                  <a:pt x="85358" y="120932"/>
                  <a:pt x="74246" y="120667"/>
                  <a:pt x="60752" y="120932"/>
                </a:cubicBezTo>
                <a:cubicBezTo>
                  <a:pt x="47258" y="121197"/>
                  <a:pt x="21594" y="115376"/>
                  <a:pt x="11540" y="108232"/>
                </a:cubicBezTo>
                <a:cubicBezTo>
                  <a:pt x="1486" y="101088"/>
                  <a:pt x="-1161" y="87330"/>
                  <a:pt x="427" y="78069"/>
                </a:cubicBezTo>
                <a:cubicBezTo>
                  <a:pt x="2014" y="68809"/>
                  <a:pt x="17890" y="60077"/>
                  <a:pt x="21065" y="52669"/>
                </a:cubicBezTo>
                <a:cubicBezTo>
                  <a:pt x="24240" y="45261"/>
                  <a:pt x="26357" y="3192"/>
                  <a:pt x="40115" y="282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6EA21BB-EBF5-4E33-A417-940CA9D4932F}"/>
              </a:ext>
            </a:extLst>
          </p:cNvPr>
          <p:cNvSpPr/>
          <p:nvPr/>
        </p:nvSpPr>
        <p:spPr>
          <a:xfrm>
            <a:off x="3882937" y="2855646"/>
            <a:ext cx="54418" cy="83060"/>
          </a:xfrm>
          <a:custGeom>
            <a:avLst/>
            <a:gdLst>
              <a:gd name="connsiteX0" fmla="*/ 35013 w 54418"/>
              <a:gd name="connsiteY0" fmla="*/ 267 h 83060"/>
              <a:gd name="connsiteX1" fmla="*/ 88 w 54418"/>
              <a:gd name="connsiteY1" fmla="*/ 51067 h 83060"/>
              <a:gd name="connsiteX2" fmla="*/ 46126 w 54418"/>
              <a:gd name="connsiteY2" fmla="*/ 81229 h 83060"/>
              <a:gd name="connsiteX3" fmla="*/ 54063 w 54418"/>
              <a:gd name="connsiteY3" fmla="*/ 74879 h 83060"/>
              <a:gd name="connsiteX4" fmla="*/ 35013 w 54418"/>
              <a:gd name="connsiteY4" fmla="*/ 267 h 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8" h="83060">
                <a:moveTo>
                  <a:pt x="35013" y="267"/>
                </a:moveTo>
                <a:cubicBezTo>
                  <a:pt x="26017" y="-3702"/>
                  <a:pt x="-1764" y="37573"/>
                  <a:pt x="88" y="51067"/>
                </a:cubicBezTo>
                <a:cubicBezTo>
                  <a:pt x="1940" y="64561"/>
                  <a:pt x="37130" y="77260"/>
                  <a:pt x="46126" y="81229"/>
                </a:cubicBezTo>
                <a:cubicBezTo>
                  <a:pt x="55122" y="85198"/>
                  <a:pt x="51417" y="82552"/>
                  <a:pt x="54063" y="74879"/>
                </a:cubicBezTo>
                <a:cubicBezTo>
                  <a:pt x="56709" y="67206"/>
                  <a:pt x="44009" y="4236"/>
                  <a:pt x="35013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487309E-44FC-4F5C-B0AC-03E26A5BFED0}"/>
              </a:ext>
            </a:extLst>
          </p:cNvPr>
          <p:cNvSpPr/>
          <p:nvPr/>
        </p:nvSpPr>
        <p:spPr>
          <a:xfrm>
            <a:off x="3860782" y="2833815"/>
            <a:ext cx="379783" cy="123235"/>
          </a:xfrm>
          <a:custGeom>
            <a:avLst/>
            <a:gdLst>
              <a:gd name="connsiteX0" fmla="*/ 18 w 379783"/>
              <a:gd name="connsiteY0" fmla="*/ 1460 h 123235"/>
              <a:gd name="connsiteX1" fmla="*/ 187343 w 379783"/>
              <a:gd name="connsiteY1" fmla="*/ 7810 h 123235"/>
              <a:gd name="connsiteX2" fmla="*/ 300056 w 379783"/>
              <a:gd name="connsiteY2" fmla="*/ 61785 h 123235"/>
              <a:gd name="connsiteX3" fmla="*/ 379431 w 379783"/>
              <a:gd name="connsiteY3" fmla="*/ 122110 h 123235"/>
              <a:gd name="connsiteX4" fmla="*/ 327043 w 379783"/>
              <a:gd name="connsiteY4" fmla="*/ 98298 h 123235"/>
              <a:gd name="connsiteX5" fmla="*/ 276243 w 379783"/>
              <a:gd name="connsiteY5" fmla="*/ 63373 h 123235"/>
              <a:gd name="connsiteX6" fmla="*/ 176231 w 379783"/>
              <a:gd name="connsiteY6" fmla="*/ 18923 h 123235"/>
              <a:gd name="connsiteX7" fmla="*/ 18 w 379783"/>
              <a:gd name="connsiteY7" fmla="*/ 1460 h 1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783" h="123235">
                <a:moveTo>
                  <a:pt x="18" y="1460"/>
                </a:moveTo>
                <a:cubicBezTo>
                  <a:pt x="1870" y="-392"/>
                  <a:pt x="137337" y="-2244"/>
                  <a:pt x="187343" y="7810"/>
                </a:cubicBezTo>
                <a:cubicBezTo>
                  <a:pt x="237349" y="17864"/>
                  <a:pt x="268041" y="42735"/>
                  <a:pt x="300056" y="61785"/>
                </a:cubicBezTo>
                <a:cubicBezTo>
                  <a:pt x="332071" y="80835"/>
                  <a:pt x="374933" y="116025"/>
                  <a:pt x="379431" y="122110"/>
                </a:cubicBezTo>
                <a:cubicBezTo>
                  <a:pt x="383929" y="128195"/>
                  <a:pt x="344241" y="108087"/>
                  <a:pt x="327043" y="98298"/>
                </a:cubicBezTo>
                <a:cubicBezTo>
                  <a:pt x="309845" y="88509"/>
                  <a:pt x="301378" y="76602"/>
                  <a:pt x="276243" y="63373"/>
                </a:cubicBezTo>
                <a:cubicBezTo>
                  <a:pt x="251108" y="50144"/>
                  <a:pt x="218300" y="27654"/>
                  <a:pt x="176231" y="18923"/>
                </a:cubicBezTo>
                <a:cubicBezTo>
                  <a:pt x="134162" y="10192"/>
                  <a:pt x="-1834" y="3312"/>
                  <a:pt x="18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91AB20B-784E-4498-8AD8-1E58C534A7DF}"/>
              </a:ext>
            </a:extLst>
          </p:cNvPr>
          <p:cNvSpPr/>
          <p:nvPr/>
        </p:nvSpPr>
        <p:spPr>
          <a:xfrm>
            <a:off x="3473450" y="2733675"/>
            <a:ext cx="147638" cy="76200"/>
          </a:xfrm>
          <a:custGeom>
            <a:avLst/>
            <a:gdLst>
              <a:gd name="connsiteX0" fmla="*/ 0 w 147638"/>
              <a:gd name="connsiteY0" fmla="*/ 76200 h 76200"/>
              <a:gd name="connsiteX1" fmla="*/ 147638 w 147638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8" h="76200">
                <a:moveTo>
                  <a:pt x="0" y="76200"/>
                </a:moveTo>
                <a:lnTo>
                  <a:pt x="147638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8BECE4F-DBC3-40B2-A62D-F9F6AA839E02}"/>
              </a:ext>
            </a:extLst>
          </p:cNvPr>
          <p:cNvSpPr/>
          <p:nvPr/>
        </p:nvSpPr>
        <p:spPr>
          <a:xfrm>
            <a:off x="3471863" y="2741613"/>
            <a:ext cx="138112" cy="84137"/>
          </a:xfrm>
          <a:custGeom>
            <a:avLst/>
            <a:gdLst>
              <a:gd name="connsiteX0" fmla="*/ 0 w 138112"/>
              <a:gd name="connsiteY0" fmla="*/ 84137 h 84137"/>
              <a:gd name="connsiteX1" fmla="*/ 138112 w 138112"/>
              <a:gd name="connsiteY1" fmla="*/ 0 h 8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2" h="84137">
                <a:moveTo>
                  <a:pt x="0" y="84137"/>
                </a:moveTo>
                <a:lnTo>
                  <a:pt x="138112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EB6BB35-BC8F-44FA-BE88-3761997B505B}"/>
              </a:ext>
            </a:extLst>
          </p:cNvPr>
          <p:cNvSpPr/>
          <p:nvPr/>
        </p:nvSpPr>
        <p:spPr>
          <a:xfrm>
            <a:off x="4728660" y="2817706"/>
            <a:ext cx="405833" cy="117814"/>
          </a:xfrm>
          <a:custGeom>
            <a:avLst/>
            <a:gdLst>
              <a:gd name="connsiteX0" fmla="*/ 503 w 405833"/>
              <a:gd name="connsiteY0" fmla="*/ 85832 h 117814"/>
              <a:gd name="connsiteX1" fmla="*/ 100515 w 405833"/>
              <a:gd name="connsiteY1" fmla="*/ 35032 h 117814"/>
              <a:gd name="connsiteX2" fmla="*/ 219578 w 405833"/>
              <a:gd name="connsiteY2" fmla="*/ 107 h 117814"/>
              <a:gd name="connsiteX3" fmla="*/ 325940 w 405833"/>
              <a:gd name="connsiteY3" fmla="*/ 25507 h 117814"/>
              <a:gd name="connsiteX4" fmla="*/ 394203 w 405833"/>
              <a:gd name="connsiteY4" fmla="*/ 63607 h 117814"/>
              <a:gd name="connsiteX5" fmla="*/ 403728 w 405833"/>
              <a:gd name="connsiteY5" fmla="*/ 90594 h 117814"/>
              <a:gd name="connsiteX6" fmla="*/ 402140 w 405833"/>
              <a:gd name="connsiteY6" fmla="*/ 117582 h 117814"/>
              <a:gd name="connsiteX7" fmla="*/ 405315 w 405833"/>
              <a:gd name="connsiteY7" fmla="*/ 74719 h 117814"/>
              <a:gd name="connsiteX8" fmla="*/ 389440 w 405833"/>
              <a:gd name="connsiteY8" fmla="*/ 42969 h 117814"/>
              <a:gd name="connsiteX9" fmla="*/ 308478 w 405833"/>
              <a:gd name="connsiteY9" fmla="*/ 12807 h 117814"/>
              <a:gd name="connsiteX10" fmla="*/ 143378 w 405833"/>
              <a:gd name="connsiteY10" fmla="*/ 4869 h 117814"/>
              <a:gd name="connsiteX11" fmla="*/ 503 w 405833"/>
              <a:gd name="connsiteY11" fmla="*/ 85832 h 11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833" h="117814">
                <a:moveTo>
                  <a:pt x="503" y="85832"/>
                </a:moveTo>
                <a:cubicBezTo>
                  <a:pt x="-6641" y="90859"/>
                  <a:pt x="64003" y="49319"/>
                  <a:pt x="100515" y="35032"/>
                </a:cubicBezTo>
                <a:cubicBezTo>
                  <a:pt x="137027" y="20745"/>
                  <a:pt x="182007" y="1694"/>
                  <a:pt x="219578" y="107"/>
                </a:cubicBezTo>
                <a:cubicBezTo>
                  <a:pt x="257149" y="-1480"/>
                  <a:pt x="296836" y="14924"/>
                  <a:pt x="325940" y="25507"/>
                </a:cubicBezTo>
                <a:cubicBezTo>
                  <a:pt x="355044" y="36090"/>
                  <a:pt x="381238" y="52759"/>
                  <a:pt x="394203" y="63607"/>
                </a:cubicBezTo>
                <a:cubicBezTo>
                  <a:pt x="407168" y="74455"/>
                  <a:pt x="402405" y="81598"/>
                  <a:pt x="403728" y="90594"/>
                </a:cubicBezTo>
                <a:cubicBezTo>
                  <a:pt x="405051" y="99590"/>
                  <a:pt x="401876" y="120228"/>
                  <a:pt x="402140" y="117582"/>
                </a:cubicBezTo>
                <a:cubicBezTo>
                  <a:pt x="402404" y="114936"/>
                  <a:pt x="407432" y="87154"/>
                  <a:pt x="405315" y="74719"/>
                </a:cubicBezTo>
                <a:cubicBezTo>
                  <a:pt x="403198" y="62284"/>
                  <a:pt x="405579" y="53288"/>
                  <a:pt x="389440" y="42969"/>
                </a:cubicBezTo>
                <a:cubicBezTo>
                  <a:pt x="373301" y="32650"/>
                  <a:pt x="349488" y="19157"/>
                  <a:pt x="308478" y="12807"/>
                </a:cubicBezTo>
                <a:cubicBezTo>
                  <a:pt x="267468" y="6457"/>
                  <a:pt x="196030" y="-5185"/>
                  <a:pt x="143378" y="4869"/>
                </a:cubicBezTo>
                <a:cubicBezTo>
                  <a:pt x="90726" y="14923"/>
                  <a:pt x="7647" y="80805"/>
                  <a:pt x="503" y="85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6AB8695-6363-4390-8355-7CEE96982456}"/>
              </a:ext>
            </a:extLst>
          </p:cNvPr>
          <p:cNvSpPr/>
          <p:nvPr/>
        </p:nvSpPr>
        <p:spPr>
          <a:xfrm>
            <a:off x="4761595" y="2802941"/>
            <a:ext cx="425203" cy="169780"/>
          </a:xfrm>
          <a:custGeom>
            <a:avLst/>
            <a:gdLst>
              <a:gd name="connsiteX0" fmla="*/ 905 w 425203"/>
              <a:gd name="connsiteY0" fmla="*/ 70434 h 169780"/>
              <a:gd name="connsiteX1" fmla="*/ 97743 w 425203"/>
              <a:gd name="connsiteY1" fmla="*/ 3759 h 169780"/>
              <a:gd name="connsiteX2" fmla="*/ 297768 w 425203"/>
              <a:gd name="connsiteY2" fmla="*/ 13284 h 169780"/>
              <a:gd name="connsiteX3" fmla="*/ 386668 w 425203"/>
              <a:gd name="connsiteY3" fmla="*/ 54559 h 169780"/>
              <a:gd name="connsiteX4" fmla="*/ 424768 w 425203"/>
              <a:gd name="connsiteY4" fmla="*/ 119647 h 169780"/>
              <a:gd name="connsiteX5" fmla="*/ 407305 w 425203"/>
              <a:gd name="connsiteY5" fmla="*/ 168859 h 169780"/>
              <a:gd name="connsiteX6" fmla="*/ 407305 w 425203"/>
              <a:gd name="connsiteY6" fmla="*/ 146634 h 169780"/>
              <a:gd name="connsiteX7" fmla="*/ 386668 w 425203"/>
              <a:gd name="connsiteY7" fmla="*/ 84722 h 169780"/>
              <a:gd name="connsiteX8" fmla="*/ 359680 w 425203"/>
              <a:gd name="connsiteY8" fmla="*/ 59322 h 169780"/>
              <a:gd name="connsiteX9" fmla="*/ 340630 w 425203"/>
              <a:gd name="connsiteY9" fmla="*/ 41859 h 169780"/>
              <a:gd name="connsiteX10" fmla="*/ 307293 w 425203"/>
              <a:gd name="connsiteY10" fmla="*/ 19634 h 169780"/>
              <a:gd name="connsiteX11" fmla="*/ 150130 w 425203"/>
              <a:gd name="connsiteY11" fmla="*/ 11697 h 169780"/>
              <a:gd name="connsiteX12" fmla="*/ 905 w 425203"/>
              <a:gd name="connsiteY12" fmla="*/ 70434 h 16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203" h="169780">
                <a:moveTo>
                  <a:pt x="905" y="70434"/>
                </a:moveTo>
                <a:cubicBezTo>
                  <a:pt x="-7826" y="69111"/>
                  <a:pt x="48266" y="13284"/>
                  <a:pt x="97743" y="3759"/>
                </a:cubicBezTo>
                <a:cubicBezTo>
                  <a:pt x="147220" y="-5766"/>
                  <a:pt x="249614" y="4817"/>
                  <a:pt x="297768" y="13284"/>
                </a:cubicBezTo>
                <a:cubicBezTo>
                  <a:pt x="345922" y="21751"/>
                  <a:pt x="365501" y="36832"/>
                  <a:pt x="386668" y="54559"/>
                </a:cubicBezTo>
                <a:cubicBezTo>
                  <a:pt x="407835" y="72286"/>
                  <a:pt x="421329" y="100597"/>
                  <a:pt x="424768" y="119647"/>
                </a:cubicBezTo>
                <a:cubicBezTo>
                  <a:pt x="428207" y="138697"/>
                  <a:pt x="410216" y="164361"/>
                  <a:pt x="407305" y="168859"/>
                </a:cubicBezTo>
                <a:cubicBezTo>
                  <a:pt x="404395" y="173357"/>
                  <a:pt x="410744" y="160657"/>
                  <a:pt x="407305" y="146634"/>
                </a:cubicBezTo>
                <a:cubicBezTo>
                  <a:pt x="403866" y="132611"/>
                  <a:pt x="394606" y="99274"/>
                  <a:pt x="386668" y="84722"/>
                </a:cubicBezTo>
                <a:cubicBezTo>
                  <a:pt x="378730" y="70170"/>
                  <a:pt x="367353" y="66466"/>
                  <a:pt x="359680" y="59322"/>
                </a:cubicBezTo>
                <a:cubicBezTo>
                  <a:pt x="352007" y="52178"/>
                  <a:pt x="349361" y="48474"/>
                  <a:pt x="340630" y="41859"/>
                </a:cubicBezTo>
                <a:cubicBezTo>
                  <a:pt x="331899" y="35244"/>
                  <a:pt x="339043" y="24661"/>
                  <a:pt x="307293" y="19634"/>
                </a:cubicBezTo>
                <a:cubicBezTo>
                  <a:pt x="275543" y="14607"/>
                  <a:pt x="201988" y="6141"/>
                  <a:pt x="150130" y="11697"/>
                </a:cubicBezTo>
                <a:cubicBezTo>
                  <a:pt x="98272" y="17253"/>
                  <a:pt x="9636" y="71757"/>
                  <a:pt x="905" y="7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7EEA423-23E7-4B9C-A81C-B0A29A96DEE8}"/>
              </a:ext>
            </a:extLst>
          </p:cNvPr>
          <p:cNvSpPr/>
          <p:nvPr/>
        </p:nvSpPr>
        <p:spPr>
          <a:xfrm>
            <a:off x="4717846" y="2894762"/>
            <a:ext cx="549596" cy="207183"/>
          </a:xfrm>
          <a:custGeom>
            <a:avLst/>
            <a:gdLst>
              <a:gd name="connsiteX0" fmla="*/ 204 w 549596"/>
              <a:gd name="connsiteY0" fmla="*/ 77038 h 207183"/>
              <a:gd name="connsiteX1" fmla="*/ 141492 w 549596"/>
              <a:gd name="connsiteY1" fmla="*/ 8776 h 207183"/>
              <a:gd name="connsiteX2" fmla="*/ 260554 w 549596"/>
              <a:gd name="connsiteY2" fmla="*/ 2426 h 207183"/>
              <a:gd name="connsiteX3" fmla="*/ 335167 w 549596"/>
              <a:gd name="connsiteY3" fmla="*/ 23063 h 207183"/>
              <a:gd name="connsiteX4" fmla="*/ 378029 w 549596"/>
              <a:gd name="connsiteY4" fmla="*/ 38938 h 207183"/>
              <a:gd name="connsiteX5" fmla="*/ 395492 w 549596"/>
              <a:gd name="connsiteY5" fmla="*/ 46876 h 207183"/>
              <a:gd name="connsiteX6" fmla="*/ 441529 w 549596"/>
              <a:gd name="connsiteY6" fmla="*/ 83388 h 207183"/>
              <a:gd name="connsiteX7" fmla="*/ 478042 w 549596"/>
              <a:gd name="connsiteY7" fmla="*/ 89738 h 207183"/>
              <a:gd name="connsiteX8" fmla="*/ 522492 w 549596"/>
              <a:gd name="connsiteY8" fmla="*/ 73863 h 207183"/>
              <a:gd name="connsiteX9" fmla="*/ 547892 w 549596"/>
              <a:gd name="connsiteY9" fmla="*/ 54813 h 207183"/>
              <a:gd name="connsiteX10" fmla="*/ 543129 w 549596"/>
              <a:gd name="connsiteY10" fmla="*/ 81801 h 207183"/>
              <a:gd name="connsiteX11" fmla="*/ 509792 w 549596"/>
              <a:gd name="connsiteY11" fmla="*/ 121488 h 207183"/>
              <a:gd name="connsiteX12" fmla="*/ 509792 w 549596"/>
              <a:gd name="connsiteY12" fmla="*/ 172288 h 207183"/>
              <a:gd name="connsiteX13" fmla="*/ 493917 w 549596"/>
              <a:gd name="connsiteY13" fmla="*/ 129426 h 207183"/>
              <a:gd name="connsiteX14" fmla="*/ 451054 w 549596"/>
              <a:gd name="connsiteY14" fmla="*/ 123076 h 207183"/>
              <a:gd name="connsiteX15" fmla="*/ 422479 w 549596"/>
              <a:gd name="connsiteY15" fmla="*/ 131013 h 207183"/>
              <a:gd name="connsiteX16" fmla="*/ 428829 w 549596"/>
              <a:gd name="connsiteY16" fmla="*/ 153238 h 207183"/>
              <a:gd name="connsiteX17" fmla="*/ 489154 w 549596"/>
              <a:gd name="connsiteY17" fmla="*/ 204038 h 207183"/>
              <a:gd name="connsiteX18" fmla="*/ 482804 w 549596"/>
              <a:gd name="connsiteY18" fmla="*/ 197688 h 207183"/>
              <a:gd name="connsiteX19" fmla="*/ 385967 w 549596"/>
              <a:gd name="connsiteY19" fmla="*/ 164351 h 207183"/>
              <a:gd name="connsiteX20" fmla="*/ 373267 w 549596"/>
              <a:gd name="connsiteY20" fmla="*/ 145301 h 207183"/>
              <a:gd name="connsiteX21" fmla="*/ 374854 w 549596"/>
              <a:gd name="connsiteY21" fmla="*/ 84976 h 207183"/>
              <a:gd name="connsiteX22" fmla="*/ 314529 w 549596"/>
              <a:gd name="connsiteY22" fmla="*/ 51638 h 207183"/>
              <a:gd name="connsiteX23" fmla="*/ 176417 w 549596"/>
              <a:gd name="connsiteY23" fmla="*/ 26238 h 207183"/>
              <a:gd name="connsiteX24" fmla="*/ 120854 w 549596"/>
              <a:gd name="connsiteY24" fmla="*/ 34176 h 207183"/>
              <a:gd name="connsiteX25" fmla="*/ 109742 w 549596"/>
              <a:gd name="connsiteY25" fmla="*/ 54813 h 207183"/>
              <a:gd name="connsiteX26" fmla="*/ 204 w 549596"/>
              <a:gd name="connsiteY26" fmla="*/ 77038 h 2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9596" h="207183">
                <a:moveTo>
                  <a:pt x="204" y="77038"/>
                </a:moveTo>
                <a:cubicBezTo>
                  <a:pt x="5496" y="69365"/>
                  <a:pt x="98100" y="21211"/>
                  <a:pt x="141492" y="8776"/>
                </a:cubicBezTo>
                <a:cubicBezTo>
                  <a:pt x="184884" y="-3659"/>
                  <a:pt x="228275" y="45"/>
                  <a:pt x="260554" y="2426"/>
                </a:cubicBezTo>
                <a:cubicBezTo>
                  <a:pt x="292833" y="4807"/>
                  <a:pt x="315588" y="16978"/>
                  <a:pt x="335167" y="23063"/>
                </a:cubicBezTo>
                <a:cubicBezTo>
                  <a:pt x="354746" y="29148"/>
                  <a:pt x="367975" y="34969"/>
                  <a:pt x="378029" y="38938"/>
                </a:cubicBezTo>
                <a:cubicBezTo>
                  <a:pt x="388083" y="42907"/>
                  <a:pt x="384909" y="39468"/>
                  <a:pt x="395492" y="46876"/>
                </a:cubicBezTo>
                <a:cubicBezTo>
                  <a:pt x="406075" y="54284"/>
                  <a:pt x="427771" y="76244"/>
                  <a:pt x="441529" y="83388"/>
                </a:cubicBezTo>
                <a:cubicBezTo>
                  <a:pt x="455287" y="90532"/>
                  <a:pt x="464548" y="91325"/>
                  <a:pt x="478042" y="89738"/>
                </a:cubicBezTo>
                <a:cubicBezTo>
                  <a:pt x="491536" y="88151"/>
                  <a:pt x="510850" y="79684"/>
                  <a:pt x="522492" y="73863"/>
                </a:cubicBezTo>
                <a:cubicBezTo>
                  <a:pt x="534134" y="68042"/>
                  <a:pt x="544453" y="53490"/>
                  <a:pt x="547892" y="54813"/>
                </a:cubicBezTo>
                <a:cubicBezTo>
                  <a:pt x="551331" y="56136"/>
                  <a:pt x="549479" y="70689"/>
                  <a:pt x="543129" y="81801"/>
                </a:cubicBezTo>
                <a:cubicBezTo>
                  <a:pt x="536779" y="92913"/>
                  <a:pt x="515348" y="106407"/>
                  <a:pt x="509792" y="121488"/>
                </a:cubicBezTo>
                <a:cubicBezTo>
                  <a:pt x="504236" y="136569"/>
                  <a:pt x="512438" y="170965"/>
                  <a:pt x="509792" y="172288"/>
                </a:cubicBezTo>
                <a:cubicBezTo>
                  <a:pt x="507146" y="173611"/>
                  <a:pt x="503707" y="137628"/>
                  <a:pt x="493917" y="129426"/>
                </a:cubicBezTo>
                <a:cubicBezTo>
                  <a:pt x="484127" y="121224"/>
                  <a:pt x="462960" y="122812"/>
                  <a:pt x="451054" y="123076"/>
                </a:cubicBezTo>
                <a:cubicBezTo>
                  <a:pt x="439148" y="123340"/>
                  <a:pt x="426183" y="125986"/>
                  <a:pt x="422479" y="131013"/>
                </a:cubicBezTo>
                <a:cubicBezTo>
                  <a:pt x="418775" y="136040"/>
                  <a:pt x="417716" y="141067"/>
                  <a:pt x="428829" y="153238"/>
                </a:cubicBezTo>
                <a:cubicBezTo>
                  <a:pt x="439942" y="165409"/>
                  <a:pt x="489154" y="204038"/>
                  <a:pt x="489154" y="204038"/>
                </a:cubicBezTo>
                <a:cubicBezTo>
                  <a:pt x="498150" y="211446"/>
                  <a:pt x="500002" y="204302"/>
                  <a:pt x="482804" y="197688"/>
                </a:cubicBezTo>
                <a:cubicBezTo>
                  <a:pt x="465606" y="191074"/>
                  <a:pt x="404223" y="173082"/>
                  <a:pt x="385967" y="164351"/>
                </a:cubicBezTo>
                <a:cubicBezTo>
                  <a:pt x="367711" y="155620"/>
                  <a:pt x="375119" y="158530"/>
                  <a:pt x="373267" y="145301"/>
                </a:cubicBezTo>
                <a:cubicBezTo>
                  <a:pt x="371415" y="132072"/>
                  <a:pt x="384644" y="100587"/>
                  <a:pt x="374854" y="84976"/>
                </a:cubicBezTo>
                <a:cubicBezTo>
                  <a:pt x="365064" y="69365"/>
                  <a:pt x="347602" y="61428"/>
                  <a:pt x="314529" y="51638"/>
                </a:cubicBezTo>
                <a:cubicBezTo>
                  <a:pt x="281456" y="41848"/>
                  <a:pt x="208696" y="29148"/>
                  <a:pt x="176417" y="26238"/>
                </a:cubicBezTo>
                <a:cubicBezTo>
                  <a:pt x="144138" y="23328"/>
                  <a:pt x="131966" y="29414"/>
                  <a:pt x="120854" y="34176"/>
                </a:cubicBezTo>
                <a:cubicBezTo>
                  <a:pt x="109742" y="38938"/>
                  <a:pt x="125617" y="45288"/>
                  <a:pt x="109742" y="54813"/>
                </a:cubicBezTo>
                <a:cubicBezTo>
                  <a:pt x="93867" y="64338"/>
                  <a:pt x="-5088" y="84711"/>
                  <a:pt x="204" y="7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498A551-90D5-4E7B-8EA0-FE5171959CE1}"/>
              </a:ext>
            </a:extLst>
          </p:cNvPr>
          <p:cNvSpPr/>
          <p:nvPr/>
        </p:nvSpPr>
        <p:spPr>
          <a:xfrm>
            <a:off x="4827588" y="3001871"/>
            <a:ext cx="298038" cy="73243"/>
          </a:xfrm>
          <a:custGeom>
            <a:avLst/>
            <a:gdLst>
              <a:gd name="connsiteX0" fmla="*/ 296862 w 298038"/>
              <a:gd name="connsiteY0" fmla="*/ 92 h 73243"/>
              <a:gd name="connsiteX1" fmla="*/ 263525 w 298038"/>
              <a:gd name="connsiteY1" fmla="*/ 58829 h 73243"/>
              <a:gd name="connsiteX2" fmla="*/ 204787 w 298038"/>
              <a:gd name="connsiteY2" fmla="*/ 71529 h 73243"/>
              <a:gd name="connsiteX3" fmla="*/ 152400 w 298038"/>
              <a:gd name="connsiteY3" fmla="*/ 73117 h 73243"/>
              <a:gd name="connsiteX4" fmla="*/ 0 w 298038"/>
              <a:gd name="connsiteY4" fmla="*/ 71529 h 73243"/>
              <a:gd name="connsiteX5" fmla="*/ 49212 w 298038"/>
              <a:gd name="connsiteY5" fmla="*/ 69942 h 73243"/>
              <a:gd name="connsiteX6" fmla="*/ 196850 w 298038"/>
              <a:gd name="connsiteY6" fmla="*/ 62004 h 73243"/>
              <a:gd name="connsiteX7" fmla="*/ 222250 w 298038"/>
              <a:gd name="connsiteY7" fmla="*/ 46129 h 73243"/>
              <a:gd name="connsiteX8" fmla="*/ 296862 w 298038"/>
              <a:gd name="connsiteY8" fmla="*/ 92 h 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38" h="73243">
                <a:moveTo>
                  <a:pt x="296862" y="92"/>
                </a:moveTo>
                <a:cubicBezTo>
                  <a:pt x="303741" y="2209"/>
                  <a:pt x="278871" y="46923"/>
                  <a:pt x="263525" y="58829"/>
                </a:cubicBezTo>
                <a:cubicBezTo>
                  <a:pt x="248179" y="70735"/>
                  <a:pt x="223308" y="69148"/>
                  <a:pt x="204787" y="71529"/>
                </a:cubicBezTo>
                <a:cubicBezTo>
                  <a:pt x="186266" y="73910"/>
                  <a:pt x="152400" y="73117"/>
                  <a:pt x="152400" y="73117"/>
                </a:cubicBezTo>
                <a:cubicBezTo>
                  <a:pt x="118269" y="73117"/>
                  <a:pt x="17198" y="72058"/>
                  <a:pt x="0" y="71529"/>
                </a:cubicBezTo>
                <a:lnTo>
                  <a:pt x="49212" y="69942"/>
                </a:lnTo>
                <a:cubicBezTo>
                  <a:pt x="82020" y="68355"/>
                  <a:pt x="168010" y="65973"/>
                  <a:pt x="196850" y="62004"/>
                </a:cubicBezTo>
                <a:cubicBezTo>
                  <a:pt x="225690" y="58035"/>
                  <a:pt x="212725" y="59623"/>
                  <a:pt x="222250" y="46129"/>
                </a:cubicBezTo>
                <a:cubicBezTo>
                  <a:pt x="231775" y="32635"/>
                  <a:pt x="289983" y="-2025"/>
                  <a:pt x="29686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D554B898-8795-4B82-95AD-6610033EA984}"/>
              </a:ext>
            </a:extLst>
          </p:cNvPr>
          <p:cNvSpPr/>
          <p:nvPr/>
        </p:nvSpPr>
        <p:spPr>
          <a:xfrm>
            <a:off x="4814653" y="2910765"/>
            <a:ext cx="274694" cy="118412"/>
          </a:xfrm>
          <a:custGeom>
            <a:avLst/>
            <a:gdLst>
              <a:gd name="connsiteX0" fmla="*/ 271697 w 274694"/>
              <a:gd name="connsiteY0" fmla="*/ 45160 h 118412"/>
              <a:gd name="connsiteX1" fmla="*/ 230422 w 274694"/>
              <a:gd name="connsiteY1" fmla="*/ 86435 h 118412"/>
              <a:gd name="connsiteX2" fmla="*/ 220897 w 274694"/>
              <a:gd name="connsiteY2" fmla="*/ 111835 h 118412"/>
              <a:gd name="connsiteX3" fmla="*/ 185972 w 274694"/>
              <a:gd name="connsiteY3" fmla="*/ 115010 h 118412"/>
              <a:gd name="connsiteX4" fmla="*/ 176447 w 274694"/>
              <a:gd name="connsiteY4" fmla="*/ 115010 h 118412"/>
              <a:gd name="connsiteX5" fmla="*/ 119297 w 274694"/>
              <a:gd name="connsiteY5" fmla="*/ 116598 h 118412"/>
              <a:gd name="connsiteX6" fmla="*/ 63735 w 274694"/>
              <a:gd name="connsiteY6" fmla="*/ 86435 h 118412"/>
              <a:gd name="connsiteX7" fmla="*/ 71672 w 274694"/>
              <a:gd name="connsiteY7" fmla="*/ 34048 h 118412"/>
              <a:gd name="connsiteX8" fmla="*/ 60560 w 274694"/>
              <a:gd name="connsiteY8" fmla="*/ 27698 h 118412"/>
              <a:gd name="connsiteX9" fmla="*/ 1822 w 274694"/>
              <a:gd name="connsiteY9" fmla="*/ 14998 h 118412"/>
              <a:gd name="connsiteX10" fmla="*/ 138347 w 274694"/>
              <a:gd name="connsiteY10" fmla="*/ 710 h 118412"/>
              <a:gd name="connsiteX11" fmla="*/ 271697 w 274694"/>
              <a:gd name="connsiteY11" fmla="*/ 45160 h 1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694" h="118412">
                <a:moveTo>
                  <a:pt x="271697" y="45160"/>
                </a:moveTo>
                <a:cubicBezTo>
                  <a:pt x="287043" y="59448"/>
                  <a:pt x="238889" y="75323"/>
                  <a:pt x="230422" y="86435"/>
                </a:cubicBezTo>
                <a:cubicBezTo>
                  <a:pt x="221955" y="97547"/>
                  <a:pt x="228305" y="107073"/>
                  <a:pt x="220897" y="111835"/>
                </a:cubicBezTo>
                <a:cubicBezTo>
                  <a:pt x="213489" y="116598"/>
                  <a:pt x="193380" y="114481"/>
                  <a:pt x="185972" y="115010"/>
                </a:cubicBezTo>
                <a:cubicBezTo>
                  <a:pt x="178564" y="115539"/>
                  <a:pt x="176447" y="115010"/>
                  <a:pt x="176447" y="115010"/>
                </a:cubicBezTo>
                <a:cubicBezTo>
                  <a:pt x="165335" y="115275"/>
                  <a:pt x="138082" y="121360"/>
                  <a:pt x="119297" y="116598"/>
                </a:cubicBezTo>
                <a:cubicBezTo>
                  <a:pt x="100512" y="111836"/>
                  <a:pt x="71672" y="100193"/>
                  <a:pt x="63735" y="86435"/>
                </a:cubicBezTo>
                <a:cubicBezTo>
                  <a:pt x="55797" y="72677"/>
                  <a:pt x="72201" y="43837"/>
                  <a:pt x="71672" y="34048"/>
                </a:cubicBezTo>
                <a:cubicBezTo>
                  <a:pt x="71143" y="24258"/>
                  <a:pt x="72202" y="30873"/>
                  <a:pt x="60560" y="27698"/>
                </a:cubicBezTo>
                <a:cubicBezTo>
                  <a:pt x="48918" y="24523"/>
                  <a:pt x="-11142" y="19496"/>
                  <a:pt x="1822" y="14998"/>
                </a:cubicBezTo>
                <a:cubicBezTo>
                  <a:pt x="14786" y="10500"/>
                  <a:pt x="92045" y="-3259"/>
                  <a:pt x="138347" y="710"/>
                </a:cubicBezTo>
                <a:cubicBezTo>
                  <a:pt x="184649" y="4679"/>
                  <a:pt x="256351" y="30872"/>
                  <a:pt x="271697" y="45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4382F842-D892-47AF-BDFE-D63EC905DC7A}"/>
              </a:ext>
            </a:extLst>
          </p:cNvPr>
          <p:cNvSpPr/>
          <p:nvPr/>
        </p:nvSpPr>
        <p:spPr>
          <a:xfrm>
            <a:off x="4895926" y="2914009"/>
            <a:ext cx="147239" cy="126062"/>
          </a:xfrm>
          <a:custGeom>
            <a:avLst/>
            <a:gdLst>
              <a:gd name="connsiteX0" fmla="*/ 88825 w 147239"/>
              <a:gd name="connsiteY0" fmla="*/ 2229 h 126062"/>
              <a:gd name="connsiteX1" fmla="*/ 144387 w 147239"/>
              <a:gd name="connsiteY1" fmla="*/ 54616 h 126062"/>
              <a:gd name="connsiteX2" fmla="*/ 133275 w 147239"/>
              <a:gd name="connsiteY2" fmla="*/ 91129 h 126062"/>
              <a:gd name="connsiteX3" fmla="*/ 82475 w 147239"/>
              <a:gd name="connsiteY3" fmla="*/ 126054 h 126062"/>
              <a:gd name="connsiteX4" fmla="*/ 7862 w 147239"/>
              <a:gd name="connsiteY4" fmla="*/ 87954 h 126062"/>
              <a:gd name="connsiteX5" fmla="*/ 1512 w 147239"/>
              <a:gd name="connsiteY5" fmla="*/ 72079 h 126062"/>
              <a:gd name="connsiteX6" fmla="*/ 1512 w 147239"/>
              <a:gd name="connsiteY6" fmla="*/ 51441 h 126062"/>
              <a:gd name="connsiteX7" fmla="*/ 9450 w 147239"/>
              <a:gd name="connsiteY7" fmla="*/ 14929 h 126062"/>
              <a:gd name="connsiteX8" fmla="*/ 88825 w 147239"/>
              <a:gd name="connsiteY8" fmla="*/ 2229 h 1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39" h="126062">
                <a:moveTo>
                  <a:pt x="88825" y="2229"/>
                </a:moveTo>
                <a:cubicBezTo>
                  <a:pt x="111315" y="8844"/>
                  <a:pt x="136979" y="39799"/>
                  <a:pt x="144387" y="54616"/>
                </a:cubicBezTo>
                <a:cubicBezTo>
                  <a:pt x="151795" y="69433"/>
                  <a:pt x="143594" y="79223"/>
                  <a:pt x="133275" y="91129"/>
                </a:cubicBezTo>
                <a:cubicBezTo>
                  <a:pt x="122956" y="103035"/>
                  <a:pt x="103377" y="126583"/>
                  <a:pt x="82475" y="126054"/>
                </a:cubicBezTo>
                <a:cubicBezTo>
                  <a:pt x="61573" y="125525"/>
                  <a:pt x="21356" y="96950"/>
                  <a:pt x="7862" y="87954"/>
                </a:cubicBezTo>
                <a:cubicBezTo>
                  <a:pt x="-5632" y="78958"/>
                  <a:pt x="2570" y="78165"/>
                  <a:pt x="1512" y="72079"/>
                </a:cubicBezTo>
                <a:cubicBezTo>
                  <a:pt x="454" y="65994"/>
                  <a:pt x="189" y="60966"/>
                  <a:pt x="1512" y="51441"/>
                </a:cubicBezTo>
                <a:cubicBezTo>
                  <a:pt x="2835" y="41916"/>
                  <a:pt x="-1662" y="24983"/>
                  <a:pt x="9450" y="14929"/>
                </a:cubicBezTo>
                <a:cubicBezTo>
                  <a:pt x="20562" y="4875"/>
                  <a:pt x="66335" y="-4386"/>
                  <a:pt x="88825" y="2229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D81A5D3-24BE-4020-B5B2-68753B327B43}"/>
              </a:ext>
            </a:extLst>
          </p:cNvPr>
          <p:cNvSpPr/>
          <p:nvPr/>
        </p:nvSpPr>
        <p:spPr>
          <a:xfrm>
            <a:off x="4930775" y="2918884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FBE1296-ABB7-4A2A-8C37-8E5F784E0CB7}"/>
              </a:ext>
            </a:extLst>
          </p:cNvPr>
          <p:cNvSpPr/>
          <p:nvPr/>
        </p:nvSpPr>
        <p:spPr>
          <a:xfrm>
            <a:off x="4814383" y="2947984"/>
            <a:ext cx="292674" cy="89340"/>
          </a:xfrm>
          <a:custGeom>
            <a:avLst/>
            <a:gdLst>
              <a:gd name="connsiteX0" fmla="*/ 505 w 292674"/>
              <a:gd name="connsiteY0" fmla="*/ 4 h 89340"/>
              <a:gd name="connsiteX1" fmla="*/ 41780 w 292674"/>
              <a:gd name="connsiteY1" fmla="*/ 58741 h 89340"/>
              <a:gd name="connsiteX2" fmla="*/ 114805 w 292674"/>
              <a:gd name="connsiteY2" fmla="*/ 80966 h 89340"/>
              <a:gd name="connsiteX3" fmla="*/ 208467 w 292674"/>
              <a:gd name="connsiteY3" fmla="*/ 85729 h 89340"/>
              <a:gd name="connsiteX4" fmla="*/ 292605 w 292674"/>
              <a:gd name="connsiteY4" fmla="*/ 82554 h 89340"/>
              <a:gd name="connsiteX5" fmla="*/ 221167 w 292674"/>
              <a:gd name="connsiteY5" fmla="*/ 85729 h 89340"/>
              <a:gd name="connsiteX6" fmla="*/ 132267 w 292674"/>
              <a:gd name="connsiteY6" fmla="*/ 87316 h 89340"/>
              <a:gd name="connsiteX7" fmla="*/ 27492 w 292674"/>
              <a:gd name="connsiteY7" fmla="*/ 55566 h 89340"/>
              <a:gd name="connsiteX8" fmla="*/ 505 w 292674"/>
              <a:gd name="connsiteY8" fmla="*/ 4 h 8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74" h="89340">
                <a:moveTo>
                  <a:pt x="505" y="4"/>
                </a:moveTo>
                <a:cubicBezTo>
                  <a:pt x="2886" y="533"/>
                  <a:pt x="22730" y="45247"/>
                  <a:pt x="41780" y="58741"/>
                </a:cubicBezTo>
                <a:cubicBezTo>
                  <a:pt x="60830" y="72235"/>
                  <a:pt x="87024" y="76468"/>
                  <a:pt x="114805" y="80966"/>
                </a:cubicBezTo>
                <a:cubicBezTo>
                  <a:pt x="142586" y="85464"/>
                  <a:pt x="208467" y="85729"/>
                  <a:pt x="208467" y="85729"/>
                </a:cubicBezTo>
                <a:cubicBezTo>
                  <a:pt x="238100" y="85994"/>
                  <a:pt x="290488" y="82554"/>
                  <a:pt x="292605" y="82554"/>
                </a:cubicBezTo>
                <a:cubicBezTo>
                  <a:pt x="294722" y="82554"/>
                  <a:pt x="247890" y="84935"/>
                  <a:pt x="221167" y="85729"/>
                </a:cubicBezTo>
                <a:cubicBezTo>
                  <a:pt x="194444" y="86523"/>
                  <a:pt x="164546" y="92343"/>
                  <a:pt x="132267" y="87316"/>
                </a:cubicBezTo>
                <a:cubicBezTo>
                  <a:pt x="99988" y="82289"/>
                  <a:pt x="51305" y="67208"/>
                  <a:pt x="27492" y="55566"/>
                </a:cubicBezTo>
                <a:cubicBezTo>
                  <a:pt x="3679" y="43924"/>
                  <a:pt x="-1876" y="-525"/>
                  <a:pt x="5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B99B291-D4A0-43F2-B6DA-621BBFA70BF3}"/>
              </a:ext>
            </a:extLst>
          </p:cNvPr>
          <p:cNvSpPr/>
          <p:nvPr/>
        </p:nvSpPr>
        <p:spPr>
          <a:xfrm>
            <a:off x="4706938" y="2937916"/>
            <a:ext cx="128588" cy="64809"/>
          </a:xfrm>
          <a:custGeom>
            <a:avLst/>
            <a:gdLst>
              <a:gd name="connsiteX0" fmla="*/ 0 w 128588"/>
              <a:gd name="connsiteY0" fmla="*/ 64047 h 64809"/>
              <a:gd name="connsiteX1" fmla="*/ 79375 w 128588"/>
              <a:gd name="connsiteY1" fmla="*/ 43409 h 64809"/>
              <a:gd name="connsiteX2" fmla="*/ 128587 w 128588"/>
              <a:gd name="connsiteY2" fmla="*/ 547 h 64809"/>
              <a:gd name="connsiteX3" fmla="*/ 77787 w 128588"/>
              <a:gd name="connsiteY3" fmla="*/ 18009 h 64809"/>
              <a:gd name="connsiteX4" fmla="*/ 0 w 128588"/>
              <a:gd name="connsiteY4" fmla="*/ 64047 h 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8" h="64809">
                <a:moveTo>
                  <a:pt x="0" y="64047"/>
                </a:moveTo>
                <a:cubicBezTo>
                  <a:pt x="265" y="68280"/>
                  <a:pt x="57944" y="53992"/>
                  <a:pt x="79375" y="43409"/>
                </a:cubicBezTo>
                <a:cubicBezTo>
                  <a:pt x="100806" y="32826"/>
                  <a:pt x="128852" y="4780"/>
                  <a:pt x="128587" y="547"/>
                </a:cubicBezTo>
                <a:cubicBezTo>
                  <a:pt x="128322" y="-3686"/>
                  <a:pt x="77787" y="18009"/>
                  <a:pt x="77787" y="18009"/>
                </a:cubicBezTo>
                <a:cubicBezTo>
                  <a:pt x="58473" y="24359"/>
                  <a:pt x="-265" y="59814"/>
                  <a:pt x="0" y="64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8017152-7919-4CF0-A6C2-CCC9D23E4243}"/>
              </a:ext>
            </a:extLst>
          </p:cNvPr>
          <p:cNvSpPr/>
          <p:nvPr/>
        </p:nvSpPr>
        <p:spPr>
          <a:xfrm>
            <a:off x="4834228" y="2974970"/>
            <a:ext cx="230101" cy="93718"/>
          </a:xfrm>
          <a:custGeom>
            <a:avLst/>
            <a:gdLst>
              <a:gd name="connsiteX0" fmla="*/ 226722 w 230101"/>
              <a:gd name="connsiteY0" fmla="*/ 5 h 93718"/>
              <a:gd name="connsiteX1" fmla="*/ 215610 w 230101"/>
              <a:gd name="connsiteY1" fmla="*/ 52393 h 93718"/>
              <a:gd name="connsiteX2" fmla="*/ 133060 w 230101"/>
              <a:gd name="connsiteY2" fmla="*/ 74618 h 93718"/>
              <a:gd name="connsiteX3" fmla="*/ 67972 w 230101"/>
              <a:gd name="connsiteY3" fmla="*/ 82555 h 93718"/>
              <a:gd name="connsiteX4" fmla="*/ 2885 w 230101"/>
              <a:gd name="connsiteY4" fmla="*/ 93668 h 93718"/>
              <a:gd name="connsiteX5" fmla="*/ 167985 w 230101"/>
              <a:gd name="connsiteY5" fmla="*/ 77793 h 93718"/>
              <a:gd name="connsiteX6" fmla="*/ 223547 w 230101"/>
              <a:gd name="connsiteY6" fmla="*/ 55568 h 93718"/>
              <a:gd name="connsiteX7" fmla="*/ 226722 w 230101"/>
              <a:gd name="connsiteY7" fmla="*/ 5 h 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101" h="93718">
                <a:moveTo>
                  <a:pt x="226722" y="5"/>
                </a:moveTo>
                <a:cubicBezTo>
                  <a:pt x="225399" y="-524"/>
                  <a:pt x="231220" y="39958"/>
                  <a:pt x="215610" y="52393"/>
                </a:cubicBezTo>
                <a:cubicBezTo>
                  <a:pt x="200000" y="64828"/>
                  <a:pt x="157666" y="69591"/>
                  <a:pt x="133060" y="74618"/>
                </a:cubicBezTo>
                <a:cubicBezTo>
                  <a:pt x="108454" y="79645"/>
                  <a:pt x="89668" y="79380"/>
                  <a:pt x="67972" y="82555"/>
                </a:cubicBezTo>
                <a:cubicBezTo>
                  <a:pt x="46276" y="85730"/>
                  <a:pt x="-13784" y="94462"/>
                  <a:pt x="2885" y="93668"/>
                </a:cubicBezTo>
                <a:cubicBezTo>
                  <a:pt x="19554" y="92874"/>
                  <a:pt x="131208" y="84143"/>
                  <a:pt x="167985" y="77793"/>
                </a:cubicBezTo>
                <a:cubicBezTo>
                  <a:pt x="204762" y="71443"/>
                  <a:pt x="211905" y="66945"/>
                  <a:pt x="223547" y="55568"/>
                </a:cubicBezTo>
                <a:cubicBezTo>
                  <a:pt x="235189" y="44191"/>
                  <a:pt x="228045" y="534"/>
                  <a:pt x="2267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ED8F0FA-41EA-4F00-89E5-8068A686C80C}"/>
              </a:ext>
            </a:extLst>
          </p:cNvPr>
          <p:cNvSpPr/>
          <p:nvPr/>
        </p:nvSpPr>
        <p:spPr>
          <a:xfrm>
            <a:off x="4674959" y="3012649"/>
            <a:ext cx="138146" cy="19543"/>
          </a:xfrm>
          <a:custGeom>
            <a:avLst/>
            <a:gdLst>
              <a:gd name="connsiteX0" fmla="*/ 229 w 138146"/>
              <a:gd name="connsiteY0" fmla="*/ 426 h 19543"/>
              <a:gd name="connsiteX1" fmla="*/ 124054 w 138146"/>
              <a:gd name="connsiteY1" fmla="*/ 19476 h 19543"/>
              <a:gd name="connsiteX2" fmla="*/ 131991 w 138146"/>
              <a:gd name="connsiteY2" fmla="*/ 6776 h 19543"/>
              <a:gd name="connsiteX3" fmla="*/ 93891 w 138146"/>
              <a:gd name="connsiteY3" fmla="*/ 6776 h 19543"/>
              <a:gd name="connsiteX4" fmla="*/ 229 w 138146"/>
              <a:gd name="connsiteY4" fmla="*/ 426 h 1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46" h="19543">
                <a:moveTo>
                  <a:pt x="229" y="426"/>
                </a:moveTo>
                <a:cubicBezTo>
                  <a:pt x="5256" y="2543"/>
                  <a:pt x="102094" y="18418"/>
                  <a:pt x="124054" y="19476"/>
                </a:cubicBezTo>
                <a:cubicBezTo>
                  <a:pt x="146014" y="20534"/>
                  <a:pt x="137018" y="8893"/>
                  <a:pt x="131991" y="6776"/>
                </a:cubicBezTo>
                <a:cubicBezTo>
                  <a:pt x="126964" y="4659"/>
                  <a:pt x="113734" y="8893"/>
                  <a:pt x="93891" y="6776"/>
                </a:cubicBezTo>
                <a:cubicBezTo>
                  <a:pt x="74048" y="4659"/>
                  <a:pt x="-4798" y="-1691"/>
                  <a:pt x="229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5B8CD4B-33F6-48D1-9575-879DBF6E7B47}"/>
              </a:ext>
            </a:extLst>
          </p:cNvPr>
          <p:cNvSpPr/>
          <p:nvPr/>
        </p:nvSpPr>
        <p:spPr>
          <a:xfrm>
            <a:off x="4774856" y="3049392"/>
            <a:ext cx="147676" cy="47070"/>
          </a:xfrm>
          <a:custGeom>
            <a:avLst/>
            <a:gdLst>
              <a:gd name="connsiteX0" fmla="*/ 344 w 147676"/>
              <a:gd name="connsiteY0" fmla="*/ 196 h 47070"/>
              <a:gd name="connsiteX1" fmla="*/ 128932 w 147676"/>
              <a:gd name="connsiteY1" fmla="*/ 44646 h 47070"/>
              <a:gd name="connsiteX2" fmla="*/ 143219 w 147676"/>
              <a:gd name="connsiteY2" fmla="*/ 39883 h 47070"/>
              <a:gd name="connsiteX3" fmla="*/ 92419 w 147676"/>
              <a:gd name="connsiteY3" fmla="*/ 28771 h 47070"/>
              <a:gd name="connsiteX4" fmla="*/ 344 w 147676"/>
              <a:gd name="connsiteY4" fmla="*/ 196 h 4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76" h="47070">
                <a:moveTo>
                  <a:pt x="344" y="196"/>
                </a:moveTo>
                <a:cubicBezTo>
                  <a:pt x="6429" y="2842"/>
                  <a:pt x="105120" y="38032"/>
                  <a:pt x="128932" y="44646"/>
                </a:cubicBezTo>
                <a:cubicBezTo>
                  <a:pt x="152745" y="51261"/>
                  <a:pt x="149304" y="42529"/>
                  <a:pt x="143219" y="39883"/>
                </a:cubicBezTo>
                <a:cubicBezTo>
                  <a:pt x="137134" y="37237"/>
                  <a:pt x="114379" y="35121"/>
                  <a:pt x="92419" y="28771"/>
                </a:cubicBezTo>
                <a:cubicBezTo>
                  <a:pt x="70459" y="22421"/>
                  <a:pt x="-5741" y="-2450"/>
                  <a:pt x="34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98B9FD0-F80E-495E-AFA5-B246BB2FE3AD}"/>
              </a:ext>
            </a:extLst>
          </p:cNvPr>
          <p:cNvSpPr/>
          <p:nvPr/>
        </p:nvSpPr>
        <p:spPr>
          <a:xfrm>
            <a:off x="4924027" y="3061687"/>
            <a:ext cx="301376" cy="61388"/>
          </a:xfrm>
          <a:custGeom>
            <a:avLst/>
            <a:gdLst>
              <a:gd name="connsiteX0" fmla="*/ 398 w 301376"/>
              <a:gd name="connsiteY0" fmla="*/ 24413 h 61388"/>
              <a:gd name="connsiteX1" fmla="*/ 133748 w 301376"/>
              <a:gd name="connsiteY1" fmla="*/ 16476 h 61388"/>
              <a:gd name="connsiteX2" fmla="*/ 184548 w 301376"/>
              <a:gd name="connsiteY2" fmla="*/ 3776 h 61388"/>
              <a:gd name="connsiteX3" fmla="*/ 298848 w 301376"/>
              <a:gd name="connsiteY3" fmla="*/ 60926 h 61388"/>
              <a:gd name="connsiteX4" fmla="*/ 255986 w 301376"/>
              <a:gd name="connsiteY4" fmla="*/ 29176 h 61388"/>
              <a:gd name="connsiteX5" fmla="*/ 167086 w 301376"/>
              <a:gd name="connsiteY5" fmla="*/ 601 h 61388"/>
              <a:gd name="connsiteX6" fmla="*/ 95648 w 301376"/>
              <a:gd name="connsiteY6" fmla="*/ 10126 h 61388"/>
              <a:gd name="connsiteX7" fmla="*/ 398 w 301376"/>
              <a:gd name="connsiteY7" fmla="*/ 24413 h 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376" h="61388">
                <a:moveTo>
                  <a:pt x="398" y="24413"/>
                </a:moveTo>
                <a:cubicBezTo>
                  <a:pt x="6748" y="25471"/>
                  <a:pt x="103056" y="19915"/>
                  <a:pt x="133748" y="16476"/>
                </a:cubicBezTo>
                <a:cubicBezTo>
                  <a:pt x="164440" y="13037"/>
                  <a:pt x="157031" y="-3632"/>
                  <a:pt x="184548" y="3776"/>
                </a:cubicBezTo>
                <a:cubicBezTo>
                  <a:pt x="212065" y="11184"/>
                  <a:pt x="286942" y="56693"/>
                  <a:pt x="298848" y="60926"/>
                </a:cubicBezTo>
                <a:cubicBezTo>
                  <a:pt x="310754" y="65159"/>
                  <a:pt x="277946" y="39230"/>
                  <a:pt x="255986" y="29176"/>
                </a:cubicBezTo>
                <a:cubicBezTo>
                  <a:pt x="234026" y="19122"/>
                  <a:pt x="193809" y="3776"/>
                  <a:pt x="167086" y="601"/>
                </a:cubicBezTo>
                <a:cubicBezTo>
                  <a:pt x="140363" y="-2574"/>
                  <a:pt x="126075" y="7745"/>
                  <a:pt x="95648" y="10126"/>
                </a:cubicBezTo>
                <a:cubicBezTo>
                  <a:pt x="65221" y="12507"/>
                  <a:pt x="-5952" y="23355"/>
                  <a:pt x="398" y="24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84299F8-8C85-4CC2-A608-8AA9F256816C}"/>
              </a:ext>
            </a:extLst>
          </p:cNvPr>
          <p:cNvSpPr/>
          <p:nvPr/>
        </p:nvSpPr>
        <p:spPr>
          <a:xfrm>
            <a:off x="4810122" y="2886066"/>
            <a:ext cx="400107" cy="108874"/>
          </a:xfrm>
          <a:custGeom>
            <a:avLst/>
            <a:gdLst>
              <a:gd name="connsiteX0" fmla="*/ 3 w 400107"/>
              <a:gd name="connsiteY0" fmla="*/ 36522 h 108874"/>
              <a:gd name="connsiteX1" fmla="*/ 173041 w 400107"/>
              <a:gd name="connsiteY1" fmla="*/ 9 h 108874"/>
              <a:gd name="connsiteX2" fmla="*/ 285753 w 400107"/>
              <a:gd name="connsiteY2" fmla="*/ 33347 h 108874"/>
              <a:gd name="connsiteX3" fmla="*/ 357191 w 400107"/>
              <a:gd name="connsiteY3" fmla="*/ 76209 h 108874"/>
              <a:gd name="connsiteX4" fmla="*/ 400053 w 400107"/>
              <a:gd name="connsiteY4" fmla="*/ 107959 h 108874"/>
              <a:gd name="connsiteX5" fmla="*/ 363541 w 400107"/>
              <a:gd name="connsiteY5" fmla="*/ 95259 h 108874"/>
              <a:gd name="connsiteX6" fmla="*/ 261941 w 400107"/>
              <a:gd name="connsiteY6" fmla="*/ 44459 h 108874"/>
              <a:gd name="connsiteX7" fmla="*/ 177803 w 400107"/>
              <a:gd name="connsiteY7" fmla="*/ 22234 h 108874"/>
              <a:gd name="connsiteX8" fmla="*/ 3 w 400107"/>
              <a:gd name="connsiteY8" fmla="*/ 36522 h 10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107" h="108874">
                <a:moveTo>
                  <a:pt x="3" y="36522"/>
                </a:moveTo>
                <a:cubicBezTo>
                  <a:pt x="-791" y="32818"/>
                  <a:pt x="125416" y="538"/>
                  <a:pt x="173041" y="9"/>
                </a:cubicBezTo>
                <a:cubicBezTo>
                  <a:pt x="220666" y="-520"/>
                  <a:pt x="255061" y="20647"/>
                  <a:pt x="285753" y="33347"/>
                </a:cubicBezTo>
                <a:cubicBezTo>
                  <a:pt x="316445" y="46047"/>
                  <a:pt x="338141" y="63774"/>
                  <a:pt x="357191" y="76209"/>
                </a:cubicBezTo>
                <a:cubicBezTo>
                  <a:pt x="376241" y="88644"/>
                  <a:pt x="398995" y="104784"/>
                  <a:pt x="400053" y="107959"/>
                </a:cubicBezTo>
                <a:cubicBezTo>
                  <a:pt x="401111" y="111134"/>
                  <a:pt x="386560" y="105842"/>
                  <a:pt x="363541" y="95259"/>
                </a:cubicBezTo>
                <a:cubicBezTo>
                  <a:pt x="340522" y="84676"/>
                  <a:pt x="292897" y="56630"/>
                  <a:pt x="261941" y="44459"/>
                </a:cubicBezTo>
                <a:cubicBezTo>
                  <a:pt x="230985" y="32288"/>
                  <a:pt x="219078" y="25938"/>
                  <a:pt x="177803" y="22234"/>
                </a:cubicBezTo>
                <a:cubicBezTo>
                  <a:pt x="136528" y="18530"/>
                  <a:pt x="797" y="40226"/>
                  <a:pt x="3" y="36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EC937F0-4683-41BD-95EC-C7C4CC1977C9}"/>
              </a:ext>
            </a:extLst>
          </p:cNvPr>
          <p:cNvSpPr/>
          <p:nvPr/>
        </p:nvSpPr>
        <p:spPr>
          <a:xfrm>
            <a:off x="4825897" y="2992363"/>
            <a:ext cx="51315" cy="81105"/>
          </a:xfrm>
          <a:custGeom>
            <a:avLst/>
            <a:gdLst>
              <a:gd name="connsiteX0" fmla="*/ 103 w 51315"/>
              <a:gd name="connsiteY0" fmla="*/ 81037 h 81105"/>
              <a:gd name="connsiteX1" fmla="*/ 39791 w 51315"/>
              <a:gd name="connsiteY1" fmla="*/ 42937 h 81105"/>
              <a:gd name="connsiteX2" fmla="*/ 50903 w 51315"/>
              <a:gd name="connsiteY2" fmla="*/ 75 h 81105"/>
              <a:gd name="connsiteX3" fmla="*/ 28678 w 51315"/>
              <a:gd name="connsiteY3" fmla="*/ 33412 h 81105"/>
              <a:gd name="connsiteX4" fmla="*/ 103 w 51315"/>
              <a:gd name="connsiteY4" fmla="*/ 81037 h 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15" h="81105">
                <a:moveTo>
                  <a:pt x="103" y="81037"/>
                </a:moveTo>
                <a:cubicBezTo>
                  <a:pt x="1955" y="82624"/>
                  <a:pt x="31324" y="56431"/>
                  <a:pt x="39791" y="42937"/>
                </a:cubicBezTo>
                <a:cubicBezTo>
                  <a:pt x="48258" y="29443"/>
                  <a:pt x="52755" y="1662"/>
                  <a:pt x="50903" y="75"/>
                </a:cubicBezTo>
                <a:cubicBezTo>
                  <a:pt x="49051" y="-1512"/>
                  <a:pt x="35557" y="22300"/>
                  <a:pt x="28678" y="33412"/>
                </a:cubicBezTo>
                <a:cubicBezTo>
                  <a:pt x="21799" y="44524"/>
                  <a:pt x="-1749" y="79450"/>
                  <a:pt x="103" y="8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B6642E2-1697-4969-B9CB-B07226F67A13}"/>
              </a:ext>
            </a:extLst>
          </p:cNvPr>
          <p:cNvSpPr/>
          <p:nvPr/>
        </p:nvSpPr>
        <p:spPr>
          <a:xfrm>
            <a:off x="4711358" y="2572279"/>
            <a:ext cx="288442" cy="49028"/>
          </a:xfrm>
          <a:custGeom>
            <a:avLst/>
            <a:gdLst>
              <a:gd name="connsiteX0" fmla="*/ 342 w 288442"/>
              <a:gd name="connsiteY0" fmla="*/ 12171 h 49028"/>
              <a:gd name="connsiteX1" fmla="*/ 55905 w 288442"/>
              <a:gd name="connsiteY1" fmla="*/ 45509 h 49028"/>
              <a:gd name="connsiteX2" fmla="*/ 84480 w 288442"/>
              <a:gd name="connsiteY2" fmla="*/ 43921 h 49028"/>
              <a:gd name="connsiteX3" fmla="*/ 217830 w 288442"/>
              <a:gd name="connsiteY3" fmla="*/ 8996 h 49028"/>
              <a:gd name="connsiteX4" fmla="*/ 286092 w 288442"/>
              <a:gd name="connsiteY4" fmla="*/ 40746 h 49028"/>
              <a:gd name="connsiteX5" fmla="*/ 265455 w 288442"/>
              <a:gd name="connsiteY5" fmla="*/ 7409 h 49028"/>
              <a:gd name="connsiteX6" fmla="*/ 195605 w 288442"/>
              <a:gd name="connsiteY6" fmla="*/ 1059 h 49028"/>
              <a:gd name="connsiteX7" fmla="*/ 84480 w 288442"/>
              <a:gd name="connsiteY7" fmla="*/ 23284 h 49028"/>
              <a:gd name="connsiteX8" fmla="*/ 342 w 288442"/>
              <a:gd name="connsiteY8" fmla="*/ 12171 h 4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442" h="49028">
                <a:moveTo>
                  <a:pt x="342" y="12171"/>
                </a:moveTo>
                <a:cubicBezTo>
                  <a:pt x="-4420" y="15875"/>
                  <a:pt x="41882" y="40217"/>
                  <a:pt x="55905" y="45509"/>
                </a:cubicBezTo>
                <a:cubicBezTo>
                  <a:pt x="69928" y="50801"/>
                  <a:pt x="57493" y="50007"/>
                  <a:pt x="84480" y="43921"/>
                </a:cubicBezTo>
                <a:cubicBezTo>
                  <a:pt x="111468" y="37836"/>
                  <a:pt x="184228" y="9525"/>
                  <a:pt x="217830" y="8996"/>
                </a:cubicBezTo>
                <a:cubicBezTo>
                  <a:pt x="251432" y="8467"/>
                  <a:pt x="278155" y="41010"/>
                  <a:pt x="286092" y="40746"/>
                </a:cubicBezTo>
                <a:cubicBezTo>
                  <a:pt x="294029" y="40482"/>
                  <a:pt x="280536" y="14023"/>
                  <a:pt x="265455" y="7409"/>
                </a:cubicBezTo>
                <a:cubicBezTo>
                  <a:pt x="250374" y="795"/>
                  <a:pt x="225767" y="-1587"/>
                  <a:pt x="195605" y="1059"/>
                </a:cubicBezTo>
                <a:cubicBezTo>
                  <a:pt x="165443" y="3705"/>
                  <a:pt x="112261" y="19580"/>
                  <a:pt x="84480" y="23284"/>
                </a:cubicBezTo>
                <a:cubicBezTo>
                  <a:pt x="56699" y="26988"/>
                  <a:pt x="5104" y="8467"/>
                  <a:pt x="342" y="12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E11FE2B-75BF-4429-BF13-63BC8CF4EBD5}"/>
              </a:ext>
            </a:extLst>
          </p:cNvPr>
          <p:cNvSpPr/>
          <p:nvPr/>
        </p:nvSpPr>
        <p:spPr>
          <a:xfrm>
            <a:off x="4649129" y="2668475"/>
            <a:ext cx="327688" cy="43135"/>
          </a:xfrm>
          <a:custGeom>
            <a:avLst/>
            <a:gdLst>
              <a:gd name="connsiteX0" fmla="*/ 659 w 327688"/>
              <a:gd name="connsiteY0" fmla="*/ 11225 h 43135"/>
              <a:gd name="connsiteX1" fmla="*/ 114959 w 327688"/>
              <a:gd name="connsiteY1" fmla="*/ 31863 h 43135"/>
              <a:gd name="connsiteX2" fmla="*/ 165759 w 327688"/>
              <a:gd name="connsiteY2" fmla="*/ 42975 h 43135"/>
              <a:gd name="connsiteX3" fmla="*/ 254659 w 327688"/>
              <a:gd name="connsiteY3" fmla="*/ 23925 h 43135"/>
              <a:gd name="connsiteX4" fmla="*/ 300696 w 327688"/>
              <a:gd name="connsiteY4" fmla="*/ 12813 h 43135"/>
              <a:gd name="connsiteX5" fmla="*/ 327684 w 327688"/>
              <a:gd name="connsiteY5" fmla="*/ 12813 h 43135"/>
              <a:gd name="connsiteX6" fmla="*/ 302284 w 327688"/>
              <a:gd name="connsiteY6" fmla="*/ 113 h 43135"/>
              <a:gd name="connsiteX7" fmla="*/ 249896 w 327688"/>
              <a:gd name="connsiteY7" fmla="*/ 8050 h 43135"/>
              <a:gd name="connsiteX8" fmla="*/ 172109 w 327688"/>
              <a:gd name="connsiteY8" fmla="*/ 31863 h 43135"/>
              <a:gd name="connsiteX9" fmla="*/ 659 w 327688"/>
              <a:gd name="connsiteY9" fmla="*/ 11225 h 4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688" h="43135">
                <a:moveTo>
                  <a:pt x="659" y="11225"/>
                </a:moveTo>
                <a:cubicBezTo>
                  <a:pt x="-8866" y="11225"/>
                  <a:pt x="87442" y="26571"/>
                  <a:pt x="114959" y="31863"/>
                </a:cubicBezTo>
                <a:cubicBezTo>
                  <a:pt x="142476" y="37155"/>
                  <a:pt x="142476" y="44298"/>
                  <a:pt x="165759" y="42975"/>
                </a:cubicBezTo>
                <a:cubicBezTo>
                  <a:pt x="189042" y="41652"/>
                  <a:pt x="232170" y="28952"/>
                  <a:pt x="254659" y="23925"/>
                </a:cubicBezTo>
                <a:cubicBezTo>
                  <a:pt x="277148" y="18898"/>
                  <a:pt x="288525" y="14665"/>
                  <a:pt x="300696" y="12813"/>
                </a:cubicBezTo>
                <a:cubicBezTo>
                  <a:pt x="312867" y="10961"/>
                  <a:pt x="327419" y="14930"/>
                  <a:pt x="327684" y="12813"/>
                </a:cubicBezTo>
                <a:cubicBezTo>
                  <a:pt x="327949" y="10696"/>
                  <a:pt x="315249" y="907"/>
                  <a:pt x="302284" y="113"/>
                </a:cubicBezTo>
                <a:cubicBezTo>
                  <a:pt x="289319" y="-681"/>
                  <a:pt x="271592" y="2758"/>
                  <a:pt x="249896" y="8050"/>
                </a:cubicBezTo>
                <a:cubicBezTo>
                  <a:pt x="228200" y="13342"/>
                  <a:pt x="205711" y="32128"/>
                  <a:pt x="172109" y="31863"/>
                </a:cubicBezTo>
                <a:cubicBezTo>
                  <a:pt x="138507" y="31599"/>
                  <a:pt x="10184" y="11225"/>
                  <a:pt x="659" y="1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AC31920-1BA0-4CAE-9E6E-A435715DBD41}"/>
              </a:ext>
            </a:extLst>
          </p:cNvPr>
          <p:cNvSpPr/>
          <p:nvPr/>
        </p:nvSpPr>
        <p:spPr>
          <a:xfrm>
            <a:off x="4989370" y="2599505"/>
            <a:ext cx="305332" cy="189743"/>
          </a:xfrm>
          <a:custGeom>
            <a:avLst/>
            <a:gdLst>
              <a:gd name="connsiteX0" fmla="*/ 143 w 305332"/>
              <a:gd name="connsiteY0" fmla="*/ 2408 h 189743"/>
              <a:gd name="connsiteX1" fmla="*/ 119205 w 305332"/>
              <a:gd name="connsiteY1" fmla="*/ 3995 h 189743"/>
              <a:gd name="connsiteX2" fmla="*/ 160480 w 305332"/>
              <a:gd name="connsiteY2" fmla="*/ 42095 h 189743"/>
              <a:gd name="connsiteX3" fmla="*/ 282718 w 305332"/>
              <a:gd name="connsiteY3" fmla="*/ 130995 h 189743"/>
              <a:gd name="connsiteX4" fmla="*/ 304943 w 305332"/>
              <a:gd name="connsiteY4" fmla="*/ 161158 h 189743"/>
              <a:gd name="connsiteX5" fmla="*/ 297005 w 305332"/>
              <a:gd name="connsiteY5" fmla="*/ 189733 h 189743"/>
              <a:gd name="connsiteX6" fmla="*/ 298593 w 305332"/>
              <a:gd name="connsiteY6" fmla="*/ 157983 h 189743"/>
              <a:gd name="connsiteX7" fmla="*/ 235093 w 305332"/>
              <a:gd name="connsiteY7" fmla="*/ 107183 h 189743"/>
              <a:gd name="connsiteX8" fmla="*/ 130318 w 305332"/>
              <a:gd name="connsiteY8" fmla="*/ 27808 h 189743"/>
              <a:gd name="connsiteX9" fmla="*/ 95393 w 305332"/>
              <a:gd name="connsiteY9" fmla="*/ 15108 h 189743"/>
              <a:gd name="connsiteX10" fmla="*/ 143 w 305332"/>
              <a:gd name="connsiteY10" fmla="*/ 2408 h 18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332" h="189743">
                <a:moveTo>
                  <a:pt x="143" y="2408"/>
                </a:moveTo>
                <a:cubicBezTo>
                  <a:pt x="4112" y="556"/>
                  <a:pt x="92482" y="-2620"/>
                  <a:pt x="119205" y="3995"/>
                </a:cubicBezTo>
                <a:cubicBezTo>
                  <a:pt x="145928" y="10610"/>
                  <a:pt x="133228" y="20928"/>
                  <a:pt x="160480" y="42095"/>
                </a:cubicBezTo>
                <a:cubicBezTo>
                  <a:pt x="187732" y="63262"/>
                  <a:pt x="258641" y="111151"/>
                  <a:pt x="282718" y="130995"/>
                </a:cubicBezTo>
                <a:cubicBezTo>
                  <a:pt x="306795" y="150839"/>
                  <a:pt x="302562" y="151368"/>
                  <a:pt x="304943" y="161158"/>
                </a:cubicBezTo>
                <a:cubicBezTo>
                  <a:pt x="307324" y="170948"/>
                  <a:pt x="298063" y="190262"/>
                  <a:pt x="297005" y="189733"/>
                </a:cubicBezTo>
                <a:cubicBezTo>
                  <a:pt x="295947" y="189204"/>
                  <a:pt x="308912" y="171741"/>
                  <a:pt x="298593" y="157983"/>
                </a:cubicBezTo>
                <a:cubicBezTo>
                  <a:pt x="288274" y="144225"/>
                  <a:pt x="263139" y="128879"/>
                  <a:pt x="235093" y="107183"/>
                </a:cubicBezTo>
                <a:cubicBezTo>
                  <a:pt x="207047" y="85487"/>
                  <a:pt x="153601" y="43154"/>
                  <a:pt x="130318" y="27808"/>
                </a:cubicBezTo>
                <a:cubicBezTo>
                  <a:pt x="107035" y="12462"/>
                  <a:pt x="114972" y="17754"/>
                  <a:pt x="95393" y="15108"/>
                </a:cubicBezTo>
                <a:cubicBezTo>
                  <a:pt x="75814" y="12462"/>
                  <a:pt x="-3826" y="4260"/>
                  <a:pt x="143" y="2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2E1BE11-0C1F-4C89-8BE9-CAF14B991784}"/>
              </a:ext>
            </a:extLst>
          </p:cNvPr>
          <p:cNvSpPr/>
          <p:nvPr/>
        </p:nvSpPr>
        <p:spPr>
          <a:xfrm>
            <a:off x="4965582" y="2667586"/>
            <a:ext cx="142293" cy="13834"/>
          </a:xfrm>
          <a:custGeom>
            <a:avLst/>
            <a:gdLst>
              <a:gd name="connsiteX0" fmla="*/ 118 w 142293"/>
              <a:gd name="connsiteY0" fmla="*/ 7352 h 13834"/>
              <a:gd name="connsiteX1" fmla="*/ 82668 w 142293"/>
              <a:gd name="connsiteY1" fmla="*/ 13702 h 13834"/>
              <a:gd name="connsiteX2" fmla="*/ 141406 w 142293"/>
              <a:gd name="connsiteY2" fmla="*/ 1002 h 13834"/>
              <a:gd name="connsiteX3" fmla="*/ 114418 w 142293"/>
              <a:gd name="connsiteY3" fmla="*/ 1002 h 13834"/>
              <a:gd name="connsiteX4" fmla="*/ 65206 w 142293"/>
              <a:gd name="connsiteY4" fmla="*/ 2589 h 13834"/>
              <a:gd name="connsiteX5" fmla="*/ 118 w 142293"/>
              <a:gd name="connsiteY5" fmla="*/ 7352 h 1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93" h="13834">
                <a:moveTo>
                  <a:pt x="118" y="7352"/>
                </a:moveTo>
                <a:cubicBezTo>
                  <a:pt x="3028" y="9204"/>
                  <a:pt x="59120" y="14760"/>
                  <a:pt x="82668" y="13702"/>
                </a:cubicBezTo>
                <a:cubicBezTo>
                  <a:pt x="106216" y="12644"/>
                  <a:pt x="136114" y="3119"/>
                  <a:pt x="141406" y="1002"/>
                </a:cubicBezTo>
                <a:cubicBezTo>
                  <a:pt x="146698" y="-1115"/>
                  <a:pt x="127118" y="737"/>
                  <a:pt x="114418" y="1002"/>
                </a:cubicBezTo>
                <a:cubicBezTo>
                  <a:pt x="101718" y="1266"/>
                  <a:pt x="81610" y="1002"/>
                  <a:pt x="65206" y="2589"/>
                </a:cubicBezTo>
                <a:cubicBezTo>
                  <a:pt x="48802" y="4176"/>
                  <a:pt x="-2792" y="5500"/>
                  <a:pt x="118" y="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6208F5B-75C3-4461-8319-D00DB8310701}"/>
              </a:ext>
            </a:extLst>
          </p:cNvPr>
          <p:cNvSpPr/>
          <p:nvPr/>
        </p:nvSpPr>
        <p:spPr>
          <a:xfrm>
            <a:off x="5108541" y="2671453"/>
            <a:ext cx="168780" cy="121615"/>
          </a:xfrm>
          <a:custGeom>
            <a:avLst/>
            <a:gdLst>
              <a:gd name="connsiteX0" fmla="*/ 34 w 168780"/>
              <a:gd name="connsiteY0" fmla="*/ 310 h 121615"/>
              <a:gd name="connsiteX1" fmla="*/ 125447 w 168780"/>
              <a:gd name="connsiteY1" fmla="*/ 66985 h 121615"/>
              <a:gd name="connsiteX2" fmla="*/ 166722 w 168780"/>
              <a:gd name="connsiteY2" fmla="*/ 120960 h 121615"/>
              <a:gd name="connsiteX3" fmla="*/ 160372 w 168780"/>
              <a:gd name="connsiteY3" fmla="*/ 95560 h 121615"/>
              <a:gd name="connsiteX4" fmla="*/ 141322 w 168780"/>
              <a:gd name="connsiteY4" fmla="*/ 74922 h 121615"/>
              <a:gd name="connsiteX5" fmla="*/ 112747 w 168780"/>
              <a:gd name="connsiteY5" fmla="*/ 43172 h 121615"/>
              <a:gd name="connsiteX6" fmla="*/ 34 w 168780"/>
              <a:gd name="connsiteY6" fmla="*/ 310 h 12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80" h="121615">
                <a:moveTo>
                  <a:pt x="34" y="310"/>
                </a:moveTo>
                <a:cubicBezTo>
                  <a:pt x="2151" y="4279"/>
                  <a:pt x="97666" y="46877"/>
                  <a:pt x="125447" y="66985"/>
                </a:cubicBezTo>
                <a:cubicBezTo>
                  <a:pt x="153228" y="87093"/>
                  <a:pt x="160901" y="116198"/>
                  <a:pt x="166722" y="120960"/>
                </a:cubicBezTo>
                <a:cubicBezTo>
                  <a:pt x="172543" y="125722"/>
                  <a:pt x="164605" y="103233"/>
                  <a:pt x="160372" y="95560"/>
                </a:cubicBezTo>
                <a:cubicBezTo>
                  <a:pt x="156139" y="87887"/>
                  <a:pt x="149259" y="83653"/>
                  <a:pt x="141322" y="74922"/>
                </a:cubicBezTo>
                <a:cubicBezTo>
                  <a:pt x="133385" y="66191"/>
                  <a:pt x="132855" y="54814"/>
                  <a:pt x="112747" y="43172"/>
                </a:cubicBezTo>
                <a:cubicBezTo>
                  <a:pt x="92639" y="31530"/>
                  <a:pt x="-2083" y="-3659"/>
                  <a:pt x="34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338C73E-841C-4D7B-A7F2-65E5321F71C7}"/>
              </a:ext>
            </a:extLst>
          </p:cNvPr>
          <p:cNvSpPr/>
          <p:nvPr/>
        </p:nvSpPr>
        <p:spPr>
          <a:xfrm>
            <a:off x="4641501" y="2582586"/>
            <a:ext cx="80005" cy="112060"/>
          </a:xfrm>
          <a:custGeom>
            <a:avLst/>
            <a:gdLst>
              <a:gd name="connsiteX0" fmla="*/ 79724 w 80005"/>
              <a:gd name="connsiteY0" fmla="*/ 277 h 112060"/>
              <a:gd name="connsiteX1" fmla="*/ 28924 w 80005"/>
              <a:gd name="connsiteY1" fmla="*/ 44727 h 112060"/>
              <a:gd name="connsiteX2" fmla="*/ 17812 w 80005"/>
              <a:gd name="connsiteY2" fmla="*/ 111402 h 112060"/>
              <a:gd name="connsiteX3" fmla="*/ 8287 w 80005"/>
              <a:gd name="connsiteY3" fmla="*/ 78064 h 112060"/>
              <a:gd name="connsiteX4" fmla="*/ 3524 w 80005"/>
              <a:gd name="connsiteY4" fmla="*/ 65364 h 112060"/>
              <a:gd name="connsiteX5" fmla="*/ 79724 w 80005"/>
              <a:gd name="connsiteY5" fmla="*/ 277 h 1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05" h="112060">
                <a:moveTo>
                  <a:pt x="79724" y="277"/>
                </a:moveTo>
                <a:cubicBezTo>
                  <a:pt x="83957" y="-3162"/>
                  <a:pt x="39243" y="26206"/>
                  <a:pt x="28924" y="44727"/>
                </a:cubicBezTo>
                <a:cubicBezTo>
                  <a:pt x="18605" y="63248"/>
                  <a:pt x="21251" y="105846"/>
                  <a:pt x="17812" y="111402"/>
                </a:cubicBezTo>
                <a:cubicBezTo>
                  <a:pt x="14373" y="116958"/>
                  <a:pt x="10668" y="85737"/>
                  <a:pt x="8287" y="78064"/>
                </a:cubicBezTo>
                <a:cubicBezTo>
                  <a:pt x="5906" y="70391"/>
                  <a:pt x="-5736" y="77799"/>
                  <a:pt x="3524" y="65364"/>
                </a:cubicBezTo>
                <a:cubicBezTo>
                  <a:pt x="12784" y="52929"/>
                  <a:pt x="75491" y="3716"/>
                  <a:pt x="79724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E99D08C-A71E-4E7F-9001-8BCBABCA7FAC}"/>
              </a:ext>
            </a:extLst>
          </p:cNvPr>
          <p:cNvSpPr/>
          <p:nvPr/>
        </p:nvSpPr>
        <p:spPr>
          <a:xfrm>
            <a:off x="4732311" y="2612840"/>
            <a:ext cx="39317" cy="86252"/>
          </a:xfrm>
          <a:custGeom>
            <a:avLst/>
            <a:gdLst>
              <a:gd name="connsiteX0" fmla="*/ 34952 w 39317"/>
              <a:gd name="connsiteY0" fmla="*/ 185 h 86252"/>
              <a:gd name="connsiteX1" fmla="*/ 34952 w 39317"/>
              <a:gd name="connsiteY1" fmla="*/ 63685 h 86252"/>
              <a:gd name="connsiteX2" fmla="*/ 27 w 39317"/>
              <a:gd name="connsiteY2" fmla="*/ 85910 h 86252"/>
              <a:gd name="connsiteX3" fmla="*/ 34952 w 39317"/>
              <a:gd name="connsiteY3" fmla="*/ 185 h 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7" h="86252">
                <a:moveTo>
                  <a:pt x="34952" y="185"/>
                </a:moveTo>
                <a:cubicBezTo>
                  <a:pt x="40773" y="-3519"/>
                  <a:pt x="40773" y="49398"/>
                  <a:pt x="34952" y="63685"/>
                </a:cubicBezTo>
                <a:cubicBezTo>
                  <a:pt x="29131" y="77972"/>
                  <a:pt x="1085" y="88291"/>
                  <a:pt x="27" y="85910"/>
                </a:cubicBezTo>
                <a:cubicBezTo>
                  <a:pt x="-1031" y="83529"/>
                  <a:pt x="29131" y="3889"/>
                  <a:pt x="34952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805FCAC8-2BFE-48C8-8CC4-4595E2E8F813}"/>
              </a:ext>
            </a:extLst>
          </p:cNvPr>
          <p:cNvSpPr/>
          <p:nvPr/>
        </p:nvSpPr>
        <p:spPr>
          <a:xfrm>
            <a:off x="4633454" y="2703498"/>
            <a:ext cx="156042" cy="151178"/>
          </a:xfrm>
          <a:custGeom>
            <a:avLst/>
            <a:gdLst>
              <a:gd name="connsiteX0" fmla="*/ 156034 w 156042"/>
              <a:gd name="connsiteY0" fmla="*/ 15 h 151178"/>
              <a:gd name="connsiteX1" fmla="*/ 41734 w 156042"/>
              <a:gd name="connsiteY1" fmla="*/ 74627 h 151178"/>
              <a:gd name="connsiteX2" fmla="*/ 19509 w 156042"/>
              <a:gd name="connsiteY2" fmla="*/ 92090 h 151178"/>
              <a:gd name="connsiteX3" fmla="*/ 459 w 156042"/>
              <a:gd name="connsiteY3" fmla="*/ 150827 h 151178"/>
              <a:gd name="connsiteX4" fmla="*/ 8396 w 156042"/>
              <a:gd name="connsiteY4" fmla="*/ 114315 h 151178"/>
              <a:gd name="connsiteX5" fmla="*/ 35384 w 156042"/>
              <a:gd name="connsiteY5" fmla="*/ 68277 h 151178"/>
              <a:gd name="connsiteX6" fmla="*/ 156034 w 156042"/>
              <a:gd name="connsiteY6" fmla="*/ 15 h 1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42" h="151178">
                <a:moveTo>
                  <a:pt x="156034" y="15"/>
                </a:moveTo>
                <a:cubicBezTo>
                  <a:pt x="157092" y="1073"/>
                  <a:pt x="64488" y="59281"/>
                  <a:pt x="41734" y="74627"/>
                </a:cubicBezTo>
                <a:cubicBezTo>
                  <a:pt x="18980" y="89973"/>
                  <a:pt x="26388" y="79390"/>
                  <a:pt x="19509" y="92090"/>
                </a:cubicBezTo>
                <a:cubicBezTo>
                  <a:pt x="12630" y="104790"/>
                  <a:pt x="2311" y="147123"/>
                  <a:pt x="459" y="150827"/>
                </a:cubicBezTo>
                <a:cubicBezTo>
                  <a:pt x="-1393" y="154531"/>
                  <a:pt x="2575" y="128073"/>
                  <a:pt x="8396" y="114315"/>
                </a:cubicBezTo>
                <a:cubicBezTo>
                  <a:pt x="14217" y="100557"/>
                  <a:pt x="15011" y="85475"/>
                  <a:pt x="35384" y="68277"/>
                </a:cubicBezTo>
                <a:cubicBezTo>
                  <a:pt x="55757" y="51079"/>
                  <a:pt x="154976" y="-1043"/>
                  <a:pt x="1560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46BDCA0-7E19-4C6B-8B41-CD798D049B2E}"/>
              </a:ext>
            </a:extLst>
          </p:cNvPr>
          <p:cNvSpPr/>
          <p:nvPr/>
        </p:nvSpPr>
        <p:spPr>
          <a:xfrm>
            <a:off x="4276628" y="2728792"/>
            <a:ext cx="116051" cy="309687"/>
          </a:xfrm>
          <a:custGeom>
            <a:avLst/>
            <a:gdLst>
              <a:gd name="connsiteX0" fmla="*/ 97 w 116051"/>
              <a:gd name="connsiteY0" fmla="*/ 1708 h 309687"/>
              <a:gd name="connsiteX1" fmla="*/ 79472 w 116051"/>
              <a:gd name="connsiteY1" fmla="*/ 54096 h 309687"/>
              <a:gd name="connsiteX2" fmla="*/ 115985 w 116051"/>
              <a:gd name="connsiteY2" fmla="*/ 157283 h 309687"/>
              <a:gd name="connsiteX3" fmla="*/ 71535 w 116051"/>
              <a:gd name="connsiteY3" fmla="*/ 309683 h 309687"/>
              <a:gd name="connsiteX4" fmla="*/ 106460 w 116051"/>
              <a:gd name="connsiteY4" fmla="*/ 152521 h 309687"/>
              <a:gd name="connsiteX5" fmla="*/ 96935 w 116051"/>
              <a:gd name="connsiteY5" fmla="*/ 114421 h 309687"/>
              <a:gd name="connsiteX6" fmla="*/ 97 w 116051"/>
              <a:gd name="connsiteY6" fmla="*/ 1708 h 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051" h="309687">
                <a:moveTo>
                  <a:pt x="97" y="1708"/>
                </a:moveTo>
                <a:cubicBezTo>
                  <a:pt x="-2813" y="-8346"/>
                  <a:pt x="60157" y="28167"/>
                  <a:pt x="79472" y="54096"/>
                </a:cubicBezTo>
                <a:cubicBezTo>
                  <a:pt x="98787" y="80025"/>
                  <a:pt x="117308" y="114685"/>
                  <a:pt x="115985" y="157283"/>
                </a:cubicBezTo>
                <a:cubicBezTo>
                  <a:pt x="114662" y="199881"/>
                  <a:pt x="73123" y="310477"/>
                  <a:pt x="71535" y="309683"/>
                </a:cubicBezTo>
                <a:cubicBezTo>
                  <a:pt x="69948" y="308889"/>
                  <a:pt x="102227" y="185065"/>
                  <a:pt x="106460" y="152521"/>
                </a:cubicBezTo>
                <a:cubicBezTo>
                  <a:pt x="110693" y="119977"/>
                  <a:pt x="110958" y="137440"/>
                  <a:pt x="96935" y="114421"/>
                </a:cubicBezTo>
                <a:cubicBezTo>
                  <a:pt x="82912" y="91402"/>
                  <a:pt x="3007" y="11762"/>
                  <a:pt x="97" y="1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C0660DE-9E78-4ED9-9020-85F0CA2313FB}"/>
              </a:ext>
            </a:extLst>
          </p:cNvPr>
          <p:cNvSpPr/>
          <p:nvPr/>
        </p:nvSpPr>
        <p:spPr>
          <a:xfrm>
            <a:off x="4536981" y="2722191"/>
            <a:ext cx="162023" cy="330531"/>
          </a:xfrm>
          <a:custGeom>
            <a:avLst/>
            <a:gdLst>
              <a:gd name="connsiteX0" fmla="*/ 162019 w 162023"/>
              <a:gd name="connsiteY0" fmla="*/ 372 h 330531"/>
              <a:gd name="connsiteX1" fmla="*/ 42957 w 162023"/>
              <a:gd name="connsiteY1" fmla="*/ 116259 h 330531"/>
              <a:gd name="connsiteX2" fmla="*/ 14382 w 162023"/>
              <a:gd name="connsiteY2" fmla="*/ 190872 h 330531"/>
              <a:gd name="connsiteX3" fmla="*/ 25494 w 162023"/>
              <a:gd name="connsiteY3" fmla="*/ 328984 h 330531"/>
              <a:gd name="connsiteX4" fmla="*/ 15969 w 162023"/>
              <a:gd name="connsiteY4" fmla="*/ 260722 h 330531"/>
              <a:gd name="connsiteX5" fmla="*/ 94 w 162023"/>
              <a:gd name="connsiteY5" fmla="*/ 192459 h 330531"/>
              <a:gd name="connsiteX6" fmla="*/ 23907 w 162023"/>
              <a:gd name="connsiteY6" fmla="*/ 141659 h 330531"/>
              <a:gd name="connsiteX7" fmla="*/ 47719 w 162023"/>
              <a:gd name="connsiteY7" fmla="*/ 81334 h 330531"/>
              <a:gd name="connsiteX8" fmla="*/ 162019 w 162023"/>
              <a:gd name="connsiteY8" fmla="*/ 372 h 33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3" h="330531">
                <a:moveTo>
                  <a:pt x="162019" y="372"/>
                </a:moveTo>
                <a:cubicBezTo>
                  <a:pt x="161225" y="6193"/>
                  <a:pt x="67563" y="84509"/>
                  <a:pt x="42957" y="116259"/>
                </a:cubicBezTo>
                <a:cubicBezTo>
                  <a:pt x="18351" y="148009"/>
                  <a:pt x="17292" y="155418"/>
                  <a:pt x="14382" y="190872"/>
                </a:cubicBezTo>
                <a:cubicBezTo>
                  <a:pt x="11472" y="226326"/>
                  <a:pt x="25229" y="317342"/>
                  <a:pt x="25494" y="328984"/>
                </a:cubicBezTo>
                <a:cubicBezTo>
                  <a:pt x="25758" y="340626"/>
                  <a:pt x="20202" y="283476"/>
                  <a:pt x="15969" y="260722"/>
                </a:cubicBezTo>
                <a:cubicBezTo>
                  <a:pt x="11736" y="237968"/>
                  <a:pt x="-1229" y="212303"/>
                  <a:pt x="94" y="192459"/>
                </a:cubicBezTo>
                <a:cubicBezTo>
                  <a:pt x="1417" y="172615"/>
                  <a:pt x="15970" y="160180"/>
                  <a:pt x="23907" y="141659"/>
                </a:cubicBezTo>
                <a:cubicBezTo>
                  <a:pt x="31844" y="123138"/>
                  <a:pt x="28140" y="104088"/>
                  <a:pt x="47719" y="81334"/>
                </a:cubicBezTo>
                <a:cubicBezTo>
                  <a:pt x="67298" y="58580"/>
                  <a:pt x="162813" y="-5449"/>
                  <a:pt x="162019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1F7B078-6621-4848-B0DA-57402664A77C}"/>
              </a:ext>
            </a:extLst>
          </p:cNvPr>
          <p:cNvSpPr/>
          <p:nvPr/>
        </p:nvSpPr>
        <p:spPr>
          <a:xfrm>
            <a:off x="4216362" y="3232122"/>
            <a:ext cx="71477" cy="224179"/>
          </a:xfrm>
          <a:custGeom>
            <a:avLst/>
            <a:gdLst>
              <a:gd name="connsiteX0" fmla="*/ 38138 w 71477"/>
              <a:gd name="connsiteY0" fmla="*/ 28 h 224179"/>
              <a:gd name="connsiteX1" fmla="*/ 38 w 71477"/>
              <a:gd name="connsiteY1" fmla="*/ 96866 h 224179"/>
              <a:gd name="connsiteX2" fmla="*/ 31788 w 71477"/>
              <a:gd name="connsiteY2" fmla="*/ 198466 h 224179"/>
              <a:gd name="connsiteX3" fmla="*/ 71476 w 71477"/>
              <a:gd name="connsiteY3" fmla="*/ 223866 h 224179"/>
              <a:gd name="connsiteX4" fmla="*/ 33376 w 71477"/>
              <a:gd name="connsiteY4" fmla="*/ 187353 h 224179"/>
              <a:gd name="connsiteX5" fmla="*/ 9563 w 71477"/>
              <a:gd name="connsiteY5" fmla="*/ 106391 h 224179"/>
              <a:gd name="connsiteX6" fmla="*/ 38138 w 71477"/>
              <a:gd name="connsiteY6" fmla="*/ 28 h 22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77" h="224179">
                <a:moveTo>
                  <a:pt x="38138" y="28"/>
                </a:moveTo>
                <a:cubicBezTo>
                  <a:pt x="36551" y="-1559"/>
                  <a:pt x="1096" y="63793"/>
                  <a:pt x="38" y="96866"/>
                </a:cubicBezTo>
                <a:cubicBezTo>
                  <a:pt x="-1020" y="129939"/>
                  <a:pt x="19882" y="177299"/>
                  <a:pt x="31788" y="198466"/>
                </a:cubicBezTo>
                <a:cubicBezTo>
                  <a:pt x="43694" y="219633"/>
                  <a:pt x="71211" y="225718"/>
                  <a:pt x="71476" y="223866"/>
                </a:cubicBezTo>
                <a:cubicBezTo>
                  <a:pt x="71741" y="222014"/>
                  <a:pt x="43695" y="206932"/>
                  <a:pt x="33376" y="187353"/>
                </a:cubicBezTo>
                <a:cubicBezTo>
                  <a:pt x="23057" y="167774"/>
                  <a:pt x="9563" y="134437"/>
                  <a:pt x="9563" y="106391"/>
                </a:cubicBezTo>
                <a:cubicBezTo>
                  <a:pt x="9563" y="78345"/>
                  <a:pt x="39725" y="1615"/>
                  <a:pt x="3813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12DB6C3A-D18E-4AC0-9251-2D19257B07A7}"/>
              </a:ext>
            </a:extLst>
          </p:cNvPr>
          <p:cNvSpPr/>
          <p:nvPr/>
        </p:nvSpPr>
        <p:spPr>
          <a:xfrm>
            <a:off x="4599372" y="3114512"/>
            <a:ext cx="20256" cy="115073"/>
          </a:xfrm>
          <a:custGeom>
            <a:avLst/>
            <a:gdLst>
              <a:gd name="connsiteX0" fmla="*/ 2791 w 20256"/>
              <a:gd name="connsiteY0" fmla="*/ 163 h 115073"/>
              <a:gd name="connsiteX1" fmla="*/ 20253 w 20256"/>
              <a:gd name="connsiteY1" fmla="*/ 87476 h 115073"/>
              <a:gd name="connsiteX2" fmla="*/ 1203 w 20256"/>
              <a:gd name="connsiteY2" fmla="*/ 114463 h 115073"/>
              <a:gd name="connsiteX3" fmla="*/ 1203 w 20256"/>
              <a:gd name="connsiteY3" fmla="*/ 66838 h 115073"/>
              <a:gd name="connsiteX4" fmla="*/ 2791 w 20256"/>
              <a:gd name="connsiteY4" fmla="*/ 163 h 11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" h="115073">
                <a:moveTo>
                  <a:pt x="2791" y="163"/>
                </a:moveTo>
                <a:cubicBezTo>
                  <a:pt x="5966" y="3603"/>
                  <a:pt x="20518" y="68426"/>
                  <a:pt x="20253" y="87476"/>
                </a:cubicBezTo>
                <a:cubicBezTo>
                  <a:pt x="19988" y="106526"/>
                  <a:pt x="4378" y="117903"/>
                  <a:pt x="1203" y="114463"/>
                </a:cubicBezTo>
                <a:cubicBezTo>
                  <a:pt x="-1972" y="111023"/>
                  <a:pt x="2261" y="85094"/>
                  <a:pt x="1203" y="66838"/>
                </a:cubicBezTo>
                <a:cubicBezTo>
                  <a:pt x="145" y="48582"/>
                  <a:pt x="-384" y="-3277"/>
                  <a:pt x="279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C97B6F2-C00D-4D66-BFDA-6C035E52DACF}"/>
              </a:ext>
            </a:extLst>
          </p:cNvPr>
          <p:cNvSpPr/>
          <p:nvPr/>
        </p:nvSpPr>
        <p:spPr>
          <a:xfrm>
            <a:off x="4311650" y="3178113"/>
            <a:ext cx="92075" cy="40313"/>
          </a:xfrm>
          <a:custGeom>
            <a:avLst/>
            <a:gdLst>
              <a:gd name="connsiteX0" fmla="*/ 0 w 92075"/>
              <a:gd name="connsiteY0" fmla="*/ 62 h 40313"/>
              <a:gd name="connsiteX1" fmla="*/ 65088 w 92075"/>
              <a:gd name="connsiteY1" fmla="*/ 39750 h 40313"/>
              <a:gd name="connsiteX2" fmla="*/ 92075 w 92075"/>
              <a:gd name="connsiteY2" fmla="*/ 23875 h 40313"/>
              <a:gd name="connsiteX3" fmla="*/ 65088 w 92075"/>
              <a:gd name="connsiteY3" fmla="*/ 30225 h 40313"/>
              <a:gd name="connsiteX4" fmla="*/ 0 w 92075"/>
              <a:gd name="connsiteY4" fmla="*/ 62 h 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40313">
                <a:moveTo>
                  <a:pt x="0" y="62"/>
                </a:moveTo>
                <a:cubicBezTo>
                  <a:pt x="0" y="1649"/>
                  <a:pt x="49742" y="35781"/>
                  <a:pt x="65088" y="39750"/>
                </a:cubicBezTo>
                <a:cubicBezTo>
                  <a:pt x="80434" y="43719"/>
                  <a:pt x="92075" y="25462"/>
                  <a:pt x="92075" y="23875"/>
                </a:cubicBezTo>
                <a:cubicBezTo>
                  <a:pt x="92075" y="22288"/>
                  <a:pt x="77259" y="32606"/>
                  <a:pt x="65088" y="30225"/>
                </a:cubicBezTo>
                <a:cubicBezTo>
                  <a:pt x="52917" y="27844"/>
                  <a:pt x="0" y="-1525"/>
                  <a:pt x="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A3A542A-5631-4040-B534-08CBA2DF1E69}"/>
              </a:ext>
            </a:extLst>
          </p:cNvPr>
          <p:cNvSpPr/>
          <p:nvPr/>
        </p:nvSpPr>
        <p:spPr>
          <a:xfrm>
            <a:off x="4441510" y="3267023"/>
            <a:ext cx="108273" cy="128819"/>
          </a:xfrm>
          <a:custGeom>
            <a:avLst/>
            <a:gdLst>
              <a:gd name="connsiteX0" fmla="*/ 108265 w 108273"/>
              <a:gd name="connsiteY0" fmla="*/ 52 h 128819"/>
              <a:gd name="connsiteX1" fmla="*/ 46353 w 108273"/>
              <a:gd name="connsiteY1" fmla="*/ 88952 h 128819"/>
              <a:gd name="connsiteX2" fmla="*/ 44765 w 108273"/>
              <a:gd name="connsiteY2" fmla="*/ 114352 h 128819"/>
              <a:gd name="connsiteX3" fmla="*/ 315 w 108273"/>
              <a:gd name="connsiteY3" fmla="*/ 128640 h 128819"/>
              <a:gd name="connsiteX4" fmla="*/ 25715 w 108273"/>
              <a:gd name="connsiteY4" fmla="*/ 104827 h 128819"/>
              <a:gd name="connsiteX5" fmla="*/ 41590 w 108273"/>
              <a:gd name="connsiteY5" fmla="*/ 76252 h 128819"/>
              <a:gd name="connsiteX6" fmla="*/ 108265 w 108273"/>
              <a:gd name="connsiteY6" fmla="*/ 52 h 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3" h="128819">
                <a:moveTo>
                  <a:pt x="108265" y="52"/>
                </a:moveTo>
                <a:cubicBezTo>
                  <a:pt x="109059" y="2169"/>
                  <a:pt x="56936" y="69902"/>
                  <a:pt x="46353" y="88952"/>
                </a:cubicBezTo>
                <a:cubicBezTo>
                  <a:pt x="35770" y="108002"/>
                  <a:pt x="52438" y="107737"/>
                  <a:pt x="44765" y="114352"/>
                </a:cubicBezTo>
                <a:cubicBezTo>
                  <a:pt x="37092" y="120967"/>
                  <a:pt x="3490" y="130227"/>
                  <a:pt x="315" y="128640"/>
                </a:cubicBezTo>
                <a:cubicBezTo>
                  <a:pt x="-2860" y="127053"/>
                  <a:pt x="18836" y="113558"/>
                  <a:pt x="25715" y="104827"/>
                </a:cubicBezTo>
                <a:cubicBezTo>
                  <a:pt x="32594" y="96096"/>
                  <a:pt x="27567" y="91862"/>
                  <a:pt x="41590" y="76252"/>
                </a:cubicBezTo>
                <a:cubicBezTo>
                  <a:pt x="55613" y="60642"/>
                  <a:pt x="107471" y="-2065"/>
                  <a:pt x="10826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0FFF3C2-E9D7-4008-905E-AE80083D9425}"/>
              </a:ext>
            </a:extLst>
          </p:cNvPr>
          <p:cNvSpPr/>
          <p:nvPr/>
        </p:nvSpPr>
        <p:spPr>
          <a:xfrm>
            <a:off x="4337046" y="3285032"/>
            <a:ext cx="101739" cy="94856"/>
          </a:xfrm>
          <a:custGeom>
            <a:avLst/>
            <a:gdLst>
              <a:gd name="connsiteX0" fmla="*/ 4 w 101739"/>
              <a:gd name="connsiteY0" fmla="*/ 7443 h 94856"/>
              <a:gd name="connsiteX1" fmla="*/ 57154 w 101739"/>
              <a:gd name="connsiteY1" fmla="*/ 1093 h 94856"/>
              <a:gd name="connsiteX2" fmla="*/ 73029 w 101739"/>
              <a:gd name="connsiteY2" fmla="*/ 31256 h 94856"/>
              <a:gd name="connsiteX3" fmla="*/ 101604 w 101739"/>
              <a:gd name="connsiteY3" fmla="*/ 94756 h 94856"/>
              <a:gd name="connsiteX4" fmla="*/ 60329 w 101739"/>
              <a:gd name="connsiteY4" fmla="*/ 15381 h 94856"/>
              <a:gd name="connsiteX5" fmla="*/ 4 w 101739"/>
              <a:gd name="connsiteY5" fmla="*/ 7443 h 9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39" h="94856">
                <a:moveTo>
                  <a:pt x="4" y="7443"/>
                </a:moveTo>
                <a:cubicBezTo>
                  <a:pt x="-525" y="5062"/>
                  <a:pt x="44983" y="-2876"/>
                  <a:pt x="57154" y="1093"/>
                </a:cubicBezTo>
                <a:cubicBezTo>
                  <a:pt x="69325" y="5062"/>
                  <a:pt x="65621" y="15646"/>
                  <a:pt x="73029" y="31256"/>
                </a:cubicBezTo>
                <a:cubicBezTo>
                  <a:pt x="80437" y="46867"/>
                  <a:pt x="103721" y="97402"/>
                  <a:pt x="101604" y="94756"/>
                </a:cubicBezTo>
                <a:cubicBezTo>
                  <a:pt x="99487" y="92110"/>
                  <a:pt x="74881" y="30198"/>
                  <a:pt x="60329" y="15381"/>
                </a:cubicBezTo>
                <a:cubicBezTo>
                  <a:pt x="45777" y="564"/>
                  <a:pt x="533" y="9824"/>
                  <a:pt x="4" y="7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63E9F57-8792-4B07-9DB3-5B7DC5FA227A}"/>
              </a:ext>
            </a:extLst>
          </p:cNvPr>
          <p:cNvSpPr/>
          <p:nvPr/>
        </p:nvSpPr>
        <p:spPr>
          <a:xfrm>
            <a:off x="4543409" y="3282540"/>
            <a:ext cx="130545" cy="186166"/>
          </a:xfrm>
          <a:custGeom>
            <a:avLst/>
            <a:gdLst>
              <a:gd name="connsiteX0" fmla="*/ 106379 w 130545"/>
              <a:gd name="connsiteY0" fmla="*/ 410 h 186166"/>
              <a:gd name="connsiteX1" fmla="*/ 122254 w 130545"/>
              <a:gd name="connsiteY1" fmla="*/ 106773 h 186166"/>
              <a:gd name="connsiteX2" fmla="*/ 130191 w 130545"/>
              <a:gd name="connsiteY2" fmla="*/ 152810 h 186166"/>
              <a:gd name="connsiteX3" fmla="*/ 111141 w 130545"/>
              <a:gd name="connsiteY3" fmla="*/ 170273 h 186166"/>
              <a:gd name="connsiteX4" fmla="*/ 66691 w 130545"/>
              <a:gd name="connsiteY4" fmla="*/ 186148 h 186166"/>
              <a:gd name="connsiteX5" fmla="*/ 16 w 130545"/>
              <a:gd name="connsiteY5" fmla="*/ 167098 h 186166"/>
              <a:gd name="connsiteX6" fmla="*/ 73041 w 130545"/>
              <a:gd name="connsiteY6" fmla="*/ 181385 h 186166"/>
              <a:gd name="connsiteX7" fmla="*/ 119079 w 130545"/>
              <a:gd name="connsiteY7" fmla="*/ 149635 h 186166"/>
              <a:gd name="connsiteX8" fmla="*/ 106379 w 130545"/>
              <a:gd name="connsiteY8" fmla="*/ 410 h 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45" h="186166">
                <a:moveTo>
                  <a:pt x="106379" y="410"/>
                </a:moveTo>
                <a:cubicBezTo>
                  <a:pt x="106908" y="-6734"/>
                  <a:pt x="118285" y="81373"/>
                  <a:pt x="122254" y="106773"/>
                </a:cubicBezTo>
                <a:cubicBezTo>
                  <a:pt x="126223" y="132173"/>
                  <a:pt x="132043" y="142227"/>
                  <a:pt x="130191" y="152810"/>
                </a:cubicBezTo>
                <a:cubicBezTo>
                  <a:pt x="128339" y="163393"/>
                  <a:pt x="121724" y="164717"/>
                  <a:pt x="111141" y="170273"/>
                </a:cubicBezTo>
                <a:cubicBezTo>
                  <a:pt x="100558" y="175829"/>
                  <a:pt x="85212" y="186677"/>
                  <a:pt x="66691" y="186148"/>
                </a:cubicBezTo>
                <a:cubicBezTo>
                  <a:pt x="48170" y="185619"/>
                  <a:pt x="-1042" y="167892"/>
                  <a:pt x="16" y="167098"/>
                </a:cubicBezTo>
                <a:cubicBezTo>
                  <a:pt x="1074" y="166304"/>
                  <a:pt x="53197" y="184296"/>
                  <a:pt x="73041" y="181385"/>
                </a:cubicBezTo>
                <a:cubicBezTo>
                  <a:pt x="92885" y="178474"/>
                  <a:pt x="113787" y="174770"/>
                  <a:pt x="119079" y="149635"/>
                </a:cubicBezTo>
                <a:cubicBezTo>
                  <a:pt x="124371" y="124500"/>
                  <a:pt x="105850" y="7554"/>
                  <a:pt x="10637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0EC2DF5-EEBA-479C-A3FC-3D86B546CB5D}"/>
              </a:ext>
            </a:extLst>
          </p:cNvPr>
          <p:cNvSpPr/>
          <p:nvPr/>
        </p:nvSpPr>
        <p:spPr>
          <a:xfrm>
            <a:off x="4362406" y="3050819"/>
            <a:ext cx="60099" cy="66631"/>
          </a:xfrm>
          <a:custGeom>
            <a:avLst/>
            <a:gdLst>
              <a:gd name="connsiteX0" fmla="*/ 44 w 60099"/>
              <a:gd name="connsiteY0" fmla="*/ 356 h 66631"/>
              <a:gd name="connsiteX1" fmla="*/ 57194 w 60099"/>
              <a:gd name="connsiteY1" fmla="*/ 65444 h 66631"/>
              <a:gd name="connsiteX2" fmla="*/ 47669 w 60099"/>
              <a:gd name="connsiteY2" fmla="*/ 40044 h 66631"/>
              <a:gd name="connsiteX3" fmla="*/ 44 w 60099"/>
              <a:gd name="connsiteY3" fmla="*/ 356 h 6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99" h="66631">
                <a:moveTo>
                  <a:pt x="44" y="356"/>
                </a:moveTo>
                <a:cubicBezTo>
                  <a:pt x="1631" y="4589"/>
                  <a:pt x="49257" y="58829"/>
                  <a:pt x="57194" y="65444"/>
                </a:cubicBezTo>
                <a:cubicBezTo>
                  <a:pt x="65131" y="72059"/>
                  <a:pt x="55077" y="49305"/>
                  <a:pt x="47669" y="40044"/>
                </a:cubicBezTo>
                <a:cubicBezTo>
                  <a:pt x="40261" y="30783"/>
                  <a:pt x="-1543" y="-3877"/>
                  <a:pt x="44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9A68B0A-C9B5-4B37-B16F-6A6A52D21B05}"/>
              </a:ext>
            </a:extLst>
          </p:cNvPr>
          <p:cNvSpPr/>
          <p:nvPr/>
        </p:nvSpPr>
        <p:spPr>
          <a:xfrm>
            <a:off x="4481386" y="3079749"/>
            <a:ext cx="67496" cy="120817"/>
          </a:xfrm>
          <a:custGeom>
            <a:avLst/>
            <a:gdLst>
              <a:gd name="connsiteX0" fmla="*/ 127 w 67496"/>
              <a:gd name="connsiteY0" fmla="*/ 1 h 120817"/>
              <a:gd name="connsiteX1" fmla="*/ 60452 w 67496"/>
              <a:gd name="connsiteY1" fmla="*/ 41276 h 120817"/>
              <a:gd name="connsiteX2" fmla="*/ 63627 w 67496"/>
              <a:gd name="connsiteY2" fmla="*/ 87314 h 120817"/>
              <a:gd name="connsiteX3" fmla="*/ 36639 w 67496"/>
              <a:gd name="connsiteY3" fmla="*/ 120651 h 120817"/>
              <a:gd name="connsiteX4" fmla="*/ 50927 w 67496"/>
              <a:gd name="connsiteY4" fmla="*/ 98426 h 120817"/>
              <a:gd name="connsiteX5" fmla="*/ 58864 w 67496"/>
              <a:gd name="connsiteY5" fmla="*/ 60326 h 120817"/>
              <a:gd name="connsiteX6" fmla="*/ 44577 w 67496"/>
              <a:gd name="connsiteY6" fmla="*/ 39689 h 120817"/>
              <a:gd name="connsiteX7" fmla="*/ 127 w 67496"/>
              <a:gd name="connsiteY7" fmla="*/ 1 h 1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96" h="120817">
                <a:moveTo>
                  <a:pt x="127" y="1"/>
                </a:moveTo>
                <a:cubicBezTo>
                  <a:pt x="2773" y="265"/>
                  <a:pt x="49869" y="26724"/>
                  <a:pt x="60452" y="41276"/>
                </a:cubicBezTo>
                <a:cubicBezTo>
                  <a:pt x="71035" y="55828"/>
                  <a:pt x="67596" y="74085"/>
                  <a:pt x="63627" y="87314"/>
                </a:cubicBezTo>
                <a:cubicBezTo>
                  <a:pt x="59658" y="100543"/>
                  <a:pt x="38756" y="118799"/>
                  <a:pt x="36639" y="120651"/>
                </a:cubicBezTo>
                <a:cubicBezTo>
                  <a:pt x="34522" y="122503"/>
                  <a:pt x="47223" y="108480"/>
                  <a:pt x="50927" y="98426"/>
                </a:cubicBezTo>
                <a:cubicBezTo>
                  <a:pt x="54631" y="88372"/>
                  <a:pt x="59922" y="70115"/>
                  <a:pt x="58864" y="60326"/>
                </a:cubicBezTo>
                <a:cubicBezTo>
                  <a:pt x="57806" y="50537"/>
                  <a:pt x="52250" y="47626"/>
                  <a:pt x="44577" y="39689"/>
                </a:cubicBezTo>
                <a:cubicBezTo>
                  <a:pt x="36904" y="31752"/>
                  <a:pt x="-2519" y="-263"/>
                  <a:pt x="1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D3AB2D7-7869-4620-9069-E969D6015141}"/>
              </a:ext>
            </a:extLst>
          </p:cNvPr>
          <p:cNvSpPr/>
          <p:nvPr/>
        </p:nvSpPr>
        <p:spPr>
          <a:xfrm>
            <a:off x="4554537" y="3276399"/>
            <a:ext cx="55656" cy="117786"/>
          </a:xfrm>
          <a:custGeom>
            <a:avLst/>
            <a:gdLst>
              <a:gd name="connsiteX0" fmla="*/ 1 w 55656"/>
              <a:gd name="connsiteY0" fmla="*/ 201 h 117786"/>
              <a:gd name="connsiteX1" fmla="*/ 41276 w 55656"/>
              <a:gd name="connsiteY1" fmla="*/ 55764 h 117786"/>
              <a:gd name="connsiteX2" fmla="*/ 46038 w 55656"/>
              <a:gd name="connsiteY2" fmla="*/ 117676 h 117786"/>
              <a:gd name="connsiteX3" fmla="*/ 55563 w 55656"/>
              <a:gd name="connsiteY3" fmla="*/ 70051 h 117786"/>
              <a:gd name="connsiteX4" fmla="*/ 39688 w 55656"/>
              <a:gd name="connsiteY4" fmla="*/ 38301 h 117786"/>
              <a:gd name="connsiteX5" fmla="*/ 1 w 55656"/>
              <a:gd name="connsiteY5" fmla="*/ 201 h 1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6" h="117786">
                <a:moveTo>
                  <a:pt x="1" y="201"/>
                </a:moveTo>
                <a:cubicBezTo>
                  <a:pt x="266" y="3111"/>
                  <a:pt x="33603" y="36185"/>
                  <a:pt x="41276" y="55764"/>
                </a:cubicBezTo>
                <a:cubicBezTo>
                  <a:pt x="48949" y="75343"/>
                  <a:pt x="43657" y="115295"/>
                  <a:pt x="46038" y="117676"/>
                </a:cubicBezTo>
                <a:cubicBezTo>
                  <a:pt x="48419" y="120057"/>
                  <a:pt x="56621" y="83280"/>
                  <a:pt x="55563" y="70051"/>
                </a:cubicBezTo>
                <a:cubicBezTo>
                  <a:pt x="54505" y="56822"/>
                  <a:pt x="48155" y="49943"/>
                  <a:pt x="39688" y="38301"/>
                </a:cubicBezTo>
                <a:cubicBezTo>
                  <a:pt x="31221" y="26659"/>
                  <a:pt x="-264" y="-2709"/>
                  <a:pt x="1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E4CA5E74-77C8-4523-B6CD-EA94853CD553}"/>
              </a:ext>
            </a:extLst>
          </p:cNvPr>
          <p:cNvSpPr/>
          <p:nvPr/>
        </p:nvSpPr>
        <p:spPr>
          <a:xfrm>
            <a:off x="4273334" y="3287540"/>
            <a:ext cx="71654" cy="87744"/>
          </a:xfrm>
          <a:custGeom>
            <a:avLst/>
            <a:gdLst>
              <a:gd name="connsiteX0" fmla="*/ 71654 w 71654"/>
              <a:gd name="connsiteY0" fmla="*/ 173 h 87744"/>
              <a:gd name="connsiteX1" fmla="*/ 22441 w 71654"/>
              <a:gd name="connsiteY1" fmla="*/ 52560 h 87744"/>
              <a:gd name="connsiteX2" fmla="*/ 3391 w 71654"/>
              <a:gd name="connsiteY2" fmla="*/ 87485 h 87744"/>
              <a:gd name="connsiteX3" fmla="*/ 1804 w 71654"/>
              <a:gd name="connsiteY3" fmla="*/ 66848 h 87744"/>
              <a:gd name="connsiteX4" fmla="*/ 22441 w 71654"/>
              <a:gd name="connsiteY4" fmla="*/ 36685 h 87744"/>
              <a:gd name="connsiteX5" fmla="*/ 71654 w 71654"/>
              <a:gd name="connsiteY5" fmla="*/ 173 h 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54" h="87744">
                <a:moveTo>
                  <a:pt x="71654" y="173"/>
                </a:moveTo>
                <a:cubicBezTo>
                  <a:pt x="71654" y="2819"/>
                  <a:pt x="33818" y="38008"/>
                  <a:pt x="22441" y="52560"/>
                </a:cubicBezTo>
                <a:cubicBezTo>
                  <a:pt x="11064" y="67112"/>
                  <a:pt x="6830" y="85104"/>
                  <a:pt x="3391" y="87485"/>
                </a:cubicBezTo>
                <a:cubicBezTo>
                  <a:pt x="-49" y="89866"/>
                  <a:pt x="-1371" y="75315"/>
                  <a:pt x="1804" y="66848"/>
                </a:cubicBezTo>
                <a:cubicBezTo>
                  <a:pt x="4979" y="58381"/>
                  <a:pt x="10535" y="47533"/>
                  <a:pt x="22441" y="36685"/>
                </a:cubicBezTo>
                <a:cubicBezTo>
                  <a:pt x="34347" y="25837"/>
                  <a:pt x="71654" y="-2473"/>
                  <a:pt x="71654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A4C14794-FB09-498C-A846-C0291AABAFC0}"/>
              </a:ext>
            </a:extLst>
          </p:cNvPr>
          <p:cNvSpPr/>
          <p:nvPr/>
        </p:nvSpPr>
        <p:spPr>
          <a:xfrm>
            <a:off x="4059188" y="3599377"/>
            <a:ext cx="293627" cy="226372"/>
          </a:xfrm>
          <a:custGeom>
            <a:avLst/>
            <a:gdLst>
              <a:gd name="connsiteX0" fmla="*/ 50 w 293627"/>
              <a:gd name="connsiteY0" fmla="*/ 224911 h 226372"/>
              <a:gd name="connsiteX1" fmla="*/ 42912 w 293627"/>
              <a:gd name="connsiteY1" fmla="*/ 185223 h 226372"/>
              <a:gd name="connsiteX2" fmla="*/ 49262 w 293627"/>
              <a:gd name="connsiteY2" fmla="*/ 155061 h 226372"/>
              <a:gd name="connsiteX3" fmla="*/ 171500 w 293627"/>
              <a:gd name="connsiteY3" fmla="*/ 61398 h 226372"/>
              <a:gd name="connsiteX4" fmla="*/ 292150 w 293627"/>
              <a:gd name="connsiteY4" fmla="*/ 2661 h 226372"/>
              <a:gd name="connsiteX5" fmla="*/ 233412 w 293627"/>
              <a:gd name="connsiteY5" fmla="*/ 13773 h 226372"/>
              <a:gd name="connsiteX6" fmla="*/ 155625 w 293627"/>
              <a:gd name="connsiteY6" fmla="*/ 47111 h 226372"/>
              <a:gd name="connsiteX7" fmla="*/ 52437 w 293627"/>
              <a:gd name="connsiteY7" fmla="*/ 129661 h 226372"/>
              <a:gd name="connsiteX8" fmla="*/ 50 w 293627"/>
              <a:gd name="connsiteY8" fmla="*/ 224911 h 2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27" h="226372">
                <a:moveTo>
                  <a:pt x="50" y="224911"/>
                </a:moveTo>
                <a:cubicBezTo>
                  <a:pt x="-1538" y="234171"/>
                  <a:pt x="34710" y="196865"/>
                  <a:pt x="42912" y="185223"/>
                </a:cubicBezTo>
                <a:cubicBezTo>
                  <a:pt x="51114" y="173581"/>
                  <a:pt x="27831" y="175698"/>
                  <a:pt x="49262" y="155061"/>
                </a:cubicBezTo>
                <a:cubicBezTo>
                  <a:pt x="70693" y="134424"/>
                  <a:pt x="131019" y="86798"/>
                  <a:pt x="171500" y="61398"/>
                </a:cubicBezTo>
                <a:cubicBezTo>
                  <a:pt x="211981" y="35998"/>
                  <a:pt x="281831" y="10598"/>
                  <a:pt x="292150" y="2661"/>
                </a:cubicBezTo>
                <a:cubicBezTo>
                  <a:pt x="302469" y="-5276"/>
                  <a:pt x="256166" y="6365"/>
                  <a:pt x="233412" y="13773"/>
                </a:cubicBezTo>
                <a:cubicBezTo>
                  <a:pt x="210658" y="21181"/>
                  <a:pt x="185788" y="27796"/>
                  <a:pt x="155625" y="47111"/>
                </a:cubicBezTo>
                <a:cubicBezTo>
                  <a:pt x="125462" y="66426"/>
                  <a:pt x="73868" y="106907"/>
                  <a:pt x="52437" y="129661"/>
                </a:cubicBezTo>
                <a:cubicBezTo>
                  <a:pt x="31006" y="152415"/>
                  <a:pt x="1638" y="215651"/>
                  <a:pt x="50" y="224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381B05C2-52E8-4B4B-852A-C608DAF905DE}"/>
              </a:ext>
            </a:extLst>
          </p:cNvPr>
          <p:cNvSpPr/>
          <p:nvPr/>
        </p:nvSpPr>
        <p:spPr>
          <a:xfrm>
            <a:off x="4359110" y="3601441"/>
            <a:ext cx="165978" cy="42648"/>
          </a:xfrm>
          <a:custGeom>
            <a:avLst/>
            <a:gdLst>
              <a:gd name="connsiteX0" fmla="*/ 165 w 165978"/>
              <a:gd name="connsiteY0" fmla="*/ 597 h 42648"/>
              <a:gd name="connsiteX1" fmla="*/ 98590 w 165978"/>
              <a:gd name="connsiteY1" fmla="*/ 41872 h 42648"/>
              <a:gd name="connsiteX2" fmla="*/ 165265 w 165978"/>
              <a:gd name="connsiteY2" fmla="*/ 27584 h 42648"/>
              <a:gd name="connsiteX3" fmla="*/ 130340 w 165978"/>
              <a:gd name="connsiteY3" fmla="*/ 27584 h 42648"/>
              <a:gd name="connsiteX4" fmla="*/ 76365 w 165978"/>
              <a:gd name="connsiteY4" fmla="*/ 18059 h 42648"/>
              <a:gd name="connsiteX5" fmla="*/ 165 w 165978"/>
              <a:gd name="connsiteY5" fmla="*/ 597 h 4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78" h="42648">
                <a:moveTo>
                  <a:pt x="165" y="597"/>
                </a:moveTo>
                <a:cubicBezTo>
                  <a:pt x="3869" y="4566"/>
                  <a:pt x="71073" y="37374"/>
                  <a:pt x="98590" y="41872"/>
                </a:cubicBezTo>
                <a:cubicBezTo>
                  <a:pt x="126107" y="46370"/>
                  <a:pt x="159973" y="29965"/>
                  <a:pt x="165265" y="27584"/>
                </a:cubicBezTo>
                <a:cubicBezTo>
                  <a:pt x="170557" y="25203"/>
                  <a:pt x="145157" y="29171"/>
                  <a:pt x="130340" y="27584"/>
                </a:cubicBezTo>
                <a:cubicBezTo>
                  <a:pt x="115523" y="25997"/>
                  <a:pt x="96738" y="22557"/>
                  <a:pt x="76365" y="18059"/>
                </a:cubicBezTo>
                <a:cubicBezTo>
                  <a:pt x="55992" y="13561"/>
                  <a:pt x="-3539" y="-3372"/>
                  <a:pt x="165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FE709FE9-EF39-4D87-B36D-A5138B986671}"/>
              </a:ext>
            </a:extLst>
          </p:cNvPr>
          <p:cNvSpPr/>
          <p:nvPr/>
        </p:nvSpPr>
        <p:spPr>
          <a:xfrm>
            <a:off x="4522232" y="3628970"/>
            <a:ext cx="227610" cy="245430"/>
          </a:xfrm>
          <a:custGeom>
            <a:avLst/>
            <a:gdLst>
              <a:gd name="connsiteX0" fmla="*/ 556 w 227610"/>
              <a:gd name="connsiteY0" fmla="*/ 55 h 245430"/>
              <a:gd name="connsiteX1" fmla="*/ 91043 w 227610"/>
              <a:gd name="connsiteY1" fmla="*/ 77843 h 245430"/>
              <a:gd name="connsiteX2" fmla="*/ 146606 w 227610"/>
              <a:gd name="connsiteY2" fmla="*/ 123880 h 245430"/>
              <a:gd name="connsiteX3" fmla="*/ 181531 w 227610"/>
              <a:gd name="connsiteY3" fmla="*/ 171505 h 245430"/>
              <a:gd name="connsiteX4" fmla="*/ 202168 w 227610"/>
              <a:gd name="connsiteY4" fmla="*/ 204843 h 245430"/>
              <a:gd name="connsiteX5" fmla="*/ 227568 w 227610"/>
              <a:gd name="connsiteY5" fmla="*/ 244530 h 245430"/>
              <a:gd name="connsiteX6" fmla="*/ 195818 w 227610"/>
              <a:gd name="connsiteY6" fmla="*/ 163568 h 245430"/>
              <a:gd name="connsiteX7" fmla="*/ 137081 w 227610"/>
              <a:gd name="connsiteY7" fmla="*/ 90543 h 245430"/>
              <a:gd name="connsiteX8" fmla="*/ 556 w 227610"/>
              <a:gd name="connsiteY8" fmla="*/ 55 h 24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10" h="245430">
                <a:moveTo>
                  <a:pt x="556" y="55"/>
                </a:moveTo>
                <a:cubicBezTo>
                  <a:pt x="-7117" y="-2062"/>
                  <a:pt x="66701" y="57206"/>
                  <a:pt x="91043" y="77843"/>
                </a:cubicBezTo>
                <a:cubicBezTo>
                  <a:pt x="115385" y="98480"/>
                  <a:pt x="131525" y="108270"/>
                  <a:pt x="146606" y="123880"/>
                </a:cubicBezTo>
                <a:cubicBezTo>
                  <a:pt x="161687" y="139490"/>
                  <a:pt x="172271" y="158011"/>
                  <a:pt x="181531" y="171505"/>
                </a:cubicBezTo>
                <a:cubicBezTo>
                  <a:pt x="190791" y="184999"/>
                  <a:pt x="194495" y="192672"/>
                  <a:pt x="202168" y="204843"/>
                </a:cubicBezTo>
                <a:cubicBezTo>
                  <a:pt x="209841" y="217014"/>
                  <a:pt x="228626" y="251409"/>
                  <a:pt x="227568" y="244530"/>
                </a:cubicBezTo>
                <a:cubicBezTo>
                  <a:pt x="226510" y="237651"/>
                  <a:pt x="210899" y="189233"/>
                  <a:pt x="195818" y="163568"/>
                </a:cubicBezTo>
                <a:cubicBezTo>
                  <a:pt x="180737" y="137904"/>
                  <a:pt x="167773" y="117266"/>
                  <a:pt x="137081" y="90543"/>
                </a:cubicBezTo>
                <a:cubicBezTo>
                  <a:pt x="106389" y="63820"/>
                  <a:pt x="8229" y="2172"/>
                  <a:pt x="55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77E39378-F5B8-4D46-94E0-904A62339D8D}"/>
              </a:ext>
            </a:extLst>
          </p:cNvPr>
          <p:cNvSpPr/>
          <p:nvPr/>
        </p:nvSpPr>
        <p:spPr>
          <a:xfrm>
            <a:off x="4082997" y="3735059"/>
            <a:ext cx="433900" cy="90820"/>
          </a:xfrm>
          <a:custGeom>
            <a:avLst/>
            <a:gdLst>
              <a:gd name="connsiteX0" fmla="*/ 53 w 433900"/>
              <a:gd name="connsiteY0" fmla="*/ 90816 h 90820"/>
              <a:gd name="connsiteX1" fmla="*/ 119116 w 433900"/>
              <a:gd name="connsiteY1" fmla="*/ 32079 h 90820"/>
              <a:gd name="connsiteX2" fmla="*/ 192141 w 433900"/>
              <a:gd name="connsiteY2" fmla="*/ 8266 h 90820"/>
              <a:gd name="connsiteX3" fmla="*/ 247703 w 433900"/>
              <a:gd name="connsiteY3" fmla="*/ 16204 h 90820"/>
              <a:gd name="connsiteX4" fmla="*/ 284216 w 433900"/>
              <a:gd name="connsiteY4" fmla="*/ 20966 h 90820"/>
              <a:gd name="connsiteX5" fmla="*/ 374703 w 433900"/>
              <a:gd name="connsiteY5" fmla="*/ 43191 h 90820"/>
              <a:gd name="connsiteX6" fmla="*/ 404866 w 433900"/>
              <a:gd name="connsiteY6" fmla="*/ 44779 h 90820"/>
              <a:gd name="connsiteX7" fmla="*/ 433441 w 433900"/>
              <a:gd name="connsiteY7" fmla="*/ 33666 h 90820"/>
              <a:gd name="connsiteX8" fmla="*/ 381053 w 433900"/>
              <a:gd name="connsiteY8" fmla="*/ 33666 h 90820"/>
              <a:gd name="connsiteX9" fmla="*/ 274691 w 433900"/>
              <a:gd name="connsiteY9" fmla="*/ 14616 h 90820"/>
              <a:gd name="connsiteX10" fmla="*/ 177853 w 433900"/>
              <a:gd name="connsiteY10" fmla="*/ 329 h 90820"/>
              <a:gd name="connsiteX11" fmla="*/ 104828 w 433900"/>
              <a:gd name="connsiteY11" fmla="*/ 28904 h 90820"/>
              <a:gd name="connsiteX12" fmla="*/ 53 w 433900"/>
              <a:gd name="connsiteY12" fmla="*/ 90816 h 9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3900" h="90820">
                <a:moveTo>
                  <a:pt x="53" y="90816"/>
                </a:moveTo>
                <a:cubicBezTo>
                  <a:pt x="2434" y="91345"/>
                  <a:pt x="87101" y="45837"/>
                  <a:pt x="119116" y="32079"/>
                </a:cubicBezTo>
                <a:cubicBezTo>
                  <a:pt x="151131" y="18321"/>
                  <a:pt x="170710" y="10912"/>
                  <a:pt x="192141" y="8266"/>
                </a:cubicBezTo>
                <a:cubicBezTo>
                  <a:pt x="213572" y="5620"/>
                  <a:pt x="232357" y="14087"/>
                  <a:pt x="247703" y="16204"/>
                </a:cubicBezTo>
                <a:cubicBezTo>
                  <a:pt x="263049" y="18321"/>
                  <a:pt x="263049" y="16468"/>
                  <a:pt x="284216" y="20966"/>
                </a:cubicBezTo>
                <a:cubicBezTo>
                  <a:pt x="305383" y="25464"/>
                  <a:pt x="354595" y="39222"/>
                  <a:pt x="374703" y="43191"/>
                </a:cubicBezTo>
                <a:cubicBezTo>
                  <a:pt x="394811" y="47160"/>
                  <a:pt x="395076" y="46366"/>
                  <a:pt x="404866" y="44779"/>
                </a:cubicBezTo>
                <a:cubicBezTo>
                  <a:pt x="414656" y="43191"/>
                  <a:pt x="437410" y="35518"/>
                  <a:pt x="433441" y="33666"/>
                </a:cubicBezTo>
                <a:cubicBezTo>
                  <a:pt x="429472" y="31814"/>
                  <a:pt x="407511" y="36841"/>
                  <a:pt x="381053" y="33666"/>
                </a:cubicBezTo>
                <a:cubicBezTo>
                  <a:pt x="354595" y="30491"/>
                  <a:pt x="308558" y="20172"/>
                  <a:pt x="274691" y="14616"/>
                </a:cubicBezTo>
                <a:cubicBezTo>
                  <a:pt x="240824" y="9060"/>
                  <a:pt x="206163" y="-2052"/>
                  <a:pt x="177853" y="329"/>
                </a:cubicBezTo>
                <a:cubicBezTo>
                  <a:pt x="149543" y="2710"/>
                  <a:pt x="133932" y="16469"/>
                  <a:pt x="104828" y="28904"/>
                </a:cubicBezTo>
                <a:cubicBezTo>
                  <a:pt x="75724" y="41339"/>
                  <a:pt x="-2328" y="90287"/>
                  <a:pt x="53" y="90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C87E35A8-D1E3-4CCB-8224-C88258F5E066}"/>
              </a:ext>
            </a:extLst>
          </p:cNvPr>
          <p:cNvSpPr/>
          <p:nvPr/>
        </p:nvSpPr>
        <p:spPr>
          <a:xfrm>
            <a:off x="4513246" y="3771044"/>
            <a:ext cx="233480" cy="83750"/>
          </a:xfrm>
          <a:custGeom>
            <a:avLst/>
            <a:gdLst>
              <a:gd name="connsiteX0" fmla="*/ 17 w 233480"/>
              <a:gd name="connsiteY0" fmla="*/ 856 h 83750"/>
              <a:gd name="connsiteX1" fmla="*/ 106379 w 233480"/>
              <a:gd name="connsiteY1" fmla="*/ 23081 h 83750"/>
              <a:gd name="connsiteX2" fmla="*/ 147654 w 233480"/>
              <a:gd name="connsiteY2" fmla="*/ 67531 h 83750"/>
              <a:gd name="connsiteX3" fmla="*/ 233379 w 233480"/>
              <a:gd name="connsiteY3" fmla="*/ 83406 h 83750"/>
              <a:gd name="connsiteX4" fmla="*/ 163529 w 233480"/>
              <a:gd name="connsiteY4" fmla="*/ 54831 h 83750"/>
              <a:gd name="connsiteX5" fmla="*/ 98442 w 233480"/>
              <a:gd name="connsiteY5" fmla="*/ 10381 h 83750"/>
              <a:gd name="connsiteX6" fmla="*/ 17 w 233480"/>
              <a:gd name="connsiteY6" fmla="*/ 856 h 8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" h="83750">
                <a:moveTo>
                  <a:pt x="17" y="856"/>
                </a:moveTo>
                <a:cubicBezTo>
                  <a:pt x="1340" y="2973"/>
                  <a:pt x="81773" y="11969"/>
                  <a:pt x="106379" y="23081"/>
                </a:cubicBezTo>
                <a:cubicBezTo>
                  <a:pt x="130985" y="34193"/>
                  <a:pt x="126487" y="57477"/>
                  <a:pt x="147654" y="67531"/>
                </a:cubicBezTo>
                <a:cubicBezTo>
                  <a:pt x="168821" y="77585"/>
                  <a:pt x="230733" y="85523"/>
                  <a:pt x="233379" y="83406"/>
                </a:cubicBezTo>
                <a:cubicBezTo>
                  <a:pt x="236025" y="81289"/>
                  <a:pt x="186019" y="67002"/>
                  <a:pt x="163529" y="54831"/>
                </a:cubicBezTo>
                <a:cubicBezTo>
                  <a:pt x="141039" y="42660"/>
                  <a:pt x="124371" y="20700"/>
                  <a:pt x="98442" y="10381"/>
                </a:cubicBezTo>
                <a:cubicBezTo>
                  <a:pt x="72513" y="62"/>
                  <a:pt x="-1306" y="-1261"/>
                  <a:pt x="17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2D9EE199-9CC7-401E-8A5B-39EDD6310FB3}"/>
              </a:ext>
            </a:extLst>
          </p:cNvPr>
          <p:cNvSpPr/>
          <p:nvPr/>
        </p:nvSpPr>
        <p:spPr>
          <a:xfrm>
            <a:off x="4080745" y="3793650"/>
            <a:ext cx="330209" cy="49759"/>
          </a:xfrm>
          <a:custGeom>
            <a:avLst/>
            <a:gdLst>
              <a:gd name="connsiteX0" fmla="*/ 718 w 330209"/>
              <a:gd name="connsiteY0" fmla="*/ 49688 h 49759"/>
              <a:gd name="connsiteX1" fmla="*/ 108668 w 330209"/>
              <a:gd name="connsiteY1" fmla="*/ 17938 h 49759"/>
              <a:gd name="connsiteX2" fmla="*/ 178518 w 330209"/>
              <a:gd name="connsiteY2" fmla="*/ 475 h 49759"/>
              <a:gd name="connsiteX3" fmla="*/ 329330 w 330209"/>
              <a:gd name="connsiteY3" fmla="*/ 5238 h 49759"/>
              <a:gd name="connsiteX4" fmla="*/ 237255 w 330209"/>
              <a:gd name="connsiteY4" fmla="*/ 8413 h 49759"/>
              <a:gd name="connsiteX5" fmla="*/ 165818 w 330209"/>
              <a:gd name="connsiteY5" fmla="*/ 8413 h 49759"/>
              <a:gd name="connsiteX6" fmla="*/ 718 w 330209"/>
              <a:gd name="connsiteY6" fmla="*/ 49688 h 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209" h="49759">
                <a:moveTo>
                  <a:pt x="718" y="49688"/>
                </a:moveTo>
                <a:cubicBezTo>
                  <a:pt x="-8807" y="51276"/>
                  <a:pt x="79035" y="26140"/>
                  <a:pt x="108668" y="17938"/>
                </a:cubicBezTo>
                <a:cubicBezTo>
                  <a:pt x="138301" y="9736"/>
                  <a:pt x="141741" y="2592"/>
                  <a:pt x="178518" y="475"/>
                </a:cubicBezTo>
                <a:cubicBezTo>
                  <a:pt x="215295" y="-1642"/>
                  <a:pt x="319541" y="3915"/>
                  <a:pt x="329330" y="5238"/>
                </a:cubicBezTo>
                <a:cubicBezTo>
                  <a:pt x="339119" y="6561"/>
                  <a:pt x="264507" y="7884"/>
                  <a:pt x="237255" y="8413"/>
                </a:cubicBezTo>
                <a:cubicBezTo>
                  <a:pt x="210003" y="8942"/>
                  <a:pt x="203918" y="740"/>
                  <a:pt x="165818" y="8413"/>
                </a:cubicBezTo>
                <a:cubicBezTo>
                  <a:pt x="127718" y="16086"/>
                  <a:pt x="10243" y="48100"/>
                  <a:pt x="718" y="49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624ECD4F-884B-433A-923D-FF03D7330663}"/>
              </a:ext>
            </a:extLst>
          </p:cNvPr>
          <p:cNvSpPr/>
          <p:nvPr/>
        </p:nvSpPr>
        <p:spPr>
          <a:xfrm>
            <a:off x="4389101" y="3793070"/>
            <a:ext cx="355947" cy="87983"/>
          </a:xfrm>
          <a:custGeom>
            <a:avLst/>
            <a:gdLst>
              <a:gd name="connsiteX0" fmla="*/ 337 w 355947"/>
              <a:gd name="connsiteY0" fmla="*/ 1055 h 87983"/>
              <a:gd name="connsiteX1" fmla="*/ 128924 w 355947"/>
              <a:gd name="connsiteY1" fmla="*/ 15343 h 87983"/>
              <a:gd name="connsiteX2" fmla="*/ 211474 w 355947"/>
              <a:gd name="connsiteY2" fmla="*/ 48680 h 87983"/>
              <a:gd name="connsiteX3" fmla="*/ 289262 w 355947"/>
              <a:gd name="connsiteY3" fmla="*/ 82018 h 87983"/>
              <a:gd name="connsiteX4" fmla="*/ 355937 w 355947"/>
              <a:gd name="connsiteY4" fmla="*/ 83605 h 87983"/>
              <a:gd name="connsiteX5" fmla="*/ 284499 w 355947"/>
              <a:gd name="connsiteY5" fmla="*/ 85193 h 87983"/>
              <a:gd name="connsiteX6" fmla="*/ 170199 w 355947"/>
              <a:gd name="connsiteY6" fmla="*/ 42330 h 87983"/>
              <a:gd name="connsiteX7" fmla="*/ 337 w 355947"/>
              <a:gd name="connsiteY7" fmla="*/ 1055 h 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947" h="87983">
                <a:moveTo>
                  <a:pt x="337" y="1055"/>
                </a:moveTo>
                <a:cubicBezTo>
                  <a:pt x="-6542" y="-3443"/>
                  <a:pt x="93735" y="7406"/>
                  <a:pt x="128924" y="15343"/>
                </a:cubicBezTo>
                <a:cubicBezTo>
                  <a:pt x="164113" y="23280"/>
                  <a:pt x="184751" y="37568"/>
                  <a:pt x="211474" y="48680"/>
                </a:cubicBezTo>
                <a:cubicBezTo>
                  <a:pt x="238197" y="59793"/>
                  <a:pt x="265185" y="76197"/>
                  <a:pt x="289262" y="82018"/>
                </a:cubicBezTo>
                <a:cubicBezTo>
                  <a:pt x="313339" y="87839"/>
                  <a:pt x="356731" y="83076"/>
                  <a:pt x="355937" y="83605"/>
                </a:cubicBezTo>
                <a:cubicBezTo>
                  <a:pt x="355143" y="84134"/>
                  <a:pt x="315455" y="92072"/>
                  <a:pt x="284499" y="85193"/>
                </a:cubicBezTo>
                <a:cubicBezTo>
                  <a:pt x="253543" y="78314"/>
                  <a:pt x="217295" y="54501"/>
                  <a:pt x="170199" y="42330"/>
                </a:cubicBezTo>
                <a:cubicBezTo>
                  <a:pt x="123103" y="30159"/>
                  <a:pt x="7216" y="5553"/>
                  <a:pt x="337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7A03A6ED-B70C-4FC4-B29C-BE28B895EACA}"/>
              </a:ext>
            </a:extLst>
          </p:cNvPr>
          <p:cNvSpPr/>
          <p:nvPr/>
        </p:nvSpPr>
        <p:spPr>
          <a:xfrm>
            <a:off x="4090967" y="3898900"/>
            <a:ext cx="383503" cy="57411"/>
          </a:xfrm>
          <a:custGeom>
            <a:avLst/>
            <a:gdLst>
              <a:gd name="connsiteX0" fmla="*/ 21 w 383503"/>
              <a:gd name="connsiteY0" fmla="*/ 0 h 57411"/>
              <a:gd name="connsiteX1" fmla="*/ 84158 w 383503"/>
              <a:gd name="connsiteY1" fmla="*/ 15875 h 57411"/>
              <a:gd name="connsiteX2" fmla="*/ 157183 w 383503"/>
              <a:gd name="connsiteY2" fmla="*/ 28575 h 57411"/>
              <a:gd name="connsiteX3" fmla="*/ 236558 w 383503"/>
              <a:gd name="connsiteY3" fmla="*/ 14288 h 57411"/>
              <a:gd name="connsiteX4" fmla="*/ 368321 w 383503"/>
              <a:gd name="connsiteY4" fmla="*/ 50800 h 57411"/>
              <a:gd name="connsiteX5" fmla="*/ 376258 w 383503"/>
              <a:gd name="connsiteY5" fmla="*/ 52388 h 57411"/>
              <a:gd name="connsiteX6" fmla="*/ 328633 w 383503"/>
              <a:gd name="connsiteY6" fmla="*/ 55563 h 57411"/>
              <a:gd name="connsiteX7" fmla="*/ 169883 w 383503"/>
              <a:gd name="connsiteY7" fmla="*/ 20638 h 57411"/>
              <a:gd name="connsiteX8" fmla="*/ 93683 w 383503"/>
              <a:gd name="connsiteY8" fmla="*/ 15875 h 57411"/>
              <a:gd name="connsiteX9" fmla="*/ 21 w 383503"/>
              <a:gd name="connsiteY9" fmla="*/ 0 h 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503" h="57411">
                <a:moveTo>
                  <a:pt x="21" y="0"/>
                </a:moveTo>
                <a:cubicBezTo>
                  <a:pt x="-1566" y="0"/>
                  <a:pt x="84158" y="15875"/>
                  <a:pt x="84158" y="15875"/>
                </a:cubicBezTo>
                <a:cubicBezTo>
                  <a:pt x="110352" y="20637"/>
                  <a:pt x="131783" y="28840"/>
                  <a:pt x="157183" y="28575"/>
                </a:cubicBezTo>
                <a:cubicBezTo>
                  <a:pt x="182583" y="28311"/>
                  <a:pt x="201368" y="10584"/>
                  <a:pt x="236558" y="14288"/>
                </a:cubicBezTo>
                <a:cubicBezTo>
                  <a:pt x="271748" y="17992"/>
                  <a:pt x="345038" y="44450"/>
                  <a:pt x="368321" y="50800"/>
                </a:cubicBezTo>
                <a:cubicBezTo>
                  <a:pt x="391604" y="57150"/>
                  <a:pt x="382873" y="51594"/>
                  <a:pt x="376258" y="52388"/>
                </a:cubicBezTo>
                <a:cubicBezTo>
                  <a:pt x="369643" y="53182"/>
                  <a:pt x="363029" y="60855"/>
                  <a:pt x="328633" y="55563"/>
                </a:cubicBezTo>
                <a:cubicBezTo>
                  <a:pt x="294237" y="50271"/>
                  <a:pt x="209041" y="27253"/>
                  <a:pt x="169883" y="20638"/>
                </a:cubicBezTo>
                <a:cubicBezTo>
                  <a:pt x="130725" y="14023"/>
                  <a:pt x="121993" y="20902"/>
                  <a:pt x="93683" y="15875"/>
                </a:cubicBezTo>
                <a:lnTo>
                  <a:pt x="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CA43E44E-4FE7-414D-99BF-1BBC9060F39B}"/>
              </a:ext>
            </a:extLst>
          </p:cNvPr>
          <p:cNvSpPr/>
          <p:nvPr/>
        </p:nvSpPr>
        <p:spPr>
          <a:xfrm>
            <a:off x="4439238" y="3879231"/>
            <a:ext cx="307559" cy="72783"/>
          </a:xfrm>
          <a:custGeom>
            <a:avLst/>
            <a:gdLst>
              <a:gd name="connsiteX0" fmla="*/ 307387 w 307559"/>
              <a:gd name="connsiteY0" fmla="*/ 619 h 72783"/>
              <a:gd name="connsiteX1" fmla="*/ 242300 w 307559"/>
              <a:gd name="connsiteY1" fmla="*/ 53007 h 72783"/>
              <a:gd name="connsiteX2" fmla="*/ 131175 w 307559"/>
              <a:gd name="connsiteY2" fmla="*/ 67294 h 72783"/>
              <a:gd name="connsiteX3" fmla="*/ 1000 w 307559"/>
              <a:gd name="connsiteY3" fmla="*/ 72057 h 72783"/>
              <a:gd name="connsiteX4" fmla="*/ 204200 w 307559"/>
              <a:gd name="connsiteY4" fmla="*/ 53007 h 72783"/>
              <a:gd name="connsiteX5" fmla="*/ 259762 w 307559"/>
              <a:gd name="connsiteY5" fmla="*/ 26019 h 72783"/>
              <a:gd name="connsiteX6" fmla="*/ 307387 w 307559"/>
              <a:gd name="connsiteY6" fmla="*/ 619 h 7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559" h="72783">
                <a:moveTo>
                  <a:pt x="307387" y="619"/>
                </a:moveTo>
                <a:cubicBezTo>
                  <a:pt x="304477" y="5117"/>
                  <a:pt x="271669" y="41895"/>
                  <a:pt x="242300" y="53007"/>
                </a:cubicBezTo>
                <a:cubicBezTo>
                  <a:pt x="212931" y="64119"/>
                  <a:pt x="171392" y="64119"/>
                  <a:pt x="131175" y="67294"/>
                </a:cubicBezTo>
                <a:cubicBezTo>
                  <a:pt x="90958" y="70469"/>
                  <a:pt x="-11171" y="74438"/>
                  <a:pt x="1000" y="72057"/>
                </a:cubicBezTo>
                <a:cubicBezTo>
                  <a:pt x="13171" y="69676"/>
                  <a:pt x="161073" y="60680"/>
                  <a:pt x="204200" y="53007"/>
                </a:cubicBezTo>
                <a:cubicBezTo>
                  <a:pt x="247327" y="45334"/>
                  <a:pt x="243887" y="34750"/>
                  <a:pt x="259762" y="26019"/>
                </a:cubicBezTo>
                <a:cubicBezTo>
                  <a:pt x="275637" y="17288"/>
                  <a:pt x="310297" y="-3879"/>
                  <a:pt x="307387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2CC33703-66D9-464C-A278-FE3A9F0B6F53}"/>
              </a:ext>
            </a:extLst>
          </p:cNvPr>
          <p:cNvSpPr/>
          <p:nvPr/>
        </p:nvSpPr>
        <p:spPr>
          <a:xfrm>
            <a:off x="4096123" y="3808357"/>
            <a:ext cx="131523" cy="74672"/>
          </a:xfrm>
          <a:custGeom>
            <a:avLst/>
            <a:gdLst>
              <a:gd name="connsiteX0" fmla="*/ 1215 w 131523"/>
              <a:gd name="connsiteY0" fmla="*/ 74668 h 74672"/>
              <a:gd name="connsiteX1" fmla="*/ 82177 w 131523"/>
              <a:gd name="connsiteY1" fmla="*/ 23868 h 74672"/>
              <a:gd name="connsiteX2" fmla="*/ 131390 w 131523"/>
              <a:gd name="connsiteY2" fmla="*/ 56 h 74672"/>
              <a:gd name="connsiteX3" fmla="*/ 67890 w 131523"/>
              <a:gd name="connsiteY3" fmla="*/ 17518 h 74672"/>
              <a:gd name="connsiteX4" fmla="*/ 36140 w 131523"/>
              <a:gd name="connsiteY4" fmla="*/ 27043 h 74672"/>
              <a:gd name="connsiteX5" fmla="*/ 1215 w 131523"/>
              <a:gd name="connsiteY5" fmla="*/ 74668 h 7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23" h="74672">
                <a:moveTo>
                  <a:pt x="1215" y="74668"/>
                </a:moveTo>
                <a:cubicBezTo>
                  <a:pt x="8888" y="74139"/>
                  <a:pt x="60481" y="36303"/>
                  <a:pt x="82177" y="23868"/>
                </a:cubicBezTo>
                <a:cubicBezTo>
                  <a:pt x="103873" y="11433"/>
                  <a:pt x="133771" y="1114"/>
                  <a:pt x="131390" y="56"/>
                </a:cubicBezTo>
                <a:cubicBezTo>
                  <a:pt x="129009" y="-1002"/>
                  <a:pt x="83765" y="13020"/>
                  <a:pt x="67890" y="17518"/>
                </a:cubicBezTo>
                <a:cubicBezTo>
                  <a:pt x="52015" y="22016"/>
                  <a:pt x="48046" y="21222"/>
                  <a:pt x="36140" y="27043"/>
                </a:cubicBezTo>
                <a:cubicBezTo>
                  <a:pt x="24234" y="32864"/>
                  <a:pt x="-6458" y="75197"/>
                  <a:pt x="1215" y="74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220F178A-C1A4-4002-A5A0-4EC7BF4D8D1A}"/>
              </a:ext>
            </a:extLst>
          </p:cNvPr>
          <p:cNvSpPr/>
          <p:nvPr/>
        </p:nvSpPr>
        <p:spPr>
          <a:xfrm>
            <a:off x="4410445" y="3835341"/>
            <a:ext cx="155769" cy="8989"/>
          </a:xfrm>
          <a:custGeom>
            <a:avLst/>
            <a:gdLst>
              <a:gd name="connsiteX0" fmla="*/ 1218 w 155769"/>
              <a:gd name="connsiteY0" fmla="*/ 7997 h 8989"/>
              <a:gd name="connsiteX1" fmla="*/ 153618 w 155769"/>
              <a:gd name="connsiteY1" fmla="*/ 7997 h 8989"/>
              <a:gd name="connsiteX2" fmla="*/ 85355 w 155769"/>
              <a:gd name="connsiteY2" fmla="*/ 59 h 8989"/>
              <a:gd name="connsiteX3" fmla="*/ 1218 w 155769"/>
              <a:gd name="connsiteY3" fmla="*/ 7997 h 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69" h="8989">
                <a:moveTo>
                  <a:pt x="1218" y="7997"/>
                </a:moveTo>
                <a:cubicBezTo>
                  <a:pt x="12595" y="9320"/>
                  <a:pt x="139595" y="9320"/>
                  <a:pt x="153618" y="7997"/>
                </a:cubicBezTo>
                <a:cubicBezTo>
                  <a:pt x="167641" y="6674"/>
                  <a:pt x="109432" y="853"/>
                  <a:pt x="85355" y="59"/>
                </a:cubicBezTo>
                <a:cubicBezTo>
                  <a:pt x="61278" y="-735"/>
                  <a:pt x="-10159" y="6674"/>
                  <a:pt x="1218" y="7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9C7C3D6F-EB03-4783-A7CE-07ECC0AA1F52}"/>
              </a:ext>
            </a:extLst>
          </p:cNvPr>
          <p:cNvSpPr/>
          <p:nvPr/>
        </p:nvSpPr>
        <p:spPr>
          <a:xfrm>
            <a:off x="4551351" y="3252708"/>
            <a:ext cx="136655" cy="255203"/>
          </a:xfrm>
          <a:custGeom>
            <a:avLst/>
            <a:gdLst>
              <a:gd name="connsiteX0" fmla="*/ 111137 w 136655"/>
              <a:gd name="connsiteY0" fmla="*/ 80 h 255203"/>
              <a:gd name="connsiteX1" fmla="*/ 134949 w 136655"/>
              <a:gd name="connsiteY1" fmla="*/ 157242 h 255203"/>
              <a:gd name="connsiteX2" fmla="*/ 131774 w 136655"/>
              <a:gd name="connsiteY2" fmla="*/ 211217 h 255203"/>
              <a:gd name="connsiteX3" fmla="*/ 107962 w 136655"/>
              <a:gd name="connsiteY3" fmla="*/ 238205 h 255203"/>
              <a:gd name="connsiteX4" fmla="*/ 73037 w 136655"/>
              <a:gd name="connsiteY4" fmla="*/ 254080 h 255203"/>
              <a:gd name="connsiteX5" fmla="*/ 49224 w 136655"/>
              <a:gd name="connsiteY5" fmla="*/ 249317 h 255203"/>
              <a:gd name="connsiteX6" fmla="*/ 12 w 136655"/>
              <a:gd name="connsiteY6" fmla="*/ 212805 h 255203"/>
              <a:gd name="connsiteX7" fmla="*/ 53987 w 136655"/>
              <a:gd name="connsiteY7" fmla="*/ 230267 h 255203"/>
              <a:gd name="connsiteX8" fmla="*/ 88912 w 136655"/>
              <a:gd name="connsiteY8" fmla="*/ 225505 h 255203"/>
              <a:gd name="connsiteX9" fmla="*/ 117487 w 136655"/>
              <a:gd name="connsiteY9" fmla="*/ 200105 h 255203"/>
              <a:gd name="connsiteX10" fmla="*/ 125424 w 136655"/>
              <a:gd name="connsiteY10" fmla="*/ 179467 h 255203"/>
              <a:gd name="connsiteX11" fmla="*/ 111137 w 136655"/>
              <a:gd name="connsiteY11" fmla="*/ 80 h 25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55" h="255203">
                <a:moveTo>
                  <a:pt x="111137" y="80"/>
                </a:moveTo>
                <a:cubicBezTo>
                  <a:pt x="112724" y="-3624"/>
                  <a:pt x="131509" y="122052"/>
                  <a:pt x="134949" y="157242"/>
                </a:cubicBezTo>
                <a:cubicBezTo>
                  <a:pt x="138389" y="192432"/>
                  <a:pt x="136272" y="197723"/>
                  <a:pt x="131774" y="211217"/>
                </a:cubicBezTo>
                <a:cubicBezTo>
                  <a:pt x="127276" y="224711"/>
                  <a:pt x="117751" y="231061"/>
                  <a:pt x="107962" y="238205"/>
                </a:cubicBezTo>
                <a:cubicBezTo>
                  <a:pt x="98173" y="245349"/>
                  <a:pt x="82826" y="252228"/>
                  <a:pt x="73037" y="254080"/>
                </a:cubicBezTo>
                <a:cubicBezTo>
                  <a:pt x="63248" y="255932"/>
                  <a:pt x="61395" y="256196"/>
                  <a:pt x="49224" y="249317"/>
                </a:cubicBezTo>
                <a:cubicBezTo>
                  <a:pt x="37053" y="242438"/>
                  <a:pt x="-782" y="215980"/>
                  <a:pt x="12" y="212805"/>
                </a:cubicBezTo>
                <a:cubicBezTo>
                  <a:pt x="806" y="209630"/>
                  <a:pt x="39170" y="228150"/>
                  <a:pt x="53987" y="230267"/>
                </a:cubicBezTo>
                <a:cubicBezTo>
                  <a:pt x="68804" y="232384"/>
                  <a:pt x="78329" y="230532"/>
                  <a:pt x="88912" y="225505"/>
                </a:cubicBezTo>
                <a:cubicBezTo>
                  <a:pt x="99495" y="220478"/>
                  <a:pt x="111402" y="207778"/>
                  <a:pt x="117487" y="200105"/>
                </a:cubicBezTo>
                <a:cubicBezTo>
                  <a:pt x="123572" y="192432"/>
                  <a:pt x="125953" y="208571"/>
                  <a:pt x="125424" y="179467"/>
                </a:cubicBezTo>
                <a:cubicBezTo>
                  <a:pt x="124895" y="150363"/>
                  <a:pt x="109550" y="3784"/>
                  <a:pt x="111137" y="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B408B38E-3CCC-483E-871D-49836732FC51}"/>
              </a:ext>
            </a:extLst>
          </p:cNvPr>
          <p:cNvSpPr/>
          <p:nvPr/>
        </p:nvSpPr>
        <p:spPr>
          <a:xfrm>
            <a:off x="4191175" y="3126171"/>
            <a:ext cx="136859" cy="349348"/>
          </a:xfrm>
          <a:custGeom>
            <a:avLst/>
            <a:gdLst>
              <a:gd name="connsiteX0" fmla="*/ 134763 w 136859"/>
              <a:gd name="connsiteY0" fmla="*/ 2792 h 349348"/>
              <a:gd name="connsiteX1" fmla="*/ 118888 w 136859"/>
              <a:gd name="connsiteY1" fmla="*/ 94867 h 349348"/>
              <a:gd name="connsiteX2" fmla="*/ 39513 w 136859"/>
              <a:gd name="connsiteY2" fmla="*/ 186942 h 349348"/>
              <a:gd name="connsiteX3" fmla="*/ 23638 w 136859"/>
              <a:gd name="connsiteY3" fmla="*/ 247267 h 349348"/>
              <a:gd name="connsiteX4" fmla="*/ 83963 w 136859"/>
              <a:gd name="connsiteY4" fmla="*/ 331404 h 349348"/>
              <a:gd name="connsiteX5" fmla="*/ 76025 w 136859"/>
              <a:gd name="connsiteY5" fmla="*/ 337754 h 349348"/>
              <a:gd name="connsiteX6" fmla="*/ 52213 w 136859"/>
              <a:gd name="connsiteY6" fmla="*/ 348867 h 349348"/>
              <a:gd name="connsiteX7" fmla="*/ 9350 w 136859"/>
              <a:gd name="connsiteY7" fmla="*/ 320292 h 349348"/>
              <a:gd name="connsiteX8" fmla="*/ 1413 w 136859"/>
              <a:gd name="connsiteY8" fmla="*/ 258379 h 349348"/>
              <a:gd name="connsiteX9" fmla="*/ 29988 w 136859"/>
              <a:gd name="connsiteY9" fmla="*/ 190117 h 349348"/>
              <a:gd name="connsiteX10" fmla="*/ 98250 w 136859"/>
              <a:gd name="connsiteY10" fmla="*/ 82167 h 349348"/>
              <a:gd name="connsiteX11" fmla="*/ 85550 w 136859"/>
              <a:gd name="connsiteY11" fmla="*/ 28192 h 349348"/>
              <a:gd name="connsiteX12" fmla="*/ 134763 w 136859"/>
              <a:gd name="connsiteY12" fmla="*/ 2792 h 34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59" h="349348">
                <a:moveTo>
                  <a:pt x="134763" y="2792"/>
                </a:moveTo>
                <a:cubicBezTo>
                  <a:pt x="140319" y="13905"/>
                  <a:pt x="134763" y="64175"/>
                  <a:pt x="118888" y="94867"/>
                </a:cubicBezTo>
                <a:cubicBezTo>
                  <a:pt x="103013" y="125559"/>
                  <a:pt x="55388" y="161542"/>
                  <a:pt x="39513" y="186942"/>
                </a:cubicBezTo>
                <a:cubicBezTo>
                  <a:pt x="23638" y="212342"/>
                  <a:pt x="16230" y="223190"/>
                  <a:pt x="23638" y="247267"/>
                </a:cubicBezTo>
                <a:cubicBezTo>
                  <a:pt x="31046" y="271344"/>
                  <a:pt x="83963" y="331404"/>
                  <a:pt x="83963" y="331404"/>
                </a:cubicBezTo>
                <a:cubicBezTo>
                  <a:pt x="92694" y="346485"/>
                  <a:pt x="81317" y="334844"/>
                  <a:pt x="76025" y="337754"/>
                </a:cubicBezTo>
                <a:cubicBezTo>
                  <a:pt x="70733" y="340664"/>
                  <a:pt x="63326" y="351777"/>
                  <a:pt x="52213" y="348867"/>
                </a:cubicBezTo>
                <a:cubicBezTo>
                  <a:pt x="41100" y="345957"/>
                  <a:pt x="17817" y="335373"/>
                  <a:pt x="9350" y="320292"/>
                </a:cubicBezTo>
                <a:cubicBezTo>
                  <a:pt x="883" y="305211"/>
                  <a:pt x="-2027" y="280075"/>
                  <a:pt x="1413" y="258379"/>
                </a:cubicBezTo>
                <a:cubicBezTo>
                  <a:pt x="4853" y="236683"/>
                  <a:pt x="13849" y="219486"/>
                  <a:pt x="29988" y="190117"/>
                </a:cubicBezTo>
                <a:cubicBezTo>
                  <a:pt x="46127" y="160748"/>
                  <a:pt x="88990" y="109155"/>
                  <a:pt x="98250" y="82167"/>
                </a:cubicBezTo>
                <a:cubicBezTo>
                  <a:pt x="107510" y="55180"/>
                  <a:pt x="81846" y="39834"/>
                  <a:pt x="85550" y="28192"/>
                </a:cubicBezTo>
                <a:cubicBezTo>
                  <a:pt x="89254" y="16550"/>
                  <a:pt x="129207" y="-8321"/>
                  <a:pt x="134763" y="27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0C543EA5-3F58-427E-ACFB-444A405A9903}"/>
              </a:ext>
            </a:extLst>
          </p:cNvPr>
          <p:cNvSpPr/>
          <p:nvPr/>
        </p:nvSpPr>
        <p:spPr>
          <a:xfrm>
            <a:off x="4129546" y="3425100"/>
            <a:ext cx="55226" cy="83368"/>
          </a:xfrm>
          <a:custGeom>
            <a:avLst/>
            <a:gdLst>
              <a:gd name="connsiteX0" fmla="*/ 55104 w 55226"/>
              <a:gd name="connsiteY0" fmla="*/ 725 h 83368"/>
              <a:gd name="connsiteX1" fmla="*/ 15417 w 55226"/>
              <a:gd name="connsiteY1" fmla="*/ 45175 h 83368"/>
              <a:gd name="connsiteX2" fmla="*/ 1129 w 55226"/>
              <a:gd name="connsiteY2" fmla="*/ 83275 h 83368"/>
              <a:gd name="connsiteX3" fmla="*/ 55104 w 55226"/>
              <a:gd name="connsiteY3" fmla="*/ 725 h 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26" h="83368">
                <a:moveTo>
                  <a:pt x="55104" y="725"/>
                </a:moveTo>
                <a:cubicBezTo>
                  <a:pt x="57485" y="-5625"/>
                  <a:pt x="24413" y="31417"/>
                  <a:pt x="15417" y="45175"/>
                </a:cubicBezTo>
                <a:cubicBezTo>
                  <a:pt x="6421" y="58933"/>
                  <a:pt x="-3369" y="85127"/>
                  <a:pt x="1129" y="83275"/>
                </a:cubicBezTo>
                <a:cubicBezTo>
                  <a:pt x="5627" y="81423"/>
                  <a:pt x="52723" y="7075"/>
                  <a:pt x="55104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6B2461E0-1BA3-4A1A-A252-B0C7AA1C1536}"/>
              </a:ext>
            </a:extLst>
          </p:cNvPr>
          <p:cNvSpPr/>
          <p:nvPr/>
        </p:nvSpPr>
        <p:spPr>
          <a:xfrm>
            <a:off x="4084575" y="2992127"/>
            <a:ext cx="163641" cy="142002"/>
          </a:xfrm>
          <a:custGeom>
            <a:avLst/>
            <a:gdLst>
              <a:gd name="connsiteX0" fmla="*/ 163575 w 163641"/>
              <a:gd name="connsiteY0" fmla="*/ 311 h 142002"/>
              <a:gd name="connsiteX1" fmla="*/ 103250 w 163641"/>
              <a:gd name="connsiteY1" fmla="*/ 52698 h 142002"/>
              <a:gd name="connsiteX2" fmla="*/ 63 w 163641"/>
              <a:gd name="connsiteY2" fmla="*/ 141598 h 142002"/>
              <a:gd name="connsiteX3" fmla="*/ 88963 w 163641"/>
              <a:gd name="connsiteY3" fmla="*/ 82861 h 142002"/>
              <a:gd name="connsiteX4" fmla="*/ 163575 w 163641"/>
              <a:gd name="connsiteY4" fmla="*/ 311 h 14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41" h="142002">
                <a:moveTo>
                  <a:pt x="163575" y="311"/>
                </a:moveTo>
                <a:cubicBezTo>
                  <a:pt x="165956" y="-4716"/>
                  <a:pt x="103250" y="52698"/>
                  <a:pt x="103250" y="52698"/>
                </a:cubicBezTo>
                <a:cubicBezTo>
                  <a:pt x="75998" y="76246"/>
                  <a:pt x="2444" y="136571"/>
                  <a:pt x="63" y="141598"/>
                </a:cubicBezTo>
                <a:cubicBezTo>
                  <a:pt x="-2318" y="146625"/>
                  <a:pt x="62505" y="103499"/>
                  <a:pt x="88963" y="82861"/>
                </a:cubicBezTo>
                <a:cubicBezTo>
                  <a:pt x="115421" y="62223"/>
                  <a:pt x="161194" y="5338"/>
                  <a:pt x="163575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6D47AC4C-AF9F-4A39-A0A8-46725449C6D1}"/>
              </a:ext>
            </a:extLst>
          </p:cNvPr>
          <p:cNvSpPr/>
          <p:nvPr/>
        </p:nvSpPr>
        <p:spPr>
          <a:xfrm>
            <a:off x="4564377" y="2911424"/>
            <a:ext cx="81090" cy="317465"/>
          </a:xfrm>
          <a:custGeom>
            <a:avLst/>
            <a:gdLst>
              <a:gd name="connsiteX0" fmla="*/ 17148 w 81090"/>
              <a:gd name="connsiteY0" fmla="*/ 51 h 317465"/>
              <a:gd name="connsiteX1" fmla="*/ 18736 w 81090"/>
              <a:gd name="connsiteY1" fmla="*/ 88951 h 317465"/>
              <a:gd name="connsiteX2" fmla="*/ 80648 w 81090"/>
              <a:gd name="connsiteY2" fmla="*/ 160389 h 317465"/>
              <a:gd name="connsiteX3" fmla="*/ 47311 w 81090"/>
              <a:gd name="connsiteY3" fmla="*/ 314376 h 317465"/>
              <a:gd name="connsiteX4" fmla="*/ 63186 w 81090"/>
              <a:gd name="connsiteY4" fmla="*/ 255639 h 317465"/>
              <a:gd name="connsiteX5" fmla="*/ 45723 w 81090"/>
              <a:gd name="connsiteY5" fmla="*/ 161976 h 317465"/>
              <a:gd name="connsiteX6" fmla="*/ 1273 w 81090"/>
              <a:gd name="connsiteY6" fmla="*/ 101651 h 317465"/>
              <a:gd name="connsiteX7" fmla="*/ 17148 w 81090"/>
              <a:gd name="connsiteY7" fmla="*/ 51 h 3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90" h="317465">
                <a:moveTo>
                  <a:pt x="17148" y="51"/>
                </a:moveTo>
                <a:cubicBezTo>
                  <a:pt x="20058" y="-2066"/>
                  <a:pt x="8153" y="62228"/>
                  <a:pt x="18736" y="88951"/>
                </a:cubicBezTo>
                <a:cubicBezTo>
                  <a:pt x="29319" y="115674"/>
                  <a:pt x="75886" y="122818"/>
                  <a:pt x="80648" y="160389"/>
                </a:cubicBezTo>
                <a:cubicBezTo>
                  <a:pt x="85410" y="197960"/>
                  <a:pt x="50221" y="298501"/>
                  <a:pt x="47311" y="314376"/>
                </a:cubicBezTo>
                <a:cubicBezTo>
                  <a:pt x="44401" y="330251"/>
                  <a:pt x="63451" y="281039"/>
                  <a:pt x="63186" y="255639"/>
                </a:cubicBezTo>
                <a:cubicBezTo>
                  <a:pt x="62921" y="230239"/>
                  <a:pt x="56042" y="187641"/>
                  <a:pt x="45723" y="161976"/>
                </a:cubicBezTo>
                <a:cubicBezTo>
                  <a:pt x="35404" y="136311"/>
                  <a:pt x="7623" y="124405"/>
                  <a:pt x="1273" y="101651"/>
                </a:cubicBezTo>
                <a:cubicBezTo>
                  <a:pt x="-5077" y="78897"/>
                  <a:pt x="14238" y="2168"/>
                  <a:pt x="17148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C93B19B0-FDDE-48D8-9663-71E960B776FC}"/>
              </a:ext>
            </a:extLst>
          </p:cNvPr>
          <p:cNvSpPr/>
          <p:nvPr/>
        </p:nvSpPr>
        <p:spPr>
          <a:xfrm>
            <a:off x="4669270" y="2850886"/>
            <a:ext cx="113435" cy="89815"/>
          </a:xfrm>
          <a:custGeom>
            <a:avLst/>
            <a:gdLst>
              <a:gd name="connsiteX0" fmla="*/ 112280 w 113435"/>
              <a:gd name="connsiteY0" fmla="*/ 264 h 89815"/>
              <a:gd name="connsiteX1" fmla="*/ 1155 w 113435"/>
              <a:gd name="connsiteY1" fmla="*/ 87577 h 89815"/>
              <a:gd name="connsiteX2" fmla="*/ 56718 w 113435"/>
              <a:gd name="connsiteY2" fmla="*/ 60589 h 89815"/>
              <a:gd name="connsiteX3" fmla="*/ 112280 w 113435"/>
              <a:gd name="connsiteY3" fmla="*/ 264 h 8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35" h="89815">
                <a:moveTo>
                  <a:pt x="112280" y="264"/>
                </a:moveTo>
                <a:cubicBezTo>
                  <a:pt x="103019" y="4762"/>
                  <a:pt x="10415" y="77523"/>
                  <a:pt x="1155" y="87577"/>
                </a:cubicBezTo>
                <a:cubicBezTo>
                  <a:pt x="-8105" y="97631"/>
                  <a:pt x="40843" y="71172"/>
                  <a:pt x="56718" y="60589"/>
                </a:cubicBezTo>
                <a:cubicBezTo>
                  <a:pt x="72593" y="50006"/>
                  <a:pt x="121541" y="-4234"/>
                  <a:pt x="112280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FB590B33-1245-4B40-952C-E599D9ED409E}"/>
              </a:ext>
            </a:extLst>
          </p:cNvPr>
          <p:cNvSpPr/>
          <p:nvPr/>
        </p:nvSpPr>
        <p:spPr>
          <a:xfrm>
            <a:off x="3849252" y="3012376"/>
            <a:ext cx="321167" cy="75493"/>
          </a:xfrm>
          <a:custGeom>
            <a:avLst/>
            <a:gdLst>
              <a:gd name="connsiteX0" fmla="*/ 321111 w 321167"/>
              <a:gd name="connsiteY0" fmla="*/ 699 h 75493"/>
              <a:gd name="connsiteX1" fmla="*/ 92511 w 321167"/>
              <a:gd name="connsiteY1" fmla="*/ 16574 h 75493"/>
              <a:gd name="connsiteX2" fmla="*/ 436 w 321167"/>
              <a:gd name="connsiteY2" fmla="*/ 75312 h 75493"/>
              <a:gd name="connsiteX3" fmla="*/ 70286 w 321167"/>
              <a:gd name="connsiteY3" fmla="*/ 34037 h 75493"/>
              <a:gd name="connsiteX4" fmla="*/ 321111 w 321167"/>
              <a:gd name="connsiteY4" fmla="*/ 699 h 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67" h="75493">
                <a:moveTo>
                  <a:pt x="321111" y="699"/>
                </a:moveTo>
                <a:cubicBezTo>
                  <a:pt x="324815" y="-2212"/>
                  <a:pt x="145957" y="4139"/>
                  <a:pt x="92511" y="16574"/>
                </a:cubicBezTo>
                <a:cubicBezTo>
                  <a:pt x="39065" y="29009"/>
                  <a:pt x="4140" y="72402"/>
                  <a:pt x="436" y="75312"/>
                </a:cubicBezTo>
                <a:cubicBezTo>
                  <a:pt x="-3268" y="78223"/>
                  <a:pt x="16311" y="45414"/>
                  <a:pt x="70286" y="34037"/>
                </a:cubicBezTo>
                <a:cubicBezTo>
                  <a:pt x="124261" y="22660"/>
                  <a:pt x="317407" y="3610"/>
                  <a:pt x="321111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D3DB734D-D86E-442C-97ED-E1C00C163AAC}"/>
              </a:ext>
            </a:extLst>
          </p:cNvPr>
          <p:cNvSpPr/>
          <p:nvPr/>
        </p:nvSpPr>
        <p:spPr>
          <a:xfrm>
            <a:off x="4275069" y="4014715"/>
            <a:ext cx="295549" cy="38674"/>
          </a:xfrm>
          <a:custGeom>
            <a:avLst/>
            <a:gdLst>
              <a:gd name="connsiteX0" fmla="*/ 69 w 295549"/>
              <a:gd name="connsiteY0" fmla="*/ 73 h 38674"/>
              <a:gd name="connsiteX1" fmla="*/ 139769 w 295549"/>
              <a:gd name="connsiteY1" fmla="*/ 38173 h 38674"/>
              <a:gd name="connsiteX2" fmla="*/ 293756 w 295549"/>
              <a:gd name="connsiteY2" fmla="*/ 22298 h 38674"/>
              <a:gd name="connsiteX3" fmla="*/ 217556 w 295549"/>
              <a:gd name="connsiteY3" fmla="*/ 28648 h 38674"/>
              <a:gd name="connsiteX4" fmla="*/ 122306 w 295549"/>
              <a:gd name="connsiteY4" fmla="*/ 28648 h 38674"/>
              <a:gd name="connsiteX5" fmla="*/ 69 w 295549"/>
              <a:gd name="connsiteY5" fmla="*/ 73 h 3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49" h="38674">
                <a:moveTo>
                  <a:pt x="69" y="73"/>
                </a:moveTo>
                <a:cubicBezTo>
                  <a:pt x="2979" y="1660"/>
                  <a:pt x="90821" y="34469"/>
                  <a:pt x="139769" y="38173"/>
                </a:cubicBezTo>
                <a:cubicBezTo>
                  <a:pt x="188717" y="41877"/>
                  <a:pt x="280792" y="23885"/>
                  <a:pt x="293756" y="22298"/>
                </a:cubicBezTo>
                <a:cubicBezTo>
                  <a:pt x="306720" y="20711"/>
                  <a:pt x="246131" y="27590"/>
                  <a:pt x="217556" y="28648"/>
                </a:cubicBezTo>
                <a:cubicBezTo>
                  <a:pt x="188981" y="29706"/>
                  <a:pt x="158025" y="34204"/>
                  <a:pt x="122306" y="28648"/>
                </a:cubicBezTo>
                <a:cubicBezTo>
                  <a:pt x="86587" y="23092"/>
                  <a:pt x="-2841" y="-1514"/>
                  <a:pt x="6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269492B2-3C79-45D1-846F-3D4E8E3BDDFA}"/>
              </a:ext>
            </a:extLst>
          </p:cNvPr>
          <p:cNvSpPr/>
          <p:nvPr/>
        </p:nvSpPr>
        <p:spPr>
          <a:xfrm>
            <a:off x="4390434" y="3428807"/>
            <a:ext cx="24494" cy="101708"/>
          </a:xfrm>
          <a:custGeom>
            <a:avLst/>
            <a:gdLst>
              <a:gd name="connsiteX0" fmla="*/ 24404 w 24494"/>
              <a:gd name="connsiteY0" fmla="*/ 193 h 101708"/>
              <a:gd name="connsiteX1" fmla="*/ 591 w 24494"/>
              <a:gd name="connsiteY1" fmla="*/ 98618 h 101708"/>
              <a:gd name="connsiteX2" fmla="*/ 8529 w 24494"/>
              <a:gd name="connsiteY2" fmla="*/ 73218 h 101708"/>
              <a:gd name="connsiteX3" fmla="*/ 24404 w 24494"/>
              <a:gd name="connsiteY3" fmla="*/ 193 h 10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" h="101708">
                <a:moveTo>
                  <a:pt x="24404" y="193"/>
                </a:moveTo>
                <a:cubicBezTo>
                  <a:pt x="23081" y="4426"/>
                  <a:pt x="3237" y="86447"/>
                  <a:pt x="591" y="98618"/>
                </a:cubicBezTo>
                <a:cubicBezTo>
                  <a:pt x="-2055" y="110789"/>
                  <a:pt x="4825" y="83801"/>
                  <a:pt x="8529" y="73218"/>
                </a:cubicBezTo>
                <a:cubicBezTo>
                  <a:pt x="12233" y="62635"/>
                  <a:pt x="25727" y="-4040"/>
                  <a:pt x="24404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CC9DF2CA-F29C-4245-B46D-983FF66F7472}"/>
              </a:ext>
            </a:extLst>
          </p:cNvPr>
          <p:cNvSpPr/>
          <p:nvPr/>
        </p:nvSpPr>
        <p:spPr>
          <a:xfrm>
            <a:off x="4460812" y="3460303"/>
            <a:ext cx="27061" cy="94181"/>
          </a:xfrm>
          <a:custGeom>
            <a:avLst/>
            <a:gdLst>
              <a:gd name="connsiteX0" fmla="*/ 1651 w 27061"/>
              <a:gd name="connsiteY0" fmla="*/ 447 h 94181"/>
              <a:gd name="connsiteX1" fmla="*/ 27051 w 27061"/>
              <a:gd name="connsiteY1" fmla="*/ 92522 h 94181"/>
              <a:gd name="connsiteX2" fmla="*/ 4826 w 27061"/>
              <a:gd name="connsiteY2" fmla="*/ 57597 h 94181"/>
              <a:gd name="connsiteX3" fmla="*/ 1651 w 27061"/>
              <a:gd name="connsiteY3" fmla="*/ 447 h 9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1" h="94181">
                <a:moveTo>
                  <a:pt x="1651" y="447"/>
                </a:moveTo>
                <a:cubicBezTo>
                  <a:pt x="5355" y="6268"/>
                  <a:pt x="26522" y="82997"/>
                  <a:pt x="27051" y="92522"/>
                </a:cubicBezTo>
                <a:cubicBezTo>
                  <a:pt x="27580" y="102047"/>
                  <a:pt x="8530" y="67916"/>
                  <a:pt x="4826" y="57597"/>
                </a:cubicBezTo>
                <a:cubicBezTo>
                  <a:pt x="1122" y="47278"/>
                  <a:pt x="-2053" y="-5374"/>
                  <a:pt x="165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F5F34FE1-D115-4E04-B997-3B7F11BBC4ED}"/>
              </a:ext>
            </a:extLst>
          </p:cNvPr>
          <p:cNvSpPr/>
          <p:nvPr/>
        </p:nvSpPr>
        <p:spPr>
          <a:xfrm>
            <a:off x="4473547" y="1968642"/>
            <a:ext cx="775136" cy="435786"/>
          </a:xfrm>
          <a:custGeom>
            <a:avLst/>
            <a:gdLst>
              <a:gd name="connsiteX0" fmla="*/ 28 w 775136"/>
              <a:gd name="connsiteY0" fmla="*/ 1446 h 435786"/>
              <a:gd name="connsiteX1" fmla="*/ 298478 w 775136"/>
              <a:gd name="connsiteY1" fmla="*/ 14146 h 435786"/>
              <a:gd name="connsiteX2" fmla="*/ 492153 w 775136"/>
              <a:gd name="connsiteY2" fmla="*/ 85583 h 435786"/>
              <a:gd name="connsiteX3" fmla="*/ 587403 w 775136"/>
              <a:gd name="connsiteY3" fmla="*/ 157021 h 435786"/>
              <a:gd name="connsiteX4" fmla="*/ 774728 w 775136"/>
              <a:gd name="connsiteY4" fmla="*/ 434833 h 435786"/>
              <a:gd name="connsiteX5" fmla="*/ 635028 w 775136"/>
              <a:gd name="connsiteY5" fmla="*/ 244333 h 435786"/>
              <a:gd name="connsiteX6" fmla="*/ 549303 w 775136"/>
              <a:gd name="connsiteY6" fmla="*/ 141146 h 435786"/>
              <a:gd name="connsiteX7" fmla="*/ 315941 w 775136"/>
              <a:gd name="connsiteY7" fmla="*/ 34783 h 435786"/>
              <a:gd name="connsiteX8" fmla="*/ 28 w 775136"/>
              <a:gd name="connsiteY8" fmla="*/ 1446 h 4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36" h="435786">
                <a:moveTo>
                  <a:pt x="28" y="1446"/>
                </a:moveTo>
                <a:cubicBezTo>
                  <a:pt x="-2883" y="-1994"/>
                  <a:pt x="216457" y="123"/>
                  <a:pt x="298478" y="14146"/>
                </a:cubicBezTo>
                <a:cubicBezTo>
                  <a:pt x="380499" y="28169"/>
                  <a:pt x="443999" y="61771"/>
                  <a:pt x="492153" y="85583"/>
                </a:cubicBezTo>
                <a:cubicBezTo>
                  <a:pt x="540307" y="109395"/>
                  <a:pt x="540307" y="98813"/>
                  <a:pt x="587403" y="157021"/>
                </a:cubicBezTo>
                <a:cubicBezTo>
                  <a:pt x="634499" y="215229"/>
                  <a:pt x="766790" y="420281"/>
                  <a:pt x="774728" y="434833"/>
                </a:cubicBezTo>
                <a:cubicBezTo>
                  <a:pt x="782666" y="449385"/>
                  <a:pt x="672599" y="293281"/>
                  <a:pt x="635028" y="244333"/>
                </a:cubicBezTo>
                <a:cubicBezTo>
                  <a:pt x="597457" y="195385"/>
                  <a:pt x="602484" y="176071"/>
                  <a:pt x="549303" y="141146"/>
                </a:cubicBezTo>
                <a:cubicBezTo>
                  <a:pt x="496122" y="106221"/>
                  <a:pt x="401137" y="57008"/>
                  <a:pt x="315941" y="34783"/>
                </a:cubicBezTo>
                <a:cubicBezTo>
                  <a:pt x="230745" y="12558"/>
                  <a:pt x="2939" y="4886"/>
                  <a:pt x="28" y="1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27378A9B-9268-4C3A-AE7C-0561B5DE8EAA}"/>
              </a:ext>
            </a:extLst>
          </p:cNvPr>
          <p:cNvSpPr/>
          <p:nvPr/>
        </p:nvSpPr>
        <p:spPr>
          <a:xfrm>
            <a:off x="3780429" y="1944876"/>
            <a:ext cx="705532" cy="306933"/>
          </a:xfrm>
          <a:custGeom>
            <a:avLst/>
            <a:gdLst>
              <a:gd name="connsiteX0" fmla="*/ 702671 w 705532"/>
              <a:gd name="connsiteY0" fmla="*/ 36324 h 306933"/>
              <a:gd name="connsiteX1" fmla="*/ 529634 w 705532"/>
              <a:gd name="connsiteY1" fmla="*/ 6162 h 306933"/>
              <a:gd name="connsiteX2" fmla="*/ 305796 w 705532"/>
              <a:gd name="connsiteY2" fmla="*/ 52199 h 306933"/>
              <a:gd name="connsiteX3" fmla="*/ 4171 w 705532"/>
              <a:gd name="connsiteY3" fmla="*/ 304612 h 306933"/>
              <a:gd name="connsiteX4" fmla="*/ 147046 w 705532"/>
              <a:gd name="connsiteY4" fmla="*/ 168087 h 306933"/>
              <a:gd name="connsiteX5" fmla="*/ 386759 w 705532"/>
              <a:gd name="connsiteY5" fmla="*/ 6162 h 306933"/>
              <a:gd name="connsiteX6" fmla="*/ 702671 w 705532"/>
              <a:gd name="connsiteY6" fmla="*/ 36324 h 3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532" h="306933">
                <a:moveTo>
                  <a:pt x="702671" y="36324"/>
                </a:moveTo>
                <a:cubicBezTo>
                  <a:pt x="726483" y="36324"/>
                  <a:pt x="595780" y="3516"/>
                  <a:pt x="529634" y="6162"/>
                </a:cubicBezTo>
                <a:cubicBezTo>
                  <a:pt x="463488" y="8808"/>
                  <a:pt x="393373" y="2457"/>
                  <a:pt x="305796" y="52199"/>
                </a:cubicBezTo>
                <a:cubicBezTo>
                  <a:pt x="218219" y="101941"/>
                  <a:pt x="30629" y="285297"/>
                  <a:pt x="4171" y="304612"/>
                </a:cubicBezTo>
                <a:cubicBezTo>
                  <a:pt x="-22287" y="323927"/>
                  <a:pt x="83281" y="217829"/>
                  <a:pt x="147046" y="168087"/>
                </a:cubicBezTo>
                <a:cubicBezTo>
                  <a:pt x="210811" y="118345"/>
                  <a:pt x="294684" y="30239"/>
                  <a:pt x="386759" y="6162"/>
                </a:cubicBezTo>
                <a:cubicBezTo>
                  <a:pt x="478834" y="-17915"/>
                  <a:pt x="678859" y="36324"/>
                  <a:pt x="702671" y="36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2EB6385B-C0AC-4D7D-9972-39940B77D45B}"/>
              </a:ext>
            </a:extLst>
          </p:cNvPr>
          <p:cNvSpPr/>
          <p:nvPr/>
        </p:nvSpPr>
        <p:spPr>
          <a:xfrm>
            <a:off x="3543644" y="2251910"/>
            <a:ext cx="242892" cy="580370"/>
          </a:xfrm>
          <a:custGeom>
            <a:avLst/>
            <a:gdLst>
              <a:gd name="connsiteX0" fmla="*/ 239369 w 242892"/>
              <a:gd name="connsiteY0" fmla="*/ 3928 h 580370"/>
              <a:gd name="connsiteX1" fmla="*/ 180631 w 242892"/>
              <a:gd name="connsiteY1" fmla="*/ 149978 h 580370"/>
              <a:gd name="connsiteX2" fmla="*/ 123481 w 242892"/>
              <a:gd name="connsiteY2" fmla="*/ 254753 h 580370"/>
              <a:gd name="connsiteX3" fmla="*/ 4419 w 242892"/>
              <a:gd name="connsiteY3" fmla="*/ 567490 h 580370"/>
              <a:gd name="connsiteX4" fmla="*/ 29819 w 242892"/>
              <a:gd name="connsiteY4" fmla="*/ 500815 h 580370"/>
              <a:gd name="connsiteX5" fmla="*/ 71094 w 242892"/>
              <a:gd name="connsiteY5" fmla="*/ 319840 h 580370"/>
              <a:gd name="connsiteX6" fmla="*/ 239369 w 242892"/>
              <a:gd name="connsiteY6" fmla="*/ 3928 h 58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92" h="580370">
                <a:moveTo>
                  <a:pt x="239369" y="3928"/>
                </a:moveTo>
                <a:cubicBezTo>
                  <a:pt x="257625" y="-24382"/>
                  <a:pt x="199946" y="108174"/>
                  <a:pt x="180631" y="149978"/>
                </a:cubicBezTo>
                <a:cubicBezTo>
                  <a:pt x="161316" y="191782"/>
                  <a:pt x="152850" y="185168"/>
                  <a:pt x="123481" y="254753"/>
                </a:cubicBezTo>
                <a:cubicBezTo>
                  <a:pt x="94112" y="324338"/>
                  <a:pt x="20029" y="526480"/>
                  <a:pt x="4419" y="567490"/>
                </a:cubicBezTo>
                <a:cubicBezTo>
                  <a:pt x="-11191" y="608500"/>
                  <a:pt x="18707" y="542090"/>
                  <a:pt x="29819" y="500815"/>
                </a:cubicBezTo>
                <a:cubicBezTo>
                  <a:pt x="40931" y="459540"/>
                  <a:pt x="36434" y="401332"/>
                  <a:pt x="71094" y="319840"/>
                </a:cubicBezTo>
                <a:cubicBezTo>
                  <a:pt x="105754" y="238348"/>
                  <a:pt x="221113" y="32238"/>
                  <a:pt x="239369" y="3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A8D2DDD3-BDB9-49C1-97D0-81E669924927}"/>
              </a:ext>
            </a:extLst>
          </p:cNvPr>
          <p:cNvSpPr/>
          <p:nvPr/>
        </p:nvSpPr>
        <p:spPr>
          <a:xfrm>
            <a:off x="3439895" y="2657415"/>
            <a:ext cx="154360" cy="591267"/>
          </a:xfrm>
          <a:custGeom>
            <a:avLst/>
            <a:gdLst>
              <a:gd name="connsiteX0" fmla="*/ 154205 w 154360"/>
              <a:gd name="connsiteY0" fmla="*/ 60 h 591267"/>
              <a:gd name="connsiteX1" fmla="*/ 46255 w 154360"/>
              <a:gd name="connsiteY1" fmla="*/ 192148 h 591267"/>
              <a:gd name="connsiteX2" fmla="*/ 31968 w 154360"/>
              <a:gd name="connsiteY2" fmla="*/ 300098 h 591267"/>
              <a:gd name="connsiteX3" fmla="*/ 218 w 154360"/>
              <a:gd name="connsiteY3" fmla="*/ 590610 h 591267"/>
              <a:gd name="connsiteX4" fmla="*/ 49430 w 154360"/>
              <a:gd name="connsiteY4" fmla="*/ 373123 h 591267"/>
              <a:gd name="connsiteX5" fmla="*/ 70068 w 154360"/>
              <a:gd name="connsiteY5" fmla="*/ 173098 h 591267"/>
              <a:gd name="connsiteX6" fmla="*/ 154205 w 154360"/>
              <a:gd name="connsiteY6" fmla="*/ 60 h 5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60" h="591267">
                <a:moveTo>
                  <a:pt x="154205" y="60"/>
                </a:moveTo>
                <a:cubicBezTo>
                  <a:pt x="150236" y="3235"/>
                  <a:pt x="66628" y="142142"/>
                  <a:pt x="46255" y="192148"/>
                </a:cubicBezTo>
                <a:cubicBezTo>
                  <a:pt x="25882" y="242154"/>
                  <a:pt x="39641" y="233688"/>
                  <a:pt x="31968" y="300098"/>
                </a:cubicBezTo>
                <a:cubicBezTo>
                  <a:pt x="24295" y="366508"/>
                  <a:pt x="-2692" y="578439"/>
                  <a:pt x="218" y="590610"/>
                </a:cubicBezTo>
                <a:cubicBezTo>
                  <a:pt x="3128" y="602781"/>
                  <a:pt x="37788" y="442708"/>
                  <a:pt x="49430" y="373123"/>
                </a:cubicBezTo>
                <a:cubicBezTo>
                  <a:pt x="61072" y="303538"/>
                  <a:pt x="54987" y="227602"/>
                  <a:pt x="70068" y="173098"/>
                </a:cubicBezTo>
                <a:cubicBezTo>
                  <a:pt x="85149" y="118594"/>
                  <a:pt x="158174" y="-3115"/>
                  <a:pt x="15420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356C5FBB-6837-4BE0-9ED2-78C1D8B297E5}"/>
              </a:ext>
            </a:extLst>
          </p:cNvPr>
          <p:cNvSpPr/>
          <p:nvPr/>
        </p:nvSpPr>
        <p:spPr>
          <a:xfrm>
            <a:off x="3424118" y="3244707"/>
            <a:ext cx="105179" cy="858233"/>
          </a:xfrm>
          <a:custGeom>
            <a:avLst/>
            <a:gdLst>
              <a:gd name="connsiteX0" fmla="*/ 4882 w 105179"/>
              <a:gd name="connsiteY0" fmla="*/ 143 h 858233"/>
              <a:gd name="connsiteX1" fmla="*/ 8057 w 105179"/>
              <a:gd name="connsiteY1" fmla="*/ 441468 h 858233"/>
              <a:gd name="connsiteX2" fmla="*/ 100132 w 105179"/>
              <a:gd name="connsiteY2" fmla="*/ 841518 h 858233"/>
              <a:gd name="connsiteX3" fmla="*/ 84257 w 105179"/>
              <a:gd name="connsiteY3" fmla="*/ 744681 h 858233"/>
              <a:gd name="connsiteX4" fmla="*/ 9645 w 105179"/>
              <a:gd name="connsiteY4" fmla="*/ 397018 h 858233"/>
              <a:gd name="connsiteX5" fmla="*/ 4882 w 105179"/>
              <a:gd name="connsiteY5" fmla="*/ 143 h 8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79" h="858233">
                <a:moveTo>
                  <a:pt x="4882" y="143"/>
                </a:moveTo>
                <a:cubicBezTo>
                  <a:pt x="4617" y="7551"/>
                  <a:pt x="-7818" y="301239"/>
                  <a:pt x="8057" y="441468"/>
                </a:cubicBezTo>
                <a:cubicBezTo>
                  <a:pt x="23932" y="581697"/>
                  <a:pt x="87432" y="790982"/>
                  <a:pt x="100132" y="841518"/>
                </a:cubicBezTo>
                <a:cubicBezTo>
                  <a:pt x="112832" y="892054"/>
                  <a:pt x="99338" y="818764"/>
                  <a:pt x="84257" y="744681"/>
                </a:cubicBezTo>
                <a:cubicBezTo>
                  <a:pt x="69176" y="670598"/>
                  <a:pt x="21551" y="519255"/>
                  <a:pt x="9645" y="397018"/>
                </a:cubicBezTo>
                <a:cubicBezTo>
                  <a:pt x="-2261" y="274781"/>
                  <a:pt x="5147" y="-7265"/>
                  <a:pt x="488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EDBDB2CE-BB0C-4C28-A494-35C23CE6D3F9}"/>
              </a:ext>
            </a:extLst>
          </p:cNvPr>
          <p:cNvSpPr/>
          <p:nvPr/>
        </p:nvSpPr>
        <p:spPr>
          <a:xfrm>
            <a:off x="3520298" y="4089925"/>
            <a:ext cx="550283" cy="429731"/>
          </a:xfrm>
          <a:custGeom>
            <a:avLst/>
            <a:gdLst>
              <a:gd name="connsiteX0" fmla="*/ 2365 w 550283"/>
              <a:gd name="connsiteY0" fmla="*/ 1063 h 429731"/>
              <a:gd name="connsiteX1" fmla="*/ 127777 w 550283"/>
              <a:gd name="connsiteY1" fmla="*/ 193150 h 429731"/>
              <a:gd name="connsiteX2" fmla="*/ 527827 w 550283"/>
              <a:gd name="connsiteY2" fmla="*/ 420163 h 429731"/>
              <a:gd name="connsiteX3" fmla="*/ 454802 w 550283"/>
              <a:gd name="connsiteY3" fmla="*/ 361425 h 429731"/>
              <a:gd name="connsiteX4" fmla="*/ 78565 w 550283"/>
              <a:gd name="connsiteY4" fmla="*/ 126475 h 429731"/>
              <a:gd name="connsiteX5" fmla="*/ 2365 w 550283"/>
              <a:gd name="connsiteY5" fmla="*/ 1063 h 42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283" h="429731">
                <a:moveTo>
                  <a:pt x="2365" y="1063"/>
                </a:moveTo>
                <a:cubicBezTo>
                  <a:pt x="10567" y="12175"/>
                  <a:pt x="40200" y="123300"/>
                  <a:pt x="127777" y="193150"/>
                </a:cubicBezTo>
                <a:cubicBezTo>
                  <a:pt x="215354" y="263000"/>
                  <a:pt x="473323" y="392117"/>
                  <a:pt x="527827" y="420163"/>
                </a:cubicBezTo>
                <a:cubicBezTo>
                  <a:pt x="582331" y="448209"/>
                  <a:pt x="529679" y="410373"/>
                  <a:pt x="454802" y="361425"/>
                </a:cubicBezTo>
                <a:cubicBezTo>
                  <a:pt x="379925" y="312477"/>
                  <a:pt x="152648" y="184683"/>
                  <a:pt x="78565" y="126475"/>
                </a:cubicBezTo>
                <a:cubicBezTo>
                  <a:pt x="4482" y="68267"/>
                  <a:pt x="-5837" y="-10049"/>
                  <a:pt x="236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405F8839-F8F3-4AEF-9BF2-D7AE83A571D2}"/>
              </a:ext>
            </a:extLst>
          </p:cNvPr>
          <p:cNvSpPr/>
          <p:nvPr/>
        </p:nvSpPr>
        <p:spPr>
          <a:xfrm>
            <a:off x="3898779" y="4295775"/>
            <a:ext cx="567244" cy="190071"/>
          </a:xfrm>
          <a:custGeom>
            <a:avLst/>
            <a:gdLst>
              <a:gd name="connsiteX0" fmla="*/ 121 w 567244"/>
              <a:gd name="connsiteY0" fmla="*/ 0 h 190071"/>
              <a:gd name="connsiteX1" fmla="*/ 263646 w 567244"/>
              <a:gd name="connsiteY1" fmla="*/ 150813 h 190071"/>
              <a:gd name="connsiteX2" fmla="*/ 563684 w 567244"/>
              <a:gd name="connsiteY2" fmla="*/ 188913 h 190071"/>
              <a:gd name="connsiteX3" fmla="*/ 436684 w 567244"/>
              <a:gd name="connsiteY3" fmla="*/ 180975 h 190071"/>
              <a:gd name="connsiteX4" fmla="*/ 296984 w 567244"/>
              <a:gd name="connsiteY4" fmla="*/ 184150 h 190071"/>
              <a:gd name="connsiteX5" fmla="*/ 230309 w 567244"/>
              <a:gd name="connsiteY5" fmla="*/ 149225 h 190071"/>
              <a:gd name="connsiteX6" fmla="*/ 121 w 567244"/>
              <a:gd name="connsiteY6" fmla="*/ 0 h 19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244" h="190071">
                <a:moveTo>
                  <a:pt x="121" y="0"/>
                </a:moveTo>
                <a:cubicBezTo>
                  <a:pt x="5677" y="265"/>
                  <a:pt x="169719" y="119328"/>
                  <a:pt x="263646" y="150813"/>
                </a:cubicBezTo>
                <a:cubicBezTo>
                  <a:pt x="357573" y="182298"/>
                  <a:pt x="534844" y="183886"/>
                  <a:pt x="563684" y="188913"/>
                </a:cubicBezTo>
                <a:cubicBezTo>
                  <a:pt x="592524" y="193940"/>
                  <a:pt x="436684" y="180975"/>
                  <a:pt x="436684" y="180975"/>
                </a:cubicBezTo>
                <a:cubicBezTo>
                  <a:pt x="392234" y="180181"/>
                  <a:pt x="331380" y="189442"/>
                  <a:pt x="296984" y="184150"/>
                </a:cubicBezTo>
                <a:cubicBezTo>
                  <a:pt x="262588" y="178858"/>
                  <a:pt x="279257" y="177271"/>
                  <a:pt x="230309" y="149225"/>
                </a:cubicBezTo>
                <a:cubicBezTo>
                  <a:pt x="181361" y="121179"/>
                  <a:pt x="-5435" y="-265"/>
                  <a:pt x="1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1DBCA3EF-DC41-4E89-AE2D-E8B801040B86}"/>
              </a:ext>
            </a:extLst>
          </p:cNvPr>
          <p:cNvSpPr/>
          <p:nvPr/>
        </p:nvSpPr>
        <p:spPr>
          <a:xfrm>
            <a:off x="4047593" y="4498064"/>
            <a:ext cx="911507" cy="88325"/>
          </a:xfrm>
          <a:custGeom>
            <a:avLst/>
            <a:gdLst>
              <a:gd name="connsiteX0" fmla="*/ 532 w 911507"/>
              <a:gd name="connsiteY0" fmla="*/ 8849 h 88325"/>
              <a:gd name="connsiteX1" fmla="*/ 383120 w 911507"/>
              <a:gd name="connsiteY1" fmla="*/ 81874 h 88325"/>
              <a:gd name="connsiteX2" fmla="*/ 659345 w 911507"/>
              <a:gd name="connsiteY2" fmla="*/ 75524 h 88325"/>
              <a:gd name="connsiteX3" fmla="*/ 908582 w 911507"/>
              <a:gd name="connsiteY3" fmla="*/ 911 h 88325"/>
              <a:gd name="connsiteX4" fmla="*/ 784757 w 911507"/>
              <a:gd name="connsiteY4" fmla="*/ 35836 h 88325"/>
              <a:gd name="connsiteX5" fmla="*/ 618070 w 911507"/>
              <a:gd name="connsiteY5" fmla="*/ 62824 h 88325"/>
              <a:gd name="connsiteX6" fmla="*/ 306920 w 911507"/>
              <a:gd name="connsiteY6" fmla="*/ 53299 h 88325"/>
              <a:gd name="connsiteX7" fmla="*/ 532 w 911507"/>
              <a:gd name="connsiteY7" fmla="*/ 8849 h 8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507" h="88325">
                <a:moveTo>
                  <a:pt x="532" y="8849"/>
                </a:moveTo>
                <a:cubicBezTo>
                  <a:pt x="13232" y="13612"/>
                  <a:pt x="273318" y="70762"/>
                  <a:pt x="383120" y="81874"/>
                </a:cubicBezTo>
                <a:cubicBezTo>
                  <a:pt x="492922" y="92986"/>
                  <a:pt x="571768" y="89018"/>
                  <a:pt x="659345" y="75524"/>
                </a:cubicBezTo>
                <a:cubicBezTo>
                  <a:pt x="746922" y="62030"/>
                  <a:pt x="887680" y="7526"/>
                  <a:pt x="908582" y="911"/>
                </a:cubicBezTo>
                <a:cubicBezTo>
                  <a:pt x="929484" y="-5704"/>
                  <a:pt x="833176" y="25517"/>
                  <a:pt x="784757" y="35836"/>
                </a:cubicBezTo>
                <a:cubicBezTo>
                  <a:pt x="736338" y="46155"/>
                  <a:pt x="697709" y="59914"/>
                  <a:pt x="618070" y="62824"/>
                </a:cubicBezTo>
                <a:cubicBezTo>
                  <a:pt x="538431" y="65734"/>
                  <a:pt x="408255" y="61236"/>
                  <a:pt x="306920" y="53299"/>
                </a:cubicBezTo>
                <a:cubicBezTo>
                  <a:pt x="205585" y="45362"/>
                  <a:pt x="-12168" y="4086"/>
                  <a:pt x="532" y="8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C8C006D3-7A35-4DDD-8550-642C49C98A64}"/>
              </a:ext>
            </a:extLst>
          </p:cNvPr>
          <p:cNvSpPr/>
          <p:nvPr/>
        </p:nvSpPr>
        <p:spPr>
          <a:xfrm>
            <a:off x="4915310" y="3952490"/>
            <a:ext cx="441275" cy="572704"/>
          </a:xfrm>
          <a:custGeom>
            <a:avLst/>
            <a:gdLst>
              <a:gd name="connsiteX0" fmla="*/ 437740 w 441275"/>
              <a:gd name="connsiteY0" fmla="*/ 3560 h 572704"/>
              <a:gd name="connsiteX1" fmla="*/ 318678 w 441275"/>
              <a:gd name="connsiteY1" fmla="*/ 282960 h 572704"/>
              <a:gd name="connsiteX2" fmla="*/ 77378 w 441275"/>
              <a:gd name="connsiteY2" fmla="*/ 535373 h 572704"/>
              <a:gd name="connsiteX3" fmla="*/ 2765 w 441275"/>
              <a:gd name="connsiteY3" fmla="*/ 568710 h 572704"/>
              <a:gd name="connsiteX4" fmla="*/ 23403 w 441275"/>
              <a:gd name="connsiteY4" fmla="*/ 563948 h 572704"/>
              <a:gd name="connsiteX5" fmla="*/ 93253 w 441275"/>
              <a:gd name="connsiteY5" fmla="*/ 495685 h 572704"/>
              <a:gd name="connsiteX6" fmla="*/ 380590 w 441275"/>
              <a:gd name="connsiteY6" fmla="*/ 151198 h 572704"/>
              <a:gd name="connsiteX7" fmla="*/ 437740 w 441275"/>
              <a:gd name="connsiteY7" fmla="*/ 3560 h 57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75" h="572704">
                <a:moveTo>
                  <a:pt x="437740" y="3560"/>
                </a:moveTo>
                <a:cubicBezTo>
                  <a:pt x="427421" y="25520"/>
                  <a:pt x="378738" y="194324"/>
                  <a:pt x="318678" y="282960"/>
                </a:cubicBezTo>
                <a:cubicBezTo>
                  <a:pt x="258618" y="371596"/>
                  <a:pt x="130030" y="487748"/>
                  <a:pt x="77378" y="535373"/>
                </a:cubicBezTo>
                <a:cubicBezTo>
                  <a:pt x="24726" y="582998"/>
                  <a:pt x="11761" y="563948"/>
                  <a:pt x="2765" y="568710"/>
                </a:cubicBezTo>
                <a:cubicBezTo>
                  <a:pt x="-6231" y="573472"/>
                  <a:pt x="8322" y="576119"/>
                  <a:pt x="23403" y="563948"/>
                </a:cubicBezTo>
                <a:cubicBezTo>
                  <a:pt x="38484" y="551777"/>
                  <a:pt x="33722" y="564477"/>
                  <a:pt x="93253" y="495685"/>
                </a:cubicBezTo>
                <a:cubicBezTo>
                  <a:pt x="152784" y="426893"/>
                  <a:pt x="323440" y="237452"/>
                  <a:pt x="380590" y="151198"/>
                </a:cubicBezTo>
                <a:cubicBezTo>
                  <a:pt x="437740" y="64944"/>
                  <a:pt x="448059" y="-18400"/>
                  <a:pt x="437740" y="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EBEE4EFF-F05F-4C76-BEA8-F2875A8565FB}"/>
              </a:ext>
            </a:extLst>
          </p:cNvPr>
          <p:cNvSpPr/>
          <p:nvPr/>
        </p:nvSpPr>
        <p:spPr>
          <a:xfrm>
            <a:off x="5313691" y="3449469"/>
            <a:ext cx="161702" cy="622885"/>
          </a:xfrm>
          <a:custGeom>
            <a:avLst/>
            <a:gdLst>
              <a:gd name="connsiteX0" fmla="*/ 161597 w 161702"/>
              <a:gd name="connsiteY0" fmla="*/ 169 h 622885"/>
              <a:gd name="connsiteX1" fmla="*/ 115559 w 161702"/>
              <a:gd name="connsiteY1" fmla="*/ 265281 h 622885"/>
              <a:gd name="connsiteX2" fmla="*/ 10784 w 161702"/>
              <a:gd name="connsiteY2" fmla="*/ 600244 h 622885"/>
              <a:gd name="connsiteX3" fmla="*/ 13959 w 161702"/>
              <a:gd name="connsiteY3" fmla="*/ 552619 h 622885"/>
              <a:gd name="connsiteX4" fmla="*/ 104447 w 161702"/>
              <a:gd name="connsiteY4" fmla="*/ 230356 h 622885"/>
              <a:gd name="connsiteX5" fmla="*/ 161597 w 161702"/>
              <a:gd name="connsiteY5" fmla="*/ 169 h 6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702" h="622885">
                <a:moveTo>
                  <a:pt x="161597" y="169"/>
                </a:moveTo>
                <a:cubicBezTo>
                  <a:pt x="163449" y="5990"/>
                  <a:pt x="140694" y="165269"/>
                  <a:pt x="115559" y="265281"/>
                </a:cubicBezTo>
                <a:cubicBezTo>
                  <a:pt x="90424" y="365293"/>
                  <a:pt x="27717" y="552354"/>
                  <a:pt x="10784" y="600244"/>
                </a:cubicBezTo>
                <a:cubicBezTo>
                  <a:pt x="-6149" y="648134"/>
                  <a:pt x="-1652" y="614267"/>
                  <a:pt x="13959" y="552619"/>
                </a:cubicBezTo>
                <a:cubicBezTo>
                  <a:pt x="29569" y="490971"/>
                  <a:pt x="80370" y="320843"/>
                  <a:pt x="104447" y="230356"/>
                </a:cubicBezTo>
                <a:cubicBezTo>
                  <a:pt x="128524" y="139869"/>
                  <a:pt x="159745" y="-5652"/>
                  <a:pt x="161597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A136B8D5-C0FA-443F-8B19-FC0213607377}"/>
              </a:ext>
            </a:extLst>
          </p:cNvPr>
          <p:cNvSpPr/>
          <p:nvPr/>
        </p:nvSpPr>
        <p:spPr>
          <a:xfrm>
            <a:off x="5408557" y="2867024"/>
            <a:ext cx="79883" cy="671658"/>
          </a:xfrm>
          <a:custGeom>
            <a:avLst/>
            <a:gdLst>
              <a:gd name="connsiteX0" fmla="*/ 56 w 79883"/>
              <a:gd name="connsiteY0" fmla="*/ 1 h 671658"/>
              <a:gd name="connsiteX1" fmla="*/ 77843 w 79883"/>
              <a:gd name="connsiteY1" fmla="*/ 300039 h 671658"/>
              <a:gd name="connsiteX2" fmla="*/ 57206 w 79883"/>
              <a:gd name="connsiteY2" fmla="*/ 655639 h 671658"/>
              <a:gd name="connsiteX3" fmla="*/ 57206 w 79883"/>
              <a:gd name="connsiteY3" fmla="*/ 579439 h 671658"/>
              <a:gd name="connsiteX4" fmla="*/ 65143 w 79883"/>
              <a:gd name="connsiteY4" fmla="*/ 303214 h 671658"/>
              <a:gd name="connsiteX5" fmla="*/ 56 w 79883"/>
              <a:gd name="connsiteY5" fmla="*/ 1 h 67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83" h="671658">
                <a:moveTo>
                  <a:pt x="56" y="1"/>
                </a:moveTo>
                <a:cubicBezTo>
                  <a:pt x="2173" y="-528"/>
                  <a:pt x="68318" y="190766"/>
                  <a:pt x="77843" y="300039"/>
                </a:cubicBezTo>
                <a:cubicBezTo>
                  <a:pt x="87368" y="409312"/>
                  <a:pt x="60646" y="609072"/>
                  <a:pt x="57206" y="655639"/>
                </a:cubicBezTo>
                <a:cubicBezTo>
                  <a:pt x="53767" y="702206"/>
                  <a:pt x="55883" y="638176"/>
                  <a:pt x="57206" y="579439"/>
                </a:cubicBezTo>
                <a:cubicBezTo>
                  <a:pt x="58529" y="520702"/>
                  <a:pt x="74668" y="399522"/>
                  <a:pt x="65143" y="303214"/>
                </a:cubicBezTo>
                <a:cubicBezTo>
                  <a:pt x="55618" y="206906"/>
                  <a:pt x="-2061" y="530"/>
                  <a:pt x="5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C72366D5-BCC3-40EC-B672-000CBF423031}"/>
              </a:ext>
            </a:extLst>
          </p:cNvPr>
          <p:cNvSpPr/>
          <p:nvPr/>
        </p:nvSpPr>
        <p:spPr>
          <a:xfrm>
            <a:off x="5237106" y="2385307"/>
            <a:ext cx="204692" cy="607978"/>
          </a:xfrm>
          <a:custGeom>
            <a:avLst/>
            <a:gdLst>
              <a:gd name="connsiteX0" fmla="*/ 57 w 204692"/>
              <a:gd name="connsiteY0" fmla="*/ 706 h 607978"/>
              <a:gd name="connsiteX1" fmla="*/ 109594 w 204692"/>
              <a:gd name="connsiteY1" fmla="*/ 134056 h 607978"/>
              <a:gd name="connsiteX2" fmla="*/ 134994 w 204692"/>
              <a:gd name="connsiteY2" fmla="*/ 384881 h 607978"/>
              <a:gd name="connsiteX3" fmla="*/ 203257 w 204692"/>
              <a:gd name="connsiteY3" fmla="*/ 602368 h 607978"/>
              <a:gd name="connsiteX4" fmla="*/ 179444 w 204692"/>
              <a:gd name="connsiteY4" fmla="*/ 527756 h 607978"/>
              <a:gd name="connsiteX5" fmla="*/ 155632 w 204692"/>
              <a:gd name="connsiteY5" fmla="*/ 354718 h 607978"/>
              <a:gd name="connsiteX6" fmla="*/ 125469 w 204692"/>
              <a:gd name="connsiteY6" fmla="*/ 94368 h 607978"/>
              <a:gd name="connsiteX7" fmla="*/ 57 w 204692"/>
              <a:gd name="connsiteY7" fmla="*/ 706 h 6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692" h="607978">
                <a:moveTo>
                  <a:pt x="57" y="706"/>
                </a:moveTo>
                <a:cubicBezTo>
                  <a:pt x="-2589" y="7321"/>
                  <a:pt x="87104" y="70027"/>
                  <a:pt x="109594" y="134056"/>
                </a:cubicBezTo>
                <a:cubicBezTo>
                  <a:pt x="132084" y="198085"/>
                  <a:pt x="119384" y="306829"/>
                  <a:pt x="134994" y="384881"/>
                </a:cubicBezTo>
                <a:cubicBezTo>
                  <a:pt x="150605" y="462933"/>
                  <a:pt x="195849" y="578556"/>
                  <a:pt x="203257" y="602368"/>
                </a:cubicBezTo>
                <a:cubicBezTo>
                  <a:pt x="210665" y="626181"/>
                  <a:pt x="187381" y="569031"/>
                  <a:pt x="179444" y="527756"/>
                </a:cubicBezTo>
                <a:cubicBezTo>
                  <a:pt x="171507" y="486481"/>
                  <a:pt x="164628" y="426949"/>
                  <a:pt x="155632" y="354718"/>
                </a:cubicBezTo>
                <a:cubicBezTo>
                  <a:pt x="146636" y="282487"/>
                  <a:pt x="150869" y="154164"/>
                  <a:pt x="125469" y="94368"/>
                </a:cubicBezTo>
                <a:cubicBezTo>
                  <a:pt x="100069" y="34572"/>
                  <a:pt x="2703" y="-5909"/>
                  <a:pt x="57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1287E4AE-C7D5-47F8-A00C-4D7569C4935C}"/>
              </a:ext>
            </a:extLst>
          </p:cNvPr>
          <p:cNvSpPr/>
          <p:nvPr/>
        </p:nvSpPr>
        <p:spPr>
          <a:xfrm>
            <a:off x="5314468" y="3480022"/>
            <a:ext cx="337912" cy="733705"/>
          </a:xfrm>
          <a:custGeom>
            <a:avLst/>
            <a:gdLst>
              <a:gd name="connsiteX0" fmla="*/ 141770 w 337912"/>
              <a:gd name="connsiteY0" fmla="*/ 56928 h 733705"/>
              <a:gd name="connsiteX1" fmla="*/ 254482 w 337912"/>
              <a:gd name="connsiteY1" fmla="*/ 2953 h 733705"/>
              <a:gd name="connsiteX2" fmla="*/ 316395 w 337912"/>
              <a:gd name="connsiteY2" fmla="*/ 41053 h 733705"/>
              <a:gd name="connsiteX3" fmla="*/ 335445 w 337912"/>
              <a:gd name="connsiteY3" fmla="*/ 317278 h 733705"/>
              <a:gd name="connsiteX4" fmla="*/ 267182 w 337912"/>
              <a:gd name="connsiteY4" fmla="*/ 485553 h 733705"/>
              <a:gd name="connsiteX5" fmla="*/ 189395 w 337912"/>
              <a:gd name="connsiteY5" fmla="*/ 623666 h 733705"/>
              <a:gd name="connsiteX6" fmla="*/ 148120 w 337912"/>
              <a:gd name="connsiteY6" fmla="*/ 718916 h 733705"/>
              <a:gd name="connsiteX7" fmla="*/ 81445 w 337912"/>
              <a:gd name="connsiteY7" fmla="*/ 717328 h 733705"/>
              <a:gd name="connsiteX8" fmla="*/ 482 w 337912"/>
              <a:gd name="connsiteY8" fmla="*/ 564928 h 733705"/>
              <a:gd name="connsiteX9" fmla="*/ 51282 w 337912"/>
              <a:gd name="connsiteY9" fmla="*/ 658591 h 733705"/>
              <a:gd name="connsiteX10" fmla="*/ 122720 w 337912"/>
              <a:gd name="connsiteY10" fmla="*/ 717328 h 733705"/>
              <a:gd name="connsiteX11" fmla="*/ 151295 w 337912"/>
              <a:gd name="connsiteY11" fmla="*/ 668116 h 733705"/>
              <a:gd name="connsiteX12" fmla="*/ 227495 w 337912"/>
              <a:gd name="connsiteY12" fmla="*/ 542703 h 733705"/>
              <a:gd name="connsiteX13" fmla="*/ 310045 w 337912"/>
              <a:gd name="connsiteY13" fmla="*/ 347441 h 733705"/>
              <a:gd name="connsiteX14" fmla="*/ 311632 w 337912"/>
              <a:gd name="connsiteY14" fmla="*/ 188691 h 733705"/>
              <a:gd name="connsiteX15" fmla="*/ 287820 w 337912"/>
              <a:gd name="connsiteY15" fmla="*/ 31528 h 733705"/>
              <a:gd name="connsiteX16" fmla="*/ 141770 w 337912"/>
              <a:gd name="connsiteY16" fmla="*/ 56928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912" h="733705">
                <a:moveTo>
                  <a:pt x="141770" y="56928"/>
                </a:moveTo>
                <a:cubicBezTo>
                  <a:pt x="136214" y="52165"/>
                  <a:pt x="225378" y="5599"/>
                  <a:pt x="254482" y="2953"/>
                </a:cubicBezTo>
                <a:cubicBezTo>
                  <a:pt x="283586" y="307"/>
                  <a:pt x="302901" y="-11334"/>
                  <a:pt x="316395" y="41053"/>
                </a:cubicBezTo>
                <a:cubicBezTo>
                  <a:pt x="329889" y="93440"/>
                  <a:pt x="343647" y="243195"/>
                  <a:pt x="335445" y="317278"/>
                </a:cubicBezTo>
                <a:cubicBezTo>
                  <a:pt x="327243" y="391361"/>
                  <a:pt x="291524" y="434488"/>
                  <a:pt x="267182" y="485553"/>
                </a:cubicBezTo>
                <a:cubicBezTo>
                  <a:pt x="242840" y="536618"/>
                  <a:pt x="209239" y="584772"/>
                  <a:pt x="189395" y="623666"/>
                </a:cubicBezTo>
                <a:cubicBezTo>
                  <a:pt x="169551" y="662560"/>
                  <a:pt x="166112" y="703306"/>
                  <a:pt x="148120" y="718916"/>
                </a:cubicBezTo>
                <a:cubicBezTo>
                  <a:pt x="130128" y="734526"/>
                  <a:pt x="106051" y="742993"/>
                  <a:pt x="81445" y="717328"/>
                </a:cubicBezTo>
                <a:cubicBezTo>
                  <a:pt x="56839" y="691663"/>
                  <a:pt x="5509" y="574718"/>
                  <a:pt x="482" y="564928"/>
                </a:cubicBezTo>
                <a:cubicBezTo>
                  <a:pt x="-4545" y="555139"/>
                  <a:pt x="30909" y="633191"/>
                  <a:pt x="51282" y="658591"/>
                </a:cubicBezTo>
                <a:cubicBezTo>
                  <a:pt x="71655" y="683991"/>
                  <a:pt x="106051" y="715741"/>
                  <a:pt x="122720" y="717328"/>
                </a:cubicBezTo>
                <a:cubicBezTo>
                  <a:pt x="139389" y="718915"/>
                  <a:pt x="133832" y="697220"/>
                  <a:pt x="151295" y="668116"/>
                </a:cubicBezTo>
                <a:cubicBezTo>
                  <a:pt x="168758" y="639012"/>
                  <a:pt x="201037" y="596149"/>
                  <a:pt x="227495" y="542703"/>
                </a:cubicBezTo>
                <a:cubicBezTo>
                  <a:pt x="253953" y="489257"/>
                  <a:pt x="296022" y="406443"/>
                  <a:pt x="310045" y="347441"/>
                </a:cubicBezTo>
                <a:cubicBezTo>
                  <a:pt x="324068" y="288439"/>
                  <a:pt x="315336" y="241343"/>
                  <a:pt x="311632" y="188691"/>
                </a:cubicBezTo>
                <a:cubicBezTo>
                  <a:pt x="307928" y="136039"/>
                  <a:pt x="313220" y="52695"/>
                  <a:pt x="287820" y="31528"/>
                </a:cubicBezTo>
                <a:cubicBezTo>
                  <a:pt x="262420" y="10361"/>
                  <a:pt x="147326" y="61691"/>
                  <a:pt x="141770" y="5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E3106115-C14A-4EA0-AD4D-BBE4858EA88C}"/>
              </a:ext>
            </a:extLst>
          </p:cNvPr>
          <p:cNvSpPr/>
          <p:nvPr/>
        </p:nvSpPr>
        <p:spPr>
          <a:xfrm>
            <a:off x="3174606" y="3311632"/>
            <a:ext cx="316450" cy="740476"/>
          </a:xfrm>
          <a:custGeom>
            <a:avLst/>
            <a:gdLst>
              <a:gd name="connsiteX0" fmla="*/ 246457 w 316450"/>
              <a:gd name="connsiteY0" fmla="*/ 85618 h 740476"/>
              <a:gd name="connsiteX1" fmla="*/ 141682 w 316450"/>
              <a:gd name="connsiteY1" fmla="*/ 7831 h 740476"/>
              <a:gd name="connsiteX2" fmla="*/ 68657 w 316450"/>
              <a:gd name="connsiteY2" fmla="*/ 14181 h 740476"/>
              <a:gd name="connsiteX3" fmla="*/ 22619 w 316450"/>
              <a:gd name="connsiteY3" fmla="*/ 109431 h 740476"/>
              <a:gd name="connsiteX4" fmla="*/ 394 w 316450"/>
              <a:gd name="connsiteY4" fmla="*/ 253893 h 740476"/>
              <a:gd name="connsiteX5" fmla="*/ 9919 w 316450"/>
              <a:gd name="connsiteY5" fmla="*/ 311043 h 740476"/>
              <a:gd name="connsiteX6" fmla="*/ 28969 w 316450"/>
              <a:gd name="connsiteY6" fmla="*/ 357081 h 740476"/>
              <a:gd name="connsiteX7" fmla="*/ 55957 w 316450"/>
              <a:gd name="connsiteY7" fmla="*/ 428518 h 740476"/>
              <a:gd name="connsiteX8" fmla="*/ 55957 w 316450"/>
              <a:gd name="connsiteY8" fmla="*/ 545993 h 740476"/>
              <a:gd name="connsiteX9" fmla="*/ 94057 w 316450"/>
              <a:gd name="connsiteY9" fmla="*/ 620606 h 740476"/>
              <a:gd name="connsiteX10" fmla="*/ 224232 w 316450"/>
              <a:gd name="connsiteY10" fmla="*/ 734906 h 740476"/>
              <a:gd name="connsiteX11" fmla="*/ 244869 w 316450"/>
              <a:gd name="connsiteY11" fmla="*/ 712681 h 740476"/>
              <a:gd name="connsiteX12" fmla="*/ 316307 w 316450"/>
              <a:gd name="connsiteY12" fmla="*/ 625368 h 740476"/>
              <a:gd name="connsiteX13" fmla="*/ 262332 w 316450"/>
              <a:gd name="connsiteY13" fmla="*/ 663468 h 740476"/>
              <a:gd name="connsiteX14" fmla="*/ 227407 w 316450"/>
              <a:gd name="connsiteY14" fmla="*/ 701568 h 740476"/>
              <a:gd name="connsiteX15" fmla="*/ 71832 w 316450"/>
              <a:gd name="connsiteY15" fmla="*/ 557106 h 740476"/>
              <a:gd name="connsiteX16" fmla="*/ 65482 w 316450"/>
              <a:gd name="connsiteY16" fmla="*/ 372956 h 740476"/>
              <a:gd name="connsiteX17" fmla="*/ 14682 w 316450"/>
              <a:gd name="connsiteY17" fmla="*/ 263418 h 740476"/>
              <a:gd name="connsiteX18" fmla="*/ 78182 w 316450"/>
              <a:gd name="connsiteY18" fmla="*/ 28468 h 740476"/>
              <a:gd name="connsiteX19" fmla="*/ 133744 w 316450"/>
              <a:gd name="connsiteY19" fmla="*/ 15768 h 740476"/>
              <a:gd name="connsiteX20" fmla="*/ 246457 w 316450"/>
              <a:gd name="connsiteY20" fmla="*/ 85618 h 7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450" h="740476">
                <a:moveTo>
                  <a:pt x="246457" y="85618"/>
                </a:moveTo>
                <a:cubicBezTo>
                  <a:pt x="247780" y="84295"/>
                  <a:pt x="171315" y="19737"/>
                  <a:pt x="141682" y="7831"/>
                </a:cubicBezTo>
                <a:cubicBezTo>
                  <a:pt x="112049" y="-4075"/>
                  <a:pt x="88501" y="-2752"/>
                  <a:pt x="68657" y="14181"/>
                </a:cubicBezTo>
                <a:cubicBezTo>
                  <a:pt x="48813" y="31114"/>
                  <a:pt x="33996" y="69479"/>
                  <a:pt x="22619" y="109431"/>
                </a:cubicBezTo>
                <a:cubicBezTo>
                  <a:pt x="11242" y="149383"/>
                  <a:pt x="2511" y="220291"/>
                  <a:pt x="394" y="253893"/>
                </a:cubicBezTo>
                <a:cubicBezTo>
                  <a:pt x="-1723" y="287495"/>
                  <a:pt x="5156" y="293845"/>
                  <a:pt x="9919" y="311043"/>
                </a:cubicBezTo>
                <a:cubicBezTo>
                  <a:pt x="14681" y="328241"/>
                  <a:pt x="21296" y="337502"/>
                  <a:pt x="28969" y="357081"/>
                </a:cubicBezTo>
                <a:cubicBezTo>
                  <a:pt x="36642" y="376660"/>
                  <a:pt x="51459" y="397033"/>
                  <a:pt x="55957" y="428518"/>
                </a:cubicBezTo>
                <a:cubicBezTo>
                  <a:pt x="60455" y="460003"/>
                  <a:pt x="49607" y="513978"/>
                  <a:pt x="55957" y="545993"/>
                </a:cubicBezTo>
                <a:cubicBezTo>
                  <a:pt x="62307" y="578008"/>
                  <a:pt x="66011" y="589121"/>
                  <a:pt x="94057" y="620606"/>
                </a:cubicBezTo>
                <a:cubicBezTo>
                  <a:pt x="122103" y="652091"/>
                  <a:pt x="199097" y="719560"/>
                  <a:pt x="224232" y="734906"/>
                </a:cubicBezTo>
                <a:cubicBezTo>
                  <a:pt x="249367" y="750252"/>
                  <a:pt x="229523" y="730937"/>
                  <a:pt x="244869" y="712681"/>
                </a:cubicBezTo>
                <a:cubicBezTo>
                  <a:pt x="260215" y="694425"/>
                  <a:pt x="313397" y="633570"/>
                  <a:pt x="316307" y="625368"/>
                </a:cubicBezTo>
                <a:cubicBezTo>
                  <a:pt x="319218" y="617166"/>
                  <a:pt x="277149" y="650768"/>
                  <a:pt x="262332" y="663468"/>
                </a:cubicBezTo>
                <a:cubicBezTo>
                  <a:pt x="247515" y="676168"/>
                  <a:pt x="259157" y="719295"/>
                  <a:pt x="227407" y="701568"/>
                </a:cubicBezTo>
                <a:cubicBezTo>
                  <a:pt x="195657" y="683841"/>
                  <a:pt x="98819" y="611875"/>
                  <a:pt x="71832" y="557106"/>
                </a:cubicBezTo>
                <a:cubicBezTo>
                  <a:pt x="44845" y="502337"/>
                  <a:pt x="75007" y="421904"/>
                  <a:pt x="65482" y="372956"/>
                </a:cubicBezTo>
                <a:cubicBezTo>
                  <a:pt x="55957" y="324008"/>
                  <a:pt x="12565" y="320833"/>
                  <a:pt x="14682" y="263418"/>
                </a:cubicBezTo>
                <a:cubicBezTo>
                  <a:pt x="16799" y="206003"/>
                  <a:pt x="58338" y="69743"/>
                  <a:pt x="78182" y="28468"/>
                </a:cubicBezTo>
                <a:cubicBezTo>
                  <a:pt x="98026" y="-12807"/>
                  <a:pt x="106227" y="4920"/>
                  <a:pt x="133744" y="15768"/>
                </a:cubicBezTo>
                <a:cubicBezTo>
                  <a:pt x="161261" y="26616"/>
                  <a:pt x="245134" y="86941"/>
                  <a:pt x="246457" y="8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729D6605-01E1-4496-B3B7-03229134025B}"/>
              </a:ext>
            </a:extLst>
          </p:cNvPr>
          <p:cNvSpPr/>
          <p:nvPr/>
        </p:nvSpPr>
        <p:spPr>
          <a:xfrm>
            <a:off x="3169202" y="2341513"/>
            <a:ext cx="133306" cy="1011297"/>
          </a:xfrm>
          <a:custGeom>
            <a:avLst/>
            <a:gdLst>
              <a:gd name="connsiteX0" fmla="*/ 132798 w 133306"/>
              <a:gd name="connsiteY0" fmla="*/ 50 h 1011297"/>
              <a:gd name="connsiteX1" fmla="*/ 16911 w 133306"/>
              <a:gd name="connsiteY1" fmla="*/ 306437 h 1011297"/>
              <a:gd name="connsiteX2" fmla="*/ 7386 w 133306"/>
              <a:gd name="connsiteY2" fmla="*/ 474712 h 1011297"/>
              <a:gd name="connsiteX3" fmla="*/ 81998 w 133306"/>
              <a:gd name="connsiteY3" fmla="*/ 982712 h 1011297"/>
              <a:gd name="connsiteX4" fmla="*/ 85173 w 133306"/>
              <a:gd name="connsiteY4" fmla="*/ 927150 h 1011297"/>
              <a:gd name="connsiteX5" fmla="*/ 66123 w 133306"/>
              <a:gd name="connsiteY5" fmla="*/ 757287 h 1011297"/>
              <a:gd name="connsiteX6" fmla="*/ 59773 w 133306"/>
              <a:gd name="connsiteY6" fmla="*/ 330250 h 1011297"/>
              <a:gd name="connsiteX7" fmla="*/ 132798 w 133306"/>
              <a:gd name="connsiteY7" fmla="*/ 50 h 10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06" h="1011297">
                <a:moveTo>
                  <a:pt x="132798" y="50"/>
                </a:moveTo>
                <a:cubicBezTo>
                  <a:pt x="125655" y="-3919"/>
                  <a:pt x="37813" y="227327"/>
                  <a:pt x="16911" y="306437"/>
                </a:cubicBezTo>
                <a:cubicBezTo>
                  <a:pt x="-3991" y="385547"/>
                  <a:pt x="-3462" y="362000"/>
                  <a:pt x="7386" y="474712"/>
                </a:cubicBezTo>
                <a:cubicBezTo>
                  <a:pt x="18234" y="587424"/>
                  <a:pt x="69034" y="907306"/>
                  <a:pt x="81998" y="982712"/>
                </a:cubicBezTo>
                <a:cubicBezTo>
                  <a:pt x="94962" y="1058118"/>
                  <a:pt x="87819" y="964721"/>
                  <a:pt x="85173" y="927150"/>
                </a:cubicBezTo>
                <a:cubicBezTo>
                  <a:pt x="82527" y="889579"/>
                  <a:pt x="70356" y="856770"/>
                  <a:pt x="66123" y="757287"/>
                </a:cubicBezTo>
                <a:cubicBezTo>
                  <a:pt x="61890" y="657804"/>
                  <a:pt x="49983" y="452752"/>
                  <a:pt x="59773" y="330250"/>
                </a:cubicBezTo>
                <a:cubicBezTo>
                  <a:pt x="69563" y="207748"/>
                  <a:pt x="139941" y="4019"/>
                  <a:pt x="13279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C49714A5-C02A-459F-BBA0-49B38D41E2FF}"/>
              </a:ext>
            </a:extLst>
          </p:cNvPr>
          <p:cNvSpPr/>
          <p:nvPr/>
        </p:nvSpPr>
        <p:spPr>
          <a:xfrm>
            <a:off x="3302682" y="1707955"/>
            <a:ext cx="561817" cy="468042"/>
          </a:xfrm>
          <a:custGeom>
            <a:avLst/>
            <a:gdLst>
              <a:gd name="connsiteX0" fmla="*/ 561293 w 561817"/>
              <a:gd name="connsiteY0" fmla="*/ 195 h 468042"/>
              <a:gd name="connsiteX1" fmla="*/ 324756 w 561817"/>
              <a:gd name="connsiteY1" fmla="*/ 125608 h 468042"/>
              <a:gd name="connsiteX2" fmla="*/ 259668 w 561817"/>
              <a:gd name="connsiteY2" fmla="*/ 211333 h 468042"/>
              <a:gd name="connsiteX3" fmla="*/ 192993 w 561817"/>
              <a:gd name="connsiteY3" fmla="*/ 303408 h 468042"/>
              <a:gd name="connsiteX4" fmla="*/ 2493 w 561817"/>
              <a:gd name="connsiteY4" fmla="*/ 462158 h 468042"/>
              <a:gd name="connsiteX5" fmla="*/ 104093 w 561817"/>
              <a:gd name="connsiteY5" fmla="*/ 401833 h 468042"/>
              <a:gd name="connsiteX6" fmla="*/ 380318 w 561817"/>
              <a:gd name="connsiteY6" fmla="*/ 104970 h 468042"/>
              <a:gd name="connsiteX7" fmla="*/ 561293 w 561817"/>
              <a:gd name="connsiteY7" fmla="*/ 195 h 46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817" h="468042">
                <a:moveTo>
                  <a:pt x="561293" y="195"/>
                </a:moveTo>
                <a:cubicBezTo>
                  <a:pt x="552033" y="3635"/>
                  <a:pt x="375027" y="90418"/>
                  <a:pt x="324756" y="125608"/>
                </a:cubicBezTo>
                <a:cubicBezTo>
                  <a:pt x="274485" y="160798"/>
                  <a:pt x="281628" y="181700"/>
                  <a:pt x="259668" y="211333"/>
                </a:cubicBezTo>
                <a:cubicBezTo>
                  <a:pt x="237708" y="240966"/>
                  <a:pt x="235856" y="261604"/>
                  <a:pt x="192993" y="303408"/>
                </a:cubicBezTo>
                <a:cubicBezTo>
                  <a:pt x="150130" y="345212"/>
                  <a:pt x="17310" y="445754"/>
                  <a:pt x="2493" y="462158"/>
                </a:cubicBezTo>
                <a:cubicBezTo>
                  <a:pt x="-12324" y="478562"/>
                  <a:pt x="41122" y="461364"/>
                  <a:pt x="104093" y="401833"/>
                </a:cubicBezTo>
                <a:cubicBezTo>
                  <a:pt x="167064" y="342302"/>
                  <a:pt x="305441" y="170851"/>
                  <a:pt x="380318" y="104970"/>
                </a:cubicBezTo>
                <a:cubicBezTo>
                  <a:pt x="455195" y="39089"/>
                  <a:pt x="570553" y="-3245"/>
                  <a:pt x="561293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CF0DC97E-E940-4AD7-BBF7-C051157D2AE9}"/>
              </a:ext>
            </a:extLst>
          </p:cNvPr>
          <p:cNvSpPr/>
          <p:nvPr/>
        </p:nvSpPr>
        <p:spPr>
          <a:xfrm>
            <a:off x="3146852" y="2130675"/>
            <a:ext cx="242087" cy="378330"/>
          </a:xfrm>
          <a:custGeom>
            <a:avLst/>
            <a:gdLst>
              <a:gd name="connsiteX0" fmla="*/ 239286 w 242087"/>
              <a:gd name="connsiteY0" fmla="*/ 1338 h 378330"/>
              <a:gd name="connsiteX1" fmla="*/ 153561 w 242087"/>
              <a:gd name="connsiteY1" fmla="*/ 141038 h 378330"/>
              <a:gd name="connsiteX2" fmla="*/ 5923 w 242087"/>
              <a:gd name="connsiteY2" fmla="*/ 371225 h 378330"/>
              <a:gd name="connsiteX3" fmla="*/ 31323 w 242087"/>
              <a:gd name="connsiteY3" fmla="*/ 310900 h 378330"/>
              <a:gd name="connsiteX4" fmla="*/ 51961 w 242087"/>
              <a:gd name="connsiteY4" fmla="*/ 222000 h 378330"/>
              <a:gd name="connsiteX5" fmla="*/ 239286 w 242087"/>
              <a:gd name="connsiteY5" fmla="*/ 1338 h 37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7" h="378330">
                <a:moveTo>
                  <a:pt x="239286" y="1338"/>
                </a:moveTo>
                <a:cubicBezTo>
                  <a:pt x="256219" y="-12156"/>
                  <a:pt x="192455" y="79390"/>
                  <a:pt x="153561" y="141038"/>
                </a:cubicBezTo>
                <a:cubicBezTo>
                  <a:pt x="114667" y="202686"/>
                  <a:pt x="26296" y="342915"/>
                  <a:pt x="5923" y="371225"/>
                </a:cubicBezTo>
                <a:cubicBezTo>
                  <a:pt x="-14450" y="399535"/>
                  <a:pt x="23650" y="335771"/>
                  <a:pt x="31323" y="310900"/>
                </a:cubicBezTo>
                <a:cubicBezTo>
                  <a:pt x="38996" y="286029"/>
                  <a:pt x="11215" y="268302"/>
                  <a:pt x="51961" y="222000"/>
                </a:cubicBezTo>
                <a:cubicBezTo>
                  <a:pt x="92707" y="175698"/>
                  <a:pt x="222353" y="14832"/>
                  <a:pt x="23928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712AC7E9-F9F8-4FE1-992F-E395270EE366}"/>
              </a:ext>
            </a:extLst>
          </p:cNvPr>
          <p:cNvSpPr/>
          <p:nvPr/>
        </p:nvSpPr>
        <p:spPr>
          <a:xfrm>
            <a:off x="3719513" y="1521960"/>
            <a:ext cx="876674" cy="256040"/>
          </a:xfrm>
          <a:custGeom>
            <a:avLst/>
            <a:gdLst>
              <a:gd name="connsiteX0" fmla="*/ 0 w 876674"/>
              <a:gd name="connsiteY0" fmla="*/ 256040 h 256040"/>
              <a:gd name="connsiteX1" fmla="*/ 185737 w 876674"/>
              <a:gd name="connsiteY1" fmla="*/ 160790 h 256040"/>
              <a:gd name="connsiteX2" fmla="*/ 393700 w 876674"/>
              <a:gd name="connsiteY2" fmla="*/ 54428 h 256040"/>
              <a:gd name="connsiteX3" fmla="*/ 550862 w 876674"/>
              <a:gd name="connsiteY3" fmla="*/ 22678 h 256040"/>
              <a:gd name="connsiteX4" fmla="*/ 866775 w 876674"/>
              <a:gd name="connsiteY4" fmla="*/ 13153 h 256040"/>
              <a:gd name="connsiteX5" fmla="*/ 760412 w 876674"/>
              <a:gd name="connsiteY5" fmla="*/ 453 h 256040"/>
              <a:gd name="connsiteX6" fmla="*/ 395287 w 876674"/>
              <a:gd name="connsiteY6" fmla="*/ 30615 h 256040"/>
              <a:gd name="connsiteX7" fmla="*/ 82550 w 876674"/>
              <a:gd name="connsiteY7" fmla="*/ 206828 h 256040"/>
              <a:gd name="connsiteX8" fmla="*/ 0 w 876674"/>
              <a:gd name="connsiteY8" fmla="*/ 256040 h 2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74" h="256040">
                <a:moveTo>
                  <a:pt x="0" y="256040"/>
                </a:moveTo>
                <a:lnTo>
                  <a:pt x="185737" y="160790"/>
                </a:lnTo>
                <a:cubicBezTo>
                  <a:pt x="251354" y="127188"/>
                  <a:pt x="332846" y="77447"/>
                  <a:pt x="393700" y="54428"/>
                </a:cubicBezTo>
                <a:cubicBezTo>
                  <a:pt x="454554" y="31409"/>
                  <a:pt x="472016" y="29557"/>
                  <a:pt x="550862" y="22678"/>
                </a:cubicBezTo>
                <a:cubicBezTo>
                  <a:pt x="629708" y="15799"/>
                  <a:pt x="831850" y="16857"/>
                  <a:pt x="866775" y="13153"/>
                </a:cubicBezTo>
                <a:cubicBezTo>
                  <a:pt x="901700" y="9449"/>
                  <a:pt x="838993" y="-2457"/>
                  <a:pt x="760412" y="453"/>
                </a:cubicBezTo>
                <a:cubicBezTo>
                  <a:pt x="681831" y="3363"/>
                  <a:pt x="508264" y="-3781"/>
                  <a:pt x="395287" y="30615"/>
                </a:cubicBezTo>
                <a:cubicBezTo>
                  <a:pt x="282310" y="65011"/>
                  <a:pt x="82550" y="206828"/>
                  <a:pt x="82550" y="206828"/>
                </a:cubicBezTo>
                <a:lnTo>
                  <a:pt x="0" y="25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7368C39D-C685-4879-9FF8-B0EEA1DB9AC0}"/>
              </a:ext>
            </a:extLst>
          </p:cNvPr>
          <p:cNvSpPr/>
          <p:nvPr/>
        </p:nvSpPr>
        <p:spPr>
          <a:xfrm>
            <a:off x="4603748" y="1525782"/>
            <a:ext cx="885383" cy="615824"/>
          </a:xfrm>
          <a:custGeom>
            <a:avLst/>
            <a:gdLst>
              <a:gd name="connsiteX0" fmla="*/ 2 w 885383"/>
              <a:gd name="connsiteY0" fmla="*/ 1393 h 615824"/>
              <a:gd name="connsiteX1" fmla="*/ 300040 w 885383"/>
              <a:gd name="connsiteY1" fmla="*/ 45843 h 615824"/>
              <a:gd name="connsiteX2" fmla="*/ 644527 w 885383"/>
              <a:gd name="connsiteY2" fmla="*/ 318893 h 615824"/>
              <a:gd name="connsiteX3" fmla="*/ 833440 w 885383"/>
              <a:gd name="connsiteY3" fmla="*/ 426843 h 615824"/>
              <a:gd name="connsiteX4" fmla="*/ 882652 w 885383"/>
              <a:gd name="connsiteY4" fmla="*/ 604643 h 615824"/>
              <a:gd name="connsiteX5" fmla="*/ 874715 w 885383"/>
              <a:gd name="connsiteY5" fmla="*/ 580831 h 615824"/>
              <a:gd name="connsiteX6" fmla="*/ 838202 w 885383"/>
              <a:gd name="connsiteY6" fmla="*/ 445893 h 615824"/>
              <a:gd name="connsiteX7" fmla="*/ 544515 w 885383"/>
              <a:gd name="connsiteY7" fmla="*/ 280793 h 615824"/>
              <a:gd name="connsiteX8" fmla="*/ 304802 w 885383"/>
              <a:gd name="connsiteY8" fmla="*/ 58543 h 615824"/>
              <a:gd name="connsiteX9" fmla="*/ 2 w 885383"/>
              <a:gd name="connsiteY9" fmla="*/ 1393 h 6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383" h="615824">
                <a:moveTo>
                  <a:pt x="2" y="1393"/>
                </a:moveTo>
                <a:cubicBezTo>
                  <a:pt x="-792" y="-724"/>
                  <a:pt x="192619" y="-7074"/>
                  <a:pt x="300040" y="45843"/>
                </a:cubicBezTo>
                <a:cubicBezTo>
                  <a:pt x="407461" y="98760"/>
                  <a:pt x="555627" y="255393"/>
                  <a:pt x="644527" y="318893"/>
                </a:cubicBezTo>
                <a:cubicBezTo>
                  <a:pt x="733427" y="382393"/>
                  <a:pt x="793753" y="379218"/>
                  <a:pt x="833440" y="426843"/>
                </a:cubicBezTo>
                <a:cubicBezTo>
                  <a:pt x="873127" y="474468"/>
                  <a:pt x="875773" y="578978"/>
                  <a:pt x="882652" y="604643"/>
                </a:cubicBezTo>
                <a:cubicBezTo>
                  <a:pt x="889531" y="630308"/>
                  <a:pt x="882123" y="607289"/>
                  <a:pt x="874715" y="580831"/>
                </a:cubicBezTo>
                <a:cubicBezTo>
                  <a:pt x="867307" y="554373"/>
                  <a:pt x="893235" y="495899"/>
                  <a:pt x="838202" y="445893"/>
                </a:cubicBezTo>
                <a:cubicBezTo>
                  <a:pt x="783169" y="395887"/>
                  <a:pt x="633415" y="345351"/>
                  <a:pt x="544515" y="280793"/>
                </a:cubicBezTo>
                <a:cubicBezTo>
                  <a:pt x="455615" y="216235"/>
                  <a:pt x="397935" y="103258"/>
                  <a:pt x="304802" y="58543"/>
                </a:cubicBezTo>
                <a:cubicBezTo>
                  <a:pt x="211669" y="13828"/>
                  <a:pt x="796" y="3510"/>
                  <a:pt x="2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8AC1B40B-8F24-4AAA-BD80-E84BD2C76822}"/>
              </a:ext>
            </a:extLst>
          </p:cNvPr>
          <p:cNvSpPr/>
          <p:nvPr/>
        </p:nvSpPr>
        <p:spPr>
          <a:xfrm>
            <a:off x="5455125" y="2119373"/>
            <a:ext cx="189706" cy="435978"/>
          </a:xfrm>
          <a:custGeom>
            <a:avLst/>
            <a:gdLst>
              <a:gd name="connsiteX0" fmla="*/ 2700 w 189706"/>
              <a:gd name="connsiteY0" fmla="*/ 1527 h 435978"/>
              <a:gd name="connsiteX1" fmla="*/ 159863 w 189706"/>
              <a:gd name="connsiteY1" fmla="*/ 98365 h 435978"/>
              <a:gd name="connsiteX2" fmla="*/ 185263 w 189706"/>
              <a:gd name="connsiteY2" fmla="*/ 419040 h 435978"/>
              <a:gd name="connsiteX3" fmla="*/ 185263 w 189706"/>
              <a:gd name="connsiteY3" fmla="*/ 368240 h 435978"/>
              <a:gd name="connsiteX4" fmla="*/ 140813 w 189706"/>
              <a:gd name="connsiteY4" fmla="*/ 169802 h 435978"/>
              <a:gd name="connsiteX5" fmla="*/ 64613 w 189706"/>
              <a:gd name="connsiteY5" fmla="*/ 47565 h 435978"/>
              <a:gd name="connsiteX6" fmla="*/ 2700 w 189706"/>
              <a:gd name="connsiteY6" fmla="*/ 1527 h 4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06" h="435978">
                <a:moveTo>
                  <a:pt x="2700" y="1527"/>
                </a:moveTo>
                <a:cubicBezTo>
                  <a:pt x="18575" y="9994"/>
                  <a:pt x="129436" y="28780"/>
                  <a:pt x="159863" y="98365"/>
                </a:cubicBezTo>
                <a:cubicBezTo>
                  <a:pt x="190290" y="167950"/>
                  <a:pt x="181030" y="374061"/>
                  <a:pt x="185263" y="419040"/>
                </a:cubicBezTo>
                <a:cubicBezTo>
                  <a:pt x="189496" y="464019"/>
                  <a:pt x="192671" y="409780"/>
                  <a:pt x="185263" y="368240"/>
                </a:cubicBezTo>
                <a:cubicBezTo>
                  <a:pt x="177855" y="326700"/>
                  <a:pt x="160921" y="223248"/>
                  <a:pt x="140813" y="169802"/>
                </a:cubicBezTo>
                <a:cubicBezTo>
                  <a:pt x="120705" y="116356"/>
                  <a:pt x="83928" y="73759"/>
                  <a:pt x="64613" y="47565"/>
                </a:cubicBezTo>
                <a:cubicBezTo>
                  <a:pt x="45298" y="21371"/>
                  <a:pt x="-13175" y="-6940"/>
                  <a:pt x="2700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090D23D0-E52E-41A6-BCD0-01EB703F5DEE}"/>
              </a:ext>
            </a:extLst>
          </p:cNvPr>
          <p:cNvSpPr/>
          <p:nvPr/>
        </p:nvSpPr>
        <p:spPr>
          <a:xfrm>
            <a:off x="5632590" y="2554912"/>
            <a:ext cx="158057" cy="190318"/>
          </a:xfrm>
          <a:custGeom>
            <a:avLst/>
            <a:gdLst>
              <a:gd name="connsiteX0" fmla="*/ 12560 w 158057"/>
              <a:gd name="connsiteY0" fmla="*/ 963 h 190318"/>
              <a:gd name="connsiteX1" fmla="*/ 96698 w 158057"/>
              <a:gd name="connsiteY1" fmla="*/ 154951 h 190318"/>
              <a:gd name="connsiteX2" fmla="*/ 157023 w 158057"/>
              <a:gd name="connsiteY2" fmla="*/ 189876 h 190318"/>
              <a:gd name="connsiteX3" fmla="*/ 136385 w 158057"/>
              <a:gd name="connsiteY3" fmla="*/ 175588 h 190318"/>
              <a:gd name="connsiteX4" fmla="*/ 14148 w 158057"/>
              <a:gd name="connsiteY4" fmla="*/ 93038 h 190318"/>
              <a:gd name="connsiteX5" fmla="*/ 12560 w 158057"/>
              <a:gd name="connsiteY5" fmla="*/ 963 h 19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57" h="190318">
                <a:moveTo>
                  <a:pt x="12560" y="963"/>
                </a:moveTo>
                <a:cubicBezTo>
                  <a:pt x="26318" y="11282"/>
                  <a:pt x="72621" y="123466"/>
                  <a:pt x="96698" y="154951"/>
                </a:cubicBezTo>
                <a:cubicBezTo>
                  <a:pt x="120775" y="186436"/>
                  <a:pt x="150409" y="186437"/>
                  <a:pt x="157023" y="189876"/>
                </a:cubicBezTo>
                <a:cubicBezTo>
                  <a:pt x="163637" y="193315"/>
                  <a:pt x="136385" y="175588"/>
                  <a:pt x="136385" y="175588"/>
                </a:cubicBezTo>
                <a:cubicBezTo>
                  <a:pt x="112573" y="159448"/>
                  <a:pt x="35844" y="120025"/>
                  <a:pt x="14148" y="93038"/>
                </a:cubicBezTo>
                <a:cubicBezTo>
                  <a:pt x="-7548" y="66051"/>
                  <a:pt x="-1198" y="-9356"/>
                  <a:pt x="12560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DF30408-0014-4D64-B299-6A05B0BD4B7B}"/>
              </a:ext>
            </a:extLst>
          </p:cNvPr>
          <p:cNvSpPr/>
          <p:nvPr/>
        </p:nvSpPr>
        <p:spPr>
          <a:xfrm>
            <a:off x="5702270" y="2690646"/>
            <a:ext cx="121241" cy="539867"/>
          </a:xfrm>
          <a:custGeom>
            <a:avLst/>
            <a:gdLst>
              <a:gd name="connsiteX0" fmla="*/ 30 w 121241"/>
              <a:gd name="connsiteY0" fmla="*/ 1754 h 539867"/>
              <a:gd name="connsiteX1" fmla="*/ 88930 w 121241"/>
              <a:gd name="connsiteY1" fmla="*/ 212892 h 539867"/>
              <a:gd name="connsiteX2" fmla="*/ 96868 w 121241"/>
              <a:gd name="connsiteY2" fmla="*/ 362117 h 539867"/>
              <a:gd name="connsiteX3" fmla="*/ 101630 w 121241"/>
              <a:gd name="connsiteY3" fmla="*/ 428792 h 539867"/>
              <a:gd name="connsiteX4" fmla="*/ 98455 w 121241"/>
              <a:gd name="connsiteY4" fmla="*/ 520867 h 539867"/>
              <a:gd name="connsiteX5" fmla="*/ 101630 w 121241"/>
              <a:gd name="connsiteY5" fmla="*/ 536742 h 539867"/>
              <a:gd name="connsiteX6" fmla="*/ 103218 w 121241"/>
              <a:gd name="connsiteY6" fmla="*/ 478004 h 539867"/>
              <a:gd name="connsiteX7" fmla="*/ 120680 w 121241"/>
              <a:gd name="connsiteY7" fmla="*/ 311317 h 539867"/>
              <a:gd name="connsiteX8" fmla="*/ 79405 w 121241"/>
              <a:gd name="connsiteY8" fmla="*/ 122404 h 539867"/>
              <a:gd name="connsiteX9" fmla="*/ 30 w 121241"/>
              <a:gd name="connsiteY9" fmla="*/ 1754 h 53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41" h="539867">
                <a:moveTo>
                  <a:pt x="30" y="1754"/>
                </a:moveTo>
                <a:cubicBezTo>
                  <a:pt x="1617" y="16835"/>
                  <a:pt x="72790" y="152832"/>
                  <a:pt x="88930" y="212892"/>
                </a:cubicBezTo>
                <a:cubicBezTo>
                  <a:pt x="105070" y="272952"/>
                  <a:pt x="94751" y="326134"/>
                  <a:pt x="96868" y="362117"/>
                </a:cubicBezTo>
                <a:cubicBezTo>
                  <a:pt x="98985" y="398100"/>
                  <a:pt x="101366" y="402334"/>
                  <a:pt x="101630" y="428792"/>
                </a:cubicBezTo>
                <a:cubicBezTo>
                  <a:pt x="101895" y="455250"/>
                  <a:pt x="98455" y="502875"/>
                  <a:pt x="98455" y="520867"/>
                </a:cubicBezTo>
                <a:cubicBezTo>
                  <a:pt x="98455" y="538859"/>
                  <a:pt x="100836" y="543886"/>
                  <a:pt x="101630" y="536742"/>
                </a:cubicBezTo>
                <a:cubicBezTo>
                  <a:pt x="102424" y="529598"/>
                  <a:pt x="100043" y="515575"/>
                  <a:pt x="103218" y="478004"/>
                </a:cubicBezTo>
                <a:cubicBezTo>
                  <a:pt x="106393" y="440433"/>
                  <a:pt x="124649" y="370583"/>
                  <a:pt x="120680" y="311317"/>
                </a:cubicBezTo>
                <a:cubicBezTo>
                  <a:pt x="116711" y="252051"/>
                  <a:pt x="98719" y="172410"/>
                  <a:pt x="79405" y="122404"/>
                </a:cubicBezTo>
                <a:cubicBezTo>
                  <a:pt x="60091" y="72398"/>
                  <a:pt x="-1557" y="-13327"/>
                  <a:pt x="30" y="1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9150E51-4731-4807-8375-D151590EA042}"/>
              </a:ext>
            </a:extLst>
          </p:cNvPr>
          <p:cNvSpPr/>
          <p:nvPr/>
        </p:nvSpPr>
        <p:spPr>
          <a:xfrm>
            <a:off x="5730818" y="3220847"/>
            <a:ext cx="65523" cy="445837"/>
          </a:xfrm>
          <a:custGeom>
            <a:avLst/>
            <a:gdLst>
              <a:gd name="connsiteX0" fmla="*/ 46095 w 65523"/>
              <a:gd name="connsiteY0" fmla="*/ 1778 h 445837"/>
              <a:gd name="connsiteX1" fmla="*/ 38157 w 65523"/>
              <a:gd name="connsiteY1" fmla="*/ 158941 h 445837"/>
              <a:gd name="connsiteX2" fmla="*/ 57 w 65523"/>
              <a:gd name="connsiteY2" fmla="*/ 197041 h 445837"/>
              <a:gd name="connsiteX3" fmla="*/ 47682 w 65523"/>
              <a:gd name="connsiteY3" fmla="*/ 435166 h 445837"/>
              <a:gd name="connsiteX4" fmla="*/ 41332 w 65523"/>
              <a:gd name="connsiteY4" fmla="*/ 387541 h 445837"/>
              <a:gd name="connsiteX5" fmla="*/ 33395 w 65523"/>
              <a:gd name="connsiteY5" fmla="*/ 235141 h 445837"/>
              <a:gd name="connsiteX6" fmla="*/ 33395 w 65523"/>
              <a:gd name="connsiteY6" fmla="*/ 193866 h 445837"/>
              <a:gd name="connsiteX7" fmla="*/ 65145 w 65523"/>
              <a:gd name="connsiteY7" fmla="*/ 81153 h 445837"/>
              <a:gd name="connsiteX8" fmla="*/ 46095 w 65523"/>
              <a:gd name="connsiteY8" fmla="*/ 1778 h 44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23" h="445837">
                <a:moveTo>
                  <a:pt x="46095" y="1778"/>
                </a:moveTo>
                <a:cubicBezTo>
                  <a:pt x="41597" y="14743"/>
                  <a:pt x="45830" y="126397"/>
                  <a:pt x="38157" y="158941"/>
                </a:cubicBezTo>
                <a:cubicBezTo>
                  <a:pt x="30484" y="191485"/>
                  <a:pt x="-1530" y="151004"/>
                  <a:pt x="57" y="197041"/>
                </a:cubicBezTo>
                <a:cubicBezTo>
                  <a:pt x="1644" y="243078"/>
                  <a:pt x="40803" y="403416"/>
                  <a:pt x="47682" y="435166"/>
                </a:cubicBezTo>
                <a:cubicBezTo>
                  <a:pt x="54561" y="466916"/>
                  <a:pt x="43713" y="420878"/>
                  <a:pt x="41332" y="387541"/>
                </a:cubicBezTo>
                <a:cubicBezTo>
                  <a:pt x="38951" y="354204"/>
                  <a:pt x="34718" y="267420"/>
                  <a:pt x="33395" y="235141"/>
                </a:cubicBezTo>
                <a:cubicBezTo>
                  <a:pt x="32072" y="202862"/>
                  <a:pt x="28103" y="219531"/>
                  <a:pt x="33395" y="193866"/>
                </a:cubicBezTo>
                <a:cubicBezTo>
                  <a:pt x="38687" y="168201"/>
                  <a:pt x="61970" y="112374"/>
                  <a:pt x="65145" y="81153"/>
                </a:cubicBezTo>
                <a:cubicBezTo>
                  <a:pt x="68320" y="49932"/>
                  <a:pt x="50593" y="-11187"/>
                  <a:pt x="46095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554471D7-CB93-4765-BA05-2BC4945B9C25}"/>
              </a:ext>
            </a:extLst>
          </p:cNvPr>
          <p:cNvSpPr/>
          <p:nvPr/>
        </p:nvSpPr>
        <p:spPr>
          <a:xfrm>
            <a:off x="5582864" y="3640026"/>
            <a:ext cx="191939" cy="482234"/>
          </a:xfrm>
          <a:custGeom>
            <a:avLst/>
            <a:gdLst>
              <a:gd name="connsiteX0" fmla="*/ 184524 w 191939"/>
              <a:gd name="connsiteY0" fmla="*/ 1699 h 482234"/>
              <a:gd name="connsiteX1" fmla="*/ 173411 w 191939"/>
              <a:gd name="connsiteY1" fmla="*/ 119174 h 482234"/>
              <a:gd name="connsiteX2" fmla="*/ 73399 w 191939"/>
              <a:gd name="connsiteY2" fmla="*/ 300149 h 482234"/>
              <a:gd name="connsiteX3" fmla="*/ 16249 w 191939"/>
              <a:gd name="connsiteY3" fmla="*/ 363649 h 482234"/>
              <a:gd name="connsiteX4" fmla="*/ 374 w 191939"/>
              <a:gd name="connsiteY4" fmla="*/ 481124 h 482234"/>
              <a:gd name="connsiteX5" fmla="*/ 5136 w 191939"/>
              <a:gd name="connsiteY5" fmla="*/ 417624 h 482234"/>
              <a:gd name="connsiteX6" fmla="*/ 6724 w 191939"/>
              <a:gd name="connsiteY6" fmla="*/ 333487 h 482234"/>
              <a:gd name="connsiteX7" fmla="*/ 90861 w 191939"/>
              <a:gd name="connsiteY7" fmla="*/ 206487 h 482234"/>
              <a:gd name="connsiteX8" fmla="*/ 184524 w 191939"/>
              <a:gd name="connsiteY8" fmla="*/ 1699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39" h="482234">
                <a:moveTo>
                  <a:pt x="184524" y="1699"/>
                </a:moveTo>
                <a:cubicBezTo>
                  <a:pt x="198282" y="-12853"/>
                  <a:pt x="191932" y="69432"/>
                  <a:pt x="173411" y="119174"/>
                </a:cubicBezTo>
                <a:cubicBezTo>
                  <a:pt x="154890" y="168916"/>
                  <a:pt x="99593" y="259403"/>
                  <a:pt x="73399" y="300149"/>
                </a:cubicBezTo>
                <a:cubicBezTo>
                  <a:pt x="47205" y="340895"/>
                  <a:pt x="28420" y="333487"/>
                  <a:pt x="16249" y="363649"/>
                </a:cubicBezTo>
                <a:cubicBezTo>
                  <a:pt x="4078" y="393811"/>
                  <a:pt x="2226" y="472128"/>
                  <a:pt x="374" y="481124"/>
                </a:cubicBezTo>
                <a:cubicBezTo>
                  <a:pt x="-1478" y="490120"/>
                  <a:pt x="4078" y="442230"/>
                  <a:pt x="5136" y="417624"/>
                </a:cubicBezTo>
                <a:cubicBezTo>
                  <a:pt x="6194" y="393018"/>
                  <a:pt x="-7563" y="368676"/>
                  <a:pt x="6724" y="333487"/>
                </a:cubicBezTo>
                <a:cubicBezTo>
                  <a:pt x="21011" y="298298"/>
                  <a:pt x="61228" y="258610"/>
                  <a:pt x="90861" y="206487"/>
                </a:cubicBezTo>
                <a:cubicBezTo>
                  <a:pt x="120494" y="154364"/>
                  <a:pt x="170766" y="16251"/>
                  <a:pt x="184524" y="1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38F1F40C-3E11-49F7-B06E-8A4662CDA376}"/>
              </a:ext>
            </a:extLst>
          </p:cNvPr>
          <p:cNvSpPr/>
          <p:nvPr/>
        </p:nvSpPr>
        <p:spPr>
          <a:xfrm>
            <a:off x="5194295" y="4227486"/>
            <a:ext cx="64520" cy="931070"/>
          </a:xfrm>
          <a:custGeom>
            <a:avLst/>
            <a:gdLst>
              <a:gd name="connsiteX0" fmla="*/ 44455 w 64520"/>
              <a:gd name="connsiteY0" fmla="*/ 27 h 931070"/>
              <a:gd name="connsiteX1" fmla="*/ 25405 w 64520"/>
              <a:gd name="connsiteY1" fmla="*/ 387377 h 931070"/>
              <a:gd name="connsiteX2" fmla="*/ 63505 w 64520"/>
              <a:gd name="connsiteY2" fmla="*/ 665189 h 931070"/>
              <a:gd name="connsiteX3" fmla="*/ 53980 w 64520"/>
              <a:gd name="connsiteY3" fmla="*/ 904902 h 931070"/>
              <a:gd name="connsiteX4" fmla="*/ 58743 w 64520"/>
              <a:gd name="connsiteY4" fmla="*/ 889027 h 931070"/>
              <a:gd name="connsiteX5" fmla="*/ 42868 w 64520"/>
              <a:gd name="connsiteY5" fmla="*/ 587402 h 931070"/>
              <a:gd name="connsiteX6" fmla="*/ 5 w 64520"/>
              <a:gd name="connsiteY6" fmla="*/ 368327 h 931070"/>
              <a:gd name="connsiteX7" fmla="*/ 44455 w 64520"/>
              <a:gd name="connsiteY7" fmla="*/ 27 h 93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20" h="931070">
                <a:moveTo>
                  <a:pt x="44455" y="27"/>
                </a:moveTo>
                <a:cubicBezTo>
                  <a:pt x="48688" y="3202"/>
                  <a:pt x="22230" y="276517"/>
                  <a:pt x="25405" y="387377"/>
                </a:cubicBezTo>
                <a:cubicBezTo>
                  <a:pt x="28580" y="498237"/>
                  <a:pt x="58743" y="578935"/>
                  <a:pt x="63505" y="665189"/>
                </a:cubicBezTo>
                <a:cubicBezTo>
                  <a:pt x="68267" y="751443"/>
                  <a:pt x="54774" y="867596"/>
                  <a:pt x="53980" y="904902"/>
                </a:cubicBezTo>
                <a:cubicBezTo>
                  <a:pt x="53186" y="942208"/>
                  <a:pt x="60595" y="941944"/>
                  <a:pt x="58743" y="889027"/>
                </a:cubicBezTo>
                <a:cubicBezTo>
                  <a:pt x="56891" y="836110"/>
                  <a:pt x="52658" y="674185"/>
                  <a:pt x="42868" y="587402"/>
                </a:cubicBezTo>
                <a:cubicBezTo>
                  <a:pt x="33078" y="500619"/>
                  <a:pt x="534" y="463048"/>
                  <a:pt x="5" y="368327"/>
                </a:cubicBezTo>
                <a:cubicBezTo>
                  <a:pt x="-524" y="273606"/>
                  <a:pt x="40222" y="-3148"/>
                  <a:pt x="4445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D3FBB52E-7609-4376-9C28-180E19BF930D}"/>
              </a:ext>
            </a:extLst>
          </p:cNvPr>
          <p:cNvSpPr/>
          <p:nvPr/>
        </p:nvSpPr>
        <p:spPr>
          <a:xfrm>
            <a:off x="5128371" y="5132581"/>
            <a:ext cx="121658" cy="941240"/>
          </a:xfrm>
          <a:custGeom>
            <a:avLst/>
            <a:gdLst>
              <a:gd name="connsiteX0" fmla="*/ 121492 w 121658"/>
              <a:gd name="connsiteY0" fmla="*/ 29969 h 941240"/>
              <a:gd name="connsiteX1" fmla="*/ 73867 w 121658"/>
              <a:gd name="connsiteY1" fmla="*/ 599882 h 941240"/>
              <a:gd name="connsiteX2" fmla="*/ 5604 w 121658"/>
              <a:gd name="connsiteY2" fmla="*/ 896744 h 941240"/>
              <a:gd name="connsiteX3" fmla="*/ 13542 w 121658"/>
              <a:gd name="connsiteY3" fmla="*/ 893569 h 941240"/>
              <a:gd name="connsiteX4" fmla="*/ 89742 w 121658"/>
              <a:gd name="connsiteY4" fmla="*/ 457007 h 941240"/>
              <a:gd name="connsiteX5" fmla="*/ 89742 w 121658"/>
              <a:gd name="connsiteY5" fmla="*/ 117282 h 941240"/>
              <a:gd name="connsiteX6" fmla="*/ 121492 w 121658"/>
              <a:gd name="connsiteY6" fmla="*/ 29969 h 94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58" h="941240">
                <a:moveTo>
                  <a:pt x="121492" y="29969"/>
                </a:moveTo>
                <a:cubicBezTo>
                  <a:pt x="118846" y="110402"/>
                  <a:pt x="93182" y="455420"/>
                  <a:pt x="73867" y="599882"/>
                </a:cubicBezTo>
                <a:cubicBezTo>
                  <a:pt x="54552" y="744344"/>
                  <a:pt x="15658" y="847796"/>
                  <a:pt x="5604" y="896744"/>
                </a:cubicBezTo>
                <a:cubicBezTo>
                  <a:pt x="-4450" y="945692"/>
                  <a:pt x="-481" y="966858"/>
                  <a:pt x="13542" y="893569"/>
                </a:cubicBezTo>
                <a:cubicBezTo>
                  <a:pt x="27565" y="820280"/>
                  <a:pt x="77042" y="586388"/>
                  <a:pt x="89742" y="457007"/>
                </a:cubicBezTo>
                <a:cubicBezTo>
                  <a:pt x="102442" y="327626"/>
                  <a:pt x="84980" y="185544"/>
                  <a:pt x="89742" y="117282"/>
                </a:cubicBezTo>
                <a:cubicBezTo>
                  <a:pt x="94504" y="49020"/>
                  <a:pt x="124138" y="-50464"/>
                  <a:pt x="121492" y="29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9DAB5895-C9B6-41B6-807F-D8B68E6BB2D1}"/>
              </a:ext>
            </a:extLst>
          </p:cNvPr>
          <p:cNvSpPr/>
          <p:nvPr/>
        </p:nvSpPr>
        <p:spPr>
          <a:xfrm>
            <a:off x="4430692" y="6062423"/>
            <a:ext cx="711672" cy="252449"/>
          </a:xfrm>
          <a:custGeom>
            <a:avLst/>
            <a:gdLst>
              <a:gd name="connsiteX0" fmla="*/ 6371 w 711672"/>
              <a:gd name="connsiteY0" fmla="*/ 251065 h 252449"/>
              <a:gd name="connsiteX1" fmla="*/ 334983 w 711672"/>
              <a:gd name="connsiteY1" fmla="*/ 189152 h 252449"/>
              <a:gd name="connsiteX2" fmla="*/ 668358 w 711672"/>
              <a:gd name="connsiteY2" fmla="*/ 166927 h 252449"/>
              <a:gd name="connsiteX3" fmla="*/ 708046 w 711672"/>
              <a:gd name="connsiteY3" fmla="*/ 1827 h 252449"/>
              <a:gd name="connsiteX4" fmla="*/ 673121 w 711672"/>
              <a:gd name="connsiteY4" fmla="*/ 81202 h 252449"/>
              <a:gd name="connsiteX5" fmla="*/ 641371 w 711672"/>
              <a:gd name="connsiteY5" fmla="*/ 122477 h 252449"/>
              <a:gd name="connsiteX6" fmla="*/ 6371 w 711672"/>
              <a:gd name="connsiteY6" fmla="*/ 251065 h 2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672" h="252449">
                <a:moveTo>
                  <a:pt x="6371" y="251065"/>
                </a:moveTo>
                <a:cubicBezTo>
                  <a:pt x="-44694" y="262177"/>
                  <a:pt x="224652" y="203175"/>
                  <a:pt x="334983" y="189152"/>
                </a:cubicBezTo>
                <a:cubicBezTo>
                  <a:pt x="445314" y="175129"/>
                  <a:pt x="606181" y="198148"/>
                  <a:pt x="668358" y="166927"/>
                </a:cubicBezTo>
                <a:cubicBezTo>
                  <a:pt x="730535" y="135706"/>
                  <a:pt x="707252" y="16114"/>
                  <a:pt x="708046" y="1827"/>
                </a:cubicBezTo>
                <a:cubicBezTo>
                  <a:pt x="708840" y="-12460"/>
                  <a:pt x="684233" y="61094"/>
                  <a:pt x="673121" y="81202"/>
                </a:cubicBezTo>
                <a:cubicBezTo>
                  <a:pt x="662009" y="101310"/>
                  <a:pt x="756994" y="95489"/>
                  <a:pt x="641371" y="122477"/>
                </a:cubicBezTo>
                <a:cubicBezTo>
                  <a:pt x="525748" y="149464"/>
                  <a:pt x="57436" y="239953"/>
                  <a:pt x="6371" y="25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A97C04D1-BD6D-4D1F-ADED-0935FF4176AA}"/>
              </a:ext>
            </a:extLst>
          </p:cNvPr>
          <p:cNvSpPr/>
          <p:nvPr/>
        </p:nvSpPr>
        <p:spPr>
          <a:xfrm>
            <a:off x="3690049" y="4286930"/>
            <a:ext cx="216882" cy="877084"/>
          </a:xfrm>
          <a:custGeom>
            <a:avLst/>
            <a:gdLst>
              <a:gd name="connsiteX0" fmla="*/ 889 w 216882"/>
              <a:gd name="connsiteY0" fmla="*/ 908 h 877084"/>
              <a:gd name="connsiteX1" fmla="*/ 116776 w 216882"/>
              <a:gd name="connsiteY1" fmla="*/ 496208 h 877084"/>
              <a:gd name="connsiteX2" fmla="*/ 213614 w 216882"/>
              <a:gd name="connsiteY2" fmla="*/ 866095 h 877084"/>
              <a:gd name="connsiteX3" fmla="*/ 192976 w 216882"/>
              <a:gd name="connsiteY3" fmla="*/ 766083 h 877084"/>
              <a:gd name="connsiteX4" fmla="*/ 181864 w 216882"/>
              <a:gd name="connsiteY4" fmla="*/ 626383 h 877084"/>
              <a:gd name="connsiteX5" fmla="*/ 889 w 216882"/>
              <a:gd name="connsiteY5" fmla="*/ 908 h 87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82" h="877084">
                <a:moveTo>
                  <a:pt x="889" y="908"/>
                </a:moveTo>
                <a:cubicBezTo>
                  <a:pt x="-9959" y="-20788"/>
                  <a:pt x="81322" y="352010"/>
                  <a:pt x="116776" y="496208"/>
                </a:cubicBezTo>
                <a:cubicBezTo>
                  <a:pt x="152230" y="640406"/>
                  <a:pt x="200914" y="821116"/>
                  <a:pt x="213614" y="866095"/>
                </a:cubicBezTo>
                <a:cubicBezTo>
                  <a:pt x="226314" y="911074"/>
                  <a:pt x="198268" y="806035"/>
                  <a:pt x="192976" y="766083"/>
                </a:cubicBezTo>
                <a:cubicBezTo>
                  <a:pt x="187684" y="726131"/>
                  <a:pt x="210439" y="750208"/>
                  <a:pt x="181864" y="626383"/>
                </a:cubicBezTo>
                <a:cubicBezTo>
                  <a:pt x="153289" y="502558"/>
                  <a:pt x="11737" y="22604"/>
                  <a:pt x="889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1AEB1571-6533-4020-AFC1-A36E9740F80D}"/>
              </a:ext>
            </a:extLst>
          </p:cNvPr>
          <p:cNvSpPr/>
          <p:nvPr/>
        </p:nvSpPr>
        <p:spPr>
          <a:xfrm>
            <a:off x="3890869" y="5140029"/>
            <a:ext cx="245122" cy="568641"/>
          </a:xfrm>
          <a:custGeom>
            <a:avLst/>
            <a:gdLst>
              <a:gd name="connsiteX0" fmla="*/ 94 w 245122"/>
              <a:gd name="connsiteY0" fmla="*/ 296 h 568641"/>
              <a:gd name="connsiteX1" fmla="*/ 152494 w 245122"/>
              <a:gd name="connsiteY1" fmla="*/ 354309 h 568641"/>
              <a:gd name="connsiteX2" fmla="*/ 244569 w 245122"/>
              <a:gd name="connsiteY2" fmla="*/ 567034 h 568641"/>
              <a:gd name="connsiteX3" fmla="*/ 179481 w 245122"/>
              <a:gd name="connsiteY3" fmla="*/ 427334 h 568641"/>
              <a:gd name="connsiteX4" fmla="*/ 94 w 245122"/>
              <a:gd name="connsiteY4" fmla="*/ 296 h 56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22" h="568641">
                <a:moveTo>
                  <a:pt x="94" y="296"/>
                </a:moveTo>
                <a:cubicBezTo>
                  <a:pt x="-4404" y="-11875"/>
                  <a:pt x="152494" y="354309"/>
                  <a:pt x="152494" y="354309"/>
                </a:cubicBezTo>
                <a:cubicBezTo>
                  <a:pt x="193240" y="448765"/>
                  <a:pt x="240071" y="554863"/>
                  <a:pt x="244569" y="567034"/>
                </a:cubicBezTo>
                <a:cubicBezTo>
                  <a:pt x="249067" y="579205"/>
                  <a:pt x="226048" y="521261"/>
                  <a:pt x="179481" y="427334"/>
                </a:cubicBezTo>
                <a:cubicBezTo>
                  <a:pt x="132914" y="333407"/>
                  <a:pt x="4592" y="12467"/>
                  <a:pt x="9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0A998AC6-5CD5-4364-9D5D-DF2A0DAA298D}"/>
              </a:ext>
            </a:extLst>
          </p:cNvPr>
          <p:cNvSpPr/>
          <p:nvPr/>
        </p:nvSpPr>
        <p:spPr>
          <a:xfrm>
            <a:off x="4124814" y="5697090"/>
            <a:ext cx="345489" cy="626490"/>
          </a:xfrm>
          <a:custGeom>
            <a:avLst/>
            <a:gdLst>
              <a:gd name="connsiteX0" fmla="*/ 2686 w 345489"/>
              <a:gd name="connsiteY0" fmla="*/ 2035 h 626490"/>
              <a:gd name="connsiteX1" fmla="*/ 197949 w 345489"/>
              <a:gd name="connsiteY1" fmla="*/ 406848 h 626490"/>
              <a:gd name="connsiteX2" fmla="*/ 343999 w 345489"/>
              <a:gd name="connsiteY2" fmla="*/ 616398 h 626490"/>
              <a:gd name="connsiteX3" fmla="*/ 263036 w 345489"/>
              <a:gd name="connsiteY3" fmla="*/ 559248 h 626490"/>
              <a:gd name="connsiteX4" fmla="*/ 96349 w 345489"/>
              <a:gd name="connsiteY4" fmla="*/ 263973 h 626490"/>
              <a:gd name="connsiteX5" fmla="*/ 2686 w 345489"/>
              <a:gd name="connsiteY5" fmla="*/ 2035 h 6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89" h="626490">
                <a:moveTo>
                  <a:pt x="2686" y="2035"/>
                </a:moveTo>
                <a:cubicBezTo>
                  <a:pt x="19619" y="25848"/>
                  <a:pt x="141064" y="304454"/>
                  <a:pt x="197949" y="406848"/>
                </a:cubicBezTo>
                <a:cubicBezTo>
                  <a:pt x="254834" y="509242"/>
                  <a:pt x="333151" y="590998"/>
                  <a:pt x="343999" y="616398"/>
                </a:cubicBezTo>
                <a:cubicBezTo>
                  <a:pt x="354847" y="641798"/>
                  <a:pt x="304311" y="617985"/>
                  <a:pt x="263036" y="559248"/>
                </a:cubicBezTo>
                <a:cubicBezTo>
                  <a:pt x="221761" y="500511"/>
                  <a:pt x="140005" y="358694"/>
                  <a:pt x="96349" y="263973"/>
                </a:cubicBezTo>
                <a:cubicBezTo>
                  <a:pt x="52693" y="169252"/>
                  <a:pt x="-14247" y="-21778"/>
                  <a:pt x="2686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50D99837-A329-48AB-85B5-3C8A96F94843}"/>
              </a:ext>
            </a:extLst>
          </p:cNvPr>
          <p:cNvSpPr/>
          <p:nvPr/>
        </p:nvSpPr>
        <p:spPr>
          <a:xfrm>
            <a:off x="3076529" y="4943317"/>
            <a:ext cx="721772" cy="794877"/>
          </a:xfrm>
          <a:custGeom>
            <a:avLst/>
            <a:gdLst>
              <a:gd name="connsiteX0" fmla="*/ 720771 w 721772"/>
              <a:gd name="connsiteY0" fmla="*/ 1746 h 794877"/>
              <a:gd name="connsiteX1" fmla="*/ 628696 w 721772"/>
              <a:gd name="connsiteY1" fmla="*/ 63658 h 794877"/>
              <a:gd name="connsiteX2" fmla="*/ 495346 w 721772"/>
              <a:gd name="connsiteY2" fmla="*/ 257333 h 794877"/>
              <a:gd name="connsiteX3" fmla="*/ 308021 w 721772"/>
              <a:gd name="connsiteY3" fmla="*/ 512921 h 794877"/>
              <a:gd name="connsiteX4" fmla="*/ 139746 w 721772"/>
              <a:gd name="connsiteY4" fmla="*/ 709771 h 794877"/>
              <a:gd name="connsiteX5" fmla="*/ 1634 w 721772"/>
              <a:gd name="connsiteY5" fmla="*/ 792321 h 794877"/>
              <a:gd name="connsiteX6" fmla="*/ 84184 w 721772"/>
              <a:gd name="connsiteY6" fmla="*/ 738346 h 794877"/>
              <a:gd name="connsiteX7" fmla="*/ 369934 w 721772"/>
              <a:gd name="connsiteY7" fmla="*/ 409733 h 794877"/>
              <a:gd name="connsiteX8" fmla="*/ 569959 w 721772"/>
              <a:gd name="connsiteY8" fmla="*/ 119221 h 794877"/>
              <a:gd name="connsiteX9" fmla="*/ 720771 w 721772"/>
              <a:gd name="connsiteY9" fmla="*/ 1746 h 7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772" h="794877">
                <a:moveTo>
                  <a:pt x="720771" y="1746"/>
                </a:moveTo>
                <a:cubicBezTo>
                  <a:pt x="730561" y="-7515"/>
                  <a:pt x="666267" y="21060"/>
                  <a:pt x="628696" y="63658"/>
                </a:cubicBezTo>
                <a:cubicBezTo>
                  <a:pt x="591125" y="106256"/>
                  <a:pt x="548792" y="182456"/>
                  <a:pt x="495346" y="257333"/>
                </a:cubicBezTo>
                <a:cubicBezTo>
                  <a:pt x="441900" y="332210"/>
                  <a:pt x="367288" y="437515"/>
                  <a:pt x="308021" y="512921"/>
                </a:cubicBezTo>
                <a:cubicBezTo>
                  <a:pt x="248754" y="588327"/>
                  <a:pt x="190810" y="663204"/>
                  <a:pt x="139746" y="709771"/>
                </a:cubicBezTo>
                <a:cubicBezTo>
                  <a:pt x="88682" y="756338"/>
                  <a:pt x="10894" y="787559"/>
                  <a:pt x="1634" y="792321"/>
                </a:cubicBezTo>
                <a:cubicBezTo>
                  <a:pt x="-7626" y="797083"/>
                  <a:pt x="22801" y="802111"/>
                  <a:pt x="84184" y="738346"/>
                </a:cubicBezTo>
                <a:cubicBezTo>
                  <a:pt x="145567" y="674581"/>
                  <a:pt x="288972" y="512920"/>
                  <a:pt x="369934" y="409733"/>
                </a:cubicBezTo>
                <a:cubicBezTo>
                  <a:pt x="450896" y="306546"/>
                  <a:pt x="513867" y="188806"/>
                  <a:pt x="569959" y="119221"/>
                </a:cubicBezTo>
                <a:cubicBezTo>
                  <a:pt x="626051" y="49636"/>
                  <a:pt x="710981" y="11007"/>
                  <a:pt x="720771" y="1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EEAECEF8-C178-415E-9CAA-FACB750BFFA5}"/>
              </a:ext>
            </a:extLst>
          </p:cNvPr>
          <p:cNvSpPr/>
          <p:nvPr/>
        </p:nvSpPr>
        <p:spPr>
          <a:xfrm>
            <a:off x="3079101" y="4973113"/>
            <a:ext cx="721170" cy="770014"/>
          </a:xfrm>
          <a:custGeom>
            <a:avLst/>
            <a:gdLst>
              <a:gd name="connsiteX0" fmla="*/ 719787 w 721170"/>
              <a:gd name="connsiteY0" fmla="*/ 6875 h 770014"/>
              <a:gd name="connsiteX1" fmla="*/ 553099 w 721170"/>
              <a:gd name="connsiteY1" fmla="*/ 183087 h 770014"/>
              <a:gd name="connsiteX2" fmla="*/ 424512 w 721170"/>
              <a:gd name="connsiteY2" fmla="*/ 405337 h 770014"/>
              <a:gd name="connsiteX3" fmla="*/ 146699 w 721170"/>
              <a:gd name="connsiteY3" fmla="*/ 705375 h 770014"/>
              <a:gd name="connsiteX4" fmla="*/ 3824 w 721170"/>
              <a:gd name="connsiteY4" fmla="*/ 762525 h 770014"/>
              <a:gd name="connsiteX5" fmla="*/ 292749 w 721170"/>
              <a:gd name="connsiteY5" fmla="*/ 591075 h 770014"/>
              <a:gd name="connsiteX6" fmla="*/ 449912 w 721170"/>
              <a:gd name="connsiteY6" fmla="*/ 321200 h 770014"/>
              <a:gd name="connsiteX7" fmla="*/ 621362 w 721170"/>
              <a:gd name="connsiteY7" fmla="*/ 64025 h 770014"/>
              <a:gd name="connsiteX8" fmla="*/ 719787 w 721170"/>
              <a:gd name="connsiteY8" fmla="*/ 6875 h 77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170" h="770014">
                <a:moveTo>
                  <a:pt x="719787" y="6875"/>
                </a:moveTo>
                <a:cubicBezTo>
                  <a:pt x="708410" y="26718"/>
                  <a:pt x="602311" y="116677"/>
                  <a:pt x="553099" y="183087"/>
                </a:cubicBezTo>
                <a:cubicBezTo>
                  <a:pt x="503886" y="249497"/>
                  <a:pt x="492245" y="318289"/>
                  <a:pt x="424512" y="405337"/>
                </a:cubicBezTo>
                <a:cubicBezTo>
                  <a:pt x="356779" y="492385"/>
                  <a:pt x="216814" y="645844"/>
                  <a:pt x="146699" y="705375"/>
                </a:cubicBezTo>
                <a:cubicBezTo>
                  <a:pt x="76584" y="764906"/>
                  <a:pt x="-20518" y="781575"/>
                  <a:pt x="3824" y="762525"/>
                </a:cubicBezTo>
                <a:cubicBezTo>
                  <a:pt x="28166" y="743475"/>
                  <a:pt x="218401" y="664629"/>
                  <a:pt x="292749" y="591075"/>
                </a:cubicBezTo>
                <a:cubicBezTo>
                  <a:pt x="367097" y="517521"/>
                  <a:pt x="395143" y="409042"/>
                  <a:pt x="449912" y="321200"/>
                </a:cubicBezTo>
                <a:cubicBezTo>
                  <a:pt x="504681" y="233358"/>
                  <a:pt x="572679" y="116677"/>
                  <a:pt x="621362" y="64025"/>
                </a:cubicBezTo>
                <a:cubicBezTo>
                  <a:pt x="670045" y="11373"/>
                  <a:pt x="731164" y="-12968"/>
                  <a:pt x="719787" y="6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1AF26807-ADD1-4CBC-9364-9560EBDEC968}"/>
              </a:ext>
            </a:extLst>
          </p:cNvPr>
          <p:cNvSpPr/>
          <p:nvPr/>
        </p:nvSpPr>
        <p:spPr>
          <a:xfrm>
            <a:off x="3278185" y="5047756"/>
            <a:ext cx="542998" cy="714550"/>
          </a:xfrm>
          <a:custGeom>
            <a:avLst/>
            <a:gdLst>
              <a:gd name="connsiteX0" fmla="*/ 542928 w 542998"/>
              <a:gd name="connsiteY0" fmla="*/ 494 h 714550"/>
              <a:gd name="connsiteX1" fmla="*/ 428628 w 542998"/>
              <a:gd name="connsiteY1" fmla="*/ 78282 h 714550"/>
              <a:gd name="connsiteX2" fmla="*/ 366715 w 542998"/>
              <a:gd name="connsiteY2" fmla="*/ 167182 h 714550"/>
              <a:gd name="connsiteX3" fmla="*/ 339728 w 542998"/>
              <a:gd name="connsiteY3" fmla="*/ 322757 h 714550"/>
              <a:gd name="connsiteX4" fmla="*/ 254003 w 542998"/>
              <a:gd name="connsiteY4" fmla="*/ 467219 h 714550"/>
              <a:gd name="connsiteX5" fmla="*/ 4765 w 542998"/>
              <a:gd name="connsiteY5" fmla="*/ 705344 h 714550"/>
              <a:gd name="connsiteX6" fmla="*/ 111128 w 542998"/>
              <a:gd name="connsiteY6" fmla="*/ 630732 h 714550"/>
              <a:gd name="connsiteX7" fmla="*/ 365128 w 542998"/>
              <a:gd name="connsiteY7" fmla="*/ 308469 h 714550"/>
              <a:gd name="connsiteX8" fmla="*/ 379415 w 542998"/>
              <a:gd name="connsiteY8" fmla="*/ 202107 h 714550"/>
              <a:gd name="connsiteX9" fmla="*/ 411165 w 542998"/>
              <a:gd name="connsiteY9" fmla="*/ 116382 h 714550"/>
              <a:gd name="connsiteX10" fmla="*/ 542928 w 542998"/>
              <a:gd name="connsiteY10" fmla="*/ 494 h 7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998" h="714550">
                <a:moveTo>
                  <a:pt x="542928" y="494"/>
                </a:moveTo>
                <a:cubicBezTo>
                  <a:pt x="545838" y="-5856"/>
                  <a:pt x="457997" y="50501"/>
                  <a:pt x="428628" y="78282"/>
                </a:cubicBezTo>
                <a:cubicBezTo>
                  <a:pt x="399259" y="106063"/>
                  <a:pt x="381532" y="126436"/>
                  <a:pt x="366715" y="167182"/>
                </a:cubicBezTo>
                <a:cubicBezTo>
                  <a:pt x="351898" y="207928"/>
                  <a:pt x="358513" y="272751"/>
                  <a:pt x="339728" y="322757"/>
                </a:cubicBezTo>
                <a:cubicBezTo>
                  <a:pt x="320943" y="372763"/>
                  <a:pt x="309830" y="403455"/>
                  <a:pt x="254003" y="467219"/>
                </a:cubicBezTo>
                <a:cubicBezTo>
                  <a:pt x="198176" y="530983"/>
                  <a:pt x="28577" y="678092"/>
                  <a:pt x="4765" y="705344"/>
                </a:cubicBezTo>
                <a:cubicBezTo>
                  <a:pt x="-19047" y="732596"/>
                  <a:pt x="51068" y="696878"/>
                  <a:pt x="111128" y="630732"/>
                </a:cubicBezTo>
                <a:cubicBezTo>
                  <a:pt x="171188" y="564586"/>
                  <a:pt x="320414" y="379906"/>
                  <a:pt x="365128" y="308469"/>
                </a:cubicBezTo>
                <a:cubicBezTo>
                  <a:pt x="409842" y="237032"/>
                  <a:pt x="371742" y="234122"/>
                  <a:pt x="379415" y="202107"/>
                </a:cubicBezTo>
                <a:cubicBezTo>
                  <a:pt x="387088" y="170093"/>
                  <a:pt x="383913" y="148661"/>
                  <a:pt x="411165" y="116382"/>
                </a:cubicBezTo>
                <a:cubicBezTo>
                  <a:pt x="438417" y="84103"/>
                  <a:pt x="540018" y="6844"/>
                  <a:pt x="542928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CFC0740B-654E-461A-B3E0-237FC8AE52D5}"/>
              </a:ext>
            </a:extLst>
          </p:cNvPr>
          <p:cNvSpPr/>
          <p:nvPr/>
        </p:nvSpPr>
        <p:spPr>
          <a:xfrm>
            <a:off x="3273372" y="5233983"/>
            <a:ext cx="321423" cy="530257"/>
          </a:xfrm>
          <a:custGeom>
            <a:avLst/>
            <a:gdLst>
              <a:gd name="connsiteX0" fmla="*/ 315966 w 321423"/>
              <a:gd name="connsiteY0" fmla="*/ 5 h 530257"/>
              <a:gd name="connsiteX1" fmla="*/ 265166 w 321423"/>
              <a:gd name="connsiteY1" fmla="*/ 169867 h 530257"/>
              <a:gd name="connsiteX2" fmla="*/ 155628 w 321423"/>
              <a:gd name="connsiteY2" fmla="*/ 327030 h 530257"/>
              <a:gd name="connsiteX3" fmla="*/ 104828 w 321423"/>
              <a:gd name="connsiteY3" fmla="*/ 374655 h 530257"/>
              <a:gd name="connsiteX4" fmla="*/ 4816 w 321423"/>
              <a:gd name="connsiteY4" fmla="*/ 515942 h 530257"/>
              <a:gd name="connsiteX5" fmla="*/ 44503 w 321423"/>
              <a:gd name="connsiteY5" fmla="*/ 485780 h 530257"/>
              <a:gd name="connsiteX6" fmla="*/ 288978 w 321423"/>
              <a:gd name="connsiteY6" fmla="*/ 165105 h 530257"/>
              <a:gd name="connsiteX7" fmla="*/ 315966 w 321423"/>
              <a:gd name="connsiteY7" fmla="*/ 5 h 53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423" h="530257">
                <a:moveTo>
                  <a:pt x="315966" y="5"/>
                </a:moveTo>
                <a:cubicBezTo>
                  <a:pt x="311997" y="799"/>
                  <a:pt x="291889" y="115363"/>
                  <a:pt x="265166" y="169867"/>
                </a:cubicBezTo>
                <a:cubicBezTo>
                  <a:pt x="238443" y="224371"/>
                  <a:pt x="182351" y="292899"/>
                  <a:pt x="155628" y="327030"/>
                </a:cubicBezTo>
                <a:cubicBezTo>
                  <a:pt x="128905" y="361161"/>
                  <a:pt x="129963" y="343170"/>
                  <a:pt x="104828" y="374655"/>
                </a:cubicBezTo>
                <a:cubicBezTo>
                  <a:pt x="79693" y="406140"/>
                  <a:pt x="14870" y="497421"/>
                  <a:pt x="4816" y="515942"/>
                </a:cubicBezTo>
                <a:cubicBezTo>
                  <a:pt x="-5238" y="534463"/>
                  <a:pt x="-2857" y="544253"/>
                  <a:pt x="44503" y="485780"/>
                </a:cubicBezTo>
                <a:cubicBezTo>
                  <a:pt x="91863" y="427307"/>
                  <a:pt x="243205" y="241834"/>
                  <a:pt x="288978" y="165105"/>
                </a:cubicBezTo>
                <a:cubicBezTo>
                  <a:pt x="334751" y="88376"/>
                  <a:pt x="319935" y="-789"/>
                  <a:pt x="3159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C73D500E-AE98-4DB7-9800-FD17BF82C860}"/>
              </a:ext>
            </a:extLst>
          </p:cNvPr>
          <p:cNvSpPr/>
          <p:nvPr/>
        </p:nvSpPr>
        <p:spPr>
          <a:xfrm>
            <a:off x="3163789" y="5352205"/>
            <a:ext cx="355630" cy="387585"/>
          </a:xfrm>
          <a:custGeom>
            <a:avLst/>
            <a:gdLst>
              <a:gd name="connsiteX0" fmla="*/ 354111 w 355630"/>
              <a:gd name="connsiteY0" fmla="*/ 845 h 387585"/>
              <a:gd name="connsiteX1" fmla="*/ 303311 w 355630"/>
              <a:gd name="connsiteY1" fmla="*/ 131020 h 387585"/>
              <a:gd name="connsiteX2" fmla="*/ 163611 w 355630"/>
              <a:gd name="connsiteY2" fmla="*/ 299295 h 387585"/>
              <a:gd name="connsiteX3" fmla="*/ 57249 w 355630"/>
              <a:gd name="connsiteY3" fmla="*/ 367558 h 387585"/>
              <a:gd name="connsiteX4" fmla="*/ 99 w 355630"/>
              <a:gd name="connsiteY4" fmla="*/ 386608 h 387585"/>
              <a:gd name="connsiteX5" fmla="*/ 69949 w 355630"/>
              <a:gd name="connsiteY5" fmla="*/ 343745 h 387585"/>
              <a:gd name="connsiteX6" fmla="*/ 316011 w 355630"/>
              <a:gd name="connsiteY6" fmla="*/ 88158 h 387585"/>
              <a:gd name="connsiteX7" fmla="*/ 354111 w 355630"/>
              <a:gd name="connsiteY7" fmla="*/ 845 h 3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30" h="387585">
                <a:moveTo>
                  <a:pt x="354111" y="845"/>
                </a:moveTo>
                <a:cubicBezTo>
                  <a:pt x="351994" y="7989"/>
                  <a:pt x="335061" y="81278"/>
                  <a:pt x="303311" y="131020"/>
                </a:cubicBezTo>
                <a:cubicBezTo>
                  <a:pt x="271561" y="180762"/>
                  <a:pt x="204621" y="259872"/>
                  <a:pt x="163611" y="299295"/>
                </a:cubicBezTo>
                <a:cubicBezTo>
                  <a:pt x="122601" y="338718"/>
                  <a:pt x="84501" y="353006"/>
                  <a:pt x="57249" y="367558"/>
                </a:cubicBezTo>
                <a:cubicBezTo>
                  <a:pt x="29997" y="382110"/>
                  <a:pt x="-2018" y="390577"/>
                  <a:pt x="99" y="386608"/>
                </a:cubicBezTo>
                <a:cubicBezTo>
                  <a:pt x="2216" y="382639"/>
                  <a:pt x="17297" y="393487"/>
                  <a:pt x="69949" y="343745"/>
                </a:cubicBezTo>
                <a:cubicBezTo>
                  <a:pt x="122601" y="294003"/>
                  <a:pt x="269444" y="143720"/>
                  <a:pt x="316011" y="88158"/>
                </a:cubicBezTo>
                <a:cubicBezTo>
                  <a:pt x="362578" y="32596"/>
                  <a:pt x="356228" y="-6299"/>
                  <a:pt x="354111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B09BA5A4-63CB-4A68-BF02-8E1C9B7FCD9A}"/>
              </a:ext>
            </a:extLst>
          </p:cNvPr>
          <p:cNvSpPr/>
          <p:nvPr/>
        </p:nvSpPr>
        <p:spPr>
          <a:xfrm>
            <a:off x="3287928" y="5734050"/>
            <a:ext cx="773736" cy="662991"/>
          </a:xfrm>
          <a:custGeom>
            <a:avLst/>
            <a:gdLst>
              <a:gd name="connsiteX0" fmla="*/ 10897 w 773736"/>
              <a:gd name="connsiteY0" fmla="*/ 7938 h 662991"/>
              <a:gd name="connsiteX1" fmla="*/ 533185 w 773736"/>
              <a:gd name="connsiteY1" fmla="*/ 365125 h 662991"/>
              <a:gd name="connsiteX2" fmla="*/ 766547 w 773736"/>
              <a:gd name="connsiteY2" fmla="*/ 650875 h 662991"/>
              <a:gd name="connsiteX3" fmla="*/ 698285 w 773736"/>
              <a:gd name="connsiteY3" fmla="*/ 588963 h 662991"/>
              <a:gd name="connsiteX4" fmla="*/ 537947 w 773736"/>
              <a:gd name="connsiteY4" fmla="*/ 396875 h 662991"/>
              <a:gd name="connsiteX5" fmla="*/ 206160 w 773736"/>
              <a:gd name="connsiteY5" fmla="*/ 138113 h 662991"/>
              <a:gd name="connsiteX6" fmla="*/ 10897 w 773736"/>
              <a:gd name="connsiteY6" fmla="*/ 7938 h 66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736" h="662991">
                <a:moveTo>
                  <a:pt x="10897" y="7938"/>
                </a:moveTo>
                <a:cubicBezTo>
                  <a:pt x="65401" y="45773"/>
                  <a:pt x="407243" y="257969"/>
                  <a:pt x="533185" y="365125"/>
                </a:cubicBezTo>
                <a:cubicBezTo>
                  <a:pt x="659127" y="472281"/>
                  <a:pt x="739030" y="613569"/>
                  <a:pt x="766547" y="650875"/>
                </a:cubicBezTo>
                <a:cubicBezTo>
                  <a:pt x="794064" y="688181"/>
                  <a:pt x="736385" y="631296"/>
                  <a:pt x="698285" y="588963"/>
                </a:cubicBezTo>
                <a:cubicBezTo>
                  <a:pt x="660185" y="546630"/>
                  <a:pt x="619968" y="472017"/>
                  <a:pt x="537947" y="396875"/>
                </a:cubicBezTo>
                <a:cubicBezTo>
                  <a:pt x="455926" y="321733"/>
                  <a:pt x="292679" y="199761"/>
                  <a:pt x="206160" y="138113"/>
                </a:cubicBezTo>
                <a:cubicBezTo>
                  <a:pt x="119641" y="76465"/>
                  <a:pt x="-43607" y="-29897"/>
                  <a:pt x="10897" y="7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A3EC7ECE-1AB1-43FD-81A2-5993FD58FE5F}"/>
              </a:ext>
            </a:extLst>
          </p:cNvPr>
          <p:cNvSpPr/>
          <p:nvPr/>
        </p:nvSpPr>
        <p:spPr>
          <a:xfrm>
            <a:off x="3183550" y="5790034"/>
            <a:ext cx="760910" cy="674560"/>
          </a:xfrm>
          <a:custGeom>
            <a:avLst/>
            <a:gdLst>
              <a:gd name="connsiteX0" fmla="*/ 2563 w 760910"/>
              <a:gd name="connsiteY0" fmla="*/ 1166 h 674560"/>
              <a:gd name="connsiteX1" fmla="*/ 234338 w 760910"/>
              <a:gd name="connsiteY1" fmla="*/ 105941 h 674560"/>
              <a:gd name="connsiteX2" fmla="*/ 416900 w 760910"/>
              <a:gd name="connsiteY2" fmla="*/ 250404 h 674560"/>
              <a:gd name="connsiteX3" fmla="*/ 623275 w 760910"/>
              <a:gd name="connsiteY3" fmla="*/ 467891 h 674560"/>
              <a:gd name="connsiteX4" fmla="*/ 735988 w 760910"/>
              <a:gd name="connsiteY4" fmla="*/ 620291 h 674560"/>
              <a:gd name="connsiteX5" fmla="*/ 735988 w 760910"/>
              <a:gd name="connsiteY5" fmla="*/ 674266 h 674560"/>
              <a:gd name="connsiteX6" fmla="*/ 748688 w 760910"/>
              <a:gd name="connsiteY6" fmla="*/ 601241 h 674560"/>
              <a:gd name="connsiteX7" fmla="*/ 539138 w 760910"/>
              <a:gd name="connsiteY7" fmla="*/ 372641 h 674560"/>
              <a:gd name="connsiteX8" fmla="*/ 394675 w 760910"/>
              <a:gd name="connsiteY8" fmla="*/ 174204 h 674560"/>
              <a:gd name="connsiteX9" fmla="*/ 2563 w 760910"/>
              <a:gd name="connsiteY9" fmla="*/ 1166 h 67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910" h="674560">
                <a:moveTo>
                  <a:pt x="2563" y="1166"/>
                </a:moveTo>
                <a:cubicBezTo>
                  <a:pt x="-24160" y="-10211"/>
                  <a:pt x="165282" y="64401"/>
                  <a:pt x="234338" y="105941"/>
                </a:cubicBezTo>
                <a:cubicBezTo>
                  <a:pt x="303394" y="147481"/>
                  <a:pt x="352077" y="190079"/>
                  <a:pt x="416900" y="250404"/>
                </a:cubicBezTo>
                <a:cubicBezTo>
                  <a:pt x="481723" y="310729"/>
                  <a:pt x="570094" y="406243"/>
                  <a:pt x="623275" y="467891"/>
                </a:cubicBezTo>
                <a:cubicBezTo>
                  <a:pt x="676456" y="529539"/>
                  <a:pt x="717203" y="585895"/>
                  <a:pt x="735988" y="620291"/>
                </a:cubicBezTo>
                <a:cubicBezTo>
                  <a:pt x="754773" y="654687"/>
                  <a:pt x="733871" y="677441"/>
                  <a:pt x="735988" y="674266"/>
                </a:cubicBezTo>
                <a:cubicBezTo>
                  <a:pt x="738105" y="671091"/>
                  <a:pt x="781496" y="651512"/>
                  <a:pt x="748688" y="601241"/>
                </a:cubicBezTo>
                <a:cubicBezTo>
                  <a:pt x="715880" y="550970"/>
                  <a:pt x="598140" y="443814"/>
                  <a:pt x="539138" y="372641"/>
                </a:cubicBezTo>
                <a:cubicBezTo>
                  <a:pt x="480136" y="301468"/>
                  <a:pt x="482781" y="237439"/>
                  <a:pt x="394675" y="174204"/>
                </a:cubicBezTo>
                <a:cubicBezTo>
                  <a:pt x="306569" y="110969"/>
                  <a:pt x="29286" y="12543"/>
                  <a:pt x="2563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75F7B0C1-FBC0-421B-8F07-CBC6FFB9F094}"/>
              </a:ext>
            </a:extLst>
          </p:cNvPr>
          <p:cNvSpPr/>
          <p:nvPr/>
        </p:nvSpPr>
        <p:spPr>
          <a:xfrm>
            <a:off x="3703638" y="6084888"/>
            <a:ext cx="303313" cy="321770"/>
          </a:xfrm>
          <a:custGeom>
            <a:avLst/>
            <a:gdLst>
              <a:gd name="connsiteX0" fmla="*/ 0 w 303313"/>
              <a:gd name="connsiteY0" fmla="*/ 0 h 321770"/>
              <a:gd name="connsiteX1" fmla="*/ 250825 w 303313"/>
              <a:gd name="connsiteY1" fmla="*/ 234950 h 321770"/>
              <a:gd name="connsiteX2" fmla="*/ 303212 w 303313"/>
              <a:gd name="connsiteY2" fmla="*/ 320675 h 321770"/>
              <a:gd name="connsiteX3" fmla="*/ 265112 w 303313"/>
              <a:gd name="connsiteY3" fmla="*/ 285750 h 321770"/>
              <a:gd name="connsiteX4" fmla="*/ 0 w 303313"/>
              <a:gd name="connsiteY4" fmla="*/ 0 h 32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13" h="321770">
                <a:moveTo>
                  <a:pt x="0" y="0"/>
                </a:moveTo>
                <a:cubicBezTo>
                  <a:pt x="100145" y="90752"/>
                  <a:pt x="200290" y="181504"/>
                  <a:pt x="250825" y="234950"/>
                </a:cubicBezTo>
                <a:cubicBezTo>
                  <a:pt x="301360" y="288396"/>
                  <a:pt x="300831" y="312209"/>
                  <a:pt x="303212" y="320675"/>
                </a:cubicBezTo>
                <a:cubicBezTo>
                  <a:pt x="305593" y="329141"/>
                  <a:pt x="265112" y="285750"/>
                  <a:pt x="265112" y="285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A7A4FA9D-EF6F-409F-9148-54FED6B4877F}"/>
              </a:ext>
            </a:extLst>
          </p:cNvPr>
          <p:cNvSpPr/>
          <p:nvPr/>
        </p:nvSpPr>
        <p:spPr>
          <a:xfrm>
            <a:off x="5270473" y="4653991"/>
            <a:ext cx="910352" cy="631629"/>
          </a:xfrm>
          <a:custGeom>
            <a:avLst/>
            <a:gdLst>
              <a:gd name="connsiteX0" fmla="*/ 27 w 910352"/>
              <a:gd name="connsiteY0" fmla="*/ 559 h 631629"/>
              <a:gd name="connsiteX1" fmla="*/ 260377 w 910352"/>
              <a:gd name="connsiteY1" fmla="*/ 167776 h 631629"/>
              <a:gd name="connsiteX2" fmla="*/ 484744 w 910352"/>
              <a:gd name="connsiteY2" fmla="*/ 430242 h 631629"/>
              <a:gd name="connsiteX3" fmla="*/ 685827 w 910352"/>
              <a:gd name="connsiteY3" fmla="*/ 578409 h 631629"/>
              <a:gd name="connsiteX4" fmla="*/ 859394 w 910352"/>
              <a:gd name="connsiteY4" fmla="*/ 620742 h 631629"/>
              <a:gd name="connsiteX5" fmla="*/ 908077 w 910352"/>
              <a:gd name="connsiteY5" fmla="*/ 620742 h 631629"/>
              <a:gd name="connsiteX6" fmla="*/ 802244 w 910352"/>
              <a:gd name="connsiteY6" fmla="*/ 616509 h 631629"/>
              <a:gd name="connsiteX7" fmla="*/ 522844 w 910352"/>
              <a:gd name="connsiteY7" fmla="*/ 430242 h 631629"/>
              <a:gd name="connsiteX8" fmla="*/ 245560 w 910352"/>
              <a:gd name="connsiteY8" fmla="*/ 125442 h 631629"/>
              <a:gd name="connsiteX9" fmla="*/ 27 w 910352"/>
              <a:gd name="connsiteY9" fmla="*/ 559 h 6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0352" h="631629">
                <a:moveTo>
                  <a:pt x="27" y="559"/>
                </a:moveTo>
                <a:cubicBezTo>
                  <a:pt x="2496" y="7615"/>
                  <a:pt x="179591" y="96162"/>
                  <a:pt x="260377" y="167776"/>
                </a:cubicBezTo>
                <a:cubicBezTo>
                  <a:pt x="341163" y="239390"/>
                  <a:pt x="413836" y="361803"/>
                  <a:pt x="484744" y="430242"/>
                </a:cubicBezTo>
                <a:cubicBezTo>
                  <a:pt x="555652" y="498681"/>
                  <a:pt x="623385" y="546659"/>
                  <a:pt x="685827" y="578409"/>
                </a:cubicBezTo>
                <a:cubicBezTo>
                  <a:pt x="748269" y="610159"/>
                  <a:pt x="822352" y="613687"/>
                  <a:pt x="859394" y="620742"/>
                </a:cubicBezTo>
                <a:cubicBezTo>
                  <a:pt x="896436" y="627798"/>
                  <a:pt x="917602" y="621447"/>
                  <a:pt x="908077" y="620742"/>
                </a:cubicBezTo>
                <a:cubicBezTo>
                  <a:pt x="898552" y="620037"/>
                  <a:pt x="866449" y="648259"/>
                  <a:pt x="802244" y="616509"/>
                </a:cubicBezTo>
                <a:cubicBezTo>
                  <a:pt x="738039" y="584759"/>
                  <a:pt x="615625" y="512086"/>
                  <a:pt x="522844" y="430242"/>
                </a:cubicBezTo>
                <a:cubicBezTo>
                  <a:pt x="430063" y="348398"/>
                  <a:pt x="329874" y="196703"/>
                  <a:pt x="245560" y="125442"/>
                </a:cubicBezTo>
                <a:cubicBezTo>
                  <a:pt x="161246" y="54181"/>
                  <a:pt x="-2442" y="-6497"/>
                  <a:pt x="27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9DF284F2-3155-46CC-9BC9-1CFAEFF9C7C4}"/>
              </a:ext>
            </a:extLst>
          </p:cNvPr>
          <p:cNvSpPr/>
          <p:nvPr/>
        </p:nvSpPr>
        <p:spPr>
          <a:xfrm>
            <a:off x="5484794" y="4861635"/>
            <a:ext cx="522063" cy="415446"/>
          </a:xfrm>
          <a:custGeom>
            <a:avLst/>
            <a:gdLst>
              <a:gd name="connsiteX0" fmla="*/ 12189 w 522063"/>
              <a:gd name="connsiteY0" fmla="*/ 6698 h 415446"/>
              <a:gd name="connsiteX1" fmla="*/ 242906 w 522063"/>
              <a:gd name="connsiteY1" fmla="*/ 254348 h 415446"/>
              <a:gd name="connsiteX2" fmla="*/ 365673 w 522063"/>
              <a:gd name="connsiteY2" fmla="*/ 355948 h 415446"/>
              <a:gd name="connsiteX3" fmla="*/ 520189 w 522063"/>
              <a:gd name="connsiteY3" fmla="*/ 406748 h 415446"/>
              <a:gd name="connsiteX4" fmla="*/ 439756 w 522063"/>
              <a:gd name="connsiteY4" fmla="*/ 404632 h 415446"/>
              <a:gd name="connsiteX5" fmla="*/ 270423 w 522063"/>
              <a:gd name="connsiteY5" fmla="*/ 300915 h 415446"/>
              <a:gd name="connsiteX6" fmla="*/ 56639 w 522063"/>
              <a:gd name="connsiteY6" fmla="*/ 89248 h 415446"/>
              <a:gd name="connsiteX7" fmla="*/ 12189 w 522063"/>
              <a:gd name="connsiteY7" fmla="*/ 6698 h 4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63" h="415446">
                <a:moveTo>
                  <a:pt x="12189" y="6698"/>
                </a:moveTo>
                <a:cubicBezTo>
                  <a:pt x="43233" y="34215"/>
                  <a:pt x="183992" y="196140"/>
                  <a:pt x="242906" y="254348"/>
                </a:cubicBezTo>
                <a:cubicBezTo>
                  <a:pt x="301820" y="312556"/>
                  <a:pt x="319459" y="330548"/>
                  <a:pt x="365673" y="355948"/>
                </a:cubicBezTo>
                <a:cubicBezTo>
                  <a:pt x="411887" y="381348"/>
                  <a:pt x="507842" y="398634"/>
                  <a:pt x="520189" y="406748"/>
                </a:cubicBezTo>
                <a:cubicBezTo>
                  <a:pt x="532536" y="414862"/>
                  <a:pt x="481384" y="422271"/>
                  <a:pt x="439756" y="404632"/>
                </a:cubicBezTo>
                <a:cubicBezTo>
                  <a:pt x="398128" y="386993"/>
                  <a:pt x="334276" y="353479"/>
                  <a:pt x="270423" y="300915"/>
                </a:cubicBezTo>
                <a:cubicBezTo>
                  <a:pt x="206570" y="248351"/>
                  <a:pt x="98972" y="136167"/>
                  <a:pt x="56639" y="89248"/>
                </a:cubicBezTo>
                <a:cubicBezTo>
                  <a:pt x="14306" y="42329"/>
                  <a:pt x="-18855" y="-20819"/>
                  <a:pt x="12189" y="6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F4CFC993-EC9A-4C53-8505-4CFAB206BBA8}"/>
              </a:ext>
            </a:extLst>
          </p:cNvPr>
          <p:cNvSpPr/>
          <p:nvPr/>
        </p:nvSpPr>
        <p:spPr>
          <a:xfrm>
            <a:off x="5283176" y="4782908"/>
            <a:ext cx="751616" cy="582074"/>
          </a:xfrm>
          <a:custGeom>
            <a:avLst/>
            <a:gdLst>
              <a:gd name="connsiteX0" fmla="*/ 24 w 751616"/>
              <a:gd name="connsiteY0" fmla="*/ 759 h 582074"/>
              <a:gd name="connsiteX1" fmla="*/ 201107 w 751616"/>
              <a:gd name="connsiteY1" fmla="*/ 125642 h 582074"/>
              <a:gd name="connsiteX2" fmla="*/ 294241 w 751616"/>
              <a:gd name="connsiteY2" fmla="*/ 314025 h 582074"/>
              <a:gd name="connsiteX3" fmla="*/ 484741 w 751616"/>
              <a:gd name="connsiteY3" fmla="*/ 466425 h 582074"/>
              <a:gd name="connsiteX4" fmla="*/ 747207 w 751616"/>
              <a:gd name="connsiteY4" fmla="*/ 576492 h 582074"/>
              <a:gd name="connsiteX5" fmla="*/ 624441 w 751616"/>
              <a:gd name="connsiteY5" fmla="*/ 536275 h 582074"/>
              <a:gd name="connsiteX6" fmla="*/ 309057 w 751616"/>
              <a:gd name="connsiteY6" fmla="*/ 286509 h 582074"/>
              <a:gd name="connsiteX7" fmla="*/ 188407 w 751616"/>
              <a:gd name="connsiteY7" fmla="*/ 85425 h 582074"/>
              <a:gd name="connsiteX8" fmla="*/ 24 w 751616"/>
              <a:gd name="connsiteY8" fmla="*/ 759 h 58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616" h="582074">
                <a:moveTo>
                  <a:pt x="24" y="759"/>
                </a:moveTo>
                <a:cubicBezTo>
                  <a:pt x="2141" y="7462"/>
                  <a:pt x="152071" y="73431"/>
                  <a:pt x="201107" y="125642"/>
                </a:cubicBezTo>
                <a:cubicBezTo>
                  <a:pt x="250143" y="177853"/>
                  <a:pt x="246969" y="257228"/>
                  <a:pt x="294241" y="314025"/>
                </a:cubicBezTo>
                <a:cubicBezTo>
                  <a:pt x="341513" y="370822"/>
                  <a:pt x="409247" y="422681"/>
                  <a:pt x="484741" y="466425"/>
                </a:cubicBezTo>
                <a:cubicBezTo>
                  <a:pt x="560235" y="510169"/>
                  <a:pt x="723924" y="564850"/>
                  <a:pt x="747207" y="576492"/>
                </a:cubicBezTo>
                <a:cubicBezTo>
                  <a:pt x="770490" y="588134"/>
                  <a:pt x="697466" y="584606"/>
                  <a:pt x="624441" y="536275"/>
                </a:cubicBezTo>
                <a:cubicBezTo>
                  <a:pt x="551416" y="487944"/>
                  <a:pt x="381729" y="361651"/>
                  <a:pt x="309057" y="286509"/>
                </a:cubicBezTo>
                <a:cubicBezTo>
                  <a:pt x="236385" y="211367"/>
                  <a:pt x="242382" y="138342"/>
                  <a:pt x="188407" y="85425"/>
                </a:cubicBezTo>
                <a:cubicBezTo>
                  <a:pt x="134432" y="32508"/>
                  <a:pt x="-2093" y="-5944"/>
                  <a:pt x="24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89ECA461-B57F-4B25-8714-2D7F77F87627}"/>
              </a:ext>
            </a:extLst>
          </p:cNvPr>
          <p:cNvSpPr/>
          <p:nvPr/>
        </p:nvSpPr>
        <p:spPr>
          <a:xfrm>
            <a:off x="5483548" y="5360720"/>
            <a:ext cx="538519" cy="836851"/>
          </a:xfrm>
          <a:custGeom>
            <a:avLst/>
            <a:gdLst>
              <a:gd name="connsiteX0" fmla="*/ 538369 w 538519"/>
              <a:gd name="connsiteY0" fmla="*/ 2913 h 836851"/>
              <a:gd name="connsiteX1" fmla="*/ 339402 w 538519"/>
              <a:gd name="connsiteY1" fmla="*/ 182830 h 836851"/>
              <a:gd name="connsiteX2" fmla="*/ 157369 w 538519"/>
              <a:gd name="connsiteY2" fmla="*/ 491863 h 836851"/>
              <a:gd name="connsiteX3" fmla="*/ 4969 w 538519"/>
              <a:gd name="connsiteY3" fmla="*/ 826297 h 836851"/>
              <a:gd name="connsiteX4" fmla="*/ 49419 w 538519"/>
              <a:gd name="connsiteY4" fmla="*/ 728930 h 836851"/>
              <a:gd name="connsiteX5" fmla="*/ 172185 w 538519"/>
              <a:gd name="connsiteY5" fmla="*/ 485513 h 836851"/>
              <a:gd name="connsiteX6" fmla="*/ 369035 w 538519"/>
              <a:gd name="connsiteY6" fmla="*/ 102397 h 836851"/>
              <a:gd name="connsiteX7" fmla="*/ 538369 w 538519"/>
              <a:gd name="connsiteY7" fmla="*/ 2913 h 8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519" h="836851">
                <a:moveTo>
                  <a:pt x="538369" y="2913"/>
                </a:moveTo>
                <a:cubicBezTo>
                  <a:pt x="533430" y="16319"/>
                  <a:pt x="402902" y="101338"/>
                  <a:pt x="339402" y="182830"/>
                </a:cubicBezTo>
                <a:cubicBezTo>
                  <a:pt x="275902" y="264322"/>
                  <a:pt x="213108" y="384619"/>
                  <a:pt x="157369" y="491863"/>
                </a:cubicBezTo>
                <a:cubicBezTo>
                  <a:pt x="101630" y="599107"/>
                  <a:pt x="4969" y="826297"/>
                  <a:pt x="4969" y="826297"/>
                </a:cubicBezTo>
                <a:cubicBezTo>
                  <a:pt x="-13023" y="865808"/>
                  <a:pt x="21550" y="785727"/>
                  <a:pt x="49419" y="728930"/>
                </a:cubicBezTo>
                <a:cubicBezTo>
                  <a:pt x="77288" y="672133"/>
                  <a:pt x="118916" y="589935"/>
                  <a:pt x="172185" y="485513"/>
                </a:cubicBezTo>
                <a:cubicBezTo>
                  <a:pt x="225454" y="381091"/>
                  <a:pt x="312591" y="182477"/>
                  <a:pt x="369035" y="102397"/>
                </a:cubicBezTo>
                <a:cubicBezTo>
                  <a:pt x="425479" y="22317"/>
                  <a:pt x="543308" y="-10493"/>
                  <a:pt x="538369" y="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5C6EFCB3-E048-428A-BD65-9F8100F9AB1A}"/>
              </a:ext>
            </a:extLst>
          </p:cNvPr>
          <p:cNvSpPr/>
          <p:nvPr/>
        </p:nvSpPr>
        <p:spPr>
          <a:xfrm>
            <a:off x="5560396" y="5312645"/>
            <a:ext cx="628533" cy="928357"/>
          </a:xfrm>
          <a:custGeom>
            <a:avLst/>
            <a:gdLst>
              <a:gd name="connsiteX0" fmla="*/ 626621 w 628533"/>
              <a:gd name="connsiteY0" fmla="*/ 2305 h 928357"/>
              <a:gd name="connsiteX1" fmla="*/ 342987 w 628533"/>
              <a:gd name="connsiteY1" fmla="*/ 252072 h 928357"/>
              <a:gd name="connsiteX2" fmla="*/ 65704 w 628533"/>
              <a:gd name="connsiteY2" fmla="*/ 791822 h 928357"/>
              <a:gd name="connsiteX3" fmla="*/ 17021 w 628533"/>
              <a:gd name="connsiteY3" fmla="*/ 897655 h 928357"/>
              <a:gd name="connsiteX4" fmla="*/ 300654 w 628533"/>
              <a:gd name="connsiteY4" fmla="*/ 340972 h 928357"/>
              <a:gd name="connsiteX5" fmla="*/ 459404 w 628533"/>
              <a:gd name="connsiteY5" fmla="*/ 139888 h 928357"/>
              <a:gd name="connsiteX6" fmla="*/ 626621 w 628533"/>
              <a:gd name="connsiteY6" fmla="*/ 2305 h 92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533" h="928357">
                <a:moveTo>
                  <a:pt x="626621" y="2305"/>
                </a:moveTo>
                <a:cubicBezTo>
                  <a:pt x="607218" y="21002"/>
                  <a:pt x="436473" y="120486"/>
                  <a:pt x="342987" y="252072"/>
                </a:cubicBezTo>
                <a:cubicBezTo>
                  <a:pt x="249501" y="383658"/>
                  <a:pt x="120032" y="684225"/>
                  <a:pt x="65704" y="791822"/>
                </a:cubicBezTo>
                <a:cubicBezTo>
                  <a:pt x="11376" y="899419"/>
                  <a:pt x="-22137" y="972797"/>
                  <a:pt x="17021" y="897655"/>
                </a:cubicBezTo>
                <a:cubicBezTo>
                  <a:pt x="56179" y="822513"/>
                  <a:pt x="226924" y="467266"/>
                  <a:pt x="300654" y="340972"/>
                </a:cubicBezTo>
                <a:cubicBezTo>
                  <a:pt x="374384" y="214678"/>
                  <a:pt x="406134" y="196685"/>
                  <a:pt x="459404" y="139888"/>
                </a:cubicBezTo>
                <a:cubicBezTo>
                  <a:pt x="512673" y="83091"/>
                  <a:pt x="646024" y="-16392"/>
                  <a:pt x="626621" y="2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68D6502E-CCEE-41A9-B58D-B3F379A520F2}"/>
              </a:ext>
            </a:extLst>
          </p:cNvPr>
          <p:cNvSpPr/>
          <p:nvPr/>
        </p:nvSpPr>
        <p:spPr>
          <a:xfrm>
            <a:off x="5526603" y="5636204"/>
            <a:ext cx="313379" cy="584940"/>
          </a:xfrm>
          <a:custGeom>
            <a:avLst/>
            <a:gdLst>
              <a:gd name="connsiteX0" fmla="*/ 313280 w 313379"/>
              <a:gd name="connsiteY0" fmla="*/ 479 h 584940"/>
              <a:gd name="connsiteX1" fmla="*/ 188397 w 313379"/>
              <a:gd name="connsiteY1" fmla="*/ 167696 h 584940"/>
              <a:gd name="connsiteX2" fmla="*/ 91030 w 313379"/>
              <a:gd name="connsiteY2" fmla="*/ 366663 h 584940"/>
              <a:gd name="connsiteX3" fmla="*/ 14 w 313379"/>
              <a:gd name="connsiteY3" fmla="*/ 584679 h 584940"/>
              <a:gd name="connsiteX4" fmla="*/ 84680 w 313379"/>
              <a:gd name="connsiteY4" fmla="*/ 406879 h 584940"/>
              <a:gd name="connsiteX5" fmla="*/ 167230 w 313379"/>
              <a:gd name="connsiteY5" fmla="*/ 220613 h 584940"/>
              <a:gd name="connsiteX6" fmla="*/ 313280 w 313379"/>
              <a:gd name="connsiteY6" fmla="*/ 479 h 58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379" h="584940">
                <a:moveTo>
                  <a:pt x="313280" y="479"/>
                </a:moveTo>
                <a:cubicBezTo>
                  <a:pt x="316808" y="-8341"/>
                  <a:pt x="225439" y="106666"/>
                  <a:pt x="188397" y="167696"/>
                </a:cubicBezTo>
                <a:cubicBezTo>
                  <a:pt x="151355" y="228726"/>
                  <a:pt x="122427" y="297166"/>
                  <a:pt x="91030" y="366663"/>
                </a:cubicBezTo>
                <a:cubicBezTo>
                  <a:pt x="59633" y="436160"/>
                  <a:pt x="1072" y="577976"/>
                  <a:pt x="14" y="584679"/>
                </a:cubicBezTo>
                <a:cubicBezTo>
                  <a:pt x="-1044" y="591382"/>
                  <a:pt x="56811" y="467557"/>
                  <a:pt x="84680" y="406879"/>
                </a:cubicBezTo>
                <a:cubicBezTo>
                  <a:pt x="112549" y="346201"/>
                  <a:pt x="130188" y="291874"/>
                  <a:pt x="167230" y="220613"/>
                </a:cubicBezTo>
                <a:cubicBezTo>
                  <a:pt x="204272" y="149352"/>
                  <a:pt x="309752" y="9299"/>
                  <a:pt x="313280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2E6D836B-315C-42BB-B009-3A1014C94E69}"/>
              </a:ext>
            </a:extLst>
          </p:cNvPr>
          <p:cNvSpPr/>
          <p:nvPr/>
        </p:nvSpPr>
        <p:spPr>
          <a:xfrm>
            <a:off x="5601312" y="5336483"/>
            <a:ext cx="582440" cy="918414"/>
          </a:xfrm>
          <a:custGeom>
            <a:avLst/>
            <a:gdLst>
              <a:gd name="connsiteX0" fmla="*/ 581471 w 582440"/>
              <a:gd name="connsiteY0" fmla="*/ 3867 h 918414"/>
              <a:gd name="connsiteX1" fmla="*/ 314771 w 582440"/>
              <a:gd name="connsiteY1" fmla="*/ 272684 h 918414"/>
              <a:gd name="connsiteX2" fmla="*/ 16321 w 582440"/>
              <a:gd name="connsiteY2" fmla="*/ 890750 h 918414"/>
              <a:gd name="connsiteX3" fmla="*/ 56538 w 582440"/>
              <a:gd name="connsiteY3" fmla="*/ 774334 h 918414"/>
              <a:gd name="connsiteX4" fmla="*/ 202588 w 582440"/>
              <a:gd name="connsiteY4" fmla="*/ 444134 h 918414"/>
              <a:gd name="connsiteX5" fmla="*/ 397321 w 582440"/>
              <a:gd name="connsiteY5" fmla="*/ 137217 h 918414"/>
              <a:gd name="connsiteX6" fmla="*/ 581471 w 582440"/>
              <a:gd name="connsiteY6" fmla="*/ 3867 h 9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440" h="918414">
                <a:moveTo>
                  <a:pt x="581471" y="3867"/>
                </a:moveTo>
                <a:cubicBezTo>
                  <a:pt x="567713" y="26445"/>
                  <a:pt x="408963" y="124870"/>
                  <a:pt x="314771" y="272684"/>
                </a:cubicBezTo>
                <a:cubicBezTo>
                  <a:pt x="220579" y="420498"/>
                  <a:pt x="59360" y="807142"/>
                  <a:pt x="16321" y="890750"/>
                </a:cubicBezTo>
                <a:cubicBezTo>
                  <a:pt x="-26718" y="974358"/>
                  <a:pt x="25493" y="848770"/>
                  <a:pt x="56538" y="774334"/>
                </a:cubicBezTo>
                <a:cubicBezTo>
                  <a:pt x="87582" y="699898"/>
                  <a:pt x="145791" y="550320"/>
                  <a:pt x="202588" y="444134"/>
                </a:cubicBezTo>
                <a:cubicBezTo>
                  <a:pt x="259385" y="337948"/>
                  <a:pt x="335585" y="212711"/>
                  <a:pt x="397321" y="137217"/>
                </a:cubicBezTo>
                <a:cubicBezTo>
                  <a:pt x="459057" y="61723"/>
                  <a:pt x="595229" y="-18711"/>
                  <a:pt x="581471" y="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AE23DE4-0526-4A4A-85D2-6DBA34559E15}"/>
              </a:ext>
            </a:extLst>
          </p:cNvPr>
          <p:cNvSpPr/>
          <p:nvPr/>
        </p:nvSpPr>
        <p:spPr>
          <a:xfrm>
            <a:off x="2819072" y="4351316"/>
            <a:ext cx="880090" cy="810471"/>
          </a:xfrm>
          <a:custGeom>
            <a:avLst/>
            <a:gdLst>
              <a:gd name="connsiteX0" fmla="*/ 863928 w 880090"/>
              <a:gd name="connsiteY0" fmla="*/ 22 h 810471"/>
              <a:gd name="connsiteX1" fmla="*/ 822653 w 880090"/>
              <a:gd name="connsiteY1" fmla="*/ 120672 h 810471"/>
              <a:gd name="connsiteX2" fmla="*/ 684541 w 880090"/>
              <a:gd name="connsiteY2" fmla="*/ 246084 h 810471"/>
              <a:gd name="connsiteX3" fmla="*/ 598816 w 880090"/>
              <a:gd name="connsiteY3" fmla="*/ 323872 h 810471"/>
              <a:gd name="connsiteX4" fmla="*/ 400378 w 880090"/>
              <a:gd name="connsiteY4" fmla="*/ 473097 h 810471"/>
              <a:gd name="connsiteX5" fmla="*/ 240041 w 880090"/>
              <a:gd name="connsiteY5" fmla="*/ 573109 h 810471"/>
              <a:gd name="connsiteX6" fmla="*/ 82878 w 880090"/>
              <a:gd name="connsiteY6" fmla="*/ 720747 h 810471"/>
              <a:gd name="connsiteX7" fmla="*/ 5091 w 880090"/>
              <a:gd name="connsiteY7" fmla="*/ 808059 h 810471"/>
              <a:gd name="connsiteX8" fmla="*/ 222578 w 880090"/>
              <a:gd name="connsiteY8" fmla="*/ 627084 h 810471"/>
              <a:gd name="connsiteX9" fmla="*/ 479753 w 880090"/>
              <a:gd name="connsiteY9" fmla="*/ 425472 h 810471"/>
              <a:gd name="connsiteX10" fmla="*/ 844878 w 880090"/>
              <a:gd name="connsiteY10" fmla="*/ 130197 h 810471"/>
              <a:gd name="connsiteX11" fmla="*/ 863928 w 880090"/>
              <a:gd name="connsiteY11" fmla="*/ 22 h 81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090" h="810471">
                <a:moveTo>
                  <a:pt x="863928" y="22"/>
                </a:moveTo>
                <a:cubicBezTo>
                  <a:pt x="860224" y="-1565"/>
                  <a:pt x="852551" y="79662"/>
                  <a:pt x="822653" y="120672"/>
                </a:cubicBezTo>
                <a:cubicBezTo>
                  <a:pt x="792755" y="161682"/>
                  <a:pt x="684541" y="246084"/>
                  <a:pt x="684541" y="246084"/>
                </a:cubicBezTo>
                <a:cubicBezTo>
                  <a:pt x="647235" y="279951"/>
                  <a:pt x="646177" y="286036"/>
                  <a:pt x="598816" y="323872"/>
                </a:cubicBezTo>
                <a:cubicBezTo>
                  <a:pt x="551455" y="361708"/>
                  <a:pt x="460174" y="431558"/>
                  <a:pt x="400378" y="473097"/>
                </a:cubicBezTo>
                <a:cubicBezTo>
                  <a:pt x="340582" y="514636"/>
                  <a:pt x="292958" y="531834"/>
                  <a:pt x="240041" y="573109"/>
                </a:cubicBezTo>
                <a:cubicBezTo>
                  <a:pt x="187124" y="614384"/>
                  <a:pt x="122036" y="681589"/>
                  <a:pt x="82878" y="720747"/>
                </a:cubicBezTo>
                <a:cubicBezTo>
                  <a:pt x="43720" y="759905"/>
                  <a:pt x="-18192" y="823670"/>
                  <a:pt x="5091" y="808059"/>
                </a:cubicBezTo>
                <a:cubicBezTo>
                  <a:pt x="28374" y="792449"/>
                  <a:pt x="143468" y="690848"/>
                  <a:pt x="222578" y="627084"/>
                </a:cubicBezTo>
                <a:cubicBezTo>
                  <a:pt x="301688" y="563320"/>
                  <a:pt x="376036" y="508286"/>
                  <a:pt x="479753" y="425472"/>
                </a:cubicBezTo>
                <a:cubicBezTo>
                  <a:pt x="583470" y="342658"/>
                  <a:pt x="781642" y="198724"/>
                  <a:pt x="844878" y="130197"/>
                </a:cubicBezTo>
                <a:cubicBezTo>
                  <a:pt x="908114" y="61670"/>
                  <a:pt x="867632" y="1609"/>
                  <a:pt x="86392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199D7333-AB31-41E6-A3A0-EB85D2AF2810}"/>
              </a:ext>
            </a:extLst>
          </p:cNvPr>
          <p:cNvSpPr/>
          <p:nvPr/>
        </p:nvSpPr>
        <p:spPr>
          <a:xfrm>
            <a:off x="2886465" y="4942278"/>
            <a:ext cx="572188" cy="789061"/>
          </a:xfrm>
          <a:custGeom>
            <a:avLst/>
            <a:gdLst>
              <a:gd name="connsiteX0" fmla="*/ 569523 w 572188"/>
              <a:gd name="connsiteY0" fmla="*/ 2785 h 789061"/>
              <a:gd name="connsiteX1" fmla="*/ 371085 w 572188"/>
              <a:gd name="connsiteY1" fmla="*/ 163122 h 789061"/>
              <a:gd name="connsiteX2" fmla="*/ 261548 w 572188"/>
              <a:gd name="connsiteY2" fmla="*/ 253610 h 789061"/>
              <a:gd name="connsiteX3" fmla="*/ 185348 w 572188"/>
              <a:gd name="connsiteY3" fmla="*/ 285360 h 789061"/>
              <a:gd name="connsiteX4" fmla="*/ 125023 w 572188"/>
              <a:gd name="connsiteY4" fmla="*/ 353622 h 789061"/>
              <a:gd name="connsiteX5" fmla="*/ 144073 w 572188"/>
              <a:gd name="connsiteY5" fmla="*/ 459985 h 789061"/>
              <a:gd name="connsiteX6" fmla="*/ 123435 w 572188"/>
              <a:gd name="connsiteY6" fmla="*/ 493322 h 789061"/>
              <a:gd name="connsiteX7" fmla="*/ 37710 w 572188"/>
              <a:gd name="connsiteY7" fmla="*/ 510785 h 789061"/>
              <a:gd name="connsiteX8" fmla="*/ 1198 w 572188"/>
              <a:gd name="connsiteY8" fmla="*/ 566347 h 789061"/>
              <a:gd name="connsiteX9" fmla="*/ 9135 w 572188"/>
              <a:gd name="connsiteY9" fmla="*/ 633022 h 789061"/>
              <a:gd name="connsiteX10" fmla="*/ 12310 w 572188"/>
              <a:gd name="connsiteY10" fmla="*/ 742560 h 789061"/>
              <a:gd name="connsiteX11" fmla="*/ 4373 w 572188"/>
              <a:gd name="connsiteY11" fmla="*/ 787010 h 789061"/>
              <a:gd name="connsiteX12" fmla="*/ 25010 w 572188"/>
              <a:gd name="connsiteY12" fmla="*/ 682235 h 789061"/>
              <a:gd name="connsiteX13" fmla="*/ 53585 w 572188"/>
              <a:gd name="connsiteY13" fmla="*/ 534597 h 789061"/>
              <a:gd name="connsiteX14" fmla="*/ 159948 w 572188"/>
              <a:gd name="connsiteY14" fmla="*/ 458397 h 789061"/>
              <a:gd name="connsiteX15" fmla="*/ 156773 w 572188"/>
              <a:gd name="connsiteY15" fmla="*/ 372672 h 789061"/>
              <a:gd name="connsiteX16" fmla="*/ 188523 w 572188"/>
              <a:gd name="connsiteY16" fmla="*/ 299647 h 789061"/>
              <a:gd name="connsiteX17" fmla="*/ 286948 w 572188"/>
              <a:gd name="connsiteY17" fmla="*/ 204397 h 789061"/>
              <a:gd name="connsiteX18" fmla="*/ 472685 w 572188"/>
              <a:gd name="connsiteY18" fmla="*/ 71047 h 789061"/>
              <a:gd name="connsiteX19" fmla="*/ 569523 w 572188"/>
              <a:gd name="connsiteY19" fmla="*/ 2785 h 7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188" h="789061">
                <a:moveTo>
                  <a:pt x="569523" y="2785"/>
                </a:moveTo>
                <a:cubicBezTo>
                  <a:pt x="552590" y="18131"/>
                  <a:pt x="422414" y="121318"/>
                  <a:pt x="371085" y="163122"/>
                </a:cubicBezTo>
                <a:cubicBezTo>
                  <a:pt x="319756" y="204926"/>
                  <a:pt x="292504" y="233237"/>
                  <a:pt x="261548" y="253610"/>
                </a:cubicBezTo>
                <a:cubicBezTo>
                  <a:pt x="230592" y="273983"/>
                  <a:pt x="208102" y="268691"/>
                  <a:pt x="185348" y="285360"/>
                </a:cubicBezTo>
                <a:cubicBezTo>
                  <a:pt x="162594" y="302029"/>
                  <a:pt x="131902" y="324518"/>
                  <a:pt x="125023" y="353622"/>
                </a:cubicBezTo>
                <a:cubicBezTo>
                  <a:pt x="118144" y="382726"/>
                  <a:pt x="144338" y="436702"/>
                  <a:pt x="144073" y="459985"/>
                </a:cubicBezTo>
                <a:cubicBezTo>
                  <a:pt x="143808" y="483268"/>
                  <a:pt x="141162" y="484855"/>
                  <a:pt x="123435" y="493322"/>
                </a:cubicBezTo>
                <a:cubicBezTo>
                  <a:pt x="105708" y="501789"/>
                  <a:pt x="58083" y="498614"/>
                  <a:pt x="37710" y="510785"/>
                </a:cubicBezTo>
                <a:cubicBezTo>
                  <a:pt x="17337" y="522956"/>
                  <a:pt x="5960" y="545974"/>
                  <a:pt x="1198" y="566347"/>
                </a:cubicBezTo>
                <a:cubicBezTo>
                  <a:pt x="-3564" y="586720"/>
                  <a:pt x="7283" y="603653"/>
                  <a:pt x="9135" y="633022"/>
                </a:cubicBezTo>
                <a:cubicBezTo>
                  <a:pt x="10987" y="662391"/>
                  <a:pt x="13104" y="716895"/>
                  <a:pt x="12310" y="742560"/>
                </a:cubicBezTo>
                <a:cubicBezTo>
                  <a:pt x="11516" y="768225"/>
                  <a:pt x="2256" y="797064"/>
                  <a:pt x="4373" y="787010"/>
                </a:cubicBezTo>
                <a:cubicBezTo>
                  <a:pt x="6490" y="776956"/>
                  <a:pt x="16808" y="724304"/>
                  <a:pt x="25010" y="682235"/>
                </a:cubicBezTo>
                <a:cubicBezTo>
                  <a:pt x="33212" y="640166"/>
                  <a:pt x="31095" y="571903"/>
                  <a:pt x="53585" y="534597"/>
                </a:cubicBezTo>
                <a:cubicBezTo>
                  <a:pt x="76075" y="497291"/>
                  <a:pt x="142750" y="485384"/>
                  <a:pt x="159948" y="458397"/>
                </a:cubicBezTo>
                <a:cubicBezTo>
                  <a:pt x="177146" y="431410"/>
                  <a:pt x="152011" y="399130"/>
                  <a:pt x="156773" y="372672"/>
                </a:cubicBezTo>
                <a:cubicBezTo>
                  <a:pt x="161535" y="346214"/>
                  <a:pt x="166827" y="327693"/>
                  <a:pt x="188523" y="299647"/>
                </a:cubicBezTo>
                <a:cubicBezTo>
                  <a:pt x="210219" y="271601"/>
                  <a:pt x="239588" y="242497"/>
                  <a:pt x="286948" y="204397"/>
                </a:cubicBezTo>
                <a:cubicBezTo>
                  <a:pt x="334308" y="166297"/>
                  <a:pt x="426383" y="103062"/>
                  <a:pt x="472685" y="71047"/>
                </a:cubicBezTo>
                <a:cubicBezTo>
                  <a:pt x="518987" y="39033"/>
                  <a:pt x="586456" y="-12561"/>
                  <a:pt x="569523" y="2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B7574EC2-EDB8-4CE2-9B9A-53B78FADF5B5}"/>
              </a:ext>
            </a:extLst>
          </p:cNvPr>
          <p:cNvSpPr/>
          <p:nvPr/>
        </p:nvSpPr>
        <p:spPr>
          <a:xfrm>
            <a:off x="3562314" y="4540184"/>
            <a:ext cx="155263" cy="228841"/>
          </a:xfrm>
          <a:custGeom>
            <a:avLst/>
            <a:gdLst>
              <a:gd name="connsiteX0" fmla="*/ 134974 w 155263"/>
              <a:gd name="connsiteY0" fmla="*/ 8004 h 228841"/>
              <a:gd name="connsiteX1" fmla="*/ 154024 w 155263"/>
              <a:gd name="connsiteY1" fmla="*/ 61979 h 228841"/>
              <a:gd name="connsiteX2" fmla="*/ 106399 w 155263"/>
              <a:gd name="connsiteY2" fmla="*/ 84204 h 228841"/>
              <a:gd name="connsiteX3" fmla="*/ 84174 w 155263"/>
              <a:gd name="connsiteY3" fmla="*/ 171516 h 228841"/>
              <a:gd name="connsiteX4" fmla="*/ 25436 w 155263"/>
              <a:gd name="connsiteY4" fmla="*/ 227079 h 228841"/>
              <a:gd name="connsiteX5" fmla="*/ 36 w 155263"/>
              <a:gd name="connsiteY5" fmla="*/ 211204 h 228841"/>
              <a:gd name="connsiteX6" fmla="*/ 30199 w 155263"/>
              <a:gd name="connsiteY6" fmla="*/ 173104 h 228841"/>
              <a:gd name="connsiteX7" fmla="*/ 44486 w 155263"/>
              <a:gd name="connsiteY7" fmla="*/ 150879 h 228841"/>
              <a:gd name="connsiteX8" fmla="*/ 63536 w 155263"/>
              <a:gd name="connsiteY8" fmla="*/ 98491 h 228841"/>
              <a:gd name="connsiteX9" fmla="*/ 68299 w 155263"/>
              <a:gd name="connsiteY9" fmla="*/ 6416 h 228841"/>
              <a:gd name="connsiteX10" fmla="*/ 134974 w 155263"/>
              <a:gd name="connsiteY10" fmla="*/ 8004 h 2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263" h="228841">
                <a:moveTo>
                  <a:pt x="134974" y="8004"/>
                </a:moveTo>
                <a:cubicBezTo>
                  <a:pt x="149261" y="17264"/>
                  <a:pt x="158787" y="49279"/>
                  <a:pt x="154024" y="61979"/>
                </a:cubicBezTo>
                <a:cubicBezTo>
                  <a:pt x="149261" y="74679"/>
                  <a:pt x="118041" y="65948"/>
                  <a:pt x="106399" y="84204"/>
                </a:cubicBezTo>
                <a:cubicBezTo>
                  <a:pt x="94757" y="102460"/>
                  <a:pt x="97668" y="147704"/>
                  <a:pt x="84174" y="171516"/>
                </a:cubicBezTo>
                <a:cubicBezTo>
                  <a:pt x="70680" y="195328"/>
                  <a:pt x="39459" y="220464"/>
                  <a:pt x="25436" y="227079"/>
                </a:cubicBezTo>
                <a:cubicBezTo>
                  <a:pt x="11413" y="233694"/>
                  <a:pt x="-758" y="220200"/>
                  <a:pt x="36" y="211204"/>
                </a:cubicBezTo>
                <a:cubicBezTo>
                  <a:pt x="830" y="202208"/>
                  <a:pt x="22791" y="183158"/>
                  <a:pt x="30199" y="173104"/>
                </a:cubicBezTo>
                <a:cubicBezTo>
                  <a:pt x="37607" y="163050"/>
                  <a:pt x="38930" y="163314"/>
                  <a:pt x="44486" y="150879"/>
                </a:cubicBezTo>
                <a:cubicBezTo>
                  <a:pt x="50042" y="138444"/>
                  <a:pt x="59567" y="122568"/>
                  <a:pt x="63536" y="98491"/>
                </a:cubicBezTo>
                <a:cubicBezTo>
                  <a:pt x="67505" y="74414"/>
                  <a:pt x="62743" y="16205"/>
                  <a:pt x="68299" y="6416"/>
                </a:cubicBezTo>
                <a:cubicBezTo>
                  <a:pt x="73855" y="-3373"/>
                  <a:pt x="120687" y="-1256"/>
                  <a:pt x="134974" y="8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EC6516E0-7C9A-4844-9BAC-69D8FE6D640F}"/>
              </a:ext>
            </a:extLst>
          </p:cNvPr>
          <p:cNvSpPr/>
          <p:nvPr/>
        </p:nvSpPr>
        <p:spPr>
          <a:xfrm>
            <a:off x="3426662" y="4725754"/>
            <a:ext cx="103944" cy="112432"/>
          </a:xfrm>
          <a:custGeom>
            <a:avLst/>
            <a:gdLst>
              <a:gd name="connsiteX0" fmla="*/ 100763 w 103944"/>
              <a:gd name="connsiteY0" fmla="*/ 234 h 112432"/>
              <a:gd name="connsiteX1" fmla="*/ 51551 w 103944"/>
              <a:gd name="connsiteY1" fmla="*/ 58971 h 112432"/>
              <a:gd name="connsiteX2" fmla="*/ 103938 w 103944"/>
              <a:gd name="connsiteY2" fmla="*/ 111359 h 112432"/>
              <a:gd name="connsiteX3" fmla="*/ 54726 w 103944"/>
              <a:gd name="connsiteY3" fmla="*/ 92309 h 112432"/>
              <a:gd name="connsiteX4" fmla="*/ 3926 w 103944"/>
              <a:gd name="connsiteY4" fmla="*/ 68496 h 112432"/>
              <a:gd name="connsiteX5" fmla="*/ 15038 w 103944"/>
              <a:gd name="connsiteY5" fmla="*/ 39921 h 112432"/>
              <a:gd name="connsiteX6" fmla="*/ 100763 w 103944"/>
              <a:gd name="connsiteY6" fmla="*/ 234 h 1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44" h="112432">
                <a:moveTo>
                  <a:pt x="100763" y="234"/>
                </a:moveTo>
                <a:cubicBezTo>
                  <a:pt x="106848" y="3409"/>
                  <a:pt x="51022" y="40450"/>
                  <a:pt x="51551" y="58971"/>
                </a:cubicBezTo>
                <a:cubicBezTo>
                  <a:pt x="52080" y="77492"/>
                  <a:pt x="103409" y="105803"/>
                  <a:pt x="103938" y="111359"/>
                </a:cubicBezTo>
                <a:cubicBezTo>
                  <a:pt x="104467" y="116915"/>
                  <a:pt x="71395" y="99453"/>
                  <a:pt x="54726" y="92309"/>
                </a:cubicBezTo>
                <a:cubicBezTo>
                  <a:pt x="38057" y="85165"/>
                  <a:pt x="10541" y="77227"/>
                  <a:pt x="3926" y="68496"/>
                </a:cubicBezTo>
                <a:cubicBezTo>
                  <a:pt x="-2689" y="59765"/>
                  <a:pt x="-2160" y="52885"/>
                  <a:pt x="15038" y="39921"/>
                </a:cubicBezTo>
                <a:cubicBezTo>
                  <a:pt x="32236" y="26957"/>
                  <a:pt x="94678" y="-2941"/>
                  <a:pt x="10076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2B7086F2-150D-4A42-A81D-4D99DAD465B5}"/>
              </a:ext>
            </a:extLst>
          </p:cNvPr>
          <p:cNvSpPr/>
          <p:nvPr/>
        </p:nvSpPr>
        <p:spPr>
          <a:xfrm>
            <a:off x="3299862" y="4830579"/>
            <a:ext cx="162095" cy="53086"/>
          </a:xfrm>
          <a:custGeom>
            <a:avLst/>
            <a:gdLst>
              <a:gd name="connsiteX0" fmla="*/ 551 w 162095"/>
              <a:gd name="connsiteY0" fmla="*/ 27171 h 53086"/>
              <a:gd name="connsiteX1" fmla="*/ 156126 w 162095"/>
              <a:gd name="connsiteY1" fmla="*/ 52571 h 53086"/>
              <a:gd name="connsiteX2" fmla="*/ 127551 w 162095"/>
              <a:gd name="connsiteY2" fmla="*/ 1771 h 53086"/>
              <a:gd name="connsiteX3" fmla="*/ 105326 w 162095"/>
              <a:gd name="connsiteY3" fmla="*/ 12884 h 53086"/>
              <a:gd name="connsiteX4" fmla="*/ 551 w 162095"/>
              <a:gd name="connsiteY4" fmla="*/ 27171 h 5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5" h="53086">
                <a:moveTo>
                  <a:pt x="551" y="27171"/>
                </a:moveTo>
                <a:cubicBezTo>
                  <a:pt x="9018" y="33786"/>
                  <a:pt x="134959" y="56804"/>
                  <a:pt x="156126" y="52571"/>
                </a:cubicBezTo>
                <a:cubicBezTo>
                  <a:pt x="177293" y="48338"/>
                  <a:pt x="136018" y="8386"/>
                  <a:pt x="127551" y="1771"/>
                </a:cubicBezTo>
                <a:cubicBezTo>
                  <a:pt x="119084" y="-4844"/>
                  <a:pt x="127022" y="8915"/>
                  <a:pt x="105326" y="12884"/>
                </a:cubicBezTo>
                <a:cubicBezTo>
                  <a:pt x="83630" y="16853"/>
                  <a:pt x="-7916" y="20556"/>
                  <a:pt x="551" y="27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90E3B41A-6B0C-418A-8140-99D4D17DEE86}"/>
              </a:ext>
            </a:extLst>
          </p:cNvPr>
          <p:cNvSpPr/>
          <p:nvPr/>
        </p:nvSpPr>
        <p:spPr>
          <a:xfrm>
            <a:off x="3162223" y="4894022"/>
            <a:ext cx="152736" cy="90195"/>
          </a:xfrm>
          <a:custGeom>
            <a:avLst/>
            <a:gdLst>
              <a:gd name="connsiteX0" fmla="*/ 111202 w 152736"/>
              <a:gd name="connsiteY0" fmla="*/ 241 h 90195"/>
              <a:gd name="connsiteX1" fmla="*/ 152477 w 152736"/>
              <a:gd name="connsiteY1" fmla="*/ 87553 h 90195"/>
              <a:gd name="connsiteX2" fmla="*/ 88977 w 152736"/>
              <a:gd name="connsiteY2" fmla="*/ 66916 h 90195"/>
              <a:gd name="connsiteX3" fmla="*/ 77 w 152736"/>
              <a:gd name="connsiteY3" fmla="*/ 60566 h 90195"/>
              <a:gd name="connsiteX4" fmla="*/ 104852 w 152736"/>
              <a:gd name="connsiteY4" fmla="*/ 60566 h 90195"/>
              <a:gd name="connsiteX5" fmla="*/ 111202 w 152736"/>
              <a:gd name="connsiteY5" fmla="*/ 241 h 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6" h="90195">
                <a:moveTo>
                  <a:pt x="111202" y="241"/>
                </a:moveTo>
                <a:cubicBezTo>
                  <a:pt x="119139" y="4739"/>
                  <a:pt x="156181" y="76441"/>
                  <a:pt x="152477" y="87553"/>
                </a:cubicBezTo>
                <a:cubicBezTo>
                  <a:pt x="148773" y="98665"/>
                  <a:pt x="114377" y="71414"/>
                  <a:pt x="88977" y="66916"/>
                </a:cubicBezTo>
                <a:cubicBezTo>
                  <a:pt x="63577" y="62418"/>
                  <a:pt x="-2569" y="61624"/>
                  <a:pt x="77" y="60566"/>
                </a:cubicBezTo>
                <a:cubicBezTo>
                  <a:pt x="2723" y="59508"/>
                  <a:pt x="86331" y="65593"/>
                  <a:pt x="104852" y="60566"/>
                </a:cubicBezTo>
                <a:cubicBezTo>
                  <a:pt x="123373" y="55539"/>
                  <a:pt x="103265" y="-4257"/>
                  <a:pt x="111202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5B16DABE-3454-49F8-8BE2-C4959AF5DB59}"/>
              </a:ext>
            </a:extLst>
          </p:cNvPr>
          <p:cNvSpPr/>
          <p:nvPr/>
        </p:nvSpPr>
        <p:spPr>
          <a:xfrm>
            <a:off x="3118266" y="4952755"/>
            <a:ext cx="78966" cy="45486"/>
          </a:xfrm>
          <a:custGeom>
            <a:avLst/>
            <a:gdLst>
              <a:gd name="connsiteX0" fmla="*/ 78959 w 78966"/>
              <a:gd name="connsiteY0" fmla="*/ 245 h 45486"/>
              <a:gd name="connsiteX1" fmla="*/ 5934 w 78966"/>
              <a:gd name="connsiteY1" fmla="*/ 44695 h 45486"/>
              <a:gd name="connsiteX2" fmla="*/ 10697 w 78966"/>
              <a:gd name="connsiteY2" fmla="*/ 27233 h 45486"/>
              <a:gd name="connsiteX3" fmla="*/ 78959 w 78966"/>
              <a:gd name="connsiteY3" fmla="*/ 245 h 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66" h="45486">
                <a:moveTo>
                  <a:pt x="78959" y="245"/>
                </a:moveTo>
                <a:cubicBezTo>
                  <a:pt x="78165" y="3155"/>
                  <a:pt x="17311" y="40197"/>
                  <a:pt x="5934" y="44695"/>
                </a:cubicBezTo>
                <a:cubicBezTo>
                  <a:pt x="-5443" y="49193"/>
                  <a:pt x="1436" y="33318"/>
                  <a:pt x="10697" y="27233"/>
                </a:cubicBezTo>
                <a:cubicBezTo>
                  <a:pt x="19958" y="21148"/>
                  <a:pt x="79753" y="-2665"/>
                  <a:pt x="7895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FF4B5D39-401D-40AC-8579-EDE766D9E203}"/>
              </a:ext>
            </a:extLst>
          </p:cNvPr>
          <p:cNvSpPr/>
          <p:nvPr/>
        </p:nvSpPr>
        <p:spPr>
          <a:xfrm>
            <a:off x="3114824" y="4989496"/>
            <a:ext cx="128569" cy="96854"/>
          </a:xfrm>
          <a:custGeom>
            <a:avLst/>
            <a:gdLst>
              <a:gd name="connsiteX0" fmla="*/ 128439 w 128569"/>
              <a:gd name="connsiteY0" fmla="*/ 55579 h 96854"/>
              <a:gd name="connsiteX1" fmla="*/ 7789 w 128569"/>
              <a:gd name="connsiteY1" fmla="*/ 17 h 96854"/>
              <a:gd name="connsiteX2" fmla="*/ 12551 w 128569"/>
              <a:gd name="connsiteY2" fmla="*/ 61929 h 96854"/>
              <a:gd name="connsiteX3" fmla="*/ 17314 w 128569"/>
              <a:gd name="connsiteY3" fmla="*/ 96854 h 96854"/>
              <a:gd name="connsiteX4" fmla="*/ 34776 w 128569"/>
              <a:gd name="connsiteY4" fmla="*/ 61929 h 96854"/>
              <a:gd name="connsiteX5" fmla="*/ 31601 w 128569"/>
              <a:gd name="connsiteY5" fmla="*/ 25417 h 96854"/>
              <a:gd name="connsiteX6" fmla="*/ 31601 w 128569"/>
              <a:gd name="connsiteY6" fmla="*/ 53992 h 96854"/>
              <a:gd name="connsiteX7" fmla="*/ 128439 w 128569"/>
              <a:gd name="connsiteY7" fmla="*/ 55579 h 9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9" h="96854">
                <a:moveTo>
                  <a:pt x="128439" y="55579"/>
                </a:moveTo>
                <a:cubicBezTo>
                  <a:pt x="124470" y="46583"/>
                  <a:pt x="27104" y="-1041"/>
                  <a:pt x="7789" y="17"/>
                </a:cubicBezTo>
                <a:cubicBezTo>
                  <a:pt x="-11526" y="1075"/>
                  <a:pt x="10963" y="45789"/>
                  <a:pt x="12551" y="61929"/>
                </a:cubicBezTo>
                <a:cubicBezTo>
                  <a:pt x="14138" y="78069"/>
                  <a:pt x="13610" y="96854"/>
                  <a:pt x="17314" y="96854"/>
                </a:cubicBezTo>
                <a:cubicBezTo>
                  <a:pt x="21018" y="96854"/>
                  <a:pt x="32395" y="73835"/>
                  <a:pt x="34776" y="61929"/>
                </a:cubicBezTo>
                <a:cubicBezTo>
                  <a:pt x="37157" y="50023"/>
                  <a:pt x="32130" y="26740"/>
                  <a:pt x="31601" y="25417"/>
                </a:cubicBezTo>
                <a:cubicBezTo>
                  <a:pt x="31072" y="24094"/>
                  <a:pt x="18372" y="48171"/>
                  <a:pt x="31601" y="53992"/>
                </a:cubicBezTo>
                <a:cubicBezTo>
                  <a:pt x="44830" y="59813"/>
                  <a:pt x="132408" y="64575"/>
                  <a:pt x="128439" y="5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5AFD4A89-F1F9-4741-A293-1BE6636110C5}"/>
              </a:ext>
            </a:extLst>
          </p:cNvPr>
          <p:cNvSpPr/>
          <p:nvPr/>
        </p:nvSpPr>
        <p:spPr>
          <a:xfrm>
            <a:off x="2898754" y="5027551"/>
            <a:ext cx="168824" cy="181423"/>
          </a:xfrm>
          <a:custGeom>
            <a:avLst/>
            <a:gdLst>
              <a:gd name="connsiteX0" fmla="*/ 158771 w 168824"/>
              <a:gd name="connsiteY0" fmla="*/ 62 h 181423"/>
              <a:gd name="connsiteX1" fmla="*/ 166709 w 168824"/>
              <a:gd name="connsiteY1" fmla="*/ 58799 h 181423"/>
              <a:gd name="connsiteX2" fmla="*/ 125434 w 168824"/>
              <a:gd name="connsiteY2" fmla="*/ 120712 h 181423"/>
              <a:gd name="connsiteX3" fmla="*/ 160359 w 168824"/>
              <a:gd name="connsiteY3" fmla="*/ 181037 h 181423"/>
              <a:gd name="connsiteX4" fmla="*/ 133371 w 168824"/>
              <a:gd name="connsiteY4" fmla="*/ 146112 h 181423"/>
              <a:gd name="connsiteX5" fmla="*/ 80984 w 168824"/>
              <a:gd name="connsiteY5" fmla="*/ 136587 h 181423"/>
              <a:gd name="connsiteX6" fmla="*/ 21 w 168824"/>
              <a:gd name="connsiteY6" fmla="*/ 131824 h 181423"/>
              <a:gd name="connsiteX7" fmla="*/ 88921 w 168824"/>
              <a:gd name="connsiteY7" fmla="*/ 123887 h 181423"/>
              <a:gd name="connsiteX8" fmla="*/ 119084 w 168824"/>
              <a:gd name="connsiteY8" fmla="*/ 79437 h 181423"/>
              <a:gd name="connsiteX9" fmla="*/ 123846 w 168824"/>
              <a:gd name="connsiteY9" fmla="*/ 47687 h 181423"/>
              <a:gd name="connsiteX10" fmla="*/ 158771 w 168824"/>
              <a:gd name="connsiteY10" fmla="*/ 62 h 18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24" h="181423">
                <a:moveTo>
                  <a:pt x="158771" y="62"/>
                </a:moveTo>
                <a:cubicBezTo>
                  <a:pt x="165915" y="1914"/>
                  <a:pt x="172265" y="38691"/>
                  <a:pt x="166709" y="58799"/>
                </a:cubicBezTo>
                <a:cubicBezTo>
                  <a:pt x="161153" y="78907"/>
                  <a:pt x="126492" y="100339"/>
                  <a:pt x="125434" y="120712"/>
                </a:cubicBezTo>
                <a:cubicBezTo>
                  <a:pt x="124376" y="141085"/>
                  <a:pt x="159036" y="176804"/>
                  <a:pt x="160359" y="181037"/>
                </a:cubicBezTo>
                <a:cubicBezTo>
                  <a:pt x="161682" y="185270"/>
                  <a:pt x="146600" y="153520"/>
                  <a:pt x="133371" y="146112"/>
                </a:cubicBezTo>
                <a:cubicBezTo>
                  <a:pt x="120142" y="138704"/>
                  <a:pt x="103209" y="138968"/>
                  <a:pt x="80984" y="136587"/>
                </a:cubicBezTo>
                <a:cubicBezTo>
                  <a:pt x="58759" y="134206"/>
                  <a:pt x="-1302" y="133941"/>
                  <a:pt x="21" y="131824"/>
                </a:cubicBezTo>
                <a:cubicBezTo>
                  <a:pt x="1344" y="129707"/>
                  <a:pt x="69077" y="132618"/>
                  <a:pt x="88921" y="123887"/>
                </a:cubicBezTo>
                <a:cubicBezTo>
                  <a:pt x="108765" y="115156"/>
                  <a:pt x="113263" y="92137"/>
                  <a:pt x="119084" y="79437"/>
                </a:cubicBezTo>
                <a:cubicBezTo>
                  <a:pt x="124905" y="66737"/>
                  <a:pt x="120671" y="57212"/>
                  <a:pt x="123846" y="47687"/>
                </a:cubicBezTo>
                <a:cubicBezTo>
                  <a:pt x="127021" y="38162"/>
                  <a:pt x="151627" y="-1790"/>
                  <a:pt x="15877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797E7004-9E7A-4935-A238-4AB586061ECB}"/>
              </a:ext>
            </a:extLst>
          </p:cNvPr>
          <p:cNvSpPr/>
          <p:nvPr/>
        </p:nvSpPr>
        <p:spPr>
          <a:xfrm>
            <a:off x="2737912" y="5155589"/>
            <a:ext cx="192633" cy="437307"/>
          </a:xfrm>
          <a:custGeom>
            <a:avLst/>
            <a:gdLst>
              <a:gd name="connsiteX0" fmla="*/ 98951 w 192633"/>
              <a:gd name="connsiteY0" fmla="*/ 611 h 437307"/>
              <a:gd name="connsiteX1" fmla="*/ 14813 w 192633"/>
              <a:gd name="connsiteY1" fmla="*/ 97449 h 437307"/>
              <a:gd name="connsiteX2" fmla="*/ 5288 w 192633"/>
              <a:gd name="connsiteY2" fmla="*/ 172061 h 437307"/>
              <a:gd name="connsiteX3" fmla="*/ 71963 w 192633"/>
              <a:gd name="connsiteY3" fmla="*/ 348274 h 437307"/>
              <a:gd name="connsiteX4" fmla="*/ 67201 w 192633"/>
              <a:gd name="connsiteY4" fmla="*/ 435586 h 437307"/>
              <a:gd name="connsiteX5" fmla="*/ 73551 w 192633"/>
              <a:gd name="connsiteY5" fmla="*/ 400661 h 437307"/>
              <a:gd name="connsiteX6" fmla="*/ 192613 w 192633"/>
              <a:gd name="connsiteY6" fmla="*/ 332399 h 437307"/>
              <a:gd name="connsiteX7" fmla="*/ 83076 w 192633"/>
              <a:gd name="connsiteY7" fmla="*/ 378436 h 437307"/>
              <a:gd name="connsiteX8" fmla="*/ 70376 w 192633"/>
              <a:gd name="connsiteY8" fmla="*/ 314936 h 437307"/>
              <a:gd name="connsiteX9" fmla="*/ 52913 w 192633"/>
              <a:gd name="connsiteY9" fmla="*/ 240324 h 437307"/>
              <a:gd name="connsiteX10" fmla="*/ 13226 w 192633"/>
              <a:gd name="connsiteY10" fmla="*/ 146661 h 437307"/>
              <a:gd name="connsiteX11" fmla="*/ 98951 w 192633"/>
              <a:gd name="connsiteY11" fmla="*/ 611 h 43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633" h="437307">
                <a:moveTo>
                  <a:pt x="98951" y="611"/>
                </a:moveTo>
                <a:cubicBezTo>
                  <a:pt x="99215" y="-7591"/>
                  <a:pt x="30423" y="68874"/>
                  <a:pt x="14813" y="97449"/>
                </a:cubicBezTo>
                <a:cubicBezTo>
                  <a:pt x="-798" y="126024"/>
                  <a:pt x="-4237" y="130257"/>
                  <a:pt x="5288" y="172061"/>
                </a:cubicBezTo>
                <a:cubicBezTo>
                  <a:pt x="14813" y="213865"/>
                  <a:pt x="61644" y="304353"/>
                  <a:pt x="71963" y="348274"/>
                </a:cubicBezTo>
                <a:cubicBezTo>
                  <a:pt x="82282" y="392195"/>
                  <a:pt x="66936" y="426855"/>
                  <a:pt x="67201" y="435586"/>
                </a:cubicBezTo>
                <a:cubicBezTo>
                  <a:pt x="67466" y="444317"/>
                  <a:pt x="52649" y="417859"/>
                  <a:pt x="73551" y="400661"/>
                </a:cubicBezTo>
                <a:cubicBezTo>
                  <a:pt x="94453" y="383463"/>
                  <a:pt x="191026" y="336103"/>
                  <a:pt x="192613" y="332399"/>
                </a:cubicBezTo>
                <a:cubicBezTo>
                  <a:pt x="194200" y="328695"/>
                  <a:pt x="103449" y="381347"/>
                  <a:pt x="83076" y="378436"/>
                </a:cubicBezTo>
                <a:cubicBezTo>
                  <a:pt x="62703" y="375525"/>
                  <a:pt x="75403" y="337955"/>
                  <a:pt x="70376" y="314936"/>
                </a:cubicBezTo>
                <a:cubicBezTo>
                  <a:pt x="65349" y="291917"/>
                  <a:pt x="62438" y="268370"/>
                  <a:pt x="52913" y="240324"/>
                </a:cubicBezTo>
                <a:cubicBezTo>
                  <a:pt x="43388" y="212278"/>
                  <a:pt x="1849" y="186878"/>
                  <a:pt x="13226" y="146661"/>
                </a:cubicBezTo>
                <a:cubicBezTo>
                  <a:pt x="24603" y="106444"/>
                  <a:pt x="98687" y="8813"/>
                  <a:pt x="98951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FAAA8EED-D4DD-43CF-9673-93403CBCB321}"/>
              </a:ext>
            </a:extLst>
          </p:cNvPr>
          <p:cNvSpPr/>
          <p:nvPr/>
        </p:nvSpPr>
        <p:spPr>
          <a:xfrm>
            <a:off x="2837330" y="5274540"/>
            <a:ext cx="111653" cy="176939"/>
          </a:xfrm>
          <a:custGeom>
            <a:avLst/>
            <a:gdLst>
              <a:gd name="connsiteX0" fmla="*/ 7470 w 111653"/>
              <a:gd name="connsiteY0" fmla="*/ 723 h 176939"/>
              <a:gd name="connsiteX1" fmla="*/ 85258 w 111653"/>
              <a:gd name="connsiteY1" fmla="*/ 94385 h 176939"/>
              <a:gd name="connsiteX2" fmla="*/ 110658 w 111653"/>
              <a:gd name="connsiteY2" fmla="*/ 95973 h 176939"/>
              <a:gd name="connsiteX3" fmla="*/ 56683 w 111653"/>
              <a:gd name="connsiteY3" fmla="*/ 73748 h 176939"/>
              <a:gd name="connsiteX4" fmla="*/ 39220 w 111653"/>
              <a:gd name="connsiteY4" fmla="*/ 110260 h 176939"/>
              <a:gd name="connsiteX5" fmla="*/ 28108 w 111653"/>
              <a:gd name="connsiteY5" fmla="*/ 176935 h 176939"/>
              <a:gd name="connsiteX6" fmla="*/ 15408 w 111653"/>
              <a:gd name="connsiteY6" fmla="*/ 113435 h 176939"/>
              <a:gd name="connsiteX7" fmla="*/ 10645 w 111653"/>
              <a:gd name="connsiteY7" fmla="*/ 81685 h 176939"/>
              <a:gd name="connsiteX8" fmla="*/ 1120 w 111653"/>
              <a:gd name="connsiteY8" fmla="*/ 51523 h 176939"/>
              <a:gd name="connsiteX9" fmla="*/ 7470 w 111653"/>
              <a:gd name="connsiteY9" fmla="*/ 723 h 1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53" h="176939">
                <a:moveTo>
                  <a:pt x="7470" y="723"/>
                </a:moveTo>
                <a:cubicBezTo>
                  <a:pt x="21493" y="7867"/>
                  <a:pt x="68060" y="78510"/>
                  <a:pt x="85258" y="94385"/>
                </a:cubicBezTo>
                <a:cubicBezTo>
                  <a:pt x="102456" y="110260"/>
                  <a:pt x="115421" y="99413"/>
                  <a:pt x="110658" y="95973"/>
                </a:cubicBezTo>
                <a:cubicBezTo>
                  <a:pt x="105896" y="92534"/>
                  <a:pt x="68589" y="71367"/>
                  <a:pt x="56683" y="73748"/>
                </a:cubicBezTo>
                <a:cubicBezTo>
                  <a:pt x="44777" y="76129"/>
                  <a:pt x="43983" y="93062"/>
                  <a:pt x="39220" y="110260"/>
                </a:cubicBezTo>
                <a:cubicBezTo>
                  <a:pt x="34458" y="127458"/>
                  <a:pt x="32077" y="176406"/>
                  <a:pt x="28108" y="176935"/>
                </a:cubicBezTo>
                <a:cubicBezTo>
                  <a:pt x="24139" y="177464"/>
                  <a:pt x="18318" y="129310"/>
                  <a:pt x="15408" y="113435"/>
                </a:cubicBezTo>
                <a:cubicBezTo>
                  <a:pt x="12498" y="97560"/>
                  <a:pt x="13026" y="92004"/>
                  <a:pt x="10645" y="81685"/>
                </a:cubicBezTo>
                <a:cubicBezTo>
                  <a:pt x="8264" y="71366"/>
                  <a:pt x="-1790" y="61577"/>
                  <a:pt x="1120" y="51523"/>
                </a:cubicBezTo>
                <a:cubicBezTo>
                  <a:pt x="4030" y="41469"/>
                  <a:pt x="-6553" y="-6421"/>
                  <a:pt x="7470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2BEBEFD8-6F60-46D5-B793-EA2EE677DD8B}"/>
              </a:ext>
            </a:extLst>
          </p:cNvPr>
          <p:cNvSpPr/>
          <p:nvPr/>
        </p:nvSpPr>
        <p:spPr>
          <a:xfrm>
            <a:off x="2661977" y="5349777"/>
            <a:ext cx="264075" cy="658981"/>
          </a:xfrm>
          <a:custGeom>
            <a:avLst/>
            <a:gdLst>
              <a:gd name="connsiteX0" fmla="*/ 89161 w 264075"/>
              <a:gd name="connsiteY0" fmla="*/ 98 h 658981"/>
              <a:gd name="connsiteX1" fmla="*/ 30423 w 264075"/>
              <a:gd name="connsiteY1" fmla="*/ 77886 h 658981"/>
              <a:gd name="connsiteX2" fmla="*/ 38361 w 264075"/>
              <a:gd name="connsiteY2" fmla="*/ 185836 h 658981"/>
              <a:gd name="connsiteX3" fmla="*/ 261 w 264075"/>
              <a:gd name="connsiteY3" fmla="*/ 246161 h 658981"/>
              <a:gd name="connsiteX4" fmla="*/ 60586 w 264075"/>
              <a:gd name="connsiteY4" fmla="*/ 346173 h 658981"/>
              <a:gd name="connsiteX5" fmla="*/ 79636 w 264075"/>
              <a:gd name="connsiteY5" fmla="*/ 416023 h 658981"/>
              <a:gd name="connsiteX6" fmla="*/ 181236 w 264075"/>
              <a:gd name="connsiteY6" fmla="*/ 523973 h 658981"/>
              <a:gd name="connsiteX7" fmla="*/ 246323 w 264075"/>
              <a:gd name="connsiteY7" fmla="*/ 592236 h 658981"/>
              <a:gd name="connsiteX8" fmla="*/ 262198 w 264075"/>
              <a:gd name="connsiteY8" fmla="*/ 658911 h 658981"/>
              <a:gd name="connsiteX9" fmla="*/ 251086 w 264075"/>
              <a:gd name="connsiteY9" fmla="*/ 579536 h 658981"/>
              <a:gd name="connsiteX10" fmla="*/ 149486 w 264075"/>
              <a:gd name="connsiteY10" fmla="*/ 465236 h 658981"/>
              <a:gd name="connsiteX11" fmla="*/ 20898 w 264075"/>
              <a:gd name="connsiteY11" fmla="*/ 241398 h 658981"/>
              <a:gd name="connsiteX12" fmla="*/ 54236 w 264075"/>
              <a:gd name="connsiteY12" fmla="*/ 95348 h 658981"/>
              <a:gd name="connsiteX13" fmla="*/ 58998 w 264075"/>
              <a:gd name="connsiteY13" fmla="*/ 62011 h 658981"/>
              <a:gd name="connsiteX14" fmla="*/ 89161 w 264075"/>
              <a:gd name="connsiteY14" fmla="*/ 98 h 6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075" h="658981">
                <a:moveTo>
                  <a:pt x="89161" y="98"/>
                </a:moveTo>
                <a:cubicBezTo>
                  <a:pt x="84399" y="2744"/>
                  <a:pt x="38890" y="46930"/>
                  <a:pt x="30423" y="77886"/>
                </a:cubicBezTo>
                <a:cubicBezTo>
                  <a:pt x="21956" y="108842"/>
                  <a:pt x="43388" y="157790"/>
                  <a:pt x="38361" y="185836"/>
                </a:cubicBezTo>
                <a:cubicBezTo>
                  <a:pt x="33334" y="213882"/>
                  <a:pt x="-3443" y="219438"/>
                  <a:pt x="261" y="246161"/>
                </a:cubicBezTo>
                <a:cubicBezTo>
                  <a:pt x="3965" y="272884"/>
                  <a:pt x="47357" y="317863"/>
                  <a:pt x="60586" y="346173"/>
                </a:cubicBezTo>
                <a:cubicBezTo>
                  <a:pt x="73815" y="374483"/>
                  <a:pt x="59528" y="386390"/>
                  <a:pt x="79636" y="416023"/>
                </a:cubicBezTo>
                <a:cubicBezTo>
                  <a:pt x="99744" y="445656"/>
                  <a:pt x="153455" y="494604"/>
                  <a:pt x="181236" y="523973"/>
                </a:cubicBezTo>
                <a:cubicBezTo>
                  <a:pt x="209017" y="553342"/>
                  <a:pt x="232829" y="569746"/>
                  <a:pt x="246323" y="592236"/>
                </a:cubicBezTo>
                <a:cubicBezTo>
                  <a:pt x="259817" y="614726"/>
                  <a:pt x="261404" y="661028"/>
                  <a:pt x="262198" y="658911"/>
                </a:cubicBezTo>
                <a:cubicBezTo>
                  <a:pt x="262992" y="656794"/>
                  <a:pt x="269871" y="611815"/>
                  <a:pt x="251086" y="579536"/>
                </a:cubicBezTo>
                <a:cubicBezTo>
                  <a:pt x="232301" y="547257"/>
                  <a:pt x="187851" y="521592"/>
                  <a:pt x="149486" y="465236"/>
                </a:cubicBezTo>
                <a:cubicBezTo>
                  <a:pt x="111121" y="408880"/>
                  <a:pt x="36773" y="303046"/>
                  <a:pt x="20898" y="241398"/>
                </a:cubicBezTo>
                <a:cubicBezTo>
                  <a:pt x="5023" y="179750"/>
                  <a:pt x="47886" y="125246"/>
                  <a:pt x="54236" y="95348"/>
                </a:cubicBezTo>
                <a:cubicBezTo>
                  <a:pt x="60586" y="65450"/>
                  <a:pt x="53971" y="75240"/>
                  <a:pt x="58998" y="62011"/>
                </a:cubicBezTo>
                <a:cubicBezTo>
                  <a:pt x="64025" y="48782"/>
                  <a:pt x="93923" y="-2548"/>
                  <a:pt x="89161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E2A38C14-57D1-401B-824F-6F15AA6530E9}"/>
              </a:ext>
            </a:extLst>
          </p:cNvPr>
          <p:cNvSpPr/>
          <p:nvPr/>
        </p:nvSpPr>
        <p:spPr>
          <a:xfrm>
            <a:off x="2798871" y="5481597"/>
            <a:ext cx="77485" cy="193858"/>
          </a:xfrm>
          <a:custGeom>
            <a:avLst/>
            <a:gdLst>
              <a:gd name="connsiteX0" fmla="*/ 12592 w 77485"/>
              <a:gd name="connsiteY0" fmla="*/ 41 h 193858"/>
              <a:gd name="connsiteX1" fmla="*/ 47517 w 77485"/>
              <a:gd name="connsiteY1" fmla="*/ 88941 h 193858"/>
              <a:gd name="connsiteX2" fmla="*/ 74504 w 77485"/>
              <a:gd name="connsiteY2" fmla="*/ 117516 h 193858"/>
              <a:gd name="connsiteX3" fmla="*/ 76092 w 77485"/>
              <a:gd name="connsiteY3" fmla="*/ 193716 h 193858"/>
              <a:gd name="connsiteX4" fmla="*/ 68154 w 77485"/>
              <a:gd name="connsiteY4" fmla="*/ 134978 h 193858"/>
              <a:gd name="connsiteX5" fmla="*/ 4654 w 77485"/>
              <a:gd name="connsiteY5" fmla="*/ 77828 h 193858"/>
              <a:gd name="connsiteX6" fmla="*/ 12592 w 77485"/>
              <a:gd name="connsiteY6" fmla="*/ 41 h 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5" h="193858">
                <a:moveTo>
                  <a:pt x="12592" y="41"/>
                </a:moveTo>
                <a:cubicBezTo>
                  <a:pt x="19736" y="1893"/>
                  <a:pt x="37198" y="69362"/>
                  <a:pt x="47517" y="88941"/>
                </a:cubicBezTo>
                <a:cubicBezTo>
                  <a:pt x="57836" y="108520"/>
                  <a:pt x="69741" y="100053"/>
                  <a:pt x="74504" y="117516"/>
                </a:cubicBezTo>
                <a:cubicBezTo>
                  <a:pt x="79267" y="134979"/>
                  <a:pt x="77150" y="190806"/>
                  <a:pt x="76092" y="193716"/>
                </a:cubicBezTo>
                <a:cubicBezTo>
                  <a:pt x="75034" y="196626"/>
                  <a:pt x="80060" y="154293"/>
                  <a:pt x="68154" y="134978"/>
                </a:cubicBezTo>
                <a:cubicBezTo>
                  <a:pt x="56248" y="115663"/>
                  <a:pt x="16031" y="96084"/>
                  <a:pt x="4654" y="77828"/>
                </a:cubicBezTo>
                <a:cubicBezTo>
                  <a:pt x="-6723" y="59572"/>
                  <a:pt x="5448" y="-1811"/>
                  <a:pt x="1259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8C836C62-4BD9-4513-AA95-70EB56667915}"/>
              </a:ext>
            </a:extLst>
          </p:cNvPr>
          <p:cNvSpPr/>
          <p:nvPr/>
        </p:nvSpPr>
        <p:spPr>
          <a:xfrm>
            <a:off x="2758916" y="5642650"/>
            <a:ext cx="133509" cy="274048"/>
          </a:xfrm>
          <a:custGeom>
            <a:avLst/>
            <a:gdLst>
              <a:gd name="connsiteX0" fmla="*/ 20797 w 133509"/>
              <a:gd name="connsiteY0" fmla="*/ 913 h 274048"/>
              <a:gd name="connsiteX1" fmla="*/ 114459 w 133509"/>
              <a:gd name="connsiteY1" fmla="*/ 126325 h 274048"/>
              <a:gd name="connsiteX2" fmla="*/ 133509 w 133509"/>
              <a:gd name="connsiteY2" fmla="*/ 180300 h 274048"/>
              <a:gd name="connsiteX3" fmla="*/ 114459 w 133509"/>
              <a:gd name="connsiteY3" fmla="*/ 273963 h 274048"/>
              <a:gd name="connsiteX4" fmla="*/ 116047 w 133509"/>
              <a:gd name="connsiteY4" fmla="*/ 196175 h 274048"/>
              <a:gd name="connsiteX5" fmla="*/ 89059 w 133509"/>
              <a:gd name="connsiteY5" fmla="*/ 150138 h 274048"/>
              <a:gd name="connsiteX6" fmla="*/ 4922 w 133509"/>
              <a:gd name="connsiteY6" fmla="*/ 73938 h 274048"/>
              <a:gd name="connsiteX7" fmla="*/ 20797 w 133509"/>
              <a:gd name="connsiteY7" fmla="*/ 913 h 27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09" h="274048">
                <a:moveTo>
                  <a:pt x="20797" y="913"/>
                </a:moveTo>
                <a:cubicBezTo>
                  <a:pt x="39053" y="9644"/>
                  <a:pt x="95674" y="96427"/>
                  <a:pt x="114459" y="126325"/>
                </a:cubicBezTo>
                <a:cubicBezTo>
                  <a:pt x="133244" y="156223"/>
                  <a:pt x="133509" y="155694"/>
                  <a:pt x="133509" y="180300"/>
                </a:cubicBezTo>
                <a:cubicBezTo>
                  <a:pt x="133509" y="204906"/>
                  <a:pt x="117369" y="271317"/>
                  <a:pt x="114459" y="273963"/>
                </a:cubicBezTo>
                <a:cubicBezTo>
                  <a:pt x="111549" y="276609"/>
                  <a:pt x="120280" y="216812"/>
                  <a:pt x="116047" y="196175"/>
                </a:cubicBezTo>
                <a:cubicBezTo>
                  <a:pt x="111814" y="175538"/>
                  <a:pt x="107580" y="170511"/>
                  <a:pt x="89059" y="150138"/>
                </a:cubicBezTo>
                <a:cubicBezTo>
                  <a:pt x="70538" y="129765"/>
                  <a:pt x="16034" y="99603"/>
                  <a:pt x="4922" y="73938"/>
                </a:cubicBezTo>
                <a:cubicBezTo>
                  <a:pt x="-6190" y="48273"/>
                  <a:pt x="2541" y="-7818"/>
                  <a:pt x="20797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A96D8DD9-18C2-494C-84BA-9500A9ABFEA1}"/>
              </a:ext>
            </a:extLst>
          </p:cNvPr>
          <p:cNvSpPr/>
          <p:nvPr/>
        </p:nvSpPr>
        <p:spPr>
          <a:xfrm>
            <a:off x="3514092" y="4535364"/>
            <a:ext cx="126104" cy="152864"/>
          </a:xfrm>
          <a:custGeom>
            <a:avLst/>
            <a:gdLst>
              <a:gd name="connsiteX0" fmla="*/ 126046 w 126104"/>
              <a:gd name="connsiteY0" fmla="*/ 124 h 152864"/>
              <a:gd name="connsiteX1" fmla="*/ 21271 w 126104"/>
              <a:gd name="connsiteY1" fmla="*/ 90611 h 152864"/>
              <a:gd name="connsiteX2" fmla="*/ 13333 w 126104"/>
              <a:gd name="connsiteY2" fmla="*/ 152524 h 152864"/>
              <a:gd name="connsiteX3" fmla="*/ 5396 w 126104"/>
              <a:gd name="connsiteY3" fmla="*/ 111249 h 152864"/>
              <a:gd name="connsiteX4" fmla="*/ 126046 w 126104"/>
              <a:gd name="connsiteY4" fmla="*/ 124 h 15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04" h="152864">
                <a:moveTo>
                  <a:pt x="126046" y="124"/>
                </a:moveTo>
                <a:cubicBezTo>
                  <a:pt x="128692" y="-3316"/>
                  <a:pt x="40056" y="65211"/>
                  <a:pt x="21271" y="90611"/>
                </a:cubicBezTo>
                <a:cubicBezTo>
                  <a:pt x="2486" y="116011"/>
                  <a:pt x="15979" y="149084"/>
                  <a:pt x="13333" y="152524"/>
                </a:cubicBezTo>
                <a:cubicBezTo>
                  <a:pt x="10687" y="155964"/>
                  <a:pt x="-9421" y="132680"/>
                  <a:pt x="5396" y="111249"/>
                </a:cubicBezTo>
                <a:cubicBezTo>
                  <a:pt x="20213" y="89818"/>
                  <a:pt x="123400" y="3564"/>
                  <a:pt x="126046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F7DA2B65-037E-4506-A575-ADBF28F5097C}"/>
              </a:ext>
            </a:extLst>
          </p:cNvPr>
          <p:cNvSpPr/>
          <p:nvPr/>
        </p:nvSpPr>
        <p:spPr>
          <a:xfrm>
            <a:off x="3105059" y="4690903"/>
            <a:ext cx="406491" cy="262097"/>
          </a:xfrm>
          <a:custGeom>
            <a:avLst/>
            <a:gdLst>
              <a:gd name="connsiteX0" fmla="*/ 406491 w 406491"/>
              <a:gd name="connsiteY0" fmla="*/ 52547 h 262097"/>
              <a:gd name="connsiteX1" fmla="*/ 352516 w 406491"/>
              <a:gd name="connsiteY1" fmla="*/ 160 h 262097"/>
              <a:gd name="connsiteX2" fmla="*/ 277904 w 406491"/>
              <a:gd name="connsiteY2" fmla="*/ 73185 h 262097"/>
              <a:gd name="connsiteX3" fmla="*/ 193766 w 406491"/>
              <a:gd name="connsiteY3" fmla="*/ 138272 h 262097"/>
              <a:gd name="connsiteX4" fmla="*/ 123916 w 406491"/>
              <a:gd name="connsiteY4" fmla="*/ 179547 h 262097"/>
              <a:gd name="connsiteX5" fmla="*/ 91 w 406491"/>
              <a:gd name="connsiteY5" fmla="*/ 262097 h 262097"/>
              <a:gd name="connsiteX6" fmla="*/ 144554 w 406491"/>
              <a:gd name="connsiteY6" fmla="*/ 179547 h 262097"/>
              <a:gd name="connsiteX7" fmla="*/ 281079 w 406491"/>
              <a:gd name="connsiteY7" fmla="*/ 101760 h 262097"/>
              <a:gd name="connsiteX8" fmla="*/ 352516 w 406491"/>
              <a:gd name="connsiteY8" fmla="*/ 17622 h 262097"/>
              <a:gd name="connsiteX9" fmla="*/ 406491 w 406491"/>
              <a:gd name="connsiteY9" fmla="*/ 52547 h 26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491" h="262097">
                <a:moveTo>
                  <a:pt x="406491" y="52547"/>
                </a:moveTo>
                <a:cubicBezTo>
                  <a:pt x="406491" y="49637"/>
                  <a:pt x="373947" y="-3280"/>
                  <a:pt x="352516" y="160"/>
                </a:cubicBezTo>
                <a:cubicBezTo>
                  <a:pt x="331085" y="3600"/>
                  <a:pt x="304362" y="50166"/>
                  <a:pt x="277904" y="73185"/>
                </a:cubicBezTo>
                <a:cubicBezTo>
                  <a:pt x="251446" y="96204"/>
                  <a:pt x="219431" y="120545"/>
                  <a:pt x="193766" y="138272"/>
                </a:cubicBezTo>
                <a:cubicBezTo>
                  <a:pt x="168101" y="155999"/>
                  <a:pt x="156195" y="158910"/>
                  <a:pt x="123916" y="179547"/>
                </a:cubicBezTo>
                <a:cubicBezTo>
                  <a:pt x="91637" y="200185"/>
                  <a:pt x="-3349" y="262097"/>
                  <a:pt x="91" y="262097"/>
                </a:cubicBezTo>
                <a:cubicBezTo>
                  <a:pt x="3531" y="262097"/>
                  <a:pt x="144554" y="179547"/>
                  <a:pt x="144554" y="179547"/>
                </a:cubicBezTo>
                <a:cubicBezTo>
                  <a:pt x="191385" y="152824"/>
                  <a:pt x="246419" y="128747"/>
                  <a:pt x="281079" y="101760"/>
                </a:cubicBezTo>
                <a:cubicBezTo>
                  <a:pt x="315739" y="74773"/>
                  <a:pt x="335054" y="29264"/>
                  <a:pt x="352516" y="17622"/>
                </a:cubicBezTo>
                <a:cubicBezTo>
                  <a:pt x="369978" y="5980"/>
                  <a:pt x="406491" y="55457"/>
                  <a:pt x="406491" y="52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98FA4950-6E78-46B0-AA6A-65B1D0BF990D}"/>
              </a:ext>
            </a:extLst>
          </p:cNvPr>
          <p:cNvSpPr/>
          <p:nvPr/>
        </p:nvSpPr>
        <p:spPr>
          <a:xfrm>
            <a:off x="2992063" y="5009533"/>
            <a:ext cx="80157" cy="126036"/>
          </a:xfrm>
          <a:custGeom>
            <a:avLst/>
            <a:gdLst>
              <a:gd name="connsiteX0" fmla="*/ 78162 w 80157"/>
              <a:gd name="connsiteY0" fmla="*/ 49830 h 126036"/>
              <a:gd name="connsiteX1" fmla="*/ 55937 w 80157"/>
              <a:gd name="connsiteY1" fmla="*/ 617 h 126036"/>
              <a:gd name="connsiteX2" fmla="*/ 1962 w 80157"/>
              <a:gd name="connsiteY2" fmla="*/ 29192 h 126036"/>
              <a:gd name="connsiteX3" fmla="*/ 11487 w 80157"/>
              <a:gd name="connsiteY3" fmla="*/ 126030 h 126036"/>
              <a:gd name="connsiteX4" fmla="*/ 8312 w 80157"/>
              <a:gd name="connsiteY4" fmla="*/ 33955 h 126036"/>
              <a:gd name="connsiteX5" fmla="*/ 78162 w 80157"/>
              <a:gd name="connsiteY5" fmla="*/ 49830 h 12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57" h="126036">
                <a:moveTo>
                  <a:pt x="78162" y="49830"/>
                </a:moveTo>
                <a:cubicBezTo>
                  <a:pt x="86100" y="44274"/>
                  <a:pt x="68637" y="4057"/>
                  <a:pt x="55937" y="617"/>
                </a:cubicBezTo>
                <a:cubicBezTo>
                  <a:pt x="43237" y="-2823"/>
                  <a:pt x="9370" y="8290"/>
                  <a:pt x="1962" y="29192"/>
                </a:cubicBezTo>
                <a:cubicBezTo>
                  <a:pt x="-5446" y="50094"/>
                  <a:pt x="10429" y="125236"/>
                  <a:pt x="11487" y="126030"/>
                </a:cubicBezTo>
                <a:cubicBezTo>
                  <a:pt x="12545" y="126824"/>
                  <a:pt x="-2007" y="53005"/>
                  <a:pt x="8312" y="33955"/>
                </a:cubicBezTo>
                <a:cubicBezTo>
                  <a:pt x="18631" y="14905"/>
                  <a:pt x="70224" y="55386"/>
                  <a:pt x="78162" y="49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C802E446-38ED-4671-A032-F594DACC1DC0}"/>
              </a:ext>
            </a:extLst>
          </p:cNvPr>
          <p:cNvSpPr/>
          <p:nvPr/>
        </p:nvSpPr>
        <p:spPr>
          <a:xfrm>
            <a:off x="2898497" y="5176782"/>
            <a:ext cx="69142" cy="100268"/>
          </a:xfrm>
          <a:custGeom>
            <a:avLst/>
            <a:gdLst>
              <a:gd name="connsiteX0" fmla="*/ 68541 w 69142"/>
              <a:gd name="connsiteY0" fmla="*/ 56 h 100268"/>
              <a:gd name="connsiteX1" fmla="*/ 38378 w 69142"/>
              <a:gd name="connsiteY1" fmla="*/ 61968 h 100268"/>
              <a:gd name="connsiteX2" fmla="*/ 17741 w 69142"/>
              <a:gd name="connsiteY2" fmla="*/ 100068 h 100268"/>
              <a:gd name="connsiteX3" fmla="*/ 278 w 69142"/>
              <a:gd name="connsiteY3" fmla="*/ 46093 h 100268"/>
              <a:gd name="connsiteX4" fmla="*/ 32028 w 69142"/>
              <a:gd name="connsiteY4" fmla="*/ 57206 h 100268"/>
              <a:gd name="connsiteX5" fmla="*/ 55841 w 69142"/>
              <a:gd name="connsiteY5" fmla="*/ 50856 h 100268"/>
              <a:gd name="connsiteX6" fmla="*/ 68541 w 69142"/>
              <a:gd name="connsiteY6" fmla="*/ 56 h 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42" h="100268">
                <a:moveTo>
                  <a:pt x="68541" y="56"/>
                </a:moveTo>
                <a:cubicBezTo>
                  <a:pt x="65631" y="1908"/>
                  <a:pt x="46845" y="45299"/>
                  <a:pt x="38378" y="61968"/>
                </a:cubicBezTo>
                <a:cubicBezTo>
                  <a:pt x="29911" y="78637"/>
                  <a:pt x="24091" y="102714"/>
                  <a:pt x="17741" y="100068"/>
                </a:cubicBezTo>
                <a:cubicBezTo>
                  <a:pt x="11391" y="97422"/>
                  <a:pt x="-2103" y="53237"/>
                  <a:pt x="278" y="46093"/>
                </a:cubicBezTo>
                <a:cubicBezTo>
                  <a:pt x="2659" y="38949"/>
                  <a:pt x="22768" y="56412"/>
                  <a:pt x="32028" y="57206"/>
                </a:cubicBezTo>
                <a:cubicBezTo>
                  <a:pt x="41288" y="58000"/>
                  <a:pt x="48433" y="59058"/>
                  <a:pt x="55841" y="50856"/>
                </a:cubicBezTo>
                <a:cubicBezTo>
                  <a:pt x="63249" y="42654"/>
                  <a:pt x="71451" y="-1796"/>
                  <a:pt x="685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D19A2FC2-CDA3-4DBF-9188-4125B67B71EF}"/>
              </a:ext>
            </a:extLst>
          </p:cNvPr>
          <p:cNvSpPr/>
          <p:nvPr/>
        </p:nvSpPr>
        <p:spPr>
          <a:xfrm>
            <a:off x="2796938" y="5142207"/>
            <a:ext cx="144874" cy="204997"/>
          </a:xfrm>
          <a:custGeom>
            <a:avLst/>
            <a:gdLst>
              <a:gd name="connsiteX0" fmla="*/ 144700 w 144874"/>
              <a:gd name="connsiteY0" fmla="*/ 15581 h 204997"/>
              <a:gd name="connsiteX1" fmla="*/ 85962 w 144874"/>
              <a:gd name="connsiteY1" fmla="*/ 1293 h 204997"/>
              <a:gd name="connsiteX2" fmla="*/ 62150 w 144874"/>
              <a:gd name="connsiteY2" fmla="*/ 55268 h 204997"/>
              <a:gd name="connsiteX3" fmla="*/ 11350 w 144874"/>
              <a:gd name="connsiteY3" fmla="*/ 96543 h 204997"/>
              <a:gd name="connsiteX4" fmla="*/ 9762 w 144874"/>
              <a:gd name="connsiteY4" fmla="*/ 204493 h 204997"/>
              <a:gd name="connsiteX5" fmla="*/ 237 w 144874"/>
              <a:gd name="connsiteY5" fmla="*/ 134643 h 204997"/>
              <a:gd name="connsiteX6" fmla="*/ 20875 w 144874"/>
              <a:gd name="connsiteY6" fmla="*/ 79081 h 204997"/>
              <a:gd name="connsiteX7" fmla="*/ 58975 w 144874"/>
              <a:gd name="connsiteY7" fmla="*/ 21931 h 204997"/>
              <a:gd name="connsiteX8" fmla="*/ 65325 w 144874"/>
              <a:gd name="connsiteY8" fmla="*/ 1293 h 204997"/>
              <a:gd name="connsiteX9" fmla="*/ 144700 w 144874"/>
              <a:gd name="connsiteY9" fmla="*/ 15581 h 2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74" h="204997">
                <a:moveTo>
                  <a:pt x="144700" y="15581"/>
                </a:moveTo>
                <a:cubicBezTo>
                  <a:pt x="148139" y="15581"/>
                  <a:pt x="99720" y="-5321"/>
                  <a:pt x="85962" y="1293"/>
                </a:cubicBezTo>
                <a:cubicBezTo>
                  <a:pt x="72204" y="7907"/>
                  <a:pt x="74585" y="39393"/>
                  <a:pt x="62150" y="55268"/>
                </a:cubicBezTo>
                <a:cubicBezTo>
                  <a:pt x="49715" y="71143"/>
                  <a:pt x="20081" y="71672"/>
                  <a:pt x="11350" y="96543"/>
                </a:cubicBezTo>
                <a:cubicBezTo>
                  <a:pt x="2619" y="121414"/>
                  <a:pt x="11614" y="198143"/>
                  <a:pt x="9762" y="204493"/>
                </a:cubicBezTo>
                <a:cubicBezTo>
                  <a:pt x="7910" y="210843"/>
                  <a:pt x="-1615" y="155545"/>
                  <a:pt x="237" y="134643"/>
                </a:cubicBezTo>
                <a:cubicBezTo>
                  <a:pt x="2089" y="113741"/>
                  <a:pt x="11085" y="97866"/>
                  <a:pt x="20875" y="79081"/>
                </a:cubicBezTo>
                <a:cubicBezTo>
                  <a:pt x="30665" y="60296"/>
                  <a:pt x="51567" y="34896"/>
                  <a:pt x="58975" y="21931"/>
                </a:cubicBezTo>
                <a:cubicBezTo>
                  <a:pt x="66383" y="8966"/>
                  <a:pt x="55800" y="4733"/>
                  <a:pt x="65325" y="1293"/>
                </a:cubicBezTo>
                <a:cubicBezTo>
                  <a:pt x="74850" y="-2147"/>
                  <a:pt x="141261" y="15581"/>
                  <a:pt x="144700" y="15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0108A2E9-50F8-4A07-84BC-5FF5542E4ACB}"/>
              </a:ext>
            </a:extLst>
          </p:cNvPr>
          <p:cNvSpPr/>
          <p:nvPr/>
        </p:nvSpPr>
        <p:spPr>
          <a:xfrm>
            <a:off x="2860359" y="4937404"/>
            <a:ext cx="598774" cy="821046"/>
          </a:xfrm>
          <a:custGeom>
            <a:avLst/>
            <a:gdLst>
              <a:gd name="connsiteX0" fmla="*/ 583458 w 598774"/>
              <a:gd name="connsiteY0" fmla="*/ 9246 h 821046"/>
              <a:gd name="connsiteX1" fmla="*/ 572874 w 598774"/>
              <a:gd name="connsiteY1" fmla="*/ 85446 h 821046"/>
              <a:gd name="connsiteX2" fmla="*/ 477624 w 598774"/>
              <a:gd name="connsiteY2" fmla="*/ 212446 h 821046"/>
              <a:gd name="connsiteX3" fmla="*/ 384491 w 598774"/>
              <a:gd name="connsiteY3" fmla="*/ 345796 h 821046"/>
              <a:gd name="connsiteX4" fmla="*/ 337924 w 598774"/>
              <a:gd name="connsiteY4" fmla="*/ 434696 h 821046"/>
              <a:gd name="connsiteX5" fmla="*/ 314641 w 598774"/>
              <a:gd name="connsiteY5" fmla="*/ 474913 h 821046"/>
              <a:gd name="connsiteX6" fmla="*/ 293474 w 598774"/>
              <a:gd name="connsiteY6" fmla="*/ 532063 h 821046"/>
              <a:gd name="connsiteX7" fmla="*/ 265958 w 598774"/>
              <a:gd name="connsiteY7" fmla="*/ 542646 h 821046"/>
              <a:gd name="connsiteX8" fmla="*/ 229974 w 598774"/>
              <a:gd name="connsiteY8" fmla="*/ 582863 h 821046"/>
              <a:gd name="connsiteX9" fmla="*/ 213041 w 598774"/>
              <a:gd name="connsiteY9" fmla="*/ 614613 h 821046"/>
              <a:gd name="connsiteX10" fmla="*/ 119908 w 598774"/>
              <a:gd name="connsiteY10" fmla="*/ 667529 h 821046"/>
              <a:gd name="connsiteX11" fmla="*/ 94508 w 598774"/>
              <a:gd name="connsiteY11" fmla="*/ 714096 h 821046"/>
              <a:gd name="connsiteX12" fmla="*/ 56408 w 598774"/>
              <a:gd name="connsiteY12" fmla="*/ 775479 h 821046"/>
              <a:gd name="connsiteX13" fmla="*/ 1374 w 598774"/>
              <a:gd name="connsiteY13" fmla="*/ 819929 h 821046"/>
              <a:gd name="connsiteX14" fmla="*/ 117791 w 598774"/>
              <a:gd name="connsiteY14" fmla="*/ 728913 h 821046"/>
              <a:gd name="connsiteX15" fmla="*/ 232091 w 598774"/>
              <a:gd name="connsiteY15" fmla="*/ 595563 h 821046"/>
              <a:gd name="connsiteX16" fmla="*/ 301941 w 598774"/>
              <a:gd name="connsiteY16" fmla="*/ 453746 h 821046"/>
              <a:gd name="connsiteX17" fmla="*/ 382374 w 598774"/>
              <a:gd name="connsiteY17" fmla="*/ 301346 h 821046"/>
              <a:gd name="connsiteX18" fmla="*/ 583458 w 598774"/>
              <a:gd name="connsiteY18" fmla="*/ 9246 h 8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8774" h="821046">
                <a:moveTo>
                  <a:pt x="583458" y="9246"/>
                </a:moveTo>
                <a:cubicBezTo>
                  <a:pt x="615208" y="-26737"/>
                  <a:pt x="590513" y="51579"/>
                  <a:pt x="572874" y="85446"/>
                </a:cubicBezTo>
                <a:cubicBezTo>
                  <a:pt x="555235" y="119313"/>
                  <a:pt x="509021" y="169054"/>
                  <a:pt x="477624" y="212446"/>
                </a:cubicBezTo>
                <a:cubicBezTo>
                  <a:pt x="446227" y="255838"/>
                  <a:pt x="407774" y="308754"/>
                  <a:pt x="384491" y="345796"/>
                </a:cubicBezTo>
                <a:cubicBezTo>
                  <a:pt x="361208" y="382838"/>
                  <a:pt x="349566" y="413176"/>
                  <a:pt x="337924" y="434696"/>
                </a:cubicBezTo>
                <a:cubicBezTo>
                  <a:pt x="326282" y="456216"/>
                  <a:pt x="322049" y="458685"/>
                  <a:pt x="314641" y="474913"/>
                </a:cubicBezTo>
                <a:cubicBezTo>
                  <a:pt x="307233" y="491141"/>
                  <a:pt x="301588" y="520774"/>
                  <a:pt x="293474" y="532063"/>
                </a:cubicBezTo>
                <a:cubicBezTo>
                  <a:pt x="285360" y="543352"/>
                  <a:pt x="276541" y="534179"/>
                  <a:pt x="265958" y="542646"/>
                </a:cubicBezTo>
                <a:cubicBezTo>
                  <a:pt x="255375" y="551113"/>
                  <a:pt x="238793" y="570869"/>
                  <a:pt x="229974" y="582863"/>
                </a:cubicBezTo>
                <a:cubicBezTo>
                  <a:pt x="221154" y="594858"/>
                  <a:pt x="231385" y="600502"/>
                  <a:pt x="213041" y="614613"/>
                </a:cubicBezTo>
                <a:cubicBezTo>
                  <a:pt x="194697" y="628724"/>
                  <a:pt x="139663" y="650949"/>
                  <a:pt x="119908" y="667529"/>
                </a:cubicBezTo>
                <a:cubicBezTo>
                  <a:pt x="100152" y="684110"/>
                  <a:pt x="105091" y="696104"/>
                  <a:pt x="94508" y="714096"/>
                </a:cubicBezTo>
                <a:cubicBezTo>
                  <a:pt x="83925" y="732088"/>
                  <a:pt x="71930" y="757840"/>
                  <a:pt x="56408" y="775479"/>
                </a:cubicBezTo>
                <a:cubicBezTo>
                  <a:pt x="40886" y="793118"/>
                  <a:pt x="-8856" y="827690"/>
                  <a:pt x="1374" y="819929"/>
                </a:cubicBezTo>
                <a:cubicBezTo>
                  <a:pt x="11604" y="812168"/>
                  <a:pt x="79338" y="766307"/>
                  <a:pt x="117791" y="728913"/>
                </a:cubicBezTo>
                <a:cubicBezTo>
                  <a:pt x="156244" y="691519"/>
                  <a:pt x="201399" y="641424"/>
                  <a:pt x="232091" y="595563"/>
                </a:cubicBezTo>
                <a:cubicBezTo>
                  <a:pt x="262783" y="549702"/>
                  <a:pt x="276894" y="502782"/>
                  <a:pt x="301941" y="453746"/>
                </a:cubicBezTo>
                <a:cubicBezTo>
                  <a:pt x="326988" y="404710"/>
                  <a:pt x="338277" y="371196"/>
                  <a:pt x="382374" y="301346"/>
                </a:cubicBezTo>
                <a:cubicBezTo>
                  <a:pt x="426471" y="231496"/>
                  <a:pt x="551708" y="45229"/>
                  <a:pt x="583458" y="9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E1B3171A-8223-4474-AB2C-6E4CC5378F3D}"/>
              </a:ext>
            </a:extLst>
          </p:cNvPr>
          <p:cNvSpPr/>
          <p:nvPr/>
        </p:nvSpPr>
        <p:spPr>
          <a:xfrm>
            <a:off x="2274813" y="5795156"/>
            <a:ext cx="487749" cy="303028"/>
          </a:xfrm>
          <a:custGeom>
            <a:avLst/>
            <a:gdLst>
              <a:gd name="connsiteX0" fmla="*/ 487437 w 487749"/>
              <a:gd name="connsiteY0" fmla="*/ 277 h 303028"/>
              <a:gd name="connsiteX1" fmla="*/ 434520 w 487749"/>
              <a:gd name="connsiteY1" fmla="*/ 42611 h 303028"/>
              <a:gd name="connsiteX2" fmla="*/ 345620 w 487749"/>
              <a:gd name="connsiteY2" fmla="*/ 89177 h 303028"/>
              <a:gd name="connsiteX3" fmla="*/ 239787 w 487749"/>
              <a:gd name="connsiteY3" fmla="*/ 112461 h 303028"/>
              <a:gd name="connsiteX4" fmla="*/ 144537 w 487749"/>
              <a:gd name="connsiteY4" fmla="*/ 165377 h 303028"/>
              <a:gd name="connsiteX5" fmla="*/ 604 w 487749"/>
              <a:gd name="connsiteY5" fmla="*/ 302961 h 303028"/>
              <a:gd name="connsiteX6" fmla="*/ 203804 w 487749"/>
              <a:gd name="connsiteY6" fmla="*/ 146327 h 303028"/>
              <a:gd name="connsiteX7" fmla="*/ 411237 w 487749"/>
              <a:gd name="connsiteY7" fmla="*/ 63777 h 303028"/>
              <a:gd name="connsiteX8" fmla="*/ 487437 w 487749"/>
              <a:gd name="connsiteY8" fmla="*/ 277 h 3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749" h="303028">
                <a:moveTo>
                  <a:pt x="487437" y="277"/>
                </a:moveTo>
                <a:cubicBezTo>
                  <a:pt x="491318" y="-3251"/>
                  <a:pt x="458156" y="27794"/>
                  <a:pt x="434520" y="42611"/>
                </a:cubicBezTo>
                <a:cubicBezTo>
                  <a:pt x="410884" y="57428"/>
                  <a:pt x="378075" y="77535"/>
                  <a:pt x="345620" y="89177"/>
                </a:cubicBezTo>
                <a:cubicBezTo>
                  <a:pt x="313164" y="100819"/>
                  <a:pt x="273301" y="99761"/>
                  <a:pt x="239787" y="112461"/>
                </a:cubicBezTo>
                <a:cubicBezTo>
                  <a:pt x="206273" y="125161"/>
                  <a:pt x="184401" y="133627"/>
                  <a:pt x="144537" y="165377"/>
                </a:cubicBezTo>
                <a:cubicBezTo>
                  <a:pt x="104673" y="197127"/>
                  <a:pt x="-9274" y="306136"/>
                  <a:pt x="604" y="302961"/>
                </a:cubicBezTo>
                <a:cubicBezTo>
                  <a:pt x="10482" y="299786"/>
                  <a:pt x="135365" y="186191"/>
                  <a:pt x="203804" y="146327"/>
                </a:cubicBezTo>
                <a:cubicBezTo>
                  <a:pt x="272243" y="106463"/>
                  <a:pt x="359379" y="86002"/>
                  <a:pt x="411237" y="63777"/>
                </a:cubicBezTo>
                <a:cubicBezTo>
                  <a:pt x="463095" y="41552"/>
                  <a:pt x="483556" y="3805"/>
                  <a:pt x="48743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CDE66211-63AB-493A-AF4D-29F414D8DB62}"/>
              </a:ext>
            </a:extLst>
          </p:cNvPr>
          <p:cNvSpPr/>
          <p:nvPr/>
        </p:nvSpPr>
        <p:spPr>
          <a:xfrm>
            <a:off x="3573432" y="4554117"/>
            <a:ext cx="62424" cy="131068"/>
          </a:xfrm>
          <a:custGeom>
            <a:avLst/>
            <a:gdLst>
              <a:gd name="connsiteX0" fmla="*/ 57181 w 62424"/>
              <a:gd name="connsiteY0" fmla="*/ 421 h 131068"/>
              <a:gd name="connsiteX1" fmla="*/ 30193 w 62424"/>
              <a:gd name="connsiteY1" fmla="*/ 81383 h 131068"/>
              <a:gd name="connsiteX2" fmla="*/ 61943 w 62424"/>
              <a:gd name="connsiteY2" fmla="*/ 130596 h 131068"/>
              <a:gd name="connsiteX3" fmla="*/ 31 w 62424"/>
              <a:gd name="connsiteY3" fmla="*/ 52808 h 131068"/>
              <a:gd name="connsiteX4" fmla="*/ 57181 w 62424"/>
              <a:gd name="connsiteY4" fmla="*/ 421 h 13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4" h="131068">
                <a:moveTo>
                  <a:pt x="57181" y="421"/>
                </a:moveTo>
                <a:cubicBezTo>
                  <a:pt x="62208" y="5184"/>
                  <a:pt x="29399" y="59687"/>
                  <a:pt x="30193" y="81383"/>
                </a:cubicBezTo>
                <a:cubicBezTo>
                  <a:pt x="30987" y="103079"/>
                  <a:pt x="66970" y="135359"/>
                  <a:pt x="61943" y="130596"/>
                </a:cubicBezTo>
                <a:cubicBezTo>
                  <a:pt x="56916" y="125834"/>
                  <a:pt x="-1556" y="73181"/>
                  <a:pt x="31" y="52808"/>
                </a:cubicBezTo>
                <a:cubicBezTo>
                  <a:pt x="1618" y="32435"/>
                  <a:pt x="52154" y="-4342"/>
                  <a:pt x="57181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D013691D-63DF-4275-9575-260C3980E5A7}"/>
              </a:ext>
            </a:extLst>
          </p:cNvPr>
          <p:cNvSpPr/>
          <p:nvPr/>
        </p:nvSpPr>
        <p:spPr>
          <a:xfrm>
            <a:off x="3682945" y="4674736"/>
            <a:ext cx="91575" cy="271955"/>
          </a:xfrm>
          <a:custGeom>
            <a:avLst/>
            <a:gdLst>
              <a:gd name="connsiteX0" fmla="*/ 49268 w 91575"/>
              <a:gd name="connsiteY0" fmla="*/ 452 h 271955"/>
              <a:gd name="connsiteX1" fmla="*/ 63555 w 91575"/>
              <a:gd name="connsiteY1" fmla="*/ 51252 h 271955"/>
              <a:gd name="connsiteX2" fmla="*/ 22280 w 91575"/>
              <a:gd name="connsiteY2" fmla="*/ 81414 h 271955"/>
              <a:gd name="connsiteX3" fmla="*/ 49268 w 91575"/>
              <a:gd name="connsiteY3" fmla="*/ 151264 h 271955"/>
              <a:gd name="connsiteX4" fmla="*/ 87368 w 91575"/>
              <a:gd name="connsiteY4" fmla="*/ 195714 h 271955"/>
              <a:gd name="connsiteX5" fmla="*/ 85780 w 91575"/>
              <a:gd name="connsiteY5" fmla="*/ 271914 h 271955"/>
              <a:gd name="connsiteX6" fmla="*/ 87368 w 91575"/>
              <a:gd name="connsiteY6" fmla="*/ 205239 h 271955"/>
              <a:gd name="connsiteX7" fmla="*/ 23868 w 91575"/>
              <a:gd name="connsiteY7" fmla="*/ 129039 h 271955"/>
              <a:gd name="connsiteX8" fmla="*/ 1643 w 91575"/>
              <a:gd name="connsiteY8" fmla="*/ 83002 h 271955"/>
              <a:gd name="connsiteX9" fmla="*/ 49268 w 91575"/>
              <a:gd name="connsiteY9" fmla="*/ 452 h 2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75" h="271955">
                <a:moveTo>
                  <a:pt x="49268" y="452"/>
                </a:moveTo>
                <a:cubicBezTo>
                  <a:pt x="59587" y="-4840"/>
                  <a:pt x="68053" y="37758"/>
                  <a:pt x="63555" y="51252"/>
                </a:cubicBezTo>
                <a:cubicBezTo>
                  <a:pt x="59057" y="64746"/>
                  <a:pt x="24661" y="64745"/>
                  <a:pt x="22280" y="81414"/>
                </a:cubicBezTo>
                <a:cubicBezTo>
                  <a:pt x="19899" y="98083"/>
                  <a:pt x="38420" y="132214"/>
                  <a:pt x="49268" y="151264"/>
                </a:cubicBezTo>
                <a:cubicBezTo>
                  <a:pt x="60116" y="170314"/>
                  <a:pt x="81283" y="175606"/>
                  <a:pt x="87368" y="195714"/>
                </a:cubicBezTo>
                <a:cubicBezTo>
                  <a:pt x="93453" y="215822"/>
                  <a:pt x="85780" y="270327"/>
                  <a:pt x="85780" y="271914"/>
                </a:cubicBezTo>
                <a:cubicBezTo>
                  <a:pt x="85780" y="273501"/>
                  <a:pt x="97687" y="229052"/>
                  <a:pt x="87368" y="205239"/>
                </a:cubicBezTo>
                <a:cubicBezTo>
                  <a:pt x="77049" y="181427"/>
                  <a:pt x="38155" y="149412"/>
                  <a:pt x="23868" y="129039"/>
                </a:cubicBezTo>
                <a:cubicBezTo>
                  <a:pt x="9581" y="108666"/>
                  <a:pt x="-4971" y="101787"/>
                  <a:pt x="1643" y="83002"/>
                </a:cubicBezTo>
                <a:cubicBezTo>
                  <a:pt x="8257" y="64217"/>
                  <a:pt x="38949" y="5744"/>
                  <a:pt x="49268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92E744E2-E40B-4A42-B7CC-AD6A8842CDF2}"/>
              </a:ext>
            </a:extLst>
          </p:cNvPr>
          <p:cNvSpPr/>
          <p:nvPr/>
        </p:nvSpPr>
        <p:spPr>
          <a:xfrm>
            <a:off x="3522602" y="4843184"/>
            <a:ext cx="169934" cy="113353"/>
          </a:xfrm>
          <a:custGeom>
            <a:avLst/>
            <a:gdLst>
              <a:gd name="connsiteX0" fmla="*/ 169923 w 169934"/>
              <a:gd name="connsiteY0" fmla="*/ 279 h 113353"/>
              <a:gd name="connsiteX1" fmla="*/ 96898 w 169934"/>
              <a:gd name="connsiteY1" fmla="*/ 43141 h 113353"/>
              <a:gd name="connsiteX2" fmla="*/ 6411 w 169934"/>
              <a:gd name="connsiteY2" fmla="*/ 49491 h 113353"/>
              <a:gd name="connsiteX3" fmla="*/ 19111 w 169934"/>
              <a:gd name="connsiteY3" fmla="*/ 97116 h 113353"/>
              <a:gd name="connsiteX4" fmla="*/ 103248 w 169934"/>
              <a:gd name="connsiteY4" fmla="*/ 112991 h 113353"/>
              <a:gd name="connsiteX5" fmla="*/ 19111 w 169934"/>
              <a:gd name="connsiteY5" fmla="*/ 84416 h 113353"/>
              <a:gd name="connsiteX6" fmla="*/ 6411 w 169934"/>
              <a:gd name="connsiteY6" fmla="*/ 36791 h 113353"/>
              <a:gd name="connsiteX7" fmla="*/ 101661 w 169934"/>
              <a:gd name="connsiteY7" fmla="*/ 25679 h 113353"/>
              <a:gd name="connsiteX8" fmla="*/ 169923 w 169934"/>
              <a:gd name="connsiteY8" fmla="*/ 279 h 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34" h="113353">
                <a:moveTo>
                  <a:pt x="169923" y="279"/>
                </a:moveTo>
                <a:cubicBezTo>
                  <a:pt x="169129" y="3189"/>
                  <a:pt x="124150" y="34939"/>
                  <a:pt x="96898" y="43141"/>
                </a:cubicBezTo>
                <a:cubicBezTo>
                  <a:pt x="69646" y="51343"/>
                  <a:pt x="19375" y="40495"/>
                  <a:pt x="6411" y="49491"/>
                </a:cubicBezTo>
                <a:cubicBezTo>
                  <a:pt x="-6554" y="58487"/>
                  <a:pt x="2971" y="86533"/>
                  <a:pt x="19111" y="97116"/>
                </a:cubicBezTo>
                <a:cubicBezTo>
                  <a:pt x="35251" y="107699"/>
                  <a:pt x="103248" y="115108"/>
                  <a:pt x="103248" y="112991"/>
                </a:cubicBezTo>
                <a:cubicBezTo>
                  <a:pt x="103248" y="110874"/>
                  <a:pt x="35250" y="97116"/>
                  <a:pt x="19111" y="84416"/>
                </a:cubicBezTo>
                <a:cubicBezTo>
                  <a:pt x="2972" y="71716"/>
                  <a:pt x="-7347" y="46580"/>
                  <a:pt x="6411" y="36791"/>
                </a:cubicBezTo>
                <a:cubicBezTo>
                  <a:pt x="20169" y="27002"/>
                  <a:pt x="73351" y="33352"/>
                  <a:pt x="101661" y="25679"/>
                </a:cubicBezTo>
                <a:cubicBezTo>
                  <a:pt x="129971" y="18006"/>
                  <a:pt x="170717" y="-2631"/>
                  <a:pt x="16992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0D109A6A-D0F5-4773-88DA-AE0E1A159C0F}"/>
              </a:ext>
            </a:extLst>
          </p:cNvPr>
          <p:cNvSpPr/>
          <p:nvPr/>
        </p:nvSpPr>
        <p:spPr>
          <a:xfrm>
            <a:off x="3660655" y="4762562"/>
            <a:ext cx="78289" cy="204770"/>
          </a:xfrm>
          <a:custGeom>
            <a:avLst/>
            <a:gdLst>
              <a:gd name="connsiteX0" fmla="*/ 120 w 78289"/>
              <a:gd name="connsiteY0" fmla="*/ 1526 h 204770"/>
              <a:gd name="connsiteX1" fmla="*/ 66795 w 78289"/>
              <a:gd name="connsiteY1" fmla="*/ 115826 h 204770"/>
              <a:gd name="connsiteX2" fmla="*/ 66795 w 78289"/>
              <a:gd name="connsiteY2" fmla="*/ 204726 h 204770"/>
              <a:gd name="connsiteX3" fmla="*/ 77908 w 78289"/>
              <a:gd name="connsiteY3" fmla="*/ 104713 h 204770"/>
              <a:gd name="connsiteX4" fmla="*/ 50920 w 78289"/>
              <a:gd name="connsiteY4" fmla="*/ 53913 h 204770"/>
              <a:gd name="connsiteX5" fmla="*/ 120 w 78289"/>
              <a:gd name="connsiteY5" fmla="*/ 1526 h 20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89" h="204770">
                <a:moveTo>
                  <a:pt x="120" y="1526"/>
                </a:moveTo>
                <a:cubicBezTo>
                  <a:pt x="2766" y="11845"/>
                  <a:pt x="55683" y="81959"/>
                  <a:pt x="66795" y="115826"/>
                </a:cubicBezTo>
                <a:cubicBezTo>
                  <a:pt x="77908" y="149693"/>
                  <a:pt x="64943" y="206578"/>
                  <a:pt x="66795" y="204726"/>
                </a:cubicBezTo>
                <a:cubicBezTo>
                  <a:pt x="68647" y="202874"/>
                  <a:pt x="80554" y="129849"/>
                  <a:pt x="77908" y="104713"/>
                </a:cubicBezTo>
                <a:cubicBezTo>
                  <a:pt x="75262" y="79578"/>
                  <a:pt x="62826" y="71905"/>
                  <a:pt x="50920" y="53913"/>
                </a:cubicBezTo>
                <a:cubicBezTo>
                  <a:pt x="39014" y="35921"/>
                  <a:pt x="-2526" y="-8793"/>
                  <a:pt x="120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52C76A3F-42A1-4122-BB44-5674748E4F3B}"/>
              </a:ext>
            </a:extLst>
          </p:cNvPr>
          <p:cNvSpPr/>
          <p:nvPr/>
        </p:nvSpPr>
        <p:spPr>
          <a:xfrm>
            <a:off x="3433763" y="4960933"/>
            <a:ext cx="216932" cy="117767"/>
          </a:xfrm>
          <a:custGeom>
            <a:avLst/>
            <a:gdLst>
              <a:gd name="connsiteX0" fmla="*/ 158750 w 216932"/>
              <a:gd name="connsiteY0" fmla="*/ 5 h 117767"/>
              <a:gd name="connsiteX1" fmla="*/ 207962 w 216932"/>
              <a:gd name="connsiteY1" fmla="*/ 100017 h 117767"/>
              <a:gd name="connsiteX2" fmla="*/ 180975 w 216932"/>
              <a:gd name="connsiteY2" fmla="*/ 117480 h 117767"/>
              <a:gd name="connsiteX3" fmla="*/ 73025 w 216932"/>
              <a:gd name="connsiteY3" fmla="*/ 111130 h 117767"/>
              <a:gd name="connsiteX4" fmla="*/ 0 w 216932"/>
              <a:gd name="connsiteY4" fmla="*/ 114305 h 117767"/>
              <a:gd name="connsiteX5" fmla="*/ 211137 w 216932"/>
              <a:gd name="connsiteY5" fmla="*/ 104780 h 117767"/>
              <a:gd name="connsiteX6" fmla="*/ 158750 w 216932"/>
              <a:gd name="connsiteY6" fmla="*/ 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932" h="117767">
                <a:moveTo>
                  <a:pt x="158750" y="5"/>
                </a:moveTo>
                <a:cubicBezTo>
                  <a:pt x="158221" y="-789"/>
                  <a:pt x="204258" y="80438"/>
                  <a:pt x="207962" y="100017"/>
                </a:cubicBezTo>
                <a:cubicBezTo>
                  <a:pt x="211666" y="119596"/>
                  <a:pt x="203464" y="115628"/>
                  <a:pt x="180975" y="117480"/>
                </a:cubicBezTo>
                <a:cubicBezTo>
                  <a:pt x="158486" y="119332"/>
                  <a:pt x="103187" y="111659"/>
                  <a:pt x="73025" y="111130"/>
                </a:cubicBezTo>
                <a:cubicBezTo>
                  <a:pt x="42862" y="110601"/>
                  <a:pt x="0" y="114305"/>
                  <a:pt x="0" y="114305"/>
                </a:cubicBezTo>
                <a:cubicBezTo>
                  <a:pt x="23019" y="113247"/>
                  <a:pt x="183620" y="120391"/>
                  <a:pt x="211137" y="104780"/>
                </a:cubicBezTo>
                <a:cubicBezTo>
                  <a:pt x="238654" y="89170"/>
                  <a:pt x="159279" y="799"/>
                  <a:pt x="15875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41E0FF2B-F155-406C-8CD2-8A02DC27BA0F}"/>
              </a:ext>
            </a:extLst>
          </p:cNvPr>
          <p:cNvSpPr/>
          <p:nvPr/>
        </p:nvSpPr>
        <p:spPr>
          <a:xfrm>
            <a:off x="3498490" y="4968875"/>
            <a:ext cx="101147" cy="74800"/>
          </a:xfrm>
          <a:custGeom>
            <a:avLst/>
            <a:gdLst>
              <a:gd name="connsiteX0" fmla="*/ 90848 w 101147"/>
              <a:gd name="connsiteY0" fmla="*/ 0 h 74800"/>
              <a:gd name="connsiteX1" fmla="*/ 65448 w 101147"/>
              <a:gd name="connsiteY1" fmla="*/ 63500 h 74800"/>
              <a:gd name="connsiteX2" fmla="*/ 20998 w 101147"/>
              <a:gd name="connsiteY2" fmla="*/ 31750 h 74800"/>
              <a:gd name="connsiteX3" fmla="*/ 360 w 101147"/>
              <a:gd name="connsiteY3" fmla="*/ 6350 h 74800"/>
              <a:gd name="connsiteX4" fmla="*/ 36873 w 101147"/>
              <a:gd name="connsiteY4" fmla="*/ 68263 h 74800"/>
              <a:gd name="connsiteX5" fmla="*/ 97198 w 101147"/>
              <a:gd name="connsiteY5" fmla="*/ 65088 h 74800"/>
              <a:gd name="connsiteX6" fmla="*/ 90848 w 101147"/>
              <a:gd name="connsiteY6" fmla="*/ 0 h 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47" h="74800">
                <a:moveTo>
                  <a:pt x="90848" y="0"/>
                </a:moveTo>
                <a:cubicBezTo>
                  <a:pt x="85556" y="-265"/>
                  <a:pt x="77090" y="58208"/>
                  <a:pt x="65448" y="63500"/>
                </a:cubicBezTo>
                <a:cubicBezTo>
                  <a:pt x="53806" y="68792"/>
                  <a:pt x="31846" y="41275"/>
                  <a:pt x="20998" y="31750"/>
                </a:cubicBezTo>
                <a:cubicBezTo>
                  <a:pt x="10150" y="22225"/>
                  <a:pt x="-2286" y="265"/>
                  <a:pt x="360" y="6350"/>
                </a:cubicBezTo>
                <a:cubicBezTo>
                  <a:pt x="3006" y="12435"/>
                  <a:pt x="20733" y="58473"/>
                  <a:pt x="36873" y="68263"/>
                </a:cubicBezTo>
                <a:cubicBezTo>
                  <a:pt x="53013" y="78053"/>
                  <a:pt x="87408" y="76730"/>
                  <a:pt x="97198" y="65088"/>
                </a:cubicBezTo>
                <a:cubicBezTo>
                  <a:pt x="106988" y="53446"/>
                  <a:pt x="96140" y="265"/>
                  <a:pt x="908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D90ABD2A-54AD-4833-9C93-75DC04C7F3F6}"/>
              </a:ext>
            </a:extLst>
          </p:cNvPr>
          <p:cNvSpPr/>
          <p:nvPr/>
        </p:nvSpPr>
        <p:spPr>
          <a:xfrm>
            <a:off x="3368590" y="5078380"/>
            <a:ext cx="170021" cy="143850"/>
          </a:xfrm>
          <a:custGeom>
            <a:avLst/>
            <a:gdLst>
              <a:gd name="connsiteX0" fmla="*/ 169948 w 170021"/>
              <a:gd name="connsiteY0" fmla="*/ 33 h 143850"/>
              <a:gd name="connsiteX1" fmla="*/ 111210 w 170021"/>
              <a:gd name="connsiteY1" fmla="*/ 44483 h 143850"/>
              <a:gd name="connsiteX2" fmla="*/ 142960 w 170021"/>
              <a:gd name="connsiteY2" fmla="*/ 128620 h 143850"/>
              <a:gd name="connsiteX3" fmla="*/ 122323 w 170021"/>
              <a:gd name="connsiteY3" fmla="*/ 142908 h 143850"/>
              <a:gd name="connsiteX4" fmla="*/ 85 w 170021"/>
              <a:gd name="connsiteY4" fmla="*/ 141320 h 143850"/>
              <a:gd name="connsiteX5" fmla="*/ 103273 w 170021"/>
              <a:gd name="connsiteY5" fmla="*/ 131795 h 143850"/>
              <a:gd name="connsiteX6" fmla="*/ 120735 w 170021"/>
              <a:gd name="connsiteY6" fmla="*/ 101633 h 143850"/>
              <a:gd name="connsiteX7" fmla="*/ 96923 w 170021"/>
              <a:gd name="connsiteY7" fmla="*/ 50833 h 143850"/>
              <a:gd name="connsiteX8" fmla="*/ 169948 w 170021"/>
              <a:gd name="connsiteY8" fmla="*/ 33 h 14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21" h="143850">
                <a:moveTo>
                  <a:pt x="169948" y="33"/>
                </a:moveTo>
                <a:cubicBezTo>
                  <a:pt x="172329" y="-1025"/>
                  <a:pt x="115708" y="23052"/>
                  <a:pt x="111210" y="44483"/>
                </a:cubicBezTo>
                <a:cubicBezTo>
                  <a:pt x="106712" y="65914"/>
                  <a:pt x="141108" y="112216"/>
                  <a:pt x="142960" y="128620"/>
                </a:cubicBezTo>
                <a:cubicBezTo>
                  <a:pt x="144812" y="145024"/>
                  <a:pt x="146136" y="140791"/>
                  <a:pt x="122323" y="142908"/>
                </a:cubicBezTo>
                <a:cubicBezTo>
                  <a:pt x="98510" y="145025"/>
                  <a:pt x="3260" y="143172"/>
                  <a:pt x="85" y="141320"/>
                </a:cubicBezTo>
                <a:cubicBezTo>
                  <a:pt x="-3090" y="139468"/>
                  <a:pt x="83165" y="138410"/>
                  <a:pt x="103273" y="131795"/>
                </a:cubicBezTo>
                <a:cubicBezTo>
                  <a:pt x="123381" y="125181"/>
                  <a:pt x="121793" y="115127"/>
                  <a:pt x="120735" y="101633"/>
                </a:cubicBezTo>
                <a:cubicBezTo>
                  <a:pt x="119677" y="88139"/>
                  <a:pt x="95336" y="67237"/>
                  <a:pt x="96923" y="50833"/>
                </a:cubicBezTo>
                <a:cubicBezTo>
                  <a:pt x="98510" y="34429"/>
                  <a:pt x="167567" y="1091"/>
                  <a:pt x="16994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46ADCB6F-5047-4D9C-89F9-2643793D0B03}"/>
              </a:ext>
            </a:extLst>
          </p:cNvPr>
          <p:cNvSpPr/>
          <p:nvPr/>
        </p:nvSpPr>
        <p:spPr>
          <a:xfrm>
            <a:off x="3352700" y="5206820"/>
            <a:ext cx="87071" cy="108028"/>
          </a:xfrm>
          <a:custGeom>
            <a:avLst/>
            <a:gdLst>
              <a:gd name="connsiteX0" fmla="*/ 100 w 87071"/>
              <a:gd name="connsiteY0" fmla="*/ 180 h 108028"/>
              <a:gd name="connsiteX1" fmla="*/ 85825 w 87071"/>
              <a:gd name="connsiteY1" fmla="*/ 35105 h 108028"/>
              <a:gd name="connsiteX2" fmla="*/ 47725 w 87071"/>
              <a:gd name="connsiteY2" fmla="*/ 93843 h 108028"/>
              <a:gd name="connsiteX3" fmla="*/ 1688 w 87071"/>
              <a:gd name="connsiteY3" fmla="*/ 104955 h 108028"/>
              <a:gd name="connsiteX4" fmla="*/ 66775 w 87071"/>
              <a:gd name="connsiteY4" fmla="*/ 49393 h 108028"/>
              <a:gd name="connsiteX5" fmla="*/ 100 w 87071"/>
              <a:gd name="connsiteY5" fmla="*/ 180 h 10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1" h="108028">
                <a:moveTo>
                  <a:pt x="100" y="180"/>
                </a:moveTo>
                <a:cubicBezTo>
                  <a:pt x="3275" y="-2201"/>
                  <a:pt x="77888" y="19495"/>
                  <a:pt x="85825" y="35105"/>
                </a:cubicBezTo>
                <a:cubicBezTo>
                  <a:pt x="93763" y="50716"/>
                  <a:pt x="61748" y="82201"/>
                  <a:pt x="47725" y="93843"/>
                </a:cubicBezTo>
                <a:cubicBezTo>
                  <a:pt x="33702" y="105485"/>
                  <a:pt x="-1487" y="112363"/>
                  <a:pt x="1688" y="104955"/>
                </a:cubicBezTo>
                <a:cubicBezTo>
                  <a:pt x="4863" y="97547"/>
                  <a:pt x="63865" y="65533"/>
                  <a:pt x="66775" y="49393"/>
                </a:cubicBezTo>
                <a:cubicBezTo>
                  <a:pt x="69685" y="33254"/>
                  <a:pt x="-3075" y="2561"/>
                  <a:pt x="10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93DE3DFA-D5E9-4DC7-880F-E70EAFE7C10C}"/>
              </a:ext>
            </a:extLst>
          </p:cNvPr>
          <p:cNvSpPr/>
          <p:nvPr/>
        </p:nvSpPr>
        <p:spPr>
          <a:xfrm>
            <a:off x="3334802" y="5175036"/>
            <a:ext cx="92656" cy="136803"/>
          </a:xfrm>
          <a:custGeom>
            <a:avLst/>
            <a:gdLst>
              <a:gd name="connsiteX0" fmla="*/ 92611 w 92656"/>
              <a:gd name="connsiteY0" fmla="*/ 214 h 136803"/>
              <a:gd name="connsiteX1" fmla="*/ 2123 w 92656"/>
              <a:gd name="connsiteY1" fmla="*/ 38314 h 136803"/>
              <a:gd name="connsiteX2" fmla="*/ 27523 w 92656"/>
              <a:gd name="connsiteY2" fmla="*/ 136739 h 136803"/>
              <a:gd name="connsiteX3" fmla="*/ 14823 w 92656"/>
              <a:gd name="connsiteY3" fmla="*/ 52602 h 136803"/>
              <a:gd name="connsiteX4" fmla="*/ 92611 w 92656"/>
              <a:gd name="connsiteY4" fmla="*/ 214 h 1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56" h="136803">
                <a:moveTo>
                  <a:pt x="92611" y="214"/>
                </a:moveTo>
                <a:cubicBezTo>
                  <a:pt x="90494" y="-2167"/>
                  <a:pt x="12971" y="15560"/>
                  <a:pt x="2123" y="38314"/>
                </a:cubicBezTo>
                <a:cubicBezTo>
                  <a:pt x="-8725" y="61068"/>
                  <a:pt x="25406" y="134358"/>
                  <a:pt x="27523" y="136739"/>
                </a:cubicBezTo>
                <a:cubicBezTo>
                  <a:pt x="29640" y="139120"/>
                  <a:pt x="6886" y="74562"/>
                  <a:pt x="14823" y="52602"/>
                </a:cubicBezTo>
                <a:cubicBezTo>
                  <a:pt x="22760" y="30642"/>
                  <a:pt x="94728" y="2595"/>
                  <a:pt x="92611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D01F63B3-E32D-43AF-8019-3EF1C136E3CF}"/>
              </a:ext>
            </a:extLst>
          </p:cNvPr>
          <p:cNvSpPr/>
          <p:nvPr/>
        </p:nvSpPr>
        <p:spPr>
          <a:xfrm>
            <a:off x="3213076" y="5287960"/>
            <a:ext cx="215807" cy="121606"/>
          </a:xfrm>
          <a:custGeom>
            <a:avLst/>
            <a:gdLst>
              <a:gd name="connsiteX0" fmla="*/ 212749 w 215807"/>
              <a:gd name="connsiteY0" fmla="*/ 73028 h 121606"/>
              <a:gd name="connsiteX1" fmla="*/ 158774 w 215807"/>
              <a:gd name="connsiteY1" fmla="*/ 34928 h 121606"/>
              <a:gd name="connsiteX2" fmla="*/ 104799 w 215807"/>
              <a:gd name="connsiteY2" fmla="*/ 23815 h 121606"/>
              <a:gd name="connsiteX3" fmla="*/ 60349 w 215807"/>
              <a:gd name="connsiteY3" fmla="*/ 19053 h 121606"/>
              <a:gd name="connsiteX4" fmla="*/ 49237 w 215807"/>
              <a:gd name="connsiteY4" fmla="*/ 80965 h 121606"/>
              <a:gd name="connsiteX5" fmla="*/ 24 w 215807"/>
              <a:gd name="connsiteY5" fmla="*/ 120653 h 121606"/>
              <a:gd name="connsiteX6" fmla="*/ 42887 w 215807"/>
              <a:gd name="connsiteY6" fmla="*/ 41278 h 121606"/>
              <a:gd name="connsiteX7" fmla="*/ 61937 w 215807"/>
              <a:gd name="connsiteY7" fmla="*/ 3 h 121606"/>
              <a:gd name="connsiteX8" fmla="*/ 212749 w 215807"/>
              <a:gd name="connsiteY8" fmla="*/ 73028 h 1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07" h="121606">
                <a:moveTo>
                  <a:pt x="212749" y="73028"/>
                </a:moveTo>
                <a:cubicBezTo>
                  <a:pt x="228888" y="78849"/>
                  <a:pt x="176766" y="43130"/>
                  <a:pt x="158774" y="34928"/>
                </a:cubicBezTo>
                <a:cubicBezTo>
                  <a:pt x="140782" y="26726"/>
                  <a:pt x="121203" y="26461"/>
                  <a:pt x="104799" y="23815"/>
                </a:cubicBezTo>
                <a:cubicBezTo>
                  <a:pt x="88395" y="21169"/>
                  <a:pt x="69609" y="9528"/>
                  <a:pt x="60349" y="19053"/>
                </a:cubicBezTo>
                <a:cubicBezTo>
                  <a:pt x="51089" y="28578"/>
                  <a:pt x="59291" y="64032"/>
                  <a:pt x="49237" y="80965"/>
                </a:cubicBezTo>
                <a:cubicBezTo>
                  <a:pt x="39183" y="97898"/>
                  <a:pt x="1082" y="127267"/>
                  <a:pt x="24" y="120653"/>
                </a:cubicBezTo>
                <a:cubicBezTo>
                  <a:pt x="-1034" y="114039"/>
                  <a:pt x="32568" y="61386"/>
                  <a:pt x="42887" y="41278"/>
                </a:cubicBezTo>
                <a:cubicBezTo>
                  <a:pt x="53206" y="21170"/>
                  <a:pt x="38654" y="532"/>
                  <a:pt x="61937" y="3"/>
                </a:cubicBezTo>
                <a:cubicBezTo>
                  <a:pt x="85220" y="-526"/>
                  <a:pt x="196610" y="67207"/>
                  <a:pt x="212749" y="7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0700A5A-2240-48ED-A589-C6BD94236FA8}"/>
              </a:ext>
            </a:extLst>
          </p:cNvPr>
          <p:cNvSpPr/>
          <p:nvPr/>
        </p:nvSpPr>
        <p:spPr>
          <a:xfrm>
            <a:off x="3149546" y="5371531"/>
            <a:ext cx="268384" cy="165826"/>
          </a:xfrm>
          <a:custGeom>
            <a:avLst/>
            <a:gdLst>
              <a:gd name="connsiteX0" fmla="*/ 268342 w 268384"/>
              <a:gd name="connsiteY0" fmla="*/ 2157 h 165826"/>
              <a:gd name="connsiteX1" fmla="*/ 173092 w 268384"/>
              <a:gd name="connsiteY1" fmla="*/ 6919 h 165826"/>
              <a:gd name="connsiteX2" fmla="*/ 117529 w 268384"/>
              <a:gd name="connsiteY2" fmla="*/ 29144 h 165826"/>
              <a:gd name="connsiteX3" fmla="*/ 101654 w 268384"/>
              <a:gd name="connsiteY3" fmla="*/ 92644 h 165826"/>
              <a:gd name="connsiteX4" fmla="*/ 54 w 268384"/>
              <a:gd name="connsiteY4" fmla="*/ 165669 h 165826"/>
              <a:gd name="connsiteX5" fmla="*/ 88954 w 268384"/>
              <a:gd name="connsiteY5" fmla="*/ 72007 h 165826"/>
              <a:gd name="connsiteX6" fmla="*/ 184204 w 268384"/>
              <a:gd name="connsiteY6" fmla="*/ 5332 h 165826"/>
              <a:gd name="connsiteX7" fmla="*/ 268342 w 268384"/>
              <a:gd name="connsiteY7" fmla="*/ 2157 h 1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384" h="165826">
                <a:moveTo>
                  <a:pt x="268342" y="2157"/>
                </a:moveTo>
                <a:cubicBezTo>
                  <a:pt x="266490" y="2421"/>
                  <a:pt x="198227" y="2421"/>
                  <a:pt x="173092" y="6919"/>
                </a:cubicBezTo>
                <a:cubicBezTo>
                  <a:pt x="147956" y="11417"/>
                  <a:pt x="129435" y="14857"/>
                  <a:pt x="117529" y="29144"/>
                </a:cubicBezTo>
                <a:cubicBezTo>
                  <a:pt x="105623" y="43431"/>
                  <a:pt x="121233" y="69890"/>
                  <a:pt x="101654" y="92644"/>
                </a:cubicBezTo>
                <a:cubicBezTo>
                  <a:pt x="82075" y="115398"/>
                  <a:pt x="2171" y="169109"/>
                  <a:pt x="54" y="165669"/>
                </a:cubicBezTo>
                <a:cubicBezTo>
                  <a:pt x="-2063" y="162230"/>
                  <a:pt x="58262" y="98730"/>
                  <a:pt x="88954" y="72007"/>
                </a:cubicBezTo>
                <a:cubicBezTo>
                  <a:pt x="119646" y="45284"/>
                  <a:pt x="156687" y="14857"/>
                  <a:pt x="184204" y="5332"/>
                </a:cubicBezTo>
                <a:cubicBezTo>
                  <a:pt x="211721" y="-4193"/>
                  <a:pt x="270194" y="1893"/>
                  <a:pt x="268342" y="2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3312880-11E1-4425-9526-E368A1A7D4A9}"/>
              </a:ext>
            </a:extLst>
          </p:cNvPr>
          <p:cNvSpPr/>
          <p:nvPr/>
        </p:nvSpPr>
        <p:spPr>
          <a:xfrm>
            <a:off x="3026529" y="5449736"/>
            <a:ext cx="257716" cy="223468"/>
          </a:xfrm>
          <a:custGeom>
            <a:avLst/>
            <a:gdLst>
              <a:gd name="connsiteX0" fmla="*/ 224671 w 257716"/>
              <a:gd name="connsiteY0" fmla="*/ 152 h 223468"/>
              <a:gd name="connsiteX1" fmla="*/ 256421 w 257716"/>
              <a:gd name="connsiteY1" fmla="*/ 57302 h 223468"/>
              <a:gd name="connsiteX2" fmla="*/ 183396 w 257716"/>
              <a:gd name="connsiteY2" fmla="*/ 77939 h 223468"/>
              <a:gd name="connsiteX3" fmla="*/ 159584 w 257716"/>
              <a:gd name="connsiteY3" fmla="*/ 138264 h 223468"/>
              <a:gd name="connsiteX4" fmla="*/ 151646 w 257716"/>
              <a:gd name="connsiteY4" fmla="*/ 190652 h 223468"/>
              <a:gd name="connsiteX5" fmla="*/ 92909 w 257716"/>
              <a:gd name="connsiteY5" fmla="*/ 217639 h 223468"/>
              <a:gd name="connsiteX6" fmla="*/ 834 w 257716"/>
              <a:gd name="connsiteY6" fmla="*/ 220814 h 223468"/>
              <a:gd name="connsiteX7" fmla="*/ 51634 w 257716"/>
              <a:gd name="connsiteY7" fmla="*/ 185889 h 223468"/>
              <a:gd name="connsiteX8" fmla="*/ 123071 w 257716"/>
              <a:gd name="connsiteY8" fmla="*/ 116039 h 223468"/>
              <a:gd name="connsiteX9" fmla="*/ 123071 w 257716"/>
              <a:gd name="connsiteY9" fmla="*/ 87464 h 223468"/>
              <a:gd name="connsiteX10" fmla="*/ 121484 w 257716"/>
              <a:gd name="connsiteY10" fmla="*/ 120802 h 223468"/>
              <a:gd name="connsiteX11" fmla="*/ 56396 w 257716"/>
              <a:gd name="connsiteY11" fmla="*/ 200177 h 223468"/>
              <a:gd name="connsiteX12" fmla="*/ 45284 w 257716"/>
              <a:gd name="connsiteY12" fmla="*/ 211289 h 223468"/>
              <a:gd name="connsiteX13" fmla="*/ 142121 w 257716"/>
              <a:gd name="connsiteY13" fmla="*/ 163664 h 223468"/>
              <a:gd name="connsiteX14" fmla="*/ 153234 w 257716"/>
              <a:gd name="connsiteY14" fmla="*/ 111277 h 223468"/>
              <a:gd name="connsiteX15" fmla="*/ 156409 w 257716"/>
              <a:gd name="connsiteY15" fmla="*/ 76352 h 223468"/>
              <a:gd name="connsiteX16" fmla="*/ 224671 w 257716"/>
              <a:gd name="connsiteY16" fmla="*/ 152 h 22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7716" h="223468">
                <a:moveTo>
                  <a:pt x="224671" y="152"/>
                </a:moveTo>
                <a:cubicBezTo>
                  <a:pt x="241340" y="-3023"/>
                  <a:pt x="263300" y="44338"/>
                  <a:pt x="256421" y="57302"/>
                </a:cubicBezTo>
                <a:cubicBezTo>
                  <a:pt x="249542" y="70266"/>
                  <a:pt x="199536" y="64445"/>
                  <a:pt x="183396" y="77939"/>
                </a:cubicBezTo>
                <a:cubicBezTo>
                  <a:pt x="167256" y="91433"/>
                  <a:pt x="164876" y="119479"/>
                  <a:pt x="159584" y="138264"/>
                </a:cubicBezTo>
                <a:cubicBezTo>
                  <a:pt x="154292" y="157050"/>
                  <a:pt x="162758" y="177423"/>
                  <a:pt x="151646" y="190652"/>
                </a:cubicBezTo>
                <a:cubicBezTo>
                  <a:pt x="140534" y="203881"/>
                  <a:pt x="118044" y="212612"/>
                  <a:pt x="92909" y="217639"/>
                </a:cubicBezTo>
                <a:cubicBezTo>
                  <a:pt x="67774" y="222666"/>
                  <a:pt x="7713" y="226106"/>
                  <a:pt x="834" y="220814"/>
                </a:cubicBezTo>
                <a:cubicBezTo>
                  <a:pt x="-6045" y="215522"/>
                  <a:pt x="31261" y="203351"/>
                  <a:pt x="51634" y="185889"/>
                </a:cubicBezTo>
                <a:cubicBezTo>
                  <a:pt x="72007" y="168427"/>
                  <a:pt x="111165" y="132443"/>
                  <a:pt x="123071" y="116039"/>
                </a:cubicBezTo>
                <a:cubicBezTo>
                  <a:pt x="134977" y="99635"/>
                  <a:pt x="123071" y="87464"/>
                  <a:pt x="123071" y="87464"/>
                </a:cubicBezTo>
                <a:cubicBezTo>
                  <a:pt x="122806" y="88258"/>
                  <a:pt x="132596" y="102017"/>
                  <a:pt x="121484" y="120802"/>
                </a:cubicBezTo>
                <a:cubicBezTo>
                  <a:pt x="110371" y="139588"/>
                  <a:pt x="69096" y="185096"/>
                  <a:pt x="56396" y="200177"/>
                </a:cubicBezTo>
                <a:cubicBezTo>
                  <a:pt x="43696" y="215258"/>
                  <a:pt x="30996" y="217375"/>
                  <a:pt x="45284" y="211289"/>
                </a:cubicBezTo>
                <a:cubicBezTo>
                  <a:pt x="59571" y="205204"/>
                  <a:pt x="124129" y="180333"/>
                  <a:pt x="142121" y="163664"/>
                </a:cubicBezTo>
                <a:cubicBezTo>
                  <a:pt x="160113" y="146995"/>
                  <a:pt x="150853" y="125829"/>
                  <a:pt x="153234" y="111277"/>
                </a:cubicBezTo>
                <a:cubicBezTo>
                  <a:pt x="155615" y="96725"/>
                  <a:pt x="142122" y="87729"/>
                  <a:pt x="156409" y="76352"/>
                </a:cubicBezTo>
                <a:cubicBezTo>
                  <a:pt x="170696" y="64975"/>
                  <a:pt x="208002" y="3327"/>
                  <a:pt x="224671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22C5C7CB-E25B-4F49-B9ED-868C72D0E966}"/>
              </a:ext>
            </a:extLst>
          </p:cNvPr>
          <p:cNvSpPr/>
          <p:nvPr/>
        </p:nvSpPr>
        <p:spPr>
          <a:xfrm>
            <a:off x="2892172" y="5700694"/>
            <a:ext cx="136954" cy="100065"/>
          </a:xfrm>
          <a:custGeom>
            <a:avLst/>
            <a:gdLst>
              <a:gd name="connsiteX0" fmla="*/ 97091 w 136954"/>
              <a:gd name="connsiteY0" fmla="*/ 19 h 100065"/>
              <a:gd name="connsiteX1" fmla="*/ 133603 w 136954"/>
              <a:gd name="connsiteY1" fmla="*/ 58756 h 100065"/>
              <a:gd name="connsiteX2" fmla="*/ 253 w 136954"/>
              <a:gd name="connsiteY2" fmla="*/ 100031 h 100065"/>
              <a:gd name="connsiteX3" fmla="*/ 100266 w 136954"/>
              <a:gd name="connsiteY3" fmla="*/ 65106 h 100065"/>
              <a:gd name="connsiteX4" fmla="*/ 97091 w 136954"/>
              <a:gd name="connsiteY4" fmla="*/ 19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54" h="100065">
                <a:moveTo>
                  <a:pt x="97091" y="19"/>
                </a:moveTo>
                <a:cubicBezTo>
                  <a:pt x="102647" y="-1039"/>
                  <a:pt x="149743" y="42087"/>
                  <a:pt x="133603" y="58756"/>
                </a:cubicBezTo>
                <a:cubicBezTo>
                  <a:pt x="117463" y="75425"/>
                  <a:pt x="5809" y="98973"/>
                  <a:pt x="253" y="100031"/>
                </a:cubicBezTo>
                <a:cubicBezTo>
                  <a:pt x="-5303" y="101089"/>
                  <a:pt x="82010" y="77277"/>
                  <a:pt x="100266" y="65106"/>
                </a:cubicBezTo>
                <a:cubicBezTo>
                  <a:pt x="118522" y="52935"/>
                  <a:pt x="91535" y="1077"/>
                  <a:pt x="970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A28086E3-BF63-4850-9475-9F0CCB9D0FC4}"/>
              </a:ext>
            </a:extLst>
          </p:cNvPr>
          <p:cNvSpPr/>
          <p:nvPr/>
        </p:nvSpPr>
        <p:spPr>
          <a:xfrm>
            <a:off x="2854144" y="5648318"/>
            <a:ext cx="308161" cy="195275"/>
          </a:xfrm>
          <a:custGeom>
            <a:avLst/>
            <a:gdLst>
              <a:gd name="connsiteX0" fmla="*/ 308156 w 308161"/>
              <a:gd name="connsiteY0" fmla="*/ 7 h 195275"/>
              <a:gd name="connsiteX1" fmla="*/ 200206 w 308161"/>
              <a:gd name="connsiteY1" fmla="*/ 82557 h 195275"/>
              <a:gd name="connsiteX2" fmla="*/ 184331 w 308161"/>
              <a:gd name="connsiteY2" fmla="*/ 141295 h 195275"/>
              <a:gd name="connsiteX3" fmla="*/ 181 w 308161"/>
              <a:gd name="connsiteY3" fmla="*/ 195270 h 195275"/>
              <a:gd name="connsiteX4" fmla="*/ 150994 w 308161"/>
              <a:gd name="connsiteY4" fmla="*/ 138120 h 195275"/>
              <a:gd name="connsiteX5" fmla="*/ 195444 w 308161"/>
              <a:gd name="connsiteY5" fmla="*/ 77795 h 195275"/>
              <a:gd name="connsiteX6" fmla="*/ 308156 w 308161"/>
              <a:gd name="connsiteY6" fmla="*/ 7 h 1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61" h="195275">
                <a:moveTo>
                  <a:pt x="308156" y="7"/>
                </a:moveTo>
                <a:cubicBezTo>
                  <a:pt x="308950" y="801"/>
                  <a:pt x="220843" y="59009"/>
                  <a:pt x="200206" y="82557"/>
                </a:cubicBezTo>
                <a:cubicBezTo>
                  <a:pt x="179568" y="106105"/>
                  <a:pt x="217669" y="122509"/>
                  <a:pt x="184331" y="141295"/>
                </a:cubicBezTo>
                <a:cubicBezTo>
                  <a:pt x="150993" y="160081"/>
                  <a:pt x="5737" y="195799"/>
                  <a:pt x="181" y="195270"/>
                </a:cubicBezTo>
                <a:cubicBezTo>
                  <a:pt x="-5375" y="194741"/>
                  <a:pt x="118450" y="157699"/>
                  <a:pt x="150994" y="138120"/>
                </a:cubicBezTo>
                <a:cubicBezTo>
                  <a:pt x="183538" y="118541"/>
                  <a:pt x="172161" y="96845"/>
                  <a:pt x="195444" y="77795"/>
                </a:cubicBezTo>
                <a:cubicBezTo>
                  <a:pt x="218727" y="58745"/>
                  <a:pt x="307362" y="-787"/>
                  <a:pt x="3081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092FA983-17AD-4598-9CA2-B14F05F7F950}"/>
              </a:ext>
            </a:extLst>
          </p:cNvPr>
          <p:cNvSpPr/>
          <p:nvPr/>
        </p:nvSpPr>
        <p:spPr>
          <a:xfrm>
            <a:off x="2898774" y="5754686"/>
            <a:ext cx="309268" cy="262017"/>
          </a:xfrm>
          <a:custGeom>
            <a:avLst/>
            <a:gdLst>
              <a:gd name="connsiteX0" fmla="*/ 192089 w 309268"/>
              <a:gd name="connsiteY0" fmla="*/ 2 h 262017"/>
              <a:gd name="connsiteX1" fmla="*/ 306389 w 309268"/>
              <a:gd name="connsiteY1" fmla="*/ 98427 h 262017"/>
              <a:gd name="connsiteX2" fmla="*/ 269876 w 309268"/>
              <a:gd name="connsiteY2" fmla="*/ 161927 h 262017"/>
              <a:gd name="connsiteX3" fmla="*/ 214314 w 309268"/>
              <a:gd name="connsiteY3" fmla="*/ 206377 h 262017"/>
              <a:gd name="connsiteX4" fmla="*/ 1 w 309268"/>
              <a:gd name="connsiteY4" fmla="*/ 261939 h 262017"/>
              <a:gd name="connsiteX5" fmla="*/ 211139 w 309268"/>
              <a:gd name="connsiteY5" fmla="*/ 193677 h 262017"/>
              <a:gd name="connsiteX6" fmla="*/ 290514 w 309268"/>
              <a:gd name="connsiteY6" fmla="*/ 101602 h 262017"/>
              <a:gd name="connsiteX7" fmla="*/ 192089 w 309268"/>
              <a:gd name="connsiteY7" fmla="*/ 2 h 26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268" h="262017">
                <a:moveTo>
                  <a:pt x="192089" y="2"/>
                </a:moveTo>
                <a:cubicBezTo>
                  <a:pt x="194735" y="-527"/>
                  <a:pt x="293425" y="71440"/>
                  <a:pt x="306389" y="98427"/>
                </a:cubicBezTo>
                <a:cubicBezTo>
                  <a:pt x="319353" y="125414"/>
                  <a:pt x="285222" y="143935"/>
                  <a:pt x="269876" y="161927"/>
                </a:cubicBezTo>
                <a:cubicBezTo>
                  <a:pt x="254530" y="179919"/>
                  <a:pt x="259293" y="189708"/>
                  <a:pt x="214314" y="206377"/>
                </a:cubicBezTo>
                <a:cubicBezTo>
                  <a:pt x="169335" y="223046"/>
                  <a:pt x="530" y="264056"/>
                  <a:pt x="1" y="261939"/>
                </a:cubicBezTo>
                <a:cubicBezTo>
                  <a:pt x="-528" y="259822"/>
                  <a:pt x="162720" y="220400"/>
                  <a:pt x="211139" y="193677"/>
                </a:cubicBezTo>
                <a:cubicBezTo>
                  <a:pt x="259558" y="166954"/>
                  <a:pt x="294483" y="133881"/>
                  <a:pt x="290514" y="101602"/>
                </a:cubicBezTo>
                <a:cubicBezTo>
                  <a:pt x="286545" y="69323"/>
                  <a:pt x="189443" y="531"/>
                  <a:pt x="1920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: 図形 2152">
            <a:extLst>
              <a:ext uri="{FF2B5EF4-FFF2-40B4-BE49-F238E27FC236}">
                <a16:creationId xmlns:a16="http://schemas.microsoft.com/office/drawing/2014/main" id="{818144D8-1885-4552-8425-F1586CF07924}"/>
              </a:ext>
            </a:extLst>
          </p:cNvPr>
          <p:cNvSpPr/>
          <p:nvPr/>
        </p:nvSpPr>
        <p:spPr>
          <a:xfrm>
            <a:off x="2837639" y="5860828"/>
            <a:ext cx="102422" cy="202893"/>
          </a:xfrm>
          <a:custGeom>
            <a:avLst/>
            <a:gdLst>
              <a:gd name="connsiteX0" fmla="*/ 48436 w 102422"/>
              <a:gd name="connsiteY0" fmla="*/ 222 h 202893"/>
              <a:gd name="connsiteX1" fmla="*/ 2399 w 102422"/>
              <a:gd name="connsiteY1" fmla="*/ 125635 h 202893"/>
              <a:gd name="connsiteX2" fmla="*/ 16686 w 102422"/>
              <a:gd name="connsiteY2" fmla="*/ 184372 h 202893"/>
              <a:gd name="connsiteX3" fmla="*/ 102411 w 102422"/>
              <a:gd name="connsiteY3" fmla="*/ 201835 h 202893"/>
              <a:gd name="connsiteX4" fmla="*/ 10336 w 102422"/>
              <a:gd name="connsiteY4" fmla="*/ 158972 h 202893"/>
              <a:gd name="connsiteX5" fmla="*/ 48436 w 102422"/>
              <a:gd name="connsiteY5" fmla="*/ 222 h 20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2" h="202893">
                <a:moveTo>
                  <a:pt x="48436" y="222"/>
                </a:moveTo>
                <a:cubicBezTo>
                  <a:pt x="47113" y="-5334"/>
                  <a:pt x="7691" y="94943"/>
                  <a:pt x="2399" y="125635"/>
                </a:cubicBezTo>
                <a:cubicBezTo>
                  <a:pt x="-2893" y="156327"/>
                  <a:pt x="17" y="171672"/>
                  <a:pt x="16686" y="184372"/>
                </a:cubicBezTo>
                <a:cubicBezTo>
                  <a:pt x="33355" y="197072"/>
                  <a:pt x="103469" y="206068"/>
                  <a:pt x="102411" y="201835"/>
                </a:cubicBezTo>
                <a:cubicBezTo>
                  <a:pt x="101353" y="197602"/>
                  <a:pt x="18803" y="188076"/>
                  <a:pt x="10336" y="158972"/>
                </a:cubicBezTo>
                <a:cubicBezTo>
                  <a:pt x="1869" y="129868"/>
                  <a:pt x="49759" y="5778"/>
                  <a:pt x="48436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: 図形 2153">
            <a:extLst>
              <a:ext uri="{FF2B5EF4-FFF2-40B4-BE49-F238E27FC236}">
                <a16:creationId xmlns:a16="http://schemas.microsoft.com/office/drawing/2014/main" id="{2A3F1F89-4B0D-4E79-B657-313EBA14C2C9}"/>
              </a:ext>
            </a:extLst>
          </p:cNvPr>
          <p:cNvSpPr/>
          <p:nvPr/>
        </p:nvSpPr>
        <p:spPr>
          <a:xfrm>
            <a:off x="2926599" y="5783129"/>
            <a:ext cx="204791" cy="191282"/>
          </a:xfrm>
          <a:custGeom>
            <a:avLst/>
            <a:gdLst>
              <a:gd name="connsiteX0" fmla="*/ 203951 w 204791"/>
              <a:gd name="connsiteY0" fmla="*/ 134 h 191282"/>
              <a:gd name="connsiteX1" fmla="*/ 145214 w 204791"/>
              <a:gd name="connsiteY1" fmla="*/ 55696 h 191282"/>
              <a:gd name="connsiteX2" fmla="*/ 30914 w 204791"/>
              <a:gd name="connsiteY2" fmla="*/ 52521 h 191282"/>
              <a:gd name="connsiteX3" fmla="*/ 19801 w 204791"/>
              <a:gd name="connsiteY3" fmla="*/ 112846 h 191282"/>
              <a:gd name="connsiteX4" fmla="*/ 46789 w 204791"/>
              <a:gd name="connsiteY4" fmla="*/ 190634 h 191282"/>
              <a:gd name="connsiteX5" fmla="*/ 751 w 204791"/>
              <a:gd name="connsiteY5" fmla="*/ 66809 h 191282"/>
              <a:gd name="connsiteX6" fmla="*/ 24564 w 204791"/>
              <a:gd name="connsiteY6" fmla="*/ 39821 h 191282"/>
              <a:gd name="connsiteX7" fmla="*/ 103939 w 204791"/>
              <a:gd name="connsiteY7" fmla="*/ 39821 h 191282"/>
              <a:gd name="connsiteX8" fmla="*/ 203951 w 204791"/>
              <a:gd name="connsiteY8" fmla="*/ 134 h 1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1" h="191282">
                <a:moveTo>
                  <a:pt x="203951" y="134"/>
                </a:moveTo>
                <a:cubicBezTo>
                  <a:pt x="210830" y="2780"/>
                  <a:pt x="174053" y="46965"/>
                  <a:pt x="145214" y="55696"/>
                </a:cubicBezTo>
                <a:cubicBezTo>
                  <a:pt x="116375" y="64427"/>
                  <a:pt x="51816" y="42996"/>
                  <a:pt x="30914" y="52521"/>
                </a:cubicBezTo>
                <a:cubicBezTo>
                  <a:pt x="10012" y="62046"/>
                  <a:pt x="17155" y="89827"/>
                  <a:pt x="19801" y="112846"/>
                </a:cubicBezTo>
                <a:cubicBezTo>
                  <a:pt x="22447" y="135865"/>
                  <a:pt x="49964" y="198307"/>
                  <a:pt x="46789" y="190634"/>
                </a:cubicBezTo>
                <a:cubicBezTo>
                  <a:pt x="43614" y="182961"/>
                  <a:pt x="4455" y="91944"/>
                  <a:pt x="751" y="66809"/>
                </a:cubicBezTo>
                <a:cubicBezTo>
                  <a:pt x="-2953" y="41674"/>
                  <a:pt x="7366" y="44319"/>
                  <a:pt x="24564" y="39821"/>
                </a:cubicBezTo>
                <a:cubicBezTo>
                  <a:pt x="41762" y="35323"/>
                  <a:pt x="75100" y="44848"/>
                  <a:pt x="103939" y="39821"/>
                </a:cubicBezTo>
                <a:cubicBezTo>
                  <a:pt x="132778" y="34794"/>
                  <a:pt x="197072" y="-2512"/>
                  <a:pt x="20395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2E2A9A98-9695-48D6-B3BB-8410919FA6AE}"/>
              </a:ext>
            </a:extLst>
          </p:cNvPr>
          <p:cNvSpPr/>
          <p:nvPr/>
        </p:nvSpPr>
        <p:spPr>
          <a:xfrm>
            <a:off x="3083424" y="5697510"/>
            <a:ext cx="187472" cy="65823"/>
          </a:xfrm>
          <a:custGeom>
            <a:avLst/>
            <a:gdLst>
              <a:gd name="connsiteX0" fmla="*/ 1089 w 187472"/>
              <a:gd name="connsiteY0" fmla="*/ 58765 h 65823"/>
              <a:gd name="connsiteX1" fmla="*/ 139201 w 187472"/>
              <a:gd name="connsiteY1" fmla="*/ 61940 h 65823"/>
              <a:gd name="connsiteX2" fmla="*/ 185239 w 187472"/>
              <a:gd name="connsiteY2" fmla="*/ 28 h 65823"/>
              <a:gd name="connsiteX3" fmla="*/ 78876 w 187472"/>
              <a:gd name="connsiteY3" fmla="*/ 54003 h 65823"/>
              <a:gd name="connsiteX4" fmla="*/ 1089 w 187472"/>
              <a:gd name="connsiteY4" fmla="*/ 58765 h 6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72" h="65823">
                <a:moveTo>
                  <a:pt x="1089" y="58765"/>
                </a:moveTo>
                <a:cubicBezTo>
                  <a:pt x="11143" y="60088"/>
                  <a:pt x="108509" y="71729"/>
                  <a:pt x="139201" y="61940"/>
                </a:cubicBezTo>
                <a:cubicBezTo>
                  <a:pt x="169893" y="52151"/>
                  <a:pt x="195293" y="1351"/>
                  <a:pt x="185239" y="28"/>
                </a:cubicBezTo>
                <a:cubicBezTo>
                  <a:pt x="175185" y="-1295"/>
                  <a:pt x="104541" y="43420"/>
                  <a:pt x="78876" y="54003"/>
                </a:cubicBezTo>
                <a:cubicBezTo>
                  <a:pt x="53211" y="64586"/>
                  <a:pt x="-8965" y="57442"/>
                  <a:pt x="1089" y="58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6B4305D6-811A-4AEB-9C3A-59036DFEE922}"/>
              </a:ext>
            </a:extLst>
          </p:cNvPr>
          <p:cNvSpPr/>
          <p:nvPr/>
        </p:nvSpPr>
        <p:spPr>
          <a:xfrm>
            <a:off x="2495917" y="5857179"/>
            <a:ext cx="298105" cy="100019"/>
          </a:xfrm>
          <a:custGeom>
            <a:avLst/>
            <a:gdLst>
              <a:gd name="connsiteX0" fmla="*/ 259983 w 298105"/>
              <a:gd name="connsiteY0" fmla="*/ 95946 h 100019"/>
              <a:gd name="connsiteX1" fmla="*/ 298083 w 298105"/>
              <a:gd name="connsiteY1" fmla="*/ 32446 h 100019"/>
              <a:gd name="connsiteX2" fmla="*/ 253633 w 298105"/>
              <a:gd name="connsiteY2" fmla="*/ 696 h 100019"/>
              <a:gd name="connsiteX3" fmla="*/ 175846 w 298105"/>
              <a:gd name="connsiteY3" fmla="*/ 61021 h 100019"/>
              <a:gd name="connsiteX4" fmla="*/ 69483 w 298105"/>
              <a:gd name="connsiteY4" fmla="*/ 95946 h 100019"/>
              <a:gd name="connsiteX5" fmla="*/ 4396 w 298105"/>
              <a:gd name="connsiteY5" fmla="*/ 95946 h 100019"/>
              <a:gd name="connsiteX6" fmla="*/ 193308 w 298105"/>
              <a:gd name="connsiteY6" fmla="*/ 65784 h 100019"/>
              <a:gd name="connsiteX7" fmla="*/ 261571 w 298105"/>
              <a:gd name="connsiteY7" fmla="*/ 24509 h 100019"/>
              <a:gd name="connsiteX8" fmla="*/ 286971 w 298105"/>
              <a:gd name="connsiteY8" fmla="*/ 46734 h 100019"/>
              <a:gd name="connsiteX9" fmla="*/ 259983 w 298105"/>
              <a:gd name="connsiteY9" fmla="*/ 95946 h 10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105" h="100019">
                <a:moveTo>
                  <a:pt x="259983" y="95946"/>
                </a:moveTo>
                <a:cubicBezTo>
                  <a:pt x="261835" y="93565"/>
                  <a:pt x="299141" y="48321"/>
                  <a:pt x="298083" y="32446"/>
                </a:cubicBezTo>
                <a:cubicBezTo>
                  <a:pt x="297025" y="16571"/>
                  <a:pt x="274006" y="-4066"/>
                  <a:pt x="253633" y="696"/>
                </a:cubicBezTo>
                <a:cubicBezTo>
                  <a:pt x="233260" y="5458"/>
                  <a:pt x="206538" y="45146"/>
                  <a:pt x="175846" y="61021"/>
                </a:cubicBezTo>
                <a:cubicBezTo>
                  <a:pt x="145154" y="76896"/>
                  <a:pt x="98058" y="90125"/>
                  <a:pt x="69483" y="95946"/>
                </a:cubicBezTo>
                <a:cubicBezTo>
                  <a:pt x="40908" y="101767"/>
                  <a:pt x="-16241" y="100973"/>
                  <a:pt x="4396" y="95946"/>
                </a:cubicBezTo>
                <a:cubicBezTo>
                  <a:pt x="25033" y="90919"/>
                  <a:pt x="150446" y="77690"/>
                  <a:pt x="193308" y="65784"/>
                </a:cubicBezTo>
                <a:cubicBezTo>
                  <a:pt x="236170" y="53878"/>
                  <a:pt x="245961" y="27684"/>
                  <a:pt x="261571" y="24509"/>
                </a:cubicBezTo>
                <a:cubicBezTo>
                  <a:pt x="277181" y="21334"/>
                  <a:pt x="285119" y="36945"/>
                  <a:pt x="286971" y="46734"/>
                </a:cubicBezTo>
                <a:cubicBezTo>
                  <a:pt x="288823" y="56523"/>
                  <a:pt x="258131" y="98327"/>
                  <a:pt x="259983" y="9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AE260CA7-5ABD-4B70-B7A5-536EB9876763}"/>
              </a:ext>
            </a:extLst>
          </p:cNvPr>
          <p:cNvSpPr/>
          <p:nvPr/>
        </p:nvSpPr>
        <p:spPr>
          <a:xfrm>
            <a:off x="2392756" y="5970296"/>
            <a:ext cx="332799" cy="65409"/>
          </a:xfrm>
          <a:custGeom>
            <a:avLst/>
            <a:gdLst>
              <a:gd name="connsiteX0" fmla="*/ 1194 w 332799"/>
              <a:gd name="connsiteY0" fmla="*/ 65379 h 65409"/>
              <a:gd name="connsiteX1" fmla="*/ 98032 w 332799"/>
              <a:gd name="connsiteY1" fmla="*/ 17754 h 65409"/>
              <a:gd name="connsiteX2" fmla="*/ 234557 w 332799"/>
              <a:gd name="connsiteY2" fmla="*/ 20929 h 65409"/>
              <a:gd name="connsiteX3" fmla="*/ 309169 w 332799"/>
              <a:gd name="connsiteY3" fmla="*/ 292 h 65409"/>
              <a:gd name="connsiteX4" fmla="*/ 331394 w 332799"/>
              <a:gd name="connsiteY4" fmla="*/ 8229 h 65409"/>
              <a:gd name="connsiteX5" fmla="*/ 275832 w 332799"/>
              <a:gd name="connsiteY5" fmla="*/ 292 h 65409"/>
              <a:gd name="connsiteX6" fmla="*/ 164707 w 332799"/>
              <a:gd name="connsiteY6" fmla="*/ 9817 h 65409"/>
              <a:gd name="connsiteX7" fmla="*/ 1194 w 332799"/>
              <a:gd name="connsiteY7" fmla="*/ 65379 h 6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99" h="65409">
                <a:moveTo>
                  <a:pt x="1194" y="65379"/>
                </a:moveTo>
                <a:cubicBezTo>
                  <a:pt x="-9918" y="66702"/>
                  <a:pt x="59138" y="25162"/>
                  <a:pt x="98032" y="17754"/>
                </a:cubicBezTo>
                <a:cubicBezTo>
                  <a:pt x="136926" y="10346"/>
                  <a:pt x="199368" y="23839"/>
                  <a:pt x="234557" y="20929"/>
                </a:cubicBezTo>
                <a:cubicBezTo>
                  <a:pt x="269746" y="18019"/>
                  <a:pt x="293030" y="2409"/>
                  <a:pt x="309169" y="292"/>
                </a:cubicBezTo>
                <a:cubicBezTo>
                  <a:pt x="325308" y="-1825"/>
                  <a:pt x="336950" y="8229"/>
                  <a:pt x="331394" y="8229"/>
                </a:cubicBezTo>
                <a:cubicBezTo>
                  <a:pt x="325838" y="8229"/>
                  <a:pt x="303613" y="27"/>
                  <a:pt x="275832" y="292"/>
                </a:cubicBezTo>
                <a:cubicBezTo>
                  <a:pt x="248051" y="557"/>
                  <a:pt x="205188" y="4790"/>
                  <a:pt x="164707" y="9817"/>
                </a:cubicBezTo>
                <a:cubicBezTo>
                  <a:pt x="124226" y="14844"/>
                  <a:pt x="12306" y="64056"/>
                  <a:pt x="1194" y="65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A0C7F045-BFB4-41C6-8CEE-6BD5106DE52B}"/>
              </a:ext>
            </a:extLst>
          </p:cNvPr>
          <p:cNvSpPr/>
          <p:nvPr/>
        </p:nvSpPr>
        <p:spPr>
          <a:xfrm>
            <a:off x="2768433" y="5803888"/>
            <a:ext cx="113729" cy="266649"/>
          </a:xfrm>
          <a:custGeom>
            <a:avLst/>
            <a:gdLst>
              <a:gd name="connsiteX0" fmla="*/ 167 w 113729"/>
              <a:gd name="connsiteY0" fmla="*/ 12 h 266649"/>
              <a:gd name="connsiteX1" fmla="*/ 47792 w 113729"/>
              <a:gd name="connsiteY1" fmla="*/ 139712 h 266649"/>
              <a:gd name="connsiteX2" fmla="*/ 74780 w 113729"/>
              <a:gd name="connsiteY2" fmla="*/ 225437 h 266649"/>
              <a:gd name="connsiteX3" fmla="*/ 112880 w 113729"/>
              <a:gd name="connsiteY3" fmla="*/ 263537 h 266649"/>
              <a:gd name="connsiteX4" fmla="*/ 35092 w 113729"/>
              <a:gd name="connsiteY4" fmla="*/ 147650 h 266649"/>
              <a:gd name="connsiteX5" fmla="*/ 167 w 113729"/>
              <a:gd name="connsiteY5" fmla="*/ 12 h 2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29" h="266649">
                <a:moveTo>
                  <a:pt x="167" y="12"/>
                </a:moveTo>
                <a:cubicBezTo>
                  <a:pt x="2284" y="-1311"/>
                  <a:pt x="35357" y="102141"/>
                  <a:pt x="47792" y="139712"/>
                </a:cubicBezTo>
                <a:cubicBezTo>
                  <a:pt x="60228" y="177283"/>
                  <a:pt x="63932" y="204800"/>
                  <a:pt x="74780" y="225437"/>
                </a:cubicBezTo>
                <a:cubicBezTo>
                  <a:pt x="85628" y="246075"/>
                  <a:pt x="119495" y="276502"/>
                  <a:pt x="112880" y="263537"/>
                </a:cubicBezTo>
                <a:cubicBezTo>
                  <a:pt x="106265" y="250572"/>
                  <a:pt x="53878" y="188131"/>
                  <a:pt x="35092" y="147650"/>
                </a:cubicBezTo>
                <a:cubicBezTo>
                  <a:pt x="16306" y="107169"/>
                  <a:pt x="-1950" y="1335"/>
                  <a:pt x="16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FDE147C0-F039-491D-BBD3-37B529A7E36D}"/>
              </a:ext>
            </a:extLst>
          </p:cNvPr>
          <p:cNvSpPr/>
          <p:nvPr/>
        </p:nvSpPr>
        <p:spPr>
          <a:xfrm>
            <a:off x="2560637" y="5949947"/>
            <a:ext cx="263557" cy="133353"/>
          </a:xfrm>
          <a:custGeom>
            <a:avLst/>
            <a:gdLst>
              <a:gd name="connsiteX0" fmla="*/ 263526 w 263557"/>
              <a:gd name="connsiteY0" fmla="*/ 133353 h 133353"/>
              <a:gd name="connsiteX1" fmla="*/ 215901 w 263557"/>
              <a:gd name="connsiteY1" fmla="*/ 36516 h 133353"/>
              <a:gd name="connsiteX2" fmla="*/ 1 w 263557"/>
              <a:gd name="connsiteY2" fmla="*/ 3 h 133353"/>
              <a:gd name="connsiteX3" fmla="*/ 219076 w 263557"/>
              <a:gd name="connsiteY3" fmla="*/ 34928 h 133353"/>
              <a:gd name="connsiteX4" fmla="*/ 263526 w 263557"/>
              <a:gd name="connsiteY4" fmla="*/ 133353 h 13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57" h="133353">
                <a:moveTo>
                  <a:pt x="263526" y="133353"/>
                </a:moveTo>
                <a:cubicBezTo>
                  <a:pt x="262997" y="133618"/>
                  <a:pt x="259822" y="58741"/>
                  <a:pt x="215901" y="36516"/>
                </a:cubicBezTo>
                <a:cubicBezTo>
                  <a:pt x="171980" y="14291"/>
                  <a:pt x="-528" y="268"/>
                  <a:pt x="1" y="3"/>
                </a:cubicBezTo>
                <a:cubicBezTo>
                  <a:pt x="530" y="-262"/>
                  <a:pt x="179918" y="14291"/>
                  <a:pt x="219076" y="34928"/>
                </a:cubicBezTo>
                <a:cubicBezTo>
                  <a:pt x="258234" y="55565"/>
                  <a:pt x="264055" y="133088"/>
                  <a:pt x="263526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: 図形 2159">
            <a:extLst>
              <a:ext uri="{FF2B5EF4-FFF2-40B4-BE49-F238E27FC236}">
                <a16:creationId xmlns:a16="http://schemas.microsoft.com/office/drawing/2014/main" id="{06201299-DC9A-4B34-A56F-CA0C4306747A}"/>
              </a:ext>
            </a:extLst>
          </p:cNvPr>
          <p:cNvSpPr/>
          <p:nvPr/>
        </p:nvSpPr>
        <p:spPr>
          <a:xfrm>
            <a:off x="2587617" y="5990209"/>
            <a:ext cx="75423" cy="28006"/>
          </a:xfrm>
          <a:custGeom>
            <a:avLst/>
            <a:gdLst>
              <a:gd name="connsiteX0" fmla="*/ 8 w 75423"/>
              <a:gd name="connsiteY0" fmla="*/ 4191 h 28006"/>
              <a:gd name="connsiteX1" fmla="*/ 69858 w 75423"/>
              <a:gd name="connsiteY1" fmla="*/ 28004 h 28006"/>
              <a:gd name="connsiteX2" fmla="*/ 65096 w 75423"/>
              <a:gd name="connsiteY2" fmla="*/ 2604 h 28006"/>
              <a:gd name="connsiteX3" fmla="*/ 8 w 75423"/>
              <a:gd name="connsiteY3" fmla="*/ 4191 h 2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23" h="28006">
                <a:moveTo>
                  <a:pt x="8" y="4191"/>
                </a:moveTo>
                <a:cubicBezTo>
                  <a:pt x="802" y="8424"/>
                  <a:pt x="59010" y="28268"/>
                  <a:pt x="69858" y="28004"/>
                </a:cubicBezTo>
                <a:cubicBezTo>
                  <a:pt x="80706" y="27740"/>
                  <a:pt x="73827" y="7102"/>
                  <a:pt x="65096" y="2604"/>
                </a:cubicBezTo>
                <a:cubicBezTo>
                  <a:pt x="56365" y="-1894"/>
                  <a:pt x="-786" y="-42"/>
                  <a:pt x="8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693E8388-D85A-4667-B29E-A433AED1D537}"/>
              </a:ext>
            </a:extLst>
          </p:cNvPr>
          <p:cNvSpPr/>
          <p:nvPr/>
        </p:nvSpPr>
        <p:spPr>
          <a:xfrm>
            <a:off x="2720508" y="5860986"/>
            <a:ext cx="497975" cy="243061"/>
          </a:xfrm>
          <a:custGeom>
            <a:avLst/>
            <a:gdLst>
              <a:gd name="connsiteX0" fmla="*/ 496825 w 497975"/>
              <a:gd name="connsiteY0" fmla="*/ 64 h 243061"/>
              <a:gd name="connsiteX1" fmla="*/ 329609 w 497975"/>
              <a:gd name="connsiteY1" fmla="*/ 116481 h 243061"/>
              <a:gd name="connsiteX2" fmla="*/ 198375 w 497975"/>
              <a:gd name="connsiteY2" fmla="*/ 175747 h 243061"/>
              <a:gd name="connsiteX3" fmla="*/ 3642 w 497975"/>
              <a:gd name="connsiteY3" fmla="*/ 241364 h 243061"/>
              <a:gd name="connsiteX4" fmla="*/ 84075 w 497975"/>
              <a:gd name="connsiteY4" fmla="*/ 215964 h 243061"/>
              <a:gd name="connsiteX5" fmla="*/ 240709 w 497975"/>
              <a:gd name="connsiteY5" fmla="*/ 133414 h 243061"/>
              <a:gd name="connsiteX6" fmla="*/ 496825 w 497975"/>
              <a:gd name="connsiteY6" fmla="*/ 64 h 2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75" h="243061">
                <a:moveTo>
                  <a:pt x="496825" y="64"/>
                </a:moveTo>
                <a:cubicBezTo>
                  <a:pt x="511642" y="-2758"/>
                  <a:pt x="379351" y="87200"/>
                  <a:pt x="329609" y="116481"/>
                </a:cubicBezTo>
                <a:cubicBezTo>
                  <a:pt x="279867" y="145762"/>
                  <a:pt x="252703" y="154933"/>
                  <a:pt x="198375" y="175747"/>
                </a:cubicBezTo>
                <a:cubicBezTo>
                  <a:pt x="144047" y="196561"/>
                  <a:pt x="22692" y="234661"/>
                  <a:pt x="3642" y="241364"/>
                </a:cubicBezTo>
                <a:cubicBezTo>
                  <a:pt x="-15408" y="248067"/>
                  <a:pt x="44564" y="233956"/>
                  <a:pt x="84075" y="215964"/>
                </a:cubicBezTo>
                <a:cubicBezTo>
                  <a:pt x="123586" y="197972"/>
                  <a:pt x="174740" y="166575"/>
                  <a:pt x="240709" y="133414"/>
                </a:cubicBezTo>
                <a:cubicBezTo>
                  <a:pt x="306678" y="100253"/>
                  <a:pt x="482008" y="2886"/>
                  <a:pt x="49682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868BB983-2694-4E03-897B-F71048B9DDA5}"/>
              </a:ext>
            </a:extLst>
          </p:cNvPr>
          <p:cNvSpPr/>
          <p:nvPr/>
        </p:nvSpPr>
        <p:spPr>
          <a:xfrm>
            <a:off x="2424689" y="6012478"/>
            <a:ext cx="348590" cy="39074"/>
          </a:xfrm>
          <a:custGeom>
            <a:avLst/>
            <a:gdLst>
              <a:gd name="connsiteX0" fmla="*/ 346028 w 348590"/>
              <a:gd name="connsiteY0" fmla="*/ 972 h 39074"/>
              <a:gd name="connsiteX1" fmla="*/ 5244 w 348590"/>
              <a:gd name="connsiteY1" fmla="*/ 13672 h 39074"/>
              <a:gd name="connsiteX2" fmla="*/ 153411 w 348590"/>
              <a:gd name="connsiteY2" fmla="*/ 39072 h 39074"/>
              <a:gd name="connsiteX3" fmla="*/ 346028 w 348590"/>
              <a:gd name="connsiteY3" fmla="*/ 972 h 3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90" h="39074">
                <a:moveTo>
                  <a:pt x="346028" y="972"/>
                </a:moveTo>
                <a:cubicBezTo>
                  <a:pt x="321334" y="-3261"/>
                  <a:pt x="37347" y="7322"/>
                  <a:pt x="5244" y="13672"/>
                </a:cubicBezTo>
                <a:cubicBezTo>
                  <a:pt x="-26859" y="20022"/>
                  <a:pt x="96614" y="38719"/>
                  <a:pt x="153411" y="39072"/>
                </a:cubicBezTo>
                <a:cubicBezTo>
                  <a:pt x="210208" y="39425"/>
                  <a:pt x="370722" y="5205"/>
                  <a:pt x="346028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62BA096F-8A77-40E8-9D2B-61F66EF1C5CF}"/>
              </a:ext>
            </a:extLst>
          </p:cNvPr>
          <p:cNvSpPr/>
          <p:nvPr/>
        </p:nvSpPr>
        <p:spPr>
          <a:xfrm>
            <a:off x="1792795" y="6094294"/>
            <a:ext cx="527248" cy="503408"/>
          </a:xfrm>
          <a:custGeom>
            <a:avLst/>
            <a:gdLst>
              <a:gd name="connsiteX0" fmla="*/ 527072 w 527248"/>
              <a:gd name="connsiteY0" fmla="*/ 1706 h 503408"/>
              <a:gd name="connsiteX1" fmla="*/ 311172 w 527248"/>
              <a:gd name="connsiteY1" fmla="*/ 44039 h 503408"/>
              <a:gd name="connsiteX2" fmla="*/ 86805 w 527248"/>
              <a:gd name="connsiteY2" fmla="*/ 238773 h 503408"/>
              <a:gd name="connsiteX3" fmla="*/ 22 w 527248"/>
              <a:gd name="connsiteY3" fmla="*/ 503356 h 503408"/>
              <a:gd name="connsiteX4" fmla="*/ 93155 w 527248"/>
              <a:gd name="connsiteY4" fmla="*/ 259939 h 503408"/>
              <a:gd name="connsiteX5" fmla="*/ 275188 w 527248"/>
              <a:gd name="connsiteY5" fmla="*/ 80023 h 503408"/>
              <a:gd name="connsiteX6" fmla="*/ 527072 w 527248"/>
              <a:gd name="connsiteY6" fmla="*/ 1706 h 5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48" h="503408">
                <a:moveTo>
                  <a:pt x="527072" y="1706"/>
                </a:moveTo>
                <a:cubicBezTo>
                  <a:pt x="533069" y="-4291"/>
                  <a:pt x="384550" y="4528"/>
                  <a:pt x="311172" y="44039"/>
                </a:cubicBezTo>
                <a:cubicBezTo>
                  <a:pt x="237794" y="83550"/>
                  <a:pt x="138663" y="162220"/>
                  <a:pt x="86805" y="238773"/>
                </a:cubicBezTo>
                <a:cubicBezTo>
                  <a:pt x="34947" y="315326"/>
                  <a:pt x="-1036" y="499828"/>
                  <a:pt x="22" y="503356"/>
                </a:cubicBezTo>
                <a:cubicBezTo>
                  <a:pt x="1080" y="506884"/>
                  <a:pt x="47294" y="330495"/>
                  <a:pt x="93155" y="259939"/>
                </a:cubicBezTo>
                <a:cubicBezTo>
                  <a:pt x="139016" y="189384"/>
                  <a:pt x="203927" y="119887"/>
                  <a:pt x="275188" y="80023"/>
                </a:cubicBezTo>
                <a:cubicBezTo>
                  <a:pt x="346449" y="40159"/>
                  <a:pt x="521075" y="7703"/>
                  <a:pt x="527072" y="1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BAF22023-029C-4830-9A69-E7838A9D6CB3}"/>
              </a:ext>
            </a:extLst>
          </p:cNvPr>
          <p:cNvSpPr/>
          <p:nvPr/>
        </p:nvSpPr>
        <p:spPr>
          <a:xfrm>
            <a:off x="1846302" y="6170869"/>
            <a:ext cx="438352" cy="452574"/>
          </a:xfrm>
          <a:custGeom>
            <a:avLst/>
            <a:gdLst>
              <a:gd name="connsiteX0" fmla="*/ 433348 w 438352"/>
              <a:gd name="connsiteY0" fmla="*/ 14031 h 452574"/>
              <a:gd name="connsiteX1" fmla="*/ 299998 w 438352"/>
              <a:gd name="connsiteY1" fmla="*/ 20381 h 452574"/>
              <a:gd name="connsiteX2" fmla="*/ 79865 w 438352"/>
              <a:gd name="connsiteY2" fmla="*/ 196064 h 452574"/>
              <a:gd name="connsiteX3" fmla="*/ 1548 w 438352"/>
              <a:gd name="connsiteY3" fmla="*/ 452181 h 452574"/>
              <a:gd name="connsiteX4" fmla="*/ 35415 w 438352"/>
              <a:gd name="connsiteY4" fmla="*/ 251098 h 452574"/>
              <a:gd name="connsiteX5" fmla="*/ 126431 w 438352"/>
              <a:gd name="connsiteY5" fmla="*/ 113514 h 452574"/>
              <a:gd name="connsiteX6" fmla="*/ 433348 w 438352"/>
              <a:gd name="connsiteY6" fmla="*/ 14031 h 4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352" h="452574">
                <a:moveTo>
                  <a:pt x="433348" y="14031"/>
                </a:moveTo>
                <a:cubicBezTo>
                  <a:pt x="462276" y="-1491"/>
                  <a:pt x="358912" y="-9958"/>
                  <a:pt x="299998" y="20381"/>
                </a:cubicBezTo>
                <a:cubicBezTo>
                  <a:pt x="241084" y="50720"/>
                  <a:pt x="129607" y="124098"/>
                  <a:pt x="79865" y="196064"/>
                </a:cubicBezTo>
                <a:cubicBezTo>
                  <a:pt x="30123" y="268030"/>
                  <a:pt x="8956" y="443009"/>
                  <a:pt x="1548" y="452181"/>
                </a:cubicBezTo>
                <a:cubicBezTo>
                  <a:pt x="-5860" y="461353"/>
                  <a:pt x="14601" y="307542"/>
                  <a:pt x="35415" y="251098"/>
                </a:cubicBezTo>
                <a:cubicBezTo>
                  <a:pt x="56229" y="194654"/>
                  <a:pt x="64342" y="157611"/>
                  <a:pt x="126431" y="113514"/>
                </a:cubicBezTo>
                <a:cubicBezTo>
                  <a:pt x="188520" y="69417"/>
                  <a:pt x="404420" y="29553"/>
                  <a:pt x="433348" y="14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: 図形 2164">
            <a:extLst>
              <a:ext uri="{FF2B5EF4-FFF2-40B4-BE49-F238E27FC236}">
                <a16:creationId xmlns:a16="http://schemas.microsoft.com/office/drawing/2014/main" id="{E8D75992-D72C-4BFF-B775-F5F1EF2D1DC2}"/>
              </a:ext>
            </a:extLst>
          </p:cNvPr>
          <p:cNvSpPr/>
          <p:nvPr/>
        </p:nvSpPr>
        <p:spPr>
          <a:xfrm>
            <a:off x="3208864" y="5841986"/>
            <a:ext cx="148650" cy="309069"/>
          </a:xfrm>
          <a:custGeom>
            <a:avLst/>
            <a:gdLst>
              <a:gd name="connsiteX0" fmla="*/ 3 w 148650"/>
              <a:gd name="connsiteY0" fmla="*/ 14 h 309069"/>
              <a:gd name="connsiteX1" fmla="*/ 143936 w 148650"/>
              <a:gd name="connsiteY1" fmla="*/ 84681 h 309069"/>
              <a:gd name="connsiteX2" fmla="*/ 91019 w 148650"/>
              <a:gd name="connsiteY2" fmla="*/ 182047 h 309069"/>
              <a:gd name="connsiteX3" fmla="*/ 25403 w 148650"/>
              <a:gd name="connsiteY3" fmla="*/ 251897 h 309069"/>
              <a:gd name="connsiteX4" fmla="*/ 19053 w 148650"/>
              <a:gd name="connsiteY4" fmla="*/ 309047 h 309069"/>
              <a:gd name="connsiteX5" fmla="*/ 65619 w 148650"/>
              <a:gd name="connsiteY5" fmla="*/ 245547 h 309069"/>
              <a:gd name="connsiteX6" fmla="*/ 129119 w 148650"/>
              <a:gd name="connsiteY6" fmla="*/ 141831 h 309069"/>
              <a:gd name="connsiteX7" fmla="*/ 139703 w 148650"/>
              <a:gd name="connsiteY7" fmla="*/ 78331 h 309069"/>
              <a:gd name="connsiteX8" fmla="*/ 3 w 148650"/>
              <a:gd name="connsiteY8" fmla="*/ 14 h 30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650" h="309069">
                <a:moveTo>
                  <a:pt x="3" y="14"/>
                </a:moveTo>
                <a:cubicBezTo>
                  <a:pt x="708" y="1072"/>
                  <a:pt x="128767" y="54342"/>
                  <a:pt x="143936" y="84681"/>
                </a:cubicBezTo>
                <a:cubicBezTo>
                  <a:pt x="159105" y="115020"/>
                  <a:pt x="110774" y="154178"/>
                  <a:pt x="91019" y="182047"/>
                </a:cubicBezTo>
                <a:cubicBezTo>
                  <a:pt x="71264" y="209916"/>
                  <a:pt x="37397" y="230730"/>
                  <a:pt x="25403" y="251897"/>
                </a:cubicBezTo>
                <a:cubicBezTo>
                  <a:pt x="13409" y="273064"/>
                  <a:pt x="12350" y="310105"/>
                  <a:pt x="19053" y="309047"/>
                </a:cubicBezTo>
                <a:cubicBezTo>
                  <a:pt x="25756" y="307989"/>
                  <a:pt x="47275" y="273416"/>
                  <a:pt x="65619" y="245547"/>
                </a:cubicBezTo>
                <a:cubicBezTo>
                  <a:pt x="83963" y="217678"/>
                  <a:pt x="116772" y="169700"/>
                  <a:pt x="129119" y="141831"/>
                </a:cubicBezTo>
                <a:cubicBezTo>
                  <a:pt x="141466" y="113962"/>
                  <a:pt x="159811" y="101967"/>
                  <a:pt x="139703" y="78331"/>
                </a:cubicBezTo>
                <a:cubicBezTo>
                  <a:pt x="119595" y="54695"/>
                  <a:pt x="-702" y="-1044"/>
                  <a:pt x="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E5AE7B5F-F594-4821-A5DB-80F93FA525FE}"/>
              </a:ext>
            </a:extLst>
          </p:cNvPr>
          <p:cNvSpPr/>
          <p:nvPr/>
        </p:nvSpPr>
        <p:spPr>
          <a:xfrm>
            <a:off x="3185476" y="5864902"/>
            <a:ext cx="105456" cy="286252"/>
          </a:xfrm>
          <a:custGeom>
            <a:avLst/>
            <a:gdLst>
              <a:gd name="connsiteX0" fmla="*/ 12807 w 105456"/>
              <a:gd name="connsiteY0" fmla="*/ 286131 h 286252"/>
              <a:gd name="connsiteX1" fmla="*/ 6457 w 105456"/>
              <a:gd name="connsiteY1" fmla="*/ 152781 h 286252"/>
              <a:gd name="connsiteX2" fmla="*/ 103824 w 105456"/>
              <a:gd name="connsiteY2" fmla="*/ 2498 h 286252"/>
              <a:gd name="connsiteX3" fmla="*/ 65724 w 105456"/>
              <a:gd name="connsiteY3" fmla="*/ 63881 h 286252"/>
              <a:gd name="connsiteX4" fmla="*/ 42441 w 105456"/>
              <a:gd name="connsiteY4" fmla="*/ 129498 h 286252"/>
              <a:gd name="connsiteX5" fmla="*/ 12807 w 105456"/>
              <a:gd name="connsiteY5" fmla="*/ 286131 h 2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56" h="286252">
                <a:moveTo>
                  <a:pt x="12807" y="286131"/>
                </a:moveTo>
                <a:cubicBezTo>
                  <a:pt x="6810" y="290012"/>
                  <a:pt x="-8712" y="200053"/>
                  <a:pt x="6457" y="152781"/>
                </a:cubicBezTo>
                <a:cubicBezTo>
                  <a:pt x="21626" y="105509"/>
                  <a:pt x="93946" y="17315"/>
                  <a:pt x="103824" y="2498"/>
                </a:cubicBezTo>
                <a:cubicBezTo>
                  <a:pt x="113702" y="-12319"/>
                  <a:pt x="75954" y="42714"/>
                  <a:pt x="65724" y="63881"/>
                </a:cubicBezTo>
                <a:cubicBezTo>
                  <a:pt x="55494" y="85048"/>
                  <a:pt x="49849" y="98806"/>
                  <a:pt x="42441" y="129498"/>
                </a:cubicBezTo>
                <a:cubicBezTo>
                  <a:pt x="35033" y="160190"/>
                  <a:pt x="18804" y="282250"/>
                  <a:pt x="12807" y="286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366A1B0E-D0FA-45CB-B6D6-BE213EFF8406}"/>
              </a:ext>
            </a:extLst>
          </p:cNvPr>
          <p:cNvSpPr/>
          <p:nvPr/>
        </p:nvSpPr>
        <p:spPr>
          <a:xfrm>
            <a:off x="3200914" y="5846150"/>
            <a:ext cx="179284" cy="102092"/>
          </a:xfrm>
          <a:custGeom>
            <a:avLst/>
            <a:gdLst>
              <a:gd name="connsiteX0" fmla="*/ 1603 w 179284"/>
              <a:gd name="connsiteY0" fmla="*/ 83 h 102092"/>
              <a:gd name="connsiteX1" fmla="*/ 164586 w 179284"/>
              <a:gd name="connsiteY1" fmla="*/ 78400 h 102092"/>
              <a:gd name="connsiteX2" fmla="*/ 162469 w 179284"/>
              <a:gd name="connsiteY2" fmla="*/ 101683 h 102092"/>
              <a:gd name="connsiteX3" fmla="*/ 84153 w 179284"/>
              <a:gd name="connsiteY3" fmla="*/ 63583 h 102092"/>
              <a:gd name="connsiteX4" fmla="*/ 1603 w 179284"/>
              <a:gd name="connsiteY4" fmla="*/ 83 h 10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84" h="102092">
                <a:moveTo>
                  <a:pt x="1603" y="83"/>
                </a:moveTo>
                <a:cubicBezTo>
                  <a:pt x="15009" y="2553"/>
                  <a:pt x="137775" y="61467"/>
                  <a:pt x="164586" y="78400"/>
                </a:cubicBezTo>
                <a:cubicBezTo>
                  <a:pt x="191397" y="95333"/>
                  <a:pt x="175875" y="104153"/>
                  <a:pt x="162469" y="101683"/>
                </a:cubicBezTo>
                <a:cubicBezTo>
                  <a:pt x="149064" y="99214"/>
                  <a:pt x="105672" y="76636"/>
                  <a:pt x="84153" y="63583"/>
                </a:cubicBezTo>
                <a:cubicBezTo>
                  <a:pt x="62634" y="50530"/>
                  <a:pt x="-11803" y="-2387"/>
                  <a:pt x="160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6465837E-49E5-46ED-94A8-7FDE61D881FE}"/>
              </a:ext>
            </a:extLst>
          </p:cNvPr>
          <p:cNvSpPr/>
          <p:nvPr/>
        </p:nvSpPr>
        <p:spPr>
          <a:xfrm>
            <a:off x="3138466" y="5888036"/>
            <a:ext cx="108118" cy="429797"/>
          </a:xfrm>
          <a:custGeom>
            <a:avLst/>
            <a:gdLst>
              <a:gd name="connsiteX0" fmla="*/ 107972 w 108118"/>
              <a:gd name="connsiteY0" fmla="*/ 2 h 429797"/>
              <a:gd name="connsiteX1" fmla="*/ 3197 w 108118"/>
              <a:gd name="connsiteY1" fmla="*/ 114302 h 429797"/>
              <a:gd name="connsiteX2" fmla="*/ 27009 w 108118"/>
              <a:gd name="connsiteY2" fmla="*/ 255589 h 429797"/>
              <a:gd name="connsiteX3" fmla="*/ 27009 w 108118"/>
              <a:gd name="connsiteY3" fmla="*/ 382589 h 429797"/>
              <a:gd name="connsiteX4" fmla="*/ 42884 w 108118"/>
              <a:gd name="connsiteY4" fmla="*/ 423864 h 429797"/>
              <a:gd name="connsiteX5" fmla="*/ 7959 w 108118"/>
              <a:gd name="connsiteY5" fmla="*/ 265114 h 429797"/>
              <a:gd name="connsiteX6" fmla="*/ 25422 w 108118"/>
              <a:gd name="connsiteY6" fmla="*/ 117477 h 429797"/>
              <a:gd name="connsiteX7" fmla="*/ 107972 w 108118"/>
              <a:gd name="connsiteY7" fmla="*/ 2 h 4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18" h="429797">
                <a:moveTo>
                  <a:pt x="107972" y="2"/>
                </a:moveTo>
                <a:cubicBezTo>
                  <a:pt x="104268" y="-527"/>
                  <a:pt x="16691" y="71704"/>
                  <a:pt x="3197" y="114302"/>
                </a:cubicBezTo>
                <a:cubicBezTo>
                  <a:pt x="-10297" y="156900"/>
                  <a:pt x="23040" y="210875"/>
                  <a:pt x="27009" y="255589"/>
                </a:cubicBezTo>
                <a:cubicBezTo>
                  <a:pt x="30978" y="300304"/>
                  <a:pt x="24363" y="354543"/>
                  <a:pt x="27009" y="382589"/>
                </a:cubicBezTo>
                <a:cubicBezTo>
                  <a:pt x="29655" y="410635"/>
                  <a:pt x="46059" y="443443"/>
                  <a:pt x="42884" y="423864"/>
                </a:cubicBezTo>
                <a:cubicBezTo>
                  <a:pt x="39709" y="404285"/>
                  <a:pt x="10869" y="316179"/>
                  <a:pt x="7959" y="265114"/>
                </a:cubicBezTo>
                <a:cubicBezTo>
                  <a:pt x="5049" y="214049"/>
                  <a:pt x="6901" y="160604"/>
                  <a:pt x="25422" y="117477"/>
                </a:cubicBezTo>
                <a:cubicBezTo>
                  <a:pt x="43943" y="74350"/>
                  <a:pt x="111676" y="531"/>
                  <a:pt x="1079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5411E0D3-7567-48F4-A0A4-C80BB3411F5C}"/>
              </a:ext>
            </a:extLst>
          </p:cNvPr>
          <p:cNvSpPr/>
          <p:nvPr/>
        </p:nvSpPr>
        <p:spPr>
          <a:xfrm>
            <a:off x="3009037" y="6038489"/>
            <a:ext cx="151154" cy="22600"/>
          </a:xfrm>
          <a:custGeom>
            <a:avLst/>
            <a:gdLst>
              <a:gd name="connsiteX0" fmla="*/ 863 w 151154"/>
              <a:gd name="connsiteY0" fmla="*/ 5124 h 22600"/>
              <a:gd name="connsiteX1" fmla="*/ 148501 w 151154"/>
              <a:gd name="connsiteY1" fmla="*/ 22586 h 22600"/>
              <a:gd name="connsiteX2" fmla="*/ 89763 w 151154"/>
              <a:gd name="connsiteY2" fmla="*/ 1949 h 22600"/>
              <a:gd name="connsiteX3" fmla="*/ 863 w 151154"/>
              <a:gd name="connsiteY3" fmla="*/ 5124 h 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54" h="22600">
                <a:moveTo>
                  <a:pt x="863" y="5124"/>
                </a:moveTo>
                <a:cubicBezTo>
                  <a:pt x="10653" y="8563"/>
                  <a:pt x="133684" y="23115"/>
                  <a:pt x="148501" y="22586"/>
                </a:cubicBezTo>
                <a:cubicBezTo>
                  <a:pt x="163318" y="22057"/>
                  <a:pt x="112253" y="6447"/>
                  <a:pt x="89763" y="1949"/>
                </a:cubicBezTo>
                <a:cubicBezTo>
                  <a:pt x="67273" y="-2549"/>
                  <a:pt x="-8927" y="1685"/>
                  <a:pt x="863" y="5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B8D16B8E-E8B4-46F3-8153-A2688B303500}"/>
              </a:ext>
            </a:extLst>
          </p:cNvPr>
          <p:cNvSpPr/>
          <p:nvPr/>
        </p:nvSpPr>
        <p:spPr>
          <a:xfrm>
            <a:off x="2999374" y="5999409"/>
            <a:ext cx="86783" cy="502009"/>
          </a:xfrm>
          <a:custGeom>
            <a:avLst/>
            <a:gdLst>
              <a:gd name="connsiteX0" fmla="*/ 16876 w 86783"/>
              <a:gd name="connsiteY0" fmla="*/ 1341 h 502009"/>
              <a:gd name="connsiteX1" fmla="*/ 1001 w 86783"/>
              <a:gd name="connsiteY1" fmla="*/ 145804 h 502009"/>
              <a:gd name="connsiteX2" fmla="*/ 51801 w 86783"/>
              <a:gd name="connsiteY2" fmla="*/ 356941 h 502009"/>
              <a:gd name="connsiteX3" fmla="*/ 86726 w 86783"/>
              <a:gd name="connsiteY3" fmla="*/ 501404 h 502009"/>
              <a:gd name="connsiteX4" fmla="*/ 43864 w 86783"/>
              <a:gd name="connsiteY4" fmla="*/ 401391 h 502009"/>
              <a:gd name="connsiteX5" fmla="*/ 2589 w 86783"/>
              <a:gd name="connsiteY5" fmla="*/ 229941 h 502009"/>
              <a:gd name="connsiteX6" fmla="*/ 16876 w 86783"/>
              <a:gd name="connsiteY6" fmla="*/ 1341 h 50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83" h="502009">
                <a:moveTo>
                  <a:pt x="16876" y="1341"/>
                </a:moveTo>
                <a:cubicBezTo>
                  <a:pt x="16611" y="-12682"/>
                  <a:pt x="-4820" y="86537"/>
                  <a:pt x="1001" y="145804"/>
                </a:cubicBezTo>
                <a:cubicBezTo>
                  <a:pt x="6822" y="205071"/>
                  <a:pt x="37514" y="297674"/>
                  <a:pt x="51801" y="356941"/>
                </a:cubicBezTo>
                <a:cubicBezTo>
                  <a:pt x="66088" y="416208"/>
                  <a:pt x="88049" y="493996"/>
                  <a:pt x="86726" y="501404"/>
                </a:cubicBezTo>
                <a:cubicBezTo>
                  <a:pt x="85403" y="508812"/>
                  <a:pt x="57887" y="446635"/>
                  <a:pt x="43864" y="401391"/>
                </a:cubicBezTo>
                <a:cubicBezTo>
                  <a:pt x="29841" y="356147"/>
                  <a:pt x="12114" y="292118"/>
                  <a:pt x="2589" y="229941"/>
                </a:cubicBezTo>
                <a:cubicBezTo>
                  <a:pt x="-6936" y="167764"/>
                  <a:pt x="17141" y="15364"/>
                  <a:pt x="16876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7995F94C-DA8E-405D-9208-0AA0F2406922}"/>
              </a:ext>
            </a:extLst>
          </p:cNvPr>
          <p:cNvSpPr/>
          <p:nvPr/>
        </p:nvSpPr>
        <p:spPr>
          <a:xfrm>
            <a:off x="2934859" y="6021852"/>
            <a:ext cx="141787" cy="495464"/>
          </a:xfrm>
          <a:custGeom>
            <a:avLst/>
            <a:gdLst>
              <a:gd name="connsiteX0" fmla="*/ 17891 w 141787"/>
              <a:gd name="connsiteY0" fmla="*/ 1123 h 495464"/>
              <a:gd name="connsiteX1" fmla="*/ 429 w 141787"/>
              <a:gd name="connsiteY1" fmla="*/ 110661 h 495464"/>
              <a:gd name="connsiteX2" fmla="*/ 38529 w 141787"/>
              <a:gd name="connsiteY2" fmla="*/ 344023 h 495464"/>
              <a:gd name="connsiteX3" fmla="*/ 81391 w 141787"/>
              <a:gd name="connsiteY3" fmla="*/ 455148 h 495464"/>
              <a:gd name="connsiteX4" fmla="*/ 141716 w 141787"/>
              <a:gd name="connsiteY4" fmla="*/ 493248 h 495464"/>
              <a:gd name="connsiteX5" fmla="*/ 68691 w 141787"/>
              <a:gd name="connsiteY5" fmla="*/ 397998 h 495464"/>
              <a:gd name="connsiteX6" fmla="*/ 16304 w 141787"/>
              <a:gd name="connsiteY6" fmla="*/ 172573 h 495464"/>
              <a:gd name="connsiteX7" fmla="*/ 17891 w 141787"/>
              <a:gd name="connsiteY7" fmla="*/ 1123 h 4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87" h="495464">
                <a:moveTo>
                  <a:pt x="17891" y="1123"/>
                </a:moveTo>
                <a:cubicBezTo>
                  <a:pt x="15245" y="-9196"/>
                  <a:pt x="-3011" y="53511"/>
                  <a:pt x="429" y="110661"/>
                </a:cubicBezTo>
                <a:cubicBezTo>
                  <a:pt x="3869" y="167811"/>
                  <a:pt x="25035" y="286608"/>
                  <a:pt x="38529" y="344023"/>
                </a:cubicBezTo>
                <a:cubicBezTo>
                  <a:pt x="52023" y="401438"/>
                  <a:pt x="64193" y="430277"/>
                  <a:pt x="81391" y="455148"/>
                </a:cubicBezTo>
                <a:cubicBezTo>
                  <a:pt x="98589" y="480019"/>
                  <a:pt x="143833" y="502773"/>
                  <a:pt x="141716" y="493248"/>
                </a:cubicBezTo>
                <a:cubicBezTo>
                  <a:pt x="139599" y="483723"/>
                  <a:pt x="89593" y="451444"/>
                  <a:pt x="68691" y="397998"/>
                </a:cubicBezTo>
                <a:cubicBezTo>
                  <a:pt x="47789" y="344552"/>
                  <a:pt x="22389" y="238719"/>
                  <a:pt x="16304" y="172573"/>
                </a:cubicBezTo>
                <a:cubicBezTo>
                  <a:pt x="10219" y="106427"/>
                  <a:pt x="20537" y="11442"/>
                  <a:pt x="17891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DE4A0B93-307E-4414-94A9-80246CC266AB}"/>
              </a:ext>
            </a:extLst>
          </p:cNvPr>
          <p:cNvSpPr/>
          <p:nvPr/>
        </p:nvSpPr>
        <p:spPr>
          <a:xfrm>
            <a:off x="2728902" y="6003618"/>
            <a:ext cx="115898" cy="73332"/>
          </a:xfrm>
          <a:custGeom>
            <a:avLst/>
            <a:gdLst>
              <a:gd name="connsiteX0" fmla="*/ 115898 w 115898"/>
              <a:gd name="connsiteY0" fmla="*/ 73332 h 73332"/>
              <a:gd name="connsiteX1" fmla="*/ 11 w 115898"/>
              <a:gd name="connsiteY1" fmla="*/ 307 h 73332"/>
              <a:gd name="connsiteX2" fmla="*/ 115898 w 115898"/>
              <a:gd name="connsiteY2" fmla="*/ 73332 h 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98" h="73332">
                <a:moveTo>
                  <a:pt x="115898" y="73332"/>
                </a:moveTo>
                <a:cubicBezTo>
                  <a:pt x="115898" y="73332"/>
                  <a:pt x="1334" y="6128"/>
                  <a:pt x="11" y="307"/>
                </a:cubicBezTo>
                <a:cubicBezTo>
                  <a:pt x="-1312" y="-5514"/>
                  <a:pt x="115898" y="73332"/>
                  <a:pt x="115898" y="7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68C002B1-1626-406B-9950-8A9115FFF326}"/>
              </a:ext>
            </a:extLst>
          </p:cNvPr>
          <p:cNvSpPr/>
          <p:nvPr/>
        </p:nvSpPr>
        <p:spPr>
          <a:xfrm>
            <a:off x="2581264" y="6035688"/>
            <a:ext cx="230234" cy="486811"/>
          </a:xfrm>
          <a:custGeom>
            <a:avLst/>
            <a:gdLst>
              <a:gd name="connsiteX0" fmla="*/ 230199 w 230234"/>
              <a:gd name="connsiteY0" fmla="*/ 95237 h 486811"/>
              <a:gd name="connsiteX1" fmla="*/ 152411 w 230234"/>
              <a:gd name="connsiteY1" fmla="*/ 26975 h 486811"/>
              <a:gd name="connsiteX2" fmla="*/ 92086 w 230234"/>
              <a:gd name="connsiteY2" fmla="*/ 101587 h 486811"/>
              <a:gd name="connsiteX3" fmla="*/ 52399 w 230234"/>
              <a:gd name="connsiteY3" fmla="*/ 214300 h 486811"/>
              <a:gd name="connsiteX4" fmla="*/ 12711 w 230234"/>
              <a:gd name="connsiteY4" fmla="*/ 404800 h 486811"/>
              <a:gd name="connsiteX5" fmla="*/ 11 w 230234"/>
              <a:gd name="connsiteY5" fmla="*/ 485762 h 486811"/>
              <a:gd name="connsiteX6" fmla="*/ 14299 w 230234"/>
              <a:gd name="connsiteY6" fmla="*/ 354000 h 486811"/>
              <a:gd name="connsiteX7" fmla="*/ 55574 w 230234"/>
              <a:gd name="connsiteY7" fmla="*/ 153975 h 486811"/>
              <a:gd name="connsiteX8" fmla="*/ 90499 w 230234"/>
              <a:gd name="connsiteY8" fmla="*/ 47612 h 486811"/>
              <a:gd name="connsiteX9" fmla="*/ 117486 w 230234"/>
              <a:gd name="connsiteY9" fmla="*/ 7925 h 486811"/>
              <a:gd name="connsiteX10" fmla="*/ 161936 w 230234"/>
              <a:gd name="connsiteY10" fmla="*/ 6337 h 486811"/>
              <a:gd name="connsiteX11" fmla="*/ 230199 w 230234"/>
              <a:gd name="connsiteY11" fmla="*/ 95237 h 4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234" h="486811">
                <a:moveTo>
                  <a:pt x="230199" y="95237"/>
                </a:moveTo>
                <a:cubicBezTo>
                  <a:pt x="228611" y="98677"/>
                  <a:pt x="175430" y="25917"/>
                  <a:pt x="152411" y="26975"/>
                </a:cubicBezTo>
                <a:cubicBezTo>
                  <a:pt x="129392" y="28033"/>
                  <a:pt x="108755" y="70366"/>
                  <a:pt x="92086" y="101587"/>
                </a:cubicBezTo>
                <a:cubicBezTo>
                  <a:pt x="75417" y="132808"/>
                  <a:pt x="65628" y="163765"/>
                  <a:pt x="52399" y="214300"/>
                </a:cubicBezTo>
                <a:cubicBezTo>
                  <a:pt x="39170" y="264835"/>
                  <a:pt x="21442" y="359557"/>
                  <a:pt x="12711" y="404800"/>
                </a:cubicBezTo>
                <a:cubicBezTo>
                  <a:pt x="3980" y="450043"/>
                  <a:pt x="-254" y="494229"/>
                  <a:pt x="11" y="485762"/>
                </a:cubicBezTo>
                <a:cubicBezTo>
                  <a:pt x="276" y="477295"/>
                  <a:pt x="5038" y="409298"/>
                  <a:pt x="14299" y="354000"/>
                </a:cubicBezTo>
                <a:cubicBezTo>
                  <a:pt x="23559" y="298702"/>
                  <a:pt x="42874" y="205039"/>
                  <a:pt x="55574" y="153975"/>
                </a:cubicBezTo>
                <a:cubicBezTo>
                  <a:pt x="68274" y="102911"/>
                  <a:pt x="80180" y="71954"/>
                  <a:pt x="90499" y="47612"/>
                </a:cubicBezTo>
                <a:cubicBezTo>
                  <a:pt x="100818" y="23270"/>
                  <a:pt x="105580" y="14804"/>
                  <a:pt x="117486" y="7925"/>
                </a:cubicBezTo>
                <a:cubicBezTo>
                  <a:pt x="129392" y="1046"/>
                  <a:pt x="144209" y="-5040"/>
                  <a:pt x="161936" y="6337"/>
                </a:cubicBezTo>
                <a:cubicBezTo>
                  <a:pt x="179663" y="17714"/>
                  <a:pt x="231787" y="91797"/>
                  <a:pt x="230199" y="95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2D937DE4-0A23-4671-98A5-6BCEFE473E9D}"/>
              </a:ext>
            </a:extLst>
          </p:cNvPr>
          <p:cNvSpPr/>
          <p:nvPr/>
        </p:nvSpPr>
        <p:spPr>
          <a:xfrm>
            <a:off x="2370777" y="6118376"/>
            <a:ext cx="259652" cy="33195"/>
          </a:xfrm>
          <a:custGeom>
            <a:avLst/>
            <a:gdLst>
              <a:gd name="connsiteX0" fmla="*/ 2536 w 259652"/>
              <a:gd name="connsiteY0" fmla="*/ 33187 h 33195"/>
              <a:gd name="connsiteX1" fmla="*/ 256536 w 259652"/>
              <a:gd name="connsiteY1" fmla="*/ 4612 h 33195"/>
              <a:gd name="connsiteX2" fmla="*/ 134298 w 259652"/>
              <a:gd name="connsiteY2" fmla="*/ 1437 h 33195"/>
              <a:gd name="connsiteX3" fmla="*/ 2536 w 259652"/>
              <a:gd name="connsiteY3" fmla="*/ 33187 h 3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52" h="33195">
                <a:moveTo>
                  <a:pt x="2536" y="33187"/>
                </a:moveTo>
                <a:cubicBezTo>
                  <a:pt x="22909" y="33716"/>
                  <a:pt x="234576" y="9904"/>
                  <a:pt x="256536" y="4612"/>
                </a:cubicBezTo>
                <a:cubicBezTo>
                  <a:pt x="278496" y="-680"/>
                  <a:pt x="178748" y="-944"/>
                  <a:pt x="134298" y="1437"/>
                </a:cubicBezTo>
                <a:cubicBezTo>
                  <a:pt x="89848" y="3818"/>
                  <a:pt x="-17837" y="32658"/>
                  <a:pt x="2536" y="33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902F959B-0C5B-4D4C-A91A-8CBD69E33423}"/>
              </a:ext>
            </a:extLst>
          </p:cNvPr>
          <p:cNvSpPr/>
          <p:nvPr/>
        </p:nvSpPr>
        <p:spPr>
          <a:xfrm>
            <a:off x="2352660" y="6037224"/>
            <a:ext cx="111150" cy="144978"/>
          </a:xfrm>
          <a:custGeom>
            <a:avLst/>
            <a:gdLst>
              <a:gd name="connsiteX0" fmla="*/ 111140 w 111150"/>
              <a:gd name="connsiteY0" fmla="*/ 1626 h 144978"/>
              <a:gd name="connsiteX1" fmla="*/ 50815 w 111150"/>
              <a:gd name="connsiteY1" fmla="*/ 31789 h 144978"/>
              <a:gd name="connsiteX2" fmla="*/ 15 w 111150"/>
              <a:gd name="connsiteY2" fmla="*/ 144501 h 144978"/>
              <a:gd name="connsiteX3" fmla="*/ 46053 w 111150"/>
              <a:gd name="connsiteY3" fmla="*/ 69889 h 144978"/>
              <a:gd name="connsiteX4" fmla="*/ 111140 w 111150"/>
              <a:gd name="connsiteY4" fmla="*/ 1626 h 1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50" h="144978">
                <a:moveTo>
                  <a:pt x="111140" y="1626"/>
                </a:moveTo>
                <a:cubicBezTo>
                  <a:pt x="111934" y="-4724"/>
                  <a:pt x="69336" y="7977"/>
                  <a:pt x="50815" y="31789"/>
                </a:cubicBezTo>
                <a:cubicBezTo>
                  <a:pt x="32294" y="55601"/>
                  <a:pt x="809" y="138151"/>
                  <a:pt x="15" y="144501"/>
                </a:cubicBezTo>
                <a:cubicBezTo>
                  <a:pt x="-779" y="150851"/>
                  <a:pt x="28591" y="92114"/>
                  <a:pt x="46053" y="69889"/>
                </a:cubicBezTo>
                <a:cubicBezTo>
                  <a:pt x="63515" y="47664"/>
                  <a:pt x="110346" y="7976"/>
                  <a:pt x="111140" y="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ABADB070-ACF0-4998-9BF0-DE33C9C962E6}"/>
              </a:ext>
            </a:extLst>
          </p:cNvPr>
          <p:cNvSpPr/>
          <p:nvPr/>
        </p:nvSpPr>
        <p:spPr>
          <a:xfrm>
            <a:off x="2339881" y="6166879"/>
            <a:ext cx="265744" cy="394268"/>
          </a:xfrm>
          <a:custGeom>
            <a:avLst/>
            <a:gdLst>
              <a:gd name="connsiteX0" fmla="*/ 94 w 265744"/>
              <a:gd name="connsiteY0" fmla="*/ 41834 h 394268"/>
              <a:gd name="connsiteX1" fmla="*/ 215994 w 265744"/>
              <a:gd name="connsiteY1" fmla="*/ 2146 h 394268"/>
              <a:gd name="connsiteX2" fmla="*/ 265207 w 265744"/>
              <a:gd name="connsiteY2" fmla="*/ 8496 h 394268"/>
              <a:gd name="connsiteX3" fmla="*/ 241394 w 265744"/>
              <a:gd name="connsiteY3" fmla="*/ 35484 h 394268"/>
              <a:gd name="connsiteX4" fmla="*/ 228694 w 265744"/>
              <a:gd name="connsiteY4" fmla="*/ 132321 h 394268"/>
              <a:gd name="connsiteX5" fmla="*/ 230282 w 265744"/>
              <a:gd name="connsiteY5" fmla="*/ 184709 h 394268"/>
              <a:gd name="connsiteX6" fmla="*/ 212819 w 265744"/>
              <a:gd name="connsiteY6" fmla="*/ 211696 h 394268"/>
              <a:gd name="connsiteX7" fmla="*/ 201707 w 265744"/>
              <a:gd name="connsiteY7" fmla="*/ 306946 h 394268"/>
              <a:gd name="connsiteX8" fmla="*/ 174719 w 265744"/>
              <a:gd name="connsiteY8" fmla="*/ 325996 h 394268"/>
              <a:gd name="connsiteX9" fmla="*/ 174719 w 265744"/>
              <a:gd name="connsiteY9" fmla="*/ 391084 h 394268"/>
              <a:gd name="connsiteX10" fmla="*/ 220757 w 265744"/>
              <a:gd name="connsiteY10" fmla="*/ 213284 h 394268"/>
              <a:gd name="connsiteX11" fmla="*/ 244569 w 265744"/>
              <a:gd name="connsiteY11" fmla="*/ 18021 h 394268"/>
              <a:gd name="connsiteX12" fmla="*/ 94 w 265744"/>
              <a:gd name="connsiteY12" fmla="*/ 41834 h 3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744" h="394268">
                <a:moveTo>
                  <a:pt x="94" y="41834"/>
                </a:moveTo>
                <a:cubicBezTo>
                  <a:pt x="-4668" y="39188"/>
                  <a:pt x="171809" y="7702"/>
                  <a:pt x="215994" y="2146"/>
                </a:cubicBezTo>
                <a:cubicBezTo>
                  <a:pt x="260179" y="-3410"/>
                  <a:pt x="260974" y="2940"/>
                  <a:pt x="265207" y="8496"/>
                </a:cubicBezTo>
                <a:cubicBezTo>
                  <a:pt x="269440" y="14052"/>
                  <a:pt x="247479" y="14847"/>
                  <a:pt x="241394" y="35484"/>
                </a:cubicBezTo>
                <a:cubicBezTo>
                  <a:pt x="235309" y="56121"/>
                  <a:pt x="230546" y="107450"/>
                  <a:pt x="228694" y="132321"/>
                </a:cubicBezTo>
                <a:cubicBezTo>
                  <a:pt x="226842" y="157192"/>
                  <a:pt x="232928" y="171480"/>
                  <a:pt x="230282" y="184709"/>
                </a:cubicBezTo>
                <a:cubicBezTo>
                  <a:pt x="227636" y="197938"/>
                  <a:pt x="217581" y="191323"/>
                  <a:pt x="212819" y="211696"/>
                </a:cubicBezTo>
                <a:cubicBezTo>
                  <a:pt x="208057" y="232069"/>
                  <a:pt x="208057" y="287896"/>
                  <a:pt x="201707" y="306946"/>
                </a:cubicBezTo>
                <a:cubicBezTo>
                  <a:pt x="195357" y="325996"/>
                  <a:pt x="179217" y="311973"/>
                  <a:pt x="174719" y="325996"/>
                </a:cubicBezTo>
                <a:cubicBezTo>
                  <a:pt x="170221" y="340019"/>
                  <a:pt x="167046" y="409869"/>
                  <a:pt x="174719" y="391084"/>
                </a:cubicBezTo>
                <a:cubicBezTo>
                  <a:pt x="182392" y="372299"/>
                  <a:pt x="209115" y="275461"/>
                  <a:pt x="220757" y="213284"/>
                </a:cubicBezTo>
                <a:cubicBezTo>
                  <a:pt x="232399" y="151107"/>
                  <a:pt x="280817" y="45273"/>
                  <a:pt x="244569" y="18021"/>
                </a:cubicBezTo>
                <a:cubicBezTo>
                  <a:pt x="208321" y="-9231"/>
                  <a:pt x="4856" y="44480"/>
                  <a:pt x="94" y="4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27A4EC35-F979-479B-A661-E7CBF4F35F8E}"/>
              </a:ext>
            </a:extLst>
          </p:cNvPr>
          <p:cNvSpPr/>
          <p:nvPr/>
        </p:nvSpPr>
        <p:spPr>
          <a:xfrm>
            <a:off x="2313517" y="6024296"/>
            <a:ext cx="113801" cy="125158"/>
          </a:xfrm>
          <a:custGeom>
            <a:avLst/>
            <a:gdLst>
              <a:gd name="connsiteX0" fmla="*/ 113771 w 113801"/>
              <a:gd name="connsiteY0" fmla="*/ 267 h 125158"/>
              <a:gd name="connsiteX1" fmla="*/ 7408 w 113801"/>
              <a:gd name="connsiteY1" fmla="*/ 120917 h 125158"/>
              <a:gd name="connsiteX2" fmla="*/ 18521 w 113801"/>
              <a:gd name="connsiteY2" fmla="*/ 89167 h 125158"/>
              <a:gd name="connsiteX3" fmla="*/ 113771 w 113801"/>
              <a:gd name="connsiteY3" fmla="*/ 267 h 1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01" h="125158">
                <a:moveTo>
                  <a:pt x="113771" y="267"/>
                </a:moveTo>
                <a:cubicBezTo>
                  <a:pt x="111919" y="5559"/>
                  <a:pt x="23283" y="106100"/>
                  <a:pt x="7408" y="120917"/>
                </a:cubicBezTo>
                <a:cubicBezTo>
                  <a:pt x="-8467" y="135734"/>
                  <a:pt x="3969" y="108482"/>
                  <a:pt x="18521" y="89167"/>
                </a:cubicBezTo>
                <a:cubicBezTo>
                  <a:pt x="33073" y="69852"/>
                  <a:pt x="115623" y="-5025"/>
                  <a:pt x="113771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957C2B9B-BC73-4C9C-A777-5A96BD7D875E}"/>
              </a:ext>
            </a:extLst>
          </p:cNvPr>
          <p:cNvSpPr/>
          <p:nvPr/>
        </p:nvSpPr>
        <p:spPr>
          <a:xfrm>
            <a:off x="2300045" y="6151395"/>
            <a:ext cx="43856" cy="303619"/>
          </a:xfrm>
          <a:custGeom>
            <a:avLst/>
            <a:gdLst>
              <a:gd name="connsiteX0" fmla="*/ 25643 w 43856"/>
              <a:gd name="connsiteY0" fmla="*/ 168 h 303619"/>
              <a:gd name="connsiteX1" fmla="*/ 25643 w 43856"/>
              <a:gd name="connsiteY1" fmla="*/ 182730 h 303619"/>
              <a:gd name="connsiteX2" fmla="*/ 243 w 43856"/>
              <a:gd name="connsiteY2" fmla="*/ 303380 h 303619"/>
              <a:gd name="connsiteX3" fmla="*/ 43105 w 43856"/>
              <a:gd name="connsiteY3" fmla="*/ 152568 h 303619"/>
              <a:gd name="connsiteX4" fmla="*/ 25643 w 43856"/>
              <a:gd name="connsiteY4" fmla="*/ 168 h 30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6" h="303619">
                <a:moveTo>
                  <a:pt x="25643" y="168"/>
                </a:moveTo>
                <a:cubicBezTo>
                  <a:pt x="22733" y="5195"/>
                  <a:pt x="29876" y="132195"/>
                  <a:pt x="25643" y="182730"/>
                </a:cubicBezTo>
                <a:cubicBezTo>
                  <a:pt x="21410" y="233265"/>
                  <a:pt x="-2667" y="308407"/>
                  <a:pt x="243" y="303380"/>
                </a:cubicBezTo>
                <a:cubicBezTo>
                  <a:pt x="3153" y="298353"/>
                  <a:pt x="38343" y="201251"/>
                  <a:pt x="43105" y="152568"/>
                </a:cubicBezTo>
                <a:cubicBezTo>
                  <a:pt x="47868" y="103885"/>
                  <a:pt x="28553" y="-4859"/>
                  <a:pt x="2564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AE579329-1A74-4AA7-8501-7B4A936A35D2}"/>
              </a:ext>
            </a:extLst>
          </p:cNvPr>
          <p:cNvSpPr/>
          <p:nvPr/>
        </p:nvSpPr>
        <p:spPr>
          <a:xfrm>
            <a:off x="2278062" y="6157576"/>
            <a:ext cx="31954" cy="325223"/>
          </a:xfrm>
          <a:custGeom>
            <a:avLst/>
            <a:gdLst>
              <a:gd name="connsiteX0" fmla="*/ 28576 w 31954"/>
              <a:gd name="connsiteY0" fmla="*/ 337 h 325223"/>
              <a:gd name="connsiteX1" fmla="*/ 14288 w 31954"/>
              <a:gd name="connsiteY1" fmla="*/ 236874 h 325223"/>
              <a:gd name="connsiteX2" fmla="*/ 31751 w 31954"/>
              <a:gd name="connsiteY2" fmla="*/ 324187 h 325223"/>
              <a:gd name="connsiteX3" fmla="*/ 1 w 31954"/>
              <a:gd name="connsiteY3" fmla="*/ 187662 h 325223"/>
              <a:gd name="connsiteX4" fmla="*/ 28576 w 31954"/>
              <a:gd name="connsiteY4" fmla="*/ 337 h 3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" h="325223">
                <a:moveTo>
                  <a:pt x="28576" y="337"/>
                </a:moveTo>
                <a:cubicBezTo>
                  <a:pt x="30957" y="8539"/>
                  <a:pt x="13759" y="182899"/>
                  <a:pt x="14288" y="236874"/>
                </a:cubicBezTo>
                <a:cubicBezTo>
                  <a:pt x="14817" y="290849"/>
                  <a:pt x="34132" y="332389"/>
                  <a:pt x="31751" y="324187"/>
                </a:cubicBezTo>
                <a:cubicBezTo>
                  <a:pt x="29370" y="315985"/>
                  <a:pt x="266" y="239785"/>
                  <a:pt x="1" y="187662"/>
                </a:cubicBezTo>
                <a:cubicBezTo>
                  <a:pt x="-264" y="135539"/>
                  <a:pt x="26195" y="-7865"/>
                  <a:pt x="28576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2C6F2737-B653-4C6F-BE7E-1C49DBE6EE8A}"/>
              </a:ext>
            </a:extLst>
          </p:cNvPr>
          <p:cNvSpPr/>
          <p:nvPr/>
        </p:nvSpPr>
        <p:spPr>
          <a:xfrm>
            <a:off x="2249205" y="6184394"/>
            <a:ext cx="31586" cy="270842"/>
          </a:xfrm>
          <a:custGeom>
            <a:avLst/>
            <a:gdLst>
              <a:gd name="connsiteX0" fmla="*/ 16158 w 31586"/>
              <a:gd name="connsiteY0" fmla="*/ 2094 h 270842"/>
              <a:gd name="connsiteX1" fmla="*/ 283 w 31586"/>
              <a:gd name="connsiteY1" fmla="*/ 149731 h 270842"/>
              <a:gd name="connsiteX2" fmla="*/ 30445 w 31586"/>
              <a:gd name="connsiteY2" fmla="*/ 267206 h 270842"/>
              <a:gd name="connsiteX3" fmla="*/ 16158 w 31586"/>
              <a:gd name="connsiteY3" fmla="*/ 2094 h 27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6" h="270842">
                <a:moveTo>
                  <a:pt x="16158" y="2094"/>
                </a:moveTo>
                <a:cubicBezTo>
                  <a:pt x="11131" y="-17485"/>
                  <a:pt x="-2098" y="105546"/>
                  <a:pt x="283" y="149731"/>
                </a:cubicBezTo>
                <a:cubicBezTo>
                  <a:pt x="2664" y="193916"/>
                  <a:pt x="25153" y="290754"/>
                  <a:pt x="30445" y="267206"/>
                </a:cubicBezTo>
                <a:cubicBezTo>
                  <a:pt x="35737" y="243658"/>
                  <a:pt x="21185" y="21673"/>
                  <a:pt x="16158" y="2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: 図形 2180">
            <a:extLst>
              <a:ext uri="{FF2B5EF4-FFF2-40B4-BE49-F238E27FC236}">
                <a16:creationId xmlns:a16="http://schemas.microsoft.com/office/drawing/2014/main" id="{D2BF6098-2098-4851-8994-97C5FDEB106E}"/>
              </a:ext>
            </a:extLst>
          </p:cNvPr>
          <p:cNvSpPr/>
          <p:nvPr/>
        </p:nvSpPr>
        <p:spPr>
          <a:xfrm>
            <a:off x="2013316" y="6144021"/>
            <a:ext cx="293082" cy="123578"/>
          </a:xfrm>
          <a:custGeom>
            <a:avLst/>
            <a:gdLst>
              <a:gd name="connsiteX0" fmla="*/ 1222 w 293082"/>
              <a:gd name="connsiteY0" fmla="*/ 123429 h 123578"/>
              <a:gd name="connsiteX1" fmla="*/ 115522 w 293082"/>
              <a:gd name="connsiteY1" fmla="*/ 31354 h 123578"/>
              <a:gd name="connsiteX2" fmla="*/ 291734 w 293082"/>
              <a:gd name="connsiteY2" fmla="*/ 5954 h 123578"/>
              <a:gd name="connsiteX3" fmla="*/ 186959 w 293082"/>
              <a:gd name="connsiteY3" fmla="*/ 7542 h 123578"/>
              <a:gd name="connsiteX4" fmla="*/ 1222 w 293082"/>
              <a:gd name="connsiteY4" fmla="*/ 123429 h 1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2" h="123578">
                <a:moveTo>
                  <a:pt x="1222" y="123429"/>
                </a:moveTo>
                <a:cubicBezTo>
                  <a:pt x="-10684" y="127398"/>
                  <a:pt x="67103" y="50933"/>
                  <a:pt x="115522" y="31354"/>
                </a:cubicBezTo>
                <a:cubicBezTo>
                  <a:pt x="163941" y="11775"/>
                  <a:pt x="279828" y="9923"/>
                  <a:pt x="291734" y="5954"/>
                </a:cubicBezTo>
                <a:cubicBezTo>
                  <a:pt x="303640" y="1985"/>
                  <a:pt x="234055" y="-5952"/>
                  <a:pt x="186959" y="7542"/>
                </a:cubicBezTo>
                <a:cubicBezTo>
                  <a:pt x="139863" y="21036"/>
                  <a:pt x="13128" y="119460"/>
                  <a:pt x="1222" y="123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: 図形 2181">
            <a:extLst>
              <a:ext uri="{FF2B5EF4-FFF2-40B4-BE49-F238E27FC236}">
                <a16:creationId xmlns:a16="http://schemas.microsoft.com/office/drawing/2014/main" id="{5923A059-25B5-4435-96F7-3E7E24FD77D7}"/>
              </a:ext>
            </a:extLst>
          </p:cNvPr>
          <p:cNvSpPr/>
          <p:nvPr/>
        </p:nvSpPr>
        <p:spPr>
          <a:xfrm>
            <a:off x="6048375" y="5432425"/>
            <a:ext cx="349250" cy="3175"/>
          </a:xfrm>
          <a:custGeom>
            <a:avLst/>
            <a:gdLst>
              <a:gd name="connsiteX0" fmla="*/ 0 w 349250"/>
              <a:gd name="connsiteY0" fmla="*/ 3175 h 3175"/>
              <a:gd name="connsiteX1" fmla="*/ 349250 w 349250"/>
              <a:gd name="connsiteY1" fmla="*/ 0 h 3175"/>
              <a:gd name="connsiteX2" fmla="*/ 0 w 349250"/>
              <a:gd name="connsiteY2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3175">
                <a:moveTo>
                  <a:pt x="0" y="3175"/>
                </a:moveTo>
                <a:lnTo>
                  <a:pt x="349250" y="0"/>
                </a:lnTo>
                <a:cubicBezTo>
                  <a:pt x="349779" y="2646"/>
                  <a:pt x="0" y="3175"/>
                  <a:pt x="0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: 図形 2182">
            <a:extLst>
              <a:ext uri="{FF2B5EF4-FFF2-40B4-BE49-F238E27FC236}">
                <a16:creationId xmlns:a16="http://schemas.microsoft.com/office/drawing/2014/main" id="{F75F2BC8-CEA3-4C99-A006-320A0C4719DD}"/>
              </a:ext>
            </a:extLst>
          </p:cNvPr>
          <p:cNvSpPr/>
          <p:nvPr/>
        </p:nvSpPr>
        <p:spPr>
          <a:xfrm>
            <a:off x="6403916" y="5428042"/>
            <a:ext cx="146259" cy="684533"/>
          </a:xfrm>
          <a:custGeom>
            <a:avLst/>
            <a:gdLst>
              <a:gd name="connsiteX0" fmla="*/ 59 w 146259"/>
              <a:gd name="connsiteY0" fmla="*/ 1208 h 684533"/>
              <a:gd name="connsiteX1" fmla="*/ 101659 w 146259"/>
              <a:gd name="connsiteY1" fmla="*/ 99633 h 684533"/>
              <a:gd name="connsiteX2" fmla="*/ 108009 w 146259"/>
              <a:gd name="connsiteY2" fmla="*/ 677483 h 684533"/>
              <a:gd name="connsiteX3" fmla="*/ 146109 w 146259"/>
              <a:gd name="connsiteY3" fmla="*/ 401258 h 684533"/>
              <a:gd name="connsiteX4" fmla="*/ 117534 w 146259"/>
              <a:gd name="connsiteY4" fmla="*/ 109158 h 684533"/>
              <a:gd name="connsiteX5" fmla="*/ 59 w 146259"/>
              <a:gd name="connsiteY5" fmla="*/ 1208 h 68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59" h="684533">
                <a:moveTo>
                  <a:pt x="59" y="1208"/>
                </a:moveTo>
                <a:cubicBezTo>
                  <a:pt x="-2587" y="-380"/>
                  <a:pt x="83667" y="-13079"/>
                  <a:pt x="101659" y="99633"/>
                </a:cubicBezTo>
                <a:cubicBezTo>
                  <a:pt x="119651" y="212345"/>
                  <a:pt x="100601" y="627212"/>
                  <a:pt x="108009" y="677483"/>
                </a:cubicBezTo>
                <a:cubicBezTo>
                  <a:pt x="115417" y="727754"/>
                  <a:pt x="144522" y="495979"/>
                  <a:pt x="146109" y="401258"/>
                </a:cubicBezTo>
                <a:cubicBezTo>
                  <a:pt x="147697" y="306537"/>
                  <a:pt x="136584" y="180066"/>
                  <a:pt x="117534" y="109158"/>
                </a:cubicBezTo>
                <a:cubicBezTo>
                  <a:pt x="98484" y="38250"/>
                  <a:pt x="2705" y="2796"/>
                  <a:pt x="59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: 図形 2183">
            <a:extLst>
              <a:ext uri="{FF2B5EF4-FFF2-40B4-BE49-F238E27FC236}">
                <a16:creationId xmlns:a16="http://schemas.microsoft.com/office/drawing/2014/main" id="{03B10DE8-EE79-4F6B-B2F2-B9765009BB12}"/>
              </a:ext>
            </a:extLst>
          </p:cNvPr>
          <p:cNvSpPr/>
          <p:nvPr/>
        </p:nvSpPr>
        <p:spPr>
          <a:xfrm>
            <a:off x="6394446" y="5386860"/>
            <a:ext cx="82570" cy="718438"/>
          </a:xfrm>
          <a:custGeom>
            <a:avLst/>
            <a:gdLst>
              <a:gd name="connsiteX0" fmla="*/ 4 w 82570"/>
              <a:gd name="connsiteY0" fmla="*/ 29690 h 718438"/>
              <a:gd name="connsiteX1" fmla="*/ 57154 w 82570"/>
              <a:gd name="connsiteY1" fmla="*/ 712315 h 718438"/>
              <a:gd name="connsiteX2" fmla="*/ 82554 w 82570"/>
              <a:gd name="connsiteY2" fmla="*/ 353540 h 718438"/>
              <a:gd name="connsiteX3" fmla="*/ 53979 w 82570"/>
              <a:gd name="connsiteY3" fmla="*/ 143990 h 718438"/>
              <a:gd name="connsiteX4" fmla="*/ 4 w 82570"/>
              <a:gd name="connsiteY4" fmla="*/ 29690 h 71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718438">
                <a:moveTo>
                  <a:pt x="4" y="29690"/>
                </a:moveTo>
                <a:cubicBezTo>
                  <a:pt x="533" y="124411"/>
                  <a:pt x="43396" y="658340"/>
                  <a:pt x="57154" y="712315"/>
                </a:cubicBezTo>
                <a:cubicBezTo>
                  <a:pt x="70912" y="766290"/>
                  <a:pt x="83083" y="448261"/>
                  <a:pt x="82554" y="353540"/>
                </a:cubicBezTo>
                <a:cubicBezTo>
                  <a:pt x="82025" y="258819"/>
                  <a:pt x="66679" y="195319"/>
                  <a:pt x="53979" y="143990"/>
                </a:cubicBezTo>
                <a:cubicBezTo>
                  <a:pt x="41279" y="92661"/>
                  <a:pt x="-525" y="-65031"/>
                  <a:pt x="4" y="2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: 図形 2184">
            <a:extLst>
              <a:ext uri="{FF2B5EF4-FFF2-40B4-BE49-F238E27FC236}">
                <a16:creationId xmlns:a16="http://schemas.microsoft.com/office/drawing/2014/main" id="{96F82400-8FB2-4CFB-9776-5A22113E28A4}"/>
              </a:ext>
            </a:extLst>
          </p:cNvPr>
          <p:cNvSpPr/>
          <p:nvPr/>
        </p:nvSpPr>
        <p:spPr>
          <a:xfrm>
            <a:off x="6073775" y="5422900"/>
            <a:ext cx="384175" cy="26013"/>
          </a:xfrm>
          <a:custGeom>
            <a:avLst/>
            <a:gdLst>
              <a:gd name="connsiteX0" fmla="*/ 0 w 384175"/>
              <a:gd name="connsiteY0" fmla="*/ 0 h 26013"/>
              <a:gd name="connsiteX1" fmla="*/ 384175 w 384175"/>
              <a:gd name="connsiteY1" fmla="*/ 25400 h 26013"/>
              <a:gd name="connsiteX2" fmla="*/ 0 w 384175"/>
              <a:gd name="connsiteY2" fmla="*/ 0 h 2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" h="26013">
                <a:moveTo>
                  <a:pt x="0" y="0"/>
                </a:moveTo>
                <a:cubicBezTo>
                  <a:pt x="0" y="0"/>
                  <a:pt x="383646" y="30692"/>
                  <a:pt x="384175" y="25400"/>
                </a:cubicBezTo>
                <a:cubicBezTo>
                  <a:pt x="384704" y="2010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: 図形 2185">
            <a:extLst>
              <a:ext uri="{FF2B5EF4-FFF2-40B4-BE49-F238E27FC236}">
                <a16:creationId xmlns:a16="http://schemas.microsoft.com/office/drawing/2014/main" id="{B82B4245-52B5-4B2F-90EF-9077CA76D50C}"/>
              </a:ext>
            </a:extLst>
          </p:cNvPr>
          <p:cNvSpPr/>
          <p:nvPr/>
        </p:nvSpPr>
        <p:spPr>
          <a:xfrm>
            <a:off x="6101940" y="5425349"/>
            <a:ext cx="260947" cy="597752"/>
          </a:xfrm>
          <a:custGeom>
            <a:avLst/>
            <a:gdLst>
              <a:gd name="connsiteX0" fmla="*/ 410 w 260947"/>
              <a:gd name="connsiteY0" fmla="*/ 3901 h 597752"/>
              <a:gd name="connsiteX1" fmla="*/ 203610 w 260947"/>
              <a:gd name="connsiteY1" fmla="*/ 270601 h 597752"/>
              <a:gd name="connsiteX2" fmla="*/ 260760 w 260947"/>
              <a:gd name="connsiteY2" fmla="*/ 597626 h 597752"/>
              <a:gd name="connsiteX3" fmla="*/ 219485 w 260947"/>
              <a:gd name="connsiteY3" fmla="*/ 232501 h 597752"/>
              <a:gd name="connsiteX4" fmla="*/ 152810 w 260947"/>
              <a:gd name="connsiteY4" fmla="*/ 121376 h 597752"/>
              <a:gd name="connsiteX5" fmla="*/ 410 w 260947"/>
              <a:gd name="connsiteY5" fmla="*/ 3901 h 59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47" h="597752">
                <a:moveTo>
                  <a:pt x="410" y="3901"/>
                </a:moveTo>
                <a:cubicBezTo>
                  <a:pt x="8877" y="28772"/>
                  <a:pt x="160218" y="171647"/>
                  <a:pt x="203610" y="270601"/>
                </a:cubicBezTo>
                <a:cubicBezTo>
                  <a:pt x="247002" y="369555"/>
                  <a:pt x="258114" y="603976"/>
                  <a:pt x="260760" y="597626"/>
                </a:cubicBezTo>
                <a:cubicBezTo>
                  <a:pt x="263406" y="591276"/>
                  <a:pt x="237477" y="311876"/>
                  <a:pt x="219485" y="232501"/>
                </a:cubicBezTo>
                <a:cubicBezTo>
                  <a:pt x="201493" y="153126"/>
                  <a:pt x="188793" y="163180"/>
                  <a:pt x="152810" y="121376"/>
                </a:cubicBezTo>
                <a:cubicBezTo>
                  <a:pt x="116827" y="79572"/>
                  <a:pt x="-8057" y="-20970"/>
                  <a:pt x="410" y="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: 図形 2186">
            <a:extLst>
              <a:ext uri="{FF2B5EF4-FFF2-40B4-BE49-F238E27FC236}">
                <a16:creationId xmlns:a16="http://schemas.microsoft.com/office/drawing/2014/main" id="{22C19D5A-8C06-4731-BAF1-B539F5BEF9C8}"/>
              </a:ext>
            </a:extLst>
          </p:cNvPr>
          <p:cNvSpPr/>
          <p:nvPr/>
        </p:nvSpPr>
        <p:spPr>
          <a:xfrm>
            <a:off x="5833826" y="5711487"/>
            <a:ext cx="553965" cy="978720"/>
          </a:xfrm>
          <a:custGeom>
            <a:avLst/>
            <a:gdLst>
              <a:gd name="connsiteX0" fmla="*/ 41512 w 553965"/>
              <a:gd name="connsiteY0" fmla="*/ 338 h 978720"/>
              <a:gd name="connsiteX1" fmla="*/ 20874 w 553965"/>
              <a:gd name="connsiteY1" fmla="*/ 374988 h 978720"/>
              <a:gd name="connsiteX2" fmla="*/ 237 w 553965"/>
              <a:gd name="connsiteY2" fmla="*/ 395626 h 978720"/>
              <a:gd name="connsiteX3" fmla="*/ 35162 w 553965"/>
              <a:gd name="connsiteY3" fmla="*/ 440076 h 978720"/>
              <a:gd name="connsiteX4" fmla="*/ 8174 w 553965"/>
              <a:gd name="connsiteY4" fmla="*/ 521038 h 978720"/>
              <a:gd name="connsiteX5" fmla="*/ 16112 w 553965"/>
              <a:gd name="connsiteY5" fmla="*/ 748051 h 978720"/>
              <a:gd name="connsiteX6" fmla="*/ 65324 w 553965"/>
              <a:gd name="connsiteY6" fmla="*/ 771863 h 978720"/>
              <a:gd name="connsiteX7" fmla="*/ 528874 w 553965"/>
              <a:gd name="connsiteY7" fmla="*/ 971888 h 978720"/>
              <a:gd name="connsiteX8" fmla="*/ 443149 w 553965"/>
              <a:gd name="connsiteY8" fmla="*/ 914738 h 978720"/>
              <a:gd name="connsiteX9" fmla="*/ 30399 w 553965"/>
              <a:gd name="connsiteY9" fmla="*/ 744876 h 978720"/>
              <a:gd name="connsiteX10" fmla="*/ 38337 w 553965"/>
              <a:gd name="connsiteY10" fmla="*/ 481351 h 978720"/>
              <a:gd name="connsiteX11" fmla="*/ 39924 w 553965"/>
              <a:gd name="connsiteY11" fmla="*/ 311488 h 978720"/>
              <a:gd name="connsiteX12" fmla="*/ 41512 w 553965"/>
              <a:gd name="connsiteY12" fmla="*/ 338 h 9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965" h="978720">
                <a:moveTo>
                  <a:pt x="41512" y="338"/>
                </a:moveTo>
                <a:cubicBezTo>
                  <a:pt x="38337" y="10921"/>
                  <a:pt x="27753" y="309107"/>
                  <a:pt x="20874" y="374988"/>
                </a:cubicBezTo>
                <a:cubicBezTo>
                  <a:pt x="13995" y="440869"/>
                  <a:pt x="-2144" y="384778"/>
                  <a:pt x="237" y="395626"/>
                </a:cubicBezTo>
                <a:cubicBezTo>
                  <a:pt x="2618" y="406474"/>
                  <a:pt x="33839" y="419174"/>
                  <a:pt x="35162" y="440076"/>
                </a:cubicBezTo>
                <a:cubicBezTo>
                  <a:pt x="36485" y="460978"/>
                  <a:pt x="11349" y="469709"/>
                  <a:pt x="8174" y="521038"/>
                </a:cubicBezTo>
                <a:cubicBezTo>
                  <a:pt x="4999" y="572367"/>
                  <a:pt x="6587" y="706247"/>
                  <a:pt x="16112" y="748051"/>
                </a:cubicBezTo>
                <a:cubicBezTo>
                  <a:pt x="25637" y="789855"/>
                  <a:pt x="65324" y="771863"/>
                  <a:pt x="65324" y="771863"/>
                </a:cubicBezTo>
                <a:lnTo>
                  <a:pt x="528874" y="971888"/>
                </a:lnTo>
                <a:cubicBezTo>
                  <a:pt x="591845" y="995700"/>
                  <a:pt x="526228" y="952573"/>
                  <a:pt x="443149" y="914738"/>
                </a:cubicBezTo>
                <a:cubicBezTo>
                  <a:pt x="360070" y="876903"/>
                  <a:pt x="97868" y="817107"/>
                  <a:pt x="30399" y="744876"/>
                </a:cubicBezTo>
                <a:cubicBezTo>
                  <a:pt x="-37070" y="672645"/>
                  <a:pt x="36749" y="553582"/>
                  <a:pt x="38337" y="481351"/>
                </a:cubicBezTo>
                <a:cubicBezTo>
                  <a:pt x="39924" y="409120"/>
                  <a:pt x="37278" y="392450"/>
                  <a:pt x="39924" y="311488"/>
                </a:cubicBezTo>
                <a:cubicBezTo>
                  <a:pt x="42570" y="230526"/>
                  <a:pt x="44687" y="-10245"/>
                  <a:pt x="41512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0EAB5788-5CC8-42A1-B724-84E6A9CD16C4}"/>
              </a:ext>
            </a:extLst>
          </p:cNvPr>
          <p:cNvSpPr/>
          <p:nvPr/>
        </p:nvSpPr>
        <p:spPr>
          <a:xfrm>
            <a:off x="5801821" y="5772150"/>
            <a:ext cx="18050" cy="738862"/>
          </a:xfrm>
          <a:custGeom>
            <a:avLst/>
            <a:gdLst>
              <a:gd name="connsiteX0" fmla="*/ 17954 w 18050"/>
              <a:gd name="connsiteY0" fmla="*/ 0 h 738862"/>
              <a:gd name="connsiteX1" fmla="*/ 492 w 18050"/>
              <a:gd name="connsiteY1" fmla="*/ 392113 h 738862"/>
              <a:gd name="connsiteX2" fmla="*/ 5254 w 18050"/>
              <a:gd name="connsiteY2" fmla="*/ 477838 h 738862"/>
              <a:gd name="connsiteX3" fmla="*/ 10017 w 18050"/>
              <a:gd name="connsiteY3" fmla="*/ 738188 h 738862"/>
              <a:gd name="connsiteX4" fmla="*/ 6842 w 18050"/>
              <a:gd name="connsiteY4" fmla="*/ 392113 h 738862"/>
              <a:gd name="connsiteX5" fmla="*/ 17954 w 18050"/>
              <a:gd name="connsiteY5" fmla="*/ 0 h 73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0" h="738862">
                <a:moveTo>
                  <a:pt x="17954" y="0"/>
                </a:moveTo>
                <a:cubicBezTo>
                  <a:pt x="16896" y="0"/>
                  <a:pt x="2609" y="312473"/>
                  <a:pt x="492" y="392113"/>
                </a:cubicBezTo>
                <a:cubicBezTo>
                  <a:pt x="-1625" y="471753"/>
                  <a:pt x="3667" y="420159"/>
                  <a:pt x="5254" y="477838"/>
                </a:cubicBezTo>
                <a:cubicBezTo>
                  <a:pt x="6841" y="535517"/>
                  <a:pt x="9752" y="752475"/>
                  <a:pt x="10017" y="738188"/>
                </a:cubicBezTo>
                <a:cubicBezTo>
                  <a:pt x="10282" y="723901"/>
                  <a:pt x="2609" y="514880"/>
                  <a:pt x="6842" y="392113"/>
                </a:cubicBezTo>
                <a:cubicBezTo>
                  <a:pt x="11075" y="269346"/>
                  <a:pt x="19012" y="0"/>
                  <a:pt x="179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82C7DBBC-9C3B-48C7-92DA-94E171FBE7FD}"/>
              </a:ext>
            </a:extLst>
          </p:cNvPr>
          <p:cNvSpPr/>
          <p:nvPr/>
        </p:nvSpPr>
        <p:spPr>
          <a:xfrm>
            <a:off x="5778283" y="5844418"/>
            <a:ext cx="16589" cy="416087"/>
          </a:xfrm>
          <a:custGeom>
            <a:avLst/>
            <a:gdLst>
              <a:gd name="connsiteX0" fmla="*/ 217 w 16589"/>
              <a:gd name="connsiteY0" fmla="*/ 5520 h 416087"/>
              <a:gd name="connsiteX1" fmla="*/ 6567 w 16589"/>
              <a:gd name="connsiteY1" fmla="*/ 372232 h 416087"/>
              <a:gd name="connsiteX2" fmla="*/ 16092 w 16589"/>
              <a:gd name="connsiteY2" fmla="*/ 386520 h 416087"/>
              <a:gd name="connsiteX3" fmla="*/ 14505 w 16589"/>
              <a:gd name="connsiteY3" fmla="*/ 165857 h 416087"/>
              <a:gd name="connsiteX4" fmla="*/ 217 w 16589"/>
              <a:gd name="connsiteY4" fmla="*/ 5520 h 4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9" h="416087">
                <a:moveTo>
                  <a:pt x="217" y="5520"/>
                </a:moveTo>
                <a:cubicBezTo>
                  <a:pt x="-1106" y="39916"/>
                  <a:pt x="3921" y="308732"/>
                  <a:pt x="6567" y="372232"/>
                </a:cubicBezTo>
                <a:cubicBezTo>
                  <a:pt x="9213" y="435732"/>
                  <a:pt x="14769" y="420916"/>
                  <a:pt x="16092" y="386520"/>
                </a:cubicBezTo>
                <a:cubicBezTo>
                  <a:pt x="17415" y="352124"/>
                  <a:pt x="15828" y="225388"/>
                  <a:pt x="14505" y="165857"/>
                </a:cubicBezTo>
                <a:cubicBezTo>
                  <a:pt x="13182" y="106326"/>
                  <a:pt x="1540" y="-28876"/>
                  <a:pt x="217" y="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FE212770-626B-4F46-BD8F-33BE8BD5CA49}"/>
              </a:ext>
            </a:extLst>
          </p:cNvPr>
          <p:cNvSpPr/>
          <p:nvPr/>
        </p:nvSpPr>
        <p:spPr>
          <a:xfrm>
            <a:off x="5802167" y="6524041"/>
            <a:ext cx="644736" cy="263785"/>
          </a:xfrm>
          <a:custGeom>
            <a:avLst/>
            <a:gdLst>
              <a:gd name="connsiteX0" fmla="*/ 1733 w 644736"/>
              <a:gd name="connsiteY0" fmla="*/ 584 h 263785"/>
              <a:gd name="connsiteX1" fmla="*/ 381146 w 644736"/>
              <a:gd name="connsiteY1" fmla="*/ 132347 h 263785"/>
              <a:gd name="connsiteX2" fmla="*/ 631971 w 644736"/>
              <a:gd name="connsiteY2" fmla="*/ 262522 h 263785"/>
              <a:gd name="connsiteX3" fmla="*/ 544658 w 644736"/>
              <a:gd name="connsiteY3" fmla="*/ 186322 h 263785"/>
              <a:gd name="connsiteX4" fmla="*/ 1733 w 644736"/>
              <a:gd name="connsiteY4" fmla="*/ 584 h 26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736" h="263785">
                <a:moveTo>
                  <a:pt x="1733" y="584"/>
                </a:moveTo>
                <a:cubicBezTo>
                  <a:pt x="-25519" y="-8412"/>
                  <a:pt x="276106" y="88691"/>
                  <a:pt x="381146" y="132347"/>
                </a:cubicBezTo>
                <a:cubicBezTo>
                  <a:pt x="486186" y="176003"/>
                  <a:pt x="604719" y="253526"/>
                  <a:pt x="631971" y="262522"/>
                </a:cubicBezTo>
                <a:cubicBezTo>
                  <a:pt x="659223" y="271518"/>
                  <a:pt x="648375" y="231037"/>
                  <a:pt x="544658" y="186322"/>
                </a:cubicBezTo>
                <a:cubicBezTo>
                  <a:pt x="440941" y="141607"/>
                  <a:pt x="28985" y="9580"/>
                  <a:pt x="1733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C1C5443F-6F38-4008-98B6-2B921CF76C7A}"/>
              </a:ext>
            </a:extLst>
          </p:cNvPr>
          <p:cNvSpPr/>
          <p:nvPr/>
        </p:nvSpPr>
        <p:spPr>
          <a:xfrm>
            <a:off x="5739600" y="6579731"/>
            <a:ext cx="651337" cy="207723"/>
          </a:xfrm>
          <a:custGeom>
            <a:avLst/>
            <a:gdLst>
              <a:gd name="connsiteX0" fmla="*/ 800 w 651337"/>
              <a:gd name="connsiteY0" fmla="*/ 5219 h 207723"/>
              <a:gd name="connsiteX1" fmla="*/ 297663 w 651337"/>
              <a:gd name="connsiteY1" fmla="*/ 48082 h 207723"/>
              <a:gd name="connsiteX2" fmla="*/ 637388 w 651337"/>
              <a:gd name="connsiteY2" fmla="*/ 205244 h 207723"/>
              <a:gd name="connsiteX3" fmla="*/ 550075 w 651337"/>
              <a:gd name="connsiteY3" fmla="*/ 135394 h 207723"/>
              <a:gd name="connsiteX4" fmla="*/ 221463 w 651337"/>
              <a:gd name="connsiteY4" fmla="*/ 16332 h 207723"/>
              <a:gd name="connsiteX5" fmla="*/ 800 w 651337"/>
              <a:gd name="connsiteY5" fmla="*/ 5219 h 2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337" h="207723">
                <a:moveTo>
                  <a:pt x="800" y="5219"/>
                </a:moveTo>
                <a:cubicBezTo>
                  <a:pt x="13500" y="10511"/>
                  <a:pt x="191565" y="14745"/>
                  <a:pt x="297663" y="48082"/>
                </a:cubicBezTo>
                <a:cubicBezTo>
                  <a:pt x="403761" y="81419"/>
                  <a:pt x="595320" y="190692"/>
                  <a:pt x="637388" y="205244"/>
                </a:cubicBezTo>
                <a:cubicBezTo>
                  <a:pt x="679456" y="219796"/>
                  <a:pt x="619396" y="166879"/>
                  <a:pt x="550075" y="135394"/>
                </a:cubicBezTo>
                <a:cubicBezTo>
                  <a:pt x="480754" y="103909"/>
                  <a:pt x="313538" y="39615"/>
                  <a:pt x="221463" y="16332"/>
                </a:cubicBezTo>
                <a:cubicBezTo>
                  <a:pt x="129388" y="-6951"/>
                  <a:pt x="-11900" y="-73"/>
                  <a:pt x="800" y="5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12A38D8A-72B2-4747-8AC0-94534FCEDD7C}"/>
              </a:ext>
            </a:extLst>
          </p:cNvPr>
          <p:cNvSpPr/>
          <p:nvPr/>
        </p:nvSpPr>
        <p:spPr>
          <a:xfrm>
            <a:off x="5955143" y="5570488"/>
            <a:ext cx="307889" cy="195337"/>
          </a:xfrm>
          <a:custGeom>
            <a:avLst/>
            <a:gdLst>
              <a:gd name="connsiteX0" fmla="*/ 2745 w 307889"/>
              <a:gd name="connsiteY0" fmla="*/ 3225 h 195337"/>
              <a:gd name="connsiteX1" fmla="*/ 269445 w 307889"/>
              <a:gd name="connsiteY1" fmla="*/ 111175 h 195337"/>
              <a:gd name="connsiteX2" fmla="*/ 301195 w 307889"/>
              <a:gd name="connsiteY2" fmla="*/ 195312 h 195337"/>
              <a:gd name="connsiteX3" fmla="*/ 291670 w 307889"/>
              <a:gd name="connsiteY3" fmla="*/ 119112 h 195337"/>
              <a:gd name="connsiteX4" fmla="*/ 140857 w 307889"/>
              <a:gd name="connsiteY4" fmla="*/ 38150 h 195337"/>
              <a:gd name="connsiteX5" fmla="*/ 2745 w 307889"/>
              <a:gd name="connsiteY5" fmla="*/ 3225 h 1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889" h="195337">
                <a:moveTo>
                  <a:pt x="2745" y="3225"/>
                </a:moveTo>
                <a:cubicBezTo>
                  <a:pt x="24176" y="15396"/>
                  <a:pt x="219704" y="79161"/>
                  <a:pt x="269445" y="111175"/>
                </a:cubicBezTo>
                <a:cubicBezTo>
                  <a:pt x="319186" y="143189"/>
                  <a:pt x="297491" y="193989"/>
                  <a:pt x="301195" y="195312"/>
                </a:cubicBezTo>
                <a:cubicBezTo>
                  <a:pt x="304899" y="196635"/>
                  <a:pt x="318393" y="145306"/>
                  <a:pt x="291670" y="119112"/>
                </a:cubicBezTo>
                <a:cubicBezTo>
                  <a:pt x="264947" y="92918"/>
                  <a:pt x="190863" y="60640"/>
                  <a:pt x="140857" y="38150"/>
                </a:cubicBezTo>
                <a:cubicBezTo>
                  <a:pt x="90851" y="15661"/>
                  <a:pt x="-18686" y="-8946"/>
                  <a:pt x="2745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87C7AF6A-7707-4158-8257-6066F97FFB1E}"/>
              </a:ext>
            </a:extLst>
          </p:cNvPr>
          <p:cNvSpPr/>
          <p:nvPr/>
        </p:nvSpPr>
        <p:spPr>
          <a:xfrm>
            <a:off x="5941842" y="5589588"/>
            <a:ext cx="68608" cy="387350"/>
          </a:xfrm>
          <a:custGeom>
            <a:avLst/>
            <a:gdLst>
              <a:gd name="connsiteX0" fmla="*/ 171 w 68608"/>
              <a:gd name="connsiteY0" fmla="*/ 0 h 387350"/>
              <a:gd name="connsiteX1" fmla="*/ 47796 w 68608"/>
              <a:gd name="connsiteY1" fmla="*/ 250825 h 387350"/>
              <a:gd name="connsiteX2" fmla="*/ 54146 w 68608"/>
              <a:gd name="connsiteY2" fmla="*/ 387350 h 387350"/>
              <a:gd name="connsiteX3" fmla="*/ 66846 w 68608"/>
              <a:gd name="connsiteY3" fmla="*/ 249237 h 387350"/>
              <a:gd name="connsiteX4" fmla="*/ 171 w 68608"/>
              <a:gd name="connsiteY4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8" h="387350">
                <a:moveTo>
                  <a:pt x="171" y="0"/>
                </a:moveTo>
                <a:cubicBezTo>
                  <a:pt x="-3004" y="265"/>
                  <a:pt x="38800" y="186267"/>
                  <a:pt x="47796" y="250825"/>
                </a:cubicBezTo>
                <a:cubicBezTo>
                  <a:pt x="56792" y="315383"/>
                  <a:pt x="50971" y="387615"/>
                  <a:pt x="54146" y="387350"/>
                </a:cubicBezTo>
                <a:cubicBezTo>
                  <a:pt x="57321" y="387085"/>
                  <a:pt x="73990" y="314060"/>
                  <a:pt x="66846" y="249237"/>
                </a:cubicBezTo>
                <a:cubicBezTo>
                  <a:pt x="59702" y="184414"/>
                  <a:pt x="3346" y="-265"/>
                  <a:pt x="1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DF17F701-4BD6-4687-857E-9F8CA22FFADC}"/>
              </a:ext>
            </a:extLst>
          </p:cNvPr>
          <p:cNvSpPr/>
          <p:nvPr/>
        </p:nvSpPr>
        <p:spPr>
          <a:xfrm>
            <a:off x="6241157" y="5763011"/>
            <a:ext cx="69137" cy="548826"/>
          </a:xfrm>
          <a:custGeom>
            <a:avLst/>
            <a:gdLst>
              <a:gd name="connsiteX0" fmla="*/ 5656 w 69137"/>
              <a:gd name="connsiteY0" fmla="*/ 4377 h 548826"/>
              <a:gd name="connsiteX1" fmla="*/ 7243 w 69137"/>
              <a:gd name="connsiteY1" fmla="*/ 134552 h 548826"/>
              <a:gd name="connsiteX2" fmla="*/ 67568 w 69137"/>
              <a:gd name="connsiteY2" fmla="*/ 547302 h 548826"/>
              <a:gd name="connsiteX3" fmla="*/ 48518 w 69137"/>
              <a:gd name="connsiteY3" fmla="*/ 264727 h 548826"/>
              <a:gd name="connsiteX4" fmla="*/ 5656 w 69137"/>
              <a:gd name="connsiteY4" fmla="*/ 4377 h 5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37" h="548826">
                <a:moveTo>
                  <a:pt x="5656" y="4377"/>
                </a:moveTo>
                <a:cubicBezTo>
                  <a:pt x="-1223" y="-17319"/>
                  <a:pt x="-3076" y="44065"/>
                  <a:pt x="7243" y="134552"/>
                </a:cubicBezTo>
                <a:cubicBezTo>
                  <a:pt x="17562" y="225039"/>
                  <a:pt x="60689" y="525606"/>
                  <a:pt x="67568" y="547302"/>
                </a:cubicBezTo>
                <a:cubicBezTo>
                  <a:pt x="74447" y="568998"/>
                  <a:pt x="56985" y="353362"/>
                  <a:pt x="48518" y="264727"/>
                </a:cubicBezTo>
                <a:cubicBezTo>
                  <a:pt x="40051" y="176092"/>
                  <a:pt x="12535" y="26073"/>
                  <a:pt x="5656" y="4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4955F800-30B4-4E04-AA13-877FCDD8DD8A}"/>
              </a:ext>
            </a:extLst>
          </p:cNvPr>
          <p:cNvSpPr/>
          <p:nvPr/>
        </p:nvSpPr>
        <p:spPr>
          <a:xfrm>
            <a:off x="6410585" y="5981944"/>
            <a:ext cx="55427" cy="644749"/>
          </a:xfrm>
          <a:custGeom>
            <a:avLst/>
            <a:gdLst>
              <a:gd name="connsiteX0" fmla="*/ 23553 w 55427"/>
              <a:gd name="connsiteY0" fmla="*/ 31506 h 644749"/>
              <a:gd name="connsiteX1" fmla="*/ 1328 w 55427"/>
              <a:gd name="connsiteY1" fmla="*/ 117231 h 644749"/>
              <a:gd name="connsiteX2" fmla="*/ 2915 w 55427"/>
              <a:gd name="connsiteY2" fmla="*/ 593481 h 644749"/>
              <a:gd name="connsiteX3" fmla="*/ 6090 w 55427"/>
              <a:gd name="connsiteY3" fmla="*/ 636344 h 644749"/>
              <a:gd name="connsiteX4" fmla="*/ 55303 w 55427"/>
              <a:gd name="connsiteY4" fmla="*/ 636344 h 644749"/>
              <a:gd name="connsiteX5" fmla="*/ 20378 w 55427"/>
              <a:gd name="connsiteY5" fmla="*/ 556969 h 644749"/>
              <a:gd name="connsiteX6" fmla="*/ 23553 w 55427"/>
              <a:gd name="connsiteY6" fmla="*/ 31506 h 6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27" h="644749">
                <a:moveTo>
                  <a:pt x="23553" y="31506"/>
                </a:moveTo>
                <a:cubicBezTo>
                  <a:pt x="20378" y="-41784"/>
                  <a:pt x="4768" y="23569"/>
                  <a:pt x="1328" y="117231"/>
                </a:cubicBezTo>
                <a:cubicBezTo>
                  <a:pt x="-2112" y="210893"/>
                  <a:pt x="2121" y="506962"/>
                  <a:pt x="2915" y="593481"/>
                </a:cubicBezTo>
                <a:cubicBezTo>
                  <a:pt x="3709" y="680000"/>
                  <a:pt x="-2641" y="629200"/>
                  <a:pt x="6090" y="636344"/>
                </a:cubicBezTo>
                <a:cubicBezTo>
                  <a:pt x="14821" y="643488"/>
                  <a:pt x="52922" y="649573"/>
                  <a:pt x="55303" y="636344"/>
                </a:cubicBezTo>
                <a:cubicBezTo>
                  <a:pt x="57684" y="623115"/>
                  <a:pt x="25140" y="655659"/>
                  <a:pt x="20378" y="556969"/>
                </a:cubicBezTo>
                <a:cubicBezTo>
                  <a:pt x="15616" y="458279"/>
                  <a:pt x="26728" y="104796"/>
                  <a:pt x="23553" y="3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33D8BE11-E809-4F3D-96AF-B9409030A758}"/>
              </a:ext>
            </a:extLst>
          </p:cNvPr>
          <p:cNvSpPr/>
          <p:nvPr/>
        </p:nvSpPr>
        <p:spPr>
          <a:xfrm>
            <a:off x="6351451" y="5967047"/>
            <a:ext cx="51484" cy="751731"/>
          </a:xfrm>
          <a:custGeom>
            <a:avLst/>
            <a:gdLst>
              <a:gd name="connsiteX0" fmla="*/ 36649 w 51484"/>
              <a:gd name="connsiteY0" fmla="*/ 366 h 751731"/>
              <a:gd name="connsiteX1" fmla="*/ 137 w 51484"/>
              <a:gd name="connsiteY1" fmla="*/ 70216 h 751731"/>
              <a:gd name="connsiteX2" fmla="*/ 23949 w 51484"/>
              <a:gd name="connsiteY2" fmla="*/ 436928 h 751731"/>
              <a:gd name="connsiteX3" fmla="*/ 17599 w 51484"/>
              <a:gd name="connsiteY3" fmla="*/ 549641 h 751731"/>
              <a:gd name="connsiteX4" fmla="*/ 46174 w 51484"/>
              <a:gd name="connsiteY4" fmla="*/ 751253 h 751731"/>
              <a:gd name="connsiteX5" fmla="*/ 49349 w 51484"/>
              <a:gd name="connsiteY5" fmla="*/ 487728 h 751731"/>
              <a:gd name="connsiteX6" fmla="*/ 22362 w 51484"/>
              <a:gd name="connsiteY6" fmla="*/ 78153 h 751731"/>
              <a:gd name="connsiteX7" fmla="*/ 36649 w 51484"/>
              <a:gd name="connsiteY7" fmla="*/ 366 h 75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84" h="751731">
                <a:moveTo>
                  <a:pt x="36649" y="366"/>
                </a:moveTo>
                <a:cubicBezTo>
                  <a:pt x="32945" y="-957"/>
                  <a:pt x="2254" y="-2544"/>
                  <a:pt x="137" y="70216"/>
                </a:cubicBezTo>
                <a:cubicBezTo>
                  <a:pt x="-1980" y="142976"/>
                  <a:pt x="21039" y="357024"/>
                  <a:pt x="23949" y="436928"/>
                </a:cubicBezTo>
                <a:cubicBezTo>
                  <a:pt x="26859" y="516832"/>
                  <a:pt x="13895" y="497254"/>
                  <a:pt x="17599" y="549641"/>
                </a:cubicBezTo>
                <a:cubicBezTo>
                  <a:pt x="21303" y="602029"/>
                  <a:pt x="40882" y="761572"/>
                  <a:pt x="46174" y="751253"/>
                </a:cubicBezTo>
                <a:cubicBezTo>
                  <a:pt x="51466" y="740934"/>
                  <a:pt x="53318" y="599911"/>
                  <a:pt x="49349" y="487728"/>
                </a:cubicBezTo>
                <a:cubicBezTo>
                  <a:pt x="45380" y="375545"/>
                  <a:pt x="25801" y="156999"/>
                  <a:pt x="22362" y="78153"/>
                </a:cubicBezTo>
                <a:cubicBezTo>
                  <a:pt x="18923" y="-693"/>
                  <a:pt x="40353" y="1689"/>
                  <a:pt x="36649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7B60EA31-3A6A-4D0A-9DB0-61C62DCBE88C}"/>
              </a:ext>
            </a:extLst>
          </p:cNvPr>
          <p:cNvSpPr/>
          <p:nvPr/>
        </p:nvSpPr>
        <p:spPr>
          <a:xfrm>
            <a:off x="6382625" y="5973116"/>
            <a:ext cx="40596" cy="253155"/>
          </a:xfrm>
          <a:custGeom>
            <a:avLst/>
            <a:gdLst>
              <a:gd name="connsiteX0" fmla="*/ 40400 w 40596"/>
              <a:gd name="connsiteY0" fmla="*/ 647 h 253155"/>
              <a:gd name="connsiteX1" fmla="*/ 713 w 40596"/>
              <a:gd name="connsiteY1" fmla="*/ 78434 h 253155"/>
              <a:gd name="connsiteX2" fmla="*/ 15000 w 40596"/>
              <a:gd name="connsiteY2" fmla="*/ 253059 h 253155"/>
              <a:gd name="connsiteX3" fmla="*/ 16588 w 40596"/>
              <a:gd name="connsiteY3" fmla="*/ 53034 h 253155"/>
              <a:gd name="connsiteX4" fmla="*/ 40400 w 40596"/>
              <a:gd name="connsiteY4" fmla="*/ 647 h 2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6" h="253155">
                <a:moveTo>
                  <a:pt x="40400" y="647"/>
                </a:moveTo>
                <a:cubicBezTo>
                  <a:pt x="37754" y="4880"/>
                  <a:pt x="4946" y="36365"/>
                  <a:pt x="713" y="78434"/>
                </a:cubicBezTo>
                <a:cubicBezTo>
                  <a:pt x="-3520" y="120503"/>
                  <a:pt x="12354" y="257292"/>
                  <a:pt x="15000" y="253059"/>
                </a:cubicBezTo>
                <a:cubicBezTo>
                  <a:pt x="17646" y="248826"/>
                  <a:pt x="15000" y="93251"/>
                  <a:pt x="16588" y="53034"/>
                </a:cubicBezTo>
                <a:cubicBezTo>
                  <a:pt x="18176" y="12817"/>
                  <a:pt x="43046" y="-3586"/>
                  <a:pt x="40400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C5A43A1D-6DCF-4F4D-92FB-F321E6F3A2E3}"/>
              </a:ext>
            </a:extLst>
          </p:cNvPr>
          <p:cNvSpPr/>
          <p:nvPr/>
        </p:nvSpPr>
        <p:spPr>
          <a:xfrm>
            <a:off x="6492875" y="5481638"/>
            <a:ext cx="385160" cy="45435"/>
          </a:xfrm>
          <a:custGeom>
            <a:avLst/>
            <a:gdLst>
              <a:gd name="connsiteX0" fmla="*/ 0 w 385160"/>
              <a:gd name="connsiteY0" fmla="*/ 0 h 45435"/>
              <a:gd name="connsiteX1" fmla="*/ 236538 w 385160"/>
              <a:gd name="connsiteY1" fmla="*/ 33337 h 45435"/>
              <a:gd name="connsiteX2" fmla="*/ 382588 w 385160"/>
              <a:gd name="connsiteY2" fmla="*/ 44450 h 45435"/>
              <a:gd name="connsiteX3" fmla="*/ 115888 w 385160"/>
              <a:gd name="connsiteY3" fmla="*/ 11112 h 45435"/>
              <a:gd name="connsiteX4" fmla="*/ 0 w 385160"/>
              <a:gd name="connsiteY4" fmla="*/ 0 h 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60" h="45435">
                <a:moveTo>
                  <a:pt x="0" y="0"/>
                </a:moveTo>
                <a:lnTo>
                  <a:pt x="236538" y="33337"/>
                </a:lnTo>
                <a:cubicBezTo>
                  <a:pt x="300303" y="40745"/>
                  <a:pt x="402696" y="48154"/>
                  <a:pt x="382588" y="44450"/>
                </a:cubicBezTo>
                <a:cubicBezTo>
                  <a:pt x="362480" y="40746"/>
                  <a:pt x="115888" y="11112"/>
                  <a:pt x="115888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9856337-AFEC-45D4-AA83-707A32484A9F}"/>
              </a:ext>
            </a:extLst>
          </p:cNvPr>
          <p:cNvSpPr/>
          <p:nvPr/>
        </p:nvSpPr>
        <p:spPr>
          <a:xfrm>
            <a:off x="6849236" y="5455851"/>
            <a:ext cx="251657" cy="491744"/>
          </a:xfrm>
          <a:custGeom>
            <a:avLst/>
            <a:gdLst>
              <a:gd name="connsiteX0" fmla="*/ 827 w 251657"/>
              <a:gd name="connsiteY0" fmla="*/ 3562 h 491744"/>
              <a:gd name="connsiteX1" fmla="*/ 118302 w 251657"/>
              <a:gd name="connsiteY1" fmla="*/ 122624 h 491744"/>
              <a:gd name="connsiteX2" fmla="*/ 145289 w 251657"/>
              <a:gd name="connsiteY2" fmla="*/ 251212 h 491744"/>
              <a:gd name="connsiteX3" fmla="*/ 150052 w 251657"/>
              <a:gd name="connsiteY3" fmla="*/ 221049 h 491744"/>
              <a:gd name="connsiteX4" fmla="*/ 215139 w 251657"/>
              <a:gd name="connsiteY4" fmla="*/ 281374 h 491744"/>
              <a:gd name="connsiteX5" fmla="*/ 235777 w 251657"/>
              <a:gd name="connsiteY5" fmla="*/ 322649 h 491744"/>
              <a:gd name="connsiteX6" fmla="*/ 251652 w 251657"/>
              <a:gd name="connsiteY6" fmla="*/ 305187 h 491744"/>
              <a:gd name="connsiteX7" fmla="*/ 234189 w 251657"/>
              <a:gd name="connsiteY7" fmla="*/ 375037 h 491744"/>
              <a:gd name="connsiteX8" fmla="*/ 194502 w 251657"/>
              <a:gd name="connsiteY8" fmla="*/ 371862 h 491744"/>
              <a:gd name="connsiteX9" fmla="*/ 199264 w 251657"/>
              <a:gd name="connsiteY9" fmla="*/ 476637 h 491744"/>
              <a:gd name="connsiteX10" fmla="*/ 134177 w 251657"/>
              <a:gd name="connsiteY10" fmla="*/ 486162 h 491744"/>
              <a:gd name="connsiteX11" fmla="*/ 173864 w 251657"/>
              <a:gd name="connsiteY11" fmla="*/ 429012 h 491744"/>
              <a:gd name="connsiteX12" fmla="*/ 231014 w 251657"/>
              <a:gd name="connsiteY12" fmla="*/ 357574 h 491744"/>
              <a:gd name="connsiteX13" fmla="*/ 231014 w 251657"/>
              <a:gd name="connsiteY13" fmla="*/ 322649 h 491744"/>
              <a:gd name="connsiteX14" fmla="*/ 148464 w 251657"/>
              <a:gd name="connsiteY14" fmla="*/ 211524 h 491744"/>
              <a:gd name="connsiteX15" fmla="*/ 88139 w 251657"/>
              <a:gd name="connsiteY15" fmla="*/ 89287 h 491744"/>
              <a:gd name="connsiteX16" fmla="*/ 65914 w 251657"/>
              <a:gd name="connsiteY16" fmla="*/ 36899 h 491744"/>
              <a:gd name="connsiteX17" fmla="*/ 827 w 251657"/>
              <a:gd name="connsiteY17" fmla="*/ 3562 h 4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1657" h="491744">
                <a:moveTo>
                  <a:pt x="827" y="3562"/>
                </a:moveTo>
                <a:cubicBezTo>
                  <a:pt x="9558" y="17849"/>
                  <a:pt x="94225" y="81349"/>
                  <a:pt x="118302" y="122624"/>
                </a:cubicBezTo>
                <a:cubicBezTo>
                  <a:pt x="142379" y="163899"/>
                  <a:pt x="139997" y="234808"/>
                  <a:pt x="145289" y="251212"/>
                </a:cubicBezTo>
                <a:cubicBezTo>
                  <a:pt x="150581" y="267616"/>
                  <a:pt x="138410" y="216022"/>
                  <a:pt x="150052" y="221049"/>
                </a:cubicBezTo>
                <a:cubicBezTo>
                  <a:pt x="161694" y="226076"/>
                  <a:pt x="200852" y="264441"/>
                  <a:pt x="215139" y="281374"/>
                </a:cubicBezTo>
                <a:cubicBezTo>
                  <a:pt x="229426" y="298307"/>
                  <a:pt x="229692" y="318680"/>
                  <a:pt x="235777" y="322649"/>
                </a:cubicBezTo>
                <a:cubicBezTo>
                  <a:pt x="241862" y="326618"/>
                  <a:pt x="251917" y="296456"/>
                  <a:pt x="251652" y="305187"/>
                </a:cubicBezTo>
                <a:cubicBezTo>
                  <a:pt x="251387" y="313918"/>
                  <a:pt x="243714" y="363925"/>
                  <a:pt x="234189" y="375037"/>
                </a:cubicBezTo>
                <a:cubicBezTo>
                  <a:pt x="224664" y="386150"/>
                  <a:pt x="200323" y="354929"/>
                  <a:pt x="194502" y="371862"/>
                </a:cubicBezTo>
                <a:cubicBezTo>
                  <a:pt x="188681" y="388795"/>
                  <a:pt x="209318" y="457587"/>
                  <a:pt x="199264" y="476637"/>
                </a:cubicBezTo>
                <a:cubicBezTo>
                  <a:pt x="189210" y="495687"/>
                  <a:pt x="138410" y="494099"/>
                  <a:pt x="134177" y="486162"/>
                </a:cubicBezTo>
                <a:cubicBezTo>
                  <a:pt x="129944" y="478225"/>
                  <a:pt x="157725" y="450443"/>
                  <a:pt x="173864" y="429012"/>
                </a:cubicBezTo>
                <a:cubicBezTo>
                  <a:pt x="190003" y="407581"/>
                  <a:pt x="221489" y="375301"/>
                  <a:pt x="231014" y="357574"/>
                </a:cubicBezTo>
                <a:cubicBezTo>
                  <a:pt x="240539" y="339847"/>
                  <a:pt x="244772" y="346991"/>
                  <a:pt x="231014" y="322649"/>
                </a:cubicBezTo>
                <a:cubicBezTo>
                  <a:pt x="217256" y="298307"/>
                  <a:pt x="172276" y="250418"/>
                  <a:pt x="148464" y="211524"/>
                </a:cubicBezTo>
                <a:cubicBezTo>
                  <a:pt x="124652" y="172630"/>
                  <a:pt x="101897" y="118391"/>
                  <a:pt x="88139" y="89287"/>
                </a:cubicBezTo>
                <a:cubicBezTo>
                  <a:pt x="74381" y="60183"/>
                  <a:pt x="76762" y="52245"/>
                  <a:pt x="65914" y="36899"/>
                </a:cubicBezTo>
                <a:cubicBezTo>
                  <a:pt x="55066" y="21553"/>
                  <a:pt x="-7904" y="-10725"/>
                  <a:pt x="827" y="3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A3EA3B11-C254-4D3C-8F18-33DCCF45A368}"/>
              </a:ext>
            </a:extLst>
          </p:cNvPr>
          <p:cNvSpPr/>
          <p:nvPr/>
        </p:nvSpPr>
        <p:spPr>
          <a:xfrm>
            <a:off x="6814947" y="5493890"/>
            <a:ext cx="365316" cy="837484"/>
          </a:xfrm>
          <a:custGeom>
            <a:avLst/>
            <a:gdLst>
              <a:gd name="connsiteX0" fmla="*/ 191 w 365316"/>
              <a:gd name="connsiteY0" fmla="*/ 38548 h 837484"/>
              <a:gd name="connsiteX1" fmla="*/ 66866 w 365316"/>
              <a:gd name="connsiteY1" fmla="*/ 6798 h 837484"/>
              <a:gd name="connsiteX2" fmla="*/ 130366 w 365316"/>
              <a:gd name="connsiteY2" fmla="*/ 195710 h 837484"/>
              <a:gd name="connsiteX3" fmla="*/ 136716 w 365316"/>
              <a:gd name="connsiteY3" fmla="*/ 254448 h 837484"/>
              <a:gd name="connsiteX4" fmla="*/ 151003 w 365316"/>
              <a:gd name="connsiteY4" fmla="*/ 292548 h 837484"/>
              <a:gd name="connsiteX5" fmla="*/ 174816 w 365316"/>
              <a:gd name="connsiteY5" fmla="*/ 378273 h 837484"/>
              <a:gd name="connsiteX6" fmla="*/ 182753 w 365316"/>
              <a:gd name="connsiteY6" fmla="*/ 508448 h 837484"/>
              <a:gd name="connsiteX7" fmla="*/ 184341 w 365316"/>
              <a:gd name="connsiteY7" fmla="*/ 583060 h 837484"/>
              <a:gd name="connsiteX8" fmla="*/ 365316 w 365316"/>
              <a:gd name="connsiteY8" fmla="*/ 837060 h 837484"/>
              <a:gd name="connsiteX9" fmla="*/ 182753 w 365316"/>
              <a:gd name="connsiteY9" fmla="*/ 516385 h 837484"/>
              <a:gd name="connsiteX10" fmla="*/ 130366 w 365316"/>
              <a:gd name="connsiteY10" fmla="*/ 136973 h 837484"/>
              <a:gd name="connsiteX11" fmla="*/ 49403 w 365316"/>
              <a:gd name="connsiteY11" fmla="*/ 6798 h 837484"/>
              <a:gd name="connsiteX12" fmla="*/ 191 w 365316"/>
              <a:gd name="connsiteY12" fmla="*/ 38548 h 8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316" h="837484">
                <a:moveTo>
                  <a:pt x="191" y="38548"/>
                </a:moveTo>
                <a:cubicBezTo>
                  <a:pt x="3101" y="38548"/>
                  <a:pt x="45170" y="-19396"/>
                  <a:pt x="66866" y="6798"/>
                </a:cubicBezTo>
                <a:cubicBezTo>
                  <a:pt x="88562" y="32992"/>
                  <a:pt x="118724" y="154435"/>
                  <a:pt x="130366" y="195710"/>
                </a:cubicBezTo>
                <a:cubicBezTo>
                  <a:pt x="142008" y="236985"/>
                  <a:pt x="133277" y="238308"/>
                  <a:pt x="136716" y="254448"/>
                </a:cubicBezTo>
                <a:cubicBezTo>
                  <a:pt x="140155" y="270588"/>
                  <a:pt x="144653" y="271911"/>
                  <a:pt x="151003" y="292548"/>
                </a:cubicBezTo>
                <a:cubicBezTo>
                  <a:pt x="157353" y="313185"/>
                  <a:pt x="169524" y="342290"/>
                  <a:pt x="174816" y="378273"/>
                </a:cubicBezTo>
                <a:cubicBezTo>
                  <a:pt x="180108" y="414256"/>
                  <a:pt x="181166" y="474317"/>
                  <a:pt x="182753" y="508448"/>
                </a:cubicBezTo>
                <a:cubicBezTo>
                  <a:pt x="184340" y="542579"/>
                  <a:pt x="153914" y="528291"/>
                  <a:pt x="184341" y="583060"/>
                </a:cubicBezTo>
                <a:cubicBezTo>
                  <a:pt x="214768" y="637829"/>
                  <a:pt x="365581" y="848172"/>
                  <a:pt x="365316" y="837060"/>
                </a:cubicBezTo>
                <a:cubicBezTo>
                  <a:pt x="365051" y="825948"/>
                  <a:pt x="221911" y="633066"/>
                  <a:pt x="182753" y="516385"/>
                </a:cubicBezTo>
                <a:cubicBezTo>
                  <a:pt x="143595" y="399704"/>
                  <a:pt x="152591" y="221904"/>
                  <a:pt x="130366" y="136973"/>
                </a:cubicBezTo>
                <a:cubicBezTo>
                  <a:pt x="108141" y="52042"/>
                  <a:pt x="70570" y="27171"/>
                  <a:pt x="49403" y="6798"/>
                </a:cubicBezTo>
                <a:cubicBezTo>
                  <a:pt x="28236" y="-13575"/>
                  <a:pt x="-2719" y="38548"/>
                  <a:pt x="191" y="38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48CDBF99-C8F9-40E2-BF66-6E627FE4C2F0}"/>
              </a:ext>
            </a:extLst>
          </p:cNvPr>
          <p:cNvSpPr/>
          <p:nvPr/>
        </p:nvSpPr>
        <p:spPr>
          <a:xfrm>
            <a:off x="6809948" y="5441833"/>
            <a:ext cx="357615" cy="58727"/>
          </a:xfrm>
          <a:custGeom>
            <a:avLst/>
            <a:gdLst>
              <a:gd name="connsiteX0" fmla="*/ 357615 w 357615"/>
              <a:gd name="connsiteY0" fmla="*/ 8055 h 58727"/>
              <a:gd name="connsiteX1" fmla="*/ 30590 w 357615"/>
              <a:gd name="connsiteY1" fmla="*/ 117 h 58727"/>
              <a:gd name="connsiteX2" fmla="*/ 67102 w 357615"/>
              <a:gd name="connsiteY2" fmla="*/ 14405 h 58727"/>
              <a:gd name="connsiteX3" fmla="*/ 21065 w 357615"/>
              <a:gd name="connsiteY3" fmla="*/ 46155 h 58727"/>
              <a:gd name="connsiteX4" fmla="*/ 9952 w 357615"/>
              <a:gd name="connsiteY4" fmla="*/ 57267 h 58727"/>
              <a:gd name="connsiteX5" fmla="*/ 32177 w 357615"/>
              <a:gd name="connsiteY5" fmla="*/ 15992 h 58727"/>
              <a:gd name="connsiteX6" fmla="*/ 357615 w 357615"/>
              <a:gd name="connsiteY6" fmla="*/ 8055 h 5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615" h="58727">
                <a:moveTo>
                  <a:pt x="357615" y="8055"/>
                </a:moveTo>
                <a:cubicBezTo>
                  <a:pt x="357351" y="5409"/>
                  <a:pt x="79009" y="-941"/>
                  <a:pt x="30590" y="117"/>
                </a:cubicBezTo>
                <a:cubicBezTo>
                  <a:pt x="-17829" y="1175"/>
                  <a:pt x="68689" y="6732"/>
                  <a:pt x="67102" y="14405"/>
                </a:cubicBezTo>
                <a:cubicBezTo>
                  <a:pt x="65515" y="22078"/>
                  <a:pt x="30590" y="39011"/>
                  <a:pt x="21065" y="46155"/>
                </a:cubicBezTo>
                <a:cubicBezTo>
                  <a:pt x="11540" y="53299"/>
                  <a:pt x="8100" y="62294"/>
                  <a:pt x="9952" y="57267"/>
                </a:cubicBezTo>
                <a:cubicBezTo>
                  <a:pt x="11804" y="52240"/>
                  <a:pt x="-24973" y="20755"/>
                  <a:pt x="32177" y="15992"/>
                </a:cubicBezTo>
                <a:cubicBezTo>
                  <a:pt x="89327" y="11230"/>
                  <a:pt x="357879" y="10701"/>
                  <a:pt x="357615" y="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373C4EAA-59FF-423A-AD72-E39727D6A7A5}"/>
              </a:ext>
            </a:extLst>
          </p:cNvPr>
          <p:cNvSpPr/>
          <p:nvPr/>
        </p:nvSpPr>
        <p:spPr>
          <a:xfrm>
            <a:off x="7167235" y="5407637"/>
            <a:ext cx="710857" cy="947118"/>
          </a:xfrm>
          <a:custGeom>
            <a:avLst/>
            <a:gdLst>
              <a:gd name="connsiteX0" fmla="*/ 8265 w 710857"/>
              <a:gd name="connsiteY0" fmla="*/ 976 h 947118"/>
              <a:gd name="connsiteX1" fmla="*/ 209878 w 710857"/>
              <a:gd name="connsiteY1" fmla="*/ 99401 h 947118"/>
              <a:gd name="connsiteX2" fmla="*/ 482928 w 710857"/>
              <a:gd name="connsiteY2" fmla="*/ 245451 h 947118"/>
              <a:gd name="connsiteX3" fmla="*/ 644853 w 710857"/>
              <a:gd name="connsiteY3" fmla="*/ 585176 h 947118"/>
              <a:gd name="connsiteX4" fmla="*/ 708353 w 710857"/>
              <a:gd name="connsiteY4" fmla="*/ 945538 h 947118"/>
              <a:gd name="connsiteX5" fmla="*/ 676603 w 710857"/>
              <a:gd name="connsiteY5" fmla="*/ 697888 h 947118"/>
              <a:gd name="connsiteX6" fmla="*/ 486103 w 710857"/>
              <a:gd name="connsiteY6" fmla="*/ 262913 h 947118"/>
              <a:gd name="connsiteX7" fmla="*/ 84465 w 710857"/>
              <a:gd name="connsiteY7" fmla="*/ 61301 h 947118"/>
              <a:gd name="connsiteX8" fmla="*/ 8265 w 710857"/>
              <a:gd name="connsiteY8" fmla="*/ 976 h 94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857" h="947118">
                <a:moveTo>
                  <a:pt x="8265" y="976"/>
                </a:moveTo>
                <a:cubicBezTo>
                  <a:pt x="29167" y="7326"/>
                  <a:pt x="209878" y="99401"/>
                  <a:pt x="209878" y="99401"/>
                </a:cubicBezTo>
                <a:cubicBezTo>
                  <a:pt x="288989" y="140147"/>
                  <a:pt x="410432" y="164489"/>
                  <a:pt x="482928" y="245451"/>
                </a:cubicBezTo>
                <a:cubicBezTo>
                  <a:pt x="555424" y="326413"/>
                  <a:pt x="607282" y="468495"/>
                  <a:pt x="644853" y="585176"/>
                </a:cubicBezTo>
                <a:cubicBezTo>
                  <a:pt x="682424" y="701857"/>
                  <a:pt x="703061" y="926753"/>
                  <a:pt x="708353" y="945538"/>
                </a:cubicBezTo>
                <a:cubicBezTo>
                  <a:pt x="713645" y="964323"/>
                  <a:pt x="713645" y="811659"/>
                  <a:pt x="676603" y="697888"/>
                </a:cubicBezTo>
                <a:cubicBezTo>
                  <a:pt x="639561" y="584117"/>
                  <a:pt x="584793" y="369011"/>
                  <a:pt x="486103" y="262913"/>
                </a:cubicBezTo>
                <a:cubicBezTo>
                  <a:pt x="387413" y="156815"/>
                  <a:pt x="165163" y="102840"/>
                  <a:pt x="84465" y="61301"/>
                </a:cubicBezTo>
                <a:cubicBezTo>
                  <a:pt x="3767" y="19762"/>
                  <a:pt x="-12637" y="-5374"/>
                  <a:pt x="8265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7E7CAD63-F7A2-4F10-8C1E-99442EE83944}"/>
              </a:ext>
            </a:extLst>
          </p:cNvPr>
          <p:cNvSpPr/>
          <p:nvPr/>
        </p:nvSpPr>
        <p:spPr>
          <a:xfrm>
            <a:off x="7162769" y="5442645"/>
            <a:ext cx="344483" cy="720648"/>
          </a:xfrm>
          <a:custGeom>
            <a:avLst/>
            <a:gdLst>
              <a:gd name="connsiteX0" fmla="*/ 31 w 344483"/>
              <a:gd name="connsiteY0" fmla="*/ 893 h 720648"/>
              <a:gd name="connsiteX1" fmla="*/ 69881 w 344483"/>
              <a:gd name="connsiteY1" fmla="*/ 108843 h 720648"/>
              <a:gd name="connsiteX2" fmla="*/ 76231 w 344483"/>
              <a:gd name="connsiteY2" fmla="*/ 212030 h 720648"/>
              <a:gd name="connsiteX3" fmla="*/ 90519 w 344483"/>
              <a:gd name="connsiteY3" fmla="*/ 337443 h 720648"/>
              <a:gd name="connsiteX4" fmla="*/ 120681 w 344483"/>
              <a:gd name="connsiteY4" fmla="*/ 402530 h 720648"/>
              <a:gd name="connsiteX5" fmla="*/ 217519 w 344483"/>
              <a:gd name="connsiteY5" fmla="*/ 523180 h 720648"/>
              <a:gd name="connsiteX6" fmla="*/ 342931 w 344483"/>
              <a:gd name="connsiteY6" fmla="*/ 720030 h 720648"/>
              <a:gd name="connsiteX7" fmla="*/ 274669 w 344483"/>
              <a:gd name="connsiteY7" fmla="*/ 575568 h 720648"/>
              <a:gd name="connsiteX8" fmla="*/ 90519 w 344483"/>
              <a:gd name="connsiteY8" fmla="*/ 313630 h 720648"/>
              <a:gd name="connsiteX9" fmla="*/ 79406 w 344483"/>
              <a:gd name="connsiteY9" fmla="*/ 72330 h 720648"/>
              <a:gd name="connsiteX10" fmla="*/ 31 w 344483"/>
              <a:gd name="connsiteY10" fmla="*/ 893 h 72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483" h="720648">
                <a:moveTo>
                  <a:pt x="31" y="893"/>
                </a:moveTo>
                <a:cubicBezTo>
                  <a:pt x="-1556" y="6978"/>
                  <a:pt x="57181" y="73654"/>
                  <a:pt x="69881" y="108843"/>
                </a:cubicBezTo>
                <a:cubicBezTo>
                  <a:pt x="82581" y="144032"/>
                  <a:pt x="72791" y="173930"/>
                  <a:pt x="76231" y="212030"/>
                </a:cubicBezTo>
                <a:cubicBezTo>
                  <a:pt x="79671" y="250130"/>
                  <a:pt x="83111" y="305693"/>
                  <a:pt x="90519" y="337443"/>
                </a:cubicBezTo>
                <a:cubicBezTo>
                  <a:pt x="97927" y="369193"/>
                  <a:pt x="99514" y="371574"/>
                  <a:pt x="120681" y="402530"/>
                </a:cubicBezTo>
                <a:cubicBezTo>
                  <a:pt x="141848" y="433486"/>
                  <a:pt x="180477" y="470263"/>
                  <a:pt x="217519" y="523180"/>
                </a:cubicBezTo>
                <a:cubicBezTo>
                  <a:pt x="254561" y="576097"/>
                  <a:pt x="333406" y="711299"/>
                  <a:pt x="342931" y="720030"/>
                </a:cubicBezTo>
                <a:cubicBezTo>
                  <a:pt x="352456" y="728761"/>
                  <a:pt x="316738" y="643301"/>
                  <a:pt x="274669" y="575568"/>
                </a:cubicBezTo>
                <a:cubicBezTo>
                  <a:pt x="232600" y="507835"/>
                  <a:pt x="123063" y="397503"/>
                  <a:pt x="90519" y="313630"/>
                </a:cubicBezTo>
                <a:cubicBezTo>
                  <a:pt x="57975" y="229757"/>
                  <a:pt x="95546" y="124717"/>
                  <a:pt x="79406" y="72330"/>
                </a:cubicBezTo>
                <a:cubicBezTo>
                  <a:pt x="63266" y="19943"/>
                  <a:pt x="1618" y="-5192"/>
                  <a:pt x="31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28B18DFE-7591-40A7-B43F-B1DA81F73C8F}"/>
              </a:ext>
            </a:extLst>
          </p:cNvPr>
          <p:cNvSpPr/>
          <p:nvPr/>
        </p:nvSpPr>
        <p:spPr>
          <a:xfrm>
            <a:off x="7280256" y="5541634"/>
            <a:ext cx="559683" cy="861896"/>
          </a:xfrm>
          <a:custGeom>
            <a:avLst/>
            <a:gdLst>
              <a:gd name="connsiteX0" fmla="*/ 19 w 559683"/>
              <a:gd name="connsiteY0" fmla="*/ 329 h 861896"/>
              <a:gd name="connsiteX1" fmla="*/ 269894 w 559683"/>
              <a:gd name="connsiteY1" fmla="*/ 84466 h 861896"/>
              <a:gd name="connsiteX2" fmla="*/ 428644 w 559683"/>
              <a:gd name="connsiteY2" fmla="*/ 281316 h 861896"/>
              <a:gd name="connsiteX3" fmla="*/ 525482 w 559683"/>
              <a:gd name="connsiteY3" fmla="*/ 651204 h 861896"/>
              <a:gd name="connsiteX4" fmla="*/ 557232 w 559683"/>
              <a:gd name="connsiteY4" fmla="*/ 852816 h 861896"/>
              <a:gd name="connsiteX5" fmla="*/ 468332 w 559683"/>
              <a:gd name="connsiteY5" fmla="*/ 362279 h 861896"/>
              <a:gd name="connsiteX6" fmla="*/ 257194 w 559683"/>
              <a:gd name="connsiteY6" fmla="*/ 68591 h 861896"/>
              <a:gd name="connsiteX7" fmla="*/ 19 w 559683"/>
              <a:gd name="connsiteY7" fmla="*/ 329 h 86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683" h="861896">
                <a:moveTo>
                  <a:pt x="19" y="329"/>
                </a:moveTo>
                <a:cubicBezTo>
                  <a:pt x="2136" y="2975"/>
                  <a:pt x="198457" y="37635"/>
                  <a:pt x="269894" y="84466"/>
                </a:cubicBezTo>
                <a:cubicBezTo>
                  <a:pt x="341331" y="131297"/>
                  <a:pt x="386046" y="186860"/>
                  <a:pt x="428644" y="281316"/>
                </a:cubicBezTo>
                <a:cubicBezTo>
                  <a:pt x="471242" y="375772"/>
                  <a:pt x="504051" y="555954"/>
                  <a:pt x="525482" y="651204"/>
                </a:cubicBezTo>
                <a:cubicBezTo>
                  <a:pt x="546913" y="746454"/>
                  <a:pt x="566757" y="900970"/>
                  <a:pt x="557232" y="852816"/>
                </a:cubicBezTo>
                <a:cubicBezTo>
                  <a:pt x="547707" y="804662"/>
                  <a:pt x="518338" y="492983"/>
                  <a:pt x="468332" y="362279"/>
                </a:cubicBezTo>
                <a:cubicBezTo>
                  <a:pt x="418326" y="231575"/>
                  <a:pt x="341860" y="127064"/>
                  <a:pt x="257194" y="68591"/>
                </a:cubicBezTo>
                <a:cubicBezTo>
                  <a:pt x="172528" y="10118"/>
                  <a:pt x="-2098" y="-2317"/>
                  <a:pt x="19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60FB0882-7F94-4312-AA2E-E9B4185B5AC1}"/>
              </a:ext>
            </a:extLst>
          </p:cNvPr>
          <p:cNvSpPr/>
          <p:nvPr/>
        </p:nvSpPr>
        <p:spPr>
          <a:xfrm>
            <a:off x="7263235" y="5569542"/>
            <a:ext cx="330481" cy="603182"/>
          </a:xfrm>
          <a:custGeom>
            <a:avLst/>
            <a:gdLst>
              <a:gd name="connsiteX0" fmla="*/ 329778 w 330481"/>
              <a:gd name="connsiteY0" fmla="*/ 110533 h 603182"/>
              <a:gd name="connsiteX1" fmla="*/ 105940 w 330481"/>
              <a:gd name="connsiteY1" fmla="*/ 12108 h 603182"/>
              <a:gd name="connsiteX2" fmla="*/ 4340 w 330481"/>
              <a:gd name="connsiteY2" fmla="*/ 7346 h 603182"/>
              <a:gd name="connsiteX3" fmla="*/ 20215 w 330481"/>
              <a:gd name="connsiteY3" fmla="*/ 64496 h 603182"/>
              <a:gd name="connsiteX4" fmla="*/ 34503 w 330481"/>
              <a:gd name="connsiteY4" fmla="*/ 208958 h 603182"/>
              <a:gd name="connsiteX5" fmla="*/ 99590 w 330481"/>
              <a:gd name="connsiteY5" fmla="*/ 316908 h 603182"/>
              <a:gd name="connsiteX6" fmla="*/ 285328 w 330481"/>
              <a:gd name="connsiteY6" fmla="*/ 597896 h 603182"/>
              <a:gd name="connsiteX7" fmla="*/ 231353 w 330481"/>
              <a:gd name="connsiteY7" fmla="*/ 477246 h 603182"/>
              <a:gd name="connsiteX8" fmla="*/ 47203 w 330481"/>
              <a:gd name="connsiteY8" fmla="*/ 193083 h 603182"/>
              <a:gd name="connsiteX9" fmla="*/ 20215 w 330481"/>
              <a:gd name="connsiteY9" fmla="*/ 13696 h 603182"/>
              <a:gd name="connsiteX10" fmla="*/ 171028 w 330481"/>
              <a:gd name="connsiteY10" fmla="*/ 50208 h 603182"/>
              <a:gd name="connsiteX11" fmla="*/ 329778 w 330481"/>
              <a:gd name="connsiteY11" fmla="*/ 110533 h 60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81" h="603182">
                <a:moveTo>
                  <a:pt x="329778" y="110533"/>
                </a:moveTo>
                <a:cubicBezTo>
                  <a:pt x="318930" y="104183"/>
                  <a:pt x="160180" y="29306"/>
                  <a:pt x="105940" y="12108"/>
                </a:cubicBezTo>
                <a:cubicBezTo>
                  <a:pt x="51700" y="-5090"/>
                  <a:pt x="18627" y="-1385"/>
                  <a:pt x="4340" y="7346"/>
                </a:cubicBezTo>
                <a:cubicBezTo>
                  <a:pt x="-9947" y="16077"/>
                  <a:pt x="15188" y="30894"/>
                  <a:pt x="20215" y="64496"/>
                </a:cubicBezTo>
                <a:cubicBezTo>
                  <a:pt x="25242" y="98098"/>
                  <a:pt x="21274" y="166889"/>
                  <a:pt x="34503" y="208958"/>
                </a:cubicBezTo>
                <a:cubicBezTo>
                  <a:pt x="47732" y="251027"/>
                  <a:pt x="57786" y="252085"/>
                  <a:pt x="99590" y="316908"/>
                </a:cubicBezTo>
                <a:cubicBezTo>
                  <a:pt x="141394" y="381731"/>
                  <a:pt x="263367" y="571173"/>
                  <a:pt x="285328" y="597896"/>
                </a:cubicBezTo>
                <a:cubicBezTo>
                  <a:pt x="307289" y="624619"/>
                  <a:pt x="271040" y="544715"/>
                  <a:pt x="231353" y="477246"/>
                </a:cubicBezTo>
                <a:cubicBezTo>
                  <a:pt x="191665" y="409777"/>
                  <a:pt x="82393" y="270341"/>
                  <a:pt x="47203" y="193083"/>
                </a:cubicBezTo>
                <a:cubicBezTo>
                  <a:pt x="12013" y="115825"/>
                  <a:pt x="-422" y="37508"/>
                  <a:pt x="20215" y="13696"/>
                </a:cubicBezTo>
                <a:cubicBezTo>
                  <a:pt x="40852" y="-10116"/>
                  <a:pt x="118905" y="33539"/>
                  <a:pt x="171028" y="50208"/>
                </a:cubicBezTo>
                <a:cubicBezTo>
                  <a:pt x="223151" y="66877"/>
                  <a:pt x="340626" y="116883"/>
                  <a:pt x="329778" y="11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0D541663-1FBE-41CA-881B-98976D60D9ED}"/>
              </a:ext>
            </a:extLst>
          </p:cNvPr>
          <p:cNvSpPr/>
          <p:nvPr/>
        </p:nvSpPr>
        <p:spPr>
          <a:xfrm>
            <a:off x="6532338" y="6098059"/>
            <a:ext cx="235707" cy="238062"/>
          </a:xfrm>
          <a:custGeom>
            <a:avLst/>
            <a:gdLst>
              <a:gd name="connsiteX0" fmla="*/ 225 w 235707"/>
              <a:gd name="connsiteY0" fmla="*/ 1116 h 238062"/>
              <a:gd name="connsiteX1" fmla="*/ 224062 w 235707"/>
              <a:gd name="connsiteY1" fmla="*/ 232891 h 238062"/>
              <a:gd name="connsiteX2" fmla="*/ 182787 w 235707"/>
              <a:gd name="connsiteY2" fmla="*/ 148754 h 238062"/>
              <a:gd name="connsiteX3" fmla="*/ 225 w 235707"/>
              <a:gd name="connsiteY3" fmla="*/ 1116 h 23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07" h="238062">
                <a:moveTo>
                  <a:pt x="225" y="1116"/>
                </a:moveTo>
                <a:cubicBezTo>
                  <a:pt x="7104" y="15139"/>
                  <a:pt x="193635" y="208285"/>
                  <a:pt x="224062" y="232891"/>
                </a:cubicBezTo>
                <a:cubicBezTo>
                  <a:pt x="254489" y="257497"/>
                  <a:pt x="219829" y="188442"/>
                  <a:pt x="182787" y="148754"/>
                </a:cubicBezTo>
                <a:cubicBezTo>
                  <a:pt x="145745" y="109067"/>
                  <a:pt x="-6654" y="-12907"/>
                  <a:pt x="225" y="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6F6DDEDE-3565-480C-9B77-E4C47CDAFAD3}"/>
              </a:ext>
            </a:extLst>
          </p:cNvPr>
          <p:cNvSpPr/>
          <p:nvPr/>
        </p:nvSpPr>
        <p:spPr>
          <a:xfrm>
            <a:off x="6546792" y="6033974"/>
            <a:ext cx="258893" cy="303336"/>
          </a:xfrm>
          <a:custGeom>
            <a:avLst/>
            <a:gdLst>
              <a:gd name="connsiteX0" fmla="*/ 58 w 258893"/>
              <a:gd name="connsiteY0" fmla="*/ 114 h 303336"/>
              <a:gd name="connsiteX1" fmla="*/ 128646 w 258893"/>
              <a:gd name="connsiteY1" fmla="*/ 74726 h 303336"/>
              <a:gd name="connsiteX2" fmla="*/ 258821 w 258893"/>
              <a:gd name="connsiteY2" fmla="*/ 303326 h 303336"/>
              <a:gd name="connsiteX3" fmla="*/ 144521 w 258893"/>
              <a:gd name="connsiteY3" fmla="*/ 65201 h 303336"/>
              <a:gd name="connsiteX4" fmla="*/ 58 w 258893"/>
              <a:gd name="connsiteY4" fmla="*/ 114 h 3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893" h="303336">
                <a:moveTo>
                  <a:pt x="58" y="114"/>
                </a:moveTo>
                <a:cubicBezTo>
                  <a:pt x="-2588" y="1702"/>
                  <a:pt x="85519" y="24191"/>
                  <a:pt x="128646" y="74726"/>
                </a:cubicBezTo>
                <a:cubicBezTo>
                  <a:pt x="171773" y="125261"/>
                  <a:pt x="256175" y="304914"/>
                  <a:pt x="258821" y="303326"/>
                </a:cubicBezTo>
                <a:cubicBezTo>
                  <a:pt x="261467" y="301739"/>
                  <a:pt x="190823" y="117324"/>
                  <a:pt x="144521" y="65201"/>
                </a:cubicBezTo>
                <a:cubicBezTo>
                  <a:pt x="98219" y="13078"/>
                  <a:pt x="2704" y="-1474"/>
                  <a:pt x="58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F5AA575B-3DCA-44D4-8D70-9F432B44C180}"/>
              </a:ext>
            </a:extLst>
          </p:cNvPr>
          <p:cNvSpPr/>
          <p:nvPr/>
        </p:nvSpPr>
        <p:spPr>
          <a:xfrm>
            <a:off x="6547062" y="6029996"/>
            <a:ext cx="323503" cy="293719"/>
          </a:xfrm>
          <a:custGeom>
            <a:avLst/>
            <a:gdLst>
              <a:gd name="connsiteX0" fmla="*/ 1376 w 323503"/>
              <a:gd name="connsiteY0" fmla="*/ 7267 h 293719"/>
              <a:gd name="connsiteX1" fmla="*/ 152188 w 323503"/>
              <a:gd name="connsiteY1" fmla="*/ 40604 h 293719"/>
              <a:gd name="connsiteX2" fmla="*/ 320463 w 323503"/>
              <a:gd name="connsiteY2" fmla="*/ 293017 h 293719"/>
              <a:gd name="connsiteX3" fmla="*/ 242676 w 323503"/>
              <a:gd name="connsiteY3" fmla="*/ 112042 h 293719"/>
              <a:gd name="connsiteX4" fmla="*/ 1376 w 323503"/>
              <a:gd name="connsiteY4" fmla="*/ 7267 h 2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03" h="293719">
                <a:moveTo>
                  <a:pt x="1376" y="7267"/>
                </a:moveTo>
                <a:cubicBezTo>
                  <a:pt x="-13705" y="-4639"/>
                  <a:pt x="99007" y="-7021"/>
                  <a:pt x="152188" y="40604"/>
                </a:cubicBezTo>
                <a:cubicBezTo>
                  <a:pt x="205369" y="88229"/>
                  <a:pt x="305382" y="281111"/>
                  <a:pt x="320463" y="293017"/>
                </a:cubicBezTo>
                <a:cubicBezTo>
                  <a:pt x="335544" y="304923"/>
                  <a:pt x="292153" y="162313"/>
                  <a:pt x="242676" y="112042"/>
                </a:cubicBezTo>
                <a:cubicBezTo>
                  <a:pt x="193199" y="61771"/>
                  <a:pt x="16457" y="19173"/>
                  <a:pt x="1376" y="7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: 図形 2209">
            <a:extLst>
              <a:ext uri="{FF2B5EF4-FFF2-40B4-BE49-F238E27FC236}">
                <a16:creationId xmlns:a16="http://schemas.microsoft.com/office/drawing/2014/main" id="{2D99D6DC-5CC0-410D-8C66-C229C7B6867F}"/>
              </a:ext>
            </a:extLst>
          </p:cNvPr>
          <p:cNvSpPr/>
          <p:nvPr/>
        </p:nvSpPr>
        <p:spPr>
          <a:xfrm>
            <a:off x="6490370" y="6091879"/>
            <a:ext cx="321732" cy="480509"/>
          </a:xfrm>
          <a:custGeom>
            <a:avLst/>
            <a:gdLst>
              <a:gd name="connsiteX0" fmla="*/ 918 w 321732"/>
              <a:gd name="connsiteY0" fmla="*/ 2534 h 480509"/>
              <a:gd name="connsiteX1" fmla="*/ 269205 w 321732"/>
              <a:gd name="connsiteY1" fmla="*/ 370834 h 480509"/>
              <a:gd name="connsiteX2" fmla="*/ 308893 w 321732"/>
              <a:gd name="connsiteY2" fmla="*/ 480371 h 480509"/>
              <a:gd name="connsiteX3" fmla="*/ 321593 w 321732"/>
              <a:gd name="connsiteY3" fmla="*/ 393059 h 480509"/>
              <a:gd name="connsiteX4" fmla="*/ 302543 w 321732"/>
              <a:gd name="connsiteY4" fmla="*/ 362896 h 480509"/>
              <a:gd name="connsiteX5" fmla="*/ 185068 w 321732"/>
              <a:gd name="connsiteY5" fmla="*/ 215259 h 480509"/>
              <a:gd name="connsiteX6" fmla="*/ 918 w 321732"/>
              <a:gd name="connsiteY6" fmla="*/ 2534 h 4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732" h="480509">
                <a:moveTo>
                  <a:pt x="918" y="2534"/>
                </a:moveTo>
                <a:cubicBezTo>
                  <a:pt x="14941" y="28463"/>
                  <a:pt x="217876" y="291195"/>
                  <a:pt x="269205" y="370834"/>
                </a:cubicBezTo>
                <a:cubicBezTo>
                  <a:pt x="320534" y="450474"/>
                  <a:pt x="300162" y="476667"/>
                  <a:pt x="308893" y="480371"/>
                </a:cubicBezTo>
                <a:cubicBezTo>
                  <a:pt x="317624" y="484075"/>
                  <a:pt x="322651" y="412638"/>
                  <a:pt x="321593" y="393059"/>
                </a:cubicBezTo>
                <a:cubicBezTo>
                  <a:pt x="320535" y="373480"/>
                  <a:pt x="325297" y="392529"/>
                  <a:pt x="302543" y="362896"/>
                </a:cubicBezTo>
                <a:cubicBezTo>
                  <a:pt x="279789" y="333263"/>
                  <a:pt x="232693" y="273732"/>
                  <a:pt x="185068" y="215259"/>
                </a:cubicBezTo>
                <a:cubicBezTo>
                  <a:pt x="137443" y="156786"/>
                  <a:pt x="-13105" y="-23395"/>
                  <a:pt x="918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4C7A329D-81B0-4083-96D8-5F68FAFB1ED9}"/>
              </a:ext>
            </a:extLst>
          </p:cNvPr>
          <p:cNvSpPr/>
          <p:nvPr/>
        </p:nvSpPr>
        <p:spPr>
          <a:xfrm>
            <a:off x="6103863" y="5414305"/>
            <a:ext cx="312008" cy="42515"/>
          </a:xfrm>
          <a:custGeom>
            <a:avLst/>
            <a:gdLst>
              <a:gd name="connsiteX0" fmla="*/ 604 w 312008"/>
              <a:gd name="connsiteY0" fmla="*/ 128 h 42515"/>
              <a:gd name="connsiteX1" fmla="*/ 301170 w 312008"/>
              <a:gd name="connsiteY1" fmla="*/ 29762 h 42515"/>
              <a:gd name="connsiteX2" fmla="*/ 224970 w 312008"/>
              <a:gd name="connsiteY2" fmla="*/ 42462 h 42515"/>
              <a:gd name="connsiteX3" fmla="*/ 604 w 312008"/>
              <a:gd name="connsiteY3" fmla="*/ 128 h 4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08" h="42515">
                <a:moveTo>
                  <a:pt x="604" y="128"/>
                </a:moveTo>
                <a:cubicBezTo>
                  <a:pt x="13304" y="-1989"/>
                  <a:pt x="263776" y="22706"/>
                  <a:pt x="301170" y="29762"/>
                </a:cubicBezTo>
                <a:cubicBezTo>
                  <a:pt x="338564" y="36818"/>
                  <a:pt x="270831" y="43168"/>
                  <a:pt x="224970" y="42462"/>
                </a:cubicBezTo>
                <a:cubicBezTo>
                  <a:pt x="179109" y="41756"/>
                  <a:pt x="-12096" y="2245"/>
                  <a:pt x="60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5B734A0C-6A66-4E40-8242-F1009853A29E}"/>
              </a:ext>
            </a:extLst>
          </p:cNvPr>
          <p:cNvSpPr/>
          <p:nvPr/>
        </p:nvSpPr>
        <p:spPr>
          <a:xfrm>
            <a:off x="6483310" y="5500409"/>
            <a:ext cx="464863" cy="66432"/>
          </a:xfrm>
          <a:custGeom>
            <a:avLst/>
            <a:gdLst>
              <a:gd name="connsiteX0" fmla="*/ 2157 w 464863"/>
              <a:gd name="connsiteY0" fmla="*/ 11391 h 66432"/>
              <a:gd name="connsiteX1" fmla="*/ 455123 w 464863"/>
              <a:gd name="connsiteY1" fmla="*/ 66424 h 66432"/>
              <a:gd name="connsiteX2" fmla="*/ 290023 w 464863"/>
              <a:gd name="connsiteY2" fmla="*/ 7158 h 66432"/>
              <a:gd name="connsiteX3" fmla="*/ 2157 w 464863"/>
              <a:gd name="connsiteY3" fmla="*/ 11391 h 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66432">
                <a:moveTo>
                  <a:pt x="2157" y="11391"/>
                </a:moveTo>
                <a:cubicBezTo>
                  <a:pt x="29673" y="21269"/>
                  <a:pt x="407145" y="67129"/>
                  <a:pt x="455123" y="66424"/>
                </a:cubicBezTo>
                <a:cubicBezTo>
                  <a:pt x="503101" y="65719"/>
                  <a:pt x="361990" y="20563"/>
                  <a:pt x="290023" y="7158"/>
                </a:cubicBezTo>
                <a:cubicBezTo>
                  <a:pt x="218056" y="-6247"/>
                  <a:pt x="-25359" y="1513"/>
                  <a:pt x="2157" y="1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28B19BFE-A3EE-4078-9F95-9F631435F12A}"/>
              </a:ext>
            </a:extLst>
          </p:cNvPr>
          <p:cNvSpPr/>
          <p:nvPr/>
        </p:nvSpPr>
        <p:spPr>
          <a:xfrm>
            <a:off x="3881331" y="3322589"/>
            <a:ext cx="60483" cy="61961"/>
          </a:xfrm>
          <a:custGeom>
            <a:avLst/>
            <a:gdLst>
              <a:gd name="connsiteX0" fmla="*/ 11219 w 60483"/>
              <a:gd name="connsiteY0" fmla="*/ 49 h 61961"/>
              <a:gd name="connsiteX1" fmla="*/ 60432 w 60483"/>
              <a:gd name="connsiteY1" fmla="*/ 50849 h 61961"/>
              <a:gd name="connsiteX2" fmla="*/ 107 w 60483"/>
              <a:gd name="connsiteY2" fmla="*/ 61961 h 61961"/>
              <a:gd name="connsiteX3" fmla="*/ 44557 w 60483"/>
              <a:gd name="connsiteY3" fmla="*/ 50849 h 61961"/>
              <a:gd name="connsiteX4" fmla="*/ 44557 w 60483"/>
              <a:gd name="connsiteY4" fmla="*/ 41324 h 61961"/>
              <a:gd name="connsiteX5" fmla="*/ 11219 w 60483"/>
              <a:gd name="connsiteY5" fmla="*/ 49 h 6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" h="61961">
                <a:moveTo>
                  <a:pt x="11219" y="49"/>
                </a:moveTo>
                <a:cubicBezTo>
                  <a:pt x="13865" y="1637"/>
                  <a:pt x="62284" y="40531"/>
                  <a:pt x="60432" y="50849"/>
                </a:cubicBezTo>
                <a:cubicBezTo>
                  <a:pt x="58580" y="61167"/>
                  <a:pt x="2753" y="61961"/>
                  <a:pt x="107" y="61961"/>
                </a:cubicBezTo>
                <a:cubicBezTo>
                  <a:pt x="-2539" y="61961"/>
                  <a:pt x="44557" y="50849"/>
                  <a:pt x="44557" y="50849"/>
                </a:cubicBezTo>
                <a:cubicBezTo>
                  <a:pt x="51965" y="47410"/>
                  <a:pt x="47468" y="47145"/>
                  <a:pt x="44557" y="41324"/>
                </a:cubicBezTo>
                <a:cubicBezTo>
                  <a:pt x="41647" y="35503"/>
                  <a:pt x="8573" y="-1539"/>
                  <a:pt x="1121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AAE1FD51-6C1E-4C87-8127-86D96514DFA4}"/>
              </a:ext>
            </a:extLst>
          </p:cNvPr>
          <p:cNvSpPr/>
          <p:nvPr/>
        </p:nvSpPr>
        <p:spPr>
          <a:xfrm>
            <a:off x="3268219" y="3346051"/>
            <a:ext cx="137138" cy="187789"/>
          </a:xfrm>
          <a:custGeom>
            <a:avLst/>
            <a:gdLst>
              <a:gd name="connsiteX0" fmla="*/ 136969 w 137138"/>
              <a:gd name="connsiteY0" fmla="*/ 187724 h 187789"/>
              <a:gd name="connsiteX1" fmla="*/ 76644 w 137138"/>
              <a:gd name="connsiteY1" fmla="*/ 105174 h 187789"/>
              <a:gd name="connsiteX2" fmla="*/ 9969 w 137138"/>
              <a:gd name="connsiteY2" fmla="*/ 1987 h 187789"/>
              <a:gd name="connsiteX3" fmla="*/ 5206 w 137138"/>
              <a:gd name="connsiteY3" fmla="*/ 43262 h 187789"/>
              <a:gd name="connsiteX4" fmla="*/ 57594 w 137138"/>
              <a:gd name="connsiteY4" fmla="*/ 117874 h 187789"/>
              <a:gd name="connsiteX5" fmla="*/ 136969 w 137138"/>
              <a:gd name="connsiteY5" fmla="*/ 187724 h 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38" h="187789">
                <a:moveTo>
                  <a:pt x="136969" y="187724"/>
                </a:moveTo>
                <a:cubicBezTo>
                  <a:pt x="140144" y="185607"/>
                  <a:pt x="97811" y="136130"/>
                  <a:pt x="76644" y="105174"/>
                </a:cubicBezTo>
                <a:cubicBezTo>
                  <a:pt x="55477" y="74218"/>
                  <a:pt x="21875" y="12306"/>
                  <a:pt x="9969" y="1987"/>
                </a:cubicBezTo>
                <a:cubicBezTo>
                  <a:pt x="-1937" y="-8332"/>
                  <a:pt x="-2732" y="23947"/>
                  <a:pt x="5206" y="43262"/>
                </a:cubicBezTo>
                <a:cubicBezTo>
                  <a:pt x="13143" y="62576"/>
                  <a:pt x="43042" y="95384"/>
                  <a:pt x="57594" y="117874"/>
                </a:cubicBezTo>
                <a:cubicBezTo>
                  <a:pt x="72146" y="140364"/>
                  <a:pt x="133794" y="189841"/>
                  <a:pt x="136969" y="187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D98D1528-6458-4AB1-BD5F-26039DA1293B}"/>
              </a:ext>
            </a:extLst>
          </p:cNvPr>
          <p:cNvSpPr/>
          <p:nvPr/>
        </p:nvSpPr>
        <p:spPr>
          <a:xfrm>
            <a:off x="3228836" y="3366704"/>
            <a:ext cx="59869" cy="474813"/>
          </a:xfrm>
          <a:custGeom>
            <a:avLst/>
            <a:gdLst>
              <a:gd name="connsiteX0" fmla="*/ 43002 w 59869"/>
              <a:gd name="connsiteY0" fmla="*/ 384 h 474813"/>
              <a:gd name="connsiteX1" fmla="*/ 20777 w 59869"/>
              <a:gd name="connsiteY1" fmla="*/ 94046 h 474813"/>
              <a:gd name="connsiteX2" fmla="*/ 25539 w 59869"/>
              <a:gd name="connsiteY2" fmla="*/ 260734 h 474813"/>
              <a:gd name="connsiteX3" fmla="*/ 50939 w 59869"/>
              <a:gd name="connsiteY3" fmla="*/ 340109 h 474813"/>
              <a:gd name="connsiteX4" fmla="*/ 58877 w 59869"/>
              <a:gd name="connsiteY4" fmla="*/ 448059 h 474813"/>
              <a:gd name="connsiteX5" fmla="*/ 58877 w 59869"/>
              <a:gd name="connsiteY5" fmla="*/ 467109 h 474813"/>
              <a:gd name="connsiteX6" fmla="*/ 50939 w 59869"/>
              <a:gd name="connsiteY6" fmla="*/ 341696 h 474813"/>
              <a:gd name="connsiteX7" fmla="*/ 4902 w 59869"/>
              <a:gd name="connsiteY7" fmla="*/ 235334 h 474813"/>
              <a:gd name="connsiteX8" fmla="*/ 4902 w 59869"/>
              <a:gd name="connsiteY8" fmla="*/ 127384 h 474813"/>
              <a:gd name="connsiteX9" fmla="*/ 43002 w 59869"/>
              <a:gd name="connsiteY9" fmla="*/ 384 h 4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9" h="474813">
                <a:moveTo>
                  <a:pt x="43002" y="384"/>
                </a:moveTo>
                <a:cubicBezTo>
                  <a:pt x="45648" y="-5172"/>
                  <a:pt x="23687" y="50654"/>
                  <a:pt x="20777" y="94046"/>
                </a:cubicBezTo>
                <a:cubicBezTo>
                  <a:pt x="17867" y="137438"/>
                  <a:pt x="20512" y="219723"/>
                  <a:pt x="25539" y="260734"/>
                </a:cubicBezTo>
                <a:cubicBezTo>
                  <a:pt x="30566" y="301745"/>
                  <a:pt x="45383" y="308888"/>
                  <a:pt x="50939" y="340109"/>
                </a:cubicBezTo>
                <a:cubicBezTo>
                  <a:pt x="56495" y="371330"/>
                  <a:pt x="57554" y="426892"/>
                  <a:pt x="58877" y="448059"/>
                </a:cubicBezTo>
                <a:cubicBezTo>
                  <a:pt x="60200" y="469226"/>
                  <a:pt x="60200" y="484836"/>
                  <a:pt x="58877" y="467109"/>
                </a:cubicBezTo>
                <a:cubicBezTo>
                  <a:pt x="57554" y="449382"/>
                  <a:pt x="59935" y="380325"/>
                  <a:pt x="50939" y="341696"/>
                </a:cubicBezTo>
                <a:cubicBezTo>
                  <a:pt x="41943" y="303067"/>
                  <a:pt x="12575" y="271053"/>
                  <a:pt x="4902" y="235334"/>
                </a:cubicBezTo>
                <a:cubicBezTo>
                  <a:pt x="-2771" y="199615"/>
                  <a:pt x="-390" y="164161"/>
                  <a:pt x="4902" y="127384"/>
                </a:cubicBezTo>
                <a:cubicBezTo>
                  <a:pt x="10194" y="90607"/>
                  <a:pt x="40356" y="5940"/>
                  <a:pt x="43002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CD31217B-5145-45E8-937E-B2D1A29D861E}"/>
              </a:ext>
            </a:extLst>
          </p:cNvPr>
          <p:cNvSpPr/>
          <p:nvPr/>
        </p:nvSpPr>
        <p:spPr>
          <a:xfrm>
            <a:off x="3291955" y="3424127"/>
            <a:ext cx="29114" cy="402378"/>
          </a:xfrm>
          <a:custGeom>
            <a:avLst/>
            <a:gdLst>
              <a:gd name="connsiteX0" fmla="*/ 5283 w 29114"/>
              <a:gd name="connsiteY0" fmla="*/ 111 h 402378"/>
              <a:gd name="connsiteX1" fmla="*/ 29095 w 29114"/>
              <a:gd name="connsiteY1" fmla="*/ 219186 h 402378"/>
              <a:gd name="connsiteX2" fmla="*/ 520 w 29114"/>
              <a:gd name="connsiteY2" fmla="*/ 296973 h 402378"/>
              <a:gd name="connsiteX3" fmla="*/ 11633 w 29114"/>
              <a:gd name="connsiteY3" fmla="*/ 400161 h 402378"/>
              <a:gd name="connsiteX4" fmla="*/ 24333 w 29114"/>
              <a:gd name="connsiteY4" fmla="*/ 192198 h 402378"/>
              <a:gd name="connsiteX5" fmla="*/ 5283 w 29114"/>
              <a:gd name="connsiteY5" fmla="*/ 111 h 40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4" h="402378">
                <a:moveTo>
                  <a:pt x="5283" y="111"/>
                </a:moveTo>
                <a:cubicBezTo>
                  <a:pt x="6077" y="4609"/>
                  <a:pt x="29889" y="169709"/>
                  <a:pt x="29095" y="219186"/>
                </a:cubicBezTo>
                <a:cubicBezTo>
                  <a:pt x="28301" y="268663"/>
                  <a:pt x="3430" y="266811"/>
                  <a:pt x="520" y="296973"/>
                </a:cubicBezTo>
                <a:cubicBezTo>
                  <a:pt x="-2390" y="327136"/>
                  <a:pt x="7664" y="417624"/>
                  <a:pt x="11633" y="400161"/>
                </a:cubicBezTo>
                <a:cubicBezTo>
                  <a:pt x="15602" y="382699"/>
                  <a:pt x="27508" y="256492"/>
                  <a:pt x="24333" y="192198"/>
                </a:cubicBezTo>
                <a:cubicBezTo>
                  <a:pt x="21158" y="127904"/>
                  <a:pt x="4489" y="-4387"/>
                  <a:pt x="528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E8DAB2BC-4AFE-4052-B5FB-294FF72F33FB}"/>
              </a:ext>
            </a:extLst>
          </p:cNvPr>
          <p:cNvSpPr/>
          <p:nvPr/>
        </p:nvSpPr>
        <p:spPr>
          <a:xfrm>
            <a:off x="3352781" y="3591739"/>
            <a:ext cx="69909" cy="276821"/>
          </a:xfrm>
          <a:custGeom>
            <a:avLst/>
            <a:gdLst>
              <a:gd name="connsiteX0" fmla="*/ 69869 w 69909"/>
              <a:gd name="connsiteY0" fmla="*/ 774 h 276821"/>
              <a:gd name="connsiteX1" fmla="*/ 25419 w 69909"/>
              <a:gd name="connsiteY1" fmla="*/ 111899 h 276821"/>
              <a:gd name="connsiteX2" fmla="*/ 66694 w 69909"/>
              <a:gd name="connsiteY2" fmla="*/ 238899 h 276821"/>
              <a:gd name="connsiteX3" fmla="*/ 52407 w 69909"/>
              <a:gd name="connsiteY3" fmla="*/ 275411 h 276821"/>
              <a:gd name="connsiteX4" fmla="*/ 19 w 69909"/>
              <a:gd name="connsiteY4" fmla="*/ 200799 h 276821"/>
              <a:gd name="connsiteX5" fmla="*/ 58757 w 69909"/>
              <a:gd name="connsiteY5" fmla="*/ 240486 h 276821"/>
              <a:gd name="connsiteX6" fmla="*/ 11132 w 69909"/>
              <a:gd name="connsiteY6" fmla="*/ 127774 h 276821"/>
              <a:gd name="connsiteX7" fmla="*/ 15894 w 69909"/>
              <a:gd name="connsiteY7" fmla="*/ 65861 h 276821"/>
              <a:gd name="connsiteX8" fmla="*/ 69869 w 69909"/>
              <a:gd name="connsiteY8" fmla="*/ 774 h 2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09" h="276821">
                <a:moveTo>
                  <a:pt x="69869" y="774"/>
                </a:moveTo>
                <a:cubicBezTo>
                  <a:pt x="71456" y="8447"/>
                  <a:pt x="25948" y="72212"/>
                  <a:pt x="25419" y="111899"/>
                </a:cubicBezTo>
                <a:cubicBezTo>
                  <a:pt x="24890" y="151586"/>
                  <a:pt x="62196" y="211647"/>
                  <a:pt x="66694" y="238899"/>
                </a:cubicBezTo>
                <a:cubicBezTo>
                  <a:pt x="71192" y="266151"/>
                  <a:pt x="63519" y="281761"/>
                  <a:pt x="52407" y="275411"/>
                </a:cubicBezTo>
                <a:cubicBezTo>
                  <a:pt x="41295" y="269061"/>
                  <a:pt x="-1039" y="206620"/>
                  <a:pt x="19" y="200799"/>
                </a:cubicBezTo>
                <a:cubicBezTo>
                  <a:pt x="1077" y="194978"/>
                  <a:pt x="56905" y="252657"/>
                  <a:pt x="58757" y="240486"/>
                </a:cubicBezTo>
                <a:cubicBezTo>
                  <a:pt x="60609" y="228315"/>
                  <a:pt x="18276" y="156878"/>
                  <a:pt x="11132" y="127774"/>
                </a:cubicBezTo>
                <a:cubicBezTo>
                  <a:pt x="3988" y="98670"/>
                  <a:pt x="8221" y="87292"/>
                  <a:pt x="15894" y="65861"/>
                </a:cubicBezTo>
                <a:cubicBezTo>
                  <a:pt x="23567" y="44430"/>
                  <a:pt x="68282" y="-6899"/>
                  <a:pt x="69869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3D9FD1FF-DCED-4690-AA47-9F1634E76146}"/>
              </a:ext>
            </a:extLst>
          </p:cNvPr>
          <p:cNvSpPr/>
          <p:nvPr/>
        </p:nvSpPr>
        <p:spPr>
          <a:xfrm>
            <a:off x="3271817" y="3387648"/>
            <a:ext cx="148888" cy="227344"/>
          </a:xfrm>
          <a:custGeom>
            <a:avLst/>
            <a:gdLst>
              <a:gd name="connsiteX0" fmla="*/ 21 w 148888"/>
              <a:gd name="connsiteY0" fmla="*/ 77 h 227344"/>
              <a:gd name="connsiteX1" fmla="*/ 95271 w 148888"/>
              <a:gd name="connsiteY1" fmla="*/ 169940 h 227344"/>
              <a:gd name="connsiteX2" fmla="*/ 60346 w 148888"/>
              <a:gd name="connsiteY2" fmla="*/ 227090 h 227344"/>
              <a:gd name="connsiteX3" fmla="*/ 147658 w 148888"/>
              <a:gd name="connsiteY3" fmla="*/ 152477 h 227344"/>
              <a:gd name="connsiteX4" fmla="*/ 104796 w 148888"/>
              <a:gd name="connsiteY4" fmla="*/ 147715 h 227344"/>
              <a:gd name="connsiteX5" fmla="*/ 21 w 148888"/>
              <a:gd name="connsiteY5" fmla="*/ 77 h 22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88" h="227344">
                <a:moveTo>
                  <a:pt x="21" y="77"/>
                </a:moveTo>
                <a:cubicBezTo>
                  <a:pt x="-1566" y="3781"/>
                  <a:pt x="85217" y="132105"/>
                  <a:pt x="95271" y="169940"/>
                </a:cubicBezTo>
                <a:cubicBezTo>
                  <a:pt x="105325" y="207776"/>
                  <a:pt x="51615" y="230000"/>
                  <a:pt x="60346" y="227090"/>
                </a:cubicBezTo>
                <a:cubicBezTo>
                  <a:pt x="69077" y="224180"/>
                  <a:pt x="140250" y="165706"/>
                  <a:pt x="147658" y="152477"/>
                </a:cubicBezTo>
                <a:cubicBezTo>
                  <a:pt x="155066" y="139248"/>
                  <a:pt x="127550" y="168882"/>
                  <a:pt x="104796" y="147715"/>
                </a:cubicBezTo>
                <a:cubicBezTo>
                  <a:pt x="82042" y="126548"/>
                  <a:pt x="1608" y="-3627"/>
                  <a:pt x="2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330CC4EB-BE31-4A60-8CD3-A4903ED0A383}"/>
              </a:ext>
            </a:extLst>
          </p:cNvPr>
          <p:cNvSpPr/>
          <p:nvPr/>
        </p:nvSpPr>
        <p:spPr>
          <a:xfrm>
            <a:off x="3306382" y="3841167"/>
            <a:ext cx="122623" cy="124761"/>
          </a:xfrm>
          <a:custGeom>
            <a:avLst/>
            <a:gdLst>
              <a:gd name="connsiteX0" fmla="*/ 381 w 122623"/>
              <a:gd name="connsiteY0" fmla="*/ 583 h 124761"/>
              <a:gd name="connsiteX1" fmla="*/ 44831 w 122623"/>
              <a:gd name="connsiteY1" fmla="*/ 116471 h 124761"/>
              <a:gd name="connsiteX2" fmla="*/ 74993 w 122623"/>
              <a:gd name="connsiteY2" fmla="*/ 106946 h 124761"/>
              <a:gd name="connsiteX3" fmla="*/ 122618 w 122623"/>
              <a:gd name="connsiteY3" fmla="*/ 38683 h 124761"/>
              <a:gd name="connsiteX4" fmla="*/ 71818 w 122623"/>
              <a:gd name="connsiteY4" fmla="*/ 68846 h 124761"/>
              <a:gd name="connsiteX5" fmla="*/ 381 w 122623"/>
              <a:gd name="connsiteY5" fmla="*/ 583 h 12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3" h="124761">
                <a:moveTo>
                  <a:pt x="381" y="583"/>
                </a:moveTo>
                <a:cubicBezTo>
                  <a:pt x="-4117" y="8520"/>
                  <a:pt x="32396" y="98744"/>
                  <a:pt x="44831" y="116471"/>
                </a:cubicBezTo>
                <a:cubicBezTo>
                  <a:pt x="57266" y="134198"/>
                  <a:pt x="62029" y="119911"/>
                  <a:pt x="74993" y="106946"/>
                </a:cubicBezTo>
                <a:cubicBezTo>
                  <a:pt x="87957" y="93981"/>
                  <a:pt x="123147" y="45033"/>
                  <a:pt x="122618" y="38683"/>
                </a:cubicBezTo>
                <a:cubicBezTo>
                  <a:pt x="122089" y="32333"/>
                  <a:pt x="91662" y="69375"/>
                  <a:pt x="71818" y="68846"/>
                </a:cubicBezTo>
                <a:cubicBezTo>
                  <a:pt x="51974" y="68317"/>
                  <a:pt x="4879" y="-7354"/>
                  <a:pt x="381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671BB5D8-3FE1-4FEA-BE3E-A306F1EF2E9D}"/>
              </a:ext>
            </a:extLst>
          </p:cNvPr>
          <p:cNvSpPr/>
          <p:nvPr/>
        </p:nvSpPr>
        <p:spPr>
          <a:xfrm>
            <a:off x="3274629" y="3395663"/>
            <a:ext cx="8909" cy="258242"/>
          </a:xfrm>
          <a:custGeom>
            <a:avLst/>
            <a:gdLst>
              <a:gd name="connsiteX0" fmla="*/ 1971 w 8909"/>
              <a:gd name="connsiteY0" fmla="*/ 0 h 258242"/>
              <a:gd name="connsiteX1" fmla="*/ 384 w 8909"/>
              <a:gd name="connsiteY1" fmla="*/ 223837 h 258242"/>
              <a:gd name="connsiteX2" fmla="*/ 8321 w 8909"/>
              <a:gd name="connsiteY2" fmla="*/ 247650 h 258242"/>
              <a:gd name="connsiteX3" fmla="*/ 8321 w 8909"/>
              <a:gd name="connsiteY3" fmla="*/ 125412 h 258242"/>
              <a:gd name="connsiteX4" fmla="*/ 1971 w 8909"/>
              <a:gd name="connsiteY4" fmla="*/ 0 h 2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9" h="258242">
                <a:moveTo>
                  <a:pt x="1971" y="0"/>
                </a:moveTo>
                <a:cubicBezTo>
                  <a:pt x="648" y="91281"/>
                  <a:pt x="-674" y="182562"/>
                  <a:pt x="384" y="223837"/>
                </a:cubicBezTo>
                <a:cubicBezTo>
                  <a:pt x="1442" y="265112"/>
                  <a:pt x="6998" y="264054"/>
                  <a:pt x="8321" y="247650"/>
                </a:cubicBezTo>
                <a:cubicBezTo>
                  <a:pt x="9644" y="231246"/>
                  <a:pt x="8321" y="125412"/>
                  <a:pt x="8321" y="125412"/>
                </a:cubicBezTo>
                <a:lnTo>
                  <a:pt x="197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EE6D6581-B386-4A1D-A47B-CA596018AFC0}"/>
              </a:ext>
            </a:extLst>
          </p:cNvPr>
          <p:cNvSpPr/>
          <p:nvPr/>
        </p:nvSpPr>
        <p:spPr>
          <a:xfrm>
            <a:off x="5446622" y="3559895"/>
            <a:ext cx="70074" cy="105878"/>
          </a:xfrm>
          <a:custGeom>
            <a:avLst/>
            <a:gdLst>
              <a:gd name="connsiteX0" fmla="*/ 6441 w 70074"/>
              <a:gd name="connsiteY0" fmla="*/ 4043 h 105878"/>
              <a:gd name="connsiteX1" fmla="*/ 54066 w 70074"/>
              <a:gd name="connsiteY1" fmla="*/ 38968 h 105878"/>
              <a:gd name="connsiteX2" fmla="*/ 91 w 70074"/>
              <a:gd name="connsiteY2" fmla="*/ 105643 h 105878"/>
              <a:gd name="connsiteX3" fmla="*/ 69941 w 70074"/>
              <a:gd name="connsiteY3" fmla="*/ 13568 h 105878"/>
              <a:gd name="connsiteX4" fmla="*/ 6441 w 70074"/>
              <a:gd name="connsiteY4" fmla="*/ 4043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4" h="105878">
                <a:moveTo>
                  <a:pt x="6441" y="4043"/>
                </a:moveTo>
                <a:cubicBezTo>
                  <a:pt x="3795" y="8276"/>
                  <a:pt x="55124" y="22035"/>
                  <a:pt x="54066" y="38968"/>
                </a:cubicBezTo>
                <a:cubicBezTo>
                  <a:pt x="53008" y="55901"/>
                  <a:pt x="-2555" y="109876"/>
                  <a:pt x="91" y="105643"/>
                </a:cubicBezTo>
                <a:cubicBezTo>
                  <a:pt x="2737" y="101410"/>
                  <a:pt x="66502" y="32618"/>
                  <a:pt x="69941" y="13568"/>
                </a:cubicBezTo>
                <a:cubicBezTo>
                  <a:pt x="73380" y="-5482"/>
                  <a:pt x="9087" y="-190"/>
                  <a:pt x="6441" y="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8719DBB7-602D-4AAD-A78B-5155DC6510C1}"/>
              </a:ext>
            </a:extLst>
          </p:cNvPr>
          <p:cNvSpPr/>
          <p:nvPr/>
        </p:nvSpPr>
        <p:spPr>
          <a:xfrm>
            <a:off x="5475180" y="3532096"/>
            <a:ext cx="127643" cy="192373"/>
          </a:xfrm>
          <a:custGeom>
            <a:avLst/>
            <a:gdLst>
              <a:gd name="connsiteX0" fmla="*/ 127108 w 127643"/>
              <a:gd name="connsiteY0" fmla="*/ 92 h 192373"/>
              <a:gd name="connsiteX1" fmla="*/ 14395 w 127643"/>
              <a:gd name="connsiteY1" fmla="*/ 122329 h 192373"/>
              <a:gd name="connsiteX2" fmla="*/ 1695 w 127643"/>
              <a:gd name="connsiteY2" fmla="*/ 187417 h 192373"/>
              <a:gd name="connsiteX3" fmla="*/ 15983 w 127643"/>
              <a:gd name="connsiteY3" fmla="*/ 181067 h 192373"/>
              <a:gd name="connsiteX4" fmla="*/ 85833 w 127643"/>
              <a:gd name="connsiteY4" fmla="*/ 127092 h 192373"/>
              <a:gd name="connsiteX5" fmla="*/ 9633 w 127643"/>
              <a:gd name="connsiteY5" fmla="*/ 176304 h 192373"/>
              <a:gd name="connsiteX6" fmla="*/ 54083 w 127643"/>
              <a:gd name="connsiteY6" fmla="*/ 103279 h 192373"/>
              <a:gd name="connsiteX7" fmla="*/ 127108 w 127643"/>
              <a:gd name="connsiteY7" fmla="*/ 92 h 19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43" h="192373">
                <a:moveTo>
                  <a:pt x="127108" y="92"/>
                </a:moveTo>
                <a:cubicBezTo>
                  <a:pt x="120493" y="3267"/>
                  <a:pt x="35297" y="91108"/>
                  <a:pt x="14395" y="122329"/>
                </a:cubicBezTo>
                <a:cubicBezTo>
                  <a:pt x="-6507" y="153550"/>
                  <a:pt x="1430" y="177627"/>
                  <a:pt x="1695" y="187417"/>
                </a:cubicBezTo>
                <a:cubicBezTo>
                  <a:pt x="1960" y="197207"/>
                  <a:pt x="1960" y="191121"/>
                  <a:pt x="15983" y="181067"/>
                </a:cubicBezTo>
                <a:cubicBezTo>
                  <a:pt x="30006" y="171013"/>
                  <a:pt x="86891" y="127886"/>
                  <a:pt x="85833" y="127092"/>
                </a:cubicBezTo>
                <a:cubicBezTo>
                  <a:pt x="84775" y="126298"/>
                  <a:pt x="14925" y="180273"/>
                  <a:pt x="9633" y="176304"/>
                </a:cubicBezTo>
                <a:cubicBezTo>
                  <a:pt x="4341" y="172335"/>
                  <a:pt x="30800" y="130267"/>
                  <a:pt x="54083" y="103279"/>
                </a:cubicBezTo>
                <a:cubicBezTo>
                  <a:pt x="77366" y="76292"/>
                  <a:pt x="133723" y="-3083"/>
                  <a:pt x="12710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92A97930-59F1-4D7E-A925-2EAD48B95963}"/>
              </a:ext>
            </a:extLst>
          </p:cNvPr>
          <p:cNvSpPr/>
          <p:nvPr/>
        </p:nvSpPr>
        <p:spPr>
          <a:xfrm>
            <a:off x="5561167" y="3585963"/>
            <a:ext cx="61801" cy="258640"/>
          </a:xfrm>
          <a:custGeom>
            <a:avLst/>
            <a:gdLst>
              <a:gd name="connsiteX0" fmla="*/ 4608 w 61801"/>
              <a:gd name="connsiteY0" fmla="*/ 200 h 258640"/>
              <a:gd name="connsiteX1" fmla="*/ 4608 w 61801"/>
              <a:gd name="connsiteY1" fmla="*/ 204987 h 258640"/>
              <a:gd name="connsiteX2" fmla="*/ 61758 w 61801"/>
              <a:gd name="connsiteY2" fmla="*/ 257375 h 258640"/>
              <a:gd name="connsiteX3" fmla="*/ 14133 w 61801"/>
              <a:gd name="connsiteY3" fmla="*/ 168475 h 258640"/>
              <a:gd name="connsiteX4" fmla="*/ 4608 w 61801"/>
              <a:gd name="connsiteY4" fmla="*/ 200 h 2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1" h="258640">
                <a:moveTo>
                  <a:pt x="4608" y="200"/>
                </a:moveTo>
                <a:cubicBezTo>
                  <a:pt x="3021" y="6285"/>
                  <a:pt x="-4917" y="162125"/>
                  <a:pt x="4608" y="204987"/>
                </a:cubicBezTo>
                <a:cubicBezTo>
                  <a:pt x="14133" y="247849"/>
                  <a:pt x="60171" y="263460"/>
                  <a:pt x="61758" y="257375"/>
                </a:cubicBezTo>
                <a:cubicBezTo>
                  <a:pt x="63345" y="251290"/>
                  <a:pt x="21012" y="208956"/>
                  <a:pt x="14133" y="168475"/>
                </a:cubicBezTo>
                <a:cubicBezTo>
                  <a:pt x="7254" y="127994"/>
                  <a:pt x="6195" y="-5885"/>
                  <a:pt x="4608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A3F87CA3-930C-4C7C-A42E-C5AF1931D930}"/>
              </a:ext>
            </a:extLst>
          </p:cNvPr>
          <p:cNvSpPr/>
          <p:nvPr/>
        </p:nvSpPr>
        <p:spPr>
          <a:xfrm>
            <a:off x="5376599" y="3744229"/>
            <a:ext cx="81247" cy="240397"/>
          </a:xfrm>
          <a:custGeom>
            <a:avLst/>
            <a:gdLst>
              <a:gd name="connsiteX0" fmla="*/ 68526 w 81247"/>
              <a:gd name="connsiteY0" fmla="*/ 684 h 240397"/>
              <a:gd name="connsiteX1" fmla="*/ 81226 w 81247"/>
              <a:gd name="connsiteY1" fmla="*/ 53071 h 240397"/>
              <a:gd name="connsiteX2" fmla="*/ 65351 w 81247"/>
              <a:gd name="connsiteY2" fmla="*/ 116571 h 240397"/>
              <a:gd name="connsiteX3" fmla="*/ 16139 w 81247"/>
              <a:gd name="connsiteY3" fmla="*/ 172134 h 240397"/>
              <a:gd name="connsiteX4" fmla="*/ 5026 w 81247"/>
              <a:gd name="connsiteY4" fmla="*/ 240396 h 240397"/>
              <a:gd name="connsiteX5" fmla="*/ 5026 w 81247"/>
              <a:gd name="connsiteY5" fmla="*/ 170546 h 240397"/>
              <a:gd name="connsiteX6" fmla="*/ 66939 w 81247"/>
              <a:gd name="connsiteY6" fmla="*/ 97521 h 240397"/>
              <a:gd name="connsiteX7" fmla="*/ 68526 w 81247"/>
              <a:gd name="connsiteY7" fmla="*/ 67359 h 240397"/>
              <a:gd name="connsiteX8" fmla="*/ 19314 w 81247"/>
              <a:gd name="connsiteY8" fmla="*/ 87996 h 240397"/>
              <a:gd name="connsiteX9" fmla="*/ 12964 w 81247"/>
              <a:gd name="connsiteY9" fmla="*/ 154671 h 240397"/>
              <a:gd name="connsiteX10" fmla="*/ 57414 w 81247"/>
              <a:gd name="connsiteY10" fmla="*/ 91171 h 240397"/>
              <a:gd name="connsiteX11" fmla="*/ 68526 w 81247"/>
              <a:gd name="connsiteY11" fmla="*/ 684 h 24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47" h="240397">
                <a:moveTo>
                  <a:pt x="68526" y="684"/>
                </a:moveTo>
                <a:cubicBezTo>
                  <a:pt x="72495" y="-5666"/>
                  <a:pt x="81755" y="33757"/>
                  <a:pt x="81226" y="53071"/>
                </a:cubicBezTo>
                <a:cubicBezTo>
                  <a:pt x="80697" y="72385"/>
                  <a:pt x="76199" y="96727"/>
                  <a:pt x="65351" y="116571"/>
                </a:cubicBezTo>
                <a:cubicBezTo>
                  <a:pt x="54503" y="136415"/>
                  <a:pt x="26193" y="151496"/>
                  <a:pt x="16139" y="172134"/>
                </a:cubicBezTo>
                <a:cubicBezTo>
                  <a:pt x="6085" y="192772"/>
                  <a:pt x="6878" y="240661"/>
                  <a:pt x="5026" y="240396"/>
                </a:cubicBezTo>
                <a:cubicBezTo>
                  <a:pt x="3174" y="240131"/>
                  <a:pt x="-5293" y="194358"/>
                  <a:pt x="5026" y="170546"/>
                </a:cubicBezTo>
                <a:cubicBezTo>
                  <a:pt x="15345" y="146734"/>
                  <a:pt x="56356" y="114719"/>
                  <a:pt x="66939" y="97521"/>
                </a:cubicBezTo>
                <a:cubicBezTo>
                  <a:pt x="77522" y="80323"/>
                  <a:pt x="76464" y="68947"/>
                  <a:pt x="68526" y="67359"/>
                </a:cubicBezTo>
                <a:cubicBezTo>
                  <a:pt x="60588" y="65771"/>
                  <a:pt x="28574" y="73444"/>
                  <a:pt x="19314" y="87996"/>
                </a:cubicBezTo>
                <a:cubicBezTo>
                  <a:pt x="10054" y="102548"/>
                  <a:pt x="6614" y="154142"/>
                  <a:pt x="12964" y="154671"/>
                </a:cubicBezTo>
                <a:cubicBezTo>
                  <a:pt x="19314" y="155200"/>
                  <a:pt x="48947" y="114190"/>
                  <a:pt x="57414" y="91171"/>
                </a:cubicBezTo>
                <a:cubicBezTo>
                  <a:pt x="65881" y="68152"/>
                  <a:pt x="64557" y="7034"/>
                  <a:pt x="68526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31ABFFF8-522C-4D75-B992-C8CC8F53EA36}"/>
              </a:ext>
            </a:extLst>
          </p:cNvPr>
          <p:cNvSpPr/>
          <p:nvPr/>
        </p:nvSpPr>
        <p:spPr>
          <a:xfrm>
            <a:off x="5416856" y="3803506"/>
            <a:ext cx="148922" cy="168919"/>
          </a:xfrm>
          <a:custGeom>
            <a:avLst/>
            <a:gdLst>
              <a:gd name="connsiteX0" fmla="*/ 148919 w 148922"/>
              <a:gd name="connsiteY0" fmla="*/ 144 h 168919"/>
              <a:gd name="connsiteX1" fmla="*/ 120344 w 148922"/>
              <a:gd name="connsiteY1" fmla="*/ 133494 h 168919"/>
              <a:gd name="connsiteX2" fmla="*/ 58432 w 148922"/>
              <a:gd name="connsiteY2" fmla="*/ 168419 h 168919"/>
              <a:gd name="connsiteX3" fmla="*/ 28269 w 148922"/>
              <a:gd name="connsiteY3" fmla="*/ 150957 h 168919"/>
              <a:gd name="connsiteX4" fmla="*/ 1282 w 148922"/>
              <a:gd name="connsiteY4" fmla="*/ 108094 h 168919"/>
              <a:gd name="connsiteX5" fmla="*/ 71132 w 148922"/>
              <a:gd name="connsiteY5" fmla="*/ 147782 h 168919"/>
              <a:gd name="connsiteX6" fmla="*/ 121932 w 148922"/>
              <a:gd name="connsiteY6" fmla="*/ 108094 h 168919"/>
              <a:gd name="connsiteX7" fmla="*/ 148919 w 148922"/>
              <a:gd name="connsiteY7" fmla="*/ 144 h 16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22" h="168919">
                <a:moveTo>
                  <a:pt x="148919" y="144"/>
                </a:moveTo>
                <a:cubicBezTo>
                  <a:pt x="148654" y="4377"/>
                  <a:pt x="135425" y="105448"/>
                  <a:pt x="120344" y="133494"/>
                </a:cubicBezTo>
                <a:cubicBezTo>
                  <a:pt x="105263" y="161540"/>
                  <a:pt x="73778" y="165509"/>
                  <a:pt x="58432" y="168419"/>
                </a:cubicBezTo>
                <a:cubicBezTo>
                  <a:pt x="43086" y="171330"/>
                  <a:pt x="37794" y="161011"/>
                  <a:pt x="28269" y="150957"/>
                </a:cubicBezTo>
                <a:cubicBezTo>
                  <a:pt x="18744" y="140903"/>
                  <a:pt x="-5862" y="108623"/>
                  <a:pt x="1282" y="108094"/>
                </a:cubicBezTo>
                <a:cubicBezTo>
                  <a:pt x="8426" y="107565"/>
                  <a:pt x="51024" y="147782"/>
                  <a:pt x="71132" y="147782"/>
                </a:cubicBezTo>
                <a:cubicBezTo>
                  <a:pt x="91240" y="147782"/>
                  <a:pt x="107909" y="130584"/>
                  <a:pt x="121932" y="108094"/>
                </a:cubicBezTo>
                <a:cubicBezTo>
                  <a:pt x="135955" y="85604"/>
                  <a:pt x="149184" y="-4089"/>
                  <a:pt x="14891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48019E13-187C-4270-87B8-95A0669B2BE5}"/>
              </a:ext>
            </a:extLst>
          </p:cNvPr>
          <p:cNvSpPr/>
          <p:nvPr/>
        </p:nvSpPr>
        <p:spPr>
          <a:xfrm>
            <a:off x="5362574" y="3959779"/>
            <a:ext cx="106424" cy="181394"/>
          </a:xfrm>
          <a:custGeom>
            <a:avLst/>
            <a:gdLst>
              <a:gd name="connsiteX0" fmla="*/ 1 w 106424"/>
              <a:gd name="connsiteY0" fmla="*/ 1034 h 181394"/>
              <a:gd name="connsiteX1" fmla="*/ 36514 w 106424"/>
              <a:gd name="connsiteY1" fmla="*/ 104221 h 181394"/>
              <a:gd name="connsiteX2" fmla="*/ 44451 w 106424"/>
              <a:gd name="connsiteY2" fmla="*/ 150259 h 181394"/>
              <a:gd name="connsiteX3" fmla="*/ 106364 w 106424"/>
              <a:gd name="connsiteY3" fmla="*/ 172484 h 181394"/>
              <a:gd name="connsiteX4" fmla="*/ 55564 w 106424"/>
              <a:gd name="connsiteY4" fmla="*/ 156609 h 181394"/>
              <a:gd name="connsiteX5" fmla="*/ 38101 w 106424"/>
              <a:gd name="connsiteY5" fmla="*/ 174071 h 181394"/>
              <a:gd name="connsiteX6" fmla="*/ 1 w 106424"/>
              <a:gd name="connsiteY6" fmla="*/ 1034 h 18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24" h="181394">
                <a:moveTo>
                  <a:pt x="1" y="1034"/>
                </a:moveTo>
                <a:cubicBezTo>
                  <a:pt x="-264" y="-10608"/>
                  <a:pt x="29106" y="79350"/>
                  <a:pt x="36514" y="104221"/>
                </a:cubicBezTo>
                <a:cubicBezTo>
                  <a:pt x="43922" y="129092"/>
                  <a:pt x="32809" y="138882"/>
                  <a:pt x="44451" y="150259"/>
                </a:cubicBezTo>
                <a:cubicBezTo>
                  <a:pt x="56093" y="161636"/>
                  <a:pt x="104512" y="171426"/>
                  <a:pt x="106364" y="172484"/>
                </a:cubicBezTo>
                <a:cubicBezTo>
                  <a:pt x="108216" y="173542"/>
                  <a:pt x="66941" y="156345"/>
                  <a:pt x="55564" y="156609"/>
                </a:cubicBezTo>
                <a:cubicBezTo>
                  <a:pt x="44187" y="156873"/>
                  <a:pt x="47097" y="197619"/>
                  <a:pt x="38101" y="174071"/>
                </a:cubicBezTo>
                <a:cubicBezTo>
                  <a:pt x="29105" y="150523"/>
                  <a:pt x="266" y="12676"/>
                  <a:pt x="1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: 図形 2226">
            <a:extLst>
              <a:ext uri="{FF2B5EF4-FFF2-40B4-BE49-F238E27FC236}">
                <a16:creationId xmlns:a16="http://schemas.microsoft.com/office/drawing/2014/main" id="{428EEC15-1D99-4B1C-A2D7-4CFA026A2487}"/>
              </a:ext>
            </a:extLst>
          </p:cNvPr>
          <p:cNvSpPr/>
          <p:nvPr/>
        </p:nvSpPr>
        <p:spPr>
          <a:xfrm>
            <a:off x="5404400" y="3954463"/>
            <a:ext cx="103042" cy="158156"/>
          </a:xfrm>
          <a:custGeom>
            <a:avLst/>
            <a:gdLst>
              <a:gd name="connsiteX0" fmla="*/ 5800 w 103042"/>
              <a:gd name="connsiteY0" fmla="*/ 0 h 158156"/>
              <a:gd name="connsiteX1" fmla="*/ 102638 w 103042"/>
              <a:gd name="connsiteY1" fmla="*/ 77787 h 158156"/>
              <a:gd name="connsiteX2" fmla="*/ 40725 w 103042"/>
              <a:gd name="connsiteY2" fmla="*/ 157162 h 158156"/>
              <a:gd name="connsiteX3" fmla="*/ 48663 w 103042"/>
              <a:gd name="connsiteY3" fmla="*/ 120650 h 158156"/>
              <a:gd name="connsiteX4" fmla="*/ 77238 w 103042"/>
              <a:gd name="connsiteY4" fmla="*/ 95250 h 158156"/>
              <a:gd name="connsiteX5" fmla="*/ 93113 w 103042"/>
              <a:gd name="connsiteY5" fmla="*/ 77787 h 158156"/>
              <a:gd name="connsiteX6" fmla="*/ 37550 w 103042"/>
              <a:gd name="connsiteY6" fmla="*/ 47625 h 158156"/>
              <a:gd name="connsiteX7" fmla="*/ 31200 w 103042"/>
              <a:gd name="connsiteY7" fmla="*/ 44450 h 158156"/>
              <a:gd name="connsiteX8" fmla="*/ 12150 w 103042"/>
              <a:gd name="connsiteY8" fmla="*/ 77787 h 158156"/>
              <a:gd name="connsiteX9" fmla="*/ 5800 w 103042"/>
              <a:gd name="connsiteY9" fmla="*/ 0 h 1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42" h="158156">
                <a:moveTo>
                  <a:pt x="5800" y="0"/>
                </a:moveTo>
                <a:cubicBezTo>
                  <a:pt x="20881" y="0"/>
                  <a:pt x="96817" y="51593"/>
                  <a:pt x="102638" y="77787"/>
                </a:cubicBezTo>
                <a:cubicBezTo>
                  <a:pt x="108459" y="103981"/>
                  <a:pt x="49721" y="150018"/>
                  <a:pt x="40725" y="157162"/>
                </a:cubicBezTo>
                <a:cubicBezTo>
                  <a:pt x="31729" y="164306"/>
                  <a:pt x="42578" y="130969"/>
                  <a:pt x="48663" y="120650"/>
                </a:cubicBezTo>
                <a:cubicBezTo>
                  <a:pt x="54749" y="110331"/>
                  <a:pt x="69830" y="102394"/>
                  <a:pt x="77238" y="95250"/>
                </a:cubicBezTo>
                <a:cubicBezTo>
                  <a:pt x="84646" y="88106"/>
                  <a:pt x="99728" y="85724"/>
                  <a:pt x="93113" y="77787"/>
                </a:cubicBezTo>
                <a:cubicBezTo>
                  <a:pt x="86498" y="69850"/>
                  <a:pt x="37550" y="47625"/>
                  <a:pt x="37550" y="47625"/>
                </a:cubicBezTo>
                <a:cubicBezTo>
                  <a:pt x="27231" y="42069"/>
                  <a:pt x="35433" y="39423"/>
                  <a:pt x="31200" y="44450"/>
                </a:cubicBezTo>
                <a:cubicBezTo>
                  <a:pt x="26967" y="49477"/>
                  <a:pt x="14796" y="79904"/>
                  <a:pt x="12150" y="77787"/>
                </a:cubicBezTo>
                <a:cubicBezTo>
                  <a:pt x="9504" y="75670"/>
                  <a:pt x="-9281" y="0"/>
                  <a:pt x="5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: 図形 2227">
            <a:extLst>
              <a:ext uri="{FF2B5EF4-FFF2-40B4-BE49-F238E27FC236}">
                <a16:creationId xmlns:a16="http://schemas.microsoft.com/office/drawing/2014/main" id="{B08D2F59-D024-4F4C-92EA-2521020FEC2E}"/>
              </a:ext>
            </a:extLst>
          </p:cNvPr>
          <p:cNvSpPr/>
          <p:nvPr/>
        </p:nvSpPr>
        <p:spPr>
          <a:xfrm>
            <a:off x="5465465" y="3735388"/>
            <a:ext cx="52924" cy="161926"/>
          </a:xfrm>
          <a:custGeom>
            <a:avLst/>
            <a:gdLst>
              <a:gd name="connsiteX0" fmla="*/ 52685 w 52924"/>
              <a:gd name="connsiteY0" fmla="*/ 0 h 161926"/>
              <a:gd name="connsiteX1" fmla="*/ 20935 w 52924"/>
              <a:gd name="connsiteY1" fmla="*/ 104775 h 161926"/>
              <a:gd name="connsiteX2" fmla="*/ 49510 w 52924"/>
              <a:gd name="connsiteY2" fmla="*/ 161925 h 161926"/>
              <a:gd name="connsiteX3" fmla="*/ 298 w 52924"/>
              <a:gd name="connsiteY3" fmla="*/ 103187 h 161926"/>
              <a:gd name="connsiteX4" fmla="*/ 52685 w 52924"/>
              <a:gd name="connsiteY4" fmla="*/ 0 h 16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4" h="161926">
                <a:moveTo>
                  <a:pt x="52685" y="0"/>
                </a:moveTo>
                <a:cubicBezTo>
                  <a:pt x="56124" y="265"/>
                  <a:pt x="21464" y="77788"/>
                  <a:pt x="20935" y="104775"/>
                </a:cubicBezTo>
                <a:cubicBezTo>
                  <a:pt x="20406" y="131762"/>
                  <a:pt x="52949" y="162190"/>
                  <a:pt x="49510" y="161925"/>
                </a:cubicBezTo>
                <a:cubicBezTo>
                  <a:pt x="46071" y="161660"/>
                  <a:pt x="5061" y="125941"/>
                  <a:pt x="298" y="103187"/>
                </a:cubicBezTo>
                <a:cubicBezTo>
                  <a:pt x="-4465" y="80433"/>
                  <a:pt x="49246" y="-265"/>
                  <a:pt x="52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16FFA15C-D06B-4887-833E-3BF809221F49}"/>
              </a:ext>
            </a:extLst>
          </p:cNvPr>
          <p:cNvSpPr/>
          <p:nvPr/>
        </p:nvSpPr>
        <p:spPr>
          <a:xfrm>
            <a:off x="4446362" y="1487187"/>
            <a:ext cx="275665" cy="483939"/>
          </a:xfrm>
          <a:custGeom>
            <a:avLst/>
            <a:gdLst>
              <a:gd name="connsiteX0" fmla="*/ 47321 w 275665"/>
              <a:gd name="connsiteY0" fmla="*/ 483430 h 483939"/>
              <a:gd name="connsiteX1" fmla="*/ 28271 w 275665"/>
              <a:gd name="connsiteY1" fmla="*/ 320446 h 483939"/>
              <a:gd name="connsiteX2" fmla="*/ 28271 w 275665"/>
              <a:gd name="connsiteY2" fmla="*/ 265413 h 483939"/>
              <a:gd name="connsiteX3" fmla="*/ 250521 w 275665"/>
              <a:gd name="connsiteY3" fmla="*/ 24113 h 483939"/>
              <a:gd name="connsiteX4" fmla="*/ 265338 w 275665"/>
              <a:gd name="connsiteY4" fmla="*/ 11413 h 483939"/>
              <a:gd name="connsiteX5" fmla="*/ 203955 w 275665"/>
              <a:gd name="connsiteY5" fmla="*/ 49513 h 483939"/>
              <a:gd name="connsiteX6" fmla="*/ 89655 w 275665"/>
              <a:gd name="connsiteY6" fmla="*/ 117246 h 483939"/>
              <a:gd name="connsiteX7" fmla="*/ 755 w 275665"/>
              <a:gd name="connsiteY7" fmla="*/ 261180 h 483939"/>
              <a:gd name="connsiteX8" fmla="*/ 47321 w 275665"/>
              <a:gd name="connsiteY8" fmla="*/ 483430 h 48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65" h="483939">
                <a:moveTo>
                  <a:pt x="47321" y="483430"/>
                </a:moveTo>
                <a:cubicBezTo>
                  <a:pt x="51907" y="493308"/>
                  <a:pt x="31446" y="356782"/>
                  <a:pt x="28271" y="320446"/>
                </a:cubicBezTo>
                <a:cubicBezTo>
                  <a:pt x="25096" y="284110"/>
                  <a:pt x="-8771" y="314802"/>
                  <a:pt x="28271" y="265413"/>
                </a:cubicBezTo>
                <a:cubicBezTo>
                  <a:pt x="65313" y="216024"/>
                  <a:pt x="211010" y="66446"/>
                  <a:pt x="250521" y="24113"/>
                </a:cubicBezTo>
                <a:cubicBezTo>
                  <a:pt x="290032" y="-18220"/>
                  <a:pt x="273099" y="7180"/>
                  <a:pt x="265338" y="11413"/>
                </a:cubicBezTo>
                <a:cubicBezTo>
                  <a:pt x="257577" y="15646"/>
                  <a:pt x="233236" y="31874"/>
                  <a:pt x="203955" y="49513"/>
                </a:cubicBezTo>
                <a:cubicBezTo>
                  <a:pt x="174675" y="67152"/>
                  <a:pt x="123522" y="81968"/>
                  <a:pt x="89655" y="117246"/>
                </a:cubicBezTo>
                <a:cubicBezTo>
                  <a:pt x="55788" y="152524"/>
                  <a:pt x="8163" y="208263"/>
                  <a:pt x="755" y="261180"/>
                </a:cubicBezTo>
                <a:cubicBezTo>
                  <a:pt x="-6653" y="314097"/>
                  <a:pt x="42735" y="473552"/>
                  <a:pt x="47321" y="483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C7B2D89A-F57F-4AE8-814C-B247C8FF2206}"/>
              </a:ext>
            </a:extLst>
          </p:cNvPr>
          <p:cNvSpPr/>
          <p:nvPr/>
        </p:nvSpPr>
        <p:spPr>
          <a:xfrm>
            <a:off x="4502284" y="1567349"/>
            <a:ext cx="429922" cy="406397"/>
          </a:xfrm>
          <a:custGeom>
            <a:avLst/>
            <a:gdLst>
              <a:gd name="connsiteX0" fmla="*/ 57016 w 429922"/>
              <a:gd name="connsiteY0" fmla="*/ 405384 h 406397"/>
              <a:gd name="connsiteX1" fmla="*/ 14683 w 429922"/>
              <a:gd name="connsiteY1" fmla="*/ 320718 h 406397"/>
              <a:gd name="connsiteX2" fmla="*/ 69716 w 429922"/>
              <a:gd name="connsiteY2" fmla="*/ 219118 h 406397"/>
              <a:gd name="connsiteX3" fmla="*/ 408383 w 429922"/>
              <a:gd name="connsiteY3" fmla="*/ 18034 h 406397"/>
              <a:gd name="connsiteX4" fmla="*/ 370283 w 429922"/>
              <a:gd name="connsiteY4" fmla="*/ 18034 h 406397"/>
              <a:gd name="connsiteX5" fmla="*/ 164966 w 429922"/>
              <a:gd name="connsiteY5" fmla="*/ 92118 h 406397"/>
              <a:gd name="connsiteX6" fmla="*/ 18916 w 429922"/>
              <a:gd name="connsiteY6" fmla="*/ 217001 h 406397"/>
              <a:gd name="connsiteX7" fmla="*/ 4099 w 429922"/>
              <a:gd name="connsiteY7" fmla="*/ 356701 h 406397"/>
              <a:gd name="connsiteX8" fmla="*/ 57016 w 429922"/>
              <a:gd name="connsiteY8" fmla="*/ 405384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922" h="406397">
                <a:moveTo>
                  <a:pt x="57016" y="405384"/>
                </a:moveTo>
                <a:cubicBezTo>
                  <a:pt x="58780" y="399387"/>
                  <a:pt x="12566" y="351762"/>
                  <a:pt x="14683" y="320718"/>
                </a:cubicBezTo>
                <a:cubicBezTo>
                  <a:pt x="16800" y="289674"/>
                  <a:pt x="4099" y="269565"/>
                  <a:pt x="69716" y="219118"/>
                </a:cubicBezTo>
                <a:cubicBezTo>
                  <a:pt x="135333" y="168671"/>
                  <a:pt x="358288" y="51548"/>
                  <a:pt x="408383" y="18034"/>
                </a:cubicBezTo>
                <a:cubicBezTo>
                  <a:pt x="458478" y="-15480"/>
                  <a:pt x="410853" y="5687"/>
                  <a:pt x="370283" y="18034"/>
                </a:cubicBezTo>
                <a:cubicBezTo>
                  <a:pt x="329713" y="30381"/>
                  <a:pt x="223527" y="58957"/>
                  <a:pt x="164966" y="92118"/>
                </a:cubicBezTo>
                <a:cubicBezTo>
                  <a:pt x="106405" y="125279"/>
                  <a:pt x="45727" y="172904"/>
                  <a:pt x="18916" y="217001"/>
                </a:cubicBezTo>
                <a:cubicBezTo>
                  <a:pt x="-7895" y="261098"/>
                  <a:pt x="571" y="323187"/>
                  <a:pt x="4099" y="356701"/>
                </a:cubicBezTo>
                <a:cubicBezTo>
                  <a:pt x="7627" y="390215"/>
                  <a:pt x="55252" y="411381"/>
                  <a:pt x="57016" y="405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: 図形 2230">
            <a:extLst>
              <a:ext uri="{FF2B5EF4-FFF2-40B4-BE49-F238E27FC236}">
                <a16:creationId xmlns:a16="http://schemas.microsoft.com/office/drawing/2014/main" id="{EF4A61F6-BD6F-4A39-B873-4372F2BBA044}"/>
              </a:ext>
            </a:extLst>
          </p:cNvPr>
          <p:cNvSpPr/>
          <p:nvPr/>
        </p:nvSpPr>
        <p:spPr>
          <a:xfrm>
            <a:off x="4226672" y="1534446"/>
            <a:ext cx="245863" cy="449652"/>
          </a:xfrm>
          <a:custGeom>
            <a:avLst/>
            <a:gdLst>
              <a:gd name="connsiteX0" fmla="*/ 245845 w 245863"/>
              <a:gd name="connsiteY0" fmla="*/ 448871 h 449652"/>
              <a:gd name="connsiteX1" fmla="*/ 78628 w 245863"/>
              <a:gd name="connsiteY1" fmla="*/ 266837 h 449652"/>
              <a:gd name="connsiteX2" fmla="*/ 32061 w 245863"/>
              <a:gd name="connsiteY2" fmla="*/ 105971 h 449652"/>
              <a:gd name="connsiteX3" fmla="*/ 311 w 245863"/>
              <a:gd name="connsiteY3" fmla="*/ 137 h 449652"/>
              <a:gd name="connsiteX4" fmla="*/ 51111 w 245863"/>
              <a:gd name="connsiteY4" fmla="*/ 127137 h 449652"/>
              <a:gd name="connsiteX5" fmla="*/ 89211 w 245863"/>
              <a:gd name="connsiteY5" fmla="*/ 192754 h 449652"/>
              <a:gd name="connsiteX6" fmla="*/ 245845 w 245863"/>
              <a:gd name="connsiteY6" fmla="*/ 448871 h 44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863" h="449652">
                <a:moveTo>
                  <a:pt x="245845" y="448871"/>
                </a:moveTo>
                <a:cubicBezTo>
                  <a:pt x="244081" y="461218"/>
                  <a:pt x="114259" y="323987"/>
                  <a:pt x="78628" y="266837"/>
                </a:cubicBezTo>
                <a:cubicBezTo>
                  <a:pt x="42997" y="209687"/>
                  <a:pt x="45114" y="150421"/>
                  <a:pt x="32061" y="105971"/>
                </a:cubicBezTo>
                <a:cubicBezTo>
                  <a:pt x="19008" y="61521"/>
                  <a:pt x="-2864" y="-3391"/>
                  <a:pt x="311" y="137"/>
                </a:cubicBezTo>
                <a:cubicBezTo>
                  <a:pt x="3486" y="3665"/>
                  <a:pt x="36294" y="95034"/>
                  <a:pt x="51111" y="127137"/>
                </a:cubicBezTo>
                <a:cubicBezTo>
                  <a:pt x="65928" y="159240"/>
                  <a:pt x="56755" y="140896"/>
                  <a:pt x="89211" y="192754"/>
                </a:cubicBezTo>
                <a:cubicBezTo>
                  <a:pt x="121667" y="244612"/>
                  <a:pt x="247609" y="436524"/>
                  <a:pt x="245845" y="44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: 図形 2231">
            <a:extLst>
              <a:ext uri="{FF2B5EF4-FFF2-40B4-BE49-F238E27FC236}">
                <a16:creationId xmlns:a16="http://schemas.microsoft.com/office/drawing/2014/main" id="{6BBDD8F2-0D4B-4709-9801-FB6D4550267E}"/>
              </a:ext>
            </a:extLst>
          </p:cNvPr>
          <p:cNvSpPr/>
          <p:nvPr/>
        </p:nvSpPr>
        <p:spPr>
          <a:xfrm>
            <a:off x="3944931" y="1604469"/>
            <a:ext cx="489834" cy="368983"/>
          </a:xfrm>
          <a:custGeom>
            <a:avLst/>
            <a:gdLst>
              <a:gd name="connsiteX0" fmla="*/ 487369 w 489834"/>
              <a:gd name="connsiteY0" fmla="*/ 366148 h 368983"/>
              <a:gd name="connsiteX1" fmla="*/ 288402 w 489834"/>
              <a:gd name="connsiteY1" fmla="*/ 192581 h 368983"/>
              <a:gd name="connsiteX2" fmla="*/ 180452 w 489834"/>
              <a:gd name="connsiteY2" fmla="*/ 35948 h 368983"/>
              <a:gd name="connsiteX3" fmla="*/ 536 w 489834"/>
              <a:gd name="connsiteY3" fmla="*/ 2081 h 368983"/>
              <a:gd name="connsiteX4" fmla="*/ 138119 w 489834"/>
              <a:gd name="connsiteY4" fmla="*/ 44414 h 368983"/>
              <a:gd name="connsiteX5" fmla="*/ 487369 w 489834"/>
              <a:gd name="connsiteY5" fmla="*/ 366148 h 3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834" h="368983">
                <a:moveTo>
                  <a:pt x="487369" y="366148"/>
                </a:moveTo>
                <a:cubicBezTo>
                  <a:pt x="512416" y="390843"/>
                  <a:pt x="339555" y="247614"/>
                  <a:pt x="288402" y="192581"/>
                </a:cubicBezTo>
                <a:cubicBezTo>
                  <a:pt x="237249" y="137548"/>
                  <a:pt x="228430" y="67698"/>
                  <a:pt x="180452" y="35948"/>
                </a:cubicBezTo>
                <a:cubicBezTo>
                  <a:pt x="132474" y="4198"/>
                  <a:pt x="7591" y="670"/>
                  <a:pt x="536" y="2081"/>
                </a:cubicBezTo>
                <a:cubicBezTo>
                  <a:pt x="-6520" y="3492"/>
                  <a:pt x="56980" y="-16617"/>
                  <a:pt x="138119" y="44414"/>
                </a:cubicBezTo>
                <a:cubicBezTo>
                  <a:pt x="219258" y="105444"/>
                  <a:pt x="462322" y="341453"/>
                  <a:pt x="487369" y="36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3558E462-7E89-4C62-B86A-F3DCE06A6109}"/>
              </a:ext>
            </a:extLst>
          </p:cNvPr>
          <p:cNvSpPr/>
          <p:nvPr/>
        </p:nvSpPr>
        <p:spPr>
          <a:xfrm>
            <a:off x="3680780" y="1720829"/>
            <a:ext cx="626332" cy="230738"/>
          </a:xfrm>
          <a:custGeom>
            <a:avLst/>
            <a:gdLst>
              <a:gd name="connsiteX0" fmla="*/ 624520 w 626332"/>
              <a:gd name="connsiteY0" fmla="*/ 230738 h 230738"/>
              <a:gd name="connsiteX1" fmla="*/ 421320 w 626332"/>
              <a:gd name="connsiteY1" fmla="*/ 52938 h 230738"/>
              <a:gd name="connsiteX2" fmla="*/ 264687 w 626332"/>
              <a:gd name="connsiteY2" fmla="*/ 21 h 230738"/>
              <a:gd name="connsiteX3" fmla="*/ 103 w 626332"/>
              <a:gd name="connsiteY3" fmla="*/ 46588 h 230738"/>
              <a:gd name="connsiteX4" fmla="*/ 296437 w 626332"/>
              <a:gd name="connsiteY4" fmla="*/ 50821 h 230738"/>
              <a:gd name="connsiteX5" fmla="*/ 624520 w 626332"/>
              <a:gd name="connsiteY5" fmla="*/ 230738 h 2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332" h="230738">
                <a:moveTo>
                  <a:pt x="624520" y="230738"/>
                </a:moveTo>
                <a:cubicBezTo>
                  <a:pt x="645334" y="231091"/>
                  <a:pt x="481292" y="91391"/>
                  <a:pt x="421320" y="52938"/>
                </a:cubicBezTo>
                <a:cubicBezTo>
                  <a:pt x="361348" y="14485"/>
                  <a:pt x="334890" y="1079"/>
                  <a:pt x="264687" y="21"/>
                </a:cubicBezTo>
                <a:cubicBezTo>
                  <a:pt x="194484" y="-1037"/>
                  <a:pt x="-5189" y="38121"/>
                  <a:pt x="103" y="46588"/>
                </a:cubicBezTo>
                <a:cubicBezTo>
                  <a:pt x="5395" y="55055"/>
                  <a:pt x="188487" y="15191"/>
                  <a:pt x="296437" y="50821"/>
                </a:cubicBezTo>
                <a:cubicBezTo>
                  <a:pt x="404387" y="86451"/>
                  <a:pt x="603706" y="230385"/>
                  <a:pt x="624520" y="230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03D09E2B-2F74-4522-AC8E-B09FCB5837BA}"/>
              </a:ext>
            </a:extLst>
          </p:cNvPr>
          <p:cNvSpPr/>
          <p:nvPr/>
        </p:nvSpPr>
        <p:spPr>
          <a:xfrm>
            <a:off x="4582337" y="1691198"/>
            <a:ext cx="641898" cy="277236"/>
          </a:xfrm>
          <a:custGeom>
            <a:avLst/>
            <a:gdLst>
              <a:gd name="connsiteX0" fmla="*/ 36230 w 641898"/>
              <a:gd name="connsiteY0" fmla="*/ 275185 h 277236"/>
              <a:gd name="connsiteX1" fmla="*/ 29880 w 641898"/>
              <a:gd name="connsiteY1" fmla="*/ 179935 h 277236"/>
              <a:gd name="connsiteX2" fmla="*/ 224613 w 641898"/>
              <a:gd name="connsiteY2" fmla="*/ 48702 h 277236"/>
              <a:gd name="connsiteX3" fmla="*/ 620430 w 641898"/>
              <a:gd name="connsiteY3" fmla="*/ 137602 h 277236"/>
              <a:gd name="connsiteX4" fmla="*/ 550580 w 641898"/>
              <a:gd name="connsiteY4" fmla="*/ 95269 h 277236"/>
              <a:gd name="connsiteX5" fmla="*/ 224613 w 641898"/>
              <a:gd name="connsiteY5" fmla="*/ 19 h 277236"/>
              <a:gd name="connsiteX6" fmla="*/ 10830 w 641898"/>
              <a:gd name="connsiteY6" fmla="*/ 88919 h 277236"/>
              <a:gd name="connsiteX7" fmla="*/ 36230 w 641898"/>
              <a:gd name="connsiteY7" fmla="*/ 275185 h 27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98" h="277236">
                <a:moveTo>
                  <a:pt x="36230" y="275185"/>
                </a:moveTo>
                <a:cubicBezTo>
                  <a:pt x="39405" y="290354"/>
                  <a:pt x="-1517" y="217682"/>
                  <a:pt x="29880" y="179935"/>
                </a:cubicBezTo>
                <a:cubicBezTo>
                  <a:pt x="61277" y="142188"/>
                  <a:pt x="126188" y="55757"/>
                  <a:pt x="224613" y="48702"/>
                </a:cubicBezTo>
                <a:cubicBezTo>
                  <a:pt x="323038" y="41647"/>
                  <a:pt x="566102" y="129841"/>
                  <a:pt x="620430" y="137602"/>
                </a:cubicBezTo>
                <a:cubicBezTo>
                  <a:pt x="674758" y="145363"/>
                  <a:pt x="616549" y="118199"/>
                  <a:pt x="550580" y="95269"/>
                </a:cubicBezTo>
                <a:cubicBezTo>
                  <a:pt x="484611" y="72339"/>
                  <a:pt x="314571" y="1077"/>
                  <a:pt x="224613" y="19"/>
                </a:cubicBezTo>
                <a:cubicBezTo>
                  <a:pt x="134655" y="-1039"/>
                  <a:pt x="44697" y="41647"/>
                  <a:pt x="10830" y="88919"/>
                </a:cubicBezTo>
                <a:cubicBezTo>
                  <a:pt x="-23037" y="136191"/>
                  <a:pt x="33055" y="260016"/>
                  <a:pt x="36230" y="27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C54543EC-2EB4-454A-87C6-5416892D2320}"/>
              </a:ext>
            </a:extLst>
          </p:cNvPr>
          <p:cNvSpPr/>
          <p:nvPr/>
        </p:nvSpPr>
        <p:spPr>
          <a:xfrm>
            <a:off x="4686021" y="1795692"/>
            <a:ext cx="507729" cy="179228"/>
          </a:xfrm>
          <a:custGeom>
            <a:avLst/>
            <a:gdLst>
              <a:gd name="connsiteX0" fmla="*/ 42612 w 507729"/>
              <a:gd name="connsiteY0" fmla="*/ 179158 h 179228"/>
              <a:gd name="connsiteX1" fmla="*/ 70129 w 507729"/>
              <a:gd name="connsiteY1" fmla="*/ 75441 h 179228"/>
              <a:gd name="connsiteX2" fmla="*/ 480762 w 507729"/>
              <a:gd name="connsiteY2" fmla="*/ 50041 h 179228"/>
              <a:gd name="connsiteX3" fmla="*/ 436312 w 507729"/>
              <a:gd name="connsiteY3" fmla="*/ 37341 h 179228"/>
              <a:gd name="connsiteX4" fmla="*/ 175962 w 507729"/>
              <a:gd name="connsiteY4" fmla="*/ 1358 h 179228"/>
              <a:gd name="connsiteX5" fmla="*/ 6629 w 507729"/>
              <a:gd name="connsiteY5" fmla="*/ 90258 h 179228"/>
              <a:gd name="connsiteX6" fmla="*/ 42612 w 507729"/>
              <a:gd name="connsiteY6" fmla="*/ 179158 h 17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729" h="179228">
                <a:moveTo>
                  <a:pt x="42612" y="179158"/>
                </a:moveTo>
                <a:cubicBezTo>
                  <a:pt x="53195" y="176688"/>
                  <a:pt x="-2896" y="96961"/>
                  <a:pt x="70129" y="75441"/>
                </a:cubicBezTo>
                <a:cubicBezTo>
                  <a:pt x="143154" y="53921"/>
                  <a:pt x="419732" y="56391"/>
                  <a:pt x="480762" y="50041"/>
                </a:cubicBezTo>
                <a:cubicBezTo>
                  <a:pt x="541792" y="43691"/>
                  <a:pt x="487112" y="45455"/>
                  <a:pt x="436312" y="37341"/>
                </a:cubicBezTo>
                <a:cubicBezTo>
                  <a:pt x="385512" y="29227"/>
                  <a:pt x="247576" y="-7462"/>
                  <a:pt x="175962" y="1358"/>
                </a:cubicBezTo>
                <a:cubicBezTo>
                  <a:pt x="104348" y="10177"/>
                  <a:pt x="30971" y="62389"/>
                  <a:pt x="6629" y="90258"/>
                </a:cubicBezTo>
                <a:cubicBezTo>
                  <a:pt x="-17713" y="118127"/>
                  <a:pt x="32029" y="181628"/>
                  <a:pt x="42612" y="17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2FBBDD2A-EBA4-4868-93A8-16745B616AB2}"/>
              </a:ext>
            </a:extLst>
          </p:cNvPr>
          <p:cNvSpPr/>
          <p:nvPr/>
        </p:nvSpPr>
        <p:spPr>
          <a:xfrm>
            <a:off x="4818394" y="1888682"/>
            <a:ext cx="630871" cy="229333"/>
          </a:xfrm>
          <a:custGeom>
            <a:avLst/>
            <a:gdLst>
              <a:gd name="connsiteX0" fmla="*/ 68989 w 630871"/>
              <a:gd name="connsiteY0" fmla="*/ 132735 h 229333"/>
              <a:gd name="connsiteX1" fmla="*/ 22423 w 630871"/>
              <a:gd name="connsiteY1" fmla="*/ 69235 h 229333"/>
              <a:gd name="connsiteX2" fmla="*/ 344156 w 630871"/>
              <a:gd name="connsiteY2" fmla="*/ 5735 h 229333"/>
              <a:gd name="connsiteX3" fmla="*/ 617206 w 630871"/>
              <a:gd name="connsiteY3" fmla="*/ 223751 h 229333"/>
              <a:gd name="connsiteX4" fmla="*/ 570639 w 630871"/>
              <a:gd name="connsiteY4" fmla="*/ 151785 h 229333"/>
              <a:gd name="connsiteX5" fmla="*/ 403423 w 630871"/>
              <a:gd name="connsiteY5" fmla="*/ 12085 h 229333"/>
              <a:gd name="connsiteX6" fmla="*/ 68989 w 630871"/>
              <a:gd name="connsiteY6" fmla="*/ 132735 h 2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71" h="229333">
                <a:moveTo>
                  <a:pt x="68989" y="132735"/>
                </a:moveTo>
                <a:cubicBezTo>
                  <a:pt x="5489" y="142260"/>
                  <a:pt x="-23438" y="90402"/>
                  <a:pt x="22423" y="69235"/>
                </a:cubicBezTo>
                <a:cubicBezTo>
                  <a:pt x="68284" y="48068"/>
                  <a:pt x="245026" y="-20018"/>
                  <a:pt x="344156" y="5735"/>
                </a:cubicBezTo>
                <a:cubicBezTo>
                  <a:pt x="443287" y="31488"/>
                  <a:pt x="579459" y="199409"/>
                  <a:pt x="617206" y="223751"/>
                </a:cubicBezTo>
                <a:cubicBezTo>
                  <a:pt x="654953" y="248093"/>
                  <a:pt x="606269" y="187063"/>
                  <a:pt x="570639" y="151785"/>
                </a:cubicBezTo>
                <a:cubicBezTo>
                  <a:pt x="535009" y="116507"/>
                  <a:pt x="488442" y="19493"/>
                  <a:pt x="403423" y="12085"/>
                </a:cubicBezTo>
                <a:cubicBezTo>
                  <a:pt x="318404" y="4677"/>
                  <a:pt x="132489" y="123210"/>
                  <a:pt x="68989" y="132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A72422C7-936D-4684-B05E-297C29EA82D8}"/>
              </a:ext>
            </a:extLst>
          </p:cNvPr>
          <p:cNvSpPr/>
          <p:nvPr/>
        </p:nvSpPr>
        <p:spPr>
          <a:xfrm>
            <a:off x="4952337" y="2043757"/>
            <a:ext cx="511072" cy="406088"/>
          </a:xfrm>
          <a:custGeom>
            <a:avLst/>
            <a:gdLst>
              <a:gd name="connsiteX0" fmla="*/ 663 w 511072"/>
              <a:gd name="connsiteY0" fmla="*/ 11526 h 406088"/>
              <a:gd name="connsiteX1" fmla="*/ 167880 w 511072"/>
              <a:gd name="connsiteY1" fmla="*/ 58093 h 406088"/>
              <a:gd name="connsiteX2" fmla="*/ 491730 w 511072"/>
              <a:gd name="connsiteY2" fmla="*/ 390410 h 406088"/>
              <a:gd name="connsiteX3" fmla="*/ 447280 w 511072"/>
              <a:gd name="connsiteY3" fmla="*/ 335376 h 406088"/>
              <a:gd name="connsiteX4" fmla="*/ 225030 w 511072"/>
              <a:gd name="connsiteY4" fmla="*/ 187210 h 406088"/>
              <a:gd name="connsiteX5" fmla="*/ 663 w 511072"/>
              <a:gd name="connsiteY5" fmla="*/ 11526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072" h="406088">
                <a:moveTo>
                  <a:pt x="663" y="11526"/>
                </a:moveTo>
                <a:cubicBezTo>
                  <a:pt x="-8862" y="-9993"/>
                  <a:pt x="86036" y="-5054"/>
                  <a:pt x="167880" y="58093"/>
                </a:cubicBezTo>
                <a:cubicBezTo>
                  <a:pt x="249725" y="121240"/>
                  <a:pt x="445163" y="344196"/>
                  <a:pt x="491730" y="390410"/>
                </a:cubicBezTo>
                <a:cubicBezTo>
                  <a:pt x="538297" y="436624"/>
                  <a:pt x="491730" y="369243"/>
                  <a:pt x="447280" y="335376"/>
                </a:cubicBezTo>
                <a:cubicBezTo>
                  <a:pt x="402830" y="301509"/>
                  <a:pt x="294174" y="238010"/>
                  <a:pt x="225030" y="187210"/>
                </a:cubicBezTo>
                <a:cubicBezTo>
                  <a:pt x="155886" y="136410"/>
                  <a:pt x="10188" y="33045"/>
                  <a:pt x="663" y="1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A8558382-EEC9-43E8-B49E-400F3B79D64F}"/>
              </a:ext>
            </a:extLst>
          </p:cNvPr>
          <p:cNvSpPr/>
          <p:nvPr/>
        </p:nvSpPr>
        <p:spPr>
          <a:xfrm>
            <a:off x="4969695" y="1992878"/>
            <a:ext cx="722286" cy="746709"/>
          </a:xfrm>
          <a:custGeom>
            <a:avLst/>
            <a:gdLst>
              <a:gd name="connsiteX0" fmla="*/ 4472 w 722286"/>
              <a:gd name="connsiteY0" fmla="*/ 66639 h 746709"/>
              <a:gd name="connsiteX1" fmla="*/ 53155 w 722286"/>
              <a:gd name="connsiteY1" fmla="*/ 53939 h 746709"/>
              <a:gd name="connsiteX2" fmla="*/ 260588 w 722286"/>
              <a:gd name="connsiteY2" fmla="*/ 43355 h 746709"/>
              <a:gd name="connsiteX3" fmla="*/ 675455 w 722286"/>
              <a:gd name="connsiteY3" fmla="*/ 663539 h 746709"/>
              <a:gd name="connsiteX4" fmla="*/ 713555 w 722286"/>
              <a:gd name="connsiteY4" fmla="*/ 733389 h 746709"/>
              <a:gd name="connsiteX5" fmla="*/ 683922 w 722286"/>
              <a:gd name="connsiteY5" fmla="*/ 597922 h 746709"/>
              <a:gd name="connsiteX6" fmla="*/ 476488 w 722286"/>
              <a:gd name="connsiteY6" fmla="*/ 187289 h 746709"/>
              <a:gd name="connsiteX7" fmla="*/ 288105 w 722286"/>
              <a:gd name="connsiteY7" fmla="*/ 34889 h 746709"/>
              <a:gd name="connsiteX8" fmla="*/ 137822 w 722286"/>
              <a:gd name="connsiteY8" fmla="*/ 3139 h 746709"/>
              <a:gd name="connsiteX9" fmla="*/ 4472 w 722286"/>
              <a:gd name="connsiteY9" fmla="*/ 66639 h 7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286" h="746709">
                <a:moveTo>
                  <a:pt x="4472" y="66639"/>
                </a:moveTo>
                <a:cubicBezTo>
                  <a:pt x="-9639" y="75106"/>
                  <a:pt x="10469" y="57820"/>
                  <a:pt x="53155" y="53939"/>
                </a:cubicBezTo>
                <a:cubicBezTo>
                  <a:pt x="95841" y="50058"/>
                  <a:pt x="156871" y="-58245"/>
                  <a:pt x="260588" y="43355"/>
                </a:cubicBezTo>
                <a:cubicBezTo>
                  <a:pt x="364305" y="144955"/>
                  <a:pt x="599961" y="548534"/>
                  <a:pt x="675455" y="663539"/>
                </a:cubicBezTo>
                <a:cubicBezTo>
                  <a:pt x="750949" y="778544"/>
                  <a:pt x="712144" y="744325"/>
                  <a:pt x="713555" y="733389"/>
                </a:cubicBezTo>
                <a:cubicBezTo>
                  <a:pt x="714966" y="722453"/>
                  <a:pt x="723433" y="688939"/>
                  <a:pt x="683922" y="597922"/>
                </a:cubicBezTo>
                <a:cubicBezTo>
                  <a:pt x="644411" y="506905"/>
                  <a:pt x="542457" y="281128"/>
                  <a:pt x="476488" y="187289"/>
                </a:cubicBezTo>
                <a:cubicBezTo>
                  <a:pt x="410519" y="93450"/>
                  <a:pt x="344549" y="65581"/>
                  <a:pt x="288105" y="34889"/>
                </a:cubicBezTo>
                <a:cubicBezTo>
                  <a:pt x="231661" y="4197"/>
                  <a:pt x="183683" y="-1094"/>
                  <a:pt x="137822" y="3139"/>
                </a:cubicBezTo>
                <a:cubicBezTo>
                  <a:pt x="91961" y="7372"/>
                  <a:pt x="18583" y="58172"/>
                  <a:pt x="4472" y="66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DCD055B6-4C19-4A3D-B625-7542B7F470F4}"/>
              </a:ext>
            </a:extLst>
          </p:cNvPr>
          <p:cNvSpPr/>
          <p:nvPr/>
        </p:nvSpPr>
        <p:spPr>
          <a:xfrm>
            <a:off x="3423068" y="1853020"/>
            <a:ext cx="733069" cy="203305"/>
          </a:xfrm>
          <a:custGeom>
            <a:avLst/>
            <a:gdLst>
              <a:gd name="connsiteX0" fmla="*/ 731949 w 733069"/>
              <a:gd name="connsiteY0" fmla="*/ 111247 h 203305"/>
              <a:gd name="connsiteX1" fmla="*/ 454665 w 733069"/>
              <a:gd name="connsiteY1" fmla="*/ 1180 h 203305"/>
              <a:gd name="connsiteX2" fmla="*/ 24982 w 733069"/>
              <a:gd name="connsiteY2" fmla="*/ 193797 h 203305"/>
              <a:gd name="connsiteX3" fmla="*/ 103299 w 733069"/>
              <a:gd name="connsiteY3" fmla="*/ 164163 h 203305"/>
              <a:gd name="connsiteX4" fmla="*/ 535099 w 733069"/>
              <a:gd name="connsiteY4" fmla="*/ 79497 h 203305"/>
              <a:gd name="connsiteX5" fmla="*/ 731949 w 733069"/>
              <a:gd name="connsiteY5" fmla="*/ 111247 h 20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069" h="203305">
                <a:moveTo>
                  <a:pt x="731949" y="111247"/>
                </a:moveTo>
                <a:cubicBezTo>
                  <a:pt x="718543" y="98194"/>
                  <a:pt x="572493" y="-12578"/>
                  <a:pt x="454665" y="1180"/>
                </a:cubicBezTo>
                <a:cubicBezTo>
                  <a:pt x="336837" y="14938"/>
                  <a:pt x="83543" y="166633"/>
                  <a:pt x="24982" y="193797"/>
                </a:cubicBezTo>
                <a:cubicBezTo>
                  <a:pt x="-33579" y="220961"/>
                  <a:pt x="18279" y="183213"/>
                  <a:pt x="103299" y="164163"/>
                </a:cubicBezTo>
                <a:cubicBezTo>
                  <a:pt x="188318" y="145113"/>
                  <a:pt x="434205" y="89375"/>
                  <a:pt x="535099" y="79497"/>
                </a:cubicBezTo>
                <a:cubicBezTo>
                  <a:pt x="635993" y="69619"/>
                  <a:pt x="745355" y="124300"/>
                  <a:pt x="731949" y="11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: 図形 2239">
            <a:extLst>
              <a:ext uri="{FF2B5EF4-FFF2-40B4-BE49-F238E27FC236}">
                <a16:creationId xmlns:a16="http://schemas.microsoft.com/office/drawing/2014/main" id="{01F1419E-3288-43F4-AD4B-647EB4EA87A5}"/>
              </a:ext>
            </a:extLst>
          </p:cNvPr>
          <p:cNvSpPr/>
          <p:nvPr/>
        </p:nvSpPr>
        <p:spPr>
          <a:xfrm>
            <a:off x="3221190" y="2016841"/>
            <a:ext cx="774831" cy="438251"/>
          </a:xfrm>
          <a:custGeom>
            <a:avLst/>
            <a:gdLst>
              <a:gd name="connsiteX0" fmla="*/ 770843 w 774831"/>
              <a:gd name="connsiteY0" fmla="*/ 49026 h 438251"/>
              <a:gd name="connsiteX1" fmla="*/ 573993 w 774831"/>
              <a:gd name="connsiteY1" fmla="*/ 21509 h 438251"/>
              <a:gd name="connsiteX2" fmla="*/ 34243 w 774831"/>
              <a:gd name="connsiteY2" fmla="*/ 415209 h 438251"/>
              <a:gd name="connsiteX3" fmla="*/ 72343 w 774831"/>
              <a:gd name="connsiteY3" fmla="*/ 368642 h 438251"/>
              <a:gd name="connsiteX4" fmla="*/ 212043 w 774831"/>
              <a:gd name="connsiteY4" fmla="*/ 176026 h 438251"/>
              <a:gd name="connsiteX5" fmla="*/ 421593 w 774831"/>
              <a:gd name="connsiteY5" fmla="*/ 23626 h 438251"/>
              <a:gd name="connsiteX6" fmla="*/ 770843 w 774831"/>
              <a:gd name="connsiteY6" fmla="*/ 49026 h 4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31" h="438251">
                <a:moveTo>
                  <a:pt x="770843" y="49026"/>
                </a:moveTo>
                <a:cubicBezTo>
                  <a:pt x="796243" y="48673"/>
                  <a:pt x="696760" y="-39521"/>
                  <a:pt x="573993" y="21509"/>
                </a:cubicBezTo>
                <a:cubicBezTo>
                  <a:pt x="451226" y="82539"/>
                  <a:pt x="117851" y="357354"/>
                  <a:pt x="34243" y="415209"/>
                </a:cubicBezTo>
                <a:cubicBezTo>
                  <a:pt x="-49365" y="473064"/>
                  <a:pt x="42710" y="408506"/>
                  <a:pt x="72343" y="368642"/>
                </a:cubicBezTo>
                <a:cubicBezTo>
                  <a:pt x="101976" y="328778"/>
                  <a:pt x="153835" y="233529"/>
                  <a:pt x="212043" y="176026"/>
                </a:cubicBezTo>
                <a:cubicBezTo>
                  <a:pt x="270251" y="118523"/>
                  <a:pt x="329518" y="47615"/>
                  <a:pt x="421593" y="23626"/>
                </a:cubicBezTo>
                <a:cubicBezTo>
                  <a:pt x="513668" y="-363"/>
                  <a:pt x="745443" y="49379"/>
                  <a:pt x="770843" y="4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9F041D20-27CB-45A6-8963-8A641B663B01}"/>
              </a:ext>
            </a:extLst>
          </p:cNvPr>
          <p:cNvSpPr/>
          <p:nvPr/>
        </p:nvSpPr>
        <p:spPr>
          <a:xfrm>
            <a:off x="3348235" y="2088872"/>
            <a:ext cx="596774" cy="801330"/>
          </a:xfrm>
          <a:custGeom>
            <a:avLst/>
            <a:gdLst>
              <a:gd name="connsiteX0" fmla="*/ 595115 w 596774"/>
              <a:gd name="connsiteY0" fmla="*/ 278 h 801330"/>
              <a:gd name="connsiteX1" fmla="*/ 250098 w 596774"/>
              <a:gd name="connsiteY1" fmla="*/ 226761 h 801330"/>
              <a:gd name="connsiteX2" fmla="*/ 10915 w 596774"/>
              <a:gd name="connsiteY2" fmla="*/ 779211 h 801330"/>
              <a:gd name="connsiteX3" fmla="*/ 40548 w 596774"/>
              <a:gd name="connsiteY3" fmla="*/ 671261 h 801330"/>
              <a:gd name="connsiteX4" fmla="*/ 40548 w 596774"/>
              <a:gd name="connsiteY4" fmla="*/ 476528 h 801330"/>
              <a:gd name="connsiteX5" fmla="*/ 97698 w 596774"/>
              <a:gd name="connsiteY5" fmla="*/ 264861 h 801330"/>
              <a:gd name="connsiteX6" fmla="*/ 595115 w 596774"/>
              <a:gd name="connsiteY6" fmla="*/ 278 h 80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774" h="801330">
                <a:moveTo>
                  <a:pt x="595115" y="278"/>
                </a:moveTo>
                <a:cubicBezTo>
                  <a:pt x="620515" y="-6072"/>
                  <a:pt x="347465" y="96939"/>
                  <a:pt x="250098" y="226761"/>
                </a:cubicBezTo>
                <a:cubicBezTo>
                  <a:pt x="152731" y="356583"/>
                  <a:pt x="45840" y="705128"/>
                  <a:pt x="10915" y="779211"/>
                </a:cubicBezTo>
                <a:cubicBezTo>
                  <a:pt x="-24010" y="853294"/>
                  <a:pt x="35609" y="721708"/>
                  <a:pt x="40548" y="671261"/>
                </a:cubicBezTo>
                <a:cubicBezTo>
                  <a:pt x="45487" y="620814"/>
                  <a:pt x="31023" y="544261"/>
                  <a:pt x="40548" y="476528"/>
                </a:cubicBezTo>
                <a:cubicBezTo>
                  <a:pt x="50073" y="408795"/>
                  <a:pt x="8445" y="344942"/>
                  <a:pt x="97698" y="264861"/>
                </a:cubicBezTo>
                <a:cubicBezTo>
                  <a:pt x="186951" y="184781"/>
                  <a:pt x="569715" y="6628"/>
                  <a:pt x="595115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B6206DDA-9E2B-48F9-A33A-8CFB5BF4F02C}"/>
              </a:ext>
            </a:extLst>
          </p:cNvPr>
          <p:cNvSpPr/>
          <p:nvPr/>
        </p:nvSpPr>
        <p:spPr>
          <a:xfrm>
            <a:off x="3225134" y="2277344"/>
            <a:ext cx="324893" cy="1026251"/>
          </a:xfrm>
          <a:custGeom>
            <a:avLst/>
            <a:gdLst>
              <a:gd name="connsiteX0" fmla="*/ 324516 w 324893"/>
              <a:gd name="connsiteY0" fmla="*/ 189 h 1026251"/>
              <a:gd name="connsiteX1" fmla="*/ 114966 w 324893"/>
              <a:gd name="connsiteY1" fmla="*/ 205506 h 1026251"/>
              <a:gd name="connsiteX2" fmla="*/ 51466 w 324893"/>
              <a:gd name="connsiteY2" fmla="*/ 984439 h 1026251"/>
              <a:gd name="connsiteX3" fmla="*/ 74749 w 324893"/>
              <a:gd name="connsiteY3" fmla="*/ 857439 h 1026251"/>
              <a:gd name="connsiteX4" fmla="*/ 666 w 324893"/>
              <a:gd name="connsiteY4" fmla="*/ 319806 h 1026251"/>
              <a:gd name="connsiteX5" fmla="*/ 57816 w 324893"/>
              <a:gd name="connsiteY5" fmla="*/ 226673 h 1026251"/>
              <a:gd name="connsiteX6" fmla="*/ 324516 w 324893"/>
              <a:gd name="connsiteY6" fmla="*/ 189 h 102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93" h="1026251">
                <a:moveTo>
                  <a:pt x="324516" y="189"/>
                </a:moveTo>
                <a:cubicBezTo>
                  <a:pt x="334041" y="-3339"/>
                  <a:pt x="160474" y="41464"/>
                  <a:pt x="114966" y="205506"/>
                </a:cubicBezTo>
                <a:cubicBezTo>
                  <a:pt x="69458" y="369548"/>
                  <a:pt x="58169" y="875784"/>
                  <a:pt x="51466" y="984439"/>
                </a:cubicBezTo>
                <a:cubicBezTo>
                  <a:pt x="44763" y="1093095"/>
                  <a:pt x="83216" y="968211"/>
                  <a:pt x="74749" y="857439"/>
                </a:cubicBezTo>
                <a:cubicBezTo>
                  <a:pt x="66282" y="746667"/>
                  <a:pt x="3488" y="424934"/>
                  <a:pt x="666" y="319806"/>
                </a:cubicBezTo>
                <a:cubicBezTo>
                  <a:pt x="-2156" y="214678"/>
                  <a:pt x="1724" y="277826"/>
                  <a:pt x="57816" y="226673"/>
                </a:cubicBezTo>
                <a:cubicBezTo>
                  <a:pt x="113908" y="175520"/>
                  <a:pt x="314991" y="3717"/>
                  <a:pt x="32451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: 図形 2242">
            <a:extLst>
              <a:ext uri="{FF2B5EF4-FFF2-40B4-BE49-F238E27FC236}">
                <a16:creationId xmlns:a16="http://schemas.microsoft.com/office/drawing/2014/main" id="{C7B36090-4DF8-48AC-8E24-47F83C276860}"/>
              </a:ext>
            </a:extLst>
          </p:cNvPr>
          <p:cNvSpPr/>
          <p:nvPr/>
        </p:nvSpPr>
        <p:spPr>
          <a:xfrm>
            <a:off x="3373378" y="2261645"/>
            <a:ext cx="406129" cy="960894"/>
          </a:xfrm>
          <a:custGeom>
            <a:avLst/>
            <a:gdLst>
              <a:gd name="connsiteX0" fmla="*/ 402755 w 406129"/>
              <a:gd name="connsiteY0" fmla="*/ 3188 h 960894"/>
              <a:gd name="connsiteX1" fmla="*/ 165689 w 406129"/>
              <a:gd name="connsiteY1" fmla="*/ 223322 h 960894"/>
              <a:gd name="connsiteX2" fmla="*/ 11172 w 406129"/>
              <a:gd name="connsiteY2" fmla="*/ 904888 h 960894"/>
              <a:gd name="connsiteX3" fmla="*/ 42922 w 406129"/>
              <a:gd name="connsiteY3" fmla="*/ 835038 h 960894"/>
              <a:gd name="connsiteX4" fmla="*/ 288455 w 406129"/>
              <a:gd name="connsiteY4" fmla="*/ 147122 h 960894"/>
              <a:gd name="connsiteX5" fmla="*/ 402755 w 406129"/>
              <a:gd name="connsiteY5" fmla="*/ 3188 h 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129" h="960894">
                <a:moveTo>
                  <a:pt x="402755" y="3188"/>
                </a:moveTo>
                <a:cubicBezTo>
                  <a:pt x="382294" y="15888"/>
                  <a:pt x="230953" y="73039"/>
                  <a:pt x="165689" y="223322"/>
                </a:cubicBezTo>
                <a:cubicBezTo>
                  <a:pt x="100425" y="373605"/>
                  <a:pt x="31633" y="802935"/>
                  <a:pt x="11172" y="904888"/>
                </a:cubicBezTo>
                <a:cubicBezTo>
                  <a:pt x="-9289" y="1006841"/>
                  <a:pt x="-3292" y="961332"/>
                  <a:pt x="42922" y="835038"/>
                </a:cubicBezTo>
                <a:cubicBezTo>
                  <a:pt x="89136" y="708744"/>
                  <a:pt x="230600" y="282941"/>
                  <a:pt x="288455" y="147122"/>
                </a:cubicBezTo>
                <a:cubicBezTo>
                  <a:pt x="346310" y="11303"/>
                  <a:pt x="423216" y="-9512"/>
                  <a:pt x="402755" y="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: 図形 2243">
            <a:extLst>
              <a:ext uri="{FF2B5EF4-FFF2-40B4-BE49-F238E27FC236}">
                <a16:creationId xmlns:a16="http://schemas.microsoft.com/office/drawing/2014/main" id="{A90C473A-D985-4685-B3F4-F6D0B1CAA09A}"/>
              </a:ext>
            </a:extLst>
          </p:cNvPr>
          <p:cNvSpPr/>
          <p:nvPr/>
        </p:nvSpPr>
        <p:spPr>
          <a:xfrm>
            <a:off x="5234265" y="2332435"/>
            <a:ext cx="341831" cy="834889"/>
          </a:xfrm>
          <a:custGeom>
            <a:avLst/>
            <a:gdLst>
              <a:gd name="connsiteX0" fmla="*/ 252 w 341831"/>
              <a:gd name="connsiteY0" fmla="*/ 132 h 834889"/>
              <a:gd name="connsiteX1" fmla="*/ 302935 w 341831"/>
              <a:gd name="connsiteY1" fmla="*/ 326098 h 834889"/>
              <a:gd name="connsiteX2" fmla="*/ 336802 w 341831"/>
              <a:gd name="connsiteY2" fmla="*/ 802348 h 834889"/>
              <a:gd name="connsiteX3" fmla="*/ 332568 w 341831"/>
              <a:gd name="connsiteY3" fmla="*/ 745198 h 834889"/>
              <a:gd name="connsiteX4" fmla="*/ 252135 w 341831"/>
              <a:gd name="connsiteY4" fmla="*/ 362082 h 834889"/>
              <a:gd name="connsiteX5" fmla="*/ 252 w 341831"/>
              <a:gd name="connsiteY5" fmla="*/ 132 h 83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31" h="834889">
                <a:moveTo>
                  <a:pt x="252" y="132"/>
                </a:moveTo>
                <a:cubicBezTo>
                  <a:pt x="8719" y="-5865"/>
                  <a:pt x="246843" y="192395"/>
                  <a:pt x="302935" y="326098"/>
                </a:cubicBezTo>
                <a:cubicBezTo>
                  <a:pt x="359027" y="459801"/>
                  <a:pt x="331863" y="732498"/>
                  <a:pt x="336802" y="802348"/>
                </a:cubicBezTo>
                <a:cubicBezTo>
                  <a:pt x="341741" y="872198"/>
                  <a:pt x="346679" y="818576"/>
                  <a:pt x="332568" y="745198"/>
                </a:cubicBezTo>
                <a:cubicBezTo>
                  <a:pt x="318457" y="671820"/>
                  <a:pt x="305757" y="483085"/>
                  <a:pt x="252135" y="362082"/>
                </a:cubicBezTo>
                <a:cubicBezTo>
                  <a:pt x="198513" y="241079"/>
                  <a:pt x="-8215" y="6129"/>
                  <a:pt x="252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: 図形 2244">
            <a:extLst>
              <a:ext uri="{FF2B5EF4-FFF2-40B4-BE49-F238E27FC236}">
                <a16:creationId xmlns:a16="http://schemas.microsoft.com/office/drawing/2014/main" id="{48F6A212-9070-4ED3-BDB5-AC1D789B8F97}"/>
              </a:ext>
            </a:extLst>
          </p:cNvPr>
          <p:cNvSpPr/>
          <p:nvPr/>
        </p:nvSpPr>
        <p:spPr>
          <a:xfrm>
            <a:off x="5501155" y="2502972"/>
            <a:ext cx="253106" cy="928029"/>
          </a:xfrm>
          <a:custGeom>
            <a:avLst/>
            <a:gdLst>
              <a:gd name="connsiteX0" fmla="*/ 2178 w 253106"/>
              <a:gd name="connsiteY0" fmla="*/ 1045 h 928029"/>
              <a:gd name="connsiteX1" fmla="*/ 247712 w 253106"/>
              <a:gd name="connsiteY1" fmla="*/ 496345 h 928029"/>
              <a:gd name="connsiteX2" fmla="*/ 173628 w 253106"/>
              <a:gd name="connsiteY2" fmla="*/ 909095 h 928029"/>
              <a:gd name="connsiteX3" fmla="*/ 194795 w 253106"/>
              <a:gd name="connsiteY3" fmla="*/ 809611 h 928029"/>
              <a:gd name="connsiteX4" fmla="*/ 131295 w 253106"/>
              <a:gd name="connsiteY4" fmla="*/ 377811 h 928029"/>
              <a:gd name="connsiteX5" fmla="*/ 2178 w 253106"/>
              <a:gd name="connsiteY5" fmla="*/ 1045 h 9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106" h="928029">
                <a:moveTo>
                  <a:pt x="2178" y="1045"/>
                </a:moveTo>
                <a:cubicBezTo>
                  <a:pt x="21581" y="20801"/>
                  <a:pt x="219137" y="345003"/>
                  <a:pt x="247712" y="496345"/>
                </a:cubicBezTo>
                <a:cubicBezTo>
                  <a:pt x="276287" y="647687"/>
                  <a:pt x="182447" y="856884"/>
                  <a:pt x="173628" y="909095"/>
                </a:cubicBezTo>
                <a:cubicBezTo>
                  <a:pt x="164809" y="961306"/>
                  <a:pt x="201850" y="898158"/>
                  <a:pt x="194795" y="809611"/>
                </a:cubicBezTo>
                <a:cubicBezTo>
                  <a:pt x="187740" y="721064"/>
                  <a:pt x="164103" y="509044"/>
                  <a:pt x="131295" y="377811"/>
                </a:cubicBezTo>
                <a:cubicBezTo>
                  <a:pt x="98487" y="246578"/>
                  <a:pt x="-17225" y="-18711"/>
                  <a:pt x="2178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: 図形 2245">
            <a:extLst>
              <a:ext uri="{FF2B5EF4-FFF2-40B4-BE49-F238E27FC236}">
                <a16:creationId xmlns:a16="http://schemas.microsoft.com/office/drawing/2014/main" id="{6B905CB0-7C1F-451A-9C9C-24C9FA2E81BC}"/>
              </a:ext>
            </a:extLst>
          </p:cNvPr>
          <p:cNvSpPr/>
          <p:nvPr/>
        </p:nvSpPr>
        <p:spPr>
          <a:xfrm>
            <a:off x="5437115" y="2705432"/>
            <a:ext cx="234244" cy="809657"/>
          </a:xfrm>
          <a:custGeom>
            <a:avLst/>
            <a:gdLst>
              <a:gd name="connsiteX0" fmla="*/ 4835 w 234244"/>
              <a:gd name="connsiteY0" fmla="*/ 8135 h 809657"/>
              <a:gd name="connsiteX1" fmla="*/ 153002 w 234244"/>
              <a:gd name="connsiteY1" fmla="*/ 594451 h 809657"/>
              <a:gd name="connsiteX2" fmla="*/ 233435 w 234244"/>
              <a:gd name="connsiteY2" fmla="*/ 801885 h 809657"/>
              <a:gd name="connsiteX3" fmla="*/ 188985 w 234244"/>
              <a:gd name="connsiteY3" fmla="*/ 757435 h 809657"/>
              <a:gd name="connsiteX4" fmla="*/ 102202 w 234244"/>
              <a:gd name="connsiteY4" fmla="*/ 679118 h 809657"/>
              <a:gd name="connsiteX5" fmla="*/ 40818 w 234244"/>
              <a:gd name="connsiteY5" fmla="*/ 279068 h 809657"/>
              <a:gd name="connsiteX6" fmla="*/ 4835 w 234244"/>
              <a:gd name="connsiteY6" fmla="*/ 8135 h 8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44" h="809657">
                <a:moveTo>
                  <a:pt x="4835" y="8135"/>
                </a:moveTo>
                <a:cubicBezTo>
                  <a:pt x="23532" y="60699"/>
                  <a:pt x="114902" y="462159"/>
                  <a:pt x="153002" y="594451"/>
                </a:cubicBezTo>
                <a:cubicBezTo>
                  <a:pt x="191102" y="726743"/>
                  <a:pt x="227438" y="774721"/>
                  <a:pt x="233435" y="801885"/>
                </a:cubicBezTo>
                <a:cubicBezTo>
                  <a:pt x="239432" y="829049"/>
                  <a:pt x="210857" y="777896"/>
                  <a:pt x="188985" y="757435"/>
                </a:cubicBezTo>
                <a:cubicBezTo>
                  <a:pt x="167113" y="736974"/>
                  <a:pt x="126897" y="758846"/>
                  <a:pt x="102202" y="679118"/>
                </a:cubicBezTo>
                <a:cubicBezTo>
                  <a:pt x="77508" y="599390"/>
                  <a:pt x="54929" y="387371"/>
                  <a:pt x="40818" y="279068"/>
                </a:cubicBezTo>
                <a:cubicBezTo>
                  <a:pt x="26707" y="170765"/>
                  <a:pt x="-13862" y="-44429"/>
                  <a:pt x="4835" y="8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: 図形 2246">
            <a:extLst>
              <a:ext uri="{FF2B5EF4-FFF2-40B4-BE49-F238E27FC236}">
                <a16:creationId xmlns:a16="http://schemas.microsoft.com/office/drawing/2014/main" id="{7801FDE7-62CF-420E-B6D0-47A6E51323EE}"/>
              </a:ext>
            </a:extLst>
          </p:cNvPr>
          <p:cNvSpPr/>
          <p:nvPr/>
        </p:nvSpPr>
        <p:spPr>
          <a:xfrm>
            <a:off x="5544564" y="3382430"/>
            <a:ext cx="206355" cy="607491"/>
          </a:xfrm>
          <a:custGeom>
            <a:avLst/>
            <a:gdLst>
              <a:gd name="connsiteX0" fmla="*/ 153503 w 206355"/>
              <a:gd name="connsiteY0" fmla="*/ 3 h 607491"/>
              <a:gd name="connsiteX1" fmla="*/ 200069 w 206355"/>
              <a:gd name="connsiteY1" fmla="*/ 325970 h 607491"/>
              <a:gd name="connsiteX2" fmla="*/ 1103 w 206355"/>
              <a:gd name="connsiteY2" fmla="*/ 607487 h 607491"/>
              <a:gd name="connsiteX3" fmla="*/ 121753 w 206355"/>
              <a:gd name="connsiteY3" fmla="*/ 319620 h 607491"/>
              <a:gd name="connsiteX4" fmla="*/ 153503 w 206355"/>
              <a:gd name="connsiteY4" fmla="*/ 3 h 60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55" h="607491">
                <a:moveTo>
                  <a:pt x="153503" y="3"/>
                </a:moveTo>
                <a:cubicBezTo>
                  <a:pt x="166556" y="1061"/>
                  <a:pt x="225469" y="224723"/>
                  <a:pt x="200069" y="325970"/>
                </a:cubicBezTo>
                <a:cubicBezTo>
                  <a:pt x="174669" y="427217"/>
                  <a:pt x="14156" y="608545"/>
                  <a:pt x="1103" y="607487"/>
                </a:cubicBezTo>
                <a:cubicBezTo>
                  <a:pt x="-11950" y="606429"/>
                  <a:pt x="94589" y="416634"/>
                  <a:pt x="121753" y="319620"/>
                </a:cubicBezTo>
                <a:cubicBezTo>
                  <a:pt x="148917" y="222606"/>
                  <a:pt x="140450" y="-1055"/>
                  <a:pt x="15350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8" name="フリーフォーム: 図形 2247">
            <a:extLst>
              <a:ext uri="{FF2B5EF4-FFF2-40B4-BE49-F238E27FC236}">
                <a16:creationId xmlns:a16="http://schemas.microsoft.com/office/drawing/2014/main" id="{10A682A4-B32F-491B-BF8A-BC9802367973}"/>
              </a:ext>
            </a:extLst>
          </p:cNvPr>
          <p:cNvSpPr/>
          <p:nvPr/>
        </p:nvSpPr>
        <p:spPr>
          <a:xfrm>
            <a:off x="4830762" y="2535931"/>
            <a:ext cx="389552" cy="101617"/>
          </a:xfrm>
          <a:custGeom>
            <a:avLst/>
            <a:gdLst>
              <a:gd name="connsiteX0" fmla="*/ 1 w 389552"/>
              <a:gd name="connsiteY0" fmla="*/ 10419 h 101617"/>
              <a:gd name="connsiteX1" fmla="*/ 249238 w 389552"/>
              <a:gd name="connsiteY1" fmla="*/ 5657 h 101617"/>
              <a:gd name="connsiteX2" fmla="*/ 385763 w 389552"/>
              <a:gd name="connsiteY2" fmla="*/ 100907 h 101617"/>
              <a:gd name="connsiteX3" fmla="*/ 342901 w 389552"/>
              <a:gd name="connsiteY3" fmla="*/ 46932 h 101617"/>
              <a:gd name="connsiteX4" fmla="*/ 252413 w 389552"/>
              <a:gd name="connsiteY4" fmla="*/ 5657 h 101617"/>
              <a:gd name="connsiteX5" fmla="*/ 1 w 389552"/>
              <a:gd name="connsiteY5" fmla="*/ 10419 h 1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52" h="101617">
                <a:moveTo>
                  <a:pt x="1" y="10419"/>
                </a:moveTo>
                <a:cubicBezTo>
                  <a:pt x="-528" y="10419"/>
                  <a:pt x="184944" y="-9424"/>
                  <a:pt x="249238" y="5657"/>
                </a:cubicBezTo>
                <a:cubicBezTo>
                  <a:pt x="313532" y="20738"/>
                  <a:pt x="370153" y="94028"/>
                  <a:pt x="385763" y="100907"/>
                </a:cubicBezTo>
                <a:cubicBezTo>
                  <a:pt x="401373" y="107786"/>
                  <a:pt x="365126" y="62807"/>
                  <a:pt x="342901" y="46932"/>
                </a:cubicBezTo>
                <a:cubicBezTo>
                  <a:pt x="320676" y="31057"/>
                  <a:pt x="306388" y="15182"/>
                  <a:pt x="252413" y="5657"/>
                </a:cubicBezTo>
                <a:cubicBezTo>
                  <a:pt x="198438" y="-3868"/>
                  <a:pt x="530" y="10419"/>
                  <a:pt x="1" y="104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9" name="フリーフォーム: 図形 2248">
            <a:extLst>
              <a:ext uri="{FF2B5EF4-FFF2-40B4-BE49-F238E27FC236}">
                <a16:creationId xmlns:a16="http://schemas.microsoft.com/office/drawing/2014/main" id="{6259FA4A-272A-4402-A3F0-86556BD2B3AE}"/>
              </a:ext>
            </a:extLst>
          </p:cNvPr>
          <p:cNvSpPr/>
          <p:nvPr/>
        </p:nvSpPr>
        <p:spPr>
          <a:xfrm>
            <a:off x="3654301" y="2493009"/>
            <a:ext cx="368031" cy="151794"/>
          </a:xfrm>
          <a:custGeom>
            <a:avLst/>
            <a:gdLst>
              <a:gd name="connsiteX0" fmla="*/ 124 w 368031"/>
              <a:gd name="connsiteY0" fmla="*/ 151766 h 151794"/>
              <a:gd name="connsiteX1" fmla="*/ 141412 w 368031"/>
              <a:gd name="connsiteY1" fmla="*/ 40641 h 151794"/>
              <a:gd name="connsiteX2" fmla="*/ 322387 w 368031"/>
              <a:gd name="connsiteY2" fmla="*/ 954 h 151794"/>
              <a:gd name="connsiteX3" fmla="*/ 365249 w 368031"/>
              <a:gd name="connsiteY3" fmla="*/ 12066 h 151794"/>
              <a:gd name="connsiteX4" fmla="*/ 265237 w 368031"/>
              <a:gd name="connsiteY4" fmla="*/ 8891 h 151794"/>
              <a:gd name="connsiteX5" fmla="*/ 119187 w 368031"/>
              <a:gd name="connsiteY5" fmla="*/ 29529 h 151794"/>
              <a:gd name="connsiteX6" fmla="*/ 124 w 368031"/>
              <a:gd name="connsiteY6" fmla="*/ 151766 h 15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31" h="151794">
                <a:moveTo>
                  <a:pt x="124" y="151766"/>
                </a:moveTo>
                <a:cubicBezTo>
                  <a:pt x="3828" y="153618"/>
                  <a:pt x="87702" y="65776"/>
                  <a:pt x="141412" y="40641"/>
                </a:cubicBezTo>
                <a:cubicBezTo>
                  <a:pt x="195122" y="15506"/>
                  <a:pt x="285081" y="5716"/>
                  <a:pt x="322387" y="954"/>
                </a:cubicBezTo>
                <a:cubicBezTo>
                  <a:pt x="359693" y="-3809"/>
                  <a:pt x="374774" y="10743"/>
                  <a:pt x="365249" y="12066"/>
                </a:cubicBezTo>
                <a:cubicBezTo>
                  <a:pt x="355724" y="13389"/>
                  <a:pt x="306247" y="5981"/>
                  <a:pt x="265237" y="8891"/>
                </a:cubicBezTo>
                <a:cubicBezTo>
                  <a:pt x="224227" y="11801"/>
                  <a:pt x="162314" y="6510"/>
                  <a:pt x="119187" y="29529"/>
                </a:cubicBezTo>
                <a:cubicBezTo>
                  <a:pt x="76060" y="52548"/>
                  <a:pt x="-3580" y="149914"/>
                  <a:pt x="124" y="151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0" name="フリーフォーム: 図形 2249">
            <a:extLst>
              <a:ext uri="{FF2B5EF4-FFF2-40B4-BE49-F238E27FC236}">
                <a16:creationId xmlns:a16="http://schemas.microsoft.com/office/drawing/2014/main" id="{57FEC40E-EBFC-48FD-928D-9F81ABA78AC8}"/>
              </a:ext>
            </a:extLst>
          </p:cNvPr>
          <p:cNvSpPr/>
          <p:nvPr/>
        </p:nvSpPr>
        <p:spPr>
          <a:xfrm>
            <a:off x="4429123" y="2630467"/>
            <a:ext cx="173111" cy="79993"/>
          </a:xfrm>
          <a:custGeom>
            <a:avLst/>
            <a:gdLst>
              <a:gd name="connsiteX0" fmla="*/ 2 w 173111"/>
              <a:gd name="connsiteY0" fmla="*/ 21 h 79993"/>
              <a:gd name="connsiteX1" fmla="*/ 104777 w 173111"/>
              <a:gd name="connsiteY1" fmla="*/ 79396 h 79993"/>
              <a:gd name="connsiteX2" fmla="*/ 173040 w 173111"/>
              <a:gd name="connsiteY2" fmla="*/ 38121 h 79993"/>
              <a:gd name="connsiteX3" fmla="*/ 117477 w 173111"/>
              <a:gd name="connsiteY3" fmla="*/ 71458 h 79993"/>
              <a:gd name="connsiteX4" fmla="*/ 101602 w 173111"/>
              <a:gd name="connsiteY4" fmla="*/ 71458 h 79993"/>
              <a:gd name="connsiteX5" fmla="*/ 2 w 173111"/>
              <a:gd name="connsiteY5" fmla="*/ 21 h 7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11" h="79993">
                <a:moveTo>
                  <a:pt x="2" y="21"/>
                </a:moveTo>
                <a:cubicBezTo>
                  <a:pt x="531" y="1344"/>
                  <a:pt x="75937" y="73046"/>
                  <a:pt x="104777" y="79396"/>
                </a:cubicBezTo>
                <a:cubicBezTo>
                  <a:pt x="133617" y="85746"/>
                  <a:pt x="170923" y="39444"/>
                  <a:pt x="173040" y="38121"/>
                </a:cubicBezTo>
                <a:cubicBezTo>
                  <a:pt x="175157" y="36798"/>
                  <a:pt x="129383" y="65902"/>
                  <a:pt x="117477" y="71458"/>
                </a:cubicBezTo>
                <a:cubicBezTo>
                  <a:pt x="105571" y="77014"/>
                  <a:pt x="119594" y="83100"/>
                  <a:pt x="101602" y="71458"/>
                </a:cubicBezTo>
                <a:cubicBezTo>
                  <a:pt x="83610" y="59816"/>
                  <a:pt x="-527" y="-1302"/>
                  <a:pt x="2" y="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1" name="フリーフォーム: 図形 2250">
            <a:extLst>
              <a:ext uri="{FF2B5EF4-FFF2-40B4-BE49-F238E27FC236}">
                <a16:creationId xmlns:a16="http://schemas.microsoft.com/office/drawing/2014/main" id="{E09AC900-68A9-49FF-9AA4-E6F51C64AC1B}"/>
              </a:ext>
            </a:extLst>
          </p:cNvPr>
          <p:cNvSpPr/>
          <p:nvPr/>
        </p:nvSpPr>
        <p:spPr>
          <a:xfrm>
            <a:off x="3673077" y="2856932"/>
            <a:ext cx="121055" cy="80806"/>
          </a:xfrm>
          <a:custGeom>
            <a:avLst/>
            <a:gdLst>
              <a:gd name="connsiteX0" fmla="*/ 121048 w 121055"/>
              <a:gd name="connsiteY0" fmla="*/ 76768 h 80806"/>
              <a:gd name="connsiteX1" fmla="*/ 40086 w 121055"/>
              <a:gd name="connsiteY1" fmla="*/ 76768 h 80806"/>
              <a:gd name="connsiteX2" fmla="*/ 17861 w 121055"/>
              <a:gd name="connsiteY2" fmla="*/ 59306 h 80806"/>
              <a:gd name="connsiteX3" fmla="*/ 398 w 121055"/>
              <a:gd name="connsiteY3" fmla="*/ 568 h 80806"/>
              <a:gd name="connsiteX4" fmla="*/ 35323 w 121055"/>
              <a:gd name="connsiteY4" fmla="*/ 32318 h 80806"/>
              <a:gd name="connsiteX5" fmla="*/ 121048 w 121055"/>
              <a:gd name="connsiteY5" fmla="*/ 76768 h 8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55" h="80806">
                <a:moveTo>
                  <a:pt x="121048" y="76768"/>
                </a:moveTo>
                <a:cubicBezTo>
                  <a:pt x="121842" y="84176"/>
                  <a:pt x="57284" y="79678"/>
                  <a:pt x="40086" y="76768"/>
                </a:cubicBezTo>
                <a:cubicBezTo>
                  <a:pt x="22888" y="73858"/>
                  <a:pt x="24476" y="72006"/>
                  <a:pt x="17861" y="59306"/>
                </a:cubicBezTo>
                <a:cubicBezTo>
                  <a:pt x="11246" y="46606"/>
                  <a:pt x="-2512" y="5066"/>
                  <a:pt x="398" y="568"/>
                </a:cubicBezTo>
                <a:cubicBezTo>
                  <a:pt x="3308" y="-3930"/>
                  <a:pt x="17596" y="19353"/>
                  <a:pt x="35323" y="32318"/>
                </a:cubicBezTo>
                <a:cubicBezTo>
                  <a:pt x="53050" y="45283"/>
                  <a:pt x="120254" y="69360"/>
                  <a:pt x="121048" y="76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2" name="フリーフォーム: 図形 2251">
            <a:extLst>
              <a:ext uri="{FF2B5EF4-FFF2-40B4-BE49-F238E27FC236}">
                <a16:creationId xmlns:a16="http://schemas.microsoft.com/office/drawing/2014/main" id="{8F6217F4-6827-4280-A424-6C46578A56E7}"/>
              </a:ext>
            </a:extLst>
          </p:cNvPr>
          <p:cNvSpPr/>
          <p:nvPr/>
        </p:nvSpPr>
        <p:spPr>
          <a:xfrm>
            <a:off x="3528235" y="2808158"/>
            <a:ext cx="128690" cy="288555"/>
          </a:xfrm>
          <a:custGeom>
            <a:avLst/>
            <a:gdLst>
              <a:gd name="connsiteX0" fmla="*/ 127778 w 128690"/>
              <a:gd name="connsiteY0" fmla="*/ 130 h 288555"/>
              <a:gd name="connsiteX1" fmla="*/ 61103 w 128690"/>
              <a:gd name="connsiteY1" fmla="*/ 79505 h 288555"/>
              <a:gd name="connsiteX2" fmla="*/ 29353 w 128690"/>
              <a:gd name="connsiteY2" fmla="*/ 216030 h 288555"/>
              <a:gd name="connsiteX3" fmla="*/ 2365 w 128690"/>
              <a:gd name="connsiteY3" fmla="*/ 284292 h 288555"/>
              <a:gd name="connsiteX4" fmla="*/ 92853 w 128690"/>
              <a:gd name="connsiteY4" fmla="*/ 96967 h 288555"/>
              <a:gd name="connsiteX5" fmla="*/ 127778 w 128690"/>
              <a:gd name="connsiteY5" fmla="*/ 130 h 28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90" h="288555">
                <a:moveTo>
                  <a:pt x="127778" y="130"/>
                </a:moveTo>
                <a:cubicBezTo>
                  <a:pt x="122486" y="-2780"/>
                  <a:pt x="77507" y="43522"/>
                  <a:pt x="61103" y="79505"/>
                </a:cubicBezTo>
                <a:cubicBezTo>
                  <a:pt x="44699" y="115488"/>
                  <a:pt x="39143" y="181899"/>
                  <a:pt x="29353" y="216030"/>
                </a:cubicBezTo>
                <a:cubicBezTo>
                  <a:pt x="19563" y="250161"/>
                  <a:pt x="-8218" y="304136"/>
                  <a:pt x="2365" y="284292"/>
                </a:cubicBezTo>
                <a:cubicBezTo>
                  <a:pt x="12948" y="264448"/>
                  <a:pt x="71157" y="141152"/>
                  <a:pt x="92853" y="96967"/>
                </a:cubicBezTo>
                <a:cubicBezTo>
                  <a:pt x="114549" y="52782"/>
                  <a:pt x="133070" y="3040"/>
                  <a:pt x="127778" y="1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: 図形 2252">
            <a:extLst>
              <a:ext uri="{FF2B5EF4-FFF2-40B4-BE49-F238E27FC236}">
                <a16:creationId xmlns:a16="http://schemas.microsoft.com/office/drawing/2014/main" id="{0F0F6217-0082-42B5-B5AE-56DEEECB3666}"/>
              </a:ext>
            </a:extLst>
          </p:cNvPr>
          <p:cNvSpPr/>
          <p:nvPr/>
        </p:nvSpPr>
        <p:spPr>
          <a:xfrm>
            <a:off x="3410356" y="3233968"/>
            <a:ext cx="53640" cy="566519"/>
          </a:xfrm>
          <a:custGeom>
            <a:avLst/>
            <a:gdLst>
              <a:gd name="connsiteX0" fmla="*/ 36107 w 53640"/>
              <a:gd name="connsiteY0" fmla="*/ 1357 h 566519"/>
              <a:gd name="connsiteX1" fmla="*/ 17057 w 53640"/>
              <a:gd name="connsiteY1" fmla="*/ 172807 h 566519"/>
              <a:gd name="connsiteX2" fmla="*/ 31344 w 53640"/>
              <a:gd name="connsiteY2" fmla="*/ 464907 h 566519"/>
              <a:gd name="connsiteX3" fmla="*/ 53569 w 53640"/>
              <a:gd name="connsiteY3" fmla="*/ 566507 h 566519"/>
              <a:gd name="connsiteX4" fmla="*/ 23407 w 53640"/>
              <a:gd name="connsiteY4" fmla="*/ 460145 h 566519"/>
              <a:gd name="connsiteX5" fmla="*/ 4357 w 53640"/>
              <a:gd name="connsiteY5" fmla="*/ 222020 h 566519"/>
              <a:gd name="connsiteX6" fmla="*/ 1182 w 53640"/>
              <a:gd name="connsiteY6" fmla="*/ 98195 h 566519"/>
              <a:gd name="connsiteX7" fmla="*/ 36107 w 53640"/>
              <a:gd name="connsiteY7" fmla="*/ 1357 h 56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40" h="566519">
                <a:moveTo>
                  <a:pt x="36107" y="1357"/>
                </a:moveTo>
                <a:cubicBezTo>
                  <a:pt x="38753" y="13792"/>
                  <a:pt x="17851" y="95549"/>
                  <a:pt x="17057" y="172807"/>
                </a:cubicBezTo>
                <a:cubicBezTo>
                  <a:pt x="16263" y="250065"/>
                  <a:pt x="25259" y="399290"/>
                  <a:pt x="31344" y="464907"/>
                </a:cubicBezTo>
                <a:cubicBezTo>
                  <a:pt x="37429" y="530524"/>
                  <a:pt x="54892" y="567301"/>
                  <a:pt x="53569" y="566507"/>
                </a:cubicBezTo>
                <a:cubicBezTo>
                  <a:pt x="52246" y="565713"/>
                  <a:pt x="31609" y="517559"/>
                  <a:pt x="23407" y="460145"/>
                </a:cubicBezTo>
                <a:cubicBezTo>
                  <a:pt x="15205" y="402731"/>
                  <a:pt x="8061" y="282345"/>
                  <a:pt x="4357" y="222020"/>
                </a:cubicBezTo>
                <a:cubicBezTo>
                  <a:pt x="653" y="161695"/>
                  <a:pt x="-1464" y="131268"/>
                  <a:pt x="1182" y="98195"/>
                </a:cubicBezTo>
                <a:cubicBezTo>
                  <a:pt x="3828" y="65122"/>
                  <a:pt x="33461" y="-11078"/>
                  <a:pt x="36107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: 図形 2253">
            <a:extLst>
              <a:ext uri="{FF2B5EF4-FFF2-40B4-BE49-F238E27FC236}">
                <a16:creationId xmlns:a16="http://schemas.microsoft.com/office/drawing/2014/main" id="{25863107-59BA-4A3B-B625-2B6835A6F9BB}"/>
              </a:ext>
            </a:extLst>
          </p:cNvPr>
          <p:cNvSpPr/>
          <p:nvPr/>
        </p:nvSpPr>
        <p:spPr>
          <a:xfrm>
            <a:off x="3889145" y="4322117"/>
            <a:ext cx="1320064" cy="838743"/>
          </a:xfrm>
          <a:custGeom>
            <a:avLst/>
            <a:gdLst>
              <a:gd name="connsiteX0" fmla="*/ 1319972 w 1320064"/>
              <a:gd name="connsiteY0" fmla="*/ 2233 h 838743"/>
              <a:gd name="connsiteX1" fmla="*/ 1171805 w 1320064"/>
              <a:gd name="connsiteY1" fmla="*/ 175800 h 838743"/>
              <a:gd name="connsiteX2" fmla="*/ 1055388 w 1320064"/>
              <a:gd name="connsiteY2" fmla="*/ 319733 h 838743"/>
              <a:gd name="connsiteX3" fmla="*/ 977072 w 1320064"/>
              <a:gd name="connsiteY3" fmla="*/ 622416 h 838743"/>
              <a:gd name="connsiteX4" fmla="*/ 985538 w 1320064"/>
              <a:gd name="connsiteY4" fmla="*/ 563150 h 838743"/>
              <a:gd name="connsiteX5" fmla="*/ 968605 w 1320064"/>
              <a:gd name="connsiteY5" fmla="*/ 368416 h 838743"/>
              <a:gd name="connsiteX6" fmla="*/ 564322 w 1320064"/>
              <a:gd name="connsiteY6" fmla="*/ 364183 h 838743"/>
              <a:gd name="connsiteX7" fmla="*/ 306088 w 1320064"/>
              <a:gd name="connsiteY7" fmla="*/ 400166 h 838743"/>
              <a:gd name="connsiteX8" fmla="*/ 306088 w 1320064"/>
              <a:gd name="connsiteY8" fmla="*/ 400166 h 838743"/>
              <a:gd name="connsiteX9" fmla="*/ 316672 w 1320064"/>
              <a:gd name="connsiteY9" fmla="*/ 450966 h 838743"/>
              <a:gd name="connsiteX10" fmla="*/ 473305 w 1320064"/>
              <a:gd name="connsiteY10" fmla="*/ 823500 h 838743"/>
              <a:gd name="connsiteX11" fmla="*/ 418272 w 1320064"/>
              <a:gd name="connsiteY11" fmla="*/ 772700 h 838743"/>
              <a:gd name="connsiteX12" fmla="*/ 477538 w 1320064"/>
              <a:gd name="connsiteY12" fmla="*/ 827733 h 838743"/>
              <a:gd name="connsiteX13" fmla="*/ 445788 w 1320064"/>
              <a:gd name="connsiteY13" fmla="*/ 770583 h 838743"/>
              <a:gd name="connsiteX14" fmla="*/ 20338 w 1320064"/>
              <a:gd name="connsiteY14" fmla="*/ 216016 h 838743"/>
              <a:gd name="connsiteX15" fmla="*/ 136755 w 1320064"/>
              <a:gd name="connsiteY15" fmla="*/ 232950 h 838743"/>
              <a:gd name="connsiteX16" fmla="*/ 1288 w 1320064"/>
              <a:gd name="connsiteY16" fmla="*/ 190616 h 838743"/>
              <a:gd name="connsiteX17" fmla="*/ 236238 w 1320064"/>
              <a:gd name="connsiteY17" fmla="*/ 243533 h 838743"/>
              <a:gd name="connsiteX18" fmla="*/ 886055 w 1320064"/>
              <a:gd name="connsiteY18" fmla="*/ 228716 h 838743"/>
              <a:gd name="connsiteX19" fmla="*/ 1188738 w 1320064"/>
              <a:gd name="connsiteY19" fmla="*/ 89016 h 838743"/>
              <a:gd name="connsiteX20" fmla="*/ 1319972 w 1320064"/>
              <a:gd name="connsiteY20" fmla="*/ 2233 h 83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20064" h="838743">
                <a:moveTo>
                  <a:pt x="1319972" y="2233"/>
                </a:moveTo>
                <a:cubicBezTo>
                  <a:pt x="1317150" y="16697"/>
                  <a:pt x="1215902" y="122883"/>
                  <a:pt x="1171805" y="175800"/>
                </a:cubicBezTo>
                <a:cubicBezTo>
                  <a:pt x="1127708" y="228717"/>
                  <a:pt x="1087843" y="245297"/>
                  <a:pt x="1055388" y="319733"/>
                </a:cubicBezTo>
                <a:cubicBezTo>
                  <a:pt x="1022933" y="394169"/>
                  <a:pt x="988714" y="581847"/>
                  <a:pt x="977072" y="622416"/>
                </a:cubicBezTo>
                <a:cubicBezTo>
                  <a:pt x="965430" y="662985"/>
                  <a:pt x="986949" y="605483"/>
                  <a:pt x="985538" y="563150"/>
                </a:cubicBezTo>
                <a:cubicBezTo>
                  <a:pt x="984127" y="520817"/>
                  <a:pt x="1038808" y="401577"/>
                  <a:pt x="968605" y="368416"/>
                </a:cubicBezTo>
                <a:cubicBezTo>
                  <a:pt x="898402" y="335255"/>
                  <a:pt x="674741" y="358891"/>
                  <a:pt x="564322" y="364183"/>
                </a:cubicBezTo>
                <a:cubicBezTo>
                  <a:pt x="453902" y="369475"/>
                  <a:pt x="306088" y="400166"/>
                  <a:pt x="306088" y="400166"/>
                </a:cubicBezTo>
                <a:lnTo>
                  <a:pt x="306088" y="400166"/>
                </a:lnTo>
                <a:cubicBezTo>
                  <a:pt x="307852" y="408633"/>
                  <a:pt x="288803" y="380411"/>
                  <a:pt x="316672" y="450966"/>
                </a:cubicBezTo>
                <a:cubicBezTo>
                  <a:pt x="344541" y="521521"/>
                  <a:pt x="456372" y="769878"/>
                  <a:pt x="473305" y="823500"/>
                </a:cubicBezTo>
                <a:cubicBezTo>
                  <a:pt x="490238" y="877122"/>
                  <a:pt x="417567" y="771995"/>
                  <a:pt x="418272" y="772700"/>
                </a:cubicBezTo>
                <a:cubicBezTo>
                  <a:pt x="418977" y="773405"/>
                  <a:pt x="472952" y="828086"/>
                  <a:pt x="477538" y="827733"/>
                </a:cubicBezTo>
                <a:cubicBezTo>
                  <a:pt x="482124" y="827380"/>
                  <a:pt x="521988" y="872536"/>
                  <a:pt x="445788" y="770583"/>
                </a:cubicBezTo>
                <a:cubicBezTo>
                  <a:pt x="369588" y="668630"/>
                  <a:pt x="71844" y="305622"/>
                  <a:pt x="20338" y="216016"/>
                </a:cubicBezTo>
                <a:cubicBezTo>
                  <a:pt x="-31168" y="126410"/>
                  <a:pt x="139930" y="237183"/>
                  <a:pt x="136755" y="232950"/>
                </a:cubicBezTo>
                <a:cubicBezTo>
                  <a:pt x="133580" y="228717"/>
                  <a:pt x="-15292" y="188852"/>
                  <a:pt x="1288" y="190616"/>
                </a:cubicBezTo>
                <a:cubicBezTo>
                  <a:pt x="17868" y="192380"/>
                  <a:pt x="88777" y="237183"/>
                  <a:pt x="236238" y="243533"/>
                </a:cubicBezTo>
                <a:cubicBezTo>
                  <a:pt x="383699" y="249883"/>
                  <a:pt x="727305" y="254469"/>
                  <a:pt x="886055" y="228716"/>
                </a:cubicBezTo>
                <a:cubicBezTo>
                  <a:pt x="1044805" y="202963"/>
                  <a:pt x="1117124" y="131349"/>
                  <a:pt x="1188738" y="89016"/>
                </a:cubicBezTo>
                <a:cubicBezTo>
                  <a:pt x="1260352" y="46683"/>
                  <a:pt x="1322794" y="-12231"/>
                  <a:pt x="1319972" y="22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: 図形 2254">
            <a:extLst>
              <a:ext uri="{FF2B5EF4-FFF2-40B4-BE49-F238E27FC236}">
                <a16:creationId xmlns:a16="http://schemas.microsoft.com/office/drawing/2014/main" id="{DAA344DE-783D-4C29-85FB-F77EF224F23F}"/>
              </a:ext>
            </a:extLst>
          </p:cNvPr>
          <p:cNvSpPr/>
          <p:nvPr/>
        </p:nvSpPr>
        <p:spPr>
          <a:xfrm>
            <a:off x="4682982" y="3054082"/>
            <a:ext cx="235691" cy="261779"/>
          </a:xfrm>
          <a:custGeom>
            <a:avLst/>
            <a:gdLst>
              <a:gd name="connsiteX0" fmla="*/ 143 w 235691"/>
              <a:gd name="connsiteY0" fmla="*/ 268 h 261779"/>
              <a:gd name="connsiteX1" fmla="*/ 149368 w 235691"/>
              <a:gd name="connsiteY1" fmla="*/ 163781 h 261779"/>
              <a:gd name="connsiteX2" fmla="*/ 235093 w 235691"/>
              <a:gd name="connsiteY2" fmla="*/ 260618 h 261779"/>
              <a:gd name="connsiteX3" fmla="*/ 177943 w 235691"/>
              <a:gd name="connsiteY3" fmla="*/ 205056 h 261779"/>
              <a:gd name="connsiteX4" fmla="*/ 143 w 235691"/>
              <a:gd name="connsiteY4" fmla="*/ 268 h 26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91" h="261779">
                <a:moveTo>
                  <a:pt x="143" y="268"/>
                </a:moveTo>
                <a:cubicBezTo>
                  <a:pt x="-4619" y="-6611"/>
                  <a:pt x="110210" y="120389"/>
                  <a:pt x="149368" y="163781"/>
                </a:cubicBezTo>
                <a:cubicBezTo>
                  <a:pt x="188526" y="207173"/>
                  <a:pt x="230331" y="253739"/>
                  <a:pt x="235093" y="260618"/>
                </a:cubicBezTo>
                <a:cubicBezTo>
                  <a:pt x="239855" y="267497"/>
                  <a:pt x="215778" y="243156"/>
                  <a:pt x="177943" y="205056"/>
                </a:cubicBezTo>
                <a:cubicBezTo>
                  <a:pt x="140108" y="166956"/>
                  <a:pt x="4905" y="7147"/>
                  <a:pt x="143" y="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: 図形 2255">
            <a:extLst>
              <a:ext uri="{FF2B5EF4-FFF2-40B4-BE49-F238E27FC236}">
                <a16:creationId xmlns:a16="http://schemas.microsoft.com/office/drawing/2014/main" id="{B3A03894-5F22-40DA-B0F4-381839C6A301}"/>
              </a:ext>
            </a:extLst>
          </p:cNvPr>
          <p:cNvSpPr/>
          <p:nvPr/>
        </p:nvSpPr>
        <p:spPr>
          <a:xfrm>
            <a:off x="4684348" y="3122589"/>
            <a:ext cx="189253" cy="279615"/>
          </a:xfrm>
          <a:custGeom>
            <a:avLst/>
            <a:gdLst>
              <a:gd name="connsiteX0" fmla="*/ 365 w 189253"/>
              <a:gd name="connsiteY0" fmla="*/ 24 h 279615"/>
              <a:gd name="connsiteX1" fmla="*/ 79740 w 189253"/>
              <a:gd name="connsiteY1" fmla="*/ 177824 h 279615"/>
              <a:gd name="connsiteX2" fmla="*/ 187690 w 189253"/>
              <a:gd name="connsiteY2" fmla="*/ 277836 h 279615"/>
              <a:gd name="connsiteX3" fmla="*/ 141652 w 189253"/>
              <a:gd name="connsiteY3" fmla="*/ 238149 h 279615"/>
              <a:gd name="connsiteX4" fmla="*/ 111490 w 189253"/>
              <a:gd name="connsiteY4" fmla="*/ 190524 h 279615"/>
              <a:gd name="connsiteX5" fmla="*/ 365 w 189253"/>
              <a:gd name="connsiteY5" fmla="*/ 24 h 27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53" h="279615">
                <a:moveTo>
                  <a:pt x="365" y="24"/>
                </a:moveTo>
                <a:cubicBezTo>
                  <a:pt x="-4927" y="-2093"/>
                  <a:pt x="48519" y="131522"/>
                  <a:pt x="79740" y="177824"/>
                </a:cubicBezTo>
                <a:cubicBezTo>
                  <a:pt x="110961" y="224126"/>
                  <a:pt x="177371" y="267782"/>
                  <a:pt x="187690" y="277836"/>
                </a:cubicBezTo>
                <a:cubicBezTo>
                  <a:pt x="198009" y="287890"/>
                  <a:pt x="154352" y="252701"/>
                  <a:pt x="141652" y="238149"/>
                </a:cubicBezTo>
                <a:cubicBezTo>
                  <a:pt x="128952" y="223597"/>
                  <a:pt x="134773" y="229947"/>
                  <a:pt x="111490" y="190524"/>
                </a:cubicBezTo>
                <a:cubicBezTo>
                  <a:pt x="88207" y="151101"/>
                  <a:pt x="5657" y="2141"/>
                  <a:pt x="365" y="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8" name="フリーフォーム: 図形 2257">
            <a:extLst>
              <a:ext uri="{FF2B5EF4-FFF2-40B4-BE49-F238E27FC236}">
                <a16:creationId xmlns:a16="http://schemas.microsoft.com/office/drawing/2014/main" id="{64DC8229-FA8B-40DF-87F9-4D9033BCF519}"/>
              </a:ext>
            </a:extLst>
          </p:cNvPr>
          <p:cNvSpPr/>
          <p:nvPr/>
        </p:nvSpPr>
        <p:spPr>
          <a:xfrm>
            <a:off x="4190709" y="2738435"/>
            <a:ext cx="197991" cy="443105"/>
          </a:xfrm>
          <a:custGeom>
            <a:avLst/>
            <a:gdLst>
              <a:gd name="connsiteX0" fmla="*/ 87604 w 197991"/>
              <a:gd name="connsiteY0" fmla="*/ 3 h 443105"/>
              <a:gd name="connsiteX1" fmla="*/ 193966 w 197991"/>
              <a:gd name="connsiteY1" fmla="*/ 115890 h 443105"/>
              <a:gd name="connsiteX2" fmla="*/ 173329 w 197991"/>
              <a:gd name="connsiteY2" fmla="*/ 214315 h 443105"/>
              <a:gd name="connsiteX3" fmla="*/ 151104 w 197991"/>
              <a:gd name="connsiteY3" fmla="*/ 284165 h 443105"/>
              <a:gd name="connsiteX4" fmla="*/ 1879 w 197991"/>
              <a:gd name="connsiteY4" fmla="*/ 439740 h 443105"/>
              <a:gd name="connsiteX5" fmla="*/ 73316 w 197991"/>
              <a:gd name="connsiteY5" fmla="*/ 368303 h 443105"/>
              <a:gd name="connsiteX6" fmla="*/ 163804 w 197991"/>
              <a:gd name="connsiteY6" fmla="*/ 112715 h 443105"/>
              <a:gd name="connsiteX7" fmla="*/ 87604 w 197991"/>
              <a:gd name="connsiteY7" fmla="*/ 3 h 44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991" h="443105">
                <a:moveTo>
                  <a:pt x="87604" y="3"/>
                </a:moveTo>
                <a:cubicBezTo>
                  <a:pt x="92631" y="532"/>
                  <a:pt x="179679" y="80171"/>
                  <a:pt x="193966" y="115890"/>
                </a:cubicBezTo>
                <a:cubicBezTo>
                  <a:pt x="208253" y="151609"/>
                  <a:pt x="180473" y="186269"/>
                  <a:pt x="173329" y="214315"/>
                </a:cubicBezTo>
                <a:cubicBezTo>
                  <a:pt x="166185" y="242361"/>
                  <a:pt x="179679" y="246594"/>
                  <a:pt x="151104" y="284165"/>
                </a:cubicBezTo>
                <a:cubicBezTo>
                  <a:pt x="122529" y="321736"/>
                  <a:pt x="14844" y="425717"/>
                  <a:pt x="1879" y="439740"/>
                </a:cubicBezTo>
                <a:cubicBezTo>
                  <a:pt x="-11086" y="453763"/>
                  <a:pt x="46328" y="422807"/>
                  <a:pt x="73316" y="368303"/>
                </a:cubicBezTo>
                <a:cubicBezTo>
                  <a:pt x="100304" y="313799"/>
                  <a:pt x="158248" y="173834"/>
                  <a:pt x="163804" y="112715"/>
                </a:cubicBezTo>
                <a:cubicBezTo>
                  <a:pt x="169360" y="51596"/>
                  <a:pt x="82577" y="-526"/>
                  <a:pt x="87604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9" name="フリーフォーム: 図形 2258">
            <a:extLst>
              <a:ext uri="{FF2B5EF4-FFF2-40B4-BE49-F238E27FC236}">
                <a16:creationId xmlns:a16="http://schemas.microsoft.com/office/drawing/2014/main" id="{CE7B790A-94F7-42B9-96F5-799BDAD70999}"/>
              </a:ext>
            </a:extLst>
          </p:cNvPr>
          <p:cNvSpPr/>
          <p:nvPr/>
        </p:nvSpPr>
        <p:spPr>
          <a:xfrm>
            <a:off x="3170097" y="1531421"/>
            <a:ext cx="2616959" cy="2062698"/>
          </a:xfrm>
          <a:custGeom>
            <a:avLst/>
            <a:gdLst>
              <a:gd name="connsiteX0" fmla="*/ 74753 w 2616959"/>
              <a:gd name="connsiteY0" fmla="*/ 1773754 h 2062698"/>
              <a:gd name="connsiteX1" fmla="*/ 1728 w 2616959"/>
              <a:gd name="connsiteY1" fmla="*/ 1211779 h 2062698"/>
              <a:gd name="connsiteX2" fmla="*/ 138253 w 2616959"/>
              <a:gd name="connsiteY2" fmla="*/ 697429 h 2062698"/>
              <a:gd name="connsiteX3" fmla="*/ 830403 w 2616959"/>
              <a:gd name="connsiteY3" fmla="*/ 113229 h 2062698"/>
              <a:gd name="connsiteX4" fmla="*/ 1198703 w 2616959"/>
              <a:gd name="connsiteY4" fmla="*/ 24329 h 2062698"/>
              <a:gd name="connsiteX5" fmla="*/ 1690828 w 2616959"/>
              <a:gd name="connsiteY5" fmla="*/ 65604 h 2062698"/>
              <a:gd name="connsiteX6" fmla="*/ 2373453 w 2616959"/>
              <a:gd name="connsiteY6" fmla="*/ 691079 h 2062698"/>
              <a:gd name="connsiteX7" fmla="*/ 2598878 w 2616959"/>
              <a:gd name="connsiteY7" fmla="*/ 1465779 h 2062698"/>
              <a:gd name="connsiteX8" fmla="*/ 2595703 w 2616959"/>
              <a:gd name="connsiteY8" fmla="*/ 1761054 h 2062698"/>
              <a:gd name="connsiteX9" fmla="*/ 2535378 w 2616959"/>
              <a:gd name="connsiteY9" fmla="*/ 1840429 h 2062698"/>
              <a:gd name="connsiteX10" fmla="*/ 2548078 w 2616959"/>
              <a:gd name="connsiteY10" fmla="*/ 2027754 h 2062698"/>
              <a:gd name="connsiteX11" fmla="*/ 2329003 w 2616959"/>
              <a:gd name="connsiteY11" fmla="*/ 1954729 h 2062698"/>
              <a:gd name="connsiteX12" fmla="*/ 2230578 w 2616959"/>
              <a:gd name="connsiteY12" fmla="*/ 999054 h 2062698"/>
              <a:gd name="connsiteX13" fmla="*/ 1700353 w 2616959"/>
              <a:gd name="connsiteY13" fmla="*/ 383104 h 2062698"/>
              <a:gd name="connsiteX14" fmla="*/ 782778 w 2616959"/>
              <a:gd name="connsiteY14" fmla="*/ 465654 h 2062698"/>
              <a:gd name="connsiteX15" fmla="*/ 404953 w 2616959"/>
              <a:gd name="connsiteY15" fmla="*/ 1100654 h 2062698"/>
              <a:gd name="connsiteX16" fmla="*/ 277953 w 2616959"/>
              <a:gd name="connsiteY16" fmla="*/ 1761054 h 2062698"/>
              <a:gd name="connsiteX17" fmla="*/ 265253 w 2616959"/>
              <a:gd name="connsiteY17" fmla="*/ 1805504 h 2062698"/>
              <a:gd name="connsiteX18" fmla="*/ 74753 w 2616959"/>
              <a:gd name="connsiteY18" fmla="*/ 1773754 h 206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16959" h="2062698">
                <a:moveTo>
                  <a:pt x="74753" y="1773754"/>
                </a:moveTo>
                <a:cubicBezTo>
                  <a:pt x="30832" y="1674800"/>
                  <a:pt x="-8855" y="1391166"/>
                  <a:pt x="1728" y="1211779"/>
                </a:cubicBezTo>
                <a:cubicBezTo>
                  <a:pt x="12311" y="1032392"/>
                  <a:pt x="140" y="880521"/>
                  <a:pt x="138253" y="697429"/>
                </a:cubicBezTo>
                <a:cubicBezTo>
                  <a:pt x="276366" y="514337"/>
                  <a:pt x="653661" y="225412"/>
                  <a:pt x="830403" y="113229"/>
                </a:cubicBezTo>
                <a:cubicBezTo>
                  <a:pt x="1007145" y="1046"/>
                  <a:pt x="1055299" y="32266"/>
                  <a:pt x="1198703" y="24329"/>
                </a:cubicBezTo>
                <a:cubicBezTo>
                  <a:pt x="1342107" y="16391"/>
                  <a:pt x="1495036" y="-45521"/>
                  <a:pt x="1690828" y="65604"/>
                </a:cubicBezTo>
                <a:cubicBezTo>
                  <a:pt x="1886620" y="176729"/>
                  <a:pt x="2222111" y="457716"/>
                  <a:pt x="2373453" y="691079"/>
                </a:cubicBezTo>
                <a:cubicBezTo>
                  <a:pt x="2524795" y="924441"/>
                  <a:pt x="2561836" y="1287450"/>
                  <a:pt x="2598878" y="1465779"/>
                </a:cubicBezTo>
                <a:cubicBezTo>
                  <a:pt x="2635920" y="1644108"/>
                  <a:pt x="2606286" y="1698612"/>
                  <a:pt x="2595703" y="1761054"/>
                </a:cubicBezTo>
                <a:cubicBezTo>
                  <a:pt x="2585120" y="1823496"/>
                  <a:pt x="2543315" y="1795979"/>
                  <a:pt x="2535378" y="1840429"/>
                </a:cubicBezTo>
                <a:cubicBezTo>
                  <a:pt x="2527441" y="1884879"/>
                  <a:pt x="2582474" y="2008704"/>
                  <a:pt x="2548078" y="2027754"/>
                </a:cubicBezTo>
                <a:cubicBezTo>
                  <a:pt x="2513682" y="2046804"/>
                  <a:pt x="2381920" y="2126179"/>
                  <a:pt x="2329003" y="1954729"/>
                </a:cubicBezTo>
                <a:cubicBezTo>
                  <a:pt x="2276086" y="1783279"/>
                  <a:pt x="2335353" y="1260991"/>
                  <a:pt x="2230578" y="999054"/>
                </a:cubicBezTo>
                <a:cubicBezTo>
                  <a:pt x="2125803" y="737117"/>
                  <a:pt x="1941653" y="472004"/>
                  <a:pt x="1700353" y="383104"/>
                </a:cubicBezTo>
                <a:cubicBezTo>
                  <a:pt x="1459053" y="294204"/>
                  <a:pt x="998678" y="346062"/>
                  <a:pt x="782778" y="465654"/>
                </a:cubicBezTo>
                <a:cubicBezTo>
                  <a:pt x="566878" y="585246"/>
                  <a:pt x="489091" y="884754"/>
                  <a:pt x="404953" y="1100654"/>
                </a:cubicBezTo>
                <a:cubicBezTo>
                  <a:pt x="320816" y="1316554"/>
                  <a:pt x="301236" y="1643579"/>
                  <a:pt x="277953" y="1761054"/>
                </a:cubicBezTo>
                <a:cubicBezTo>
                  <a:pt x="254670" y="1878529"/>
                  <a:pt x="300178" y="1795450"/>
                  <a:pt x="265253" y="1805504"/>
                </a:cubicBezTo>
                <a:cubicBezTo>
                  <a:pt x="230328" y="1815558"/>
                  <a:pt x="118674" y="1872708"/>
                  <a:pt x="74753" y="177375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0" name="フリーフォーム: 図形 2259">
            <a:extLst>
              <a:ext uri="{FF2B5EF4-FFF2-40B4-BE49-F238E27FC236}">
                <a16:creationId xmlns:a16="http://schemas.microsoft.com/office/drawing/2014/main" id="{FD35375E-2AFD-42F9-91D1-228592F396B2}"/>
              </a:ext>
            </a:extLst>
          </p:cNvPr>
          <p:cNvSpPr/>
          <p:nvPr/>
        </p:nvSpPr>
        <p:spPr>
          <a:xfrm>
            <a:off x="3555296" y="1824652"/>
            <a:ext cx="1963966" cy="1269160"/>
          </a:xfrm>
          <a:custGeom>
            <a:avLst/>
            <a:gdLst>
              <a:gd name="connsiteX0" fmla="*/ 704 w 1963966"/>
              <a:gd name="connsiteY0" fmla="*/ 883623 h 1269160"/>
              <a:gd name="connsiteX1" fmla="*/ 340429 w 1963966"/>
              <a:gd name="connsiteY1" fmla="*/ 312123 h 1269160"/>
              <a:gd name="connsiteX2" fmla="*/ 1150054 w 1963966"/>
              <a:gd name="connsiteY2" fmla="*/ 166073 h 1269160"/>
              <a:gd name="connsiteX3" fmla="*/ 1619954 w 1963966"/>
              <a:gd name="connsiteY3" fmla="*/ 381973 h 1269160"/>
              <a:gd name="connsiteX4" fmla="*/ 1880304 w 1963966"/>
              <a:gd name="connsiteY4" fmla="*/ 1147148 h 1269160"/>
              <a:gd name="connsiteX5" fmla="*/ 1940629 w 1963966"/>
              <a:gd name="connsiteY5" fmla="*/ 1213823 h 1269160"/>
              <a:gd name="connsiteX6" fmla="*/ 1883479 w 1963966"/>
              <a:gd name="connsiteY6" fmla="*/ 607398 h 1269160"/>
              <a:gd name="connsiteX7" fmla="*/ 1118304 w 1963966"/>
              <a:gd name="connsiteY7" fmla="*/ 48598 h 1269160"/>
              <a:gd name="connsiteX8" fmla="*/ 416629 w 1963966"/>
              <a:gd name="connsiteY8" fmla="*/ 121623 h 1269160"/>
              <a:gd name="connsiteX9" fmla="*/ 704 w 1963966"/>
              <a:gd name="connsiteY9" fmla="*/ 883623 h 12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966" h="1269160">
                <a:moveTo>
                  <a:pt x="704" y="883623"/>
                </a:moveTo>
                <a:cubicBezTo>
                  <a:pt x="-11996" y="915373"/>
                  <a:pt x="148871" y="431715"/>
                  <a:pt x="340429" y="312123"/>
                </a:cubicBezTo>
                <a:cubicBezTo>
                  <a:pt x="531987" y="192531"/>
                  <a:pt x="936800" y="154431"/>
                  <a:pt x="1150054" y="166073"/>
                </a:cubicBezTo>
                <a:cubicBezTo>
                  <a:pt x="1363308" y="177715"/>
                  <a:pt x="1498246" y="218460"/>
                  <a:pt x="1619954" y="381973"/>
                </a:cubicBezTo>
                <a:cubicBezTo>
                  <a:pt x="1741662" y="545485"/>
                  <a:pt x="1826858" y="1008506"/>
                  <a:pt x="1880304" y="1147148"/>
                </a:cubicBezTo>
                <a:cubicBezTo>
                  <a:pt x="1933750" y="1285790"/>
                  <a:pt x="1940100" y="1303781"/>
                  <a:pt x="1940629" y="1213823"/>
                </a:cubicBezTo>
                <a:cubicBezTo>
                  <a:pt x="1941158" y="1123865"/>
                  <a:pt x="2020533" y="801602"/>
                  <a:pt x="1883479" y="607398"/>
                </a:cubicBezTo>
                <a:cubicBezTo>
                  <a:pt x="1746425" y="413194"/>
                  <a:pt x="1362779" y="129560"/>
                  <a:pt x="1118304" y="48598"/>
                </a:cubicBezTo>
                <a:cubicBezTo>
                  <a:pt x="873829" y="-32364"/>
                  <a:pt x="605012" y="-14902"/>
                  <a:pt x="416629" y="121623"/>
                </a:cubicBezTo>
                <a:cubicBezTo>
                  <a:pt x="228246" y="258148"/>
                  <a:pt x="13404" y="851873"/>
                  <a:pt x="704" y="883623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1" name="フリーフォーム: 図形 2260">
            <a:extLst>
              <a:ext uri="{FF2B5EF4-FFF2-40B4-BE49-F238E27FC236}">
                <a16:creationId xmlns:a16="http://schemas.microsoft.com/office/drawing/2014/main" id="{214290A0-9D6A-4709-AFD0-B99210874E97}"/>
              </a:ext>
            </a:extLst>
          </p:cNvPr>
          <p:cNvSpPr/>
          <p:nvPr/>
        </p:nvSpPr>
        <p:spPr>
          <a:xfrm>
            <a:off x="5533491" y="3191967"/>
            <a:ext cx="258799" cy="893524"/>
          </a:xfrm>
          <a:custGeom>
            <a:avLst/>
            <a:gdLst>
              <a:gd name="connsiteX0" fmla="*/ 257709 w 258799"/>
              <a:gd name="connsiteY0" fmla="*/ 14783 h 893524"/>
              <a:gd name="connsiteX1" fmla="*/ 200559 w 258799"/>
              <a:gd name="connsiteY1" fmla="*/ 598983 h 893524"/>
              <a:gd name="connsiteX2" fmla="*/ 6884 w 258799"/>
              <a:gd name="connsiteY2" fmla="*/ 887908 h 893524"/>
              <a:gd name="connsiteX3" fmla="*/ 54509 w 258799"/>
              <a:gd name="connsiteY3" fmla="*/ 745033 h 893524"/>
              <a:gd name="connsiteX4" fmla="*/ 162459 w 258799"/>
              <a:gd name="connsiteY4" fmla="*/ 221158 h 893524"/>
              <a:gd name="connsiteX5" fmla="*/ 257709 w 258799"/>
              <a:gd name="connsiteY5" fmla="*/ 14783 h 8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799" h="893524">
                <a:moveTo>
                  <a:pt x="257709" y="14783"/>
                </a:moveTo>
                <a:cubicBezTo>
                  <a:pt x="264059" y="77754"/>
                  <a:pt x="242363" y="453462"/>
                  <a:pt x="200559" y="598983"/>
                </a:cubicBezTo>
                <a:cubicBezTo>
                  <a:pt x="158755" y="744504"/>
                  <a:pt x="31226" y="863566"/>
                  <a:pt x="6884" y="887908"/>
                </a:cubicBezTo>
                <a:cubicBezTo>
                  <a:pt x="-17458" y="912250"/>
                  <a:pt x="28580" y="856158"/>
                  <a:pt x="54509" y="745033"/>
                </a:cubicBezTo>
                <a:cubicBezTo>
                  <a:pt x="80438" y="633908"/>
                  <a:pt x="129122" y="339162"/>
                  <a:pt x="162459" y="221158"/>
                </a:cubicBezTo>
                <a:cubicBezTo>
                  <a:pt x="195796" y="103154"/>
                  <a:pt x="251359" y="-48188"/>
                  <a:pt x="257709" y="147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2" name="フリーフォーム: 図形 2261">
            <a:extLst>
              <a:ext uri="{FF2B5EF4-FFF2-40B4-BE49-F238E27FC236}">
                <a16:creationId xmlns:a16="http://schemas.microsoft.com/office/drawing/2014/main" id="{9F115BB0-3ABC-47D2-A45B-D3424E20FF25}"/>
              </a:ext>
            </a:extLst>
          </p:cNvPr>
          <p:cNvSpPr/>
          <p:nvPr/>
        </p:nvSpPr>
        <p:spPr>
          <a:xfrm>
            <a:off x="2752719" y="4360300"/>
            <a:ext cx="1025261" cy="1501079"/>
          </a:xfrm>
          <a:custGeom>
            <a:avLst/>
            <a:gdLst>
              <a:gd name="connsiteX0" fmla="*/ 942981 w 1025261"/>
              <a:gd name="connsiteY0" fmla="*/ 33 h 1501079"/>
              <a:gd name="connsiteX1" fmla="*/ 1023414 w 1025261"/>
              <a:gd name="connsiteY1" fmla="*/ 499567 h 1501079"/>
              <a:gd name="connsiteX2" fmla="*/ 871014 w 1025261"/>
              <a:gd name="connsiteY2" fmla="*/ 774733 h 1501079"/>
              <a:gd name="connsiteX3" fmla="*/ 604314 w 1025261"/>
              <a:gd name="connsiteY3" fmla="*/ 1151500 h 1501079"/>
              <a:gd name="connsiteX4" fmla="*/ 11648 w 1025261"/>
              <a:gd name="connsiteY4" fmla="*/ 1498633 h 1501079"/>
              <a:gd name="connsiteX5" fmla="*/ 252948 w 1025261"/>
              <a:gd name="connsiteY5" fmla="*/ 1261567 h 1501079"/>
              <a:gd name="connsiteX6" fmla="*/ 760948 w 1025261"/>
              <a:gd name="connsiteY6" fmla="*/ 478400 h 1501079"/>
              <a:gd name="connsiteX7" fmla="*/ 942981 w 1025261"/>
              <a:gd name="connsiteY7" fmla="*/ 33 h 150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261" h="1501079">
                <a:moveTo>
                  <a:pt x="942981" y="33"/>
                </a:moveTo>
                <a:cubicBezTo>
                  <a:pt x="986725" y="3561"/>
                  <a:pt x="1035408" y="370450"/>
                  <a:pt x="1023414" y="499567"/>
                </a:cubicBezTo>
                <a:cubicBezTo>
                  <a:pt x="1011420" y="628684"/>
                  <a:pt x="940864" y="666078"/>
                  <a:pt x="871014" y="774733"/>
                </a:cubicBezTo>
                <a:cubicBezTo>
                  <a:pt x="801164" y="883389"/>
                  <a:pt x="747542" y="1030850"/>
                  <a:pt x="604314" y="1151500"/>
                </a:cubicBezTo>
                <a:cubicBezTo>
                  <a:pt x="461086" y="1272150"/>
                  <a:pt x="70209" y="1480289"/>
                  <a:pt x="11648" y="1498633"/>
                </a:cubicBezTo>
                <a:cubicBezTo>
                  <a:pt x="-46913" y="1516977"/>
                  <a:pt x="128065" y="1431606"/>
                  <a:pt x="252948" y="1261567"/>
                </a:cubicBezTo>
                <a:cubicBezTo>
                  <a:pt x="377831" y="1091528"/>
                  <a:pt x="644531" y="687244"/>
                  <a:pt x="760948" y="478400"/>
                </a:cubicBezTo>
                <a:cubicBezTo>
                  <a:pt x="877365" y="269556"/>
                  <a:pt x="899237" y="-3495"/>
                  <a:pt x="942981" y="3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3" name="フリーフォーム: 図形 2262">
            <a:extLst>
              <a:ext uri="{FF2B5EF4-FFF2-40B4-BE49-F238E27FC236}">
                <a16:creationId xmlns:a16="http://schemas.microsoft.com/office/drawing/2014/main" id="{14677262-01C4-4A74-903E-B35EFF64383A}"/>
              </a:ext>
            </a:extLst>
          </p:cNvPr>
          <p:cNvSpPr/>
          <p:nvPr/>
        </p:nvSpPr>
        <p:spPr>
          <a:xfrm>
            <a:off x="2640822" y="4546295"/>
            <a:ext cx="1003503" cy="1380373"/>
          </a:xfrm>
          <a:custGeom>
            <a:avLst/>
            <a:gdLst>
              <a:gd name="connsiteX0" fmla="*/ 991378 w 1003503"/>
              <a:gd name="connsiteY0" fmla="*/ 305 h 1380373"/>
              <a:gd name="connsiteX1" fmla="*/ 872845 w 1003503"/>
              <a:gd name="connsiteY1" fmla="*/ 347438 h 1380373"/>
              <a:gd name="connsiteX2" fmla="*/ 479145 w 1003503"/>
              <a:gd name="connsiteY2" fmla="*/ 677638 h 1380373"/>
              <a:gd name="connsiteX3" fmla="*/ 309811 w 1003503"/>
              <a:gd name="connsiteY3" fmla="*/ 1058638 h 1380373"/>
              <a:gd name="connsiteX4" fmla="*/ 292878 w 1003503"/>
              <a:gd name="connsiteY4" fmla="*/ 1380372 h 1380373"/>
              <a:gd name="connsiteX5" fmla="*/ 778 w 1003503"/>
              <a:gd name="connsiteY5" fmla="*/ 1054405 h 1380373"/>
              <a:gd name="connsiteX6" fmla="*/ 220911 w 1003503"/>
              <a:gd name="connsiteY6" fmla="*/ 614138 h 1380373"/>
              <a:gd name="connsiteX7" fmla="*/ 618845 w 1003503"/>
              <a:gd name="connsiteY7" fmla="*/ 292405 h 1380373"/>
              <a:gd name="connsiteX8" fmla="*/ 991378 w 1003503"/>
              <a:gd name="connsiteY8" fmla="*/ 305 h 13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503" h="1380373">
                <a:moveTo>
                  <a:pt x="991378" y="305"/>
                </a:moveTo>
                <a:cubicBezTo>
                  <a:pt x="1033711" y="9477"/>
                  <a:pt x="958217" y="234549"/>
                  <a:pt x="872845" y="347438"/>
                </a:cubicBezTo>
                <a:cubicBezTo>
                  <a:pt x="787473" y="460327"/>
                  <a:pt x="572984" y="559105"/>
                  <a:pt x="479145" y="677638"/>
                </a:cubicBezTo>
                <a:cubicBezTo>
                  <a:pt x="385306" y="796171"/>
                  <a:pt x="340855" y="941516"/>
                  <a:pt x="309811" y="1058638"/>
                </a:cubicBezTo>
                <a:cubicBezTo>
                  <a:pt x="278766" y="1175760"/>
                  <a:pt x="344383" y="1381077"/>
                  <a:pt x="292878" y="1380372"/>
                </a:cubicBezTo>
                <a:cubicBezTo>
                  <a:pt x="241373" y="1379667"/>
                  <a:pt x="12773" y="1182111"/>
                  <a:pt x="778" y="1054405"/>
                </a:cubicBezTo>
                <a:cubicBezTo>
                  <a:pt x="-11217" y="926699"/>
                  <a:pt x="117900" y="741138"/>
                  <a:pt x="220911" y="614138"/>
                </a:cubicBezTo>
                <a:cubicBezTo>
                  <a:pt x="323922" y="487138"/>
                  <a:pt x="489023" y="394005"/>
                  <a:pt x="618845" y="292405"/>
                </a:cubicBezTo>
                <a:cubicBezTo>
                  <a:pt x="748667" y="190805"/>
                  <a:pt x="949045" y="-8867"/>
                  <a:pt x="991378" y="30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4" name="フリーフォーム: 図形 2263">
            <a:extLst>
              <a:ext uri="{FF2B5EF4-FFF2-40B4-BE49-F238E27FC236}">
                <a16:creationId xmlns:a16="http://schemas.microsoft.com/office/drawing/2014/main" id="{14278F00-B04C-4DB4-BD00-6452EFA42888}"/>
              </a:ext>
            </a:extLst>
          </p:cNvPr>
          <p:cNvSpPr/>
          <p:nvPr/>
        </p:nvSpPr>
        <p:spPr>
          <a:xfrm>
            <a:off x="4063542" y="3595913"/>
            <a:ext cx="692840" cy="274416"/>
          </a:xfrm>
          <a:custGeom>
            <a:avLst/>
            <a:gdLst>
              <a:gd name="connsiteX0" fmla="*/ 2046 w 692840"/>
              <a:gd name="connsiteY0" fmla="*/ 226787 h 274416"/>
              <a:gd name="connsiteX1" fmla="*/ 146508 w 692840"/>
              <a:gd name="connsiteY1" fmla="*/ 158525 h 274416"/>
              <a:gd name="connsiteX2" fmla="*/ 268746 w 692840"/>
              <a:gd name="connsiteY2" fmla="*/ 145825 h 274416"/>
              <a:gd name="connsiteX3" fmla="*/ 443371 w 692840"/>
              <a:gd name="connsiteY3" fmla="*/ 171225 h 274416"/>
              <a:gd name="connsiteX4" fmla="*/ 589421 w 692840"/>
              <a:gd name="connsiteY4" fmla="*/ 206150 h 274416"/>
              <a:gd name="connsiteX5" fmla="*/ 689433 w 692840"/>
              <a:gd name="connsiteY5" fmla="*/ 274412 h 274416"/>
              <a:gd name="connsiteX6" fmla="*/ 646571 w 692840"/>
              <a:gd name="connsiteY6" fmla="*/ 202975 h 274416"/>
              <a:gd name="connsiteX7" fmla="*/ 430671 w 692840"/>
              <a:gd name="connsiteY7" fmla="*/ 37875 h 274416"/>
              <a:gd name="connsiteX8" fmla="*/ 260808 w 692840"/>
              <a:gd name="connsiteY8" fmla="*/ 12475 h 274416"/>
              <a:gd name="connsiteX9" fmla="*/ 2046 w 692840"/>
              <a:gd name="connsiteY9" fmla="*/ 226787 h 2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840" h="274416">
                <a:moveTo>
                  <a:pt x="2046" y="226787"/>
                </a:moveTo>
                <a:cubicBezTo>
                  <a:pt x="-17004" y="251129"/>
                  <a:pt x="102058" y="172019"/>
                  <a:pt x="146508" y="158525"/>
                </a:cubicBezTo>
                <a:cubicBezTo>
                  <a:pt x="190958" y="145031"/>
                  <a:pt x="219269" y="143708"/>
                  <a:pt x="268746" y="145825"/>
                </a:cubicBezTo>
                <a:cubicBezTo>
                  <a:pt x="318223" y="147942"/>
                  <a:pt x="389925" y="161171"/>
                  <a:pt x="443371" y="171225"/>
                </a:cubicBezTo>
                <a:cubicBezTo>
                  <a:pt x="496817" y="181279"/>
                  <a:pt x="548411" y="188952"/>
                  <a:pt x="589421" y="206150"/>
                </a:cubicBezTo>
                <a:cubicBezTo>
                  <a:pt x="630431" y="223348"/>
                  <a:pt x="679908" y="274941"/>
                  <a:pt x="689433" y="274412"/>
                </a:cubicBezTo>
                <a:cubicBezTo>
                  <a:pt x="698958" y="273883"/>
                  <a:pt x="689698" y="242398"/>
                  <a:pt x="646571" y="202975"/>
                </a:cubicBezTo>
                <a:cubicBezTo>
                  <a:pt x="603444" y="163552"/>
                  <a:pt x="494965" y="69625"/>
                  <a:pt x="430671" y="37875"/>
                </a:cubicBezTo>
                <a:cubicBezTo>
                  <a:pt x="366377" y="6125"/>
                  <a:pt x="330129" y="-14512"/>
                  <a:pt x="260808" y="12475"/>
                </a:cubicBezTo>
                <a:cubicBezTo>
                  <a:pt x="191487" y="39462"/>
                  <a:pt x="21096" y="202445"/>
                  <a:pt x="2046" y="22678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5" name="フリーフォーム: 図形 2264">
            <a:extLst>
              <a:ext uri="{FF2B5EF4-FFF2-40B4-BE49-F238E27FC236}">
                <a16:creationId xmlns:a16="http://schemas.microsoft.com/office/drawing/2014/main" id="{1A3E2984-B983-4D8F-8F01-09FC18D6C712}"/>
              </a:ext>
            </a:extLst>
          </p:cNvPr>
          <p:cNvSpPr/>
          <p:nvPr/>
        </p:nvSpPr>
        <p:spPr>
          <a:xfrm>
            <a:off x="4099211" y="3807067"/>
            <a:ext cx="636308" cy="147922"/>
          </a:xfrm>
          <a:custGeom>
            <a:avLst/>
            <a:gdLst>
              <a:gd name="connsiteX0" fmla="*/ 6064 w 636308"/>
              <a:gd name="connsiteY0" fmla="*/ 75958 h 147922"/>
              <a:gd name="connsiteX1" fmla="*/ 131477 w 636308"/>
              <a:gd name="connsiteY1" fmla="*/ 2933 h 147922"/>
              <a:gd name="connsiteX2" fmla="*/ 426752 w 636308"/>
              <a:gd name="connsiteY2" fmla="*/ 20396 h 147922"/>
              <a:gd name="connsiteX3" fmla="*/ 572802 w 636308"/>
              <a:gd name="connsiteY3" fmla="*/ 75958 h 147922"/>
              <a:gd name="connsiteX4" fmla="*/ 636302 w 636308"/>
              <a:gd name="connsiteY4" fmla="*/ 82308 h 147922"/>
              <a:gd name="connsiteX5" fmla="*/ 574389 w 636308"/>
              <a:gd name="connsiteY5" fmla="*/ 112471 h 147922"/>
              <a:gd name="connsiteX6" fmla="*/ 309277 w 636308"/>
              <a:gd name="connsiteY6" fmla="*/ 147396 h 147922"/>
              <a:gd name="connsiteX7" fmla="*/ 6064 w 636308"/>
              <a:gd name="connsiteY7" fmla="*/ 75958 h 14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308" h="147922">
                <a:moveTo>
                  <a:pt x="6064" y="75958"/>
                </a:moveTo>
                <a:cubicBezTo>
                  <a:pt x="-23569" y="51881"/>
                  <a:pt x="61362" y="12193"/>
                  <a:pt x="131477" y="2933"/>
                </a:cubicBezTo>
                <a:cubicBezTo>
                  <a:pt x="201592" y="-6327"/>
                  <a:pt x="353198" y="8225"/>
                  <a:pt x="426752" y="20396"/>
                </a:cubicBezTo>
                <a:cubicBezTo>
                  <a:pt x="500306" y="32567"/>
                  <a:pt x="537877" y="65639"/>
                  <a:pt x="572802" y="75958"/>
                </a:cubicBezTo>
                <a:cubicBezTo>
                  <a:pt x="607727" y="86277"/>
                  <a:pt x="636038" y="76223"/>
                  <a:pt x="636302" y="82308"/>
                </a:cubicBezTo>
                <a:cubicBezTo>
                  <a:pt x="636566" y="88393"/>
                  <a:pt x="628893" y="101623"/>
                  <a:pt x="574389" y="112471"/>
                </a:cubicBezTo>
                <a:cubicBezTo>
                  <a:pt x="519885" y="123319"/>
                  <a:pt x="401087" y="152158"/>
                  <a:pt x="309277" y="147396"/>
                </a:cubicBezTo>
                <a:cubicBezTo>
                  <a:pt x="217467" y="142634"/>
                  <a:pt x="35697" y="100035"/>
                  <a:pt x="6064" y="7595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6" name="フリーフォーム: 図形 2265">
            <a:extLst>
              <a:ext uri="{FF2B5EF4-FFF2-40B4-BE49-F238E27FC236}">
                <a16:creationId xmlns:a16="http://schemas.microsoft.com/office/drawing/2014/main" id="{9E413646-BBF6-43B5-BAAD-94B260497D62}"/>
              </a:ext>
            </a:extLst>
          </p:cNvPr>
          <p:cNvSpPr/>
          <p:nvPr/>
        </p:nvSpPr>
        <p:spPr>
          <a:xfrm>
            <a:off x="4317262" y="3834836"/>
            <a:ext cx="270747" cy="64528"/>
          </a:xfrm>
          <a:custGeom>
            <a:avLst/>
            <a:gdLst>
              <a:gd name="connsiteX0" fmla="*/ 738 w 270747"/>
              <a:gd name="connsiteY0" fmla="*/ 564 h 64528"/>
              <a:gd name="connsiteX1" fmla="*/ 162663 w 270747"/>
              <a:gd name="connsiteY1" fmla="*/ 22789 h 64528"/>
              <a:gd name="connsiteX2" fmla="*/ 270613 w 270747"/>
              <a:gd name="connsiteY2" fmla="*/ 64064 h 64528"/>
              <a:gd name="connsiteX3" fmla="*/ 183301 w 270747"/>
              <a:gd name="connsiteY3" fmla="*/ 45014 h 64528"/>
              <a:gd name="connsiteX4" fmla="*/ 105513 w 270747"/>
              <a:gd name="connsiteY4" fmla="*/ 45014 h 64528"/>
              <a:gd name="connsiteX5" fmla="*/ 738 w 270747"/>
              <a:gd name="connsiteY5" fmla="*/ 564 h 6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47" h="64528">
                <a:moveTo>
                  <a:pt x="738" y="564"/>
                </a:moveTo>
                <a:cubicBezTo>
                  <a:pt x="10263" y="-3140"/>
                  <a:pt x="117684" y="12206"/>
                  <a:pt x="162663" y="22789"/>
                </a:cubicBezTo>
                <a:cubicBezTo>
                  <a:pt x="207642" y="33372"/>
                  <a:pt x="267173" y="60360"/>
                  <a:pt x="270613" y="64064"/>
                </a:cubicBezTo>
                <a:cubicBezTo>
                  <a:pt x="274053" y="67768"/>
                  <a:pt x="210818" y="48189"/>
                  <a:pt x="183301" y="45014"/>
                </a:cubicBezTo>
                <a:cubicBezTo>
                  <a:pt x="155784" y="41839"/>
                  <a:pt x="134617" y="50835"/>
                  <a:pt x="105513" y="45014"/>
                </a:cubicBezTo>
                <a:cubicBezTo>
                  <a:pt x="76409" y="39193"/>
                  <a:pt x="-8787" y="4268"/>
                  <a:pt x="738" y="5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7" name="フリーフォーム: 図形 2266">
            <a:extLst>
              <a:ext uri="{FF2B5EF4-FFF2-40B4-BE49-F238E27FC236}">
                <a16:creationId xmlns:a16="http://schemas.microsoft.com/office/drawing/2014/main" id="{91DA3F8F-D409-4F77-A2C4-A9231801469B}"/>
              </a:ext>
            </a:extLst>
          </p:cNvPr>
          <p:cNvSpPr/>
          <p:nvPr/>
        </p:nvSpPr>
        <p:spPr>
          <a:xfrm>
            <a:off x="4265608" y="3670753"/>
            <a:ext cx="341622" cy="59203"/>
          </a:xfrm>
          <a:custGeom>
            <a:avLst/>
            <a:gdLst>
              <a:gd name="connsiteX0" fmla="*/ 5 w 341622"/>
              <a:gd name="connsiteY0" fmla="*/ 20185 h 59203"/>
              <a:gd name="connsiteX1" fmla="*/ 200030 w 341622"/>
              <a:gd name="connsiteY1" fmla="*/ 1135 h 59203"/>
              <a:gd name="connsiteX2" fmla="*/ 338142 w 341622"/>
              <a:gd name="connsiteY2" fmla="*/ 56697 h 59203"/>
              <a:gd name="connsiteX3" fmla="*/ 303217 w 341622"/>
              <a:gd name="connsiteY3" fmla="*/ 50347 h 59203"/>
              <a:gd name="connsiteX4" fmla="*/ 227017 w 341622"/>
              <a:gd name="connsiteY4" fmla="*/ 39235 h 59203"/>
              <a:gd name="connsiteX5" fmla="*/ 198442 w 341622"/>
              <a:gd name="connsiteY5" fmla="*/ 40822 h 59203"/>
              <a:gd name="connsiteX6" fmla="*/ 184155 w 341622"/>
              <a:gd name="connsiteY6" fmla="*/ 56697 h 59203"/>
              <a:gd name="connsiteX7" fmla="*/ 193680 w 341622"/>
              <a:gd name="connsiteY7" fmla="*/ 31297 h 59203"/>
              <a:gd name="connsiteX8" fmla="*/ 5 w 341622"/>
              <a:gd name="connsiteY8" fmla="*/ 20185 h 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22" h="59203">
                <a:moveTo>
                  <a:pt x="5" y="20185"/>
                </a:moveTo>
                <a:cubicBezTo>
                  <a:pt x="1063" y="15158"/>
                  <a:pt x="143674" y="-4950"/>
                  <a:pt x="200030" y="1135"/>
                </a:cubicBezTo>
                <a:cubicBezTo>
                  <a:pt x="256386" y="7220"/>
                  <a:pt x="320944" y="48495"/>
                  <a:pt x="338142" y="56697"/>
                </a:cubicBezTo>
                <a:cubicBezTo>
                  <a:pt x="355340" y="64899"/>
                  <a:pt x="303217" y="50347"/>
                  <a:pt x="303217" y="50347"/>
                </a:cubicBezTo>
                <a:cubicBezTo>
                  <a:pt x="284696" y="47437"/>
                  <a:pt x="244479" y="40822"/>
                  <a:pt x="227017" y="39235"/>
                </a:cubicBezTo>
                <a:cubicBezTo>
                  <a:pt x="209555" y="37648"/>
                  <a:pt x="205586" y="37912"/>
                  <a:pt x="198442" y="40822"/>
                </a:cubicBezTo>
                <a:cubicBezTo>
                  <a:pt x="191298" y="43732"/>
                  <a:pt x="184949" y="58285"/>
                  <a:pt x="184155" y="56697"/>
                </a:cubicBezTo>
                <a:cubicBezTo>
                  <a:pt x="183361" y="55110"/>
                  <a:pt x="225430" y="37118"/>
                  <a:pt x="193680" y="31297"/>
                </a:cubicBezTo>
                <a:cubicBezTo>
                  <a:pt x="161930" y="25476"/>
                  <a:pt x="-1053" y="25212"/>
                  <a:pt x="5" y="201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8" name="フリーフォーム: 図形 2267">
            <a:extLst>
              <a:ext uri="{FF2B5EF4-FFF2-40B4-BE49-F238E27FC236}">
                <a16:creationId xmlns:a16="http://schemas.microsoft.com/office/drawing/2014/main" id="{A842DDEE-DB23-48CB-8C55-EBEECC3CD68B}"/>
              </a:ext>
            </a:extLst>
          </p:cNvPr>
          <p:cNvSpPr/>
          <p:nvPr/>
        </p:nvSpPr>
        <p:spPr>
          <a:xfrm>
            <a:off x="3805272" y="2559021"/>
            <a:ext cx="484621" cy="171891"/>
          </a:xfrm>
          <a:custGeom>
            <a:avLst/>
            <a:gdLst>
              <a:gd name="connsiteX0" fmla="*/ 7903 w 484621"/>
              <a:gd name="connsiteY0" fmla="*/ 38129 h 171891"/>
              <a:gd name="connsiteX1" fmla="*/ 158716 w 484621"/>
              <a:gd name="connsiteY1" fmla="*/ 29 h 171891"/>
              <a:gd name="connsiteX2" fmla="*/ 385728 w 484621"/>
              <a:gd name="connsiteY2" fmla="*/ 42892 h 171891"/>
              <a:gd name="connsiteX3" fmla="*/ 479391 w 484621"/>
              <a:gd name="connsiteY3" fmla="*/ 80992 h 171891"/>
              <a:gd name="connsiteX4" fmla="*/ 473041 w 484621"/>
              <a:gd name="connsiteY4" fmla="*/ 100042 h 171891"/>
              <a:gd name="connsiteX5" fmla="*/ 476216 w 484621"/>
              <a:gd name="connsiteY5" fmla="*/ 169892 h 171891"/>
              <a:gd name="connsiteX6" fmla="*/ 404778 w 484621"/>
              <a:gd name="connsiteY6" fmla="*/ 142904 h 171891"/>
              <a:gd name="connsiteX7" fmla="*/ 7903 w 484621"/>
              <a:gd name="connsiteY7" fmla="*/ 38129 h 17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21" h="171891">
                <a:moveTo>
                  <a:pt x="7903" y="38129"/>
                </a:moveTo>
                <a:cubicBezTo>
                  <a:pt x="-33107" y="14316"/>
                  <a:pt x="95745" y="-765"/>
                  <a:pt x="158716" y="29"/>
                </a:cubicBezTo>
                <a:cubicBezTo>
                  <a:pt x="221687" y="823"/>
                  <a:pt x="332282" y="29398"/>
                  <a:pt x="385728" y="42892"/>
                </a:cubicBezTo>
                <a:cubicBezTo>
                  <a:pt x="439174" y="56386"/>
                  <a:pt x="464839" y="71467"/>
                  <a:pt x="479391" y="80992"/>
                </a:cubicBezTo>
                <a:cubicBezTo>
                  <a:pt x="493943" y="90517"/>
                  <a:pt x="473570" y="85225"/>
                  <a:pt x="473041" y="100042"/>
                </a:cubicBezTo>
                <a:cubicBezTo>
                  <a:pt x="472512" y="114859"/>
                  <a:pt x="487593" y="162748"/>
                  <a:pt x="476216" y="169892"/>
                </a:cubicBezTo>
                <a:cubicBezTo>
                  <a:pt x="464839" y="177036"/>
                  <a:pt x="482301" y="164335"/>
                  <a:pt x="404778" y="142904"/>
                </a:cubicBezTo>
                <a:cubicBezTo>
                  <a:pt x="327255" y="121473"/>
                  <a:pt x="48913" y="61942"/>
                  <a:pt x="7903" y="381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9" name="フリーフォーム: 図形 2268">
            <a:extLst>
              <a:ext uri="{FF2B5EF4-FFF2-40B4-BE49-F238E27FC236}">
                <a16:creationId xmlns:a16="http://schemas.microsoft.com/office/drawing/2014/main" id="{C4C000F8-3698-4979-8DC4-102FEBC8F2B9}"/>
              </a:ext>
            </a:extLst>
          </p:cNvPr>
          <p:cNvSpPr/>
          <p:nvPr/>
        </p:nvSpPr>
        <p:spPr>
          <a:xfrm>
            <a:off x="4228669" y="2577646"/>
            <a:ext cx="106867" cy="202564"/>
          </a:xfrm>
          <a:custGeom>
            <a:avLst/>
            <a:gdLst>
              <a:gd name="connsiteX0" fmla="*/ 431 w 106867"/>
              <a:gd name="connsiteY0" fmla="*/ 454 h 202564"/>
              <a:gd name="connsiteX1" fmla="*/ 103619 w 106867"/>
              <a:gd name="connsiteY1" fmla="*/ 63954 h 202564"/>
              <a:gd name="connsiteX2" fmla="*/ 82981 w 106867"/>
              <a:gd name="connsiteY2" fmla="*/ 133804 h 202564"/>
              <a:gd name="connsiteX3" fmla="*/ 103619 w 106867"/>
              <a:gd name="connsiteY3" fmla="*/ 202067 h 202564"/>
              <a:gd name="connsiteX4" fmla="*/ 67106 w 106867"/>
              <a:gd name="connsiteY4" fmla="*/ 97292 h 202564"/>
              <a:gd name="connsiteX5" fmla="*/ 431 w 106867"/>
              <a:gd name="connsiteY5" fmla="*/ 454 h 20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67" h="202564">
                <a:moveTo>
                  <a:pt x="431" y="454"/>
                </a:moveTo>
                <a:cubicBezTo>
                  <a:pt x="6516" y="-5102"/>
                  <a:pt x="89861" y="41729"/>
                  <a:pt x="103619" y="63954"/>
                </a:cubicBezTo>
                <a:cubicBezTo>
                  <a:pt x="117377" y="86179"/>
                  <a:pt x="82981" y="110785"/>
                  <a:pt x="82981" y="133804"/>
                </a:cubicBezTo>
                <a:cubicBezTo>
                  <a:pt x="82981" y="156823"/>
                  <a:pt x="106265" y="208152"/>
                  <a:pt x="103619" y="202067"/>
                </a:cubicBezTo>
                <a:cubicBezTo>
                  <a:pt x="100973" y="195982"/>
                  <a:pt x="79806" y="130100"/>
                  <a:pt x="67106" y="97292"/>
                </a:cubicBezTo>
                <a:cubicBezTo>
                  <a:pt x="54406" y="64484"/>
                  <a:pt x="-5654" y="6010"/>
                  <a:pt x="431" y="4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0" name="フリーフォーム: 図形 2269">
            <a:extLst>
              <a:ext uri="{FF2B5EF4-FFF2-40B4-BE49-F238E27FC236}">
                <a16:creationId xmlns:a16="http://schemas.microsoft.com/office/drawing/2014/main" id="{42E10308-8B50-4519-9D3E-8E96DB74ACDD}"/>
              </a:ext>
            </a:extLst>
          </p:cNvPr>
          <p:cNvSpPr/>
          <p:nvPr/>
        </p:nvSpPr>
        <p:spPr>
          <a:xfrm>
            <a:off x="4676265" y="2608659"/>
            <a:ext cx="567339" cy="89921"/>
          </a:xfrm>
          <a:custGeom>
            <a:avLst/>
            <a:gdLst>
              <a:gd name="connsiteX0" fmla="*/ 5273 w 567339"/>
              <a:gd name="connsiteY0" fmla="*/ 58341 h 89921"/>
              <a:gd name="connsiteX1" fmla="*/ 184660 w 567339"/>
              <a:gd name="connsiteY1" fmla="*/ 80566 h 89921"/>
              <a:gd name="connsiteX2" fmla="*/ 429135 w 567339"/>
              <a:gd name="connsiteY2" fmla="*/ 61516 h 89921"/>
              <a:gd name="connsiteX3" fmla="*/ 564073 w 567339"/>
              <a:gd name="connsiteY3" fmla="*/ 88504 h 89921"/>
              <a:gd name="connsiteX4" fmla="*/ 297373 w 567339"/>
              <a:gd name="connsiteY4" fmla="*/ 9129 h 89921"/>
              <a:gd name="connsiteX5" fmla="*/ 102110 w 567339"/>
              <a:gd name="connsiteY5" fmla="*/ 4366 h 89921"/>
              <a:gd name="connsiteX6" fmla="*/ 52898 w 567339"/>
              <a:gd name="connsiteY6" fmla="*/ 32941 h 89921"/>
              <a:gd name="connsiteX7" fmla="*/ 5273 w 567339"/>
              <a:gd name="connsiteY7" fmla="*/ 58341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339" h="89921">
                <a:moveTo>
                  <a:pt x="5273" y="58341"/>
                </a:moveTo>
                <a:cubicBezTo>
                  <a:pt x="27233" y="66278"/>
                  <a:pt x="114016" y="80037"/>
                  <a:pt x="184660" y="80566"/>
                </a:cubicBezTo>
                <a:cubicBezTo>
                  <a:pt x="255304" y="81095"/>
                  <a:pt x="365900" y="60193"/>
                  <a:pt x="429135" y="61516"/>
                </a:cubicBezTo>
                <a:cubicBezTo>
                  <a:pt x="492370" y="62839"/>
                  <a:pt x="586033" y="97235"/>
                  <a:pt x="564073" y="88504"/>
                </a:cubicBezTo>
                <a:cubicBezTo>
                  <a:pt x="542113" y="79773"/>
                  <a:pt x="374367" y="23152"/>
                  <a:pt x="297373" y="9129"/>
                </a:cubicBezTo>
                <a:cubicBezTo>
                  <a:pt x="220379" y="-4894"/>
                  <a:pt x="142856" y="397"/>
                  <a:pt x="102110" y="4366"/>
                </a:cubicBezTo>
                <a:cubicBezTo>
                  <a:pt x="61364" y="8335"/>
                  <a:pt x="69831" y="25268"/>
                  <a:pt x="52898" y="32941"/>
                </a:cubicBezTo>
                <a:cubicBezTo>
                  <a:pt x="35965" y="40614"/>
                  <a:pt x="-16687" y="50404"/>
                  <a:pt x="5273" y="5834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1" name="フリーフォーム: 図形 2270">
            <a:extLst>
              <a:ext uri="{FF2B5EF4-FFF2-40B4-BE49-F238E27FC236}">
                <a16:creationId xmlns:a16="http://schemas.microsoft.com/office/drawing/2014/main" id="{8FB9C1AD-595E-460E-B674-0A4142A2FFF5}"/>
              </a:ext>
            </a:extLst>
          </p:cNvPr>
          <p:cNvSpPr/>
          <p:nvPr/>
        </p:nvSpPr>
        <p:spPr>
          <a:xfrm>
            <a:off x="5134022" y="2810696"/>
            <a:ext cx="273038" cy="1087658"/>
          </a:xfrm>
          <a:custGeom>
            <a:avLst/>
            <a:gdLst>
              <a:gd name="connsiteX0" fmla="*/ 247603 w 273038"/>
              <a:gd name="connsiteY0" fmla="*/ 2354 h 1087658"/>
              <a:gd name="connsiteX1" fmla="*/ 253953 w 273038"/>
              <a:gd name="connsiteY1" fmla="*/ 653229 h 1087658"/>
              <a:gd name="connsiteX2" fmla="*/ 6303 w 273038"/>
              <a:gd name="connsiteY2" fmla="*/ 1069154 h 1087658"/>
              <a:gd name="connsiteX3" fmla="*/ 82503 w 273038"/>
              <a:gd name="connsiteY3" fmla="*/ 958029 h 1087658"/>
              <a:gd name="connsiteX4" fmla="*/ 177753 w 273038"/>
              <a:gd name="connsiteY4" fmla="*/ 453204 h 1087658"/>
              <a:gd name="connsiteX5" fmla="*/ 247603 w 273038"/>
              <a:gd name="connsiteY5" fmla="*/ 2354 h 108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38" h="1087658">
                <a:moveTo>
                  <a:pt x="247603" y="2354"/>
                </a:moveTo>
                <a:cubicBezTo>
                  <a:pt x="260303" y="35692"/>
                  <a:pt x="294170" y="475429"/>
                  <a:pt x="253953" y="653229"/>
                </a:cubicBezTo>
                <a:cubicBezTo>
                  <a:pt x="213736" y="831029"/>
                  <a:pt x="34878" y="1018354"/>
                  <a:pt x="6303" y="1069154"/>
                </a:cubicBezTo>
                <a:cubicBezTo>
                  <a:pt x="-22272" y="1119954"/>
                  <a:pt x="53928" y="1060687"/>
                  <a:pt x="82503" y="958029"/>
                </a:cubicBezTo>
                <a:cubicBezTo>
                  <a:pt x="111078" y="855371"/>
                  <a:pt x="150765" y="608250"/>
                  <a:pt x="177753" y="453204"/>
                </a:cubicBezTo>
                <a:cubicBezTo>
                  <a:pt x="204740" y="298158"/>
                  <a:pt x="234903" y="-30984"/>
                  <a:pt x="247603" y="2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2" name="フリーフォーム: 図形 2271">
            <a:extLst>
              <a:ext uri="{FF2B5EF4-FFF2-40B4-BE49-F238E27FC236}">
                <a16:creationId xmlns:a16="http://schemas.microsoft.com/office/drawing/2014/main" id="{75694B54-23E3-45C3-8FFB-E283EF41A772}"/>
              </a:ext>
            </a:extLst>
          </p:cNvPr>
          <p:cNvSpPr/>
          <p:nvPr/>
        </p:nvSpPr>
        <p:spPr>
          <a:xfrm>
            <a:off x="3443656" y="2962231"/>
            <a:ext cx="361300" cy="867823"/>
          </a:xfrm>
          <a:custGeom>
            <a:avLst/>
            <a:gdLst>
              <a:gd name="connsiteX0" fmla="*/ 172669 w 361300"/>
              <a:gd name="connsiteY0" fmla="*/ 3219 h 867823"/>
              <a:gd name="connsiteX1" fmla="*/ 172669 w 361300"/>
              <a:gd name="connsiteY1" fmla="*/ 349294 h 867823"/>
              <a:gd name="connsiteX2" fmla="*/ 331419 w 361300"/>
              <a:gd name="connsiteY2" fmla="*/ 828719 h 867823"/>
              <a:gd name="connsiteX3" fmla="*/ 331419 w 361300"/>
              <a:gd name="connsiteY3" fmla="*/ 790619 h 867823"/>
              <a:gd name="connsiteX4" fmla="*/ 23444 w 361300"/>
              <a:gd name="connsiteY4" fmla="*/ 400094 h 867823"/>
              <a:gd name="connsiteX5" fmla="*/ 39319 w 361300"/>
              <a:gd name="connsiteY5" fmla="*/ 187369 h 867823"/>
              <a:gd name="connsiteX6" fmla="*/ 172669 w 361300"/>
              <a:gd name="connsiteY6" fmla="*/ 3219 h 8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300" h="867823">
                <a:moveTo>
                  <a:pt x="172669" y="3219"/>
                </a:moveTo>
                <a:cubicBezTo>
                  <a:pt x="194894" y="30206"/>
                  <a:pt x="146211" y="211711"/>
                  <a:pt x="172669" y="349294"/>
                </a:cubicBezTo>
                <a:cubicBezTo>
                  <a:pt x="199127" y="486877"/>
                  <a:pt x="304961" y="755165"/>
                  <a:pt x="331419" y="828719"/>
                </a:cubicBezTo>
                <a:cubicBezTo>
                  <a:pt x="357877" y="902273"/>
                  <a:pt x="382748" y="862057"/>
                  <a:pt x="331419" y="790619"/>
                </a:cubicBezTo>
                <a:cubicBezTo>
                  <a:pt x="280090" y="719182"/>
                  <a:pt x="72127" y="500635"/>
                  <a:pt x="23444" y="400094"/>
                </a:cubicBezTo>
                <a:cubicBezTo>
                  <a:pt x="-25239" y="299553"/>
                  <a:pt x="12861" y="248752"/>
                  <a:pt x="39319" y="187369"/>
                </a:cubicBezTo>
                <a:cubicBezTo>
                  <a:pt x="65777" y="125986"/>
                  <a:pt x="150444" y="-23768"/>
                  <a:pt x="172669" y="32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楕円 288">
            <a:extLst>
              <a:ext uri="{FF2B5EF4-FFF2-40B4-BE49-F238E27FC236}">
                <a16:creationId xmlns:a16="http://schemas.microsoft.com/office/drawing/2014/main" id="{6C572439-B37E-4A88-BC8A-8CBD56A502A4}"/>
              </a:ext>
            </a:extLst>
          </p:cNvPr>
          <p:cNvSpPr/>
          <p:nvPr/>
        </p:nvSpPr>
        <p:spPr>
          <a:xfrm>
            <a:off x="3969810" y="2861736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3" name="フリーフォーム: 図形 2272">
            <a:extLst>
              <a:ext uri="{FF2B5EF4-FFF2-40B4-BE49-F238E27FC236}">
                <a16:creationId xmlns:a16="http://schemas.microsoft.com/office/drawing/2014/main" id="{9D0A14A9-321A-4661-B29F-6EC6EBEA3B60}"/>
              </a:ext>
            </a:extLst>
          </p:cNvPr>
          <p:cNvSpPr/>
          <p:nvPr/>
        </p:nvSpPr>
        <p:spPr>
          <a:xfrm>
            <a:off x="4566225" y="3894667"/>
            <a:ext cx="734967" cy="782816"/>
          </a:xfrm>
          <a:custGeom>
            <a:avLst/>
            <a:gdLst>
              <a:gd name="connsiteX0" fmla="*/ 734967 w 734967"/>
              <a:gd name="connsiteY0" fmla="*/ 0 h 782816"/>
              <a:gd name="connsiteX1" fmla="*/ 579392 w 734967"/>
              <a:gd name="connsiteY1" fmla="*/ 431800 h 782816"/>
              <a:gd name="connsiteX2" fmla="*/ 26942 w 734967"/>
              <a:gd name="connsiteY2" fmla="*/ 762000 h 782816"/>
              <a:gd name="connsiteX3" fmla="*/ 112667 w 734967"/>
              <a:gd name="connsiteY3" fmla="*/ 717550 h 782816"/>
              <a:gd name="connsiteX4" fmla="*/ 347617 w 734967"/>
              <a:gd name="connsiteY4" fmla="*/ 463550 h 782816"/>
              <a:gd name="connsiteX5" fmla="*/ 734967 w 734967"/>
              <a:gd name="connsiteY5" fmla="*/ 0 h 7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967" h="782816">
                <a:moveTo>
                  <a:pt x="734967" y="0"/>
                </a:moveTo>
                <a:cubicBezTo>
                  <a:pt x="716181" y="152400"/>
                  <a:pt x="697396" y="304800"/>
                  <a:pt x="579392" y="431800"/>
                </a:cubicBezTo>
                <a:cubicBezTo>
                  <a:pt x="461388" y="558800"/>
                  <a:pt x="104730" y="714375"/>
                  <a:pt x="26942" y="762000"/>
                </a:cubicBezTo>
                <a:cubicBezTo>
                  <a:pt x="-50846" y="809625"/>
                  <a:pt x="59221" y="767292"/>
                  <a:pt x="112667" y="717550"/>
                </a:cubicBezTo>
                <a:cubicBezTo>
                  <a:pt x="166113" y="667808"/>
                  <a:pt x="347617" y="463550"/>
                  <a:pt x="347617" y="463550"/>
                </a:cubicBezTo>
                <a:lnTo>
                  <a:pt x="734967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4" name="フリーフォーム: 図形 2273">
            <a:extLst>
              <a:ext uri="{FF2B5EF4-FFF2-40B4-BE49-F238E27FC236}">
                <a16:creationId xmlns:a16="http://schemas.microsoft.com/office/drawing/2014/main" id="{CA4DCD60-5BDD-4AAC-8181-8B9ACA30766A}"/>
              </a:ext>
            </a:extLst>
          </p:cNvPr>
          <p:cNvSpPr/>
          <p:nvPr/>
        </p:nvSpPr>
        <p:spPr>
          <a:xfrm>
            <a:off x="3483245" y="3528368"/>
            <a:ext cx="448141" cy="866392"/>
          </a:xfrm>
          <a:custGeom>
            <a:avLst/>
            <a:gdLst>
              <a:gd name="connsiteX0" fmla="*/ 2905 w 448141"/>
              <a:gd name="connsiteY0" fmla="*/ 115 h 866392"/>
              <a:gd name="connsiteX1" fmla="*/ 74872 w 448141"/>
              <a:gd name="connsiteY1" fmla="*/ 211782 h 866392"/>
              <a:gd name="connsiteX2" fmla="*/ 108738 w 448141"/>
              <a:gd name="connsiteY2" fmla="*/ 446732 h 866392"/>
              <a:gd name="connsiteX3" fmla="*/ 430472 w 448141"/>
              <a:gd name="connsiteY3" fmla="*/ 840432 h 866392"/>
              <a:gd name="connsiteX4" fmla="*/ 375438 w 448141"/>
              <a:gd name="connsiteY4" fmla="*/ 804449 h 866392"/>
              <a:gd name="connsiteX5" fmla="*/ 117205 w 448141"/>
              <a:gd name="connsiteY5" fmla="*/ 605482 h 866392"/>
              <a:gd name="connsiteX6" fmla="*/ 24072 w 448141"/>
              <a:gd name="connsiteY6" fmla="*/ 188499 h 866392"/>
              <a:gd name="connsiteX7" fmla="*/ 2905 w 448141"/>
              <a:gd name="connsiteY7" fmla="*/ 115 h 8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41" h="866392">
                <a:moveTo>
                  <a:pt x="2905" y="115"/>
                </a:moveTo>
                <a:cubicBezTo>
                  <a:pt x="11372" y="3995"/>
                  <a:pt x="57233" y="137346"/>
                  <a:pt x="74872" y="211782"/>
                </a:cubicBezTo>
                <a:cubicBezTo>
                  <a:pt x="92511" y="286218"/>
                  <a:pt x="49471" y="341957"/>
                  <a:pt x="108738" y="446732"/>
                </a:cubicBezTo>
                <a:cubicBezTo>
                  <a:pt x="168005" y="551507"/>
                  <a:pt x="386022" y="780813"/>
                  <a:pt x="430472" y="840432"/>
                </a:cubicBezTo>
                <a:cubicBezTo>
                  <a:pt x="474922" y="900052"/>
                  <a:pt x="427649" y="843607"/>
                  <a:pt x="375438" y="804449"/>
                </a:cubicBezTo>
                <a:cubicBezTo>
                  <a:pt x="323227" y="765291"/>
                  <a:pt x="175766" y="708140"/>
                  <a:pt x="117205" y="605482"/>
                </a:cubicBezTo>
                <a:cubicBezTo>
                  <a:pt x="58644" y="502824"/>
                  <a:pt x="42769" y="285866"/>
                  <a:pt x="24072" y="188499"/>
                </a:cubicBezTo>
                <a:cubicBezTo>
                  <a:pt x="5375" y="91132"/>
                  <a:pt x="-5562" y="-3765"/>
                  <a:pt x="2905" y="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5" name="フリーフォーム: 図形 2274">
            <a:extLst>
              <a:ext uri="{FF2B5EF4-FFF2-40B4-BE49-F238E27FC236}">
                <a16:creationId xmlns:a16="http://schemas.microsoft.com/office/drawing/2014/main" id="{165F908E-EB43-49B4-B668-C64A677C3588}"/>
              </a:ext>
            </a:extLst>
          </p:cNvPr>
          <p:cNvSpPr/>
          <p:nvPr/>
        </p:nvSpPr>
        <p:spPr>
          <a:xfrm>
            <a:off x="3668301" y="1940267"/>
            <a:ext cx="911750" cy="519267"/>
          </a:xfrm>
          <a:custGeom>
            <a:avLst/>
            <a:gdLst>
              <a:gd name="connsiteX0" fmla="*/ 905816 w 911750"/>
              <a:gd name="connsiteY0" fmla="*/ 59983 h 519267"/>
              <a:gd name="connsiteX1" fmla="*/ 397816 w 911750"/>
              <a:gd name="connsiteY1" fmla="*/ 98083 h 519267"/>
              <a:gd name="connsiteX2" fmla="*/ 21049 w 911750"/>
              <a:gd name="connsiteY2" fmla="*/ 504483 h 519267"/>
              <a:gd name="connsiteX3" fmla="*/ 57032 w 911750"/>
              <a:gd name="connsiteY3" fmla="*/ 413466 h 519267"/>
              <a:gd name="connsiteX4" fmla="*/ 133232 w 911750"/>
              <a:gd name="connsiteY4" fmla="*/ 250483 h 519267"/>
              <a:gd name="connsiteX5" fmla="*/ 639116 w 911750"/>
              <a:gd name="connsiteY5" fmla="*/ 7066 h 519267"/>
              <a:gd name="connsiteX6" fmla="*/ 905816 w 911750"/>
              <a:gd name="connsiteY6" fmla="*/ 59983 h 51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750" h="519267">
                <a:moveTo>
                  <a:pt x="905816" y="59983"/>
                </a:moveTo>
                <a:cubicBezTo>
                  <a:pt x="865599" y="75152"/>
                  <a:pt x="545277" y="24000"/>
                  <a:pt x="397816" y="98083"/>
                </a:cubicBezTo>
                <a:cubicBezTo>
                  <a:pt x="250355" y="172166"/>
                  <a:pt x="77846" y="451919"/>
                  <a:pt x="21049" y="504483"/>
                </a:cubicBezTo>
                <a:cubicBezTo>
                  <a:pt x="-35748" y="557047"/>
                  <a:pt x="38335" y="455799"/>
                  <a:pt x="57032" y="413466"/>
                </a:cubicBezTo>
                <a:cubicBezTo>
                  <a:pt x="75729" y="371133"/>
                  <a:pt x="36218" y="318216"/>
                  <a:pt x="133232" y="250483"/>
                </a:cubicBezTo>
                <a:cubicBezTo>
                  <a:pt x="230246" y="182750"/>
                  <a:pt x="504708" y="35641"/>
                  <a:pt x="639116" y="7066"/>
                </a:cubicBezTo>
                <a:cubicBezTo>
                  <a:pt x="773524" y="-21509"/>
                  <a:pt x="946033" y="44814"/>
                  <a:pt x="905816" y="599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6" name="フリーフォーム: 図形 2275">
            <a:extLst>
              <a:ext uri="{FF2B5EF4-FFF2-40B4-BE49-F238E27FC236}">
                <a16:creationId xmlns:a16="http://schemas.microsoft.com/office/drawing/2014/main" id="{070BD588-7082-4B0C-AC54-86D06F0F9D41}"/>
              </a:ext>
            </a:extLst>
          </p:cNvPr>
          <p:cNvSpPr/>
          <p:nvPr/>
        </p:nvSpPr>
        <p:spPr>
          <a:xfrm>
            <a:off x="4798276" y="2020961"/>
            <a:ext cx="544030" cy="634827"/>
          </a:xfrm>
          <a:custGeom>
            <a:avLst/>
            <a:gdLst>
              <a:gd name="connsiteX0" fmla="*/ 2324 w 544030"/>
              <a:gd name="connsiteY0" fmla="*/ 11039 h 634827"/>
              <a:gd name="connsiteX1" fmla="*/ 360041 w 544030"/>
              <a:gd name="connsiteY1" fmla="*/ 322189 h 634827"/>
              <a:gd name="connsiteX2" fmla="*/ 533607 w 544030"/>
              <a:gd name="connsiteY2" fmla="*/ 624872 h 634827"/>
              <a:gd name="connsiteX3" fmla="*/ 525141 w 544030"/>
              <a:gd name="connsiteY3" fmla="*/ 565606 h 634827"/>
              <a:gd name="connsiteX4" fmla="*/ 531491 w 544030"/>
              <a:gd name="connsiteY4" fmla="*/ 603706 h 634827"/>
              <a:gd name="connsiteX5" fmla="*/ 493391 w 544030"/>
              <a:gd name="connsiteY5" fmla="*/ 428022 h 634827"/>
              <a:gd name="connsiteX6" fmla="*/ 218224 w 544030"/>
              <a:gd name="connsiteY6" fmla="*/ 102056 h 634827"/>
              <a:gd name="connsiteX7" fmla="*/ 2324 w 544030"/>
              <a:gd name="connsiteY7" fmla="*/ 11039 h 6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030" h="634827">
                <a:moveTo>
                  <a:pt x="2324" y="11039"/>
                </a:moveTo>
                <a:cubicBezTo>
                  <a:pt x="25960" y="47728"/>
                  <a:pt x="271494" y="219884"/>
                  <a:pt x="360041" y="322189"/>
                </a:cubicBezTo>
                <a:cubicBezTo>
                  <a:pt x="448588" y="424494"/>
                  <a:pt x="506090" y="584303"/>
                  <a:pt x="533607" y="624872"/>
                </a:cubicBezTo>
                <a:cubicBezTo>
                  <a:pt x="561124" y="665442"/>
                  <a:pt x="525494" y="569134"/>
                  <a:pt x="525141" y="565606"/>
                </a:cubicBezTo>
                <a:cubicBezTo>
                  <a:pt x="524788" y="562078"/>
                  <a:pt x="536783" y="626637"/>
                  <a:pt x="531491" y="603706"/>
                </a:cubicBezTo>
                <a:cubicBezTo>
                  <a:pt x="526199" y="580775"/>
                  <a:pt x="545602" y="511630"/>
                  <a:pt x="493391" y="428022"/>
                </a:cubicBezTo>
                <a:cubicBezTo>
                  <a:pt x="441180" y="344414"/>
                  <a:pt x="295130" y="168731"/>
                  <a:pt x="218224" y="102056"/>
                </a:cubicBezTo>
                <a:cubicBezTo>
                  <a:pt x="141318" y="35381"/>
                  <a:pt x="-21312" y="-25650"/>
                  <a:pt x="2324" y="110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7" name="フリーフォーム: 図形 2276">
            <a:extLst>
              <a:ext uri="{FF2B5EF4-FFF2-40B4-BE49-F238E27FC236}">
                <a16:creationId xmlns:a16="http://schemas.microsoft.com/office/drawing/2014/main" id="{8BA5BB44-E225-4C55-8E4F-30DBCF3D0D35}"/>
              </a:ext>
            </a:extLst>
          </p:cNvPr>
          <p:cNvSpPr/>
          <p:nvPr/>
        </p:nvSpPr>
        <p:spPr>
          <a:xfrm>
            <a:off x="4486552" y="4110567"/>
            <a:ext cx="248726" cy="237925"/>
          </a:xfrm>
          <a:custGeom>
            <a:avLst/>
            <a:gdLst>
              <a:gd name="connsiteX0" fmla="*/ 45231 w 248726"/>
              <a:gd name="connsiteY0" fmla="*/ 0 h 237925"/>
              <a:gd name="connsiteX1" fmla="*/ 229381 w 248726"/>
              <a:gd name="connsiteY1" fmla="*/ 88900 h 237925"/>
              <a:gd name="connsiteX2" fmla="*/ 138365 w 248726"/>
              <a:gd name="connsiteY2" fmla="*/ 171450 h 237925"/>
              <a:gd name="connsiteX3" fmla="*/ 781 w 248726"/>
              <a:gd name="connsiteY3" fmla="*/ 237066 h 237925"/>
              <a:gd name="connsiteX4" fmla="*/ 89681 w 248726"/>
              <a:gd name="connsiteY4" fmla="*/ 203200 h 237925"/>
              <a:gd name="connsiteX5" fmla="*/ 242081 w 248726"/>
              <a:gd name="connsiteY5" fmla="*/ 122766 h 237925"/>
              <a:gd name="connsiteX6" fmla="*/ 206098 w 248726"/>
              <a:gd name="connsiteY6" fmla="*/ 88900 h 237925"/>
              <a:gd name="connsiteX7" fmla="*/ 45231 w 248726"/>
              <a:gd name="connsiteY7" fmla="*/ 0 h 23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26" h="237925">
                <a:moveTo>
                  <a:pt x="45231" y="0"/>
                </a:moveTo>
                <a:cubicBezTo>
                  <a:pt x="49111" y="0"/>
                  <a:pt x="213859" y="60325"/>
                  <a:pt x="229381" y="88900"/>
                </a:cubicBezTo>
                <a:cubicBezTo>
                  <a:pt x="244903" y="117475"/>
                  <a:pt x="176465" y="146756"/>
                  <a:pt x="138365" y="171450"/>
                </a:cubicBezTo>
                <a:cubicBezTo>
                  <a:pt x="100265" y="196144"/>
                  <a:pt x="8895" y="231774"/>
                  <a:pt x="781" y="237066"/>
                </a:cubicBezTo>
                <a:cubicBezTo>
                  <a:pt x="-7333" y="242358"/>
                  <a:pt x="49464" y="222250"/>
                  <a:pt x="89681" y="203200"/>
                </a:cubicBezTo>
                <a:cubicBezTo>
                  <a:pt x="129898" y="184150"/>
                  <a:pt x="222678" y="141816"/>
                  <a:pt x="242081" y="122766"/>
                </a:cubicBezTo>
                <a:cubicBezTo>
                  <a:pt x="261484" y="103716"/>
                  <a:pt x="235025" y="107244"/>
                  <a:pt x="206098" y="88900"/>
                </a:cubicBezTo>
                <a:cubicBezTo>
                  <a:pt x="177171" y="70556"/>
                  <a:pt x="41351" y="0"/>
                  <a:pt x="45231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8" name="フリーフォーム: 図形 2277">
            <a:extLst>
              <a:ext uri="{FF2B5EF4-FFF2-40B4-BE49-F238E27FC236}">
                <a16:creationId xmlns:a16="http://schemas.microsoft.com/office/drawing/2014/main" id="{4B427422-74AE-448E-99BE-D41B1975A2BB}"/>
              </a:ext>
            </a:extLst>
          </p:cNvPr>
          <p:cNvSpPr/>
          <p:nvPr/>
        </p:nvSpPr>
        <p:spPr>
          <a:xfrm>
            <a:off x="4200816" y="4072379"/>
            <a:ext cx="281806" cy="23375"/>
          </a:xfrm>
          <a:custGeom>
            <a:avLst/>
            <a:gdLst>
              <a:gd name="connsiteX0" fmla="*/ 767 w 281806"/>
              <a:gd name="connsiteY0" fmla="*/ 23371 h 23375"/>
              <a:gd name="connsiteX1" fmla="*/ 138351 w 281806"/>
              <a:gd name="connsiteY1" fmla="*/ 88 h 23375"/>
              <a:gd name="connsiteX2" fmla="*/ 280167 w 281806"/>
              <a:gd name="connsiteY2" fmla="*/ 14904 h 23375"/>
              <a:gd name="connsiteX3" fmla="*/ 201851 w 281806"/>
              <a:gd name="connsiteY3" fmla="*/ 2204 h 23375"/>
              <a:gd name="connsiteX4" fmla="*/ 767 w 281806"/>
              <a:gd name="connsiteY4" fmla="*/ 23371 h 2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06" h="23375">
                <a:moveTo>
                  <a:pt x="767" y="23371"/>
                </a:moveTo>
                <a:cubicBezTo>
                  <a:pt x="-9816" y="23018"/>
                  <a:pt x="91784" y="1499"/>
                  <a:pt x="138351" y="88"/>
                </a:cubicBezTo>
                <a:cubicBezTo>
                  <a:pt x="184918" y="-1323"/>
                  <a:pt x="269584" y="14551"/>
                  <a:pt x="280167" y="14904"/>
                </a:cubicBezTo>
                <a:cubicBezTo>
                  <a:pt x="290750" y="15257"/>
                  <a:pt x="248418" y="793"/>
                  <a:pt x="201851" y="2204"/>
                </a:cubicBezTo>
                <a:cubicBezTo>
                  <a:pt x="155284" y="3615"/>
                  <a:pt x="11350" y="23724"/>
                  <a:pt x="767" y="233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9" name="フリーフォーム: 図形 2278">
            <a:extLst>
              <a:ext uri="{FF2B5EF4-FFF2-40B4-BE49-F238E27FC236}">
                <a16:creationId xmlns:a16="http://schemas.microsoft.com/office/drawing/2014/main" id="{9D1D73D5-46D4-4A72-8E4A-A4F0286830BB}"/>
              </a:ext>
            </a:extLst>
          </p:cNvPr>
          <p:cNvSpPr/>
          <p:nvPr/>
        </p:nvSpPr>
        <p:spPr>
          <a:xfrm>
            <a:off x="3960198" y="3682999"/>
            <a:ext cx="38540" cy="188385"/>
          </a:xfrm>
          <a:custGeom>
            <a:avLst/>
            <a:gdLst>
              <a:gd name="connsiteX0" fmla="*/ 27602 w 38540"/>
              <a:gd name="connsiteY0" fmla="*/ 1 h 188385"/>
              <a:gd name="connsiteX1" fmla="*/ 85 w 38540"/>
              <a:gd name="connsiteY1" fmla="*/ 84668 h 188385"/>
              <a:gd name="connsiteX2" fmla="*/ 38185 w 38540"/>
              <a:gd name="connsiteY2" fmla="*/ 188384 h 188385"/>
              <a:gd name="connsiteX3" fmla="*/ 19135 w 38540"/>
              <a:gd name="connsiteY3" fmla="*/ 82551 h 188385"/>
              <a:gd name="connsiteX4" fmla="*/ 27602 w 38540"/>
              <a:gd name="connsiteY4" fmla="*/ 1 h 18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0" h="188385">
                <a:moveTo>
                  <a:pt x="27602" y="1"/>
                </a:moveTo>
                <a:cubicBezTo>
                  <a:pt x="24427" y="354"/>
                  <a:pt x="-1679" y="53271"/>
                  <a:pt x="85" y="84668"/>
                </a:cubicBezTo>
                <a:cubicBezTo>
                  <a:pt x="1849" y="116065"/>
                  <a:pt x="35010" y="188737"/>
                  <a:pt x="38185" y="188384"/>
                </a:cubicBezTo>
                <a:cubicBezTo>
                  <a:pt x="41360" y="188031"/>
                  <a:pt x="22310" y="109009"/>
                  <a:pt x="19135" y="82551"/>
                </a:cubicBezTo>
                <a:cubicBezTo>
                  <a:pt x="15960" y="56093"/>
                  <a:pt x="30777" y="-352"/>
                  <a:pt x="27602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0" name="フリーフォーム: 図形 2279">
            <a:extLst>
              <a:ext uri="{FF2B5EF4-FFF2-40B4-BE49-F238E27FC236}">
                <a16:creationId xmlns:a16="http://schemas.microsoft.com/office/drawing/2014/main" id="{1A3CA649-9B6B-49C1-99DF-8CE3F7D7B5DC}"/>
              </a:ext>
            </a:extLst>
          </p:cNvPr>
          <p:cNvSpPr/>
          <p:nvPr/>
        </p:nvSpPr>
        <p:spPr>
          <a:xfrm>
            <a:off x="4809436" y="3699876"/>
            <a:ext cx="80711" cy="150179"/>
          </a:xfrm>
          <a:custGeom>
            <a:avLst/>
            <a:gdLst>
              <a:gd name="connsiteX0" fmla="*/ 689 w 80711"/>
              <a:gd name="connsiteY0" fmla="*/ 587 h 150179"/>
              <a:gd name="connsiteX1" fmla="*/ 75302 w 80711"/>
              <a:gd name="connsiteY1" fmla="*/ 95837 h 150179"/>
              <a:gd name="connsiteX2" fmla="*/ 73714 w 80711"/>
              <a:gd name="connsiteY2" fmla="*/ 149812 h 150179"/>
              <a:gd name="connsiteX3" fmla="*/ 64189 w 80711"/>
              <a:gd name="connsiteY3" fmla="*/ 116474 h 150179"/>
              <a:gd name="connsiteX4" fmla="*/ 38789 w 80711"/>
              <a:gd name="connsiteY4" fmla="*/ 57737 h 150179"/>
              <a:gd name="connsiteX5" fmla="*/ 689 w 80711"/>
              <a:gd name="connsiteY5" fmla="*/ 587 h 1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1" h="150179">
                <a:moveTo>
                  <a:pt x="689" y="587"/>
                </a:moveTo>
                <a:cubicBezTo>
                  <a:pt x="6775" y="6937"/>
                  <a:pt x="63131" y="70966"/>
                  <a:pt x="75302" y="95837"/>
                </a:cubicBezTo>
                <a:cubicBezTo>
                  <a:pt x="87473" y="120708"/>
                  <a:pt x="75566" y="146373"/>
                  <a:pt x="73714" y="149812"/>
                </a:cubicBezTo>
                <a:cubicBezTo>
                  <a:pt x="71862" y="153251"/>
                  <a:pt x="70010" y="131820"/>
                  <a:pt x="64189" y="116474"/>
                </a:cubicBezTo>
                <a:cubicBezTo>
                  <a:pt x="58368" y="101128"/>
                  <a:pt x="46991" y="74406"/>
                  <a:pt x="38789" y="57737"/>
                </a:cubicBezTo>
                <a:cubicBezTo>
                  <a:pt x="30587" y="41068"/>
                  <a:pt x="-5397" y="-5763"/>
                  <a:pt x="689" y="5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1" name="フリーフォーム: 図形 2280">
            <a:extLst>
              <a:ext uri="{FF2B5EF4-FFF2-40B4-BE49-F238E27FC236}">
                <a16:creationId xmlns:a16="http://schemas.microsoft.com/office/drawing/2014/main" id="{B66A5642-0358-4F1F-8413-A79DAC3C8C7D}"/>
              </a:ext>
            </a:extLst>
          </p:cNvPr>
          <p:cNvSpPr/>
          <p:nvPr/>
        </p:nvSpPr>
        <p:spPr>
          <a:xfrm>
            <a:off x="4282790" y="3931772"/>
            <a:ext cx="462876" cy="125474"/>
          </a:xfrm>
          <a:custGeom>
            <a:avLst/>
            <a:gdLst>
              <a:gd name="connsiteX0" fmla="*/ 5048 w 462876"/>
              <a:gd name="connsiteY0" fmla="*/ 466 h 125474"/>
              <a:gd name="connsiteX1" fmla="*/ 235235 w 462876"/>
              <a:gd name="connsiteY1" fmla="*/ 22691 h 125474"/>
              <a:gd name="connsiteX2" fmla="*/ 428910 w 462876"/>
              <a:gd name="connsiteY2" fmla="*/ 3641 h 125474"/>
              <a:gd name="connsiteX3" fmla="*/ 459073 w 462876"/>
              <a:gd name="connsiteY3" fmla="*/ 48091 h 125474"/>
              <a:gd name="connsiteX4" fmla="*/ 384460 w 462876"/>
              <a:gd name="connsiteY4" fmla="*/ 124291 h 125474"/>
              <a:gd name="connsiteX5" fmla="*/ 413035 w 462876"/>
              <a:gd name="connsiteY5" fmla="*/ 90953 h 125474"/>
              <a:gd name="connsiteX6" fmla="*/ 420973 w 462876"/>
              <a:gd name="connsiteY6" fmla="*/ 43328 h 125474"/>
              <a:gd name="connsiteX7" fmla="*/ 327310 w 462876"/>
              <a:gd name="connsiteY7" fmla="*/ 40153 h 125474"/>
              <a:gd name="connsiteX8" fmla="*/ 97123 w 462876"/>
              <a:gd name="connsiteY8" fmla="*/ 48091 h 125474"/>
              <a:gd name="connsiteX9" fmla="*/ 5048 w 462876"/>
              <a:gd name="connsiteY9" fmla="*/ 466 h 1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876" h="125474">
                <a:moveTo>
                  <a:pt x="5048" y="466"/>
                </a:moveTo>
                <a:cubicBezTo>
                  <a:pt x="28067" y="-3767"/>
                  <a:pt x="164591" y="22162"/>
                  <a:pt x="235235" y="22691"/>
                </a:cubicBezTo>
                <a:cubicBezTo>
                  <a:pt x="305879" y="23220"/>
                  <a:pt x="391604" y="-592"/>
                  <a:pt x="428910" y="3641"/>
                </a:cubicBezTo>
                <a:cubicBezTo>
                  <a:pt x="466216" y="7874"/>
                  <a:pt x="466481" y="27983"/>
                  <a:pt x="459073" y="48091"/>
                </a:cubicBezTo>
                <a:cubicBezTo>
                  <a:pt x="451665" y="68199"/>
                  <a:pt x="392133" y="117147"/>
                  <a:pt x="384460" y="124291"/>
                </a:cubicBezTo>
                <a:cubicBezTo>
                  <a:pt x="376787" y="131435"/>
                  <a:pt x="406950" y="104447"/>
                  <a:pt x="413035" y="90953"/>
                </a:cubicBezTo>
                <a:cubicBezTo>
                  <a:pt x="419120" y="77459"/>
                  <a:pt x="435261" y="51795"/>
                  <a:pt x="420973" y="43328"/>
                </a:cubicBezTo>
                <a:cubicBezTo>
                  <a:pt x="406685" y="34861"/>
                  <a:pt x="381285" y="39359"/>
                  <a:pt x="327310" y="40153"/>
                </a:cubicBezTo>
                <a:cubicBezTo>
                  <a:pt x="273335" y="40947"/>
                  <a:pt x="152156" y="53647"/>
                  <a:pt x="97123" y="48091"/>
                </a:cubicBezTo>
                <a:cubicBezTo>
                  <a:pt x="42090" y="42535"/>
                  <a:pt x="-17971" y="4699"/>
                  <a:pt x="5048" y="4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2" name="フリーフォーム: 図形 2281">
            <a:extLst>
              <a:ext uri="{FF2B5EF4-FFF2-40B4-BE49-F238E27FC236}">
                <a16:creationId xmlns:a16="http://schemas.microsoft.com/office/drawing/2014/main" id="{1AB2C485-8D46-47F6-9284-07B22617F581}"/>
              </a:ext>
            </a:extLst>
          </p:cNvPr>
          <p:cNvSpPr/>
          <p:nvPr/>
        </p:nvSpPr>
        <p:spPr>
          <a:xfrm>
            <a:off x="4738642" y="3827162"/>
            <a:ext cx="59550" cy="99221"/>
          </a:xfrm>
          <a:custGeom>
            <a:avLst/>
            <a:gdLst>
              <a:gd name="connsiteX0" fmla="*/ 46 w 59550"/>
              <a:gd name="connsiteY0" fmla="*/ 301 h 99221"/>
              <a:gd name="connsiteX1" fmla="*/ 55608 w 59550"/>
              <a:gd name="connsiteY1" fmla="*/ 59038 h 99221"/>
              <a:gd name="connsiteX2" fmla="*/ 54021 w 59550"/>
              <a:gd name="connsiteY2" fmla="*/ 97138 h 99221"/>
              <a:gd name="connsiteX3" fmla="*/ 46083 w 59550"/>
              <a:gd name="connsiteY3" fmla="*/ 86026 h 99221"/>
              <a:gd name="connsiteX4" fmla="*/ 46 w 59550"/>
              <a:gd name="connsiteY4" fmla="*/ 301 h 9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50" h="99221">
                <a:moveTo>
                  <a:pt x="46" y="301"/>
                </a:moveTo>
                <a:cubicBezTo>
                  <a:pt x="1634" y="-4197"/>
                  <a:pt x="46612" y="42898"/>
                  <a:pt x="55608" y="59038"/>
                </a:cubicBezTo>
                <a:cubicBezTo>
                  <a:pt x="64604" y="75178"/>
                  <a:pt x="55609" y="92640"/>
                  <a:pt x="54021" y="97138"/>
                </a:cubicBezTo>
                <a:cubicBezTo>
                  <a:pt x="52434" y="101636"/>
                  <a:pt x="53756" y="99255"/>
                  <a:pt x="46083" y="86026"/>
                </a:cubicBezTo>
                <a:cubicBezTo>
                  <a:pt x="38410" y="72797"/>
                  <a:pt x="-1542" y="4799"/>
                  <a:pt x="46" y="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3" name="フリーフォーム: 図形 2282">
            <a:extLst>
              <a:ext uri="{FF2B5EF4-FFF2-40B4-BE49-F238E27FC236}">
                <a16:creationId xmlns:a16="http://schemas.microsoft.com/office/drawing/2014/main" id="{23A5B604-DCEA-4225-BD39-E9F44CF3E28C}"/>
              </a:ext>
            </a:extLst>
          </p:cNvPr>
          <p:cNvSpPr/>
          <p:nvPr/>
        </p:nvSpPr>
        <p:spPr>
          <a:xfrm>
            <a:off x="5095264" y="4744935"/>
            <a:ext cx="118371" cy="718242"/>
          </a:xfrm>
          <a:custGeom>
            <a:avLst/>
            <a:gdLst>
              <a:gd name="connsiteX0" fmla="*/ 108561 w 118371"/>
              <a:gd name="connsiteY0" fmla="*/ 103 h 718242"/>
              <a:gd name="connsiteX1" fmla="*/ 78399 w 118371"/>
              <a:gd name="connsiteY1" fmla="*/ 314428 h 718242"/>
              <a:gd name="connsiteX2" fmla="*/ 32361 w 118371"/>
              <a:gd name="connsiteY2" fmla="*/ 563665 h 718242"/>
              <a:gd name="connsiteX3" fmla="*/ 37124 w 118371"/>
              <a:gd name="connsiteY3" fmla="*/ 679553 h 718242"/>
              <a:gd name="connsiteX4" fmla="*/ 2199 w 118371"/>
              <a:gd name="connsiteY4" fmla="*/ 685903 h 718242"/>
              <a:gd name="connsiteX5" fmla="*/ 110149 w 118371"/>
              <a:gd name="connsiteY5" fmla="*/ 284265 h 718242"/>
              <a:gd name="connsiteX6" fmla="*/ 108561 w 118371"/>
              <a:gd name="connsiteY6" fmla="*/ 103 h 7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71" h="718242">
                <a:moveTo>
                  <a:pt x="108561" y="103"/>
                </a:moveTo>
                <a:cubicBezTo>
                  <a:pt x="103269" y="5130"/>
                  <a:pt x="91099" y="220501"/>
                  <a:pt x="78399" y="314428"/>
                </a:cubicBezTo>
                <a:cubicBezTo>
                  <a:pt x="65699" y="408355"/>
                  <a:pt x="39240" y="502811"/>
                  <a:pt x="32361" y="563665"/>
                </a:cubicBezTo>
                <a:cubicBezTo>
                  <a:pt x="25482" y="624519"/>
                  <a:pt x="42151" y="659180"/>
                  <a:pt x="37124" y="679553"/>
                </a:cubicBezTo>
                <a:cubicBezTo>
                  <a:pt x="32097" y="699926"/>
                  <a:pt x="-9972" y="751784"/>
                  <a:pt x="2199" y="685903"/>
                </a:cubicBezTo>
                <a:cubicBezTo>
                  <a:pt x="14370" y="620022"/>
                  <a:pt x="93480" y="394861"/>
                  <a:pt x="110149" y="284265"/>
                </a:cubicBezTo>
                <a:cubicBezTo>
                  <a:pt x="126818" y="173669"/>
                  <a:pt x="113853" y="-4924"/>
                  <a:pt x="10856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4" name="フリーフォーム: 図形 2283">
            <a:extLst>
              <a:ext uri="{FF2B5EF4-FFF2-40B4-BE49-F238E27FC236}">
                <a16:creationId xmlns:a16="http://schemas.microsoft.com/office/drawing/2014/main" id="{A1A525B4-3A6D-407E-9477-FA343D5328F5}"/>
              </a:ext>
            </a:extLst>
          </p:cNvPr>
          <p:cNvSpPr/>
          <p:nvPr/>
        </p:nvSpPr>
        <p:spPr>
          <a:xfrm>
            <a:off x="3983564" y="5208909"/>
            <a:ext cx="425984" cy="644515"/>
          </a:xfrm>
          <a:custGeom>
            <a:avLst/>
            <a:gdLst>
              <a:gd name="connsiteX0" fmla="*/ 3 w 425984"/>
              <a:gd name="connsiteY0" fmla="*/ 208 h 644515"/>
              <a:gd name="connsiteX1" fmla="*/ 302686 w 425984"/>
              <a:gd name="connsiteY1" fmla="*/ 366391 h 644515"/>
              <a:gd name="connsiteX2" fmla="*/ 416986 w 425984"/>
              <a:gd name="connsiteY2" fmla="*/ 630974 h 644515"/>
              <a:gd name="connsiteX3" fmla="*/ 406403 w 425984"/>
              <a:gd name="connsiteY3" fmla="*/ 575941 h 644515"/>
              <a:gd name="connsiteX4" fmla="*/ 309036 w 425984"/>
              <a:gd name="connsiteY4" fmla="*/ 317708 h 644515"/>
              <a:gd name="connsiteX5" fmla="*/ 3 w 425984"/>
              <a:gd name="connsiteY5" fmla="*/ 208 h 6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84" h="644515">
                <a:moveTo>
                  <a:pt x="3" y="208"/>
                </a:moveTo>
                <a:cubicBezTo>
                  <a:pt x="-1055" y="8322"/>
                  <a:pt x="233189" y="261263"/>
                  <a:pt x="302686" y="366391"/>
                </a:cubicBezTo>
                <a:cubicBezTo>
                  <a:pt x="372183" y="471519"/>
                  <a:pt x="399700" y="596049"/>
                  <a:pt x="416986" y="630974"/>
                </a:cubicBezTo>
                <a:cubicBezTo>
                  <a:pt x="434272" y="665899"/>
                  <a:pt x="424395" y="628152"/>
                  <a:pt x="406403" y="575941"/>
                </a:cubicBezTo>
                <a:cubicBezTo>
                  <a:pt x="388411" y="523730"/>
                  <a:pt x="373594" y="412958"/>
                  <a:pt x="309036" y="317708"/>
                </a:cubicBezTo>
                <a:cubicBezTo>
                  <a:pt x="244478" y="222458"/>
                  <a:pt x="1061" y="-7906"/>
                  <a:pt x="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5" name="フリーフォーム: 図形 2284">
            <a:extLst>
              <a:ext uri="{FF2B5EF4-FFF2-40B4-BE49-F238E27FC236}">
                <a16:creationId xmlns:a16="http://schemas.microsoft.com/office/drawing/2014/main" id="{53EF0009-440F-4647-ABD9-2703E144F2CF}"/>
              </a:ext>
            </a:extLst>
          </p:cNvPr>
          <p:cNvSpPr/>
          <p:nvPr/>
        </p:nvSpPr>
        <p:spPr>
          <a:xfrm>
            <a:off x="3920322" y="5158288"/>
            <a:ext cx="464175" cy="876733"/>
          </a:xfrm>
          <a:custGeom>
            <a:avLst/>
            <a:gdLst>
              <a:gd name="connsiteX0" fmla="*/ 6095 w 464175"/>
              <a:gd name="connsiteY0" fmla="*/ 2145 h 876733"/>
              <a:gd name="connsiteX1" fmla="*/ 399795 w 464175"/>
              <a:gd name="connsiteY1" fmla="*/ 446645 h 876733"/>
              <a:gd name="connsiteX2" fmla="*/ 459061 w 464175"/>
              <a:gd name="connsiteY2" fmla="*/ 721812 h 876733"/>
              <a:gd name="connsiteX3" fmla="*/ 429428 w 464175"/>
              <a:gd name="connsiteY3" fmla="*/ 857279 h 876733"/>
              <a:gd name="connsiteX4" fmla="*/ 179661 w 464175"/>
              <a:gd name="connsiteY4" fmla="*/ 300595 h 876733"/>
              <a:gd name="connsiteX5" fmla="*/ 6095 w 464175"/>
              <a:gd name="connsiteY5" fmla="*/ 2145 h 8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75" h="876733">
                <a:moveTo>
                  <a:pt x="6095" y="2145"/>
                </a:moveTo>
                <a:cubicBezTo>
                  <a:pt x="42784" y="26487"/>
                  <a:pt x="324301" y="326701"/>
                  <a:pt x="399795" y="446645"/>
                </a:cubicBezTo>
                <a:cubicBezTo>
                  <a:pt x="475289" y="566590"/>
                  <a:pt x="454122" y="653373"/>
                  <a:pt x="459061" y="721812"/>
                </a:cubicBezTo>
                <a:cubicBezTo>
                  <a:pt x="464000" y="790251"/>
                  <a:pt x="475995" y="927482"/>
                  <a:pt x="429428" y="857279"/>
                </a:cubicBezTo>
                <a:cubicBezTo>
                  <a:pt x="382861" y="787076"/>
                  <a:pt x="251980" y="435356"/>
                  <a:pt x="179661" y="300595"/>
                </a:cubicBezTo>
                <a:cubicBezTo>
                  <a:pt x="107342" y="165834"/>
                  <a:pt x="-30594" y="-22197"/>
                  <a:pt x="6095" y="2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6" name="フリーフォーム: 図形 2285">
            <a:extLst>
              <a:ext uri="{FF2B5EF4-FFF2-40B4-BE49-F238E27FC236}">
                <a16:creationId xmlns:a16="http://schemas.microsoft.com/office/drawing/2014/main" id="{A6EBF0F4-B6C5-45EE-9C6F-67FCBA9495F8}"/>
              </a:ext>
            </a:extLst>
          </p:cNvPr>
          <p:cNvSpPr/>
          <p:nvPr/>
        </p:nvSpPr>
        <p:spPr>
          <a:xfrm>
            <a:off x="5104850" y="4806897"/>
            <a:ext cx="200649" cy="1336609"/>
          </a:xfrm>
          <a:custGeom>
            <a:avLst/>
            <a:gdLst>
              <a:gd name="connsiteX0" fmla="*/ 197400 w 200649"/>
              <a:gd name="connsiteY0" fmla="*/ 53 h 1336609"/>
              <a:gd name="connsiteX1" fmla="*/ 180467 w 200649"/>
              <a:gd name="connsiteY1" fmla="*/ 254053 h 1336609"/>
              <a:gd name="connsiteX2" fmla="*/ 131783 w 200649"/>
              <a:gd name="connsiteY2" fmla="*/ 666803 h 1336609"/>
              <a:gd name="connsiteX3" fmla="*/ 53467 w 200649"/>
              <a:gd name="connsiteY3" fmla="*/ 1185386 h 1336609"/>
              <a:gd name="connsiteX4" fmla="*/ 19600 w 200649"/>
              <a:gd name="connsiteY4" fmla="*/ 1333553 h 1336609"/>
              <a:gd name="connsiteX5" fmla="*/ 4783 w 200649"/>
              <a:gd name="connsiteY5" fmla="*/ 1083786 h 1336609"/>
              <a:gd name="connsiteX6" fmla="*/ 104267 w 200649"/>
              <a:gd name="connsiteY6" fmla="*/ 575786 h 1336609"/>
              <a:gd name="connsiteX7" fmla="*/ 119083 w 200649"/>
              <a:gd name="connsiteY7" fmla="*/ 235003 h 1336609"/>
              <a:gd name="connsiteX8" fmla="*/ 197400 w 200649"/>
              <a:gd name="connsiteY8" fmla="*/ 53 h 13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49" h="1336609">
                <a:moveTo>
                  <a:pt x="197400" y="53"/>
                </a:moveTo>
                <a:cubicBezTo>
                  <a:pt x="207631" y="3228"/>
                  <a:pt x="191403" y="142928"/>
                  <a:pt x="180467" y="254053"/>
                </a:cubicBezTo>
                <a:cubicBezTo>
                  <a:pt x="169531" y="365178"/>
                  <a:pt x="152950" y="511581"/>
                  <a:pt x="131783" y="666803"/>
                </a:cubicBezTo>
                <a:cubicBezTo>
                  <a:pt x="110616" y="822025"/>
                  <a:pt x="72164" y="1074261"/>
                  <a:pt x="53467" y="1185386"/>
                </a:cubicBezTo>
                <a:cubicBezTo>
                  <a:pt x="34770" y="1296511"/>
                  <a:pt x="27714" y="1350486"/>
                  <a:pt x="19600" y="1333553"/>
                </a:cubicBezTo>
                <a:cubicBezTo>
                  <a:pt x="11486" y="1316620"/>
                  <a:pt x="-9328" y="1210080"/>
                  <a:pt x="4783" y="1083786"/>
                </a:cubicBezTo>
                <a:cubicBezTo>
                  <a:pt x="18894" y="957492"/>
                  <a:pt x="85217" y="717250"/>
                  <a:pt x="104267" y="575786"/>
                </a:cubicBezTo>
                <a:cubicBezTo>
                  <a:pt x="123317" y="434322"/>
                  <a:pt x="108853" y="334839"/>
                  <a:pt x="119083" y="235003"/>
                </a:cubicBezTo>
                <a:cubicBezTo>
                  <a:pt x="129313" y="135167"/>
                  <a:pt x="187169" y="-3122"/>
                  <a:pt x="19740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7" name="フリーフォーム: 図形 2286">
            <a:extLst>
              <a:ext uri="{FF2B5EF4-FFF2-40B4-BE49-F238E27FC236}">
                <a16:creationId xmlns:a16="http://schemas.microsoft.com/office/drawing/2014/main" id="{3B41ED22-9932-4346-860A-A493E7C94EB5}"/>
              </a:ext>
            </a:extLst>
          </p:cNvPr>
          <p:cNvSpPr/>
          <p:nvPr/>
        </p:nvSpPr>
        <p:spPr>
          <a:xfrm>
            <a:off x="3804165" y="5056188"/>
            <a:ext cx="692765" cy="1316620"/>
          </a:xfrm>
          <a:custGeom>
            <a:avLst/>
            <a:gdLst>
              <a:gd name="connsiteX0" fmla="*/ 2660 w 692765"/>
              <a:gd name="connsiteY0" fmla="*/ 1587 h 1316620"/>
              <a:gd name="connsiteX1" fmla="*/ 278885 w 692765"/>
              <a:gd name="connsiteY1" fmla="*/ 547687 h 1316620"/>
              <a:gd name="connsiteX2" fmla="*/ 577335 w 692765"/>
              <a:gd name="connsiteY2" fmla="*/ 1138237 h 1316620"/>
              <a:gd name="connsiteX3" fmla="*/ 669410 w 692765"/>
              <a:gd name="connsiteY3" fmla="*/ 1268412 h 1316620"/>
              <a:gd name="connsiteX4" fmla="*/ 170935 w 692765"/>
              <a:gd name="connsiteY4" fmla="*/ 411162 h 1316620"/>
              <a:gd name="connsiteX5" fmla="*/ 2660 w 692765"/>
              <a:gd name="connsiteY5" fmla="*/ 1587 h 131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765" h="1316620">
                <a:moveTo>
                  <a:pt x="2660" y="1587"/>
                </a:moveTo>
                <a:cubicBezTo>
                  <a:pt x="20652" y="24341"/>
                  <a:pt x="278885" y="547687"/>
                  <a:pt x="278885" y="547687"/>
                </a:cubicBezTo>
                <a:cubicBezTo>
                  <a:pt x="374664" y="737129"/>
                  <a:pt x="512248" y="1018116"/>
                  <a:pt x="577335" y="1138237"/>
                </a:cubicBezTo>
                <a:cubicBezTo>
                  <a:pt x="642422" y="1258358"/>
                  <a:pt x="737143" y="1389591"/>
                  <a:pt x="669410" y="1268412"/>
                </a:cubicBezTo>
                <a:cubicBezTo>
                  <a:pt x="601677" y="1147233"/>
                  <a:pt x="282060" y="617537"/>
                  <a:pt x="170935" y="411162"/>
                </a:cubicBezTo>
                <a:cubicBezTo>
                  <a:pt x="59810" y="204787"/>
                  <a:pt x="-15332" y="-21167"/>
                  <a:pt x="2660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8B9EBBC0-E6C7-4DCE-BF27-278977D4D81B}"/>
              </a:ext>
            </a:extLst>
          </p:cNvPr>
          <p:cNvSpPr/>
          <p:nvPr/>
        </p:nvSpPr>
        <p:spPr>
          <a:xfrm>
            <a:off x="3924926" y="6187166"/>
            <a:ext cx="1576082" cy="217663"/>
          </a:xfrm>
          <a:custGeom>
            <a:avLst/>
            <a:gdLst>
              <a:gd name="connsiteX0" fmla="*/ 31124 w 1576082"/>
              <a:gd name="connsiteY0" fmla="*/ 215751 h 217663"/>
              <a:gd name="connsiteX1" fmla="*/ 526424 w 1576082"/>
              <a:gd name="connsiteY1" fmla="*/ 128967 h 217663"/>
              <a:gd name="connsiteX2" fmla="*/ 1040774 w 1576082"/>
              <a:gd name="connsiteY2" fmla="*/ 67584 h 217663"/>
              <a:gd name="connsiteX3" fmla="*/ 1563591 w 1576082"/>
              <a:gd name="connsiteY3" fmla="*/ 6201 h 217663"/>
              <a:gd name="connsiteX4" fmla="*/ 1307474 w 1576082"/>
              <a:gd name="connsiteY4" fmla="*/ 21017 h 217663"/>
              <a:gd name="connsiteX5" fmla="*/ 189874 w 1576082"/>
              <a:gd name="connsiteY5" fmla="*/ 173417 h 217663"/>
              <a:gd name="connsiteX6" fmla="*/ 31124 w 1576082"/>
              <a:gd name="connsiteY6" fmla="*/ 215751 h 21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082" h="217663">
                <a:moveTo>
                  <a:pt x="31124" y="215751"/>
                </a:moveTo>
                <a:cubicBezTo>
                  <a:pt x="87216" y="208343"/>
                  <a:pt x="358149" y="153662"/>
                  <a:pt x="526424" y="128967"/>
                </a:cubicBezTo>
                <a:cubicBezTo>
                  <a:pt x="694699" y="104272"/>
                  <a:pt x="1040774" y="67584"/>
                  <a:pt x="1040774" y="67584"/>
                </a:cubicBezTo>
                <a:lnTo>
                  <a:pt x="1563591" y="6201"/>
                </a:lnTo>
                <a:cubicBezTo>
                  <a:pt x="1608041" y="-1560"/>
                  <a:pt x="1536427" y="-6852"/>
                  <a:pt x="1307474" y="21017"/>
                </a:cubicBezTo>
                <a:cubicBezTo>
                  <a:pt x="1078521" y="48886"/>
                  <a:pt x="402952" y="137786"/>
                  <a:pt x="189874" y="173417"/>
                </a:cubicBezTo>
                <a:cubicBezTo>
                  <a:pt x="-23204" y="209048"/>
                  <a:pt x="-24968" y="223159"/>
                  <a:pt x="31124" y="21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95F8E943-560A-43A1-80EB-6E90D09C7A26}"/>
              </a:ext>
            </a:extLst>
          </p:cNvPr>
          <p:cNvSpPr/>
          <p:nvPr/>
        </p:nvSpPr>
        <p:spPr>
          <a:xfrm>
            <a:off x="3921616" y="6251654"/>
            <a:ext cx="1691784" cy="213791"/>
          </a:xfrm>
          <a:custGeom>
            <a:avLst/>
            <a:gdLst>
              <a:gd name="connsiteX0" fmla="*/ 19617 w 1691784"/>
              <a:gd name="connsiteY0" fmla="*/ 212646 h 213791"/>
              <a:gd name="connsiteX1" fmla="*/ 703301 w 1691784"/>
              <a:gd name="connsiteY1" fmla="*/ 87763 h 213791"/>
              <a:gd name="connsiteX2" fmla="*/ 1442017 w 1691784"/>
              <a:gd name="connsiteY2" fmla="*/ 26379 h 213791"/>
              <a:gd name="connsiteX3" fmla="*/ 1691784 w 1691784"/>
              <a:gd name="connsiteY3" fmla="*/ 5213 h 213791"/>
              <a:gd name="connsiteX4" fmla="*/ 1425084 w 1691784"/>
              <a:gd name="connsiteY4" fmla="*/ 13679 h 213791"/>
              <a:gd name="connsiteX5" fmla="*/ 299017 w 1691784"/>
              <a:gd name="connsiteY5" fmla="*/ 142796 h 213791"/>
              <a:gd name="connsiteX6" fmla="*/ 19617 w 1691784"/>
              <a:gd name="connsiteY6" fmla="*/ 212646 h 21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784" h="213791">
                <a:moveTo>
                  <a:pt x="19617" y="212646"/>
                </a:moveTo>
                <a:cubicBezTo>
                  <a:pt x="86998" y="203474"/>
                  <a:pt x="466234" y="118807"/>
                  <a:pt x="703301" y="87763"/>
                </a:cubicBezTo>
                <a:cubicBezTo>
                  <a:pt x="940368" y="56718"/>
                  <a:pt x="1442017" y="26379"/>
                  <a:pt x="1442017" y="26379"/>
                </a:cubicBezTo>
                <a:lnTo>
                  <a:pt x="1691784" y="5213"/>
                </a:lnTo>
                <a:cubicBezTo>
                  <a:pt x="1688962" y="3096"/>
                  <a:pt x="1657212" y="-9251"/>
                  <a:pt x="1425084" y="13679"/>
                </a:cubicBezTo>
                <a:cubicBezTo>
                  <a:pt x="1192956" y="36609"/>
                  <a:pt x="536436" y="111752"/>
                  <a:pt x="299017" y="142796"/>
                </a:cubicBezTo>
                <a:cubicBezTo>
                  <a:pt x="61598" y="173840"/>
                  <a:pt x="-47764" y="221818"/>
                  <a:pt x="19617" y="212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A4BEA85-E084-47DD-A022-4E78BDC00D48}"/>
              </a:ext>
            </a:extLst>
          </p:cNvPr>
          <p:cNvSpPr/>
          <p:nvPr/>
        </p:nvSpPr>
        <p:spPr>
          <a:xfrm>
            <a:off x="5610114" y="6218655"/>
            <a:ext cx="65714" cy="301297"/>
          </a:xfrm>
          <a:custGeom>
            <a:avLst/>
            <a:gdLst>
              <a:gd name="connsiteX0" fmla="*/ 20219 w 65714"/>
              <a:gd name="connsiteY0" fmla="*/ 112 h 301297"/>
              <a:gd name="connsiteX1" fmla="*/ 39269 w 65714"/>
              <a:gd name="connsiteY1" fmla="*/ 230828 h 301297"/>
              <a:gd name="connsiteX2" fmla="*/ 64669 w 65714"/>
              <a:gd name="connsiteY2" fmla="*/ 300678 h 301297"/>
              <a:gd name="connsiteX3" fmla="*/ 1169 w 65714"/>
              <a:gd name="connsiteY3" fmla="*/ 201195 h 301297"/>
              <a:gd name="connsiteX4" fmla="*/ 20219 w 65714"/>
              <a:gd name="connsiteY4" fmla="*/ 112 h 30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4" h="301297">
                <a:moveTo>
                  <a:pt x="20219" y="112"/>
                </a:moveTo>
                <a:cubicBezTo>
                  <a:pt x="26569" y="5051"/>
                  <a:pt x="31861" y="180734"/>
                  <a:pt x="39269" y="230828"/>
                </a:cubicBezTo>
                <a:cubicBezTo>
                  <a:pt x="46677" y="280922"/>
                  <a:pt x="71019" y="305617"/>
                  <a:pt x="64669" y="300678"/>
                </a:cubicBezTo>
                <a:cubicBezTo>
                  <a:pt x="58319" y="295739"/>
                  <a:pt x="7166" y="248114"/>
                  <a:pt x="1169" y="201195"/>
                </a:cubicBezTo>
                <a:cubicBezTo>
                  <a:pt x="-4828" y="154276"/>
                  <a:pt x="13869" y="-4827"/>
                  <a:pt x="20219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8993AA0-4A55-4122-BFA5-8734853271BB}"/>
              </a:ext>
            </a:extLst>
          </p:cNvPr>
          <p:cNvSpPr/>
          <p:nvPr/>
        </p:nvSpPr>
        <p:spPr>
          <a:xfrm>
            <a:off x="3936961" y="6248036"/>
            <a:ext cx="1693583" cy="426971"/>
          </a:xfrm>
          <a:custGeom>
            <a:avLst/>
            <a:gdLst>
              <a:gd name="connsiteX0" fmla="*/ 1629872 w 1693583"/>
              <a:gd name="connsiteY0" fmla="*/ 364 h 426971"/>
              <a:gd name="connsiteX1" fmla="*/ 1644689 w 1693583"/>
              <a:gd name="connsiteY1" fmla="*/ 203564 h 426971"/>
              <a:gd name="connsiteX2" fmla="*/ 1644689 w 1693583"/>
              <a:gd name="connsiteY2" fmla="*/ 190864 h 426971"/>
              <a:gd name="connsiteX3" fmla="*/ 1602356 w 1693583"/>
              <a:gd name="connsiteY3" fmla="*/ 192981 h 426971"/>
              <a:gd name="connsiteX4" fmla="*/ 442422 w 1693583"/>
              <a:gd name="connsiteY4" fmla="*/ 324214 h 426971"/>
              <a:gd name="connsiteX5" fmla="*/ 27556 w 1693583"/>
              <a:gd name="connsiteY5" fmla="*/ 425814 h 426971"/>
              <a:gd name="connsiteX6" fmla="*/ 1134572 w 1693583"/>
              <a:gd name="connsiteY6" fmla="*/ 256481 h 426971"/>
              <a:gd name="connsiteX7" fmla="*/ 1667972 w 1693583"/>
              <a:gd name="connsiteY7" fmla="*/ 197214 h 426971"/>
              <a:gd name="connsiteX8" fmla="*/ 1612939 w 1693583"/>
              <a:gd name="connsiteY8" fmla="*/ 222614 h 426971"/>
              <a:gd name="connsiteX9" fmla="*/ 1648922 w 1693583"/>
              <a:gd name="connsiteY9" fmla="*/ 154881 h 426971"/>
              <a:gd name="connsiteX10" fmla="*/ 1629872 w 1693583"/>
              <a:gd name="connsiteY10" fmla="*/ 364 h 4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583" h="426971">
                <a:moveTo>
                  <a:pt x="1629872" y="364"/>
                </a:moveTo>
                <a:cubicBezTo>
                  <a:pt x="1629166" y="8478"/>
                  <a:pt x="1642220" y="171814"/>
                  <a:pt x="1644689" y="203564"/>
                </a:cubicBezTo>
                <a:cubicBezTo>
                  <a:pt x="1647159" y="235314"/>
                  <a:pt x="1651745" y="192628"/>
                  <a:pt x="1644689" y="190864"/>
                </a:cubicBezTo>
                <a:cubicBezTo>
                  <a:pt x="1637634" y="189100"/>
                  <a:pt x="1602356" y="192981"/>
                  <a:pt x="1602356" y="192981"/>
                </a:cubicBezTo>
                <a:cubicBezTo>
                  <a:pt x="1401978" y="215206"/>
                  <a:pt x="704889" y="285409"/>
                  <a:pt x="442422" y="324214"/>
                </a:cubicBezTo>
                <a:cubicBezTo>
                  <a:pt x="179955" y="363020"/>
                  <a:pt x="-87802" y="437103"/>
                  <a:pt x="27556" y="425814"/>
                </a:cubicBezTo>
                <a:cubicBezTo>
                  <a:pt x="142914" y="414525"/>
                  <a:pt x="861169" y="294581"/>
                  <a:pt x="1134572" y="256481"/>
                </a:cubicBezTo>
                <a:cubicBezTo>
                  <a:pt x="1407975" y="218381"/>
                  <a:pt x="1588244" y="202859"/>
                  <a:pt x="1667972" y="197214"/>
                </a:cubicBezTo>
                <a:cubicBezTo>
                  <a:pt x="1747700" y="191569"/>
                  <a:pt x="1616114" y="229670"/>
                  <a:pt x="1612939" y="222614"/>
                </a:cubicBezTo>
                <a:cubicBezTo>
                  <a:pt x="1609764" y="215559"/>
                  <a:pt x="1642925" y="187689"/>
                  <a:pt x="1648922" y="154881"/>
                </a:cubicBezTo>
                <a:cubicBezTo>
                  <a:pt x="1654919" y="122073"/>
                  <a:pt x="1630578" y="-7750"/>
                  <a:pt x="1629872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45E5960-D413-4C67-8205-75F3733734D4}"/>
              </a:ext>
            </a:extLst>
          </p:cNvPr>
          <p:cNvSpPr/>
          <p:nvPr/>
        </p:nvSpPr>
        <p:spPr>
          <a:xfrm>
            <a:off x="4038600" y="6409260"/>
            <a:ext cx="1541022" cy="182040"/>
          </a:xfrm>
          <a:custGeom>
            <a:avLst/>
            <a:gdLst>
              <a:gd name="connsiteX0" fmla="*/ 0 w 1541022"/>
              <a:gd name="connsiteY0" fmla="*/ 182040 h 182040"/>
              <a:gd name="connsiteX1" fmla="*/ 762000 w 1541022"/>
              <a:gd name="connsiteY1" fmla="*/ 65623 h 182040"/>
              <a:gd name="connsiteX2" fmla="*/ 1432983 w 1541022"/>
              <a:gd name="connsiteY2" fmla="*/ 14823 h 182040"/>
              <a:gd name="connsiteX3" fmla="*/ 1534583 w 1541022"/>
              <a:gd name="connsiteY3" fmla="*/ 7 h 182040"/>
              <a:gd name="connsiteX4" fmla="*/ 1377950 w 1541022"/>
              <a:gd name="connsiteY4" fmla="*/ 12707 h 182040"/>
              <a:gd name="connsiteX5" fmla="*/ 698500 w 1541022"/>
              <a:gd name="connsiteY5" fmla="*/ 67740 h 182040"/>
              <a:gd name="connsiteX6" fmla="*/ 317500 w 1541022"/>
              <a:gd name="connsiteY6" fmla="*/ 116423 h 182040"/>
              <a:gd name="connsiteX7" fmla="*/ 0 w 1541022"/>
              <a:gd name="connsiteY7" fmla="*/ 182040 h 1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022" h="182040">
                <a:moveTo>
                  <a:pt x="0" y="182040"/>
                </a:moveTo>
                <a:cubicBezTo>
                  <a:pt x="261585" y="137766"/>
                  <a:pt x="523170" y="93492"/>
                  <a:pt x="762000" y="65623"/>
                </a:cubicBezTo>
                <a:cubicBezTo>
                  <a:pt x="1000831" y="37753"/>
                  <a:pt x="1304219" y="25759"/>
                  <a:pt x="1432983" y="14823"/>
                </a:cubicBezTo>
                <a:cubicBezTo>
                  <a:pt x="1561747" y="3887"/>
                  <a:pt x="1543755" y="360"/>
                  <a:pt x="1534583" y="7"/>
                </a:cubicBezTo>
                <a:cubicBezTo>
                  <a:pt x="1525411" y="-346"/>
                  <a:pt x="1377950" y="12707"/>
                  <a:pt x="1377950" y="12707"/>
                </a:cubicBezTo>
                <a:lnTo>
                  <a:pt x="698500" y="67740"/>
                </a:lnTo>
                <a:cubicBezTo>
                  <a:pt x="521758" y="85026"/>
                  <a:pt x="317500" y="116423"/>
                  <a:pt x="317500" y="116423"/>
                </a:cubicBezTo>
                <a:lnTo>
                  <a:pt x="0" y="182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275C3B9-B203-4DF7-A309-232F517A4896}"/>
              </a:ext>
            </a:extLst>
          </p:cNvPr>
          <p:cNvSpPr/>
          <p:nvPr/>
        </p:nvSpPr>
        <p:spPr>
          <a:xfrm>
            <a:off x="3970253" y="6460054"/>
            <a:ext cx="81185" cy="188489"/>
          </a:xfrm>
          <a:custGeom>
            <a:avLst/>
            <a:gdLst>
              <a:gd name="connsiteX0" fmla="*/ 21780 w 81185"/>
              <a:gd name="connsiteY0" fmla="*/ 13 h 188489"/>
              <a:gd name="connsiteX1" fmla="*/ 21780 w 81185"/>
              <a:gd name="connsiteY1" fmla="*/ 143946 h 188489"/>
              <a:gd name="connsiteX2" fmla="*/ 81047 w 81185"/>
              <a:gd name="connsiteY2" fmla="*/ 188396 h 188489"/>
              <a:gd name="connsiteX3" fmla="*/ 2730 w 81185"/>
              <a:gd name="connsiteY3" fmla="*/ 135479 h 188489"/>
              <a:gd name="connsiteX4" fmla="*/ 21780 w 81185"/>
              <a:gd name="connsiteY4" fmla="*/ 13 h 18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5" h="188489">
                <a:moveTo>
                  <a:pt x="21780" y="13"/>
                </a:moveTo>
                <a:cubicBezTo>
                  <a:pt x="24955" y="1424"/>
                  <a:pt x="11902" y="112549"/>
                  <a:pt x="21780" y="143946"/>
                </a:cubicBezTo>
                <a:cubicBezTo>
                  <a:pt x="31658" y="175343"/>
                  <a:pt x="84222" y="189807"/>
                  <a:pt x="81047" y="188396"/>
                </a:cubicBezTo>
                <a:cubicBezTo>
                  <a:pt x="77872" y="186985"/>
                  <a:pt x="14019" y="160879"/>
                  <a:pt x="2730" y="135479"/>
                </a:cubicBezTo>
                <a:cubicBezTo>
                  <a:pt x="-8559" y="110079"/>
                  <a:pt x="18605" y="-1398"/>
                  <a:pt x="2178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C5D45CD-2894-4B4F-8720-B46E42AF3D84}"/>
              </a:ext>
            </a:extLst>
          </p:cNvPr>
          <p:cNvSpPr/>
          <p:nvPr/>
        </p:nvSpPr>
        <p:spPr>
          <a:xfrm>
            <a:off x="3934144" y="6461842"/>
            <a:ext cx="38839" cy="281841"/>
          </a:xfrm>
          <a:custGeom>
            <a:avLst/>
            <a:gdLst>
              <a:gd name="connsiteX0" fmla="*/ 739 w 38839"/>
              <a:gd name="connsiteY0" fmla="*/ 341 h 281841"/>
              <a:gd name="connsiteX1" fmla="*/ 15556 w 38839"/>
              <a:gd name="connsiteY1" fmla="*/ 269158 h 281841"/>
              <a:gd name="connsiteX2" fmla="*/ 38839 w 38839"/>
              <a:gd name="connsiteY2" fmla="*/ 214125 h 281841"/>
              <a:gd name="connsiteX3" fmla="*/ 739 w 38839"/>
              <a:gd name="connsiteY3" fmla="*/ 341 h 28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9" h="281841">
                <a:moveTo>
                  <a:pt x="739" y="341"/>
                </a:moveTo>
                <a:cubicBezTo>
                  <a:pt x="-3141" y="9513"/>
                  <a:pt x="9206" y="233527"/>
                  <a:pt x="15556" y="269158"/>
                </a:cubicBezTo>
                <a:cubicBezTo>
                  <a:pt x="21906" y="304789"/>
                  <a:pt x="38839" y="258575"/>
                  <a:pt x="38839" y="214125"/>
                </a:cubicBezTo>
                <a:cubicBezTo>
                  <a:pt x="38839" y="169675"/>
                  <a:pt x="4619" y="-8831"/>
                  <a:pt x="73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6D07A14-9FC5-47E8-8A29-864EAB04DCE6}"/>
              </a:ext>
            </a:extLst>
          </p:cNvPr>
          <p:cNvSpPr/>
          <p:nvPr/>
        </p:nvSpPr>
        <p:spPr>
          <a:xfrm>
            <a:off x="3963110" y="6498430"/>
            <a:ext cx="1670480" cy="243579"/>
          </a:xfrm>
          <a:custGeom>
            <a:avLst/>
            <a:gdLst>
              <a:gd name="connsiteX0" fmla="*/ 11990 w 1670480"/>
              <a:gd name="connsiteY0" fmla="*/ 243153 h 243579"/>
              <a:gd name="connsiteX1" fmla="*/ 655457 w 1670480"/>
              <a:gd name="connsiteY1" fmla="*/ 101337 h 243579"/>
              <a:gd name="connsiteX2" fmla="*/ 1275640 w 1670480"/>
              <a:gd name="connsiteY2" fmla="*/ 14553 h 243579"/>
              <a:gd name="connsiteX3" fmla="*/ 1669340 w 1670480"/>
              <a:gd name="connsiteY3" fmla="*/ 31487 h 243579"/>
              <a:gd name="connsiteX4" fmla="*/ 1373007 w 1670480"/>
              <a:gd name="connsiteY4" fmla="*/ 1853 h 243579"/>
              <a:gd name="connsiteX5" fmla="*/ 752823 w 1670480"/>
              <a:gd name="connsiteY5" fmla="*/ 94987 h 243579"/>
              <a:gd name="connsiteX6" fmla="*/ 274457 w 1670480"/>
              <a:gd name="connsiteY6" fmla="*/ 143670 h 243579"/>
              <a:gd name="connsiteX7" fmla="*/ 11990 w 1670480"/>
              <a:gd name="connsiteY7" fmla="*/ 243153 h 24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0480" h="243579">
                <a:moveTo>
                  <a:pt x="11990" y="243153"/>
                </a:moveTo>
                <a:cubicBezTo>
                  <a:pt x="75490" y="236098"/>
                  <a:pt x="444849" y="139437"/>
                  <a:pt x="655457" y="101337"/>
                </a:cubicBezTo>
                <a:cubicBezTo>
                  <a:pt x="866065" y="63237"/>
                  <a:pt x="1106660" y="26195"/>
                  <a:pt x="1275640" y="14553"/>
                </a:cubicBezTo>
                <a:cubicBezTo>
                  <a:pt x="1444621" y="2911"/>
                  <a:pt x="1653112" y="33604"/>
                  <a:pt x="1669340" y="31487"/>
                </a:cubicBezTo>
                <a:cubicBezTo>
                  <a:pt x="1685568" y="29370"/>
                  <a:pt x="1525760" y="-8730"/>
                  <a:pt x="1373007" y="1853"/>
                </a:cubicBezTo>
                <a:cubicBezTo>
                  <a:pt x="1220254" y="12436"/>
                  <a:pt x="935915" y="71351"/>
                  <a:pt x="752823" y="94987"/>
                </a:cubicBezTo>
                <a:cubicBezTo>
                  <a:pt x="569731" y="118623"/>
                  <a:pt x="396871" y="119681"/>
                  <a:pt x="274457" y="143670"/>
                </a:cubicBezTo>
                <a:cubicBezTo>
                  <a:pt x="152043" y="167659"/>
                  <a:pt x="-51510" y="250208"/>
                  <a:pt x="11990" y="243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9221B53-9A88-4EA6-A1DF-55DD33A39C41}"/>
              </a:ext>
            </a:extLst>
          </p:cNvPr>
          <p:cNvSpPr/>
          <p:nvPr/>
        </p:nvSpPr>
        <p:spPr>
          <a:xfrm>
            <a:off x="3460402" y="5951026"/>
            <a:ext cx="379591" cy="866803"/>
          </a:xfrm>
          <a:custGeom>
            <a:avLst/>
            <a:gdLst>
              <a:gd name="connsiteX0" fmla="*/ 348 w 379591"/>
              <a:gd name="connsiteY0" fmla="*/ 1041 h 866803"/>
              <a:gd name="connsiteX1" fmla="*/ 182381 w 379591"/>
              <a:gd name="connsiteY1" fmla="*/ 250807 h 866803"/>
              <a:gd name="connsiteX2" fmla="*/ 364415 w 379591"/>
              <a:gd name="connsiteY2" fmla="*/ 832891 h 866803"/>
              <a:gd name="connsiteX3" fmla="*/ 351715 w 379591"/>
              <a:gd name="connsiteY3" fmla="*/ 739757 h 866803"/>
              <a:gd name="connsiteX4" fmla="*/ 209898 w 379591"/>
              <a:gd name="connsiteY4" fmla="*/ 259274 h 866803"/>
              <a:gd name="connsiteX5" fmla="*/ 190848 w 379591"/>
              <a:gd name="connsiteY5" fmla="*/ 231757 h 866803"/>
              <a:gd name="connsiteX6" fmla="*/ 137931 w 379591"/>
              <a:gd name="connsiteY6" fmla="*/ 164024 h 866803"/>
              <a:gd name="connsiteX7" fmla="*/ 348 w 379591"/>
              <a:gd name="connsiteY7" fmla="*/ 1041 h 8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91" h="866803">
                <a:moveTo>
                  <a:pt x="348" y="1041"/>
                </a:moveTo>
                <a:cubicBezTo>
                  <a:pt x="7756" y="15505"/>
                  <a:pt x="121703" y="112165"/>
                  <a:pt x="182381" y="250807"/>
                </a:cubicBezTo>
                <a:cubicBezTo>
                  <a:pt x="243059" y="389449"/>
                  <a:pt x="336193" y="751399"/>
                  <a:pt x="364415" y="832891"/>
                </a:cubicBezTo>
                <a:cubicBezTo>
                  <a:pt x="392637" y="914383"/>
                  <a:pt x="377468" y="835360"/>
                  <a:pt x="351715" y="739757"/>
                </a:cubicBezTo>
                <a:cubicBezTo>
                  <a:pt x="325962" y="644154"/>
                  <a:pt x="236709" y="343941"/>
                  <a:pt x="209898" y="259274"/>
                </a:cubicBezTo>
                <a:cubicBezTo>
                  <a:pt x="183087" y="174607"/>
                  <a:pt x="202842" y="247632"/>
                  <a:pt x="190848" y="231757"/>
                </a:cubicBezTo>
                <a:cubicBezTo>
                  <a:pt x="178854" y="215882"/>
                  <a:pt x="170034" y="201066"/>
                  <a:pt x="137931" y="164024"/>
                </a:cubicBezTo>
                <a:cubicBezTo>
                  <a:pt x="105828" y="126982"/>
                  <a:pt x="-7060" y="-13423"/>
                  <a:pt x="348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50F72AD-B5E6-431A-8616-C4DD67252569}"/>
              </a:ext>
            </a:extLst>
          </p:cNvPr>
          <p:cNvSpPr/>
          <p:nvPr/>
        </p:nvSpPr>
        <p:spPr>
          <a:xfrm>
            <a:off x="3623639" y="6117108"/>
            <a:ext cx="262639" cy="683795"/>
          </a:xfrm>
          <a:custGeom>
            <a:avLst/>
            <a:gdLst>
              <a:gd name="connsiteX0" fmla="*/ 94 w 262639"/>
              <a:gd name="connsiteY0" fmla="*/ 59 h 683795"/>
              <a:gd name="connsiteX1" fmla="*/ 133444 w 262639"/>
              <a:gd name="connsiteY1" fmla="*/ 171509 h 683795"/>
              <a:gd name="connsiteX2" fmla="*/ 167311 w 262639"/>
              <a:gd name="connsiteY2" fmla="*/ 300625 h 683795"/>
              <a:gd name="connsiteX3" fmla="*/ 192711 w 262639"/>
              <a:gd name="connsiteY3" fmla="*/ 406459 h 683795"/>
              <a:gd name="connsiteX4" fmla="*/ 251978 w 262639"/>
              <a:gd name="connsiteY4" fmla="*/ 556742 h 683795"/>
              <a:gd name="connsiteX5" fmla="*/ 260444 w 262639"/>
              <a:gd name="connsiteY5" fmla="*/ 683742 h 683795"/>
              <a:gd name="connsiteX6" fmla="*/ 226578 w 262639"/>
              <a:gd name="connsiteY6" fmla="*/ 569442 h 683795"/>
              <a:gd name="connsiteX7" fmla="*/ 158844 w 262639"/>
              <a:gd name="connsiteY7" fmla="*/ 351425 h 683795"/>
              <a:gd name="connsiteX8" fmla="*/ 122861 w 262639"/>
              <a:gd name="connsiteY8" fmla="*/ 192675 h 683795"/>
              <a:gd name="connsiteX9" fmla="*/ 112278 w 262639"/>
              <a:gd name="connsiteY9" fmla="*/ 152459 h 683795"/>
              <a:gd name="connsiteX10" fmla="*/ 94 w 262639"/>
              <a:gd name="connsiteY10" fmla="*/ 59 h 68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639" h="683795">
                <a:moveTo>
                  <a:pt x="94" y="59"/>
                </a:moveTo>
                <a:cubicBezTo>
                  <a:pt x="3622" y="3234"/>
                  <a:pt x="105575" y="121415"/>
                  <a:pt x="133444" y="171509"/>
                </a:cubicBezTo>
                <a:cubicBezTo>
                  <a:pt x="161313" y="221603"/>
                  <a:pt x="157433" y="261467"/>
                  <a:pt x="167311" y="300625"/>
                </a:cubicBezTo>
                <a:cubicBezTo>
                  <a:pt x="177189" y="339783"/>
                  <a:pt x="178600" y="363773"/>
                  <a:pt x="192711" y="406459"/>
                </a:cubicBezTo>
                <a:cubicBezTo>
                  <a:pt x="206822" y="449145"/>
                  <a:pt x="240689" y="510528"/>
                  <a:pt x="251978" y="556742"/>
                </a:cubicBezTo>
                <a:cubicBezTo>
                  <a:pt x="263267" y="602956"/>
                  <a:pt x="264677" y="681625"/>
                  <a:pt x="260444" y="683742"/>
                </a:cubicBezTo>
                <a:cubicBezTo>
                  <a:pt x="256211" y="685859"/>
                  <a:pt x="243511" y="624828"/>
                  <a:pt x="226578" y="569442"/>
                </a:cubicBezTo>
                <a:cubicBezTo>
                  <a:pt x="209645" y="514056"/>
                  <a:pt x="176130" y="414219"/>
                  <a:pt x="158844" y="351425"/>
                </a:cubicBezTo>
                <a:cubicBezTo>
                  <a:pt x="141558" y="288631"/>
                  <a:pt x="130622" y="225836"/>
                  <a:pt x="122861" y="192675"/>
                </a:cubicBezTo>
                <a:cubicBezTo>
                  <a:pt x="115100" y="159514"/>
                  <a:pt x="131681" y="183503"/>
                  <a:pt x="112278" y="152459"/>
                </a:cubicBezTo>
                <a:cubicBezTo>
                  <a:pt x="92875" y="121415"/>
                  <a:pt x="-3434" y="-3116"/>
                  <a:pt x="94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DADB163C-02F5-4BAD-ABE7-76D4D143A48B}"/>
              </a:ext>
            </a:extLst>
          </p:cNvPr>
          <p:cNvSpPr/>
          <p:nvPr/>
        </p:nvSpPr>
        <p:spPr>
          <a:xfrm>
            <a:off x="3475339" y="5949651"/>
            <a:ext cx="459484" cy="821603"/>
          </a:xfrm>
          <a:custGeom>
            <a:avLst/>
            <a:gdLst>
              <a:gd name="connsiteX0" fmla="*/ 6578 w 459484"/>
              <a:gd name="connsiteY0" fmla="*/ 6649 h 821603"/>
              <a:gd name="connsiteX1" fmla="*/ 400278 w 459484"/>
              <a:gd name="connsiteY1" fmla="*/ 383416 h 821603"/>
              <a:gd name="connsiteX2" fmla="*/ 444728 w 459484"/>
              <a:gd name="connsiteY2" fmla="*/ 552749 h 821603"/>
              <a:gd name="connsiteX3" fmla="*/ 457428 w 459484"/>
              <a:gd name="connsiteY3" fmla="*/ 821566 h 821603"/>
              <a:gd name="connsiteX4" fmla="*/ 406628 w 459484"/>
              <a:gd name="connsiteY4" fmla="*/ 533699 h 821603"/>
              <a:gd name="connsiteX5" fmla="*/ 383344 w 459484"/>
              <a:gd name="connsiteY5" fmla="*/ 453266 h 821603"/>
              <a:gd name="connsiteX6" fmla="*/ 169561 w 459484"/>
              <a:gd name="connsiteY6" fmla="*/ 165399 h 821603"/>
              <a:gd name="connsiteX7" fmla="*/ 6578 w 459484"/>
              <a:gd name="connsiteY7" fmla="*/ 6649 h 8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484" h="821603">
                <a:moveTo>
                  <a:pt x="6578" y="6649"/>
                </a:moveTo>
                <a:cubicBezTo>
                  <a:pt x="45031" y="42985"/>
                  <a:pt x="327253" y="292399"/>
                  <a:pt x="400278" y="383416"/>
                </a:cubicBezTo>
                <a:cubicBezTo>
                  <a:pt x="473303" y="474433"/>
                  <a:pt x="435203" y="479724"/>
                  <a:pt x="444728" y="552749"/>
                </a:cubicBezTo>
                <a:cubicBezTo>
                  <a:pt x="454253" y="625774"/>
                  <a:pt x="463778" y="824741"/>
                  <a:pt x="457428" y="821566"/>
                </a:cubicBezTo>
                <a:cubicBezTo>
                  <a:pt x="451078" y="818391"/>
                  <a:pt x="418975" y="595082"/>
                  <a:pt x="406628" y="533699"/>
                </a:cubicBezTo>
                <a:cubicBezTo>
                  <a:pt x="394281" y="472316"/>
                  <a:pt x="422855" y="514649"/>
                  <a:pt x="383344" y="453266"/>
                </a:cubicBezTo>
                <a:cubicBezTo>
                  <a:pt x="343833" y="391883"/>
                  <a:pt x="230944" y="239482"/>
                  <a:pt x="169561" y="165399"/>
                </a:cubicBezTo>
                <a:cubicBezTo>
                  <a:pt x="108178" y="91316"/>
                  <a:pt x="-31875" y="-29687"/>
                  <a:pt x="6578" y="6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B52AAB4-85A1-4723-B318-FC64A61B3BF9}"/>
              </a:ext>
            </a:extLst>
          </p:cNvPr>
          <p:cNvSpPr/>
          <p:nvPr/>
        </p:nvSpPr>
        <p:spPr>
          <a:xfrm>
            <a:off x="3305072" y="6769079"/>
            <a:ext cx="634049" cy="390352"/>
          </a:xfrm>
          <a:custGeom>
            <a:avLst/>
            <a:gdLst>
              <a:gd name="connsiteX0" fmla="*/ 634045 w 634049"/>
              <a:gd name="connsiteY0" fmla="*/ 21 h 390352"/>
              <a:gd name="connsiteX1" fmla="*/ 339828 w 634049"/>
              <a:gd name="connsiteY1" fmla="*/ 133371 h 390352"/>
              <a:gd name="connsiteX2" fmla="*/ 35028 w 634049"/>
              <a:gd name="connsiteY2" fmla="*/ 370438 h 390352"/>
              <a:gd name="connsiteX3" fmla="*/ 41378 w 634049"/>
              <a:gd name="connsiteY3" fmla="*/ 349271 h 390352"/>
              <a:gd name="connsiteX4" fmla="*/ 346178 w 634049"/>
              <a:gd name="connsiteY4" fmla="*/ 124904 h 390352"/>
              <a:gd name="connsiteX5" fmla="*/ 634045 w 634049"/>
              <a:gd name="connsiteY5" fmla="*/ 21 h 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049" h="390352">
                <a:moveTo>
                  <a:pt x="634045" y="21"/>
                </a:moveTo>
                <a:cubicBezTo>
                  <a:pt x="632987" y="1432"/>
                  <a:pt x="439664" y="71635"/>
                  <a:pt x="339828" y="133371"/>
                </a:cubicBezTo>
                <a:cubicBezTo>
                  <a:pt x="239992" y="195107"/>
                  <a:pt x="84770" y="334455"/>
                  <a:pt x="35028" y="370438"/>
                </a:cubicBezTo>
                <a:cubicBezTo>
                  <a:pt x="-14714" y="406421"/>
                  <a:pt x="-10480" y="390193"/>
                  <a:pt x="41378" y="349271"/>
                </a:cubicBezTo>
                <a:cubicBezTo>
                  <a:pt x="93236" y="308349"/>
                  <a:pt x="249164" y="183112"/>
                  <a:pt x="346178" y="124904"/>
                </a:cubicBezTo>
                <a:cubicBezTo>
                  <a:pt x="443192" y="66696"/>
                  <a:pt x="635103" y="-1390"/>
                  <a:pt x="63404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7" name="フリーフォーム: 図形 2256">
            <a:extLst>
              <a:ext uri="{FF2B5EF4-FFF2-40B4-BE49-F238E27FC236}">
                <a16:creationId xmlns:a16="http://schemas.microsoft.com/office/drawing/2014/main" id="{B97E2CAA-3DC3-4446-9B0E-B7DCA93C6BFB}"/>
              </a:ext>
            </a:extLst>
          </p:cNvPr>
          <p:cNvSpPr/>
          <p:nvPr/>
        </p:nvSpPr>
        <p:spPr>
          <a:xfrm>
            <a:off x="3343764" y="6772602"/>
            <a:ext cx="483606" cy="288899"/>
          </a:xfrm>
          <a:custGeom>
            <a:avLst/>
            <a:gdLst>
              <a:gd name="connsiteX0" fmla="*/ 481053 w 483606"/>
              <a:gd name="connsiteY0" fmla="*/ 2848 h 288899"/>
              <a:gd name="connsiteX1" fmla="*/ 30203 w 483606"/>
              <a:gd name="connsiteY1" fmla="*/ 273781 h 288899"/>
              <a:gd name="connsiteX2" fmla="*/ 59836 w 483606"/>
              <a:gd name="connsiteY2" fmla="*/ 242031 h 288899"/>
              <a:gd name="connsiteX3" fmla="*/ 208003 w 483606"/>
              <a:gd name="connsiteY3" fmla="*/ 138315 h 288899"/>
              <a:gd name="connsiteX4" fmla="*/ 481053 w 483606"/>
              <a:gd name="connsiteY4" fmla="*/ 2848 h 2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606" h="288899">
                <a:moveTo>
                  <a:pt x="481053" y="2848"/>
                </a:moveTo>
                <a:cubicBezTo>
                  <a:pt x="451420" y="25426"/>
                  <a:pt x="100406" y="233917"/>
                  <a:pt x="30203" y="273781"/>
                </a:cubicBezTo>
                <a:cubicBezTo>
                  <a:pt x="-40000" y="313645"/>
                  <a:pt x="30203" y="264609"/>
                  <a:pt x="59836" y="242031"/>
                </a:cubicBezTo>
                <a:cubicBezTo>
                  <a:pt x="89469" y="219453"/>
                  <a:pt x="142033" y="178532"/>
                  <a:pt x="208003" y="138315"/>
                </a:cubicBezTo>
                <a:cubicBezTo>
                  <a:pt x="273972" y="98098"/>
                  <a:pt x="510686" y="-19730"/>
                  <a:pt x="481053" y="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8" name="フリーフォーム: 図形 2287">
            <a:extLst>
              <a:ext uri="{FF2B5EF4-FFF2-40B4-BE49-F238E27FC236}">
                <a16:creationId xmlns:a16="http://schemas.microsoft.com/office/drawing/2014/main" id="{72F869EF-3BD7-4B07-8D29-BC4DA560E4DB}"/>
              </a:ext>
            </a:extLst>
          </p:cNvPr>
          <p:cNvSpPr/>
          <p:nvPr/>
        </p:nvSpPr>
        <p:spPr>
          <a:xfrm>
            <a:off x="3204619" y="6410699"/>
            <a:ext cx="101699" cy="502071"/>
          </a:xfrm>
          <a:custGeom>
            <a:avLst/>
            <a:gdLst>
              <a:gd name="connsiteX0" fmla="*/ 14 w 101699"/>
              <a:gd name="connsiteY0" fmla="*/ 684 h 502071"/>
              <a:gd name="connsiteX1" fmla="*/ 71981 w 101699"/>
              <a:gd name="connsiteY1" fmla="*/ 362634 h 502071"/>
              <a:gd name="connsiteX2" fmla="*/ 101614 w 101699"/>
              <a:gd name="connsiteY2" fmla="*/ 500218 h 502071"/>
              <a:gd name="connsiteX3" fmla="*/ 78331 w 101699"/>
              <a:gd name="connsiteY3" fmla="*/ 277968 h 502071"/>
              <a:gd name="connsiteX4" fmla="*/ 14 w 101699"/>
              <a:gd name="connsiteY4" fmla="*/ 684 h 50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9" h="502071">
                <a:moveTo>
                  <a:pt x="14" y="684"/>
                </a:moveTo>
                <a:cubicBezTo>
                  <a:pt x="-1044" y="14795"/>
                  <a:pt x="55048" y="279378"/>
                  <a:pt x="71981" y="362634"/>
                </a:cubicBezTo>
                <a:cubicBezTo>
                  <a:pt x="88914" y="445890"/>
                  <a:pt x="100556" y="514329"/>
                  <a:pt x="101614" y="500218"/>
                </a:cubicBezTo>
                <a:cubicBezTo>
                  <a:pt x="102672" y="486107"/>
                  <a:pt x="93853" y="361576"/>
                  <a:pt x="78331" y="277968"/>
                </a:cubicBezTo>
                <a:cubicBezTo>
                  <a:pt x="62809" y="194360"/>
                  <a:pt x="1072" y="-13427"/>
                  <a:pt x="1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9" name="フリーフォーム: 図形 2288">
            <a:extLst>
              <a:ext uri="{FF2B5EF4-FFF2-40B4-BE49-F238E27FC236}">
                <a16:creationId xmlns:a16="http://schemas.microsoft.com/office/drawing/2014/main" id="{AE338237-AA4E-4292-8C69-4DDADA7D554D}"/>
              </a:ext>
            </a:extLst>
          </p:cNvPr>
          <p:cNvSpPr/>
          <p:nvPr/>
        </p:nvSpPr>
        <p:spPr>
          <a:xfrm>
            <a:off x="3230350" y="6148572"/>
            <a:ext cx="136753" cy="899928"/>
          </a:xfrm>
          <a:custGeom>
            <a:avLst/>
            <a:gdLst>
              <a:gd name="connsiteX0" fmla="*/ 16617 w 136753"/>
              <a:gd name="connsiteY0" fmla="*/ 345 h 899928"/>
              <a:gd name="connsiteX1" fmla="*/ 1800 w 136753"/>
              <a:gd name="connsiteY1" fmla="*/ 131578 h 899928"/>
              <a:gd name="connsiteX2" fmla="*/ 65300 w 136753"/>
              <a:gd name="connsiteY2" fmla="*/ 370761 h 899928"/>
              <a:gd name="connsiteX3" fmla="*/ 105517 w 136753"/>
              <a:gd name="connsiteY3" fmla="*/ 559145 h 899928"/>
              <a:gd name="connsiteX4" fmla="*/ 122450 w 136753"/>
              <a:gd name="connsiteY4" fmla="*/ 722128 h 899928"/>
              <a:gd name="connsiteX5" fmla="*/ 133033 w 136753"/>
              <a:gd name="connsiteY5" fmla="*/ 899928 h 899928"/>
              <a:gd name="connsiteX6" fmla="*/ 133033 w 136753"/>
              <a:gd name="connsiteY6" fmla="*/ 722128 h 899928"/>
              <a:gd name="connsiteX7" fmla="*/ 88583 w 136753"/>
              <a:gd name="connsiteY7" fmla="*/ 368645 h 899928"/>
              <a:gd name="connsiteX8" fmla="*/ 42017 w 136753"/>
              <a:gd name="connsiteY8" fmla="*/ 241645 h 899928"/>
              <a:gd name="connsiteX9" fmla="*/ 8150 w 136753"/>
              <a:gd name="connsiteY9" fmla="*/ 97711 h 899928"/>
              <a:gd name="connsiteX10" fmla="*/ 16617 w 136753"/>
              <a:gd name="connsiteY10" fmla="*/ 345 h 89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53" h="899928">
                <a:moveTo>
                  <a:pt x="16617" y="345"/>
                </a:moveTo>
                <a:cubicBezTo>
                  <a:pt x="15559" y="5989"/>
                  <a:pt x="-6314" y="69842"/>
                  <a:pt x="1800" y="131578"/>
                </a:cubicBezTo>
                <a:cubicBezTo>
                  <a:pt x="9914" y="193314"/>
                  <a:pt x="48014" y="299500"/>
                  <a:pt x="65300" y="370761"/>
                </a:cubicBezTo>
                <a:cubicBezTo>
                  <a:pt x="82586" y="442022"/>
                  <a:pt x="95992" y="500584"/>
                  <a:pt x="105517" y="559145"/>
                </a:cubicBezTo>
                <a:cubicBezTo>
                  <a:pt x="115042" y="617706"/>
                  <a:pt x="117864" y="665331"/>
                  <a:pt x="122450" y="722128"/>
                </a:cubicBezTo>
                <a:cubicBezTo>
                  <a:pt x="127036" y="778925"/>
                  <a:pt x="131269" y="899928"/>
                  <a:pt x="133033" y="899928"/>
                </a:cubicBezTo>
                <a:cubicBezTo>
                  <a:pt x="134797" y="899928"/>
                  <a:pt x="140441" y="810675"/>
                  <a:pt x="133033" y="722128"/>
                </a:cubicBezTo>
                <a:cubicBezTo>
                  <a:pt x="125625" y="633581"/>
                  <a:pt x="103752" y="448726"/>
                  <a:pt x="88583" y="368645"/>
                </a:cubicBezTo>
                <a:cubicBezTo>
                  <a:pt x="73414" y="288565"/>
                  <a:pt x="55422" y="286801"/>
                  <a:pt x="42017" y="241645"/>
                </a:cubicBezTo>
                <a:cubicBezTo>
                  <a:pt x="28612" y="196489"/>
                  <a:pt x="13089" y="135811"/>
                  <a:pt x="8150" y="97711"/>
                </a:cubicBezTo>
                <a:cubicBezTo>
                  <a:pt x="3211" y="59611"/>
                  <a:pt x="17675" y="-5299"/>
                  <a:pt x="16617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0" name="フリーフォーム: 図形 2289">
            <a:extLst>
              <a:ext uri="{FF2B5EF4-FFF2-40B4-BE49-F238E27FC236}">
                <a16:creationId xmlns:a16="http://schemas.microsoft.com/office/drawing/2014/main" id="{020EA68D-46F8-4478-81F6-3F36EFFFA728}"/>
              </a:ext>
            </a:extLst>
          </p:cNvPr>
          <p:cNvSpPr/>
          <p:nvPr/>
        </p:nvSpPr>
        <p:spPr>
          <a:xfrm>
            <a:off x="3202528" y="6172197"/>
            <a:ext cx="123009" cy="754395"/>
          </a:xfrm>
          <a:custGeom>
            <a:avLst/>
            <a:gdLst>
              <a:gd name="connsiteX0" fmla="*/ 8455 w 123009"/>
              <a:gd name="connsiteY0" fmla="*/ 3 h 754395"/>
              <a:gd name="connsiteX1" fmla="*/ 4222 w 123009"/>
              <a:gd name="connsiteY1" fmla="*/ 182036 h 754395"/>
              <a:gd name="connsiteX2" fmla="*/ 71955 w 123009"/>
              <a:gd name="connsiteY2" fmla="*/ 412753 h 754395"/>
              <a:gd name="connsiteX3" fmla="*/ 93122 w 123009"/>
              <a:gd name="connsiteY3" fmla="*/ 605370 h 754395"/>
              <a:gd name="connsiteX4" fmla="*/ 120639 w 123009"/>
              <a:gd name="connsiteY4" fmla="*/ 753536 h 754395"/>
              <a:gd name="connsiteX5" fmla="*/ 110055 w 123009"/>
              <a:gd name="connsiteY5" fmla="*/ 537636 h 754395"/>
              <a:gd name="connsiteX6" fmla="*/ 19039 w 123009"/>
              <a:gd name="connsiteY6" fmla="*/ 186270 h 754395"/>
              <a:gd name="connsiteX7" fmla="*/ 8455 w 123009"/>
              <a:gd name="connsiteY7" fmla="*/ 3 h 75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09" h="754395">
                <a:moveTo>
                  <a:pt x="8455" y="3"/>
                </a:moveTo>
                <a:cubicBezTo>
                  <a:pt x="5986" y="-703"/>
                  <a:pt x="-6361" y="113244"/>
                  <a:pt x="4222" y="182036"/>
                </a:cubicBezTo>
                <a:cubicBezTo>
                  <a:pt x="14805" y="250828"/>
                  <a:pt x="57138" y="342197"/>
                  <a:pt x="71955" y="412753"/>
                </a:cubicBezTo>
                <a:cubicBezTo>
                  <a:pt x="86772" y="483309"/>
                  <a:pt x="85008" y="548573"/>
                  <a:pt x="93122" y="605370"/>
                </a:cubicBezTo>
                <a:cubicBezTo>
                  <a:pt x="101236" y="662167"/>
                  <a:pt x="117817" y="764825"/>
                  <a:pt x="120639" y="753536"/>
                </a:cubicBezTo>
                <a:cubicBezTo>
                  <a:pt x="123461" y="742247"/>
                  <a:pt x="126988" y="632180"/>
                  <a:pt x="110055" y="537636"/>
                </a:cubicBezTo>
                <a:cubicBezTo>
                  <a:pt x="93122" y="443092"/>
                  <a:pt x="35267" y="273759"/>
                  <a:pt x="19039" y="186270"/>
                </a:cubicBezTo>
                <a:cubicBezTo>
                  <a:pt x="2811" y="98781"/>
                  <a:pt x="10924" y="709"/>
                  <a:pt x="84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1" name="フリーフォーム: 図形 2290">
            <a:extLst>
              <a:ext uri="{FF2B5EF4-FFF2-40B4-BE49-F238E27FC236}">
                <a16:creationId xmlns:a16="http://schemas.microsoft.com/office/drawing/2014/main" id="{8282D085-23B2-4E48-B484-36A532837660}"/>
              </a:ext>
            </a:extLst>
          </p:cNvPr>
          <p:cNvSpPr/>
          <p:nvPr/>
        </p:nvSpPr>
        <p:spPr>
          <a:xfrm>
            <a:off x="2990348" y="7142057"/>
            <a:ext cx="354334" cy="430354"/>
          </a:xfrm>
          <a:custGeom>
            <a:avLst/>
            <a:gdLst>
              <a:gd name="connsiteX0" fmla="*/ 347635 w 354334"/>
              <a:gd name="connsiteY0" fmla="*/ 5926 h 430354"/>
              <a:gd name="connsiteX1" fmla="*/ 15319 w 354334"/>
              <a:gd name="connsiteY1" fmla="*/ 403860 h 430354"/>
              <a:gd name="connsiteX2" fmla="*/ 72469 w 354334"/>
              <a:gd name="connsiteY2" fmla="*/ 369993 h 430354"/>
              <a:gd name="connsiteX3" fmla="*/ 222752 w 354334"/>
              <a:gd name="connsiteY3" fmla="*/ 181610 h 430354"/>
              <a:gd name="connsiteX4" fmla="*/ 347635 w 354334"/>
              <a:gd name="connsiteY4" fmla="*/ 5926 h 43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4" h="430354">
                <a:moveTo>
                  <a:pt x="347635" y="5926"/>
                </a:moveTo>
                <a:cubicBezTo>
                  <a:pt x="313063" y="42968"/>
                  <a:pt x="61180" y="343182"/>
                  <a:pt x="15319" y="403860"/>
                </a:cubicBezTo>
                <a:cubicBezTo>
                  <a:pt x="-30542" y="464538"/>
                  <a:pt x="37897" y="407035"/>
                  <a:pt x="72469" y="369993"/>
                </a:cubicBezTo>
                <a:cubicBezTo>
                  <a:pt x="107041" y="332951"/>
                  <a:pt x="171246" y="248285"/>
                  <a:pt x="222752" y="181610"/>
                </a:cubicBezTo>
                <a:cubicBezTo>
                  <a:pt x="274258" y="114935"/>
                  <a:pt x="382207" y="-31116"/>
                  <a:pt x="347635" y="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2" name="フリーフォーム: 図形 2291">
            <a:extLst>
              <a:ext uri="{FF2B5EF4-FFF2-40B4-BE49-F238E27FC236}">
                <a16:creationId xmlns:a16="http://schemas.microsoft.com/office/drawing/2014/main" id="{8FF9385A-ED71-4114-954B-47520EE9F128}"/>
              </a:ext>
            </a:extLst>
          </p:cNvPr>
          <p:cNvSpPr/>
          <p:nvPr/>
        </p:nvSpPr>
        <p:spPr>
          <a:xfrm>
            <a:off x="3001903" y="6449267"/>
            <a:ext cx="324702" cy="1036594"/>
          </a:xfrm>
          <a:custGeom>
            <a:avLst/>
            <a:gdLst>
              <a:gd name="connsiteX0" fmla="*/ 160397 w 324702"/>
              <a:gd name="connsiteY0" fmla="*/ 216 h 1036594"/>
              <a:gd name="connsiteX1" fmla="*/ 219664 w 324702"/>
              <a:gd name="connsiteY1" fmla="*/ 269033 h 1036594"/>
              <a:gd name="connsiteX2" fmla="*/ 270464 w 324702"/>
              <a:gd name="connsiteY2" fmla="*/ 440483 h 1036594"/>
              <a:gd name="connsiteX3" fmla="*/ 297980 w 324702"/>
              <a:gd name="connsiteY3" fmla="*/ 666966 h 1036594"/>
              <a:gd name="connsiteX4" fmla="*/ 306447 w 324702"/>
              <a:gd name="connsiteY4" fmla="*/ 652150 h 1036594"/>
              <a:gd name="connsiteX5" fmla="*/ 289514 w 324702"/>
              <a:gd name="connsiteY5" fmla="*/ 696600 h 1036594"/>
              <a:gd name="connsiteX6" fmla="*/ 18580 w 324702"/>
              <a:gd name="connsiteY6" fmla="*/ 1018333 h 1036594"/>
              <a:gd name="connsiteX7" fmla="*/ 54564 w 324702"/>
              <a:gd name="connsiteY7" fmla="*/ 961183 h 1036594"/>
              <a:gd name="connsiteX8" fmla="*/ 302214 w 324702"/>
              <a:gd name="connsiteY8" fmla="*/ 664850 h 1036594"/>
              <a:gd name="connsiteX9" fmla="*/ 304330 w 324702"/>
              <a:gd name="connsiteY9" fmla="*/ 503983 h 1036594"/>
              <a:gd name="connsiteX10" fmla="*/ 223897 w 324702"/>
              <a:gd name="connsiteY10" fmla="*/ 228816 h 1036594"/>
              <a:gd name="connsiteX11" fmla="*/ 160397 w 324702"/>
              <a:gd name="connsiteY11" fmla="*/ 216 h 103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702" h="1036594">
                <a:moveTo>
                  <a:pt x="160397" y="216"/>
                </a:moveTo>
                <a:cubicBezTo>
                  <a:pt x="159692" y="6919"/>
                  <a:pt x="201320" y="195655"/>
                  <a:pt x="219664" y="269033"/>
                </a:cubicBezTo>
                <a:cubicBezTo>
                  <a:pt x="238008" y="342411"/>
                  <a:pt x="257411" y="374161"/>
                  <a:pt x="270464" y="440483"/>
                </a:cubicBezTo>
                <a:cubicBezTo>
                  <a:pt x="283517" y="506805"/>
                  <a:pt x="291983" y="631688"/>
                  <a:pt x="297980" y="666966"/>
                </a:cubicBezTo>
                <a:cubicBezTo>
                  <a:pt x="303977" y="702244"/>
                  <a:pt x="307858" y="647211"/>
                  <a:pt x="306447" y="652150"/>
                </a:cubicBezTo>
                <a:cubicBezTo>
                  <a:pt x="305036" y="657089"/>
                  <a:pt x="337492" y="635570"/>
                  <a:pt x="289514" y="696600"/>
                </a:cubicBezTo>
                <a:cubicBezTo>
                  <a:pt x="241536" y="757630"/>
                  <a:pt x="57738" y="974236"/>
                  <a:pt x="18580" y="1018333"/>
                </a:cubicBezTo>
                <a:cubicBezTo>
                  <a:pt x="-20578" y="1062430"/>
                  <a:pt x="7292" y="1020097"/>
                  <a:pt x="54564" y="961183"/>
                </a:cubicBezTo>
                <a:cubicBezTo>
                  <a:pt x="101836" y="902269"/>
                  <a:pt x="260586" y="741050"/>
                  <a:pt x="302214" y="664850"/>
                </a:cubicBezTo>
                <a:cubicBezTo>
                  <a:pt x="343842" y="588650"/>
                  <a:pt x="317383" y="576655"/>
                  <a:pt x="304330" y="503983"/>
                </a:cubicBezTo>
                <a:cubicBezTo>
                  <a:pt x="291277" y="431311"/>
                  <a:pt x="247533" y="313482"/>
                  <a:pt x="223897" y="228816"/>
                </a:cubicBezTo>
                <a:cubicBezTo>
                  <a:pt x="200261" y="144150"/>
                  <a:pt x="161102" y="-6487"/>
                  <a:pt x="160397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3" name="フリーフォーム: 図形 2292">
            <a:extLst>
              <a:ext uri="{FF2B5EF4-FFF2-40B4-BE49-F238E27FC236}">
                <a16:creationId xmlns:a16="http://schemas.microsoft.com/office/drawing/2014/main" id="{B8A036F5-4EFE-4AC7-B5E2-835DC9ED4A54}"/>
              </a:ext>
            </a:extLst>
          </p:cNvPr>
          <p:cNvSpPr/>
          <p:nvPr/>
        </p:nvSpPr>
        <p:spPr>
          <a:xfrm>
            <a:off x="2971271" y="6413493"/>
            <a:ext cx="212244" cy="262489"/>
          </a:xfrm>
          <a:custGeom>
            <a:avLst/>
            <a:gdLst>
              <a:gd name="connsiteX0" fmla="*/ 212196 w 212244"/>
              <a:gd name="connsiteY0" fmla="*/ 7 h 262489"/>
              <a:gd name="connsiteX1" fmla="*/ 40746 w 212244"/>
              <a:gd name="connsiteY1" fmla="*/ 158757 h 262489"/>
              <a:gd name="connsiteX2" fmla="*/ 529 w 212244"/>
              <a:gd name="connsiteY2" fmla="*/ 262474 h 262489"/>
              <a:gd name="connsiteX3" fmla="*/ 57679 w 212244"/>
              <a:gd name="connsiteY3" fmla="*/ 165107 h 262489"/>
              <a:gd name="connsiteX4" fmla="*/ 212196 w 212244"/>
              <a:gd name="connsiteY4" fmla="*/ 7 h 26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44" h="262489">
                <a:moveTo>
                  <a:pt x="212196" y="7"/>
                </a:moveTo>
                <a:cubicBezTo>
                  <a:pt x="209374" y="-1051"/>
                  <a:pt x="76024" y="115013"/>
                  <a:pt x="40746" y="158757"/>
                </a:cubicBezTo>
                <a:cubicBezTo>
                  <a:pt x="5468" y="202501"/>
                  <a:pt x="-2293" y="261416"/>
                  <a:pt x="529" y="262474"/>
                </a:cubicBezTo>
                <a:cubicBezTo>
                  <a:pt x="3351" y="263532"/>
                  <a:pt x="22754" y="208852"/>
                  <a:pt x="57679" y="165107"/>
                </a:cubicBezTo>
                <a:cubicBezTo>
                  <a:pt x="92604" y="121363"/>
                  <a:pt x="215018" y="1065"/>
                  <a:pt x="21219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4" name="フリーフォーム: 図形 2293">
            <a:extLst>
              <a:ext uri="{FF2B5EF4-FFF2-40B4-BE49-F238E27FC236}">
                <a16:creationId xmlns:a16="http://schemas.microsoft.com/office/drawing/2014/main" id="{801D50BA-74BE-4762-B9B4-4C07DD437FE3}"/>
              </a:ext>
            </a:extLst>
          </p:cNvPr>
          <p:cNvSpPr/>
          <p:nvPr/>
        </p:nvSpPr>
        <p:spPr>
          <a:xfrm>
            <a:off x="2909411" y="6514969"/>
            <a:ext cx="185194" cy="952955"/>
          </a:xfrm>
          <a:custGeom>
            <a:avLst/>
            <a:gdLst>
              <a:gd name="connsiteX0" fmla="*/ 185156 w 185194"/>
              <a:gd name="connsiteY0" fmla="*/ 131 h 952955"/>
              <a:gd name="connsiteX1" fmla="*/ 60272 w 185194"/>
              <a:gd name="connsiteY1" fmla="*/ 196981 h 952955"/>
              <a:gd name="connsiteX2" fmla="*/ 30639 w 185194"/>
              <a:gd name="connsiteY2" fmla="*/ 277414 h 952955"/>
              <a:gd name="connsiteX3" fmla="*/ 11589 w 185194"/>
              <a:gd name="connsiteY3" fmla="*/ 353614 h 952955"/>
              <a:gd name="connsiteX4" fmla="*/ 7356 w 185194"/>
              <a:gd name="connsiteY4" fmla="*/ 440398 h 952955"/>
              <a:gd name="connsiteX5" fmla="*/ 1006 w 185194"/>
              <a:gd name="connsiteY5" fmla="*/ 484848 h 952955"/>
              <a:gd name="connsiteX6" fmla="*/ 30639 w 185194"/>
              <a:gd name="connsiteY6" fmla="*/ 683814 h 952955"/>
              <a:gd name="connsiteX7" fmla="*/ 102606 w 185194"/>
              <a:gd name="connsiteY7" fmla="*/ 944164 h 952955"/>
              <a:gd name="connsiteX8" fmla="*/ 92022 w 185194"/>
              <a:gd name="connsiteY8" fmla="*/ 861614 h 952955"/>
              <a:gd name="connsiteX9" fmla="*/ 36989 w 185194"/>
              <a:gd name="connsiteY9" fmla="*/ 569514 h 952955"/>
              <a:gd name="connsiteX10" fmla="*/ 72972 w 185194"/>
              <a:gd name="connsiteY10" fmla="*/ 228731 h 952955"/>
              <a:gd name="connsiteX11" fmla="*/ 185156 w 185194"/>
              <a:gd name="connsiteY11" fmla="*/ 131 h 95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194" h="952955">
                <a:moveTo>
                  <a:pt x="185156" y="131"/>
                </a:moveTo>
                <a:cubicBezTo>
                  <a:pt x="183039" y="-5161"/>
                  <a:pt x="86025" y="150767"/>
                  <a:pt x="60272" y="196981"/>
                </a:cubicBezTo>
                <a:cubicBezTo>
                  <a:pt x="34519" y="243195"/>
                  <a:pt x="38753" y="251309"/>
                  <a:pt x="30639" y="277414"/>
                </a:cubicBezTo>
                <a:cubicBezTo>
                  <a:pt x="22525" y="303519"/>
                  <a:pt x="15469" y="326450"/>
                  <a:pt x="11589" y="353614"/>
                </a:cubicBezTo>
                <a:cubicBezTo>
                  <a:pt x="7709" y="380778"/>
                  <a:pt x="9120" y="418526"/>
                  <a:pt x="7356" y="440398"/>
                </a:cubicBezTo>
                <a:cubicBezTo>
                  <a:pt x="5592" y="462270"/>
                  <a:pt x="-2874" y="444279"/>
                  <a:pt x="1006" y="484848"/>
                </a:cubicBezTo>
                <a:cubicBezTo>
                  <a:pt x="4886" y="525417"/>
                  <a:pt x="13706" y="607262"/>
                  <a:pt x="30639" y="683814"/>
                </a:cubicBezTo>
                <a:cubicBezTo>
                  <a:pt x="47572" y="760366"/>
                  <a:pt x="92375" y="914531"/>
                  <a:pt x="102606" y="944164"/>
                </a:cubicBezTo>
                <a:cubicBezTo>
                  <a:pt x="112837" y="973797"/>
                  <a:pt x="102958" y="924056"/>
                  <a:pt x="92022" y="861614"/>
                </a:cubicBezTo>
                <a:cubicBezTo>
                  <a:pt x="81086" y="799172"/>
                  <a:pt x="40164" y="674994"/>
                  <a:pt x="36989" y="569514"/>
                </a:cubicBezTo>
                <a:cubicBezTo>
                  <a:pt x="33814" y="464034"/>
                  <a:pt x="44750" y="327156"/>
                  <a:pt x="72972" y="228731"/>
                </a:cubicBezTo>
                <a:cubicBezTo>
                  <a:pt x="101194" y="130306"/>
                  <a:pt x="187273" y="5423"/>
                  <a:pt x="18515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5" name="フリーフォーム: 図形 2294">
            <a:extLst>
              <a:ext uri="{FF2B5EF4-FFF2-40B4-BE49-F238E27FC236}">
                <a16:creationId xmlns:a16="http://schemas.microsoft.com/office/drawing/2014/main" id="{1A534F30-A576-4680-B16F-00A52CD38AD1}"/>
              </a:ext>
            </a:extLst>
          </p:cNvPr>
          <p:cNvSpPr/>
          <p:nvPr/>
        </p:nvSpPr>
        <p:spPr>
          <a:xfrm>
            <a:off x="2818576" y="6937756"/>
            <a:ext cx="178639" cy="658494"/>
          </a:xfrm>
          <a:custGeom>
            <a:avLst/>
            <a:gdLst>
              <a:gd name="connsiteX0" fmla="*/ 11407 w 178639"/>
              <a:gd name="connsiteY0" fmla="*/ 17611 h 658494"/>
              <a:gd name="connsiteX1" fmla="*/ 19874 w 178639"/>
              <a:gd name="connsiteY1" fmla="*/ 89577 h 658494"/>
              <a:gd name="connsiteX2" fmla="*/ 123591 w 178639"/>
              <a:gd name="connsiteY2" fmla="*/ 402844 h 658494"/>
              <a:gd name="connsiteX3" fmla="*/ 161691 w 178639"/>
              <a:gd name="connsiteY3" fmla="*/ 534077 h 658494"/>
              <a:gd name="connsiteX4" fmla="*/ 142641 w 178639"/>
              <a:gd name="connsiteY4" fmla="*/ 650494 h 658494"/>
              <a:gd name="connsiteX5" fmla="*/ 148991 w 178639"/>
              <a:gd name="connsiteY5" fmla="*/ 639911 h 658494"/>
              <a:gd name="connsiteX6" fmla="*/ 178624 w 178639"/>
              <a:gd name="connsiteY6" fmla="*/ 572177 h 658494"/>
              <a:gd name="connsiteX7" fmla="*/ 144757 w 178639"/>
              <a:gd name="connsiteY7" fmla="*/ 371094 h 658494"/>
              <a:gd name="connsiteX8" fmla="*/ 11407 w 178639"/>
              <a:gd name="connsiteY8" fmla="*/ 17611 h 65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39" h="658494">
                <a:moveTo>
                  <a:pt x="11407" y="17611"/>
                </a:moveTo>
                <a:cubicBezTo>
                  <a:pt x="-9407" y="-29308"/>
                  <a:pt x="1177" y="25372"/>
                  <a:pt x="19874" y="89577"/>
                </a:cubicBezTo>
                <a:cubicBezTo>
                  <a:pt x="38571" y="153783"/>
                  <a:pt x="99955" y="328761"/>
                  <a:pt x="123591" y="402844"/>
                </a:cubicBezTo>
                <a:cubicBezTo>
                  <a:pt x="147227" y="476927"/>
                  <a:pt x="158516" y="492802"/>
                  <a:pt x="161691" y="534077"/>
                </a:cubicBezTo>
                <a:cubicBezTo>
                  <a:pt x="164866" y="575352"/>
                  <a:pt x="144758" y="632855"/>
                  <a:pt x="142641" y="650494"/>
                </a:cubicBezTo>
                <a:cubicBezTo>
                  <a:pt x="140524" y="668133"/>
                  <a:pt x="142994" y="652964"/>
                  <a:pt x="148991" y="639911"/>
                </a:cubicBezTo>
                <a:cubicBezTo>
                  <a:pt x="154988" y="626858"/>
                  <a:pt x="179330" y="616980"/>
                  <a:pt x="178624" y="572177"/>
                </a:cubicBezTo>
                <a:cubicBezTo>
                  <a:pt x="177918" y="527374"/>
                  <a:pt x="172274" y="459994"/>
                  <a:pt x="144757" y="371094"/>
                </a:cubicBezTo>
                <a:cubicBezTo>
                  <a:pt x="117240" y="282194"/>
                  <a:pt x="32221" y="64530"/>
                  <a:pt x="11407" y="1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6" name="フリーフォーム: 図形 2295">
            <a:extLst>
              <a:ext uri="{FF2B5EF4-FFF2-40B4-BE49-F238E27FC236}">
                <a16:creationId xmlns:a16="http://schemas.microsoft.com/office/drawing/2014/main" id="{7E4A6CA1-7BB7-4E3D-B282-4E4F0658A9B2}"/>
              </a:ext>
            </a:extLst>
          </p:cNvPr>
          <p:cNvSpPr/>
          <p:nvPr/>
        </p:nvSpPr>
        <p:spPr>
          <a:xfrm>
            <a:off x="2823630" y="6935436"/>
            <a:ext cx="110150" cy="221083"/>
          </a:xfrm>
          <a:custGeom>
            <a:avLst/>
            <a:gdLst>
              <a:gd name="connsiteX0" fmla="*/ 110070 w 110150"/>
              <a:gd name="connsiteY0" fmla="*/ 221014 h 221083"/>
              <a:gd name="connsiteX1" fmla="*/ 84670 w 110150"/>
              <a:gd name="connsiteY1" fmla="*/ 81314 h 221083"/>
              <a:gd name="connsiteX2" fmla="*/ 44453 w 110150"/>
              <a:gd name="connsiteY2" fmla="*/ 7231 h 221083"/>
              <a:gd name="connsiteX3" fmla="*/ 3 w 110150"/>
              <a:gd name="connsiteY3" fmla="*/ 2997 h 221083"/>
              <a:gd name="connsiteX4" fmla="*/ 42337 w 110150"/>
              <a:gd name="connsiteY4" fmla="*/ 5114 h 221083"/>
              <a:gd name="connsiteX5" fmla="*/ 91020 w 110150"/>
              <a:gd name="connsiteY5" fmla="*/ 62264 h 221083"/>
              <a:gd name="connsiteX6" fmla="*/ 110070 w 110150"/>
              <a:gd name="connsiteY6" fmla="*/ 221014 h 22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50" h="221083">
                <a:moveTo>
                  <a:pt x="110070" y="221014"/>
                </a:moveTo>
                <a:cubicBezTo>
                  <a:pt x="109012" y="224189"/>
                  <a:pt x="95606" y="116944"/>
                  <a:pt x="84670" y="81314"/>
                </a:cubicBezTo>
                <a:cubicBezTo>
                  <a:pt x="73734" y="45684"/>
                  <a:pt x="58564" y="20284"/>
                  <a:pt x="44453" y="7231"/>
                </a:cubicBezTo>
                <a:cubicBezTo>
                  <a:pt x="30342" y="-5822"/>
                  <a:pt x="356" y="3350"/>
                  <a:pt x="3" y="2997"/>
                </a:cubicBezTo>
                <a:cubicBezTo>
                  <a:pt x="-350" y="2644"/>
                  <a:pt x="27168" y="-4764"/>
                  <a:pt x="42337" y="5114"/>
                </a:cubicBezTo>
                <a:cubicBezTo>
                  <a:pt x="57506" y="14992"/>
                  <a:pt x="80437" y="32631"/>
                  <a:pt x="91020" y="62264"/>
                </a:cubicBezTo>
                <a:cubicBezTo>
                  <a:pt x="101603" y="91897"/>
                  <a:pt x="111128" y="217839"/>
                  <a:pt x="110070" y="22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7" name="フリーフォーム: 図形 2296">
            <a:extLst>
              <a:ext uri="{FF2B5EF4-FFF2-40B4-BE49-F238E27FC236}">
                <a16:creationId xmlns:a16="http://schemas.microsoft.com/office/drawing/2014/main" id="{9387E40A-3B8A-4E2C-B946-19B0843F3ADE}"/>
              </a:ext>
            </a:extLst>
          </p:cNvPr>
          <p:cNvSpPr/>
          <p:nvPr/>
        </p:nvSpPr>
        <p:spPr>
          <a:xfrm>
            <a:off x="2368542" y="6538321"/>
            <a:ext cx="200072" cy="382006"/>
          </a:xfrm>
          <a:custGeom>
            <a:avLst/>
            <a:gdLst>
              <a:gd name="connsiteX0" fmla="*/ 190508 w 200072"/>
              <a:gd name="connsiteY0" fmla="*/ 62 h 382006"/>
              <a:gd name="connsiteX1" fmla="*/ 190508 w 200072"/>
              <a:gd name="connsiteY1" fmla="*/ 120712 h 382006"/>
              <a:gd name="connsiteX2" fmla="*/ 141825 w 200072"/>
              <a:gd name="connsiteY2" fmla="*/ 179979 h 382006"/>
              <a:gd name="connsiteX3" fmla="*/ 65625 w 200072"/>
              <a:gd name="connsiteY3" fmla="*/ 368362 h 382006"/>
              <a:gd name="connsiteX4" fmla="*/ 8 w 200072"/>
              <a:gd name="connsiteY4" fmla="*/ 366246 h 382006"/>
              <a:gd name="connsiteX5" fmla="*/ 69858 w 200072"/>
              <a:gd name="connsiteY5" fmla="*/ 357779 h 382006"/>
              <a:gd name="connsiteX6" fmla="*/ 190508 w 200072"/>
              <a:gd name="connsiteY6" fmla="*/ 137646 h 382006"/>
              <a:gd name="connsiteX7" fmla="*/ 190508 w 200072"/>
              <a:gd name="connsiteY7" fmla="*/ 62 h 38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72" h="382006">
                <a:moveTo>
                  <a:pt x="190508" y="62"/>
                </a:moveTo>
                <a:cubicBezTo>
                  <a:pt x="190508" y="-2760"/>
                  <a:pt x="198622" y="90726"/>
                  <a:pt x="190508" y="120712"/>
                </a:cubicBezTo>
                <a:cubicBezTo>
                  <a:pt x="182394" y="150698"/>
                  <a:pt x="162639" y="138704"/>
                  <a:pt x="141825" y="179979"/>
                </a:cubicBezTo>
                <a:cubicBezTo>
                  <a:pt x="121011" y="221254"/>
                  <a:pt x="89261" y="337318"/>
                  <a:pt x="65625" y="368362"/>
                </a:cubicBezTo>
                <a:cubicBezTo>
                  <a:pt x="41989" y="399407"/>
                  <a:pt x="-698" y="368010"/>
                  <a:pt x="8" y="366246"/>
                </a:cubicBezTo>
                <a:cubicBezTo>
                  <a:pt x="714" y="364482"/>
                  <a:pt x="38108" y="395879"/>
                  <a:pt x="69858" y="357779"/>
                </a:cubicBezTo>
                <a:cubicBezTo>
                  <a:pt x="101608" y="319679"/>
                  <a:pt x="168989" y="195501"/>
                  <a:pt x="190508" y="137646"/>
                </a:cubicBezTo>
                <a:cubicBezTo>
                  <a:pt x="212027" y="79791"/>
                  <a:pt x="190508" y="2884"/>
                  <a:pt x="19050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8" name="フリーフォーム: 図形 2297">
            <a:extLst>
              <a:ext uri="{FF2B5EF4-FFF2-40B4-BE49-F238E27FC236}">
                <a16:creationId xmlns:a16="http://schemas.microsoft.com/office/drawing/2014/main" id="{9208817C-7A1A-4062-8FED-830B13024111}"/>
              </a:ext>
            </a:extLst>
          </p:cNvPr>
          <p:cNvSpPr/>
          <p:nvPr/>
        </p:nvSpPr>
        <p:spPr>
          <a:xfrm>
            <a:off x="2381524" y="6596663"/>
            <a:ext cx="144268" cy="302736"/>
          </a:xfrm>
          <a:custGeom>
            <a:avLst/>
            <a:gdLst>
              <a:gd name="connsiteX0" fmla="*/ 105559 w 144268"/>
              <a:gd name="connsiteY0" fmla="*/ 987 h 302736"/>
              <a:gd name="connsiteX1" fmla="*/ 107676 w 144268"/>
              <a:gd name="connsiteY1" fmla="*/ 111054 h 302736"/>
              <a:gd name="connsiteX2" fmla="*/ 63226 w 144268"/>
              <a:gd name="connsiteY2" fmla="*/ 199954 h 302736"/>
              <a:gd name="connsiteX3" fmla="*/ 1843 w 144268"/>
              <a:gd name="connsiteY3" fmla="*/ 299437 h 302736"/>
              <a:gd name="connsiteX4" fmla="*/ 139426 w 144268"/>
              <a:gd name="connsiteY4" fmla="*/ 70837 h 302736"/>
              <a:gd name="connsiteX5" fmla="*/ 105559 w 144268"/>
              <a:gd name="connsiteY5" fmla="*/ 987 h 3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68" h="302736">
                <a:moveTo>
                  <a:pt x="105559" y="987"/>
                </a:moveTo>
                <a:cubicBezTo>
                  <a:pt x="100267" y="7690"/>
                  <a:pt x="114732" y="77893"/>
                  <a:pt x="107676" y="111054"/>
                </a:cubicBezTo>
                <a:cubicBezTo>
                  <a:pt x="100620" y="144215"/>
                  <a:pt x="80865" y="168557"/>
                  <a:pt x="63226" y="199954"/>
                </a:cubicBezTo>
                <a:cubicBezTo>
                  <a:pt x="45587" y="231351"/>
                  <a:pt x="-10857" y="320956"/>
                  <a:pt x="1843" y="299437"/>
                </a:cubicBezTo>
                <a:cubicBezTo>
                  <a:pt x="14543" y="277918"/>
                  <a:pt x="119318" y="119520"/>
                  <a:pt x="139426" y="70837"/>
                </a:cubicBezTo>
                <a:cubicBezTo>
                  <a:pt x="159534" y="22154"/>
                  <a:pt x="110851" y="-5716"/>
                  <a:pt x="105559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9" name="フリーフォーム: 図形 2298">
            <a:extLst>
              <a:ext uri="{FF2B5EF4-FFF2-40B4-BE49-F238E27FC236}">
                <a16:creationId xmlns:a16="http://schemas.microsoft.com/office/drawing/2014/main" id="{4DB247FD-68B1-48F0-8167-55AD8DF1F15A}"/>
              </a:ext>
            </a:extLst>
          </p:cNvPr>
          <p:cNvSpPr/>
          <p:nvPr/>
        </p:nvSpPr>
        <p:spPr>
          <a:xfrm>
            <a:off x="2362525" y="6548966"/>
            <a:ext cx="175643" cy="269713"/>
          </a:xfrm>
          <a:custGeom>
            <a:avLst/>
            <a:gdLst>
              <a:gd name="connsiteX0" fmla="*/ 175358 w 175643"/>
              <a:gd name="connsiteY0" fmla="*/ 1 h 269713"/>
              <a:gd name="connsiteX1" fmla="*/ 84342 w 175643"/>
              <a:gd name="connsiteY1" fmla="*/ 80434 h 269713"/>
              <a:gd name="connsiteX2" fmla="*/ 44125 w 175643"/>
              <a:gd name="connsiteY2" fmla="*/ 150284 h 269713"/>
              <a:gd name="connsiteX3" fmla="*/ 1792 w 175643"/>
              <a:gd name="connsiteY3" fmla="*/ 268817 h 269713"/>
              <a:gd name="connsiteX4" fmla="*/ 107625 w 175643"/>
              <a:gd name="connsiteY4" fmla="*/ 82551 h 269713"/>
              <a:gd name="connsiteX5" fmla="*/ 175358 w 175643"/>
              <a:gd name="connsiteY5" fmla="*/ 1 h 26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43" h="269713">
                <a:moveTo>
                  <a:pt x="175358" y="1"/>
                </a:moveTo>
                <a:cubicBezTo>
                  <a:pt x="171478" y="-352"/>
                  <a:pt x="106214" y="55387"/>
                  <a:pt x="84342" y="80434"/>
                </a:cubicBezTo>
                <a:cubicBezTo>
                  <a:pt x="62470" y="105481"/>
                  <a:pt x="57883" y="118887"/>
                  <a:pt x="44125" y="150284"/>
                </a:cubicBezTo>
                <a:cubicBezTo>
                  <a:pt x="30367" y="181681"/>
                  <a:pt x="-8791" y="280106"/>
                  <a:pt x="1792" y="268817"/>
                </a:cubicBezTo>
                <a:cubicBezTo>
                  <a:pt x="12375" y="257528"/>
                  <a:pt x="72347" y="127001"/>
                  <a:pt x="107625" y="82551"/>
                </a:cubicBezTo>
                <a:cubicBezTo>
                  <a:pt x="142903" y="38101"/>
                  <a:pt x="179238" y="354"/>
                  <a:pt x="175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0" name="フリーフォーム: 図形 2299">
            <a:extLst>
              <a:ext uri="{FF2B5EF4-FFF2-40B4-BE49-F238E27FC236}">
                <a16:creationId xmlns:a16="http://schemas.microsoft.com/office/drawing/2014/main" id="{FB791A96-ACE8-4051-9A81-51604851DD79}"/>
              </a:ext>
            </a:extLst>
          </p:cNvPr>
          <p:cNvSpPr/>
          <p:nvPr/>
        </p:nvSpPr>
        <p:spPr>
          <a:xfrm>
            <a:off x="2342948" y="6646302"/>
            <a:ext cx="135839" cy="188609"/>
          </a:xfrm>
          <a:custGeom>
            <a:avLst/>
            <a:gdLst>
              <a:gd name="connsiteX0" fmla="*/ 135669 w 135839"/>
              <a:gd name="connsiteY0" fmla="*/ 31 h 188609"/>
              <a:gd name="connsiteX1" fmla="*/ 74285 w 135839"/>
              <a:gd name="connsiteY1" fmla="*/ 143965 h 188609"/>
              <a:gd name="connsiteX2" fmla="*/ 202 w 135839"/>
              <a:gd name="connsiteY2" fmla="*/ 188415 h 188609"/>
              <a:gd name="connsiteX3" fmla="*/ 55235 w 135839"/>
              <a:gd name="connsiteY3" fmla="*/ 131265 h 188609"/>
              <a:gd name="connsiteX4" fmla="*/ 135669 w 135839"/>
              <a:gd name="connsiteY4" fmla="*/ 31 h 1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39" h="188609">
                <a:moveTo>
                  <a:pt x="135669" y="31"/>
                </a:moveTo>
                <a:cubicBezTo>
                  <a:pt x="138844" y="2148"/>
                  <a:pt x="96863" y="112568"/>
                  <a:pt x="74285" y="143965"/>
                </a:cubicBezTo>
                <a:cubicBezTo>
                  <a:pt x="51707" y="175362"/>
                  <a:pt x="3377" y="190532"/>
                  <a:pt x="202" y="188415"/>
                </a:cubicBezTo>
                <a:cubicBezTo>
                  <a:pt x="-2973" y="186298"/>
                  <a:pt x="31952" y="159840"/>
                  <a:pt x="55235" y="131265"/>
                </a:cubicBezTo>
                <a:cubicBezTo>
                  <a:pt x="78518" y="102690"/>
                  <a:pt x="132494" y="-2086"/>
                  <a:pt x="13566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1" name="フリーフォーム: 図形 2300">
            <a:extLst>
              <a:ext uri="{FF2B5EF4-FFF2-40B4-BE49-F238E27FC236}">
                <a16:creationId xmlns:a16="http://schemas.microsoft.com/office/drawing/2014/main" id="{05012F9F-51BA-4D0A-988E-5E36F07596AF}"/>
              </a:ext>
            </a:extLst>
          </p:cNvPr>
          <p:cNvSpPr/>
          <p:nvPr/>
        </p:nvSpPr>
        <p:spPr>
          <a:xfrm>
            <a:off x="2851558" y="6180484"/>
            <a:ext cx="76664" cy="323666"/>
          </a:xfrm>
          <a:custGeom>
            <a:avLst/>
            <a:gdLst>
              <a:gd name="connsiteX0" fmla="*/ 75792 w 76664"/>
              <a:gd name="connsiteY0" fmla="*/ 183 h 323666"/>
              <a:gd name="connsiteX1" fmla="*/ 39809 w 76664"/>
              <a:gd name="connsiteY1" fmla="*/ 262649 h 323666"/>
              <a:gd name="connsiteX2" fmla="*/ 1709 w 76664"/>
              <a:gd name="connsiteY2" fmla="*/ 307099 h 323666"/>
              <a:gd name="connsiteX3" fmla="*/ 75792 w 76664"/>
              <a:gd name="connsiteY3" fmla="*/ 183 h 32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4" h="323666">
                <a:moveTo>
                  <a:pt x="75792" y="183"/>
                </a:moveTo>
                <a:cubicBezTo>
                  <a:pt x="82142" y="-7225"/>
                  <a:pt x="52156" y="211496"/>
                  <a:pt x="39809" y="262649"/>
                </a:cubicBezTo>
                <a:cubicBezTo>
                  <a:pt x="27462" y="313802"/>
                  <a:pt x="-8169" y="344493"/>
                  <a:pt x="1709" y="307099"/>
                </a:cubicBezTo>
                <a:cubicBezTo>
                  <a:pt x="11587" y="269705"/>
                  <a:pt x="69442" y="7591"/>
                  <a:pt x="75792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2" name="フリーフォーム: 図形 2301">
            <a:extLst>
              <a:ext uri="{FF2B5EF4-FFF2-40B4-BE49-F238E27FC236}">
                <a16:creationId xmlns:a16="http://schemas.microsoft.com/office/drawing/2014/main" id="{3C50CE43-3A43-40AB-93AD-550B8D7FC8FD}"/>
              </a:ext>
            </a:extLst>
          </p:cNvPr>
          <p:cNvSpPr/>
          <p:nvPr/>
        </p:nvSpPr>
        <p:spPr>
          <a:xfrm>
            <a:off x="2573864" y="6062124"/>
            <a:ext cx="355627" cy="497484"/>
          </a:xfrm>
          <a:custGeom>
            <a:avLst/>
            <a:gdLst>
              <a:gd name="connsiteX0" fmla="*/ 355603 w 355627"/>
              <a:gd name="connsiteY0" fmla="*/ 9 h 497484"/>
              <a:gd name="connsiteX1" fmla="*/ 162986 w 355627"/>
              <a:gd name="connsiteY1" fmla="*/ 88909 h 497484"/>
              <a:gd name="connsiteX2" fmla="*/ 61386 w 355627"/>
              <a:gd name="connsiteY2" fmla="*/ 315393 h 497484"/>
              <a:gd name="connsiteX3" fmla="*/ 3 w 355627"/>
              <a:gd name="connsiteY3" fmla="*/ 497426 h 497484"/>
              <a:gd name="connsiteX4" fmla="*/ 59269 w 355627"/>
              <a:gd name="connsiteY4" fmla="*/ 332326 h 497484"/>
              <a:gd name="connsiteX5" fmla="*/ 175686 w 355627"/>
              <a:gd name="connsiteY5" fmla="*/ 93143 h 497484"/>
              <a:gd name="connsiteX6" fmla="*/ 355603 w 355627"/>
              <a:gd name="connsiteY6" fmla="*/ 9 h 4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27" h="497484">
                <a:moveTo>
                  <a:pt x="355603" y="9"/>
                </a:moveTo>
                <a:cubicBezTo>
                  <a:pt x="353486" y="-697"/>
                  <a:pt x="212022" y="36345"/>
                  <a:pt x="162986" y="88909"/>
                </a:cubicBezTo>
                <a:cubicBezTo>
                  <a:pt x="113950" y="141473"/>
                  <a:pt x="88550" y="247307"/>
                  <a:pt x="61386" y="315393"/>
                </a:cubicBezTo>
                <a:cubicBezTo>
                  <a:pt x="34222" y="383479"/>
                  <a:pt x="356" y="494604"/>
                  <a:pt x="3" y="497426"/>
                </a:cubicBezTo>
                <a:cubicBezTo>
                  <a:pt x="-350" y="500248"/>
                  <a:pt x="29988" y="399707"/>
                  <a:pt x="59269" y="332326"/>
                </a:cubicBezTo>
                <a:cubicBezTo>
                  <a:pt x="88549" y="264946"/>
                  <a:pt x="127355" y="147471"/>
                  <a:pt x="175686" y="93143"/>
                </a:cubicBezTo>
                <a:cubicBezTo>
                  <a:pt x="224017" y="38815"/>
                  <a:pt x="357720" y="715"/>
                  <a:pt x="35560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3" name="フリーフォーム: 図形 2302">
            <a:extLst>
              <a:ext uri="{FF2B5EF4-FFF2-40B4-BE49-F238E27FC236}">
                <a16:creationId xmlns:a16="http://schemas.microsoft.com/office/drawing/2014/main" id="{590AF096-0A9B-4E32-9FCB-8089B9015CC3}"/>
              </a:ext>
            </a:extLst>
          </p:cNvPr>
          <p:cNvSpPr/>
          <p:nvPr/>
        </p:nvSpPr>
        <p:spPr>
          <a:xfrm>
            <a:off x="2575960" y="6472538"/>
            <a:ext cx="357860" cy="91303"/>
          </a:xfrm>
          <a:custGeom>
            <a:avLst/>
            <a:gdLst>
              <a:gd name="connsiteX0" fmla="*/ 23 w 357860"/>
              <a:gd name="connsiteY0" fmla="*/ 63729 h 91303"/>
              <a:gd name="connsiteX1" fmla="*/ 251907 w 357860"/>
              <a:gd name="connsiteY1" fmla="*/ 229 h 91303"/>
              <a:gd name="connsiteX2" fmla="*/ 357740 w 357860"/>
              <a:gd name="connsiteY2" fmla="*/ 91245 h 91303"/>
              <a:gd name="connsiteX3" fmla="*/ 266723 w 357860"/>
              <a:gd name="connsiteY3" fmla="*/ 15045 h 91303"/>
              <a:gd name="connsiteX4" fmla="*/ 23 w 357860"/>
              <a:gd name="connsiteY4" fmla="*/ 63729 h 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60" h="91303">
                <a:moveTo>
                  <a:pt x="23" y="63729"/>
                </a:moveTo>
                <a:cubicBezTo>
                  <a:pt x="-2446" y="61260"/>
                  <a:pt x="192288" y="-4357"/>
                  <a:pt x="251907" y="229"/>
                </a:cubicBezTo>
                <a:cubicBezTo>
                  <a:pt x="311526" y="4815"/>
                  <a:pt x="355271" y="88776"/>
                  <a:pt x="357740" y="91245"/>
                </a:cubicBezTo>
                <a:cubicBezTo>
                  <a:pt x="360209" y="93714"/>
                  <a:pt x="324578" y="16809"/>
                  <a:pt x="266723" y="15045"/>
                </a:cubicBezTo>
                <a:cubicBezTo>
                  <a:pt x="208868" y="13281"/>
                  <a:pt x="2492" y="66198"/>
                  <a:pt x="23" y="63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1E5F0480-AFBB-49DB-A40C-4C21C85B3FDF}"/>
              </a:ext>
            </a:extLst>
          </p:cNvPr>
          <p:cNvSpPr/>
          <p:nvPr/>
        </p:nvSpPr>
        <p:spPr>
          <a:xfrm>
            <a:off x="2829088" y="6581555"/>
            <a:ext cx="98646" cy="282652"/>
          </a:xfrm>
          <a:custGeom>
            <a:avLst/>
            <a:gdLst>
              <a:gd name="connsiteX0" fmla="*/ 98262 w 98646"/>
              <a:gd name="connsiteY0" fmla="*/ 3395 h 282652"/>
              <a:gd name="connsiteX1" fmla="*/ 7245 w 98646"/>
              <a:gd name="connsiteY1" fmla="*/ 270095 h 282652"/>
              <a:gd name="connsiteX2" fmla="*/ 9362 w 98646"/>
              <a:gd name="connsiteY2" fmla="*/ 227762 h 282652"/>
              <a:gd name="connsiteX3" fmla="*/ 38995 w 98646"/>
              <a:gd name="connsiteY3" fmla="*/ 126162 h 282652"/>
              <a:gd name="connsiteX4" fmla="*/ 98262 w 98646"/>
              <a:gd name="connsiteY4" fmla="*/ 3395 h 28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46" h="282652">
                <a:moveTo>
                  <a:pt x="98262" y="3395"/>
                </a:moveTo>
                <a:cubicBezTo>
                  <a:pt x="92970" y="27384"/>
                  <a:pt x="22062" y="232701"/>
                  <a:pt x="7245" y="270095"/>
                </a:cubicBezTo>
                <a:cubicBezTo>
                  <a:pt x="-7572" y="307490"/>
                  <a:pt x="4070" y="251751"/>
                  <a:pt x="9362" y="227762"/>
                </a:cubicBezTo>
                <a:cubicBezTo>
                  <a:pt x="14654" y="203773"/>
                  <a:pt x="25237" y="163204"/>
                  <a:pt x="38995" y="126162"/>
                </a:cubicBezTo>
                <a:cubicBezTo>
                  <a:pt x="52753" y="89120"/>
                  <a:pt x="103554" y="-20594"/>
                  <a:pt x="98262" y="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452C98A3-D767-472F-A3BB-1EB6F88917E8}"/>
              </a:ext>
            </a:extLst>
          </p:cNvPr>
          <p:cNvSpPr/>
          <p:nvPr/>
        </p:nvSpPr>
        <p:spPr>
          <a:xfrm>
            <a:off x="2813007" y="6498222"/>
            <a:ext cx="50015" cy="340875"/>
          </a:xfrm>
          <a:custGeom>
            <a:avLst/>
            <a:gdLst>
              <a:gd name="connsiteX0" fmla="*/ 48726 w 50015"/>
              <a:gd name="connsiteY0" fmla="*/ 2061 h 340875"/>
              <a:gd name="connsiteX1" fmla="*/ 25443 w 50015"/>
              <a:gd name="connsiteY1" fmla="*/ 209495 h 340875"/>
              <a:gd name="connsiteX2" fmla="*/ 43 w 50015"/>
              <a:gd name="connsiteY2" fmla="*/ 340728 h 340875"/>
              <a:gd name="connsiteX3" fmla="*/ 31793 w 50015"/>
              <a:gd name="connsiteY3" fmla="*/ 232778 h 340875"/>
              <a:gd name="connsiteX4" fmla="*/ 44493 w 50015"/>
              <a:gd name="connsiteY4" fmla="*/ 112128 h 340875"/>
              <a:gd name="connsiteX5" fmla="*/ 48726 w 50015"/>
              <a:gd name="connsiteY5" fmla="*/ 2061 h 3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15" h="340875">
                <a:moveTo>
                  <a:pt x="48726" y="2061"/>
                </a:moveTo>
                <a:cubicBezTo>
                  <a:pt x="45551" y="18289"/>
                  <a:pt x="33557" y="153051"/>
                  <a:pt x="25443" y="209495"/>
                </a:cubicBezTo>
                <a:cubicBezTo>
                  <a:pt x="17329" y="265939"/>
                  <a:pt x="-1015" y="336848"/>
                  <a:pt x="43" y="340728"/>
                </a:cubicBezTo>
                <a:cubicBezTo>
                  <a:pt x="1101" y="344609"/>
                  <a:pt x="24385" y="270878"/>
                  <a:pt x="31793" y="232778"/>
                </a:cubicBezTo>
                <a:cubicBezTo>
                  <a:pt x="39201" y="194678"/>
                  <a:pt x="40260" y="154814"/>
                  <a:pt x="44493" y="112128"/>
                </a:cubicBezTo>
                <a:cubicBezTo>
                  <a:pt x="48726" y="69442"/>
                  <a:pt x="51901" y="-14167"/>
                  <a:pt x="48726" y="2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09A3ECB1-A70E-4356-A3EA-4269A6F29BC0}"/>
              </a:ext>
            </a:extLst>
          </p:cNvPr>
          <p:cNvSpPr/>
          <p:nvPr/>
        </p:nvSpPr>
        <p:spPr>
          <a:xfrm>
            <a:off x="2484551" y="6815596"/>
            <a:ext cx="350958" cy="30026"/>
          </a:xfrm>
          <a:custGeom>
            <a:avLst/>
            <a:gdLst>
              <a:gd name="connsiteX0" fmla="*/ 416 w 350958"/>
              <a:gd name="connsiteY0" fmla="*/ 29704 h 30026"/>
              <a:gd name="connsiteX1" fmla="*/ 334849 w 350958"/>
              <a:gd name="connsiteY1" fmla="*/ 14887 h 30026"/>
              <a:gd name="connsiteX2" fmla="*/ 267116 w 350958"/>
              <a:gd name="connsiteY2" fmla="*/ 71 h 30026"/>
              <a:gd name="connsiteX3" fmla="*/ 416 w 350958"/>
              <a:gd name="connsiteY3" fmla="*/ 29704 h 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58" h="30026">
                <a:moveTo>
                  <a:pt x="416" y="29704"/>
                </a:moveTo>
                <a:cubicBezTo>
                  <a:pt x="11705" y="32173"/>
                  <a:pt x="290399" y="19826"/>
                  <a:pt x="334849" y="14887"/>
                </a:cubicBezTo>
                <a:cubicBezTo>
                  <a:pt x="379299" y="9948"/>
                  <a:pt x="323560" y="-987"/>
                  <a:pt x="267116" y="71"/>
                </a:cubicBezTo>
                <a:cubicBezTo>
                  <a:pt x="210672" y="1129"/>
                  <a:pt x="-10873" y="27235"/>
                  <a:pt x="416" y="29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B79635BC-8EB2-4E2F-B548-042E68F2BBF5}"/>
              </a:ext>
            </a:extLst>
          </p:cNvPr>
          <p:cNvSpPr/>
          <p:nvPr/>
        </p:nvSpPr>
        <p:spPr>
          <a:xfrm>
            <a:off x="2495550" y="6791208"/>
            <a:ext cx="456944" cy="135915"/>
          </a:xfrm>
          <a:custGeom>
            <a:avLst/>
            <a:gdLst>
              <a:gd name="connsiteX0" fmla="*/ 0 w 456944"/>
              <a:gd name="connsiteY0" fmla="*/ 71025 h 135915"/>
              <a:gd name="connsiteX1" fmla="*/ 336550 w 456944"/>
              <a:gd name="connsiteY1" fmla="*/ 94309 h 135915"/>
              <a:gd name="connsiteX2" fmla="*/ 353483 w 456944"/>
              <a:gd name="connsiteY2" fmla="*/ 134525 h 135915"/>
              <a:gd name="connsiteX3" fmla="*/ 406400 w 456944"/>
              <a:gd name="connsiteY3" fmla="*/ 39275 h 135915"/>
              <a:gd name="connsiteX4" fmla="*/ 455083 w 456944"/>
              <a:gd name="connsiteY4" fmla="*/ 15992 h 135915"/>
              <a:gd name="connsiteX5" fmla="*/ 338667 w 456944"/>
              <a:gd name="connsiteY5" fmla="*/ 28692 h 135915"/>
              <a:gd name="connsiteX6" fmla="*/ 452967 w 456944"/>
              <a:gd name="connsiteY6" fmla="*/ 3292 h 135915"/>
              <a:gd name="connsiteX7" fmla="*/ 370417 w 456944"/>
              <a:gd name="connsiteY7" fmla="*/ 115475 h 135915"/>
              <a:gd name="connsiteX8" fmla="*/ 325967 w 456944"/>
              <a:gd name="connsiteY8" fmla="*/ 104892 h 135915"/>
              <a:gd name="connsiteX9" fmla="*/ 0 w 456944"/>
              <a:gd name="connsiteY9" fmla="*/ 71025 h 1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944" h="135915">
                <a:moveTo>
                  <a:pt x="0" y="71025"/>
                </a:moveTo>
                <a:cubicBezTo>
                  <a:pt x="1764" y="69261"/>
                  <a:pt x="277636" y="83726"/>
                  <a:pt x="336550" y="94309"/>
                </a:cubicBezTo>
                <a:cubicBezTo>
                  <a:pt x="395464" y="104892"/>
                  <a:pt x="341841" y="143697"/>
                  <a:pt x="353483" y="134525"/>
                </a:cubicBezTo>
                <a:cubicBezTo>
                  <a:pt x="365125" y="125353"/>
                  <a:pt x="389467" y="59030"/>
                  <a:pt x="406400" y="39275"/>
                </a:cubicBezTo>
                <a:cubicBezTo>
                  <a:pt x="423333" y="19520"/>
                  <a:pt x="466372" y="17756"/>
                  <a:pt x="455083" y="15992"/>
                </a:cubicBezTo>
                <a:cubicBezTo>
                  <a:pt x="443794" y="14228"/>
                  <a:pt x="339020" y="30809"/>
                  <a:pt x="338667" y="28692"/>
                </a:cubicBezTo>
                <a:cubicBezTo>
                  <a:pt x="338314" y="26575"/>
                  <a:pt x="447675" y="-11172"/>
                  <a:pt x="452967" y="3292"/>
                </a:cubicBezTo>
                <a:cubicBezTo>
                  <a:pt x="458259" y="17756"/>
                  <a:pt x="391584" y="98542"/>
                  <a:pt x="370417" y="115475"/>
                </a:cubicBezTo>
                <a:cubicBezTo>
                  <a:pt x="349250" y="132408"/>
                  <a:pt x="385939" y="110889"/>
                  <a:pt x="325967" y="104892"/>
                </a:cubicBezTo>
                <a:lnTo>
                  <a:pt x="0" y="71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2F305AE-88C3-4B6E-9441-BF2558FA7B5F}"/>
              </a:ext>
            </a:extLst>
          </p:cNvPr>
          <p:cNvSpPr/>
          <p:nvPr/>
        </p:nvSpPr>
        <p:spPr>
          <a:xfrm>
            <a:off x="2081019" y="6458679"/>
            <a:ext cx="217255" cy="404142"/>
          </a:xfrm>
          <a:custGeom>
            <a:avLst/>
            <a:gdLst>
              <a:gd name="connsiteX0" fmla="*/ 215564 w 217255"/>
              <a:gd name="connsiteY0" fmla="*/ 5621 h 404142"/>
              <a:gd name="connsiteX1" fmla="*/ 12364 w 217255"/>
              <a:gd name="connsiteY1" fmla="*/ 386621 h 404142"/>
              <a:gd name="connsiteX2" fmla="*/ 31414 w 217255"/>
              <a:gd name="connsiteY2" fmla="*/ 323121 h 404142"/>
              <a:gd name="connsiteX3" fmla="*/ 105498 w 217255"/>
              <a:gd name="connsiteY3" fmla="*/ 170721 h 404142"/>
              <a:gd name="connsiteX4" fmla="*/ 215564 w 217255"/>
              <a:gd name="connsiteY4" fmla="*/ 5621 h 40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55" h="404142">
                <a:moveTo>
                  <a:pt x="215564" y="5621"/>
                </a:moveTo>
                <a:cubicBezTo>
                  <a:pt x="200042" y="41604"/>
                  <a:pt x="43056" y="333704"/>
                  <a:pt x="12364" y="386621"/>
                </a:cubicBezTo>
                <a:cubicBezTo>
                  <a:pt x="-18328" y="439538"/>
                  <a:pt x="15892" y="359104"/>
                  <a:pt x="31414" y="323121"/>
                </a:cubicBezTo>
                <a:cubicBezTo>
                  <a:pt x="46936" y="287138"/>
                  <a:pt x="75512" y="225402"/>
                  <a:pt x="105498" y="170721"/>
                </a:cubicBezTo>
                <a:cubicBezTo>
                  <a:pt x="135484" y="116041"/>
                  <a:pt x="231086" y="-30362"/>
                  <a:pt x="215564" y="5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05731601-D122-4F9F-9F53-087CAD26C9A3}"/>
              </a:ext>
            </a:extLst>
          </p:cNvPr>
          <p:cNvSpPr/>
          <p:nvPr/>
        </p:nvSpPr>
        <p:spPr>
          <a:xfrm>
            <a:off x="1931665" y="6339268"/>
            <a:ext cx="314831" cy="513022"/>
          </a:xfrm>
          <a:custGeom>
            <a:avLst/>
            <a:gdLst>
              <a:gd name="connsiteX0" fmla="*/ 314118 w 314831"/>
              <a:gd name="connsiteY0" fmla="*/ 149 h 513022"/>
              <a:gd name="connsiteX1" fmla="*/ 256968 w 314831"/>
              <a:gd name="connsiteY1" fmla="*/ 222399 h 513022"/>
              <a:gd name="connsiteX2" fmla="*/ 157485 w 314831"/>
              <a:gd name="connsiteY2" fmla="*/ 431949 h 513022"/>
              <a:gd name="connsiteX3" fmla="*/ 852 w 314831"/>
              <a:gd name="connsiteY3" fmla="*/ 512382 h 513022"/>
              <a:gd name="connsiteX4" fmla="*/ 100335 w 314831"/>
              <a:gd name="connsiteY4" fmla="*/ 457349 h 513022"/>
              <a:gd name="connsiteX5" fmla="*/ 218868 w 314831"/>
              <a:gd name="connsiteY5" fmla="*/ 256265 h 513022"/>
              <a:gd name="connsiteX6" fmla="*/ 314118 w 314831"/>
              <a:gd name="connsiteY6" fmla="*/ 149 h 5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831" h="513022">
                <a:moveTo>
                  <a:pt x="314118" y="149"/>
                </a:moveTo>
                <a:cubicBezTo>
                  <a:pt x="320468" y="-5495"/>
                  <a:pt x="283073" y="150432"/>
                  <a:pt x="256968" y="222399"/>
                </a:cubicBezTo>
                <a:cubicBezTo>
                  <a:pt x="230863" y="294366"/>
                  <a:pt x="200171" y="383619"/>
                  <a:pt x="157485" y="431949"/>
                </a:cubicBezTo>
                <a:cubicBezTo>
                  <a:pt x="114799" y="480280"/>
                  <a:pt x="10377" y="508149"/>
                  <a:pt x="852" y="512382"/>
                </a:cubicBezTo>
                <a:cubicBezTo>
                  <a:pt x="-8673" y="516615"/>
                  <a:pt x="63999" y="500035"/>
                  <a:pt x="100335" y="457349"/>
                </a:cubicBezTo>
                <a:cubicBezTo>
                  <a:pt x="136671" y="414663"/>
                  <a:pt x="181826" y="328937"/>
                  <a:pt x="218868" y="256265"/>
                </a:cubicBezTo>
                <a:cubicBezTo>
                  <a:pt x="255910" y="183593"/>
                  <a:pt x="307768" y="5793"/>
                  <a:pt x="31411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CD28C7A6-ACDA-4FD4-89E1-8FD00EFB48E1}"/>
              </a:ext>
            </a:extLst>
          </p:cNvPr>
          <p:cNvSpPr/>
          <p:nvPr/>
        </p:nvSpPr>
        <p:spPr>
          <a:xfrm>
            <a:off x="1740908" y="6596114"/>
            <a:ext cx="134764" cy="694978"/>
          </a:xfrm>
          <a:custGeom>
            <a:avLst/>
            <a:gdLst>
              <a:gd name="connsiteX0" fmla="*/ 121759 w 134764"/>
              <a:gd name="connsiteY0" fmla="*/ 1536 h 694978"/>
              <a:gd name="connsiteX1" fmla="*/ 115409 w 134764"/>
              <a:gd name="connsiteY1" fmla="*/ 141236 h 694978"/>
              <a:gd name="connsiteX2" fmla="*/ 18042 w 134764"/>
              <a:gd name="connsiteY2" fmla="*/ 598436 h 694978"/>
              <a:gd name="connsiteX3" fmla="*/ 5342 w 134764"/>
              <a:gd name="connsiteY3" fmla="*/ 685219 h 694978"/>
              <a:gd name="connsiteX4" fmla="*/ 79425 w 134764"/>
              <a:gd name="connsiteY4" fmla="*/ 448153 h 694978"/>
              <a:gd name="connsiteX5" fmla="*/ 132342 w 134764"/>
              <a:gd name="connsiteY5" fmla="*/ 90436 h 694978"/>
              <a:gd name="connsiteX6" fmla="*/ 121759 w 134764"/>
              <a:gd name="connsiteY6" fmla="*/ 1536 h 69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64" h="694978">
                <a:moveTo>
                  <a:pt x="121759" y="1536"/>
                </a:moveTo>
                <a:cubicBezTo>
                  <a:pt x="118937" y="10003"/>
                  <a:pt x="132695" y="41753"/>
                  <a:pt x="115409" y="141236"/>
                </a:cubicBezTo>
                <a:cubicBezTo>
                  <a:pt x="98123" y="240719"/>
                  <a:pt x="36386" y="507772"/>
                  <a:pt x="18042" y="598436"/>
                </a:cubicBezTo>
                <a:cubicBezTo>
                  <a:pt x="-303" y="689100"/>
                  <a:pt x="-4889" y="710266"/>
                  <a:pt x="5342" y="685219"/>
                </a:cubicBezTo>
                <a:cubicBezTo>
                  <a:pt x="15572" y="660172"/>
                  <a:pt x="58258" y="547284"/>
                  <a:pt x="79425" y="448153"/>
                </a:cubicBezTo>
                <a:cubicBezTo>
                  <a:pt x="100592" y="349023"/>
                  <a:pt x="123875" y="161697"/>
                  <a:pt x="132342" y="90436"/>
                </a:cubicBezTo>
                <a:cubicBezTo>
                  <a:pt x="140809" y="19175"/>
                  <a:pt x="124581" y="-6931"/>
                  <a:pt x="121759" y="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2E974D29-1408-43BD-AFC8-1BCE2B06A3E8}"/>
              </a:ext>
            </a:extLst>
          </p:cNvPr>
          <p:cNvSpPr/>
          <p:nvPr/>
        </p:nvSpPr>
        <p:spPr>
          <a:xfrm>
            <a:off x="1720656" y="6576539"/>
            <a:ext cx="121154" cy="711024"/>
          </a:xfrm>
          <a:custGeom>
            <a:avLst/>
            <a:gdLst>
              <a:gd name="connsiteX0" fmla="*/ 116611 w 121154"/>
              <a:gd name="connsiteY0" fmla="*/ 12644 h 711024"/>
              <a:gd name="connsiteX1" fmla="*/ 8661 w 121154"/>
              <a:gd name="connsiteY1" fmla="*/ 628594 h 711024"/>
              <a:gd name="connsiteX2" fmla="*/ 8661 w 121154"/>
              <a:gd name="connsiteY2" fmla="*/ 700561 h 711024"/>
              <a:gd name="connsiteX3" fmla="*/ 25594 w 121154"/>
              <a:gd name="connsiteY3" fmla="*/ 590494 h 711024"/>
              <a:gd name="connsiteX4" fmla="*/ 91211 w 121154"/>
              <a:gd name="connsiteY4" fmla="*/ 241244 h 711024"/>
              <a:gd name="connsiteX5" fmla="*/ 116611 w 121154"/>
              <a:gd name="connsiteY5" fmla="*/ 12644 h 7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54" h="711024">
                <a:moveTo>
                  <a:pt x="116611" y="12644"/>
                </a:moveTo>
                <a:cubicBezTo>
                  <a:pt x="102853" y="77202"/>
                  <a:pt x="26653" y="513941"/>
                  <a:pt x="8661" y="628594"/>
                </a:cubicBezTo>
                <a:cubicBezTo>
                  <a:pt x="-9331" y="743247"/>
                  <a:pt x="5839" y="706911"/>
                  <a:pt x="8661" y="700561"/>
                </a:cubicBezTo>
                <a:cubicBezTo>
                  <a:pt x="11483" y="694211"/>
                  <a:pt x="11836" y="667047"/>
                  <a:pt x="25594" y="590494"/>
                </a:cubicBezTo>
                <a:cubicBezTo>
                  <a:pt x="39352" y="513941"/>
                  <a:pt x="72161" y="335436"/>
                  <a:pt x="91211" y="241244"/>
                </a:cubicBezTo>
                <a:cubicBezTo>
                  <a:pt x="110261" y="147052"/>
                  <a:pt x="130369" y="-51914"/>
                  <a:pt x="116611" y="1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BAECDA21-E8CD-4A3F-97C5-8752F192FA6F}"/>
              </a:ext>
            </a:extLst>
          </p:cNvPr>
          <p:cNvSpPr/>
          <p:nvPr/>
        </p:nvSpPr>
        <p:spPr>
          <a:xfrm>
            <a:off x="1532248" y="6547475"/>
            <a:ext cx="267405" cy="1017952"/>
          </a:xfrm>
          <a:custGeom>
            <a:avLst/>
            <a:gdLst>
              <a:gd name="connsiteX0" fmla="*/ 258452 w 267405"/>
              <a:gd name="connsiteY0" fmla="*/ 18425 h 1017952"/>
              <a:gd name="connsiteX1" fmla="*/ 135685 w 267405"/>
              <a:gd name="connsiteY1" fmla="*/ 680942 h 1017952"/>
              <a:gd name="connsiteX2" fmla="*/ 97585 w 267405"/>
              <a:gd name="connsiteY2" fmla="*/ 805825 h 1017952"/>
              <a:gd name="connsiteX3" fmla="*/ 219 w 267405"/>
              <a:gd name="connsiteY3" fmla="*/ 1017492 h 1017952"/>
              <a:gd name="connsiteX4" fmla="*/ 127219 w 267405"/>
              <a:gd name="connsiteY4" fmla="*/ 841808 h 1017952"/>
              <a:gd name="connsiteX5" fmla="*/ 241519 w 267405"/>
              <a:gd name="connsiteY5" fmla="*/ 240675 h 1017952"/>
              <a:gd name="connsiteX6" fmla="*/ 258452 w 267405"/>
              <a:gd name="connsiteY6" fmla="*/ 18425 h 10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05" h="1017952">
                <a:moveTo>
                  <a:pt x="258452" y="18425"/>
                </a:moveTo>
                <a:cubicBezTo>
                  <a:pt x="240813" y="91803"/>
                  <a:pt x="162496" y="549709"/>
                  <a:pt x="135685" y="680942"/>
                </a:cubicBezTo>
                <a:cubicBezTo>
                  <a:pt x="108874" y="812175"/>
                  <a:pt x="120163" y="749733"/>
                  <a:pt x="97585" y="805825"/>
                </a:cubicBezTo>
                <a:cubicBezTo>
                  <a:pt x="75007" y="861917"/>
                  <a:pt x="-4720" y="1011495"/>
                  <a:pt x="219" y="1017492"/>
                </a:cubicBezTo>
                <a:cubicBezTo>
                  <a:pt x="5158" y="1023489"/>
                  <a:pt x="87002" y="971277"/>
                  <a:pt x="127219" y="841808"/>
                </a:cubicBezTo>
                <a:cubicBezTo>
                  <a:pt x="167436" y="712339"/>
                  <a:pt x="216825" y="375789"/>
                  <a:pt x="241519" y="240675"/>
                </a:cubicBezTo>
                <a:cubicBezTo>
                  <a:pt x="266213" y="105561"/>
                  <a:pt x="276091" y="-54953"/>
                  <a:pt x="258452" y="18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70DED9A1-9F4F-405E-9DFA-20FBE2CF5582}"/>
              </a:ext>
            </a:extLst>
          </p:cNvPr>
          <p:cNvSpPr/>
          <p:nvPr/>
        </p:nvSpPr>
        <p:spPr>
          <a:xfrm>
            <a:off x="1772099" y="6836760"/>
            <a:ext cx="283519" cy="534906"/>
          </a:xfrm>
          <a:custGeom>
            <a:avLst/>
            <a:gdLst>
              <a:gd name="connsiteX0" fmla="*/ 283184 w 283519"/>
              <a:gd name="connsiteY0" fmla="*/ 73 h 534906"/>
              <a:gd name="connsiteX1" fmla="*/ 154068 w 283519"/>
              <a:gd name="connsiteY1" fmla="*/ 131307 h 534906"/>
              <a:gd name="connsiteX2" fmla="*/ 31301 w 283519"/>
              <a:gd name="connsiteY2" fmla="*/ 440340 h 534906"/>
              <a:gd name="connsiteX3" fmla="*/ 1668 w 283519"/>
              <a:gd name="connsiteY3" fmla="*/ 533473 h 534906"/>
              <a:gd name="connsiteX4" fmla="*/ 67284 w 283519"/>
              <a:gd name="connsiteY4" fmla="*/ 385307 h 534906"/>
              <a:gd name="connsiteX5" fmla="*/ 187934 w 283519"/>
              <a:gd name="connsiteY5" fmla="*/ 146123 h 534906"/>
              <a:gd name="connsiteX6" fmla="*/ 283184 w 283519"/>
              <a:gd name="connsiteY6" fmla="*/ 73 h 5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19" h="534906">
                <a:moveTo>
                  <a:pt x="283184" y="73"/>
                </a:moveTo>
                <a:cubicBezTo>
                  <a:pt x="277540" y="-2396"/>
                  <a:pt x="196048" y="57929"/>
                  <a:pt x="154068" y="131307"/>
                </a:cubicBezTo>
                <a:cubicBezTo>
                  <a:pt x="112088" y="204685"/>
                  <a:pt x="56701" y="373312"/>
                  <a:pt x="31301" y="440340"/>
                </a:cubicBezTo>
                <a:cubicBezTo>
                  <a:pt x="5901" y="507368"/>
                  <a:pt x="-4329" y="542645"/>
                  <a:pt x="1668" y="533473"/>
                </a:cubicBezTo>
                <a:cubicBezTo>
                  <a:pt x="7665" y="524301"/>
                  <a:pt x="36240" y="449865"/>
                  <a:pt x="67284" y="385307"/>
                </a:cubicBezTo>
                <a:cubicBezTo>
                  <a:pt x="98328" y="320749"/>
                  <a:pt x="154067" y="208917"/>
                  <a:pt x="187934" y="146123"/>
                </a:cubicBezTo>
                <a:cubicBezTo>
                  <a:pt x="221801" y="83329"/>
                  <a:pt x="288828" y="2542"/>
                  <a:pt x="28318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E0E5F75-7027-4360-B82A-4B778E888B06}"/>
              </a:ext>
            </a:extLst>
          </p:cNvPr>
          <p:cNvSpPr/>
          <p:nvPr/>
        </p:nvSpPr>
        <p:spPr>
          <a:xfrm>
            <a:off x="1710119" y="6847567"/>
            <a:ext cx="229352" cy="541266"/>
          </a:xfrm>
          <a:custGeom>
            <a:avLst/>
            <a:gdLst>
              <a:gd name="connsiteX0" fmla="*/ 224514 w 229352"/>
              <a:gd name="connsiteY0" fmla="*/ 21016 h 541266"/>
              <a:gd name="connsiteX1" fmla="*/ 19198 w 229352"/>
              <a:gd name="connsiteY1" fmla="*/ 495150 h 541266"/>
              <a:gd name="connsiteX2" fmla="*/ 10731 w 229352"/>
              <a:gd name="connsiteY2" fmla="*/ 514200 h 541266"/>
              <a:gd name="connsiteX3" fmla="*/ 36131 w 229352"/>
              <a:gd name="connsiteY3" fmla="*/ 416833 h 541266"/>
              <a:gd name="connsiteX4" fmla="*/ 154664 w 229352"/>
              <a:gd name="connsiteY4" fmla="*/ 116266 h 541266"/>
              <a:gd name="connsiteX5" fmla="*/ 224514 w 229352"/>
              <a:gd name="connsiteY5" fmla="*/ 21016 h 54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52" h="541266">
                <a:moveTo>
                  <a:pt x="224514" y="21016"/>
                </a:moveTo>
                <a:cubicBezTo>
                  <a:pt x="201936" y="84163"/>
                  <a:pt x="54828" y="412953"/>
                  <a:pt x="19198" y="495150"/>
                </a:cubicBezTo>
                <a:cubicBezTo>
                  <a:pt x="-16432" y="577347"/>
                  <a:pt x="7909" y="527253"/>
                  <a:pt x="10731" y="514200"/>
                </a:cubicBezTo>
                <a:cubicBezTo>
                  <a:pt x="13553" y="501147"/>
                  <a:pt x="12142" y="483155"/>
                  <a:pt x="36131" y="416833"/>
                </a:cubicBezTo>
                <a:cubicBezTo>
                  <a:pt x="60120" y="350511"/>
                  <a:pt x="124325" y="181530"/>
                  <a:pt x="154664" y="116266"/>
                </a:cubicBezTo>
                <a:cubicBezTo>
                  <a:pt x="185003" y="51002"/>
                  <a:pt x="247092" y="-42131"/>
                  <a:pt x="224514" y="2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F76BE125-B526-40E0-8A36-29CAEB3E9FE6}"/>
              </a:ext>
            </a:extLst>
          </p:cNvPr>
          <p:cNvSpPr/>
          <p:nvPr/>
        </p:nvSpPr>
        <p:spPr>
          <a:xfrm>
            <a:off x="1539530" y="7380206"/>
            <a:ext cx="181551" cy="174444"/>
          </a:xfrm>
          <a:custGeom>
            <a:avLst/>
            <a:gdLst>
              <a:gd name="connsiteX0" fmla="*/ 179203 w 181551"/>
              <a:gd name="connsiteY0" fmla="*/ 6961 h 174444"/>
              <a:gd name="connsiteX1" fmla="*/ 1403 w 181551"/>
              <a:gd name="connsiteY1" fmla="*/ 174177 h 174444"/>
              <a:gd name="connsiteX2" fmla="*/ 98770 w 181551"/>
              <a:gd name="connsiteY2" fmla="*/ 45061 h 174444"/>
              <a:gd name="connsiteX3" fmla="*/ 179203 w 181551"/>
              <a:gd name="connsiteY3" fmla="*/ 6961 h 17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51" h="174444">
                <a:moveTo>
                  <a:pt x="179203" y="6961"/>
                </a:moveTo>
                <a:cubicBezTo>
                  <a:pt x="162975" y="28480"/>
                  <a:pt x="14808" y="167827"/>
                  <a:pt x="1403" y="174177"/>
                </a:cubicBezTo>
                <a:cubicBezTo>
                  <a:pt x="-12002" y="180527"/>
                  <a:pt x="74428" y="71872"/>
                  <a:pt x="98770" y="45061"/>
                </a:cubicBezTo>
                <a:cubicBezTo>
                  <a:pt x="123112" y="18250"/>
                  <a:pt x="195431" y="-14558"/>
                  <a:pt x="179203" y="6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3971AC28-770B-4B6D-BFBA-D5F55EDA1DDB}"/>
              </a:ext>
            </a:extLst>
          </p:cNvPr>
          <p:cNvSpPr/>
          <p:nvPr/>
        </p:nvSpPr>
        <p:spPr>
          <a:xfrm>
            <a:off x="1699066" y="7371313"/>
            <a:ext cx="117000" cy="22592"/>
          </a:xfrm>
          <a:custGeom>
            <a:avLst/>
            <a:gdLst>
              <a:gd name="connsiteX0" fmla="*/ 617 w 117000"/>
              <a:gd name="connsiteY0" fmla="*/ 13737 h 22592"/>
              <a:gd name="connsiteX1" fmla="*/ 114917 w 117000"/>
              <a:gd name="connsiteY1" fmla="*/ 22204 h 22592"/>
              <a:gd name="connsiteX2" fmla="*/ 70467 w 117000"/>
              <a:gd name="connsiteY2" fmla="*/ 1037 h 22592"/>
              <a:gd name="connsiteX3" fmla="*/ 617 w 117000"/>
              <a:gd name="connsiteY3" fmla="*/ 13737 h 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0" h="22592">
                <a:moveTo>
                  <a:pt x="617" y="13737"/>
                </a:moveTo>
                <a:cubicBezTo>
                  <a:pt x="8025" y="17265"/>
                  <a:pt x="103275" y="24321"/>
                  <a:pt x="114917" y="22204"/>
                </a:cubicBezTo>
                <a:cubicBezTo>
                  <a:pt x="126559" y="20087"/>
                  <a:pt x="86342" y="5976"/>
                  <a:pt x="70467" y="1037"/>
                </a:cubicBezTo>
                <a:cubicBezTo>
                  <a:pt x="54592" y="-3902"/>
                  <a:pt x="-6791" y="10209"/>
                  <a:pt x="617" y="13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07B7378E-752C-4E3B-8351-9826B5AB119C}"/>
              </a:ext>
            </a:extLst>
          </p:cNvPr>
          <p:cNvSpPr/>
          <p:nvPr/>
        </p:nvSpPr>
        <p:spPr>
          <a:xfrm>
            <a:off x="7075487" y="6036937"/>
            <a:ext cx="120811" cy="259269"/>
          </a:xfrm>
          <a:custGeom>
            <a:avLst/>
            <a:gdLst>
              <a:gd name="connsiteX0" fmla="*/ 4763 w 120811"/>
              <a:gd name="connsiteY0" fmla="*/ 326 h 259269"/>
              <a:gd name="connsiteX1" fmla="*/ 12701 w 120811"/>
              <a:gd name="connsiteY1" fmla="*/ 92401 h 259269"/>
              <a:gd name="connsiteX2" fmla="*/ 120651 w 120811"/>
              <a:gd name="connsiteY2" fmla="*/ 259088 h 259269"/>
              <a:gd name="connsiteX3" fmla="*/ 36513 w 120811"/>
              <a:gd name="connsiteY3" fmla="*/ 122563 h 259269"/>
              <a:gd name="connsiteX4" fmla="*/ 4763 w 120811"/>
              <a:gd name="connsiteY4" fmla="*/ 326 h 2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11" h="259269">
                <a:moveTo>
                  <a:pt x="4763" y="326"/>
                </a:moveTo>
                <a:cubicBezTo>
                  <a:pt x="794" y="-4701"/>
                  <a:pt x="-6614" y="49274"/>
                  <a:pt x="12701" y="92401"/>
                </a:cubicBezTo>
                <a:cubicBezTo>
                  <a:pt x="32016" y="135528"/>
                  <a:pt x="116682" y="254061"/>
                  <a:pt x="120651" y="259088"/>
                </a:cubicBezTo>
                <a:cubicBezTo>
                  <a:pt x="124620" y="264115"/>
                  <a:pt x="53976" y="163309"/>
                  <a:pt x="36513" y="122563"/>
                </a:cubicBezTo>
                <a:cubicBezTo>
                  <a:pt x="19051" y="81817"/>
                  <a:pt x="8732" y="5353"/>
                  <a:pt x="4763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119D8B4E-ABAA-45B9-BA7F-A272197FE9F5}"/>
              </a:ext>
            </a:extLst>
          </p:cNvPr>
          <p:cNvSpPr/>
          <p:nvPr/>
        </p:nvSpPr>
        <p:spPr>
          <a:xfrm>
            <a:off x="7032625" y="5938838"/>
            <a:ext cx="232032" cy="309659"/>
          </a:xfrm>
          <a:custGeom>
            <a:avLst/>
            <a:gdLst>
              <a:gd name="connsiteX0" fmla="*/ 0 w 232032"/>
              <a:gd name="connsiteY0" fmla="*/ 0 h 309659"/>
              <a:gd name="connsiteX1" fmla="*/ 138113 w 232032"/>
              <a:gd name="connsiteY1" fmla="*/ 171450 h 309659"/>
              <a:gd name="connsiteX2" fmla="*/ 217488 w 232032"/>
              <a:gd name="connsiteY2" fmla="*/ 263525 h 309659"/>
              <a:gd name="connsiteX3" fmla="*/ 231775 w 232032"/>
              <a:gd name="connsiteY3" fmla="*/ 309562 h 309659"/>
              <a:gd name="connsiteX4" fmla="*/ 223838 w 232032"/>
              <a:gd name="connsiteY4" fmla="*/ 252412 h 309659"/>
              <a:gd name="connsiteX5" fmla="*/ 190500 w 232032"/>
              <a:gd name="connsiteY5" fmla="*/ 209550 h 309659"/>
              <a:gd name="connsiteX6" fmla="*/ 0 w 232032"/>
              <a:gd name="connsiteY6" fmla="*/ 0 h 3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32" h="309659">
                <a:moveTo>
                  <a:pt x="0" y="0"/>
                </a:moveTo>
                <a:cubicBezTo>
                  <a:pt x="52255" y="64690"/>
                  <a:pt x="101865" y="127529"/>
                  <a:pt x="138113" y="171450"/>
                </a:cubicBezTo>
                <a:cubicBezTo>
                  <a:pt x="174361" y="215371"/>
                  <a:pt x="201878" y="240506"/>
                  <a:pt x="217488" y="263525"/>
                </a:cubicBezTo>
                <a:cubicBezTo>
                  <a:pt x="233098" y="286544"/>
                  <a:pt x="230717" y="311414"/>
                  <a:pt x="231775" y="309562"/>
                </a:cubicBezTo>
                <a:cubicBezTo>
                  <a:pt x="232833" y="307710"/>
                  <a:pt x="230717" y="269080"/>
                  <a:pt x="223838" y="252412"/>
                </a:cubicBezTo>
                <a:cubicBezTo>
                  <a:pt x="216959" y="235744"/>
                  <a:pt x="190500" y="209550"/>
                  <a:pt x="190500" y="209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EC7CD744-2864-403E-8953-5DCB5946ED5E}"/>
              </a:ext>
            </a:extLst>
          </p:cNvPr>
          <p:cNvSpPr/>
          <p:nvPr/>
        </p:nvSpPr>
        <p:spPr>
          <a:xfrm>
            <a:off x="7016209" y="5947374"/>
            <a:ext cx="25835" cy="169269"/>
          </a:xfrm>
          <a:custGeom>
            <a:avLst/>
            <a:gdLst>
              <a:gd name="connsiteX0" fmla="*/ 541 w 25835"/>
              <a:gd name="connsiteY0" fmla="*/ 989 h 169269"/>
              <a:gd name="connsiteX1" fmla="*/ 24354 w 25835"/>
              <a:gd name="connsiteY1" fmla="*/ 58139 h 169269"/>
              <a:gd name="connsiteX2" fmla="*/ 21179 w 25835"/>
              <a:gd name="connsiteY2" fmla="*/ 105764 h 169269"/>
              <a:gd name="connsiteX3" fmla="*/ 3716 w 25835"/>
              <a:gd name="connsiteY3" fmla="*/ 169264 h 169269"/>
              <a:gd name="connsiteX4" fmla="*/ 6891 w 25835"/>
              <a:gd name="connsiteY4" fmla="*/ 108939 h 169269"/>
              <a:gd name="connsiteX5" fmla="*/ 541 w 25835"/>
              <a:gd name="connsiteY5" fmla="*/ 989 h 16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35" h="169269">
                <a:moveTo>
                  <a:pt x="541" y="989"/>
                </a:moveTo>
                <a:cubicBezTo>
                  <a:pt x="3451" y="-7478"/>
                  <a:pt x="20914" y="40677"/>
                  <a:pt x="24354" y="58139"/>
                </a:cubicBezTo>
                <a:cubicBezTo>
                  <a:pt x="27794" y="75602"/>
                  <a:pt x="24619" y="87243"/>
                  <a:pt x="21179" y="105764"/>
                </a:cubicBezTo>
                <a:cubicBezTo>
                  <a:pt x="17739" y="124285"/>
                  <a:pt x="6097" y="168735"/>
                  <a:pt x="3716" y="169264"/>
                </a:cubicBezTo>
                <a:cubicBezTo>
                  <a:pt x="1335" y="169793"/>
                  <a:pt x="6362" y="131693"/>
                  <a:pt x="6891" y="108939"/>
                </a:cubicBezTo>
                <a:cubicBezTo>
                  <a:pt x="7420" y="86185"/>
                  <a:pt x="-2369" y="9456"/>
                  <a:pt x="541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211AB73-DFE9-4A4A-9270-8C6AF1B7AF11}"/>
              </a:ext>
            </a:extLst>
          </p:cNvPr>
          <p:cNvSpPr/>
          <p:nvPr/>
        </p:nvSpPr>
        <p:spPr>
          <a:xfrm>
            <a:off x="7081446" y="6043645"/>
            <a:ext cx="164283" cy="200112"/>
          </a:xfrm>
          <a:custGeom>
            <a:avLst/>
            <a:gdLst>
              <a:gd name="connsiteX0" fmla="*/ 392 w 164283"/>
              <a:gd name="connsiteY0" fmla="*/ 1555 h 200112"/>
              <a:gd name="connsiteX1" fmla="*/ 95642 w 164283"/>
              <a:gd name="connsiteY1" fmla="*/ 133318 h 200112"/>
              <a:gd name="connsiteX2" fmla="*/ 163904 w 164283"/>
              <a:gd name="connsiteY2" fmla="*/ 198405 h 200112"/>
              <a:gd name="connsiteX3" fmla="*/ 65479 w 164283"/>
              <a:gd name="connsiteY3" fmla="*/ 68230 h 200112"/>
              <a:gd name="connsiteX4" fmla="*/ 392 w 164283"/>
              <a:gd name="connsiteY4" fmla="*/ 1555 h 2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83" h="200112">
                <a:moveTo>
                  <a:pt x="392" y="1555"/>
                </a:moveTo>
                <a:cubicBezTo>
                  <a:pt x="5419" y="12403"/>
                  <a:pt x="68390" y="100510"/>
                  <a:pt x="95642" y="133318"/>
                </a:cubicBezTo>
                <a:cubicBezTo>
                  <a:pt x="122894" y="166126"/>
                  <a:pt x="168931" y="209253"/>
                  <a:pt x="163904" y="198405"/>
                </a:cubicBezTo>
                <a:cubicBezTo>
                  <a:pt x="158877" y="187557"/>
                  <a:pt x="91143" y="97334"/>
                  <a:pt x="65479" y="68230"/>
                </a:cubicBezTo>
                <a:cubicBezTo>
                  <a:pt x="39815" y="39126"/>
                  <a:pt x="-4635" y="-9293"/>
                  <a:pt x="392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0F80593E-2266-4431-92C3-EDFF2D416AFB}"/>
              </a:ext>
            </a:extLst>
          </p:cNvPr>
          <p:cNvSpPr/>
          <p:nvPr/>
        </p:nvSpPr>
        <p:spPr>
          <a:xfrm>
            <a:off x="7133843" y="5455955"/>
            <a:ext cx="94060" cy="368607"/>
          </a:xfrm>
          <a:custGeom>
            <a:avLst/>
            <a:gdLst>
              <a:gd name="connsiteX0" fmla="*/ 382 w 94060"/>
              <a:gd name="connsiteY0" fmla="*/ 283 h 368607"/>
              <a:gd name="connsiteX1" fmla="*/ 48007 w 94060"/>
              <a:gd name="connsiteY1" fmla="*/ 81245 h 368607"/>
              <a:gd name="connsiteX2" fmla="*/ 63882 w 94060"/>
              <a:gd name="connsiteY2" fmla="*/ 276508 h 368607"/>
              <a:gd name="connsiteX3" fmla="*/ 71820 w 94060"/>
              <a:gd name="connsiteY3" fmla="*/ 368583 h 368607"/>
              <a:gd name="connsiteX4" fmla="*/ 94045 w 94060"/>
              <a:gd name="connsiteY4" fmla="*/ 286033 h 368607"/>
              <a:gd name="connsiteX5" fmla="*/ 74995 w 94060"/>
              <a:gd name="connsiteY5" fmla="*/ 325720 h 368607"/>
              <a:gd name="connsiteX6" fmla="*/ 57532 w 94060"/>
              <a:gd name="connsiteY6" fmla="*/ 220945 h 368607"/>
              <a:gd name="connsiteX7" fmla="*/ 27370 w 94060"/>
              <a:gd name="connsiteY7" fmla="*/ 60608 h 368607"/>
              <a:gd name="connsiteX8" fmla="*/ 382 w 94060"/>
              <a:gd name="connsiteY8" fmla="*/ 283 h 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0" h="368607">
                <a:moveTo>
                  <a:pt x="382" y="283"/>
                </a:moveTo>
                <a:cubicBezTo>
                  <a:pt x="3821" y="3722"/>
                  <a:pt x="37424" y="35208"/>
                  <a:pt x="48007" y="81245"/>
                </a:cubicBezTo>
                <a:cubicBezTo>
                  <a:pt x="58590" y="127282"/>
                  <a:pt x="59913" y="228618"/>
                  <a:pt x="63882" y="276508"/>
                </a:cubicBezTo>
                <a:cubicBezTo>
                  <a:pt x="67851" y="324398"/>
                  <a:pt x="66793" y="366996"/>
                  <a:pt x="71820" y="368583"/>
                </a:cubicBezTo>
                <a:cubicBezTo>
                  <a:pt x="76847" y="370170"/>
                  <a:pt x="93516" y="293177"/>
                  <a:pt x="94045" y="286033"/>
                </a:cubicBezTo>
                <a:cubicBezTo>
                  <a:pt x="94574" y="278889"/>
                  <a:pt x="81080" y="336568"/>
                  <a:pt x="74995" y="325720"/>
                </a:cubicBezTo>
                <a:cubicBezTo>
                  <a:pt x="68910" y="314872"/>
                  <a:pt x="65470" y="265130"/>
                  <a:pt x="57532" y="220945"/>
                </a:cubicBezTo>
                <a:cubicBezTo>
                  <a:pt x="49595" y="176760"/>
                  <a:pt x="37159" y="96062"/>
                  <a:pt x="27370" y="60608"/>
                </a:cubicBezTo>
                <a:cubicBezTo>
                  <a:pt x="17581" y="25154"/>
                  <a:pt x="-3057" y="-3156"/>
                  <a:pt x="382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CF64302C-243B-4D96-B7BB-DEC84E2864C5}"/>
              </a:ext>
            </a:extLst>
          </p:cNvPr>
          <p:cNvSpPr/>
          <p:nvPr/>
        </p:nvSpPr>
        <p:spPr>
          <a:xfrm>
            <a:off x="7205719" y="5822375"/>
            <a:ext cx="259983" cy="341598"/>
          </a:xfrm>
          <a:custGeom>
            <a:avLst/>
            <a:gdLst>
              <a:gd name="connsiteX0" fmla="*/ 1531 w 259983"/>
              <a:gd name="connsiteY0" fmla="*/ 575 h 341598"/>
              <a:gd name="connsiteX1" fmla="*/ 172981 w 259983"/>
              <a:gd name="connsiteY1" fmla="*/ 199013 h 341598"/>
              <a:gd name="connsiteX2" fmla="*/ 253944 w 259983"/>
              <a:gd name="connsiteY2" fmla="*/ 333950 h 341598"/>
              <a:gd name="connsiteX3" fmla="*/ 236481 w 259983"/>
              <a:gd name="connsiteY3" fmla="*/ 305375 h 341598"/>
              <a:gd name="connsiteX4" fmla="*/ 96781 w 259983"/>
              <a:gd name="connsiteY4" fmla="*/ 143450 h 341598"/>
              <a:gd name="connsiteX5" fmla="*/ 1531 w 259983"/>
              <a:gd name="connsiteY5" fmla="*/ 575 h 34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83" h="341598">
                <a:moveTo>
                  <a:pt x="1531" y="575"/>
                </a:moveTo>
                <a:cubicBezTo>
                  <a:pt x="14231" y="9835"/>
                  <a:pt x="130912" y="143451"/>
                  <a:pt x="172981" y="199013"/>
                </a:cubicBezTo>
                <a:cubicBezTo>
                  <a:pt x="215050" y="254576"/>
                  <a:pt x="243361" y="316223"/>
                  <a:pt x="253944" y="333950"/>
                </a:cubicBezTo>
                <a:cubicBezTo>
                  <a:pt x="264527" y="351677"/>
                  <a:pt x="262675" y="337125"/>
                  <a:pt x="236481" y="305375"/>
                </a:cubicBezTo>
                <a:cubicBezTo>
                  <a:pt x="210287" y="273625"/>
                  <a:pt x="135410" y="190810"/>
                  <a:pt x="96781" y="143450"/>
                </a:cubicBezTo>
                <a:cubicBezTo>
                  <a:pt x="58152" y="96090"/>
                  <a:pt x="-11169" y="-8685"/>
                  <a:pt x="1531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7ED811A1-CC7C-407A-896D-59E5B9C4810E}"/>
              </a:ext>
            </a:extLst>
          </p:cNvPr>
          <p:cNvSpPr/>
          <p:nvPr/>
        </p:nvSpPr>
        <p:spPr>
          <a:xfrm>
            <a:off x="7234145" y="5990554"/>
            <a:ext cx="175662" cy="171828"/>
          </a:xfrm>
          <a:custGeom>
            <a:avLst/>
            <a:gdLst>
              <a:gd name="connsiteX0" fmla="*/ 1680 w 175662"/>
              <a:gd name="connsiteY0" fmla="*/ 3846 h 171828"/>
              <a:gd name="connsiteX1" fmla="*/ 168368 w 175662"/>
              <a:gd name="connsiteY1" fmla="*/ 167359 h 171828"/>
              <a:gd name="connsiteX2" fmla="*/ 139793 w 175662"/>
              <a:gd name="connsiteY2" fmla="*/ 119734 h 171828"/>
              <a:gd name="connsiteX3" fmla="*/ 84230 w 175662"/>
              <a:gd name="connsiteY3" fmla="*/ 56234 h 171828"/>
              <a:gd name="connsiteX4" fmla="*/ 1680 w 175662"/>
              <a:gd name="connsiteY4" fmla="*/ 3846 h 1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" h="171828">
                <a:moveTo>
                  <a:pt x="1680" y="3846"/>
                </a:moveTo>
                <a:cubicBezTo>
                  <a:pt x="15703" y="22367"/>
                  <a:pt x="145349" y="148044"/>
                  <a:pt x="168368" y="167359"/>
                </a:cubicBezTo>
                <a:cubicBezTo>
                  <a:pt x="191387" y="186674"/>
                  <a:pt x="153816" y="138255"/>
                  <a:pt x="139793" y="119734"/>
                </a:cubicBezTo>
                <a:cubicBezTo>
                  <a:pt x="125770" y="101213"/>
                  <a:pt x="103016" y="73697"/>
                  <a:pt x="84230" y="56234"/>
                </a:cubicBezTo>
                <a:cubicBezTo>
                  <a:pt x="65444" y="38771"/>
                  <a:pt x="-12343" y="-14675"/>
                  <a:pt x="1680" y="3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A323C741-4777-4FCD-9DCD-859A40660FA2}"/>
              </a:ext>
            </a:extLst>
          </p:cNvPr>
          <p:cNvSpPr/>
          <p:nvPr/>
        </p:nvSpPr>
        <p:spPr>
          <a:xfrm>
            <a:off x="7234236" y="6014738"/>
            <a:ext cx="155585" cy="174231"/>
          </a:xfrm>
          <a:custGeom>
            <a:avLst/>
            <a:gdLst>
              <a:gd name="connsiteX0" fmla="*/ 2 w 155585"/>
              <a:gd name="connsiteY0" fmla="*/ 300 h 174231"/>
              <a:gd name="connsiteX1" fmla="*/ 106364 w 155585"/>
              <a:gd name="connsiteY1" fmla="*/ 155875 h 174231"/>
              <a:gd name="connsiteX2" fmla="*/ 155577 w 155585"/>
              <a:gd name="connsiteY2" fmla="*/ 166987 h 174231"/>
              <a:gd name="connsiteX3" fmla="*/ 109539 w 155585"/>
              <a:gd name="connsiteY3" fmla="*/ 117775 h 174231"/>
              <a:gd name="connsiteX4" fmla="*/ 2 w 155585"/>
              <a:gd name="connsiteY4" fmla="*/ 300 h 1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85" h="174231">
                <a:moveTo>
                  <a:pt x="2" y="300"/>
                </a:moveTo>
                <a:cubicBezTo>
                  <a:pt x="-527" y="6650"/>
                  <a:pt x="80435" y="128094"/>
                  <a:pt x="106364" y="155875"/>
                </a:cubicBezTo>
                <a:cubicBezTo>
                  <a:pt x="132293" y="183656"/>
                  <a:pt x="155048" y="173337"/>
                  <a:pt x="155577" y="166987"/>
                </a:cubicBezTo>
                <a:cubicBezTo>
                  <a:pt x="156106" y="160637"/>
                  <a:pt x="132029" y="145556"/>
                  <a:pt x="109539" y="117775"/>
                </a:cubicBezTo>
                <a:cubicBezTo>
                  <a:pt x="87049" y="89994"/>
                  <a:pt x="531" y="-6050"/>
                  <a:pt x="2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3F1B2EB4-A482-4318-A39E-DF25A86CAE07}"/>
              </a:ext>
            </a:extLst>
          </p:cNvPr>
          <p:cNvSpPr/>
          <p:nvPr/>
        </p:nvSpPr>
        <p:spPr>
          <a:xfrm>
            <a:off x="6739264" y="6278474"/>
            <a:ext cx="396547" cy="71795"/>
          </a:xfrm>
          <a:custGeom>
            <a:avLst/>
            <a:gdLst>
              <a:gd name="connsiteX0" fmla="*/ 1261 w 396547"/>
              <a:gd name="connsiteY0" fmla="*/ 71526 h 71795"/>
              <a:gd name="connsiteX1" fmla="*/ 255261 w 396547"/>
              <a:gd name="connsiteY1" fmla="*/ 25489 h 71795"/>
              <a:gd name="connsiteX2" fmla="*/ 394961 w 396547"/>
              <a:gd name="connsiteY2" fmla="*/ 17551 h 71795"/>
              <a:gd name="connsiteX3" fmla="*/ 167949 w 396547"/>
              <a:gd name="connsiteY3" fmla="*/ 1676 h 71795"/>
              <a:gd name="connsiteX4" fmla="*/ 1261 w 396547"/>
              <a:gd name="connsiteY4" fmla="*/ 71526 h 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547" h="71795">
                <a:moveTo>
                  <a:pt x="1261" y="71526"/>
                </a:moveTo>
                <a:cubicBezTo>
                  <a:pt x="15813" y="75495"/>
                  <a:pt x="189644" y="34485"/>
                  <a:pt x="255261" y="25489"/>
                </a:cubicBezTo>
                <a:cubicBezTo>
                  <a:pt x="320878" y="16493"/>
                  <a:pt x="409513" y="21520"/>
                  <a:pt x="394961" y="17551"/>
                </a:cubicBezTo>
                <a:cubicBezTo>
                  <a:pt x="380409" y="13582"/>
                  <a:pt x="234359" y="-5732"/>
                  <a:pt x="167949" y="1676"/>
                </a:cubicBezTo>
                <a:cubicBezTo>
                  <a:pt x="101539" y="9084"/>
                  <a:pt x="-13291" y="67557"/>
                  <a:pt x="1261" y="7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832B7DB5-7E7E-4767-8C61-AC58574328C7}"/>
              </a:ext>
            </a:extLst>
          </p:cNvPr>
          <p:cNvSpPr/>
          <p:nvPr/>
        </p:nvSpPr>
        <p:spPr>
          <a:xfrm>
            <a:off x="7259592" y="6127373"/>
            <a:ext cx="206729" cy="77166"/>
          </a:xfrm>
          <a:custGeom>
            <a:avLst/>
            <a:gdLst>
              <a:gd name="connsiteX0" fmla="*/ 46 w 206729"/>
              <a:gd name="connsiteY0" fmla="*/ 74990 h 77166"/>
              <a:gd name="connsiteX1" fmla="*/ 160383 w 206729"/>
              <a:gd name="connsiteY1" fmla="*/ 65465 h 77166"/>
              <a:gd name="connsiteX2" fmla="*/ 206421 w 206729"/>
              <a:gd name="connsiteY2" fmla="*/ 377 h 77166"/>
              <a:gd name="connsiteX3" fmla="*/ 144508 w 206729"/>
              <a:gd name="connsiteY3" fmla="*/ 40065 h 77166"/>
              <a:gd name="connsiteX4" fmla="*/ 46 w 206729"/>
              <a:gd name="connsiteY4" fmla="*/ 74990 h 7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29" h="77166">
                <a:moveTo>
                  <a:pt x="46" y="74990"/>
                </a:moveTo>
                <a:cubicBezTo>
                  <a:pt x="2692" y="79223"/>
                  <a:pt x="125987" y="77900"/>
                  <a:pt x="160383" y="65465"/>
                </a:cubicBezTo>
                <a:cubicBezTo>
                  <a:pt x="194779" y="53030"/>
                  <a:pt x="209067" y="4610"/>
                  <a:pt x="206421" y="377"/>
                </a:cubicBezTo>
                <a:cubicBezTo>
                  <a:pt x="203775" y="-3856"/>
                  <a:pt x="179962" y="28688"/>
                  <a:pt x="144508" y="40065"/>
                </a:cubicBezTo>
                <a:cubicBezTo>
                  <a:pt x="109054" y="51442"/>
                  <a:pt x="-2600" y="70757"/>
                  <a:pt x="46" y="74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56F33DDB-B343-4A12-98D3-7D77C696E093}"/>
              </a:ext>
            </a:extLst>
          </p:cNvPr>
          <p:cNvSpPr/>
          <p:nvPr/>
        </p:nvSpPr>
        <p:spPr>
          <a:xfrm>
            <a:off x="7223021" y="6242094"/>
            <a:ext cx="317790" cy="67036"/>
          </a:xfrm>
          <a:custGeom>
            <a:avLst/>
            <a:gdLst>
              <a:gd name="connsiteX0" fmla="*/ 104 w 317790"/>
              <a:gd name="connsiteY0" fmla="*/ 3131 h 67036"/>
              <a:gd name="connsiteX1" fmla="*/ 174729 w 317790"/>
              <a:gd name="connsiteY1" fmla="*/ 7894 h 67036"/>
              <a:gd name="connsiteX2" fmla="*/ 317604 w 317790"/>
              <a:gd name="connsiteY2" fmla="*/ 66631 h 67036"/>
              <a:gd name="connsiteX3" fmla="*/ 200129 w 317790"/>
              <a:gd name="connsiteY3" fmla="*/ 31706 h 67036"/>
              <a:gd name="connsiteX4" fmla="*/ 104 w 317790"/>
              <a:gd name="connsiteY4" fmla="*/ 3131 h 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90" h="67036">
                <a:moveTo>
                  <a:pt x="104" y="3131"/>
                </a:moveTo>
                <a:cubicBezTo>
                  <a:pt x="-4129" y="-838"/>
                  <a:pt x="121812" y="-2689"/>
                  <a:pt x="174729" y="7894"/>
                </a:cubicBezTo>
                <a:cubicBezTo>
                  <a:pt x="227646" y="18477"/>
                  <a:pt x="313371" y="62662"/>
                  <a:pt x="317604" y="66631"/>
                </a:cubicBezTo>
                <a:cubicBezTo>
                  <a:pt x="321837" y="70600"/>
                  <a:pt x="253046" y="44406"/>
                  <a:pt x="200129" y="31706"/>
                </a:cubicBezTo>
                <a:cubicBezTo>
                  <a:pt x="147212" y="19006"/>
                  <a:pt x="4337" y="7100"/>
                  <a:pt x="104" y="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C7CB48B8-52A7-4DC2-B5F8-A446D5D59E0E}"/>
              </a:ext>
            </a:extLst>
          </p:cNvPr>
          <p:cNvSpPr/>
          <p:nvPr/>
        </p:nvSpPr>
        <p:spPr>
          <a:xfrm>
            <a:off x="7154863" y="6324486"/>
            <a:ext cx="336502" cy="118297"/>
          </a:xfrm>
          <a:custGeom>
            <a:avLst/>
            <a:gdLst>
              <a:gd name="connsiteX0" fmla="*/ 0 w 336502"/>
              <a:gd name="connsiteY0" fmla="*/ 114 h 118297"/>
              <a:gd name="connsiteX1" fmla="*/ 312737 w 336502"/>
              <a:gd name="connsiteY1" fmla="*/ 39802 h 118297"/>
              <a:gd name="connsiteX2" fmla="*/ 312737 w 336502"/>
              <a:gd name="connsiteY2" fmla="*/ 84252 h 118297"/>
              <a:gd name="connsiteX3" fmla="*/ 296862 w 336502"/>
              <a:gd name="connsiteY3" fmla="*/ 117589 h 118297"/>
              <a:gd name="connsiteX4" fmla="*/ 312737 w 336502"/>
              <a:gd name="connsiteY4" fmla="*/ 52502 h 118297"/>
              <a:gd name="connsiteX5" fmla="*/ 0 w 336502"/>
              <a:gd name="connsiteY5" fmla="*/ 114 h 1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02" h="118297">
                <a:moveTo>
                  <a:pt x="0" y="114"/>
                </a:moveTo>
                <a:cubicBezTo>
                  <a:pt x="0" y="-2003"/>
                  <a:pt x="260614" y="25779"/>
                  <a:pt x="312737" y="39802"/>
                </a:cubicBezTo>
                <a:cubicBezTo>
                  <a:pt x="364860" y="53825"/>
                  <a:pt x="315383" y="71288"/>
                  <a:pt x="312737" y="84252"/>
                </a:cubicBezTo>
                <a:cubicBezTo>
                  <a:pt x="310091" y="97217"/>
                  <a:pt x="296862" y="122881"/>
                  <a:pt x="296862" y="117589"/>
                </a:cubicBezTo>
                <a:cubicBezTo>
                  <a:pt x="296862" y="112297"/>
                  <a:pt x="360097" y="69964"/>
                  <a:pt x="312737" y="52502"/>
                </a:cubicBezTo>
                <a:cubicBezTo>
                  <a:pt x="265377" y="35040"/>
                  <a:pt x="0" y="2231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7264C21A-8934-4470-AA9C-E6DA3AEA74E2}"/>
              </a:ext>
            </a:extLst>
          </p:cNvPr>
          <p:cNvSpPr/>
          <p:nvPr/>
        </p:nvSpPr>
        <p:spPr>
          <a:xfrm>
            <a:off x="7543260" y="6132722"/>
            <a:ext cx="327205" cy="598090"/>
          </a:xfrm>
          <a:custGeom>
            <a:avLst/>
            <a:gdLst>
              <a:gd name="connsiteX0" fmla="*/ 540 w 327205"/>
              <a:gd name="connsiteY0" fmla="*/ 2966 h 598090"/>
              <a:gd name="connsiteX1" fmla="*/ 114840 w 327205"/>
              <a:gd name="connsiteY1" fmla="*/ 25191 h 598090"/>
              <a:gd name="connsiteX2" fmla="*/ 124365 w 327205"/>
              <a:gd name="connsiteY2" fmla="*/ 91866 h 598090"/>
              <a:gd name="connsiteX3" fmla="*/ 289465 w 327205"/>
              <a:gd name="connsiteY3" fmla="*/ 468103 h 598090"/>
              <a:gd name="connsiteX4" fmla="*/ 325978 w 327205"/>
              <a:gd name="connsiteY4" fmla="*/ 595103 h 598090"/>
              <a:gd name="connsiteX5" fmla="*/ 306928 w 327205"/>
              <a:gd name="connsiteY5" fmla="*/ 533191 h 598090"/>
              <a:gd name="connsiteX6" fmla="*/ 198978 w 327205"/>
              <a:gd name="connsiteY6" fmla="*/ 268078 h 598090"/>
              <a:gd name="connsiteX7" fmla="*/ 76740 w 327205"/>
              <a:gd name="connsiteY7" fmla="*/ 29953 h 598090"/>
              <a:gd name="connsiteX8" fmla="*/ 540 w 327205"/>
              <a:gd name="connsiteY8" fmla="*/ 2966 h 5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05" h="598090">
                <a:moveTo>
                  <a:pt x="540" y="2966"/>
                </a:moveTo>
                <a:cubicBezTo>
                  <a:pt x="6890" y="2172"/>
                  <a:pt x="94203" y="10374"/>
                  <a:pt x="114840" y="25191"/>
                </a:cubicBezTo>
                <a:cubicBezTo>
                  <a:pt x="135477" y="40008"/>
                  <a:pt x="95261" y="18047"/>
                  <a:pt x="124365" y="91866"/>
                </a:cubicBezTo>
                <a:cubicBezTo>
                  <a:pt x="153469" y="165685"/>
                  <a:pt x="255863" y="384230"/>
                  <a:pt x="289465" y="468103"/>
                </a:cubicBezTo>
                <a:cubicBezTo>
                  <a:pt x="323067" y="551976"/>
                  <a:pt x="323068" y="584255"/>
                  <a:pt x="325978" y="595103"/>
                </a:cubicBezTo>
                <a:cubicBezTo>
                  <a:pt x="328888" y="605951"/>
                  <a:pt x="328095" y="587695"/>
                  <a:pt x="306928" y="533191"/>
                </a:cubicBezTo>
                <a:cubicBezTo>
                  <a:pt x="285761" y="478687"/>
                  <a:pt x="237343" y="351951"/>
                  <a:pt x="198978" y="268078"/>
                </a:cubicBezTo>
                <a:cubicBezTo>
                  <a:pt x="160613" y="184205"/>
                  <a:pt x="108225" y="74138"/>
                  <a:pt x="76740" y="29953"/>
                </a:cubicBezTo>
                <a:cubicBezTo>
                  <a:pt x="45255" y="-14232"/>
                  <a:pt x="-5810" y="3760"/>
                  <a:pt x="540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38DEC200-F5F6-441D-8FEA-6F3A5FA0B7F4}"/>
              </a:ext>
            </a:extLst>
          </p:cNvPr>
          <p:cNvSpPr/>
          <p:nvPr/>
        </p:nvSpPr>
        <p:spPr>
          <a:xfrm>
            <a:off x="7537450" y="6157913"/>
            <a:ext cx="87782" cy="34947"/>
          </a:xfrm>
          <a:custGeom>
            <a:avLst/>
            <a:gdLst>
              <a:gd name="connsiteX0" fmla="*/ 0 w 87782"/>
              <a:gd name="connsiteY0" fmla="*/ 0 h 34947"/>
              <a:gd name="connsiteX1" fmla="*/ 87313 w 87782"/>
              <a:gd name="connsiteY1" fmla="*/ 34925 h 34947"/>
              <a:gd name="connsiteX2" fmla="*/ 0 w 87782"/>
              <a:gd name="connsiteY2" fmla="*/ 0 h 3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82" h="34947">
                <a:moveTo>
                  <a:pt x="0" y="0"/>
                </a:moveTo>
                <a:cubicBezTo>
                  <a:pt x="0" y="0"/>
                  <a:pt x="79376" y="33867"/>
                  <a:pt x="87313" y="34925"/>
                </a:cubicBezTo>
                <a:cubicBezTo>
                  <a:pt x="95250" y="3598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16F8A6D1-4EA3-41A5-87F9-F93EEAF01A8C}"/>
              </a:ext>
            </a:extLst>
          </p:cNvPr>
          <p:cNvSpPr/>
          <p:nvPr/>
        </p:nvSpPr>
        <p:spPr>
          <a:xfrm>
            <a:off x="7609757" y="6197778"/>
            <a:ext cx="222689" cy="470358"/>
          </a:xfrm>
          <a:custGeom>
            <a:avLst/>
            <a:gdLst>
              <a:gd name="connsiteX0" fmla="*/ 2306 w 222689"/>
              <a:gd name="connsiteY0" fmla="*/ 1410 h 470358"/>
              <a:gd name="connsiteX1" fmla="*/ 43581 w 222689"/>
              <a:gd name="connsiteY1" fmla="*/ 133172 h 470358"/>
              <a:gd name="connsiteX2" fmla="*/ 210268 w 222689"/>
              <a:gd name="connsiteY2" fmla="*/ 453847 h 470358"/>
              <a:gd name="connsiteX3" fmla="*/ 197568 w 222689"/>
              <a:gd name="connsiteY3" fmla="*/ 401460 h 470358"/>
              <a:gd name="connsiteX4" fmla="*/ 94381 w 222689"/>
              <a:gd name="connsiteY4" fmla="*/ 206197 h 470358"/>
              <a:gd name="connsiteX5" fmla="*/ 2306 w 222689"/>
              <a:gd name="connsiteY5" fmla="*/ 1410 h 47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89" h="470358">
                <a:moveTo>
                  <a:pt x="2306" y="1410"/>
                </a:moveTo>
                <a:cubicBezTo>
                  <a:pt x="-6161" y="-10761"/>
                  <a:pt x="8921" y="57766"/>
                  <a:pt x="43581" y="133172"/>
                </a:cubicBezTo>
                <a:cubicBezTo>
                  <a:pt x="78241" y="208578"/>
                  <a:pt x="184604" y="409132"/>
                  <a:pt x="210268" y="453847"/>
                </a:cubicBezTo>
                <a:cubicBezTo>
                  <a:pt x="235932" y="498562"/>
                  <a:pt x="216883" y="442735"/>
                  <a:pt x="197568" y="401460"/>
                </a:cubicBezTo>
                <a:cubicBezTo>
                  <a:pt x="178253" y="360185"/>
                  <a:pt x="124808" y="272872"/>
                  <a:pt x="94381" y="206197"/>
                </a:cubicBezTo>
                <a:cubicBezTo>
                  <a:pt x="63954" y="139522"/>
                  <a:pt x="10773" y="13581"/>
                  <a:pt x="2306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5B3CA16-9A68-4A11-BFC8-BFEAA6BE14D2}"/>
              </a:ext>
            </a:extLst>
          </p:cNvPr>
          <p:cNvSpPr/>
          <p:nvPr/>
        </p:nvSpPr>
        <p:spPr>
          <a:xfrm>
            <a:off x="7487807" y="6154736"/>
            <a:ext cx="75283" cy="134998"/>
          </a:xfrm>
          <a:custGeom>
            <a:avLst/>
            <a:gdLst>
              <a:gd name="connsiteX0" fmla="*/ 431 w 75283"/>
              <a:gd name="connsiteY0" fmla="*/ 2 h 134998"/>
              <a:gd name="connsiteX1" fmla="*/ 70281 w 75283"/>
              <a:gd name="connsiteY1" fmla="*/ 30164 h 134998"/>
              <a:gd name="connsiteX2" fmla="*/ 70281 w 75283"/>
              <a:gd name="connsiteY2" fmla="*/ 65089 h 134998"/>
              <a:gd name="connsiteX3" fmla="*/ 75043 w 75283"/>
              <a:gd name="connsiteY3" fmla="*/ 134939 h 134998"/>
              <a:gd name="connsiteX4" fmla="*/ 62343 w 75283"/>
              <a:gd name="connsiteY4" fmla="*/ 52389 h 134998"/>
              <a:gd name="connsiteX5" fmla="*/ 41706 w 75283"/>
              <a:gd name="connsiteY5" fmla="*/ 31752 h 134998"/>
              <a:gd name="connsiteX6" fmla="*/ 431 w 75283"/>
              <a:gd name="connsiteY6" fmla="*/ 2 h 1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" h="134998">
                <a:moveTo>
                  <a:pt x="431" y="2"/>
                </a:moveTo>
                <a:cubicBezTo>
                  <a:pt x="5193" y="-263"/>
                  <a:pt x="58639" y="19316"/>
                  <a:pt x="70281" y="30164"/>
                </a:cubicBezTo>
                <a:cubicBezTo>
                  <a:pt x="81923" y="41012"/>
                  <a:pt x="69487" y="47627"/>
                  <a:pt x="70281" y="65089"/>
                </a:cubicBezTo>
                <a:cubicBezTo>
                  <a:pt x="71075" y="82551"/>
                  <a:pt x="76366" y="137056"/>
                  <a:pt x="75043" y="134939"/>
                </a:cubicBezTo>
                <a:cubicBezTo>
                  <a:pt x="73720" y="132822"/>
                  <a:pt x="67899" y="69587"/>
                  <a:pt x="62343" y="52389"/>
                </a:cubicBezTo>
                <a:cubicBezTo>
                  <a:pt x="56787" y="35191"/>
                  <a:pt x="51760" y="38366"/>
                  <a:pt x="41706" y="31752"/>
                </a:cubicBezTo>
                <a:cubicBezTo>
                  <a:pt x="31652" y="25138"/>
                  <a:pt x="-4331" y="267"/>
                  <a:pt x="43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02FBE690-9B57-4D4C-81E1-53C7786E452B}"/>
              </a:ext>
            </a:extLst>
          </p:cNvPr>
          <p:cNvSpPr/>
          <p:nvPr/>
        </p:nvSpPr>
        <p:spPr>
          <a:xfrm>
            <a:off x="7492665" y="6162642"/>
            <a:ext cx="81320" cy="135867"/>
          </a:xfrm>
          <a:custGeom>
            <a:avLst/>
            <a:gdLst>
              <a:gd name="connsiteX0" fmla="*/ 335 w 81320"/>
              <a:gd name="connsiteY0" fmla="*/ 33 h 135867"/>
              <a:gd name="connsiteX1" fmla="*/ 9860 w 81320"/>
              <a:gd name="connsiteY1" fmla="*/ 66708 h 135867"/>
              <a:gd name="connsiteX2" fmla="*/ 35260 w 81320"/>
              <a:gd name="connsiteY2" fmla="*/ 80996 h 135867"/>
              <a:gd name="connsiteX3" fmla="*/ 38435 w 81320"/>
              <a:gd name="connsiteY3" fmla="*/ 133383 h 135867"/>
              <a:gd name="connsiteX4" fmla="*/ 81298 w 81320"/>
              <a:gd name="connsiteY4" fmla="*/ 125446 h 135867"/>
              <a:gd name="connsiteX5" fmla="*/ 32085 w 81320"/>
              <a:gd name="connsiteY5" fmla="*/ 107983 h 135867"/>
              <a:gd name="connsiteX6" fmla="*/ 5098 w 81320"/>
              <a:gd name="connsiteY6" fmla="*/ 76233 h 135867"/>
              <a:gd name="connsiteX7" fmla="*/ 335 w 81320"/>
              <a:gd name="connsiteY7" fmla="*/ 33 h 13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20" h="135867">
                <a:moveTo>
                  <a:pt x="335" y="33"/>
                </a:moveTo>
                <a:cubicBezTo>
                  <a:pt x="1129" y="-1555"/>
                  <a:pt x="4039" y="53214"/>
                  <a:pt x="9860" y="66708"/>
                </a:cubicBezTo>
                <a:cubicBezTo>
                  <a:pt x="15681" y="80202"/>
                  <a:pt x="30498" y="69884"/>
                  <a:pt x="35260" y="80996"/>
                </a:cubicBezTo>
                <a:cubicBezTo>
                  <a:pt x="40022" y="92108"/>
                  <a:pt x="30762" y="125975"/>
                  <a:pt x="38435" y="133383"/>
                </a:cubicBezTo>
                <a:cubicBezTo>
                  <a:pt x="46108" y="140791"/>
                  <a:pt x="82356" y="129679"/>
                  <a:pt x="81298" y="125446"/>
                </a:cubicBezTo>
                <a:cubicBezTo>
                  <a:pt x="80240" y="121213"/>
                  <a:pt x="44785" y="116185"/>
                  <a:pt x="32085" y="107983"/>
                </a:cubicBezTo>
                <a:cubicBezTo>
                  <a:pt x="19385" y="99781"/>
                  <a:pt x="10390" y="91579"/>
                  <a:pt x="5098" y="76233"/>
                </a:cubicBezTo>
                <a:cubicBezTo>
                  <a:pt x="-194" y="60887"/>
                  <a:pt x="-459" y="1621"/>
                  <a:pt x="33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D8F37E10-79C9-492E-BBD5-4172D1346FBF}"/>
              </a:ext>
            </a:extLst>
          </p:cNvPr>
          <p:cNvSpPr/>
          <p:nvPr/>
        </p:nvSpPr>
        <p:spPr>
          <a:xfrm>
            <a:off x="7495705" y="6183901"/>
            <a:ext cx="63090" cy="78789"/>
          </a:xfrm>
          <a:custGeom>
            <a:avLst/>
            <a:gdLst>
              <a:gd name="connsiteX0" fmla="*/ 470 w 63090"/>
              <a:gd name="connsiteY0" fmla="*/ 999 h 78789"/>
              <a:gd name="connsiteX1" fmla="*/ 62383 w 63090"/>
              <a:gd name="connsiteY1" fmla="*/ 37512 h 78789"/>
              <a:gd name="connsiteX2" fmla="*/ 33808 w 63090"/>
              <a:gd name="connsiteY2" fmla="*/ 78787 h 78789"/>
              <a:gd name="connsiteX3" fmla="*/ 470 w 63090"/>
              <a:gd name="connsiteY3" fmla="*/ 999 h 7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0" h="78789">
                <a:moveTo>
                  <a:pt x="470" y="999"/>
                </a:moveTo>
                <a:cubicBezTo>
                  <a:pt x="5232" y="-5880"/>
                  <a:pt x="56827" y="24547"/>
                  <a:pt x="62383" y="37512"/>
                </a:cubicBezTo>
                <a:cubicBezTo>
                  <a:pt x="67939" y="50477"/>
                  <a:pt x="39100" y="78258"/>
                  <a:pt x="33808" y="78787"/>
                </a:cubicBezTo>
                <a:cubicBezTo>
                  <a:pt x="28516" y="79316"/>
                  <a:pt x="-4292" y="7878"/>
                  <a:pt x="470" y="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D674BCB3-E8A2-455A-A03C-136ECA660526}"/>
              </a:ext>
            </a:extLst>
          </p:cNvPr>
          <p:cNvSpPr/>
          <p:nvPr/>
        </p:nvSpPr>
        <p:spPr>
          <a:xfrm>
            <a:off x="7559633" y="6275501"/>
            <a:ext cx="271012" cy="426794"/>
          </a:xfrm>
          <a:custGeom>
            <a:avLst/>
            <a:gdLst>
              <a:gd name="connsiteX0" fmla="*/ 6392 w 271012"/>
              <a:gd name="connsiteY0" fmla="*/ 15762 h 426794"/>
              <a:gd name="connsiteX1" fmla="*/ 201655 w 271012"/>
              <a:gd name="connsiteY1" fmla="*/ 309449 h 426794"/>
              <a:gd name="connsiteX2" fmla="*/ 269917 w 271012"/>
              <a:gd name="connsiteY2" fmla="*/ 425337 h 426794"/>
              <a:gd name="connsiteX3" fmla="*/ 230230 w 271012"/>
              <a:gd name="connsiteY3" fmla="*/ 353899 h 426794"/>
              <a:gd name="connsiteX4" fmla="*/ 65130 w 271012"/>
              <a:gd name="connsiteY4" fmla="*/ 74499 h 426794"/>
              <a:gd name="connsiteX5" fmla="*/ 6392 w 271012"/>
              <a:gd name="connsiteY5" fmla="*/ 15762 h 42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012" h="426794">
                <a:moveTo>
                  <a:pt x="6392" y="15762"/>
                </a:moveTo>
                <a:cubicBezTo>
                  <a:pt x="29146" y="54920"/>
                  <a:pt x="157734" y="241187"/>
                  <a:pt x="201655" y="309449"/>
                </a:cubicBezTo>
                <a:cubicBezTo>
                  <a:pt x="245576" y="377711"/>
                  <a:pt x="265155" y="417929"/>
                  <a:pt x="269917" y="425337"/>
                </a:cubicBezTo>
                <a:cubicBezTo>
                  <a:pt x="274680" y="432745"/>
                  <a:pt x="264361" y="412372"/>
                  <a:pt x="230230" y="353899"/>
                </a:cubicBezTo>
                <a:cubicBezTo>
                  <a:pt x="196099" y="295426"/>
                  <a:pt x="104288" y="133236"/>
                  <a:pt x="65130" y="74499"/>
                </a:cubicBezTo>
                <a:cubicBezTo>
                  <a:pt x="25972" y="15762"/>
                  <a:pt x="-16362" y="-23396"/>
                  <a:pt x="6392" y="15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6733E654-37AA-42A1-A3A3-651FDBD8D472}"/>
              </a:ext>
            </a:extLst>
          </p:cNvPr>
          <p:cNvSpPr/>
          <p:nvPr/>
        </p:nvSpPr>
        <p:spPr>
          <a:xfrm>
            <a:off x="7545475" y="6286595"/>
            <a:ext cx="326951" cy="471753"/>
          </a:xfrm>
          <a:custGeom>
            <a:avLst/>
            <a:gdLst>
              <a:gd name="connsiteX0" fmla="*/ 3088 w 326951"/>
              <a:gd name="connsiteY0" fmla="*/ 1493 h 471753"/>
              <a:gd name="connsiteX1" fmla="*/ 41188 w 326951"/>
              <a:gd name="connsiteY1" fmla="*/ 101505 h 471753"/>
              <a:gd name="connsiteX2" fmla="*/ 245975 w 326951"/>
              <a:gd name="connsiteY2" fmla="*/ 426943 h 471753"/>
              <a:gd name="connsiteX3" fmla="*/ 269788 w 326951"/>
              <a:gd name="connsiteY3" fmla="*/ 468218 h 471753"/>
              <a:gd name="connsiteX4" fmla="*/ 326938 w 326951"/>
              <a:gd name="connsiteY4" fmla="*/ 420593 h 471753"/>
              <a:gd name="connsiteX5" fmla="*/ 272963 w 326951"/>
              <a:gd name="connsiteY5" fmla="*/ 436468 h 471753"/>
              <a:gd name="connsiteX6" fmla="*/ 88813 w 326951"/>
              <a:gd name="connsiteY6" fmla="*/ 160243 h 471753"/>
              <a:gd name="connsiteX7" fmla="*/ 3088 w 326951"/>
              <a:gd name="connsiteY7" fmla="*/ 1493 h 4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951" h="471753">
                <a:moveTo>
                  <a:pt x="3088" y="1493"/>
                </a:moveTo>
                <a:cubicBezTo>
                  <a:pt x="-4849" y="-8297"/>
                  <a:pt x="707" y="30597"/>
                  <a:pt x="41188" y="101505"/>
                </a:cubicBezTo>
                <a:cubicBezTo>
                  <a:pt x="81669" y="172413"/>
                  <a:pt x="207875" y="365824"/>
                  <a:pt x="245975" y="426943"/>
                </a:cubicBezTo>
                <a:cubicBezTo>
                  <a:pt x="284075" y="488062"/>
                  <a:pt x="256294" y="469276"/>
                  <a:pt x="269788" y="468218"/>
                </a:cubicBezTo>
                <a:cubicBezTo>
                  <a:pt x="283282" y="467160"/>
                  <a:pt x="326409" y="425885"/>
                  <a:pt x="326938" y="420593"/>
                </a:cubicBezTo>
                <a:cubicBezTo>
                  <a:pt x="327467" y="415301"/>
                  <a:pt x="312651" y="479860"/>
                  <a:pt x="272963" y="436468"/>
                </a:cubicBezTo>
                <a:cubicBezTo>
                  <a:pt x="233276" y="393076"/>
                  <a:pt x="131940" y="234326"/>
                  <a:pt x="88813" y="160243"/>
                </a:cubicBezTo>
                <a:cubicBezTo>
                  <a:pt x="45686" y="86160"/>
                  <a:pt x="11025" y="11283"/>
                  <a:pt x="3088" y="1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B1DE52DE-838A-4769-A358-8BFD050D2687}"/>
              </a:ext>
            </a:extLst>
          </p:cNvPr>
          <p:cNvSpPr/>
          <p:nvPr/>
        </p:nvSpPr>
        <p:spPr>
          <a:xfrm>
            <a:off x="7804106" y="6227461"/>
            <a:ext cx="208588" cy="781685"/>
          </a:xfrm>
          <a:custGeom>
            <a:avLst/>
            <a:gdLst>
              <a:gd name="connsiteX0" fmla="*/ 44 w 208588"/>
              <a:gd name="connsiteY0" fmla="*/ 302 h 781685"/>
              <a:gd name="connsiteX1" fmla="*/ 69894 w 208588"/>
              <a:gd name="connsiteY1" fmla="*/ 362252 h 781685"/>
              <a:gd name="connsiteX2" fmla="*/ 93707 w 208588"/>
              <a:gd name="connsiteY2" fmla="*/ 532114 h 781685"/>
              <a:gd name="connsiteX3" fmla="*/ 96882 w 208588"/>
              <a:gd name="connsiteY3" fmla="*/ 570214 h 781685"/>
              <a:gd name="connsiteX4" fmla="*/ 144507 w 208588"/>
              <a:gd name="connsiteY4" fmla="*/ 659114 h 781685"/>
              <a:gd name="connsiteX5" fmla="*/ 208007 w 208588"/>
              <a:gd name="connsiteY5" fmla="*/ 781352 h 781685"/>
              <a:gd name="connsiteX6" fmla="*/ 104819 w 208588"/>
              <a:gd name="connsiteY6" fmla="*/ 619427 h 781685"/>
              <a:gd name="connsiteX7" fmla="*/ 81007 w 208588"/>
              <a:gd name="connsiteY7" fmla="*/ 427339 h 781685"/>
              <a:gd name="connsiteX8" fmla="*/ 44 w 208588"/>
              <a:gd name="connsiteY8" fmla="*/ 302 h 78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88" h="781685">
                <a:moveTo>
                  <a:pt x="44" y="302"/>
                </a:moveTo>
                <a:cubicBezTo>
                  <a:pt x="-1808" y="-10546"/>
                  <a:pt x="54284" y="273617"/>
                  <a:pt x="69894" y="362252"/>
                </a:cubicBezTo>
                <a:cubicBezTo>
                  <a:pt x="85505" y="450887"/>
                  <a:pt x="89209" y="497454"/>
                  <a:pt x="93707" y="532114"/>
                </a:cubicBezTo>
                <a:cubicBezTo>
                  <a:pt x="98205" y="566774"/>
                  <a:pt x="88415" y="549047"/>
                  <a:pt x="96882" y="570214"/>
                </a:cubicBezTo>
                <a:cubicBezTo>
                  <a:pt x="105349" y="591381"/>
                  <a:pt x="144507" y="659114"/>
                  <a:pt x="144507" y="659114"/>
                </a:cubicBezTo>
                <a:cubicBezTo>
                  <a:pt x="163028" y="694304"/>
                  <a:pt x="214622" y="787966"/>
                  <a:pt x="208007" y="781352"/>
                </a:cubicBezTo>
                <a:cubicBezTo>
                  <a:pt x="201392" y="774738"/>
                  <a:pt x="125986" y="678429"/>
                  <a:pt x="104819" y="619427"/>
                </a:cubicBezTo>
                <a:cubicBezTo>
                  <a:pt x="83652" y="560425"/>
                  <a:pt x="97676" y="530262"/>
                  <a:pt x="81007" y="427339"/>
                </a:cubicBezTo>
                <a:cubicBezTo>
                  <a:pt x="64338" y="324416"/>
                  <a:pt x="1896" y="11150"/>
                  <a:pt x="4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89C617BA-52C0-4690-9CD7-A400D586973E}"/>
              </a:ext>
            </a:extLst>
          </p:cNvPr>
          <p:cNvSpPr/>
          <p:nvPr/>
        </p:nvSpPr>
        <p:spPr>
          <a:xfrm>
            <a:off x="7879972" y="6330505"/>
            <a:ext cx="191712" cy="680095"/>
          </a:xfrm>
          <a:custGeom>
            <a:avLst/>
            <a:gdLst>
              <a:gd name="connsiteX0" fmla="*/ 378 w 191712"/>
              <a:gd name="connsiteY0" fmla="*/ 445 h 680095"/>
              <a:gd name="connsiteX1" fmla="*/ 89278 w 191712"/>
              <a:gd name="connsiteY1" fmla="*/ 386208 h 680095"/>
              <a:gd name="connsiteX2" fmla="*/ 90866 w 191712"/>
              <a:gd name="connsiteY2" fmla="*/ 454470 h 680095"/>
              <a:gd name="connsiteX3" fmla="*/ 186116 w 191712"/>
              <a:gd name="connsiteY3" fmla="*/ 621158 h 680095"/>
              <a:gd name="connsiteX4" fmla="*/ 179766 w 191712"/>
              <a:gd name="connsiteY4" fmla="*/ 679895 h 680095"/>
              <a:gd name="connsiteX5" fmla="*/ 173416 w 191712"/>
              <a:gd name="connsiteY5" fmla="*/ 605283 h 680095"/>
              <a:gd name="connsiteX6" fmla="*/ 62291 w 191712"/>
              <a:gd name="connsiteY6" fmla="*/ 314770 h 680095"/>
              <a:gd name="connsiteX7" fmla="*/ 378 w 191712"/>
              <a:gd name="connsiteY7" fmla="*/ 445 h 68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12" h="680095">
                <a:moveTo>
                  <a:pt x="378" y="445"/>
                </a:moveTo>
                <a:cubicBezTo>
                  <a:pt x="4876" y="12351"/>
                  <a:pt x="74197" y="310537"/>
                  <a:pt x="89278" y="386208"/>
                </a:cubicBezTo>
                <a:cubicBezTo>
                  <a:pt x="104359" y="461879"/>
                  <a:pt x="74726" y="415312"/>
                  <a:pt x="90866" y="454470"/>
                </a:cubicBezTo>
                <a:cubicBezTo>
                  <a:pt x="107006" y="493628"/>
                  <a:pt x="171299" y="583587"/>
                  <a:pt x="186116" y="621158"/>
                </a:cubicBezTo>
                <a:cubicBezTo>
                  <a:pt x="200933" y="658729"/>
                  <a:pt x="181883" y="682541"/>
                  <a:pt x="179766" y="679895"/>
                </a:cubicBezTo>
                <a:cubicBezTo>
                  <a:pt x="177649" y="677249"/>
                  <a:pt x="192995" y="666137"/>
                  <a:pt x="173416" y="605283"/>
                </a:cubicBezTo>
                <a:cubicBezTo>
                  <a:pt x="153837" y="544429"/>
                  <a:pt x="92189" y="411343"/>
                  <a:pt x="62291" y="314770"/>
                </a:cubicBezTo>
                <a:cubicBezTo>
                  <a:pt x="32393" y="218197"/>
                  <a:pt x="-4120" y="-11461"/>
                  <a:pt x="378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281C8C50-E6C0-46CD-9271-257C6E597EE5}"/>
              </a:ext>
            </a:extLst>
          </p:cNvPr>
          <p:cNvSpPr/>
          <p:nvPr/>
        </p:nvSpPr>
        <p:spPr>
          <a:xfrm>
            <a:off x="7908658" y="6786253"/>
            <a:ext cx="124899" cy="222873"/>
          </a:xfrm>
          <a:custGeom>
            <a:avLst/>
            <a:gdLst>
              <a:gd name="connsiteX0" fmla="*/ 267 w 124899"/>
              <a:gd name="connsiteY0" fmla="*/ 310 h 222873"/>
              <a:gd name="connsiteX1" fmla="*/ 87580 w 124899"/>
              <a:gd name="connsiteY1" fmla="*/ 95560 h 222873"/>
              <a:gd name="connsiteX2" fmla="*/ 106630 w 124899"/>
              <a:gd name="connsiteY2" fmla="*/ 222560 h 222873"/>
              <a:gd name="connsiteX3" fmla="*/ 119330 w 124899"/>
              <a:gd name="connsiteY3" fmla="*/ 127310 h 222873"/>
              <a:gd name="connsiteX4" fmla="*/ 267 w 124899"/>
              <a:gd name="connsiteY4" fmla="*/ 310 h 22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99" h="222873">
                <a:moveTo>
                  <a:pt x="267" y="310"/>
                </a:moveTo>
                <a:cubicBezTo>
                  <a:pt x="-5025" y="-4982"/>
                  <a:pt x="69853" y="58518"/>
                  <a:pt x="87580" y="95560"/>
                </a:cubicBezTo>
                <a:cubicBezTo>
                  <a:pt x="105307" y="132602"/>
                  <a:pt x="101338" y="217268"/>
                  <a:pt x="106630" y="222560"/>
                </a:cubicBezTo>
                <a:cubicBezTo>
                  <a:pt x="111922" y="227852"/>
                  <a:pt x="135470" y="164881"/>
                  <a:pt x="119330" y="127310"/>
                </a:cubicBezTo>
                <a:cubicBezTo>
                  <a:pt x="103190" y="89739"/>
                  <a:pt x="5559" y="5602"/>
                  <a:pt x="267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742396B-A82D-46CB-B4EF-3AD8D6FECFFD}"/>
              </a:ext>
            </a:extLst>
          </p:cNvPr>
          <p:cNvSpPr/>
          <p:nvPr/>
        </p:nvSpPr>
        <p:spPr>
          <a:xfrm>
            <a:off x="5714770" y="6238844"/>
            <a:ext cx="81441" cy="291300"/>
          </a:xfrm>
          <a:custGeom>
            <a:avLst/>
            <a:gdLst>
              <a:gd name="connsiteX0" fmla="*/ 76430 w 81441"/>
              <a:gd name="connsiteY0" fmla="*/ 1619 h 291300"/>
              <a:gd name="connsiteX1" fmla="*/ 79605 w 81441"/>
              <a:gd name="connsiteY1" fmla="*/ 241331 h 291300"/>
              <a:gd name="connsiteX2" fmla="*/ 66905 w 81441"/>
              <a:gd name="connsiteY2" fmla="*/ 287369 h 291300"/>
              <a:gd name="connsiteX3" fmla="*/ 230 w 81441"/>
              <a:gd name="connsiteY3" fmla="*/ 287369 h 291300"/>
              <a:gd name="connsiteX4" fmla="*/ 46268 w 81441"/>
              <a:gd name="connsiteY4" fmla="*/ 274669 h 291300"/>
              <a:gd name="connsiteX5" fmla="*/ 81193 w 81441"/>
              <a:gd name="connsiteY5" fmla="*/ 225456 h 291300"/>
              <a:gd name="connsiteX6" fmla="*/ 62143 w 81441"/>
              <a:gd name="connsiteY6" fmla="*/ 139731 h 291300"/>
              <a:gd name="connsiteX7" fmla="*/ 76430 w 81441"/>
              <a:gd name="connsiteY7" fmla="*/ 1619 h 2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41" h="291300">
                <a:moveTo>
                  <a:pt x="76430" y="1619"/>
                </a:moveTo>
                <a:cubicBezTo>
                  <a:pt x="79340" y="18552"/>
                  <a:pt x="81192" y="193706"/>
                  <a:pt x="79605" y="241331"/>
                </a:cubicBezTo>
                <a:cubicBezTo>
                  <a:pt x="78018" y="288956"/>
                  <a:pt x="80134" y="279696"/>
                  <a:pt x="66905" y="287369"/>
                </a:cubicBezTo>
                <a:cubicBezTo>
                  <a:pt x="53676" y="295042"/>
                  <a:pt x="3669" y="289486"/>
                  <a:pt x="230" y="287369"/>
                </a:cubicBezTo>
                <a:cubicBezTo>
                  <a:pt x="-3210" y="285252"/>
                  <a:pt x="32774" y="284988"/>
                  <a:pt x="46268" y="274669"/>
                </a:cubicBezTo>
                <a:cubicBezTo>
                  <a:pt x="59762" y="264350"/>
                  <a:pt x="78547" y="247946"/>
                  <a:pt x="81193" y="225456"/>
                </a:cubicBezTo>
                <a:cubicBezTo>
                  <a:pt x="83839" y="202966"/>
                  <a:pt x="64524" y="174127"/>
                  <a:pt x="62143" y="139731"/>
                </a:cubicBezTo>
                <a:cubicBezTo>
                  <a:pt x="59762" y="105335"/>
                  <a:pt x="73520" y="-15314"/>
                  <a:pt x="76430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1432D34D-19D8-40D6-B4A4-78061BEFEF00}"/>
              </a:ext>
            </a:extLst>
          </p:cNvPr>
          <p:cNvSpPr/>
          <p:nvPr/>
        </p:nvSpPr>
        <p:spPr>
          <a:xfrm>
            <a:off x="5713496" y="6228090"/>
            <a:ext cx="94052" cy="308209"/>
          </a:xfrm>
          <a:custGeom>
            <a:avLst/>
            <a:gdLst>
              <a:gd name="connsiteX0" fmla="*/ 17379 w 94052"/>
              <a:gd name="connsiteY0" fmla="*/ 4435 h 308209"/>
              <a:gd name="connsiteX1" fmla="*/ 36429 w 94052"/>
              <a:gd name="connsiteY1" fmla="*/ 74285 h 308209"/>
              <a:gd name="connsiteX2" fmla="*/ 15792 w 94052"/>
              <a:gd name="connsiteY2" fmla="*/ 228273 h 308209"/>
              <a:gd name="connsiteX3" fmla="*/ 3092 w 94052"/>
              <a:gd name="connsiteY3" fmla="*/ 306060 h 308209"/>
              <a:gd name="connsiteX4" fmla="*/ 76117 w 94052"/>
              <a:gd name="connsiteY4" fmla="*/ 282248 h 308209"/>
              <a:gd name="connsiteX5" fmla="*/ 90404 w 94052"/>
              <a:gd name="connsiteY5" fmla="*/ 237798 h 308209"/>
              <a:gd name="connsiteX6" fmla="*/ 22142 w 94052"/>
              <a:gd name="connsiteY6" fmla="*/ 226685 h 308209"/>
              <a:gd name="connsiteX7" fmla="*/ 65004 w 94052"/>
              <a:gd name="connsiteY7" fmla="*/ 236210 h 308209"/>
              <a:gd name="connsiteX8" fmla="*/ 42779 w 94052"/>
              <a:gd name="connsiteY8" fmla="*/ 194935 h 308209"/>
              <a:gd name="connsiteX9" fmla="*/ 17379 w 94052"/>
              <a:gd name="connsiteY9" fmla="*/ 4435 h 30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52" h="308209">
                <a:moveTo>
                  <a:pt x="17379" y="4435"/>
                </a:moveTo>
                <a:cubicBezTo>
                  <a:pt x="16321" y="-15673"/>
                  <a:pt x="36693" y="36979"/>
                  <a:pt x="36429" y="74285"/>
                </a:cubicBezTo>
                <a:cubicBezTo>
                  <a:pt x="36165" y="111591"/>
                  <a:pt x="21348" y="189644"/>
                  <a:pt x="15792" y="228273"/>
                </a:cubicBezTo>
                <a:cubicBezTo>
                  <a:pt x="10236" y="266902"/>
                  <a:pt x="-6962" y="297064"/>
                  <a:pt x="3092" y="306060"/>
                </a:cubicBezTo>
                <a:cubicBezTo>
                  <a:pt x="13146" y="315056"/>
                  <a:pt x="61565" y="293625"/>
                  <a:pt x="76117" y="282248"/>
                </a:cubicBezTo>
                <a:cubicBezTo>
                  <a:pt x="90669" y="270871"/>
                  <a:pt x="99400" y="247059"/>
                  <a:pt x="90404" y="237798"/>
                </a:cubicBezTo>
                <a:cubicBezTo>
                  <a:pt x="81408" y="228538"/>
                  <a:pt x="26375" y="226950"/>
                  <a:pt x="22142" y="226685"/>
                </a:cubicBezTo>
                <a:cubicBezTo>
                  <a:pt x="17909" y="226420"/>
                  <a:pt x="61565" y="241502"/>
                  <a:pt x="65004" y="236210"/>
                </a:cubicBezTo>
                <a:cubicBezTo>
                  <a:pt x="68443" y="230918"/>
                  <a:pt x="45689" y="229331"/>
                  <a:pt x="42779" y="194935"/>
                </a:cubicBezTo>
                <a:cubicBezTo>
                  <a:pt x="39869" y="160539"/>
                  <a:pt x="18437" y="24543"/>
                  <a:pt x="17379" y="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AE4AAD4B-EE41-4308-9421-B1143C8505E2}"/>
              </a:ext>
            </a:extLst>
          </p:cNvPr>
          <p:cNvSpPr/>
          <p:nvPr/>
        </p:nvSpPr>
        <p:spPr>
          <a:xfrm>
            <a:off x="5699722" y="6180790"/>
            <a:ext cx="102990" cy="102884"/>
          </a:xfrm>
          <a:custGeom>
            <a:avLst/>
            <a:gdLst>
              <a:gd name="connsiteX0" fmla="*/ 101003 w 102990"/>
              <a:gd name="connsiteY0" fmla="*/ 83485 h 102884"/>
              <a:gd name="connsiteX1" fmla="*/ 85128 w 102990"/>
              <a:gd name="connsiteY1" fmla="*/ 2523 h 102884"/>
              <a:gd name="connsiteX2" fmla="*/ 991 w 102990"/>
              <a:gd name="connsiteY2" fmla="*/ 27923 h 102884"/>
              <a:gd name="connsiteX3" fmla="*/ 39091 w 102990"/>
              <a:gd name="connsiteY3" fmla="*/ 102535 h 102884"/>
              <a:gd name="connsiteX4" fmla="*/ 40678 w 102990"/>
              <a:gd name="connsiteY4" fmla="*/ 54910 h 102884"/>
              <a:gd name="connsiteX5" fmla="*/ 54966 w 102990"/>
              <a:gd name="connsiteY5" fmla="*/ 31098 h 102884"/>
              <a:gd name="connsiteX6" fmla="*/ 101003 w 102990"/>
              <a:gd name="connsiteY6" fmla="*/ 83485 h 10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90" h="102884">
                <a:moveTo>
                  <a:pt x="101003" y="83485"/>
                </a:moveTo>
                <a:cubicBezTo>
                  <a:pt x="106030" y="78722"/>
                  <a:pt x="101797" y="11783"/>
                  <a:pt x="85128" y="2523"/>
                </a:cubicBezTo>
                <a:cubicBezTo>
                  <a:pt x="68459" y="-6737"/>
                  <a:pt x="8664" y="11254"/>
                  <a:pt x="991" y="27923"/>
                </a:cubicBezTo>
                <a:cubicBezTo>
                  <a:pt x="-6682" y="44592"/>
                  <a:pt x="32477" y="98037"/>
                  <a:pt x="39091" y="102535"/>
                </a:cubicBezTo>
                <a:cubicBezTo>
                  <a:pt x="45705" y="107033"/>
                  <a:pt x="38032" y="66816"/>
                  <a:pt x="40678" y="54910"/>
                </a:cubicBezTo>
                <a:cubicBezTo>
                  <a:pt x="43324" y="43004"/>
                  <a:pt x="46499" y="29246"/>
                  <a:pt x="54966" y="31098"/>
                </a:cubicBezTo>
                <a:cubicBezTo>
                  <a:pt x="63433" y="32950"/>
                  <a:pt x="95976" y="88248"/>
                  <a:pt x="101003" y="8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5AF7A4F1-900F-4837-A29B-9883A9FCD215}"/>
              </a:ext>
            </a:extLst>
          </p:cNvPr>
          <p:cNvSpPr/>
          <p:nvPr/>
        </p:nvSpPr>
        <p:spPr>
          <a:xfrm>
            <a:off x="6413422" y="6702559"/>
            <a:ext cx="402373" cy="291142"/>
          </a:xfrm>
          <a:custGeom>
            <a:avLst/>
            <a:gdLst>
              <a:gd name="connsiteX0" fmla="*/ 2195 w 402373"/>
              <a:gd name="connsiteY0" fmla="*/ 3041 h 291142"/>
              <a:gd name="connsiteX1" fmla="*/ 376845 w 402373"/>
              <a:gd name="connsiteY1" fmla="*/ 271858 h 291142"/>
              <a:gd name="connsiteX2" fmla="*/ 353561 w 402373"/>
              <a:gd name="connsiteY2" fmla="*/ 254924 h 291142"/>
              <a:gd name="connsiteX3" fmla="*/ 228678 w 402373"/>
              <a:gd name="connsiteY3" fmla="*/ 136391 h 291142"/>
              <a:gd name="connsiteX4" fmla="*/ 2195 w 402373"/>
              <a:gd name="connsiteY4" fmla="*/ 3041 h 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73" h="291142">
                <a:moveTo>
                  <a:pt x="2195" y="3041"/>
                </a:moveTo>
                <a:cubicBezTo>
                  <a:pt x="26890" y="25619"/>
                  <a:pt x="318284" y="229878"/>
                  <a:pt x="376845" y="271858"/>
                </a:cubicBezTo>
                <a:cubicBezTo>
                  <a:pt x="435406" y="313838"/>
                  <a:pt x="378256" y="277502"/>
                  <a:pt x="353561" y="254924"/>
                </a:cubicBezTo>
                <a:cubicBezTo>
                  <a:pt x="328866" y="232346"/>
                  <a:pt x="289356" y="183310"/>
                  <a:pt x="228678" y="136391"/>
                </a:cubicBezTo>
                <a:cubicBezTo>
                  <a:pt x="168000" y="89472"/>
                  <a:pt x="-22500" y="-19537"/>
                  <a:pt x="2195" y="3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AF7B0FCE-A485-43AD-94D1-BF5C75EE9DD5}"/>
              </a:ext>
            </a:extLst>
          </p:cNvPr>
          <p:cNvSpPr/>
          <p:nvPr/>
        </p:nvSpPr>
        <p:spPr>
          <a:xfrm>
            <a:off x="6421946" y="6773333"/>
            <a:ext cx="382010" cy="292814"/>
          </a:xfrm>
          <a:custGeom>
            <a:avLst/>
            <a:gdLst>
              <a:gd name="connsiteX0" fmla="*/ 21 w 382010"/>
              <a:gd name="connsiteY0" fmla="*/ 0 h 292814"/>
              <a:gd name="connsiteX1" fmla="*/ 351387 w 382010"/>
              <a:gd name="connsiteY1" fmla="*/ 251884 h 292814"/>
              <a:gd name="connsiteX2" fmla="*/ 361971 w 382010"/>
              <a:gd name="connsiteY2" fmla="*/ 292100 h 292814"/>
              <a:gd name="connsiteX3" fmla="*/ 334454 w 382010"/>
              <a:gd name="connsiteY3" fmla="*/ 249767 h 292814"/>
              <a:gd name="connsiteX4" fmla="*/ 21 w 382010"/>
              <a:gd name="connsiteY4" fmla="*/ 0 h 29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10" h="292814">
                <a:moveTo>
                  <a:pt x="21" y="0"/>
                </a:moveTo>
                <a:cubicBezTo>
                  <a:pt x="2843" y="353"/>
                  <a:pt x="291062" y="203201"/>
                  <a:pt x="351387" y="251884"/>
                </a:cubicBezTo>
                <a:cubicBezTo>
                  <a:pt x="411712" y="300567"/>
                  <a:pt x="364793" y="292453"/>
                  <a:pt x="361971" y="292100"/>
                </a:cubicBezTo>
                <a:cubicBezTo>
                  <a:pt x="359149" y="291747"/>
                  <a:pt x="393721" y="301978"/>
                  <a:pt x="334454" y="249767"/>
                </a:cubicBezTo>
                <a:cubicBezTo>
                  <a:pt x="275187" y="197556"/>
                  <a:pt x="-2801" y="-353"/>
                  <a:pt x="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74B3AE0-8BF8-4DA0-AD17-61B32FE27576}"/>
              </a:ext>
            </a:extLst>
          </p:cNvPr>
          <p:cNvSpPr/>
          <p:nvPr/>
        </p:nvSpPr>
        <p:spPr>
          <a:xfrm>
            <a:off x="6796306" y="6454568"/>
            <a:ext cx="66658" cy="611335"/>
          </a:xfrm>
          <a:custGeom>
            <a:avLst/>
            <a:gdLst>
              <a:gd name="connsiteX0" fmla="*/ 61694 w 66658"/>
              <a:gd name="connsiteY0" fmla="*/ 5499 h 611335"/>
              <a:gd name="connsiteX1" fmla="*/ 61694 w 66658"/>
              <a:gd name="connsiteY1" fmla="*/ 521965 h 611335"/>
              <a:gd name="connsiteX2" fmla="*/ 311 w 66658"/>
              <a:gd name="connsiteY2" fmla="*/ 606632 h 611335"/>
              <a:gd name="connsiteX3" fmla="*/ 38411 w 66658"/>
              <a:gd name="connsiteY3" fmla="*/ 564299 h 611335"/>
              <a:gd name="connsiteX4" fmla="*/ 51111 w 66658"/>
              <a:gd name="connsiteY4" fmla="*/ 267965 h 611335"/>
              <a:gd name="connsiteX5" fmla="*/ 61694 w 66658"/>
              <a:gd name="connsiteY5" fmla="*/ 5499 h 6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8" h="611335">
                <a:moveTo>
                  <a:pt x="61694" y="5499"/>
                </a:moveTo>
                <a:cubicBezTo>
                  <a:pt x="63458" y="47832"/>
                  <a:pt x="71924" y="421776"/>
                  <a:pt x="61694" y="521965"/>
                </a:cubicBezTo>
                <a:cubicBezTo>
                  <a:pt x="51464" y="622154"/>
                  <a:pt x="4191" y="599576"/>
                  <a:pt x="311" y="606632"/>
                </a:cubicBezTo>
                <a:cubicBezTo>
                  <a:pt x="-3569" y="613688"/>
                  <a:pt x="29944" y="620743"/>
                  <a:pt x="38411" y="564299"/>
                </a:cubicBezTo>
                <a:cubicBezTo>
                  <a:pt x="46878" y="507855"/>
                  <a:pt x="50053" y="359687"/>
                  <a:pt x="51111" y="267965"/>
                </a:cubicBezTo>
                <a:cubicBezTo>
                  <a:pt x="52169" y="176243"/>
                  <a:pt x="59930" y="-36834"/>
                  <a:pt x="61694" y="5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5C5359B-DFBF-48E8-9CC1-F767D92CA591}"/>
              </a:ext>
            </a:extLst>
          </p:cNvPr>
          <p:cNvSpPr/>
          <p:nvPr/>
        </p:nvSpPr>
        <p:spPr>
          <a:xfrm>
            <a:off x="6769534" y="6458949"/>
            <a:ext cx="55014" cy="610385"/>
          </a:xfrm>
          <a:custGeom>
            <a:avLst/>
            <a:gdLst>
              <a:gd name="connsiteX0" fmla="*/ 50366 w 55014"/>
              <a:gd name="connsiteY0" fmla="*/ 5351 h 610385"/>
              <a:gd name="connsiteX1" fmla="*/ 1683 w 55014"/>
              <a:gd name="connsiteY1" fmla="*/ 187384 h 610385"/>
              <a:gd name="connsiteX2" fmla="*/ 12266 w 55014"/>
              <a:gd name="connsiteY2" fmla="*/ 595901 h 610385"/>
              <a:gd name="connsiteX3" fmla="*/ 22849 w 55014"/>
              <a:gd name="connsiteY3" fmla="*/ 507001 h 610385"/>
              <a:gd name="connsiteX4" fmla="*/ 33433 w 55014"/>
              <a:gd name="connsiteY4" fmla="*/ 392701 h 610385"/>
              <a:gd name="connsiteX5" fmla="*/ 48249 w 55014"/>
              <a:gd name="connsiteY5" fmla="*/ 81551 h 610385"/>
              <a:gd name="connsiteX6" fmla="*/ 50366 w 55014"/>
              <a:gd name="connsiteY6" fmla="*/ 5351 h 6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14" h="610385">
                <a:moveTo>
                  <a:pt x="50366" y="5351"/>
                </a:moveTo>
                <a:cubicBezTo>
                  <a:pt x="42605" y="22990"/>
                  <a:pt x="8033" y="88959"/>
                  <a:pt x="1683" y="187384"/>
                </a:cubicBezTo>
                <a:cubicBezTo>
                  <a:pt x="-4667" y="285809"/>
                  <a:pt x="8738" y="542632"/>
                  <a:pt x="12266" y="595901"/>
                </a:cubicBezTo>
                <a:cubicBezTo>
                  <a:pt x="15794" y="649170"/>
                  <a:pt x="19321" y="540868"/>
                  <a:pt x="22849" y="507001"/>
                </a:cubicBezTo>
                <a:cubicBezTo>
                  <a:pt x="26377" y="473134"/>
                  <a:pt x="29200" y="463609"/>
                  <a:pt x="33433" y="392701"/>
                </a:cubicBezTo>
                <a:cubicBezTo>
                  <a:pt x="37666" y="321793"/>
                  <a:pt x="41194" y="149284"/>
                  <a:pt x="48249" y="81551"/>
                </a:cubicBezTo>
                <a:cubicBezTo>
                  <a:pt x="55304" y="13818"/>
                  <a:pt x="58127" y="-12288"/>
                  <a:pt x="50366" y="5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A335D87-6C98-4F6F-8A31-C3FE54AB96B0}"/>
              </a:ext>
            </a:extLst>
          </p:cNvPr>
          <p:cNvSpPr/>
          <p:nvPr/>
        </p:nvSpPr>
        <p:spPr>
          <a:xfrm>
            <a:off x="6851484" y="6472260"/>
            <a:ext cx="244994" cy="905338"/>
          </a:xfrm>
          <a:custGeom>
            <a:avLst/>
            <a:gdLst>
              <a:gd name="connsiteX0" fmla="*/ 6516 w 244994"/>
              <a:gd name="connsiteY0" fmla="*/ 6857 h 905338"/>
              <a:gd name="connsiteX1" fmla="*/ 228766 w 244994"/>
              <a:gd name="connsiteY1" fmla="*/ 417490 h 905338"/>
              <a:gd name="connsiteX2" fmla="*/ 226649 w 244994"/>
              <a:gd name="connsiteY2" fmla="*/ 614340 h 905338"/>
              <a:gd name="connsiteX3" fmla="*/ 216066 w 244994"/>
              <a:gd name="connsiteY3" fmla="*/ 900090 h 905338"/>
              <a:gd name="connsiteX4" fmla="*/ 205483 w 244994"/>
              <a:gd name="connsiteY4" fmla="*/ 775207 h 905338"/>
              <a:gd name="connsiteX5" fmla="*/ 203366 w 244994"/>
              <a:gd name="connsiteY5" fmla="*/ 476757 h 905338"/>
              <a:gd name="connsiteX6" fmla="*/ 72133 w 244994"/>
              <a:gd name="connsiteY6" fmla="*/ 182540 h 905338"/>
              <a:gd name="connsiteX7" fmla="*/ 6516 w 244994"/>
              <a:gd name="connsiteY7" fmla="*/ 6857 h 9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4" h="905338">
                <a:moveTo>
                  <a:pt x="6516" y="6857"/>
                </a:moveTo>
                <a:cubicBezTo>
                  <a:pt x="32621" y="46015"/>
                  <a:pt x="192077" y="316243"/>
                  <a:pt x="228766" y="417490"/>
                </a:cubicBezTo>
                <a:cubicBezTo>
                  <a:pt x="265455" y="518737"/>
                  <a:pt x="228766" y="533907"/>
                  <a:pt x="226649" y="614340"/>
                </a:cubicBezTo>
                <a:cubicBezTo>
                  <a:pt x="224532" y="694773"/>
                  <a:pt x="219594" y="873279"/>
                  <a:pt x="216066" y="900090"/>
                </a:cubicBezTo>
                <a:cubicBezTo>
                  <a:pt x="212538" y="926901"/>
                  <a:pt x="207600" y="845762"/>
                  <a:pt x="205483" y="775207"/>
                </a:cubicBezTo>
                <a:cubicBezTo>
                  <a:pt x="203366" y="704652"/>
                  <a:pt x="225591" y="575535"/>
                  <a:pt x="203366" y="476757"/>
                </a:cubicBezTo>
                <a:cubicBezTo>
                  <a:pt x="181141" y="377979"/>
                  <a:pt x="105294" y="259446"/>
                  <a:pt x="72133" y="182540"/>
                </a:cubicBezTo>
                <a:cubicBezTo>
                  <a:pt x="38972" y="105634"/>
                  <a:pt x="-19589" y="-32301"/>
                  <a:pt x="6516" y="6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5C78F8D8-F951-410E-9F42-8C3071472FDF}"/>
              </a:ext>
            </a:extLst>
          </p:cNvPr>
          <p:cNvSpPr/>
          <p:nvPr/>
        </p:nvSpPr>
        <p:spPr>
          <a:xfrm>
            <a:off x="6833955" y="7033249"/>
            <a:ext cx="231748" cy="320077"/>
          </a:xfrm>
          <a:custGeom>
            <a:avLst/>
            <a:gdLst>
              <a:gd name="connsiteX0" fmla="*/ 762 w 231748"/>
              <a:gd name="connsiteY0" fmla="*/ 2551 h 320077"/>
              <a:gd name="connsiteX1" fmla="*/ 178562 w 231748"/>
              <a:gd name="connsiteY1" fmla="*/ 237501 h 320077"/>
              <a:gd name="connsiteX2" fmla="*/ 231478 w 231748"/>
              <a:gd name="connsiteY2" fmla="*/ 320051 h 320077"/>
              <a:gd name="connsiteX3" fmla="*/ 195495 w 231748"/>
              <a:gd name="connsiteY3" fmla="*/ 231151 h 320077"/>
              <a:gd name="connsiteX4" fmla="*/ 117178 w 231748"/>
              <a:gd name="connsiteY4" fmla="*/ 121084 h 320077"/>
              <a:gd name="connsiteX5" fmla="*/ 762 w 231748"/>
              <a:gd name="connsiteY5" fmla="*/ 2551 h 3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48" h="320077">
                <a:moveTo>
                  <a:pt x="762" y="2551"/>
                </a:moveTo>
                <a:cubicBezTo>
                  <a:pt x="10993" y="21954"/>
                  <a:pt x="140109" y="184584"/>
                  <a:pt x="178562" y="237501"/>
                </a:cubicBezTo>
                <a:cubicBezTo>
                  <a:pt x="217015" y="290418"/>
                  <a:pt x="228656" y="321109"/>
                  <a:pt x="231478" y="320051"/>
                </a:cubicBezTo>
                <a:cubicBezTo>
                  <a:pt x="234300" y="318993"/>
                  <a:pt x="214545" y="264312"/>
                  <a:pt x="195495" y="231151"/>
                </a:cubicBezTo>
                <a:cubicBezTo>
                  <a:pt x="176445" y="197990"/>
                  <a:pt x="148223" y="162712"/>
                  <a:pt x="117178" y="121084"/>
                </a:cubicBezTo>
                <a:cubicBezTo>
                  <a:pt x="86134" y="79456"/>
                  <a:pt x="-9469" y="-16852"/>
                  <a:pt x="762" y="2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15B9CE56-A30A-4207-A104-223DC4EE99D7}"/>
              </a:ext>
            </a:extLst>
          </p:cNvPr>
          <p:cNvSpPr/>
          <p:nvPr/>
        </p:nvSpPr>
        <p:spPr>
          <a:xfrm>
            <a:off x="6784063" y="7059401"/>
            <a:ext cx="332054" cy="700554"/>
          </a:xfrm>
          <a:custGeom>
            <a:avLst/>
            <a:gdLst>
              <a:gd name="connsiteX0" fmla="*/ 1970 w 332054"/>
              <a:gd name="connsiteY0" fmla="*/ 1799 h 700554"/>
              <a:gd name="connsiteX1" fmla="*/ 203054 w 332054"/>
              <a:gd name="connsiteY1" fmla="*/ 304482 h 700554"/>
              <a:gd name="connsiteX2" fmla="*/ 306770 w 332054"/>
              <a:gd name="connsiteY2" fmla="*/ 499216 h 700554"/>
              <a:gd name="connsiteX3" fmla="*/ 327937 w 332054"/>
              <a:gd name="connsiteY3" fmla="*/ 700299 h 700554"/>
              <a:gd name="connsiteX4" fmla="*/ 308887 w 332054"/>
              <a:gd name="connsiteY4" fmla="*/ 533082 h 700554"/>
              <a:gd name="connsiteX5" fmla="*/ 112037 w 332054"/>
              <a:gd name="connsiteY5" fmla="*/ 196532 h 700554"/>
              <a:gd name="connsiteX6" fmla="*/ 1970 w 332054"/>
              <a:gd name="connsiteY6" fmla="*/ 1799 h 7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54" h="700554">
                <a:moveTo>
                  <a:pt x="1970" y="1799"/>
                </a:moveTo>
                <a:cubicBezTo>
                  <a:pt x="17140" y="19791"/>
                  <a:pt x="152254" y="221579"/>
                  <a:pt x="203054" y="304482"/>
                </a:cubicBezTo>
                <a:cubicBezTo>
                  <a:pt x="253854" y="387385"/>
                  <a:pt x="285956" y="433247"/>
                  <a:pt x="306770" y="499216"/>
                </a:cubicBezTo>
                <a:cubicBezTo>
                  <a:pt x="327584" y="565186"/>
                  <a:pt x="327584" y="694655"/>
                  <a:pt x="327937" y="700299"/>
                </a:cubicBezTo>
                <a:cubicBezTo>
                  <a:pt x="328290" y="705943"/>
                  <a:pt x="344870" y="617043"/>
                  <a:pt x="308887" y="533082"/>
                </a:cubicBezTo>
                <a:cubicBezTo>
                  <a:pt x="272904" y="449121"/>
                  <a:pt x="161426" y="288607"/>
                  <a:pt x="112037" y="196532"/>
                </a:cubicBezTo>
                <a:cubicBezTo>
                  <a:pt x="62648" y="104457"/>
                  <a:pt x="-13200" y="-16193"/>
                  <a:pt x="1970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DE4B5B91-B9CB-4EC6-AEC6-72B43AA24513}"/>
              </a:ext>
            </a:extLst>
          </p:cNvPr>
          <p:cNvSpPr/>
          <p:nvPr/>
        </p:nvSpPr>
        <p:spPr>
          <a:xfrm>
            <a:off x="7110684" y="6988291"/>
            <a:ext cx="560380" cy="568384"/>
          </a:xfrm>
          <a:custGeom>
            <a:avLst/>
            <a:gdLst>
              <a:gd name="connsiteX0" fmla="*/ 560116 w 560380"/>
              <a:gd name="connsiteY0" fmla="*/ 942 h 568384"/>
              <a:gd name="connsiteX1" fmla="*/ 217216 w 560380"/>
              <a:gd name="connsiteY1" fmla="*/ 309976 h 568384"/>
              <a:gd name="connsiteX2" fmla="*/ 79633 w 560380"/>
              <a:gd name="connsiteY2" fmla="*/ 398876 h 568384"/>
              <a:gd name="connsiteX3" fmla="*/ 16133 w 560380"/>
              <a:gd name="connsiteY3" fmla="*/ 458142 h 568384"/>
              <a:gd name="connsiteX4" fmla="*/ 7666 w 560380"/>
              <a:gd name="connsiteY4" fmla="*/ 568209 h 568384"/>
              <a:gd name="connsiteX5" fmla="*/ 24599 w 560380"/>
              <a:gd name="connsiteY5" fmla="*/ 430626 h 568384"/>
              <a:gd name="connsiteX6" fmla="*/ 270133 w 560380"/>
              <a:gd name="connsiteY6" fmla="*/ 221076 h 568384"/>
              <a:gd name="connsiteX7" fmla="*/ 560116 w 560380"/>
              <a:gd name="connsiteY7" fmla="*/ 942 h 56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80" h="568384">
                <a:moveTo>
                  <a:pt x="560116" y="942"/>
                </a:moveTo>
                <a:cubicBezTo>
                  <a:pt x="551297" y="15759"/>
                  <a:pt x="297296" y="243654"/>
                  <a:pt x="217216" y="309976"/>
                </a:cubicBezTo>
                <a:cubicBezTo>
                  <a:pt x="137136" y="376298"/>
                  <a:pt x="113147" y="374182"/>
                  <a:pt x="79633" y="398876"/>
                </a:cubicBezTo>
                <a:cubicBezTo>
                  <a:pt x="46119" y="423570"/>
                  <a:pt x="28127" y="429920"/>
                  <a:pt x="16133" y="458142"/>
                </a:cubicBezTo>
                <a:cubicBezTo>
                  <a:pt x="4139" y="486364"/>
                  <a:pt x="6255" y="572795"/>
                  <a:pt x="7666" y="568209"/>
                </a:cubicBezTo>
                <a:cubicBezTo>
                  <a:pt x="9077" y="563623"/>
                  <a:pt x="-19146" y="488482"/>
                  <a:pt x="24599" y="430626"/>
                </a:cubicBezTo>
                <a:cubicBezTo>
                  <a:pt x="68343" y="372771"/>
                  <a:pt x="270133" y="221076"/>
                  <a:pt x="270133" y="221076"/>
                </a:cubicBezTo>
                <a:cubicBezTo>
                  <a:pt x="355152" y="149815"/>
                  <a:pt x="568935" y="-13875"/>
                  <a:pt x="560116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BEA2B279-B298-4F8B-836F-0FDD97C86565}"/>
              </a:ext>
            </a:extLst>
          </p:cNvPr>
          <p:cNvSpPr/>
          <p:nvPr/>
        </p:nvSpPr>
        <p:spPr>
          <a:xfrm>
            <a:off x="7441645" y="7008508"/>
            <a:ext cx="295066" cy="235001"/>
          </a:xfrm>
          <a:custGeom>
            <a:avLst/>
            <a:gdLst>
              <a:gd name="connsiteX0" fmla="*/ 292655 w 295066"/>
              <a:gd name="connsiteY0" fmla="*/ 8242 h 235001"/>
              <a:gd name="connsiteX1" fmla="*/ 241855 w 295066"/>
              <a:gd name="connsiteY1" fmla="*/ 27292 h 235001"/>
              <a:gd name="connsiteX2" fmla="*/ 55588 w 295066"/>
              <a:gd name="connsiteY2" fmla="*/ 198742 h 235001"/>
              <a:gd name="connsiteX3" fmla="*/ 6905 w 295066"/>
              <a:gd name="connsiteY3" fmla="*/ 228375 h 235001"/>
              <a:gd name="connsiteX4" fmla="*/ 182588 w 295066"/>
              <a:gd name="connsiteY4" fmla="*/ 107725 h 235001"/>
              <a:gd name="connsiteX5" fmla="*/ 292655 w 295066"/>
              <a:gd name="connsiteY5" fmla="*/ 8242 h 2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066" h="235001">
                <a:moveTo>
                  <a:pt x="292655" y="8242"/>
                </a:moveTo>
                <a:cubicBezTo>
                  <a:pt x="302533" y="-5163"/>
                  <a:pt x="281366" y="-4458"/>
                  <a:pt x="241855" y="27292"/>
                </a:cubicBezTo>
                <a:cubicBezTo>
                  <a:pt x="202344" y="59042"/>
                  <a:pt x="94746" y="165228"/>
                  <a:pt x="55588" y="198742"/>
                </a:cubicBezTo>
                <a:cubicBezTo>
                  <a:pt x="16430" y="232256"/>
                  <a:pt x="-14262" y="243545"/>
                  <a:pt x="6905" y="228375"/>
                </a:cubicBezTo>
                <a:cubicBezTo>
                  <a:pt x="28072" y="213205"/>
                  <a:pt x="136021" y="140533"/>
                  <a:pt x="182588" y="107725"/>
                </a:cubicBezTo>
                <a:cubicBezTo>
                  <a:pt x="229155" y="74917"/>
                  <a:pt x="282777" y="21647"/>
                  <a:pt x="292655" y="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D83E7913-C3E9-413B-9E67-46E135E83F14}"/>
              </a:ext>
            </a:extLst>
          </p:cNvPr>
          <p:cNvSpPr/>
          <p:nvPr/>
        </p:nvSpPr>
        <p:spPr>
          <a:xfrm>
            <a:off x="7144145" y="7116233"/>
            <a:ext cx="611322" cy="616800"/>
          </a:xfrm>
          <a:custGeom>
            <a:avLst/>
            <a:gdLst>
              <a:gd name="connsiteX0" fmla="*/ 611322 w 611322"/>
              <a:gd name="connsiteY0" fmla="*/ 0 h 616800"/>
              <a:gd name="connsiteX1" fmla="*/ 164705 w 611322"/>
              <a:gd name="connsiteY1" fmla="*/ 302684 h 616800"/>
              <a:gd name="connsiteX2" fmla="*/ 69455 w 611322"/>
              <a:gd name="connsiteY2" fmla="*/ 364067 h 616800"/>
              <a:gd name="connsiteX3" fmla="*/ 20772 w 611322"/>
              <a:gd name="connsiteY3" fmla="*/ 412750 h 616800"/>
              <a:gd name="connsiteX4" fmla="*/ 16538 w 611322"/>
              <a:gd name="connsiteY4" fmla="*/ 615950 h 616800"/>
              <a:gd name="connsiteX5" fmla="*/ 1722 w 611322"/>
              <a:gd name="connsiteY5" fmla="*/ 480484 h 616800"/>
              <a:gd name="connsiteX6" fmla="*/ 29238 w 611322"/>
              <a:gd name="connsiteY6" fmla="*/ 359834 h 616800"/>
              <a:gd name="connsiteX7" fmla="*/ 257838 w 611322"/>
              <a:gd name="connsiteY7" fmla="*/ 207434 h 616800"/>
              <a:gd name="connsiteX8" fmla="*/ 611322 w 611322"/>
              <a:gd name="connsiteY8" fmla="*/ 0 h 6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322" h="616800">
                <a:moveTo>
                  <a:pt x="611322" y="0"/>
                </a:moveTo>
                <a:lnTo>
                  <a:pt x="164705" y="302684"/>
                </a:lnTo>
                <a:cubicBezTo>
                  <a:pt x="74394" y="363362"/>
                  <a:pt x="93444" y="345723"/>
                  <a:pt x="69455" y="364067"/>
                </a:cubicBezTo>
                <a:cubicBezTo>
                  <a:pt x="45466" y="382411"/>
                  <a:pt x="29591" y="370770"/>
                  <a:pt x="20772" y="412750"/>
                </a:cubicBezTo>
                <a:cubicBezTo>
                  <a:pt x="11952" y="454731"/>
                  <a:pt x="19713" y="604661"/>
                  <a:pt x="16538" y="615950"/>
                </a:cubicBezTo>
                <a:cubicBezTo>
                  <a:pt x="13363" y="627239"/>
                  <a:pt x="-395" y="523170"/>
                  <a:pt x="1722" y="480484"/>
                </a:cubicBezTo>
                <a:cubicBezTo>
                  <a:pt x="3839" y="437798"/>
                  <a:pt x="-13448" y="405342"/>
                  <a:pt x="29238" y="359834"/>
                </a:cubicBezTo>
                <a:cubicBezTo>
                  <a:pt x="71924" y="314326"/>
                  <a:pt x="257838" y="207434"/>
                  <a:pt x="257838" y="207434"/>
                </a:cubicBezTo>
                <a:lnTo>
                  <a:pt x="61132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88154F0D-BF2F-410D-A3AB-9563AF791EF2}"/>
              </a:ext>
            </a:extLst>
          </p:cNvPr>
          <p:cNvSpPr/>
          <p:nvPr/>
        </p:nvSpPr>
        <p:spPr>
          <a:xfrm>
            <a:off x="7734990" y="6992564"/>
            <a:ext cx="144790" cy="285674"/>
          </a:xfrm>
          <a:custGeom>
            <a:avLst/>
            <a:gdLst>
              <a:gd name="connsiteX0" fmla="*/ 1427 w 144790"/>
              <a:gd name="connsiteY0" fmla="*/ 903 h 285674"/>
              <a:gd name="connsiteX1" fmla="*/ 143243 w 144790"/>
              <a:gd name="connsiteY1" fmla="*/ 278186 h 285674"/>
              <a:gd name="connsiteX2" fmla="*/ 73393 w 144790"/>
              <a:gd name="connsiteY2" fmla="*/ 191403 h 285674"/>
              <a:gd name="connsiteX3" fmla="*/ 1427 w 144790"/>
              <a:gd name="connsiteY3" fmla="*/ 903 h 28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90" h="285674">
                <a:moveTo>
                  <a:pt x="1427" y="903"/>
                </a:moveTo>
                <a:cubicBezTo>
                  <a:pt x="13069" y="15367"/>
                  <a:pt x="131249" y="246436"/>
                  <a:pt x="143243" y="278186"/>
                </a:cubicBezTo>
                <a:cubicBezTo>
                  <a:pt x="155237" y="309936"/>
                  <a:pt x="94207" y="233031"/>
                  <a:pt x="73393" y="191403"/>
                </a:cubicBezTo>
                <a:cubicBezTo>
                  <a:pt x="52579" y="149775"/>
                  <a:pt x="-10215" y="-13561"/>
                  <a:pt x="1427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E6A3AEA4-3AF2-458B-BAF9-C4486998096B}"/>
              </a:ext>
            </a:extLst>
          </p:cNvPr>
          <p:cNvSpPr/>
          <p:nvPr/>
        </p:nvSpPr>
        <p:spPr>
          <a:xfrm>
            <a:off x="7156087" y="7232537"/>
            <a:ext cx="705235" cy="560472"/>
          </a:xfrm>
          <a:custGeom>
            <a:avLst/>
            <a:gdLst>
              <a:gd name="connsiteX0" fmla="*/ 705213 w 705235"/>
              <a:gd name="connsiteY0" fmla="*/ 113 h 560472"/>
              <a:gd name="connsiteX1" fmla="*/ 554930 w 705235"/>
              <a:gd name="connsiteY1" fmla="*/ 150396 h 560472"/>
              <a:gd name="connsiteX2" fmla="*/ 419463 w 705235"/>
              <a:gd name="connsiteY2" fmla="*/ 237180 h 560472"/>
              <a:gd name="connsiteX3" fmla="*/ 273413 w 705235"/>
              <a:gd name="connsiteY3" fmla="*/ 355713 h 560472"/>
              <a:gd name="connsiteX4" fmla="*/ 363 w 705235"/>
              <a:gd name="connsiteY4" fmla="*/ 558913 h 560472"/>
              <a:gd name="connsiteX5" fmla="*/ 220496 w 705235"/>
              <a:gd name="connsiteY5" fmla="*/ 440380 h 560472"/>
              <a:gd name="connsiteX6" fmla="*/ 451213 w 705235"/>
              <a:gd name="connsiteY6" fmla="*/ 273163 h 560472"/>
              <a:gd name="connsiteX7" fmla="*/ 544346 w 705235"/>
              <a:gd name="connsiteY7" fmla="*/ 175796 h 560472"/>
              <a:gd name="connsiteX8" fmla="*/ 705213 w 705235"/>
              <a:gd name="connsiteY8" fmla="*/ 113 h 5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235" h="560472">
                <a:moveTo>
                  <a:pt x="705213" y="113"/>
                </a:moveTo>
                <a:cubicBezTo>
                  <a:pt x="706977" y="-4120"/>
                  <a:pt x="602555" y="110885"/>
                  <a:pt x="554930" y="150396"/>
                </a:cubicBezTo>
                <a:cubicBezTo>
                  <a:pt x="507305" y="189907"/>
                  <a:pt x="466382" y="202961"/>
                  <a:pt x="419463" y="237180"/>
                </a:cubicBezTo>
                <a:cubicBezTo>
                  <a:pt x="372544" y="271399"/>
                  <a:pt x="343263" y="302091"/>
                  <a:pt x="273413" y="355713"/>
                </a:cubicBezTo>
                <a:cubicBezTo>
                  <a:pt x="203563" y="409335"/>
                  <a:pt x="9183" y="544802"/>
                  <a:pt x="363" y="558913"/>
                </a:cubicBezTo>
                <a:cubicBezTo>
                  <a:pt x="-8457" y="573024"/>
                  <a:pt x="145354" y="488005"/>
                  <a:pt x="220496" y="440380"/>
                </a:cubicBezTo>
                <a:cubicBezTo>
                  <a:pt x="295638" y="392755"/>
                  <a:pt x="397238" y="317260"/>
                  <a:pt x="451213" y="273163"/>
                </a:cubicBezTo>
                <a:cubicBezTo>
                  <a:pt x="505188" y="229066"/>
                  <a:pt x="506951" y="218482"/>
                  <a:pt x="544346" y="175796"/>
                </a:cubicBezTo>
                <a:cubicBezTo>
                  <a:pt x="581741" y="133110"/>
                  <a:pt x="703449" y="4346"/>
                  <a:pt x="70521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83D5CC1A-BAA0-485C-970E-4E9503543ECC}"/>
              </a:ext>
            </a:extLst>
          </p:cNvPr>
          <p:cNvSpPr/>
          <p:nvPr/>
        </p:nvSpPr>
        <p:spPr>
          <a:xfrm>
            <a:off x="7627180" y="7310258"/>
            <a:ext cx="283341" cy="189282"/>
          </a:xfrm>
          <a:custGeom>
            <a:avLst/>
            <a:gdLst>
              <a:gd name="connsiteX0" fmla="*/ 282803 w 283341"/>
              <a:gd name="connsiteY0" fmla="*/ 2825 h 189282"/>
              <a:gd name="connsiteX1" fmla="*/ 3403 w 283341"/>
              <a:gd name="connsiteY1" fmla="*/ 180625 h 189282"/>
              <a:gd name="connsiteX2" fmla="*/ 130403 w 283341"/>
              <a:gd name="connsiteY2" fmla="*/ 161575 h 189282"/>
              <a:gd name="connsiteX3" fmla="*/ 172737 w 283341"/>
              <a:gd name="connsiteY3" fmla="*/ 161575 h 189282"/>
              <a:gd name="connsiteX4" fmla="*/ 41503 w 283341"/>
              <a:gd name="connsiteY4" fmla="*/ 159459 h 189282"/>
              <a:gd name="connsiteX5" fmla="*/ 73253 w 283341"/>
              <a:gd name="connsiteY5" fmla="*/ 76909 h 189282"/>
              <a:gd name="connsiteX6" fmla="*/ 282803 w 283341"/>
              <a:gd name="connsiteY6" fmla="*/ 2825 h 18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41" h="189282">
                <a:moveTo>
                  <a:pt x="282803" y="2825"/>
                </a:moveTo>
                <a:cubicBezTo>
                  <a:pt x="271161" y="20111"/>
                  <a:pt x="28803" y="154167"/>
                  <a:pt x="3403" y="180625"/>
                </a:cubicBezTo>
                <a:cubicBezTo>
                  <a:pt x="-21997" y="207083"/>
                  <a:pt x="102181" y="164750"/>
                  <a:pt x="130403" y="161575"/>
                </a:cubicBezTo>
                <a:cubicBezTo>
                  <a:pt x="158625" y="158400"/>
                  <a:pt x="172737" y="161575"/>
                  <a:pt x="172737" y="161575"/>
                </a:cubicBezTo>
                <a:cubicBezTo>
                  <a:pt x="157920" y="161222"/>
                  <a:pt x="58084" y="173570"/>
                  <a:pt x="41503" y="159459"/>
                </a:cubicBezTo>
                <a:cubicBezTo>
                  <a:pt x="24922" y="145348"/>
                  <a:pt x="32683" y="101604"/>
                  <a:pt x="73253" y="76909"/>
                </a:cubicBezTo>
                <a:cubicBezTo>
                  <a:pt x="113822" y="52215"/>
                  <a:pt x="294445" y="-14461"/>
                  <a:pt x="282803" y="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EA18A076-4681-4913-B4CE-29D77E61A161}"/>
              </a:ext>
            </a:extLst>
          </p:cNvPr>
          <p:cNvSpPr/>
          <p:nvPr/>
        </p:nvSpPr>
        <p:spPr>
          <a:xfrm>
            <a:off x="7238488" y="6269559"/>
            <a:ext cx="334238" cy="200081"/>
          </a:xfrm>
          <a:custGeom>
            <a:avLst/>
            <a:gdLst>
              <a:gd name="connsiteX0" fmla="*/ 512 w 334238"/>
              <a:gd name="connsiteY0" fmla="*/ 8 h 200081"/>
              <a:gd name="connsiteX1" fmla="*/ 286262 w 334238"/>
              <a:gd name="connsiteY1" fmla="*/ 63508 h 200081"/>
              <a:gd name="connsiteX2" fmla="*/ 332829 w 334238"/>
              <a:gd name="connsiteY2" fmla="*/ 93141 h 200081"/>
              <a:gd name="connsiteX3" fmla="*/ 273562 w 334238"/>
              <a:gd name="connsiteY3" fmla="*/ 143941 h 200081"/>
              <a:gd name="connsiteX4" fmla="*/ 246045 w 334238"/>
              <a:gd name="connsiteY4" fmla="*/ 198974 h 200081"/>
              <a:gd name="connsiteX5" fmla="*/ 298962 w 334238"/>
              <a:gd name="connsiteY5" fmla="*/ 91024 h 200081"/>
              <a:gd name="connsiteX6" fmla="*/ 218529 w 334238"/>
              <a:gd name="connsiteY6" fmla="*/ 59274 h 200081"/>
              <a:gd name="connsiteX7" fmla="*/ 512 w 334238"/>
              <a:gd name="connsiteY7" fmla="*/ 8 h 20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38" h="200081">
                <a:moveTo>
                  <a:pt x="512" y="8"/>
                </a:moveTo>
                <a:cubicBezTo>
                  <a:pt x="11801" y="714"/>
                  <a:pt x="230876" y="47986"/>
                  <a:pt x="286262" y="63508"/>
                </a:cubicBezTo>
                <a:cubicBezTo>
                  <a:pt x="341648" y="79030"/>
                  <a:pt x="334946" y="79736"/>
                  <a:pt x="332829" y="93141"/>
                </a:cubicBezTo>
                <a:cubicBezTo>
                  <a:pt x="330712" y="106547"/>
                  <a:pt x="288026" y="126302"/>
                  <a:pt x="273562" y="143941"/>
                </a:cubicBezTo>
                <a:cubicBezTo>
                  <a:pt x="259098" y="161580"/>
                  <a:pt x="241812" y="207794"/>
                  <a:pt x="246045" y="198974"/>
                </a:cubicBezTo>
                <a:cubicBezTo>
                  <a:pt x="250278" y="190154"/>
                  <a:pt x="303548" y="114307"/>
                  <a:pt x="298962" y="91024"/>
                </a:cubicBezTo>
                <a:cubicBezTo>
                  <a:pt x="294376" y="67741"/>
                  <a:pt x="269329" y="74443"/>
                  <a:pt x="218529" y="59274"/>
                </a:cubicBezTo>
                <a:cubicBezTo>
                  <a:pt x="167729" y="44105"/>
                  <a:pt x="-10777" y="-698"/>
                  <a:pt x="51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BF947BFF-C585-4AD0-887E-378BC455B7C7}"/>
              </a:ext>
            </a:extLst>
          </p:cNvPr>
          <p:cNvSpPr/>
          <p:nvPr/>
        </p:nvSpPr>
        <p:spPr>
          <a:xfrm>
            <a:off x="7456248" y="6436482"/>
            <a:ext cx="284124" cy="507680"/>
          </a:xfrm>
          <a:custGeom>
            <a:avLst/>
            <a:gdLst>
              <a:gd name="connsiteX0" fmla="*/ 240 w 284124"/>
              <a:gd name="connsiteY0" fmla="*/ 2418 h 507680"/>
              <a:gd name="connsiteX1" fmla="*/ 82790 w 284124"/>
              <a:gd name="connsiteY1" fmla="*/ 105606 h 507680"/>
              <a:gd name="connsiteX2" fmla="*/ 271702 w 284124"/>
              <a:gd name="connsiteY2" fmla="*/ 486606 h 507680"/>
              <a:gd name="connsiteX3" fmla="*/ 260590 w 284124"/>
              <a:gd name="connsiteY3" fmla="*/ 443743 h 507680"/>
              <a:gd name="connsiteX4" fmla="*/ 216140 w 284124"/>
              <a:gd name="connsiteY4" fmla="*/ 319918 h 507680"/>
              <a:gd name="connsiteX5" fmla="*/ 62152 w 284124"/>
              <a:gd name="connsiteY5" fmla="*/ 56393 h 507680"/>
              <a:gd name="connsiteX6" fmla="*/ 240 w 284124"/>
              <a:gd name="connsiteY6" fmla="*/ 2418 h 50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24" h="507680">
                <a:moveTo>
                  <a:pt x="240" y="2418"/>
                </a:moveTo>
                <a:cubicBezTo>
                  <a:pt x="3680" y="10620"/>
                  <a:pt x="37546" y="24908"/>
                  <a:pt x="82790" y="105606"/>
                </a:cubicBezTo>
                <a:cubicBezTo>
                  <a:pt x="128034" y="186304"/>
                  <a:pt x="242069" y="430250"/>
                  <a:pt x="271702" y="486606"/>
                </a:cubicBezTo>
                <a:cubicBezTo>
                  <a:pt x="301335" y="542962"/>
                  <a:pt x="269850" y="471524"/>
                  <a:pt x="260590" y="443743"/>
                </a:cubicBezTo>
                <a:cubicBezTo>
                  <a:pt x="251330" y="415962"/>
                  <a:pt x="249213" y="384476"/>
                  <a:pt x="216140" y="319918"/>
                </a:cubicBezTo>
                <a:cubicBezTo>
                  <a:pt x="183067" y="255360"/>
                  <a:pt x="93373" y="107193"/>
                  <a:pt x="62152" y="56393"/>
                </a:cubicBezTo>
                <a:cubicBezTo>
                  <a:pt x="30931" y="5593"/>
                  <a:pt x="-3200" y="-5784"/>
                  <a:pt x="240" y="2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B62DE91F-4871-4B8E-A7B1-2B2ECA553968}"/>
              </a:ext>
            </a:extLst>
          </p:cNvPr>
          <p:cNvSpPr/>
          <p:nvPr/>
        </p:nvSpPr>
        <p:spPr>
          <a:xfrm>
            <a:off x="7619973" y="6733748"/>
            <a:ext cx="138290" cy="305870"/>
          </a:xfrm>
          <a:custGeom>
            <a:avLst/>
            <a:gdLst>
              <a:gd name="connsiteX0" fmla="*/ 27 w 138290"/>
              <a:gd name="connsiteY0" fmla="*/ 427 h 305870"/>
              <a:gd name="connsiteX1" fmla="*/ 14315 w 138290"/>
              <a:gd name="connsiteY1" fmla="*/ 116315 h 305870"/>
              <a:gd name="connsiteX2" fmla="*/ 46065 w 138290"/>
              <a:gd name="connsiteY2" fmla="*/ 203627 h 305870"/>
              <a:gd name="connsiteX3" fmla="*/ 60352 w 138290"/>
              <a:gd name="connsiteY3" fmla="*/ 303640 h 305870"/>
              <a:gd name="connsiteX4" fmla="*/ 101627 w 138290"/>
              <a:gd name="connsiteY4" fmla="*/ 271890 h 305870"/>
              <a:gd name="connsiteX5" fmla="*/ 122265 w 138290"/>
              <a:gd name="connsiteY5" fmla="*/ 257602 h 305870"/>
              <a:gd name="connsiteX6" fmla="*/ 138140 w 138290"/>
              <a:gd name="connsiteY6" fmla="*/ 198865 h 305870"/>
              <a:gd name="connsiteX7" fmla="*/ 112740 w 138290"/>
              <a:gd name="connsiteY7" fmla="*/ 248077 h 305870"/>
              <a:gd name="connsiteX8" fmla="*/ 74640 w 138290"/>
              <a:gd name="connsiteY8" fmla="*/ 216327 h 305870"/>
              <a:gd name="connsiteX9" fmla="*/ 17490 w 138290"/>
              <a:gd name="connsiteY9" fmla="*/ 81390 h 305870"/>
              <a:gd name="connsiteX10" fmla="*/ 27 w 138290"/>
              <a:gd name="connsiteY10" fmla="*/ 427 h 30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290" h="305870">
                <a:moveTo>
                  <a:pt x="27" y="427"/>
                </a:moveTo>
                <a:cubicBezTo>
                  <a:pt x="-502" y="6248"/>
                  <a:pt x="6642" y="82448"/>
                  <a:pt x="14315" y="116315"/>
                </a:cubicBezTo>
                <a:cubicBezTo>
                  <a:pt x="21988" y="150182"/>
                  <a:pt x="38392" y="172406"/>
                  <a:pt x="46065" y="203627"/>
                </a:cubicBezTo>
                <a:cubicBezTo>
                  <a:pt x="53738" y="234848"/>
                  <a:pt x="51092" y="292263"/>
                  <a:pt x="60352" y="303640"/>
                </a:cubicBezTo>
                <a:cubicBezTo>
                  <a:pt x="69612" y="315017"/>
                  <a:pt x="91308" y="279563"/>
                  <a:pt x="101627" y="271890"/>
                </a:cubicBezTo>
                <a:cubicBezTo>
                  <a:pt x="111946" y="264217"/>
                  <a:pt x="116180" y="269773"/>
                  <a:pt x="122265" y="257602"/>
                </a:cubicBezTo>
                <a:cubicBezTo>
                  <a:pt x="128351" y="245431"/>
                  <a:pt x="139727" y="200452"/>
                  <a:pt x="138140" y="198865"/>
                </a:cubicBezTo>
                <a:cubicBezTo>
                  <a:pt x="136553" y="197278"/>
                  <a:pt x="123323" y="245167"/>
                  <a:pt x="112740" y="248077"/>
                </a:cubicBezTo>
                <a:cubicBezTo>
                  <a:pt x="102157" y="250987"/>
                  <a:pt x="90515" y="244108"/>
                  <a:pt x="74640" y="216327"/>
                </a:cubicBezTo>
                <a:cubicBezTo>
                  <a:pt x="58765" y="188546"/>
                  <a:pt x="29396" y="113140"/>
                  <a:pt x="17490" y="81390"/>
                </a:cubicBezTo>
                <a:cubicBezTo>
                  <a:pt x="5584" y="49640"/>
                  <a:pt x="556" y="-5394"/>
                  <a:pt x="27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FC4F03F9-8EAF-4032-BFCB-8CF3BAAA62F4}"/>
              </a:ext>
            </a:extLst>
          </p:cNvPr>
          <p:cNvSpPr/>
          <p:nvPr/>
        </p:nvSpPr>
        <p:spPr>
          <a:xfrm>
            <a:off x="7540679" y="6395269"/>
            <a:ext cx="390868" cy="531004"/>
          </a:xfrm>
          <a:custGeom>
            <a:avLst/>
            <a:gdLst>
              <a:gd name="connsiteX0" fmla="*/ 3121 w 390868"/>
              <a:gd name="connsiteY0" fmla="*/ 7119 h 531004"/>
              <a:gd name="connsiteX1" fmla="*/ 223784 w 390868"/>
              <a:gd name="connsiteY1" fmla="*/ 354781 h 531004"/>
              <a:gd name="connsiteX2" fmla="*/ 246009 w 390868"/>
              <a:gd name="connsiteY2" fmla="*/ 410344 h 531004"/>
              <a:gd name="connsiteX3" fmla="*/ 285696 w 390868"/>
              <a:gd name="connsiteY3" fmla="*/ 392881 h 531004"/>
              <a:gd name="connsiteX4" fmla="*/ 311096 w 390868"/>
              <a:gd name="connsiteY4" fmla="*/ 383356 h 531004"/>
              <a:gd name="connsiteX5" fmla="*/ 390471 w 390868"/>
              <a:gd name="connsiteY5" fmla="*/ 530994 h 531004"/>
              <a:gd name="connsiteX6" fmla="*/ 338084 w 390868"/>
              <a:gd name="connsiteY6" fmla="*/ 375419 h 531004"/>
              <a:gd name="connsiteX7" fmla="*/ 257121 w 390868"/>
              <a:gd name="connsiteY7" fmla="*/ 372244 h 531004"/>
              <a:gd name="connsiteX8" fmla="*/ 104721 w 390868"/>
              <a:gd name="connsiteY8" fmla="*/ 140469 h 531004"/>
              <a:gd name="connsiteX9" fmla="*/ 3121 w 390868"/>
              <a:gd name="connsiteY9" fmla="*/ 7119 h 5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68" h="531004">
                <a:moveTo>
                  <a:pt x="3121" y="7119"/>
                </a:moveTo>
                <a:cubicBezTo>
                  <a:pt x="22965" y="42838"/>
                  <a:pt x="183303" y="287577"/>
                  <a:pt x="223784" y="354781"/>
                </a:cubicBezTo>
                <a:cubicBezTo>
                  <a:pt x="264265" y="421985"/>
                  <a:pt x="235690" y="403994"/>
                  <a:pt x="246009" y="410344"/>
                </a:cubicBezTo>
                <a:cubicBezTo>
                  <a:pt x="256328" y="416694"/>
                  <a:pt x="285696" y="392881"/>
                  <a:pt x="285696" y="392881"/>
                </a:cubicBezTo>
                <a:cubicBezTo>
                  <a:pt x="296544" y="388383"/>
                  <a:pt x="293633" y="360337"/>
                  <a:pt x="311096" y="383356"/>
                </a:cubicBezTo>
                <a:cubicBezTo>
                  <a:pt x="328559" y="406375"/>
                  <a:pt x="385973" y="532317"/>
                  <a:pt x="390471" y="530994"/>
                </a:cubicBezTo>
                <a:cubicBezTo>
                  <a:pt x="394969" y="529671"/>
                  <a:pt x="360309" y="401877"/>
                  <a:pt x="338084" y="375419"/>
                </a:cubicBezTo>
                <a:cubicBezTo>
                  <a:pt x="315859" y="348961"/>
                  <a:pt x="296015" y="411402"/>
                  <a:pt x="257121" y="372244"/>
                </a:cubicBezTo>
                <a:cubicBezTo>
                  <a:pt x="218227" y="333086"/>
                  <a:pt x="146525" y="202382"/>
                  <a:pt x="104721" y="140469"/>
                </a:cubicBezTo>
                <a:cubicBezTo>
                  <a:pt x="62917" y="78557"/>
                  <a:pt x="-16723" y="-28600"/>
                  <a:pt x="3121" y="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4BCE8C48-D5BB-4F6F-A3FB-E99A14B02C6B}"/>
              </a:ext>
            </a:extLst>
          </p:cNvPr>
          <p:cNvSpPr/>
          <p:nvPr/>
        </p:nvSpPr>
        <p:spPr>
          <a:xfrm>
            <a:off x="7501512" y="6438297"/>
            <a:ext cx="425834" cy="776392"/>
          </a:xfrm>
          <a:custGeom>
            <a:avLst/>
            <a:gdLst>
              <a:gd name="connsiteX0" fmla="*/ 1013 w 425834"/>
              <a:gd name="connsiteY0" fmla="*/ 2191 h 776392"/>
              <a:gd name="connsiteX1" fmla="*/ 135951 w 425834"/>
              <a:gd name="connsiteY1" fmla="*/ 127603 h 776392"/>
              <a:gd name="connsiteX2" fmla="*/ 253426 w 425834"/>
              <a:gd name="connsiteY2" fmla="*/ 346678 h 776392"/>
              <a:gd name="connsiteX3" fmla="*/ 416938 w 425834"/>
              <a:gd name="connsiteY3" fmla="*/ 764191 h 776392"/>
              <a:gd name="connsiteX4" fmla="*/ 383601 w 425834"/>
              <a:gd name="connsiteY4" fmla="*/ 626078 h 776392"/>
              <a:gd name="connsiteX5" fmla="*/ 210563 w 425834"/>
              <a:gd name="connsiteY5" fmla="*/ 229203 h 776392"/>
              <a:gd name="connsiteX6" fmla="*/ 1013 w 425834"/>
              <a:gd name="connsiteY6" fmla="*/ 2191 h 77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34" h="776392">
                <a:moveTo>
                  <a:pt x="1013" y="2191"/>
                </a:moveTo>
                <a:cubicBezTo>
                  <a:pt x="-11422" y="-14742"/>
                  <a:pt x="93882" y="70189"/>
                  <a:pt x="135951" y="127603"/>
                </a:cubicBezTo>
                <a:cubicBezTo>
                  <a:pt x="178020" y="185018"/>
                  <a:pt x="206595" y="240580"/>
                  <a:pt x="253426" y="346678"/>
                </a:cubicBezTo>
                <a:cubicBezTo>
                  <a:pt x="300257" y="452776"/>
                  <a:pt x="395242" y="717624"/>
                  <a:pt x="416938" y="764191"/>
                </a:cubicBezTo>
                <a:cubicBezTo>
                  <a:pt x="438634" y="810758"/>
                  <a:pt x="417997" y="715243"/>
                  <a:pt x="383601" y="626078"/>
                </a:cubicBezTo>
                <a:cubicBezTo>
                  <a:pt x="349205" y="536913"/>
                  <a:pt x="271946" y="331068"/>
                  <a:pt x="210563" y="229203"/>
                </a:cubicBezTo>
                <a:cubicBezTo>
                  <a:pt x="149180" y="127339"/>
                  <a:pt x="13448" y="19124"/>
                  <a:pt x="1013" y="2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6A763AFF-0D6C-4577-9FEC-2F1FEDACEAA1}"/>
              </a:ext>
            </a:extLst>
          </p:cNvPr>
          <p:cNvSpPr/>
          <p:nvPr/>
        </p:nvSpPr>
        <p:spPr>
          <a:xfrm>
            <a:off x="7520036" y="6487059"/>
            <a:ext cx="361051" cy="727503"/>
          </a:xfrm>
          <a:custGeom>
            <a:avLst/>
            <a:gdLst>
              <a:gd name="connsiteX0" fmla="*/ 1539 w 361051"/>
              <a:gd name="connsiteY0" fmla="*/ 2641 h 727503"/>
              <a:gd name="connsiteX1" fmla="*/ 187277 w 361051"/>
              <a:gd name="connsiteY1" fmla="*/ 293154 h 727503"/>
              <a:gd name="connsiteX2" fmla="*/ 358727 w 361051"/>
              <a:gd name="connsiteY2" fmla="*/ 721779 h 727503"/>
              <a:gd name="connsiteX3" fmla="*/ 274589 w 361051"/>
              <a:gd name="connsiteY3" fmla="*/ 515404 h 727503"/>
              <a:gd name="connsiteX4" fmla="*/ 107902 w 361051"/>
              <a:gd name="connsiteY4" fmla="*/ 169329 h 727503"/>
              <a:gd name="connsiteX5" fmla="*/ 1539 w 361051"/>
              <a:gd name="connsiteY5" fmla="*/ 2641 h 72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051" h="727503">
                <a:moveTo>
                  <a:pt x="1539" y="2641"/>
                </a:moveTo>
                <a:cubicBezTo>
                  <a:pt x="14768" y="23279"/>
                  <a:pt x="127746" y="173298"/>
                  <a:pt x="187277" y="293154"/>
                </a:cubicBezTo>
                <a:cubicBezTo>
                  <a:pt x="246808" y="413010"/>
                  <a:pt x="344175" y="684737"/>
                  <a:pt x="358727" y="721779"/>
                </a:cubicBezTo>
                <a:cubicBezTo>
                  <a:pt x="373279" y="758821"/>
                  <a:pt x="316393" y="607479"/>
                  <a:pt x="274589" y="515404"/>
                </a:cubicBezTo>
                <a:cubicBezTo>
                  <a:pt x="232785" y="423329"/>
                  <a:pt x="152352" y="252144"/>
                  <a:pt x="107902" y="169329"/>
                </a:cubicBezTo>
                <a:cubicBezTo>
                  <a:pt x="63452" y="86514"/>
                  <a:pt x="-11690" y="-17997"/>
                  <a:pt x="1539" y="2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F867503C-B90F-4999-ABD4-81109273BD76}"/>
              </a:ext>
            </a:extLst>
          </p:cNvPr>
          <p:cNvSpPr/>
          <p:nvPr/>
        </p:nvSpPr>
        <p:spPr>
          <a:xfrm>
            <a:off x="8010345" y="6998397"/>
            <a:ext cx="127554" cy="406397"/>
          </a:xfrm>
          <a:custGeom>
            <a:avLst/>
            <a:gdLst>
              <a:gd name="connsiteX0" fmla="*/ 12880 w 127554"/>
              <a:gd name="connsiteY0" fmla="*/ 2478 h 406397"/>
              <a:gd name="connsiteX1" fmla="*/ 38280 w 127554"/>
              <a:gd name="connsiteY1" fmla="*/ 177103 h 406397"/>
              <a:gd name="connsiteX2" fmla="*/ 127180 w 127554"/>
              <a:gd name="connsiteY2" fmla="*/ 405703 h 406397"/>
              <a:gd name="connsiteX3" fmla="*/ 180 w 127554"/>
              <a:gd name="connsiteY3" fmla="*/ 250128 h 406397"/>
              <a:gd name="connsiteX4" fmla="*/ 97018 w 127554"/>
              <a:gd name="connsiteY4" fmla="*/ 308866 h 406397"/>
              <a:gd name="connsiteX5" fmla="*/ 12880 w 127554"/>
              <a:gd name="connsiteY5" fmla="*/ 2478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54" h="406397">
                <a:moveTo>
                  <a:pt x="12880" y="2478"/>
                </a:moveTo>
                <a:cubicBezTo>
                  <a:pt x="3090" y="-19482"/>
                  <a:pt x="19230" y="109899"/>
                  <a:pt x="38280" y="177103"/>
                </a:cubicBezTo>
                <a:cubicBezTo>
                  <a:pt x="57330" y="244307"/>
                  <a:pt x="133530" y="393532"/>
                  <a:pt x="127180" y="405703"/>
                </a:cubicBezTo>
                <a:cubicBezTo>
                  <a:pt x="120830" y="417874"/>
                  <a:pt x="5207" y="266267"/>
                  <a:pt x="180" y="250128"/>
                </a:cubicBezTo>
                <a:cubicBezTo>
                  <a:pt x="-4847" y="233989"/>
                  <a:pt x="97018" y="349612"/>
                  <a:pt x="97018" y="308866"/>
                </a:cubicBezTo>
                <a:cubicBezTo>
                  <a:pt x="97018" y="268120"/>
                  <a:pt x="22670" y="24438"/>
                  <a:pt x="12880" y="2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33A97454-61FD-4239-901B-09FA992007FA}"/>
              </a:ext>
            </a:extLst>
          </p:cNvPr>
          <p:cNvSpPr/>
          <p:nvPr/>
        </p:nvSpPr>
        <p:spPr>
          <a:xfrm>
            <a:off x="7931267" y="6934021"/>
            <a:ext cx="112051" cy="354891"/>
          </a:xfrm>
          <a:custGeom>
            <a:avLst/>
            <a:gdLst>
              <a:gd name="connsiteX0" fmla="*/ 4646 w 112051"/>
              <a:gd name="connsiteY0" fmla="*/ 1767 h 354891"/>
              <a:gd name="connsiteX1" fmla="*/ 15758 w 112051"/>
              <a:gd name="connsiteY1" fmla="*/ 98604 h 354891"/>
              <a:gd name="connsiteX2" fmla="*/ 111008 w 112051"/>
              <a:gd name="connsiteY2" fmla="*/ 354192 h 354891"/>
              <a:gd name="connsiteX3" fmla="*/ 63383 w 112051"/>
              <a:gd name="connsiteY3" fmla="*/ 170042 h 354891"/>
              <a:gd name="connsiteX4" fmla="*/ 4646 w 112051"/>
              <a:gd name="connsiteY4" fmla="*/ 1767 h 35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51" h="354891">
                <a:moveTo>
                  <a:pt x="4646" y="1767"/>
                </a:moveTo>
                <a:cubicBezTo>
                  <a:pt x="-3291" y="-10139"/>
                  <a:pt x="-1969" y="39867"/>
                  <a:pt x="15758" y="98604"/>
                </a:cubicBezTo>
                <a:cubicBezTo>
                  <a:pt x="33485" y="157341"/>
                  <a:pt x="103071" y="342286"/>
                  <a:pt x="111008" y="354192"/>
                </a:cubicBezTo>
                <a:cubicBezTo>
                  <a:pt x="118945" y="366098"/>
                  <a:pt x="79523" y="222694"/>
                  <a:pt x="63383" y="170042"/>
                </a:cubicBezTo>
                <a:cubicBezTo>
                  <a:pt x="47243" y="117390"/>
                  <a:pt x="12583" y="13673"/>
                  <a:pt x="4646" y="1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950CC203-DC0A-4B71-85DB-B38F59980FF7}"/>
              </a:ext>
            </a:extLst>
          </p:cNvPr>
          <p:cNvSpPr/>
          <p:nvPr/>
        </p:nvSpPr>
        <p:spPr>
          <a:xfrm>
            <a:off x="7924702" y="7189780"/>
            <a:ext cx="189955" cy="290046"/>
          </a:xfrm>
          <a:custGeom>
            <a:avLst/>
            <a:gdLst>
              <a:gd name="connsiteX0" fmla="*/ 187423 w 189955"/>
              <a:gd name="connsiteY0" fmla="*/ 288933 h 290046"/>
              <a:gd name="connsiteX1" fmla="*/ 141386 w 189955"/>
              <a:gd name="connsiteY1" fmla="*/ 206383 h 290046"/>
              <a:gd name="connsiteX2" fmla="*/ 54073 w 189955"/>
              <a:gd name="connsiteY2" fmla="*/ 136533 h 290046"/>
              <a:gd name="connsiteX3" fmla="*/ 98 w 189955"/>
              <a:gd name="connsiteY3" fmla="*/ 8 h 290046"/>
              <a:gd name="connsiteX4" fmla="*/ 66773 w 189955"/>
              <a:gd name="connsiteY4" fmla="*/ 142883 h 290046"/>
              <a:gd name="connsiteX5" fmla="*/ 187423 w 189955"/>
              <a:gd name="connsiteY5" fmla="*/ 288933 h 29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55" h="290046">
                <a:moveTo>
                  <a:pt x="187423" y="288933"/>
                </a:moveTo>
                <a:cubicBezTo>
                  <a:pt x="199858" y="299516"/>
                  <a:pt x="163611" y="231783"/>
                  <a:pt x="141386" y="206383"/>
                </a:cubicBezTo>
                <a:cubicBezTo>
                  <a:pt x="119161" y="180983"/>
                  <a:pt x="77621" y="170929"/>
                  <a:pt x="54073" y="136533"/>
                </a:cubicBezTo>
                <a:cubicBezTo>
                  <a:pt x="30525" y="102137"/>
                  <a:pt x="-2019" y="-1050"/>
                  <a:pt x="98" y="8"/>
                </a:cubicBezTo>
                <a:cubicBezTo>
                  <a:pt x="2215" y="1066"/>
                  <a:pt x="36081" y="97375"/>
                  <a:pt x="66773" y="142883"/>
                </a:cubicBezTo>
                <a:cubicBezTo>
                  <a:pt x="97465" y="188391"/>
                  <a:pt x="174988" y="278350"/>
                  <a:pt x="187423" y="28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BF187D3-14F5-474E-8F07-497BDFA7A1D0}"/>
              </a:ext>
            </a:extLst>
          </p:cNvPr>
          <p:cNvSpPr/>
          <p:nvPr/>
        </p:nvSpPr>
        <p:spPr>
          <a:xfrm>
            <a:off x="7830599" y="6783113"/>
            <a:ext cx="322188" cy="683176"/>
          </a:xfrm>
          <a:custGeom>
            <a:avLst/>
            <a:gdLst>
              <a:gd name="connsiteX0" fmla="*/ 5301 w 322188"/>
              <a:gd name="connsiteY0" fmla="*/ 12975 h 683176"/>
              <a:gd name="connsiteX1" fmla="*/ 52926 w 322188"/>
              <a:gd name="connsiteY1" fmla="*/ 176487 h 683176"/>
              <a:gd name="connsiteX2" fmla="*/ 175164 w 322188"/>
              <a:gd name="connsiteY2" fmla="*/ 520975 h 683176"/>
              <a:gd name="connsiteX3" fmla="*/ 206914 w 322188"/>
              <a:gd name="connsiteY3" fmla="*/ 570187 h 683176"/>
              <a:gd name="connsiteX4" fmla="*/ 319626 w 322188"/>
              <a:gd name="connsiteY4" fmla="*/ 646387 h 683176"/>
              <a:gd name="connsiteX5" fmla="*/ 286289 w 322188"/>
              <a:gd name="connsiteY5" fmla="*/ 682900 h 683176"/>
              <a:gd name="connsiteX6" fmla="*/ 292639 w 322188"/>
              <a:gd name="connsiteY6" fmla="*/ 628925 h 683176"/>
              <a:gd name="connsiteX7" fmla="*/ 170401 w 322188"/>
              <a:gd name="connsiteY7" fmla="*/ 508275 h 683176"/>
              <a:gd name="connsiteX8" fmla="*/ 5301 w 322188"/>
              <a:gd name="connsiteY8" fmla="*/ 12975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88" h="683176">
                <a:moveTo>
                  <a:pt x="5301" y="12975"/>
                </a:moveTo>
                <a:cubicBezTo>
                  <a:pt x="-14278" y="-42323"/>
                  <a:pt x="24616" y="91820"/>
                  <a:pt x="52926" y="176487"/>
                </a:cubicBezTo>
                <a:cubicBezTo>
                  <a:pt x="81236" y="261154"/>
                  <a:pt x="149499" y="455358"/>
                  <a:pt x="175164" y="520975"/>
                </a:cubicBezTo>
                <a:cubicBezTo>
                  <a:pt x="200829" y="586592"/>
                  <a:pt x="182837" y="549285"/>
                  <a:pt x="206914" y="570187"/>
                </a:cubicBezTo>
                <a:cubicBezTo>
                  <a:pt x="230991" y="591089"/>
                  <a:pt x="306397" y="627602"/>
                  <a:pt x="319626" y="646387"/>
                </a:cubicBezTo>
                <a:cubicBezTo>
                  <a:pt x="332855" y="665172"/>
                  <a:pt x="290787" y="685810"/>
                  <a:pt x="286289" y="682900"/>
                </a:cubicBezTo>
                <a:cubicBezTo>
                  <a:pt x="281791" y="679990"/>
                  <a:pt x="311954" y="658029"/>
                  <a:pt x="292639" y="628925"/>
                </a:cubicBezTo>
                <a:cubicBezTo>
                  <a:pt x="273324" y="599821"/>
                  <a:pt x="220407" y="611463"/>
                  <a:pt x="170401" y="508275"/>
                </a:cubicBezTo>
                <a:cubicBezTo>
                  <a:pt x="120395" y="405088"/>
                  <a:pt x="24880" y="68273"/>
                  <a:pt x="5301" y="12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9E9E504-5772-4DBF-95DC-B0877A128803}"/>
              </a:ext>
            </a:extLst>
          </p:cNvPr>
          <p:cNvSpPr/>
          <p:nvPr/>
        </p:nvSpPr>
        <p:spPr>
          <a:xfrm>
            <a:off x="4566546" y="6527262"/>
            <a:ext cx="540799" cy="869566"/>
          </a:xfrm>
          <a:custGeom>
            <a:avLst/>
            <a:gdLst>
              <a:gd name="connsiteX0" fmla="*/ 5454 w 540799"/>
              <a:gd name="connsiteY0" fmla="*/ 129655 h 869566"/>
              <a:gd name="connsiteX1" fmla="*/ 43554 w 540799"/>
              <a:gd name="connsiteY1" fmla="*/ 267238 h 869566"/>
              <a:gd name="connsiteX2" fmla="*/ 145154 w 540799"/>
              <a:gd name="connsiteY2" fmla="*/ 470438 h 869566"/>
              <a:gd name="connsiteX3" fmla="*/ 272154 w 540799"/>
              <a:gd name="connsiteY3" fmla="*/ 842971 h 869566"/>
              <a:gd name="connsiteX4" fmla="*/ 306021 w 540799"/>
              <a:gd name="connsiteY4" fmla="*/ 838738 h 869566"/>
              <a:gd name="connsiteX5" fmla="*/ 488054 w 540799"/>
              <a:gd name="connsiteY5" fmla="*/ 832388 h 869566"/>
              <a:gd name="connsiteX6" fmla="*/ 485937 w 540799"/>
              <a:gd name="connsiteY6" fmla="*/ 614371 h 869566"/>
              <a:gd name="connsiteX7" fmla="*/ 513454 w 540799"/>
              <a:gd name="connsiteY7" fmla="*/ 207971 h 869566"/>
              <a:gd name="connsiteX8" fmla="*/ 538854 w 540799"/>
              <a:gd name="connsiteY8" fmla="*/ 2655 h 869566"/>
              <a:gd name="connsiteX9" fmla="*/ 458421 w 540799"/>
              <a:gd name="connsiteY9" fmla="*/ 343438 h 869566"/>
              <a:gd name="connsiteX10" fmla="*/ 475354 w 540799"/>
              <a:gd name="connsiteY10" fmla="*/ 800638 h 869566"/>
              <a:gd name="connsiteX11" fmla="*/ 314487 w 540799"/>
              <a:gd name="connsiteY11" fmla="*/ 811221 h 869566"/>
              <a:gd name="connsiteX12" fmla="*/ 270037 w 540799"/>
              <a:gd name="connsiteY12" fmla="*/ 751955 h 869566"/>
              <a:gd name="connsiteX13" fmla="*/ 155737 w 540799"/>
              <a:gd name="connsiteY13" fmla="*/ 442921 h 869566"/>
              <a:gd name="connsiteX14" fmla="*/ 5454 w 540799"/>
              <a:gd name="connsiteY14" fmla="*/ 129655 h 86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799" h="869566">
                <a:moveTo>
                  <a:pt x="5454" y="129655"/>
                </a:moveTo>
                <a:cubicBezTo>
                  <a:pt x="-13243" y="100374"/>
                  <a:pt x="20271" y="210441"/>
                  <a:pt x="43554" y="267238"/>
                </a:cubicBezTo>
                <a:cubicBezTo>
                  <a:pt x="66837" y="324035"/>
                  <a:pt x="107054" y="374482"/>
                  <a:pt x="145154" y="470438"/>
                </a:cubicBezTo>
                <a:cubicBezTo>
                  <a:pt x="183254" y="566394"/>
                  <a:pt x="245343" y="781588"/>
                  <a:pt x="272154" y="842971"/>
                </a:cubicBezTo>
                <a:cubicBezTo>
                  <a:pt x="298965" y="904354"/>
                  <a:pt x="270038" y="840502"/>
                  <a:pt x="306021" y="838738"/>
                </a:cubicBezTo>
                <a:cubicBezTo>
                  <a:pt x="342004" y="836974"/>
                  <a:pt x="458068" y="869782"/>
                  <a:pt x="488054" y="832388"/>
                </a:cubicBezTo>
                <a:cubicBezTo>
                  <a:pt x="518040" y="794994"/>
                  <a:pt x="481704" y="718440"/>
                  <a:pt x="485937" y="614371"/>
                </a:cubicBezTo>
                <a:cubicBezTo>
                  <a:pt x="490170" y="510302"/>
                  <a:pt x="504635" y="309924"/>
                  <a:pt x="513454" y="207971"/>
                </a:cubicBezTo>
                <a:cubicBezTo>
                  <a:pt x="522274" y="106018"/>
                  <a:pt x="548026" y="-19923"/>
                  <a:pt x="538854" y="2655"/>
                </a:cubicBezTo>
                <a:cubicBezTo>
                  <a:pt x="529682" y="25233"/>
                  <a:pt x="469004" y="210441"/>
                  <a:pt x="458421" y="343438"/>
                </a:cubicBezTo>
                <a:cubicBezTo>
                  <a:pt x="447838" y="476435"/>
                  <a:pt x="499343" y="722674"/>
                  <a:pt x="475354" y="800638"/>
                </a:cubicBezTo>
                <a:cubicBezTo>
                  <a:pt x="451365" y="878602"/>
                  <a:pt x="348707" y="819335"/>
                  <a:pt x="314487" y="811221"/>
                </a:cubicBezTo>
                <a:cubicBezTo>
                  <a:pt x="280268" y="803107"/>
                  <a:pt x="296495" y="813338"/>
                  <a:pt x="270037" y="751955"/>
                </a:cubicBezTo>
                <a:cubicBezTo>
                  <a:pt x="243579" y="690572"/>
                  <a:pt x="197718" y="547343"/>
                  <a:pt x="155737" y="442921"/>
                </a:cubicBezTo>
                <a:cubicBezTo>
                  <a:pt x="113756" y="338499"/>
                  <a:pt x="24151" y="158936"/>
                  <a:pt x="5454" y="129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4F42187B-0987-41B8-9797-5C2B74961CC3}"/>
              </a:ext>
            </a:extLst>
          </p:cNvPr>
          <p:cNvSpPr/>
          <p:nvPr/>
        </p:nvSpPr>
        <p:spPr>
          <a:xfrm>
            <a:off x="4240857" y="6519827"/>
            <a:ext cx="1057355" cy="203044"/>
          </a:xfrm>
          <a:custGeom>
            <a:avLst/>
            <a:gdLst>
              <a:gd name="connsiteX0" fmla="*/ 104660 w 1057355"/>
              <a:gd name="connsiteY0" fmla="*/ 139206 h 203044"/>
              <a:gd name="connsiteX1" fmla="*/ 894176 w 1057355"/>
              <a:gd name="connsiteY1" fmla="*/ 20673 h 203044"/>
              <a:gd name="connsiteX2" fmla="*/ 1057160 w 1057355"/>
              <a:gd name="connsiteY2" fmla="*/ 1623 h 203044"/>
              <a:gd name="connsiteX3" fmla="*/ 925926 w 1057355"/>
              <a:gd name="connsiteY3" fmla="*/ 39723 h 203044"/>
              <a:gd name="connsiteX4" fmla="*/ 860310 w 1057355"/>
              <a:gd name="connsiteY4" fmla="*/ 143440 h 203044"/>
              <a:gd name="connsiteX5" fmla="*/ 877243 w 1057355"/>
              <a:gd name="connsiteY5" fmla="*/ 202706 h 203044"/>
              <a:gd name="connsiteX6" fmla="*/ 856076 w 1057355"/>
              <a:gd name="connsiteY6" fmla="*/ 118040 h 203044"/>
              <a:gd name="connsiteX7" fmla="*/ 475076 w 1057355"/>
              <a:gd name="connsiteY7" fmla="*/ 120156 h 203044"/>
              <a:gd name="connsiteX8" fmla="*/ 276110 w 1057355"/>
              <a:gd name="connsiteY8" fmla="*/ 139206 h 203044"/>
              <a:gd name="connsiteX9" fmla="*/ 24226 w 1057355"/>
              <a:gd name="connsiteY9" fmla="*/ 143440 h 203044"/>
              <a:gd name="connsiteX10" fmla="*/ 104660 w 1057355"/>
              <a:gd name="connsiteY10" fmla="*/ 139206 h 20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355" h="203044">
                <a:moveTo>
                  <a:pt x="104660" y="139206"/>
                </a:moveTo>
                <a:lnTo>
                  <a:pt x="894176" y="20673"/>
                </a:lnTo>
                <a:cubicBezTo>
                  <a:pt x="1052926" y="-2258"/>
                  <a:pt x="1051868" y="-1552"/>
                  <a:pt x="1057160" y="1623"/>
                </a:cubicBezTo>
                <a:cubicBezTo>
                  <a:pt x="1062452" y="4798"/>
                  <a:pt x="958734" y="16087"/>
                  <a:pt x="925926" y="39723"/>
                </a:cubicBezTo>
                <a:cubicBezTo>
                  <a:pt x="893118" y="63359"/>
                  <a:pt x="868424" y="116276"/>
                  <a:pt x="860310" y="143440"/>
                </a:cubicBezTo>
                <a:cubicBezTo>
                  <a:pt x="852196" y="170604"/>
                  <a:pt x="877949" y="206939"/>
                  <a:pt x="877243" y="202706"/>
                </a:cubicBezTo>
                <a:cubicBezTo>
                  <a:pt x="876537" y="198473"/>
                  <a:pt x="923104" y="131798"/>
                  <a:pt x="856076" y="118040"/>
                </a:cubicBezTo>
                <a:cubicBezTo>
                  <a:pt x="789048" y="104282"/>
                  <a:pt x="571737" y="116628"/>
                  <a:pt x="475076" y="120156"/>
                </a:cubicBezTo>
                <a:cubicBezTo>
                  <a:pt x="378415" y="123684"/>
                  <a:pt x="351252" y="135325"/>
                  <a:pt x="276110" y="139206"/>
                </a:cubicBezTo>
                <a:cubicBezTo>
                  <a:pt x="200968" y="143087"/>
                  <a:pt x="48568" y="144498"/>
                  <a:pt x="24226" y="143440"/>
                </a:cubicBezTo>
                <a:cubicBezTo>
                  <a:pt x="-116" y="142382"/>
                  <a:pt x="-40332" y="159667"/>
                  <a:pt x="104660" y="139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4" name="フリーフォーム: 図形 2303">
            <a:extLst>
              <a:ext uri="{FF2B5EF4-FFF2-40B4-BE49-F238E27FC236}">
                <a16:creationId xmlns:a16="http://schemas.microsoft.com/office/drawing/2014/main" id="{B79538BD-66DB-48A7-B73C-C0EAC521E5E6}"/>
              </a:ext>
            </a:extLst>
          </p:cNvPr>
          <p:cNvSpPr/>
          <p:nvPr/>
        </p:nvSpPr>
        <p:spPr>
          <a:xfrm>
            <a:off x="5041759" y="6552792"/>
            <a:ext cx="290409" cy="676970"/>
          </a:xfrm>
          <a:custGeom>
            <a:avLst/>
            <a:gdLst>
              <a:gd name="connsiteX0" fmla="*/ 290124 w 290409"/>
              <a:gd name="connsiteY0" fmla="*/ 408 h 676970"/>
              <a:gd name="connsiteX1" fmla="*/ 133491 w 290409"/>
              <a:gd name="connsiteY1" fmla="*/ 74491 h 676970"/>
              <a:gd name="connsiteX2" fmla="*/ 61524 w 290409"/>
              <a:gd name="connsiteY2" fmla="*/ 264991 h 676970"/>
              <a:gd name="connsiteX3" fmla="*/ 74224 w 290409"/>
              <a:gd name="connsiteY3" fmla="*/ 626941 h 676970"/>
              <a:gd name="connsiteX4" fmla="*/ 74224 w 290409"/>
              <a:gd name="connsiteY4" fmla="*/ 665041 h 676970"/>
              <a:gd name="connsiteX5" fmla="*/ 141 w 290409"/>
              <a:gd name="connsiteY5" fmla="*/ 542275 h 676970"/>
              <a:gd name="connsiteX6" fmla="*/ 55174 w 290409"/>
              <a:gd name="connsiteY6" fmla="*/ 590958 h 676970"/>
              <a:gd name="connsiteX7" fmla="*/ 42474 w 290409"/>
              <a:gd name="connsiteY7" fmla="*/ 231125 h 676970"/>
              <a:gd name="connsiteX8" fmla="*/ 91158 w 290409"/>
              <a:gd name="connsiteY8" fmla="*/ 102008 h 676970"/>
              <a:gd name="connsiteX9" fmla="*/ 290124 w 290409"/>
              <a:gd name="connsiteY9" fmla="*/ 408 h 67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409" h="676970">
                <a:moveTo>
                  <a:pt x="290124" y="408"/>
                </a:moveTo>
                <a:cubicBezTo>
                  <a:pt x="297179" y="-4178"/>
                  <a:pt x="171591" y="30394"/>
                  <a:pt x="133491" y="74491"/>
                </a:cubicBezTo>
                <a:cubicBezTo>
                  <a:pt x="95391" y="118588"/>
                  <a:pt x="71402" y="172916"/>
                  <a:pt x="61524" y="264991"/>
                </a:cubicBezTo>
                <a:cubicBezTo>
                  <a:pt x="51646" y="357066"/>
                  <a:pt x="72107" y="560266"/>
                  <a:pt x="74224" y="626941"/>
                </a:cubicBezTo>
                <a:cubicBezTo>
                  <a:pt x="76341" y="693616"/>
                  <a:pt x="86571" y="679152"/>
                  <a:pt x="74224" y="665041"/>
                </a:cubicBezTo>
                <a:cubicBezTo>
                  <a:pt x="61877" y="650930"/>
                  <a:pt x="3316" y="554622"/>
                  <a:pt x="141" y="542275"/>
                </a:cubicBezTo>
                <a:cubicBezTo>
                  <a:pt x="-3034" y="529928"/>
                  <a:pt x="48118" y="642816"/>
                  <a:pt x="55174" y="590958"/>
                </a:cubicBezTo>
                <a:cubicBezTo>
                  <a:pt x="62229" y="539100"/>
                  <a:pt x="36477" y="312617"/>
                  <a:pt x="42474" y="231125"/>
                </a:cubicBezTo>
                <a:cubicBezTo>
                  <a:pt x="48471" y="149633"/>
                  <a:pt x="55527" y="141872"/>
                  <a:pt x="91158" y="102008"/>
                </a:cubicBezTo>
                <a:cubicBezTo>
                  <a:pt x="126789" y="62144"/>
                  <a:pt x="283069" y="4994"/>
                  <a:pt x="29012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5" name="フリーフォーム: 図形 2304">
            <a:extLst>
              <a:ext uri="{FF2B5EF4-FFF2-40B4-BE49-F238E27FC236}">
                <a16:creationId xmlns:a16="http://schemas.microsoft.com/office/drawing/2014/main" id="{25E234DC-7AFE-4207-8796-B6E534CC2A6A}"/>
              </a:ext>
            </a:extLst>
          </p:cNvPr>
          <p:cNvSpPr/>
          <p:nvPr/>
        </p:nvSpPr>
        <p:spPr>
          <a:xfrm>
            <a:off x="5128552" y="6538089"/>
            <a:ext cx="234345" cy="22095"/>
          </a:xfrm>
          <a:custGeom>
            <a:avLst/>
            <a:gdLst>
              <a:gd name="connsiteX0" fmla="*/ 131 w 234345"/>
              <a:gd name="connsiteY0" fmla="*/ 15111 h 22095"/>
              <a:gd name="connsiteX1" fmla="*/ 220265 w 234345"/>
              <a:gd name="connsiteY1" fmla="*/ 21461 h 22095"/>
              <a:gd name="connsiteX2" fmla="*/ 188515 w 234345"/>
              <a:gd name="connsiteY2" fmla="*/ 294 h 22095"/>
              <a:gd name="connsiteX3" fmla="*/ 131 w 234345"/>
              <a:gd name="connsiteY3" fmla="*/ 15111 h 2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5" h="22095">
                <a:moveTo>
                  <a:pt x="131" y="15111"/>
                </a:moveTo>
                <a:cubicBezTo>
                  <a:pt x="5423" y="18639"/>
                  <a:pt x="188868" y="23931"/>
                  <a:pt x="220265" y="21461"/>
                </a:cubicBezTo>
                <a:cubicBezTo>
                  <a:pt x="251662" y="18991"/>
                  <a:pt x="225909" y="2763"/>
                  <a:pt x="188515" y="294"/>
                </a:cubicBezTo>
                <a:cubicBezTo>
                  <a:pt x="151121" y="-2175"/>
                  <a:pt x="-5161" y="11583"/>
                  <a:pt x="131" y="1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6" name="フリーフォーム: 図形 2305">
            <a:extLst>
              <a:ext uri="{FF2B5EF4-FFF2-40B4-BE49-F238E27FC236}">
                <a16:creationId xmlns:a16="http://schemas.microsoft.com/office/drawing/2014/main" id="{A5F8A050-53D2-426B-8976-0F93192D2E29}"/>
              </a:ext>
            </a:extLst>
          </p:cNvPr>
          <p:cNvSpPr/>
          <p:nvPr/>
        </p:nvSpPr>
        <p:spPr>
          <a:xfrm>
            <a:off x="5125462" y="6571728"/>
            <a:ext cx="217187" cy="653188"/>
          </a:xfrm>
          <a:custGeom>
            <a:avLst/>
            <a:gdLst>
              <a:gd name="connsiteX0" fmla="*/ 217005 w 217187"/>
              <a:gd name="connsiteY0" fmla="*/ 522 h 653188"/>
              <a:gd name="connsiteX1" fmla="*/ 47671 w 217187"/>
              <a:gd name="connsiteY1" fmla="*/ 150805 h 653188"/>
              <a:gd name="connsiteX2" fmla="*/ 26505 w 217187"/>
              <a:gd name="connsiteY2" fmla="*/ 593189 h 653188"/>
              <a:gd name="connsiteX3" fmla="*/ 11688 w 217187"/>
              <a:gd name="connsiteY3" fmla="*/ 635522 h 653188"/>
              <a:gd name="connsiteX4" fmla="*/ 15921 w 217187"/>
              <a:gd name="connsiteY4" fmla="*/ 466189 h 653188"/>
              <a:gd name="connsiteX5" fmla="*/ 11688 w 217187"/>
              <a:gd name="connsiteY5" fmla="*/ 191022 h 653188"/>
              <a:gd name="connsiteX6" fmla="*/ 217005 w 217187"/>
              <a:gd name="connsiteY6" fmla="*/ 522 h 6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87" h="653188">
                <a:moveTo>
                  <a:pt x="217005" y="522"/>
                </a:moveTo>
                <a:cubicBezTo>
                  <a:pt x="223002" y="-6181"/>
                  <a:pt x="79421" y="52027"/>
                  <a:pt x="47671" y="150805"/>
                </a:cubicBezTo>
                <a:cubicBezTo>
                  <a:pt x="15921" y="249583"/>
                  <a:pt x="32502" y="512403"/>
                  <a:pt x="26505" y="593189"/>
                </a:cubicBezTo>
                <a:cubicBezTo>
                  <a:pt x="20508" y="673975"/>
                  <a:pt x="13452" y="656689"/>
                  <a:pt x="11688" y="635522"/>
                </a:cubicBezTo>
                <a:cubicBezTo>
                  <a:pt x="9924" y="614355"/>
                  <a:pt x="15921" y="540272"/>
                  <a:pt x="15921" y="466189"/>
                </a:cubicBezTo>
                <a:cubicBezTo>
                  <a:pt x="15921" y="392106"/>
                  <a:pt x="-16887" y="268280"/>
                  <a:pt x="11688" y="191022"/>
                </a:cubicBezTo>
                <a:cubicBezTo>
                  <a:pt x="40263" y="113764"/>
                  <a:pt x="211008" y="7225"/>
                  <a:pt x="217005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7" name="フリーフォーム: 図形 2306">
            <a:extLst>
              <a:ext uri="{FF2B5EF4-FFF2-40B4-BE49-F238E27FC236}">
                <a16:creationId xmlns:a16="http://schemas.microsoft.com/office/drawing/2014/main" id="{28CA5B7E-AFF8-4862-B676-C49943A6F1A6}"/>
              </a:ext>
            </a:extLst>
          </p:cNvPr>
          <p:cNvSpPr/>
          <p:nvPr/>
        </p:nvSpPr>
        <p:spPr>
          <a:xfrm>
            <a:off x="5160411" y="6536267"/>
            <a:ext cx="529481" cy="365182"/>
          </a:xfrm>
          <a:custGeom>
            <a:avLst/>
            <a:gdLst>
              <a:gd name="connsiteX0" fmla="*/ 505906 w 529481"/>
              <a:gd name="connsiteY0" fmla="*/ 0 h 365182"/>
              <a:gd name="connsiteX1" fmla="*/ 486856 w 529481"/>
              <a:gd name="connsiteY1" fmla="*/ 50800 h 365182"/>
              <a:gd name="connsiteX2" fmla="*/ 249789 w 529481"/>
              <a:gd name="connsiteY2" fmla="*/ 50800 h 365182"/>
              <a:gd name="connsiteX3" fmla="*/ 184172 w 529481"/>
              <a:gd name="connsiteY3" fmla="*/ 93133 h 365182"/>
              <a:gd name="connsiteX4" fmla="*/ 74106 w 529481"/>
              <a:gd name="connsiteY4" fmla="*/ 254000 h 365182"/>
              <a:gd name="connsiteX5" fmla="*/ 55056 w 529481"/>
              <a:gd name="connsiteY5" fmla="*/ 364066 h 365182"/>
              <a:gd name="connsiteX6" fmla="*/ 22 w 529481"/>
              <a:gd name="connsiteY6" fmla="*/ 311150 h 365182"/>
              <a:gd name="connsiteX7" fmla="*/ 48706 w 529481"/>
              <a:gd name="connsiteY7" fmla="*/ 315383 h 365182"/>
              <a:gd name="connsiteX8" fmla="*/ 80456 w 529481"/>
              <a:gd name="connsiteY8" fmla="*/ 239183 h 365182"/>
              <a:gd name="connsiteX9" fmla="*/ 237089 w 529481"/>
              <a:gd name="connsiteY9" fmla="*/ 50800 h 365182"/>
              <a:gd name="connsiteX10" fmla="*/ 505906 w 529481"/>
              <a:gd name="connsiteY10" fmla="*/ 0 h 36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481" h="365182">
                <a:moveTo>
                  <a:pt x="505906" y="0"/>
                </a:moveTo>
                <a:cubicBezTo>
                  <a:pt x="547534" y="0"/>
                  <a:pt x="529542" y="42333"/>
                  <a:pt x="486856" y="50800"/>
                </a:cubicBezTo>
                <a:cubicBezTo>
                  <a:pt x="444170" y="59267"/>
                  <a:pt x="300236" y="43745"/>
                  <a:pt x="249789" y="50800"/>
                </a:cubicBezTo>
                <a:cubicBezTo>
                  <a:pt x="199342" y="57855"/>
                  <a:pt x="213453" y="59266"/>
                  <a:pt x="184172" y="93133"/>
                </a:cubicBezTo>
                <a:cubicBezTo>
                  <a:pt x="154891" y="127000"/>
                  <a:pt x="95625" y="208845"/>
                  <a:pt x="74106" y="254000"/>
                </a:cubicBezTo>
                <a:cubicBezTo>
                  <a:pt x="52587" y="299155"/>
                  <a:pt x="67403" y="354541"/>
                  <a:pt x="55056" y="364066"/>
                </a:cubicBezTo>
                <a:cubicBezTo>
                  <a:pt x="42709" y="373591"/>
                  <a:pt x="1080" y="319264"/>
                  <a:pt x="22" y="311150"/>
                </a:cubicBezTo>
                <a:cubicBezTo>
                  <a:pt x="-1036" y="303036"/>
                  <a:pt x="35300" y="327377"/>
                  <a:pt x="48706" y="315383"/>
                </a:cubicBezTo>
                <a:cubicBezTo>
                  <a:pt x="62112" y="303389"/>
                  <a:pt x="49059" y="283280"/>
                  <a:pt x="80456" y="239183"/>
                </a:cubicBezTo>
                <a:cubicBezTo>
                  <a:pt x="111853" y="195086"/>
                  <a:pt x="172178" y="85372"/>
                  <a:pt x="237089" y="50800"/>
                </a:cubicBezTo>
                <a:cubicBezTo>
                  <a:pt x="302000" y="16228"/>
                  <a:pt x="464278" y="0"/>
                  <a:pt x="5059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8" name="フリーフォーム: 図形 2307">
            <a:extLst>
              <a:ext uri="{FF2B5EF4-FFF2-40B4-BE49-F238E27FC236}">
                <a16:creationId xmlns:a16="http://schemas.microsoft.com/office/drawing/2014/main" id="{F6937360-964E-4488-8A8D-D91B16284064}"/>
              </a:ext>
            </a:extLst>
          </p:cNvPr>
          <p:cNvSpPr/>
          <p:nvPr/>
        </p:nvSpPr>
        <p:spPr>
          <a:xfrm>
            <a:off x="4311615" y="6660605"/>
            <a:ext cx="499032" cy="616297"/>
          </a:xfrm>
          <a:custGeom>
            <a:avLst/>
            <a:gdLst>
              <a:gd name="connsiteX0" fmla="*/ 35 w 499032"/>
              <a:gd name="connsiteY0" fmla="*/ 4778 h 616297"/>
              <a:gd name="connsiteX1" fmla="*/ 205352 w 499032"/>
              <a:gd name="connsiteY1" fmla="*/ 72512 h 616297"/>
              <a:gd name="connsiteX2" fmla="*/ 482635 w 499032"/>
              <a:gd name="connsiteY2" fmla="*/ 597445 h 616297"/>
              <a:gd name="connsiteX3" fmla="*/ 440302 w 499032"/>
              <a:gd name="connsiteY3" fmla="*/ 459862 h 616297"/>
              <a:gd name="connsiteX4" fmla="*/ 220168 w 499032"/>
              <a:gd name="connsiteY4" fmla="*/ 74628 h 616297"/>
              <a:gd name="connsiteX5" fmla="*/ 35 w 499032"/>
              <a:gd name="connsiteY5" fmla="*/ 4778 h 61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32" h="616297">
                <a:moveTo>
                  <a:pt x="35" y="4778"/>
                </a:moveTo>
                <a:cubicBezTo>
                  <a:pt x="-2434" y="4425"/>
                  <a:pt x="124919" y="-26266"/>
                  <a:pt x="205352" y="72512"/>
                </a:cubicBezTo>
                <a:cubicBezTo>
                  <a:pt x="285785" y="171290"/>
                  <a:pt x="443477" y="532887"/>
                  <a:pt x="482635" y="597445"/>
                </a:cubicBezTo>
                <a:cubicBezTo>
                  <a:pt x="521793" y="662003"/>
                  <a:pt x="484046" y="546998"/>
                  <a:pt x="440302" y="459862"/>
                </a:cubicBezTo>
                <a:cubicBezTo>
                  <a:pt x="396558" y="372726"/>
                  <a:pt x="288254" y="148006"/>
                  <a:pt x="220168" y="74628"/>
                </a:cubicBezTo>
                <a:cubicBezTo>
                  <a:pt x="152082" y="1250"/>
                  <a:pt x="2504" y="5131"/>
                  <a:pt x="35" y="4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9" name="フリーフォーム: 図形 2308">
            <a:extLst>
              <a:ext uri="{FF2B5EF4-FFF2-40B4-BE49-F238E27FC236}">
                <a16:creationId xmlns:a16="http://schemas.microsoft.com/office/drawing/2014/main" id="{730ECF98-DE28-4896-8AA4-D936C6D1CEF3}"/>
              </a:ext>
            </a:extLst>
          </p:cNvPr>
          <p:cNvSpPr/>
          <p:nvPr/>
        </p:nvSpPr>
        <p:spPr>
          <a:xfrm>
            <a:off x="4207757" y="6690782"/>
            <a:ext cx="505927" cy="497933"/>
          </a:xfrm>
          <a:custGeom>
            <a:avLst/>
            <a:gdLst>
              <a:gd name="connsiteX0" fmla="*/ 176 w 505927"/>
              <a:gd name="connsiteY0" fmla="*/ 1 h 497933"/>
              <a:gd name="connsiteX1" fmla="*/ 300743 w 505927"/>
              <a:gd name="connsiteY1" fmla="*/ 156635 h 497933"/>
              <a:gd name="connsiteX2" fmla="*/ 484893 w 505927"/>
              <a:gd name="connsiteY2" fmla="*/ 446618 h 497933"/>
              <a:gd name="connsiteX3" fmla="*/ 499710 w 505927"/>
              <a:gd name="connsiteY3" fmla="*/ 493185 h 497933"/>
              <a:gd name="connsiteX4" fmla="*/ 465843 w 505927"/>
              <a:gd name="connsiteY4" fmla="*/ 389468 h 497933"/>
              <a:gd name="connsiteX5" fmla="*/ 345193 w 505927"/>
              <a:gd name="connsiteY5" fmla="*/ 158751 h 497933"/>
              <a:gd name="connsiteX6" fmla="*/ 176 w 505927"/>
              <a:gd name="connsiteY6" fmla="*/ 1 h 4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927" h="497933">
                <a:moveTo>
                  <a:pt x="176" y="1"/>
                </a:moveTo>
                <a:cubicBezTo>
                  <a:pt x="-7232" y="-352"/>
                  <a:pt x="219957" y="82199"/>
                  <a:pt x="300743" y="156635"/>
                </a:cubicBezTo>
                <a:cubicBezTo>
                  <a:pt x="381529" y="231071"/>
                  <a:pt x="451732" y="390526"/>
                  <a:pt x="484893" y="446618"/>
                </a:cubicBezTo>
                <a:cubicBezTo>
                  <a:pt x="518054" y="502710"/>
                  <a:pt x="502885" y="502710"/>
                  <a:pt x="499710" y="493185"/>
                </a:cubicBezTo>
                <a:cubicBezTo>
                  <a:pt x="496535" y="483660"/>
                  <a:pt x="491596" y="445207"/>
                  <a:pt x="465843" y="389468"/>
                </a:cubicBezTo>
                <a:cubicBezTo>
                  <a:pt x="440090" y="333729"/>
                  <a:pt x="420687" y="226131"/>
                  <a:pt x="345193" y="158751"/>
                </a:cubicBezTo>
                <a:cubicBezTo>
                  <a:pt x="269699" y="91371"/>
                  <a:pt x="7584" y="354"/>
                  <a:pt x="17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0" name="フリーフォーム: 図形 2309">
            <a:extLst>
              <a:ext uri="{FF2B5EF4-FFF2-40B4-BE49-F238E27FC236}">
                <a16:creationId xmlns:a16="http://schemas.microsoft.com/office/drawing/2014/main" id="{9D7CAD18-982A-48AF-8C9A-4EAA53C4D32E}"/>
              </a:ext>
            </a:extLst>
          </p:cNvPr>
          <p:cNvSpPr/>
          <p:nvPr/>
        </p:nvSpPr>
        <p:spPr>
          <a:xfrm>
            <a:off x="4203302" y="6702450"/>
            <a:ext cx="476908" cy="527255"/>
          </a:xfrm>
          <a:custGeom>
            <a:avLst/>
            <a:gdLst>
              <a:gd name="connsiteX0" fmla="*/ 398 w 476908"/>
              <a:gd name="connsiteY0" fmla="*/ 5267 h 527255"/>
              <a:gd name="connsiteX1" fmla="*/ 411031 w 476908"/>
              <a:gd name="connsiteY1" fmla="*/ 382033 h 527255"/>
              <a:gd name="connsiteX2" fmla="*/ 476648 w 476908"/>
              <a:gd name="connsiteY2" fmla="*/ 525967 h 527255"/>
              <a:gd name="connsiteX3" fmla="*/ 430081 w 476908"/>
              <a:gd name="connsiteY3" fmla="*/ 312183 h 527255"/>
              <a:gd name="connsiteX4" fmla="*/ 336948 w 476908"/>
              <a:gd name="connsiteY4" fmla="*/ 172483 h 527255"/>
              <a:gd name="connsiteX5" fmla="*/ 398 w 476908"/>
              <a:gd name="connsiteY5" fmla="*/ 5267 h 52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08" h="527255">
                <a:moveTo>
                  <a:pt x="398" y="5267"/>
                </a:moveTo>
                <a:cubicBezTo>
                  <a:pt x="12745" y="40192"/>
                  <a:pt x="331656" y="295250"/>
                  <a:pt x="411031" y="382033"/>
                </a:cubicBezTo>
                <a:cubicBezTo>
                  <a:pt x="490406" y="468816"/>
                  <a:pt x="473473" y="537609"/>
                  <a:pt x="476648" y="525967"/>
                </a:cubicBezTo>
                <a:cubicBezTo>
                  <a:pt x="479823" y="514325"/>
                  <a:pt x="453364" y="371097"/>
                  <a:pt x="430081" y="312183"/>
                </a:cubicBezTo>
                <a:cubicBezTo>
                  <a:pt x="406798" y="253269"/>
                  <a:pt x="407856" y="226458"/>
                  <a:pt x="336948" y="172483"/>
                </a:cubicBezTo>
                <a:cubicBezTo>
                  <a:pt x="266040" y="118508"/>
                  <a:pt x="-11949" y="-29658"/>
                  <a:pt x="398" y="5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1" name="フリーフォーム: 図形 2310">
            <a:extLst>
              <a:ext uri="{FF2B5EF4-FFF2-40B4-BE49-F238E27FC236}">
                <a16:creationId xmlns:a16="http://schemas.microsoft.com/office/drawing/2014/main" id="{2B1F2657-8E2C-4FF8-B586-8E07AB135519}"/>
              </a:ext>
            </a:extLst>
          </p:cNvPr>
          <p:cNvSpPr/>
          <p:nvPr/>
        </p:nvSpPr>
        <p:spPr>
          <a:xfrm>
            <a:off x="4104623" y="6715650"/>
            <a:ext cx="598934" cy="644226"/>
          </a:xfrm>
          <a:custGeom>
            <a:avLst/>
            <a:gdLst>
              <a:gd name="connsiteX0" fmla="*/ 1710 w 598934"/>
              <a:gd name="connsiteY0" fmla="*/ 2650 h 644226"/>
              <a:gd name="connsiteX1" fmla="*/ 486427 w 598934"/>
              <a:gd name="connsiteY1" fmla="*/ 453500 h 644226"/>
              <a:gd name="connsiteX2" fmla="*/ 598610 w 598934"/>
              <a:gd name="connsiteY2" fmla="*/ 644000 h 644226"/>
              <a:gd name="connsiteX3" fmla="*/ 513944 w 598934"/>
              <a:gd name="connsiteY3" fmla="*/ 487367 h 644226"/>
              <a:gd name="connsiteX4" fmla="*/ 331910 w 598934"/>
              <a:gd name="connsiteY4" fmla="*/ 277817 h 644226"/>
              <a:gd name="connsiteX5" fmla="*/ 1710 w 598934"/>
              <a:gd name="connsiteY5" fmla="*/ 2650 h 6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934" h="644226">
                <a:moveTo>
                  <a:pt x="1710" y="2650"/>
                </a:moveTo>
                <a:cubicBezTo>
                  <a:pt x="27463" y="31931"/>
                  <a:pt x="386944" y="346608"/>
                  <a:pt x="486427" y="453500"/>
                </a:cubicBezTo>
                <a:cubicBezTo>
                  <a:pt x="585910" y="560392"/>
                  <a:pt x="594024" y="638356"/>
                  <a:pt x="598610" y="644000"/>
                </a:cubicBezTo>
                <a:cubicBezTo>
                  <a:pt x="603196" y="649645"/>
                  <a:pt x="558394" y="548397"/>
                  <a:pt x="513944" y="487367"/>
                </a:cubicBezTo>
                <a:cubicBezTo>
                  <a:pt x="469494" y="426337"/>
                  <a:pt x="415518" y="361073"/>
                  <a:pt x="331910" y="277817"/>
                </a:cubicBezTo>
                <a:cubicBezTo>
                  <a:pt x="248302" y="194561"/>
                  <a:pt x="-24043" y="-26631"/>
                  <a:pt x="1710" y="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2" name="フリーフォーム: 図形 2311">
            <a:extLst>
              <a:ext uri="{FF2B5EF4-FFF2-40B4-BE49-F238E27FC236}">
                <a16:creationId xmlns:a16="http://schemas.microsoft.com/office/drawing/2014/main" id="{F17D479D-C1EB-4584-8FFE-E38B1AE4686D}"/>
              </a:ext>
            </a:extLst>
          </p:cNvPr>
          <p:cNvSpPr/>
          <p:nvPr/>
        </p:nvSpPr>
        <p:spPr>
          <a:xfrm>
            <a:off x="4436525" y="7084346"/>
            <a:ext cx="234972" cy="286132"/>
          </a:xfrm>
          <a:custGeom>
            <a:avLst/>
            <a:gdLst>
              <a:gd name="connsiteX0" fmla="*/ 8 w 234972"/>
              <a:gd name="connsiteY0" fmla="*/ 137 h 286132"/>
              <a:gd name="connsiteX1" fmla="*/ 133358 w 234972"/>
              <a:gd name="connsiteY1" fmla="*/ 182171 h 286132"/>
              <a:gd name="connsiteX2" fmla="*/ 234958 w 234972"/>
              <a:gd name="connsiteY2" fmla="*/ 285887 h 286132"/>
              <a:gd name="connsiteX3" fmla="*/ 139708 w 234972"/>
              <a:gd name="connsiteY3" fmla="*/ 154654 h 286132"/>
              <a:gd name="connsiteX4" fmla="*/ 8 w 234972"/>
              <a:gd name="connsiteY4" fmla="*/ 137 h 28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72" h="286132">
                <a:moveTo>
                  <a:pt x="8" y="137"/>
                </a:moveTo>
                <a:cubicBezTo>
                  <a:pt x="-1050" y="4723"/>
                  <a:pt x="94200" y="134546"/>
                  <a:pt x="133358" y="182171"/>
                </a:cubicBezTo>
                <a:cubicBezTo>
                  <a:pt x="172516" y="229796"/>
                  <a:pt x="233900" y="290473"/>
                  <a:pt x="234958" y="285887"/>
                </a:cubicBezTo>
                <a:cubicBezTo>
                  <a:pt x="236016" y="281301"/>
                  <a:pt x="179572" y="202279"/>
                  <a:pt x="139708" y="154654"/>
                </a:cubicBezTo>
                <a:cubicBezTo>
                  <a:pt x="99844" y="107029"/>
                  <a:pt x="1066" y="-4449"/>
                  <a:pt x="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3" name="フリーフォーム: 図形 2312">
            <a:extLst>
              <a:ext uri="{FF2B5EF4-FFF2-40B4-BE49-F238E27FC236}">
                <a16:creationId xmlns:a16="http://schemas.microsoft.com/office/drawing/2014/main" id="{1A386CD9-0DAF-4BAD-851D-5E7CC5AB3F9A}"/>
              </a:ext>
            </a:extLst>
          </p:cNvPr>
          <p:cNvSpPr/>
          <p:nvPr/>
        </p:nvSpPr>
        <p:spPr>
          <a:xfrm>
            <a:off x="4339555" y="7029211"/>
            <a:ext cx="333974" cy="363802"/>
          </a:xfrm>
          <a:custGeom>
            <a:avLst/>
            <a:gdLst>
              <a:gd name="connsiteX0" fmla="*/ 1728 w 333974"/>
              <a:gd name="connsiteY0" fmla="*/ 2356 h 363802"/>
              <a:gd name="connsiteX1" fmla="*/ 219745 w 333974"/>
              <a:gd name="connsiteY1" fmla="*/ 283872 h 363802"/>
              <a:gd name="connsiteX2" fmla="*/ 331928 w 333974"/>
              <a:gd name="connsiteY2" fmla="*/ 357956 h 363802"/>
              <a:gd name="connsiteX3" fmla="*/ 128728 w 333974"/>
              <a:gd name="connsiteY3" fmla="*/ 161106 h 363802"/>
              <a:gd name="connsiteX4" fmla="*/ 1728 w 333974"/>
              <a:gd name="connsiteY4" fmla="*/ 2356 h 36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974" h="363802">
                <a:moveTo>
                  <a:pt x="1728" y="2356"/>
                </a:moveTo>
                <a:cubicBezTo>
                  <a:pt x="16897" y="22817"/>
                  <a:pt x="164712" y="224605"/>
                  <a:pt x="219745" y="283872"/>
                </a:cubicBezTo>
                <a:cubicBezTo>
                  <a:pt x="274778" y="343139"/>
                  <a:pt x="347097" y="378417"/>
                  <a:pt x="331928" y="357956"/>
                </a:cubicBezTo>
                <a:cubicBezTo>
                  <a:pt x="316759" y="337495"/>
                  <a:pt x="182703" y="222489"/>
                  <a:pt x="128728" y="161106"/>
                </a:cubicBezTo>
                <a:cubicBezTo>
                  <a:pt x="74753" y="99723"/>
                  <a:pt x="-13441" y="-18105"/>
                  <a:pt x="1728" y="2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4" name="フリーフォーム: 図形 2313">
            <a:extLst>
              <a:ext uri="{FF2B5EF4-FFF2-40B4-BE49-F238E27FC236}">
                <a16:creationId xmlns:a16="http://schemas.microsoft.com/office/drawing/2014/main" id="{4AB59903-B73D-4EF3-A176-5A3D182CD278}"/>
              </a:ext>
            </a:extLst>
          </p:cNvPr>
          <p:cNvSpPr/>
          <p:nvPr/>
        </p:nvSpPr>
        <p:spPr>
          <a:xfrm>
            <a:off x="4454078" y="7066327"/>
            <a:ext cx="243014" cy="282205"/>
          </a:xfrm>
          <a:custGeom>
            <a:avLst/>
            <a:gdLst>
              <a:gd name="connsiteX0" fmla="*/ 3622 w 243014"/>
              <a:gd name="connsiteY0" fmla="*/ 1223 h 282205"/>
              <a:gd name="connsiteX1" fmla="*/ 223755 w 243014"/>
              <a:gd name="connsiteY1" fmla="*/ 248873 h 282205"/>
              <a:gd name="connsiteX2" fmla="*/ 217405 w 243014"/>
              <a:gd name="connsiteY2" fmla="*/ 270040 h 282205"/>
              <a:gd name="connsiteX3" fmla="*/ 96755 w 243014"/>
              <a:gd name="connsiteY3" fmla="*/ 157856 h 282205"/>
              <a:gd name="connsiteX4" fmla="*/ 3622 w 243014"/>
              <a:gd name="connsiteY4" fmla="*/ 1223 h 28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14" h="282205">
                <a:moveTo>
                  <a:pt x="3622" y="1223"/>
                </a:moveTo>
                <a:cubicBezTo>
                  <a:pt x="24789" y="16393"/>
                  <a:pt x="188125" y="204070"/>
                  <a:pt x="223755" y="248873"/>
                </a:cubicBezTo>
                <a:cubicBezTo>
                  <a:pt x="259385" y="293676"/>
                  <a:pt x="238572" y="285210"/>
                  <a:pt x="217405" y="270040"/>
                </a:cubicBezTo>
                <a:cubicBezTo>
                  <a:pt x="196238" y="254870"/>
                  <a:pt x="134149" y="199484"/>
                  <a:pt x="96755" y="157856"/>
                </a:cubicBezTo>
                <a:cubicBezTo>
                  <a:pt x="59361" y="116228"/>
                  <a:pt x="-17545" y="-13947"/>
                  <a:pt x="3622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5" name="フリーフォーム: 図形 2314">
            <a:extLst>
              <a:ext uri="{FF2B5EF4-FFF2-40B4-BE49-F238E27FC236}">
                <a16:creationId xmlns:a16="http://schemas.microsoft.com/office/drawing/2014/main" id="{EFD65C09-2DBB-40FF-9CEA-2F72C36761D0}"/>
              </a:ext>
            </a:extLst>
          </p:cNvPr>
          <p:cNvSpPr/>
          <p:nvPr/>
        </p:nvSpPr>
        <p:spPr>
          <a:xfrm>
            <a:off x="5200850" y="6773093"/>
            <a:ext cx="275683" cy="234181"/>
          </a:xfrm>
          <a:custGeom>
            <a:avLst/>
            <a:gdLst>
              <a:gd name="connsiteX0" fmla="*/ 274967 w 275683"/>
              <a:gd name="connsiteY0" fmla="*/ 2357 h 234181"/>
              <a:gd name="connsiteX1" fmla="*/ 37900 w 275683"/>
              <a:gd name="connsiteY1" fmla="*/ 184390 h 234181"/>
              <a:gd name="connsiteX2" fmla="*/ 1917 w 275683"/>
              <a:gd name="connsiteY2" fmla="*/ 233074 h 234181"/>
              <a:gd name="connsiteX3" fmla="*/ 52717 w 275683"/>
              <a:gd name="connsiteY3" fmla="*/ 150524 h 234181"/>
              <a:gd name="connsiteX4" fmla="*/ 109867 w 275683"/>
              <a:gd name="connsiteY4" fmla="*/ 84907 h 234181"/>
              <a:gd name="connsiteX5" fmla="*/ 274967 w 275683"/>
              <a:gd name="connsiteY5" fmla="*/ 2357 h 2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83" h="234181">
                <a:moveTo>
                  <a:pt x="274967" y="2357"/>
                </a:moveTo>
                <a:cubicBezTo>
                  <a:pt x="262973" y="18937"/>
                  <a:pt x="83408" y="145937"/>
                  <a:pt x="37900" y="184390"/>
                </a:cubicBezTo>
                <a:cubicBezTo>
                  <a:pt x="-7608" y="222843"/>
                  <a:pt x="-552" y="238718"/>
                  <a:pt x="1917" y="233074"/>
                </a:cubicBezTo>
                <a:cubicBezTo>
                  <a:pt x="4386" y="227430"/>
                  <a:pt x="34725" y="175219"/>
                  <a:pt x="52717" y="150524"/>
                </a:cubicBezTo>
                <a:cubicBezTo>
                  <a:pt x="70709" y="125830"/>
                  <a:pt x="74942" y="108543"/>
                  <a:pt x="109867" y="84907"/>
                </a:cubicBezTo>
                <a:cubicBezTo>
                  <a:pt x="144792" y="61271"/>
                  <a:pt x="286961" y="-14223"/>
                  <a:pt x="274967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6" name="フリーフォーム: 図形 2315">
            <a:extLst>
              <a:ext uri="{FF2B5EF4-FFF2-40B4-BE49-F238E27FC236}">
                <a16:creationId xmlns:a16="http://schemas.microsoft.com/office/drawing/2014/main" id="{EF632A98-768E-49D5-B216-927F2FEC935F}"/>
              </a:ext>
            </a:extLst>
          </p:cNvPr>
          <p:cNvSpPr/>
          <p:nvPr/>
        </p:nvSpPr>
        <p:spPr>
          <a:xfrm>
            <a:off x="5164663" y="6626650"/>
            <a:ext cx="315187" cy="383922"/>
          </a:xfrm>
          <a:custGeom>
            <a:avLst/>
            <a:gdLst>
              <a:gd name="connsiteX0" fmla="*/ 300570 w 315187"/>
              <a:gd name="connsiteY0" fmla="*/ 13333 h 383922"/>
              <a:gd name="connsiteX1" fmla="*/ 48687 w 315187"/>
              <a:gd name="connsiteY1" fmla="*/ 260983 h 383922"/>
              <a:gd name="connsiteX2" fmla="*/ 4 w 315187"/>
              <a:gd name="connsiteY2" fmla="*/ 383750 h 383922"/>
              <a:gd name="connsiteX3" fmla="*/ 48687 w 315187"/>
              <a:gd name="connsiteY3" fmla="*/ 282150 h 383922"/>
              <a:gd name="connsiteX4" fmla="*/ 260354 w 315187"/>
              <a:gd name="connsiteY4" fmla="*/ 59900 h 383922"/>
              <a:gd name="connsiteX5" fmla="*/ 300570 w 315187"/>
              <a:gd name="connsiteY5" fmla="*/ 13333 h 38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87" h="383922">
                <a:moveTo>
                  <a:pt x="300570" y="13333"/>
                </a:moveTo>
                <a:cubicBezTo>
                  <a:pt x="265292" y="46847"/>
                  <a:pt x="98781" y="199247"/>
                  <a:pt x="48687" y="260983"/>
                </a:cubicBezTo>
                <a:cubicBezTo>
                  <a:pt x="-1407" y="322719"/>
                  <a:pt x="4" y="380222"/>
                  <a:pt x="4" y="383750"/>
                </a:cubicBezTo>
                <a:cubicBezTo>
                  <a:pt x="4" y="387278"/>
                  <a:pt x="5295" y="336125"/>
                  <a:pt x="48687" y="282150"/>
                </a:cubicBezTo>
                <a:cubicBezTo>
                  <a:pt x="92079" y="228175"/>
                  <a:pt x="219432" y="105056"/>
                  <a:pt x="260354" y="59900"/>
                </a:cubicBezTo>
                <a:cubicBezTo>
                  <a:pt x="301276" y="14745"/>
                  <a:pt x="335848" y="-20181"/>
                  <a:pt x="300570" y="1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7" name="フリーフォーム: 図形 2316">
            <a:extLst>
              <a:ext uri="{FF2B5EF4-FFF2-40B4-BE49-F238E27FC236}">
                <a16:creationId xmlns:a16="http://schemas.microsoft.com/office/drawing/2014/main" id="{65581ECF-43D1-4F60-9603-21D93BCA06A5}"/>
              </a:ext>
            </a:extLst>
          </p:cNvPr>
          <p:cNvSpPr/>
          <p:nvPr/>
        </p:nvSpPr>
        <p:spPr>
          <a:xfrm>
            <a:off x="5157847" y="6988199"/>
            <a:ext cx="31204" cy="214239"/>
          </a:xfrm>
          <a:custGeom>
            <a:avLst/>
            <a:gdLst>
              <a:gd name="connsiteX0" fmla="*/ 13170 w 31204"/>
              <a:gd name="connsiteY0" fmla="*/ 3151 h 214239"/>
              <a:gd name="connsiteX1" fmla="*/ 470 w 31204"/>
              <a:gd name="connsiteY1" fmla="*/ 212701 h 214239"/>
              <a:gd name="connsiteX2" fmla="*/ 30103 w 31204"/>
              <a:gd name="connsiteY2" fmla="*/ 94168 h 214239"/>
              <a:gd name="connsiteX3" fmla="*/ 13170 w 31204"/>
              <a:gd name="connsiteY3" fmla="*/ 3151 h 21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" h="214239">
                <a:moveTo>
                  <a:pt x="13170" y="3151"/>
                </a:moveTo>
                <a:cubicBezTo>
                  <a:pt x="8231" y="22907"/>
                  <a:pt x="-2352" y="197532"/>
                  <a:pt x="470" y="212701"/>
                </a:cubicBezTo>
                <a:cubicBezTo>
                  <a:pt x="3292" y="227870"/>
                  <a:pt x="24459" y="126623"/>
                  <a:pt x="30103" y="94168"/>
                </a:cubicBezTo>
                <a:cubicBezTo>
                  <a:pt x="35747" y="61713"/>
                  <a:pt x="18109" y="-16605"/>
                  <a:pt x="13170" y="3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8" name="フリーフォーム: 図形 2317">
            <a:extLst>
              <a:ext uri="{FF2B5EF4-FFF2-40B4-BE49-F238E27FC236}">
                <a16:creationId xmlns:a16="http://schemas.microsoft.com/office/drawing/2014/main" id="{451F66F2-7582-401F-9DEC-77B0E2B650BA}"/>
              </a:ext>
            </a:extLst>
          </p:cNvPr>
          <p:cNvSpPr/>
          <p:nvPr/>
        </p:nvSpPr>
        <p:spPr>
          <a:xfrm>
            <a:off x="5147728" y="6934167"/>
            <a:ext cx="218036" cy="296777"/>
          </a:xfrm>
          <a:custGeom>
            <a:avLst/>
            <a:gdLst>
              <a:gd name="connsiteX0" fmla="*/ 218022 w 218036"/>
              <a:gd name="connsiteY0" fmla="*/ 33 h 296777"/>
              <a:gd name="connsiteX1" fmla="*/ 99489 w 218036"/>
              <a:gd name="connsiteY1" fmla="*/ 103750 h 296777"/>
              <a:gd name="connsiteX2" fmla="*/ 99489 w 218036"/>
              <a:gd name="connsiteY2" fmla="*/ 158783 h 296777"/>
              <a:gd name="connsiteX3" fmla="*/ 80439 w 218036"/>
              <a:gd name="connsiteY3" fmla="*/ 194766 h 296777"/>
              <a:gd name="connsiteX4" fmla="*/ 5 w 218036"/>
              <a:gd name="connsiteY4" fmla="*/ 296366 h 296777"/>
              <a:gd name="connsiteX5" fmla="*/ 84672 w 218036"/>
              <a:gd name="connsiteY5" fmla="*/ 152433 h 296777"/>
              <a:gd name="connsiteX6" fmla="*/ 91022 w 218036"/>
              <a:gd name="connsiteY6" fmla="*/ 93166 h 296777"/>
              <a:gd name="connsiteX7" fmla="*/ 218022 w 218036"/>
              <a:gd name="connsiteY7" fmla="*/ 33 h 29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36" h="296777">
                <a:moveTo>
                  <a:pt x="218022" y="33"/>
                </a:moveTo>
                <a:cubicBezTo>
                  <a:pt x="219433" y="1797"/>
                  <a:pt x="119244" y="77292"/>
                  <a:pt x="99489" y="103750"/>
                </a:cubicBezTo>
                <a:cubicBezTo>
                  <a:pt x="79734" y="130208"/>
                  <a:pt x="102664" y="143614"/>
                  <a:pt x="99489" y="158783"/>
                </a:cubicBezTo>
                <a:cubicBezTo>
                  <a:pt x="96314" y="173952"/>
                  <a:pt x="97020" y="171836"/>
                  <a:pt x="80439" y="194766"/>
                </a:cubicBezTo>
                <a:cubicBezTo>
                  <a:pt x="63858" y="217697"/>
                  <a:pt x="-700" y="303421"/>
                  <a:pt x="5" y="296366"/>
                </a:cubicBezTo>
                <a:cubicBezTo>
                  <a:pt x="710" y="289311"/>
                  <a:pt x="69503" y="186300"/>
                  <a:pt x="84672" y="152433"/>
                </a:cubicBezTo>
                <a:cubicBezTo>
                  <a:pt x="99841" y="118566"/>
                  <a:pt x="65269" y="119977"/>
                  <a:pt x="91022" y="93166"/>
                </a:cubicBezTo>
                <a:cubicBezTo>
                  <a:pt x="116775" y="66355"/>
                  <a:pt x="216611" y="-1731"/>
                  <a:pt x="21802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9" name="フリーフォーム: 図形 2318">
            <a:extLst>
              <a:ext uri="{FF2B5EF4-FFF2-40B4-BE49-F238E27FC236}">
                <a16:creationId xmlns:a16="http://schemas.microsoft.com/office/drawing/2014/main" id="{636C8494-A563-492A-B656-7241CCC21AC0}"/>
              </a:ext>
            </a:extLst>
          </p:cNvPr>
          <p:cNvSpPr/>
          <p:nvPr/>
        </p:nvSpPr>
        <p:spPr>
          <a:xfrm>
            <a:off x="5212730" y="6937482"/>
            <a:ext cx="250835" cy="252884"/>
          </a:xfrm>
          <a:custGeom>
            <a:avLst/>
            <a:gdLst>
              <a:gd name="connsiteX0" fmla="*/ 178420 w 250835"/>
              <a:gd name="connsiteY0" fmla="*/ 951 h 252884"/>
              <a:gd name="connsiteX1" fmla="*/ 102220 w 250835"/>
              <a:gd name="connsiteY1" fmla="*/ 119485 h 252884"/>
              <a:gd name="connsiteX2" fmla="*/ 620 w 250835"/>
              <a:gd name="connsiteY2" fmla="*/ 252835 h 252884"/>
              <a:gd name="connsiteX3" fmla="*/ 153020 w 250835"/>
              <a:gd name="connsiteY3" fmla="*/ 134301 h 252884"/>
              <a:gd name="connsiteX4" fmla="*/ 248270 w 250835"/>
              <a:gd name="connsiteY4" fmla="*/ 75035 h 252884"/>
              <a:gd name="connsiteX5" fmla="*/ 51420 w 250835"/>
              <a:gd name="connsiteY5" fmla="*/ 206268 h 252884"/>
              <a:gd name="connsiteX6" fmla="*/ 161487 w 250835"/>
              <a:gd name="connsiteY6" fmla="*/ 70801 h 252884"/>
              <a:gd name="connsiteX7" fmla="*/ 178420 w 250835"/>
              <a:gd name="connsiteY7" fmla="*/ 951 h 2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35" h="252884">
                <a:moveTo>
                  <a:pt x="178420" y="951"/>
                </a:moveTo>
                <a:cubicBezTo>
                  <a:pt x="168542" y="9065"/>
                  <a:pt x="131853" y="77504"/>
                  <a:pt x="102220" y="119485"/>
                </a:cubicBezTo>
                <a:cubicBezTo>
                  <a:pt x="72587" y="161466"/>
                  <a:pt x="-7847" y="250366"/>
                  <a:pt x="620" y="252835"/>
                </a:cubicBezTo>
                <a:cubicBezTo>
                  <a:pt x="9087" y="255304"/>
                  <a:pt x="111745" y="163934"/>
                  <a:pt x="153020" y="134301"/>
                </a:cubicBezTo>
                <a:cubicBezTo>
                  <a:pt x="194295" y="104668"/>
                  <a:pt x="265203" y="63041"/>
                  <a:pt x="248270" y="75035"/>
                </a:cubicBezTo>
                <a:cubicBezTo>
                  <a:pt x="231337" y="87030"/>
                  <a:pt x="65884" y="206974"/>
                  <a:pt x="51420" y="206268"/>
                </a:cubicBezTo>
                <a:cubicBezTo>
                  <a:pt x="36956" y="205562"/>
                  <a:pt x="141379" y="103256"/>
                  <a:pt x="161487" y="70801"/>
                </a:cubicBezTo>
                <a:cubicBezTo>
                  <a:pt x="181595" y="38346"/>
                  <a:pt x="188298" y="-7163"/>
                  <a:pt x="178420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0" name="フリーフォーム: 図形 2319">
            <a:extLst>
              <a:ext uri="{FF2B5EF4-FFF2-40B4-BE49-F238E27FC236}">
                <a16:creationId xmlns:a16="http://schemas.microsoft.com/office/drawing/2014/main" id="{9CD162AD-140C-4C70-834F-9BCAF104B724}"/>
              </a:ext>
            </a:extLst>
          </p:cNvPr>
          <p:cNvSpPr/>
          <p:nvPr/>
        </p:nvSpPr>
        <p:spPr>
          <a:xfrm>
            <a:off x="5416434" y="6762628"/>
            <a:ext cx="922988" cy="773591"/>
          </a:xfrm>
          <a:custGeom>
            <a:avLst/>
            <a:gdLst>
              <a:gd name="connsiteX0" fmla="*/ 922983 w 922988"/>
              <a:gd name="connsiteY0" fmla="*/ 122 h 773591"/>
              <a:gd name="connsiteX1" fmla="*/ 516583 w 922988"/>
              <a:gd name="connsiteY1" fmla="*/ 362072 h 773591"/>
              <a:gd name="connsiteX2" fmla="*/ 213899 w 922988"/>
              <a:gd name="connsiteY2" fmla="*/ 586439 h 773591"/>
              <a:gd name="connsiteX3" fmla="*/ 2233 w 922988"/>
              <a:gd name="connsiteY3" fmla="*/ 760005 h 773591"/>
              <a:gd name="connsiteX4" fmla="*/ 129233 w 922988"/>
              <a:gd name="connsiteY4" fmla="*/ 721905 h 773591"/>
              <a:gd name="connsiteX5" fmla="*/ 525049 w 922988"/>
              <a:gd name="connsiteY5" fmla="*/ 402289 h 773591"/>
              <a:gd name="connsiteX6" fmla="*/ 922983 w 922988"/>
              <a:gd name="connsiteY6" fmla="*/ 122 h 77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88" h="773591">
                <a:moveTo>
                  <a:pt x="922983" y="122"/>
                </a:moveTo>
                <a:cubicBezTo>
                  <a:pt x="921572" y="-6581"/>
                  <a:pt x="634764" y="264352"/>
                  <a:pt x="516583" y="362072"/>
                </a:cubicBezTo>
                <a:cubicBezTo>
                  <a:pt x="398402" y="459792"/>
                  <a:pt x="299624" y="520117"/>
                  <a:pt x="213899" y="586439"/>
                </a:cubicBezTo>
                <a:cubicBezTo>
                  <a:pt x="128174" y="652761"/>
                  <a:pt x="16344" y="737427"/>
                  <a:pt x="2233" y="760005"/>
                </a:cubicBezTo>
                <a:cubicBezTo>
                  <a:pt x="-11878" y="782583"/>
                  <a:pt x="42097" y="781524"/>
                  <a:pt x="129233" y="721905"/>
                </a:cubicBezTo>
                <a:cubicBezTo>
                  <a:pt x="216369" y="662286"/>
                  <a:pt x="388877" y="524703"/>
                  <a:pt x="525049" y="402289"/>
                </a:cubicBezTo>
                <a:cubicBezTo>
                  <a:pt x="661221" y="279875"/>
                  <a:pt x="924394" y="6825"/>
                  <a:pt x="922983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1" name="フリーフォーム: 図形 2320">
            <a:extLst>
              <a:ext uri="{FF2B5EF4-FFF2-40B4-BE49-F238E27FC236}">
                <a16:creationId xmlns:a16="http://schemas.microsoft.com/office/drawing/2014/main" id="{709380DA-09D8-49EC-872D-6DB9D53FB41A}"/>
              </a:ext>
            </a:extLst>
          </p:cNvPr>
          <p:cNvSpPr/>
          <p:nvPr/>
        </p:nvSpPr>
        <p:spPr>
          <a:xfrm>
            <a:off x="5510598" y="6770025"/>
            <a:ext cx="931741" cy="786862"/>
          </a:xfrm>
          <a:custGeom>
            <a:avLst/>
            <a:gdLst>
              <a:gd name="connsiteX0" fmla="*/ 913485 w 931741"/>
              <a:gd name="connsiteY0" fmla="*/ 28708 h 786862"/>
              <a:gd name="connsiteX1" fmla="*/ 858452 w 931741"/>
              <a:gd name="connsiteY1" fmla="*/ 56225 h 786862"/>
              <a:gd name="connsiteX2" fmla="*/ 325052 w 931741"/>
              <a:gd name="connsiteY2" fmla="*/ 536708 h 786862"/>
              <a:gd name="connsiteX3" fmla="*/ 1202 w 931741"/>
              <a:gd name="connsiteY3" fmla="*/ 784358 h 786862"/>
              <a:gd name="connsiteX4" fmla="*/ 231919 w 931741"/>
              <a:gd name="connsiteY4" fmla="*/ 640425 h 786862"/>
              <a:gd name="connsiteX5" fmla="*/ 651019 w 931741"/>
              <a:gd name="connsiteY5" fmla="*/ 265775 h 786862"/>
              <a:gd name="connsiteX6" fmla="*/ 913485 w 931741"/>
              <a:gd name="connsiteY6" fmla="*/ 28708 h 78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741" h="786862">
                <a:moveTo>
                  <a:pt x="913485" y="28708"/>
                </a:moveTo>
                <a:cubicBezTo>
                  <a:pt x="935004" y="133"/>
                  <a:pt x="956524" y="-28442"/>
                  <a:pt x="858452" y="56225"/>
                </a:cubicBezTo>
                <a:cubicBezTo>
                  <a:pt x="760380" y="140892"/>
                  <a:pt x="467927" y="415353"/>
                  <a:pt x="325052" y="536708"/>
                </a:cubicBezTo>
                <a:cubicBezTo>
                  <a:pt x="182177" y="658063"/>
                  <a:pt x="16724" y="767072"/>
                  <a:pt x="1202" y="784358"/>
                </a:cubicBezTo>
                <a:cubicBezTo>
                  <a:pt x="-14320" y="801644"/>
                  <a:pt x="123616" y="726856"/>
                  <a:pt x="231919" y="640425"/>
                </a:cubicBezTo>
                <a:cubicBezTo>
                  <a:pt x="340222" y="553995"/>
                  <a:pt x="651019" y="265775"/>
                  <a:pt x="651019" y="265775"/>
                </a:cubicBezTo>
                <a:lnTo>
                  <a:pt x="913485" y="287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2" name="フリーフォーム: 図形 2321">
            <a:extLst>
              <a:ext uri="{FF2B5EF4-FFF2-40B4-BE49-F238E27FC236}">
                <a16:creationId xmlns:a16="http://schemas.microsoft.com/office/drawing/2014/main" id="{D58D4D53-E2A0-4C17-B2C6-2D81BDC0D785}"/>
              </a:ext>
            </a:extLst>
          </p:cNvPr>
          <p:cNvSpPr/>
          <p:nvPr/>
        </p:nvSpPr>
        <p:spPr>
          <a:xfrm>
            <a:off x="5407927" y="7535333"/>
            <a:ext cx="25556" cy="996950"/>
          </a:xfrm>
          <a:custGeom>
            <a:avLst/>
            <a:gdLst>
              <a:gd name="connsiteX0" fmla="*/ 25556 w 25556"/>
              <a:gd name="connsiteY0" fmla="*/ 0 h 996950"/>
              <a:gd name="connsiteX1" fmla="*/ 156 w 25556"/>
              <a:gd name="connsiteY1" fmla="*/ 996950 h 996950"/>
              <a:gd name="connsiteX2" fmla="*/ 156 w 25556"/>
              <a:gd name="connsiteY2" fmla="*/ 996950 h 996950"/>
              <a:gd name="connsiteX3" fmla="*/ 156 w 25556"/>
              <a:gd name="connsiteY3" fmla="*/ 679450 h 996950"/>
              <a:gd name="connsiteX4" fmla="*/ 25556 w 25556"/>
              <a:gd name="connsiteY4" fmla="*/ 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6" h="996950">
                <a:moveTo>
                  <a:pt x="25556" y="0"/>
                </a:moveTo>
                <a:lnTo>
                  <a:pt x="156" y="996950"/>
                </a:lnTo>
                <a:lnTo>
                  <a:pt x="156" y="996950"/>
                </a:lnTo>
                <a:cubicBezTo>
                  <a:pt x="156" y="944033"/>
                  <a:pt x="-197" y="845961"/>
                  <a:pt x="156" y="679450"/>
                </a:cubicBezTo>
                <a:cubicBezTo>
                  <a:pt x="509" y="512939"/>
                  <a:pt x="1391" y="255411"/>
                  <a:pt x="25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3" name="フリーフォーム: 図形 2322">
            <a:extLst>
              <a:ext uri="{FF2B5EF4-FFF2-40B4-BE49-F238E27FC236}">
                <a16:creationId xmlns:a16="http://schemas.microsoft.com/office/drawing/2014/main" id="{E37F0009-7F15-4DD5-A7FA-E4FED5F3284E}"/>
              </a:ext>
            </a:extLst>
          </p:cNvPr>
          <p:cNvSpPr/>
          <p:nvPr/>
        </p:nvSpPr>
        <p:spPr>
          <a:xfrm>
            <a:off x="5471051" y="7493948"/>
            <a:ext cx="43575" cy="1044685"/>
          </a:xfrm>
          <a:custGeom>
            <a:avLst/>
            <a:gdLst>
              <a:gd name="connsiteX0" fmla="*/ 42866 w 43575"/>
              <a:gd name="connsiteY0" fmla="*/ 62552 h 1044685"/>
              <a:gd name="connsiteX1" fmla="*/ 25932 w 43575"/>
              <a:gd name="connsiteY1" fmla="*/ 162035 h 1044685"/>
              <a:gd name="connsiteX2" fmla="*/ 11116 w 43575"/>
              <a:gd name="connsiteY2" fmla="*/ 1044685 h 1044685"/>
              <a:gd name="connsiteX3" fmla="*/ 11116 w 43575"/>
              <a:gd name="connsiteY3" fmla="*/ 1044685 h 1044685"/>
              <a:gd name="connsiteX4" fmla="*/ 532 w 43575"/>
              <a:gd name="connsiteY4" fmla="*/ 856302 h 1044685"/>
              <a:gd name="connsiteX5" fmla="*/ 42866 w 43575"/>
              <a:gd name="connsiteY5" fmla="*/ 62552 h 10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5" h="1044685">
                <a:moveTo>
                  <a:pt x="42866" y="62552"/>
                </a:moveTo>
                <a:cubicBezTo>
                  <a:pt x="47099" y="-53159"/>
                  <a:pt x="31224" y="-1654"/>
                  <a:pt x="25932" y="162035"/>
                </a:cubicBezTo>
                <a:cubicBezTo>
                  <a:pt x="20640" y="325724"/>
                  <a:pt x="11116" y="1044685"/>
                  <a:pt x="11116" y="1044685"/>
                </a:cubicBezTo>
                <a:lnTo>
                  <a:pt x="11116" y="1044685"/>
                </a:lnTo>
                <a:cubicBezTo>
                  <a:pt x="9352" y="1013288"/>
                  <a:pt x="-2643" y="1018580"/>
                  <a:pt x="532" y="856302"/>
                </a:cubicBezTo>
                <a:cubicBezTo>
                  <a:pt x="3707" y="694024"/>
                  <a:pt x="38633" y="178263"/>
                  <a:pt x="42866" y="62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4" name="フリーフォーム: 図形 2323">
            <a:extLst>
              <a:ext uri="{FF2B5EF4-FFF2-40B4-BE49-F238E27FC236}">
                <a16:creationId xmlns:a16="http://schemas.microsoft.com/office/drawing/2014/main" id="{945638A0-6A35-45B4-A19C-7CC5F1EB0FEC}"/>
              </a:ext>
            </a:extLst>
          </p:cNvPr>
          <p:cNvSpPr/>
          <p:nvPr/>
        </p:nvSpPr>
        <p:spPr>
          <a:xfrm>
            <a:off x="3458027" y="7042116"/>
            <a:ext cx="1185529" cy="1059824"/>
          </a:xfrm>
          <a:custGeom>
            <a:avLst/>
            <a:gdLst>
              <a:gd name="connsiteX0" fmla="*/ 606 w 1185529"/>
              <a:gd name="connsiteY0" fmla="*/ 34 h 1059824"/>
              <a:gd name="connsiteX1" fmla="*/ 466273 w 1185529"/>
              <a:gd name="connsiteY1" fmla="*/ 241334 h 1059824"/>
              <a:gd name="connsiteX2" fmla="*/ 1027190 w 1185529"/>
              <a:gd name="connsiteY2" fmla="*/ 586351 h 1059824"/>
              <a:gd name="connsiteX3" fmla="*/ 1088573 w 1185529"/>
              <a:gd name="connsiteY3" fmla="*/ 675251 h 1059824"/>
              <a:gd name="connsiteX4" fmla="*/ 1183823 w 1185529"/>
              <a:gd name="connsiteY4" fmla="*/ 1052017 h 1059824"/>
              <a:gd name="connsiteX5" fmla="*/ 1139373 w 1185529"/>
              <a:gd name="connsiteY5" fmla="*/ 903851 h 1059824"/>
              <a:gd name="connsiteX6" fmla="*/ 1012373 w 1185529"/>
              <a:gd name="connsiteY6" fmla="*/ 592701 h 1059824"/>
              <a:gd name="connsiteX7" fmla="*/ 383723 w 1185529"/>
              <a:gd name="connsiteY7" fmla="*/ 226517 h 1059824"/>
              <a:gd name="connsiteX8" fmla="*/ 606 w 1185529"/>
              <a:gd name="connsiteY8" fmla="*/ 34 h 10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529" h="1059824">
                <a:moveTo>
                  <a:pt x="606" y="34"/>
                </a:moveTo>
                <a:cubicBezTo>
                  <a:pt x="14364" y="2503"/>
                  <a:pt x="295176" y="143615"/>
                  <a:pt x="466273" y="241334"/>
                </a:cubicBezTo>
                <a:cubicBezTo>
                  <a:pt x="637370" y="339054"/>
                  <a:pt x="923473" y="514032"/>
                  <a:pt x="1027190" y="586351"/>
                </a:cubicBezTo>
                <a:cubicBezTo>
                  <a:pt x="1130907" y="658671"/>
                  <a:pt x="1062468" y="597640"/>
                  <a:pt x="1088573" y="675251"/>
                </a:cubicBezTo>
                <a:cubicBezTo>
                  <a:pt x="1114678" y="752862"/>
                  <a:pt x="1175356" y="1013917"/>
                  <a:pt x="1183823" y="1052017"/>
                </a:cubicBezTo>
                <a:cubicBezTo>
                  <a:pt x="1192290" y="1090117"/>
                  <a:pt x="1167948" y="980404"/>
                  <a:pt x="1139373" y="903851"/>
                </a:cubicBezTo>
                <a:cubicBezTo>
                  <a:pt x="1110798" y="827298"/>
                  <a:pt x="1138315" y="705590"/>
                  <a:pt x="1012373" y="592701"/>
                </a:cubicBezTo>
                <a:cubicBezTo>
                  <a:pt x="886431" y="479812"/>
                  <a:pt x="557643" y="323531"/>
                  <a:pt x="383723" y="226517"/>
                </a:cubicBezTo>
                <a:cubicBezTo>
                  <a:pt x="209804" y="129503"/>
                  <a:pt x="-13152" y="-2435"/>
                  <a:pt x="60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5" name="フリーフォーム: 図形 2324">
            <a:extLst>
              <a:ext uri="{FF2B5EF4-FFF2-40B4-BE49-F238E27FC236}">
                <a16:creationId xmlns:a16="http://schemas.microsoft.com/office/drawing/2014/main" id="{BA21336B-E1B9-45D0-9BCF-290F7DC8AB81}"/>
              </a:ext>
            </a:extLst>
          </p:cNvPr>
          <p:cNvSpPr/>
          <p:nvPr/>
        </p:nvSpPr>
        <p:spPr>
          <a:xfrm>
            <a:off x="3364734" y="7096760"/>
            <a:ext cx="1275628" cy="1278645"/>
          </a:xfrm>
          <a:custGeom>
            <a:avLst/>
            <a:gdLst>
              <a:gd name="connsiteX0" fmla="*/ 13466 w 1275628"/>
              <a:gd name="connsiteY0" fmla="*/ 11007 h 1278645"/>
              <a:gd name="connsiteX1" fmla="*/ 432566 w 1275628"/>
              <a:gd name="connsiteY1" fmla="*/ 178223 h 1278645"/>
              <a:gd name="connsiteX2" fmla="*/ 1090849 w 1275628"/>
              <a:gd name="connsiteY2" fmla="*/ 601557 h 1278645"/>
              <a:gd name="connsiteX3" fmla="*/ 1116249 w 1275628"/>
              <a:gd name="connsiteY3" fmla="*/ 637540 h 1278645"/>
              <a:gd name="connsiteX4" fmla="*/ 1226316 w 1275628"/>
              <a:gd name="connsiteY4" fmla="*/ 988907 h 1278645"/>
              <a:gd name="connsiteX5" fmla="*/ 1274999 w 1275628"/>
              <a:gd name="connsiteY5" fmla="*/ 1274657 h 1278645"/>
              <a:gd name="connsiteX6" fmla="*/ 1243249 w 1275628"/>
              <a:gd name="connsiteY6" fmla="*/ 1115907 h 1278645"/>
              <a:gd name="connsiteX7" fmla="*/ 1103549 w 1275628"/>
              <a:gd name="connsiteY7" fmla="*/ 582507 h 1278645"/>
              <a:gd name="connsiteX8" fmla="*/ 932099 w 1275628"/>
              <a:gd name="connsiteY8" fmla="*/ 463973 h 1278645"/>
              <a:gd name="connsiteX9" fmla="*/ 13466 w 1275628"/>
              <a:gd name="connsiteY9" fmla="*/ 11007 h 12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28" h="1278645">
                <a:moveTo>
                  <a:pt x="13466" y="11007"/>
                </a:moveTo>
                <a:cubicBezTo>
                  <a:pt x="-69790" y="-36618"/>
                  <a:pt x="253002" y="79798"/>
                  <a:pt x="432566" y="178223"/>
                </a:cubicBezTo>
                <a:cubicBezTo>
                  <a:pt x="612130" y="276648"/>
                  <a:pt x="976902" y="525004"/>
                  <a:pt x="1090849" y="601557"/>
                </a:cubicBezTo>
                <a:cubicBezTo>
                  <a:pt x="1204796" y="678110"/>
                  <a:pt x="1093671" y="572982"/>
                  <a:pt x="1116249" y="637540"/>
                </a:cubicBezTo>
                <a:cubicBezTo>
                  <a:pt x="1138827" y="702098"/>
                  <a:pt x="1199858" y="882721"/>
                  <a:pt x="1226316" y="988907"/>
                </a:cubicBezTo>
                <a:cubicBezTo>
                  <a:pt x="1252774" y="1095093"/>
                  <a:pt x="1272177" y="1253490"/>
                  <a:pt x="1274999" y="1274657"/>
                </a:cubicBezTo>
                <a:cubicBezTo>
                  <a:pt x="1277821" y="1295824"/>
                  <a:pt x="1271824" y="1231265"/>
                  <a:pt x="1243249" y="1115907"/>
                </a:cubicBezTo>
                <a:cubicBezTo>
                  <a:pt x="1214674" y="1000549"/>
                  <a:pt x="1155407" y="691163"/>
                  <a:pt x="1103549" y="582507"/>
                </a:cubicBezTo>
                <a:cubicBezTo>
                  <a:pt x="1051691" y="473851"/>
                  <a:pt x="1109193" y="563104"/>
                  <a:pt x="932099" y="463973"/>
                </a:cubicBezTo>
                <a:cubicBezTo>
                  <a:pt x="755005" y="364842"/>
                  <a:pt x="96722" y="58632"/>
                  <a:pt x="13466" y="1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6" name="フリーフォーム: 図形 2325">
            <a:extLst>
              <a:ext uri="{FF2B5EF4-FFF2-40B4-BE49-F238E27FC236}">
                <a16:creationId xmlns:a16="http://schemas.microsoft.com/office/drawing/2014/main" id="{60B06E03-0714-421B-8B97-3F71E6B1CEBE}"/>
              </a:ext>
            </a:extLst>
          </p:cNvPr>
          <p:cNvSpPr/>
          <p:nvPr/>
        </p:nvSpPr>
        <p:spPr>
          <a:xfrm>
            <a:off x="4630091" y="8006011"/>
            <a:ext cx="97698" cy="888837"/>
          </a:xfrm>
          <a:custGeom>
            <a:avLst/>
            <a:gdLst>
              <a:gd name="connsiteX0" fmla="*/ 11759 w 97698"/>
              <a:gd name="connsiteY0" fmla="*/ 24622 h 888837"/>
              <a:gd name="connsiteX1" fmla="*/ 92192 w 97698"/>
              <a:gd name="connsiteY1" fmla="*/ 710422 h 888837"/>
              <a:gd name="connsiteX2" fmla="*/ 90076 w 97698"/>
              <a:gd name="connsiteY2" fmla="*/ 886106 h 888837"/>
              <a:gd name="connsiteX3" fmla="*/ 85842 w 97698"/>
              <a:gd name="connsiteY3" fmla="*/ 805672 h 888837"/>
              <a:gd name="connsiteX4" fmla="*/ 64676 w 97698"/>
              <a:gd name="connsiteY4" fmla="*/ 649039 h 888837"/>
              <a:gd name="connsiteX5" fmla="*/ 7526 w 97698"/>
              <a:gd name="connsiteY5" fmla="*/ 198189 h 888837"/>
              <a:gd name="connsiteX6" fmla="*/ 11759 w 97698"/>
              <a:gd name="connsiteY6" fmla="*/ 24622 h 8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98" h="888837">
                <a:moveTo>
                  <a:pt x="11759" y="24622"/>
                </a:moveTo>
                <a:cubicBezTo>
                  <a:pt x="25870" y="109994"/>
                  <a:pt x="79139" y="566841"/>
                  <a:pt x="92192" y="710422"/>
                </a:cubicBezTo>
                <a:cubicBezTo>
                  <a:pt x="105245" y="854003"/>
                  <a:pt x="91134" y="870231"/>
                  <a:pt x="90076" y="886106"/>
                </a:cubicBezTo>
                <a:cubicBezTo>
                  <a:pt x="89018" y="901981"/>
                  <a:pt x="90075" y="845183"/>
                  <a:pt x="85842" y="805672"/>
                </a:cubicBezTo>
                <a:cubicBezTo>
                  <a:pt x="81609" y="766161"/>
                  <a:pt x="77729" y="750286"/>
                  <a:pt x="64676" y="649039"/>
                </a:cubicBezTo>
                <a:cubicBezTo>
                  <a:pt x="51623" y="547792"/>
                  <a:pt x="18815" y="301200"/>
                  <a:pt x="7526" y="198189"/>
                </a:cubicBezTo>
                <a:cubicBezTo>
                  <a:pt x="-3763" y="95178"/>
                  <a:pt x="-2352" y="-60750"/>
                  <a:pt x="11759" y="24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7" name="フリーフォーム: 図形 2326">
            <a:extLst>
              <a:ext uri="{FF2B5EF4-FFF2-40B4-BE49-F238E27FC236}">
                <a16:creationId xmlns:a16="http://schemas.microsoft.com/office/drawing/2014/main" id="{55E49236-BAA8-46C7-BB10-B3A390CBEDB2}"/>
              </a:ext>
            </a:extLst>
          </p:cNvPr>
          <p:cNvSpPr/>
          <p:nvPr/>
        </p:nvSpPr>
        <p:spPr>
          <a:xfrm>
            <a:off x="4612216" y="8237952"/>
            <a:ext cx="93206" cy="1001707"/>
          </a:xfrm>
          <a:custGeom>
            <a:avLst/>
            <a:gdLst>
              <a:gd name="connsiteX0" fmla="*/ 1 w 93206"/>
              <a:gd name="connsiteY0" fmla="*/ 115 h 1001707"/>
              <a:gd name="connsiteX1" fmla="*/ 76201 w 93206"/>
              <a:gd name="connsiteY1" fmla="*/ 656281 h 1001707"/>
              <a:gd name="connsiteX2" fmla="*/ 93134 w 93206"/>
              <a:gd name="connsiteY2" fmla="*/ 1001298 h 1001707"/>
              <a:gd name="connsiteX3" fmla="*/ 78317 w 93206"/>
              <a:gd name="connsiteY3" fmla="*/ 709198 h 1001707"/>
              <a:gd name="connsiteX4" fmla="*/ 1 w 93206"/>
              <a:gd name="connsiteY4" fmla="*/ 115 h 10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6" h="1001707">
                <a:moveTo>
                  <a:pt x="1" y="115"/>
                </a:moveTo>
                <a:cubicBezTo>
                  <a:pt x="-352" y="-8704"/>
                  <a:pt x="60679" y="489417"/>
                  <a:pt x="76201" y="656281"/>
                </a:cubicBezTo>
                <a:cubicBezTo>
                  <a:pt x="91723" y="823145"/>
                  <a:pt x="92781" y="992479"/>
                  <a:pt x="93134" y="1001298"/>
                </a:cubicBezTo>
                <a:cubicBezTo>
                  <a:pt x="93487" y="1010117"/>
                  <a:pt x="93134" y="875356"/>
                  <a:pt x="78317" y="709198"/>
                </a:cubicBezTo>
                <a:cubicBezTo>
                  <a:pt x="63500" y="543040"/>
                  <a:pt x="354" y="8934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8" name="フリーフォーム: 図形 2327">
            <a:extLst>
              <a:ext uri="{FF2B5EF4-FFF2-40B4-BE49-F238E27FC236}">
                <a16:creationId xmlns:a16="http://schemas.microsoft.com/office/drawing/2014/main" id="{51F8AA37-C3A1-4FDC-A0F9-7B096F66CAB5}"/>
              </a:ext>
            </a:extLst>
          </p:cNvPr>
          <p:cNvSpPr/>
          <p:nvPr/>
        </p:nvSpPr>
        <p:spPr>
          <a:xfrm>
            <a:off x="4732865" y="8859524"/>
            <a:ext cx="43720" cy="773823"/>
          </a:xfrm>
          <a:custGeom>
            <a:avLst/>
            <a:gdLst>
              <a:gd name="connsiteX0" fmla="*/ 2 w 43720"/>
              <a:gd name="connsiteY0" fmla="*/ 843 h 773823"/>
              <a:gd name="connsiteX1" fmla="*/ 38102 w 43720"/>
              <a:gd name="connsiteY1" fmla="*/ 737443 h 773823"/>
              <a:gd name="connsiteX2" fmla="*/ 40218 w 43720"/>
              <a:gd name="connsiteY2" fmla="*/ 593509 h 773823"/>
              <a:gd name="connsiteX3" fmla="*/ 2 w 43720"/>
              <a:gd name="connsiteY3" fmla="*/ 843 h 77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20" h="773823">
                <a:moveTo>
                  <a:pt x="2" y="843"/>
                </a:moveTo>
                <a:cubicBezTo>
                  <a:pt x="-351" y="24832"/>
                  <a:pt x="31399" y="638665"/>
                  <a:pt x="38102" y="737443"/>
                </a:cubicBezTo>
                <a:cubicBezTo>
                  <a:pt x="44805" y="836221"/>
                  <a:pt x="45510" y="715570"/>
                  <a:pt x="40218" y="593509"/>
                </a:cubicBezTo>
                <a:cubicBezTo>
                  <a:pt x="34926" y="471448"/>
                  <a:pt x="355" y="-23146"/>
                  <a:pt x="2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9" name="フリーフォーム: 図形 2328">
            <a:extLst>
              <a:ext uri="{FF2B5EF4-FFF2-40B4-BE49-F238E27FC236}">
                <a16:creationId xmlns:a16="http://schemas.microsoft.com/office/drawing/2014/main" id="{F5859D5D-DFBF-40A9-8D6F-7ACCDBD58D6B}"/>
              </a:ext>
            </a:extLst>
          </p:cNvPr>
          <p:cNvSpPr/>
          <p:nvPr/>
        </p:nvSpPr>
        <p:spPr>
          <a:xfrm>
            <a:off x="4680944" y="8866360"/>
            <a:ext cx="43469" cy="1169407"/>
          </a:xfrm>
          <a:custGeom>
            <a:avLst/>
            <a:gdLst>
              <a:gd name="connsiteX0" fmla="*/ 3239 w 43469"/>
              <a:gd name="connsiteY0" fmla="*/ 8823 h 1169407"/>
              <a:gd name="connsiteX1" fmla="*/ 11706 w 43469"/>
              <a:gd name="connsiteY1" fmla="*/ 487190 h 1169407"/>
              <a:gd name="connsiteX2" fmla="*/ 34989 w 43469"/>
              <a:gd name="connsiteY2" fmla="*/ 626890 h 1169407"/>
              <a:gd name="connsiteX3" fmla="*/ 15939 w 43469"/>
              <a:gd name="connsiteY3" fmla="*/ 942273 h 1169407"/>
              <a:gd name="connsiteX4" fmla="*/ 43456 w 43469"/>
              <a:gd name="connsiteY4" fmla="*/ 1166640 h 1169407"/>
              <a:gd name="connsiteX5" fmla="*/ 11706 w 43469"/>
              <a:gd name="connsiteY5" fmla="*/ 787757 h 1169407"/>
              <a:gd name="connsiteX6" fmla="*/ 1123 w 43469"/>
              <a:gd name="connsiteY6" fmla="*/ 224723 h 1169407"/>
              <a:gd name="connsiteX7" fmla="*/ 3239 w 43469"/>
              <a:gd name="connsiteY7" fmla="*/ 8823 h 116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69" h="1169407">
                <a:moveTo>
                  <a:pt x="3239" y="8823"/>
                </a:moveTo>
                <a:cubicBezTo>
                  <a:pt x="5003" y="52567"/>
                  <a:pt x="6414" y="384179"/>
                  <a:pt x="11706" y="487190"/>
                </a:cubicBezTo>
                <a:cubicBezTo>
                  <a:pt x="16998" y="590201"/>
                  <a:pt x="34284" y="551043"/>
                  <a:pt x="34989" y="626890"/>
                </a:cubicBezTo>
                <a:cubicBezTo>
                  <a:pt x="35694" y="702737"/>
                  <a:pt x="14528" y="852315"/>
                  <a:pt x="15939" y="942273"/>
                </a:cubicBezTo>
                <a:cubicBezTo>
                  <a:pt x="17350" y="1032231"/>
                  <a:pt x="44162" y="1192393"/>
                  <a:pt x="43456" y="1166640"/>
                </a:cubicBezTo>
                <a:cubicBezTo>
                  <a:pt x="42751" y="1140887"/>
                  <a:pt x="18761" y="944743"/>
                  <a:pt x="11706" y="787757"/>
                </a:cubicBezTo>
                <a:cubicBezTo>
                  <a:pt x="4651" y="630771"/>
                  <a:pt x="3945" y="358073"/>
                  <a:pt x="1123" y="224723"/>
                </a:cubicBezTo>
                <a:cubicBezTo>
                  <a:pt x="-1699" y="91373"/>
                  <a:pt x="1475" y="-34921"/>
                  <a:pt x="3239" y="8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0" name="フリーフォーム: 図形 2329">
            <a:extLst>
              <a:ext uri="{FF2B5EF4-FFF2-40B4-BE49-F238E27FC236}">
                <a16:creationId xmlns:a16="http://schemas.microsoft.com/office/drawing/2014/main" id="{B3AEF266-A10F-4B40-AE87-827015C84D0C}"/>
              </a:ext>
            </a:extLst>
          </p:cNvPr>
          <p:cNvSpPr/>
          <p:nvPr/>
        </p:nvSpPr>
        <p:spPr>
          <a:xfrm>
            <a:off x="4316753" y="9583065"/>
            <a:ext cx="459954" cy="1182816"/>
          </a:xfrm>
          <a:custGeom>
            <a:avLst/>
            <a:gdLst>
              <a:gd name="connsiteX0" fmla="*/ 454214 w 459954"/>
              <a:gd name="connsiteY0" fmla="*/ 3318 h 1182816"/>
              <a:gd name="connsiteX1" fmla="*/ 420347 w 459954"/>
              <a:gd name="connsiteY1" fmla="*/ 634085 h 1182816"/>
              <a:gd name="connsiteX2" fmla="*/ 401297 w 459954"/>
              <a:gd name="connsiteY2" fmla="*/ 900785 h 1182816"/>
              <a:gd name="connsiteX3" fmla="*/ 390714 w 459954"/>
              <a:gd name="connsiteY3" fmla="*/ 938885 h 1182816"/>
              <a:gd name="connsiteX4" fmla="*/ 352614 w 459954"/>
              <a:gd name="connsiteY4" fmla="*/ 989685 h 1182816"/>
              <a:gd name="connsiteX5" fmla="*/ 5480 w 459954"/>
              <a:gd name="connsiteY5" fmla="*/ 1173835 h 1182816"/>
              <a:gd name="connsiteX6" fmla="*/ 159997 w 459954"/>
              <a:gd name="connsiteY6" fmla="*/ 1131502 h 1182816"/>
              <a:gd name="connsiteX7" fmla="*/ 426697 w 459954"/>
              <a:gd name="connsiteY7" fmla="*/ 934652 h 1182816"/>
              <a:gd name="connsiteX8" fmla="*/ 454214 w 459954"/>
              <a:gd name="connsiteY8" fmla="*/ 3318 h 11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954" h="1182816">
                <a:moveTo>
                  <a:pt x="454214" y="3318"/>
                </a:moveTo>
                <a:cubicBezTo>
                  <a:pt x="453156" y="-46776"/>
                  <a:pt x="429166" y="484507"/>
                  <a:pt x="420347" y="634085"/>
                </a:cubicBezTo>
                <a:cubicBezTo>
                  <a:pt x="411527" y="783663"/>
                  <a:pt x="406236" y="849985"/>
                  <a:pt x="401297" y="900785"/>
                </a:cubicBezTo>
                <a:cubicBezTo>
                  <a:pt x="396358" y="951585"/>
                  <a:pt x="398828" y="924068"/>
                  <a:pt x="390714" y="938885"/>
                </a:cubicBezTo>
                <a:cubicBezTo>
                  <a:pt x="382600" y="953702"/>
                  <a:pt x="416820" y="950527"/>
                  <a:pt x="352614" y="989685"/>
                </a:cubicBezTo>
                <a:cubicBezTo>
                  <a:pt x="288408" y="1028843"/>
                  <a:pt x="37583" y="1150199"/>
                  <a:pt x="5480" y="1173835"/>
                </a:cubicBezTo>
                <a:cubicBezTo>
                  <a:pt x="-26623" y="1197471"/>
                  <a:pt x="89794" y="1171366"/>
                  <a:pt x="159997" y="1131502"/>
                </a:cubicBezTo>
                <a:cubicBezTo>
                  <a:pt x="230200" y="1091638"/>
                  <a:pt x="375897" y="1120213"/>
                  <a:pt x="426697" y="934652"/>
                </a:cubicBezTo>
                <a:cubicBezTo>
                  <a:pt x="477497" y="749091"/>
                  <a:pt x="455272" y="53412"/>
                  <a:pt x="454214" y="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1" name="フリーフォーム: 図形 2330">
            <a:extLst>
              <a:ext uri="{FF2B5EF4-FFF2-40B4-BE49-F238E27FC236}">
                <a16:creationId xmlns:a16="http://schemas.microsoft.com/office/drawing/2014/main" id="{7BCF614F-6541-465A-958F-8EFCB0AB8984}"/>
              </a:ext>
            </a:extLst>
          </p:cNvPr>
          <p:cNvSpPr/>
          <p:nvPr/>
        </p:nvSpPr>
        <p:spPr>
          <a:xfrm>
            <a:off x="4091481" y="9718862"/>
            <a:ext cx="603821" cy="1074368"/>
          </a:xfrm>
          <a:custGeom>
            <a:avLst/>
            <a:gdLst>
              <a:gd name="connsiteX0" fmla="*/ 601169 w 603821"/>
              <a:gd name="connsiteY0" fmla="*/ 41088 h 1074368"/>
              <a:gd name="connsiteX1" fmla="*/ 601169 w 603821"/>
              <a:gd name="connsiteY1" fmla="*/ 98238 h 1074368"/>
              <a:gd name="connsiteX2" fmla="*/ 577886 w 603821"/>
              <a:gd name="connsiteY2" fmla="*/ 657038 h 1074368"/>
              <a:gd name="connsiteX3" fmla="*/ 548252 w 603821"/>
              <a:gd name="connsiteY3" fmla="*/ 800971 h 1074368"/>
              <a:gd name="connsiteX4" fmla="*/ 474169 w 603821"/>
              <a:gd name="connsiteY4" fmla="*/ 853888 h 1074368"/>
              <a:gd name="connsiteX5" fmla="*/ 239219 w 603821"/>
              <a:gd name="connsiteY5" fmla="*/ 993588 h 1074368"/>
              <a:gd name="connsiteX6" fmla="*/ 36 w 603821"/>
              <a:gd name="connsiteY6" fmla="*/ 1074021 h 1074368"/>
              <a:gd name="connsiteX7" fmla="*/ 256152 w 603821"/>
              <a:gd name="connsiteY7" fmla="*/ 963955 h 1074368"/>
              <a:gd name="connsiteX8" fmla="*/ 531319 w 603821"/>
              <a:gd name="connsiteY8" fmla="*/ 779805 h 1074368"/>
              <a:gd name="connsiteX9" fmla="*/ 582119 w 603821"/>
              <a:gd name="connsiteY9" fmla="*/ 536388 h 1074368"/>
              <a:gd name="connsiteX10" fmla="*/ 601169 w 603821"/>
              <a:gd name="connsiteY10" fmla="*/ 41088 h 107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821" h="1074368">
                <a:moveTo>
                  <a:pt x="601169" y="41088"/>
                </a:moveTo>
                <a:cubicBezTo>
                  <a:pt x="604344" y="-31937"/>
                  <a:pt x="605049" y="-4420"/>
                  <a:pt x="601169" y="98238"/>
                </a:cubicBezTo>
                <a:cubicBezTo>
                  <a:pt x="597289" y="200896"/>
                  <a:pt x="586705" y="539916"/>
                  <a:pt x="577886" y="657038"/>
                </a:cubicBezTo>
                <a:cubicBezTo>
                  <a:pt x="569066" y="774160"/>
                  <a:pt x="565538" y="768163"/>
                  <a:pt x="548252" y="800971"/>
                </a:cubicBezTo>
                <a:cubicBezTo>
                  <a:pt x="530966" y="833779"/>
                  <a:pt x="525674" y="821785"/>
                  <a:pt x="474169" y="853888"/>
                </a:cubicBezTo>
                <a:cubicBezTo>
                  <a:pt x="422664" y="885991"/>
                  <a:pt x="318241" y="956899"/>
                  <a:pt x="239219" y="993588"/>
                </a:cubicBezTo>
                <a:cubicBezTo>
                  <a:pt x="160197" y="1030277"/>
                  <a:pt x="-2786" y="1078960"/>
                  <a:pt x="36" y="1074021"/>
                </a:cubicBezTo>
                <a:cubicBezTo>
                  <a:pt x="2858" y="1069082"/>
                  <a:pt x="167605" y="1012991"/>
                  <a:pt x="256152" y="963955"/>
                </a:cubicBezTo>
                <a:cubicBezTo>
                  <a:pt x="344699" y="914919"/>
                  <a:pt x="476991" y="851066"/>
                  <a:pt x="531319" y="779805"/>
                </a:cubicBezTo>
                <a:cubicBezTo>
                  <a:pt x="585647" y="708544"/>
                  <a:pt x="567302" y="660919"/>
                  <a:pt x="582119" y="536388"/>
                </a:cubicBezTo>
                <a:cubicBezTo>
                  <a:pt x="596936" y="411857"/>
                  <a:pt x="597994" y="114113"/>
                  <a:pt x="601169" y="4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2" name="フリーフォーム: 図形 2331">
            <a:extLst>
              <a:ext uri="{FF2B5EF4-FFF2-40B4-BE49-F238E27FC236}">
                <a16:creationId xmlns:a16="http://schemas.microsoft.com/office/drawing/2014/main" id="{46F0A661-51C9-487A-B3BA-A3D0B257ABCB}"/>
              </a:ext>
            </a:extLst>
          </p:cNvPr>
          <p:cNvSpPr/>
          <p:nvPr/>
        </p:nvSpPr>
        <p:spPr>
          <a:xfrm>
            <a:off x="3892036" y="10763949"/>
            <a:ext cx="265264" cy="125360"/>
          </a:xfrm>
          <a:custGeom>
            <a:avLst/>
            <a:gdLst>
              <a:gd name="connsiteX0" fmla="*/ 15331 w 265264"/>
              <a:gd name="connsiteY0" fmla="*/ 124184 h 125360"/>
              <a:gd name="connsiteX1" fmla="*/ 265097 w 265264"/>
              <a:gd name="connsiteY1" fmla="*/ 1418 h 125360"/>
              <a:gd name="connsiteX2" fmla="*/ 53431 w 265264"/>
              <a:gd name="connsiteY2" fmla="*/ 60684 h 125360"/>
              <a:gd name="connsiteX3" fmla="*/ 15331 w 265264"/>
              <a:gd name="connsiteY3" fmla="*/ 124184 h 1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64" h="125360">
                <a:moveTo>
                  <a:pt x="15331" y="124184"/>
                </a:moveTo>
                <a:cubicBezTo>
                  <a:pt x="50609" y="114306"/>
                  <a:pt x="258747" y="12001"/>
                  <a:pt x="265097" y="1418"/>
                </a:cubicBezTo>
                <a:cubicBezTo>
                  <a:pt x="271447" y="-9165"/>
                  <a:pt x="95764" y="42340"/>
                  <a:pt x="53431" y="60684"/>
                </a:cubicBezTo>
                <a:cubicBezTo>
                  <a:pt x="11098" y="79028"/>
                  <a:pt x="-19947" y="134062"/>
                  <a:pt x="15331" y="12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3" name="フリーフォーム: 図形 2332">
            <a:extLst>
              <a:ext uri="{FF2B5EF4-FFF2-40B4-BE49-F238E27FC236}">
                <a16:creationId xmlns:a16="http://schemas.microsoft.com/office/drawing/2014/main" id="{A25F3E68-E9CC-4BC2-AE02-1967466CB963}"/>
              </a:ext>
            </a:extLst>
          </p:cNvPr>
          <p:cNvSpPr/>
          <p:nvPr/>
        </p:nvSpPr>
        <p:spPr>
          <a:xfrm>
            <a:off x="3959710" y="10739937"/>
            <a:ext cx="443496" cy="174164"/>
          </a:xfrm>
          <a:custGeom>
            <a:avLst/>
            <a:gdLst>
              <a:gd name="connsiteX0" fmla="*/ 442957 w 443496"/>
              <a:gd name="connsiteY0" fmla="*/ 30 h 174164"/>
              <a:gd name="connsiteX1" fmla="*/ 95823 w 443496"/>
              <a:gd name="connsiteY1" fmla="*/ 135496 h 174164"/>
              <a:gd name="connsiteX2" fmla="*/ 2690 w 443496"/>
              <a:gd name="connsiteY2" fmla="*/ 173596 h 174164"/>
              <a:gd name="connsiteX3" fmla="*/ 172023 w 443496"/>
              <a:gd name="connsiteY3" fmla="*/ 148196 h 174164"/>
              <a:gd name="connsiteX4" fmla="*/ 442957 w 443496"/>
              <a:gd name="connsiteY4" fmla="*/ 30 h 17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496" h="174164">
                <a:moveTo>
                  <a:pt x="442957" y="30"/>
                </a:moveTo>
                <a:cubicBezTo>
                  <a:pt x="430257" y="-2087"/>
                  <a:pt x="169201" y="106568"/>
                  <a:pt x="95823" y="135496"/>
                </a:cubicBezTo>
                <a:cubicBezTo>
                  <a:pt x="22445" y="164424"/>
                  <a:pt x="-10010" y="171479"/>
                  <a:pt x="2690" y="173596"/>
                </a:cubicBezTo>
                <a:cubicBezTo>
                  <a:pt x="15390" y="175713"/>
                  <a:pt x="103584" y="172890"/>
                  <a:pt x="172023" y="148196"/>
                </a:cubicBezTo>
                <a:cubicBezTo>
                  <a:pt x="240462" y="123502"/>
                  <a:pt x="455657" y="2147"/>
                  <a:pt x="44295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4" name="フリーフォーム: 図形 2333">
            <a:extLst>
              <a:ext uri="{FF2B5EF4-FFF2-40B4-BE49-F238E27FC236}">
                <a16:creationId xmlns:a16="http://schemas.microsoft.com/office/drawing/2014/main" id="{E9262943-8FFB-4C67-B1AF-31002EBFF728}"/>
              </a:ext>
            </a:extLst>
          </p:cNvPr>
          <p:cNvSpPr/>
          <p:nvPr/>
        </p:nvSpPr>
        <p:spPr>
          <a:xfrm>
            <a:off x="3863969" y="10861660"/>
            <a:ext cx="43310" cy="312747"/>
          </a:xfrm>
          <a:custGeom>
            <a:avLst/>
            <a:gdLst>
              <a:gd name="connsiteX0" fmla="*/ 6 w 43310"/>
              <a:gd name="connsiteY0" fmla="*/ 6365 h 312747"/>
              <a:gd name="connsiteX1" fmla="*/ 38106 w 43310"/>
              <a:gd name="connsiteY1" fmla="*/ 311165 h 312747"/>
              <a:gd name="connsiteX2" fmla="*/ 41281 w 43310"/>
              <a:gd name="connsiteY2" fmla="*/ 120665 h 312747"/>
              <a:gd name="connsiteX3" fmla="*/ 6 w 43310"/>
              <a:gd name="connsiteY3" fmla="*/ 6365 h 3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0" h="312747">
                <a:moveTo>
                  <a:pt x="6" y="6365"/>
                </a:moveTo>
                <a:cubicBezTo>
                  <a:pt x="-523" y="38115"/>
                  <a:pt x="31227" y="292115"/>
                  <a:pt x="38106" y="311165"/>
                </a:cubicBezTo>
                <a:cubicBezTo>
                  <a:pt x="44985" y="330215"/>
                  <a:pt x="43927" y="171994"/>
                  <a:pt x="41281" y="120665"/>
                </a:cubicBezTo>
                <a:cubicBezTo>
                  <a:pt x="38635" y="69336"/>
                  <a:pt x="535" y="-25385"/>
                  <a:pt x="6" y="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5" name="フリーフォーム: 図形 2334">
            <a:extLst>
              <a:ext uri="{FF2B5EF4-FFF2-40B4-BE49-F238E27FC236}">
                <a16:creationId xmlns:a16="http://schemas.microsoft.com/office/drawing/2014/main" id="{9F0E8AA3-9AF6-41D6-9870-C32238AB3B09}"/>
              </a:ext>
            </a:extLst>
          </p:cNvPr>
          <p:cNvSpPr/>
          <p:nvPr/>
        </p:nvSpPr>
        <p:spPr>
          <a:xfrm>
            <a:off x="3940003" y="10895263"/>
            <a:ext cx="47801" cy="231264"/>
          </a:xfrm>
          <a:custGeom>
            <a:avLst/>
            <a:gdLst>
              <a:gd name="connsiteX0" fmla="*/ 172 w 47801"/>
              <a:gd name="connsiteY0" fmla="*/ 1337 h 231264"/>
              <a:gd name="connsiteX1" fmla="*/ 31922 w 47801"/>
              <a:gd name="connsiteY1" fmla="*/ 147387 h 231264"/>
              <a:gd name="connsiteX2" fmla="*/ 35097 w 47801"/>
              <a:gd name="connsiteY2" fmla="*/ 229937 h 231264"/>
              <a:gd name="connsiteX3" fmla="*/ 47797 w 47801"/>
              <a:gd name="connsiteY3" fmla="*/ 83887 h 231264"/>
              <a:gd name="connsiteX4" fmla="*/ 172 w 47801"/>
              <a:gd name="connsiteY4" fmla="*/ 1337 h 23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1" h="231264">
                <a:moveTo>
                  <a:pt x="172" y="1337"/>
                </a:moveTo>
                <a:cubicBezTo>
                  <a:pt x="-2474" y="11920"/>
                  <a:pt x="26101" y="109287"/>
                  <a:pt x="31922" y="147387"/>
                </a:cubicBezTo>
                <a:cubicBezTo>
                  <a:pt x="37743" y="185487"/>
                  <a:pt x="32451" y="240520"/>
                  <a:pt x="35097" y="229937"/>
                </a:cubicBezTo>
                <a:cubicBezTo>
                  <a:pt x="37743" y="219354"/>
                  <a:pt x="47268" y="122516"/>
                  <a:pt x="47797" y="83887"/>
                </a:cubicBezTo>
                <a:cubicBezTo>
                  <a:pt x="48326" y="45258"/>
                  <a:pt x="2818" y="-9246"/>
                  <a:pt x="17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6" name="フリーフォーム: 図形 2335">
            <a:extLst>
              <a:ext uri="{FF2B5EF4-FFF2-40B4-BE49-F238E27FC236}">
                <a16:creationId xmlns:a16="http://schemas.microsoft.com/office/drawing/2014/main" id="{21379AD3-A62C-4BB5-B830-52174BAF3C95}"/>
              </a:ext>
            </a:extLst>
          </p:cNvPr>
          <p:cNvSpPr/>
          <p:nvPr/>
        </p:nvSpPr>
        <p:spPr>
          <a:xfrm>
            <a:off x="3976133" y="10785270"/>
            <a:ext cx="895299" cy="403584"/>
          </a:xfrm>
          <a:custGeom>
            <a:avLst/>
            <a:gdLst>
              <a:gd name="connsiteX0" fmla="*/ 894317 w 895299"/>
              <a:gd name="connsiteY0" fmla="*/ 205 h 403584"/>
              <a:gd name="connsiteX1" fmla="*/ 287892 w 895299"/>
              <a:gd name="connsiteY1" fmla="*/ 314530 h 403584"/>
              <a:gd name="connsiteX2" fmla="*/ 68817 w 895299"/>
              <a:gd name="connsiteY2" fmla="*/ 403430 h 403584"/>
              <a:gd name="connsiteX3" fmla="*/ 2142 w 895299"/>
              <a:gd name="connsiteY3" fmla="*/ 336755 h 403584"/>
              <a:gd name="connsiteX4" fmla="*/ 132317 w 895299"/>
              <a:gd name="connsiteY4" fmla="*/ 365330 h 403584"/>
              <a:gd name="connsiteX5" fmla="*/ 894317 w 895299"/>
              <a:gd name="connsiteY5" fmla="*/ 205 h 40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299" h="403584">
                <a:moveTo>
                  <a:pt x="894317" y="205"/>
                </a:moveTo>
                <a:cubicBezTo>
                  <a:pt x="920246" y="-8262"/>
                  <a:pt x="425475" y="247326"/>
                  <a:pt x="287892" y="314530"/>
                </a:cubicBezTo>
                <a:cubicBezTo>
                  <a:pt x="150309" y="381734"/>
                  <a:pt x="116442" y="399726"/>
                  <a:pt x="68817" y="403430"/>
                </a:cubicBezTo>
                <a:cubicBezTo>
                  <a:pt x="21192" y="407134"/>
                  <a:pt x="-8441" y="343105"/>
                  <a:pt x="2142" y="336755"/>
                </a:cubicBezTo>
                <a:cubicBezTo>
                  <a:pt x="12725" y="330405"/>
                  <a:pt x="-11087" y="421422"/>
                  <a:pt x="132317" y="365330"/>
                </a:cubicBezTo>
                <a:cubicBezTo>
                  <a:pt x="275721" y="309238"/>
                  <a:pt x="868388" y="8672"/>
                  <a:pt x="89431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7" name="フリーフォーム: 図形 2336">
            <a:extLst>
              <a:ext uri="{FF2B5EF4-FFF2-40B4-BE49-F238E27FC236}">
                <a16:creationId xmlns:a16="http://schemas.microsoft.com/office/drawing/2014/main" id="{33522391-2BD8-46F4-B15C-9DD14FE55E6B}"/>
              </a:ext>
            </a:extLst>
          </p:cNvPr>
          <p:cNvSpPr/>
          <p:nvPr/>
        </p:nvSpPr>
        <p:spPr>
          <a:xfrm>
            <a:off x="3884550" y="10718193"/>
            <a:ext cx="983376" cy="476848"/>
          </a:xfrm>
          <a:custGeom>
            <a:avLst/>
            <a:gdLst>
              <a:gd name="connsiteX0" fmla="*/ 1650 w 983376"/>
              <a:gd name="connsiteY0" fmla="*/ 432407 h 476848"/>
              <a:gd name="connsiteX1" fmla="*/ 147700 w 983376"/>
              <a:gd name="connsiteY1" fmla="*/ 470507 h 476848"/>
              <a:gd name="connsiteX2" fmla="*/ 477900 w 983376"/>
              <a:gd name="connsiteY2" fmla="*/ 286357 h 476848"/>
              <a:gd name="connsiteX3" fmla="*/ 982725 w 983376"/>
              <a:gd name="connsiteY3" fmla="*/ 607 h 476848"/>
              <a:gd name="connsiteX4" fmla="*/ 576325 w 983376"/>
              <a:gd name="connsiteY4" fmla="*/ 216507 h 476848"/>
              <a:gd name="connsiteX5" fmla="*/ 233425 w 983376"/>
              <a:gd name="connsiteY5" fmla="*/ 413357 h 476848"/>
              <a:gd name="connsiteX6" fmla="*/ 1650 w 983376"/>
              <a:gd name="connsiteY6" fmla="*/ 432407 h 47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376" h="476848">
                <a:moveTo>
                  <a:pt x="1650" y="432407"/>
                </a:moveTo>
                <a:cubicBezTo>
                  <a:pt x="-12637" y="441932"/>
                  <a:pt x="68325" y="494849"/>
                  <a:pt x="147700" y="470507"/>
                </a:cubicBezTo>
                <a:cubicBezTo>
                  <a:pt x="227075" y="446165"/>
                  <a:pt x="477900" y="286357"/>
                  <a:pt x="477900" y="286357"/>
                </a:cubicBezTo>
                <a:lnTo>
                  <a:pt x="982725" y="607"/>
                </a:lnTo>
                <a:cubicBezTo>
                  <a:pt x="999129" y="-11035"/>
                  <a:pt x="701208" y="147715"/>
                  <a:pt x="576325" y="216507"/>
                </a:cubicBezTo>
                <a:cubicBezTo>
                  <a:pt x="451442" y="285299"/>
                  <a:pt x="327088" y="375786"/>
                  <a:pt x="233425" y="413357"/>
                </a:cubicBezTo>
                <a:cubicBezTo>
                  <a:pt x="139762" y="450928"/>
                  <a:pt x="15937" y="422882"/>
                  <a:pt x="1650" y="43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8" name="フリーフォーム: 図形 2337">
            <a:extLst>
              <a:ext uri="{FF2B5EF4-FFF2-40B4-BE49-F238E27FC236}">
                <a16:creationId xmlns:a16="http://schemas.microsoft.com/office/drawing/2014/main" id="{2D3BBF7C-1523-457F-BC2B-CF8DC8BE7663}"/>
              </a:ext>
            </a:extLst>
          </p:cNvPr>
          <p:cNvSpPr/>
          <p:nvPr/>
        </p:nvSpPr>
        <p:spPr>
          <a:xfrm>
            <a:off x="5432160" y="8464206"/>
            <a:ext cx="58266" cy="1431154"/>
          </a:xfrm>
          <a:custGeom>
            <a:avLst/>
            <a:gdLst>
              <a:gd name="connsiteX0" fmla="*/ 57415 w 58266"/>
              <a:gd name="connsiteY0" fmla="*/ 54319 h 1431154"/>
              <a:gd name="connsiteX1" fmla="*/ 44715 w 58266"/>
              <a:gd name="connsiteY1" fmla="*/ 111469 h 1431154"/>
              <a:gd name="connsiteX2" fmla="*/ 32015 w 58266"/>
              <a:gd name="connsiteY2" fmla="*/ 857594 h 1431154"/>
              <a:gd name="connsiteX3" fmla="*/ 9790 w 58266"/>
              <a:gd name="connsiteY3" fmla="*/ 1406869 h 1431154"/>
              <a:gd name="connsiteX4" fmla="*/ 265 w 58266"/>
              <a:gd name="connsiteY4" fmla="*/ 1260819 h 1431154"/>
              <a:gd name="connsiteX5" fmla="*/ 19315 w 58266"/>
              <a:gd name="connsiteY5" fmla="*/ 606769 h 1431154"/>
              <a:gd name="connsiteX6" fmla="*/ 57415 w 58266"/>
              <a:gd name="connsiteY6" fmla="*/ 54319 h 14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66" h="1431154">
                <a:moveTo>
                  <a:pt x="57415" y="54319"/>
                </a:moveTo>
                <a:cubicBezTo>
                  <a:pt x="61648" y="-28231"/>
                  <a:pt x="48948" y="-22410"/>
                  <a:pt x="44715" y="111469"/>
                </a:cubicBezTo>
                <a:cubicBezTo>
                  <a:pt x="40482" y="245348"/>
                  <a:pt x="37836" y="641694"/>
                  <a:pt x="32015" y="857594"/>
                </a:cubicBezTo>
                <a:cubicBezTo>
                  <a:pt x="26194" y="1073494"/>
                  <a:pt x="15082" y="1339665"/>
                  <a:pt x="9790" y="1406869"/>
                </a:cubicBezTo>
                <a:cubicBezTo>
                  <a:pt x="4498" y="1474073"/>
                  <a:pt x="-1323" y="1394169"/>
                  <a:pt x="265" y="1260819"/>
                </a:cubicBezTo>
                <a:cubicBezTo>
                  <a:pt x="1852" y="1127469"/>
                  <a:pt x="14023" y="809969"/>
                  <a:pt x="19315" y="606769"/>
                </a:cubicBezTo>
                <a:cubicBezTo>
                  <a:pt x="24607" y="403569"/>
                  <a:pt x="53182" y="136869"/>
                  <a:pt x="57415" y="5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9" name="フリーフォーム: 図形 2338">
            <a:extLst>
              <a:ext uri="{FF2B5EF4-FFF2-40B4-BE49-F238E27FC236}">
                <a16:creationId xmlns:a16="http://schemas.microsoft.com/office/drawing/2014/main" id="{3416982A-32B1-42BF-8C7D-DDFF4481A40B}"/>
              </a:ext>
            </a:extLst>
          </p:cNvPr>
          <p:cNvSpPr/>
          <p:nvPr/>
        </p:nvSpPr>
        <p:spPr>
          <a:xfrm>
            <a:off x="5362471" y="8391009"/>
            <a:ext cx="55282" cy="1566976"/>
          </a:xfrm>
          <a:custGeom>
            <a:avLst/>
            <a:gdLst>
              <a:gd name="connsiteX0" fmla="*/ 54079 w 55282"/>
              <a:gd name="connsiteY0" fmla="*/ 516 h 1566976"/>
              <a:gd name="connsiteX1" fmla="*/ 38204 w 55282"/>
              <a:gd name="connsiteY1" fmla="*/ 473591 h 1566976"/>
              <a:gd name="connsiteX2" fmla="*/ 25504 w 55282"/>
              <a:gd name="connsiteY2" fmla="*/ 1222891 h 1566976"/>
              <a:gd name="connsiteX3" fmla="*/ 19154 w 55282"/>
              <a:gd name="connsiteY3" fmla="*/ 1565791 h 1566976"/>
              <a:gd name="connsiteX4" fmla="*/ 3279 w 55282"/>
              <a:gd name="connsiteY4" fmla="*/ 1118116 h 1566976"/>
              <a:gd name="connsiteX5" fmla="*/ 3279 w 55282"/>
              <a:gd name="connsiteY5" fmla="*/ 397391 h 1566976"/>
              <a:gd name="connsiteX6" fmla="*/ 54079 w 55282"/>
              <a:gd name="connsiteY6" fmla="*/ 516 h 156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2" h="1566976">
                <a:moveTo>
                  <a:pt x="54079" y="516"/>
                </a:moveTo>
                <a:cubicBezTo>
                  <a:pt x="59900" y="13216"/>
                  <a:pt x="42966" y="269862"/>
                  <a:pt x="38204" y="473591"/>
                </a:cubicBezTo>
                <a:cubicBezTo>
                  <a:pt x="33442" y="677320"/>
                  <a:pt x="28679" y="1040858"/>
                  <a:pt x="25504" y="1222891"/>
                </a:cubicBezTo>
                <a:cubicBezTo>
                  <a:pt x="22329" y="1404924"/>
                  <a:pt x="22858" y="1583253"/>
                  <a:pt x="19154" y="1565791"/>
                </a:cubicBezTo>
                <a:cubicBezTo>
                  <a:pt x="15450" y="1548329"/>
                  <a:pt x="5925" y="1312849"/>
                  <a:pt x="3279" y="1118116"/>
                </a:cubicBezTo>
                <a:cubicBezTo>
                  <a:pt x="633" y="923383"/>
                  <a:pt x="-2542" y="583128"/>
                  <a:pt x="3279" y="397391"/>
                </a:cubicBezTo>
                <a:cubicBezTo>
                  <a:pt x="9100" y="211654"/>
                  <a:pt x="48258" y="-12184"/>
                  <a:pt x="54079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0" name="フリーフォーム: 図形 2339">
            <a:extLst>
              <a:ext uri="{FF2B5EF4-FFF2-40B4-BE49-F238E27FC236}">
                <a16:creationId xmlns:a16="http://schemas.microsoft.com/office/drawing/2014/main" id="{21D98D9B-9425-40B8-8EFE-A5E9E6107A4C}"/>
              </a:ext>
            </a:extLst>
          </p:cNvPr>
          <p:cNvSpPr/>
          <p:nvPr/>
        </p:nvSpPr>
        <p:spPr>
          <a:xfrm>
            <a:off x="5376429" y="9881020"/>
            <a:ext cx="68797" cy="815045"/>
          </a:xfrm>
          <a:custGeom>
            <a:avLst/>
            <a:gdLst>
              <a:gd name="connsiteX0" fmla="*/ 68696 w 68797"/>
              <a:gd name="connsiteY0" fmla="*/ 5930 h 815045"/>
              <a:gd name="connsiteX1" fmla="*/ 2021 w 68797"/>
              <a:gd name="connsiteY1" fmla="*/ 802855 h 815045"/>
              <a:gd name="connsiteX2" fmla="*/ 17896 w 68797"/>
              <a:gd name="connsiteY2" fmla="*/ 456780 h 815045"/>
              <a:gd name="connsiteX3" fmla="*/ 68696 w 68797"/>
              <a:gd name="connsiteY3" fmla="*/ 5930 h 8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97" h="815045">
                <a:moveTo>
                  <a:pt x="68696" y="5930"/>
                </a:moveTo>
                <a:cubicBezTo>
                  <a:pt x="66050" y="63609"/>
                  <a:pt x="10488" y="727713"/>
                  <a:pt x="2021" y="802855"/>
                </a:cubicBezTo>
                <a:cubicBezTo>
                  <a:pt x="-6446" y="877997"/>
                  <a:pt x="14192" y="586426"/>
                  <a:pt x="17896" y="456780"/>
                </a:cubicBezTo>
                <a:cubicBezTo>
                  <a:pt x="21600" y="327134"/>
                  <a:pt x="71342" y="-51749"/>
                  <a:pt x="68696" y="5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1" name="フリーフォーム: 図形 2340">
            <a:extLst>
              <a:ext uri="{FF2B5EF4-FFF2-40B4-BE49-F238E27FC236}">
                <a16:creationId xmlns:a16="http://schemas.microsoft.com/office/drawing/2014/main" id="{4CF73E25-3F31-4895-8462-ABD19819C5E1}"/>
              </a:ext>
            </a:extLst>
          </p:cNvPr>
          <p:cNvSpPr/>
          <p:nvPr/>
        </p:nvSpPr>
        <p:spPr>
          <a:xfrm>
            <a:off x="5307114" y="9845254"/>
            <a:ext cx="65508" cy="818509"/>
          </a:xfrm>
          <a:custGeom>
            <a:avLst/>
            <a:gdLst>
              <a:gd name="connsiteX0" fmla="*/ 64986 w 65508"/>
              <a:gd name="connsiteY0" fmla="*/ 3596 h 818509"/>
              <a:gd name="connsiteX1" fmla="*/ 30061 w 65508"/>
              <a:gd name="connsiteY1" fmla="*/ 517946 h 818509"/>
              <a:gd name="connsiteX2" fmla="*/ 1486 w 65508"/>
              <a:gd name="connsiteY2" fmla="*/ 800521 h 818509"/>
              <a:gd name="connsiteX3" fmla="*/ 64986 w 65508"/>
              <a:gd name="connsiteY3" fmla="*/ 3596 h 81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08" h="818509">
                <a:moveTo>
                  <a:pt x="64986" y="3596"/>
                </a:moveTo>
                <a:cubicBezTo>
                  <a:pt x="69748" y="-43500"/>
                  <a:pt x="40644" y="385125"/>
                  <a:pt x="30061" y="517946"/>
                </a:cubicBezTo>
                <a:cubicBezTo>
                  <a:pt x="19478" y="650767"/>
                  <a:pt x="-6452" y="885188"/>
                  <a:pt x="1486" y="800521"/>
                </a:cubicBezTo>
                <a:cubicBezTo>
                  <a:pt x="9423" y="715854"/>
                  <a:pt x="60224" y="50692"/>
                  <a:pt x="64986" y="3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2" name="フリーフォーム: 図形 2341">
            <a:extLst>
              <a:ext uri="{FF2B5EF4-FFF2-40B4-BE49-F238E27FC236}">
                <a16:creationId xmlns:a16="http://schemas.microsoft.com/office/drawing/2014/main" id="{4C003ECC-6582-4EE0-986C-8567183E90A5}"/>
              </a:ext>
            </a:extLst>
          </p:cNvPr>
          <p:cNvSpPr/>
          <p:nvPr/>
        </p:nvSpPr>
        <p:spPr>
          <a:xfrm>
            <a:off x="5380667" y="10664945"/>
            <a:ext cx="578420" cy="551335"/>
          </a:xfrm>
          <a:custGeom>
            <a:avLst/>
            <a:gdLst>
              <a:gd name="connsiteX0" fmla="*/ 4133 w 578420"/>
              <a:gd name="connsiteY0" fmla="*/ 3055 h 551335"/>
              <a:gd name="connsiteX1" fmla="*/ 537533 w 578420"/>
              <a:gd name="connsiteY1" fmla="*/ 507880 h 551335"/>
              <a:gd name="connsiteX2" fmla="*/ 515308 w 578420"/>
              <a:gd name="connsiteY2" fmla="*/ 501530 h 551335"/>
              <a:gd name="connsiteX3" fmla="*/ 302583 w 578420"/>
              <a:gd name="connsiteY3" fmla="*/ 304680 h 551335"/>
              <a:gd name="connsiteX4" fmla="*/ 4133 w 578420"/>
              <a:gd name="connsiteY4" fmla="*/ 3055 h 55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20" h="551335">
                <a:moveTo>
                  <a:pt x="4133" y="3055"/>
                </a:moveTo>
                <a:cubicBezTo>
                  <a:pt x="43291" y="36922"/>
                  <a:pt x="452337" y="424801"/>
                  <a:pt x="537533" y="507880"/>
                </a:cubicBezTo>
                <a:cubicBezTo>
                  <a:pt x="622729" y="590959"/>
                  <a:pt x="554466" y="535397"/>
                  <a:pt x="515308" y="501530"/>
                </a:cubicBezTo>
                <a:cubicBezTo>
                  <a:pt x="476150" y="467663"/>
                  <a:pt x="390425" y="382997"/>
                  <a:pt x="302583" y="304680"/>
                </a:cubicBezTo>
                <a:cubicBezTo>
                  <a:pt x="214741" y="226363"/>
                  <a:pt x="-35025" y="-30812"/>
                  <a:pt x="4133" y="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3" name="フリーフォーム: 図形 2342">
            <a:extLst>
              <a:ext uri="{FF2B5EF4-FFF2-40B4-BE49-F238E27FC236}">
                <a16:creationId xmlns:a16="http://schemas.microsoft.com/office/drawing/2014/main" id="{E111ADCE-D014-48D7-A4B8-8B93BE6C1F4C}"/>
              </a:ext>
            </a:extLst>
          </p:cNvPr>
          <p:cNvSpPr/>
          <p:nvPr/>
        </p:nvSpPr>
        <p:spPr>
          <a:xfrm>
            <a:off x="5324475" y="10664766"/>
            <a:ext cx="546118" cy="540482"/>
          </a:xfrm>
          <a:custGeom>
            <a:avLst/>
            <a:gdLst>
              <a:gd name="connsiteX0" fmla="*/ 0 w 546118"/>
              <a:gd name="connsiteY0" fmla="*/ 59 h 540482"/>
              <a:gd name="connsiteX1" fmla="*/ 441325 w 546118"/>
              <a:gd name="connsiteY1" fmla="*/ 435034 h 540482"/>
              <a:gd name="connsiteX2" fmla="*/ 546100 w 546118"/>
              <a:gd name="connsiteY2" fmla="*/ 536634 h 540482"/>
              <a:gd name="connsiteX3" fmla="*/ 444500 w 546118"/>
              <a:gd name="connsiteY3" fmla="*/ 466784 h 540482"/>
              <a:gd name="connsiteX4" fmla="*/ 0 w 546118"/>
              <a:gd name="connsiteY4" fmla="*/ 59 h 54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18" h="540482">
                <a:moveTo>
                  <a:pt x="0" y="59"/>
                </a:moveTo>
                <a:cubicBezTo>
                  <a:pt x="-529" y="-5233"/>
                  <a:pt x="350308" y="345605"/>
                  <a:pt x="441325" y="435034"/>
                </a:cubicBezTo>
                <a:cubicBezTo>
                  <a:pt x="532342" y="524463"/>
                  <a:pt x="545571" y="531342"/>
                  <a:pt x="546100" y="536634"/>
                </a:cubicBezTo>
                <a:cubicBezTo>
                  <a:pt x="546629" y="541926"/>
                  <a:pt x="536575" y="554626"/>
                  <a:pt x="444500" y="466784"/>
                </a:cubicBezTo>
                <a:cubicBezTo>
                  <a:pt x="352425" y="378942"/>
                  <a:pt x="529" y="5351"/>
                  <a:pt x="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4" name="フリーフォーム: 図形 2343">
            <a:extLst>
              <a:ext uri="{FF2B5EF4-FFF2-40B4-BE49-F238E27FC236}">
                <a16:creationId xmlns:a16="http://schemas.microsoft.com/office/drawing/2014/main" id="{9D01E7F4-9FD3-4BAD-88A8-3A4D576C67C2}"/>
              </a:ext>
            </a:extLst>
          </p:cNvPr>
          <p:cNvSpPr/>
          <p:nvPr/>
        </p:nvSpPr>
        <p:spPr>
          <a:xfrm>
            <a:off x="5070075" y="10746905"/>
            <a:ext cx="714982" cy="699816"/>
          </a:xfrm>
          <a:custGeom>
            <a:avLst/>
            <a:gdLst>
              <a:gd name="connsiteX0" fmla="*/ 3575 w 714982"/>
              <a:gd name="connsiteY0" fmla="*/ 6820 h 699816"/>
              <a:gd name="connsiteX1" fmla="*/ 390925 w 714982"/>
              <a:gd name="connsiteY1" fmla="*/ 435445 h 699816"/>
              <a:gd name="connsiteX2" fmla="*/ 708425 w 714982"/>
              <a:gd name="connsiteY2" fmla="*/ 695795 h 699816"/>
              <a:gd name="connsiteX3" fmla="*/ 575075 w 714982"/>
              <a:gd name="connsiteY3" fmla="*/ 565620 h 699816"/>
              <a:gd name="connsiteX4" fmla="*/ 219475 w 714982"/>
              <a:gd name="connsiteY4" fmla="*/ 200495 h 699816"/>
              <a:gd name="connsiteX5" fmla="*/ 3575 w 714982"/>
              <a:gd name="connsiteY5" fmla="*/ 6820 h 6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982" h="699816">
                <a:moveTo>
                  <a:pt x="3575" y="6820"/>
                </a:moveTo>
                <a:cubicBezTo>
                  <a:pt x="32150" y="45978"/>
                  <a:pt x="273450" y="320616"/>
                  <a:pt x="390925" y="435445"/>
                </a:cubicBezTo>
                <a:cubicBezTo>
                  <a:pt x="508400" y="550274"/>
                  <a:pt x="677733" y="674099"/>
                  <a:pt x="708425" y="695795"/>
                </a:cubicBezTo>
                <a:cubicBezTo>
                  <a:pt x="739117" y="717491"/>
                  <a:pt x="656567" y="648170"/>
                  <a:pt x="575075" y="565620"/>
                </a:cubicBezTo>
                <a:cubicBezTo>
                  <a:pt x="493583" y="483070"/>
                  <a:pt x="314725" y="295216"/>
                  <a:pt x="219475" y="200495"/>
                </a:cubicBezTo>
                <a:cubicBezTo>
                  <a:pt x="124225" y="105774"/>
                  <a:pt x="-25000" y="-32338"/>
                  <a:pt x="3575" y="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5" name="フリーフォーム: 図形 2344">
            <a:extLst>
              <a:ext uri="{FF2B5EF4-FFF2-40B4-BE49-F238E27FC236}">
                <a16:creationId xmlns:a16="http://schemas.microsoft.com/office/drawing/2014/main" id="{967DAAE2-51EF-473F-820F-E89931669BEB}"/>
              </a:ext>
            </a:extLst>
          </p:cNvPr>
          <p:cNvSpPr/>
          <p:nvPr/>
        </p:nvSpPr>
        <p:spPr>
          <a:xfrm>
            <a:off x="5035183" y="10767096"/>
            <a:ext cx="749234" cy="739906"/>
          </a:xfrm>
          <a:custGeom>
            <a:avLst/>
            <a:gdLst>
              <a:gd name="connsiteX0" fmla="*/ 3542 w 749234"/>
              <a:gd name="connsiteY0" fmla="*/ 2504 h 739906"/>
              <a:gd name="connsiteX1" fmla="*/ 467092 w 749234"/>
              <a:gd name="connsiteY1" fmla="*/ 491454 h 739906"/>
              <a:gd name="connsiteX2" fmla="*/ 733792 w 749234"/>
              <a:gd name="connsiteY2" fmla="*/ 720054 h 739906"/>
              <a:gd name="connsiteX3" fmla="*/ 3542 w 749234"/>
              <a:gd name="connsiteY3" fmla="*/ 2504 h 7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234" h="739906">
                <a:moveTo>
                  <a:pt x="3542" y="2504"/>
                </a:moveTo>
                <a:cubicBezTo>
                  <a:pt x="-40908" y="-35596"/>
                  <a:pt x="345384" y="371862"/>
                  <a:pt x="467092" y="491454"/>
                </a:cubicBezTo>
                <a:cubicBezTo>
                  <a:pt x="588800" y="611046"/>
                  <a:pt x="809463" y="802075"/>
                  <a:pt x="733792" y="720054"/>
                </a:cubicBezTo>
                <a:cubicBezTo>
                  <a:pt x="658121" y="638033"/>
                  <a:pt x="47992" y="40604"/>
                  <a:pt x="3542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6" name="フリーフォーム: 図形 2345">
            <a:extLst>
              <a:ext uri="{FF2B5EF4-FFF2-40B4-BE49-F238E27FC236}">
                <a16:creationId xmlns:a16="http://schemas.microsoft.com/office/drawing/2014/main" id="{D8A6C741-F576-4C94-9AE8-4DA583182F41}"/>
              </a:ext>
            </a:extLst>
          </p:cNvPr>
          <p:cNvSpPr/>
          <p:nvPr/>
        </p:nvSpPr>
        <p:spPr>
          <a:xfrm>
            <a:off x="5781520" y="11177089"/>
            <a:ext cx="201434" cy="329163"/>
          </a:xfrm>
          <a:custGeom>
            <a:avLst/>
            <a:gdLst>
              <a:gd name="connsiteX0" fmla="*/ 200180 w 201434"/>
              <a:gd name="connsiteY0" fmla="*/ 8436 h 329163"/>
              <a:gd name="connsiteX1" fmla="*/ 66830 w 201434"/>
              <a:gd name="connsiteY1" fmla="*/ 179886 h 329163"/>
              <a:gd name="connsiteX2" fmla="*/ 155 w 201434"/>
              <a:gd name="connsiteY2" fmla="*/ 329111 h 329163"/>
              <a:gd name="connsiteX3" fmla="*/ 50955 w 201434"/>
              <a:gd name="connsiteY3" fmla="*/ 164011 h 329163"/>
              <a:gd name="connsiteX4" fmla="*/ 130330 w 201434"/>
              <a:gd name="connsiteY4" fmla="*/ 40186 h 329163"/>
              <a:gd name="connsiteX5" fmla="*/ 200180 w 201434"/>
              <a:gd name="connsiteY5" fmla="*/ 8436 h 3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34" h="329163">
                <a:moveTo>
                  <a:pt x="200180" y="8436"/>
                </a:moveTo>
                <a:cubicBezTo>
                  <a:pt x="189597" y="31719"/>
                  <a:pt x="100167" y="126440"/>
                  <a:pt x="66830" y="179886"/>
                </a:cubicBezTo>
                <a:cubicBezTo>
                  <a:pt x="33493" y="233332"/>
                  <a:pt x="2801" y="331757"/>
                  <a:pt x="155" y="329111"/>
                </a:cubicBezTo>
                <a:cubicBezTo>
                  <a:pt x="-2491" y="326465"/>
                  <a:pt x="29259" y="212165"/>
                  <a:pt x="50955" y="164011"/>
                </a:cubicBezTo>
                <a:cubicBezTo>
                  <a:pt x="72651" y="115857"/>
                  <a:pt x="109163" y="65586"/>
                  <a:pt x="130330" y="40186"/>
                </a:cubicBezTo>
                <a:cubicBezTo>
                  <a:pt x="151497" y="14786"/>
                  <a:pt x="210763" y="-14847"/>
                  <a:pt x="200180" y="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7" name="フリーフォーム: 図形 2346">
            <a:extLst>
              <a:ext uri="{FF2B5EF4-FFF2-40B4-BE49-F238E27FC236}">
                <a16:creationId xmlns:a16="http://schemas.microsoft.com/office/drawing/2014/main" id="{3C7137E4-D20A-4718-BB74-A41001D2BD03}"/>
              </a:ext>
            </a:extLst>
          </p:cNvPr>
          <p:cNvSpPr/>
          <p:nvPr/>
        </p:nvSpPr>
        <p:spPr>
          <a:xfrm>
            <a:off x="5743480" y="11160487"/>
            <a:ext cx="120504" cy="282731"/>
          </a:xfrm>
          <a:custGeom>
            <a:avLst/>
            <a:gdLst>
              <a:gd name="connsiteX0" fmla="*/ 76295 w 120504"/>
              <a:gd name="connsiteY0" fmla="*/ 2813 h 282731"/>
              <a:gd name="connsiteX1" fmla="*/ 35020 w 120504"/>
              <a:gd name="connsiteY1" fmla="*/ 202838 h 282731"/>
              <a:gd name="connsiteX2" fmla="*/ 3270 w 120504"/>
              <a:gd name="connsiteY2" fmla="*/ 279038 h 282731"/>
              <a:gd name="connsiteX3" fmla="*/ 117570 w 120504"/>
              <a:gd name="connsiteY3" fmla="*/ 98063 h 282731"/>
              <a:gd name="connsiteX4" fmla="*/ 76295 w 120504"/>
              <a:gd name="connsiteY4" fmla="*/ 2813 h 28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04" h="282731">
                <a:moveTo>
                  <a:pt x="76295" y="2813"/>
                </a:moveTo>
                <a:cubicBezTo>
                  <a:pt x="62537" y="20275"/>
                  <a:pt x="47191" y="156800"/>
                  <a:pt x="35020" y="202838"/>
                </a:cubicBezTo>
                <a:cubicBezTo>
                  <a:pt x="22849" y="248876"/>
                  <a:pt x="-10488" y="296500"/>
                  <a:pt x="3270" y="279038"/>
                </a:cubicBezTo>
                <a:cubicBezTo>
                  <a:pt x="17028" y="261576"/>
                  <a:pt x="103283" y="143042"/>
                  <a:pt x="117570" y="98063"/>
                </a:cubicBezTo>
                <a:cubicBezTo>
                  <a:pt x="131857" y="53084"/>
                  <a:pt x="90053" y="-14649"/>
                  <a:pt x="76295" y="2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8" name="フリーフォーム: 図形 2347">
            <a:extLst>
              <a:ext uri="{FF2B5EF4-FFF2-40B4-BE49-F238E27FC236}">
                <a16:creationId xmlns:a16="http://schemas.microsoft.com/office/drawing/2014/main" id="{232CC6D8-ED7C-4123-8E12-203EEDA5A51A}"/>
              </a:ext>
            </a:extLst>
          </p:cNvPr>
          <p:cNvSpPr/>
          <p:nvPr/>
        </p:nvSpPr>
        <p:spPr>
          <a:xfrm>
            <a:off x="4860327" y="7348468"/>
            <a:ext cx="194210" cy="322884"/>
          </a:xfrm>
          <a:custGeom>
            <a:avLst/>
            <a:gdLst>
              <a:gd name="connsiteX0" fmla="*/ 172048 w 194210"/>
              <a:gd name="connsiteY0" fmla="*/ 11182 h 322884"/>
              <a:gd name="connsiteX1" fmla="*/ 191098 w 194210"/>
              <a:gd name="connsiteY1" fmla="*/ 252482 h 322884"/>
              <a:gd name="connsiteX2" fmla="*/ 95848 w 194210"/>
              <a:gd name="connsiteY2" fmla="*/ 300107 h 322884"/>
              <a:gd name="connsiteX3" fmla="*/ 25998 w 194210"/>
              <a:gd name="connsiteY3" fmla="*/ 166757 h 322884"/>
              <a:gd name="connsiteX4" fmla="*/ 6948 w 194210"/>
              <a:gd name="connsiteY4" fmla="*/ 1657 h 322884"/>
              <a:gd name="connsiteX5" fmla="*/ 16473 w 194210"/>
              <a:gd name="connsiteY5" fmla="*/ 274707 h 322884"/>
              <a:gd name="connsiteX6" fmla="*/ 181573 w 194210"/>
              <a:gd name="connsiteY6" fmla="*/ 300107 h 322884"/>
              <a:gd name="connsiteX7" fmla="*/ 172048 w 194210"/>
              <a:gd name="connsiteY7" fmla="*/ 11182 h 32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10" h="322884">
                <a:moveTo>
                  <a:pt x="172048" y="11182"/>
                </a:moveTo>
                <a:cubicBezTo>
                  <a:pt x="173636" y="3244"/>
                  <a:pt x="203798" y="204328"/>
                  <a:pt x="191098" y="252482"/>
                </a:cubicBezTo>
                <a:cubicBezTo>
                  <a:pt x="178398" y="300636"/>
                  <a:pt x="123365" y="314395"/>
                  <a:pt x="95848" y="300107"/>
                </a:cubicBezTo>
                <a:cubicBezTo>
                  <a:pt x="68331" y="285820"/>
                  <a:pt x="40815" y="216499"/>
                  <a:pt x="25998" y="166757"/>
                </a:cubicBezTo>
                <a:cubicBezTo>
                  <a:pt x="11181" y="117015"/>
                  <a:pt x="8535" y="-16335"/>
                  <a:pt x="6948" y="1657"/>
                </a:cubicBezTo>
                <a:cubicBezTo>
                  <a:pt x="5360" y="19649"/>
                  <a:pt x="-12631" y="224965"/>
                  <a:pt x="16473" y="274707"/>
                </a:cubicBezTo>
                <a:cubicBezTo>
                  <a:pt x="45577" y="324449"/>
                  <a:pt x="151411" y="340324"/>
                  <a:pt x="181573" y="300107"/>
                </a:cubicBezTo>
                <a:cubicBezTo>
                  <a:pt x="211735" y="259890"/>
                  <a:pt x="170460" y="19120"/>
                  <a:pt x="172048" y="1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9" name="フリーフォーム: 図形 2348">
            <a:extLst>
              <a:ext uri="{FF2B5EF4-FFF2-40B4-BE49-F238E27FC236}">
                <a16:creationId xmlns:a16="http://schemas.microsoft.com/office/drawing/2014/main" id="{2B23ACDA-EB5B-4654-BAEF-EC64B00165EB}"/>
              </a:ext>
            </a:extLst>
          </p:cNvPr>
          <p:cNvSpPr/>
          <p:nvPr/>
        </p:nvSpPr>
        <p:spPr>
          <a:xfrm>
            <a:off x="5063877" y="7658904"/>
            <a:ext cx="99966" cy="1602750"/>
          </a:xfrm>
          <a:custGeom>
            <a:avLst/>
            <a:gdLst>
              <a:gd name="connsiteX0" fmla="*/ 248 w 99966"/>
              <a:gd name="connsiteY0" fmla="*/ 5546 h 1602750"/>
              <a:gd name="connsiteX1" fmla="*/ 70098 w 99966"/>
              <a:gd name="connsiteY1" fmla="*/ 1227921 h 1602750"/>
              <a:gd name="connsiteX2" fmla="*/ 57398 w 99966"/>
              <a:gd name="connsiteY2" fmla="*/ 1586696 h 1602750"/>
              <a:gd name="connsiteX3" fmla="*/ 98673 w 99966"/>
              <a:gd name="connsiteY3" fmla="*/ 808821 h 1602750"/>
              <a:gd name="connsiteX4" fmla="*/ 248 w 99966"/>
              <a:gd name="connsiteY4" fmla="*/ 5546 h 160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6" h="1602750">
                <a:moveTo>
                  <a:pt x="248" y="5546"/>
                </a:moveTo>
                <a:cubicBezTo>
                  <a:pt x="-4515" y="75396"/>
                  <a:pt x="60573" y="964396"/>
                  <a:pt x="70098" y="1227921"/>
                </a:cubicBezTo>
                <a:cubicBezTo>
                  <a:pt x="79623" y="1491446"/>
                  <a:pt x="52636" y="1656546"/>
                  <a:pt x="57398" y="1586696"/>
                </a:cubicBezTo>
                <a:cubicBezTo>
                  <a:pt x="62161" y="1516846"/>
                  <a:pt x="108198" y="1073934"/>
                  <a:pt x="98673" y="808821"/>
                </a:cubicBezTo>
                <a:cubicBezTo>
                  <a:pt x="89148" y="543709"/>
                  <a:pt x="5011" y="-64304"/>
                  <a:pt x="248" y="5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0" name="フリーフォーム: 図形 2349">
            <a:extLst>
              <a:ext uri="{FF2B5EF4-FFF2-40B4-BE49-F238E27FC236}">
                <a16:creationId xmlns:a16="http://schemas.microsoft.com/office/drawing/2014/main" id="{A4868FF6-4960-47FD-8031-E8C49A408ACB}"/>
              </a:ext>
            </a:extLst>
          </p:cNvPr>
          <p:cNvSpPr/>
          <p:nvPr/>
        </p:nvSpPr>
        <p:spPr>
          <a:xfrm>
            <a:off x="5018485" y="7657174"/>
            <a:ext cx="73039" cy="1727879"/>
          </a:xfrm>
          <a:custGeom>
            <a:avLst/>
            <a:gdLst>
              <a:gd name="connsiteX0" fmla="*/ 67865 w 73039"/>
              <a:gd name="connsiteY0" fmla="*/ 1607476 h 1727879"/>
              <a:gd name="connsiteX1" fmla="*/ 67865 w 73039"/>
              <a:gd name="connsiteY1" fmla="*/ 1524926 h 1727879"/>
              <a:gd name="connsiteX2" fmla="*/ 7540 w 73039"/>
              <a:gd name="connsiteY2" fmla="*/ 29501 h 1727879"/>
              <a:gd name="connsiteX3" fmla="*/ 7540 w 73039"/>
              <a:gd name="connsiteY3" fmla="*/ 616876 h 1727879"/>
              <a:gd name="connsiteX4" fmla="*/ 67865 w 73039"/>
              <a:gd name="connsiteY4" fmla="*/ 1661451 h 1727879"/>
              <a:gd name="connsiteX5" fmla="*/ 67865 w 73039"/>
              <a:gd name="connsiteY5" fmla="*/ 1607476 h 17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39" h="1727879">
                <a:moveTo>
                  <a:pt x="67865" y="1607476"/>
                </a:moveTo>
                <a:cubicBezTo>
                  <a:pt x="67865" y="1584722"/>
                  <a:pt x="77919" y="1787922"/>
                  <a:pt x="67865" y="1524926"/>
                </a:cubicBezTo>
                <a:cubicBezTo>
                  <a:pt x="57811" y="1261930"/>
                  <a:pt x="17594" y="180843"/>
                  <a:pt x="7540" y="29501"/>
                </a:cubicBezTo>
                <a:cubicBezTo>
                  <a:pt x="-2514" y="-121841"/>
                  <a:pt x="-2514" y="344884"/>
                  <a:pt x="7540" y="616876"/>
                </a:cubicBezTo>
                <a:cubicBezTo>
                  <a:pt x="17594" y="888868"/>
                  <a:pt x="56223" y="1494234"/>
                  <a:pt x="67865" y="1661451"/>
                </a:cubicBezTo>
                <a:cubicBezTo>
                  <a:pt x="79507" y="1828668"/>
                  <a:pt x="67865" y="1630230"/>
                  <a:pt x="67865" y="1607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1" name="フリーフォーム: 図形 2350">
            <a:extLst>
              <a:ext uri="{FF2B5EF4-FFF2-40B4-BE49-F238E27FC236}">
                <a16:creationId xmlns:a16="http://schemas.microsoft.com/office/drawing/2014/main" id="{B8DCBA00-2177-47B1-A48C-0237CC78753A}"/>
              </a:ext>
            </a:extLst>
          </p:cNvPr>
          <p:cNvSpPr/>
          <p:nvPr/>
        </p:nvSpPr>
        <p:spPr>
          <a:xfrm>
            <a:off x="4914399" y="7659951"/>
            <a:ext cx="37674" cy="1619783"/>
          </a:xfrm>
          <a:custGeom>
            <a:avLst/>
            <a:gdLst>
              <a:gd name="connsiteX0" fmla="*/ 501 w 37674"/>
              <a:gd name="connsiteY0" fmla="*/ 1324 h 1619783"/>
              <a:gd name="connsiteX1" fmla="*/ 35426 w 37674"/>
              <a:gd name="connsiteY1" fmla="*/ 1004624 h 1619783"/>
              <a:gd name="connsiteX2" fmla="*/ 32251 w 37674"/>
              <a:gd name="connsiteY2" fmla="*/ 1614224 h 1619783"/>
              <a:gd name="connsiteX3" fmla="*/ 16376 w 37674"/>
              <a:gd name="connsiteY3" fmla="*/ 1230049 h 1619783"/>
              <a:gd name="connsiteX4" fmla="*/ 501 w 37674"/>
              <a:gd name="connsiteY4" fmla="*/ 1324 h 161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74" h="1619783">
                <a:moveTo>
                  <a:pt x="501" y="1324"/>
                </a:moveTo>
                <a:cubicBezTo>
                  <a:pt x="3676" y="-36247"/>
                  <a:pt x="30134" y="735807"/>
                  <a:pt x="35426" y="1004624"/>
                </a:cubicBezTo>
                <a:cubicBezTo>
                  <a:pt x="40718" y="1273441"/>
                  <a:pt x="35426" y="1576653"/>
                  <a:pt x="32251" y="1614224"/>
                </a:cubicBezTo>
                <a:cubicBezTo>
                  <a:pt x="29076" y="1651795"/>
                  <a:pt x="22726" y="1496220"/>
                  <a:pt x="16376" y="1230049"/>
                </a:cubicBezTo>
                <a:cubicBezTo>
                  <a:pt x="10026" y="963878"/>
                  <a:pt x="-2674" y="38895"/>
                  <a:pt x="501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2" name="フリーフォーム: 図形 2351">
            <a:extLst>
              <a:ext uri="{FF2B5EF4-FFF2-40B4-BE49-F238E27FC236}">
                <a16:creationId xmlns:a16="http://schemas.microsoft.com/office/drawing/2014/main" id="{2EBB60FC-C333-44CC-B365-32C316E4DD32}"/>
              </a:ext>
            </a:extLst>
          </p:cNvPr>
          <p:cNvSpPr/>
          <p:nvPr/>
        </p:nvSpPr>
        <p:spPr>
          <a:xfrm>
            <a:off x="4953709" y="7638483"/>
            <a:ext cx="62791" cy="1889311"/>
          </a:xfrm>
          <a:custGeom>
            <a:avLst/>
            <a:gdLst>
              <a:gd name="connsiteX0" fmla="*/ 2466 w 62791"/>
              <a:gd name="connsiteY0" fmla="*/ 32317 h 1889311"/>
              <a:gd name="connsiteX1" fmla="*/ 62791 w 62791"/>
              <a:gd name="connsiteY1" fmla="*/ 1499167 h 1889311"/>
              <a:gd name="connsiteX2" fmla="*/ 2466 w 62791"/>
              <a:gd name="connsiteY2" fmla="*/ 1864292 h 1889311"/>
              <a:gd name="connsiteX3" fmla="*/ 24691 w 62791"/>
              <a:gd name="connsiteY3" fmla="*/ 1715067 h 1889311"/>
              <a:gd name="connsiteX4" fmla="*/ 11991 w 62791"/>
              <a:gd name="connsiteY4" fmla="*/ 581592 h 1889311"/>
              <a:gd name="connsiteX5" fmla="*/ 2466 w 62791"/>
              <a:gd name="connsiteY5" fmla="*/ 32317 h 188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1" h="1889311">
                <a:moveTo>
                  <a:pt x="2466" y="32317"/>
                </a:moveTo>
                <a:cubicBezTo>
                  <a:pt x="10933" y="185246"/>
                  <a:pt x="62791" y="1193838"/>
                  <a:pt x="62791" y="1499167"/>
                </a:cubicBezTo>
                <a:cubicBezTo>
                  <a:pt x="62791" y="1804496"/>
                  <a:pt x="8816" y="1828309"/>
                  <a:pt x="2466" y="1864292"/>
                </a:cubicBezTo>
                <a:cubicBezTo>
                  <a:pt x="-3884" y="1900275"/>
                  <a:pt x="23104" y="1928850"/>
                  <a:pt x="24691" y="1715067"/>
                </a:cubicBezTo>
                <a:cubicBezTo>
                  <a:pt x="26278" y="1501284"/>
                  <a:pt x="14108" y="859404"/>
                  <a:pt x="11991" y="581592"/>
                </a:cubicBezTo>
                <a:cubicBezTo>
                  <a:pt x="9874" y="303780"/>
                  <a:pt x="-6001" y="-120612"/>
                  <a:pt x="2466" y="3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3" name="フリーフォーム: 図形 2352">
            <a:extLst>
              <a:ext uri="{FF2B5EF4-FFF2-40B4-BE49-F238E27FC236}">
                <a16:creationId xmlns:a16="http://schemas.microsoft.com/office/drawing/2014/main" id="{E0DDFF52-F52C-430A-8AFB-1F5B419C4EDE}"/>
              </a:ext>
            </a:extLst>
          </p:cNvPr>
          <p:cNvSpPr/>
          <p:nvPr/>
        </p:nvSpPr>
        <p:spPr>
          <a:xfrm>
            <a:off x="4883042" y="9500781"/>
            <a:ext cx="79791" cy="1278336"/>
          </a:xfrm>
          <a:custGeom>
            <a:avLst/>
            <a:gdLst>
              <a:gd name="connsiteX0" fmla="*/ 79483 w 79791"/>
              <a:gd name="connsiteY0" fmla="*/ 8344 h 1278336"/>
              <a:gd name="connsiteX1" fmla="*/ 41383 w 79791"/>
              <a:gd name="connsiteY1" fmla="*/ 694144 h 1278336"/>
              <a:gd name="connsiteX2" fmla="*/ 12808 w 79791"/>
              <a:gd name="connsiteY2" fmla="*/ 1224369 h 1278336"/>
              <a:gd name="connsiteX3" fmla="*/ 108 w 79791"/>
              <a:gd name="connsiteY3" fmla="*/ 1164044 h 1278336"/>
              <a:gd name="connsiteX4" fmla="*/ 19158 w 79791"/>
              <a:gd name="connsiteY4" fmla="*/ 370294 h 1278336"/>
              <a:gd name="connsiteX5" fmla="*/ 79483 w 79791"/>
              <a:gd name="connsiteY5" fmla="*/ 8344 h 127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1" h="1278336">
                <a:moveTo>
                  <a:pt x="79483" y="8344"/>
                </a:moveTo>
                <a:cubicBezTo>
                  <a:pt x="83187" y="62319"/>
                  <a:pt x="52495" y="491473"/>
                  <a:pt x="41383" y="694144"/>
                </a:cubicBezTo>
                <a:cubicBezTo>
                  <a:pt x="30270" y="896815"/>
                  <a:pt x="19687" y="1146052"/>
                  <a:pt x="12808" y="1224369"/>
                </a:cubicBezTo>
                <a:cubicBezTo>
                  <a:pt x="5929" y="1302686"/>
                  <a:pt x="-950" y="1306390"/>
                  <a:pt x="108" y="1164044"/>
                </a:cubicBezTo>
                <a:cubicBezTo>
                  <a:pt x="1166" y="1021698"/>
                  <a:pt x="3812" y="568202"/>
                  <a:pt x="19158" y="370294"/>
                </a:cubicBezTo>
                <a:cubicBezTo>
                  <a:pt x="34504" y="172386"/>
                  <a:pt x="75779" y="-45631"/>
                  <a:pt x="79483" y="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4" name="フリーフォーム: 図形 2353">
            <a:extLst>
              <a:ext uri="{FF2B5EF4-FFF2-40B4-BE49-F238E27FC236}">
                <a16:creationId xmlns:a16="http://schemas.microsoft.com/office/drawing/2014/main" id="{67077992-8C97-4505-9FA7-F1098DD531C3}"/>
              </a:ext>
            </a:extLst>
          </p:cNvPr>
          <p:cNvSpPr/>
          <p:nvPr/>
        </p:nvSpPr>
        <p:spPr>
          <a:xfrm>
            <a:off x="5055889" y="9231039"/>
            <a:ext cx="87090" cy="1511605"/>
          </a:xfrm>
          <a:custGeom>
            <a:avLst/>
            <a:gdLst>
              <a:gd name="connsiteX0" fmla="*/ 84436 w 87090"/>
              <a:gd name="connsiteY0" fmla="*/ 5036 h 1511605"/>
              <a:gd name="connsiteX1" fmla="*/ 24111 w 87090"/>
              <a:gd name="connsiteY1" fmla="*/ 1030561 h 1511605"/>
              <a:gd name="connsiteX2" fmla="*/ 1886 w 87090"/>
              <a:gd name="connsiteY2" fmla="*/ 1503636 h 1511605"/>
              <a:gd name="connsiteX3" fmla="*/ 68561 w 87090"/>
              <a:gd name="connsiteY3" fmla="*/ 674961 h 1511605"/>
              <a:gd name="connsiteX4" fmla="*/ 84436 w 87090"/>
              <a:gd name="connsiteY4" fmla="*/ 5036 h 15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90" h="1511605">
                <a:moveTo>
                  <a:pt x="84436" y="5036"/>
                </a:moveTo>
                <a:cubicBezTo>
                  <a:pt x="77028" y="64303"/>
                  <a:pt x="37869" y="780794"/>
                  <a:pt x="24111" y="1030561"/>
                </a:cubicBezTo>
                <a:cubicBezTo>
                  <a:pt x="10353" y="1280328"/>
                  <a:pt x="-5522" y="1562903"/>
                  <a:pt x="1886" y="1503636"/>
                </a:cubicBezTo>
                <a:cubicBezTo>
                  <a:pt x="9294" y="1444369"/>
                  <a:pt x="54274" y="925786"/>
                  <a:pt x="68561" y="674961"/>
                </a:cubicBezTo>
                <a:cubicBezTo>
                  <a:pt x="82848" y="424136"/>
                  <a:pt x="91844" y="-54231"/>
                  <a:pt x="84436" y="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5" name="フリーフォーム: 図形 2354">
            <a:extLst>
              <a:ext uri="{FF2B5EF4-FFF2-40B4-BE49-F238E27FC236}">
                <a16:creationId xmlns:a16="http://schemas.microsoft.com/office/drawing/2014/main" id="{E5507554-ED22-4738-B7EB-E06C16C3209A}"/>
              </a:ext>
            </a:extLst>
          </p:cNvPr>
          <p:cNvSpPr/>
          <p:nvPr/>
        </p:nvSpPr>
        <p:spPr>
          <a:xfrm>
            <a:off x="5070459" y="9774348"/>
            <a:ext cx="190550" cy="959180"/>
          </a:xfrm>
          <a:custGeom>
            <a:avLst/>
            <a:gdLst>
              <a:gd name="connsiteX0" fmla="*/ 190516 w 190550"/>
              <a:gd name="connsiteY0" fmla="*/ 7827 h 959180"/>
              <a:gd name="connsiteX1" fmla="*/ 130191 w 190550"/>
              <a:gd name="connsiteY1" fmla="*/ 433277 h 959180"/>
              <a:gd name="connsiteX2" fmla="*/ 139716 w 190550"/>
              <a:gd name="connsiteY2" fmla="*/ 782527 h 959180"/>
              <a:gd name="connsiteX3" fmla="*/ 16 w 190550"/>
              <a:gd name="connsiteY3" fmla="*/ 953977 h 959180"/>
              <a:gd name="connsiteX4" fmla="*/ 130191 w 190550"/>
              <a:gd name="connsiteY4" fmla="*/ 595202 h 959180"/>
              <a:gd name="connsiteX5" fmla="*/ 120666 w 190550"/>
              <a:gd name="connsiteY5" fmla="*/ 188802 h 959180"/>
              <a:gd name="connsiteX6" fmla="*/ 190516 w 190550"/>
              <a:gd name="connsiteY6" fmla="*/ 7827 h 9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50" h="959180">
                <a:moveTo>
                  <a:pt x="190516" y="7827"/>
                </a:moveTo>
                <a:cubicBezTo>
                  <a:pt x="192103" y="48573"/>
                  <a:pt x="138658" y="304160"/>
                  <a:pt x="130191" y="433277"/>
                </a:cubicBezTo>
                <a:cubicBezTo>
                  <a:pt x="121724" y="562394"/>
                  <a:pt x="161412" y="695744"/>
                  <a:pt x="139716" y="782527"/>
                </a:cubicBezTo>
                <a:cubicBezTo>
                  <a:pt x="118020" y="869310"/>
                  <a:pt x="1603" y="985198"/>
                  <a:pt x="16" y="953977"/>
                </a:cubicBezTo>
                <a:cubicBezTo>
                  <a:pt x="-1571" y="922756"/>
                  <a:pt x="110083" y="722731"/>
                  <a:pt x="130191" y="595202"/>
                </a:cubicBezTo>
                <a:cubicBezTo>
                  <a:pt x="150299" y="467673"/>
                  <a:pt x="110612" y="283523"/>
                  <a:pt x="120666" y="188802"/>
                </a:cubicBezTo>
                <a:cubicBezTo>
                  <a:pt x="130720" y="94081"/>
                  <a:pt x="188929" y="-32919"/>
                  <a:pt x="190516" y="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6" name="フリーフォーム: 図形 2355">
            <a:extLst>
              <a:ext uri="{FF2B5EF4-FFF2-40B4-BE49-F238E27FC236}">
                <a16:creationId xmlns:a16="http://schemas.microsoft.com/office/drawing/2014/main" id="{11DAF261-EECD-42AF-BFFB-96A059EFA711}"/>
              </a:ext>
            </a:extLst>
          </p:cNvPr>
          <p:cNvSpPr/>
          <p:nvPr/>
        </p:nvSpPr>
        <p:spPr>
          <a:xfrm>
            <a:off x="5063971" y="10588050"/>
            <a:ext cx="260559" cy="160252"/>
          </a:xfrm>
          <a:custGeom>
            <a:avLst/>
            <a:gdLst>
              <a:gd name="connsiteX0" fmla="*/ 260504 w 260559"/>
              <a:gd name="connsiteY0" fmla="*/ 575 h 160252"/>
              <a:gd name="connsiteX1" fmla="*/ 19204 w 260559"/>
              <a:gd name="connsiteY1" fmla="*/ 156150 h 160252"/>
              <a:gd name="connsiteX2" fmla="*/ 41429 w 260559"/>
              <a:gd name="connsiteY2" fmla="*/ 105350 h 160252"/>
              <a:gd name="connsiteX3" fmla="*/ 260504 w 260559"/>
              <a:gd name="connsiteY3" fmla="*/ 575 h 16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59" h="160252">
                <a:moveTo>
                  <a:pt x="260504" y="575"/>
                </a:moveTo>
                <a:cubicBezTo>
                  <a:pt x="256800" y="9042"/>
                  <a:pt x="55716" y="138688"/>
                  <a:pt x="19204" y="156150"/>
                </a:cubicBezTo>
                <a:cubicBezTo>
                  <a:pt x="-17308" y="173612"/>
                  <a:pt x="2800" y="131279"/>
                  <a:pt x="41429" y="105350"/>
                </a:cubicBezTo>
                <a:cubicBezTo>
                  <a:pt x="80058" y="79421"/>
                  <a:pt x="264208" y="-7892"/>
                  <a:pt x="26050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7" name="フリーフォーム: 図形 2356">
            <a:extLst>
              <a:ext uri="{FF2B5EF4-FFF2-40B4-BE49-F238E27FC236}">
                <a16:creationId xmlns:a16="http://schemas.microsoft.com/office/drawing/2014/main" id="{9526D860-F0E1-4051-A002-A04066970B7F}"/>
              </a:ext>
            </a:extLst>
          </p:cNvPr>
          <p:cNvSpPr/>
          <p:nvPr/>
        </p:nvSpPr>
        <p:spPr>
          <a:xfrm>
            <a:off x="5264018" y="10630699"/>
            <a:ext cx="394258" cy="409108"/>
          </a:xfrm>
          <a:custGeom>
            <a:avLst/>
            <a:gdLst>
              <a:gd name="connsiteX0" fmla="*/ 132 w 394258"/>
              <a:gd name="connsiteY0" fmla="*/ 2376 h 409108"/>
              <a:gd name="connsiteX1" fmla="*/ 279532 w 394258"/>
              <a:gd name="connsiteY1" fmla="*/ 323051 h 409108"/>
              <a:gd name="connsiteX2" fmla="*/ 393832 w 394258"/>
              <a:gd name="connsiteY2" fmla="*/ 402426 h 409108"/>
              <a:gd name="connsiteX3" fmla="*/ 244607 w 394258"/>
              <a:gd name="connsiteY3" fmla="*/ 189701 h 409108"/>
              <a:gd name="connsiteX4" fmla="*/ 132 w 394258"/>
              <a:gd name="connsiteY4" fmla="*/ 2376 h 40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58" h="409108">
                <a:moveTo>
                  <a:pt x="132" y="2376"/>
                </a:moveTo>
                <a:cubicBezTo>
                  <a:pt x="5953" y="24601"/>
                  <a:pt x="213915" y="256376"/>
                  <a:pt x="279532" y="323051"/>
                </a:cubicBezTo>
                <a:cubicBezTo>
                  <a:pt x="345149" y="389726"/>
                  <a:pt x="399653" y="424651"/>
                  <a:pt x="393832" y="402426"/>
                </a:cubicBezTo>
                <a:cubicBezTo>
                  <a:pt x="388011" y="380201"/>
                  <a:pt x="307578" y="260080"/>
                  <a:pt x="244607" y="189701"/>
                </a:cubicBezTo>
                <a:cubicBezTo>
                  <a:pt x="181636" y="119322"/>
                  <a:pt x="-5689" y="-19849"/>
                  <a:pt x="132" y="2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8" name="フリーフォーム: 図形 2357">
            <a:extLst>
              <a:ext uri="{FF2B5EF4-FFF2-40B4-BE49-F238E27FC236}">
                <a16:creationId xmlns:a16="http://schemas.microsoft.com/office/drawing/2014/main" id="{CBF0C868-CA29-4D51-AE16-B4C431E58F80}"/>
              </a:ext>
            </a:extLst>
          </p:cNvPr>
          <p:cNvSpPr/>
          <p:nvPr/>
        </p:nvSpPr>
        <p:spPr>
          <a:xfrm>
            <a:off x="5308497" y="9553188"/>
            <a:ext cx="82725" cy="1083543"/>
          </a:xfrm>
          <a:custGeom>
            <a:avLst/>
            <a:gdLst>
              <a:gd name="connsiteX0" fmla="*/ 50903 w 82725"/>
              <a:gd name="connsiteY0" fmla="*/ 22612 h 1083543"/>
              <a:gd name="connsiteX1" fmla="*/ 31853 w 82725"/>
              <a:gd name="connsiteY1" fmla="*/ 673487 h 1083543"/>
              <a:gd name="connsiteX2" fmla="*/ 9628 w 82725"/>
              <a:gd name="connsiteY2" fmla="*/ 1083062 h 1083543"/>
              <a:gd name="connsiteX3" fmla="*/ 3278 w 82725"/>
              <a:gd name="connsiteY3" fmla="*/ 749687 h 1083543"/>
              <a:gd name="connsiteX4" fmla="*/ 60428 w 82725"/>
              <a:gd name="connsiteY4" fmla="*/ 457587 h 1083543"/>
              <a:gd name="connsiteX5" fmla="*/ 82653 w 82725"/>
              <a:gd name="connsiteY5" fmla="*/ 178187 h 1083543"/>
              <a:gd name="connsiteX6" fmla="*/ 50903 w 82725"/>
              <a:gd name="connsiteY6" fmla="*/ 22612 h 10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25" h="1083543">
                <a:moveTo>
                  <a:pt x="50903" y="22612"/>
                </a:moveTo>
                <a:cubicBezTo>
                  <a:pt x="42436" y="105162"/>
                  <a:pt x="38732" y="496745"/>
                  <a:pt x="31853" y="673487"/>
                </a:cubicBezTo>
                <a:cubicBezTo>
                  <a:pt x="24974" y="850229"/>
                  <a:pt x="14391" y="1070362"/>
                  <a:pt x="9628" y="1083062"/>
                </a:cubicBezTo>
                <a:cubicBezTo>
                  <a:pt x="4865" y="1095762"/>
                  <a:pt x="-5189" y="853933"/>
                  <a:pt x="3278" y="749687"/>
                </a:cubicBezTo>
                <a:cubicBezTo>
                  <a:pt x="11745" y="645441"/>
                  <a:pt x="47199" y="552837"/>
                  <a:pt x="60428" y="457587"/>
                </a:cubicBezTo>
                <a:cubicBezTo>
                  <a:pt x="73657" y="362337"/>
                  <a:pt x="81066" y="251741"/>
                  <a:pt x="82653" y="178187"/>
                </a:cubicBezTo>
                <a:cubicBezTo>
                  <a:pt x="84241" y="104633"/>
                  <a:pt x="59370" y="-59938"/>
                  <a:pt x="50903" y="2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9" name="フリーフォーム: 図形 2358">
            <a:extLst>
              <a:ext uri="{FF2B5EF4-FFF2-40B4-BE49-F238E27FC236}">
                <a16:creationId xmlns:a16="http://schemas.microsoft.com/office/drawing/2014/main" id="{70F7F57B-F240-4594-85F9-EE56E676FA8D}"/>
              </a:ext>
            </a:extLst>
          </p:cNvPr>
          <p:cNvSpPr/>
          <p:nvPr/>
        </p:nvSpPr>
        <p:spPr>
          <a:xfrm>
            <a:off x="4765222" y="6893687"/>
            <a:ext cx="218661" cy="437535"/>
          </a:xfrm>
          <a:custGeom>
            <a:avLst/>
            <a:gdLst>
              <a:gd name="connsiteX0" fmla="*/ 2041 w 218661"/>
              <a:gd name="connsiteY0" fmla="*/ 4001 h 437535"/>
              <a:gd name="connsiteX1" fmla="*/ 162378 w 218661"/>
              <a:gd name="connsiteY1" fmla="*/ 164338 h 437535"/>
              <a:gd name="connsiteX2" fmla="*/ 216353 w 218661"/>
              <a:gd name="connsiteY2" fmla="*/ 377063 h 437535"/>
              <a:gd name="connsiteX3" fmla="*/ 208416 w 218661"/>
              <a:gd name="connsiteY3" fmla="*/ 429451 h 437535"/>
              <a:gd name="connsiteX4" fmla="*/ 205241 w 218661"/>
              <a:gd name="connsiteY4" fmla="*/ 435801 h 437535"/>
              <a:gd name="connsiteX5" fmla="*/ 202066 w 218661"/>
              <a:gd name="connsiteY5" fmla="*/ 413576 h 437535"/>
              <a:gd name="connsiteX6" fmla="*/ 167141 w 218661"/>
              <a:gd name="connsiteY6" fmla="*/ 310388 h 437535"/>
              <a:gd name="connsiteX7" fmla="*/ 76653 w 218661"/>
              <a:gd name="connsiteY7" fmla="*/ 69088 h 437535"/>
              <a:gd name="connsiteX8" fmla="*/ 2041 w 218661"/>
              <a:gd name="connsiteY8" fmla="*/ 4001 h 43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661" h="437535">
                <a:moveTo>
                  <a:pt x="2041" y="4001"/>
                </a:moveTo>
                <a:cubicBezTo>
                  <a:pt x="16329" y="19876"/>
                  <a:pt x="126659" y="102161"/>
                  <a:pt x="162378" y="164338"/>
                </a:cubicBezTo>
                <a:cubicBezTo>
                  <a:pt x="198097" y="226515"/>
                  <a:pt x="208680" y="332878"/>
                  <a:pt x="216353" y="377063"/>
                </a:cubicBezTo>
                <a:cubicBezTo>
                  <a:pt x="224026" y="421248"/>
                  <a:pt x="210268" y="419662"/>
                  <a:pt x="208416" y="429451"/>
                </a:cubicBezTo>
                <a:cubicBezTo>
                  <a:pt x="206564" y="439240"/>
                  <a:pt x="206299" y="438447"/>
                  <a:pt x="205241" y="435801"/>
                </a:cubicBezTo>
                <a:cubicBezTo>
                  <a:pt x="204183" y="433155"/>
                  <a:pt x="208416" y="434478"/>
                  <a:pt x="202066" y="413576"/>
                </a:cubicBezTo>
                <a:cubicBezTo>
                  <a:pt x="195716" y="392674"/>
                  <a:pt x="188043" y="367803"/>
                  <a:pt x="167141" y="310388"/>
                </a:cubicBezTo>
                <a:cubicBezTo>
                  <a:pt x="146239" y="252973"/>
                  <a:pt x="100995" y="116713"/>
                  <a:pt x="76653" y="69088"/>
                </a:cubicBezTo>
                <a:cubicBezTo>
                  <a:pt x="52311" y="21463"/>
                  <a:pt x="-12247" y="-11874"/>
                  <a:pt x="2041" y="40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0" name="フリーフォーム: 図形 2359">
            <a:extLst>
              <a:ext uri="{FF2B5EF4-FFF2-40B4-BE49-F238E27FC236}">
                <a16:creationId xmlns:a16="http://schemas.microsoft.com/office/drawing/2014/main" id="{FD17B08C-F3AC-4564-83E9-C194C5B9B5B3}"/>
              </a:ext>
            </a:extLst>
          </p:cNvPr>
          <p:cNvSpPr/>
          <p:nvPr/>
        </p:nvSpPr>
        <p:spPr>
          <a:xfrm>
            <a:off x="6023244" y="7175375"/>
            <a:ext cx="875939" cy="926113"/>
          </a:xfrm>
          <a:custGeom>
            <a:avLst/>
            <a:gdLst>
              <a:gd name="connsiteX0" fmla="*/ 822056 w 875939"/>
              <a:gd name="connsiteY0" fmla="*/ 125 h 926113"/>
              <a:gd name="connsiteX1" fmla="*/ 825231 w 875939"/>
              <a:gd name="connsiteY1" fmla="*/ 130300 h 926113"/>
              <a:gd name="connsiteX2" fmla="*/ 549006 w 875939"/>
              <a:gd name="connsiteY2" fmla="*/ 454150 h 926113"/>
              <a:gd name="connsiteX3" fmla="*/ 15606 w 875939"/>
              <a:gd name="connsiteY3" fmla="*/ 901825 h 926113"/>
              <a:gd name="connsiteX4" fmla="*/ 174356 w 875939"/>
              <a:gd name="connsiteY4" fmla="*/ 831975 h 926113"/>
              <a:gd name="connsiteX5" fmla="*/ 504556 w 875939"/>
              <a:gd name="connsiteY5" fmla="*/ 539875 h 926113"/>
              <a:gd name="connsiteX6" fmla="*/ 856981 w 875939"/>
              <a:gd name="connsiteY6" fmla="*/ 149350 h 926113"/>
              <a:gd name="connsiteX7" fmla="*/ 822056 w 875939"/>
              <a:gd name="connsiteY7" fmla="*/ 125 h 92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939" h="926113">
                <a:moveTo>
                  <a:pt x="822056" y="125"/>
                </a:moveTo>
                <a:cubicBezTo>
                  <a:pt x="816764" y="-3050"/>
                  <a:pt x="870739" y="54629"/>
                  <a:pt x="825231" y="130300"/>
                </a:cubicBezTo>
                <a:cubicBezTo>
                  <a:pt x="779723" y="205971"/>
                  <a:pt x="683943" y="325563"/>
                  <a:pt x="549006" y="454150"/>
                </a:cubicBezTo>
                <a:cubicBezTo>
                  <a:pt x="414068" y="582738"/>
                  <a:pt x="78048" y="838854"/>
                  <a:pt x="15606" y="901825"/>
                </a:cubicBezTo>
                <a:cubicBezTo>
                  <a:pt x="-46836" y="964796"/>
                  <a:pt x="92864" y="892300"/>
                  <a:pt x="174356" y="831975"/>
                </a:cubicBezTo>
                <a:cubicBezTo>
                  <a:pt x="255848" y="771650"/>
                  <a:pt x="390785" y="653646"/>
                  <a:pt x="504556" y="539875"/>
                </a:cubicBezTo>
                <a:cubicBezTo>
                  <a:pt x="618327" y="426104"/>
                  <a:pt x="800889" y="238250"/>
                  <a:pt x="856981" y="149350"/>
                </a:cubicBezTo>
                <a:cubicBezTo>
                  <a:pt x="913073" y="60450"/>
                  <a:pt x="827348" y="3300"/>
                  <a:pt x="82205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1" name="フリーフォーム: 図形 2360">
            <a:extLst>
              <a:ext uri="{FF2B5EF4-FFF2-40B4-BE49-F238E27FC236}">
                <a16:creationId xmlns:a16="http://schemas.microsoft.com/office/drawing/2014/main" id="{F273B7A6-AA54-4F07-8A88-DF9A3E68F1DD}"/>
              </a:ext>
            </a:extLst>
          </p:cNvPr>
          <p:cNvSpPr/>
          <p:nvPr/>
        </p:nvSpPr>
        <p:spPr>
          <a:xfrm>
            <a:off x="6064056" y="7311995"/>
            <a:ext cx="873582" cy="1044766"/>
          </a:xfrm>
          <a:custGeom>
            <a:avLst/>
            <a:gdLst>
              <a:gd name="connsiteX0" fmla="*/ 873319 w 873582"/>
              <a:gd name="connsiteY0" fmla="*/ 30 h 1044766"/>
              <a:gd name="connsiteX1" fmla="*/ 304994 w 873582"/>
              <a:gd name="connsiteY1" fmla="*/ 593755 h 1044766"/>
              <a:gd name="connsiteX2" fmla="*/ 63694 w 873582"/>
              <a:gd name="connsiteY2" fmla="*/ 812830 h 1044766"/>
              <a:gd name="connsiteX3" fmla="*/ 194 w 873582"/>
              <a:gd name="connsiteY3" fmla="*/ 1044605 h 1044766"/>
              <a:gd name="connsiteX4" fmla="*/ 76394 w 873582"/>
              <a:gd name="connsiteY4" fmla="*/ 844580 h 1044766"/>
              <a:gd name="connsiteX5" fmla="*/ 374844 w 873582"/>
              <a:gd name="connsiteY5" fmla="*/ 568355 h 1044766"/>
              <a:gd name="connsiteX6" fmla="*/ 873319 w 873582"/>
              <a:gd name="connsiteY6" fmla="*/ 30 h 10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582" h="1044766">
                <a:moveTo>
                  <a:pt x="873319" y="30"/>
                </a:moveTo>
                <a:cubicBezTo>
                  <a:pt x="861677" y="4263"/>
                  <a:pt x="439931" y="458288"/>
                  <a:pt x="304994" y="593755"/>
                </a:cubicBezTo>
                <a:cubicBezTo>
                  <a:pt x="170057" y="729222"/>
                  <a:pt x="114494" y="737688"/>
                  <a:pt x="63694" y="812830"/>
                </a:cubicBezTo>
                <a:cubicBezTo>
                  <a:pt x="12894" y="887972"/>
                  <a:pt x="-1923" y="1039313"/>
                  <a:pt x="194" y="1044605"/>
                </a:cubicBezTo>
                <a:cubicBezTo>
                  <a:pt x="2311" y="1049897"/>
                  <a:pt x="13952" y="923955"/>
                  <a:pt x="76394" y="844580"/>
                </a:cubicBezTo>
                <a:cubicBezTo>
                  <a:pt x="138836" y="765205"/>
                  <a:pt x="241494" y="706997"/>
                  <a:pt x="374844" y="568355"/>
                </a:cubicBezTo>
                <a:cubicBezTo>
                  <a:pt x="508194" y="429713"/>
                  <a:pt x="884961" y="-4203"/>
                  <a:pt x="87331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: 図形 2361">
            <a:extLst>
              <a:ext uri="{FF2B5EF4-FFF2-40B4-BE49-F238E27FC236}">
                <a16:creationId xmlns:a16="http://schemas.microsoft.com/office/drawing/2014/main" id="{A7847C4C-EA57-4747-80C9-B7F5AF00FBC5}"/>
              </a:ext>
            </a:extLst>
          </p:cNvPr>
          <p:cNvSpPr/>
          <p:nvPr/>
        </p:nvSpPr>
        <p:spPr>
          <a:xfrm>
            <a:off x="6008427" y="8326239"/>
            <a:ext cx="62191" cy="752252"/>
          </a:xfrm>
          <a:custGeom>
            <a:avLst/>
            <a:gdLst>
              <a:gd name="connsiteX0" fmla="*/ 62173 w 62191"/>
              <a:gd name="connsiteY0" fmla="*/ 33536 h 752252"/>
              <a:gd name="connsiteX1" fmla="*/ 41536 w 62191"/>
              <a:gd name="connsiteY1" fmla="*/ 90686 h 752252"/>
              <a:gd name="connsiteX2" fmla="*/ 1848 w 62191"/>
              <a:gd name="connsiteY2" fmla="*/ 711399 h 752252"/>
              <a:gd name="connsiteX3" fmla="*/ 9786 w 62191"/>
              <a:gd name="connsiteY3" fmla="*/ 659011 h 752252"/>
              <a:gd name="connsiteX4" fmla="*/ 38361 w 62191"/>
              <a:gd name="connsiteY4" fmla="*/ 382786 h 752252"/>
              <a:gd name="connsiteX5" fmla="*/ 62173 w 62191"/>
              <a:gd name="connsiteY5" fmla="*/ 33536 h 7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91" h="752252">
                <a:moveTo>
                  <a:pt x="62173" y="33536"/>
                </a:moveTo>
                <a:cubicBezTo>
                  <a:pt x="62702" y="-15147"/>
                  <a:pt x="51590" y="-22291"/>
                  <a:pt x="41536" y="90686"/>
                </a:cubicBezTo>
                <a:cubicBezTo>
                  <a:pt x="31482" y="203663"/>
                  <a:pt x="7140" y="616678"/>
                  <a:pt x="1848" y="711399"/>
                </a:cubicBezTo>
                <a:cubicBezTo>
                  <a:pt x="-3444" y="806120"/>
                  <a:pt x="3700" y="713780"/>
                  <a:pt x="9786" y="659011"/>
                </a:cubicBezTo>
                <a:cubicBezTo>
                  <a:pt x="15871" y="604242"/>
                  <a:pt x="28307" y="488884"/>
                  <a:pt x="38361" y="382786"/>
                </a:cubicBezTo>
                <a:cubicBezTo>
                  <a:pt x="48415" y="276688"/>
                  <a:pt x="61644" y="82219"/>
                  <a:pt x="62173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: 図形 2362">
            <a:extLst>
              <a:ext uri="{FF2B5EF4-FFF2-40B4-BE49-F238E27FC236}">
                <a16:creationId xmlns:a16="http://schemas.microsoft.com/office/drawing/2014/main" id="{C537E1A3-CF11-48B8-9737-DCFB3DA75C95}"/>
              </a:ext>
            </a:extLst>
          </p:cNvPr>
          <p:cNvSpPr/>
          <p:nvPr/>
        </p:nvSpPr>
        <p:spPr>
          <a:xfrm>
            <a:off x="5945088" y="8093534"/>
            <a:ext cx="123461" cy="993611"/>
          </a:xfrm>
          <a:custGeom>
            <a:avLst/>
            <a:gdLst>
              <a:gd name="connsiteX0" fmla="*/ 89000 w 123461"/>
              <a:gd name="connsiteY0" fmla="*/ 7479 h 993611"/>
              <a:gd name="connsiteX1" fmla="*/ 79475 w 123461"/>
              <a:gd name="connsiteY1" fmla="*/ 212266 h 993611"/>
              <a:gd name="connsiteX2" fmla="*/ 62012 w 123461"/>
              <a:gd name="connsiteY2" fmla="*/ 318629 h 993611"/>
              <a:gd name="connsiteX3" fmla="*/ 20737 w 123461"/>
              <a:gd name="connsiteY3" fmla="*/ 612316 h 993611"/>
              <a:gd name="connsiteX4" fmla="*/ 100 w 123461"/>
              <a:gd name="connsiteY4" fmla="*/ 886954 h 993611"/>
              <a:gd name="connsiteX5" fmla="*/ 12800 w 123461"/>
              <a:gd name="connsiteY5" fmla="*/ 993316 h 993611"/>
              <a:gd name="connsiteX6" fmla="*/ 11212 w 123461"/>
              <a:gd name="connsiteY6" fmla="*/ 859966 h 993611"/>
              <a:gd name="connsiteX7" fmla="*/ 50900 w 123461"/>
              <a:gd name="connsiteY7" fmla="*/ 620254 h 993611"/>
              <a:gd name="connsiteX8" fmla="*/ 122337 w 123461"/>
              <a:gd name="connsiteY8" fmla="*/ 102729 h 993611"/>
              <a:gd name="connsiteX9" fmla="*/ 89000 w 123461"/>
              <a:gd name="connsiteY9" fmla="*/ 7479 h 99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461" h="993611">
                <a:moveTo>
                  <a:pt x="89000" y="7479"/>
                </a:moveTo>
                <a:cubicBezTo>
                  <a:pt x="81856" y="25735"/>
                  <a:pt x="83973" y="160408"/>
                  <a:pt x="79475" y="212266"/>
                </a:cubicBezTo>
                <a:cubicBezTo>
                  <a:pt x="74977" y="264124"/>
                  <a:pt x="71802" y="251954"/>
                  <a:pt x="62012" y="318629"/>
                </a:cubicBezTo>
                <a:cubicBezTo>
                  <a:pt x="52222" y="385304"/>
                  <a:pt x="31056" y="517595"/>
                  <a:pt x="20737" y="612316"/>
                </a:cubicBezTo>
                <a:cubicBezTo>
                  <a:pt x="10418" y="707037"/>
                  <a:pt x="1423" y="823454"/>
                  <a:pt x="100" y="886954"/>
                </a:cubicBezTo>
                <a:cubicBezTo>
                  <a:pt x="-1223" y="950454"/>
                  <a:pt x="10948" y="997814"/>
                  <a:pt x="12800" y="993316"/>
                </a:cubicBezTo>
                <a:cubicBezTo>
                  <a:pt x="14652" y="988818"/>
                  <a:pt x="4862" y="922143"/>
                  <a:pt x="11212" y="859966"/>
                </a:cubicBezTo>
                <a:cubicBezTo>
                  <a:pt x="17562" y="797789"/>
                  <a:pt x="32379" y="746460"/>
                  <a:pt x="50900" y="620254"/>
                </a:cubicBezTo>
                <a:cubicBezTo>
                  <a:pt x="69421" y="494048"/>
                  <a:pt x="114664" y="206975"/>
                  <a:pt x="122337" y="102729"/>
                </a:cubicBezTo>
                <a:cubicBezTo>
                  <a:pt x="130010" y="-1517"/>
                  <a:pt x="96144" y="-10777"/>
                  <a:pt x="89000" y="7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: 図形 2363">
            <a:extLst>
              <a:ext uri="{FF2B5EF4-FFF2-40B4-BE49-F238E27FC236}">
                <a16:creationId xmlns:a16="http://schemas.microsoft.com/office/drawing/2014/main" id="{3E465B57-8934-4B8B-9B40-5B655F69B5A5}"/>
              </a:ext>
            </a:extLst>
          </p:cNvPr>
          <p:cNvSpPr/>
          <p:nvPr/>
        </p:nvSpPr>
        <p:spPr>
          <a:xfrm>
            <a:off x="5936845" y="9071085"/>
            <a:ext cx="75077" cy="860321"/>
          </a:xfrm>
          <a:custGeom>
            <a:avLst/>
            <a:gdLst>
              <a:gd name="connsiteX0" fmla="*/ 73430 w 75077"/>
              <a:gd name="connsiteY0" fmla="*/ 3065 h 860321"/>
              <a:gd name="connsiteX1" fmla="*/ 30568 w 75077"/>
              <a:gd name="connsiteY1" fmla="*/ 449153 h 860321"/>
              <a:gd name="connsiteX2" fmla="*/ 9930 w 75077"/>
              <a:gd name="connsiteY2" fmla="*/ 669815 h 860321"/>
              <a:gd name="connsiteX3" fmla="*/ 405 w 75077"/>
              <a:gd name="connsiteY3" fmla="*/ 860315 h 860321"/>
              <a:gd name="connsiteX4" fmla="*/ 22630 w 75077"/>
              <a:gd name="connsiteY4" fmla="*/ 663465 h 860321"/>
              <a:gd name="connsiteX5" fmla="*/ 62318 w 75077"/>
              <a:gd name="connsiteY5" fmla="*/ 271353 h 860321"/>
              <a:gd name="connsiteX6" fmla="*/ 73430 w 75077"/>
              <a:gd name="connsiteY6" fmla="*/ 3065 h 8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77" h="860321">
                <a:moveTo>
                  <a:pt x="73430" y="3065"/>
                </a:moveTo>
                <a:cubicBezTo>
                  <a:pt x="68138" y="32698"/>
                  <a:pt x="41151" y="338028"/>
                  <a:pt x="30568" y="449153"/>
                </a:cubicBezTo>
                <a:cubicBezTo>
                  <a:pt x="19985" y="560278"/>
                  <a:pt x="14957" y="601288"/>
                  <a:pt x="9930" y="669815"/>
                </a:cubicBezTo>
                <a:cubicBezTo>
                  <a:pt x="4903" y="738342"/>
                  <a:pt x="-1712" y="861373"/>
                  <a:pt x="405" y="860315"/>
                </a:cubicBezTo>
                <a:cubicBezTo>
                  <a:pt x="2522" y="859257"/>
                  <a:pt x="12311" y="761625"/>
                  <a:pt x="22630" y="663465"/>
                </a:cubicBezTo>
                <a:cubicBezTo>
                  <a:pt x="32949" y="565305"/>
                  <a:pt x="54380" y="376922"/>
                  <a:pt x="62318" y="271353"/>
                </a:cubicBezTo>
                <a:cubicBezTo>
                  <a:pt x="70255" y="165784"/>
                  <a:pt x="78722" y="-26568"/>
                  <a:pt x="73430" y="3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5" name="フリーフォーム: 図形 2364">
            <a:extLst>
              <a:ext uri="{FF2B5EF4-FFF2-40B4-BE49-F238E27FC236}">
                <a16:creationId xmlns:a16="http://schemas.microsoft.com/office/drawing/2014/main" id="{5E8B6CD2-BBC6-40BF-AC50-48A18971DD92}"/>
              </a:ext>
            </a:extLst>
          </p:cNvPr>
          <p:cNvSpPr/>
          <p:nvPr/>
        </p:nvSpPr>
        <p:spPr>
          <a:xfrm>
            <a:off x="5886395" y="9081913"/>
            <a:ext cx="65145" cy="829343"/>
          </a:xfrm>
          <a:custGeom>
            <a:avLst/>
            <a:gdLst>
              <a:gd name="connsiteX0" fmla="*/ 65143 w 65145"/>
              <a:gd name="connsiteY0" fmla="*/ 175 h 829343"/>
              <a:gd name="connsiteX1" fmla="*/ 41330 w 65145"/>
              <a:gd name="connsiteY1" fmla="*/ 130350 h 829343"/>
              <a:gd name="connsiteX2" fmla="*/ 33393 w 65145"/>
              <a:gd name="connsiteY2" fmla="*/ 420862 h 829343"/>
              <a:gd name="connsiteX3" fmla="*/ 12755 w 65145"/>
              <a:gd name="connsiteY3" fmla="*/ 685975 h 829343"/>
              <a:gd name="connsiteX4" fmla="*/ 55 w 65145"/>
              <a:gd name="connsiteY4" fmla="*/ 828850 h 829343"/>
              <a:gd name="connsiteX5" fmla="*/ 17518 w 65145"/>
              <a:gd name="connsiteY5" fmla="*/ 717725 h 829343"/>
              <a:gd name="connsiteX6" fmla="*/ 15930 w 65145"/>
              <a:gd name="connsiteY6" fmla="*/ 354187 h 829343"/>
              <a:gd name="connsiteX7" fmla="*/ 39743 w 65145"/>
              <a:gd name="connsiteY7" fmla="*/ 154162 h 829343"/>
              <a:gd name="connsiteX8" fmla="*/ 65143 w 65145"/>
              <a:gd name="connsiteY8" fmla="*/ 175 h 8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45" h="829343">
                <a:moveTo>
                  <a:pt x="65143" y="175"/>
                </a:moveTo>
                <a:cubicBezTo>
                  <a:pt x="65407" y="-3794"/>
                  <a:pt x="46622" y="60236"/>
                  <a:pt x="41330" y="130350"/>
                </a:cubicBezTo>
                <a:cubicBezTo>
                  <a:pt x="36038" y="200464"/>
                  <a:pt x="38156" y="328258"/>
                  <a:pt x="33393" y="420862"/>
                </a:cubicBezTo>
                <a:cubicBezTo>
                  <a:pt x="28630" y="513466"/>
                  <a:pt x="18311" y="617977"/>
                  <a:pt x="12755" y="685975"/>
                </a:cubicBezTo>
                <a:cubicBezTo>
                  <a:pt x="7199" y="753973"/>
                  <a:pt x="-739" y="823558"/>
                  <a:pt x="55" y="828850"/>
                </a:cubicBezTo>
                <a:cubicBezTo>
                  <a:pt x="849" y="834142"/>
                  <a:pt x="14872" y="796835"/>
                  <a:pt x="17518" y="717725"/>
                </a:cubicBezTo>
                <a:cubicBezTo>
                  <a:pt x="20164" y="638615"/>
                  <a:pt x="12226" y="448114"/>
                  <a:pt x="15930" y="354187"/>
                </a:cubicBezTo>
                <a:cubicBezTo>
                  <a:pt x="19634" y="260260"/>
                  <a:pt x="29160" y="209989"/>
                  <a:pt x="39743" y="154162"/>
                </a:cubicBezTo>
                <a:cubicBezTo>
                  <a:pt x="50326" y="98335"/>
                  <a:pt x="64879" y="4144"/>
                  <a:pt x="6514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: 図形 2365">
            <a:extLst>
              <a:ext uri="{FF2B5EF4-FFF2-40B4-BE49-F238E27FC236}">
                <a16:creationId xmlns:a16="http://schemas.microsoft.com/office/drawing/2014/main" id="{935FC17F-4E9B-43CF-912D-F2829BCFA7B1}"/>
              </a:ext>
            </a:extLst>
          </p:cNvPr>
          <p:cNvSpPr/>
          <p:nvPr/>
        </p:nvSpPr>
        <p:spPr>
          <a:xfrm>
            <a:off x="5877215" y="9901238"/>
            <a:ext cx="60161" cy="779601"/>
          </a:xfrm>
          <a:custGeom>
            <a:avLst/>
            <a:gdLst>
              <a:gd name="connsiteX0" fmla="*/ 60035 w 60161"/>
              <a:gd name="connsiteY0" fmla="*/ 0 h 779601"/>
              <a:gd name="connsiteX1" fmla="*/ 29873 w 60161"/>
              <a:gd name="connsiteY1" fmla="*/ 288925 h 779601"/>
              <a:gd name="connsiteX2" fmla="*/ 10823 w 60161"/>
              <a:gd name="connsiteY2" fmla="*/ 550862 h 779601"/>
              <a:gd name="connsiteX3" fmla="*/ 1298 w 60161"/>
              <a:gd name="connsiteY3" fmla="*/ 663575 h 779601"/>
              <a:gd name="connsiteX4" fmla="*/ 39398 w 60161"/>
              <a:gd name="connsiteY4" fmla="*/ 779462 h 779601"/>
              <a:gd name="connsiteX5" fmla="*/ 15585 w 60161"/>
              <a:gd name="connsiteY5" fmla="*/ 639762 h 779601"/>
              <a:gd name="connsiteX6" fmla="*/ 39398 w 60161"/>
              <a:gd name="connsiteY6" fmla="*/ 288925 h 779601"/>
              <a:gd name="connsiteX7" fmla="*/ 60035 w 60161"/>
              <a:gd name="connsiteY7" fmla="*/ 0 h 77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61" h="779601">
                <a:moveTo>
                  <a:pt x="60035" y="0"/>
                </a:moveTo>
                <a:cubicBezTo>
                  <a:pt x="58448" y="0"/>
                  <a:pt x="38075" y="197115"/>
                  <a:pt x="29873" y="288925"/>
                </a:cubicBezTo>
                <a:cubicBezTo>
                  <a:pt x="21671" y="380735"/>
                  <a:pt x="15585" y="488420"/>
                  <a:pt x="10823" y="550862"/>
                </a:cubicBezTo>
                <a:cubicBezTo>
                  <a:pt x="6061" y="613304"/>
                  <a:pt x="-3465" y="625475"/>
                  <a:pt x="1298" y="663575"/>
                </a:cubicBezTo>
                <a:cubicBezTo>
                  <a:pt x="6060" y="701675"/>
                  <a:pt x="37017" y="783431"/>
                  <a:pt x="39398" y="779462"/>
                </a:cubicBezTo>
                <a:cubicBezTo>
                  <a:pt x="41779" y="775493"/>
                  <a:pt x="15585" y="721518"/>
                  <a:pt x="15585" y="639762"/>
                </a:cubicBezTo>
                <a:cubicBezTo>
                  <a:pt x="15585" y="558006"/>
                  <a:pt x="30931" y="393435"/>
                  <a:pt x="39398" y="288925"/>
                </a:cubicBezTo>
                <a:cubicBezTo>
                  <a:pt x="47865" y="184415"/>
                  <a:pt x="61622" y="0"/>
                  <a:pt x="600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: 図形 2366">
            <a:extLst>
              <a:ext uri="{FF2B5EF4-FFF2-40B4-BE49-F238E27FC236}">
                <a16:creationId xmlns:a16="http://schemas.microsoft.com/office/drawing/2014/main" id="{DFE33FF5-D82C-4C06-A348-D52ABD88CEDF}"/>
              </a:ext>
            </a:extLst>
          </p:cNvPr>
          <p:cNvSpPr/>
          <p:nvPr/>
        </p:nvSpPr>
        <p:spPr>
          <a:xfrm>
            <a:off x="5814696" y="9874686"/>
            <a:ext cx="89504" cy="790255"/>
          </a:xfrm>
          <a:custGeom>
            <a:avLst/>
            <a:gdLst>
              <a:gd name="connsiteX0" fmla="*/ 43179 w 89504"/>
              <a:gd name="connsiteY0" fmla="*/ 1152 h 790255"/>
              <a:gd name="connsiteX1" fmla="*/ 89217 w 89504"/>
              <a:gd name="connsiteY1" fmla="*/ 137677 h 790255"/>
              <a:gd name="connsiteX2" fmla="*/ 62229 w 89504"/>
              <a:gd name="connsiteY2" fmla="*/ 193239 h 790255"/>
              <a:gd name="connsiteX3" fmla="*/ 52704 w 89504"/>
              <a:gd name="connsiteY3" fmla="*/ 461527 h 790255"/>
              <a:gd name="connsiteX4" fmla="*/ 24129 w 89504"/>
              <a:gd name="connsiteY4" fmla="*/ 505977 h 790255"/>
              <a:gd name="connsiteX5" fmla="*/ 30479 w 89504"/>
              <a:gd name="connsiteY5" fmla="*/ 790139 h 790255"/>
              <a:gd name="connsiteX6" fmla="*/ 317 w 89504"/>
              <a:gd name="connsiteY6" fmla="*/ 539314 h 790255"/>
              <a:gd name="connsiteX7" fmla="*/ 52704 w 89504"/>
              <a:gd name="connsiteY7" fmla="*/ 418664 h 790255"/>
              <a:gd name="connsiteX8" fmla="*/ 68579 w 89504"/>
              <a:gd name="connsiteY8" fmla="*/ 91639 h 790255"/>
              <a:gd name="connsiteX9" fmla="*/ 43179 w 89504"/>
              <a:gd name="connsiteY9" fmla="*/ 1152 h 7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504" h="790255">
                <a:moveTo>
                  <a:pt x="43179" y="1152"/>
                </a:moveTo>
                <a:cubicBezTo>
                  <a:pt x="46619" y="8825"/>
                  <a:pt x="86042" y="105663"/>
                  <a:pt x="89217" y="137677"/>
                </a:cubicBezTo>
                <a:cubicBezTo>
                  <a:pt x="92392" y="169692"/>
                  <a:pt x="68314" y="139264"/>
                  <a:pt x="62229" y="193239"/>
                </a:cubicBezTo>
                <a:cubicBezTo>
                  <a:pt x="56144" y="247214"/>
                  <a:pt x="59054" y="409404"/>
                  <a:pt x="52704" y="461527"/>
                </a:cubicBezTo>
                <a:cubicBezTo>
                  <a:pt x="46354" y="513650"/>
                  <a:pt x="27833" y="451208"/>
                  <a:pt x="24129" y="505977"/>
                </a:cubicBezTo>
                <a:cubicBezTo>
                  <a:pt x="20425" y="560746"/>
                  <a:pt x="34448" y="784583"/>
                  <a:pt x="30479" y="790139"/>
                </a:cubicBezTo>
                <a:cubicBezTo>
                  <a:pt x="26510" y="795695"/>
                  <a:pt x="-3387" y="601226"/>
                  <a:pt x="317" y="539314"/>
                </a:cubicBezTo>
                <a:cubicBezTo>
                  <a:pt x="4021" y="477402"/>
                  <a:pt x="41327" y="493276"/>
                  <a:pt x="52704" y="418664"/>
                </a:cubicBezTo>
                <a:cubicBezTo>
                  <a:pt x="64081" y="344052"/>
                  <a:pt x="68843" y="159108"/>
                  <a:pt x="68579" y="91639"/>
                </a:cubicBezTo>
                <a:cubicBezTo>
                  <a:pt x="68315" y="24170"/>
                  <a:pt x="39739" y="-6521"/>
                  <a:pt x="43179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: 図形 2367">
            <a:extLst>
              <a:ext uri="{FF2B5EF4-FFF2-40B4-BE49-F238E27FC236}">
                <a16:creationId xmlns:a16="http://schemas.microsoft.com/office/drawing/2014/main" id="{040C16B9-C434-4323-92AC-922F0236DADA}"/>
              </a:ext>
            </a:extLst>
          </p:cNvPr>
          <p:cNvSpPr/>
          <p:nvPr/>
        </p:nvSpPr>
        <p:spPr>
          <a:xfrm>
            <a:off x="3045943" y="7527480"/>
            <a:ext cx="1054817" cy="673086"/>
          </a:xfrm>
          <a:custGeom>
            <a:avLst/>
            <a:gdLst>
              <a:gd name="connsiteX0" fmla="*/ 54445 w 1054817"/>
              <a:gd name="connsiteY0" fmla="*/ 2033 h 673086"/>
              <a:gd name="connsiteX1" fmla="*/ 27457 w 1054817"/>
              <a:gd name="connsiteY1" fmla="*/ 67120 h 673086"/>
              <a:gd name="connsiteX2" fmla="*/ 316382 w 1054817"/>
              <a:gd name="connsiteY2" fmla="*/ 252858 h 673086"/>
              <a:gd name="connsiteX3" fmla="*/ 1008532 w 1054817"/>
              <a:gd name="connsiteY3" fmla="*/ 648145 h 673086"/>
              <a:gd name="connsiteX4" fmla="*/ 992657 w 1054817"/>
              <a:gd name="connsiteY4" fmla="*/ 633858 h 673086"/>
              <a:gd name="connsiteX5" fmla="*/ 73495 w 1054817"/>
              <a:gd name="connsiteY5" fmla="*/ 132208 h 673086"/>
              <a:gd name="connsiteX6" fmla="*/ 54445 w 1054817"/>
              <a:gd name="connsiteY6" fmla="*/ 2033 h 6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817" h="673086">
                <a:moveTo>
                  <a:pt x="54445" y="2033"/>
                </a:moveTo>
                <a:cubicBezTo>
                  <a:pt x="46772" y="-8815"/>
                  <a:pt x="-16199" y="25316"/>
                  <a:pt x="27457" y="67120"/>
                </a:cubicBezTo>
                <a:cubicBezTo>
                  <a:pt x="71113" y="108924"/>
                  <a:pt x="152870" y="156021"/>
                  <a:pt x="316382" y="252858"/>
                </a:cubicBezTo>
                <a:cubicBezTo>
                  <a:pt x="479894" y="349695"/>
                  <a:pt x="895820" y="584645"/>
                  <a:pt x="1008532" y="648145"/>
                </a:cubicBezTo>
                <a:cubicBezTo>
                  <a:pt x="1121244" y="711645"/>
                  <a:pt x="992657" y="633858"/>
                  <a:pt x="992657" y="633858"/>
                </a:cubicBezTo>
                <a:cubicBezTo>
                  <a:pt x="836817" y="547868"/>
                  <a:pt x="231186" y="237248"/>
                  <a:pt x="73495" y="132208"/>
                </a:cubicBezTo>
                <a:cubicBezTo>
                  <a:pt x="-84196" y="27168"/>
                  <a:pt x="62118" y="12881"/>
                  <a:pt x="54445" y="2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: 図形 2368">
            <a:extLst>
              <a:ext uri="{FF2B5EF4-FFF2-40B4-BE49-F238E27FC236}">
                <a16:creationId xmlns:a16="http://schemas.microsoft.com/office/drawing/2014/main" id="{7A1E79D9-5E2E-4BB1-829A-C88727AF4466}"/>
              </a:ext>
            </a:extLst>
          </p:cNvPr>
          <p:cNvSpPr/>
          <p:nvPr/>
        </p:nvSpPr>
        <p:spPr>
          <a:xfrm>
            <a:off x="2989499" y="7581189"/>
            <a:ext cx="1060795" cy="683473"/>
          </a:xfrm>
          <a:custGeom>
            <a:avLst/>
            <a:gdLst>
              <a:gd name="connsiteX0" fmla="*/ 45801 w 1060795"/>
              <a:gd name="connsiteY0" fmla="*/ 3886 h 683473"/>
              <a:gd name="connsiteX1" fmla="*/ 115651 w 1060795"/>
              <a:gd name="connsiteY1" fmla="*/ 130886 h 683473"/>
              <a:gd name="connsiteX2" fmla="*/ 971314 w 1060795"/>
              <a:gd name="connsiteY2" fmla="*/ 608724 h 683473"/>
              <a:gd name="connsiteX3" fmla="*/ 1037989 w 1060795"/>
              <a:gd name="connsiteY3" fmla="*/ 680161 h 683473"/>
              <a:gd name="connsiteX4" fmla="*/ 1001476 w 1060795"/>
              <a:gd name="connsiteY4" fmla="*/ 638886 h 683473"/>
              <a:gd name="connsiteX5" fmla="*/ 579201 w 1060795"/>
              <a:gd name="connsiteY5" fmla="*/ 362661 h 683473"/>
              <a:gd name="connsiteX6" fmla="*/ 42626 w 1060795"/>
              <a:gd name="connsiteY6" fmla="*/ 61036 h 683473"/>
              <a:gd name="connsiteX7" fmla="*/ 45801 w 1060795"/>
              <a:gd name="connsiteY7" fmla="*/ 3886 h 68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795" h="683473">
                <a:moveTo>
                  <a:pt x="45801" y="3886"/>
                </a:moveTo>
                <a:cubicBezTo>
                  <a:pt x="57972" y="15528"/>
                  <a:pt x="-38601" y="30080"/>
                  <a:pt x="115651" y="130886"/>
                </a:cubicBezTo>
                <a:cubicBezTo>
                  <a:pt x="269903" y="231692"/>
                  <a:pt x="817591" y="517178"/>
                  <a:pt x="971314" y="608724"/>
                </a:cubicBezTo>
                <a:cubicBezTo>
                  <a:pt x="1125037" y="700270"/>
                  <a:pt x="1032962" y="675134"/>
                  <a:pt x="1037989" y="680161"/>
                </a:cubicBezTo>
                <a:cubicBezTo>
                  <a:pt x="1043016" y="685188"/>
                  <a:pt x="1077941" y="691803"/>
                  <a:pt x="1001476" y="638886"/>
                </a:cubicBezTo>
                <a:cubicBezTo>
                  <a:pt x="925011" y="585969"/>
                  <a:pt x="739009" y="458969"/>
                  <a:pt x="579201" y="362661"/>
                </a:cubicBezTo>
                <a:cubicBezTo>
                  <a:pt x="419393" y="266353"/>
                  <a:pt x="134172" y="116598"/>
                  <a:pt x="42626" y="61036"/>
                </a:cubicBezTo>
                <a:cubicBezTo>
                  <a:pt x="-48920" y="5474"/>
                  <a:pt x="33630" y="-7756"/>
                  <a:pt x="45801" y="3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: 図形 2369">
            <a:extLst>
              <a:ext uri="{FF2B5EF4-FFF2-40B4-BE49-F238E27FC236}">
                <a16:creationId xmlns:a16="http://schemas.microsoft.com/office/drawing/2014/main" id="{2F551009-233C-4C42-A29C-F792F28E71EC}"/>
              </a:ext>
            </a:extLst>
          </p:cNvPr>
          <p:cNvSpPr/>
          <p:nvPr/>
        </p:nvSpPr>
        <p:spPr>
          <a:xfrm>
            <a:off x="4076386" y="8174248"/>
            <a:ext cx="164104" cy="836841"/>
          </a:xfrm>
          <a:custGeom>
            <a:avLst/>
            <a:gdLst>
              <a:gd name="connsiteX0" fmla="*/ 314 w 164104"/>
              <a:gd name="connsiteY0" fmla="*/ 4552 h 836841"/>
              <a:gd name="connsiteX1" fmla="*/ 116202 w 164104"/>
              <a:gd name="connsiteY1" fmla="*/ 587165 h 836841"/>
              <a:gd name="connsiteX2" fmla="*/ 141602 w 164104"/>
              <a:gd name="connsiteY2" fmla="*/ 749090 h 836841"/>
              <a:gd name="connsiteX3" fmla="*/ 163827 w 164104"/>
              <a:gd name="connsiteY3" fmla="*/ 833227 h 836841"/>
              <a:gd name="connsiteX4" fmla="*/ 125727 w 164104"/>
              <a:gd name="connsiteY4" fmla="*/ 633202 h 836841"/>
              <a:gd name="connsiteX5" fmla="*/ 82864 w 164104"/>
              <a:gd name="connsiteY5" fmla="*/ 331577 h 836841"/>
              <a:gd name="connsiteX6" fmla="*/ 314 w 164104"/>
              <a:gd name="connsiteY6" fmla="*/ 4552 h 83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04" h="836841">
                <a:moveTo>
                  <a:pt x="314" y="4552"/>
                </a:moveTo>
                <a:cubicBezTo>
                  <a:pt x="5870" y="47150"/>
                  <a:pt x="92654" y="463075"/>
                  <a:pt x="116202" y="587165"/>
                </a:cubicBezTo>
                <a:cubicBezTo>
                  <a:pt x="139750" y="711255"/>
                  <a:pt x="133665" y="708080"/>
                  <a:pt x="141602" y="749090"/>
                </a:cubicBezTo>
                <a:cubicBezTo>
                  <a:pt x="149540" y="790100"/>
                  <a:pt x="166473" y="852542"/>
                  <a:pt x="163827" y="833227"/>
                </a:cubicBezTo>
                <a:cubicBezTo>
                  <a:pt x="161181" y="813912"/>
                  <a:pt x="139221" y="716810"/>
                  <a:pt x="125727" y="633202"/>
                </a:cubicBezTo>
                <a:cubicBezTo>
                  <a:pt x="112233" y="549594"/>
                  <a:pt x="101385" y="433442"/>
                  <a:pt x="82864" y="331577"/>
                </a:cubicBezTo>
                <a:cubicBezTo>
                  <a:pt x="64343" y="229713"/>
                  <a:pt x="-5242" y="-38046"/>
                  <a:pt x="314" y="4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: 図形 2370">
            <a:extLst>
              <a:ext uri="{FF2B5EF4-FFF2-40B4-BE49-F238E27FC236}">
                <a16:creationId xmlns:a16="http://schemas.microsoft.com/office/drawing/2014/main" id="{DD023779-2668-4D9A-BAAB-5A384865A674}"/>
              </a:ext>
            </a:extLst>
          </p:cNvPr>
          <p:cNvSpPr/>
          <p:nvPr/>
        </p:nvSpPr>
        <p:spPr>
          <a:xfrm>
            <a:off x="4020097" y="8252260"/>
            <a:ext cx="176296" cy="809297"/>
          </a:xfrm>
          <a:custGeom>
            <a:avLst/>
            <a:gdLst>
              <a:gd name="connsiteX0" fmla="*/ 1041 w 176296"/>
              <a:gd name="connsiteY0" fmla="*/ 10678 h 809297"/>
              <a:gd name="connsiteX1" fmla="*/ 112166 w 176296"/>
              <a:gd name="connsiteY1" fmla="*/ 461528 h 809297"/>
              <a:gd name="connsiteX2" fmla="*/ 159791 w 176296"/>
              <a:gd name="connsiteY2" fmla="*/ 799665 h 809297"/>
              <a:gd name="connsiteX3" fmla="*/ 169316 w 176296"/>
              <a:gd name="connsiteY3" fmla="*/ 669490 h 809297"/>
              <a:gd name="connsiteX4" fmla="*/ 61366 w 176296"/>
              <a:gd name="connsiteY4" fmla="*/ 185303 h 809297"/>
              <a:gd name="connsiteX5" fmla="*/ 1041 w 176296"/>
              <a:gd name="connsiteY5" fmla="*/ 10678 h 80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96" h="809297">
                <a:moveTo>
                  <a:pt x="1041" y="10678"/>
                </a:moveTo>
                <a:cubicBezTo>
                  <a:pt x="9508" y="56715"/>
                  <a:pt x="85708" y="330030"/>
                  <a:pt x="112166" y="461528"/>
                </a:cubicBezTo>
                <a:cubicBezTo>
                  <a:pt x="138624" y="593026"/>
                  <a:pt x="150266" y="765005"/>
                  <a:pt x="159791" y="799665"/>
                </a:cubicBezTo>
                <a:cubicBezTo>
                  <a:pt x="169316" y="834325"/>
                  <a:pt x="185720" y="771884"/>
                  <a:pt x="169316" y="669490"/>
                </a:cubicBezTo>
                <a:cubicBezTo>
                  <a:pt x="152912" y="567096"/>
                  <a:pt x="84914" y="294841"/>
                  <a:pt x="61366" y="185303"/>
                </a:cubicBezTo>
                <a:cubicBezTo>
                  <a:pt x="37818" y="75765"/>
                  <a:pt x="-7426" y="-35359"/>
                  <a:pt x="1041" y="10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: 図形 2371">
            <a:extLst>
              <a:ext uri="{FF2B5EF4-FFF2-40B4-BE49-F238E27FC236}">
                <a16:creationId xmlns:a16="http://schemas.microsoft.com/office/drawing/2014/main" id="{F2B98035-DA05-4D1F-8B3E-5C5D8084F8EF}"/>
              </a:ext>
            </a:extLst>
          </p:cNvPr>
          <p:cNvSpPr/>
          <p:nvPr/>
        </p:nvSpPr>
        <p:spPr>
          <a:xfrm>
            <a:off x="4241102" y="8974746"/>
            <a:ext cx="39137" cy="650367"/>
          </a:xfrm>
          <a:custGeom>
            <a:avLst/>
            <a:gdLst>
              <a:gd name="connsiteX0" fmla="*/ 8636 w 39137"/>
              <a:gd name="connsiteY0" fmla="*/ 979 h 650367"/>
              <a:gd name="connsiteX1" fmla="*/ 698 w 39137"/>
              <a:gd name="connsiteY1" fmla="*/ 302604 h 650367"/>
              <a:gd name="connsiteX2" fmla="*/ 22923 w 39137"/>
              <a:gd name="connsiteY2" fmla="*/ 510567 h 650367"/>
              <a:gd name="connsiteX3" fmla="*/ 7048 w 39137"/>
              <a:gd name="connsiteY3" fmla="*/ 650267 h 650367"/>
              <a:gd name="connsiteX4" fmla="*/ 29273 w 39137"/>
              <a:gd name="connsiteY4" fmla="*/ 489929 h 650367"/>
              <a:gd name="connsiteX5" fmla="*/ 38798 w 39137"/>
              <a:gd name="connsiteY5" fmla="*/ 410554 h 650367"/>
              <a:gd name="connsiteX6" fmla="*/ 8636 w 39137"/>
              <a:gd name="connsiteY6" fmla="*/ 979 h 65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7" h="650367">
                <a:moveTo>
                  <a:pt x="8636" y="979"/>
                </a:moveTo>
                <a:cubicBezTo>
                  <a:pt x="2286" y="-17013"/>
                  <a:pt x="-1683" y="217673"/>
                  <a:pt x="698" y="302604"/>
                </a:cubicBezTo>
                <a:cubicBezTo>
                  <a:pt x="3079" y="387535"/>
                  <a:pt x="21865" y="452623"/>
                  <a:pt x="22923" y="510567"/>
                </a:cubicBezTo>
                <a:cubicBezTo>
                  <a:pt x="23981" y="568511"/>
                  <a:pt x="5990" y="653706"/>
                  <a:pt x="7048" y="650267"/>
                </a:cubicBezTo>
                <a:cubicBezTo>
                  <a:pt x="8106" y="646828"/>
                  <a:pt x="23981" y="529881"/>
                  <a:pt x="29273" y="489929"/>
                </a:cubicBezTo>
                <a:cubicBezTo>
                  <a:pt x="34565" y="449977"/>
                  <a:pt x="40650" y="491252"/>
                  <a:pt x="38798" y="410554"/>
                </a:cubicBezTo>
                <a:cubicBezTo>
                  <a:pt x="36946" y="329856"/>
                  <a:pt x="14986" y="18971"/>
                  <a:pt x="8636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: 図形 2372">
            <a:extLst>
              <a:ext uri="{FF2B5EF4-FFF2-40B4-BE49-F238E27FC236}">
                <a16:creationId xmlns:a16="http://schemas.microsoft.com/office/drawing/2014/main" id="{019E831D-3B9B-4C95-B397-7F890B348647}"/>
              </a:ext>
            </a:extLst>
          </p:cNvPr>
          <p:cNvSpPr/>
          <p:nvPr/>
        </p:nvSpPr>
        <p:spPr>
          <a:xfrm>
            <a:off x="4171603" y="8961102"/>
            <a:ext cx="62455" cy="771998"/>
          </a:xfrm>
          <a:custGeom>
            <a:avLst/>
            <a:gdLst>
              <a:gd name="connsiteX0" fmla="*/ 347 w 62455"/>
              <a:gd name="connsiteY0" fmla="*/ 336 h 771998"/>
              <a:gd name="connsiteX1" fmla="*/ 36860 w 62455"/>
              <a:gd name="connsiteY1" fmla="*/ 589298 h 771998"/>
              <a:gd name="connsiteX2" fmla="*/ 30510 w 62455"/>
              <a:gd name="connsiteY2" fmla="*/ 770273 h 771998"/>
              <a:gd name="connsiteX3" fmla="*/ 62260 w 62455"/>
              <a:gd name="connsiteY3" fmla="*/ 508336 h 771998"/>
              <a:gd name="connsiteX4" fmla="*/ 347 w 62455"/>
              <a:gd name="connsiteY4" fmla="*/ 336 h 7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" h="771998">
                <a:moveTo>
                  <a:pt x="347" y="336"/>
                </a:moveTo>
                <a:cubicBezTo>
                  <a:pt x="-3886" y="13830"/>
                  <a:pt x="31833" y="460975"/>
                  <a:pt x="36860" y="589298"/>
                </a:cubicBezTo>
                <a:cubicBezTo>
                  <a:pt x="41887" y="717621"/>
                  <a:pt x="26277" y="783767"/>
                  <a:pt x="30510" y="770273"/>
                </a:cubicBezTo>
                <a:cubicBezTo>
                  <a:pt x="34743" y="756779"/>
                  <a:pt x="65170" y="633219"/>
                  <a:pt x="62260" y="508336"/>
                </a:cubicBezTo>
                <a:cubicBezTo>
                  <a:pt x="59350" y="383453"/>
                  <a:pt x="4580" y="-13158"/>
                  <a:pt x="34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: 図形 2373">
            <a:extLst>
              <a:ext uri="{FF2B5EF4-FFF2-40B4-BE49-F238E27FC236}">
                <a16:creationId xmlns:a16="http://schemas.microsoft.com/office/drawing/2014/main" id="{F43DA01C-15F4-4D75-BC3D-1B1013EFE296}"/>
              </a:ext>
            </a:extLst>
          </p:cNvPr>
          <p:cNvSpPr/>
          <p:nvPr/>
        </p:nvSpPr>
        <p:spPr>
          <a:xfrm>
            <a:off x="4198932" y="9492586"/>
            <a:ext cx="74620" cy="595372"/>
          </a:xfrm>
          <a:custGeom>
            <a:avLst/>
            <a:gdLst>
              <a:gd name="connsiteX0" fmla="*/ 74618 w 74620"/>
              <a:gd name="connsiteY0" fmla="*/ 664 h 595372"/>
              <a:gd name="connsiteX1" fmla="*/ 38106 w 74620"/>
              <a:gd name="connsiteY1" fmla="*/ 310227 h 595372"/>
              <a:gd name="connsiteX2" fmla="*/ 1593 w 74620"/>
              <a:gd name="connsiteY2" fmla="*/ 524539 h 595372"/>
              <a:gd name="connsiteX3" fmla="*/ 9531 w 74620"/>
              <a:gd name="connsiteY3" fmla="*/ 589627 h 595372"/>
              <a:gd name="connsiteX4" fmla="*/ 36518 w 74620"/>
              <a:gd name="connsiteY4" fmla="*/ 399127 h 595372"/>
              <a:gd name="connsiteX5" fmla="*/ 74618 w 74620"/>
              <a:gd name="connsiteY5" fmla="*/ 664 h 5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0" h="595372">
                <a:moveTo>
                  <a:pt x="74618" y="664"/>
                </a:moveTo>
                <a:cubicBezTo>
                  <a:pt x="74883" y="-14153"/>
                  <a:pt x="50277" y="222915"/>
                  <a:pt x="38106" y="310227"/>
                </a:cubicBezTo>
                <a:cubicBezTo>
                  <a:pt x="25935" y="397539"/>
                  <a:pt x="6355" y="477972"/>
                  <a:pt x="1593" y="524539"/>
                </a:cubicBezTo>
                <a:cubicBezTo>
                  <a:pt x="-3169" y="571106"/>
                  <a:pt x="3710" y="610529"/>
                  <a:pt x="9531" y="589627"/>
                </a:cubicBezTo>
                <a:cubicBezTo>
                  <a:pt x="15352" y="568725"/>
                  <a:pt x="22760" y="498081"/>
                  <a:pt x="36518" y="399127"/>
                </a:cubicBezTo>
                <a:cubicBezTo>
                  <a:pt x="50276" y="300173"/>
                  <a:pt x="74353" y="15481"/>
                  <a:pt x="74618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: 図形 2374">
            <a:extLst>
              <a:ext uri="{FF2B5EF4-FFF2-40B4-BE49-F238E27FC236}">
                <a16:creationId xmlns:a16="http://schemas.microsoft.com/office/drawing/2014/main" id="{9290162D-3641-4C1E-AE8D-EFBE204961D4}"/>
              </a:ext>
            </a:extLst>
          </p:cNvPr>
          <p:cNvSpPr/>
          <p:nvPr/>
        </p:nvSpPr>
        <p:spPr>
          <a:xfrm>
            <a:off x="4149871" y="9699931"/>
            <a:ext cx="53587" cy="570583"/>
          </a:xfrm>
          <a:custGeom>
            <a:avLst/>
            <a:gdLst>
              <a:gd name="connsiteX0" fmla="*/ 42717 w 53587"/>
              <a:gd name="connsiteY0" fmla="*/ 1282 h 570583"/>
              <a:gd name="connsiteX1" fmla="*/ 15729 w 53587"/>
              <a:gd name="connsiteY1" fmla="*/ 309257 h 570583"/>
              <a:gd name="connsiteX2" fmla="*/ 1442 w 53587"/>
              <a:gd name="connsiteY2" fmla="*/ 569607 h 570583"/>
              <a:gd name="connsiteX3" fmla="*/ 50654 w 53587"/>
              <a:gd name="connsiteY3" fmla="*/ 214007 h 570583"/>
              <a:gd name="connsiteX4" fmla="*/ 42717 w 53587"/>
              <a:gd name="connsiteY4" fmla="*/ 1282 h 57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7" h="570583">
                <a:moveTo>
                  <a:pt x="42717" y="1282"/>
                </a:moveTo>
                <a:cubicBezTo>
                  <a:pt x="36896" y="17157"/>
                  <a:pt x="22608" y="214536"/>
                  <a:pt x="15729" y="309257"/>
                </a:cubicBezTo>
                <a:cubicBezTo>
                  <a:pt x="8850" y="403978"/>
                  <a:pt x="-4379" y="585482"/>
                  <a:pt x="1442" y="569607"/>
                </a:cubicBezTo>
                <a:cubicBezTo>
                  <a:pt x="7263" y="553732"/>
                  <a:pt x="42716" y="307670"/>
                  <a:pt x="50654" y="214007"/>
                </a:cubicBezTo>
                <a:cubicBezTo>
                  <a:pt x="58592" y="120345"/>
                  <a:pt x="48538" y="-14593"/>
                  <a:pt x="42717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: 図形 2375">
            <a:extLst>
              <a:ext uri="{FF2B5EF4-FFF2-40B4-BE49-F238E27FC236}">
                <a16:creationId xmlns:a16="http://schemas.microsoft.com/office/drawing/2014/main" id="{88915784-C8B2-4D17-8D9F-710A1E3BB209}"/>
              </a:ext>
            </a:extLst>
          </p:cNvPr>
          <p:cNvSpPr/>
          <p:nvPr/>
        </p:nvSpPr>
        <p:spPr>
          <a:xfrm>
            <a:off x="3665071" y="10075840"/>
            <a:ext cx="554515" cy="581788"/>
          </a:xfrm>
          <a:custGeom>
            <a:avLst/>
            <a:gdLst>
              <a:gd name="connsiteX0" fmla="*/ 554504 w 554515"/>
              <a:gd name="connsiteY0" fmla="*/ 23 h 581788"/>
              <a:gd name="connsiteX1" fmla="*/ 497354 w 554515"/>
              <a:gd name="connsiteY1" fmla="*/ 282598 h 581788"/>
              <a:gd name="connsiteX2" fmla="*/ 483067 w 554515"/>
              <a:gd name="connsiteY2" fmla="*/ 366735 h 581788"/>
              <a:gd name="connsiteX3" fmla="*/ 467192 w 554515"/>
              <a:gd name="connsiteY3" fmla="*/ 387373 h 581788"/>
              <a:gd name="connsiteX4" fmla="*/ 11579 w 554515"/>
              <a:gd name="connsiteY4" fmla="*/ 576285 h 581788"/>
              <a:gd name="connsiteX5" fmla="*/ 125879 w 554515"/>
              <a:gd name="connsiteY5" fmla="*/ 535010 h 581788"/>
              <a:gd name="connsiteX6" fmla="*/ 521167 w 554515"/>
              <a:gd name="connsiteY6" fmla="*/ 395310 h 581788"/>
              <a:gd name="connsiteX7" fmla="*/ 457667 w 554515"/>
              <a:gd name="connsiteY7" fmla="*/ 412773 h 581788"/>
              <a:gd name="connsiteX8" fmla="*/ 502117 w 554515"/>
              <a:gd name="connsiteY8" fmla="*/ 298473 h 581788"/>
              <a:gd name="connsiteX9" fmla="*/ 554504 w 554515"/>
              <a:gd name="connsiteY9" fmla="*/ 23 h 58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515" h="581788">
                <a:moveTo>
                  <a:pt x="554504" y="23"/>
                </a:moveTo>
                <a:cubicBezTo>
                  <a:pt x="553710" y="-2623"/>
                  <a:pt x="509260" y="221479"/>
                  <a:pt x="497354" y="282598"/>
                </a:cubicBezTo>
                <a:cubicBezTo>
                  <a:pt x="485448" y="343717"/>
                  <a:pt x="488094" y="349273"/>
                  <a:pt x="483067" y="366735"/>
                </a:cubicBezTo>
                <a:cubicBezTo>
                  <a:pt x="478040" y="384197"/>
                  <a:pt x="545773" y="352448"/>
                  <a:pt x="467192" y="387373"/>
                </a:cubicBezTo>
                <a:cubicBezTo>
                  <a:pt x="388611" y="422298"/>
                  <a:pt x="68464" y="551679"/>
                  <a:pt x="11579" y="576285"/>
                </a:cubicBezTo>
                <a:cubicBezTo>
                  <a:pt x="-45306" y="600891"/>
                  <a:pt x="125879" y="535010"/>
                  <a:pt x="125879" y="535010"/>
                </a:cubicBezTo>
                <a:lnTo>
                  <a:pt x="521167" y="395310"/>
                </a:lnTo>
                <a:cubicBezTo>
                  <a:pt x="576465" y="374937"/>
                  <a:pt x="460842" y="428913"/>
                  <a:pt x="457667" y="412773"/>
                </a:cubicBezTo>
                <a:cubicBezTo>
                  <a:pt x="454492" y="396633"/>
                  <a:pt x="488094" y="365677"/>
                  <a:pt x="502117" y="298473"/>
                </a:cubicBezTo>
                <a:cubicBezTo>
                  <a:pt x="516140" y="231269"/>
                  <a:pt x="555298" y="2669"/>
                  <a:pt x="55450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: 図形 2376">
            <a:extLst>
              <a:ext uri="{FF2B5EF4-FFF2-40B4-BE49-F238E27FC236}">
                <a16:creationId xmlns:a16="http://schemas.microsoft.com/office/drawing/2014/main" id="{4C839C90-0E13-4265-A317-098E49DD55E5}"/>
              </a:ext>
            </a:extLst>
          </p:cNvPr>
          <p:cNvSpPr/>
          <p:nvPr/>
        </p:nvSpPr>
        <p:spPr>
          <a:xfrm>
            <a:off x="3050705" y="10608321"/>
            <a:ext cx="745755" cy="280345"/>
          </a:xfrm>
          <a:custGeom>
            <a:avLst/>
            <a:gdLst>
              <a:gd name="connsiteX0" fmla="*/ 470 w 745755"/>
              <a:gd name="connsiteY0" fmla="*/ 280342 h 280345"/>
              <a:gd name="connsiteX1" fmla="*/ 422745 w 745755"/>
              <a:gd name="connsiteY1" fmla="*/ 102542 h 280345"/>
              <a:gd name="connsiteX2" fmla="*/ 732308 w 745755"/>
              <a:gd name="connsiteY2" fmla="*/ 4117 h 280345"/>
              <a:gd name="connsiteX3" fmla="*/ 671983 w 745755"/>
              <a:gd name="connsiteY3" fmla="*/ 26342 h 280345"/>
              <a:gd name="connsiteX4" fmla="*/ 508470 w 745755"/>
              <a:gd name="connsiteY4" fmla="*/ 97779 h 280345"/>
              <a:gd name="connsiteX5" fmla="*/ 470 w 745755"/>
              <a:gd name="connsiteY5" fmla="*/ 280342 h 28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55" h="280345">
                <a:moveTo>
                  <a:pt x="470" y="280342"/>
                </a:moveTo>
                <a:cubicBezTo>
                  <a:pt x="-13817" y="281136"/>
                  <a:pt x="300772" y="148579"/>
                  <a:pt x="422745" y="102542"/>
                </a:cubicBezTo>
                <a:cubicBezTo>
                  <a:pt x="544718" y="56505"/>
                  <a:pt x="690768" y="16817"/>
                  <a:pt x="732308" y="4117"/>
                </a:cubicBezTo>
                <a:cubicBezTo>
                  <a:pt x="773848" y="-8583"/>
                  <a:pt x="709289" y="10732"/>
                  <a:pt x="671983" y="26342"/>
                </a:cubicBezTo>
                <a:cubicBezTo>
                  <a:pt x="634677" y="41952"/>
                  <a:pt x="617478" y="55975"/>
                  <a:pt x="508470" y="97779"/>
                </a:cubicBezTo>
                <a:cubicBezTo>
                  <a:pt x="399462" y="139583"/>
                  <a:pt x="14757" y="279548"/>
                  <a:pt x="470" y="280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: 図形 2377">
            <a:extLst>
              <a:ext uri="{FF2B5EF4-FFF2-40B4-BE49-F238E27FC236}">
                <a16:creationId xmlns:a16="http://schemas.microsoft.com/office/drawing/2014/main" id="{2CEA8EFC-8C04-4722-B19E-8A5D81120D68}"/>
              </a:ext>
            </a:extLst>
          </p:cNvPr>
          <p:cNvSpPr/>
          <p:nvPr/>
        </p:nvSpPr>
        <p:spPr>
          <a:xfrm>
            <a:off x="3928633" y="10048712"/>
            <a:ext cx="221324" cy="439902"/>
          </a:xfrm>
          <a:custGeom>
            <a:avLst/>
            <a:gdLst>
              <a:gd name="connsiteX0" fmla="*/ 221092 w 221324"/>
              <a:gd name="connsiteY0" fmla="*/ 163 h 439902"/>
              <a:gd name="connsiteX1" fmla="*/ 176642 w 221324"/>
              <a:gd name="connsiteY1" fmla="*/ 328776 h 439902"/>
              <a:gd name="connsiteX2" fmla="*/ 176642 w 221324"/>
              <a:gd name="connsiteY2" fmla="*/ 347826 h 439902"/>
              <a:gd name="connsiteX3" fmla="*/ 125842 w 221324"/>
              <a:gd name="connsiteY3" fmla="*/ 379576 h 439902"/>
              <a:gd name="connsiteX4" fmla="*/ 430 w 221324"/>
              <a:gd name="connsiteY4" fmla="*/ 439901 h 439902"/>
              <a:gd name="connsiteX5" fmla="*/ 173467 w 221324"/>
              <a:gd name="connsiteY5" fmla="*/ 377988 h 439902"/>
              <a:gd name="connsiteX6" fmla="*/ 192517 w 221324"/>
              <a:gd name="connsiteY6" fmla="*/ 285913 h 439902"/>
              <a:gd name="connsiteX7" fmla="*/ 221092 w 221324"/>
              <a:gd name="connsiteY7" fmla="*/ 163 h 4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324" h="439902">
                <a:moveTo>
                  <a:pt x="221092" y="163"/>
                </a:moveTo>
                <a:cubicBezTo>
                  <a:pt x="218446" y="7307"/>
                  <a:pt x="184050" y="270832"/>
                  <a:pt x="176642" y="328776"/>
                </a:cubicBezTo>
                <a:cubicBezTo>
                  <a:pt x="169234" y="386720"/>
                  <a:pt x="185109" y="339359"/>
                  <a:pt x="176642" y="347826"/>
                </a:cubicBezTo>
                <a:cubicBezTo>
                  <a:pt x="168175" y="356293"/>
                  <a:pt x="155211" y="364230"/>
                  <a:pt x="125842" y="379576"/>
                </a:cubicBezTo>
                <a:cubicBezTo>
                  <a:pt x="96473" y="394922"/>
                  <a:pt x="-7507" y="440166"/>
                  <a:pt x="430" y="439901"/>
                </a:cubicBezTo>
                <a:cubicBezTo>
                  <a:pt x="8367" y="439636"/>
                  <a:pt x="141452" y="403653"/>
                  <a:pt x="173467" y="377988"/>
                </a:cubicBezTo>
                <a:cubicBezTo>
                  <a:pt x="205481" y="352323"/>
                  <a:pt x="181934" y="349148"/>
                  <a:pt x="192517" y="285913"/>
                </a:cubicBezTo>
                <a:cubicBezTo>
                  <a:pt x="203100" y="222678"/>
                  <a:pt x="223738" y="-6981"/>
                  <a:pt x="22109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: 図形 2378">
            <a:extLst>
              <a:ext uri="{FF2B5EF4-FFF2-40B4-BE49-F238E27FC236}">
                <a16:creationId xmlns:a16="http://schemas.microsoft.com/office/drawing/2014/main" id="{D47CD99D-A02D-411A-81F2-87DE5498B23D}"/>
              </a:ext>
            </a:extLst>
          </p:cNvPr>
          <p:cNvSpPr/>
          <p:nvPr/>
        </p:nvSpPr>
        <p:spPr>
          <a:xfrm>
            <a:off x="3149600" y="10463546"/>
            <a:ext cx="848176" cy="318754"/>
          </a:xfrm>
          <a:custGeom>
            <a:avLst/>
            <a:gdLst>
              <a:gd name="connsiteX0" fmla="*/ 0 w 848176"/>
              <a:gd name="connsiteY0" fmla="*/ 318754 h 318754"/>
              <a:gd name="connsiteX1" fmla="*/ 561975 w 848176"/>
              <a:gd name="connsiteY1" fmla="*/ 117142 h 318754"/>
              <a:gd name="connsiteX2" fmla="*/ 835025 w 848176"/>
              <a:gd name="connsiteY2" fmla="*/ 6017 h 318754"/>
              <a:gd name="connsiteX3" fmla="*/ 808038 w 848176"/>
              <a:gd name="connsiteY3" fmla="*/ 13954 h 318754"/>
              <a:gd name="connsiteX4" fmla="*/ 534988 w 848176"/>
              <a:gd name="connsiteY4" fmla="*/ 112379 h 318754"/>
              <a:gd name="connsiteX5" fmla="*/ 0 w 848176"/>
              <a:gd name="connsiteY5" fmla="*/ 318754 h 31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176" h="318754">
                <a:moveTo>
                  <a:pt x="0" y="318754"/>
                </a:moveTo>
                <a:lnTo>
                  <a:pt x="561975" y="117142"/>
                </a:lnTo>
                <a:cubicBezTo>
                  <a:pt x="701146" y="65019"/>
                  <a:pt x="794015" y="23215"/>
                  <a:pt x="835025" y="6017"/>
                </a:cubicBezTo>
                <a:cubicBezTo>
                  <a:pt x="876035" y="-11181"/>
                  <a:pt x="808038" y="13954"/>
                  <a:pt x="808038" y="13954"/>
                </a:cubicBezTo>
                <a:lnTo>
                  <a:pt x="534988" y="112379"/>
                </a:lnTo>
                <a:lnTo>
                  <a:pt x="0" y="318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: 図形 2379">
            <a:extLst>
              <a:ext uri="{FF2B5EF4-FFF2-40B4-BE49-F238E27FC236}">
                <a16:creationId xmlns:a16="http://schemas.microsoft.com/office/drawing/2014/main" id="{19B4F019-A9D0-4B31-A77B-53404D54FAB0}"/>
              </a:ext>
            </a:extLst>
          </p:cNvPr>
          <p:cNvSpPr/>
          <p:nvPr/>
        </p:nvSpPr>
        <p:spPr>
          <a:xfrm>
            <a:off x="3544903" y="10006013"/>
            <a:ext cx="588913" cy="386957"/>
          </a:xfrm>
          <a:custGeom>
            <a:avLst/>
            <a:gdLst>
              <a:gd name="connsiteX0" fmla="*/ 585772 w 588913"/>
              <a:gd name="connsiteY0" fmla="*/ 0 h 386957"/>
              <a:gd name="connsiteX1" fmla="*/ 563547 w 588913"/>
              <a:gd name="connsiteY1" fmla="*/ 103187 h 386957"/>
              <a:gd name="connsiteX2" fmla="*/ 353997 w 588913"/>
              <a:gd name="connsiteY2" fmla="*/ 193675 h 386957"/>
              <a:gd name="connsiteX3" fmla="*/ 23797 w 588913"/>
              <a:gd name="connsiteY3" fmla="*/ 379412 h 386957"/>
              <a:gd name="connsiteX4" fmla="*/ 77772 w 588913"/>
              <a:gd name="connsiteY4" fmla="*/ 331787 h 386957"/>
              <a:gd name="connsiteX5" fmla="*/ 490522 w 588913"/>
              <a:gd name="connsiteY5" fmla="*/ 157162 h 386957"/>
              <a:gd name="connsiteX6" fmla="*/ 568310 w 588913"/>
              <a:gd name="connsiteY6" fmla="*/ 101600 h 386957"/>
              <a:gd name="connsiteX7" fmla="*/ 585772 w 588913"/>
              <a:gd name="connsiteY7" fmla="*/ 0 h 3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913" h="386957">
                <a:moveTo>
                  <a:pt x="585772" y="0"/>
                </a:moveTo>
                <a:cubicBezTo>
                  <a:pt x="584978" y="265"/>
                  <a:pt x="602176" y="70908"/>
                  <a:pt x="563547" y="103187"/>
                </a:cubicBezTo>
                <a:cubicBezTo>
                  <a:pt x="524918" y="135466"/>
                  <a:pt x="443955" y="147638"/>
                  <a:pt x="353997" y="193675"/>
                </a:cubicBezTo>
                <a:cubicBezTo>
                  <a:pt x="264039" y="239712"/>
                  <a:pt x="69834" y="356393"/>
                  <a:pt x="23797" y="379412"/>
                </a:cubicBezTo>
                <a:cubicBezTo>
                  <a:pt x="-22240" y="402431"/>
                  <a:pt x="-16" y="368829"/>
                  <a:pt x="77772" y="331787"/>
                </a:cubicBezTo>
                <a:cubicBezTo>
                  <a:pt x="155559" y="294745"/>
                  <a:pt x="408766" y="195526"/>
                  <a:pt x="490522" y="157162"/>
                </a:cubicBezTo>
                <a:cubicBezTo>
                  <a:pt x="572278" y="118798"/>
                  <a:pt x="549789" y="127794"/>
                  <a:pt x="568310" y="101600"/>
                </a:cubicBezTo>
                <a:cubicBezTo>
                  <a:pt x="586831" y="75406"/>
                  <a:pt x="586566" y="-265"/>
                  <a:pt x="5857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: 図形 2380">
            <a:extLst>
              <a:ext uri="{FF2B5EF4-FFF2-40B4-BE49-F238E27FC236}">
                <a16:creationId xmlns:a16="http://schemas.microsoft.com/office/drawing/2014/main" id="{F24737EF-B586-4275-B749-2FCE52839C2F}"/>
              </a:ext>
            </a:extLst>
          </p:cNvPr>
          <p:cNvSpPr/>
          <p:nvPr/>
        </p:nvSpPr>
        <p:spPr>
          <a:xfrm>
            <a:off x="3737499" y="10238292"/>
            <a:ext cx="352145" cy="297550"/>
          </a:xfrm>
          <a:custGeom>
            <a:avLst/>
            <a:gdLst>
              <a:gd name="connsiteX0" fmla="*/ 350314 w 352145"/>
              <a:gd name="connsiteY0" fmla="*/ 1083 h 297550"/>
              <a:gd name="connsiteX1" fmla="*/ 337614 w 352145"/>
              <a:gd name="connsiteY1" fmla="*/ 136021 h 297550"/>
              <a:gd name="connsiteX2" fmla="*/ 218551 w 352145"/>
              <a:gd name="connsiteY2" fmla="*/ 189996 h 297550"/>
              <a:gd name="connsiteX3" fmla="*/ 1064 w 352145"/>
              <a:gd name="connsiteY3" fmla="*/ 296358 h 297550"/>
              <a:gd name="connsiteX4" fmla="*/ 316976 w 352145"/>
              <a:gd name="connsiteY4" fmla="*/ 113796 h 297550"/>
              <a:gd name="connsiteX5" fmla="*/ 339201 w 352145"/>
              <a:gd name="connsiteY5" fmla="*/ 72521 h 297550"/>
              <a:gd name="connsiteX6" fmla="*/ 350314 w 352145"/>
              <a:gd name="connsiteY6" fmla="*/ 1083 h 29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145" h="297550">
                <a:moveTo>
                  <a:pt x="350314" y="1083"/>
                </a:moveTo>
                <a:cubicBezTo>
                  <a:pt x="350049" y="11666"/>
                  <a:pt x="359574" y="104536"/>
                  <a:pt x="337614" y="136021"/>
                </a:cubicBezTo>
                <a:cubicBezTo>
                  <a:pt x="315654" y="167506"/>
                  <a:pt x="274643" y="163273"/>
                  <a:pt x="218551" y="189996"/>
                </a:cubicBezTo>
                <a:cubicBezTo>
                  <a:pt x="162459" y="216719"/>
                  <a:pt x="-15340" y="309058"/>
                  <a:pt x="1064" y="296358"/>
                </a:cubicBezTo>
                <a:cubicBezTo>
                  <a:pt x="17468" y="283658"/>
                  <a:pt x="260620" y="151102"/>
                  <a:pt x="316976" y="113796"/>
                </a:cubicBezTo>
                <a:cubicBezTo>
                  <a:pt x="373332" y="76490"/>
                  <a:pt x="333909" y="84427"/>
                  <a:pt x="339201" y="72521"/>
                </a:cubicBezTo>
                <a:cubicBezTo>
                  <a:pt x="344493" y="60615"/>
                  <a:pt x="350579" y="-9500"/>
                  <a:pt x="350314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: 図形 2381">
            <a:extLst>
              <a:ext uri="{FF2B5EF4-FFF2-40B4-BE49-F238E27FC236}">
                <a16:creationId xmlns:a16="http://schemas.microsoft.com/office/drawing/2014/main" id="{3BE42A15-7E93-47DF-85BA-4812BB5053D1}"/>
              </a:ext>
            </a:extLst>
          </p:cNvPr>
          <p:cNvSpPr/>
          <p:nvPr/>
        </p:nvSpPr>
        <p:spPr>
          <a:xfrm>
            <a:off x="3133725" y="10521862"/>
            <a:ext cx="284209" cy="109626"/>
          </a:xfrm>
          <a:custGeom>
            <a:avLst/>
            <a:gdLst>
              <a:gd name="connsiteX0" fmla="*/ 0 w 284209"/>
              <a:gd name="connsiteY0" fmla="*/ 109626 h 109626"/>
              <a:gd name="connsiteX1" fmla="*/ 284163 w 284209"/>
              <a:gd name="connsiteY1" fmla="*/ 88 h 109626"/>
              <a:gd name="connsiteX2" fmla="*/ 0 w 284209"/>
              <a:gd name="connsiteY2" fmla="*/ 109626 h 10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09" h="109626">
                <a:moveTo>
                  <a:pt x="0" y="109626"/>
                </a:moveTo>
                <a:lnTo>
                  <a:pt x="284163" y="88"/>
                </a:lnTo>
                <a:cubicBezTo>
                  <a:pt x="288396" y="-3616"/>
                  <a:pt x="0" y="109626"/>
                  <a:pt x="0" y="109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: 図形 2382">
            <a:extLst>
              <a:ext uri="{FF2B5EF4-FFF2-40B4-BE49-F238E27FC236}">
                <a16:creationId xmlns:a16="http://schemas.microsoft.com/office/drawing/2014/main" id="{9AF05315-1250-4F32-A867-73013E9B9B82}"/>
              </a:ext>
            </a:extLst>
          </p:cNvPr>
          <p:cNvSpPr/>
          <p:nvPr/>
        </p:nvSpPr>
        <p:spPr>
          <a:xfrm>
            <a:off x="3334055" y="10256799"/>
            <a:ext cx="764213" cy="329636"/>
          </a:xfrm>
          <a:custGeom>
            <a:avLst/>
            <a:gdLst>
              <a:gd name="connsiteX0" fmla="*/ 763283 w 764213"/>
              <a:gd name="connsiteY0" fmla="*/ 39 h 329636"/>
              <a:gd name="connsiteX1" fmla="*/ 448958 w 764213"/>
              <a:gd name="connsiteY1" fmla="*/ 203239 h 329636"/>
              <a:gd name="connsiteX2" fmla="*/ 169558 w 764213"/>
              <a:gd name="connsiteY2" fmla="*/ 288964 h 329636"/>
              <a:gd name="connsiteX3" fmla="*/ 4458 w 764213"/>
              <a:gd name="connsiteY3" fmla="*/ 327064 h 329636"/>
              <a:gd name="connsiteX4" fmla="*/ 344183 w 764213"/>
              <a:gd name="connsiteY4" fmla="*/ 220701 h 329636"/>
              <a:gd name="connsiteX5" fmla="*/ 763283 w 764213"/>
              <a:gd name="connsiteY5" fmla="*/ 39 h 3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13" h="329636">
                <a:moveTo>
                  <a:pt x="763283" y="39"/>
                </a:moveTo>
                <a:cubicBezTo>
                  <a:pt x="780745" y="-2871"/>
                  <a:pt x="547912" y="155085"/>
                  <a:pt x="448958" y="203239"/>
                </a:cubicBezTo>
                <a:cubicBezTo>
                  <a:pt x="350004" y="251393"/>
                  <a:pt x="243641" y="268327"/>
                  <a:pt x="169558" y="288964"/>
                </a:cubicBezTo>
                <a:cubicBezTo>
                  <a:pt x="95475" y="309601"/>
                  <a:pt x="-24646" y="338441"/>
                  <a:pt x="4458" y="327064"/>
                </a:cubicBezTo>
                <a:cubicBezTo>
                  <a:pt x="33562" y="315687"/>
                  <a:pt x="223268" y="273353"/>
                  <a:pt x="344183" y="220701"/>
                </a:cubicBezTo>
                <a:cubicBezTo>
                  <a:pt x="465098" y="168049"/>
                  <a:pt x="745821" y="2949"/>
                  <a:pt x="76328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: 図形 2383">
            <a:extLst>
              <a:ext uri="{FF2B5EF4-FFF2-40B4-BE49-F238E27FC236}">
                <a16:creationId xmlns:a16="http://schemas.microsoft.com/office/drawing/2014/main" id="{E3DFBC5E-3961-41AF-B1CB-D903A6370738}"/>
              </a:ext>
            </a:extLst>
          </p:cNvPr>
          <p:cNvSpPr/>
          <p:nvPr/>
        </p:nvSpPr>
        <p:spPr>
          <a:xfrm>
            <a:off x="3392488" y="10228054"/>
            <a:ext cx="671512" cy="301917"/>
          </a:xfrm>
          <a:custGeom>
            <a:avLst/>
            <a:gdLst>
              <a:gd name="connsiteX0" fmla="*/ 0 w 671512"/>
              <a:gd name="connsiteY0" fmla="*/ 301834 h 301917"/>
              <a:gd name="connsiteX1" fmla="*/ 407987 w 671512"/>
              <a:gd name="connsiteY1" fmla="*/ 147846 h 301917"/>
              <a:gd name="connsiteX2" fmla="*/ 568325 w 671512"/>
              <a:gd name="connsiteY2" fmla="*/ 77996 h 301917"/>
              <a:gd name="connsiteX3" fmla="*/ 671512 w 671512"/>
              <a:gd name="connsiteY3" fmla="*/ 209 h 301917"/>
              <a:gd name="connsiteX4" fmla="*/ 569912 w 671512"/>
              <a:gd name="connsiteY4" fmla="*/ 57359 h 301917"/>
              <a:gd name="connsiteX5" fmla="*/ 407987 w 671512"/>
              <a:gd name="connsiteY5" fmla="*/ 125621 h 301917"/>
              <a:gd name="connsiteX6" fmla="*/ 0 w 671512"/>
              <a:gd name="connsiteY6" fmla="*/ 301834 h 30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512" h="301917">
                <a:moveTo>
                  <a:pt x="0" y="301834"/>
                </a:moveTo>
                <a:cubicBezTo>
                  <a:pt x="0" y="305538"/>
                  <a:pt x="313266" y="185152"/>
                  <a:pt x="407987" y="147846"/>
                </a:cubicBezTo>
                <a:cubicBezTo>
                  <a:pt x="502708" y="110540"/>
                  <a:pt x="524404" y="102602"/>
                  <a:pt x="568325" y="77996"/>
                </a:cubicBezTo>
                <a:cubicBezTo>
                  <a:pt x="612246" y="53390"/>
                  <a:pt x="671248" y="3648"/>
                  <a:pt x="671512" y="209"/>
                </a:cubicBezTo>
                <a:cubicBezTo>
                  <a:pt x="671776" y="-3230"/>
                  <a:pt x="613833" y="36457"/>
                  <a:pt x="569912" y="57359"/>
                </a:cubicBezTo>
                <a:cubicBezTo>
                  <a:pt x="525991" y="78261"/>
                  <a:pt x="501120" y="89902"/>
                  <a:pt x="407987" y="125621"/>
                </a:cubicBezTo>
                <a:cubicBezTo>
                  <a:pt x="314854" y="161340"/>
                  <a:pt x="0" y="298130"/>
                  <a:pt x="0" y="30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: 図形 2385">
            <a:extLst>
              <a:ext uri="{FF2B5EF4-FFF2-40B4-BE49-F238E27FC236}">
                <a16:creationId xmlns:a16="http://schemas.microsoft.com/office/drawing/2014/main" id="{205FC133-D233-4AE1-B8A9-752A812D5A1D}"/>
              </a:ext>
            </a:extLst>
          </p:cNvPr>
          <p:cNvSpPr/>
          <p:nvPr/>
        </p:nvSpPr>
        <p:spPr>
          <a:xfrm>
            <a:off x="2836747" y="7978562"/>
            <a:ext cx="494494" cy="1801496"/>
          </a:xfrm>
          <a:custGeom>
            <a:avLst/>
            <a:gdLst>
              <a:gd name="connsiteX0" fmla="*/ 27103 w 494494"/>
              <a:gd name="connsiteY0" fmla="*/ 213 h 1801496"/>
              <a:gd name="connsiteX1" fmla="*/ 39803 w 494494"/>
              <a:gd name="connsiteY1" fmla="*/ 473288 h 1801496"/>
              <a:gd name="connsiteX2" fmla="*/ 312853 w 494494"/>
              <a:gd name="connsiteY2" fmla="*/ 1044788 h 1801496"/>
              <a:gd name="connsiteX3" fmla="*/ 439853 w 494494"/>
              <a:gd name="connsiteY3" fmla="*/ 1209888 h 1801496"/>
              <a:gd name="connsiteX4" fmla="*/ 455728 w 494494"/>
              <a:gd name="connsiteY4" fmla="*/ 1660738 h 1801496"/>
              <a:gd name="connsiteX5" fmla="*/ 446203 w 494494"/>
              <a:gd name="connsiteY5" fmla="*/ 1781388 h 1801496"/>
              <a:gd name="connsiteX6" fmla="*/ 481128 w 494494"/>
              <a:gd name="connsiteY6" fmla="*/ 1298788 h 1801496"/>
              <a:gd name="connsiteX7" fmla="*/ 189028 w 494494"/>
              <a:gd name="connsiteY7" fmla="*/ 911438 h 1801496"/>
              <a:gd name="connsiteX8" fmla="*/ 8053 w 494494"/>
              <a:gd name="connsiteY8" fmla="*/ 419313 h 1801496"/>
              <a:gd name="connsiteX9" fmla="*/ 27103 w 494494"/>
              <a:gd name="connsiteY9" fmla="*/ 213 h 18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494" h="1801496">
                <a:moveTo>
                  <a:pt x="27103" y="213"/>
                </a:moveTo>
                <a:cubicBezTo>
                  <a:pt x="32395" y="9209"/>
                  <a:pt x="-7822" y="299192"/>
                  <a:pt x="39803" y="473288"/>
                </a:cubicBezTo>
                <a:cubicBezTo>
                  <a:pt x="87428" y="647384"/>
                  <a:pt x="246178" y="922021"/>
                  <a:pt x="312853" y="1044788"/>
                </a:cubicBezTo>
                <a:cubicBezTo>
                  <a:pt x="379528" y="1167555"/>
                  <a:pt x="416041" y="1107230"/>
                  <a:pt x="439853" y="1209888"/>
                </a:cubicBezTo>
                <a:cubicBezTo>
                  <a:pt x="463666" y="1312546"/>
                  <a:pt x="454670" y="1565488"/>
                  <a:pt x="455728" y="1660738"/>
                </a:cubicBezTo>
                <a:cubicBezTo>
                  <a:pt x="456786" y="1755988"/>
                  <a:pt x="441970" y="1841713"/>
                  <a:pt x="446203" y="1781388"/>
                </a:cubicBezTo>
                <a:cubicBezTo>
                  <a:pt x="450436" y="1721063"/>
                  <a:pt x="523990" y="1443780"/>
                  <a:pt x="481128" y="1298788"/>
                </a:cubicBezTo>
                <a:cubicBezTo>
                  <a:pt x="438266" y="1153796"/>
                  <a:pt x="267874" y="1058017"/>
                  <a:pt x="189028" y="911438"/>
                </a:cubicBezTo>
                <a:cubicBezTo>
                  <a:pt x="110182" y="764859"/>
                  <a:pt x="32395" y="569596"/>
                  <a:pt x="8053" y="419313"/>
                </a:cubicBezTo>
                <a:cubicBezTo>
                  <a:pt x="-16289" y="269030"/>
                  <a:pt x="21811" y="-8783"/>
                  <a:pt x="27103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: 図形 2386">
            <a:extLst>
              <a:ext uri="{FF2B5EF4-FFF2-40B4-BE49-F238E27FC236}">
                <a16:creationId xmlns:a16="http://schemas.microsoft.com/office/drawing/2014/main" id="{39DBCEF7-A423-47E1-B35D-3D4387246366}"/>
              </a:ext>
            </a:extLst>
          </p:cNvPr>
          <p:cNvSpPr/>
          <p:nvPr/>
        </p:nvSpPr>
        <p:spPr>
          <a:xfrm>
            <a:off x="3575050" y="7973483"/>
            <a:ext cx="459419" cy="704663"/>
          </a:xfrm>
          <a:custGeom>
            <a:avLst/>
            <a:gdLst>
              <a:gd name="connsiteX0" fmla="*/ 0 w 459419"/>
              <a:gd name="connsiteY0" fmla="*/ 0 h 704663"/>
              <a:gd name="connsiteX1" fmla="*/ 342900 w 459419"/>
              <a:gd name="connsiteY1" fmla="*/ 224367 h 704663"/>
              <a:gd name="connsiteX2" fmla="*/ 431800 w 459419"/>
              <a:gd name="connsiteY2" fmla="*/ 342900 h 704663"/>
              <a:gd name="connsiteX3" fmla="*/ 438150 w 459419"/>
              <a:gd name="connsiteY3" fmla="*/ 372534 h 704663"/>
              <a:gd name="connsiteX4" fmla="*/ 385233 w 459419"/>
              <a:gd name="connsiteY4" fmla="*/ 448734 h 704663"/>
              <a:gd name="connsiteX5" fmla="*/ 207433 w 459419"/>
              <a:gd name="connsiteY5" fmla="*/ 702734 h 704663"/>
              <a:gd name="connsiteX6" fmla="*/ 332317 w 459419"/>
              <a:gd name="connsiteY6" fmla="*/ 554567 h 704663"/>
              <a:gd name="connsiteX7" fmla="*/ 459317 w 459419"/>
              <a:gd name="connsiteY7" fmla="*/ 353484 h 704663"/>
              <a:gd name="connsiteX8" fmla="*/ 311150 w 459419"/>
              <a:gd name="connsiteY8" fmla="*/ 201084 h 704663"/>
              <a:gd name="connsiteX9" fmla="*/ 71967 w 459419"/>
              <a:gd name="connsiteY9" fmla="*/ 52917 h 704663"/>
              <a:gd name="connsiteX10" fmla="*/ 0 w 459419"/>
              <a:gd name="connsiteY10" fmla="*/ 0 h 70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419" h="704663">
                <a:moveTo>
                  <a:pt x="0" y="0"/>
                </a:moveTo>
                <a:cubicBezTo>
                  <a:pt x="135466" y="83608"/>
                  <a:pt x="270933" y="167217"/>
                  <a:pt x="342900" y="224367"/>
                </a:cubicBezTo>
                <a:cubicBezTo>
                  <a:pt x="414867" y="281517"/>
                  <a:pt x="415925" y="318206"/>
                  <a:pt x="431800" y="342900"/>
                </a:cubicBezTo>
                <a:cubicBezTo>
                  <a:pt x="447675" y="367594"/>
                  <a:pt x="445911" y="354895"/>
                  <a:pt x="438150" y="372534"/>
                </a:cubicBezTo>
                <a:cubicBezTo>
                  <a:pt x="430389" y="390173"/>
                  <a:pt x="385233" y="448734"/>
                  <a:pt x="385233" y="448734"/>
                </a:cubicBezTo>
                <a:cubicBezTo>
                  <a:pt x="346780" y="503767"/>
                  <a:pt x="216252" y="685095"/>
                  <a:pt x="207433" y="702734"/>
                </a:cubicBezTo>
                <a:cubicBezTo>
                  <a:pt x="198614" y="720373"/>
                  <a:pt x="290336" y="612775"/>
                  <a:pt x="332317" y="554567"/>
                </a:cubicBezTo>
                <a:cubicBezTo>
                  <a:pt x="374298" y="496359"/>
                  <a:pt x="462845" y="412398"/>
                  <a:pt x="459317" y="353484"/>
                </a:cubicBezTo>
                <a:cubicBezTo>
                  <a:pt x="455789" y="294570"/>
                  <a:pt x="375708" y="251178"/>
                  <a:pt x="311150" y="201084"/>
                </a:cubicBezTo>
                <a:cubicBezTo>
                  <a:pt x="246592" y="150990"/>
                  <a:pt x="121003" y="83256"/>
                  <a:pt x="71967" y="529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: 図形 2387">
            <a:extLst>
              <a:ext uri="{FF2B5EF4-FFF2-40B4-BE49-F238E27FC236}">
                <a16:creationId xmlns:a16="http://schemas.microsoft.com/office/drawing/2014/main" id="{9C0C5DD1-EE3D-418F-BE35-713F666E477B}"/>
              </a:ext>
            </a:extLst>
          </p:cNvPr>
          <p:cNvSpPr/>
          <p:nvPr/>
        </p:nvSpPr>
        <p:spPr>
          <a:xfrm>
            <a:off x="3523744" y="7964956"/>
            <a:ext cx="471241" cy="739117"/>
          </a:xfrm>
          <a:custGeom>
            <a:avLst/>
            <a:gdLst>
              <a:gd name="connsiteX0" fmla="*/ 506 w 471241"/>
              <a:gd name="connsiteY0" fmla="*/ 61 h 739117"/>
              <a:gd name="connsiteX1" fmla="*/ 286256 w 471241"/>
              <a:gd name="connsiteY1" fmla="*/ 192677 h 739117"/>
              <a:gd name="connsiteX2" fmla="*/ 455589 w 471241"/>
              <a:gd name="connsiteY2" fmla="*/ 336611 h 739117"/>
              <a:gd name="connsiteX3" fmla="*/ 455589 w 471241"/>
              <a:gd name="connsiteY3" fmla="*/ 359894 h 739117"/>
              <a:gd name="connsiteX4" fmla="*/ 383623 w 471241"/>
              <a:gd name="connsiteY4" fmla="*/ 450911 h 739117"/>
              <a:gd name="connsiteX5" fmla="*/ 273556 w 471241"/>
              <a:gd name="connsiteY5" fmla="*/ 575794 h 739117"/>
              <a:gd name="connsiteX6" fmla="*/ 229106 w 471241"/>
              <a:gd name="connsiteY6" fmla="*/ 738777 h 739117"/>
              <a:gd name="connsiteX7" fmla="*/ 284139 w 471241"/>
              <a:gd name="connsiteY7" fmla="*/ 613894 h 739117"/>
              <a:gd name="connsiteX8" fmla="*/ 385739 w 471241"/>
              <a:gd name="connsiteY8" fmla="*/ 455144 h 739117"/>
              <a:gd name="connsiteX9" fmla="*/ 453473 w 471241"/>
              <a:gd name="connsiteY9" fmla="*/ 345077 h 739117"/>
              <a:gd name="connsiteX10" fmla="*/ 222756 w 471241"/>
              <a:gd name="connsiteY10" fmla="*/ 173627 h 739117"/>
              <a:gd name="connsiteX11" fmla="*/ 506 w 471241"/>
              <a:gd name="connsiteY11" fmla="*/ 61 h 73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241" h="739117">
                <a:moveTo>
                  <a:pt x="506" y="61"/>
                </a:moveTo>
                <a:cubicBezTo>
                  <a:pt x="11089" y="3236"/>
                  <a:pt x="210409" y="136585"/>
                  <a:pt x="286256" y="192677"/>
                </a:cubicBezTo>
                <a:cubicBezTo>
                  <a:pt x="362103" y="248769"/>
                  <a:pt x="427367" y="308742"/>
                  <a:pt x="455589" y="336611"/>
                </a:cubicBezTo>
                <a:cubicBezTo>
                  <a:pt x="483811" y="364480"/>
                  <a:pt x="467583" y="340844"/>
                  <a:pt x="455589" y="359894"/>
                </a:cubicBezTo>
                <a:cubicBezTo>
                  <a:pt x="443595" y="378944"/>
                  <a:pt x="413962" y="414928"/>
                  <a:pt x="383623" y="450911"/>
                </a:cubicBezTo>
                <a:cubicBezTo>
                  <a:pt x="353284" y="486894"/>
                  <a:pt x="299309" y="527816"/>
                  <a:pt x="273556" y="575794"/>
                </a:cubicBezTo>
                <a:cubicBezTo>
                  <a:pt x="247803" y="623772"/>
                  <a:pt x="227342" y="732427"/>
                  <a:pt x="229106" y="738777"/>
                </a:cubicBezTo>
                <a:cubicBezTo>
                  <a:pt x="230870" y="745127"/>
                  <a:pt x="258034" y="661166"/>
                  <a:pt x="284139" y="613894"/>
                </a:cubicBezTo>
                <a:cubicBezTo>
                  <a:pt x="310244" y="566622"/>
                  <a:pt x="357517" y="499947"/>
                  <a:pt x="385739" y="455144"/>
                </a:cubicBezTo>
                <a:cubicBezTo>
                  <a:pt x="413961" y="410341"/>
                  <a:pt x="480637" y="391996"/>
                  <a:pt x="453473" y="345077"/>
                </a:cubicBezTo>
                <a:cubicBezTo>
                  <a:pt x="426309" y="298158"/>
                  <a:pt x="297545" y="230424"/>
                  <a:pt x="222756" y="173627"/>
                </a:cubicBezTo>
                <a:cubicBezTo>
                  <a:pt x="147967" y="116830"/>
                  <a:pt x="-10077" y="-3114"/>
                  <a:pt x="50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: 図形 2388">
            <a:extLst>
              <a:ext uri="{FF2B5EF4-FFF2-40B4-BE49-F238E27FC236}">
                <a16:creationId xmlns:a16="http://schemas.microsoft.com/office/drawing/2014/main" id="{ADFEB099-B528-4111-A02D-ED91F6E1D182}"/>
              </a:ext>
            </a:extLst>
          </p:cNvPr>
          <p:cNvSpPr/>
          <p:nvPr/>
        </p:nvSpPr>
        <p:spPr>
          <a:xfrm>
            <a:off x="3988472" y="8378630"/>
            <a:ext cx="70355" cy="107961"/>
          </a:xfrm>
          <a:custGeom>
            <a:avLst/>
            <a:gdLst>
              <a:gd name="connsiteX0" fmla="*/ 62828 w 70355"/>
              <a:gd name="connsiteY0" fmla="*/ 195 h 107961"/>
              <a:gd name="connsiteX1" fmla="*/ 66003 w 70355"/>
              <a:gd name="connsiteY1" fmla="*/ 106558 h 107961"/>
              <a:gd name="connsiteX2" fmla="*/ 4091 w 70355"/>
              <a:gd name="connsiteY2" fmla="*/ 58933 h 107961"/>
              <a:gd name="connsiteX3" fmla="*/ 5678 w 70355"/>
              <a:gd name="connsiteY3" fmla="*/ 27183 h 107961"/>
              <a:gd name="connsiteX4" fmla="*/ 12028 w 70355"/>
              <a:gd name="connsiteY4" fmla="*/ 27183 h 107961"/>
              <a:gd name="connsiteX5" fmla="*/ 43778 w 70355"/>
              <a:gd name="connsiteY5" fmla="*/ 77983 h 107961"/>
              <a:gd name="connsiteX6" fmla="*/ 62828 w 70355"/>
              <a:gd name="connsiteY6" fmla="*/ 19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55" h="107961">
                <a:moveTo>
                  <a:pt x="62828" y="195"/>
                </a:moveTo>
                <a:cubicBezTo>
                  <a:pt x="66532" y="4957"/>
                  <a:pt x="75792" y="96768"/>
                  <a:pt x="66003" y="106558"/>
                </a:cubicBezTo>
                <a:cubicBezTo>
                  <a:pt x="56214" y="116348"/>
                  <a:pt x="14145" y="72162"/>
                  <a:pt x="4091" y="58933"/>
                </a:cubicBezTo>
                <a:cubicBezTo>
                  <a:pt x="-5963" y="45704"/>
                  <a:pt x="5678" y="27183"/>
                  <a:pt x="5678" y="27183"/>
                </a:cubicBezTo>
                <a:cubicBezTo>
                  <a:pt x="7001" y="21891"/>
                  <a:pt x="5678" y="18716"/>
                  <a:pt x="12028" y="27183"/>
                </a:cubicBezTo>
                <a:cubicBezTo>
                  <a:pt x="18378" y="35650"/>
                  <a:pt x="37163" y="76925"/>
                  <a:pt x="43778" y="77983"/>
                </a:cubicBezTo>
                <a:cubicBezTo>
                  <a:pt x="50393" y="79041"/>
                  <a:pt x="59124" y="-4567"/>
                  <a:pt x="6282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: 図形 2389">
            <a:extLst>
              <a:ext uri="{FF2B5EF4-FFF2-40B4-BE49-F238E27FC236}">
                <a16:creationId xmlns:a16="http://schemas.microsoft.com/office/drawing/2014/main" id="{88378930-6FC8-4C9F-9601-C4AB964417D1}"/>
              </a:ext>
            </a:extLst>
          </p:cNvPr>
          <p:cNvSpPr/>
          <p:nvPr/>
        </p:nvSpPr>
        <p:spPr>
          <a:xfrm>
            <a:off x="3726772" y="8464318"/>
            <a:ext cx="305413" cy="332918"/>
          </a:xfrm>
          <a:custGeom>
            <a:avLst/>
            <a:gdLst>
              <a:gd name="connsiteX0" fmla="*/ 295953 w 305413"/>
              <a:gd name="connsiteY0" fmla="*/ 3407 h 332918"/>
              <a:gd name="connsiteX1" fmla="*/ 164191 w 305413"/>
              <a:gd name="connsiteY1" fmla="*/ 149457 h 332918"/>
              <a:gd name="connsiteX2" fmla="*/ 18141 w 305413"/>
              <a:gd name="connsiteY2" fmla="*/ 314557 h 332918"/>
              <a:gd name="connsiteX3" fmla="*/ 2266 w 305413"/>
              <a:gd name="connsiteY3" fmla="*/ 328845 h 332918"/>
              <a:gd name="connsiteX4" fmla="*/ 261028 w 305413"/>
              <a:gd name="connsiteY4" fmla="*/ 70082 h 332918"/>
              <a:gd name="connsiteX5" fmla="*/ 295953 w 305413"/>
              <a:gd name="connsiteY5" fmla="*/ 3407 h 3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13" h="332918">
                <a:moveTo>
                  <a:pt x="295953" y="3407"/>
                </a:moveTo>
                <a:cubicBezTo>
                  <a:pt x="279814" y="16636"/>
                  <a:pt x="164191" y="149457"/>
                  <a:pt x="164191" y="149457"/>
                </a:cubicBezTo>
                <a:cubicBezTo>
                  <a:pt x="117889" y="201315"/>
                  <a:pt x="18141" y="314557"/>
                  <a:pt x="18141" y="314557"/>
                </a:cubicBezTo>
                <a:cubicBezTo>
                  <a:pt x="-8846" y="344455"/>
                  <a:pt x="2266" y="328845"/>
                  <a:pt x="2266" y="328845"/>
                </a:cubicBezTo>
                <a:cubicBezTo>
                  <a:pt x="42747" y="288099"/>
                  <a:pt x="210228" y="124057"/>
                  <a:pt x="261028" y="70082"/>
                </a:cubicBezTo>
                <a:cubicBezTo>
                  <a:pt x="311828" y="16107"/>
                  <a:pt x="312092" y="-9822"/>
                  <a:pt x="295953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: 図形 2390">
            <a:extLst>
              <a:ext uri="{FF2B5EF4-FFF2-40B4-BE49-F238E27FC236}">
                <a16:creationId xmlns:a16="http://schemas.microsoft.com/office/drawing/2014/main" id="{BC1D57A5-9C18-4107-93B1-782BF5756534}"/>
              </a:ext>
            </a:extLst>
          </p:cNvPr>
          <p:cNvSpPr/>
          <p:nvPr/>
        </p:nvSpPr>
        <p:spPr>
          <a:xfrm>
            <a:off x="3057525" y="8726363"/>
            <a:ext cx="352433" cy="370381"/>
          </a:xfrm>
          <a:custGeom>
            <a:avLst/>
            <a:gdLst>
              <a:gd name="connsiteX0" fmla="*/ 0 w 352433"/>
              <a:gd name="connsiteY0" fmla="*/ 125 h 370381"/>
              <a:gd name="connsiteX1" fmla="*/ 269875 w 352433"/>
              <a:gd name="connsiteY1" fmla="*/ 308100 h 370381"/>
              <a:gd name="connsiteX2" fmla="*/ 352425 w 352433"/>
              <a:gd name="connsiteY2" fmla="*/ 368425 h 370381"/>
              <a:gd name="connsiteX3" fmla="*/ 266700 w 352433"/>
              <a:gd name="connsiteY3" fmla="*/ 271587 h 370381"/>
              <a:gd name="connsiteX4" fmla="*/ 0 w 352433"/>
              <a:gd name="connsiteY4" fmla="*/ 125 h 3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33" h="370381">
                <a:moveTo>
                  <a:pt x="0" y="125"/>
                </a:moveTo>
                <a:cubicBezTo>
                  <a:pt x="529" y="6210"/>
                  <a:pt x="211138" y="246717"/>
                  <a:pt x="269875" y="308100"/>
                </a:cubicBezTo>
                <a:cubicBezTo>
                  <a:pt x="328612" y="369483"/>
                  <a:pt x="352954" y="374510"/>
                  <a:pt x="352425" y="368425"/>
                </a:cubicBezTo>
                <a:cubicBezTo>
                  <a:pt x="351896" y="362340"/>
                  <a:pt x="324379" y="332970"/>
                  <a:pt x="266700" y="271587"/>
                </a:cubicBezTo>
                <a:cubicBezTo>
                  <a:pt x="209021" y="210204"/>
                  <a:pt x="-529" y="-5960"/>
                  <a:pt x="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: 図形 2391">
            <a:extLst>
              <a:ext uri="{FF2B5EF4-FFF2-40B4-BE49-F238E27FC236}">
                <a16:creationId xmlns:a16="http://schemas.microsoft.com/office/drawing/2014/main" id="{A0720946-1039-400B-8D25-35FC2398F9D9}"/>
              </a:ext>
            </a:extLst>
          </p:cNvPr>
          <p:cNvSpPr/>
          <p:nvPr/>
        </p:nvSpPr>
        <p:spPr>
          <a:xfrm>
            <a:off x="3053656" y="8779055"/>
            <a:ext cx="354683" cy="382869"/>
          </a:xfrm>
          <a:custGeom>
            <a:avLst/>
            <a:gdLst>
              <a:gd name="connsiteX0" fmla="*/ 694 w 354683"/>
              <a:gd name="connsiteY0" fmla="*/ 1408 h 382869"/>
              <a:gd name="connsiteX1" fmla="*/ 230882 w 354683"/>
              <a:gd name="connsiteY1" fmla="*/ 280808 h 382869"/>
              <a:gd name="connsiteX2" fmla="*/ 353119 w 354683"/>
              <a:gd name="connsiteY2" fmla="*/ 382408 h 382869"/>
              <a:gd name="connsiteX3" fmla="*/ 291207 w 354683"/>
              <a:gd name="connsiteY3" fmla="*/ 312558 h 382869"/>
              <a:gd name="connsiteX4" fmla="*/ 164207 w 354683"/>
              <a:gd name="connsiteY4" fmla="*/ 179208 h 382869"/>
              <a:gd name="connsiteX5" fmla="*/ 694 w 354683"/>
              <a:gd name="connsiteY5" fmla="*/ 1408 h 3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83" h="382869">
                <a:moveTo>
                  <a:pt x="694" y="1408"/>
                </a:moveTo>
                <a:cubicBezTo>
                  <a:pt x="11806" y="18341"/>
                  <a:pt x="172145" y="217308"/>
                  <a:pt x="230882" y="280808"/>
                </a:cubicBezTo>
                <a:cubicBezTo>
                  <a:pt x="289620" y="344308"/>
                  <a:pt x="343065" y="377116"/>
                  <a:pt x="353119" y="382408"/>
                </a:cubicBezTo>
                <a:cubicBezTo>
                  <a:pt x="363173" y="387700"/>
                  <a:pt x="322692" y="346425"/>
                  <a:pt x="291207" y="312558"/>
                </a:cubicBezTo>
                <a:cubicBezTo>
                  <a:pt x="259722" y="278691"/>
                  <a:pt x="213684" y="233712"/>
                  <a:pt x="164207" y="179208"/>
                </a:cubicBezTo>
                <a:cubicBezTo>
                  <a:pt x="114730" y="124704"/>
                  <a:pt x="-10418" y="-15525"/>
                  <a:pt x="694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: 図形 2392">
            <a:extLst>
              <a:ext uri="{FF2B5EF4-FFF2-40B4-BE49-F238E27FC236}">
                <a16:creationId xmlns:a16="http://schemas.microsoft.com/office/drawing/2014/main" id="{FF50629B-5115-43CA-B2BB-EC6C75AC4D06}"/>
              </a:ext>
            </a:extLst>
          </p:cNvPr>
          <p:cNvSpPr/>
          <p:nvPr/>
        </p:nvSpPr>
        <p:spPr>
          <a:xfrm>
            <a:off x="3404862" y="8693366"/>
            <a:ext cx="304279" cy="470435"/>
          </a:xfrm>
          <a:custGeom>
            <a:avLst/>
            <a:gdLst>
              <a:gd name="connsiteX0" fmla="*/ 300363 w 304279"/>
              <a:gd name="connsiteY0" fmla="*/ 4547 h 470435"/>
              <a:gd name="connsiteX1" fmla="*/ 46363 w 304279"/>
              <a:gd name="connsiteY1" fmla="*/ 342684 h 470435"/>
              <a:gd name="connsiteX2" fmla="*/ 326 w 304279"/>
              <a:gd name="connsiteY2" fmla="*/ 469684 h 470435"/>
              <a:gd name="connsiteX3" fmla="*/ 35251 w 304279"/>
              <a:gd name="connsiteY3" fmla="*/ 383959 h 470435"/>
              <a:gd name="connsiteX4" fmla="*/ 189238 w 304279"/>
              <a:gd name="connsiteY4" fmla="*/ 161709 h 470435"/>
              <a:gd name="connsiteX5" fmla="*/ 300363 w 304279"/>
              <a:gd name="connsiteY5" fmla="*/ 4547 h 4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79" h="470435">
                <a:moveTo>
                  <a:pt x="300363" y="4547"/>
                </a:moveTo>
                <a:cubicBezTo>
                  <a:pt x="276551" y="34709"/>
                  <a:pt x="96369" y="265161"/>
                  <a:pt x="46363" y="342684"/>
                </a:cubicBezTo>
                <a:cubicBezTo>
                  <a:pt x="-3643" y="420207"/>
                  <a:pt x="2178" y="462805"/>
                  <a:pt x="326" y="469684"/>
                </a:cubicBezTo>
                <a:cubicBezTo>
                  <a:pt x="-1526" y="476563"/>
                  <a:pt x="3766" y="435288"/>
                  <a:pt x="35251" y="383959"/>
                </a:cubicBezTo>
                <a:cubicBezTo>
                  <a:pt x="66736" y="332630"/>
                  <a:pt x="145053" y="221505"/>
                  <a:pt x="189238" y="161709"/>
                </a:cubicBezTo>
                <a:cubicBezTo>
                  <a:pt x="233423" y="101913"/>
                  <a:pt x="324175" y="-25615"/>
                  <a:pt x="300363" y="4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: 図形 2393">
            <a:extLst>
              <a:ext uri="{FF2B5EF4-FFF2-40B4-BE49-F238E27FC236}">
                <a16:creationId xmlns:a16="http://schemas.microsoft.com/office/drawing/2014/main" id="{8A459912-119E-463C-8DAC-E5530F088713}"/>
              </a:ext>
            </a:extLst>
          </p:cNvPr>
          <p:cNvSpPr/>
          <p:nvPr/>
        </p:nvSpPr>
        <p:spPr>
          <a:xfrm>
            <a:off x="3478177" y="8434363"/>
            <a:ext cx="603082" cy="768420"/>
          </a:xfrm>
          <a:custGeom>
            <a:avLst/>
            <a:gdLst>
              <a:gd name="connsiteX0" fmla="*/ 582648 w 603082"/>
              <a:gd name="connsiteY0" fmla="*/ 25 h 768420"/>
              <a:gd name="connsiteX1" fmla="*/ 587411 w 603082"/>
              <a:gd name="connsiteY1" fmla="*/ 166712 h 768420"/>
              <a:gd name="connsiteX2" fmla="*/ 544548 w 603082"/>
              <a:gd name="connsiteY2" fmla="*/ 241325 h 768420"/>
              <a:gd name="connsiteX3" fmla="*/ 173073 w 603082"/>
              <a:gd name="connsiteY3" fmla="*/ 590575 h 768420"/>
              <a:gd name="connsiteX4" fmla="*/ 36 w 603082"/>
              <a:gd name="connsiteY4" fmla="*/ 768375 h 768420"/>
              <a:gd name="connsiteX5" fmla="*/ 161961 w 603082"/>
              <a:gd name="connsiteY5" fmla="*/ 576287 h 768420"/>
              <a:gd name="connsiteX6" fmla="*/ 569948 w 603082"/>
              <a:gd name="connsiteY6" fmla="*/ 179412 h 768420"/>
              <a:gd name="connsiteX7" fmla="*/ 582648 w 603082"/>
              <a:gd name="connsiteY7" fmla="*/ 25 h 7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082" h="768420">
                <a:moveTo>
                  <a:pt x="582648" y="25"/>
                </a:moveTo>
                <a:cubicBezTo>
                  <a:pt x="585558" y="-2092"/>
                  <a:pt x="593761" y="126495"/>
                  <a:pt x="587411" y="166712"/>
                </a:cubicBezTo>
                <a:cubicBezTo>
                  <a:pt x="581061" y="206929"/>
                  <a:pt x="613604" y="170681"/>
                  <a:pt x="544548" y="241325"/>
                </a:cubicBezTo>
                <a:cubicBezTo>
                  <a:pt x="475492" y="311969"/>
                  <a:pt x="263825" y="502733"/>
                  <a:pt x="173073" y="590575"/>
                </a:cubicBezTo>
                <a:cubicBezTo>
                  <a:pt x="82321" y="678417"/>
                  <a:pt x="1888" y="770756"/>
                  <a:pt x="36" y="768375"/>
                </a:cubicBezTo>
                <a:cubicBezTo>
                  <a:pt x="-1816" y="765994"/>
                  <a:pt x="66976" y="674447"/>
                  <a:pt x="161961" y="576287"/>
                </a:cubicBezTo>
                <a:cubicBezTo>
                  <a:pt x="256946" y="478127"/>
                  <a:pt x="501950" y="269899"/>
                  <a:pt x="569948" y="179412"/>
                </a:cubicBezTo>
                <a:cubicBezTo>
                  <a:pt x="637946" y="88925"/>
                  <a:pt x="579738" y="2142"/>
                  <a:pt x="58264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: 図形 2394">
            <a:extLst>
              <a:ext uri="{FF2B5EF4-FFF2-40B4-BE49-F238E27FC236}">
                <a16:creationId xmlns:a16="http://schemas.microsoft.com/office/drawing/2014/main" id="{0680E46D-0B24-4A34-A3D5-4FEE09AED796}"/>
              </a:ext>
            </a:extLst>
          </p:cNvPr>
          <p:cNvSpPr/>
          <p:nvPr/>
        </p:nvSpPr>
        <p:spPr>
          <a:xfrm>
            <a:off x="3403980" y="8598231"/>
            <a:ext cx="713582" cy="726092"/>
          </a:xfrm>
          <a:custGeom>
            <a:avLst/>
            <a:gdLst>
              <a:gd name="connsiteX0" fmla="*/ 702883 w 713582"/>
              <a:gd name="connsiteY0" fmla="*/ 9194 h 726092"/>
              <a:gd name="connsiteX1" fmla="*/ 579058 w 713582"/>
              <a:gd name="connsiteY1" fmla="*/ 185407 h 726092"/>
              <a:gd name="connsiteX2" fmla="*/ 250445 w 713582"/>
              <a:gd name="connsiteY2" fmla="*/ 507669 h 726092"/>
              <a:gd name="connsiteX3" fmla="*/ 2795 w 713582"/>
              <a:gd name="connsiteY3" fmla="*/ 721982 h 726092"/>
              <a:gd name="connsiteX4" fmla="*/ 129795 w 713582"/>
              <a:gd name="connsiteY4" fmla="*/ 634669 h 726092"/>
              <a:gd name="connsiteX5" fmla="*/ 326645 w 713582"/>
              <a:gd name="connsiteY5" fmla="*/ 463219 h 726092"/>
              <a:gd name="connsiteX6" fmla="*/ 702883 w 713582"/>
              <a:gd name="connsiteY6" fmla="*/ 9194 h 7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82" h="726092">
                <a:moveTo>
                  <a:pt x="702883" y="9194"/>
                </a:moveTo>
                <a:cubicBezTo>
                  <a:pt x="744952" y="-37108"/>
                  <a:pt x="654464" y="102328"/>
                  <a:pt x="579058" y="185407"/>
                </a:cubicBezTo>
                <a:cubicBezTo>
                  <a:pt x="503652" y="268486"/>
                  <a:pt x="346489" y="418240"/>
                  <a:pt x="250445" y="507669"/>
                </a:cubicBezTo>
                <a:cubicBezTo>
                  <a:pt x="154401" y="597098"/>
                  <a:pt x="22903" y="700815"/>
                  <a:pt x="2795" y="721982"/>
                </a:cubicBezTo>
                <a:cubicBezTo>
                  <a:pt x="-17313" y="743149"/>
                  <a:pt x="75820" y="677796"/>
                  <a:pt x="129795" y="634669"/>
                </a:cubicBezTo>
                <a:cubicBezTo>
                  <a:pt x="183770" y="591542"/>
                  <a:pt x="231130" y="562967"/>
                  <a:pt x="326645" y="463219"/>
                </a:cubicBezTo>
                <a:cubicBezTo>
                  <a:pt x="422160" y="363471"/>
                  <a:pt x="660814" y="55496"/>
                  <a:pt x="702883" y="9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: 図形 2395">
            <a:extLst>
              <a:ext uri="{FF2B5EF4-FFF2-40B4-BE49-F238E27FC236}">
                <a16:creationId xmlns:a16="http://schemas.microsoft.com/office/drawing/2014/main" id="{611AF0CA-0B1E-4D33-97A5-9B5D765C64D3}"/>
              </a:ext>
            </a:extLst>
          </p:cNvPr>
          <p:cNvSpPr/>
          <p:nvPr/>
        </p:nvSpPr>
        <p:spPr>
          <a:xfrm>
            <a:off x="3048000" y="8778875"/>
            <a:ext cx="387923" cy="493056"/>
          </a:xfrm>
          <a:custGeom>
            <a:avLst/>
            <a:gdLst>
              <a:gd name="connsiteX0" fmla="*/ 0 w 387923"/>
              <a:gd name="connsiteY0" fmla="*/ 0 h 493056"/>
              <a:gd name="connsiteX1" fmla="*/ 263525 w 387923"/>
              <a:gd name="connsiteY1" fmla="*/ 344488 h 493056"/>
              <a:gd name="connsiteX2" fmla="*/ 292100 w 387923"/>
              <a:gd name="connsiteY2" fmla="*/ 411163 h 493056"/>
              <a:gd name="connsiteX3" fmla="*/ 385763 w 387923"/>
              <a:gd name="connsiteY3" fmla="*/ 487363 h 493056"/>
              <a:gd name="connsiteX4" fmla="*/ 188913 w 387923"/>
              <a:gd name="connsiteY4" fmla="*/ 246063 h 493056"/>
              <a:gd name="connsiteX5" fmla="*/ 0 w 387923"/>
              <a:gd name="connsiteY5" fmla="*/ 0 h 49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23" h="493056">
                <a:moveTo>
                  <a:pt x="0" y="0"/>
                </a:moveTo>
                <a:cubicBezTo>
                  <a:pt x="107421" y="137980"/>
                  <a:pt x="214842" y="275961"/>
                  <a:pt x="263525" y="344488"/>
                </a:cubicBezTo>
                <a:cubicBezTo>
                  <a:pt x="312208" y="413015"/>
                  <a:pt x="271727" y="387351"/>
                  <a:pt x="292100" y="411163"/>
                </a:cubicBezTo>
                <a:cubicBezTo>
                  <a:pt x="312473" y="434975"/>
                  <a:pt x="402961" y="514880"/>
                  <a:pt x="385763" y="487363"/>
                </a:cubicBezTo>
                <a:cubicBezTo>
                  <a:pt x="368565" y="459846"/>
                  <a:pt x="188913" y="246063"/>
                  <a:pt x="188913" y="2460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: 図形 2396">
            <a:extLst>
              <a:ext uri="{FF2B5EF4-FFF2-40B4-BE49-F238E27FC236}">
                <a16:creationId xmlns:a16="http://schemas.microsoft.com/office/drawing/2014/main" id="{42CFBCF9-14E1-4A18-A17A-F6C34E2CCB34}"/>
              </a:ext>
            </a:extLst>
          </p:cNvPr>
          <p:cNvSpPr/>
          <p:nvPr/>
        </p:nvSpPr>
        <p:spPr>
          <a:xfrm>
            <a:off x="3047998" y="9605638"/>
            <a:ext cx="225430" cy="683603"/>
          </a:xfrm>
          <a:custGeom>
            <a:avLst/>
            <a:gdLst>
              <a:gd name="connsiteX0" fmla="*/ 225427 w 225430"/>
              <a:gd name="connsiteY0" fmla="*/ 325 h 683603"/>
              <a:gd name="connsiteX1" fmla="*/ 128590 w 225430"/>
              <a:gd name="connsiteY1" fmla="*/ 463875 h 683603"/>
              <a:gd name="connsiteX2" fmla="*/ 2 w 225430"/>
              <a:gd name="connsiteY2" fmla="*/ 681362 h 683603"/>
              <a:gd name="connsiteX3" fmla="*/ 131765 w 225430"/>
              <a:gd name="connsiteY3" fmla="*/ 540075 h 683603"/>
              <a:gd name="connsiteX4" fmla="*/ 225427 w 225430"/>
              <a:gd name="connsiteY4" fmla="*/ 325 h 68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30" h="683603">
                <a:moveTo>
                  <a:pt x="225427" y="325"/>
                </a:moveTo>
                <a:cubicBezTo>
                  <a:pt x="224898" y="-12375"/>
                  <a:pt x="166161" y="350369"/>
                  <a:pt x="128590" y="463875"/>
                </a:cubicBezTo>
                <a:cubicBezTo>
                  <a:pt x="91019" y="577381"/>
                  <a:pt x="-527" y="668662"/>
                  <a:pt x="2" y="681362"/>
                </a:cubicBezTo>
                <a:cubicBezTo>
                  <a:pt x="531" y="694062"/>
                  <a:pt x="92871" y="653581"/>
                  <a:pt x="131765" y="540075"/>
                </a:cubicBezTo>
                <a:cubicBezTo>
                  <a:pt x="170659" y="426569"/>
                  <a:pt x="225956" y="13025"/>
                  <a:pt x="22542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: 図形 2397">
            <a:extLst>
              <a:ext uri="{FF2B5EF4-FFF2-40B4-BE49-F238E27FC236}">
                <a16:creationId xmlns:a16="http://schemas.microsoft.com/office/drawing/2014/main" id="{9DF36800-2E56-4058-8E39-5EA653208C00}"/>
              </a:ext>
            </a:extLst>
          </p:cNvPr>
          <p:cNvSpPr/>
          <p:nvPr/>
        </p:nvSpPr>
        <p:spPr>
          <a:xfrm>
            <a:off x="3451785" y="9042028"/>
            <a:ext cx="357604" cy="320989"/>
          </a:xfrm>
          <a:custGeom>
            <a:avLst/>
            <a:gdLst>
              <a:gd name="connsiteX0" fmla="*/ 356628 w 357604"/>
              <a:gd name="connsiteY0" fmla="*/ 372 h 320989"/>
              <a:gd name="connsiteX1" fmla="*/ 29603 w 357604"/>
              <a:gd name="connsiteY1" fmla="*/ 295647 h 320989"/>
              <a:gd name="connsiteX2" fmla="*/ 15315 w 357604"/>
              <a:gd name="connsiteY2" fmla="*/ 305172 h 320989"/>
              <a:gd name="connsiteX3" fmla="*/ 126440 w 357604"/>
              <a:gd name="connsiteY3" fmla="*/ 235322 h 320989"/>
              <a:gd name="connsiteX4" fmla="*/ 356628 w 357604"/>
              <a:gd name="connsiteY4" fmla="*/ 372 h 32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04" h="320989">
                <a:moveTo>
                  <a:pt x="356628" y="372"/>
                </a:moveTo>
                <a:cubicBezTo>
                  <a:pt x="340489" y="10426"/>
                  <a:pt x="86488" y="244847"/>
                  <a:pt x="29603" y="295647"/>
                </a:cubicBezTo>
                <a:cubicBezTo>
                  <a:pt x="-27282" y="346447"/>
                  <a:pt x="15315" y="305172"/>
                  <a:pt x="15315" y="305172"/>
                </a:cubicBezTo>
                <a:cubicBezTo>
                  <a:pt x="31454" y="295118"/>
                  <a:pt x="68496" y="284005"/>
                  <a:pt x="126440" y="235322"/>
                </a:cubicBezTo>
                <a:cubicBezTo>
                  <a:pt x="184384" y="186639"/>
                  <a:pt x="372767" y="-9682"/>
                  <a:pt x="356628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: 図形 2398">
            <a:extLst>
              <a:ext uri="{FF2B5EF4-FFF2-40B4-BE49-F238E27FC236}">
                <a16:creationId xmlns:a16="http://schemas.microsoft.com/office/drawing/2014/main" id="{2A5FF0CF-A384-4C6C-BB50-E45DEBA0B5AF}"/>
              </a:ext>
            </a:extLst>
          </p:cNvPr>
          <p:cNvSpPr/>
          <p:nvPr/>
        </p:nvSpPr>
        <p:spPr>
          <a:xfrm>
            <a:off x="3474682" y="9354414"/>
            <a:ext cx="11476" cy="544976"/>
          </a:xfrm>
          <a:custGeom>
            <a:avLst/>
            <a:gdLst>
              <a:gd name="connsiteX0" fmla="*/ 356 w 11476"/>
              <a:gd name="connsiteY0" fmla="*/ 724 h 544976"/>
              <a:gd name="connsiteX1" fmla="*/ 3531 w 11476"/>
              <a:gd name="connsiteY1" fmla="*/ 521424 h 544976"/>
              <a:gd name="connsiteX2" fmla="*/ 11468 w 11476"/>
              <a:gd name="connsiteY2" fmla="*/ 410299 h 544976"/>
              <a:gd name="connsiteX3" fmla="*/ 356 w 11476"/>
              <a:gd name="connsiteY3" fmla="*/ 724 h 54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6" h="544976">
                <a:moveTo>
                  <a:pt x="356" y="724"/>
                </a:moveTo>
                <a:cubicBezTo>
                  <a:pt x="-967" y="19245"/>
                  <a:pt x="1679" y="453162"/>
                  <a:pt x="3531" y="521424"/>
                </a:cubicBezTo>
                <a:cubicBezTo>
                  <a:pt x="5383" y="589686"/>
                  <a:pt x="11733" y="496289"/>
                  <a:pt x="11468" y="410299"/>
                </a:cubicBezTo>
                <a:cubicBezTo>
                  <a:pt x="11203" y="324309"/>
                  <a:pt x="1679" y="-17797"/>
                  <a:pt x="356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: 図形 2399">
            <a:extLst>
              <a:ext uri="{FF2B5EF4-FFF2-40B4-BE49-F238E27FC236}">
                <a16:creationId xmlns:a16="http://schemas.microsoft.com/office/drawing/2014/main" id="{A9952FFA-1C4E-49B1-8CC6-0B905EBD7F9D}"/>
              </a:ext>
            </a:extLst>
          </p:cNvPr>
          <p:cNvSpPr/>
          <p:nvPr/>
        </p:nvSpPr>
        <p:spPr>
          <a:xfrm>
            <a:off x="3331545" y="9880597"/>
            <a:ext cx="137561" cy="562866"/>
          </a:xfrm>
          <a:custGeom>
            <a:avLst/>
            <a:gdLst>
              <a:gd name="connsiteX0" fmla="*/ 133968 w 137561"/>
              <a:gd name="connsiteY0" fmla="*/ 11116 h 562866"/>
              <a:gd name="connsiteX1" fmla="*/ 116505 w 137561"/>
              <a:gd name="connsiteY1" fmla="*/ 161928 h 562866"/>
              <a:gd name="connsiteX2" fmla="*/ 618 w 137561"/>
              <a:gd name="connsiteY2" fmla="*/ 547691 h 562866"/>
              <a:gd name="connsiteX3" fmla="*/ 73643 w 137561"/>
              <a:gd name="connsiteY3" fmla="*/ 439741 h 562866"/>
              <a:gd name="connsiteX4" fmla="*/ 133968 w 137561"/>
              <a:gd name="connsiteY4" fmla="*/ 11116 h 56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61" h="562866">
                <a:moveTo>
                  <a:pt x="133968" y="11116"/>
                </a:moveTo>
                <a:cubicBezTo>
                  <a:pt x="141112" y="-35186"/>
                  <a:pt x="138730" y="72499"/>
                  <a:pt x="116505" y="161928"/>
                </a:cubicBezTo>
                <a:cubicBezTo>
                  <a:pt x="94280" y="251357"/>
                  <a:pt x="7762" y="501389"/>
                  <a:pt x="618" y="547691"/>
                </a:cubicBezTo>
                <a:cubicBezTo>
                  <a:pt x="-6526" y="593993"/>
                  <a:pt x="50095" y="527583"/>
                  <a:pt x="73643" y="439741"/>
                </a:cubicBezTo>
                <a:cubicBezTo>
                  <a:pt x="97191" y="351899"/>
                  <a:pt x="126824" y="57418"/>
                  <a:pt x="133968" y="1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: 図形 2400">
            <a:extLst>
              <a:ext uri="{FF2B5EF4-FFF2-40B4-BE49-F238E27FC236}">
                <a16:creationId xmlns:a16="http://schemas.microsoft.com/office/drawing/2014/main" id="{65FAC5CE-7785-4200-BB31-0C8099585910}"/>
              </a:ext>
            </a:extLst>
          </p:cNvPr>
          <p:cNvSpPr/>
          <p:nvPr/>
        </p:nvSpPr>
        <p:spPr>
          <a:xfrm>
            <a:off x="3345737" y="9391308"/>
            <a:ext cx="62734" cy="664467"/>
          </a:xfrm>
          <a:custGeom>
            <a:avLst/>
            <a:gdLst>
              <a:gd name="connsiteX0" fmla="*/ 49926 w 62734"/>
              <a:gd name="connsiteY0" fmla="*/ 342 h 664467"/>
              <a:gd name="connsiteX1" fmla="*/ 54688 w 62734"/>
              <a:gd name="connsiteY1" fmla="*/ 325780 h 664467"/>
              <a:gd name="connsiteX2" fmla="*/ 59451 w 62734"/>
              <a:gd name="connsiteY2" fmla="*/ 517867 h 664467"/>
              <a:gd name="connsiteX3" fmla="*/ 713 w 62734"/>
              <a:gd name="connsiteY3" fmla="*/ 662330 h 664467"/>
              <a:gd name="connsiteX4" fmla="*/ 27701 w 62734"/>
              <a:gd name="connsiteY4" fmla="*/ 589305 h 664467"/>
              <a:gd name="connsiteX5" fmla="*/ 40401 w 62734"/>
              <a:gd name="connsiteY5" fmla="*/ 390867 h 664467"/>
              <a:gd name="connsiteX6" fmla="*/ 49926 w 62734"/>
              <a:gd name="connsiteY6" fmla="*/ 342 h 6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34" h="664467">
                <a:moveTo>
                  <a:pt x="49926" y="342"/>
                </a:moveTo>
                <a:cubicBezTo>
                  <a:pt x="52307" y="-10506"/>
                  <a:pt x="53101" y="239526"/>
                  <a:pt x="54688" y="325780"/>
                </a:cubicBezTo>
                <a:cubicBezTo>
                  <a:pt x="56275" y="412034"/>
                  <a:pt x="68447" y="461775"/>
                  <a:pt x="59451" y="517867"/>
                </a:cubicBezTo>
                <a:cubicBezTo>
                  <a:pt x="50455" y="573959"/>
                  <a:pt x="6005" y="650424"/>
                  <a:pt x="713" y="662330"/>
                </a:cubicBezTo>
                <a:cubicBezTo>
                  <a:pt x="-4579" y="674236"/>
                  <a:pt x="21086" y="634549"/>
                  <a:pt x="27701" y="589305"/>
                </a:cubicBezTo>
                <a:cubicBezTo>
                  <a:pt x="34316" y="544061"/>
                  <a:pt x="37491" y="487440"/>
                  <a:pt x="40401" y="390867"/>
                </a:cubicBezTo>
                <a:cubicBezTo>
                  <a:pt x="43311" y="294294"/>
                  <a:pt x="47545" y="11190"/>
                  <a:pt x="49926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: 図形 2401">
            <a:extLst>
              <a:ext uri="{FF2B5EF4-FFF2-40B4-BE49-F238E27FC236}">
                <a16:creationId xmlns:a16="http://schemas.microsoft.com/office/drawing/2014/main" id="{847B0683-16C6-4E9B-AF92-3F072909F323}"/>
              </a:ext>
            </a:extLst>
          </p:cNvPr>
          <p:cNvSpPr/>
          <p:nvPr/>
        </p:nvSpPr>
        <p:spPr>
          <a:xfrm>
            <a:off x="3273335" y="9982187"/>
            <a:ext cx="113022" cy="455272"/>
          </a:xfrm>
          <a:custGeom>
            <a:avLst/>
            <a:gdLst>
              <a:gd name="connsiteX0" fmla="*/ 112803 w 113022"/>
              <a:gd name="connsiteY0" fmla="*/ 13 h 455272"/>
              <a:gd name="connsiteX1" fmla="*/ 15965 w 113022"/>
              <a:gd name="connsiteY1" fmla="*/ 309576 h 455272"/>
              <a:gd name="connsiteX2" fmla="*/ 14378 w 113022"/>
              <a:gd name="connsiteY2" fmla="*/ 387363 h 455272"/>
              <a:gd name="connsiteX3" fmla="*/ 20728 w 113022"/>
              <a:gd name="connsiteY3" fmla="*/ 336563 h 455272"/>
              <a:gd name="connsiteX4" fmla="*/ 90 w 113022"/>
              <a:gd name="connsiteY4" fmla="*/ 447688 h 455272"/>
              <a:gd name="connsiteX5" fmla="*/ 14378 w 113022"/>
              <a:gd name="connsiteY5" fmla="*/ 431813 h 455272"/>
              <a:gd name="connsiteX6" fmla="*/ 41365 w 113022"/>
              <a:gd name="connsiteY6" fmla="*/ 322276 h 455272"/>
              <a:gd name="connsiteX7" fmla="*/ 112803 w 113022"/>
              <a:gd name="connsiteY7" fmla="*/ 13 h 4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2" h="455272">
                <a:moveTo>
                  <a:pt x="112803" y="13"/>
                </a:moveTo>
                <a:cubicBezTo>
                  <a:pt x="108570" y="-2104"/>
                  <a:pt x="32369" y="245018"/>
                  <a:pt x="15965" y="309576"/>
                </a:cubicBezTo>
                <a:cubicBezTo>
                  <a:pt x="-439" y="374134"/>
                  <a:pt x="13584" y="382865"/>
                  <a:pt x="14378" y="387363"/>
                </a:cubicBezTo>
                <a:cubicBezTo>
                  <a:pt x="15172" y="391861"/>
                  <a:pt x="23109" y="326509"/>
                  <a:pt x="20728" y="336563"/>
                </a:cubicBezTo>
                <a:cubicBezTo>
                  <a:pt x="18347" y="346617"/>
                  <a:pt x="1148" y="431813"/>
                  <a:pt x="90" y="447688"/>
                </a:cubicBezTo>
                <a:cubicBezTo>
                  <a:pt x="-968" y="463563"/>
                  <a:pt x="7499" y="452715"/>
                  <a:pt x="14378" y="431813"/>
                </a:cubicBezTo>
                <a:cubicBezTo>
                  <a:pt x="21257" y="410911"/>
                  <a:pt x="23903" y="391332"/>
                  <a:pt x="41365" y="322276"/>
                </a:cubicBezTo>
                <a:cubicBezTo>
                  <a:pt x="58827" y="253220"/>
                  <a:pt x="117036" y="2130"/>
                  <a:pt x="11280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: 図形 2402">
            <a:extLst>
              <a:ext uri="{FF2B5EF4-FFF2-40B4-BE49-F238E27FC236}">
                <a16:creationId xmlns:a16="http://schemas.microsoft.com/office/drawing/2014/main" id="{25A383F1-497A-4C5C-9384-7640F029EE22}"/>
              </a:ext>
            </a:extLst>
          </p:cNvPr>
          <p:cNvSpPr/>
          <p:nvPr/>
        </p:nvSpPr>
        <p:spPr>
          <a:xfrm>
            <a:off x="3101752" y="10246922"/>
            <a:ext cx="189207" cy="194372"/>
          </a:xfrm>
          <a:custGeom>
            <a:avLst/>
            <a:gdLst>
              <a:gd name="connsiteX0" fmla="*/ 1811 w 189207"/>
              <a:gd name="connsiteY0" fmla="*/ 391 h 194372"/>
              <a:gd name="connsiteX1" fmla="*/ 47848 w 189207"/>
              <a:gd name="connsiteY1" fmla="*/ 124216 h 194372"/>
              <a:gd name="connsiteX2" fmla="*/ 122461 w 189207"/>
              <a:gd name="connsiteY2" fmla="*/ 189303 h 194372"/>
              <a:gd name="connsiteX3" fmla="*/ 189136 w 189207"/>
              <a:gd name="connsiteY3" fmla="*/ 187716 h 194372"/>
              <a:gd name="connsiteX4" fmla="*/ 109761 w 189207"/>
              <a:gd name="connsiteY4" fmla="*/ 168666 h 194372"/>
              <a:gd name="connsiteX5" fmla="*/ 1811 w 189207"/>
              <a:gd name="connsiteY5" fmla="*/ 391 h 1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07" h="194372">
                <a:moveTo>
                  <a:pt x="1811" y="391"/>
                </a:moveTo>
                <a:cubicBezTo>
                  <a:pt x="-8508" y="-7017"/>
                  <a:pt x="27740" y="92731"/>
                  <a:pt x="47848" y="124216"/>
                </a:cubicBezTo>
                <a:cubicBezTo>
                  <a:pt x="67956" y="155701"/>
                  <a:pt x="98913" y="178720"/>
                  <a:pt x="122461" y="189303"/>
                </a:cubicBezTo>
                <a:cubicBezTo>
                  <a:pt x="146009" y="199886"/>
                  <a:pt x="191253" y="191156"/>
                  <a:pt x="189136" y="187716"/>
                </a:cubicBezTo>
                <a:cubicBezTo>
                  <a:pt x="187019" y="184277"/>
                  <a:pt x="138336" y="198564"/>
                  <a:pt x="109761" y="168666"/>
                </a:cubicBezTo>
                <a:cubicBezTo>
                  <a:pt x="81186" y="138768"/>
                  <a:pt x="12130" y="7799"/>
                  <a:pt x="1811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: 図形 2403">
            <a:extLst>
              <a:ext uri="{FF2B5EF4-FFF2-40B4-BE49-F238E27FC236}">
                <a16:creationId xmlns:a16="http://schemas.microsoft.com/office/drawing/2014/main" id="{FA6F12CF-9AC4-416F-9A4C-3826AB410B3F}"/>
              </a:ext>
            </a:extLst>
          </p:cNvPr>
          <p:cNvSpPr/>
          <p:nvPr/>
        </p:nvSpPr>
        <p:spPr>
          <a:xfrm>
            <a:off x="3191838" y="10297932"/>
            <a:ext cx="466427" cy="256590"/>
          </a:xfrm>
          <a:custGeom>
            <a:avLst/>
            <a:gdLst>
              <a:gd name="connsiteX0" fmla="*/ 625 w 466427"/>
              <a:gd name="connsiteY0" fmla="*/ 255768 h 256590"/>
              <a:gd name="connsiteX1" fmla="*/ 165725 w 466427"/>
              <a:gd name="connsiteY1" fmla="*/ 165281 h 256590"/>
              <a:gd name="connsiteX2" fmla="*/ 295900 w 466427"/>
              <a:gd name="connsiteY2" fmla="*/ 85906 h 256590"/>
              <a:gd name="connsiteX3" fmla="*/ 465762 w 466427"/>
              <a:gd name="connsiteY3" fmla="*/ 181 h 256590"/>
              <a:gd name="connsiteX4" fmla="*/ 229225 w 466427"/>
              <a:gd name="connsiteY4" fmla="*/ 109718 h 256590"/>
              <a:gd name="connsiteX5" fmla="*/ 625 w 466427"/>
              <a:gd name="connsiteY5" fmla="*/ 255768 h 2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27" h="256590">
                <a:moveTo>
                  <a:pt x="625" y="255768"/>
                </a:moveTo>
                <a:cubicBezTo>
                  <a:pt x="-9958" y="265028"/>
                  <a:pt x="116513" y="193591"/>
                  <a:pt x="165725" y="165281"/>
                </a:cubicBezTo>
                <a:cubicBezTo>
                  <a:pt x="214937" y="136971"/>
                  <a:pt x="245894" y="113423"/>
                  <a:pt x="295900" y="85906"/>
                </a:cubicBezTo>
                <a:cubicBezTo>
                  <a:pt x="345906" y="58389"/>
                  <a:pt x="476874" y="-3788"/>
                  <a:pt x="465762" y="181"/>
                </a:cubicBezTo>
                <a:cubicBezTo>
                  <a:pt x="454650" y="4150"/>
                  <a:pt x="308335" y="69501"/>
                  <a:pt x="229225" y="109718"/>
                </a:cubicBezTo>
                <a:cubicBezTo>
                  <a:pt x="150115" y="149935"/>
                  <a:pt x="11208" y="246508"/>
                  <a:pt x="625" y="25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: 図形 2404">
            <a:extLst>
              <a:ext uri="{FF2B5EF4-FFF2-40B4-BE49-F238E27FC236}">
                <a16:creationId xmlns:a16="http://schemas.microsoft.com/office/drawing/2014/main" id="{5B0E4C30-255D-4416-A1EC-29CAF2D6EA2A}"/>
              </a:ext>
            </a:extLst>
          </p:cNvPr>
          <p:cNvSpPr/>
          <p:nvPr/>
        </p:nvSpPr>
        <p:spPr>
          <a:xfrm>
            <a:off x="3087677" y="10251857"/>
            <a:ext cx="228617" cy="259719"/>
          </a:xfrm>
          <a:custGeom>
            <a:avLst/>
            <a:gdLst>
              <a:gd name="connsiteX0" fmla="*/ 22236 w 228617"/>
              <a:gd name="connsiteY0" fmla="*/ 218 h 259719"/>
              <a:gd name="connsiteX1" fmla="*/ 11 w 228617"/>
              <a:gd name="connsiteY1" fmla="*/ 106581 h 259719"/>
              <a:gd name="connsiteX2" fmla="*/ 25411 w 228617"/>
              <a:gd name="connsiteY2" fmla="*/ 130393 h 259719"/>
              <a:gd name="connsiteX3" fmla="*/ 125423 w 228617"/>
              <a:gd name="connsiteY3" fmla="*/ 252631 h 259719"/>
              <a:gd name="connsiteX4" fmla="*/ 138123 w 228617"/>
              <a:gd name="connsiteY4" fmla="*/ 239931 h 259719"/>
              <a:gd name="connsiteX5" fmla="*/ 228611 w 228617"/>
              <a:gd name="connsiteY5" fmla="*/ 197068 h 259719"/>
              <a:gd name="connsiteX6" fmla="*/ 142886 w 228617"/>
              <a:gd name="connsiteY6" fmla="*/ 212943 h 259719"/>
              <a:gd name="connsiteX7" fmla="*/ 114311 w 228617"/>
              <a:gd name="connsiteY7" fmla="*/ 195481 h 259719"/>
              <a:gd name="connsiteX8" fmla="*/ 26998 w 228617"/>
              <a:gd name="connsiteY8" fmla="*/ 81181 h 259719"/>
              <a:gd name="connsiteX9" fmla="*/ 22236 w 228617"/>
              <a:gd name="connsiteY9" fmla="*/ 218 h 2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17" h="259719">
                <a:moveTo>
                  <a:pt x="22236" y="218"/>
                </a:moveTo>
                <a:cubicBezTo>
                  <a:pt x="17738" y="4451"/>
                  <a:pt x="-518" y="84885"/>
                  <a:pt x="11" y="106581"/>
                </a:cubicBezTo>
                <a:cubicBezTo>
                  <a:pt x="540" y="128277"/>
                  <a:pt x="4509" y="106051"/>
                  <a:pt x="25411" y="130393"/>
                </a:cubicBezTo>
                <a:cubicBezTo>
                  <a:pt x="46313" y="154735"/>
                  <a:pt x="106638" y="234375"/>
                  <a:pt x="125423" y="252631"/>
                </a:cubicBezTo>
                <a:cubicBezTo>
                  <a:pt x="144208" y="270887"/>
                  <a:pt x="120925" y="249191"/>
                  <a:pt x="138123" y="239931"/>
                </a:cubicBezTo>
                <a:cubicBezTo>
                  <a:pt x="155321" y="230671"/>
                  <a:pt x="227817" y="201566"/>
                  <a:pt x="228611" y="197068"/>
                </a:cubicBezTo>
                <a:cubicBezTo>
                  <a:pt x="229405" y="192570"/>
                  <a:pt x="161936" y="213207"/>
                  <a:pt x="142886" y="212943"/>
                </a:cubicBezTo>
                <a:cubicBezTo>
                  <a:pt x="123836" y="212679"/>
                  <a:pt x="133626" y="217441"/>
                  <a:pt x="114311" y="195481"/>
                </a:cubicBezTo>
                <a:cubicBezTo>
                  <a:pt x="94996" y="173521"/>
                  <a:pt x="43931" y="107904"/>
                  <a:pt x="26998" y="81181"/>
                </a:cubicBezTo>
                <a:cubicBezTo>
                  <a:pt x="10065" y="54458"/>
                  <a:pt x="26734" y="-4015"/>
                  <a:pt x="22236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: 図形 2405">
            <a:extLst>
              <a:ext uri="{FF2B5EF4-FFF2-40B4-BE49-F238E27FC236}">
                <a16:creationId xmlns:a16="http://schemas.microsoft.com/office/drawing/2014/main" id="{24C75045-E734-4983-9DDA-ABE745A5C99B}"/>
              </a:ext>
            </a:extLst>
          </p:cNvPr>
          <p:cNvSpPr/>
          <p:nvPr/>
        </p:nvSpPr>
        <p:spPr>
          <a:xfrm>
            <a:off x="3000906" y="10285348"/>
            <a:ext cx="55412" cy="256641"/>
          </a:xfrm>
          <a:custGeom>
            <a:avLst/>
            <a:gdLst>
              <a:gd name="connsiteX0" fmla="*/ 55032 w 55412"/>
              <a:gd name="connsiteY0" fmla="*/ 65 h 256641"/>
              <a:gd name="connsiteX1" fmla="*/ 2644 w 55412"/>
              <a:gd name="connsiteY1" fmla="*/ 100077 h 256641"/>
              <a:gd name="connsiteX2" fmla="*/ 7407 w 55412"/>
              <a:gd name="connsiteY2" fmla="*/ 215965 h 256641"/>
              <a:gd name="connsiteX3" fmla="*/ 4232 w 55412"/>
              <a:gd name="connsiteY3" fmla="*/ 249302 h 256641"/>
              <a:gd name="connsiteX4" fmla="*/ 24869 w 55412"/>
              <a:gd name="connsiteY4" fmla="*/ 87377 h 256641"/>
              <a:gd name="connsiteX5" fmla="*/ 55032 w 55412"/>
              <a:gd name="connsiteY5" fmla="*/ 65 h 25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2" h="256641">
                <a:moveTo>
                  <a:pt x="55032" y="65"/>
                </a:moveTo>
                <a:cubicBezTo>
                  <a:pt x="51328" y="2182"/>
                  <a:pt x="10581" y="64094"/>
                  <a:pt x="2644" y="100077"/>
                </a:cubicBezTo>
                <a:cubicBezTo>
                  <a:pt x="-5294" y="136060"/>
                  <a:pt x="7142" y="191094"/>
                  <a:pt x="7407" y="215965"/>
                </a:cubicBezTo>
                <a:cubicBezTo>
                  <a:pt x="7672" y="240836"/>
                  <a:pt x="1322" y="270733"/>
                  <a:pt x="4232" y="249302"/>
                </a:cubicBezTo>
                <a:cubicBezTo>
                  <a:pt x="7142" y="227871"/>
                  <a:pt x="15344" y="127329"/>
                  <a:pt x="24869" y="87377"/>
                </a:cubicBezTo>
                <a:cubicBezTo>
                  <a:pt x="34394" y="47425"/>
                  <a:pt x="58736" y="-2052"/>
                  <a:pt x="5503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: 図形 2406">
            <a:extLst>
              <a:ext uri="{FF2B5EF4-FFF2-40B4-BE49-F238E27FC236}">
                <a16:creationId xmlns:a16="http://schemas.microsoft.com/office/drawing/2014/main" id="{56F80DE0-B886-4F32-874C-397EA4CB635A}"/>
              </a:ext>
            </a:extLst>
          </p:cNvPr>
          <p:cNvSpPr/>
          <p:nvPr/>
        </p:nvSpPr>
        <p:spPr>
          <a:xfrm>
            <a:off x="3082646" y="10390184"/>
            <a:ext cx="120999" cy="182751"/>
          </a:xfrm>
          <a:custGeom>
            <a:avLst/>
            <a:gdLst>
              <a:gd name="connsiteX0" fmla="*/ 1867 w 120999"/>
              <a:gd name="connsiteY0" fmla="*/ 4 h 182751"/>
              <a:gd name="connsiteX1" fmla="*/ 25679 w 120999"/>
              <a:gd name="connsiteY1" fmla="*/ 74616 h 182751"/>
              <a:gd name="connsiteX2" fmla="*/ 120929 w 120999"/>
              <a:gd name="connsiteY2" fmla="*/ 182566 h 182751"/>
              <a:gd name="connsiteX3" fmla="*/ 41554 w 120999"/>
              <a:gd name="connsiteY3" fmla="*/ 100016 h 182751"/>
              <a:gd name="connsiteX4" fmla="*/ 63779 w 120999"/>
              <a:gd name="connsiteY4" fmla="*/ 77791 h 182751"/>
              <a:gd name="connsiteX5" fmla="*/ 1867 w 120999"/>
              <a:gd name="connsiteY5" fmla="*/ 4 h 18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99" h="182751">
                <a:moveTo>
                  <a:pt x="1867" y="4"/>
                </a:moveTo>
                <a:cubicBezTo>
                  <a:pt x="-4483" y="-525"/>
                  <a:pt x="5835" y="44189"/>
                  <a:pt x="25679" y="74616"/>
                </a:cubicBezTo>
                <a:cubicBezTo>
                  <a:pt x="45523" y="105043"/>
                  <a:pt x="118283" y="178333"/>
                  <a:pt x="120929" y="182566"/>
                </a:cubicBezTo>
                <a:cubicBezTo>
                  <a:pt x="123575" y="186799"/>
                  <a:pt x="51079" y="117479"/>
                  <a:pt x="41554" y="100016"/>
                </a:cubicBezTo>
                <a:cubicBezTo>
                  <a:pt x="32029" y="82554"/>
                  <a:pt x="69335" y="92608"/>
                  <a:pt x="63779" y="77791"/>
                </a:cubicBezTo>
                <a:cubicBezTo>
                  <a:pt x="58223" y="62974"/>
                  <a:pt x="8217" y="533"/>
                  <a:pt x="18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: 図形 2407">
            <a:extLst>
              <a:ext uri="{FF2B5EF4-FFF2-40B4-BE49-F238E27FC236}">
                <a16:creationId xmlns:a16="http://schemas.microsoft.com/office/drawing/2014/main" id="{3428AC8B-3A5A-4ADB-87FF-F4CA116E92C4}"/>
              </a:ext>
            </a:extLst>
          </p:cNvPr>
          <p:cNvSpPr/>
          <p:nvPr/>
        </p:nvSpPr>
        <p:spPr>
          <a:xfrm>
            <a:off x="3064253" y="10403241"/>
            <a:ext cx="341449" cy="222586"/>
          </a:xfrm>
          <a:custGeom>
            <a:avLst/>
            <a:gdLst>
              <a:gd name="connsiteX0" fmla="*/ 7560 w 341449"/>
              <a:gd name="connsiteY0" fmla="*/ 1234 h 222586"/>
              <a:gd name="connsiteX1" fmla="*/ 2797 w 341449"/>
              <a:gd name="connsiteY1" fmla="*/ 128234 h 222586"/>
              <a:gd name="connsiteX2" fmla="*/ 53597 w 341449"/>
              <a:gd name="connsiteY2" fmla="*/ 190147 h 222586"/>
              <a:gd name="connsiteX3" fmla="*/ 67885 w 341449"/>
              <a:gd name="connsiteY3" fmla="*/ 221897 h 222586"/>
              <a:gd name="connsiteX4" fmla="*/ 271085 w 341449"/>
              <a:gd name="connsiteY4" fmla="*/ 161572 h 222586"/>
              <a:gd name="connsiteX5" fmla="*/ 331410 w 341449"/>
              <a:gd name="connsiteY5" fmla="*/ 132997 h 222586"/>
              <a:gd name="connsiteX6" fmla="*/ 83760 w 341449"/>
              <a:gd name="connsiteY6" fmla="*/ 207609 h 222586"/>
              <a:gd name="connsiteX7" fmla="*/ 45660 w 341449"/>
              <a:gd name="connsiteY7" fmla="*/ 139347 h 222586"/>
              <a:gd name="connsiteX8" fmla="*/ 15497 w 341449"/>
              <a:gd name="connsiteY8" fmla="*/ 67909 h 222586"/>
              <a:gd name="connsiteX9" fmla="*/ 7560 w 341449"/>
              <a:gd name="connsiteY9" fmla="*/ 1234 h 22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449" h="222586">
                <a:moveTo>
                  <a:pt x="7560" y="1234"/>
                </a:moveTo>
                <a:cubicBezTo>
                  <a:pt x="5443" y="11288"/>
                  <a:pt x="-4876" y="96749"/>
                  <a:pt x="2797" y="128234"/>
                </a:cubicBezTo>
                <a:cubicBezTo>
                  <a:pt x="10470" y="159720"/>
                  <a:pt x="42749" y="174537"/>
                  <a:pt x="53597" y="190147"/>
                </a:cubicBezTo>
                <a:cubicBezTo>
                  <a:pt x="64445" y="205757"/>
                  <a:pt x="31637" y="226659"/>
                  <a:pt x="67885" y="221897"/>
                </a:cubicBezTo>
                <a:cubicBezTo>
                  <a:pt x="104133" y="217135"/>
                  <a:pt x="227164" y="176389"/>
                  <a:pt x="271085" y="161572"/>
                </a:cubicBezTo>
                <a:cubicBezTo>
                  <a:pt x="315006" y="146755"/>
                  <a:pt x="362631" y="125324"/>
                  <a:pt x="331410" y="132997"/>
                </a:cubicBezTo>
                <a:cubicBezTo>
                  <a:pt x="300189" y="140670"/>
                  <a:pt x="131385" y="206551"/>
                  <a:pt x="83760" y="207609"/>
                </a:cubicBezTo>
                <a:cubicBezTo>
                  <a:pt x="36135" y="208667"/>
                  <a:pt x="57037" y="162630"/>
                  <a:pt x="45660" y="139347"/>
                </a:cubicBezTo>
                <a:cubicBezTo>
                  <a:pt x="34283" y="116064"/>
                  <a:pt x="21583" y="90663"/>
                  <a:pt x="15497" y="67909"/>
                </a:cubicBezTo>
                <a:cubicBezTo>
                  <a:pt x="9412" y="45155"/>
                  <a:pt x="9677" y="-8820"/>
                  <a:pt x="7560" y="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: 図形 2408">
            <a:extLst>
              <a:ext uri="{FF2B5EF4-FFF2-40B4-BE49-F238E27FC236}">
                <a16:creationId xmlns:a16="http://schemas.microsoft.com/office/drawing/2014/main" id="{77584DEB-C8BF-4CA4-A1E3-828A140EBB82}"/>
              </a:ext>
            </a:extLst>
          </p:cNvPr>
          <p:cNvSpPr/>
          <p:nvPr/>
        </p:nvSpPr>
        <p:spPr>
          <a:xfrm>
            <a:off x="3131443" y="10571572"/>
            <a:ext cx="304468" cy="102823"/>
          </a:xfrm>
          <a:custGeom>
            <a:avLst/>
            <a:gdLst>
              <a:gd name="connsiteX0" fmla="*/ 695 w 304468"/>
              <a:gd name="connsiteY0" fmla="*/ 102778 h 102823"/>
              <a:gd name="connsiteX1" fmla="*/ 294382 w 304468"/>
              <a:gd name="connsiteY1" fmla="*/ 5941 h 102823"/>
              <a:gd name="connsiteX2" fmla="*/ 215007 w 304468"/>
              <a:gd name="connsiteY2" fmla="*/ 18641 h 102823"/>
              <a:gd name="connsiteX3" fmla="*/ 695 w 304468"/>
              <a:gd name="connsiteY3" fmla="*/ 102778 h 10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68" h="102823">
                <a:moveTo>
                  <a:pt x="695" y="102778"/>
                </a:moveTo>
                <a:cubicBezTo>
                  <a:pt x="13924" y="100661"/>
                  <a:pt x="258663" y="19964"/>
                  <a:pt x="294382" y="5941"/>
                </a:cubicBezTo>
                <a:cubicBezTo>
                  <a:pt x="330101" y="-8082"/>
                  <a:pt x="263161" y="5412"/>
                  <a:pt x="215007" y="18641"/>
                </a:cubicBezTo>
                <a:cubicBezTo>
                  <a:pt x="166853" y="31870"/>
                  <a:pt x="-12534" y="104895"/>
                  <a:pt x="695" y="10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: 図形 2409">
            <a:extLst>
              <a:ext uri="{FF2B5EF4-FFF2-40B4-BE49-F238E27FC236}">
                <a16:creationId xmlns:a16="http://schemas.microsoft.com/office/drawing/2014/main" id="{36613FB6-4C67-40AE-9997-FBBF62F0ADCC}"/>
              </a:ext>
            </a:extLst>
          </p:cNvPr>
          <p:cNvSpPr/>
          <p:nvPr/>
        </p:nvSpPr>
        <p:spPr>
          <a:xfrm>
            <a:off x="2386578" y="10492139"/>
            <a:ext cx="626529" cy="754285"/>
          </a:xfrm>
          <a:custGeom>
            <a:avLst/>
            <a:gdLst>
              <a:gd name="connsiteX0" fmla="*/ 626497 w 626529"/>
              <a:gd name="connsiteY0" fmla="*/ 47274 h 754285"/>
              <a:gd name="connsiteX1" fmla="*/ 567760 w 626529"/>
              <a:gd name="connsiteY1" fmla="*/ 10761 h 754285"/>
              <a:gd name="connsiteX2" fmla="*/ 504260 w 626529"/>
              <a:gd name="connsiteY2" fmla="*/ 39336 h 754285"/>
              <a:gd name="connsiteX3" fmla="*/ 270897 w 626529"/>
              <a:gd name="connsiteY3" fmla="*/ 199674 h 754285"/>
              <a:gd name="connsiteX4" fmla="*/ 80397 w 626529"/>
              <a:gd name="connsiteY4" fmla="*/ 433036 h 754285"/>
              <a:gd name="connsiteX5" fmla="*/ 35947 w 626529"/>
              <a:gd name="connsiteY5" fmla="*/ 556861 h 754285"/>
              <a:gd name="connsiteX6" fmla="*/ 13722 w 626529"/>
              <a:gd name="connsiteY6" fmla="*/ 753711 h 754285"/>
              <a:gd name="connsiteX7" fmla="*/ 5785 w 626529"/>
              <a:gd name="connsiteY7" fmla="*/ 607661 h 754285"/>
              <a:gd name="connsiteX8" fmla="*/ 102622 w 626529"/>
              <a:gd name="connsiteY8" fmla="*/ 347311 h 754285"/>
              <a:gd name="connsiteX9" fmla="*/ 380435 w 626529"/>
              <a:gd name="connsiteY9" fmla="*/ 96486 h 754285"/>
              <a:gd name="connsiteX10" fmla="*/ 559822 w 626529"/>
              <a:gd name="connsiteY10" fmla="*/ 1236 h 754285"/>
              <a:gd name="connsiteX11" fmla="*/ 626497 w 626529"/>
              <a:gd name="connsiteY11" fmla="*/ 47274 h 75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529" h="754285">
                <a:moveTo>
                  <a:pt x="626497" y="47274"/>
                </a:moveTo>
                <a:cubicBezTo>
                  <a:pt x="627820" y="48861"/>
                  <a:pt x="588133" y="12084"/>
                  <a:pt x="567760" y="10761"/>
                </a:cubicBezTo>
                <a:cubicBezTo>
                  <a:pt x="547387" y="9438"/>
                  <a:pt x="553737" y="7851"/>
                  <a:pt x="504260" y="39336"/>
                </a:cubicBezTo>
                <a:cubicBezTo>
                  <a:pt x="454783" y="70821"/>
                  <a:pt x="341541" y="134057"/>
                  <a:pt x="270897" y="199674"/>
                </a:cubicBezTo>
                <a:cubicBezTo>
                  <a:pt x="200253" y="265291"/>
                  <a:pt x="119555" y="373505"/>
                  <a:pt x="80397" y="433036"/>
                </a:cubicBezTo>
                <a:cubicBezTo>
                  <a:pt x="41239" y="492567"/>
                  <a:pt x="47059" y="503415"/>
                  <a:pt x="35947" y="556861"/>
                </a:cubicBezTo>
                <a:cubicBezTo>
                  <a:pt x="24834" y="610307"/>
                  <a:pt x="18749" y="745244"/>
                  <a:pt x="13722" y="753711"/>
                </a:cubicBezTo>
                <a:cubicBezTo>
                  <a:pt x="8695" y="762178"/>
                  <a:pt x="-9032" y="675394"/>
                  <a:pt x="5785" y="607661"/>
                </a:cubicBezTo>
                <a:cubicBezTo>
                  <a:pt x="20602" y="539928"/>
                  <a:pt x="40180" y="432507"/>
                  <a:pt x="102622" y="347311"/>
                </a:cubicBezTo>
                <a:cubicBezTo>
                  <a:pt x="165064" y="262115"/>
                  <a:pt x="304235" y="154165"/>
                  <a:pt x="380435" y="96486"/>
                </a:cubicBezTo>
                <a:cubicBezTo>
                  <a:pt x="456635" y="38807"/>
                  <a:pt x="521987" y="11290"/>
                  <a:pt x="559822" y="1236"/>
                </a:cubicBezTo>
                <a:cubicBezTo>
                  <a:pt x="597657" y="-8818"/>
                  <a:pt x="625174" y="45687"/>
                  <a:pt x="626497" y="47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: 図形 2410">
            <a:extLst>
              <a:ext uri="{FF2B5EF4-FFF2-40B4-BE49-F238E27FC236}">
                <a16:creationId xmlns:a16="http://schemas.microsoft.com/office/drawing/2014/main" id="{929B5D35-9024-40EA-99CB-59626FB75D61}"/>
              </a:ext>
            </a:extLst>
          </p:cNvPr>
          <p:cNvSpPr/>
          <p:nvPr/>
        </p:nvSpPr>
        <p:spPr>
          <a:xfrm>
            <a:off x="2402994" y="10646762"/>
            <a:ext cx="394634" cy="684888"/>
          </a:xfrm>
          <a:custGeom>
            <a:avLst/>
            <a:gdLst>
              <a:gd name="connsiteX0" fmla="*/ 391006 w 394634"/>
              <a:gd name="connsiteY0" fmla="*/ 3776 h 684888"/>
              <a:gd name="connsiteX1" fmla="*/ 140181 w 394634"/>
              <a:gd name="connsiteY1" fmla="*/ 238726 h 684888"/>
              <a:gd name="connsiteX2" fmla="*/ 24294 w 394634"/>
              <a:gd name="connsiteY2" fmla="*/ 470501 h 684888"/>
              <a:gd name="connsiteX3" fmla="*/ 19531 w 394634"/>
              <a:gd name="connsiteY3" fmla="*/ 583213 h 684888"/>
              <a:gd name="connsiteX4" fmla="*/ 90969 w 394634"/>
              <a:gd name="connsiteY4" fmla="*/ 684813 h 684888"/>
              <a:gd name="connsiteX5" fmla="*/ 481 w 394634"/>
              <a:gd name="connsiteY5" fmla="*/ 595913 h 684888"/>
              <a:gd name="connsiteX6" fmla="*/ 65569 w 394634"/>
              <a:gd name="connsiteY6" fmla="*/ 395888 h 684888"/>
              <a:gd name="connsiteX7" fmla="*/ 273531 w 394634"/>
              <a:gd name="connsiteY7" fmla="*/ 114901 h 684888"/>
              <a:gd name="connsiteX8" fmla="*/ 391006 w 394634"/>
              <a:gd name="connsiteY8" fmla="*/ 3776 h 68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634" h="684888">
                <a:moveTo>
                  <a:pt x="391006" y="3776"/>
                </a:moveTo>
                <a:cubicBezTo>
                  <a:pt x="368781" y="24413"/>
                  <a:pt x="201300" y="160939"/>
                  <a:pt x="140181" y="238726"/>
                </a:cubicBezTo>
                <a:cubicBezTo>
                  <a:pt x="79062" y="316513"/>
                  <a:pt x="44402" y="413086"/>
                  <a:pt x="24294" y="470501"/>
                </a:cubicBezTo>
                <a:cubicBezTo>
                  <a:pt x="4186" y="527916"/>
                  <a:pt x="8418" y="547494"/>
                  <a:pt x="19531" y="583213"/>
                </a:cubicBezTo>
                <a:cubicBezTo>
                  <a:pt x="30643" y="618932"/>
                  <a:pt x="94144" y="682696"/>
                  <a:pt x="90969" y="684813"/>
                </a:cubicBezTo>
                <a:cubicBezTo>
                  <a:pt x="87794" y="686930"/>
                  <a:pt x="4714" y="644067"/>
                  <a:pt x="481" y="595913"/>
                </a:cubicBezTo>
                <a:cubicBezTo>
                  <a:pt x="-3752" y="547759"/>
                  <a:pt x="20061" y="476057"/>
                  <a:pt x="65569" y="395888"/>
                </a:cubicBezTo>
                <a:cubicBezTo>
                  <a:pt x="111077" y="315719"/>
                  <a:pt x="218762" y="178930"/>
                  <a:pt x="273531" y="114901"/>
                </a:cubicBezTo>
                <a:cubicBezTo>
                  <a:pt x="328300" y="50872"/>
                  <a:pt x="413231" y="-16861"/>
                  <a:pt x="391006" y="3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: 図形 2411">
            <a:extLst>
              <a:ext uri="{FF2B5EF4-FFF2-40B4-BE49-F238E27FC236}">
                <a16:creationId xmlns:a16="http://schemas.microsoft.com/office/drawing/2014/main" id="{CB464525-671F-4D16-9F23-13491C908EE4}"/>
              </a:ext>
            </a:extLst>
          </p:cNvPr>
          <p:cNvSpPr/>
          <p:nvPr/>
        </p:nvSpPr>
        <p:spPr>
          <a:xfrm>
            <a:off x="2854444" y="10539363"/>
            <a:ext cx="190204" cy="279660"/>
          </a:xfrm>
          <a:custGeom>
            <a:avLst/>
            <a:gdLst>
              <a:gd name="connsiteX0" fmla="*/ 187206 w 190204"/>
              <a:gd name="connsiteY0" fmla="*/ 1637 h 279660"/>
              <a:gd name="connsiteX1" fmla="*/ 30044 w 190204"/>
              <a:gd name="connsiteY1" fmla="*/ 246112 h 279660"/>
              <a:gd name="connsiteX2" fmla="*/ 7819 w 190204"/>
              <a:gd name="connsiteY2" fmla="*/ 266750 h 279660"/>
              <a:gd name="connsiteX3" fmla="*/ 123706 w 190204"/>
              <a:gd name="connsiteY3" fmla="*/ 144512 h 279660"/>
              <a:gd name="connsiteX4" fmla="*/ 187206 w 190204"/>
              <a:gd name="connsiteY4" fmla="*/ 1637 h 2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04" h="279660">
                <a:moveTo>
                  <a:pt x="187206" y="1637"/>
                </a:moveTo>
                <a:cubicBezTo>
                  <a:pt x="171596" y="18570"/>
                  <a:pt x="59942" y="201927"/>
                  <a:pt x="30044" y="246112"/>
                </a:cubicBezTo>
                <a:cubicBezTo>
                  <a:pt x="146" y="290297"/>
                  <a:pt x="-7791" y="283683"/>
                  <a:pt x="7819" y="266750"/>
                </a:cubicBezTo>
                <a:cubicBezTo>
                  <a:pt x="23429" y="249817"/>
                  <a:pt x="93543" y="185258"/>
                  <a:pt x="123706" y="144512"/>
                </a:cubicBezTo>
                <a:cubicBezTo>
                  <a:pt x="153868" y="103766"/>
                  <a:pt x="202816" y="-15296"/>
                  <a:pt x="187206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: 図形 2412">
            <a:extLst>
              <a:ext uri="{FF2B5EF4-FFF2-40B4-BE49-F238E27FC236}">
                <a16:creationId xmlns:a16="http://schemas.microsoft.com/office/drawing/2014/main" id="{3055927D-8A82-44C7-B9C1-C4AE3809D6F8}"/>
              </a:ext>
            </a:extLst>
          </p:cNvPr>
          <p:cNvSpPr/>
          <p:nvPr/>
        </p:nvSpPr>
        <p:spPr>
          <a:xfrm>
            <a:off x="2855710" y="10593386"/>
            <a:ext cx="95786" cy="201619"/>
          </a:xfrm>
          <a:custGeom>
            <a:avLst/>
            <a:gdLst>
              <a:gd name="connsiteX0" fmla="*/ 95453 w 95786"/>
              <a:gd name="connsiteY0" fmla="*/ 2 h 201619"/>
              <a:gd name="connsiteX1" fmla="*/ 9728 w 95786"/>
              <a:gd name="connsiteY1" fmla="*/ 131764 h 201619"/>
              <a:gd name="connsiteX2" fmla="*/ 4965 w 95786"/>
              <a:gd name="connsiteY2" fmla="*/ 201614 h 201619"/>
              <a:gd name="connsiteX3" fmla="*/ 36715 w 95786"/>
              <a:gd name="connsiteY3" fmla="*/ 128589 h 201619"/>
              <a:gd name="connsiteX4" fmla="*/ 95453 w 95786"/>
              <a:gd name="connsiteY4" fmla="*/ 2 h 20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86" h="201619">
                <a:moveTo>
                  <a:pt x="95453" y="2"/>
                </a:moveTo>
                <a:cubicBezTo>
                  <a:pt x="90955" y="531"/>
                  <a:pt x="24809" y="98162"/>
                  <a:pt x="9728" y="131764"/>
                </a:cubicBezTo>
                <a:cubicBezTo>
                  <a:pt x="-5353" y="165366"/>
                  <a:pt x="467" y="202143"/>
                  <a:pt x="4965" y="201614"/>
                </a:cubicBezTo>
                <a:cubicBezTo>
                  <a:pt x="9463" y="201085"/>
                  <a:pt x="15548" y="161397"/>
                  <a:pt x="36715" y="128589"/>
                </a:cubicBezTo>
                <a:cubicBezTo>
                  <a:pt x="57882" y="95781"/>
                  <a:pt x="99951" y="-527"/>
                  <a:pt x="954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: 図形 2413">
            <a:extLst>
              <a:ext uri="{FF2B5EF4-FFF2-40B4-BE49-F238E27FC236}">
                <a16:creationId xmlns:a16="http://schemas.microsoft.com/office/drawing/2014/main" id="{15239D0D-B773-4733-9F39-0BC285A96901}"/>
              </a:ext>
            </a:extLst>
          </p:cNvPr>
          <p:cNvSpPr/>
          <p:nvPr/>
        </p:nvSpPr>
        <p:spPr>
          <a:xfrm>
            <a:off x="2746167" y="10632980"/>
            <a:ext cx="152883" cy="49844"/>
          </a:xfrm>
          <a:custGeom>
            <a:avLst/>
            <a:gdLst>
              <a:gd name="connsiteX0" fmla="*/ 208 w 152883"/>
              <a:gd name="connsiteY0" fmla="*/ 36608 h 49844"/>
              <a:gd name="connsiteX1" fmla="*/ 68471 w 152883"/>
              <a:gd name="connsiteY1" fmla="*/ 95 h 49844"/>
              <a:gd name="connsiteX2" fmla="*/ 152608 w 152883"/>
              <a:gd name="connsiteY2" fmla="*/ 49308 h 49844"/>
              <a:gd name="connsiteX3" fmla="*/ 90696 w 152883"/>
              <a:gd name="connsiteY3" fmla="*/ 28670 h 49844"/>
              <a:gd name="connsiteX4" fmla="*/ 208 w 152883"/>
              <a:gd name="connsiteY4" fmla="*/ 36608 h 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3" h="49844">
                <a:moveTo>
                  <a:pt x="208" y="36608"/>
                </a:moveTo>
                <a:cubicBezTo>
                  <a:pt x="-3496" y="31846"/>
                  <a:pt x="43071" y="-2022"/>
                  <a:pt x="68471" y="95"/>
                </a:cubicBezTo>
                <a:cubicBezTo>
                  <a:pt x="93871" y="2212"/>
                  <a:pt x="148904" y="44546"/>
                  <a:pt x="152608" y="49308"/>
                </a:cubicBezTo>
                <a:cubicBezTo>
                  <a:pt x="156312" y="54070"/>
                  <a:pt x="121917" y="25495"/>
                  <a:pt x="90696" y="28670"/>
                </a:cubicBezTo>
                <a:cubicBezTo>
                  <a:pt x="59475" y="31845"/>
                  <a:pt x="3912" y="41370"/>
                  <a:pt x="208" y="36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: 図形 2414">
            <a:extLst>
              <a:ext uri="{FF2B5EF4-FFF2-40B4-BE49-F238E27FC236}">
                <a16:creationId xmlns:a16="http://schemas.microsoft.com/office/drawing/2014/main" id="{DD06AF31-83C9-495A-8DF9-113108037266}"/>
              </a:ext>
            </a:extLst>
          </p:cNvPr>
          <p:cNvSpPr/>
          <p:nvPr/>
        </p:nvSpPr>
        <p:spPr>
          <a:xfrm>
            <a:off x="2945990" y="10638466"/>
            <a:ext cx="218728" cy="450517"/>
          </a:xfrm>
          <a:custGeom>
            <a:avLst/>
            <a:gdLst>
              <a:gd name="connsiteX0" fmla="*/ 192498 w 218728"/>
              <a:gd name="connsiteY0" fmla="*/ 45409 h 450517"/>
              <a:gd name="connsiteX1" fmla="*/ 17873 w 218728"/>
              <a:gd name="connsiteY1" fmla="*/ 423234 h 450517"/>
              <a:gd name="connsiteX2" fmla="*/ 14698 w 218728"/>
              <a:gd name="connsiteY2" fmla="*/ 396247 h 450517"/>
              <a:gd name="connsiteX3" fmla="*/ 97248 w 218728"/>
              <a:gd name="connsiteY3" fmla="*/ 199397 h 450517"/>
              <a:gd name="connsiteX4" fmla="*/ 217898 w 218728"/>
              <a:gd name="connsiteY4" fmla="*/ 959 h 450517"/>
              <a:gd name="connsiteX5" fmla="*/ 152810 w 218728"/>
              <a:gd name="connsiteY5" fmla="*/ 120022 h 450517"/>
              <a:gd name="connsiteX6" fmla="*/ 192498 w 218728"/>
              <a:gd name="connsiteY6" fmla="*/ 45409 h 45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728" h="450517">
                <a:moveTo>
                  <a:pt x="192498" y="45409"/>
                </a:moveTo>
                <a:cubicBezTo>
                  <a:pt x="170009" y="95944"/>
                  <a:pt x="47506" y="364761"/>
                  <a:pt x="17873" y="423234"/>
                </a:cubicBezTo>
                <a:cubicBezTo>
                  <a:pt x="-11760" y="481707"/>
                  <a:pt x="1469" y="433553"/>
                  <a:pt x="14698" y="396247"/>
                </a:cubicBezTo>
                <a:cubicBezTo>
                  <a:pt x="27927" y="358941"/>
                  <a:pt x="63381" y="265278"/>
                  <a:pt x="97248" y="199397"/>
                </a:cubicBezTo>
                <a:cubicBezTo>
                  <a:pt x="131115" y="133516"/>
                  <a:pt x="208638" y="14188"/>
                  <a:pt x="217898" y="959"/>
                </a:cubicBezTo>
                <a:cubicBezTo>
                  <a:pt x="227158" y="-12270"/>
                  <a:pt x="155985" y="115524"/>
                  <a:pt x="152810" y="120022"/>
                </a:cubicBezTo>
                <a:cubicBezTo>
                  <a:pt x="149635" y="124520"/>
                  <a:pt x="214987" y="-5126"/>
                  <a:pt x="192498" y="4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: 図形 2415">
            <a:extLst>
              <a:ext uri="{FF2B5EF4-FFF2-40B4-BE49-F238E27FC236}">
                <a16:creationId xmlns:a16="http://schemas.microsoft.com/office/drawing/2014/main" id="{F890EE90-536B-4593-A26A-95B407D04162}"/>
              </a:ext>
            </a:extLst>
          </p:cNvPr>
          <p:cNvSpPr/>
          <p:nvPr/>
        </p:nvSpPr>
        <p:spPr>
          <a:xfrm>
            <a:off x="2871782" y="10651892"/>
            <a:ext cx="235239" cy="376474"/>
          </a:xfrm>
          <a:custGeom>
            <a:avLst/>
            <a:gdLst>
              <a:gd name="connsiteX0" fmla="*/ 234956 w 235239"/>
              <a:gd name="connsiteY0" fmla="*/ 233 h 376474"/>
              <a:gd name="connsiteX1" fmla="*/ 130181 w 235239"/>
              <a:gd name="connsiteY1" fmla="*/ 176446 h 376474"/>
              <a:gd name="connsiteX2" fmla="*/ 84143 w 235239"/>
              <a:gd name="connsiteY2" fmla="*/ 282808 h 376474"/>
              <a:gd name="connsiteX3" fmla="*/ 50806 w 235239"/>
              <a:gd name="connsiteY3" fmla="*/ 376471 h 376474"/>
              <a:gd name="connsiteX4" fmla="*/ 6 w 235239"/>
              <a:gd name="connsiteY4" fmla="*/ 279633 h 376474"/>
              <a:gd name="connsiteX5" fmla="*/ 47631 w 235239"/>
              <a:gd name="connsiteY5" fmla="*/ 328846 h 376474"/>
              <a:gd name="connsiteX6" fmla="*/ 95256 w 235239"/>
              <a:gd name="connsiteY6" fmla="*/ 216133 h 376474"/>
              <a:gd name="connsiteX7" fmla="*/ 234956 w 235239"/>
              <a:gd name="connsiteY7" fmla="*/ 233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39" h="376474">
                <a:moveTo>
                  <a:pt x="234956" y="233"/>
                </a:moveTo>
                <a:cubicBezTo>
                  <a:pt x="240777" y="-6382"/>
                  <a:pt x="155316" y="129350"/>
                  <a:pt x="130181" y="176446"/>
                </a:cubicBezTo>
                <a:cubicBezTo>
                  <a:pt x="105046" y="223542"/>
                  <a:pt x="97372" y="249471"/>
                  <a:pt x="84143" y="282808"/>
                </a:cubicBezTo>
                <a:cubicBezTo>
                  <a:pt x="70914" y="316145"/>
                  <a:pt x="64829" y="377000"/>
                  <a:pt x="50806" y="376471"/>
                </a:cubicBezTo>
                <a:cubicBezTo>
                  <a:pt x="36783" y="375942"/>
                  <a:pt x="535" y="287571"/>
                  <a:pt x="6" y="279633"/>
                </a:cubicBezTo>
                <a:cubicBezTo>
                  <a:pt x="-523" y="271696"/>
                  <a:pt x="31756" y="339429"/>
                  <a:pt x="47631" y="328846"/>
                </a:cubicBezTo>
                <a:cubicBezTo>
                  <a:pt x="63506" y="318263"/>
                  <a:pt x="64829" y="271431"/>
                  <a:pt x="95256" y="216133"/>
                </a:cubicBezTo>
                <a:cubicBezTo>
                  <a:pt x="125683" y="160835"/>
                  <a:pt x="229135" y="6848"/>
                  <a:pt x="23495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: 図形 2416">
            <a:extLst>
              <a:ext uri="{FF2B5EF4-FFF2-40B4-BE49-F238E27FC236}">
                <a16:creationId xmlns:a16="http://schemas.microsoft.com/office/drawing/2014/main" id="{CBA13BDA-C8C6-4794-8F37-205BA98A9A41}"/>
              </a:ext>
            </a:extLst>
          </p:cNvPr>
          <p:cNvSpPr/>
          <p:nvPr/>
        </p:nvSpPr>
        <p:spPr>
          <a:xfrm>
            <a:off x="3057566" y="10553306"/>
            <a:ext cx="119905" cy="149926"/>
          </a:xfrm>
          <a:custGeom>
            <a:avLst/>
            <a:gdLst>
              <a:gd name="connsiteX0" fmla="*/ 1547 w 119905"/>
              <a:gd name="connsiteY0" fmla="*/ 394 h 149926"/>
              <a:gd name="connsiteX1" fmla="*/ 111084 w 119905"/>
              <a:gd name="connsiteY1" fmla="*/ 121044 h 149926"/>
              <a:gd name="connsiteX2" fmla="*/ 106322 w 119905"/>
              <a:gd name="connsiteY2" fmla="*/ 148032 h 149926"/>
              <a:gd name="connsiteX3" fmla="*/ 50759 w 119905"/>
              <a:gd name="connsiteY3" fmla="*/ 84532 h 149926"/>
              <a:gd name="connsiteX4" fmla="*/ 1547 w 119905"/>
              <a:gd name="connsiteY4" fmla="*/ 394 h 1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5" h="149926">
                <a:moveTo>
                  <a:pt x="1547" y="394"/>
                </a:moveTo>
                <a:cubicBezTo>
                  <a:pt x="11601" y="6479"/>
                  <a:pt x="93622" y="96438"/>
                  <a:pt x="111084" y="121044"/>
                </a:cubicBezTo>
                <a:cubicBezTo>
                  <a:pt x="128546" y="145650"/>
                  <a:pt x="116376" y="154117"/>
                  <a:pt x="106322" y="148032"/>
                </a:cubicBezTo>
                <a:cubicBezTo>
                  <a:pt x="96268" y="141947"/>
                  <a:pt x="68486" y="108874"/>
                  <a:pt x="50759" y="84532"/>
                </a:cubicBezTo>
                <a:cubicBezTo>
                  <a:pt x="33032" y="60190"/>
                  <a:pt x="-8507" y="-5691"/>
                  <a:pt x="1547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: 図形 2417">
            <a:extLst>
              <a:ext uri="{FF2B5EF4-FFF2-40B4-BE49-F238E27FC236}">
                <a16:creationId xmlns:a16="http://schemas.microsoft.com/office/drawing/2014/main" id="{6E65E834-A702-4604-9992-A782EF28326F}"/>
              </a:ext>
            </a:extLst>
          </p:cNvPr>
          <p:cNvSpPr/>
          <p:nvPr/>
        </p:nvSpPr>
        <p:spPr>
          <a:xfrm>
            <a:off x="2837063" y="10666314"/>
            <a:ext cx="60913" cy="232415"/>
          </a:xfrm>
          <a:custGeom>
            <a:avLst/>
            <a:gdLst>
              <a:gd name="connsiteX0" fmla="*/ 1387 w 60913"/>
              <a:gd name="connsiteY0" fmla="*/ 99 h 232415"/>
              <a:gd name="connsiteX1" fmla="*/ 7737 w 60913"/>
              <a:gd name="connsiteY1" fmla="*/ 165199 h 232415"/>
              <a:gd name="connsiteX2" fmla="*/ 60125 w 60913"/>
              <a:gd name="connsiteY2" fmla="*/ 231874 h 232415"/>
              <a:gd name="connsiteX3" fmla="*/ 37900 w 60913"/>
              <a:gd name="connsiteY3" fmla="*/ 193774 h 232415"/>
              <a:gd name="connsiteX4" fmla="*/ 18850 w 60913"/>
              <a:gd name="connsiteY4" fmla="*/ 141386 h 232415"/>
              <a:gd name="connsiteX5" fmla="*/ 1387 w 60913"/>
              <a:gd name="connsiteY5" fmla="*/ 99 h 2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3" h="232415">
                <a:moveTo>
                  <a:pt x="1387" y="99"/>
                </a:moveTo>
                <a:cubicBezTo>
                  <a:pt x="-465" y="4068"/>
                  <a:pt x="-2053" y="126570"/>
                  <a:pt x="7737" y="165199"/>
                </a:cubicBezTo>
                <a:cubicBezTo>
                  <a:pt x="17527" y="203828"/>
                  <a:pt x="55098" y="227112"/>
                  <a:pt x="60125" y="231874"/>
                </a:cubicBezTo>
                <a:cubicBezTo>
                  <a:pt x="65152" y="236636"/>
                  <a:pt x="44779" y="208855"/>
                  <a:pt x="37900" y="193774"/>
                </a:cubicBezTo>
                <a:cubicBezTo>
                  <a:pt x="31021" y="178693"/>
                  <a:pt x="23612" y="170755"/>
                  <a:pt x="18850" y="141386"/>
                </a:cubicBezTo>
                <a:cubicBezTo>
                  <a:pt x="14088" y="112017"/>
                  <a:pt x="3239" y="-3870"/>
                  <a:pt x="138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: 図形 2418">
            <a:extLst>
              <a:ext uri="{FF2B5EF4-FFF2-40B4-BE49-F238E27FC236}">
                <a16:creationId xmlns:a16="http://schemas.microsoft.com/office/drawing/2014/main" id="{DD2856ED-E161-45D0-9BD1-524498500491}"/>
              </a:ext>
            </a:extLst>
          </p:cNvPr>
          <p:cNvSpPr/>
          <p:nvPr/>
        </p:nvSpPr>
        <p:spPr>
          <a:xfrm>
            <a:off x="2601236" y="10918644"/>
            <a:ext cx="289721" cy="393253"/>
          </a:xfrm>
          <a:custGeom>
            <a:avLst/>
            <a:gdLst>
              <a:gd name="connsiteX0" fmla="*/ 289602 w 289721"/>
              <a:gd name="connsiteY0" fmla="*/ 181 h 393253"/>
              <a:gd name="connsiteX1" fmla="*/ 221339 w 289721"/>
              <a:gd name="connsiteY1" fmla="*/ 98606 h 393253"/>
              <a:gd name="connsiteX2" fmla="*/ 168952 w 289721"/>
              <a:gd name="connsiteY2" fmla="*/ 136706 h 393253"/>
              <a:gd name="connsiteX3" fmla="*/ 68939 w 289721"/>
              <a:gd name="connsiteY3" fmla="*/ 330381 h 393253"/>
              <a:gd name="connsiteX4" fmla="*/ 677 w 289721"/>
              <a:gd name="connsiteY4" fmla="*/ 392294 h 393253"/>
              <a:gd name="connsiteX5" fmla="*/ 110214 w 289721"/>
              <a:gd name="connsiteY5" fmla="*/ 292281 h 393253"/>
              <a:gd name="connsiteX6" fmla="*/ 203877 w 289721"/>
              <a:gd name="connsiteY6" fmla="*/ 125594 h 393253"/>
              <a:gd name="connsiteX7" fmla="*/ 289602 w 289721"/>
              <a:gd name="connsiteY7" fmla="*/ 181 h 39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721" h="393253">
                <a:moveTo>
                  <a:pt x="289602" y="181"/>
                </a:moveTo>
                <a:cubicBezTo>
                  <a:pt x="292512" y="-4317"/>
                  <a:pt x="241447" y="75852"/>
                  <a:pt x="221339" y="98606"/>
                </a:cubicBezTo>
                <a:cubicBezTo>
                  <a:pt x="201231" y="121360"/>
                  <a:pt x="194352" y="98077"/>
                  <a:pt x="168952" y="136706"/>
                </a:cubicBezTo>
                <a:cubicBezTo>
                  <a:pt x="143552" y="175335"/>
                  <a:pt x="96985" y="287783"/>
                  <a:pt x="68939" y="330381"/>
                </a:cubicBezTo>
                <a:cubicBezTo>
                  <a:pt x="40893" y="372979"/>
                  <a:pt x="-6202" y="398644"/>
                  <a:pt x="677" y="392294"/>
                </a:cubicBezTo>
                <a:cubicBezTo>
                  <a:pt x="7556" y="385944"/>
                  <a:pt x="76347" y="336731"/>
                  <a:pt x="110214" y="292281"/>
                </a:cubicBezTo>
                <a:cubicBezTo>
                  <a:pt x="144081" y="247831"/>
                  <a:pt x="171862" y="174013"/>
                  <a:pt x="203877" y="125594"/>
                </a:cubicBezTo>
                <a:cubicBezTo>
                  <a:pt x="235892" y="77175"/>
                  <a:pt x="286692" y="4679"/>
                  <a:pt x="28960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: 図形 2419">
            <a:extLst>
              <a:ext uri="{FF2B5EF4-FFF2-40B4-BE49-F238E27FC236}">
                <a16:creationId xmlns:a16="http://schemas.microsoft.com/office/drawing/2014/main" id="{0D8C36FB-39E4-4FD1-8D1E-FB94745B090D}"/>
              </a:ext>
            </a:extLst>
          </p:cNvPr>
          <p:cNvSpPr/>
          <p:nvPr/>
        </p:nvSpPr>
        <p:spPr>
          <a:xfrm>
            <a:off x="2764513" y="10669906"/>
            <a:ext cx="43775" cy="193200"/>
          </a:xfrm>
          <a:custGeom>
            <a:avLst/>
            <a:gdLst>
              <a:gd name="connsiteX0" fmla="*/ 912 w 43775"/>
              <a:gd name="connsiteY0" fmla="*/ 2857 h 193200"/>
              <a:gd name="connsiteX1" fmla="*/ 16787 w 43775"/>
              <a:gd name="connsiteY1" fmla="*/ 191769 h 193200"/>
              <a:gd name="connsiteX2" fmla="*/ 43775 w 43775"/>
              <a:gd name="connsiteY2" fmla="*/ 85407 h 193200"/>
              <a:gd name="connsiteX3" fmla="*/ 912 w 43775"/>
              <a:gd name="connsiteY3" fmla="*/ 2857 h 1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75" h="193200">
                <a:moveTo>
                  <a:pt x="912" y="2857"/>
                </a:moveTo>
                <a:cubicBezTo>
                  <a:pt x="-3586" y="20584"/>
                  <a:pt x="9643" y="178011"/>
                  <a:pt x="16787" y="191769"/>
                </a:cubicBezTo>
                <a:cubicBezTo>
                  <a:pt x="23931" y="205527"/>
                  <a:pt x="43775" y="116363"/>
                  <a:pt x="43775" y="85407"/>
                </a:cubicBezTo>
                <a:cubicBezTo>
                  <a:pt x="43775" y="54451"/>
                  <a:pt x="5410" y="-14870"/>
                  <a:pt x="912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: 図形 2420">
            <a:extLst>
              <a:ext uri="{FF2B5EF4-FFF2-40B4-BE49-F238E27FC236}">
                <a16:creationId xmlns:a16="http://schemas.microsoft.com/office/drawing/2014/main" id="{9D53E0AD-8075-4752-B5A0-F383445AC1EE}"/>
              </a:ext>
            </a:extLst>
          </p:cNvPr>
          <p:cNvSpPr/>
          <p:nvPr/>
        </p:nvSpPr>
        <p:spPr>
          <a:xfrm>
            <a:off x="2375369" y="10862829"/>
            <a:ext cx="412551" cy="704110"/>
          </a:xfrm>
          <a:custGeom>
            <a:avLst/>
            <a:gdLst>
              <a:gd name="connsiteX0" fmla="*/ 412281 w 412551"/>
              <a:gd name="connsiteY0" fmla="*/ 434 h 704110"/>
              <a:gd name="connsiteX1" fmla="*/ 275756 w 412551"/>
              <a:gd name="connsiteY1" fmla="*/ 257609 h 704110"/>
              <a:gd name="connsiteX2" fmla="*/ 169394 w 412551"/>
              <a:gd name="connsiteY2" fmla="*/ 422709 h 704110"/>
              <a:gd name="connsiteX3" fmla="*/ 104306 w 412551"/>
              <a:gd name="connsiteY3" fmla="*/ 510021 h 704110"/>
              <a:gd name="connsiteX4" fmla="*/ 10644 w 412551"/>
              <a:gd name="connsiteY4" fmla="*/ 651309 h 704110"/>
              <a:gd name="connsiteX5" fmla="*/ 10644 w 412551"/>
              <a:gd name="connsiteY5" fmla="*/ 697346 h 704110"/>
              <a:gd name="connsiteX6" fmla="*/ 86844 w 412551"/>
              <a:gd name="connsiteY6" fmla="*/ 517959 h 704110"/>
              <a:gd name="connsiteX7" fmla="*/ 304331 w 412551"/>
              <a:gd name="connsiteY7" fmla="*/ 205221 h 704110"/>
              <a:gd name="connsiteX8" fmla="*/ 412281 w 412551"/>
              <a:gd name="connsiteY8" fmla="*/ 434 h 70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51" h="704110">
                <a:moveTo>
                  <a:pt x="412281" y="434"/>
                </a:moveTo>
                <a:cubicBezTo>
                  <a:pt x="407519" y="9165"/>
                  <a:pt x="316237" y="187230"/>
                  <a:pt x="275756" y="257609"/>
                </a:cubicBezTo>
                <a:cubicBezTo>
                  <a:pt x="235275" y="327988"/>
                  <a:pt x="197969" y="380640"/>
                  <a:pt x="169394" y="422709"/>
                </a:cubicBezTo>
                <a:cubicBezTo>
                  <a:pt x="140819" y="464778"/>
                  <a:pt x="130764" y="471921"/>
                  <a:pt x="104306" y="510021"/>
                </a:cubicBezTo>
                <a:cubicBezTo>
                  <a:pt x="77848" y="548121"/>
                  <a:pt x="26254" y="620088"/>
                  <a:pt x="10644" y="651309"/>
                </a:cubicBezTo>
                <a:cubicBezTo>
                  <a:pt x="-4966" y="682530"/>
                  <a:pt x="-2056" y="719571"/>
                  <a:pt x="10644" y="697346"/>
                </a:cubicBezTo>
                <a:cubicBezTo>
                  <a:pt x="23344" y="675121"/>
                  <a:pt x="37896" y="599980"/>
                  <a:pt x="86844" y="517959"/>
                </a:cubicBezTo>
                <a:cubicBezTo>
                  <a:pt x="135792" y="435938"/>
                  <a:pt x="250621" y="293856"/>
                  <a:pt x="304331" y="205221"/>
                </a:cubicBezTo>
                <a:cubicBezTo>
                  <a:pt x="358041" y="116586"/>
                  <a:pt x="417043" y="-8297"/>
                  <a:pt x="41228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: 図形 2421">
            <a:extLst>
              <a:ext uri="{FF2B5EF4-FFF2-40B4-BE49-F238E27FC236}">
                <a16:creationId xmlns:a16="http://schemas.microsoft.com/office/drawing/2014/main" id="{CE5BCE9E-E435-4DF3-9BD7-AACFA5DC4009}"/>
              </a:ext>
            </a:extLst>
          </p:cNvPr>
          <p:cNvSpPr/>
          <p:nvPr/>
        </p:nvSpPr>
        <p:spPr>
          <a:xfrm>
            <a:off x="2791290" y="11077870"/>
            <a:ext cx="161526" cy="507761"/>
          </a:xfrm>
          <a:custGeom>
            <a:avLst/>
            <a:gdLst>
              <a:gd name="connsiteX0" fmla="*/ 161460 w 161526"/>
              <a:gd name="connsiteY0" fmla="*/ 1293 h 507761"/>
              <a:gd name="connsiteX1" fmla="*/ 61448 w 161526"/>
              <a:gd name="connsiteY1" fmla="*/ 282280 h 507761"/>
              <a:gd name="connsiteX2" fmla="*/ 10648 w 161526"/>
              <a:gd name="connsiteY2" fmla="*/ 453730 h 507761"/>
              <a:gd name="connsiteX3" fmla="*/ 2710 w 161526"/>
              <a:gd name="connsiteY3" fmla="*/ 506118 h 507761"/>
              <a:gd name="connsiteX4" fmla="*/ 45573 w 161526"/>
              <a:gd name="connsiteY4" fmla="*/ 404518 h 507761"/>
              <a:gd name="connsiteX5" fmla="*/ 161460 w 161526"/>
              <a:gd name="connsiteY5" fmla="*/ 1293 h 50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26" h="507761">
                <a:moveTo>
                  <a:pt x="161460" y="1293"/>
                </a:moveTo>
                <a:cubicBezTo>
                  <a:pt x="164106" y="-19080"/>
                  <a:pt x="86583" y="206874"/>
                  <a:pt x="61448" y="282280"/>
                </a:cubicBezTo>
                <a:cubicBezTo>
                  <a:pt x="36313" y="357686"/>
                  <a:pt x="20438" y="416424"/>
                  <a:pt x="10648" y="453730"/>
                </a:cubicBezTo>
                <a:cubicBezTo>
                  <a:pt x="858" y="491036"/>
                  <a:pt x="-3111" y="514320"/>
                  <a:pt x="2710" y="506118"/>
                </a:cubicBezTo>
                <a:cubicBezTo>
                  <a:pt x="8531" y="497916"/>
                  <a:pt x="17527" y="485480"/>
                  <a:pt x="45573" y="404518"/>
                </a:cubicBezTo>
                <a:cubicBezTo>
                  <a:pt x="73619" y="323556"/>
                  <a:pt x="158814" y="21666"/>
                  <a:pt x="161460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: 図形 2422">
            <a:extLst>
              <a:ext uri="{FF2B5EF4-FFF2-40B4-BE49-F238E27FC236}">
                <a16:creationId xmlns:a16="http://schemas.microsoft.com/office/drawing/2014/main" id="{CE3C23B5-62FF-481D-A353-EEA810844D1F}"/>
              </a:ext>
            </a:extLst>
          </p:cNvPr>
          <p:cNvSpPr/>
          <p:nvPr/>
        </p:nvSpPr>
        <p:spPr>
          <a:xfrm>
            <a:off x="2400560" y="11374646"/>
            <a:ext cx="116458" cy="204895"/>
          </a:xfrm>
          <a:custGeom>
            <a:avLst/>
            <a:gdLst>
              <a:gd name="connsiteX0" fmla="*/ 115628 w 116458"/>
              <a:gd name="connsiteY0" fmla="*/ 7729 h 204895"/>
              <a:gd name="connsiteX1" fmla="*/ 31490 w 116458"/>
              <a:gd name="connsiteY1" fmla="*/ 158542 h 204895"/>
              <a:gd name="connsiteX2" fmla="*/ 1328 w 116458"/>
              <a:gd name="connsiteY2" fmla="*/ 198229 h 204895"/>
              <a:gd name="connsiteX3" fmla="*/ 69590 w 116458"/>
              <a:gd name="connsiteY3" fmla="*/ 39479 h 204895"/>
              <a:gd name="connsiteX4" fmla="*/ 115628 w 116458"/>
              <a:gd name="connsiteY4" fmla="*/ 7729 h 2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8" h="204895">
                <a:moveTo>
                  <a:pt x="115628" y="7729"/>
                </a:moveTo>
                <a:cubicBezTo>
                  <a:pt x="109278" y="27573"/>
                  <a:pt x="50540" y="126792"/>
                  <a:pt x="31490" y="158542"/>
                </a:cubicBezTo>
                <a:cubicBezTo>
                  <a:pt x="12440" y="190292"/>
                  <a:pt x="-5022" y="218073"/>
                  <a:pt x="1328" y="198229"/>
                </a:cubicBezTo>
                <a:cubicBezTo>
                  <a:pt x="7678" y="178385"/>
                  <a:pt x="48688" y="69906"/>
                  <a:pt x="69590" y="39479"/>
                </a:cubicBezTo>
                <a:cubicBezTo>
                  <a:pt x="90492" y="9052"/>
                  <a:pt x="121978" y="-12115"/>
                  <a:pt x="115628" y="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: 図形 2423">
            <a:extLst>
              <a:ext uri="{FF2B5EF4-FFF2-40B4-BE49-F238E27FC236}">
                <a16:creationId xmlns:a16="http://schemas.microsoft.com/office/drawing/2014/main" id="{2389419F-EAD3-457A-8949-01C9EC07DCA0}"/>
              </a:ext>
            </a:extLst>
          </p:cNvPr>
          <p:cNvSpPr/>
          <p:nvPr/>
        </p:nvSpPr>
        <p:spPr>
          <a:xfrm>
            <a:off x="2530475" y="11387138"/>
            <a:ext cx="288040" cy="188787"/>
          </a:xfrm>
          <a:custGeom>
            <a:avLst/>
            <a:gdLst>
              <a:gd name="connsiteX0" fmla="*/ 0 w 288040"/>
              <a:gd name="connsiteY0" fmla="*/ 0 h 188787"/>
              <a:gd name="connsiteX1" fmla="*/ 142875 w 288040"/>
              <a:gd name="connsiteY1" fmla="*/ 92075 h 188787"/>
              <a:gd name="connsiteX2" fmla="*/ 268288 w 288040"/>
              <a:gd name="connsiteY2" fmla="*/ 174625 h 188787"/>
              <a:gd name="connsiteX3" fmla="*/ 277813 w 288040"/>
              <a:gd name="connsiteY3" fmla="*/ 184150 h 188787"/>
              <a:gd name="connsiteX4" fmla="*/ 169863 w 288040"/>
              <a:gd name="connsiteY4" fmla="*/ 125412 h 188787"/>
              <a:gd name="connsiteX5" fmla="*/ 0 w 288040"/>
              <a:gd name="connsiteY5" fmla="*/ 0 h 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0" h="188787">
                <a:moveTo>
                  <a:pt x="0" y="0"/>
                </a:moveTo>
                <a:lnTo>
                  <a:pt x="142875" y="92075"/>
                </a:lnTo>
                <a:lnTo>
                  <a:pt x="268288" y="174625"/>
                </a:lnTo>
                <a:cubicBezTo>
                  <a:pt x="290778" y="189971"/>
                  <a:pt x="294217" y="192352"/>
                  <a:pt x="277813" y="184150"/>
                </a:cubicBezTo>
                <a:cubicBezTo>
                  <a:pt x="261409" y="175948"/>
                  <a:pt x="217753" y="154252"/>
                  <a:pt x="169863" y="125412"/>
                </a:cubicBezTo>
                <a:cubicBezTo>
                  <a:pt x="121973" y="96572"/>
                  <a:pt x="56224" y="5384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: 図形 2424">
            <a:extLst>
              <a:ext uri="{FF2B5EF4-FFF2-40B4-BE49-F238E27FC236}">
                <a16:creationId xmlns:a16="http://schemas.microsoft.com/office/drawing/2014/main" id="{866334D2-3272-4B9D-973E-F777E86484E7}"/>
              </a:ext>
            </a:extLst>
          </p:cNvPr>
          <p:cNvSpPr/>
          <p:nvPr/>
        </p:nvSpPr>
        <p:spPr>
          <a:xfrm>
            <a:off x="2551065" y="10966940"/>
            <a:ext cx="300408" cy="468072"/>
          </a:xfrm>
          <a:custGeom>
            <a:avLst/>
            <a:gdLst>
              <a:gd name="connsiteX0" fmla="*/ 296910 w 300408"/>
              <a:gd name="connsiteY0" fmla="*/ 10623 h 468072"/>
              <a:gd name="connsiteX1" fmla="*/ 173085 w 300408"/>
              <a:gd name="connsiteY1" fmla="*/ 113810 h 468072"/>
              <a:gd name="connsiteX2" fmla="*/ 34973 w 300408"/>
              <a:gd name="connsiteY2" fmla="*/ 339235 h 468072"/>
              <a:gd name="connsiteX3" fmla="*/ 1635 w 300408"/>
              <a:gd name="connsiteY3" fmla="*/ 390035 h 468072"/>
              <a:gd name="connsiteX4" fmla="*/ 71485 w 300408"/>
              <a:gd name="connsiteY4" fmla="*/ 436073 h 468072"/>
              <a:gd name="connsiteX5" fmla="*/ 84185 w 300408"/>
              <a:gd name="connsiteY5" fmla="*/ 467823 h 468072"/>
              <a:gd name="connsiteX6" fmla="*/ 4810 w 300408"/>
              <a:gd name="connsiteY6" fmla="*/ 450360 h 468072"/>
              <a:gd name="connsiteX7" fmla="*/ 66723 w 300408"/>
              <a:gd name="connsiteY7" fmla="*/ 440835 h 468072"/>
              <a:gd name="connsiteX8" fmla="*/ 30210 w 300408"/>
              <a:gd name="connsiteY8" fmla="*/ 363048 h 468072"/>
              <a:gd name="connsiteX9" fmla="*/ 296910 w 300408"/>
              <a:gd name="connsiteY9" fmla="*/ 10623 h 46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08" h="468072">
                <a:moveTo>
                  <a:pt x="296910" y="10623"/>
                </a:moveTo>
                <a:cubicBezTo>
                  <a:pt x="320722" y="-30917"/>
                  <a:pt x="216741" y="59041"/>
                  <a:pt x="173085" y="113810"/>
                </a:cubicBezTo>
                <a:cubicBezTo>
                  <a:pt x="129429" y="168579"/>
                  <a:pt x="63548" y="293197"/>
                  <a:pt x="34973" y="339235"/>
                </a:cubicBezTo>
                <a:cubicBezTo>
                  <a:pt x="6398" y="385273"/>
                  <a:pt x="-4450" y="373895"/>
                  <a:pt x="1635" y="390035"/>
                </a:cubicBezTo>
                <a:cubicBezTo>
                  <a:pt x="7720" y="406175"/>
                  <a:pt x="57727" y="423108"/>
                  <a:pt x="71485" y="436073"/>
                </a:cubicBezTo>
                <a:cubicBezTo>
                  <a:pt x="85243" y="449038"/>
                  <a:pt x="95297" y="465442"/>
                  <a:pt x="84185" y="467823"/>
                </a:cubicBezTo>
                <a:cubicBezTo>
                  <a:pt x="73072" y="470204"/>
                  <a:pt x="7720" y="454858"/>
                  <a:pt x="4810" y="450360"/>
                </a:cubicBezTo>
                <a:cubicBezTo>
                  <a:pt x="1900" y="445862"/>
                  <a:pt x="62490" y="455387"/>
                  <a:pt x="66723" y="440835"/>
                </a:cubicBezTo>
                <a:cubicBezTo>
                  <a:pt x="70956" y="426283"/>
                  <a:pt x="-7890" y="434750"/>
                  <a:pt x="30210" y="363048"/>
                </a:cubicBezTo>
                <a:cubicBezTo>
                  <a:pt x="68310" y="291346"/>
                  <a:pt x="273098" y="52163"/>
                  <a:pt x="296910" y="10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: 図形 2425">
            <a:extLst>
              <a:ext uri="{FF2B5EF4-FFF2-40B4-BE49-F238E27FC236}">
                <a16:creationId xmlns:a16="http://schemas.microsoft.com/office/drawing/2014/main" id="{5F035207-6673-4824-8ED3-84081033DBC6}"/>
              </a:ext>
            </a:extLst>
          </p:cNvPr>
          <p:cNvSpPr/>
          <p:nvPr/>
        </p:nvSpPr>
        <p:spPr>
          <a:xfrm>
            <a:off x="2789237" y="10869083"/>
            <a:ext cx="114302" cy="77027"/>
          </a:xfrm>
          <a:custGeom>
            <a:avLst/>
            <a:gdLst>
              <a:gd name="connsiteX0" fmla="*/ 1 w 114302"/>
              <a:gd name="connsiteY0" fmla="*/ 530 h 77027"/>
              <a:gd name="connsiteX1" fmla="*/ 68263 w 114302"/>
              <a:gd name="connsiteY1" fmla="*/ 76730 h 77027"/>
              <a:gd name="connsiteX2" fmla="*/ 114301 w 114302"/>
              <a:gd name="connsiteY2" fmla="*/ 27517 h 77027"/>
              <a:gd name="connsiteX3" fmla="*/ 66676 w 114302"/>
              <a:gd name="connsiteY3" fmla="*/ 41805 h 77027"/>
              <a:gd name="connsiteX4" fmla="*/ 1 w 114302"/>
              <a:gd name="connsiteY4" fmla="*/ 530 h 7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2" h="77027">
                <a:moveTo>
                  <a:pt x="1" y="530"/>
                </a:moveTo>
                <a:cubicBezTo>
                  <a:pt x="265" y="6351"/>
                  <a:pt x="49213" y="72232"/>
                  <a:pt x="68263" y="76730"/>
                </a:cubicBezTo>
                <a:cubicBezTo>
                  <a:pt x="87313" y="81228"/>
                  <a:pt x="114565" y="33338"/>
                  <a:pt x="114301" y="27517"/>
                </a:cubicBezTo>
                <a:cubicBezTo>
                  <a:pt x="114037" y="21696"/>
                  <a:pt x="84932" y="44980"/>
                  <a:pt x="66676" y="41805"/>
                </a:cubicBezTo>
                <a:cubicBezTo>
                  <a:pt x="48420" y="38630"/>
                  <a:pt x="-263" y="-5291"/>
                  <a:pt x="1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: 図形 2426">
            <a:extLst>
              <a:ext uri="{FF2B5EF4-FFF2-40B4-BE49-F238E27FC236}">
                <a16:creationId xmlns:a16="http://schemas.microsoft.com/office/drawing/2014/main" id="{0AFCB26C-D673-4226-9DD4-80C843ACE5B8}"/>
              </a:ext>
            </a:extLst>
          </p:cNvPr>
          <p:cNvSpPr/>
          <p:nvPr/>
        </p:nvSpPr>
        <p:spPr>
          <a:xfrm>
            <a:off x="2546115" y="10898858"/>
            <a:ext cx="283787" cy="442368"/>
          </a:xfrm>
          <a:custGeom>
            <a:avLst/>
            <a:gdLst>
              <a:gd name="connsiteX0" fmla="*/ 281223 w 283787"/>
              <a:gd name="connsiteY0" fmla="*/ 4092 h 442368"/>
              <a:gd name="connsiteX1" fmla="*/ 184385 w 283787"/>
              <a:gd name="connsiteY1" fmla="*/ 142205 h 442368"/>
              <a:gd name="connsiteX2" fmla="*/ 95485 w 283787"/>
              <a:gd name="connsiteY2" fmla="*/ 286667 h 442368"/>
              <a:gd name="connsiteX3" fmla="*/ 235 w 283787"/>
              <a:gd name="connsiteY3" fmla="*/ 442242 h 442368"/>
              <a:gd name="connsiteX4" fmla="*/ 74848 w 283787"/>
              <a:gd name="connsiteY4" fmla="*/ 307305 h 442368"/>
              <a:gd name="connsiteX5" fmla="*/ 281223 w 283787"/>
              <a:gd name="connsiteY5" fmla="*/ 4092 h 4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787" h="442368">
                <a:moveTo>
                  <a:pt x="281223" y="4092"/>
                </a:moveTo>
                <a:cubicBezTo>
                  <a:pt x="299479" y="-23425"/>
                  <a:pt x="215341" y="95109"/>
                  <a:pt x="184385" y="142205"/>
                </a:cubicBezTo>
                <a:cubicBezTo>
                  <a:pt x="153429" y="189301"/>
                  <a:pt x="95485" y="286667"/>
                  <a:pt x="95485" y="286667"/>
                </a:cubicBezTo>
                <a:cubicBezTo>
                  <a:pt x="64793" y="336673"/>
                  <a:pt x="3674" y="438802"/>
                  <a:pt x="235" y="442242"/>
                </a:cubicBezTo>
                <a:cubicBezTo>
                  <a:pt x="-3204" y="445682"/>
                  <a:pt x="31456" y="378478"/>
                  <a:pt x="74848" y="307305"/>
                </a:cubicBezTo>
                <a:cubicBezTo>
                  <a:pt x="118240" y="236132"/>
                  <a:pt x="262967" y="31609"/>
                  <a:pt x="281223" y="4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: 図形 2427">
            <a:extLst>
              <a:ext uri="{FF2B5EF4-FFF2-40B4-BE49-F238E27FC236}">
                <a16:creationId xmlns:a16="http://schemas.microsoft.com/office/drawing/2014/main" id="{4F998A1C-3D02-4BA0-8DB8-BAEAF51D5504}"/>
              </a:ext>
            </a:extLst>
          </p:cNvPr>
          <p:cNvSpPr/>
          <p:nvPr/>
        </p:nvSpPr>
        <p:spPr>
          <a:xfrm>
            <a:off x="2452173" y="11042504"/>
            <a:ext cx="36584" cy="247733"/>
          </a:xfrm>
          <a:custGeom>
            <a:avLst/>
            <a:gdLst>
              <a:gd name="connsiteX0" fmla="*/ 21152 w 36584"/>
              <a:gd name="connsiteY0" fmla="*/ 146 h 247733"/>
              <a:gd name="connsiteX1" fmla="*/ 27502 w 36584"/>
              <a:gd name="connsiteY1" fmla="*/ 203346 h 247733"/>
              <a:gd name="connsiteX2" fmla="*/ 35440 w 36584"/>
              <a:gd name="connsiteY2" fmla="*/ 246209 h 247733"/>
              <a:gd name="connsiteX3" fmla="*/ 515 w 36584"/>
              <a:gd name="connsiteY3" fmla="*/ 171596 h 247733"/>
              <a:gd name="connsiteX4" fmla="*/ 21152 w 36584"/>
              <a:gd name="connsiteY4" fmla="*/ 146 h 24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" h="247733">
                <a:moveTo>
                  <a:pt x="21152" y="146"/>
                </a:moveTo>
                <a:cubicBezTo>
                  <a:pt x="25650" y="5438"/>
                  <a:pt x="25121" y="162336"/>
                  <a:pt x="27502" y="203346"/>
                </a:cubicBezTo>
                <a:cubicBezTo>
                  <a:pt x="29883" y="244357"/>
                  <a:pt x="39938" y="251501"/>
                  <a:pt x="35440" y="246209"/>
                </a:cubicBezTo>
                <a:cubicBezTo>
                  <a:pt x="30942" y="240917"/>
                  <a:pt x="4484" y="208373"/>
                  <a:pt x="515" y="171596"/>
                </a:cubicBezTo>
                <a:cubicBezTo>
                  <a:pt x="-3454" y="134819"/>
                  <a:pt x="16654" y="-5146"/>
                  <a:pt x="21152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: 図形 2428">
            <a:extLst>
              <a:ext uri="{FF2B5EF4-FFF2-40B4-BE49-F238E27FC236}">
                <a16:creationId xmlns:a16="http://schemas.microsoft.com/office/drawing/2014/main" id="{C240B1B2-365E-4992-BCF4-89DE47D4B551}"/>
              </a:ext>
            </a:extLst>
          </p:cNvPr>
          <p:cNvSpPr/>
          <p:nvPr/>
        </p:nvSpPr>
        <p:spPr>
          <a:xfrm>
            <a:off x="2500310" y="10845586"/>
            <a:ext cx="229064" cy="352417"/>
          </a:xfrm>
          <a:custGeom>
            <a:avLst/>
            <a:gdLst>
              <a:gd name="connsiteX0" fmla="*/ 228603 w 229064"/>
              <a:gd name="connsiteY0" fmla="*/ 214 h 352417"/>
              <a:gd name="connsiteX1" fmla="*/ 101603 w 229064"/>
              <a:gd name="connsiteY1" fmla="*/ 214527 h 352417"/>
              <a:gd name="connsiteX2" fmla="*/ 38103 w 229064"/>
              <a:gd name="connsiteY2" fmla="*/ 287552 h 352417"/>
              <a:gd name="connsiteX3" fmla="*/ 53978 w 229064"/>
              <a:gd name="connsiteY3" fmla="*/ 333589 h 352417"/>
              <a:gd name="connsiteX4" fmla="*/ 3 w 229064"/>
              <a:gd name="connsiteY4" fmla="*/ 347877 h 352417"/>
              <a:gd name="connsiteX5" fmla="*/ 52390 w 229064"/>
              <a:gd name="connsiteY5" fmla="*/ 257389 h 352417"/>
              <a:gd name="connsiteX6" fmla="*/ 228603 w 229064"/>
              <a:gd name="connsiteY6" fmla="*/ 214 h 35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64" h="352417">
                <a:moveTo>
                  <a:pt x="228603" y="214"/>
                </a:moveTo>
                <a:cubicBezTo>
                  <a:pt x="236805" y="-6930"/>
                  <a:pt x="133353" y="166637"/>
                  <a:pt x="101603" y="214527"/>
                </a:cubicBezTo>
                <a:cubicBezTo>
                  <a:pt x="69853" y="262417"/>
                  <a:pt x="46040" y="267708"/>
                  <a:pt x="38103" y="287552"/>
                </a:cubicBezTo>
                <a:cubicBezTo>
                  <a:pt x="30166" y="307396"/>
                  <a:pt x="60328" y="323535"/>
                  <a:pt x="53978" y="333589"/>
                </a:cubicBezTo>
                <a:cubicBezTo>
                  <a:pt x="47628" y="343643"/>
                  <a:pt x="268" y="360577"/>
                  <a:pt x="3" y="347877"/>
                </a:cubicBezTo>
                <a:cubicBezTo>
                  <a:pt x="-262" y="335177"/>
                  <a:pt x="14555" y="317449"/>
                  <a:pt x="52390" y="257389"/>
                </a:cubicBezTo>
                <a:cubicBezTo>
                  <a:pt x="90225" y="197329"/>
                  <a:pt x="220401" y="7358"/>
                  <a:pt x="22860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: 図形 2429">
            <a:extLst>
              <a:ext uri="{FF2B5EF4-FFF2-40B4-BE49-F238E27FC236}">
                <a16:creationId xmlns:a16="http://schemas.microsoft.com/office/drawing/2014/main" id="{7D88FEF2-4F7A-4D6C-B077-7A3ED65EF322}"/>
              </a:ext>
            </a:extLst>
          </p:cNvPr>
          <p:cNvSpPr/>
          <p:nvPr/>
        </p:nvSpPr>
        <p:spPr>
          <a:xfrm>
            <a:off x="6755012" y="8672373"/>
            <a:ext cx="268139" cy="973197"/>
          </a:xfrm>
          <a:custGeom>
            <a:avLst/>
            <a:gdLst>
              <a:gd name="connsiteX0" fmla="*/ 268088 w 268139"/>
              <a:gd name="connsiteY0" fmla="*/ 140 h 973197"/>
              <a:gd name="connsiteX1" fmla="*/ 129976 w 268139"/>
              <a:gd name="connsiteY1" fmla="*/ 514490 h 973197"/>
              <a:gd name="connsiteX2" fmla="*/ 42663 w 268139"/>
              <a:gd name="connsiteY2" fmla="*/ 871677 h 973197"/>
              <a:gd name="connsiteX3" fmla="*/ 4563 w 268139"/>
              <a:gd name="connsiteY3" fmla="*/ 954227 h 973197"/>
              <a:gd name="connsiteX4" fmla="*/ 144263 w 268139"/>
              <a:gd name="connsiteY4" fmla="*/ 565290 h 973197"/>
              <a:gd name="connsiteX5" fmla="*/ 268088 w 268139"/>
              <a:gd name="connsiteY5" fmla="*/ 140 h 97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39" h="973197">
                <a:moveTo>
                  <a:pt x="268088" y="140"/>
                </a:moveTo>
                <a:cubicBezTo>
                  <a:pt x="265707" y="-8326"/>
                  <a:pt x="167547" y="369234"/>
                  <a:pt x="129976" y="514490"/>
                </a:cubicBezTo>
                <a:cubicBezTo>
                  <a:pt x="92405" y="659746"/>
                  <a:pt x="63565" y="798388"/>
                  <a:pt x="42663" y="871677"/>
                </a:cubicBezTo>
                <a:cubicBezTo>
                  <a:pt x="21761" y="944966"/>
                  <a:pt x="-12370" y="1005292"/>
                  <a:pt x="4563" y="954227"/>
                </a:cubicBezTo>
                <a:cubicBezTo>
                  <a:pt x="21496" y="903163"/>
                  <a:pt x="99019" y="721394"/>
                  <a:pt x="144263" y="565290"/>
                </a:cubicBezTo>
                <a:cubicBezTo>
                  <a:pt x="189507" y="409186"/>
                  <a:pt x="270469" y="8606"/>
                  <a:pt x="268088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: 図形 2430">
            <a:extLst>
              <a:ext uri="{FF2B5EF4-FFF2-40B4-BE49-F238E27FC236}">
                <a16:creationId xmlns:a16="http://schemas.microsoft.com/office/drawing/2014/main" id="{1B7FC15E-5B14-4B03-A4F2-BF960E64955B}"/>
              </a:ext>
            </a:extLst>
          </p:cNvPr>
          <p:cNvSpPr/>
          <p:nvPr/>
        </p:nvSpPr>
        <p:spPr>
          <a:xfrm>
            <a:off x="6595846" y="9636225"/>
            <a:ext cx="174756" cy="925932"/>
          </a:xfrm>
          <a:custGeom>
            <a:avLst/>
            <a:gdLst>
              <a:gd name="connsiteX0" fmla="*/ 170079 w 174756"/>
              <a:gd name="connsiteY0" fmla="*/ 20538 h 925932"/>
              <a:gd name="connsiteX1" fmla="*/ 22442 w 174756"/>
              <a:gd name="connsiteY1" fmla="*/ 623788 h 925932"/>
              <a:gd name="connsiteX2" fmla="*/ 3392 w 174756"/>
              <a:gd name="connsiteY2" fmla="*/ 925413 h 925932"/>
              <a:gd name="connsiteX3" fmla="*/ 51017 w 174756"/>
              <a:gd name="connsiteY3" fmla="*/ 682525 h 925932"/>
              <a:gd name="connsiteX4" fmla="*/ 130392 w 174756"/>
              <a:gd name="connsiteY4" fmla="*/ 190400 h 925932"/>
              <a:gd name="connsiteX5" fmla="*/ 170079 w 174756"/>
              <a:gd name="connsiteY5" fmla="*/ 20538 h 9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56" h="925932">
                <a:moveTo>
                  <a:pt x="170079" y="20538"/>
                </a:moveTo>
                <a:cubicBezTo>
                  <a:pt x="152087" y="92769"/>
                  <a:pt x="50223" y="472976"/>
                  <a:pt x="22442" y="623788"/>
                </a:cubicBezTo>
                <a:cubicBezTo>
                  <a:pt x="-5339" y="774601"/>
                  <a:pt x="-1370" y="915624"/>
                  <a:pt x="3392" y="925413"/>
                </a:cubicBezTo>
                <a:cubicBezTo>
                  <a:pt x="8154" y="935202"/>
                  <a:pt x="29850" y="805027"/>
                  <a:pt x="51017" y="682525"/>
                </a:cubicBezTo>
                <a:cubicBezTo>
                  <a:pt x="72184" y="560023"/>
                  <a:pt x="111077" y="299408"/>
                  <a:pt x="130392" y="190400"/>
                </a:cubicBezTo>
                <a:cubicBezTo>
                  <a:pt x="149706" y="81392"/>
                  <a:pt x="188071" y="-51693"/>
                  <a:pt x="170079" y="20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: 図形 2431">
            <a:extLst>
              <a:ext uri="{FF2B5EF4-FFF2-40B4-BE49-F238E27FC236}">
                <a16:creationId xmlns:a16="http://schemas.microsoft.com/office/drawing/2014/main" id="{01DDAA19-0BFE-4D19-8D20-4AA4E438C5FE}"/>
              </a:ext>
            </a:extLst>
          </p:cNvPr>
          <p:cNvSpPr/>
          <p:nvPr/>
        </p:nvSpPr>
        <p:spPr>
          <a:xfrm>
            <a:off x="6602390" y="10523124"/>
            <a:ext cx="76534" cy="793683"/>
          </a:xfrm>
          <a:custGeom>
            <a:avLst/>
            <a:gdLst>
              <a:gd name="connsiteX0" fmla="*/ 23 w 76534"/>
              <a:gd name="connsiteY0" fmla="*/ 14701 h 793683"/>
              <a:gd name="connsiteX1" fmla="*/ 31773 w 76534"/>
              <a:gd name="connsiteY1" fmla="*/ 516351 h 793683"/>
              <a:gd name="connsiteX2" fmla="*/ 76223 w 76534"/>
              <a:gd name="connsiteY2" fmla="*/ 790989 h 793683"/>
              <a:gd name="connsiteX3" fmla="*/ 50823 w 76534"/>
              <a:gd name="connsiteY3" fmla="*/ 627476 h 793683"/>
              <a:gd name="connsiteX4" fmla="*/ 36535 w 76534"/>
              <a:gd name="connsiteY4" fmla="*/ 175039 h 793683"/>
              <a:gd name="connsiteX5" fmla="*/ 23 w 76534"/>
              <a:gd name="connsiteY5" fmla="*/ 14701 h 7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34" h="793683">
                <a:moveTo>
                  <a:pt x="23" y="14701"/>
                </a:moveTo>
                <a:cubicBezTo>
                  <a:pt x="-771" y="71586"/>
                  <a:pt x="19073" y="386970"/>
                  <a:pt x="31773" y="516351"/>
                </a:cubicBezTo>
                <a:cubicBezTo>
                  <a:pt x="44473" y="645732"/>
                  <a:pt x="73048" y="772468"/>
                  <a:pt x="76223" y="790989"/>
                </a:cubicBezTo>
                <a:cubicBezTo>
                  <a:pt x="79398" y="809510"/>
                  <a:pt x="57438" y="730134"/>
                  <a:pt x="50823" y="627476"/>
                </a:cubicBezTo>
                <a:cubicBezTo>
                  <a:pt x="44208" y="524818"/>
                  <a:pt x="45795" y="272406"/>
                  <a:pt x="36535" y="175039"/>
                </a:cubicBezTo>
                <a:cubicBezTo>
                  <a:pt x="27275" y="77672"/>
                  <a:pt x="817" y="-42184"/>
                  <a:pt x="23" y="14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: 図形 2432">
            <a:extLst>
              <a:ext uri="{FF2B5EF4-FFF2-40B4-BE49-F238E27FC236}">
                <a16:creationId xmlns:a16="http://schemas.microsoft.com/office/drawing/2014/main" id="{F2762EAD-1EA2-4573-9511-B298BCB71E13}"/>
              </a:ext>
            </a:extLst>
          </p:cNvPr>
          <p:cNvSpPr/>
          <p:nvPr/>
        </p:nvSpPr>
        <p:spPr>
          <a:xfrm>
            <a:off x="6678215" y="11301053"/>
            <a:ext cx="145811" cy="299160"/>
          </a:xfrm>
          <a:custGeom>
            <a:avLst/>
            <a:gdLst>
              <a:gd name="connsiteX0" fmla="*/ 398 w 145811"/>
              <a:gd name="connsiteY0" fmla="*/ 360 h 299160"/>
              <a:gd name="connsiteX1" fmla="*/ 106760 w 145811"/>
              <a:gd name="connsiteY1" fmla="*/ 167047 h 299160"/>
              <a:gd name="connsiteX2" fmla="*/ 144860 w 145811"/>
              <a:gd name="connsiteY2" fmla="*/ 298810 h 299160"/>
              <a:gd name="connsiteX3" fmla="*/ 73423 w 145811"/>
              <a:gd name="connsiteY3" fmla="*/ 127360 h 299160"/>
              <a:gd name="connsiteX4" fmla="*/ 398 w 145811"/>
              <a:gd name="connsiteY4" fmla="*/ 360 h 2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11" h="299160">
                <a:moveTo>
                  <a:pt x="398" y="360"/>
                </a:moveTo>
                <a:cubicBezTo>
                  <a:pt x="5954" y="6974"/>
                  <a:pt x="82683" y="117306"/>
                  <a:pt x="106760" y="167047"/>
                </a:cubicBezTo>
                <a:cubicBezTo>
                  <a:pt x="130837" y="216788"/>
                  <a:pt x="150416" y="305424"/>
                  <a:pt x="144860" y="298810"/>
                </a:cubicBezTo>
                <a:cubicBezTo>
                  <a:pt x="139304" y="292196"/>
                  <a:pt x="98029" y="174985"/>
                  <a:pt x="73423" y="127360"/>
                </a:cubicBezTo>
                <a:cubicBezTo>
                  <a:pt x="48817" y="79735"/>
                  <a:pt x="-5158" y="-6254"/>
                  <a:pt x="39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: 図形 2433">
            <a:extLst>
              <a:ext uri="{FF2B5EF4-FFF2-40B4-BE49-F238E27FC236}">
                <a16:creationId xmlns:a16="http://schemas.microsoft.com/office/drawing/2014/main" id="{B96806D0-CD5A-487D-B614-3FA7BF78E673}"/>
              </a:ext>
            </a:extLst>
          </p:cNvPr>
          <p:cNvSpPr/>
          <p:nvPr/>
        </p:nvSpPr>
        <p:spPr>
          <a:xfrm>
            <a:off x="6583358" y="8964274"/>
            <a:ext cx="352484" cy="397248"/>
          </a:xfrm>
          <a:custGeom>
            <a:avLst/>
            <a:gdLst>
              <a:gd name="connsiteX0" fmla="*/ 352430 w 352484"/>
              <a:gd name="connsiteY0" fmla="*/ 339 h 397248"/>
              <a:gd name="connsiteX1" fmla="*/ 227017 w 352484"/>
              <a:gd name="connsiteY1" fmla="*/ 276564 h 397248"/>
              <a:gd name="connsiteX2" fmla="*/ 134942 w 352484"/>
              <a:gd name="connsiteY2" fmla="*/ 351176 h 397248"/>
              <a:gd name="connsiteX3" fmla="*/ 5 w 352484"/>
              <a:gd name="connsiteY3" fmla="*/ 397214 h 397248"/>
              <a:gd name="connsiteX4" fmla="*/ 130180 w 352484"/>
              <a:gd name="connsiteY4" fmla="*/ 355939 h 397248"/>
              <a:gd name="connsiteX5" fmla="*/ 241305 w 352484"/>
              <a:gd name="connsiteY5" fmla="*/ 222589 h 397248"/>
              <a:gd name="connsiteX6" fmla="*/ 352430 w 352484"/>
              <a:gd name="connsiteY6" fmla="*/ 339 h 39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484" h="397248">
                <a:moveTo>
                  <a:pt x="352430" y="339"/>
                </a:moveTo>
                <a:cubicBezTo>
                  <a:pt x="350049" y="9335"/>
                  <a:pt x="263265" y="218091"/>
                  <a:pt x="227017" y="276564"/>
                </a:cubicBezTo>
                <a:cubicBezTo>
                  <a:pt x="190769" y="335037"/>
                  <a:pt x="172777" y="331068"/>
                  <a:pt x="134942" y="351176"/>
                </a:cubicBezTo>
                <a:cubicBezTo>
                  <a:pt x="97107" y="371284"/>
                  <a:pt x="799" y="396420"/>
                  <a:pt x="5" y="397214"/>
                </a:cubicBezTo>
                <a:cubicBezTo>
                  <a:pt x="-789" y="398008"/>
                  <a:pt x="89963" y="385043"/>
                  <a:pt x="130180" y="355939"/>
                </a:cubicBezTo>
                <a:cubicBezTo>
                  <a:pt x="170397" y="326835"/>
                  <a:pt x="204528" y="281326"/>
                  <a:pt x="241305" y="222589"/>
                </a:cubicBezTo>
                <a:cubicBezTo>
                  <a:pt x="278082" y="163852"/>
                  <a:pt x="354811" y="-8657"/>
                  <a:pt x="352430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: 図形 2434">
            <a:extLst>
              <a:ext uri="{FF2B5EF4-FFF2-40B4-BE49-F238E27FC236}">
                <a16:creationId xmlns:a16="http://schemas.microsoft.com/office/drawing/2014/main" id="{E934EB29-40E0-44BB-B0F5-65410A40E2B2}"/>
              </a:ext>
            </a:extLst>
          </p:cNvPr>
          <p:cNvSpPr/>
          <p:nvPr/>
        </p:nvSpPr>
        <p:spPr>
          <a:xfrm>
            <a:off x="6576934" y="9039933"/>
            <a:ext cx="281159" cy="305727"/>
          </a:xfrm>
          <a:custGeom>
            <a:avLst/>
            <a:gdLst>
              <a:gd name="connsiteX0" fmla="*/ 279479 w 281159"/>
              <a:gd name="connsiteY0" fmla="*/ 880 h 305727"/>
              <a:gd name="connsiteX1" fmla="*/ 166766 w 281159"/>
              <a:gd name="connsiteY1" fmla="*/ 183442 h 305727"/>
              <a:gd name="connsiteX2" fmla="*/ 117554 w 281159"/>
              <a:gd name="connsiteY2" fmla="*/ 248530 h 305727"/>
              <a:gd name="connsiteX3" fmla="*/ 79 w 281159"/>
              <a:gd name="connsiteY3" fmla="*/ 305680 h 305727"/>
              <a:gd name="connsiteX4" fmla="*/ 136604 w 281159"/>
              <a:gd name="connsiteY4" fmla="*/ 239005 h 305727"/>
              <a:gd name="connsiteX5" fmla="*/ 227091 w 281159"/>
              <a:gd name="connsiteY5" fmla="*/ 118355 h 305727"/>
              <a:gd name="connsiteX6" fmla="*/ 279479 w 281159"/>
              <a:gd name="connsiteY6" fmla="*/ 880 h 30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59" h="305727">
                <a:moveTo>
                  <a:pt x="279479" y="880"/>
                </a:moveTo>
                <a:cubicBezTo>
                  <a:pt x="269425" y="11728"/>
                  <a:pt x="193753" y="142167"/>
                  <a:pt x="166766" y="183442"/>
                </a:cubicBezTo>
                <a:cubicBezTo>
                  <a:pt x="139779" y="224717"/>
                  <a:pt x="145335" y="228157"/>
                  <a:pt x="117554" y="248530"/>
                </a:cubicBezTo>
                <a:cubicBezTo>
                  <a:pt x="89773" y="268903"/>
                  <a:pt x="-3096" y="307267"/>
                  <a:pt x="79" y="305680"/>
                </a:cubicBezTo>
                <a:cubicBezTo>
                  <a:pt x="3254" y="304093"/>
                  <a:pt x="98769" y="270226"/>
                  <a:pt x="136604" y="239005"/>
                </a:cubicBezTo>
                <a:cubicBezTo>
                  <a:pt x="174439" y="207784"/>
                  <a:pt x="201956" y="154338"/>
                  <a:pt x="227091" y="118355"/>
                </a:cubicBezTo>
                <a:cubicBezTo>
                  <a:pt x="252226" y="82372"/>
                  <a:pt x="289533" y="-9968"/>
                  <a:pt x="27947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: 図形 2435">
            <a:extLst>
              <a:ext uri="{FF2B5EF4-FFF2-40B4-BE49-F238E27FC236}">
                <a16:creationId xmlns:a16="http://schemas.microsoft.com/office/drawing/2014/main" id="{032875BD-8931-4555-A730-0B05186DADD8}"/>
              </a:ext>
            </a:extLst>
          </p:cNvPr>
          <p:cNvSpPr/>
          <p:nvPr/>
        </p:nvSpPr>
        <p:spPr>
          <a:xfrm>
            <a:off x="6682476" y="8691889"/>
            <a:ext cx="323777" cy="495199"/>
          </a:xfrm>
          <a:custGeom>
            <a:avLst/>
            <a:gdLst>
              <a:gd name="connsiteX0" fmla="*/ 323162 w 323777"/>
              <a:gd name="connsiteY0" fmla="*/ 1261 h 495199"/>
              <a:gd name="connsiteX1" fmla="*/ 167587 w 323777"/>
              <a:gd name="connsiteY1" fmla="*/ 283836 h 495199"/>
              <a:gd name="connsiteX2" fmla="*/ 61224 w 323777"/>
              <a:gd name="connsiteY2" fmla="*/ 426711 h 495199"/>
              <a:gd name="connsiteX3" fmla="*/ 899 w 323777"/>
              <a:gd name="connsiteY3" fmla="*/ 494974 h 495199"/>
              <a:gd name="connsiteX4" fmla="*/ 105674 w 323777"/>
              <a:gd name="connsiteY4" fmla="*/ 406074 h 495199"/>
              <a:gd name="connsiteX5" fmla="*/ 323162 w 323777"/>
              <a:gd name="connsiteY5" fmla="*/ 1261 h 49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777" h="495199">
                <a:moveTo>
                  <a:pt x="323162" y="1261"/>
                </a:moveTo>
                <a:cubicBezTo>
                  <a:pt x="333481" y="-19112"/>
                  <a:pt x="211243" y="212928"/>
                  <a:pt x="167587" y="283836"/>
                </a:cubicBezTo>
                <a:cubicBezTo>
                  <a:pt x="123931" y="354744"/>
                  <a:pt x="89005" y="391521"/>
                  <a:pt x="61224" y="426711"/>
                </a:cubicBezTo>
                <a:cubicBezTo>
                  <a:pt x="33443" y="461901"/>
                  <a:pt x="-6509" y="498414"/>
                  <a:pt x="899" y="494974"/>
                </a:cubicBezTo>
                <a:cubicBezTo>
                  <a:pt x="8307" y="491535"/>
                  <a:pt x="46672" y="489418"/>
                  <a:pt x="105674" y="406074"/>
                </a:cubicBezTo>
                <a:cubicBezTo>
                  <a:pt x="164676" y="322730"/>
                  <a:pt x="312843" y="21634"/>
                  <a:pt x="32316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: 図形 2436">
            <a:extLst>
              <a:ext uri="{FF2B5EF4-FFF2-40B4-BE49-F238E27FC236}">
                <a16:creationId xmlns:a16="http://schemas.microsoft.com/office/drawing/2014/main" id="{DEC5C4AB-4AE6-4BBC-B7F2-8A60DB987782}"/>
              </a:ext>
            </a:extLst>
          </p:cNvPr>
          <p:cNvSpPr/>
          <p:nvPr/>
        </p:nvSpPr>
        <p:spPr>
          <a:xfrm>
            <a:off x="6653235" y="8682038"/>
            <a:ext cx="311253" cy="474828"/>
          </a:xfrm>
          <a:custGeom>
            <a:avLst/>
            <a:gdLst>
              <a:gd name="connsiteX0" fmla="*/ 311128 w 311253"/>
              <a:gd name="connsiteY0" fmla="*/ 0 h 474828"/>
              <a:gd name="connsiteX1" fmla="*/ 103165 w 311253"/>
              <a:gd name="connsiteY1" fmla="*/ 349250 h 474828"/>
              <a:gd name="connsiteX2" fmla="*/ 15853 w 311253"/>
              <a:gd name="connsiteY2" fmla="*/ 457200 h 474828"/>
              <a:gd name="connsiteX3" fmla="*/ 11090 w 311253"/>
              <a:gd name="connsiteY3" fmla="*/ 463550 h 474828"/>
              <a:gd name="connsiteX4" fmla="*/ 131740 w 311253"/>
              <a:gd name="connsiteY4" fmla="*/ 346075 h 474828"/>
              <a:gd name="connsiteX5" fmla="*/ 311128 w 311253"/>
              <a:gd name="connsiteY5" fmla="*/ 0 h 4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253" h="474828">
                <a:moveTo>
                  <a:pt x="311128" y="0"/>
                </a:moveTo>
                <a:cubicBezTo>
                  <a:pt x="306365" y="529"/>
                  <a:pt x="152377" y="273050"/>
                  <a:pt x="103165" y="349250"/>
                </a:cubicBezTo>
                <a:cubicBezTo>
                  <a:pt x="53953" y="425450"/>
                  <a:pt x="31199" y="438150"/>
                  <a:pt x="15853" y="457200"/>
                </a:cubicBezTo>
                <a:cubicBezTo>
                  <a:pt x="507" y="476250"/>
                  <a:pt x="-8224" y="482071"/>
                  <a:pt x="11090" y="463550"/>
                </a:cubicBezTo>
                <a:cubicBezTo>
                  <a:pt x="30404" y="445029"/>
                  <a:pt x="79352" y="420423"/>
                  <a:pt x="131740" y="346075"/>
                </a:cubicBezTo>
                <a:cubicBezTo>
                  <a:pt x="184128" y="271727"/>
                  <a:pt x="315891" y="-529"/>
                  <a:pt x="311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: 図形 2437">
            <a:extLst>
              <a:ext uri="{FF2B5EF4-FFF2-40B4-BE49-F238E27FC236}">
                <a16:creationId xmlns:a16="http://schemas.microsoft.com/office/drawing/2014/main" id="{E792E7E1-5DFE-4E67-809C-8DBD504A2E33}"/>
              </a:ext>
            </a:extLst>
          </p:cNvPr>
          <p:cNvSpPr/>
          <p:nvPr/>
        </p:nvSpPr>
        <p:spPr>
          <a:xfrm>
            <a:off x="6078323" y="8550271"/>
            <a:ext cx="484810" cy="622642"/>
          </a:xfrm>
          <a:custGeom>
            <a:avLst/>
            <a:gdLst>
              <a:gd name="connsiteX0" fmla="*/ 215 w 484810"/>
              <a:gd name="connsiteY0" fmla="*/ 4 h 622642"/>
              <a:gd name="connsiteX1" fmla="*/ 236752 w 484810"/>
              <a:gd name="connsiteY1" fmla="*/ 274642 h 622642"/>
              <a:gd name="connsiteX2" fmla="*/ 427252 w 484810"/>
              <a:gd name="connsiteY2" fmla="*/ 541342 h 622642"/>
              <a:gd name="connsiteX3" fmla="*/ 484402 w 484810"/>
              <a:gd name="connsiteY3" fmla="*/ 622304 h 622642"/>
              <a:gd name="connsiteX4" fmla="*/ 443127 w 484810"/>
              <a:gd name="connsiteY4" fmla="*/ 519117 h 622642"/>
              <a:gd name="connsiteX5" fmla="*/ 279615 w 484810"/>
              <a:gd name="connsiteY5" fmla="*/ 268292 h 622642"/>
              <a:gd name="connsiteX6" fmla="*/ 215 w 484810"/>
              <a:gd name="connsiteY6" fmla="*/ 4 h 62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810" h="622642">
                <a:moveTo>
                  <a:pt x="215" y="4"/>
                </a:moveTo>
                <a:cubicBezTo>
                  <a:pt x="-6929" y="1062"/>
                  <a:pt x="165579" y="184419"/>
                  <a:pt x="236752" y="274642"/>
                </a:cubicBezTo>
                <a:cubicBezTo>
                  <a:pt x="307925" y="364865"/>
                  <a:pt x="385977" y="483398"/>
                  <a:pt x="427252" y="541342"/>
                </a:cubicBezTo>
                <a:cubicBezTo>
                  <a:pt x="468527" y="599286"/>
                  <a:pt x="481756" y="626008"/>
                  <a:pt x="484402" y="622304"/>
                </a:cubicBezTo>
                <a:cubicBezTo>
                  <a:pt x="487048" y="618600"/>
                  <a:pt x="477258" y="578119"/>
                  <a:pt x="443127" y="519117"/>
                </a:cubicBezTo>
                <a:cubicBezTo>
                  <a:pt x="408996" y="460115"/>
                  <a:pt x="352640" y="355075"/>
                  <a:pt x="279615" y="268292"/>
                </a:cubicBezTo>
                <a:cubicBezTo>
                  <a:pt x="206590" y="181509"/>
                  <a:pt x="7359" y="-1054"/>
                  <a:pt x="2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: 図形 2438">
            <a:extLst>
              <a:ext uri="{FF2B5EF4-FFF2-40B4-BE49-F238E27FC236}">
                <a16:creationId xmlns:a16="http://schemas.microsoft.com/office/drawing/2014/main" id="{CEE4094C-E547-4EC9-BA14-A865162BC001}"/>
              </a:ext>
            </a:extLst>
          </p:cNvPr>
          <p:cNvSpPr/>
          <p:nvPr/>
        </p:nvSpPr>
        <p:spPr>
          <a:xfrm>
            <a:off x="6064176" y="8594157"/>
            <a:ext cx="453217" cy="613673"/>
          </a:xfrm>
          <a:custGeom>
            <a:avLst/>
            <a:gdLst>
              <a:gd name="connsiteX0" fmla="*/ 74 w 453217"/>
              <a:gd name="connsiteY0" fmla="*/ 568 h 613673"/>
              <a:gd name="connsiteX1" fmla="*/ 319162 w 453217"/>
              <a:gd name="connsiteY1" fmla="*/ 386331 h 613673"/>
              <a:gd name="connsiteX2" fmla="*/ 444574 w 453217"/>
              <a:gd name="connsiteY2" fmla="*/ 608581 h 613673"/>
              <a:gd name="connsiteX3" fmla="*/ 425524 w 453217"/>
              <a:gd name="connsiteY3" fmla="*/ 522856 h 613673"/>
              <a:gd name="connsiteX4" fmla="*/ 290587 w 453217"/>
              <a:gd name="connsiteY4" fmla="*/ 305368 h 613673"/>
              <a:gd name="connsiteX5" fmla="*/ 74 w 453217"/>
              <a:gd name="connsiteY5" fmla="*/ 568 h 61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217" h="613673">
                <a:moveTo>
                  <a:pt x="74" y="568"/>
                </a:moveTo>
                <a:cubicBezTo>
                  <a:pt x="4836" y="14062"/>
                  <a:pt x="245079" y="284996"/>
                  <a:pt x="319162" y="386331"/>
                </a:cubicBezTo>
                <a:cubicBezTo>
                  <a:pt x="393245" y="487667"/>
                  <a:pt x="426847" y="585827"/>
                  <a:pt x="444574" y="608581"/>
                </a:cubicBezTo>
                <a:cubicBezTo>
                  <a:pt x="462301" y="631335"/>
                  <a:pt x="451188" y="573391"/>
                  <a:pt x="425524" y="522856"/>
                </a:cubicBezTo>
                <a:cubicBezTo>
                  <a:pt x="399860" y="472321"/>
                  <a:pt x="359643" y="393210"/>
                  <a:pt x="290587" y="305368"/>
                </a:cubicBezTo>
                <a:cubicBezTo>
                  <a:pt x="221531" y="217526"/>
                  <a:pt x="-4688" y="-12926"/>
                  <a:pt x="74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: 図形 2439">
            <a:extLst>
              <a:ext uri="{FF2B5EF4-FFF2-40B4-BE49-F238E27FC236}">
                <a16:creationId xmlns:a16="http://schemas.microsoft.com/office/drawing/2014/main" id="{F1C42A01-C0D8-4F57-80DA-E9CE353A2990}"/>
              </a:ext>
            </a:extLst>
          </p:cNvPr>
          <p:cNvSpPr/>
          <p:nvPr/>
        </p:nvSpPr>
        <p:spPr>
          <a:xfrm>
            <a:off x="6234057" y="8805223"/>
            <a:ext cx="281206" cy="417583"/>
          </a:xfrm>
          <a:custGeom>
            <a:avLst/>
            <a:gdLst>
              <a:gd name="connsiteX0" fmla="*/ 56 w 281206"/>
              <a:gd name="connsiteY0" fmla="*/ 640 h 417583"/>
              <a:gd name="connsiteX1" fmla="*/ 193731 w 281206"/>
              <a:gd name="connsiteY1" fmla="*/ 349890 h 417583"/>
              <a:gd name="connsiteX2" fmla="*/ 281043 w 281206"/>
              <a:gd name="connsiteY2" fmla="*/ 411802 h 417583"/>
              <a:gd name="connsiteX3" fmla="*/ 174681 w 281206"/>
              <a:gd name="connsiteY3" fmla="*/ 267340 h 417583"/>
              <a:gd name="connsiteX4" fmla="*/ 56 w 281206"/>
              <a:gd name="connsiteY4" fmla="*/ 640 h 4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06" h="417583">
                <a:moveTo>
                  <a:pt x="56" y="640"/>
                </a:moveTo>
                <a:cubicBezTo>
                  <a:pt x="3231" y="14398"/>
                  <a:pt x="146900" y="281363"/>
                  <a:pt x="193731" y="349890"/>
                </a:cubicBezTo>
                <a:cubicBezTo>
                  <a:pt x="240562" y="418417"/>
                  <a:pt x="284218" y="425560"/>
                  <a:pt x="281043" y="411802"/>
                </a:cubicBezTo>
                <a:cubicBezTo>
                  <a:pt x="277868" y="398044"/>
                  <a:pt x="220454" y="336132"/>
                  <a:pt x="174681" y="267340"/>
                </a:cubicBezTo>
                <a:cubicBezTo>
                  <a:pt x="128908" y="198548"/>
                  <a:pt x="-3119" y="-13118"/>
                  <a:pt x="56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: 図形 2440">
            <a:extLst>
              <a:ext uri="{FF2B5EF4-FFF2-40B4-BE49-F238E27FC236}">
                <a16:creationId xmlns:a16="http://schemas.microsoft.com/office/drawing/2014/main" id="{26FD00D9-D38D-4D1E-B88B-17E59DFA15E3}"/>
              </a:ext>
            </a:extLst>
          </p:cNvPr>
          <p:cNvSpPr/>
          <p:nvPr/>
        </p:nvSpPr>
        <p:spPr>
          <a:xfrm>
            <a:off x="6111873" y="8366080"/>
            <a:ext cx="238946" cy="344875"/>
          </a:xfrm>
          <a:custGeom>
            <a:avLst/>
            <a:gdLst>
              <a:gd name="connsiteX0" fmla="*/ 2 w 238946"/>
              <a:gd name="connsiteY0" fmla="*/ 45 h 344875"/>
              <a:gd name="connsiteX1" fmla="*/ 203202 w 238946"/>
              <a:gd name="connsiteY1" fmla="*/ 268333 h 344875"/>
              <a:gd name="connsiteX2" fmla="*/ 236540 w 238946"/>
              <a:gd name="connsiteY2" fmla="*/ 344533 h 344875"/>
              <a:gd name="connsiteX3" fmla="*/ 207965 w 238946"/>
              <a:gd name="connsiteY3" fmla="*/ 247695 h 344875"/>
              <a:gd name="connsiteX4" fmla="*/ 2 w 238946"/>
              <a:gd name="connsiteY4" fmla="*/ 45 h 34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46" h="344875">
                <a:moveTo>
                  <a:pt x="2" y="45"/>
                </a:moveTo>
                <a:cubicBezTo>
                  <a:pt x="-792" y="3485"/>
                  <a:pt x="163779" y="210918"/>
                  <a:pt x="203202" y="268333"/>
                </a:cubicBezTo>
                <a:cubicBezTo>
                  <a:pt x="242625" y="325748"/>
                  <a:pt x="235746" y="347973"/>
                  <a:pt x="236540" y="344533"/>
                </a:cubicBezTo>
                <a:cubicBezTo>
                  <a:pt x="237334" y="341093"/>
                  <a:pt x="250034" y="305374"/>
                  <a:pt x="207965" y="247695"/>
                </a:cubicBezTo>
                <a:cubicBezTo>
                  <a:pt x="165896" y="190016"/>
                  <a:pt x="796" y="-3395"/>
                  <a:pt x="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: 図形 2441">
            <a:extLst>
              <a:ext uri="{FF2B5EF4-FFF2-40B4-BE49-F238E27FC236}">
                <a16:creationId xmlns:a16="http://schemas.microsoft.com/office/drawing/2014/main" id="{5F89F419-F208-4E66-80B3-C2C6F67D3430}"/>
              </a:ext>
            </a:extLst>
          </p:cNvPr>
          <p:cNvSpPr/>
          <p:nvPr/>
        </p:nvSpPr>
        <p:spPr>
          <a:xfrm>
            <a:off x="6467461" y="8732709"/>
            <a:ext cx="196212" cy="429546"/>
          </a:xfrm>
          <a:custGeom>
            <a:avLst/>
            <a:gdLst>
              <a:gd name="connsiteX0" fmla="*/ 14 w 196212"/>
              <a:gd name="connsiteY0" fmla="*/ 129 h 429546"/>
              <a:gd name="connsiteX1" fmla="*/ 161939 w 196212"/>
              <a:gd name="connsiteY1" fmla="*/ 331916 h 429546"/>
              <a:gd name="connsiteX2" fmla="*/ 195277 w 196212"/>
              <a:gd name="connsiteY2" fmla="*/ 428754 h 429546"/>
              <a:gd name="connsiteX3" fmla="*/ 171464 w 196212"/>
              <a:gd name="connsiteY3" fmla="*/ 293816 h 429546"/>
              <a:gd name="connsiteX4" fmla="*/ 14 w 196212"/>
              <a:gd name="connsiteY4" fmla="*/ 129 h 4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" h="429546">
                <a:moveTo>
                  <a:pt x="14" y="129"/>
                </a:moveTo>
                <a:cubicBezTo>
                  <a:pt x="-1574" y="6479"/>
                  <a:pt x="129395" y="260479"/>
                  <a:pt x="161939" y="331916"/>
                </a:cubicBezTo>
                <a:cubicBezTo>
                  <a:pt x="194483" y="403353"/>
                  <a:pt x="193690" y="435104"/>
                  <a:pt x="195277" y="428754"/>
                </a:cubicBezTo>
                <a:cubicBezTo>
                  <a:pt x="196865" y="422404"/>
                  <a:pt x="199775" y="364460"/>
                  <a:pt x="171464" y="293816"/>
                </a:cubicBezTo>
                <a:cubicBezTo>
                  <a:pt x="143154" y="223172"/>
                  <a:pt x="1602" y="-6221"/>
                  <a:pt x="1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: 図形 2442">
            <a:extLst>
              <a:ext uri="{FF2B5EF4-FFF2-40B4-BE49-F238E27FC236}">
                <a16:creationId xmlns:a16="http://schemas.microsoft.com/office/drawing/2014/main" id="{9BEC35EF-3A74-412E-A261-D0D1F5E6F698}"/>
              </a:ext>
            </a:extLst>
          </p:cNvPr>
          <p:cNvSpPr/>
          <p:nvPr/>
        </p:nvSpPr>
        <p:spPr>
          <a:xfrm>
            <a:off x="6166632" y="8100579"/>
            <a:ext cx="186551" cy="435411"/>
          </a:xfrm>
          <a:custGeom>
            <a:avLst/>
            <a:gdLst>
              <a:gd name="connsiteX0" fmla="*/ 113518 w 186551"/>
              <a:gd name="connsiteY0" fmla="*/ 2021 h 435411"/>
              <a:gd name="connsiteX1" fmla="*/ 16681 w 186551"/>
              <a:gd name="connsiteY1" fmla="*/ 133784 h 435411"/>
              <a:gd name="connsiteX2" fmla="*/ 186543 w 186551"/>
              <a:gd name="connsiteY2" fmla="*/ 435409 h 435411"/>
              <a:gd name="connsiteX3" fmla="*/ 8743 w 186551"/>
              <a:gd name="connsiteY3" fmla="*/ 129021 h 435411"/>
              <a:gd name="connsiteX4" fmla="*/ 37318 w 186551"/>
              <a:gd name="connsiteY4" fmla="*/ 59171 h 435411"/>
              <a:gd name="connsiteX5" fmla="*/ 113518 w 186551"/>
              <a:gd name="connsiteY5" fmla="*/ 2021 h 43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51" h="435411">
                <a:moveTo>
                  <a:pt x="113518" y="2021"/>
                </a:moveTo>
                <a:cubicBezTo>
                  <a:pt x="110078" y="14457"/>
                  <a:pt x="4510" y="61553"/>
                  <a:pt x="16681" y="133784"/>
                </a:cubicBezTo>
                <a:cubicBezTo>
                  <a:pt x="28852" y="206015"/>
                  <a:pt x="187866" y="436203"/>
                  <a:pt x="186543" y="435409"/>
                </a:cubicBezTo>
                <a:cubicBezTo>
                  <a:pt x="185220" y="434615"/>
                  <a:pt x="33614" y="191727"/>
                  <a:pt x="8743" y="129021"/>
                </a:cubicBezTo>
                <a:cubicBezTo>
                  <a:pt x="-16128" y="66315"/>
                  <a:pt x="18003" y="80602"/>
                  <a:pt x="37318" y="59171"/>
                </a:cubicBezTo>
                <a:cubicBezTo>
                  <a:pt x="56633" y="37740"/>
                  <a:pt x="116958" y="-10415"/>
                  <a:pt x="113518" y="2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: 図形 2443">
            <a:extLst>
              <a:ext uri="{FF2B5EF4-FFF2-40B4-BE49-F238E27FC236}">
                <a16:creationId xmlns:a16="http://schemas.microsoft.com/office/drawing/2014/main" id="{E4F18BB6-E88D-4D62-9205-0D3116C2C06F}"/>
              </a:ext>
            </a:extLst>
          </p:cNvPr>
          <p:cNvSpPr/>
          <p:nvPr/>
        </p:nvSpPr>
        <p:spPr>
          <a:xfrm>
            <a:off x="6512768" y="9211587"/>
            <a:ext cx="146594" cy="565834"/>
          </a:xfrm>
          <a:custGeom>
            <a:avLst/>
            <a:gdLst>
              <a:gd name="connsiteX0" fmla="*/ 745 w 146594"/>
              <a:gd name="connsiteY0" fmla="*/ 5438 h 565834"/>
              <a:gd name="connsiteX1" fmla="*/ 126157 w 146594"/>
              <a:gd name="connsiteY1" fmla="*/ 254676 h 565834"/>
              <a:gd name="connsiteX2" fmla="*/ 134095 w 146594"/>
              <a:gd name="connsiteY2" fmla="*/ 565826 h 565834"/>
              <a:gd name="connsiteX3" fmla="*/ 143620 w 146594"/>
              <a:gd name="connsiteY3" fmla="*/ 264201 h 565834"/>
              <a:gd name="connsiteX4" fmla="*/ 76945 w 146594"/>
              <a:gd name="connsiteY4" fmla="*/ 97513 h 565834"/>
              <a:gd name="connsiteX5" fmla="*/ 745 w 146594"/>
              <a:gd name="connsiteY5" fmla="*/ 5438 h 5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4" h="565834">
                <a:moveTo>
                  <a:pt x="745" y="5438"/>
                </a:moveTo>
                <a:cubicBezTo>
                  <a:pt x="8947" y="31632"/>
                  <a:pt x="103932" y="161278"/>
                  <a:pt x="126157" y="254676"/>
                </a:cubicBezTo>
                <a:cubicBezTo>
                  <a:pt x="148382" y="348074"/>
                  <a:pt x="131185" y="564239"/>
                  <a:pt x="134095" y="565826"/>
                </a:cubicBezTo>
                <a:cubicBezTo>
                  <a:pt x="137005" y="567413"/>
                  <a:pt x="153145" y="342253"/>
                  <a:pt x="143620" y="264201"/>
                </a:cubicBezTo>
                <a:cubicBezTo>
                  <a:pt x="134095" y="186149"/>
                  <a:pt x="99699" y="141169"/>
                  <a:pt x="76945" y="97513"/>
                </a:cubicBezTo>
                <a:cubicBezTo>
                  <a:pt x="54191" y="53857"/>
                  <a:pt x="-7457" y="-20756"/>
                  <a:pt x="745" y="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: 図形 2444">
            <a:extLst>
              <a:ext uri="{FF2B5EF4-FFF2-40B4-BE49-F238E27FC236}">
                <a16:creationId xmlns:a16="http://schemas.microsoft.com/office/drawing/2014/main" id="{88E0E6BD-600F-424F-A633-8705E20149DF}"/>
              </a:ext>
            </a:extLst>
          </p:cNvPr>
          <p:cNvSpPr/>
          <p:nvPr/>
        </p:nvSpPr>
        <p:spPr>
          <a:xfrm>
            <a:off x="6660264" y="9225262"/>
            <a:ext cx="150197" cy="584959"/>
          </a:xfrm>
          <a:custGeom>
            <a:avLst/>
            <a:gdLst>
              <a:gd name="connsiteX0" fmla="*/ 150111 w 150197"/>
              <a:gd name="connsiteY0" fmla="*/ 2876 h 584959"/>
              <a:gd name="connsiteX1" fmla="*/ 72324 w 150197"/>
              <a:gd name="connsiteY1" fmla="*/ 280688 h 584959"/>
              <a:gd name="connsiteX2" fmla="*/ 886 w 150197"/>
              <a:gd name="connsiteY2" fmla="*/ 582313 h 584959"/>
              <a:gd name="connsiteX3" fmla="*/ 35811 w 150197"/>
              <a:gd name="connsiteY3" fmla="*/ 412451 h 584959"/>
              <a:gd name="connsiteX4" fmla="*/ 86611 w 150197"/>
              <a:gd name="connsiteY4" fmla="*/ 150513 h 584959"/>
              <a:gd name="connsiteX5" fmla="*/ 150111 w 150197"/>
              <a:gd name="connsiteY5" fmla="*/ 2876 h 58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97" h="584959">
                <a:moveTo>
                  <a:pt x="150111" y="2876"/>
                </a:moveTo>
                <a:cubicBezTo>
                  <a:pt x="147730" y="24572"/>
                  <a:pt x="97195" y="184115"/>
                  <a:pt x="72324" y="280688"/>
                </a:cubicBezTo>
                <a:cubicBezTo>
                  <a:pt x="47453" y="377261"/>
                  <a:pt x="6971" y="560353"/>
                  <a:pt x="886" y="582313"/>
                </a:cubicBezTo>
                <a:cubicBezTo>
                  <a:pt x="-5199" y="604273"/>
                  <a:pt x="21524" y="484418"/>
                  <a:pt x="35811" y="412451"/>
                </a:cubicBezTo>
                <a:cubicBezTo>
                  <a:pt x="50098" y="340484"/>
                  <a:pt x="68090" y="213748"/>
                  <a:pt x="86611" y="150513"/>
                </a:cubicBezTo>
                <a:cubicBezTo>
                  <a:pt x="105132" y="87278"/>
                  <a:pt x="152492" y="-18820"/>
                  <a:pt x="150111" y="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: 図形 2445">
            <a:extLst>
              <a:ext uri="{FF2B5EF4-FFF2-40B4-BE49-F238E27FC236}">
                <a16:creationId xmlns:a16="http://schemas.microsoft.com/office/drawing/2014/main" id="{9CC56323-805C-4B01-8378-B03E8F2531C6}"/>
              </a:ext>
            </a:extLst>
          </p:cNvPr>
          <p:cNvSpPr/>
          <p:nvPr/>
        </p:nvSpPr>
        <p:spPr>
          <a:xfrm>
            <a:off x="6508768" y="9287192"/>
            <a:ext cx="117789" cy="815314"/>
          </a:xfrm>
          <a:custGeom>
            <a:avLst/>
            <a:gdLst>
              <a:gd name="connsiteX0" fmla="*/ 38082 w 117789"/>
              <a:gd name="connsiteY0" fmla="*/ 6033 h 815314"/>
              <a:gd name="connsiteX1" fmla="*/ 117457 w 117789"/>
              <a:gd name="connsiteY1" fmla="*/ 398146 h 815314"/>
              <a:gd name="connsiteX2" fmla="*/ 1570 w 117789"/>
              <a:gd name="connsiteY2" fmla="*/ 806133 h 815314"/>
              <a:gd name="connsiteX3" fmla="*/ 52370 w 117789"/>
              <a:gd name="connsiteY3" fmla="*/ 642621 h 815314"/>
              <a:gd name="connsiteX4" fmla="*/ 80945 w 117789"/>
              <a:gd name="connsiteY4" fmla="*/ 193358 h 815314"/>
              <a:gd name="connsiteX5" fmla="*/ 38082 w 117789"/>
              <a:gd name="connsiteY5" fmla="*/ 6033 h 81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89" h="815314">
                <a:moveTo>
                  <a:pt x="38082" y="6033"/>
                </a:moveTo>
                <a:cubicBezTo>
                  <a:pt x="44167" y="40164"/>
                  <a:pt x="123542" y="264796"/>
                  <a:pt x="117457" y="398146"/>
                </a:cubicBezTo>
                <a:cubicBezTo>
                  <a:pt x="111372" y="531496"/>
                  <a:pt x="12418" y="765387"/>
                  <a:pt x="1570" y="806133"/>
                </a:cubicBezTo>
                <a:cubicBezTo>
                  <a:pt x="-9278" y="846879"/>
                  <a:pt x="39141" y="744750"/>
                  <a:pt x="52370" y="642621"/>
                </a:cubicBezTo>
                <a:cubicBezTo>
                  <a:pt x="65599" y="540492"/>
                  <a:pt x="83326" y="297604"/>
                  <a:pt x="80945" y="193358"/>
                </a:cubicBezTo>
                <a:cubicBezTo>
                  <a:pt x="78564" y="89112"/>
                  <a:pt x="31997" y="-28098"/>
                  <a:pt x="38082" y="6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: 図形 2446">
            <a:extLst>
              <a:ext uri="{FF2B5EF4-FFF2-40B4-BE49-F238E27FC236}">
                <a16:creationId xmlns:a16="http://schemas.microsoft.com/office/drawing/2014/main" id="{906F72D7-3615-4F08-B7BF-998F56D0E1ED}"/>
              </a:ext>
            </a:extLst>
          </p:cNvPr>
          <p:cNvSpPr/>
          <p:nvPr/>
        </p:nvSpPr>
        <p:spPr>
          <a:xfrm>
            <a:off x="6465263" y="10663238"/>
            <a:ext cx="146940" cy="168571"/>
          </a:xfrm>
          <a:custGeom>
            <a:avLst/>
            <a:gdLst>
              <a:gd name="connsiteX0" fmla="*/ 146675 w 146940"/>
              <a:gd name="connsiteY0" fmla="*/ 0 h 168571"/>
              <a:gd name="connsiteX1" fmla="*/ 67300 w 146940"/>
              <a:gd name="connsiteY1" fmla="*/ 109537 h 168571"/>
              <a:gd name="connsiteX2" fmla="*/ 5387 w 146940"/>
              <a:gd name="connsiteY2" fmla="*/ 163512 h 168571"/>
              <a:gd name="connsiteX3" fmla="*/ 6975 w 146940"/>
              <a:gd name="connsiteY3" fmla="*/ 160337 h 168571"/>
              <a:gd name="connsiteX4" fmla="*/ 38725 w 146940"/>
              <a:gd name="connsiteY4" fmla="*/ 111125 h 168571"/>
              <a:gd name="connsiteX5" fmla="*/ 146675 w 146940"/>
              <a:gd name="connsiteY5" fmla="*/ 0 h 16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40" h="168571">
                <a:moveTo>
                  <a:pt x="146675" y="0"/>
                </a:moveTo>
                <a:cubicBezTo>
                  <a:pt x="151437" y="-265"/>
                  <a:pt x="90848" y="82285"/>
                  <a:pt x="67300" y="109537"/>
                </a:cubicBezTo>
                <a:cubicBezTo>
                  <a:pt x="43752" y="136789"/>
                  <a:pt x="5387" y="163512"/>
                  <a:pt x="5387" y="163512"/>
                </a:cubicBezTo>
                <a:cubicBezTo>
                  <a:pt x="-4667" y="171979"/>
                  <a:pt x="1419" y="169068"/>
                  <a:pt x="6975" y="160337"/>
                </a:cubicBezTo>
                <a:cubicBezTo>
                  <a:pt x="12531" y="151606"/>
                  <a:pt x="14913" y="137054"/>
                  <a:pt x="38725" y="111125"/>
                </a:cubicBezTo>
                <a:cubicBezTo>
                  <a:pt x="62537" y="85196"/>
                  <a:pt x="141913" y="265"/>
                  <a:pt x="1466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: 図形 2447">
            <a:extLst>
              <a:ext uri="{FF2B5EF4-FFF2-40B4-BE49-F238E27FC236}">
                <a16:creationId xmlns:a16="http://schemas.microsoft.com/office/drawing/2014/main" id="{4E5FB3BE-CE0D-4EF2-AB8C-46F2F7F82F7A}"/>
              </a:ext>
            </a:extLst>
          </p:cNvPr>
          <p:cNvSpPr/>
          <p:nvPr/>
        </p:nvSpPr>
        <p:spPr>
          <a:xfrm>
            <a:off x="6462943" y="10636011"/>
            <a:ext cx="159056" cy="111874"/>
          </a:xfrm>
          <a:custGeom>
            <a:avLst/>
            <a:gdLst>
              <a:gd name="connsiteX0" fmla="*/ 156932 w 159056"/>
              <a:gd name="connsiteY0" fmla="*/ 239 h 111874"/>
              <a:gd name="connsiteX1" fmla="*/ 1357 w 159056"/>
              <a:gd name="connsiteY1" fmla="*/ 108189 h 111874"/>
              <a:gd name="connsiteX2" fmla="*/ 85495 w 159056"/>
              <a:gd name="connsiteY2" fmla="*/ 79614 h 111874"/>
              <a:gd name="connsiteX3" fmla="*/ 156932 w 159056"/>
              <a:gd name="connsiteY3" fmla="*/ 239 h 11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" h="111874">
                <a:moveTo>
                  <a:pt x="156932" y="239"/>
                </a:moveTo>
                <a:cubicBezTo>
                  <a:pt x="142909" y="5002"/>
                  <a:pt x="13263" y="94960"/>
                  <a:pt x="1357" y="108189"/>
                </a:cubicBezTo>
                <a:cubicBezTo>
                  <a:pt x="-10549" y="121418"/>
                  <a:pt x="59037" y="96018"/>
                  <a:pt x="85495" y="79614"/>
                </a:cubicBezTo>
                <a:cubicBezTo>
                  <a:pt x="111953" y="63210"/>
                  <a:pt x="170955" y="-4524"/>
                  <a:pt x="15693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: 図形 2448">
            <a:extLst>
              <a:ext uri="{FF2B5EF4-FFF2-40B4-BE49-F238E27FC236}">
                <a16:creationId xmlns:a16="http://schemas.microsoft.com/office/drawing/2014/main" id="{E4EB6E3A-34F7-4EF0-914D-D05F8C938643}"/>
              </a:ext>
            </a:extLst>
          </p:cNvPr>
          <p:cNvSpPr/>
          <p:nvPr/>
        </p:nvSpPr>
        <p:spPr>
          <a:xfrm>
            <a:off x="6434698" y="10078739"/>
            <a:ext cx="74207" cy="745735"/>
          </a:xfrm>
          <a:custGeom>
            <a:avLst/>
            <a:gdLst>
              <a:gd name="connsiteX0" fmla="*/ 74052 w 74207"/>
              <a:gd name="connsiteY0" fmla="*/ 299 h 745735"/>
              <a:gd name="connsiteX1" fmla="*/ 4202 w 74207"/>
              <a:gd name="connsiteY1" fmla="*/ 387649 h 745735"/>
              <a:gd name="connsiteX2" fmla="*/ 10552 w 74207"/>
              <a:gd name="connsiteY2" fmla="*/ 582911 h 745735"/>
              <a:gd name="connsiteX3" fmla="*/ 32777 w 74207"/>
              <a:gd name="connsiteY3" fmla="*/ 743249 h 745735"/>
              <a:gd name="connsiteX4" fmla="*/ 23252 w 74207"/>
              <a:gd name="connsiteY4" fmla="*/ 454324 h 745735"/>
              <a:gd name="connsiteX5" fmla="*/ 74052 w 74207"/>
              <a:gd name="connsiteY5" fmla="*/ 299 h 74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07" h="745735">
                <a:moveTo>
                  <a:pt x="74052" y="299"/>
                </a:moveTo>
                <a:cubicBezTo>
                  <a:pt x="70877" y="-10814"/>
                  <a:pt x="14785" y="290547"/>
                  <a:pt x="4202" y="387649"/>
                </a:cubicBezTo>
                <a:cubicBezTo>
                  <a:pt x="-6381" y="484751"/>
                  <a:pt x="5789" y="523644"/>
                  <a:pt x="10552" y="582911"/>
                </a:cubicBezTo>
                <a:cubicBezTo>
                  <a:pt x="15314" y="642178"/>
                  <a:pt x="30660" y="764680"/>
                  <a:pt x="32777" y="743249"/>
                </a:cubicBezTo>
                <a:cubicBezTo>
                  <a:pt x="34894" y="721818"/>
                  <a:pt x="15579" y="574974"/>
                  <a:pt x="23252" y="454324"/>
                </a:cubicBezTo>
                <a:cubicBezTo>
                  <a:pt x="30925" y="333674"/>
                  <a:pt x="77227" y="11412"/>
                  <a:pt x="74052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: 図形 2449">
            <a:extLst>
              <a:ext uri="{FF2B5EF4-FFF2-40B4-BE49-F238E27FC236}">
                <a16:creationId xmlns:a16="http://schemas.microsoft.com/office/drawing/2014/main" id="{308125D2-21D6-462A-AFB0-B74D3A63A01B}"/>
              </a:ext>
            </a:extLst>
          </p:cNvPr>
          <p:cNvSpPr/>
          <p:nvPr/>
        </p:nvSpPr>
        <p:spPr>
          <a:xfrm>
            <a:off x="5916507" y="10235953"/>
            <a:ext cx="720849" cy="711653"/>
          </a:xfrm>
          <a:custGeom>
            <a:avLst/>
            <a:gdLst>
              <a:gd name="connsiteX0" fmla="*/ 11218 w 720849"/>
              <a:gd name="connsiteY0" fmla="*/ 9772 h 711653"/>
              <a:gd name="connsiteX1" fmla="*/ 328718 w 720849"/>
              <a:gd name="connsiteY1" fmla="*/ 414585 h 711653"/>
              <a:gd name="connsiteX2" fmla="*/ 560493 w 720849"/>
              <a:gd name="connsiteY2" fmla="*/ 676522 h 711653"/>
              <a:gd name="connsiteX3" fmla="*/ 592243 w 720849"/>
              <a:gd name="connsiteY3" fmla="*/ 708272 h 711653"/>
              <a:gd name="connsiteX4" fmla="*/ 617643 w 720849"/>
              <a:gd name="connsiteY4" fmla="*/ 670172 h 711653"/>
              <a:gd name="connsiteX5" fmla="*/ 720831 w 720849"/>
              <a:gd name="connsiteY5" fmla="*/ 522535 h 711653"/>
              <a:gd name="connsiteX6" fmla="*/ 625581 w 720849"/>
              <a:gd name="connsiteY6" fmla="*/ 627310 h 711653"/>
              <a:gd name="connsiteX7" fmla="*/ 560493 w 720849"/>
              <a:gd name="connsiteY7" fmla="*/ 693985 h 711653"/>
              <a:gd name="connsiteX8" fmla="*/ 498581 w 720849"/>
              <a:gd name="connsiteY8" fmla="*/ 589210 h 711653"/>
              <a:gd name="connsiteX9" fmla="*/ 112818 w 720849"/>
              <a:gd name="connsiteY9" fmla="*/ 163760 h 711653"/>
              <a:gd name="connsiteX10" fmla="*/ 11218 w 720849"/>
              <a:gd name="connsiteY10" fmla="*/ 9772 h 71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849" h="711653">
                <a:moveTo>
                  <a:pt x="11218" y="9772"/>
                </a:moveTo>
                <a:cubicBezTo>
                  <a:pt x="47201" y="51576"/>
                  <a:pt x="237172" y="303460"/>
                  <a:pt x="328718" y="414585"/>
                </a:cubicBezTo>
                <a:cubicBezTo>
                  <a:pt x="420264" y="525710"/>
                  <a:pt x="516572" y="627574"/>
                  <a:pt x="560493" y="676522"/>
                </a:cubicBezTo>
                <a:cubicBezTo>
                  <a:pt x="604414" y="725470"/>
                  <a:pt x="582718" y="709330"/>
                  <a:pt x="592243" y="708272"/>
                </a:cubicBezTo>
                <a:cubicBezTo>
                  <a:pt x="601768" y="707214"/>
                  <a:pt x="617643" y="670172"/>
                  <a:pt x="617643" y="670172"/>
                </a:cubicBezTo>
                <a:cubicBezTo>
                  <a:pt x="639074" y="639216"/>
                  <a:pt x="719508" y="529678"/>
                  <a:pt x="720831" y="522535"/>
                </a:cubicBezTo>
                <a:cubicBezTo>
                  <a:pt x="722154" y="515392"/>
                  <a:pt x="652304" y="598735"/>
                  <a:pt x="625581" y="627310"/>
                </a:cubicBezTo>
                <a:cubicBezTo>
                  <a:pt x="598858" y="655885"/>
                  <a:pt x="581660" y="700335"/>
                  <a:pt x="560493" y="693985"/>
                </a:cubicBezTo>
                <a:cubicBezTo>
                  <a:pt x="539326" y="687635"/>
                  <a:pt x="573194" y="677581"/>
                  <a:pt x="498581" y="589210"/>
                </a:cubicBezTo>
                <a:cubicBezTo>
                  <a:pt x="423968" y="500839"/>
                  <a:pt x="195368" y="259539"/>
                  <a:pt x="112818" y="163760"/>
                </a:cubicBezTo>
                <a:cubicBezTo>
                  <a:pt x="30268" y="67981"/>
                  <a:pt x="-24765" y="-32032"/>
                  <a:pt x="11218" y="9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: 図形 2450">
            <a:extLst>
              <a:ext uri="{FF2B5EF4-FFF2-40B4-BE49-F238E27FC236}">
                <a16:creationId xmlns:a16="http://schemas.microsoft.com/office/drawing/2014/main" id="{9F4F0492-CC49-44E7-ADA6-65826285C7AD}"/>
              </a:ext>
            </a:extLst>
          </p:cNvPr>
          <p:cNvSpPr/>
          <p:nvPr/>
        </p:nvSpPr>
        <p:spPr>
          <a:xfrm>
            <a:off x="5911850" y="10361455"/>
            <a:ext cx="717820" cy="705515"/>
          </a:xfrm>
          <a:custGeom>
            <a:avLst/>
            <a:gdLst>
              <a:gd name="connsiteX0" fmla="*/ 0 w 717820"/>
              <a:gd name="connsiteY0" fmla="*/ 158 h 705515"/>
              <a:gd name="connsiteX1" fmla="*/ 384175 w 717820"/>
              <a:gd name="connsiteY1" fmla="*/ 508158 h 705515"/>
              <a:gd name="connsiteX2" fmla="*/ 530225 w 717820"/>
              <a:gd name="connsiteY2" fmla="*/ 624045 h 705515"/>
              <a:gd name="connsiteX3" fmla="*/ 592138 w 717820"/>
              <a:gd name="connsiteY3" fmla="*/ 705008 h 705515"/>
              <a:gd name="connsiteX4" fmla="*/ 661988 w 717820"/>
              <a:gd name="connsiteY4" fmla="*/ 652620 h 705515"/>
              <a:gd name="connsiteX5" fmla="*/ 685800 w 717820"/>
              <a:gd name="connsiteY5" fmla="*/ 539908 h 705515"/>
              <a:gd name="connsiteX6" fmla="*/ 717550 w 717820"/>
              <a:gd name="connsiteY6" fmla="*/ 431958 h 705515"/>
              <a:gd name="connsiteX7" fmla="*/ 666750 w 717820"/>
              <a:gd name="connsiteY7" fmla="*/ 579595 h 705515"/>
              <a:gd name="connsiteX8" fmla="*/ 588963 w 717820"/>
              <a:gd name="connsiteY8" fmla="*/ 638333 h 705515"/>
              <a:gd name="connsiteX9" fmla="*/ 381000 w 717820"/>
              <a:gd name="connsiteY9" fmla="*/ 455770 h 705515"/>
              <a:gd name="connsiteX10" fmla="*/ 0 w 717820"/>
              <a:gd name="connsiteY10" fmla="*/ 158 h 7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820" h="705515">
                <a:moveTo>
                  <a:pt x="0" y="158"/>
                </a:moveTo>
                <a:cubicBezTo>
                  <a:pt x="529" y="8889"/>
                  <a:pt x="295804" y="404177"/>
                  <a:pt x="384175" y="508158"/>
                </a:cubicBezTo>
                <a:cubicBezTo>
                  <a:pt x="472546" y="612139"/>
                  <a:pt x="495565" y="591237"/>
                  <a:pt x="530225" y="624045"/>
                </a:cubicBezTo>
                <a:cubicBezTo>
                  <a:pt x="564885" y="656853"/>
                  <a:pt x="570178" y="700246"/>
                  <a:pt x="592138" y="705008"/>
                </a:cubicBezTo>
                <a:cubicBezTo>
                  <a:pt x="614099" y="709771"/>
                  <a:pt x="646378" y="680137"/>
                  <a:pt x="661988" y="652620"/>
                </a:cubicBezTo>
                <a:cubicBezTo>
                  <a:pt x="677598" y="625103"/>
                  <a:pt x="676540" y="576685"/>
                  <a:pt x="685800" y="539908"/>
                </a:cubicBezTo>
                <a:cubicBezTo>
                  <a:pt x="695060" y="503131"/>
                  <a:pt x="720725" y="425343"/>
                  <a:pt x="717550" y="431958"/>
                </a:cubicBezTo>
                <a:cubicBezTo>
                  <a:pt x="714375" y="438573"/>
                  <a:pt x="688181" y="545199"/>
                  <a:pt x="666750" y="579595"/>
                </a:cubicBezTo>
                <a:cubicBezTo>
                  <a:pt x="645319" y="613991"/>
                  <a:pt x="636588" y="658971"/>
                  <a:pt x="588963" y="638333"/>
                </a:cubicBezTo>
                <a:cubicBezTo>
                  <a:pt x="541338" y="617696"/>
                  <a:pt x="482600" y="565043"/>
                  <a:pt x="381000" y="455770"/>
                </a:cubicBezTo>
                <a:cubicBezTo>
                  <a:pt x="279400" y="346497"/>
                  <a:pt x="-529" y="-8573"/>
                  <a:pt x="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: 図形 2451">
            <a:extLst>
              <a:ext uri="{FF2B5EF4-FFF2-40B4-BE49-F238E27FC236}">
                <a16:creationId xmlns:a16="http://schemas.microsoft.com/office/drawing/2014/main" id="{5A572E02-AE34-4723-99B0-974DFC09F1B7}"/>
              </a:ext>
            </a:extLst>
          </p:cNvPr>
          <p:cNvSpPr/>
          <p:nvPr/>
        </p:nvSpPr>
        <p:spPr>
          <a:xfrm>
            <a:off x="5947939" y="10484115"/>
            <a:ext cx="150271" cy="186575"/>
          </a:xfrm>
          <a:custGeom>
            <a:avLst/>
            <a:gdLst>
              <a:gd name="connsiteX0" fmla="*/ 424 w 150271"/>
              <a:gd name="connsiteY0" fmla="*/ 1323 h 186575"/>
              <a:gd name="connsiteX1" fmla="*/ 146474 w 150271"/>
              <a:gd name="connsiteY1" fmla="*/ 183885 h 186575"/>
              <a:gd name="connsiteX2" fmla="*/ 102024 w 150271"/>
              <a:gd name="connsiteY2" fmla="*/ 104510 h 186575"/>
              <a:gd name="connsiteX3" fmla="*/ 424 w 150271"/>
              <a:gd name="connsiteY3" fmla="*/ 1323 h 1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71" h="186575">
                <a:moveTo>
                  <a:pt x="424" y="1323"/>
                </a:moveTo>
                <a:cubicBezTo>
                  <a:pt x="7832" y="14552"/>
                  <a:pt x="129541" y="166687"/>
                  <a:pt x="146474" y="183885"/>
                </a:cubicBezTo>
                <a:cubicBezTo>
                  <a:pt x="163407" y="201083"/>
                  <a:pt x="119222" y="131233"/>
                  <a:pt x="102024" y="104510"/>
                </a:cubicBezTo>
                <a:cubicBezTo>
                  <a:pt x="84826" y="77787"/>
                  <a:pt x="-6984" y="-11906"/>
                  <a:pt x="424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: 図形 2452">
            <a:extLst>
              <a:ext uri="{FF2B5EF4-FFF2-40B4-BE49-F238E27FC236}">
                <a16:creationId xmlns:a16="http://schemas.microsoft.com/office/drawing/2014/main" id="{367B46F4-15B6-47FC-952E-9A107286E697}"/>
              </a:ext>
            </a:extLst>
          </p:cNvPr>
          <p:cNvSpPr/>
          <p:nvPr/>
        </p:nvSpPr>
        <p:spPr>
          <a:xfrm>
            <a:off x="6103830" y="10680385"/>
            <a:ext cx="276861" cy="309154"/>
          </a:xfrm>
          <a:custGeom>
            <a:avLst/>
            <a:gdLst>
              <a:gd name="connsiteX0" fmla="*/ 108 w 276861"/>
              <a:gd name="connsiteY0" fmla="*/ 315 h 309154"/>
              <a:gd name="connsiteX1" fmla="*/ 258870 w 276861"/>
              <a:gd name="connsiteY1" fmla="*/ 294003 h 309154"/>
              <a:gd name="connsiteX2" fmla="*/ 227120 w 276861"/>
              <a:gd name="connsiteY2" fmla="*/ 238440 h 309154"/>
              <a:gd name="connsiteX3" fmla="*/ 108 w 276861"/>
              <a:gd name="connsiteY3" fmla="*/ 315 h 30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61" h="309154">
                <a:moveTo>
                  <a:pt x="108" y="315"/>
                </a:moveTo>
                <a:cubicBezTo>
                  <a:pt x="5400" y="9575"/>
                  <a:pt x="221035" y="254316"/>
                  <a:pt x="258870" y="294003"/>
                </a:cubicBezTo>
                <a:cubicBezTo>
                  <a:pt x="296705" y="333690"/>
                  <a:pt x="269453" y="288446"/>
                  <a:pt x="227120" y="238440"/>
                </a:cubicBezTo>
                <a:cubicBezTo>
                  <a:pt x="184787" y="188434"/>
                  <a:pt x="-5184" y="-8945"/>
                  <a:pt x="10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: 図形 2453">
            <a:extLst>
              <a:ext uri="{FF2B5EF4-FFF2-40B4-BE49-F238E27FC236}">
                <a16:creationId xmlns:a16="http://schemas.microsoft.com/office/drawing/2014/main" id="{E7E72B36-D125-4179-A10C-53EBE324C700}"/>
              </a:ext>
            </a:extLst>
          </p:cNvPr>
          <p:cNvSpPr/>
          <p:nvPr/>
        </p:nvSpPr>
        <p:spPr>
          <a:xfrm>
            <a:off x="5918200" y="10653713"/>
            <a:ext cx="571419" cy="649308"/>
          </a:xfrm>
          <a:custGeom>
            <a:avLst/>
            <a:gdLst>
              <a:gd name="connsiteX0" fmla="*/ 0 w 571419"/>
              <a:gd name="connsiteY0" fmla="*/ 0 h 649308"/>
              <a:gd name="connsiteX1" fmla="*/ 350838 w 571419"/>
              <a:gd name="connsiteY1" fmla="*/ 398462 h 649308"/>
              <a:gd name="connsiteX2" fmla="*/ 555625 w 571419"/>
              <a:gd name="connsiteY2" fmla="*/ 631825 h 649308"/>
              <a:gd name="connsiteX3" fmla="*/ 547688 w 571419"/>
              <a:gd name="connsiteY3" fmla="*/ 617537 h 649308"/>
              <a:gd name="connsiteX4" fmla="*/ 468313 w 571419"/>
              <a:gd name="connsiteY4" fmla="*/ 498475 h 649308"/>
              <a:gd name="connsiteX5" fmla="*/ 0 w 571419"/>
              <a:gd name="connsiteY5" fmla="*/ 0 h 64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19" h="649308">
                <a:moveTo>
                  <a:pt x="0" y="0"/>
                </a:moveTo>
                <a:lnTo>
                  <a:pt x="350838" y="398462"/>
                </a:lnTo>
                <a:lnTo>
                  <a:pt x="555625" y="631825"/>
                </a:lnTo>
                <a:cubicBezTo>
                  <a:pt x="588433" y="668338"/>
                  <a:pt x="562240" y="639762"/>
                  <a:pt x="547688" y="617537"/>
                </a:cubicBezTo>
                <a:cubicBezTo>
                  <a:pt x="533136" y="595312"/>
                  <a:pt x="558007" y="600339"/>
                  <a:pt x="468313" y="498475"/>
                </a:cubicBezTo>
                <a:cubicBezTo>
                  <a:pt x="378619" y="396611"/>
                  <a:pt x="194072" y="20148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: 図形 2454">
            <a:extLst>
              <a:ext uri="{FF2B5EF4-FFF2-40B4-BE49-F238E27FC236}">
                <a16:creationId xmlns:a16="http://schemas.microsoft.com/office/drawing/2014/main" id="{2BFA3418-ED28-4678-BE49-740F5023CC8A}"/>
              </a:ext>
            </a:extLst>
          </p:cNvPr>
          <p:cNvSpPr/>
          <p:nvPr/>
        </p:nvSpPr>
        <p:spPr>
          <a:xfrm>
            <a:off x="5846763" y="10661650"/>
            <a:ext cx="645057" cy="681880"/>
          </a:xfrm>
          <a:custGeom>
            <a:avLst/>
            <a:gdLst>
              <a:gd name="connsiteX0" fmla="*/ 0 w 645057"/>
              <a:gd name="connsiteY0" fmla="*/ 0 h 681880"/>
              <a:gd name="connsiteX1" fmla="*/ 309562 w 645057"/>
              <a:gd name="connsiteY1" fmla="*/ 330200 h 681880"/>
              <a:gd name="connsiteX2" fmla="*/ 625475 w 645057"/>
              <a:gd name="connsiteY2" fmla="*/ 661988 h 681880"/>
              <a:gd name="connsiteX3" fmla="*/ 612775 w 645057"/>
              <a:gd name="connsiteY3" fmla="*/ 646113 h 681880"/>
              <a:gd name="connsiteX4" fmla="*/ 247650 w 645057"/>
              <a:gd name="connsiteY4" fmla="*/ 280988 h 681880"/>
              <a:gd name="connsiteX5" fmla="*/ 0 w 645057"/>
              <a:gd name="connsiteY5" fmla="*/ 0 h 68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57" h="681880">
                <a:moveTo>
                  <a:pt x="0" y="0"/>
                </a:moveTo>
                <a:lnTo>
                  <a:pt x="309562" y="330200"/>
                </a:lnTo>
                <a:lnTo>
                  <a:pt x="625475" y="661988"/>
                </a:lnTo>
                <a:cubicBezTo>
                  <a:pt x="676010" y="714640"/>
                  <a:pt x="612775" y="646113"/>
                  <a:pt x="612775" y="646113"/>
                </a:cubicBezTo>
                <a:lnTo>
                  <a:pt x="247650" y="280988"/>
                </a:lnTo>
                <a:cubicBezTo>
                  <a:pt x="143140" y="175155"/>
                  <a:pt x="64426" y="9313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: 図形 2455">
            <a:extLst>
              <a:ext uri="{FF2B5EF4-FFF2-40B4-BE49-F238E27FC236}">
                <a16:creationId xmlns:a16="http://schemas.microsoft.com/office/drawing/2014/main" id="{83C7F0BE-E077-4204-B181-61295D9D472E}"/>
              </a:ext>
            </a:extLst>
          </p:cNvPr>
          <p:cNvSpPr/>
          <p:nvPr/>
        </p:nvSpPr>
        <p:spPr>
          <a:xfrm>
            <a:off x="6359521" y="10964770"/>
            <a:ext cx="233379" cy="149018"/>
          </a:xfrm>
          <a:custGeom>
            <a:avLst/>
            <a:gdLst>
              <a:gd name="connsiteX0" fmla="*/ 4 w 233379"/>
              <a:gd name="connsiteY0" fmla="*/ 93 h 149018"/>
              <a:gd name="connsiteX1" fmla="*/ 141292 w 233379"/>
              <a:gd name="connsiteY1" fmla="*/ 138205 h 149018"/>
              <a:gd name="connsiteX2" fmla="*/ 182567 w 233379"/>
              <a:gd name="connsiteY2" fmla="*/ 128680 h 149018"/>
              <a:gd name="connsiteX3" fmla="*/ 233367 w 233379"/>
              <a:gd name="connsiteY3" fmla="*/ 38193 h 149018"/>
              <a:gd name="connsiteX4" fmla="*/ 177804 w 233379"/>
              <a:gd name="connsiteY4" fmla="*/ 93755 h 149018"/>
              <a:gd name="connsiteX5" fmla="*/ 146054 w 233379"/>
              <a:gd name="connsiteY5" fmla="*/ 115980 h 149018"/>
              <a:gd name="connsiteX6" fmla="*/ 4 w 233379"/>
              <a:gd name="connsiteY6" fmla="*/ 93 h 1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79" h="149018">
                <a:moveTo>
                  <a:pt x="4" y="93"/>
                </a:moveTo>
                <a:cubicBezTo>
                  <a:pt x="-790" y="3797"/>
                  <a:pt x="110865" y="116774"/>
                  <a:pt x="141292" y="138205"/>
                </a:cubicBezTo>
                <a:cubicBezTo>
                  <a:pt x="171719" y="159636"/>
                  <a:pt x="167221" y="145349"/>
                  <a:pt x="182567" y="128680"/>
                </a:cubicBezTo>
                <a:cubicBezTo>
                  <a:pt x="197913" y="112011"/>
                  <a:pt x="234161" y="44014"/>
                  <a:pt x="233367" y="38193"/>
                </a:cubicBezTo>
                <a:cubicBezTo>
                  <a:pt x="232573" y="32372"/>
                  <a:pt x="192356" y="80791"/>
                  <a:pt x="177804" y="93755"/>
                </a:cubicBezTo>
                <a:cubicBezTo>
                  <a:pt x="163252" y="106720"/>
                  <a:pt x="172512" y="127886"/>
                  <a:pt x="146054" y="115980"/>
                </a:cubicBezTo>
                <a:cubicBezTo>
                  <a:pt x="119596" y="104074"/>
                  <a:pt x="798" y="-3611"/>
                  <a:pt x="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: 図形 2456">
            <a:extLst>
              <a:ext uri="{FF2B5EF4-FFF2-40B4-BE49-F238E27FC236}">
                <a16:creationId xmlns:a16="http://schemas.microsoft.com/office/drawing/2014/main" id="{787AFEF4-541B-46CE-8A12-88BC0FCC1F5A}"/>
              </a:ext>
            </a:extLst>
          </p:cNvPr>
          <p:cNvSpPr/>
          <p:nvPr/>
        </p:nvSpPr>
        <p:spPr>
          <a:xfrm>
            <a:off x="6477713" y="11079028"/>
            <a:ext cx="112111" cy="532206"/>
          </a:xfrm>
          <a:custGeom>
            <a:avLst/>
            <a:gdLst>
              <a:gd name="connsiteX0" fmla="*/ 112000 w 112111"/>
              <a:gd name="connsiteY0" fmla="*/ 135 h 532206"/>
              <a:gd name="connsiteX1" fmla="*/ 23100 w 112111"/>
              <a:gd name="connsiteY1" fmla="*/ 55697 h 532206"/>
              <a:gd name="connsiteX2" fmla="*/ 21512 w 112111"/>
              <a:gd name="connsiteY2" fmla="*/ 82685 h 532206"/>
              <a:gd name="connsiteX3" fmla="*/ 37387 w 112111"/>
              <a:gd name="connsiteY3" fmla="*/ 327160 h 532206"/>
              <a:gd name="connsiteX4" fmla="*/ 46912 w 112111"/>
              <a:gd name="connsiteY4" fmla="*/ 528772 h 532206"/>
              <a:gd name="connsiteX5" fmla="*/ 34212 w 112111"/>
              <a:gd name="connsiteY5" fmla="*/ 425585 h 532206"/>
              <a:gd name="connsiteX6" fmla="*/ 2462 w 112111"/>
              <a:gd name="connsiteY6" fmla="*/ 73160 h 532206"/>
              <a:gd name="connsiteX7" fmla="*/ 112000 w 112111"/>
              <a:gd name="connsiteY7" fmla="*/ 135 h 53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111" h="532206">
                <a:moveTo>
                  <a:pt x="112000" y="135"/>
                </a:moveTo>
                <a:cubicBezTo>
                  <a:pt x="115440" y="-2776"/>
                  <a:pt x="38181" y="41939"/>
                  <a:pt x="23100" y="55697"/>
                </a:cubicBezTo>
                <a:cubicBezTo>
                  <a:pt x="8019" y="69455"/>
                  <a:pt x="19131" y="37441"/>
                  <a:pt x="21512" y="82685"/>
                </a:cubicBezTo>
                <a:cubicBezTo>
                  <a:pt x="23893" y="127929"/>
                  <a:pt x="33154" y="252812"/>
                  <a:pt x="37387" y="327160"/>
                </a:cubicBezTo>
                <a:cubicBezTo>
                  <a:pt x="41620" y="401508"/>
                  <a:pt x="47441" y="512368"/>
                  <a:pt x="46912" y="528772"/>
                </a:cubicBezTo>
                <a:cubicBezTo>
                  <a:pt x="46383" y="545176"/>
                  <a:pt x="41620" y="501520"/>
                  <a:pt x="34212" y="425585"/>
                </a:cubicBezTo>
                <a:cubicBezTo>
                  <a:pt x="26804" y="349650"/>
                  <a:pt x="-9709" y="146714"/>
                  <a:pt x="2462" y="73160"/>
                </a:cubicBezTo>
                <a:cubicBezTo>
                  <a:pt x="14633" y="-394"/>
                  <a:pt x="108560" y="3046"/>
                  <a:pt x="11200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: 図形 2457">
            <a:extLst>
              <a:ext uri="{FF2B5EF4-FFF2-40B4-BE49-F238E27FC236}">
                <a16:creationId xmlns:a16="http://schemas.microsoft.com/office/drawing/2014/main" id="{AC74A424-669F-41DF-97A9-166F48A0FBC4}"/>
              </a:ext>
            </a:extLst>
          </p:cNvPr>
          <p:cNvSpPr/>
          <p:nvPr/>
        </p:nvSpPr>
        <p:spPr>
          <a:xfrm>
            <a:off x="6524623" y="11101083"/>
            <a:ext cx="74742" cy="488088"/>
          </a:xfrm>
          <a:custGeom>
            <a:avLst/>
            <a:gdLst>
              <a:gd name="connsiteX0" fmla="*/ 74615 w 74742"/>
              <a:gd name="connsiteY0" fmla="*/ 305 h 488088"/>
              <a:gd name="connsiteX1" fmla="*/ 11115 w 74742"/>
              <a:gd name="connsiteY1" fmla="*/ 73330 h 488088"/>
              <a:gd name="connsiteX2" fmla="*/ 26990 w 74742"/>
              <a:gd name="connsiteY2" fmla="*/ 140005 h 488088"/>
              <a:gd name="connsiteX3" fmla="*/ 30165 w 74742"/>
              <a:gd name="connsiteY3" fmla="*/ 481317 h 488088"/>
              <a:gd name="connsiteX4" fmla="*/ 25402 w 74742"/>
              <a:gd name="connsiteY4" fmla="*/ 347967 h 488088"/>
              <a:gd name="connsiteX5" fmla="*/ 2 w 74742"/>
              <a:gd name="connsiteY5" fmla="*/ 113017 h 488088"/>
              <a:gd name="connsiteX6" fmla="*/ 26990 w 74742"/>
              <a:gd name="connsiteY6" fmla="*/ 49517 h 488088"/>
              <a:gd name="connsiteX7" fmla="*/ 74615 w 74742"/>
              <a:gd name="connsiteY7" fmla="*/ 305 h 48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42" h="488088">
                <a:moveTo>
                  <a:pt x="74615" y="305"/>
                </a:moveTo>
                <a:cubicBezTo>
                  <a:pt x="71969" y="4274"/>
                  <a:pt x="19052" y="50047"/>
                  <a:pt x="11115" y="73330"/>
                </a:cubicBezTo>
                <a:cubicBezTo>
                  <a:pt x="3177" y="96613"/>
                  <a:pt x="23815" y="72007"/>
                  <a:pt x="26990" y="140005"/>
                </a:cubicBezTo>
                <a:cubicBezTo>
                  <a:pt x="30165" y="208003"/>
                  <a:pt x="30430" y="446657"/>
                  <a:pt x="30165" y="481317"/>
                </a:cubicBezTo>
                <a:cubicBezTo>
                  <a:pt x="29900" y="515977"/>
                  <a:pt x="30429" y="409350"/>
                  <a:pt x="25402" y="347967"/>
                </a:cubicBezTo>
                <a:cubicBezTo>
                  <a:pt x="20375" y="286584"/>
                  <a:pt x="-263" y="162759"/>
                  <a:pt x="2" y="113017"/>
                </a:cubicBezTo>
                <a:cubicBezTo>
                  <a:pt x="267" y="63275"/>
                  <a:pt x="16142" y="66979"/>
                  <a:pt x="26990" y="49517"/>
                </a:cubicBezTo>
                <a:cubicBezTo>
                  <a:pt x="37838" y="32055"/>
                  <a:pt x="77261" y="-3664"/>
                  <a:pt x="74615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: 図形 2458">
            <a:extLst>
              <a:ext uri="{FF2B5EF4-FFF2-40B4-BE49-F238E27FC236}">
                <a16:creationId xmlns:a16="http://schemas.microsoft.com/office/drawing/2014/main" id="{392FBFAE-ED28-47FF-B732-FBD800F370F4}"/>
              </a:ext>
            </a:extLst>
          </p:cNvPr>
          <p:cNvSpPr/>
          <p:nvPr/>
        </p:nvSpPr>
        <p:spPr>
          <a:xfrm>
            <a:off x="6603971" y="11014987"/>
            <a:ext cx="204894" cy="528565"/>
          </a:xfrm>
          <a:custGeom>
            <a:avLst/>
            <a:gdLst>
              <a:gd name="connsiteX0" fmla="*/ 29 w 204894"/>
              <a:gd name="connsiteY0" fmla="*/ 2263 h 528565"/>
              <a:gd name="connsiteX1" fmla="*/ 19079 w 204894"/>
              <a:gd name="connsiteY1" fmla="*/ 303888 h 528565"/>
              <a:gd name="connsiteX2" fmla="*/ 25429 w 204894"/>
              <a:gd name="connsiteY2" fmla="*/ 443588 h 528565"/>
              <a:gd name="connsiteX3" fmla="*/ 33367 w 204894"/>
              <a:gd name="connsiteY3" fmla="*/ 527726 h 528565"/>
              <a:gd name="connsiteX4" fmla="*/ 65117 w 204894"/>
              <a:gd name="connsiteY4" fmla="*/ 484863 h 528565"/>
              <a:gd name="connsiteX5" fmla="*/ 204817 w 204894"/>
              <a:gd name="connsiteY5" fmla="*/ 453113 h 528565"/>
              <a:gd name="connsiteX6" fmla="*/ 84167 w 204894"/>
              <a:gd name="connsiteY6" fmla="*/ 457876 h 528565"/>
              <a:gd name="connsiteX7" fmla="*/ 34954 w 204894"/>
              <a:gd name="connsiteY7" fmla="*/ 476926 h 528565"/>
              <a:gd name="connsiteX8" fmla="*/ 23842 w 204894"/>
              <a:gd name="connsiteY8" fmla="*/ 183238 h 528565"/>
              <a:gd name="connsiteX9" fmla="*/ 29 w 204894"/>
              <a:gd name="connsiteY9" fmla="*/ 2263 h 52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894" h="528565">
                <a:moveTo>
                  <a:pt x="29" y="2263"/>
                </a:moveTo>
                <a:cubicBezTo>
                  <a:pt x="-765" y="22371"/>
                  <a:pt x="14846" y="230334"/>
                  <a:pt x="19079" y="303888"/>
                </a:cubicBezTo>
                <a:cubicBezTo>
                  <a:pt x="23312" y="377442"/>
                  <a:pt x="23048" y="406282"/>
                  <a:pt x="25429" y="443588"/>
                </a:cubicBezTo>
                <a:cubicBezTo>
                  <a:pt x="27810" y="480894"/>
                  <a:pt x="26752" y="520847"/>
                  <a:pt x="33367" y="527726"/>
                </a:cubicBezTo>
                <a:cubicBezTo>
                  <a:pt x="39982" y="534605"/>
                  <a:pt x="36542" y="497298"/>
                  <a:pt x="65117" y="484863"/>
                </a:cubicBezTo>
                <a:cubicBezTo>
                  <a:pt x="93692" y="472428"/>
                  <a:pt x="201642" y="457611"/>
                  <a:pt x="204817" y="453113"/>
                </a:cubicBezTo>
                <a:cubicBezTo>
                  <a:pt x="207992" y="448615"/>
                  <a:pt x="112477" y="453907"/>
                  <a:pt x="84167" y="457876"/>
                </a:cubicBezTo>
                <a:cubicBezTo>
                  <a:pt x="55857" y="461845"/>
                  <a:pt x="45008" y="522699"/>
                  <a:pt x="34954" y="476926"/>
                </a:cubicBezTo>
                <a:cubicBezTo>
                  <a:pt x="24900" y="431153"/>
                  <a:pt x="30721" y="266053"/>
                  <a:pt x="23842" y="183238"/>
                </a:cubicBezTo>
                <a:cubicBezTo>
                  <a:pt x="16963" y="100423"/>
                  <a:pt x="823" y="-17845"/>
                  <a:pt x="29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: 図形 2459">
            <a:extLst>
              <a:ext uri="{FF2B5EF4-FFF2-40B4-BE49-F238E27FC236}">
                <a16:creationId xmlns:a16="http://schemas.microsoft.com/office/drawing/2014/main" id="{0123222D-B870-4504-9CEF-0CA179176DD7}"/>
              </a:ext>
            </a:extLst>
          </p:cNvPr>
          <p:cNvSpPr/>
          <p:nvPr/>
        </p:nvSpPr>
        <p:spPr>
          <a:xfrm>
            <a:off x="2825746" y="7647783"/>
            <a:ext cx="190974" cy="363398"/>
          </a:xfrm>
          <a:custGeom>
            <a:avLst/>
            <a:gdLst>
              <a:gd name="connsiteX0" fmla="*/ 187329 w 190974"/>
              <a:gd name="connsiteY0" fmla="*/ 3967 h 363398"/>
              <a:gd name="connsiteX1" fmla="*/ 85729 w 190974"/>
              <a:gd name="connsiteY1" fmla="*/ 170655 h 363398"/>
              <a:gd name="connsiteX2" fmla="*/ 57154 w 190974"/>
              <a:gd name="connsiteY2" fmla="*/ 265905 h 363398"/>
              <a:gd name="connsiteX3" fmla="*/ 4 w 190974"/>
              <a:gd name="connsiteY3" fmla="*/ 362742 h 363398"/>
              <a:gd name="connsiteX4" fmla="*/ 60329 w 190974"/>
              <a:gd name="connsiteY4" fmla="*/ 300830 h 363398"/>
              <a:gd name="connsiteX5" fmla="*/ 112717 w 190974"/>
              <a:gd name="connsiteY5" fmla="*/ 159542 h 363398"/>
              <a:gd name="connsiteX6" fmla="*/ 163517 w 190974"/>
              <a:gd name="connsiteY6" fmla="*/ 59530 h 363398"/>
              <a:gd name="connsiteX7" fmla="*/ 187329 w 190974"/>
              <a:gd name="connsiteY7" fmla="*/ 3967 h 3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74" h="363398">
                <a:moveTo>
                  <a:pt x="187329" y="3967"/>
                </a:moveTo>
                <a:cubicBezTo>
                  <a:pt x="174364" y="22488"/>
                  <a:pt x="107425" y="126999"/>
                  <a:pt x="85729" y="170655"/>
                </a:cubicBezTo>
                <a:cubicBezTo>
                  <a:pt x="64033" y="214311"/>
                  <a:pt x="71441" y="233891"/>
                  <a:pt x="57154" y="265905"/>
                </a:cubicBezTo>
                <a:cubicBezTo>
                  <a:pt x="42867" y="297919"/>
                  <a:pt x="-525" y="356921"/>
                  <a:pt x="4" y="362742"/>
                </a:cubicBezTo>
                <a:cubicBezTo>
                  <a:pt x="533" y="368563"/>
                  <a:pt x="41543" y="334697"/>
                  <a:pt x="60329" y="300830"/>
                </a:cubicBezTo>
                <a:cubicBezTo>
                  <a:pt x="79114" y="266963"/>
                  <a:pt x="95519" y="199759"/>
                  <a:pt x="112717" y="159542"/>
                </a:cubicBezTo>
                <a:cubicBezTo>
                  <a:pt x="129915" y="119325"/>
                  <a:pt x="151611" y="82549"/>
                  <a:pt x="163517" y="59530"/>
                </a:cubicBezTo>
                <a:cubicBezTo>
                  <a:pt x="175423" y="36511"/>
                  <a:pt x="200294" y="-14554"/>
                  <a:pt x="187329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: 図形 2460">
            <a:extLst>
              <a:ext uri="{FF2B5EF4-FFF2-40B4-BE49-F238E27FC236}">
                <a16:creationId xmlns:a16="http://schemas.microsoft.com/office/drawing/2014/main" id="{1CB52838-5BEB-4BBC-9137-6A118BBC7C09}"/>
              </a:ext>
            </a:extLst>
          </p:cNvPr>
          <p:cNvSpPr/>
          <p:nvPr/>
        </p:nvSpPr>
        <p:spPr>
          <a:xfrm>
            <a:off x="2821549" y="7590571"/>
            <a:ext cx="151418" cy="296137"/>
          </a:xfrm>
          <a:custGeom>
            <a:avLst/>
            <a:gdLst>
              <a:gd name="connsiteX0" fmla="*/ 148664 w 151418"/>
              <a:gd name="connsiteY0" fmla="*/ 2442 h 296137"/>
              <a:gd name="connsiteX1" fmla="*/ 21664 w 151418"/>
              <a:gd name="connsiteY1" fmla="*/ 242154 h 296137"/>
              <a:gd name="connsiteX2" fmla="*/ 1026 w 151418"/>
              <a:gd name="connsiteY2" fmla="*/ 296129 h 296137"/>
              <a:gd name="connsiteX3" fmla="*/ 32776 w 151418"/>
              <a:gd name="connsiteY3" fmla="*/ 240567 h 296137"/>
              <a:gd name="connsiteX4" fmla="*/ 102626 w 151418"/>
              <a:gd name="connsiteY4" fmla="*/ 126267 h 296137"/>
              <a:gd name="connsiteX5" fmla="*/ 148664 w 151418"/>
              <a:gd name="connsiteY5" fmla="*/ 2442 h 29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18" h="296137">
                <a:moveTo>
                  <a:pt x="148664" y="2442"/>
                </a:moveTo>
                <a:cubicBezTo>
                  <a:pt x="135170" y="21756"/>
                  <a:pt x="46270" y="193206"/>
                  <a:pt x="21664" y="242154"/>
                </a:cubicBezTo>
                <a:cubicBezTo>
                  <a:pt x="-2942" y="291102"/>
                  <a:pt x="-826" y="296393"/>
                  <a:pt x="1026" y="296129"/>
                </a:cubicBezTo>
                <a:cubicBezTo>
                  <a:pt x="2878" y="295865"/>
                  <a:pt x="15843" y="268877"/>
                  <a:pt x="32776" y="240567"/>
                </a:cubicBezTo>
                <a:cubicBezTo>
                  <a:pt x="49709" y="212257"/>
                  <a:pt x="82518" y="169129"/>
                  <a:pt x="102626" y="126267"/>
                </a:cubicBezTo>
                <a:cubicBezTo>
                  <a:pt x="122734" y="83405"/>
                  <a:pt x="162158" y="-16872"/>
                  <a:pt x="148664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: 図形 2461">
            <a:extLst>
              <a:ext uri="{FF2B5EF4-FFF2-40B4-BE49-F238E27FC236}">
                <a16:creationId xmlns:a16="http://schemas.microsoft.com/office/drawing/2014/main" id="{4D0A9B0C-8374-456C-A77A-3ECED4C45FC7}"/>
              </a:ext>
            </a:extLst>
          </p:cNvPr>
          <p:cNvSpPr/>
          <p:nvPr/>
        </p:nvSpPr>
        <p:spPr>
          <a:xfrm>
            <a:off x="2644609" y="7558004"/>
            <a:ext cx="184549" cy="471567"/>
          </a:xfrm>
          <a:custGeom>
            <a:avLst/>
            <a:gdLst>
              <a:gd name="connsiteX0" fmla="*/ 166 w 184549"/>
              <a:gd name="connsiteY0" fmla="*/ 84 h 471567"/>
              <a:gd name="connsiteX1" fmla="*/ 55729 w 184549"/>
              <a:gd name="connsiteY1" fmla="*/ 152484 h 471567"/>
              <a:gd name="connsiteX2" fmla="*/ 173204 w 184549"/>
              <a:gd name="connsiteY2" fmla="*/ 458871 h 471567"/>
              <a:gd name="connsiteX3" fmla="*/ 168441 w 184549"/>
              <a:gd name="connsiteY3" fmla="*/ 385846 h 471567"/>
              <a:gd name="connsiteX4" fmla="*/ 71604 w 184549"/>
              <a:gd name="connsiteY4" fmla="*/ 135021 h 471567"/>
              <a:gd name="connsiteX5" fmla="*/ 166 w 184549"/>
              <a:gd name="connsiteY5" fmla="*/ 84 h 47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49" h="471567">
                <a:moveTo>
                  <a:pt x="166" y="84"/>
                </a:moveTo>
                <a:cubicBezTo>
                  <a:pt x="-2480" y="2994"/>
                  <a:pt x="26889" y="76020"/>
                  <a:pt x="55729" y="152484"/>
                </a:cubicBezTo>
                <a:cubicBezTo>
                  <a:pt x="84569" y="228949"/>
                  <a:pt x="154419" y="419977"/>
                  <a:pt x="173204" y="458871"/>
                </a:cubicBezTo>
                <a:cubicBezTo>
                  <a:pt x="191989" y="497765"/>
                  <a:pt x="185374" y="439821"/>
                  <a:pt x="168441" y="385846"/>
                </a:cubicBezTo>
                <a:cubicBezTo>
                  <a:pt x="151508" y="331871"/>
                  <a:pt x="98856" y="199844"/>
                  <a:pt x="71604" y="135021"/>
                </a:cubicBezTo>
                <a:cubicBezTo>
                  <a:pt x="44352" y="70198"/>
                  <a:pt x="2812" y="-2826"/>
                  <a:pt x="16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: 図形 2462">
            <a:extLst>
              <a:ext uri="{FF2B5EF4-FFF2-40B4-BE49-F238E27FC236}">
                <a16:creationId xmlns:a16="http://schemas.microsoft.com/office/drawing/2014/main" id="{381C2DC5-AFEE-4DC8-B783-096CC0938E30}"/>
              </a:ext>
            </a:extLst>
          </p:cNvPr>
          <p:cNvSpPr/>
          <p:nvPr/>
        </p:nvSpPr>
        <p:spPr>
          <a:xfrm>
            <a:off x="2698691" y="7537193"/>
            <a:ext cx="128800" cy="345314"/>
          </a:xfrm>
          <a:custGeom>
            <a:avLst/>
            <a:gdLst>
              <a:gd name="connsiteX0" fmla="*/ 59 w 128800"/>
              <a:gd name="connsiteY0" fmla="*/ 257 h 345314"/>
              <a:gd name="connsiteX1" fmla="*/ 74672 w 128800"/>
              <a:gd name="connsiteY1" fmla="*/ 193932 h 345314"/>
              <a:gd name="connsiteX2" fmla="*/ 128647 w 128800"/>
              <a:gd name="connsiteY2" fmla="*/ 344745 h 345314"/>
              <a:gd name="connsiteX3" fmla="*/ 87372 w 128800"/>
              <a:gd name="connsiteY3" fmla="*/ 236795 h 345314"/>
              <a:gd name="connsiteX4" fmla="*/ 59 w 128800"/>
              <a:gd name="connsiteY4" fmla="*/ 257 h 3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0" h="345314">
                <a:moveTo>
                  <a:pt x="59" y="257"/>
                </a:moveTo>
                <a:cubicBezTo>
                  <a:pt x="-2058" y="-6887"/>
                  <a:pt x="53241" y="136517"/>
                  <a:pt x="74672" y="193932"/>
                </a:cubicBezTo>
                <a:cubicBezTo>
                  <a:pt x="96103" y="251347"/>
                  <a:pt x="126530" y="337601"/>
                  <a:pt x="128647" y="344745"/>
                </a:cubicBezTo>
                <a:cubicBezTo>
                  <a:pt x="130764" y="351889"/>
                  <a:pt x="110655" y="290506"/>
                  <a:pt x="87372" y="236795"/>
                </a:cubicBezTo>
                <a:cubicBezTo>
                  <a:pt x="64089" y="183085"/>
                  <a:pt x="2176" y="7401"/>
                  <a:pt x="59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: 図形 2463">
            <a:extLst>
              <a:ext uri="{FF2B5EF4-FFF2-40B4-BE49-F238E27FC236}">
                <a16:creationId xmlns:a16="http://schemas.microsoft.com/office/drawing/2014/main" id="{28597A21-ABD0-4C3D-94AD-98FC01D96E81}"/>
              </a:ext>
            </a:extLst>
          </p:cNvPr>
          <p:cNvSpPr/>
          <p:nvPr/>
        </p:nvSpPr>
        <p:spPr>
          <a:xfrm>
            <a:off x="2576970" y="8000919"/>
            <a:ext cx="280592" cy="1003000"/>
          </a:xfrm>
          <a:custGeom>
            <a:avLst/>
            <a:gdLst>
              <a:gd name="connsiteX0" fmla="*/ 255130 w 280592"/>
              <a:gd name="connsiteY0" fmla="*/ 81 h 1003000"/>
              <a:gd name="connsiteX1" fmla="*/ 246663 w 280592"/>
              <a:gd name="connsiteY1" fmla="*/ 389548 h 1003000"/>
              <a:gd name="connsiteX2" fmla="*/ 155647 w 280592"/>
              <a:gd name="connsiteY2" fmla="*/ 645664 h 1003000"/>
              <a:gd name="connsiteX3" fmla="*/ 3247 w 280592"/>
              <a:gd name="connsiteY3" fmla="*/ 984331 h 1003000"/>
              <a:gd name="connsiteX4" fmla="*/ 68863 w 280592"/>
              <a:gd name="connsiteY4" fmla="*/ 901781 h 1003000"/>
              <a:gd name="connsiteX5" fmla="*/ 267830 w 280592"/>
              <a:gd name="connsiteY5" fmla="*/ 423414 h 1003000"/>
              <a:gd name="connsiteX6" fmla="*/ 255130 w 280592"/>
              <a:gd name="connsiteY6" fmla="*/ 81 h 100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592" h="1003000">
                <a:moveTo>
                  <a:pt x="255130" y="81"/>
                </a:moveTo>
                <a:cubicBezTo>
                  <a:pt x="251602" y="-5563"/>
                  <a:pt x="263243" y="281951"/>
                  <a:pt x="246663" y="389548"/>
                </a:cubicBezTo>
                <a:cubicBezTo>
                  <a:pt x="230083" y="497145"/>
                  <a:pt x="196216" y="546534"/>
                  <a:pt x="155647" y="645664"/>
                </a:cubicBezTo>
                <a:cubicBezTo>
                  <a:pt x="115078" y="744794"/>
                  <a:pt x="17711" y="941645"/>
                  <a:pt x="3247" y="984331"/>
                </a:cubicBezTo>
                <a:cubicBezTo>
                  <a:pt x="-11217" y="1027017"/>
                  <a:pt x="24766" y="995267"/>
                  <a:pt x="68863" y="901781"/>
                </a:cubicBezTo>
                <a:cubicBezTo>
                  <a:pt x="112960" y="808295"/>
                  <a:pt x="234316" y="570522"/>
                  <a:pt x="267830" y="423414"/>
                </a:cubicBezTo>
                <a:cubicBezTo>
                  <a:pt x="301344" y="276306"/>
                  <a:pt x="258658" y="5725"/>
                  <a:pt x="255130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: 図形 2464">
            <a:extLst>
              <a:ext uri="{FF2B5EF4-FFF2-40B4-BE49-F238E27FC236}">
                <a16:creationId xmlns:a16="http://schemas.microsoft.com/office/drawing/2014/main" id="{B4527209-886D-4C28-A24B-56014EA839E5}"/>
              </a:ext>
            </a:extLst>
          </p:cNvPr>
          <p:cNvSpPr/>
          <p:nvPr/>
        </p:nvSpPr>
        <p:spPr>
          <a:xfrm>
            <a:off x="2198781" y="8920248"/>
            <a:ext cx="437952" cy="923370"/>
          </a:xfrm>
          <a:custGeom>
            <a:avLst/>
            <a:gdLst>
              <a:gd name="connsiteX0" fmla="*/ 421652 w 437952"/>
              <a:gd name="connsiteY0" fmla="*/ 35369 h 923370"/>
              <a:gd name="connsiteX1" fmla="*/ 159186 w 437952"/>
              <a:gd name="connsiteY1" fmla="*/ 545485 h 923370"/>
              <a:gd name="connsiteX2" fmla="*/ 11019 w 437952"/>
              <a:gd name="connsiteY2" fmla="*/ 892619 h 923370"/>
              <a:gd name="connsiteX3" fmla="*/ 34302 w 437952"/>
              <a:gd name="connsiteY3" fmla="*/ 846052 h 923370"/>
              <a:gd name="connsiteX4" fmla="*/ 220569 w 437952"/>
              <a:gd name="connsiteY4" fmla="*/ 361335 h 923370"/>
              <a:gd name="connsiteX5" fmla="*/ 389902 w 437952"/>
              <a:gd name="connsiteY5" fmla="*/ 77702 h 923370"/>
              <a:gd name="connsiteX6" fmla="*/ 421652 w 437952"/>
              <a:gd name="connsiteY6" fmla="*/ 35369 h 9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952" h="923370">
                <a:moveTo>
                  <a:pt x="421652" y="35369"/>
                </a:moveTo>
                <a:cubicBezTo>
                  <a:pt x="383199" y="113333"/>
                  <a:pt x="227625" y="402610"/>
                  <a:pt x="159186" y="545485"/>
                </a:cubicBezTo>
                <a:cubicBezTo>
                  <a:pt x="90747" y="688360"/>
                  <a:pt x="31833" y="842525"/>
                  <a:pt x="11019" y="892619"/>
                </a:cubicBezTo>
                <a:cubicBezTo>
                  <a:pt x="-9795" y="942714"/>
                  <a:pt x="-623" y="934599"/>
                  <a:pt x="34302" y="846052"/>
                </a:cubicBezTo>
                <a:cubicBezTo>
                  <a:pt x="69227" y="757505"/>
                  <a:pt x="161302" y="489393"/>
                  <a:pt x="220569" y="361335"/>
                </a:cubicBezTo>
                <a:cubicBezTo>
                  <a:pt x="279836" y="233277"/>
                  <a:pt x="357094" y="130266"/>
                  <a:pt x="389902" y="77702"/>
                </a:cubicBezTo>
                <a:cubicBezTo>
                  <a:pt x="422710" y="25138"/>
                  <a:pt x="460105" y="-42595"/>
                  <a:pt x="421652" y="3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: 図形 2465">
            <a:extLst>
              <a:ext uri="{FF2B5EF4-FFF2-40B4-BE49-F238E27FC236}">
                <a16:creationId xmlns:a16="http://schemas.microsoft.com/office/drawing/2014/main" id="{37D58E11-138B-48AF-BB50-3FC722DF10AB}"/>
              </a:ext>
            </a:extLst>
          </p:cNvPr>
          <p:cNvSpPr/>
          <p:nvPr/>
        </p:nvSpPr>
        <p:spPr>
          <a:xfrm>
            <a:off x="1882245" y="9833736"/>
            <a:ext cx="313508" cy="753450"/>
          </a:xfrm>
          <a:custGeom>
            <a:avLst/>
            <a:gdLst>
              <a:gd name="connsiteX0" fmla="*/ 312738 w 313508"/>
              <a:gd name="connsiteY0" fmla="*/ 297 h 753450"/>
              <a:gd name="connsiteX1" fmla="*/ 134938 w 313508"/>
              <a:gd name="connsiteY1" fmla="*/ 444797 h 753450"/>
              <a:gd name="connsiteX2" fmla="*/ 7938 w 313508"/>
              <a:gd name="connsiteY2" fmla="*/ 739014 h 753450"/>
              <a:gd name="connsiteX3" fmla="*/ 18522 w 313508"/>
              <a:gd name="connsiteY3" fmla="*/ 688214 h 753450"/>
              <a:gd name="connsiteX4" fmla="*/ 60855 w 313508"/>
              <a:gd name="connsiteY4" fmla="*/ 514647 h 753450"/>
              <a:gd name="connsiteX5" fmla="*/ 312738 w 313508"/>
              <a:gd name="connsiteY5" fmla="*/ 297 h 75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508" h="753450">
                <a:moveTo>
                  <a:pt x="312738" y="297"/>
                </a:moveTo>
                <a:cubicBezTo>
                  <a:pt x="325085" y="-11345"/>
                  <a:pt x="185738" y="321678"/>
                  <a:pt x="134938" y="444797"/>
                </a:cubicBezTo>
                <a:cubicBezTo>
                  <a:pt x="84138" y="567916"/>
                  <a:pt x="27341" y="698445"/>
                  <a:pt x="7938" y="739014"/>
                </a:cubicBezTo>
                <a:cubicBezTo>
                  <a:pt x="-11465" y="779583"/>
                  <a:pt x="9703" y="725608"/>
                  <a:pt x="18522" y="688214"/>
                </a:cubicBezTo>
                <a:cubicBezTo>
                  <a:pt x="27341" y="650820"/>
                  <a:pt x="10408" y="632828"/>
                  <a:pt x="60855" y="514647"/>
                </a:cubicBezTo>
                <a:cubicBezTo>
                  <a:pt x="111302" y="396467"/>
                  <a:pt x="300391" y="11939"/>
                  <a:pt x="312738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: 図形 2466">
            <a:extLst>
              <a:ext uri="{FF2B5EF4-FFF2-40B4-BE49-F238E27FC236}">
                <a16:creationId xmlns:a16="http://schemas.microsoft.com/office/drawing/2014/main" id="{3CED3263-7EC1-43C0-B15B-BB33C238DDDF}"/>
              </a:ext>
            </a:extLst>
          </p:cNvPr>
          <p:cNvSpPr/>
          <p:nvPr/>
        </p:nvSpPr>
        <p:spPr>
          <a:xfrm>
            <a:off x="1434829" y="10549238"/>
            <a:ext cx="472733" cy="1051073"/>
          </a:xfrm>
          <a:custGeom>
            <a:avLst/>
            <a:gdLst>
              <a:gd name="connsiteX0" fmla="*/ 472288 w 472733"/>
              <a:gd name="connsiteY0" fmla="*/ 229 h 1051073"/>
              <a:gd name="connsiteX1" fmla="*/ 120921 w 472733"/>
              <a:gd name="connsiteY1" fmla="*/ 702962 h 1051073"/>
              <a:gd name="connsiteX2" fmla="*/ 42604 w 472733"/>
              <a:gd name="connsiteY2" fmla="*/ 827845 h 1051073"/>
              <a:gd name="connsiteX3" fmla="*/ 12971 w 472733"/>
              <a:gd name="connsiteY3" fmla="*/ 1050095 h 1051073"/>
              <a:gd name="connsiteX4" fmla="*/ 12971 w 472733"/>
              <a:gd name="connsiteY4" fmla="*/ 904045 h 1051073"/>
              <a:gd name="connsiteX5" fmla="*/ 40488 w 472733"/>
              <a:gd name="connsiteY5" fmla="*/ 783395 h 1051073"/>
              <a:gd name="connsiteX6" fmla="*/ 472288 w 472733"/>
              <a:gd name="connsiteY6" fmla="*/ 229 h 10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33" h="1051073">
                <a:moveTo>
                  <a:pt x="472288" y="229"/>
                </a:moveTo>
                <a:cubicBezTo>
                  <a:pt x="485693" y="-13176"/>
                  <a:pt x="192535" y="565026"/>
                  <a:pt x="120921" y="702962"/>
                </a:cubicBezTo>
                <a:cubicBezTo>
                  <a:pt x="49307" y="840898"/>
                  <a:pt x="60596" y="769990"/>
                  <a:pt x="42604" y="827845"/>
                </a:cubicBezTo>
                <a:cubicBezTo>
                  <a:pt x="24612" y="885700"/>
                  <a:pt x="17910" y="1037395"/>
                  <a:pt x="12971" y="1050095"/>
                </a:cubicBezTo>
                <a:cubicBezTo>
                  <a:pt x="8032" y="1062795"/>
                  <a:pt x="8385" y="948495"/>
                  <a:pt x="12971" y="904045"/>
                </a:cubicBezTo>
                <a:cubicBezTo>
                  <a:pt x="17557" y="859595"/>
                  <a:pt x="-33595" y="934737"/>
                  <a:pt x="40488" y="783395"/>
                </a:cubicBezTo>
                <a:cubicBezTo>
                  <a:pt x="114571" y="632053"/>
                  <a:pt x="458883" y="13634"/>
                  <a:pt x="472288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: 図形 2467">
            <a:extLst>
              <a:ext uri="{FF2B5EF4-FFF2-40B4-BE49-F238E27FC236}">
                <a16:creationId xmlns:a16="http://schemas.microsoft.com/office/drawing/2014/main" id="{6AC737E1-27DC-44F4-ABA2-D0A64E236D9A}"/>
              </a:ext>
            </a:extLst>
          </p:cNvPr>
          <p:cNvSpPr/>
          <p:nvPr/>
        </p:nvSpPr>
        <p:spPr>
          <a:xfrm>
            <a:off x="7029785" y="8648417"/>
            <a:ext cx="269450" cy="823550"/>
          </a:xfrm>
          <a:custGeom>
            <a:avLst/>
            <a:gdLst>
              <a:gd name="connsiteX0" fmla="*/ 1253 w 269450"/>
              <a:gd name="connsiteY0" fmla="*/ 11396 h 823550"/>
              <a:gd name="connsiteX1" fmla="*/ 247315 w 269450"/>
              <a:gd name="connsiteY1" fmla="*/ 767046 h 823550"/>
              <a:gd name="connsiteX2" fmla="*/ 247315 w 269450"/>
              <a:gd name="connsiteY2" fmla="*/ 721008 h 823550"/>
              <a:gd name="connsiteX3" fmla="*/ 155240 w 269450"/>
              <a:gd name="connsiteY3" fmla="*/ 340008 h 823550"/>
              <a:gd name="connsiteX4" fmla="*/ 1253 w 269450"/>
              <a:gd name="connsiteY4" fmla="*/ 11396 h 8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50" h="823550">
                <a:moveTo>
                  <a:pt x="1253" y="11396"/>
                </a:moveTo>
                <a:cubicBezTo>
                  <a:pt x="16599" y="82569"/>
                  <a:pt x="206305" y="648777"/>
                  <a:pt x="247315" y="767046"/>
                </a:cubicBezTo>
                <a:cubicBezTo>
                  <a:pt x="288325" y="885315"/>
                  <a:pt x="262661" y="792181"/>
                  <a:pt x="247315" y="721008"/>
                </a:cubicBezTo>
                <a:cubicBezTo>
                  <a:pt x="231969" y="649835"/>
                  <a:pt x="194663" y="459071"/>
                  <a:pt x="155240" y="340008"/>
                </a:cubicBezTo>
                <a:cubicBezTo>
                  <a:pt x="115817" y="220946"/>
                  <a:pt x="-14093" y="-59777"/>
                  <a:pt x="1253" y="1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: 図形 2469">
            <a:extLst>
              <a:ext uri="{FF2B5EF4-FFF2-40B4-BE49-F238E27FC236}">
                <a16:creationId xmlns:a16="http://schemas.microsoft.com/office/drawing/2014/main" id="{7A5DA4DE-B2F7-4474-84EA-53B3F4C15772}"/>
              </a:ext>
            </a:extLst>
          </p:cNvPr>
          <p:cNvSpPr/>
          <p:nvPr/>
        </p:nvSpPr>
        <p:spPr>
          <a:xfrm>
            <a:off x="7298550" y="9487617"/>
            <a:ext cx="279374" cy="806702"/>
          </a:xfrm>
          <a:custGeom>
            <a:avLst/>
            <a:gdLst>
              <a:gd name="connsiteX0" fmla="*/ 7125 w 279374"/>
              <a:gd name="connsiteY0" fmla="*/ 7221 h 806702"/>
              <a:gd name="connsiteX1" fmla="*/ 59513 w 279374"/>
              <a:gd name="connsiteY1" fmla="*/ 223121 h 806702"/>
              <a:gd name="connsiteX2" fmla="*/ 189688 w 279374"/>
              <a:gd name="connsiteY2" fmla="*/ 551733 h 806702"/>
              <a:gd name="connsiteX3" fmla="*/ 275413 w 279374"/>
              <a:gd name="connsiteY3" fmla="*/ 800971 h 806702"/>
              <a:gd name="connsiteX4" fmla="*/ 259538 w 279374"/>
              <a:gd name="connsiteY4" fmla="*/ 707308 h 806702"/>
              <a:gd name="connsiteX5" fmla="*/ 210325 w 279374"/>
              <a:gd name="connsiteY5" fmla="*/ 488233 h 806702"/>
              <a:gd name="connsiteX6" fmla="*/ 7125 w 279374"/>
              <a:gd name="connsiteY6" fmla="*/ 7221 h 80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374" h="806702">
                <a:moveTo>
                  <a:pt x="7125" y="7221"/>
                </a:moveTo>
                <a:cubicBezTo>
                  <a:pt x="-18010" y="-36964"/>
                  <a:pt x="29086" y="132369"/>
                  <a:pt x="59513" y="223121"/>
                </a:cubicBezTo>
                <a:cubicBezTo>
                  <a:pt x="89940" y="313873"/>
                  <a:pt x="153705" y="455425"/>
                  <a:pt x="189688" y="551733"/>
                </a:cubicBezTo>
                <a:cubicBezTo>
                  <a:pt x="225671" y="648041"/>
                  <a:pt x="263771" y="775042"/>
                  <a:pt x="275413" y="800971"/>
                </a:cubicBezTo>
                <a:cubicBezTo>
                  <a:pt x="287055" y="826900"/>
                  <a:pt x="270386" y="759431"/>
                  <a:pt x="259538" y="707308"/>
                </a:cubicBezTo>
                <a:cubicBezTo>
                  <a:pt x="248690" y="655185"/>
                  <a:pt x="250542" y="603327"/>
                  <a:pt x="210325" y="488233"/>
                </a:cubicBezTo>
                <a:cubicBezTo>
                  <a:pt x="170108" y="373139"/>
                  <a:pt x="32260" y="51406"/>
                  <a:pt x="7125" y="7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: 図形 2471">
            <a:extLst>
              <a:ext uri="{FF2B5EF4-FFF2-40B4-BE49-F238E27FC236}">
                <a16:creationId xmlns:a16="http://schemas.microsoft.com/office/drawing/2014/main" id="{4C290694-7F07-4C39-B779-620E5A24F97C}"/>
              </a:ext>
            </a:extLst>
          </p:cNvPr>
          <p:cNvSpPr/>
          <p:nvPr/>
        </p:nvSpPr>
        <p:spPr>
          <a:xfrm>
            <a:off x="7573937" y="10282293"/>
            <a:ext cx="222596" cy="792353"/>
          </a:xfrm>
          <a:custGeom>
            <a:avLst/>
            <a:gdLst>
              <a:gd name="connsiteX0" fmla="*/ 26 w 222596"/>
              <a:gd name="connsiteY0" fmla="*/ 1532 h 792353"/>
              <a:gd name="connsiteX1" fmla="*/ 114326 w 222596"/>
              <a:gd name="connsiteY1" fmla="*/ 176157 h 792353"/>
              <a:gd name="connsiteX2" fmla="*/ 127026 w 222596"/>
              <a:gd name="connsiteY2" fmla="*/ 258707 h 792353"/>
              <a:gd name="connsiteX3" fmla="*/ 130201 w 222596"/>
              <a:gd name="connsiteY3" fmla="*/ 317445 h 792353"/>
              <a:gd name="connsiteX4" fmla="*/ 185763 w 222596"/>
              <a:gd name="connsiteY4" fmla="*/ 436507 h 792353"/>
              <a:gd name="connsiteX5" fmla="*/ 198463 w 222596"/>
              <a:gd name="connsiteY5" fmla="*/ 501595 h 792353"/>
              <a:gd name="connsiteX6" fmla="*/ 222276 w 222596"/>
              <a:gd name="connsiteY6" fmla="*/ 642882 h 792353"/>
              <a:gd name="connsiteX7" fmla="*/ 207988 w 222596"/>
              <a:gd name="connsiteY7" fmla="*/ 785757 h 792353"/>
              <a:gd name="connsiteX8" fmla="*/ 152426 w 222596"/>
              <a:gd name="connsiteY8" fmla="*/ 417457 h 792353"/>
              <a:gd name="connsiteX9" fmla="*/ 125438 w 222596"/>
              <a:gd name="connsiteY9" fmla="*/ 285695 h 792353"/>
              <a:gd name="connsiteX10" fmla="*/ 26 w 222596"/>
              <a:gd name="connsiteY10" fmla="*/ 1532 h 7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96" h="792353">
                <a:moveTo>
                  <a:pt x="26" y="1532"/>
                </a:moveTo>
                <a:cubicBezTo>
                  <a:pt x="-1826" y="-16724"/>
                  <a:pt x="93159" y="133295"/>
                  <a:pt x="114326" y="176157"/>
                </a:cubicBezTo>
                <a:cubicBezTo>
                  <a:pt x="135493" y="219020"/>
                  <a:pt x="124380" y="235159"/>
                  <a:pt x="127026" y="258707"/>
                </a:cubicBezTo>
                <a:cubicBezTo>
                  <a:pt x="129672" y="282255"/>
                  <a:pt x="120412" y="287812"/>
                  <a:pt x="130201" y="317445"/>
                </a:cubicBezTo>
                <a:cubicBezTo>
                  <a:pt x="139991" y="347078"/>
                  <a:pt x="174386" y="405815"/>
                  <a:pt x="185763" y="436507"/>
                </a:cubicBezTo>
                <a:cubicBezTo>
                  <a:pt x="197140" y="467199"/>
                  <a:pt x="192378" y="467199"/>
                  <a:pt x="198463" y="501595"/>
                </a:cubicBezTo>
                <a:cubicBezTo>
                  <a:pt x="204549" y="535991"/>
                  <a:pt x="220689" y="595522"/>
                  <a:pt x="222276" y="642882"/>
                </a:cubicBezTo>
                <a:cubicBezTo>
                  <a:pt x="223863" y="690242"/>
                  <a:pt x="219630" y="823328"/>
                  <a:pt x="207988" y="785757"/>
                </a:cubicBezTo>
                <a:cubicBezTo>
                  <a:pt x="196346" y="748186"/>
                  <a:pt x="166184" y="500801"/>
                  <a:pt x="152426" y="417457"/>
                </a:cubicBezTo>
                <a:cubicBezTo>
                  <a:pt x="138668" y="334113"/>
                  <a:pt x="150309" y="351841"/>
                  <a:pt x="125438" y="285695"/>
                </a:cubicBezTo>
                <a:cubicBezTo>
                  <a:pt x="100567" y="219549"/>
                  <a:pt x="1878" y="19788"/>
                  <a:pt x="26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3" name="フリーフォーム: 図形 2472">
            <a:extLst>
              <a:ext uri="{FF2B5EF4-FFF2-40B4-BE49-F238E27FC236}">
                <a16:creationId xmlns:a16="http://schemas.microsoft.com/office/drawing/2014/main" id="{30343BFA-9753-4FCB-9376-26B815137845}"/>
              </a:ext>
            </a:extLst>
          </p:cNvPr>
          <p:cNvSpPr/>
          <p:nvPr/>
        </p:nvSpPr>
        <p:spPr>
          <a:xfrm>
            <a:off x="7840185" y="11063004"/>
            <a:ext cx="299392" cy="518774"/>
          </a:xfrm>
          <a:custGeom>
            <a:avLst/>
            <a:gdLst>
              <a:gd name="connsiteX0" fmla="*/ 14765 w 299392"/>
              <a:gd name="connsiteY0" fmla="*/ 25684 h 518774"/>
              <a:gd name="connsiteX1" fmla="*/ 54453 w 299392"/>
              <a:gd name="connsiteY1" fmla="*/ 87596 h 518774"/>
              <a:gd name="connsiteX2" fmla="*/ 251303 w 299392"/>
              <a:gd name="connsiteY2" fmla="*/ 432084 h 518774"/>
              <a:gd name="connsiteX3" fmla="*/ 294165 w 299392"/>
              <a:gd name="connsiteY3" fmla="*/ 517809 h 518774"/>
              <a:gd name="connsiteX4" fmla="*/ 270353 w 299392"/>
              <a:gd name="connsiteY4" fmla="*/ 444784 h 518774"/>
              <a:gd name="connsiteX5" fmla="*/ 14765 w 299392"/>
              <a:gd name="connsiteY5" fmla="*/ 25684 h 51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92" h="518774">
                <a:moveTo>
                  <a:pt x="14765" y="25684"/>
                </a:moveTo>
                <a:cubicBezTo>
                  <a:pt x="-21218" y="-33847"/>
                  <a:pt x="15030" y="19863"/>
                  <a:pt x="54453" y="87596"/>
                </a:cubicBezTo>
                <a:cubicBezTo>
                  <a:pt x="93876" y="155329"/>
                  <a:pt x="211351" y="360382"/>
                  <a:pt x="251303" y="432084"/>
                </a:cubicBezTo>
                <a:cubicBezTo>
                  <a:pt x="291255" y="503786"/>
                  <a:pt x="290990" y="515692"/>
                  <a:pt x="294165" y="517809"/>
                </a:cubicBezTo>
                <a:cubicBezTo>
                  <a:pt x="297340" y="519926"/>
                  <a:pt x="312422" y="525482"/>
                  <a:pt x="270353" y="444784"/>
                </a:cubicBezTo>
                <a:cubicBezTo>
                  <a:pt x="228284" y="364086"/>
                  <a:pt x="50748" y="85215"/>
                  <a:pt x="14765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フリーフォーム: 図形 2473">
            <a:extLst>
              <a:ext uri="{FF2B5EF4-FFF2-40B4-BE49-F238E27FC236}">
                <a16:creationId xmlns:a16="http://schemas.microsoft.com/office/drawing/2014/main" id="{3503A24C-EE18-4115-8646-887370AC8062}"/>
              </a:ext>
            </a:extLst>
          </p:cNvPr>
          <p:cNvSpPr/>
          <p:nvPr/>
        </p:nvSpPr>
        <p:spPr>
          <a:xfrm>
            <a:off x="7786688" y="11056938"/>
            <a:ext cx="319924" cy="566524"/>
          </a:xfrm>
          <a:custGeom>
            <a:avLst/>
            <a:gdLst>
              <a:gd name="connsiteX0" fmla="*/ 0 w 319924"/>
              <a:gd name="connsiteY0" fmla="*/ 0 h 566524"/>
              <a:gd name="connsiteX1" fmla="*/ 225425 w 319924"/>
              <a:gd name="connsiteY1" fmla="*/ 358775 h 566524"/>
              <a:gd name="connsiteX2" fmla="*/ 315912 w 319924"/>
              <a:gd name="connsiteY2" fmla="*/ 558800 h 566524"/>
              <a:gd name="connsiteX3" fmla="*/ 279400 w 319924"/>
              <a:gd name="connsiteY3" fmla="*/ 485775 h 566524"/>
              <a:gd name="connsiteX4" fmla="*/ 65087 w 319924"/>
              <a:gd name="connsiteY4" fmla="*/ 123825 h 566524"/>
              <a:gd name="connsiteX5" fmla="*/ 0 w 319924"/>
              <a:gd name="connsiteY5" fmla="*/ 0 h 56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924" h="566524">
                <a:moveTo>
                  <a:pt x="0" y="0"/>
                </a:moveTo>
                <a:cubicBezTo>
                  <a:pt x="86386" y="132821"/>
                  <a:pt x="172773" y="265642"/>
                  <a:pt x="225425" y="358775"/>
                </a:cubicBezTo>
                <a:cubicBezTo>
                  <a:pt x="278077" y="451908"/>
                  <a:pt x="306916" y="537633"/>
                  <a:pt x="315912" y="558800"/>
                </a:cubicBezTo>
                <a:cubicBezTo>
                  <a:pt x="324908" y="579967"/>
                  <a:pt x="321204" y="558271"/>
                  <a:pt x="279400" y="485775"/>
                </a:cubicBezTo>
                <a:cubicBezTo>
                  <a:pt x="237596" y="413279"/>
                  <a:pt x="65087" y="123825"/>
                  <a:pt x="65087" y="1238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6" name="フリーフォーム: 図形 2475">
            <a:extLst>
              <a:ext uri="{FF2B5EF4-FFF2-40B4-BE49-F238E27FC236}">
                <a16:creationId xmlns:a16="http://schemas.microsoft.com/office/drawing/2014/main" id="{A301338A-2143-4206-8DDA-2EDCED0A9C9B}"/>
              </a:ext>
            </a:extLst>
          </p:cNvPr>
          <p:cNvSpPr/>
          <p:nvPr/>
        </p:nvSpPr>
        <p:spPr>
          <a:xfrm>
            <a:off x="7006547" y="7781888"/>
            <a:ext cx="160564" cy="973853"/>
          </a:xfrm>
          <a:custGeom>
            <a:avLst/>
            <a:gdLst>
              <a:gd name="connsiteX0" fmla="*/ 159428 w 160564"/>
              <a:gd name="connsiteY0" fmla="*/ 37 h 973853"/>
              <a:gd name="connsiteX1" fmla="*/ 95928 w 160564"/>
              <a:gd name="connsiteY1" fmla="*/ 723937 h 973853"/>
              <a:gd name="connsiteX2" fmla="*/ 3853 w 160564"/>
              <a:gd name="connsiteY2" fmla="*/ 965237 h 973853"/>
              <a:gd name="connsiteX3" fmla="*/ 19728 w 160564"/>
              <a:gd name="connsiteY3" fmla="*/ 898562 h 973853"/>
              <a:gd name="connsiteX4" fmla="*/ 41953 w 160564"/>
              <a:gd name="connsiteY4" fmla="*/ 692187 h 973853"/>
              <a:gd name="connsiteX5" fmla="*/ 159428 w 160564"/>
              <a:gd name="connsiteY5" fmla="*/ 37 h 97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64" h="973853">
                <a:moveTo>
                  <a:pt x="159428" y="37"/>
                </a:moveTo>
                <a:cubicBezTo>
                  <a:pt x="168424" y="5329"/>
                  <a:pt x="121857" y="563070"/>
                  <a:pt x="95928" y="723937"/>
                </a:cubicBezTo>
                <a:cubicBezTo>
                  <a:pt x="69999" y="884804"/>
                  <a:pt x="16553" y="936133"/>
                  <a:pt x="3853" y="965237"/>
                </a:cubicBezTo>
                <a:cubicBezTo>
                  <a:pt x="-8847" y="994341"/>
                  <a:pt x="13378" y="944070"/>
                  <a:pt x="19728" y="898562"/>
                </a:cubicBezTo>
                <a:cubicBezTo>
                  <a:pt x="26078" y="853054"/>
                  <a:pt x="19728" y="839824"/>
                  <a:pt x="41953" y="692187"/>
                </a:cubicBezTo>
                <a:cubicBezTo>
                  <a:pt x="64178" y="544550"/>
                  <a:pt x="150432" y="-5255"/>
                  <a:pt x="1594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7" name="フリーフォーム: 図形 2476">
            <a:extLst>
              <a:ext uri="{FF2B5EF4-FFF2-40B4-BE49-F238E27FC236}">
                <a16:creationId xmlns:a16="http://schemas.microsoft.com/office/drawing/2014/main" id="{136D29A9-B9BB-4C62-A9D9-AB6456BEDEF7}"/>
              </a:ext>
            </a:extLst>
          </p:cNvPr>
          <p:cNvSpPr/>
          <p:nvPr/>
        </p:nvSpPr>
        <p:spPr>
          <a:xfrm>
            <a:off x="7871986" y="7335864"/>
            <a:ext cx="257844" cy="317568"/>
          </a:xfrm>
          <a:custGeom>
            <a:avLst/>
            <a:gdLst>
              <a:gd name="connsiteX0" fmla="*/ 427 w 257844"/>
              <a:gd name="connsiteY0" fmla="*/ 1561 h 317568"/>
              <a:gd name="connsiteX1" fmla="*/ 209977 w 257844"/>
              <a:gd name="connsiteY1" fmla="*/ 258736 h 317568"/>
              <a:gd name="connsiteX2" fmla="*/ 249664 w 257844"/>
              <a:gd name="connsiteY2" fmla="*/ 317474 h 317568"/>
              <a:gd name="connsiteX3" fmla="*/ 257602 w 257844"/>
              <a:gd name="connsiteY3" fmla="*/ 252386 h 317568"/>
              <a:gd name="connsiteX4" fmla="*/ 244902 w 257844"/>
              <a:gd name="connsiteY4" fmla="*/ 123799 h 317568"/>
              <a:gd name="connsiteX5" fmla="*/ 248077 w 257844"/>
              <a:gd name="connsiteY5" fmla="*/ 233336 h 317568"/>
              <a:gd name="connsiteX6" fmla="*/ 235377 w 257844"/>
              <a:gd name="connsiteY6" fmla="*/ 252386 h 317568"/>
              <a:gd name="connsiteX7" fmla="*/ 157589 w 257844"/>
              <a:gd name="connsiteY7" fmla="*/ 155549 h 317568"/>
              <a:gd name="connsiteX8" fmla="*/ 427 w 257844"/>
              <a:gd name="connsiteY8" fmla="*/ 1561 h 31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44" h="317568">
                <a:moveTo>
                  <a:pt x="427" y="1561"/>
                </a:moveTo>
                <a:cubicBezTo>
                  <a:pt x="9158" y="18759"/>
                  <a:pt x="168438" y="206084"/>
                  <a:pt x="209977" y="258736"/>
                </a:cubicBezTo>
                <a:cubicBezTo>
                  <a:pt x="251516" y="311388"/>
                  <a:pt x="241727" y="318532"/>
                  <a:pt x="249664" y="317474"/>
                </a:cubicBezTo>
                <a:cubicBezTo>
                  <a:pt x="257601" y="316416"/>
                  <a:pt x="258396" y="284665"/>
                  <a:pt x="257602" y="252386"/>
                </a:cubicBezTo>
                <a:cubicBezTo>
                  <a:pt x="256808" y="220107"/>
                  <a:pt x="246489" y="126974"/>
                  <a:pt x="244902" y="123799"/>
                </a:cubicBezTo>
                <a:cubicBezTo>
                  <a:pt x="243315" y="120624"/>
                  <a:pt x="249665" y="211905"/>
                  <a:pt x="248077" y="233336"/>
                </a:cubicBezTo>
                <a:cubicBezTo>
                  <a:pt x="246489" y="254767"/>
                  <a:pt x="250458" y="265351"/>
                  <a:pt x="235377" y="252386"/>
                </a:cubicBezTo>
                <a:cubicBezTo>
                  <a:pt x="220296" y="239421"/>
                  <a:pt x="195954" y="197088"/>
                  <a:pt x="157589" y="155549"/>
                </a:cubicBezTo>
                <a:cubicBezTo>
                  <a:pt x="119224" y="114010"/>
                  <a:pt x="-8304" y="-15637"/>
                  <a:pt x="427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フリーフォーム: 図形 2477">
            <a:extLst>
              <a:ext uri="{FF2B5EF4-FFF2-40B4-BE49-F238E27FC236}">
                <a16:creationId xmlns:a16="http://schemas.microsoft.com/office/drawing/2014/main" id="{0625BD51-EBD6-4234-8361-21A7C4A0D7EF}"/>
              </a:ext>
            </a:extLst>
          </p:cNvPr>
          <p:cNvSpPr/>
          <p:nvPr/>
        </p:nvSpPr>
        <p:spPr>
          <a:xfrm>
            <a:off x="8113465" y="7405660"/>
            <a:ext cx="89625" cy="239980"/>
          </a:xfrm>
          <a:custGeom>
            <a:avLst/>
            <a:gdLst>
              <a:gd name="connsiteX0" fmla="*/ 36760 w 89625"/>
              <a:gd name="connsiteY0" fmla="*/ 28 h 239980"/>
              <a:gd name="connsiteX1" fmla="*/ 89148 w 89625"/>
              <a:gd name="connsiteY1" fmla="*/ 223865 h 239980"/>
              <a:gd name="connsiteX2" fmla="*/ 248 w 89625"/>
              <a:gd name="connsiteY2" fmla="*/ 220690 h 239980"/>
              <a:gd name="connsiteX3" fmla="*/ 62160 w 89625"/>
              <a:gd name="connsiteY3" fmla="*/ 207990 h 239980"/>
              <a:gd name="connsiteX4" fmla="*/ 36760 w 89625"/>
              <a:gd name="connsiteY4" fmla="*/ 28 h 23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5" h="239980">
                <a:moveTo>
                  <a:pt x="36760" y="28"/>
                </a:moveTo>
                <a:cubicBezTo>
                  <a:pt x="41258" y="2674"/>
                  <a:pt x="95233" y="187088"/>
                  <a:pt x="89148" y="223865"/>
                </a:cubicBezTo>
                <a:cubicBezTo>
                  <a:pt x="83063" y="260642"/>
                  <a:pt x="4746" y="223336"/>
                  <a:pt x="248" y="220690"/>
                </a:cubicBezTo>
                <a:cubicBezTo>
                  <a:pt x="-4250" y="218044"/>
                  <a:pt x="53693" y="237623"/>
                  <a:pt x="62160" y="207990"/>
                </a:cubicBezTo>
                <a:cubicBezTo>
                  <a:pt x="70627" y="178357"/>
                  <a:pt x="32262" y="-2618"/>
                  <a:pt x="3676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9" name="フリーフォーム: 図形 2478">
            <a:extLst>
              <a:ext uri="{FF2B5EF4-FFF2-40B4-BE49-F238E27FC236}">
                <a16:creationId xmlns:a16="http://schemas.microsoft.com/office/drawing/2014/main" id="{F84DA2DE-8908-4C13-B495-18451562F079}"/>
              </a:ext>
            </a:extLst>
          </p:cNvPr>
          <p:cNvSpPr/>
          <p:nvPr/>
        </p:nvSpPr>
        <p:spPr>
          <a:xfrm>
            <a:off x="7814141" y="7385854"/>
            <a:ext cx="396050" cy="1330912"/>
          </a:xfrm>
          <a:custGeom>
            <a:avLst/>
            <a:gdLst>
              <a:gd name="connsiteX0" fmla="*/ 2709 w 396050"/>
              <a:gd name="connsiteY0" fmla="*/ 7663 h 1330912"/>
              <a:gd name="connsiteX1" fmla="*/ 142409 w 396050"/>
              <a:gd name="connsiteY1" fmla="*/ 528363 h 1330912"/>
              <a:gd name="connsiteX2" fmla="*/ 360426 w 396050"/>
              <a:gd name="connsiteY2" fmla="*/ 1250146 h 1330912"/>
              <a:gd name="connsiteX3" fmla="*/ 366776 w 396050"/>
              <a:gd name="connsiteY3" fmla="*/ 1205696 h 1330912"/>
              <a:gd name="connsiteX4" fmla="*/ 74676 w 396050"/>
              <a:gd name="connsiteY4" fmla="*/ 289179 h 1330912"/>
              <a:gd name="connsiteX5" fmla="*/ 2709 w 396050"/>
              <a:gd name="connsiteY5" fmla="*/ 7663 h 133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050" h="1330912">
                <a:moveTo>
                  <a:pt x="2709" y="7663"/>
                </a:moveTo>
                <a:cubicBezTo>
                  <a:pt x="13998" y="47527"/>
                  <a:pt x="82790" y="321283"/>
                  <a:pt x="142409" y="528363"/>
                </a:cubicBezTo>
                <a:cubicBezTo>
                  <a:pt x="202028" y="735443"/>
                  <a:pt x="323032" y="1137257"/>
                  <a:pt x="360426" y="1250146"/>
                </a:cubicBezTo>
                <a:cubicBezTo>
                  <a:pt x="397821" y="1363035"/>
                  <a:pt x="414401" y="1365857"/>
                  <a:pt x="366776" y="1205696"/>
                </a:cubicBezTo>
                <a:cubicBezTo>
                  <a:pt x="319151" y="1045535"/>
                  <a:pt x="133943" y="491673"/>
                  <a:pt x="74676" y="289179"/>
                </a:cubicBezTo>
                <a:cubicBezTo>
                  <a:pt x="15409" y="86685"/>
                  <a:pt x="-8580" y="-32201"/>
                  <a:pt x="2709" y="7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0" name="フリーフォーム: 図形 2479">
            <a:extLst>
              <a:ext uri="{FF2B5EF4-FFF2-40B4-BE49-F238E27FC236}">
                <a16:creationId xmlns:a16="http://schemas.microsoft.com/office/drawing/2014/main" id="{98FF0281-1FFE-42A6-92D4-B721F1738DEC}"/>
              </a:ext>
            </a:extLst>
          </p:cNvPr>
          <p:cNvSpPr/>
          <p:nvPr/>
        </p:nvSpPr>
        <p:spPr>
          <a:xfrm>
            <a:off x="7847869" y="7338830"/>
            <a:ext cx="403621" cy="1356994"/>
          </a:xfrm>
          <a:custGeom>
            <a:avLst/>
            <a:gdLst>
              <a:gd name="connsiteX0" fmla="*/ 9198 w 403621"/>
              <a:gd name="connsiteY0" fmla="*/ 25053 h 1356994"/>
              <a:gd name="connsiteX1" fmla="*/ 275898 w 403621"/>
              <a:gd name="connsiteY1" fmla="*/ 943687 h 1356994"/>
              <a:gd name="connsiteX2" fmla="*/ 398664 w 403621"/>
              <a:gd name="connsiteY2" fmla="*/ 1333153 h 1356994"/>
              <a:gd name="connsiteX3" fmla="*/ 366914 w 403621"/>
              <a:gd name="connsiteY3" fmla="*/ 1267537 h 1356994"/>
              <a:gd name="connsiteX4" fmla="*/ 250498 w 403621"/>
              <a:gd name="connsiteY4" fmla="*/ 882303 h 1356994"/>
              <a:gd name="connsiteX5" fmla="*/ 79048 w 403621"/>
              <a:gd name="connsiteY5" fmla="*/ 312920 h 1356994"/>
              <a:gd name="connsiteX6" fmla="*/ 9198 w 403621"/>
              <a:gd name="connsiteY6" fmla="*/ 25053 h 135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621" h="1356994">
                <a:moveTo>
                  <a:pt x="9198" y="25053"/>
                </a:moveTo>
                <a:cubicBezTo>
                  <a:pt x="42006" y="130181"/>
                  <a:pt x="210987" y="725670"/>
                  <a:pt x="275898" y="943687"/>
                </a:cubicBezTo>
                <a:cubicBezTo>
                  <a:pt x="340809" y="1161704"/>
                  <a:pt x="383495" y="1279178"/>
                  <a:pt x="398664" y="1333153"/>
                </a:cubicBezTo>
                <a:cubicBezTo>
                  <a:pt x="413833" y="1387128"/>
                  <a:pt x="391608" y="1342679"/>
                  <a:pt x="366914" y="1267537"/>
                </a:cubicBezTo>
                <a:cubicBezTo>
                  <a:pt x="342220" y="1192395"/>
                  <a:pt x="250498" y="882303"/>
                  <a:pt x="250498" y="882303"/>
                </a:cubicBezTo>
                <a:cubicBezTo>
                  <a:pt x="202520" y="723200"/>
                  <a:pt x="119265" y="455089"/>
                  <a:pt x="79048" y="312920"/>
                </a:cubicBezTo>
                <a:cubicBezTo>
                  <a:pt x="38831" y="170751"/>
                  <a:pt x="-23610" y="-80075"/>
                  <a:pt x="9198" y="25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1" name="フリーフォーム: 図形 2480">
            <a:extLst>
              <a:ext uri="{FF2B5EF4-FFF2-40B4-BE49-F238E27FC236}">
                <a16:creationId xmlns:a16="http://schemas.microsoft.com/office/drawing/2014/main" id="{357D5F9E-C7EF-4839-9F15-B1C6EECAF981}"/>
              </a:ext>
            </a:extLst>
          </p:cNvPr>
          <p:cNvSpPr/>
          <p:nvPr/>
        </p:nvSpPr>
        <p:spPr>
          <a:xfrm>
            <a:off x="7911205" y="7397921"/>
            <a:ext cx="339761" cy="1265187"/>
          </a:xfrm>
          <a:custGeom>
            <a:avLst/>
            <a:gdLst>
              <a:gd name="connsiteX0" fmla="*/ 895 w 339761"/>
              <a:gd name="connsiteY0" fmla="*/ 4062 h 1265187"/>
              <a:gd name="connsiteX1" fmla="*/ 115195 w 339761"/>
              <a:gd name="connsiteY1" fmla="*/ 200912 h 1265187"/>
              <a:gd name="connsiteX2" fmla="*/ 339562 w 339761"/>
              <a:gd name="connsiteY2" fmla="*/ 1263479 h 1265187"/>
              <a:gd name="connsiteX3" fmla="*/ 153295 w 339761"/>
              <a:gd name="connsiteY3" fmla="*/ 440096 h 1265187"/>
              <a:gd name="connsiteX4" fmla="*/ 66512 w 339761"/>
              <a:gd name="connsiteY4" fmla="*/ 97196 h 1265187"/>
              <a:gd name="connsiteX5" fmla="*/ 895 w 339761"/>
              <a:gd name="connsiteY5" fmla="*/ 4062 h 12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61" h="1265187">
                <a:moveTo>
                  <a:pt x="895" y="4062"/>
                </a:moveTo>
                <a:cubicBezTo>
                  <a:pt x="9009" y="21348"/>
                  <a:pt x="58751" y="-8991"/>
                  <a:pt x="115195" y="200912"/>
                </a:cubicBezTo>
                <a:cubicBezTo>
                  <a:pt x="171639" y="410815"/>
                  <a:pt x="333212" y="1223615"/>
                  <a:pt x="339562" y="1263479"/>
                </a:cubicBezTo>
                <a:cubicBezTo>
                  <a:pt x="345912" y="1303343"/>
                  <a:pt x="198803" y="634476"/>
                  <a:pt x="153295" y="440096"/>
                </a:cubicBezTo>
                <a:cubicBezTo>
                  <a:pt x="107787" y="245716"/>
                  <a:pt x="91207" y="168457"/>
                  <a:pt x="66512" y="97196"/>
                </a:cubicBezTo>
                <a:cubicBezTo>
                  <a:pt x="41818" y="25935"/>
                  <a:pt x="-7219" y="-13224"/>
                  <a:pt x="895" y="4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2" name="フリーフォーム: 図形 2481">
            <a:extLst>
              <a:ext uri="{FF2B5EF4-FFF2-40B4-BE49-F238E27FC236}">
                <a16:creationId xmlns:a16="http://schemas.microsoft.com/office/drawing/2014/main" id="{C0561A0F-81DA-433B-BE70-0F54B8A1849D}"/>
              </a:ext>
            </a:extLst>
          </p:cNvPr>
          <p:cNvSpPr/>
          <p:nvPr/>
        </p:nvSpPr>
        <p:spPr>
          <a:xfrm>
            <a:off x="8014375" y="7539633"/>
            <a:ext cx="316463" cy="1217477"/>
          </a:xfrm>
          <a:custGeom>
            <a:avLst/>
            <a:gdLst>
              <a:gd name="connsiteX0" fmla="*/ 3558 w 316463"/>
              <a:gd name="connsiteY0" fmla="*/ 25334 h 1217477"/>
              <a:gd name="connsiteX1" fmla="*/ 94575 w 316463"/>
              <a:gd name="connsiteY1" fmla="*/ 160800 h 1217477"/>
              <a:gd name="connsiteX2" fmla="*/ 136908 w 316463"/>
              <a:gd name="connsiteY2" fmla="*/ 364000 h 1217477"/>
              <a:gd name="connsiteX3" fmla="*/ 285075 w 316463"/>
              <a:gd name="connsiteY3" fmla="*/ 1041334 h 1217477"/>
              <a:gd name="connsiteX4" fmla="*/ 287192 w 316463"/>
              <a:gd name="connsiteY4" fmla="*/ 1155634 h 1217477"/>
              <a:gd name="connsiteX5" fmla="*/ 314708 w 316463"/>
              <a:gd name="connsiteY5" fmla="*/ 1185267 h 1217477"/>
              <a:gd name="connsiteX6" fmla="*/ 230042 w 316463"/>
              <a:gd name="connsiteY6" fmla="*/ 692084 h 1217477"/>
              <a:gd name="connsiteX7" fmla="*/ 3558 w 316463"/>
              <a:gd name="connsiteY7" fmla="*/ 25334 h 12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463" h="1217477">
                <a:moveTo>
                  <a:pt x="3558" y="25334"/>
                </a:moveTo>
                <a:cubicBezTo>
                  <a:pt x="-19020" y="-63213"/>
                  <a:pt x="72350" y="104356"/>
                  <a:pt x="94575" y="160800"/>
                </a:cubicBezTo>
                <a:cubicBezTo>
                  <a:pt x="116800" y="217244"/>
                  <a:pt x="105158" y="217244"/>
                  <a:pt x="136908" y="364000"/>
                </a:cubicBezTo>
                <a:cubicBezTo>
                  <a:pt x="168658" y="510756"/>
                  <a:pt x="260028" y="909395"/>
                  <a:pt x="285075" y="1041334"/>
                </a:cubicBezTo>
                <a:cubicBezTo>
                  <a:pt x="310122" y="1173273"/>
                  <a:pt x="282253" y="1131645"/>
                  <a:pt x="287192" y="1155634"/>
                </a:cubicBezTo>
                <a:cubicBezTo>
                  <a:pt x="292131" y="1179623"/>
                  <a:pt x="324233" y="1262525"/>
                  <a:pt x="314708" y="1185267"/>
                </a:cubicBezTo>
                <a:cubicBezTo>
                  <a:pt x="305183" y="1108009"/>
                  <a:pt x="279784" y="883290"/>
                  <a:pt x="230042" y="692084"/>
                </a:cubicBezTo>
                <a:cubicBezTo>
                  <a:pt x="180300" y="500879"/>
                  <a:pt x="26136" y="113881"/>
                  <a:pt x="3558" y="2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3" name="フリーフォーム: 図形 2482">
            <a:extLst>
              <a:ext uri="{FF2B5EF4-FFF2-40B4-BE49-F238E27FC236}">
                <a16:creationId xmlns:a16="http://schemas.microsoft.com/office/drawing/2014/main" id="{CF089E76-D863-4E8C-A38A-1FE3044C8E11}"/>
              </a:ext>
            </a:extLst>
          </p:cNvPr>
          <p:cNvSpPr/>
          <p:nvPr/>
        </p:nvSpPr>
        <p:spPr>
          <a:xfrm>
            <a:off x="8351970" y="8714740"/>
            <a:ext cx="155228" cy="568733"/>
          </a:xfrm>
          <a:custGeom>
            <a:avLst/>
            <a:gdLst>
              <a:gd name="connsiteX0" fmla="*/ 13097 w 155228"/>
              <a:gd name="connsiteY0" fmla="*/ 3810 h 568733"/>
              <a:gd name="connsiteX1" fmla="*/ 13097 w 155228"/>
              <a:gd name="connsiteY1" fmla="*/ 183727 h 568733"/>
              <a:gd name="connsiteX2" fmla="*/ 118930 w 155228"/>
              <a:gd name="connsiteY2" fmla="*/ 376343 h 568733"/>
              <a:gd name="connsiteX3" fmla="*/ 152797 w 155228"/>
              <a:gd name="connsiteY3" fmla="*/ 486410 h 568733"/>
              <a:gd name="connsiteX4" fmla="*/ 148563 w 155228"/>
              <a:gd name="connsiteY4" fmla="*/ 564727 h 568733"/>
              <a:gd name="connsiteX5" fmla="*/ 116813 w 155228"/>
              <a:gd name="connsiteY5" fmla="*/ 359410 h 568733"/>
              <a:gd name="connsiteX6" fmla="*/ 13097 w 155228"/>
              <a:gd name="connsiteY6" fmla="*/ 3810 h 56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28" h="568733">
                <a:moveTo>
                  <a:pt x="13097" y="3810"/>
                </a:moveTo>
                <a:cubicBezTo>
                  <a:pt x="-4189" y="-25470"/>
                  <a:pt x="-4542" y="121638"/>
                  <a:pt x="13097" y="183727"/>
                </a:cubicBezTo>
                <a:cubicBezTo>
                  <a:pt x="30736" y="245816"/>
                  <a:pt x="95647" y="325896"/>
                  <a:pt x="118930" y="376343"/>
                </a:cubicBezTo>
                <a:cubicBezTo>
                  <a:pt x="142213" y="426790"/>
                  <a:pt x="147858" y="455013"/>
                  <a:pt x="152797" y="486410"/>
                </a:cubicBezTo>
                <a:cubicBezTo>
                  <a:pt x="157736" y="517807"/>
                  <a:pt x="154560" y="585894"/>
                  <a:pt x="148563" y="564727"/>
                </a:cubicBezTo>
                <a:cubicBezTo>
                  <a:pt x="142566" y="543560"/>
                  <a:pt x="139743" y="450427"/>
                  <a:pt x="116813" y="359410"/>
                </a:cubicBezTo>
                <a:cubicBezTo>
                  <a:pt x="93883" y="268393"/>
                  <a:pt x="30383" y="33090"/>
                  <a:pt x="13097" y="3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4" name="フリーフォーム: 図形 2483">
            <a:extLst>
              <a:ext uri="{FF2B5EF4-FFF2-40B4-BE49-F238E27FC236}">
                <a16:creationId xmlns:a16="http://schemas.microsoft.com/office/drawing/2014/main" id="{5E926CE0-BD9A-4868-B8A2-8CFA3227ECE8}"/>
              </a:ext>
            </a:extLst>
          </p:cNvPr>
          <p:cNvSpPr/>
          <p:nvPr/>
        </p:nvSpPr>
        <p:spPr>
          <a:xfrm>
            <a:off x="8314931" y="8730322"/>
            <a:ext cx="246610" cy="776865"/>
          </a:xfrm>
          <a:custGeom>
            <a:avLst/>
            <a:gdLst>
              <a:gd name="connsiteX0" fmla="*/ 14152 w 246610"/>
              <a:gd name="connsiteY0" fmla="*/ 5161 h 776865"/>
              <a:gd name="connsiteX1" fmla="*/ 3569 w 246610"/>
              <a:gd name="connsiteY1" fmla="*/ 163911 h 776865"/>
              <a:gd name="connsiteX2" fmla="*/ 79769 w 246610"/>
              <a:gd name="connsiteY2" fmla="*/ 301495 h 776865"/>
              <a:gd name="connsiteX3" fmla="*/ 103052 w 246610"/>
              <a:gd name="connsiteY3" fmla="*/ 417911 h 776865"/>
              <a:gd name="connsiteX4" fmla="*/ 219469 w 246610"/>
              <a:gd name="connsiteY4" fmla="*/ 633811 h 776865"/>
              <a:gd name="connsiteX5" fmla="*/ 244869 w 246610"/>
              <a:gd name="connsiteY5" fmla="*/ 731178 h 776865"/>
              <a:gd name="connsiteX6" fmla="*/ 236402 w 246610"/>
              <a:gd name="connsiteY6" fmla="*/ 771395 h 776865"/>
              <a:gd name="connsiteX7" fmla="*/ 230052 w 246610"/>
              <a:gd name="connsiteY7" fmla="*/ 614761 h 776865"/>
              <a:gd name="connsiteX8" fmla="*/ 28969 w 246610"/>
              <a:gd name="connsiteY8" fmla="*/ 94061 h 776865"/>
              <a:gd name="connsiteX9" fmla="*/ 14152 w 246610"/>
              <a:gd name="connsiteY9" fmla="*/ 5161 h 77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10" h="776865">
                <a:moveTo>
                  <a:pt x="14152" y="5161"/>
                </a:moveTo>
                <a:cubicBezTo>
                  <a:pt x="9919" y="16803"/>
                  <a:pt x="-7367" y="114522"/>
                  <a:pt x="3569" y="163911"/>
                </a:cubicBezTo>
                <a:cubicBezTo>
                  <a:pt x="14505" y="213300"/>
                  <a:pt x="63189" y="259162"/>
                  <a:pt x="79769" y="301495"/>
                </a:cubicBezTo>
                <a:cubicBezTo>
                  <a:pt x="96350" y="343828"/>
                  <a:pt x="79769" y="362525"/>
                  <a:pt x="103052" y="417911"/>
                </a:cubicBezTo>
                <a:cubicBezTo>
                  <a:pt x="126335" y="473297"/>
                  <a:pt x="195833" y="581600"/>
                  <a:pt x="219469" y="633811"/>
                </a:cubicBezTo>
                <a:cubicBezTo>
                  <a:pt x="243105" y="686022"/>
                  <a:pt x="242047" y="708247"/>
                  <a:pt x="244869" y="731178"/>
                </a:cubicBezTo>
                <a:cubicBezTo>
                  <a:pt x="247691" y="754109"/>
                  <a:pt x="238871" y="790798"/>
                  <a:pt x="236402" y="771395"/>
                </a:cubicBezTo>
                <a:cubicBezTo>
                  <a:pt x="233933" y="751992"/>
                  <a:pt x="264624" y="727650"/>
                  <a:pt x="230052" y="614761"/>
                </a:cubicBezTo>
                <a:cubicBezTo>
                  <a:pt x="195480" y="501872"/>
                  <a:pt x="63894" y="194603"/>
                  <a:pt x="28969" y="94061"/>
                </a:cubicBezTo>
                <a:cubicBezTo>
                  <a:pt x="-5956" y="-6481"/>
                  <a:pt x="18385" y="-6481"/>
                  <a:pt x="14152" y="5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5" name="フリーフォーム: 図形 2484">
            <a:extLst>
              <a:ext uri="{FF2B5EF4-FFF2-40B4-BE49-F238E27FC236}">
                <a16:creationId xmlns:a16="http://schemas.microsoft.com/office/drawing/2014/main" id="{19FDCCB4-7648-4FD2-B2D4-085A37BE4282}"/>
              </a:ext>
            </a:extLst>
          </p:cNvPr>
          <p:cNvSpPr/>
          <p:nvPr/>
        </p:nvSpPr>
        <p:spPr>
          <a:xfrm>
            <a:off x="8549019" y="9358059"/>
            <a:ext cx="185820" cy="459381"/>
          </a:xfrm>
          <a:custGeom>
            <a:avLst/>
            <a:gdLst>
              <a:gd name="connsiteX0" fmla="*/ 2314 w 185820"/>
              <a:gd name="connsiteY0" fmla="*/ 1841 h 459381"/>
              <a:gd name="connsiteX1" fmla="*/ 112381 w 185820"/>
              <a:gd name="connsiteY1" fmla="*/ 304524 h 459381"/>
              <a:gd name="connsiteX2" fmla="*/ 184348 w 185820"/>
              <a:gd name="connsiteY2" fmla="*/ 456924 h 459381"/>
              <a:gd name="connsiteX3" fmla="*/ 46764 w 185820"/>
              <a:gd name="connsiteY3" fmla="*/ 190224 h 459381"/>
              <a:gd name="connsiteX4" fmla="*/ 2314 w 185820"/>
              <a:gd name="connsiteY4" fmla="*/ 1841 h 4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20" h="459381">
                <a:moveTo>
                  <a:pt x="2314" y="1841"/>
                </a:moveTo>
                <a:cubicBezTo>
                  <a:pt x="13250" y="20891"/>
                  <a:pt x="82042" y="228677"/>
                  <a:pt x="112381" y="304524"/>
                </a:cubicBezTo>
                <a:cubicBezTo>
                  <a:pt x="142720" y="380371"/>
                  <a:pt x="195284" y="475974"/>
                  <a:pt x="184348" y="456924"/>
                </a:cubicBezTo>
                <a:cubicBezTo>
                  <a:pt x="173412" y="437874"/>
                  <a:pt x="72164" y="264307"/>
                  <a:pt x="46764" y="190224"/>
                </a:cubicBezTo>
                <a:cubicBezTo>
                  <a:pt x="21364" y="116141"/>
                  <a:pt x="-8622" y="-17209"/>
                  <a:pt x="2314" y="1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6" name="フリーフォーム: 図形 2485">
            <a:extLst>
              <a:ext uri="{FF2B5EF4-FFF2-40B4-BE49-F238E27FC236}">
                <a16:creationId xmlns:a16="http://schemas.microsoft.com/office/drawing/2014/main" id="{4E8246CC-DD38-4EF1-9F1A-E5E7ACD4FF35}"/>
              </a:ext>
            </a:extLst>
          </p:cNvPr>
          <p:cNvSpPr/>
          <p:nvPr/>
        </p:nvSpPr>
        <p:spPr>
          <a:xfrm>
            <a:off x="8212875" y="8731278"/>
            <a:ext cx="290664" cy="800101"/>
          </a:xfrm>
          <a:custGeom>
            <a:avLst/>
            <a:gdLst>
              <a:gd name="connsiteX0" fmla="*/ 4025 w 290664"/>
              <a:gd name="connsiteY0" fmla="*/ 8439 h 800101"/>
              <a:gd name="connsiteX1" fmla="*/ 78108 w 290664"/>
              <a:gd name="connsiteY1" fmla="*/ 251855 h 800101"/>
              <a:gd name="connsiteX2" fmla="*/ 95042 w 290664"/>
              <a:gd name="connsiteY2" fmla="*/ 349222 h 800101"/>
              <a:gd name="connsiteX3" fmla="*/ 150075 w 290664"/>
              <a:gd name="connsiteY3" fmla="*/ 488922 h 800101"/>
              <a:gd name="connsiteX4" fmla="*/ 245325 w 290664"/>
              <a:gd name="connsiteY4" fmla="*/ 700589 h 800101"/>
              <a:gd name="connsiteX5" fmla="*/ 255908 w 290664"/>
              <a:gd name="connsiteY5" fmla="*/ 800072 h 800101"/>
              <a:gd name="connsiteX6" fmla="*/ 289775 w 290664"/>
              <a:gd name="connsiteY6" fmla="*/ 692122 h 800101"/>
              <a:gd name="connsiteX7" fmla="*/ 215692 w 290664"/>
              <a:gd name="connsiteY7" fmla="*/ 590522 h 800101"/>
              <a:gd name="connsiteX8" fmla="*/ 4025 w 290664"/>
              <a:gd name="connsiteY8" fmla="*/ 8439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664" h="800101">
                <a:moveTo>
                  <a:pt x="4025" y="8439"/>
                </a:moveTo>
                <a:cubicBezTo>
                  <a:pt x="-18906" y="-48005"/>
                  <a:pt x="62939" y="195058"/>
                  <a:pt x="78108" y="251855"/>
                </a:cubicBezTo>
                <a:cubicBezTo>
                  <a:pt x="93278" y="308652"/>
                  <a:pt x="83048" y="309711"/>
                  <a:pt x="95042" y="349222"/>
                </a:cubicBezTo>
                <a:cubicBezTo>
                  <a:pt x="107036" y="388733"/>
                  <a:pt x="125028" y="430361"/>
                  <a:pt x="150075" y="488922"/>
                </a:cubicBezTo>
                <a:cubicBezTo>
                  <a:pt x="175122" y="547483"/>
                  <a:pt x="227686" y="648731"/>
                  <a:pt x="245325" y="700589"/>
                </a:cubicBezTo>
                <a:cubicBezTo>
                  <a:pt x="262964" y="752447"/>
                  <a:pt x="248500" y="801483"/>
                  <a:pt x="255908" y="800072"/>
                </a:cubicBezTo>
                <a:cubicBezTo>
                  <a:pt x="263316" y="798661"/>
                  <a:pt x="296478" y="727047"/>
                  <a:pt x="289775" y="692122"/>
                </a:cubicBezTo>
                <a:cubicBezTo>
                  <a:pt x="283072" y="657197"/>
                  <a:pt x="261553" y="701647"/>
                  <a:pt x="215692" y="590522"/>
                </a:cubicBezTo>
                <a:cubicBezTo>
                  <a:pt x="169831" y="479397"/>
                  <a:pt x="26956" y="64883"/>
                  <a:pt x="4025" y="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7" name="フリーフォーム: 図形 2486">
            <a:extLst>
              <a:ext uri="{FF2B5EF4-FFF2-40B4-BE49-F238E27FC236}">
                <a16:creationId xmlns:a16="http://schemas.microsoft.com/office/drawing/2014/main" id="{A703B7A9-C5F3-49BD-AA6D-38DF2E6D5682}"/>
              </a:ext>
            </a:extLst>
          </p:cNvPr>
          <p:cNvSpPr/>
          <p:nvPr/>
        </p:nvSpPr>
        <p:spPr>
          <a:xfrm>
            <a:off x="8284428" y="8745597"/>
            <a:ext cx="233071" cy="698979"/>
          </a:xfrm>
          <a:custGeom>
            <a:avLst/>
            <a:gdLst>
              <a:gd name="connsiteX0" fmla="*/ 205 w 233071"/>
              <a:gd name="connsiteY0" fmla="*/ 470 h 698979"/>
              <a:gd name="connsiteX1" fmla="*/ 27722 w 233071"/>
              <a:gd name="connsiteY1" fmla="*/ 229070 h 698979"/>
              <a:gd name="connsiteX2" fmla="*/ 152605 w 233071"/>
              <a:gd name="connsiteY2" fmla="*/ 533870 h 698979"/>
              <a:gd name="connsiteX3" fmla="*/ 233039 w 233071"/>
              <a:gd name="connsiteY3" fmla="*/ 698970 h 698979"/>
              <a:gd name="connsiteX4" fmla="*/ 163189 w 233071"/>
              <a:gd name="connsiteY4" fmla="*/ 527520 h 698979"/>
              <a:gd name="connsiteX5" fmla="*/ 25605 w 233071"/>
              <a:gd name="connsiteY5" fmla="*/ 180386 h 698979"/>
              <a:gd name="connsiteX6" fmla="*/ 205 w 233071"/>
              <a:gd name="connsiteY6" fmla="*/ 470 h 69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71" h="698979">
                <a:moveTo>
                  <a:pt x="205" y="470"/>
                </a:moveTo>
                <a:cubicBezTo>
                  <a:pt x="558" y="8584"/>
                  <a:pt x="2322" y="140170"/>
                  <a:pt x="27722" y="229070"/>
                </a:cubicBezTo>
                <a:cubicBezTo>
                  <a:pt x="53122" y="317970"/>
                  <a:pt x="118386" y="455553"/>
                  <a:pt x="152605" y="533870"/>
                </a:cubicBezTo>
                <a:cubicBezTo>
                  <a:pt x="186824" y="612187"/>
                  <a:pt x="231275" y="700028"/>
                  <a:pt x="233039" y="698970"/>
                </a:cubicBezTo>
                <a:cubicBezTo>
                  <a:pt x="234803" y="697912"/>
                  <a:pt x="163189" y="527520"/>
                  <a:pt x="163189" y="527520"/>
                </a:cubicBezTo>
                <a:cubicBezTo>
                  <a:pt x="128617" y="441089"/>
                  <a:pt x="53827" y="269992"/>
                  <a:pt x="25605" y="180386"/>
                </a:cubicBezTo>
                <a:cubicBezTo>
                  <a:pt x="-2617" y="90780"/>
                  <a:pt x="-148" y="-7644"/>
                  <a:pt x="205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8" name="フリーフォーム: 図形 2487">
            <a:extLst>
              <a:ext uri="{FF2B5EF4-FFF2-40B4-BE49-F238E27FC236}">
                <a16:creationId xmlns:a16="http://schemas.microsoft.com/office/drawing/2014/main" id="{F4FFEB29-0E9F-427B-99B2-5A3971C9BE1A}"/>
              </a:ext>
            </a:extLst>
          </p:cNvPr>
          <p:cNvSpPr/>
          <p:nvPr/>
        </p:nvSpPr>
        <p:spPr>
          <a:xfrm>
            <a:off x="8529704" y="9507730"/>
            <a:ext cx="155088" cy="248737"/>
          </a:xfrm>
          <a:custGeom>
            <a:avLst/>
            <a:gdLst>
              <a:gd name="connsiteX0" fmla="*/ 8929 w 155088"/>
              <a:gd name="connsiteY0" fmla="*/ 6687 h 248737"/>
              <a:gd name="connsiteX1" fmla="*/ 154979 w 155088"/>
              <a:gd name="connsiteY1" fmla="*/ 247987 h 248737"/>
              <a:gd name="connsiteX2" fmla="*/ 32213 w 155088"/>
              <a:gd name="connsiteY2" fmla="*/ 80770 h 248737"/>
              <a:gd name="connsiteX3" fmla="*/ 8929 w 155088"/>
              <a:gd name="connsiteY3" fmla="*/ 6687 h 24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88" h="248737">
                <a:moveTo>
                  <a:pt x="8929" y="6687"/>
                </a:moveTo>
                <a:cubicBezTo>
                  <a:pt x="29390" y="34556"/>
                  <a:pt x="151098" y="235640"/>
                  <a:pt x="154979" y="247987"/>
                </a:cubicBezTo>
                <a:cubicBezTo>
                  <a:pt x="158860" y="260334"/>
                  <a:pt x="58318" y="116753"/>
                  <a:pt x="32213" y="80770"/>
                </a:cubicBezTo>
                <a:cubicBezTo>
                  <a:pt x="6108" y="44787"/>
                  <a:pt x="-11532" y="-21182"/>
                  <a:pt x="8929" y="6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9" name="フリーフォーム: 図形 2488">
            <a:extLst>
              <a:ext uri="{FF2B5EF4-FFF2-40B4-BE49-F238E27FC236}">
                <a16:creationId xmlns:a16="http://schemas.microsoft.com/office/drawing/2014/main" id="{1415153D-0B07-4ABD-A108-CDCF6F050ABD}"/>
              </a:ext>
            </a:extLst>
          </p:cNvPr>
          <p:cNvSpPr/>
          <p:nvPr/>
        </p:nvSpPr>
        <p:spPr>
          <a:xfrm>
            <a:off x="8485424" y="9527092"/>
            <a:ext cx="224902" cy="249895"/>
          </a:xfrm>
          <a:custGeom>
            <a:avLst/>
            <a:gdLst>
              <a:gd name="connsiteX0" fmla="*/ 293 w 224902"/>
              <a:gd name="connsiteY0" fmla="*/ 25 h 249895"/>
              <a:gd name="connsiteX1" fmla="*/ 120943 w 224902"/>
              <a:gd name="connsiteY1" fmla="*/ 179941 h 249895"/>
              <a:gd name="connsiteX2" fmla="*/ 224659 w 224902"/>
              <a:gd name="connsiteY2" fmla="*/ 249791 h 249895"/>
              <a:gd name="connsiteX3" fmla="*/ 91309 w 224902"/>
              <a:gd name="connsiteY3" fmla="*/ 167241 h 249895"/>
              <a:gd name="connsiteX4" fmla="*/ 293 w 224902"/>
              <a:gd name="connsiteY4" fmla="*/ 25 h 24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2" h="249895">
                <a:moveTo>
                  <a:pt x="293" y="25"/>
                </a:moveTo>
                <a:cubicBezTo>
                  <a:pt x="5232" y="2142"/>
                  <a:pt x="83549" y="138313"/>
                  <a:pt x="120943" y="179941"/>
                </a:cubicBezTo>
                <a:cubicBezTo>
                  <a:pt x="158337" y="221569"/>
                  <a:pt x="229598" y="251908"/>
                  <a:pt x="224659" y="249791"/>
                </a:cubicBezTo>
                <a:cubicBezTo>
                  <a:pt x="219720" y="247674"/>
                  <a:pt x="128703" y="206046"/>
                  <a:pt x="91309" y="167241"/>
                </a:cubicBezTo>
                <a:cubicBezTo>
                  <a:pt x="53915" y="128436"/>
                  <a:pt x="-4646" y="-2092"/>
                  <a:pt x="29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0" name="フリーフォーム: 図形 2489">
            <a:extLst>
              <a:ext uri="{FF2B5EF4-FFF2-40B4-BE49-F238E27FC236}">
                <a16:creationId xmlns:a16="http://schemas.microsoft.com/office/drawing/2014/main" id="{F3FE2437-CB8F-4951-BB2F-C5C0E007EC66}"/>
              </a:ext>
            </a:extLst>
          </p:cNvPr>
          <p:cNvSpPr/>
          <p:nvPr/>
        </p:nvSpPr>
        <p:spPr>
          <a:xfrm>
            <a:off x="8707091" y="9808005"/>
            <a:ext cx="274539" cy="994202"/>
          </a:xfrm>
          <a:custGeom>
            <a:avLst/>
            <a:gdLst>
              <a:gd name="connsiteX0" fmla="*/ 13576 w 274539"/>
              <a:gd name="connsiteY0" fmla="*/ 13328 h 994202"/>
              <a:gd name="connsiteX1" fmla="*/ 77076 w 274539"/>
              <a:gd name="connsiteY1" fmla="*/ 263095 h 994202"/>
              <a:gd name="connsiteX2" fmla="*/ 269692 w 274539"/>
              <a:gd name="connsiteY2" fmla="*/ 974295 h 994202"/>
              <a:gd name="connsiteX3" fmla="*/ 199842 w 274539"/>
              <a:gd name="connsiteY3" fmla="*/ 737228 h 994202"/>
              <a:gd name="connsiteX4" fmla="*/ 17809 w 274539"/>
              <a:gd name="connsiteY4" fmla="*/ 110695 h 994202"/>
              <a:gd name="connsiteX5" fmla="*/ 13576 w 274539"/>
              <a:gd name="connsiteY5" fmla="*/ 13328 h 99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39" h="994202">
                <a:moveTo>
                  <a:pt x="13576" y="13328"/>
                </a:moveTo>
                <a:cubicBezTo>
                  <a:pt x="23454" y="38728"/>
                  <a:pt x="34390" y="102934"/>
                  <a:pt x="77076" y="263095"/>
                </a:cubicBezTo>
                <a:cubicBezTo>
                  <a:pt x="119762" y="423256"/>
                  <a:pt x="249231" y="895273"/>
                  <a:pt x="269692" y="974295"/>
                </a:cubicBezTo>
                <a:cubicBezTo>
                  <a:pt x="290153" y="1053317"/>
                  <a:pt x="241823" y="881161"/>
                  <a:pt x="199842" y="737228"/>
                </a:cubicBezTo>
                <a:cubicBezTo>
                  <a:pt x="157862" y="593295"/>
                  <a:pt x="48853" y="233109"/>
                  <a:pt x="17809" y="110695"/>
                </a:cubicBezTo>
                <a:cubicBezTo>
                  <a:pt x="-13235" y="-11719"/>
                  <a:pt x="3698" y="-12072"/>
                  <a:pt x="13576" y="13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1" name="フリーフォーム: 図形 2490">
            <a:extLst>
              <a:ext uri="{FF2B5EF4-FFF2-40B4-BE49-F238E27FC236}">
                <a16:creationId xmlns:a16="http://schemas.microsoft.com/office/drawing/2014/main" id="{FA02F6E2-A5E4-4AFF-931E-B6CBF233B7A9}"/>
              </a:ext>
            </a:extLst>
          </p:cNvPr>
          <p:cNvSpPr/>
          <p:nvPr/>
        </p:nvSpPr>
        <p:spPr>
          <a:xfrm>
            <a:off x="8574440" y="10611618"/>
            <a:ext cx="348731" cy="968700"/>
          </a:xfrm>
          <a:custGeom>
            <a:avLst/>
            <a:gdLst>
              <a:gd name="connsiteX0" fmla="*/ 315560 w 348731"/>
              <a:gd name="connsiteY0" fmla="*/ 3465 h 968700"/>
              <a:gd name="connsiteX1" fmla="*/ 304977 w 348731"/>
              <a:gd name="connsiteY1" fmla="*/ 280749 h 968700"/>
              <a:gd name="connsiteX2" fmla="*/ 192793 w 348731"/>
              <a:gd name="connsiteY2" fmla="*/ 479715 h 968700"/>
              <a:gd name="connsiteX3" fmla="*/ 177 w 348731"/>
              <a:gd name="connsiteY3" fmla="*/ 968665 h 968700"/>
              <a:gd name="connsiteX4" fmla="*/ 228777 w 348731"/>
              <a:gd name="connsiteY4" fmla="*/ 454315 h 968700"/>
              <a:gd name="connsiteX5" fmla="*/ 345193 w 348731"/>
              <a:gd name="connsiteY5" fmla="*/ 145282 h 968700"/>
              <a:gd name="connsiteX6" fmla="*/ 315560 w 348731"/>
              <a:gd name="connsiteY6" fmla="*/ 3465 h 96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31" h="968700">
                <a:moveTo>
                  <a:pt x="315560" y="3465"/>
                </a:moveTo>
                <a:cubicBezTo>
                  <a:pt x="308857" y="26043"/>
                  <a:pt x="325438" y="201374"/>
                  <a:pt x="304977" y="280749"/>
                </a:cubicBezTo>
                <a:cubicBezTo>
                  <a:pt x="284516" y="360124"/>
                  <a:pt x="243593" y="365062"/>
                  <a:pt x="192793" y="479715"/>
                </a:cubicBezTo>
                <a:cubicBezTo>
                  <a:pt x="141993" y="594368"/>
                  <a:pt x="-5820" y="972898"/>
                  <a:pt x="177" y="968665"/>
                </a:cubicBezTo>
                <a:cubicBezTo>
                  <a:pt x="6174" y="964432"/>
                  <a:pt x="171274" y="591545"/>
                  <a:pt x="228777" y="454315"/>
                </a:cubicBezTo>
                <a:cubicBezTo>
                  <a:pt x="286280" y="317085"/>
                  <a:pt x="330024" y="217249"/>
                  <a:pt x="345193" y="145282"/>
                </a:cubicBezTo>
                <a:cubicBezTo>
                  <a:pt x="360362" y="73315"/>
                  <a:pt x="322263" y="-19113"/>
                  <a:pt x="315560" y="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2" name="フリーフォーム: 図形 2491">
            <a:extLst>
              <a:ext uri="{FF2B5EF4-FFF2-40B4-BE49-F238E27FC236}">
                <a16:creationId xmlns:a16="http://schemas.microsoft.com/office/drawing/2014/main" id="{BC1F78A8-7587-4D15-A19B-247A6B1E7FD5}"/>
              </a:ext>
            </a:extLst>
          </p:cNvPr>
          <p:cNvSpPr/>
          <p:nvPr/>
        </p:nvSpPr>
        <p:spPr>
          <a:xfrm>
            <a:off x="8586814" y="10847092"/>
            <a:ext cx="388944" cy="733763"/>
          </a:xfrm>
          <a:custGeom>
            <a:avLst/>
            <a:gdLst>
              <a:gd name="connsiteX0" fmla="*/ 377269 w 388944"/>
              <a:gd name="connsiteY0" fmla="*/ 7175 h 733763"/>
              <a:gd name="connsiteX1" fmla="*/ 131736 w 388944"/>
              <a:gd name="connsiteY1" fmla="*/ 534225 h 733763"/>
              <a:gd name="connsiteX2" fmla="*/ 503 w 388944"/>
              <a:gd name="connsiteY2" fmla="*/ 733191 h 733763"/>
              <a:gd name="connsiteX3" fmla="*/ 176186 w 388944"/>
              <a:gd name="connsiteY3" fmla="*/ 483425 h 733763"/>
              <a:gd name="connsiteX4" fmla="*/ 330703 w 388944"/>
              <a:gd name="connsiteY4" fmla="*/ 246358 h 733763"/>
              <a:gd name="connsiteX5" fmla="*/ 377269 w 388944"/>
              <a:gd name="connsiteY5" fmla="*/ 7175 h 73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44" h="733763">
                <a:moveTo>
                  <a:pt x="377269" y="7175"/>
                </a:moveTo>
                <a:cubicBezTo>
                  <a:pt x="344108" y="55153"/>
                  <a:pt x="194530" y="413222"/>
                  <a:pt x="131736" y="534225"/>
                </a:cubicBezTo>
                <a:cubicBezTo>
                  <a:pt x="68942" y="655228"/>
                  <a:pt x="-6905" y="741658"/>
                  <a:pt x="503" y="733191"/>
                </a:cubicBezTo>
                <a:cubicBezTo>
                  <a:pt x="7911" y="724724"/>
                  <a:pt x="121153" y="564564"/>
                  <a:pt x="176186" y="483425"/>
                </a:cubicBezTo>
                <a:cubicBezTo>
                  <a:pt x="231219" y="402286"/>
                  <a:pt x="295425" y="328202"/>
                  <a:pt x="330703" y="246358"/>
                </a:cubicBezTo>
                <a:cubicBezTo>
                  <a:pt x="365981" y="164514"/>
                  <a:pt x="410430" y="-40803"/>
                  <a:pt x="377269" y="7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3" name="フリーフォーム: 図形 2492">
            <a:extLst>
              <a:ext uri="{FF2B5EF4-FFF2-40B4-BE49-F238E27FC236}">
                <a16:creationId xmlns:a16="http://schemas.microsoft.com/office/drawing/2014/main" id="{29EF2443-9710-4AB8-9022-66B13BFB8CCA}"/>
              </a:ext>
            </a:extLst>
          </p:cNvPr>
          <p:cNvSpPr/>
          <p:nvPr/>
        </p:nvSpPr>
        <p:spPr>
          <a:xfrm>
            <a:off x="9001593" y="10717969"/>
            <a:ext cx="130863" cy="632277"/>
          </a:xfrm>
          <a:custGeom>
            <a:avLst/>
            <a:gdLst>
              <a:gd name="connsiteX0" fmla="*/ 590 w 130863"/>
              <a:gd name="connsiteY0" fmla="*/ 2948 h 632277"/>
              <a:gd name="connsiteX1" fmla="*/ 127590 w 130863"/>
              <a:gd name="connsiteY1" fmla="*/ 618898 h 632277"/>
              <a:gd name="connsiteX2" fmla="*/ 83140 w 130863"/>
              <a:gd name="connsiteY2" fmla="*/ 394531 h 632277"/>
              <a:gd name="connsiteX3" fmla="*/ 590 w 130863"/>
              <a:gd name="connsiteY3" fmla="*/ 2948 h 63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63" h="632277">
                <a:moveTo>
                  <a:pt x="590" y="2948"/>
                </a:moveTo>
                <a:cubicBezTo>
                  <a:pt x="7998" y="40343"/>
                  <a:pt x="113832" y="553634"/>
                  <a:pt x="127590" y="618898"/>
                </a:cubicBezTo>
                <a:cubicBezTo>
                  <a:pt x="141348" y="684162"/>
                  <a:pt x="108893" y="494720"/>
                  <a:pt x="83140" y="394531"/>
                </a:cubicBezTo>
                <a:cubicBezTo>
                  <a:pt x="57387" y="294342"/>
                  <a:pt x="-6818" y="-34447"/>
                  <a:pt x="590" y="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4" name="フリーフォーム: 図形 2493">
            <a:extLst>
              <a:ext uri="{FF2B5EF4-FFF2-40B4-BE49-F238E27FC236}">
                <a16:creationId xmlns:a16="http://schemas.microsoft.com/office/drawing/2014/main" id="{A8587D97-63BC-430F-991F-B8095A117DC6}"/>
              </a:ext>
            </a:extLst>
          </p:cNvPr>
          <p:cNvSpPr/>
          <p:nvPr/>
        </p:nvSpPr>
        <p:spPr>
          <a:xfrm>
            <a:off x="8990582" y="10739304"/>
            <a:ext cx="131730" cy="625532"/>
          </a:xfrm>
          <a:custGeom>
            <a:avLst/>
            <a:gdLst>
              <a:gd name="connsiteX0" fmla="*/ 15835 w 131730"/>
              <a:gd name="connsiteY0" fmla="*/ 23946 h 625532"/>
              <a:gd name="connsiteX1" fmla="*/ 128018 w 131730"/>
              <a:gd name="connsiteY1" fmla="*/ 591213 h 625532"/>
              <a:gd name="connsiteX2" fmla="*/ 96268 w 131730"/>
              <a:gd name="connsiteY2" fmla="*/ 517129 h 625532"/>
              <a:gd name="connsiteX3" fmla="*/ 11601 w 131730"/>
              <a:gd name="connsiteY3" fmla="*/ 144596 h 625532"/>
              <a:gd name="connsiteX4" fmla="*/ 15835 w 131730"/>
              <a:gd name="connsiteY4" fmla="*/ 23946 h 6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30" h="625532">
                <a:moveTo>
                  <a:pt x="15835" y="23946"/>
                </a:moveTo>
                <a:cubicBezTo>
                  <a:pt x="35238" y="98382"/>
                  <a:pt x="114613" y="509016"/>
                  <a:pt x="128018" y="591213"/>
                </a:cubicBezTo>
                <a:cubicBezTo>
                  <a:pt x="141423" y="673410"/>
                  <a:pt x="115671" y="591565"/>
                  <a:pt x="96268" y="517129"/>
                </a:cubicBezTo>
                <a:cubicBezTo>
                  <a:pt x="76865" y="442693"/>
                  <a:pt x="28534" y="223971"/>
                  <a:pt x="11601" y="144596"/>
                </a:cubicBezTo>
                <a:cubicBezTo>
                  <a:pt x="-5332" y="65221"/>
                  <a:pt x="-3568" y="-50490"/>
                  <a:pt x="15835" y="23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5" name="フリーフォーム: 図形 2494">
            <a:extLst>
              <a:ext uri="{FF2B5EF4-FFF2-40B4-BE49-F238E27FC236}">
                <a16:creationId xmlns:a16="http://schemas.microsoft.com/office/drawing/2014/main" id="{129DBDB6-9A04-45F4-B9EE-02932B1E5F8F}"/>
              </a:ext>
            </a:extLst>
          </p:cNvPr>
          <p:cNvSpPr/>
          <p:nvPr/>
        </p:nvSpPr>
        <p:spPr>
          <a:xfrm>
            <a:off x="8958351" y="10847921"/>
            <a:ext cx="116799" cy="557305"/>
          </a:xfrm>
          <a:custGeom>
            <a:avLst/>
            <a:gdLst>
              <a:gd name="connsiteX0" fmla="*/ 1499 w 116799"/>
              <a:gd name="connsiteY0" fmla="*/ 2112 h 557305"/>
              <a:gd name="connsiteX1" fmla="*/ 115799 w 116799"/>
              <a:gd name="connsiteY1" fmla="*/ 543979 h 557305"/>
              <a:gd name="connsiteX2" fmla="*/ 54416 w 116799"/>
              <a:gd name="connsiteY2" fmla="*/ 361946 h 557305"/>
              <a:gd name="connsiteX3" fmla="*/ 1499 w 116799"/>
              <a:gd name="connsiteY3" fmla="*/ 2112 h 5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99" h="557305">
                <a:moveTo>
                  <a:pt x="1499" y="2112"/>
                </a:moveTo>
                <a:cubicBezTo>
                  <a:pt x="11729" y="32451"/>
                  <a:pt x="106980" y="484007"/>
                  <a:pt x="115799" y="543979"/>
                </a:cubicBezTo>
                <a:cubicBezTo>
                  <a:pt x="124618" y="603951"/>
                  <a:pt x="72761" y="446966"/>
                  <a:pt x="54416" y="361946"/>
                </a:cubicBezTo>
                <a:cubicBezTo>
                  <a:pt x="36071" y="276926"/>
                  <a:pt x="-8731" y="-28227"/>
                  <a:pt x="1499" y="2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6" name="フリーフォーム: 図形 2495">
            <a:extLst>
              <a:ext uri="{FF2B5EF4-FFF2-40B4-BE49-F238E27FC236}">
                <a16:creationId xmlns:a16="http://schemas.microsoft.com/office/drawing/2014/main" id="{636A0094-ED7C-4AA2-9C29-6BF99CC9E725}"/>
              </a:ext>
            </a:extLst>
          </p:cNvPr>
          <p:cNvSpPr/>
          <p:nvPr/>
        </p:nvSpPr>
        <p:spPr>
          <a:xfrm>
            <a:off x="8919605" y="11454659"/>
            <a:ext cx="19815" cy="134764"/>
          </a:xfrm>
          <a:custGeom>
            <a:avLst/>
            <a:gdLst>
              <a:gd name="connsiteX0" fmla="*/ 10083 w 19815"/>
              <a:gd name="connsiteY0" fmla="*/ 741 h 134764"/>
              <a:gd name="connsiteX1" fmla="*/ 19608 w 19815"/>
              <a:gd name="connsiteY1" fmla="*/ 132504 h 134764"/>
              <a:gd name="connsiteX2" fmla="*/ 558 w 19815"/>
              <a:gd name="connsiteY2" fmla="*/ 80116 h 134764"/>
              <a:gd name="connsiteX3" fmla="*/ 10083 w 19815"/>
              <a:gd name="connsiteY3" fmla="*/ 741 h 1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5" h="134764">
                <a:moveTo>
                  <a:pt x="10083" y="741"/>
                </a:moveTo>
                <a:cubicBezTo>
                  <a:pt x="13258" y="9472"/>
                  <a:pt x="21195" y="119275"/>
                  <a:pt x="19608" y="132504"/>
                </a:cubicBezTo>
                <a:cubicBezTo>
                  <a:pt x="18021" y="145733"/>
                  <a:pt x="3469" y="97314"/>
                  <a:pt x="558" y="80116"/>
                </a:cubicBezTo>
                <a:cubicBezTo>
                  <a:pt x="-2353" y="62918"/>
                  <a:pt x="6908" y="-7990"/>
                  <a:pt x="10083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7" name="フリーフォーム: 図形 2496">
            <a:extLst>
              <a:ext uri="{FF2B5EF4-FFF2-40B4-BE49-F238E27FC236}">
                <a16:creationId xmlns:a16="http://schemas.microsoft.com/office/drawing/2014/main" id="{5A283430-7DFD-496C-8FD7-881CA67E9116}"/>
              </a:ext>
            </a:extLst>
          </p:cNvPr>
          <p:cNvSpPr/>
          <p:nvPr/>
        </p:nvSpPr>
        <p:spPr>
          <a:xfrm>
            <a:off x="8920681" y="11348784"/>
            <a:ext cx="330725" cy="140606"/>
          </a:xfrm>
          <a:custGeom>
            <a:avLst/>
            <a:gdLst>
              <a:gd name="connsiteX0" fmla="*/ 329682 w 330725"/>
              <a:gd name="connsiteY0" fmla="*/ 49466 h 140606"/>
              <a:gd name="connsiteX1" fmla="*/ 237607 w 330725"/>
              <a:gd name="connsiteY1" fmla="*/ 254 h 140606"/>
              <a:gd name="connsiteX2" fmla="*/ 128069 w 330725"/>
              <a:gd name="connsiteY2" fmla="*/ 32004 h 140606"/>
              <a:gd name="connsiteX3" fmla="*/ 120132 w 330725"/>
              <a:gd name="connsiteY3" fmla="*/ 71691 h 140606"/>
              <a:gd name="connsiteX4" fmla="*/ 48694 w 330725"/>
              <a:gd name="connsiteY4" fmla="*/ 119316 h 140606"/>
              <a:gd name="connsiteX5" fmla="*/ 1069 w 330725"/>
              <a:gd name="connsiteY5" fmla="*/ 138366 h 140606"/>
              <a:gd name="connsiteX6" fmla="*/ 94732 w 330725"/>
              <a:gd name="connsiteY6" fmla="*/ 70104 h 140606"/>
              <a:gd name="connsiteX7" fmla="*/ 167757 w 330725"/>
              <a:gd name="connsiteY7" fmla="*/ 30416 h 140606"/>
              <a:gd name="connsiteX8" fmla="*/ 280469 w 330725"/>
              <a:gd name="connsiteY8" fmla="*/ 17716 h 140606"/>
              <a:gd name="connsiteX9" fmla="*/ 329682 w 330725"/>
              <a:gd name="connsiteY9" fmla="*/ 49466 h 1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725" h="140606">
                <a:moveTo>
                  <a:pt x="329682" y="49466"/>
                </a:moveTo>
                <a:cubicBezTo>
                  <a:pt x="322538" y="46556"/>
                  <a:pt x="271209" y="3164"/>
                  <a:pt x="237607" y="254"/>
                </a:cubicBezTo>
                <a:cubicBezTo>
                  <a:pt x="204005" y="-2656"/>
                  <a:pt x="147648" y="20098"/>
                  <a:pt x="128069" y="32004"/>
                </a:cubicBezTo>
                <a:cubicBezTo>
                  <a:pt x="108490" y="43910"/>
                  <a:pt x="133361" y="57139"/>
                  <a:pt x="120132" y="71691"/>
                </a:cubicBezTo>
                <a:cubicBezTo>
                  <a:pt x="106903" y="86243"/>
                  <a:pt x="68538" y="108204"/>
                  <a:pt x="48694" y="119316"/>
                </a:cubicBezTo>
                <a:cubicBezTo>
                  <a:pt x="28850" y="130428"/>
                  <a:pt x="-6604" y="146568"/>
                  <a:pt x="1069" y="138366"/>
                </a:cubicBezTo>
                <a:cubicBezTo>
                  <a:pt x="8742" y="130164"/>
                  <a:pt x="66951" y="88096"/>
                  <a:pt x="94732" y="70104"/>
                </a:cubicBezTo>
                <a:cubicBezTo>
                  <a:pt x="122513" y="52112"/>
                  <a:pt x="136801" y="39147"/>
                  <a:pt x="167757" y="30416"/>
                </a:cubicBezTo>
                <a:cubicBezTo>
                  <a:pt x="198713" y="21685"/>
                  <a:pt x="255069" y="16922"/>
                  <a:pt x="280469" y="17716"/>
                </a:cubicBezTo>
                <a:cubicBezTo>
                  <a:pt x="305869" y="18510"/>
                  <a:pt x="336826" y="52376"/>
                  <a:pt x="329682" y="49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8" name="フリーフォーム: 図形 2497">
            <a:extLst>
              <a:ext uri="{FF2B5EF4-FFF2-40B4-BE49-F238E27FC236}">
                <a16:creationId xmlns:a16="http://schemas.microsoft.com/office/drawing/2014/main" id="{3CFC2045-81BD-452E-BDB8-421F758A5A95}"/>
              </a:ext>
            </a:extLst>
          </p:cNvPr>
          <p:cNvSpPr/>
          <p:nvPr/>
        </p:nvSpPr>
        <p:spPr>
          <a:xfrm>
            <a:off x="8966195" y="11448895"/>
            <a:ext cx="93668" cy="131918"/>
          </a:xfrm>
          <a:custGeom>
            <a:avLst/>
            <a:gdLst>
              <a:gd name="connsiteX0" fmla="*/ 93668 w 93668"/>
              <a:gd name="connsiteY0" fmla="*/ 155 h 131918"/>
              <a:gd name="connsiteX1" fmla="*/ 11118 w 93668"/>
              <a:gd name="connsiteY1" fmla="*/ 46193 h 131918"/>
              <a:gd name="connsiteX2" fmla="*/ 11118 w 93668"/>
              <a:gd name="connsiteY2" fmla="*/ 49368 h 131918"/>
              <a:gd name="connsiteX3" fmla="*/ 11118 w 93668"/>
              <a:gd name="connsiteY3" fmla="*/ 131918 h 131918"/>
              <a:gd name="connsiteX4" fmla="*/ 5 w 93668"/>
              <a:gd name="connsiteY4" fmla="*/ 47780 h 131918"/>
              <a:gd name="connsiteX5" fmla="*/ 12705 w 93668"/>
              <a:gd name="connsiteY5" fmla="*/ 31905 h 131918"/>
              <a:gd name="connsiteX6" fmla="*/ 93668 w 93668"/>
              <a:gd name="connsiteY6" fmla="*/ 155 h 13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68" h="131918">
                <a:moveTo>
                  <a:pt x="93668" y="155"/>
                </a:moveTo>
                <a:cubicBezTo>
                  <a:pt x="93404" y="2536"/>
                  <a:pt x="11118" y="46193"/>
                  <a:pt x="11118" y="46193"/>
                </a:cubicBezTo>
                <a:cubicBezTo>
                  <a:pt x="-2640" y="54395"/>
                  <a:pt x="11118" y="49368"/>
                  <a:pt x="11118" y="49368"/>
                </a:cubicBezTo>
                <a:cubicBezTo>
                  <a:pt x="11118" y="63655"/>
                  <a:pt x="12970" y="132183"/>
                  <a:pt x="11118" y="131918"/>
                </a:cubicBezTo>
                <a:cubicBezTo>
                  <a:pt x="9266" y="131653"/>
                  <a:pt x="-259" y="64449"/>
                  <a:pt x="5" y="47780"/>
                </a:cubicBezTo>
                <a:cubicBezTo>
                  <a:pt x="269" y="31111"/>
                  <a:pt x="-789" y="40372"/>
                  <a:pt x="12705" y="31905"/>
                </a:cubicBezTo>
                <a:cubicBezTo>
                  <a:pt x="26199" y="23438"/>
                  <a:pt x="93932" y="-2226"/>
                  <a:pt x="93668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9" name="フリーフォーム: 図形 2498">
            <a:extLst>
              <a:ext uri="{FF2B5EF4-FFF2-40B4-BE49-F238E27FC236}">
                <a16:creationId xmlns:a16="http://schemas.microsoft.com/office/drawing/2014/main" id="{46E596A3-865E-4D6E-883D-FB51415AAADA}"/>
              </a:ext>
            </a:extLst>
          </p:cNvPr>
          <p:cNvSpPr/>
          <p:nvPr/>
        </p:nvSpPr>
        <p:spPr>
          <a:xfrm>
            <a:off x="8999297" y="11447448"/>
            <a:ext cx="68562" cy="116287"/>
          </a:xfrm>
          <a:custGeom>
            <a:avLst/>
            <a:gdLst>
              <a:gd name="connsiteX0" fmla="*/ 68503 w 68562"/>
              <a:gd name="connsiteY0" fmla="*/ 15 h 116287"/>
              <a:gd name="connsiteX1" fmla="*/ 19291 w 68562"/>
              <a:gd name="connsiteY1" fmla="*/ 31765 h 116287"/>
              <a:gd name="connsiteX2" fmla="*/ 14528 w 68562"/>
              <a:gd name="connsiteY2" fmla="*/ 115902 h 116287"/>
              <a:gd name="connsiteX3" fmla="*/ 241 w 68562"/>
              <a:gd name="connsiteY3" fmla="*/ 61927 h 116287"/>
              <a:gd name="connsiteX4" fmla="*/ 8178 w 68562"/>
              <a:gd name="connsiteY4" fmla="*/ 34940 h 116287"/>
              <a:gd name="connsiteX5" fmla="*/ 68503 w 68562"/>
              <a:gd name="connsiteY5" fmla="*/ 15 h 11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62" h="116287">
                <a:moveTo>
                  <a:pt x="68503" y="15"/>
                </a:moveTo>
                <a:cubicBezTo>
                  <a:pt x="70355" y="-514"/>
                  <a:pt x="28287" y="12451"/>
                  <a:pt x="19291" y="31765"/>
                </a:cubicBezTo>
                <a:cubicBezTo>
                  <a:pt x="10295" y="51080"/>
                  <a:pt x="17703" y="110875"/>
                  <a:pt x="14528" y="115902"/>
                </a:cubicBezTo>
                <a:cubicBezTo>
                  <a:pt x="11353" y="120929"/>
                  <a:pt x="1299" y="75421"/>
                  <a:pt x="241" y="61927"/>
                </a:cubicBezTo>
                <a:cubicBezTo>
                  <a:pt x="-817" y="48433"/>
                  <a:pt x="1563" y="43142"/>
                  <a:pt x="8178" y="34940"/>
                </a:cubicBezTo>
                <a:cubicBezTo>
                  <a:pt x="14792" y="26738"/>
                  <a:pt x="66651" y="544"/>
                  <a:pt x="685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0" name="フリーフォーム: 図形 2499">
            <a:extLst>
              <a:ext uri="{FF2B5EF4-FFF2-40B4-BE49-F238E27FC236}">
                <a16:creationId xmlns:a16="http://schemas.microsoft.com/office/drawing/2014/main" id="{0C9DB1BF-A033-4849-87B8-2F776417B9FB}"/>
              </a:ext>
            </a:extLst>
          </p:cNvPr>
          <p:cNvSpPr/>
          <p:nvPr/>
        </p:nvSpPr>
        <p:spPr>
          <a:xfrm>
            <a:off x="9093950" y="11391397"/>
            <a:ext cx="47075" cy="149537"/>
          </a:xfrm>
          <a:custGeom>
            <a:avLst/>
            <a:gdLst>
              <a:gd name="connsiteX0" fmla="*/ 16713 w 47075"/>
              <a:gd name="connsiteY0" fmla="*/ 503 h 149537"/>
              <a:gd name="connsiteX1" fmla="*/ 43700 w 47075"/>
              <a:gd name="connsiteY1" fmla="*/ 124328 h 149537"/>
              <a:gd name="connsiteX2" fmla="*/ 42113 w 47075"/>
              <a:gd name="connsiteY2" fmla="*/ 146553 h 149537"/>
              <a:gd name="connsiteX3" fmla="*/ 2425 w 47075"/>
              <a:gd name="connsiteY3" fmla="*/ 81466 h 149537"/>
              <a:gd name="connsiteX4" fmla="*/ 16713 w 47075"/>
              <a:gd name="connsiteY4" fmla="*/ 503 h 14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5" h="149537">
                <a:moveTo>
                  <a:pt x="16713" y="503"/>
                </a:moveTo>
                <a:cubicBezTo>
                  <a:pt x="23592" y="7647"/>
                  <a:pt x="39467" y="99986"/>
                  <a:pt x="43700" y="124328"/>
                </a:cubicBezTo>
                <a:cubicBezTo>
                  <a:pt x="47933" y="148670"/>
                  <a:pt x="48992" y="153697"/>
                  <a:pt x="42113" y="146553"/>
                </a:cubicBezTo>
                <a:cubicBezTo>
                  <a:pt x="35234" y="139409"/>
                  <a:pt x="10892" y="98664"/>
                  <a:pt x="2425" y="81466"/>
                </a:cubicBezTo>
                <a:cubicBezTo>
                  <a:pt x="-6042" y="64268"/>
                  <a:pt x="9834" y="-6641"/>
                  <a:pt x="16713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1" name="フリーフォーム: 図形 2500">
            <a:extLst>
              <a:ext uri="{FF2B5EF4-FFF2-40B4-BE49-F238E27FC236}">
                <a16:creationId xmlns:a16="http://schemas.microsoft.com/office/drawing/2014/main" id="{E5EAC98E-FCEC-4B32-B0EE-0949EBD4078E}"/>
              </a:ext>
            </a:extLst>
          </p:cNvPr>
          <p:cNvSpPr/>
          <p:nvPr/>
        </p:nvSpPr>
        <p:spPr>
          <a:xfrm>
            <a:off x="9043744" y="11398018"/>
            <a:ext cx="45193" cy="174931"/>
          </a:xfrm>
          <a:custGeom>
            <a:avLst/>
            <a:gdLst>
              <a:gd name="connsiteX0" fmla="*/ 244 w 45193"/>
              <a:gd name="connsiteY0" fmla="*/ 232 h 174931"/>
              <a:gd name="connsiteX1" fmla="*/ 20881 w 45193"/>
              <a:gd name="connsiteY1" fmla="*/ 65320 h 174931"/>
              <a:gd name="connsiteX2" fmla="*/ 44694 w 45193"/>
              <a:gd name="connsiteY2" fmla="*/ 174857 h 174931"/>
              <a:gd name="connsiteX3" fmla="*/ 35169 w 45193"/>
              <a:gd name="connsiteY3" fmla="*/ 47857 h 174931"/>
              <a:gd name="connsiteX4" fmla="*/ 244 w 45193"/>
              <a:gd name="connsiteY4" fmla="*/ 232 h 1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3" h="174931">
                <a:moveTo>
                  <a:pt x="244" y="232"/>
                </a:moveTo>
                <a:cubicBezTo>
                  <a:pt x="-2137" y="3142"/>
                  <a:pt x="13473" y="36216"/>
                  <a:pt x="20881" y="65320"/>
                </a:cubicBezTo>
                <a:cubicBezTo>
                  <a:pt x="28289" y="94424"/>
                  <a:pt x="42313" y="177767"/>
                  <a:pt x="44694" y="174857"/>
                </a:cubicBezTo>
                <a:cubicBezTo>
                  <a:pt x="47075" y="171947"/>
                  <a:pt x="40461" y="73521"/>
                  <a:pt x="35169" y="47857"/>
                </a:cubicBezTo>
                <a:cubicBezTo>
                  <a:pt x="29877" y="22193"/>
                  <a:pt x="2625" y="-2678"/>
                  <a:pt x="24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2" name="フリーフォーム: 図形 2501">
            <a:extLst>
              <a:ext uri="{FF2B5EF4-FFF2-40B4-BE49-F238E27FC236}">
                <a16:creationId xmlns:a16="http://schemas.microsoft.com/office/drawing/2014/main" id="{6E617608-F173-4884-8C89-ACCA69189D9B}"/>
              </a:ext>
            </a:extLst>
          </p:cNvPr>
          <p:cNvSpPr/>
          <p:nvPr/>
        </p:nvSpPr>
        <p:spPr>
          <a:xfrm>
            <a:off x="9140783" y="11387055"/>
            <a:ext cx="31750" cy="180018"/>
          </a:xfrm>
          <a:custGeom>
            <a:avLst/>
            <a:gdLst>
              <a:gd name="connsiteX0" fmla="*/ 42 w 31750"/>
              <a:gd name="connsiteY0" fmla="*/ 1670 h 180018"/>
              <a:gd name="connsiteX1" fmla="*/ 30205 w 31750"/>
              <a:gd name="connsiteY1" fmla="*/ 177883 h 180018"/>
              <a:gd name="connsiteX2" fmla="*/ 23855 w 31750"/>
              <a:gd name="connsiteY2" fmla="*/ 93745 h 180018"/>
              <a:gd name="connsiteX3" fmla="*/ 42 w 31750"/>
              <a:gd name="connsiteY3" fmla="*/ 1670 h 1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" h="180018">
                <a:moveTo>
                  <a:pt x="42" y="1670"/>
                </a:moveTo>
                <a:cubicBezTo>
                  <a:pt x="1100" y="15693"/>
                  <a:pt x="26236" y="162537"/>
                  <a:pt x="30205" y="177883"/>
                </a:cubicBezTo>
                <a:cubicBezTo>
                  <a:pt x="34174" y="193229"/>
                  <a:pt x="29940" y="121791"/>
                  <a:pt x="23855" y="93745"/>
                </a:cubicBezTo>
                <a:cubicBezTo>
                  <a:pt x="17770" y="65699"/>
                  <a:pt x="-1016" y="-12353"/>
                  <a:pt x="42" y="1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3" name="フリーフォーム: 図形 2502">
            <a:extLst>
              <a:ext uri="{FF2B5EF4-FFF2-40B4-BE49-F238E27FC236}">
                <a16:creationId xmlns:a16="http://schemas.microsoft.com/office/drawing/2014/main" id="{5F38F375-655C-4E6A-BC7A-CFCFB4B92165}"/>
              </a:ext>
            </a:extLst>
          </p:cNvPr>
          <p:cNvSpPr/>
          <p:nvPr/>
        </p:nvSpPr>
        <p:spPr>
          <a:xfrm>
            <a:off x="9246209" y="11396562"/>
            <a:ext cx="58465" cy="178256"/>
          </a:xfrm>
          <a:custGeom>
            <a:avLst/>
            <a:gdLst>
              <a:gd name="connsiteX0" fmla="*/ 979 w 58465"/>
              <a:gd name="connsiteY0" fmla="*/ 101 h 178256"/>
              <a:gd name="connsiteX1" fmla="*/ 12091 w 58465"/>
              <a:gd name="connsiteY1" fmla="*/ 111226 h 178256"/>
              <a:gd name="connsiteX2" fmla="*/ 58129 w 58465"/>
              <a:gd name="connsiteY2" fmla="*/ 177901 h 178256"/>
              <a:gd name="connsiteX3" fmla="*/ 31141 w 58465"/>
              <a:gd name="connsiteY3" fmla="*/ 131863 h 178256"/>
              <a:gd name="connsiteX4" fmla="*/ 979 w 58465"/>
              <a:gd name="connsiteY4" fmla="*/ 101 h 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65" h="178256">
                <a:moveTo>
                  <a:pt x="979" y="101"/>
                </a:moveTo>
                <a:cubicBezTo>
                  <a:pt x="-2196" y="-3339"/>
                  <a:pt x="2566" y="81593"/>
                  <a:pt x="12091" y="111226"/>
                </a:cubicBezTo>
                <a:cubicBezTo>
                  <a:pt x="21616" y="140859"/>
                  <a:pt x="54954" y="174461"/>
                  <a:pt x="58129" y="177901"/>
                </a:cubicBezTo>
                <a:cubicBezTo>
                  <a:pt x="61304" y="181341"/>
                  <a:pt x="41195" y="159380"/>
                  <a:pt x="31141" y="131863"/>
                </a:cubicBezTo>
                <a:cubicBezTo>
                  <a:pt x="21087" y="104346"/>
                  <a:pt x="4154" y="3541"/>
                  <a:pt x="97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4" name="フリーフォーム: 図形 2503">
            <a:extLst>
              <a:ext uri="{FF2B5EF4-FFF2-40B4-BE49-F238E27FC236}">
                <a16:creationId xmlns:a16="http://schemas.microsoft.com/office/drawing/2014/main" id="{5BA39165-63AD-41F2-89C5-D0FD774FF420}"/>
              </a:ext>
            </a:extLst>
          </p:cNvPr>
          <p:cNvSpPr/>
          <p:nvPr/>
        </p:nvSpPr>
        <p:spPr>
          <a:xfrm>
            <a:off x="9175748" y="11388828"/>
            <a:ext cx="25407" cy="170502"/>
          </a:xfrm>
          <a:custGeom>
            <a:avLst/>
            <a:gdLst>
              <a:gd name="connsiteX0" fmla="*/ 2 w 25407"/>
              <a:gd name="connsiteY0" fmla="*/ 1485 h 170502"/>
              <a:gd name="connsiteX1" fmla="*/ 23815 w 25407"/>
              <a:gd name="connsiteY1" fmla="*/ 91972 h 170502"/>
              <a:gd name="connsiteX2" fmla="*/ 22227 w 25407"/>
              <a:gd name="connsiteY2" fmla="*/ 169760 h 170502"/>
              <a:gd name="connsiteX3" fmla="*/ 2 w 25407"/>
              <a:gd name="connsiteY3" fmla="*/ 1485 h 17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7" h="170502">
                <a:moveTo>
                  <a:pt x="2" y="1485"/>
                </a:moveTo>
                <a:cubicBezTo>
                  <a:pt x="267" y="-11480"/>
                  <a:pt x="20111" y="63926"/>
                  <a:pt x="23815" y="91972"/>
                </a:cubicBezTo>
                <a:cubicBezTo>
                  <a:pt x="27519" y="120018"/>
                  <a:pt x="23815" y="177698"/>
                  <a:pt x="22227" y="169760"/>
                </a:cubicBezTo>
                <a:cubicBezTo>
                  <a:pt x="20639" y="161822"/>
                  <a:pt x="-263" y="14450"/>
                  <a:pt x="2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5" name="フリーフォーム: 図形 2504">
            <a:extLst>
              <a:ext uri="{FF2B5EF4-FFF2-40B4-BE49-F238E27FC236}">
                <a16:creationId xmlns:a16="http://schemas.microsoft.com/office/drawing/2014/main" id="{9D766CE4-879A-407E-AD7E-FDF381721EB2}"/>
              </a:ext>
            </a:extLst>
          </p:cNvPr>
          <p:cNvSpPr/>
          <p:nvPr/>
        </p:nvSpPr>
        <p:spPr>
          <a:xfrm>
            <a:off x="9212069" y="11401062"/>
            <a:ext cx="44714" cy="172412"/>
          </a:xfrm>
          <a:custGeom>
            <a:avLst/>
            <a:gdLst>
              <a:gd name="connsiteX0" fmla="*/ 194 w 44714"/>
              <a:gd name="connsiteY0" fmla="*/ 363 h 172412"/>
              <a:gd name="connsiteX1" fmla="*/ 20831 w 44714"/>
              <a:gd name="connsiteY1" fmla="*/ 114663 h 172412"/>
              <a:gd name="connsiteX2" fmla="*/ 44644 w 44714"/>
              <a:gd name="connsiteY2" fmla="*/ 171813 h 172412"/>
              <a:gd name="connsiteX3" fmla="*/ 12894 w 44714"/>
              <a:gd name="connsiteY3" fmla="*/ 81326 h 172412"/>
              <a:gd name="connsiteX4" fmla="*/ 194 w 44714"/>
              <a:gd name="connsiteY4" fmla="*/ 363 h 1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14" h="172412">
                <a:moveTo>
                  <a:pt x="194" y="363"/>
                </a:moveTo>
                <a:cubicBezTo>
                  <a:pt x="1517" y="5919"/>
                  <a:pt x="13423" y="86088"/>
                  <a:pt x="20831" y="114663"/>
                </a:cubicBezTo>
                <a:cubicBezTo>
                  <a:pt x="28239" y="143238"/>
                  <a:pt x="45967" y="177369"/>
                  <a:pt x="44644" y="171813"/>
                </a:cubicBezTo>
                <a:cubicBezTo>
                  <a:pt x="43321" y="166257"/>
                  <a:pt x="21361" y="108314"/>
                  <a:pt x="12894" y="81326"/>
                </a:cubicBezTo>
                <a:cubicBezTo>
                  <a:pt x="4427" y="54338"/>
                  <a:pt x="-1129" y="-5193"/>
                  <a:pt x="194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6" name="フリーフォーム: 図形 2505">
            <a:extLst>
              <a:ext uri="{FF2B5EF4-FFF2-40B4-BE49-F238E27FC236}">
                <a16:creationId xmlns:a16="http://schemas.microsoft.com/office/drawing/2014/main" id="{D0A7F88A-0F0A-40B8-82E5-6FDB911E0E19}"/>
              </a:ext>
            </a:extLst>
          </p:cNvPr>
          <p:cNvSpPr/>
          <p:nvPr/>
        </p:nvSpPr>
        <p:spPr>
          <a:xfrm>
            <a:off x="1481633" y="7497494"/>
            <a:ext cx="136627" cy="445569"/>
          </a:xfrm>
          <a:custGeom>
            <a:avLst/>
            <a:gdLst>
              <a:gd name="connsiteX0" fmla="*/ 127034 w 136627"/>
              <a:gd name="connsiteY0" fmla="*/ 12439 h 445569"/>
              <a:gd name="connsiteX1" fmla="*/ 34 w 136627"/>
              <a:gd name="connsiteY1" fmla="*/ 444239 h 445569"/>
              <a:gd name="connsiteX2" fmla="*/ 114334 w 136627"/>
              <a:gd name="connsiteY2" fmla="*/ 143673 h 445569"/>
              <a:gd name="connsiteX3" fmla="*/ 127034 w 136627"/>
              <a:gd name="connsiteY3" fmla="*/ 12439 h 44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27" h="445569">
                <a:moveTo>
                  <a:pt x="127034" y="12439"/>
                </a:moveTo>
                <a:cubicBezTo>
                  <a:pt x="107984" y="62533"/>
                  <a:pt x="2151" y="422367"/>
                  <a:pt x="34" y="444239"/>
                </a:cubicBezTo>
                <a:cubicBezTo>
                  <a:pt x="-2083" y="466111"/>
                  <a:pt x="94578" y="212112"/>
                  <a:pt x="114334" y="143673"/>
                </a:cubicBezTo>
                <a:cubicBezTo>
                  <a:pt x="134090" y="75234"/>
                  <a:pt x="146084" y="-37655"/>
                  <a:pt x="127034" y="12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7" name="フリーフォーム: 図形 2506">
            <a:extLst>
              <a:ext uri="{FF2B5EF4-FFF2-40B4-BE49-F238E27FC236}">
                <a16:creationId xmlns:a16="http://schemas.microsoft.com/office/drawing/2014/main" id="{3254FA55-F5A9-4C6B-92D4-B01CEF9B1C6A}"/>
              </a:ext>
            </a:extLst>
          </p:cNvPr>
          <p:cNvSpPr/>
          <p:nvPr/>
        </p:nvSpPr>
        <p:spPr>
          <a:xfrm>
            <a:off x="856550" y="8907802"/>
            <a:ext cx="517930" cy="992939"/>
          </a:xfrm>
          <a:custGeom>
            <a:avLst/>
            <a:gdLst>
              <a:gd name="connsiteX0" fmla="*/ 517167 w 517930"/>
              <a:gd name="connsiteY0" fmla="*/ 1248 h 992939"/>
              <a:gd name="connsiteX1" fmla="*/ 379583 w 517930"/>
              <a:gd name="connsiteY1" fmla="*/ 126131 h 992939"/>
              <a:gd name="connsiteX2" fmla="*/ 324550 w 517930"/>
              <a:gd name="connsiteY2" fmla="*/ 306048 h 992939"/>
              <a:gd name="connsiteX3" fmla="*/ 206017 w 517930"/>
              <a:gd name="connsiteY3" fmla="*/ 585448 h 992939"/>
              <a:gd name="connsiteX4" fmla="*/ 159450 w 517930"/>
              <a:gd name="connsiteY4" fmla="*/ 644715 h 992939"/>
              <a:gd name="connsiteX5" fmla="*/ 142517 w 517930"/>
              <a:gd name="connsiteY5" fmla="*/ 752665 h 992939"/>
              <a:gd name="connsiteX6" fmla="*/ 70550 w 517930"/>
              <a:gd name="connsiteY6" fmla="*/ 839448 h 992939"/>
              <a:gd name="connsiteX7" fmla="*/ 2817 w 517930"/>
              <a:gd name="connsiteY7" fmla="*/ 989731 h 992939"/>
              <a:gd name="connsiteX8" fmla="*/ 170033 w 517930"/>
              <a:gd name="connsiteY8" fmla="*/ 684931 h 992939"/>
              <a:gd name="connsiteX9" fmla="*/ 242000 w 517930"/>
              <a:gd name="connsiteY9" fmla="*/ 433048 h 992939"/>
              <a:gd name="connsiteX10" fmla="*/ 426150 w 517930"/>
              <a:gd name="connsiteY10" fmla="*/ 83798 h 992939"/>
              <a:gd name="connsiteX11" fmla="*/ 517167 w 517930"/>
              <a:gd name="connsiteY11" fmla="*/ 1248 h 99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7930" h="992939">
                <a:moveTo>
                  <a:pt x="517167" y="1248"/>
                </a:moveTo>
                <a:cubicBezTo>
                  <a:pt x="509406" y="8304"/>
                  <a:pt x="411686" y="75331"/>
                  <a:pt x="379583" y="126131"/>
                </a:cubicBezTo>
                <a:cubicBezTo>
                  <a:pt x="347480" y="176931"/>
                  <a:pt x="353478" y="229495"/>
                  <a:pt x="324550" y="306048"/>
                </a:cubicBezTo>
                <a:cubicBezTo>
                  <a:pt x="295622" y="382601"/>
                  <a:pt x="233534" y="529004"/>
                  <a:pt x="206017" y="585448"/>
                </a:cubicBezTo>
                <a:cubicBezTo>
                  <a:pt x="178500" y="641892"/>
                  <a:pt x="170033" y="616846"/>
                  <a:pt x="159450" y="644715"/>
                </a:cubicBezTo>
                <a:cubicBezTo>
                  <a:pt x="148867" y="672584"/>
                  <a:pt x="157334" y="720210"/>
                  <a:pt x="142517" y="752665"/>
                </a:cubicBezTo>
                <a:cubicBezTo>
                  <a:pt x="127700" y="785120"/>
                  <a:pt x="93833" y="799937"/>
                  <a:pt x="70550" y="839448"/>
                </a:cubicBezTo>
                <a:cubicBezTo>
                  <a:pt x="47267" y="878959"/>
                  <a:pt x="-13763" y="1015484"/>
                  <a:pt x="2817" y="989731"/>
                </a:cubicBezTo>
                <a:cubicBezTo>
                  <a:pt x="19397" y="963978"/>
                  <a:pt x="130169" y="777711"/>
                  <a:pt x="170033" y="684931"/>
                </a:cubicBezTo>
                <a:cubicBezTo>
                  <a:pt x="209897" y="592151"/>
                  <a:pt x="199314" y="533237"/>
                  <a:pt x="242000" y="433048"/>
                </a:cubicBezTo>
                <a:cubicBezTo>
                  <a:pt x="284686" y="332859"/>
                  <a:pt x="380289" y="151179"/>
                  <a:pt x="426150" y="83798"/>
                </a:cubicBezTo>
                <a:cubicBezTo>
                  <a:pt x="472011" y="16418"/>
                  <a:pt x="524928" y="-5808"/>
                  <a:pt x="517167" y="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8" name="フリーフォーム: 図形 2507">
            <a:extLst>
              <a:ext uri="{FF2B5EF4-FFF2-40B4-BE49-F238E27FC236}">
                <a16:creationId xmlns:a16="http://schemas.microsoft.com/office/drawing/2014/main" id="{36831603-BB52-4421-9B26-7B3326698580}"/>
              </a:ext>
            </a:extLst>
          </p:cNvPr>
          <p:cNvSpPr/>
          <p:nvPr/>
        </p:nvSpPr>
        <p:spPr>
          <a:xfrm>
            <a:off x="922145" y="9010890"/>
            <a:ext cx="438939" cy="881119"/>
          </a:xfrm>
          <a:custGeom>
            <a:avLst/>
            <a:gdLst>
              <a:gd name="connsiteX0" fmla="*/ 438872 w 438939"/>
              <a:gd name="connsiteY0" fmla="*/ 1877 h 881119"/>
              <a:gd name="connsiteX1" fmla="*/ 305522 w 438939"/>
              <a:gd name="connsiteY1" fmla="*/ 243177 h 881119"/>
              <a:gd name="connsiteX2" fmla="*/ 252605 w 438939"/>
              <a:gd name="connsiteY2" fmla="*/ 444260 h 881119"/>
              <a:gd name="connsiteX3" fmla="*/ 161588 w 438939"/>
              <a:gd name="connsiteY3" fmla="*/ 518343 h 881119"/>
              <a:gd name="connsiteX4" fmla="*/ 140422 w 438939"/>
              <a:gd name="connsiteY4" fmla="*/ 617827 h 881119"/>
              <a:gd name="connsiteX5" fmla="*/ 140422 w 438939"/>
              <a:gd name="connsiteY5" fmla="*/ 664393 h 881119"/>
              <a:gd name="connsiteX6" fmla="*/ 51522 w 438939"/>
              <a:gd name="connsiteY6" fmla="*/ 780810 h 881119"/>
              <a:gd name="connsiteX7" fmla="*/ 2838 w 438939"/>
              <a:gd name="connsiteY7" fmla="*/ 876060 h 881119"/>
              <a:gd name="connsiteX8" fmla="*/ 134072 w 438939"/>
              <a:gd name="connsiteY8" fmla="*/ 619943 h 881119"/>
              <a:gd name="connsiteX9" fmla="*/ 225088 w 438939"/>
              <a:gd name="connsiteY9" fmla="*/ 423093 h 881119"/>
              <a:gd name="connsiteX10" fmla="*/ 322455 w 438939"/>
              <a:gd name="connsiteY10" fmla="*/ 145810 h 881119"/>
              <a:gd name="connsiteX11" fmla="*/ 438872 w 438939"/>
              <a:gd name="connsiteY11" fmla="*/ 1877 h 8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39" h="881119">
                <a:moveTo>
                  <a:pt x="438872" y="1877"/>
                </a:moveTo>
                <a:cubicBezTo>
                  <a:pt x="436050" y="18105"/>
                  <a:pt x="336566" y="169447"/>
                  <a:pt x="305522" y="243177"/>
                </a:cubicBezTo>
                <a:cubicBezTo>
                  <a:pt x="274478" y="316907"/>
                  <a:pt x="276594" y="398399"/>
                  <a:pt x="252605" y="444260"/>
                </a:cubicBezTo>
                <a:cubicBezTo>
                  <a:pt x="228616" y="490121"/>
                  <a:pt x="180285" y="489415"/>
                  <a:pt x="161588" y="518343"/>
                </a:cubicBezTo>
                <a:cubicBezTo>
                  <a:pt x="142891" y="547271"/>
                  <a:pt x="143950" y="593485"/>
                  <a:pt x="140422" y="617827"/>
                </a:cubicBezTo>
                <a:cubicBezTo>
                  <a:pt x="136894" y="642169"/>
                  <a:pt x="155239" y="637229"/>
                  <a:pt x="140422" y="664393"/>
                </a:cubicBezTo>
                <a:cubicBezTo>
                  <a:pt x="125605" y="691557"/>
                  <a:pt x="74453" y="745532"/>
                  <a:pt x="51522" y="780810"/>
                </a:cubicBezTo>
                <a:cubicBezTo>
                  <a:pt x="28591" y="816088"/>
                  <a:pt x="-10920" y="902871"/>
                  <a:pt x="2838" y="876060"/>
                </a:cubicBezTo>
                <a:cubicBezTo>
                  <a:pt x="16596" y="849249"/>
                  <a:pt x="97030" y="695438"/>
                  <a:pt x="134072" y="619943"/>
                </a:cubicBezTo>
                <a:cubicBezTo>
                  <a:pt x="171114" y="544449"/>
                  <a:pt x="193691" y="502115"/>
                  <a:pt x="225088" y="423093"/>
                </a:cubicBezTo>
                <a:cubicBezTo>
                  <a:pt x="256485" y="344071"/>
                  <a:pt x="289294" y="213543"/>
                  <a:pt x="322455" y="145810"/>
                </a:cubicBezTo>
                <a:cubicBezTo>
                  <a:pt x="355616" y="78077"/>
                  <a:pt x="441694" y="-14351"/>
                  <a:pt x="438872" y="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9" name="フリーフォーム: 図形 2508">
            <a:extLst>
              <a:ext uri="{FF2B5EF4-FFF2-40B4-BE49-F238E27FC236}">
                <a16:creationId xmlns:a16="http://schemas.microsoft.com/office/drawing/2014/main" id="{80B1348F-D6F5-470B-AE60-0288463BC222}"/>
              </a:ext>
            </a:extLst>
          </p:cNvPr>
          <p:cNvSpPr/>
          <p:nvPr/>
        </p:nvSpPr>
        <p:spPr>
          <a:xfrm>
            <a:off x="673233" y="9882571"/>
            <a:ext cx="253966" cy="549397"/>
          </a:xfrm>
          <a:custGeom>
            <a:avLst/>
            <a:gdLst>
              <a:gd name="connsiteX0" fmla="*/ 253867 w 253966"/>
              <a:gd name="connsiteY0" fmla="*/ 146 h 549397"/>
              <a:gd name="connsiteX1" fmla="*/ 61250 w 253966"/>
              <a:gd name="connsiteY1" fmla="*/ 387496 h 549397"/>
              <a:gd name="connsiteX2" fmla="*/ 1984 w 253966"/>
              <a:gd name="connsiteY2" fmla="*/ 548362 h 549397"/>
              <a:gd name="connsiteX3" fmla="*/ 33734 w 253966"/>
              <a:gd name="connsiteY3" fmla="*/ 434062 h 549397"/>
              <a:gd name="connsiteX4" fmla="*/ 253867 w 253966"/>
              <a:gd name="connsiteY4" fmla="*/ 146 h 54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66" h="549397">
                <a:moveTo>
                  <a:pt x="253867" y="146"/>
                </a:moveTo>
                <a:cubicBezTo>
                  <a:pt x="258453" y="-7615"/>
                  <a:pt x="103230" y="296127"/>
                  <a:pt x="61250" y="387496"/>
                </a:cubicBezTo>
                <a:cubicBezTo>
                  <a:pt x="19270" y="478865"/>
                  <a:pt x="6570" y="540601"/>
                  <a:pt x="1984" y="548362"/>
                </a:cubicBezTo>
                <a:cubicBezTo>
                  <a:pt x="-2602" y="556123"/>
                  <a:pt x="-1897" y="520493"/>
                  <a:pt x="33734" y="434062"/>
                </a:cubicBezTo>
                <a:cubicBezTo>
                  <a:pt x="69364" y="347632"/>
                  <a:pt x="249281" y="7907"/>
                  <a:pt x="25386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0" name="フリーフォーム: 図形 2509">
            <a:extLst>
              <a:ext uri="{FF2B5EF4-FFF2-40B4-BE49-F238E27FC236}">
                <a16:creationId xmlns:a16="http://schemas.microsoft.com/office/drawing/2014/main" id="{F88F1FFF-A3C8-4BA8-84B3-E8F829620D9F}"/>
              </a:ext>
            </a:extLst>
          </p:cNvPr>
          <p:cNvSpPr/>
          <p:nvPr/>
        </p:nvSpPr>
        <p:spPr>
          <a:xfrm>
            <a:off x="451884" y="9883698"/>
            <a:ext cx="404934" cy="976431"/>
          </a:xfrm>
          <a:custGeom>
            <a:avLst/>
            <a:gdLst>
              <a:gd name="connsiteX0" fmla="*/ 403249 w 404934"/>
              <a:gd name="connsiteY0" fmla="*/ 7485 h 976431"/>
              <a:gd name="connsiteX1" fmla="*/ 170416 w 404934"/>
              <a:gd name="connsiteY1" fmla="*/ 534535 h 976431"/>
              <a:gd name="connsiteX2" fmla="*/ 7433 w 404934"/>
              <a:gd name="connsiteY2" fmla="*/ 957869 h 976431"/>
              <a:gd name="connsiteX3" fmla="*/ 32833 w 404934"/>
              <a:gd name="connsiteY3" fmla="*/ 881669 h 976431"/>
              <a:gd name="connsiteX4" fmla="*/ 79399 w 404934"/>
              <a:gd name="connsiteY4" fmla="*/ 705985 h 976431"/>
              <a:gd name="connsiteX5" fmla="*/ 263549 w 404934"/>
              <a:gd name="connsiteY5" fmla="*/ 257252 h 976431"/>
              <a:gd name="connsiteX6" fmla="*/ 403249 w 404934"/>
              <a:gd name="connsiteY6" fmla="*/ 7485 h 97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34" h="976431">
                <a:moveTo>
                  <a:pt x="403249" y="7485"/>
                </a:moveTo>
                <a:cubicBezTo>
                  <a:pt x="387727" y="53699"/>
                  <a:pt x="236385" y="376138"/>
                  <a:pt x="170416" y="534535"/>
                </a:cubicBezTo>
                <a:cubicBezTo>
                  <a:pt x="104447" y="692932"/>
                  <a:pt x="30363" y="900013"/>
                  <a:pt x="7433" y="957869"/>
                </a:cubicBezTo>
                <a:cubicBezTo>
                  <a:pt x="-15497" y="1015725"/>
                  <a:pt x="20839" y="923650"/>
                  <a:pt x="32833" y="881669"/>
                </a:cubicBezTo>
                <a:cubicBezTo>
                  <a:pt x="44827" y="839688"/>
                  <a:pt x="40946" y="810054"/>
                  <a:pt x="79399" y="705985"/>
                </a:cubicBezTo>
                <a:cubicBezTo>
                  <a:pt x="117852" y="601916"/>
                  <a:pt x="203577" y="375080"/>
                  <a:pt x="263549" y="257252"/>
                </a:cubicBezTo>
                <a:cubicBezTo>
                  <a:pt x="323521" y="139424"/>
                  <a:pt x="418771" y="-38729"/>
                  <a:pt x="403249" y="7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1" name="フリーフォーム: 図形 2510">
            <a:extLst>
              <a:ext uri="{FF2B5EF4-FFF2-40B4-BE49-F238E27FC236}">
                <a16:creationId xmlns:a16="http://schemas.microsoft.com/office/drawing/2014/main" id="{822BCA9F-170E-4598-912A-BC7BB7C5043A}"/>
              </a:ext>
            </a:extLst>
          </p:cNvPr>
          <p:cNvSpPr/>
          <p:nvPr/>
        </p:nvSpPr>
        <p:spPr>
          <a:xfrm>
            <a:off x="387875" y="10418141"/>
            <a:ext cx="287512" cy="818151"/>
          </a:xfrm>
          <a:custGeom>
            <a:avLst/>
            <a:gdLst>
              <a:gd name="connsiteX0" fmla="*/ 287342 w 287512"/>
              <a:gd name="connsiteY0" fmla="*/ 92 h 818151"/>
              <a:gd name="connsiteX1" fmla="*/ 35458 w 287512"/>
              <a:gd name="connsiteY1" fmla="*/ 654142 h 818151"/>
              <a:gd name="connsiteX2" fmla="*/ 5825 w 287512"/>
              <a:gd name="connsiteY2" fmla="*/ 817126 h 818151"/>
              <a:gd name="connsiteX3" fmla="*/ 73558 w 287512"/>
              <a:gd name="connsiteY3" fmla="*/ 607576 h 818151"/>
              <a:gd name="connsiteX4" fmla="*/ 287342 w 287512"/>
              <a:gd name="connsiteY4" fmla="*/ 92 h 81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512" h="818151">
                <a:moveTo>
                  <a:pt x="287342" y="92"/>
                </a:moveTo>
                <a:cubicBezTo>
                  <a:pt x="280992" y="7853"/>
                  <a:pt x="82377" y="517970"/>
                  <a:pt x="35458" y="654142"/>
                </a:cubicBezTo>
                <a:cubicBezTo>
                  <a:pt x="-11461" y="790314"/>
                  <a:pt x="-525" y="824887"/>
                  <a:pt x="5825" y="817126"/>
                </a:cubicBezTo>
                <a:cubicBezTo>
                  <a:pt x="12175" y="809365"/>
                  <a:pt x="26286" y="740926"/>
                  <a:pt x="73558" y="607576"/>
                </a:cubicBezTo>
                <a:cubicBezTo>
                  <a:pt x="120830" y="474226"/>
                  <a:pt x="293692" y="-7669"/>
                  <a:pt x="28734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2" name="フリーフォーム: 図形 2511">
            <a:extLst>
              <a:ext uri="{FF2B5EF4-FFF2-40B4-BE49-F238E27FC236}">
                <a16:creationId xmlns:a16="http://schemas.microsoft.com/office/drawing/2014/main" id="{99A0D299-7806-4197-9337-14A9173381AB}"/>
              </a:ext>
            </a:extLst>
          </p:cNvPr>
          <p:cNvSpPr/>
          <p:nvPr/>
        </p:nvSpPr>
        <p:spPr>
          <a:xfrm>
            <a:off x="241152" y="10777068"/>
            <a:ext cx="225841" cy="815597"/>
          </a:xfrm>
          <a:custGeom>
            <a:avLst/>
            <a:gdLst>
              <a:gd name="connsiteX0" fmla="*/ 222398 w 225841"/>
              <a:gd name="connsiteY0" fmla="*/ 7349 h 815597"/>
              <a:gd name="connsiteX1" fmla="*/ 23431 w 225841"/>
              <a:gd name="connsiteY1" fmla="*/ 716432 h 815597"/>
              <a:gd name="connsiteX2" fmla="*/ 4381 w 225841"/>
              <a:gd name="connsiteY2" fmla="*/ 803215 h 815597"/>
              <a:gd name="connsiteX3" fmla="*/ 27665 w 225841"/>
              <a:gd name="connsiteY3" fmla="*/ 650815 h 815597"/>
              <a:gd name="connsiteX4" fmla="*/ 139848 w 225841"/>
              <a:gd name="connsiteY4" fmla="*/ 362949 h 815597"/>
              <a:gd name="connsiteX5" fmla="*/ 222398 w 225841"/>
              <a:gd name="connsiteY5" fmla="*/ 7349 h 8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41" h="815597">
                <a:moveTo>
                  <a:pt x="222398" y="7349"/>
                </a:moveTo>
                <a:cubicBezTo>
                  <a:pt x="202995" y="66263"/>
                  <a:pt x="59767" y="583788"/>
                  <a:pt x="23431" y="716432"/>
                </a:cubicBezTo>
                <a:cubicBezTo>
                  <a:pt x="-12905" y="849076"/>
                  <a:pt x="3675" y="814151"/>
                  <a:pt x="4381" y="803215"/>
                </a:cubicBezTo>
                <a:cubicBezTo>
                  <a:pt x="5087" y="792279"/>
                  <a:pt x="5087" y="724193"/>
                  <a:pt x="27665" y="650815"/>
                </a:cubicBezTo>
                <a:cubicBezTo>
                  <a:pt x="50243" y="577437"/>
                  <a:pt x="105276" y="465960"/>
                  <a:pt x="139848" y="362949"/>
                </a:cubicBezTo>
                <a:cubicBezTo>
                  <a:pt x="174420" y="259938"/>
                  <a:pt x="241801" y="-51565"/>
                  <a:pt x="222398" y="7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3" name="フリーフォーム: 図形 2512">
            <a:extLst>
              <a:ext uri="{FF2B5EF4-FFF2-40B4-BE49-F238E27FC236}">
                <a16:creationId xmlns:a16="http://schemas.microsoft.com/office/drawing/2014/main" id="{9A4FD310-FFF6-4674-883E-3E4F2F0EE322}"/>
              </a:ext>
            </a:extLst>
          </p:cNvPr>
          <p:cNvSpPr/>
          <p:nvPr/>
        </p:nvSpPr>
        <p:spPr>
          <a:xfrm>
            <a:off x="308168" y="11257527"/>
            <a:ext cx="87948" cy="319745"/>
          </a:xfrm>
          <a:custGeom>
            <a:avLst/>
            <a:gdLst>
              <a:gd name="connsiteX0" fmla="*/ 87649 w 87948"/>
              <a:gd name="connsiteY0" fmla="*/ 7373 h 319745"/>
              <a:gd name="connsiteX1" fmla="*/ 5099 w 87948"/>
              <a:gd name="connsiteY1" fmla="*/ 312173 h 319745"/>
              <a:gd name="connsiteX2" fmla="*/ 11449 w 87948"/>
              <a:gd name="connsiteY2" fmla="*/ 216923 h 319745"/>
              <a:gd name="connsiteX3" fmla="*/ 32615 w 87948"/>
              <a:gd name="connsiteY3" fmla="*/ 102623 h 319745"/>
              <a:gd name="connsiteX4" fmla="*/ 87649 w 87948"/>
              <a:gd name="connsiteY4" fmla="*/ 7373 h 3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48" h="319745">
                <a:moveTo>
                  <a:pt x="87649" y="7373"/>
                </a:moveTo>
                <a:cubicBezTo>
                  <a:pt x="83063" y="42298"/>
                  <a:pt x="17799" y="277248"/>
                  <a:pt x="5099" y="312173"/>
                </a:cubicBezTo>
                <a:cubicBezTo>
                  <a:pt x="-7601" y="347098"/>
                  <a:pt x="6863" y="251848"/>
                  <a:pt x="11449" y="216923"/>
                </a:cubicBezTo>
                <a:cubicBezTo>
                  <a:pt x="16035" y="181998"/>
                  <a:pt x="22384" y="134020"/>
                  <a:pt x="32615" y="102623"/>
                </a:cubicBezTo>
                <a:cubicBezTo>
                  <a:pt x="42845" y="71226"/>
                  <a:pt x="92235" y="-27552"/>
                  <a:pt x="87649" y="7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4" name="フリーフォーム: 図形 2513">
            <a:extLst>
              <a:ext uri="{FF2B5EF4-FFF2-40B4-BE49-F238E27FC236}">
                <a16:creationId xmlns:a16="http://schemas.microsoft.com/office/drawing/2014/main" id="{9B106253-847A-459E-AC95-F4C0D244F043}"/>
              </a:ext>
            </a:extLst>
          </p:cNvPr>
          <p:cNvSpPr/>
          <p:nvPr/>
        </p:nvSpPr>
        <p:spPr>
          <a:xfrm>
            <a:off x="468760" y="11252561"/>
            <a:ext cx="120123" cy="339444"/>
          </a:xfrm>
          <a:custGeom>
            <a:avLst/>
            <a:gdLst>
              <a:gd name="connsiteX0" fmla="*/ 3257 w 120123"/>
              <a:gd name="connsiteY0" fmla="*/ 3872 h 339444"/>
              <a:gd name="connsiteX1" fmla="*/ 119673 w 120123"/>
              <a:gd name="connsiteY1" fmla="*/ 336189 h 339444"/>
              <a:gd name="connsiteX2" fmla="*/ 41357 w 120123"/>
              <a:gd name="connsiteY2" fmla="*/ 164739 h 339444"/>
              <a:gd name="connsiteX3" fmla="*/ 3257 w 120123"/>
              <a:gd name="connsiteY3" fmla="*/ 3872 h 3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23" h="339444">
                <a:moveTo>
                  <a:pt x="3257" y="3872"/>
                </a:moveTo>
                <a:cubicBezTo>
                  <a:pt x="16310" y="32447"/>
                  <a:pt x="113323" y="309378"/>
                  <a:pt x="119673" y="336189"/>
                </a:cubicBezTo>
                <a:cubicBezTo>
                  <a:pt x="126023" y="363000"/>
                  <a:pt x="63582" y="216950"/>
                  <a:pt x="41357" y="164739"/>
                </a:cubicBezTo>
                <a:cubicBezTo>
                  <a:pt x="19132" y="112528"/>
                  <a:pt x="-9796" y="-24703"/>
                  <a:pt x="3257" y="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5" name="フリーフォーム: 図形 2514">
            <a:extLst>
              <a:ext uri="{FF2B5EF4-FFF2-40B4-BE49-F238E27FC236}">
                <a16:creationId xmlns:a16="http://schemas.microsoft.com/office/drawing/2014/main" id="{B039E365-8336-4B85-8698-51FC7AF49BB4}"/>
              </a:ext>
            </a:extLst>
          </p:cNvPr>
          <p:cNvSpPr/>
          <p:nvPr/>
        </p:nvSpPr>
        <p:spPr>
          <a:xfrm>
            <a:off x="376136" y="11279291"/>
            <a:ext cx="138690" cy="315127"/>
          </a:xfrm>
          <a:custGeom>
            <a:avLst/>
            <a:gdLst>
              <a:gd name="connsiteX0" fmla="*/ 9097 w 138690"/>
              <a:gd name="connsiteY0" fmla="*/ 11009 h 315127"/>
              <a:gd name="connsiteX1" fmla="*/ 138214 w 138690"/>
              <a:gd name="connsiteY1" fmla="*/ 311576 h 315127"/>
              <a:gd name="connsiteX2" fmla="*/ 51431 w 138690"/>
              <a:gd name="connsiteY2" fmla="*/ 169759 h 315127"/>
              <a:gd name="connsiteX3" fmla="*/ 15447 w 138690"/>
              <a:gd name="connsiteY3" fmla="*/ 74509 h 315127"/>
              <a:gd name="connsiteX4" fmla="*/ 9097 w 138690"/>
              <a:gd name="connsiteY4" fmla="*/ 11009 h 3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90" h="315127">
                <a:moveTo>
                  <a:pt x="9097" y="11009"/>
                </a:moveTo>
                <a:cubicBezTo>
                  <a:pt x="29558" y="50520"/>
                  <a:pt x="131158" y="285118"/>
                  <a:pt x="138214" y="311576"/>
                </a:cubicBezTo>
                <a:cubicBezTo>
                  <a:pt x="145270" y="338034"/>
                  <a:pt x="71892" y="209270"/>
                  <a:pt x="51431" y="169759"/>
                </a:cubicBezTo>
                <a:cubicBezTo>
                  <a:pt x="30970" y="130248"/>
                  <a:pt x="22855" y="99909"/>
                  <a:pt x="15447" y="74509"/>
                </a:cubicBezTo>
                <a:cubicBezTo>
                  <a:pt x="8039" y="49109"/>
                  <a:pt x="-11364" y="-28502"/>
                  <a:pt x="9097" y="1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6" name="フリーフォーム: 図形 2515">
            <a:extLst>
              <a:ext uri="{FF2B5EF4-FFF2-40B4-BE49-F238E27FC236}">
                <a16:creationId xmlns:a16="http://schemas.microsoft.com/office/drawing/2014/main" id="{22E7A289-893A-4838-9A1A-66C9B0B2450B}"/>
              </a:ext>
            </a:extLst>
          </p:cNvPr>
          <p:cNvSpPr/>
          <p:nvPr/>
        </p:nvSpPr>
        <p:spPr>
          <a:xfrm>
            <a:off x="466391" y="10420849"/>
            <a:ext cx="289824" cy="855538"/>
          </a:xfrm>
          <a:custGeom>
            <a:avLst/>
            <a:gdLst>
              <a:gd name="connsiteX0" fmla="*/ 20442 w 289824"/>
              <a:gd name="connsiteY0" fmla="*/ 827118 h 855538"/>
              <a:gd name="connsiteX1" fmla="*/ 20442 w 289824"/>
              <a:gd name="connsiteY1" fmla="*/ 721284 h 855538"/>
              <a:gd name="connsiteX2" fmla="*/ 202476 w 289824"/>
              <a:gd name="connsiteY2" fmla="*/ 175184 h 855538"/>
              <a:gd name="connsiteX3" fmla="*/ 289259 w 289824"/>
              <a:gd name="connsiteY3" fmla="*/ 3734 h 855538"/>
              <a:gd name="connsiteX4" fmla="*/ 164376 w 289824"/>
              <a:gd name="connsiteY4" fmla="*/ 304301 h 855538"/>
              <a:gd name="connsiteX5" fmla="*/ 20442 w 289824"/>
              <a:gd name="connsiteY5" fmla="*/ 827118 h 85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24" h="855538">
                <a:moveTo>
                  <a:pt x="20442" y="827118"/>
                </a:moveTo>
                <a:cubicBezTo>
                  <a:pt x="-3547" y="896615"/>
                  <a:pt x="-9897" y="829940"/>
                  <a:pt x="20442" y="721284"/>
                </a:cubicBezTo>
                <a:cubicBezTo>
                  <a:pt x="50781" y="612628"/>
                  <a:pt x="157673" y="294776"/>
                  <a:pt x="202476" y="175184"/>
                </a:cubicBezTo>
                <a:cubicBezTo>
                  <a:pt x="247279" y="55592"/>
                  <a:pt x="295609" y="-17785"/>
                  <a:pt x="289259" y="3734"/>
                </a:cubicBezTo>
                <a:cubicBezTo>
                  <a:pt x="282909" y="25253"/>
                  <a:pt x="210590" y="169893"/>
                  <a:pt x="164376" y="304301"/>
                </a:cubicBezTo>
                <a:cubicBezTo>
                  <a:pt x="118162" y="438709"/>
                  <a:pt x="44431" y="757621"/>
                  <a:pt x="20442" y="827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7" name="フリーフォーム: 図形 2516">
            <a:extLst>
              <a:ext uri="{FF2B5EF4-FFF2-40B4-BE49-F238E27FC236}">
                <a16:creationId xmlns:a16="http://schemas.microsoft.com/office/drawing/2014/main" id="{7031F820-EF16-458A-9E1E-9CBD44D7F4B9}"/>
              </a:ext>
            </a:extLst>
          </p:cNvPr>
          <p:cNvSpPr/>
          <p:nvPr/>
        </p:nvSpPr>
        <p:spPr>
          <a:xfrm>
            <a:off x="573555" y="10071083"/>
            <a:ext cx="400233" cy="1206530"/>
          </a:xfrm>
          <a:custGeom>
            <a:avLst/>
            <a:gdLst>
              <a:gd name="connsiteX0" fmla="*/ 62 w 400233"/>
              <a:gd name="connsiteY0" fmla="*/ 1206517 h 1206530"/>
              <a:gd name="connsiteX1" fmla="*/ 199028 w 400233"/>
              <a:gd name="connsiteY1" fmla="*/ 347150 h 1206530"/>
              <a:gd name="connsiteX2" fmla="*/ 224428 w 400233"/>
              <a:gd name="connsiteY2" fmla="*/ 241317 h 1206530"/>
              <a:gd name="connsiteX3" fmla="*/ 400112 w 400233"/>
              <a:gd name="connsiteY3" fmla="*/ 17 h 1206530"/>
              <a:gd name="connsiteX4" fmla="*/ 194795 w 400233"/>
              <a:gd name="connsiteY4" fmla="*/ 254017 h 1206530"/>
              <a:gd name="connsiteX5" fmla="*/ 177862 w 400233"/>
              <a:gd name="connsiteY5" fmla="*/ 368317 h 1206530"/>
              <a:gd name="connsiteX6" fmla="*/ 62 w 400233"/>
              <a:gd name="connsiteY6" fmla="*/ 1206517 h 12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233" h="1206530">
                <a:moveTo>
                  <a:pt x="62" y="1206517"/>
                </a:moveTo>
                <a:cubicBezTo>
                  <a:pt x="3590" y="1202989"/>
                  <a:pt x="161634" y="508017"/>
                  <a:pt x="199028" y="347150"/>
                </a:cubicBezTo>
                <a:cubicBezTo>
                  <a:pt x="236422" y="186283"/>
                  <a:pt x="190914" y="299172"/>
                  <a:pt x="224428" y="241317"/>
                </a:cubicBezTo>
                <a:cubicBezTo>
                  <a:pt x="257942" y="183462"/>
                  <a:pt x="405051" y="-2100"/>
                  <a:pt x="400112" y="17"/>
                </a:cubicBezTo>
                <a:cubicBezTo>
                  <a:pt x="395173" y="2134"/>
                  <a:pt x="231837" y="192634"/>
                  <a:pt x="194795" y="254017"/>
                </a:cubicBezTo>
                <a:cubicBezTo>
                  <a:pt x="157753" y="315400"/>
                  <a:pt x="211376" y="213095"/>
                  <a:pt x="177862" y="368317"/>
                </a:cubicBezTo>
                <a:cubicBezTo>
                  <a:pt x="144348" y="523539"/>
                  <a:pt x="-3466" y="1210045"/>
                  <a:pt x="62" y="1206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8" name="フリーフォーム: 図形 2517">
            <a:extLst>
              <a:ext uri="{FF2B5EF4-FFF2-40B4-BE49-F238E27FC236}">
                <a16:creationId xmlns:a16="http://schemas.microsoft.com/office/drawing/2014/main" id="{0700A799-BC2A-4DDB-A2DF-9C8B8F14532D}"/>
              </a:ext>
            </a:extLst>
          </p:cNvPr>
          <p:cNvSpPr/>
          <p:nvPr/>
        </p:nvSpPr>
        <p:spPr>
          <a:xfrm>
            <a:off x="932654" y="9142669"/>
            <a:ext cx="440479" cy="958064"/>
          </a:xfrm>
          <a:custGeom>
            <a:avLst/>
            <a:gdLst>
              <a:gd name="connsiteX0" fmla="*/ 41013 w 440479"/>
              <a:gd name="connsiteY0" fmla="*/ 932664 h 958064"/>
              <a:gd name="connsiteX1" fmla="*/ 142613 w 440479"/>
              <a:gd name="connsiteY1" fmla="*/ 644798 h 958064"/>
              <a:gd name="connsiteX2" fmla="*/ 301363 w 440479"/>
              <a:gd name="connsiteY2" fmla="*/ 284964 h 958064"/>
              <a:gd name="connsiteX3" fmla="*/ 422013 w 440479"/>
              <a:gd name="connsiteY3" fmla="*/ 69064 h 958064"/>
              <a:gd name="connsiteX4" fmla="*/ 426246 w 440479"/>
              <a:gd name="connsiteY4" fmla="*/ 11914 h 958064"/>
              <a:gd name="connsiteX5" fmla="*/ 288663 w 440479"/>
              <a:gd name="connsiteY5" fmla="*/ 274381 h 958064"/>
              <a:gd name="connsiteX6" fmla="*/ 17729 w 440479"/>
              <a:gd name="connsiteY6" fmla="*/ 869164 h 958064"/>
              <a:gd name="connsiteX7" fmla="*/ 41013 w 440479"/>
              <a:gd name="connsiteY7" fmla="*/ 932664 h 95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79" h="958064">
                <a:moveTo>
                  <a:pt x="41013" y="932664"/>
                </a:moveTo>
                <a:cubicBezTo>
                  <a:pt x="61827" y="895270"/>
                  <a:pt x="99221" y="752748"/>
                  <a:pt x="142613" y="644798"/>
                </a:cubicBezTo>
                <a:cubicBezTo>
                  <a:pt x="186005" y="536848"/>
                  <a:pt x="254796" y="380920"/>
                  <a:pt x="301363" y="284964"/>
                </a:cubicBezTo>
                <a:cubicBezTo>
                  <a:pt x="347930" y="189008"/>
                  <a:pt x="401199" y="114572"/>
                  <a:pt x="422013" y="69064"/>
                </a:cubicBezTo>
                <a:cubicBezTo>
                  <a:pt x="442827" y="23556"/>
                  <a:pt x="448471" y="-22306"/>
                  <a:pt x="426246" y="11914"/>
                </a:cubicBezTo>
                <a:cubicBezTo>
                  <a:pt x="404021" y="46134"/>
                  <a:pt x="356749" y="131506"/>
                  <a:pt x="288663" y="274381"/>
                </a:cubicBezTo>
                <a:cubicBezTo>
                  <a:pt x="220577" y="417256"/>
                  <a:pt x="60415" y="759450"/>
                  <a:pt x="17729" y="869164"/>
                </a:cubicBezTo>
                <a:cubicBezTo>
                  <a:pt x="-24957" y="978878"/>
                  <a:pt x="20199" y="970058"/>
                  <a:pt x="41013" y="932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9" name="フリーフォーム: 図形 2518">
            <a:extLst>
              <a:ext uri="{FF2B5EF4-FFF2-40B4-BE49-F238E27FC236}">
                <a16:creationId xmlns:a16="http://schemas.microsoft.com/office/drawing/2014/main" id="{D11ED38E-7B2C-44C9-BBDC-44F779751C95}"/>
              </a:ext>
            </a:extLst>
          </p:cNvPr>
          <p:cNvSpPr/>
          <p:nvPr/>
        </p:nvSpPr>
        <p:spPr>
          <a:xfrm>
            <a:off x="947760" y="9189799"/>
            <a:ext cx="454643" cy="927956"/>
          </a:xfrm>
          <a:custGeom>
            <a:avLst/>
            <a:gdLst>
              <a:gd name="connsiteX0" fmla="*/ 453473 w 454643"/>
              <a:gd name="connsiteY0" fmla="*/ 5001 h 927956"/>
              <a:gd name="connsiteX1" fmla="*/ 296840 w 454643"/>
              <a:gd name="connsiteY1" fmla="*/ 333084 h 927956"/>
              <a:gd name="connsiteX2" fmla="*/ 167723 w 454643"/>
              <a:gd name="connsiteY2" fmla="*/ 659051 h 927956"/>
              <a:gd name="connsiteX3" fmla="*/ 97873 w 454643"/>
              <a:gd name="connsiteY3" fmla="*/ 802984 h 927956"/>
              <a:gd name="connsiteX4" fmla="*/ 2623 w 454643"/>
              <a:gd name="connsiteY4" fmla="*/ 921518 h 927956"/>
              <a:gd name="connsiteX5" fmla="*/ 210057 w 454643"/>
              <a:gd name="connsiteY5" fmla="*/ 599784 h 927956"/>
              <a:gd name="connsiteX6" fmla="*/ 453473 w 454643"/>
              <a:gd name="connsiteY6" fmla="*/ 5001 h 92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43" h="927956">
                <a:moveTo>
                  <a:pt x="453473" y="5001"/>
                </a:moveTo>
                <a:cubicBezTo>
                  <a:pt x="467937" y="-39449"/>
                  <a:pt x="344465" y="224076"/>
                  <a:pt x="296840" y="333084"/>
                </a:cubicBezTo>
                <a:cubicBezTo>
                  <a:pt x="249215" y="442092"/>
                  <a:pt x="200884" y="580734"/>
                  <a:pt x="167723" y="659051"/>
                </a:cubicBezTo>
                <a:cubicBezTo>
                  <a:pt x="134562" y="737368"/>
                  <a:pt x="125390" y="759240"/>
                  <a:pt x="97873" y="802984"/>
                </a:cubicBezTo>
                <a:cubicBezTo>
                  <a:pt x="70356" y="846729"/>
                  <a:pt x="-16074" y="955385"/>
                  <a:pt x="2623" y="921518"/>
                </a:cubicBezTo>
                <a:cubicBezTo>
                  <a:pt x="21320" y="887651"/>
                  <a:pt x="134210" y="748656"/>
                  <a:pt x="210057" y="599784"/>
                </a:cubicBezTo>
                <a:cubicBezTo>
                  <a:pt x="285904" y="450912"/>
                  <a:pt x="439009" y="49451"/>
                  <a:pt x="453473" y="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0" name="フリーフォーム: 図形 2519">
            <a:extLst>
              <a:ext uri="{FF2B5EF4-FFF2-40B4-BE49-F238E27FC236}">
                <a16:creationId xmlns:a16="http://schemas.microsoft.com/office/drawing/2014/main" id="{EDD130C0-6576-4595-8F63-C92646C99CF5}"/>
              </a:ext>
            </a:extLst>
          </p:cNvPr>
          <p:cNvSpPr/>
          <p:nvPr/>
        </p:nvSpPr>
        <p:spPr>
          <a:xfrm>
            <a:off x="1407329" y="8207106"/>
            <a:ext cx="370738" cy="1001742"/>
          </a:xfrm>
          <a:custGeom>
            <a:avLst/>
            <a:gdLst>
              <a:gd name="connsiteX0" fmla="*/ 6604 w 370738"/>
              <a:gd name="connsiteY0" fmla="*/ 989811 h 1001742"/>
              <a:gd name="connsiteX1" fmla="*/ 241554 w 370738"/>
              <a:gd name="connsiteY1" fmla="*/ 312477 h 1001742"/>
              <a:gd name="connsiteX2" fmla="*/ 366438 w 370738"/>
              <a:gd name="connsiteY2" fmla="*/ 11911 h 1001742"/>
              <a:gd name="connsiteX3" fmla="*/ 91271 w 370738"/>
              <a:gd name="connsiteY3" fmla="*/ 691361 h 1001742"/>
              <a:gd name="connsiteX4" fmla="*/ 6604 w 370738"/>
              <a:gd name="connsiteY4" fmla="*/ 989811 h 100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38" h="1001742">
                <a:moveTo>
                  <a:pt x="6604" y="989811"/>
                </a:moveTo>
                <a:cubicBezTo>
                  <a:pt x="31651" y="926664"/>
                  <a:pt x="181582" y="475460"/>
                  <a:pt x="241554" y="312477"/>
                </a:cubicBezTo>
                <a:cubicBezTo>
                  <a:pt x="301526" y="149494"/>
                  <a:pt x="391485" y="-51236"/>
                  <a:pt x="366438" y="11911"/>
                </a:cubicBezTo>
                <a:cubicBezTo>
                  <a:pt x="341391" y="75058"/>
                  <a:pt x="150891" y="530142"/>
                  <a:pt x="91271" y="691361"/>
                </a:cubicBezTo>
                <a:cubicBezTo>
                  <a:pt x="31652" y="852580"/>
                  <a:pt x="-18443" y="1052958"/>
                  <a:pt x="6604" y="989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1" name="フリーフォーム: 図形 2520">
            <a:extLst>
              <a:ext uri="{FF2B5EF4-FFF2-40B4-BE49-F238E27FC236}">
                <a16:creationId xmlns:a16="http://schemas.microsoft.com/office/drawing/2014/main" id="{8882CD84-4F24-4350-940E-2D6B70B302DD}"/>
              </a:ext>
            </a:extLst>
          </p:cNvPr>
          <p:cNvSpPr/>
          <p:nvPr/>
        </p:nvSpPr>
        <p:spPr>
          <a:xfrm>
            <a:off x="1374478" y="8095949"/>
            <a:ext cx="355630" cy="1054101"/>
          </a:xfrm>
          <a:custGeom>
            <a:avLst/>
            <a:gdLst>
              <a:gd name="connsiteX0" fmla="*/ 1355 w 355630"/>
              <a:gd name="connsiteY0" fmla="*/ 1052284 h 1054101"/>
              <a:gd name="connsiteX1" fmla="*/ 204555 w 355630"/>
              <a:gd name="connsiteY1" fmla="*/ 485018 h 1054101"/>
              <a:gd name="connsiteX2" fmla="*/ 329439 w 355630"/>
              <a:gd name="connsiteY2" fmla="*/ 82851 h 1054101"/>
              <a:gd name="connsiteX3" fmla="*/ 348489 w 355630"/>
              <a:gd name="connsiteY3" fmla="*/ 19351 h 1054101"/>
              <a:gd name="connsiteX4" fmla="*/ 238422 w 355630"/>
              <a:gd name="connsiteY4" fmla="*/ 332618 h 1054101"/>
              <a:gd name="connsiteX5" fmla="*/ 122005 w 355630"/>
              <a:gd name="connsiteY5" fmla="*/ 654351 h 1054101"/>
              <a:gd name="connsiteX6" fmla="*/ 1355 w 355630"/>
              <a:gd name="connsiteY6" fmla="*/ 1052284 h 105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30" h="1054101">
                <a:moveTo>
                  <a:pt x="1355" y="1052284"/>
                </a:moveTo>
                <a:cubicBezTo>
                  <a:pt x="15113" y="1024062"/>
                  <a:pt x="149874" y="646590"/>
                  <a:pt x="204555" y="485018"/>
                </a:cubicBezTo>
                <a:cubicBezTo>
                  <a:pt x="259236" y="323446"/>
                  <a:pt x="305450" y="160462"/>
                  <a:pt x="329439" y="82851"/>
                </a:cubicBezTo>
                <a:cubicBezTo>
                  <a:pt x="353428" y="5240"/>
                  <a:pt x="363658" y="-22277"/>
                  <a:pt x="348489" y="19351"/>
                </a:cubicBezTo>
                <a:cubicBezTo>
                  <a:pt x="333320" y="60979"/>
                  <a:pt x="276169" y="226785"/>
                  <a:pt x="238422" y="332618"/>
                </a:cubicBezTo>
                <a:cubicBezTo>
                  <a:pt x="200675" y="438451"/>
                  <a:pt x="161869" y="536171"/>
                  <a:pt x="122005" y="654351"/>
                </a:cubicBezTo>
                <a:cubicBezTo>
                  <a:pt x="82141" y="772531"/>
                  <a:pt x="-12403" y="1080506"/>
                  <a:pt x="1355" y="1052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2" name="フリーフォーム: 図形 2521">
            <a:extLst>
              <a:ext uri="{FF2B5EF4-FFF2-40B4-BE49-F238E27FC236}">
                <a16:creationId xmlns:a16="http://schemas.microsoft.com/office/drawing/2014/main" id="{3794F7FB-BF5A-42B2-AAC5-560B0C046DF4}"/>
              </a:ext>
            </a:extLst>
          </p:cNvPr>
          <p:cNvSpPr/>
          <p:nvPr/>
        </p:nvSpPr>
        <p:spPr>
          <a:xfrm>
            <a:off x="1274822" y="8692914"/>
            <a:ext cx="208964" cy="294896"/>
          </a:xfrm>
          <a:custGeom>
            <a:avLst/>
            <a:gdLst>
              <a:gd name="connsiteX0" fmla="*/ 208961 w 208964"/>
              <a:gd name="connsiteY0" fmla="*/ 236 h 294896"/>
              <a:gd name="connsiteX1" fmla="*/ 48095 w 208964"/>
              <a:gd name="connsiteY1" fmla="*/ 169569 h 294896"/>
              <a:gd name="connsiteX2" fmla="*/ 16345 w 208964"/>
              <a:gd name="connsiteY2" fmla="*/ 292336 h 294896"/>
              <a:gd name="connsiteX3" fmla="*/ 1528 w 208964"/>
              <a:gd name="connsiteY3" fmla="*/ 243653 h 294896"/>
              <a:gd name="connsiteX4" fmla="*/ 52328 w 208964"/>
              <a:gd name="connsiteY4" fmla="*/ 135703 h 294896"/>
              <a:gd name="connsiteX5" fmla="*/ 208961 w 208964"/>
              <a:gd name="connsiteY5" fmla="*/ 236 h 29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64" h="294896">
                <a:moveTo>
                  <a:pt x="208961" y="236"/>
                </a:moveTo>
                <a:cubicBezTo>
                  <a:pt x="208255" y="5880"/>
                  <a:pt x="80198" y="120886"/>
                  <a:pt x="48095" y="169569"/>
                </a:cubicBezTo>
                <a:cubicBezTo>
                  <a:pt x="15992" y="218252"/>
                  <a:pt x="24106" y="279989"/>
                  <a:pt x="16345" y="292336"/>
                </a:cubicBezTo>
                <a:cubicBezTo>
                  <a:pt x="8584" y="304683"/>
                  <a:pt x="-4469" y="269758"/>
                  <a:pt x="1528" y="243653"/>
                </a:cubicBezTo>
                <a:cubicBezTo>
                  <a:pt x="7525" y="217548"/>
                  <a:pt x="15286" y="179800"/>
                  <a:pt x="52328" y="135703"/>
                </a:cubicBezTo>
                <a:cubicBezTo>
                  <a:pt x="89370" y="91606"/>
                  <a:pt x="209667" y="-5408"/>
                  <a:pt x="20896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3" name="フリーフォーム: 図形 2522">
            <a:extLst>
              <a:ext uri="{FF2B5EF4-FFF2-40B4-BE49-F238E27FC236}">
                <a16:creationId xmlns:a16="http://schemas.microsoft.com/office/drawing/2014/main" id="{62369FC9-B08C-4DDF-A2C6-2E5D12E83B97}"/>
              </a:ext>
            </a:extLst>
          </p:cNvPr>
          <p:cNvSpPr/>
          <p:nvPr/>
        </p:nvSpPr>
        <p:spPr>
          <a:xfrm>
            <a:off x="1422214" y="8064097"/>
            <a:ext cx="257544" cy="614788"/>
          </a:xfrm>
          <a:custGeom>
            <a:avLst/>
            <a:gdLst>
              <a:gd name="connsiteX0" fmla="*/ 247836 w 257544"/>
              <a:gd name="connsiteY0" fmla="*/ 34270 h 614788"/>
              <a:gd name="connsiteX1" fmla="*/ 224553 w 257544"/>
              <a:gd name="connsiteY1" fmla="*/ 95653 h 614788"/>
              <a:gd name="connsiteX2" fmla="*/ 106019 w 257544"/>
              <a:gd name="connsiteY2" fmla="*/ 546503 h 614788"/>
              <a:gd name="connsiteX3" fmla="*/ 186 w 257544"/>
              <a:gd name="connsiteY3" fmla="*/ 610003 h 614788"/>
              <a:gd name="connsiteX4" fmla="*/ 84853 w 257544"/>
              <a:gd name="connsiteY4" fmla="*/ 516870 h 614788"/>
              <a:gd name="connsiteX5" fmla="*/ 247836 w 257544"/>
              <a:gd name="connsiteY5" fmla="*/ 34270 h 6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44" h="614788">
                <a:moveTo>
                  <a:pt x="247836" y="34270"/>
                </a:moveTo>
                <a:cubicBezTo>
                  <a:pt x="271119" y="-35933"/>
                  <a:pt x="248189" y="10281"/>
                  <a:pt x="224553" y="95653"/>
                </a:cubicBezTo>
                <a:cubicBezTo>
                  <a:pt x="200917" y="181025"/>
                  <a:pt x="143413" y="460778"/>
                  <a:pt x="106019" y="546503"/>
                </a:cubicBezTo>
                <a:cubicBezTo>
                  <a:pt x="68625" y="632228"/>
                  <a:pt x="3714" y="614942"/>
                  <a:pt x="186" y="610003"/>
                </a:cubicBezTo>
                <a:cubicBezTo>
                  <a:pt x="-3342" y="605064"/>
                  <a:pt x="43931" y="610709"/>
                  <a:pt x="84853" y="516870"/>
                </a:cubicBezTo>
                <a:cubicBezTo>
                  <a:pt x="125775" y="423031"/>
                  <a:pt x="224553" y="104473"/>
                  <a:pt x="247836" y="34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4" name="フリーフォーム: 図形 2523">
            <a:extLst>
              <a:ext uri="{FF2B5EF4-FFF2-40B4-BE49-F238E27FC236}">
                <a16:creationId xmlns:a16="http://schemas.microsoft.com/office/drawing/2014/main" id="{F0862B24-27D2-42ED-8C84-036C02D1F6A7}"/>
              </a:ext>
            </a:extLst>
          </p:cNvPr>
          <p:cNvSpPr/>
          <p:nvPr/>
        </p:nvSpPr>
        <p:spPr>
          <a:xfrm>
            <a:off x="1360734" y="8705465"/>
            <a:ext cx="136072" cy="335692"/>
          </a:xfrm>
          <a:custGeom>
            <a:avLst/>
            <a:gdLst>
              <a:gd name="connsiteX0" fmla="*/ 135749 w 136072"/>
              <a:gd name="connsiteY0" fmla="*/ 385 h 335692"/>
              <a:gd name="connsiteX1" fmla="*/ 44733 w 136072"/>
              <a:gd name="connsiteY1" fmla="*/ 140085 h 335692"/>
              <a:gd name="connsiteX2" fmla="*/ 27799 w 136072"/>
              <a:gd name="connsiteY2" fmla="*/ 332702 h 335692"/>
              <a:gd name="connsiteX3" fmla="*/ 8749 w 136072"/>
              <a:gd name="connsiteY3" fmla="*/ 252268 h 335692"/>
              <a:gd name="connsiteX4" fmla="*/ 8749 w 136072"/>
              <a:gd name="connsiteY4" fmla="*/ 182418 h 335692"/>
              <a:gd name="connsiteX5" fmla="*/ 135749 w 136072"/>
              <a:gd name="connsiteY5" fmla="*/ 385 h 3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072" h="335692">
                <a:moveTo>
                  <a:pt x="135749" y="385"/>
                </a:moveTo>
                <a:cubicBezTo>
                  <a:pt x="141746" y="-6670"/>
                  <a:pt x="62725" y="84699"/>
                  <a:pt x="44733" y="140085"/>
                </a:cubicBezTo>
                <a:cubicBezTo>
                  <a:pt x="26741" y="195471"/>
                  <a:pt x="33796" y="314005"/>
                  <a:pt x="27799" y="332702"/>
                </a:cubicBezTo>
                <a:cubicBezTo>
                  <a:pt x="21802" y="351399"/>
                  <a:pt x="11924" y="277315"/>
                  <a:pt x="8749" y="252268"/>
                </a:cubicBezTo>
                <a:cubicBezTo>
                  <a:pt x="5574" y="227221"/>
                  <a:pt x="-9243" y="223340"/>
                  <a:pt x="8749" y="182418"/>
                </a:cubicBezTo>
                <a:cubicBezTo>
                  <a:pt x="26741" y="141496"/>
                  <a:pt x="129752" y="7440"/>
                  <a:pt x="135749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5" name="フリーフォーム: 図形 2524">
            <a:extLst>
              <a:ext uri="{FF2B5EF4-FFF2-40B4-BE49-F238E27FC236}">
                <a16:creationId xmlns:a16="http://schemas.microsoft.com/office/drawing/2014/main" id="{C9D6D821-EA3C-4AFE-A79B-5AD164CF8329}"/>
              </a:ext>
            </a:extLst>
          </p:cNvPr>
          <p:cNvSpPr/>
          <p:nvPr/>
        </p:nvSpPr>
        <p:spPr>
          <a:xfrm>
            <a:off x="1221787" y="8034742"/>
            <a:ext cx="467891" cy="1018184"/>
          </a:xfrm>
          <a:custGeom>
            <a:avLst/>
            <a:gdLst>
              <a:gd name="connsiteX0" fmla="*/ 467313 w 467891"/>
              <a:gd name="connsiteY0" fmla="*/ 125 h 1018184"/>
              <a:gd name="connsiteX1" fmla="*/ 268346 w 467891"/>
              <a:gd name="connsiteY1" fmla="*/ 122891 h 1018184"/>
              <a:gd name="connsiteX2" fmla="*/ 249296 w 467891"/>
              <a:gd name="connsiteY2" fmla="*/ 190625 h 1018184"/>
              <a:gd name="connsiteX3" fmla="*/ 228130 w 467891"/>
              <a:gd name="connsiteY3" fmla="*/ 347258 h 1018184"/>
              <a:gd name="connsiteX4" fmla="*/ 103246 w 467891"/>
              <a:gd name="connsiteY4" fmla="*/ 728258 h 1018184"/>
              <a:gd name="connsiteX5" fmla="*/ 56680 w 467891"/>
              <a:gd name="connsiteY5" fmla="*/ 817158 h 1018184"/>
              <a:gd name="connsiteX6" fmla="*/ 14346 w 467891"/>
              <a:gd name="connsiteY6" fmla="*/ 937808 h 1018184"/>
              <a:gd name="connsiteX7" fmla="*/ 7996 w 467891"/>
              <a:gd name="connsiteY7" fmla="*/ 999191 h 1018184"/>
              <a:gd name="connsiteX8" fmla="*/ 120180 w 467891"/>
              <a:gd name="connsiteY8" fmla="*/ 592791 h 1018184"/>
              <a:gd name="connsiteX9" fmla="*/ 236596 w 467891"/>
              <a:gd name="connsiteY9" fmla="*/ 201208 h 1018184"/>
              <a:gd name="connsiteX10" fmla="*/ 325496 w 467891"/>
              <a:gd name="connsiteY10" fmla="*/ 101725 h 1018184"/>
              <a:gd name="connsiteX11" fmla="*/ 467313 w 467891"/>
              <a:gd name="connsiteY11" fmla="*/ 125 h 10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891" h="1018184">
                <a:moveTo>
                  <a:pt x="467313" y="125"/>
                </a:moveTo>
                <a:cubicBezTo>
                  <a:pt x="457788" y="3653"/>
                  <a:pt x="304682" y="91141"/>
                  <a:pt x="268346" y="122891"/>
                </a:cubicBezTo>
                <a:cubicBezTo>
                  <a:pt x="232010" y="154641"/>
                  <a:pt x="255999" y="153231"/>
                  <a:pt x="249296" y="190625"/>
                </a:cubicBezTo>
                <a:cubicBezTo>
                  <a:pt x="242593" y="228019"/>
                  <a:pt x="252472" y="257653"/>
                  <a:pt x="228130" y="347258"/>
                </a:cubicBezTo>
                <a:cubicBezTo>
                  <a:pt x="203788" y="436863"/>
                  <a:pt x="131821" y="649941"/>
                  <a:pt x="103246" y="728258"/>
                </a:cubicBezTo>
                <a:cubicBezTo>
                  <a:pt x="74671" y="806575"/>
                  <a:pt x="71497" y="782233"/>
                  <a:pt x="56680" y="817158"/>
                </a:cubicBezTo>
                <a:cubicBezTo>
                  <a:pt x="41863" y="852083"/>
                  <a:pt x="22460" y="907469"/>
                  <a:pt x="14346" y="937808"/>
                </a:cubicBezTo>
                <a:cubicBezTo>
                  <a:pt x="6232" y="968147"/>
                  <a:pt x="-9643" y="1056694"/>
                  <a:pt x="7996" y="999191"/>
                </a:cubicBezTo>
                <a:cubicBezTo>
                  <a:pt x="25635" y="941688"/>
                  <a:pt x="82080" y="725788"/>
                  <a:pt x="120180" y="592791"/>
                </a:cubicBezTo>
                <a:cubicBezTo>
                  <a:pt x="158280" y="459794"/>
                  <a:pt x="202377" y="283052"/>
                  <a:pt x="236596" y="201208"/>
                </a:cubicBezTo>
                <a:cubicBezTo>
                  <a:pt x="270815" y="119364"/>
                  <a:pt x="284927" y="135239"/>
                  <a:pt x="325496" y="101725"/>
                </a:cubicBezTo>
                <a:cubicBezTo>
                  <a:pt x="366065" y="68211"/>
                  <a:pt x="476838" y="-3403"/>
                  <a:pt x="46731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6" name="フリーフォーム: 図形 2525">
            <a:extLst>
              <a:ext uri="{FF2B5EF4-FFF2-40B4-BE49-F238E27FC236}">
                <a16:creationId xmlns:a16="http://schemas.microsoft.com/office/drawing/2014/main" id="{7EB3397B-6089-4F5C-B483-8A64587FDBD9}"/>
              </a:ext>
            </a:extLst>
          </p:cNvPr>
          <p:cNvSpPr/>
          <p:nvPr/>
        </p:nvSpPr>
        <p:spPr>
          <a:xfrm>
            <a:off x="1426075" y="8227047"/>
            <a:ext cx="204024" cy="432468"/>
          </a:xfrm>
          <a:custGeom>
            <a:avLst/>
            <a:gdLst>
              <a:gd name="connsiteX0" fmla="*/ 203758 w 204024"/>
              <a:gd name="connsiteY0" fmla="*/ 436 h 432468"/>
              <a:gd name="connsiteX1" fmla="*/ 104275 w 204024"/>
              <a:gd name="connsiteY1" fmla="*/ 108386 h 432468"/>
              <a:gd name="connsiteX2" fmla="*/ 23842 w 204024"/>
              <a:gd name="connsiteY2" fmla="*/ 368736 h 432468"/>
              <a:gd name="connsiteX3" fmla="*/ 15375 w 204024"/>
              <a:gd name="connsiteY3" fmla="*/ 432236 h 432468"/>
              <a:gd name="connsiteX4" fmla="*/ 2675 w 204024"/>
              <a:gd name="connsiteY4" fmla="*/ 356036 h 432468"/>
              <a:gd name="connsiteX5" fmla="*/ 72525 w 204024"/>
              <a:gd name="connsiteY5" fmla="*/ 82986 h 432468"/>
              <a:gd name="connsiteX6" fmla="*/ 203758 w 204024"/>
              <a:gd name="connsiteY6" fmla="*/ 436 h 43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24" h="432468">
                <a:moveTo>
                  <a:pt x="203758" y="436"/>
                </a:moveTo>
                <a:cubicBezTo>
                  <a:pt x="209050" y="4669"/>
                  <a:pt x="134261" y="47003"/>
                  <a:pt x="104275" y="108386"/>
                </a:cubicBezTo>
                <a:cubicBezTo>
                  <a:pt x="74289" y="169769"/>
                  <a:pt x="38659" y="314761"/>
                  <a:pt x="23842" y="368736"/>
                </a:cubicBezTo>
                <a:cubicBezTo>
                  <a:pt x="9025" y="422711"/>
                  <a:pt x="18903" y="434353"/>
                  <a:pt x="15375" y="432236"/>
                </a:cubicBezTo>
                <a:cubicBezTo>
                  <a:pt x="11847" y="430119"/>
                  <a:pt x="-6850" y="414244"/>
                  <a:pt x="2675" y="356036"/>
                </a:cubicBezTo>
                <a:cubicBezTo>
                  <a:pt x="12200" y="297828"/>
                  <a:pt x="39717" y="143311"/>
                  <a:pt x="72525" y="82986"/>
                </a:cubicBezTo>
                <a:cubicBezTo>
                  <a:pt x="105333" y="22661"/>
                  <a:pt x="198466" y="-3797"/>
                  <a:pt x="203758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7" name="フリーフォーム: 図形 2526">
            <a:extLst>
              <a:ext uri="{FF2B5EF4-FFF2-40B4-BE49-F238E27FC236}">
                <a16:creationId xmlns:a16="http://schemas.microsoft.com/office/drawing/2014/main" id="{FFFB085E-AEB8-40FA-86D3-8526097B80E6}"/>
              </a:ext>
            </a:extLst>
          </p:cNvPr>
          <p:cNvSpPr/>
          <p:nvPr/>
        </p:nvSpPr>
        <p:spPr>
          <a:xfrm>
            <a:off x="1775841" y="7931149"/>
            <a:ext cx="108518" cy="287868"/>
          </a:xfrm>
          <a:custGeom>
            <a:avLst/>
            <a:gdLst>
              <a:gd name="connsiteX0" fmla="*/ 91059 w 108518"/>
              <a:gd name="connsiteY0" fmla="*/ 1 h 287868"/>
              <a:gd name="connsiteX1" fmla="*/ 103759 w 108518"/>
              <a:gd name="connsiteY1" fmla="*/ 129118 h 287868"/>
              <a:gd name="connsiteX2" fmla="*/ 42 w 108518"/>
              <a:gd name="connsiteY2" fmla="*/ 287868 h 287868"/>
              <a:gd name="connsiteX3" fmla="*/ 91059 w 108518"/>
              <a:gd name="connsiteY3" fmla="*/ 127001 h 287868"/>
              <a:gd name="connsiteX4" fmla="*/ 91059 w 108518"/>
              <a:gd name="connsiteY4" fmla="*/ 1 h 28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18" h="287868">
                <a:moveTo>
                  <a:pt x="91059" y="1"/>
                </a:moveTo>
                <a:cubicBezTo>
                  <a:pt x="93176" y="354"/>
                  <a:pt x="118929" y="81140"/>
                  <a:pt x="103759" y="129118"/>
                </a:cubicBezTo>
                <a:cubicBezTo>
                  <a:pt x="88589" y="177096"/>
                  <a:pt x="2159" y="288221"/>
                  <a:pt x="42" y="287868"/>
                </a:cubicBezTo>
                <a:cubicBezTo>
                  <a:pt x="-2075" y="287515"/>
                  <a:pt x="76242" y="172157"/>
                  <a:pt x="91059" y="127001"/>
                </a:cubicBezTo>
                <a:cubicBezTo>
                  <a:pt x="105876" y="81845"/>
                  <a:pt x="88942" y="-352"/>
                  <a:pt x="910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8" name="フリーフォーム: 図形 2527">
            <a:extLst>
              <a:ext uri="{FF2B5EF4-FFF2-40B4-BE49-F238E27FC236}">
                <a16:creationId xmlns:a16="http://schemas.microsoft.com/office/drawing/2014/main" id="{E72A85B8-EE6B-409B-A1F2-50DDF8E420EE}"/>
              </a:ext>
            </a:extLst>
          </p:cNvPr>
          <p:cNvSpPr/>
          <p:nvPr/>
        </p:nvSpPr>
        <p:spPr>
          <a:xfrm>
            <a:off x="1701311" y="7937486"/>
            <a:ext cx="98162" cy="220673"/>
          </a:xfrm>
          <a:custGeom>
            <a:avLst/>
            <a:gdLst>
              <a:gd name="connsiteX0" fmla="*/ 97856 w 98162"/>
              <a:gd name="connsiteY0" fmla="*/ 2131 h 220673"/>
              <a:gd name="connsiteX1" fmla="*/ 2606 w 98162"/>
              <a:gd name="connsiteY1" fmla="*/ 218031 h 220673"/>
              <a:gd name="connsiteX2" fmla="*/ 32239 w 98162"/>
              <a:gd name="connsiteY2" fmla="*/ 114314 h 220673"/>
              <a:gd name="connsiteX3" fmla="*/ 97856 w 98162"/>
              <a:gd name="connsiteY3" fmla="*/ 2131 h 22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2" h="220673">
                <a:moveTo>
                  <a:pt x="97856" y="2131"/>
                </a:moveTo>
                <a:cubicBezTo>
                  <a:pt x="92917" y="19417"/>
                  <a:pt x="13542" y="199334"/>
                  <a:pt x="2606" y="218031"/>
                </a:cubicBezTo>
                <a:cubicBezTo>
                  <a:pt x="-8330" y="236728"/>
                  <a:pt x="17775" y="151356"/>
                  <a:pt x="32239" y="114314"/>
                </a:cubicBezTo>
                <a:cubicBezTo>
                  <a:pt x="46703" y="77272"/>
                  <a:pt x="102795" y="-15155"/>
                  <a:pt x="97856" y="2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9" name="フリーフォーム: 図形 2528">
            <a:extLst>
              <a:ext uri="{FF2B5EF4-FFF2-40B4-BE49-F238E27FC236}">
                <a16:creationId xmlns:a16="http://schemas.microsoft.com/office/drawing/2014/main" id="{36F8574A-B1B7-4EB8-9DDD-DE44A07CAC41}"/>
              </a:ext>
            </a:extLst>
          </p:cNvPr>
          <p:cNvSpPr/>
          <p:nvPr/>
        </p:nvSpPr>
        <p:spPr>
          <a:xfrm>
            <a:off x="1635611" y="7907206"/>
            <a:ext cx="168048" cy="152371"/>
          </a:xfrm>
          <a:custGeom>
            <a:avLst/>
            <a:gdLst>
              <a:gd name="connsiteX0" fmla="*/ 167789 w 168048"/>
              <a:gd name="connsiteY0" fmla="*/ 661 h 152371"/>
              <a:gd name="connsiteX1" fmla="*/ 51372 w 168048"/>
              <a:gd name="connsiteY1" fmla="*/ 112844 h 152371"/>
              <a:gd name="connsiteX2" fmla="*/ 572 w 168048"/>
              <a:gd name="connsiteY2" fmla="*/ 150944 h 152371"/>
              <a:gd name="connsiteX3" fmla="*/ 81006 w 168048"/>
              <a:gd name="connsiteY3" fmla="*/ 70511 h 152371"/>
              <a:gd name="connsiteX4" fmla="*/ 167789 w 168048"/>
              <a:gd name="connsiteY4" fmla="*/ 661 h 15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48" h="152371">
                <a:moveTo>
                  <a:pt x="167789" y="661"/>
                </a:moveTo>
                <a:cubicBezTo>
                  <a:pt x="162850" y="7716"/>
                  <a:pt x="79241" y="87797"/>
                  <a:pt x="51372" y="112844"/>
                </a:cubicBezTo>
                <a:cubicBezTo>
                  <a:pt x="23503" y="137891"/>
                  <a:pt x="-4367" y="157999"/>
                  <a:pt x="572" y="150944"/>
                </a:cubicBezTo>
                <a:cubicBezTo>
                  <a:pt x="5511" y="143889"/>
                  <a:pt x="56312" y="96264"/>
                  <a:pt x="81006" y="70511"/>
                </a:cubicBezTo>
                <a:cubicBezTo>
                  <a:pt x="105700" y="44758"/>
                  <a:pt x="172728" y="-6394"/>
                  <a:pt x="167789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0" name="フリーフォーム: 図形 2529">
            <a:extLst>
              <a:ext uri="{FF2B5EF4-FFF2-40B4-BE49-F238E27FC236}">
                <a16:creationId xmlns:a16="http://schemas.microsoft.com/office/drawing/2014/main" id="{3102B461-3F59-4D82-AD48-55E73A75D8DC}"/>
              </a:ext>
            </a:extLst>
          </p:cNvPr>
          <p:cNvSpPr/>
          <p:nvPr/>
        </p:nvSpPr>
        <p:spPr>
          <a:xfrm>
            <a:off x="1440162" y="7958885"/>
            <a:ext cx="253124" cy="239289"/>
          </a:xfrm>
          <a:custGeom>
            <a:avLst/>
            <a:gdLst>
              <a:gd name="connsiteX0" fmla="*/ 6051 w 253124"/>
              <a:gd name="connsiteY0" fmla="*/ 238965 h 239289"/>
              <a:gd name="connsiteX1" fmla="*/ 50501 w 253124"/>
              <a:gd name="connsiteY1" fmla="*/ 77040 h 239289"/>
              <a:gd name="connsiteX2" fmla="*/ 250526 w 253124"/>
              <a:gd name="connsiteY2" fmla="*/ 4015 h 239289"/>
              <a:gd name="connsiteX3" fmla="*/ 153688 w 253124"/>
              <a:gd name="connsiteY3" fmla="*/ 31003 h 239289"/>
              <a:gd name="connsiteX4" fmla="*/ 6051 w 253124"/>
              <a:gd name="connsiteY4" fmla="*/ 238965 h 23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24" h="239289">
                <a:moveTo>
                  <a:pt x="6051" y="238965"/>
                </a:moveTo>
                <a:cubicBezTo>
                  <a:pt x="-11147" y="246638"/>
                  <a:pt x="9755" y="116198"/>
                  <a:pt x="50501" y="77040"/>
                </a:cubicBezTo>
                <a:cubicBezTo>
                  <a:pt x="91247" y="37882"/>
                  <a:pt x="233328" y="11688"/>
                  <a:pt x="250526" y="4015"/>
                </a:cubicBezTo>
                <a:cubicBezTo>
                  <a:pt x="267724" y="-3658"/>
                  <a:pt x="195492" y="-3128"/>
                  <a:pt x="153688" y="31003"/>
                </a:cubicBezTo>
                <a:cubicBezTo>
                  <a:pt x="111884" y="65134"/>
                  <a:pt x="23249" y="231292"/>
                  <a:pt x="6051" y="238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1" name="フリーフォーム: 図形 2530">
            <a:extLst>
              <a:ext uri="{FF2B5EF4-FFF2-40B4-BE49-F238E27FC236}">
                <a16:creationId xmlns:a16="http://schemas.microsoft.com/office/drawing/2014/main" id="{CA779792-AB8B-4349-99E2-1379BB6D452A}"/>
              </a:ext>
            </a:extLst>
          </p:cNvPr>
          <p:cNvSpPr/>
          <p:nvPr/>
        </p:nvSpPr>
        <p:spPr>
          <a:xfrm>
            <a:off x="1475663" y="7391682"/>
            <a:ext cx="329130" cy="583244"/>
          </a:xfrm>
          <a:custGeom>
            <a:avLst/>
            <a:gdLst>
              <a:gd name="connsiteX0" fmla="*/ 315037 w 329130"/>
              <a:gd name="connsiteY0" fmla="*/ 9243 h 583244"/>
              <a:gd name="connsiteX1" fmla="*/ 313450 w 329130"/>
              <a:gd name="connsiteY1" fmla="*/ 67981 h 583244"/>
              <a:gd name="connsiteX2" fmla="*/ 207087 w 329130"/>
              <a:gd name="connsiteY2" fmla="*/ 218793 h 583244"/>
              <a:gd name="connsiteX3" fmla="*/ 149937 w 329130"/>
              <a:gd name="connsiteY3" fmla="*/ 425168 h 583244"/>
              <a:gd name="connsiteX4" fmla="*/ 86437 w 329130"/>
              <a:gd name="connsiteY4" fmla="*/ 498193 h 583244"/>
              <a:gd name="connsiteX5" fmla="*/ 712 w 329130"/>
              <a:gd name="connsiteY5" fmla="*/ 582331 h 583244"/>
              <a:gd name="connsiteX6" fmla="*/ 137237 w 329130"/>
              <a:gd name="connsiteY6" fmla="*/ 441043 h 583244"/>
              <a:gd name="connsiteX7" fmla="*/ 184862 w 329130"/>
              <a:gd name="connsiteY7" fmla="*/ 255306 h 583244"/>
              <a:gd name="connsiteX8" fmla="*/ 315037 w 329130"/>
              <a:gd name="connsiteY8" fmla="*/ 9243 h 58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30" h="583244">
                <a:moveTo>
                  <a:pt x="315037" y="9243"/>
                </a:moveTo>
                <a:cubicBezTo>
                  <a:pt x="336468" y="-21978"/>
                  <a:pt x="331442" y="33056"/>
                  <a:pt x="313450" y="67981"/>
                </a:cubicBezTo>
                <a:cubicBezTo>
                  <a:pt x="295458" y="102906"/>
                  <a:pt x="234339" y="159262"/>
                  <a:pt x="207087" y="218793"/>
                </a:cubicBezTo>
                <a:cubicBezTo>
                  <a:pt x="179835" y="278324"/>
                  <a:pt x="170045" y="378601"/>
                  <a:pt x="149937" y="425168"/>
                </a:cubicBezTo>
                <a:cubicBezTo>
                  <a:pt x="129829" y="471735"/>
                  <a:pt x="111308" y="471999"/>
                  <a:pt x="86437" y="498193"/>
                </a:cubicBezTo>
                <a:cubicBezTo>
                  <a:pt x="61566" y="524387"/>
                  <a:pt x="-7755" y="591856"/>
                  <a:pt x="712" y="582331"/>
                </a:cubicBezTo>
                <a:cubicBezTo>
                  <a:pt x="9179" y="572806"/>
                  <a:pt x="106545" y="495547"/>
                  <a:pt x="137237" y="441043"/>
                </a:cubicBezTo>
                <a:cubicBezTo>
                  <a:pt x="167929" y="386539"/>
                  <a:pt x="155758" y="321452"/>
                  <a:pt x="184862" y="255306"/>
                </a:cubicBezTo>
                <a:cubicBezTo>
                  <a:pt x="213966" y="189160"/>
                  <a:pt x="293606" y="40464"/>
                  <a:pt x="315037" y="9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2" name="フリーフォーム: 図形 2531">
            <a:extLst>
              <a:ext uri="{FF2B5EF4-FFF2-40B4-BE49-F238E27FC236}">
                <a16:creationId xmlns:a16="http://schemas.microsoft.com/office/drawing/2014/main" id="{F57667FC-B40B-4C90-A0DA-AB4B3447B788}"/>
              </a:ext>
            </a:extLst>
          </p:cNvPr>
          <p:cNvSpPr/>
          <p:nvPr/>
        </p:nvSpPr>
        <p:spPr>
          <a:xfrm>
            <a:off x="1546328" y="7400742"/>
            <a:ext cx="226928" cy="503240"/>
          </a:xfrm>
          <a:custGeom>
            <a:avLst/>
            <a:gdLst>
              <a:gd name="connsiteX0" fmla="*/ 226910 w 226928"/>
              <a:gd name="connsiteY0" fmla="*/ 183 h 503240"/>
              <a:gd name="connsiteX1" fmla="*/ 134835 w 226928"/>
              <a:gd name="connsiteY1" fmla="*/ 103371 h 503240"/>
              <a:gd name="connsiteX2" fmla="*/ 90385 w 226928"/>
              <a:gd name="connsiteY2" fmla="*/ 224021 h 503240"/>
              <a:gd name="connsiteX3" fmla="*/ 36410 w 226928"/>
              <a:gd name="connsiteY3" fmla="*/ 412933 h 503240"/>
              <a:gd name="connsiteX4" fmla="*/ 34822 w 226928"/>
              <a:gd name="connsiteY4" fmla="*/ 446271 h 503240"/>
              <a:gd name="connsiteX5" fmla="*/ 20535 w 226928"/>
              <a:gd name="connsiteY5" fmla="*/ 479608 h 503240"/>
              <a:gd name="connsiteX6" fmla="*/ 1485 w 226928"/>
              <a:gd name="connsiteY6" fmla="*/ 497071 h 503240"/>
              <a:gd name="connsiteX7" fmla="*/ 63397 w 226928"/>
              <a:gd name="connsiteY7" fmla="*/ 370071 h 503240"/>
              <a:gd name="connsiteX8" fmla="*/ 126897 w 226928"/>
              <a:gd name="connsiteY8" fmla="*/ 128771 h 503240"/>
              <a:gd name="connsiteX9" fmla="*/ 226910 w 226928"/>
              <a:gd name="connsiteY9" fmla="*/ 183 h 50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928" h="503240">
                <a:moveTo>
                  <a:pt x="226910" y="183"/>
                </a:moveTo>
                <a:cubicBezTo>
                  <a:pt x="228233" y="-4050"/>
                  <a:pt x="157589" y="66065"/>
                  <a:pt x="134835" y="103371"/>
                </a:cubicBezTo>
                <a:cubicBezTo>
                  <a:pt x="112081" y="140677"/>
                  <a:pt x="106789" y="172427"/>
                  <a:pt x="90385" y="224021"/>
                </a:cubicBezTo>
                <a:cubicBezTo>
                  <a:pt x="73981" y="275615"/>
                  <a:pt x="45670" y="375891"/>
                  <a:pt x="36410" y="412933"/>
                </a:cubicBezTo>
                <a:cubicBezTo>
                  <a:pt x="27150" y="449975"/>
                  <a:pt x="37468" y="435158"/>
                  <a:pt x="34822" y="446271"/>
                </a:cubicBezTo>
                <a:cubicBezTo>
                  <a:pt x="32176" y="457384"/>
                  <a:pt x="26091" y="471141"/>
                  <a:pt x="20535" y="479608"/>
                </a:cubicBezTo>
                <a:cubicBezTo>
                  <a:pt x="14979" y="488075"/>
                  <a:pt x="-5659" y="515327"/>
                  <a:pt x="1485" y="497071"/>
                </a:cubicBezTo>
                <a:cubicBezTo>
                  <a:pt x="8629" y="478815"/>
                  <a:pt x="42495" y="431454"/>
                  <a:pt x="63397" y="370071"/>
                </a:cubicBezTo>
                <a:cubicBezTo>
                  <a:pt x="84299" y="308688"/>
                  <a:pt x="98851" y="188831"/>
                  <a:pt x="126897" y="128771"/>
                </a:cubicBezTo>
                <a:cubicBezTo>
                  <a:pt x="154943" y="68711"/>
                  <a:pt x="225587" y="4416"/>
                  <a:pt x="22691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3" name="フリーフォーム: 図形 2532">
            <a:extLst>
              <a:ext uri="{FF2B5EF4-FFF2-40B4-BE49-F238E27FC236}">
                <a16:creationId xmlns:a16="http://schemas.microsoft.com/office/drawing/2014/main" id="{09C671A9-BF4F-4E78-B576-838FC21728C7}"/>
              </a:ext>
            </a:extLst>
          </p:cNvPr>
          <p:cNvSpPr/>
          <p:nvPr/>
        </p:nvSpPr>
        <p:spPr>
          <a:xfrm>
            <a:off x="1895471" y="6890817"/>
            <a:ext cx="137752" cy="253088"/>
          </a:xfrm>
          <a:custGeom>
            <a:avLst/>
            <a:gdLst>
              <a:gd name="connsiteX0" fmla="*/ 130179 w 137752"/>
              <a:gd name="connsiteY0" fmla="*/ 521 h 253088"/>
              <a:gd name="connsiteX1" fmla="*/ 127004 w 137752"/>
              <a:gd name="connsiteY1" fmla="*/ 97358 h 253088"/>
              <a:gd name="connsiteX2" fmla="*/ 4 w 137752"/>
              <a:gd name="connsiteY2" fmla="*/ 252933 h 253088"/>
              <a:gd name="connsiteX3" fmla="*/ 122242 w 137752"/>
              <a:gd name="connsiteY3" fmla="*/ 67196 h 253088"/>
              <a:gd name="connsiteX4" fmla="*/ 130179 w 137752"/>
              <a:gd name="connsiteY4" fmla="*/ 521 h 25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2" h="253088">
                <a:moveTo>
                  <a:pt x="130179" y="521"/>
                </a:moveTo>
                <a:cubicBezTo>
                  <a:pt x="130973" y="5548"/>
                  <a:pt x="148700" y="55289"/>
                  <a:pt x="127004" y="97358"/>
                </a:cubicBezTo>
                <a:cubicBezTo>
                  <a:pt x="105308" y="139427"/>
                  <a:pt x="798" y="257960"/>
                  <a:pt x="4" y="252933"/>
                </a:cubicBezTo>
                <a:cubicBezTo>
                  <a:pt x="-790" y="247906"/>
                  <a:pt x="99223" y="106883"/>
                  <a:pt x="122242" y="67196"/>
                </a:cubicBezTo>
                <a:cubicBezTo>
                  <a:pt x="145261" y="27509"/>
                  <a:pt x="129385" y="-4506"/>
                  <a:pt x="13017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4" name="フリーフォーム: 図形 2533">
            <a:extLst>
              <a:ext uri="{FF2B5EF4-FFF2-40B4-BE49-F238E27FC236}">
                <a16:creationId xmlns:a16="http://schemas.microsoft.com/office/drawing/2014/main" id="{A5DE669E-673B-47B7-86A4-8C1FE92C693B}"/>
              </a:ext>
            </a:extLst>
          </p:cNvPr>
          <p:cNvSpPr/>
          <p:nvPr/>
        </p:nvSpPr>
        <p:spPr>
          <a:xfrm>
            <a:off x="1894346" y="7006079"/>
            <a:ext cx="161619" cy="193758"/>
          </a:xfrm>
          <a:custGeom>
            <a:avLst/>
            <a:gdLst>
              <a:gd name="connsiteX0" fmla="*/ 161467 w 161619"/>
              <a:gd name="connsiteY0" fmla="*/ 1146 h 193758"/>
              <a:gd name="connsiteX1" fmla="*/ 7479 w 161619"/>
              <a:gd name="connsiteY1" fmla="*/ 190059 h 193758"/>
              <a:gd name="connsiteX2" fmla="*/ 36054 w 161619"/>
              <a:gd name="connsiteY2" fmla="*/ 115446 h 193758"/>
              <a:gd name="connsiteX3" fmla="*/ 161467 w 161619"/>
              <a:gd name="connsiteY3" fmla="*/ 1146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19" h="193758">
                <a:moveTo>
                  <a:pt x="161467" y="1146"/>
                </a:moveTo>
                <a:cubicBezTo>
                  <a:pt x="156704" y="13582"/>
                  <a:pt x="28381" y="171009"/>
                  <a:pt x="7479" y="190059"/>
                </a:cubicBezTo>
                <a:cubicBezTo>
                  <a:pt x="-13423" y="209109"/>
                  <a:pt x="13829" y="150106"/>
                  <a:pt x="36054" y="115446"/>
                </a:cubicBezTo>
                <a:cubicBezTo>
                  <a:pt x="58279" y="80786"/>
                  <a:pt x="166230" y="-11290"/>
                  <a:pt x="161467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5" name="フリーフォーム: 図形 2534">
            <a:extLst>
              <a:ext uri="{FF2B5EF4-FFF2-40B4-BE49-F238E27FC236}">
                <a16:creationId xmlns:a16="http://schemas.microsoft.com/office/drawing/2014/main" id="{10950594-BC86-4C92-811E-1792F2DA7B2E}"/>
              </a:ext>
            </a:extLst>
          </p:cNvPr>
          <p:cNvSpPr/>
          <p:nvPr/>
        </p:nvSpPr>
        <p:spPr>
          <a:xfrm>
            <a:off x="1770050" y="7019911"/>
            <a:ext cx="319155" cy="497109"/>
          </a:xfrm>
          <a:custGeom>
            <a:avLst/>
            <a:gdLst>
              <a:gd name="connsiteX0" fmla="*/ 319100 w 319155"/>
              <a:gd name="connsiteY0" fmla="*/ 14 h 497109"/>
              <a:gd name="connsiteX1" fmla="*/ 177813 w 319155"/>
              <a:gd name="connsiteY1" fmla="*/ 177814 h 497109"/>
              <a:gd name="connsiteX2" fmla="*/ 125425 w 319155"/>
              <a:gd name="connsiteY2" fmla="*/ 320689 h 497109"/>
              <a:gd name="connsiteX3" fmla="*/ 13 w 319155"/>
              <a:gd name="connsiteY3" fmla="*/ 496902 h 497109"/>
              <a:gd name="connsiteX4" fmla="*/ 133363 w 319155"/>
              <a:gd name="connsiteY4" fmla="*/ 284177 h 497109"/>
              <a:gd name="connsiteX5" fmla="*/ 160350 w 319155"/>
              <a:gd name="connsiteY5" fmla="*/ 187339 h 497109"/>
              <a:gd name="connsiteX6" fmla="*/ 319100 w 319155"/>
              <a:gd name="connsiteY6" fmla="*/ 14 h 4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55" h="497109">
                <a:moveTo>
                  <a:pt x="319100" y="14"/>
                </a:moveTo>
                <a:cubicBezTo>
                  <a:pt x="322010" y="-1573"/>
                  <a:pt x="210092" y="124368"/>
                  <a:pt x="177813" y="177814"/>
                </a:cubicBezTo>
                <a:cubicBezTo>
                  <a:pt x="145534" y="231260"/>
                  <a:pt x="155058" y="267508"/>
                  <a:pt x="125425" y="320689"/>
                </a:cubicBezTo>
                <a:cubicBezTo>
                  <a:pt x="95792" y="373870"/>
                  <a:pt x="-1310" y="502987"/>
                  <a:pt x="13" y="496902"/>
                </a:cubicBezTo>
                <a:cubicBezTo>
                  <a:pt x="1336" y="490817"/>
                  <a:pt x="106640" y="335771"/>
                  <a:pt x="133363" y="284177"/>
                </a:cubicBezTo>
                <a:cubicBezTo>
                  <a:pt x="160086" y="232583"/>
                  <a:pt x="128335" y="232318"/>
                  <a:pt x="160350" y="187339"/>
                </a:cubicBezTo>
                <a:cubicBezTo>
                  <a:pt x="192364" y="142360"/>
                  <a:pt x="316190" y="1601"/>
                  <a:pt x="31910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6" name="フリーフォーム: 図形 2535">
            <a:extLst>
              <a:ext uri="{FF2B5EF4-FFF2-40B4-BE49-F238E27FC236}">
                <a16:creationId xmlns:a16="http://schemas.microsoft.com/office/drawing/2014/main" id="{20D2B09C-12FC-4D53-BE13-CCEDB576422B}"/>
              </a:ext>
            </a:extLst>
          </p:cNvPr>
          <p:cNvSpPr/>
          <p:nvPr/>
        </p:nvSpPr>
        <p:spPr>
          <a:xfrm>
            <a:off x="1421835" y="7489312"/>
            <a:ext cx="366495" cy="665731"/>
          </a:xfrm>
          <a:custGeom>
            <a:avLst/>
            <a:gdLst>
              <a:gd name="connsiteX0" fmla="*/ 18028 w 366495"/>
              <a:gd name="connsiteY0" fmla="*/ 659326 h 665731"/>
              <a:gd name="connsiteX1" fmla="*/ 24378 w 366495"/>
              <a:gd name="connsiteY1" fmla="*/ 564076 h 665731"/>
              <a:gd name="connsiteX2" fmla="*/ 194240 w 366495"/>
              <a:gd name="connsiteY2" fmla="*/ 410088 h 665731"/>
              <a:gd name="connsiteX3" fmla="*/ 305365 w 366495"/>
              <a:gd name="connsiteY3" fmla="*/ 146563 h 665731"/>
              <a:gd name="connsiteX4" fmla="*/ 365690 w 366495"/>
              <a:gd name="connsiteY4" fmla="*/ 513 h 665731"/>
              <a:gd name="connsiteX5" fmla="*/ 264090 w 366495"/>
              <a:gd name="connsiteY5" fmla="*/ 194188 h 665731"/>
              <a:gd name="connsiteX6" fmla="*/ 184715 w 366495"/>
              <a:gd name="connsiteY6" fmla="*/ 383101 h 665731"/>
              <a:gd name="connsiteX7" fmla="*/ 18028 w 366495"/>
              <a:gd name="connsiteY7" fmla="*/ 659326 h 6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495" h="665731">
                <a:moveTo>
                  <a:pt x="18028" y="659326"/>
                </a:moveTo>
                <a:cubicBezTo>
                  <a:pt x="-8695" y="689489"/>
                  <a:pt x="-4991" y="605616"/>
                  <a:pt x="24378" y="564076"/>
                </a:cubicBezTo>
                <a:cubicBezTo>
                  <a:pt x="53747" y="522536"/>
                  <a:pt x="147409" y="479673"/>
                  <a:pt x="194240" y="410088"/>
                </a:cubicBezTo>
                <a:cubicBezTo>
                  <a:pt x="241071" y="340502"/>
                  <a:pt x="276790" y="214825"/>
                  <a:pt x="305365" y="146563"/>
                </a:cubicBezTo>
                <a:cubicBezTo>
                  <a:pt x="333940" y="78301"/>
                  <a:pt x="372569" y="-7425"/>
                  <a:pt x="365690" y="513"/>
                </a:cubicBezTo>
                <a:cubicBezTo>
                  <a:pt x="358811" y="8451"/>
                  <a:pt x="294252" y="130423"/>
                  <a:pt x="264090" y="194188"/>
                </a:cubicBezTo>
                <a:cubicBezTo>
                  <a:pt x="233928" y="257953"/>
                  <a:pt x="227313" y="302932"/>
                  <a:pt x="184715" y="383101"/>
                </a:cubicBezTo>
                <a:cubicBezTo>
                  <a:pt x="142117" y="463270"/>
                  <a:pt x="44751" y="629163"/>
                  <a:pt x="18028" y="659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8" name="フリーフォーム: 図形 2537">
            <a:extLst>
              <a:ext uri="{FF2B5EF4-FFF2-40B4-BE49-F238E27FC236}">
                <a16:creationId xmlns:a16="http://schemas.microsoft.com/office/drawing/2014/main" id="{8104244F-4EE0-41CA-A79A-3DA0ADD0F7BB}"/>
              </a:ext>
            </a:extLst>
          </p:cNvPr>
          <p:cNvSpPr/>
          <p:nvPr/>
        </p:nvSpPr>
        <p:spPr>
          <a:xfrm>
            <a:off x="1614429" y="7222772"/>
            <a:ext cx="373132" cy="758330"/>
          </a:xfrm>
          <a:custGeom>
            <a:avLst/>
            <a:gdLst>
              <a:gd name="connsiteX0" fmla="*/ 373121 w 373132"/>
              <a:gd name="connsiteY0" fmla="*/ 353 h 758330"/>
              <a:gd name="connsiteX1" fmla="*/ 209609 w 373132"/>
              <a:gd name="connsiteY1" fmla="*/ 278166 h 758330"/>
              <a:gd name="connsiteX2" fmla="*/ 139759 w 373132"/>
              <a:gd name="connsiteY2" fmla="*/ 471841 h 758330"/>
              <a:gd name="connsiteX3" fmla="*/ 63559 w 373132"/>
              <a:gd name="connsiteY3" fmla="*/ 700441 h 758330"/>
              <a:gd name="connsiteX4" fmla="*/ 63559 w 373132"/>
              <a:gd name="connsiteY4" fmla="*/ 738541 h 758330"/>
              <a:gd name="connsiteX5" fmla="*/ 59 w 373132"/>
              <a:gd name="connsiteY5" fmla="*/ 756003 h 758330"/>
              <a:gd name="connsiteX6" fmla="*/ 76259 w 373132"/>
              <a:gd name="connsiteY6" fmla="*/ 687741 h 758330"/>
              <a:gd name="connsiteX7" fmla="*/ 122296 w 373132"/>
              <a:gd name="connsiteY7" fmla="*/ 478191 h 758330"/>
              <a:gd name="connsiteX8" fmla="*/ 217546 w 373132"/>
              <a:gd name="connsiteY8" fmla="*/ 225778 h 758330"/>
              <a:gd name="connsiteX9" fmla="*/ 373121 w 373132"/>
              <a:gd name="connsiteY9" fmla="*/ 353 h 75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132" h="758330">
                <a:moveTo>
                  <a:pt x="373121" y="353"/>
                </a:moveTo>
                <a:cubicBezTo>
                  <a:pt x="371798" y="9084"/>
                  <a:pt x="248503" y="199585"/>
                  <a:pt x="209609" y="278166"/>
                </a:cubicBezTo>
                <a:cubicBezTo>
                  <a:pt x="170715" y="356747"/>
                  <a:pt x="164101" y="401462"/>
                  <a:pt x="139759" y="471841"/>
                </a:cubicBezTo>
                <a:cubicBezTo>
                  <a:pt x="115417" y="542220"/>
                  <a:pt x="76259" y="655991"/>
                  <a:pt x="63559" y="700441"/>
                </a:cubicBezTo>
                <a:cubicBezTo>
                  <a:pt x="50859" y="744891"/>
                  <a:pt x="74142" y="729281"/>
                  <a:pt x="63559" y="738541"/>
                </a:cubicBezTo>
                <a:cubicBezTo>
                  <a:pt x="52976" y="747801"/>
                  <a:pt x="-2058" y="764470"/>
                  <a:pt x="59" y="756003"/>
                </a:cubicBezTo>
                <a:cubicBezTo>
                  <a:pt x="2176" y="747536"/>
                  <a:pt x="55886" y="734043"/>
                  <a:pt x="76259" y="687741"/>
                </a:cubicBezTo>
                <a:cubicBezTo>
                  <a:pt x="96632" y="641439"/>
                  <a:pt x="98748" y="555185"/>
                  <a:pt x="122296" y="478191"/>
                </a:cubicBezTo>
                <a:cubicBezTo>
                  <a:pt x="145844" y="401197"/>
                  <a:pt x="172831" y="304624"/>
                  <a:pt x="217546" y="225778"/>
                </a:cubicBezTo>
                <a:cubicBezTo>
                  <a:pt x="262261" y="146932"/>
                  <a:pt x="374444" y="-8378"/>
                  <a:pt x="373121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" name="フリーフォーム: 図形 2538">
            <a:extLst>
              <a:ext uri="{FF2B5EF4-FFF2-40B4-BE49-F238E27FC236}">
                <a16:creationId xmlns:a16="http://schemas.microsoft.com/office/drawing/2014/main" id="{3EFF553D-6D05-4567-974F-A0D383B6A15C}"/>
              </a:ext>
            </a:extLst>
          </p:cNvPr>
          <p:cNvSpPr/>
          <p:nvPr/>
        </p:nvSpPr>
        <p:spPr>
          <a:xfrm>
            <a:off x="1992336" y="7034096"/>
            <a:ext cx="143077" cy="370681"/>
          </a:xfrm>
          <a:custGeom>
            <a:avLst/>
            <a:gdLst>
              <a:gd name="connsiteX0" fmla="*/ 106339 w 143077"/>
              <a:gd name="connsiteY0" fmla="*/ 117 h 370681"/>
              <a:gd name="connsiteX1" fmla="*/ 142852 w 143077"/>
              <a:gd name="connsiteY1" fmla="*/ 95367 h 370681"/>
              <a:gd name="connsiteX2" fmla="*/ 85702 w 143077"/>
              <a:gd name="connsiteY2" fmla="*/ 187442 h 370681"/>
              <a:gd name="connsiteX3" fmla="*/ 1564 w 143077"/>
              <a:gd name="connsiteY3" fmla="*/ 370004 h 370681"/>
              <a:gd name="connsiteX4" fmla="*/ 38077 w 143077"/>
              <a:gd name="connsiteY4" fmla="*/ 243004 h 370681"/>
              <a:gd name="connsiteX5" fmla="*/ 125389 w 143077"/>
              <a:gd name="connsiteY5" fmla="*/ 79492 h 370681"/>
              <a:gd name="connsiteX6" fmla="*/ 106339 w 143077"/>
              <a:gd name="connsiteY6" fmla="*/ 117 h 3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77" h="370681">
                <a:moveTo>
                  <a:pt x="106339" y="117"/>
                </a:moveTo>
                <a:cubicBezTo>
                  <a:pt x="109249" y="2763"/>
                  <a:pt x="146292" y="64146"/>
                  <a:pt x="142852" y="95367"/>
                </a:cubicBezTo>
                <a:cubicBezTo>
                  <a:pt x="139413" y="126588"/>
                  <a:pt x="109250" y="141669"/>
                  <a:pt x="85702" y="187442"/>
                </a:cubicBezTo>
                <a:cubicBezTo>
                  <a:pt x="62154" y="233215"/>
                  <a:pt x="9501" y="360744"/>
                  <a:pt x="1564" y="370004"/>
                </a:cubicBezTo>
                <a:cubicBezTo>
                  <a:pt x="-6373" y="379264"/>
                  <a:pt x="17440" y="291423"/>
                  <a:pt x="38077" y="243004"/>
                </a:cubicBezTo>
                <a:cubicBezTo>
                  <a:pt x="58714" y="194585"/>
                  <a:pt x="112160" y="119179"/>
                  <a:pt x="125389" y="79492"/>
                </a:cubicBezTo>
                <a:cubicBezTo>
                  <a:pt x="138618" y="39805"/>
                  <a:pt x="103429" y="-2529"/>
                  <a:pt x="106339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0" name="フリーフォーム: 図形 2539">
            <a:extLst>
              <a:ext uri="{FF2B5EF4-FFF2-40B4-BE49-F238E27FC236}">
                <a16:creationId xmlns:a16="http://schemas.microsoft.com/office/drawing/2014/main" id="{9F5CB73F-FDE7-4417-8E41-2A8106FC077F}"/>
              </a:ext>
            </a:extLst>
          </p:cNvPr>
          <p:cNvSpPr/>
          <p:nvPr/>
        </p:nvSpPr>
        <p:spPr>
          <a:xfrm>
            <a:off x="1713566" y="7145128"/>
            <a:ext cx="364830" cy="680794"/>
          </a:xfrm>
          <a:custGeom>
            <a:avLst/>
            <a:gdLst>
              <a:gd name="connsiteX0" fmla="*/ 364472 w 364830"/>
              <a:gd name="connsiteY0" fmla="*/ 210 h 680794"/>
              <a:gd name="connsiteX1" fmla="*/ 224772 w 364830"/>
              <a:gd name="connsiteY1" fmla="*/ 239922 h 680794"/>
              <a:gd name="connsiteX2" fmla="*/ 139047 w 364830"/>
              <a:gd name="connsiteY2" fmla="*/ 424072 h 680794"/>
              <a:gd name="connsiteX3" fmla="*/ 934 w 364830"/>
              <a:gd name="connsiteY3" fmla="*/ 678072 h 680794"/>
              <a:gd name="connsiteX4" fmla="*/ 83484 w 364830"/>
              <a:gd name="connsiteY4" fmla="*/ 541547 h 680794"/>
              <a:gd name="connsiteX5" fmla="*/ 180322 w 364830"/>
              <a:gd name="connsiteY5" fmla="*/ 282785 h 680794"/>
              <a:gd name="connsiteX6" fmla="*/ 364472 w 364830"/>
              <a:gd name="connsiteY6" fmla="*/ 210 h 6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30" h="680794">
                <a:moveTo>
                  <a:pt x="364472" y="210"/>
                </a:moveTo>
                <a:cubicBezTo>
                  <a:pt x="371880" y="-6934"/>
                  <a:pt x="262343" y="169278"/>
                  <a:pt x="224772" y="239922"/>
                </a:cubicBezTo>
                <a:cubicBezTo>
                  <a:pt x="187201" y="310566"/>
                  <a:pt x="176353" y="351047"/>
                  <a:pt x="139047" y="424072"/>
                </a:cubicBezTo>
                <a:cubicBezTo>
                  <a:pt x="101741" y="497097"/>
                  <a:pt x="10194" y="658493"/>
                  <a:pt x="934" y="678072"/>
                </a:cubicBezTo>
                <a:cubicBezTo>
                  <a:pt x="-8327" y="697651"/>
                  <a:pt x="53586" y="607428"/>
                  <a:pt x="83484" y="541547"/>
                </a:cubicBezTo>
                <a:cubicBezTo>
                  <a:pt x="113382" y="475666"/>
                  <a:pt x="132168" y="374066"/>
                  <a:pt x="180322" y="282785"/>
                </a:cubicBezTo>
                <a:cubicBezTo>
                  <a:pt x="228476" y="191504"/>
                  <a:pt x="357064" y="7354"/>
                  <a:pt x="36447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1" name="フリーフォーム: 図形 2540">
            <a:extLst>
              <a:ext uri="{FF2B5EF4-FFF2-40B4-BE49-F238E27FC236}">
                <a16:creationId xmlns:a16="http://schemas.microsoft.com/office/drawing/2014/main" id="{2F1EC965-0E5C-4658-A041-D8A7FC75CDE8}"/>
              </a:ext>
            </a:extLst>
          </p:cNvPr>
          <p:cNvSpPr/>
          <p:nvPr/>
        </p:nvSpPr>
        <p:spPr>
          <a:xfrm>
            <a:off x="1917498" y="7392157"/>
            <a:ext cx="92277" cy="157920"/>
          </a:xfrm>
          <a:custGeom>
            <a:avLst/>
            <a:gdLst>
              <a:gd name="connsiteX0" fmla="*/ 92277 w 92277"/>
              <a:gd name="connsiteY0" fmla="*/ 831 h 157920"/>
              <a:gd name="connsiteX1" fmla="*/ 9727 w 92277"/>
              <a:gd name="connsiteY1" fmla="*/ 154818 h 157920"/>
              <a:gd name="connsiteX2" fmla="*/ 8140 w 92277"/>
              <a:gd name="connsiteY2" fmla="*/ 96081 h 157920"/>
              <a:gd name="connsiteX3" fmla="*/ 92277 w 92277"/>
              <a:gd name="connsiteY3" fmla="*/ 831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77" h="157920">
                <a:moveTo>
                  <a:pt x="92277" y="831"/>
                </a:moveTo>
                <a:cubicBezTo>
                  <a:pt x="92541" y="10620"/>
                  <a:pt x="23750" y="138943"/>
                  <a:pt x="9727" y="154818"/>
                </a:cubicBezTo>
                <a:cubicBezTo>
                  <a:pt x="-4296" y="170693"/>
                  <a:pt x="-1650" y="121746"/>
                  <a:pt x="8140" y="96081"/>
                </a:cubicBezTo>
                <a:cubicBezTo>
                  <a:pt x="17930" y="70416"/>
                  <a:pt x="92013" y="-8958"/>
                  <a:pt x="92277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2" name="フリーフォーム: 図形 2541">
            <a:extLst>
              <a:ext uri="{FF2B5EF4-FFF2-40B4-BE49-F238E27FC236}">
                <a16:creationId xmlns:a16="http://schemas.microsoft.com/office/drawing/2014/main" id="{365046AB-DAA1-4165-96FF-E4B3FC027B68}"/>
              </a:ext>
            </a:extLst>
          </p:cNvPr>
          <p:cNvSpPr/>
          <p:nvPr/>
        </p:nvSpPr>
        <p:spPr>
          <a:xfrm>
            <a:off x="1896733" y="7524163"/>
            <a:ext cx="791401" cy="519230"/>
          </a:xfrm>
          <a:custGeom>
            <a:avLst/>
            <a:gdLst>
              <a:gd name="connsiteX0" fmla="*/ 55892 w 791401"/>
              <a:gd name="connsiteY0" fmla="*/ 30750 h 519230"/>
              <a:gd name="connsiteX1" fmla="*/ 100342 w 791401"/>
              <a:gd name="connsiteY1" fmla="*/ 76787 h 519230"/>
              <a:gd name="connsiteX2" fmla="*/ 605167 w 791401"/>
              <a:gd name="connsiteY2" fmla="*/ 402225 h 519230"/>
              <a:gd name="connsiteX3" fmla="*/ 754392 w 791401"/>
              <a:gd name="connsiteY3" fmla="*/ 503825 h 519230"/>
              <a:gd name="connsiteX4" fmla="*/ 725817 w 791401"/>
              <a:gd name="connsiteY4" fmla="*/ 467312 h 519230"/>
              <a:gd name="connsiteX5" fmla="*/ 55892 w 791401"/>
              <a:gd name="connsiteY5" fmla="*/ 30750 h 5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01" h="519230">
                <a:moveTo>
                  <a:pt x="55892" y="30750"/>
                </a:moveTo>
                <a:cubicBezTo>
                  <a:pt x="-48354" y="-34337"/>
                  <a:pt x="8796" y="14874"/>
                  <a:pt x="100342" y="76787"/>
                </a:cubicBezTo>
                <a:cubicBezTo>
                  <a:pt x="191888" y="138700"/>
                  <a:pt x="496159" y="331052"/>
                  <a:pt x="605167" y="402225"/>
                </a:cubicBezTo>
                <a:cubicBezTo>
                  <a:pt x="714175" y="473398"/>
                  <a:pt x="734284" y="492977"/>
                  <a:pt x="754392" y="503825"/>
                </a:cubicBezTo>
                <a:cubicBezTo>
                  <a:pt x="774500" y="514673"/>
                  <a:pt x="840117" y="546158"/>
                  <a:pt x="725817" y="467312"/>
                </a:cubicBezTo>
                <a:cubicBezTo>
                  <a:pt x="611517" y="388466"/>
                  <a:pt x="160138" y="95837"/>
                  <a:pt x="55892" y="3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3" name="フリーフォーム: 図形 2542">
            <a:extLst>
              <a:ext uri="{FF2B5EF4-FFF2-40B4-BE49-F238E27FC236}">
                <a16:creationId xmlns:a16="http://schemas.microsoft.com/office/drawing/2014/main" id="{710CE8B3-A626-4D82-B334-906E3AD9A66D}"/>
              </a:ext>
            </a:extLst>
          </p:cNvPr>
          <p:cNvSpPr/>
          <p:nvPr/>
        </p:nvSpPr>
        <p:spPr>
          <a:xfrm>
            <a:off x="1823371" y="7848994"/>
            <a:ext cx="381359" cy="229825"/>
          </a:xfrm>
          <a:custGeom>
            <a:avLst/>
            <a:gdLst>
              <a:gd name="connsiteX0" fmla="*/ 667 w 381359"/>
              <a:gd name="connsiteY0" fmla="*/ 1194 h 229825"/>
              <a:gd name="connsiteX1" fmla="*/ 367379 w 381359"/>
              <a:gd name="connsiteY1" fmla="*/ 225031 h 229825"/>
              <a:gd name="connsiteX2" fmla="*/ 278479 w 381359"/>
              <a:gd name="connsiteY2" fmla="*/ 140894 h 229825"/>
              <a:gd name="connsiteX3" fmla="*/ 667 w 381359"/>
              <a:gd name="connsiteY3" fmla="*/ 1194 h 2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59" h="229825">
                <a:moveTo>
                  <a:pt x="667" y="1194"/>
                </a:moveTo>
                <a:cubicBezTo>
                  <a:pt x="15484" y="15217"/>
                  <a:pt x="321077" y="201748"/>
                  <a:pt x="367379" y="225031"/>
                </a:cubicBezTo>
                <a:cubicBezTo>
                  <a:pt x="413681" y="248314"/>
                  <a:pt x="334835" y="181375"/>
                  <a:pt x="278479" y="140894"/>
                </a:cubicBezTo>
                <a:cubicBezTo>
                  <a:pt x="222123" y="100413"/>
                  <a:pt x="-14150" y="-12829"/>
                  <a:pt x="667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4" name="フリーフォーム: 図形 2543">
            <a:extLst>
              <a:ext uri="{FF2B5EF4-FFF2-40B4-BE49-F238E27FC236}">
                <a16:creationId xmlns:a16="http://schemas.microsoft.com/office/drawing/2014/main" id="{EB770F07-20F7-4079-967A-A92795B97198}"/>
              </a:ext>
            </a:extLst>
          </p:cNvPr>
          <p:cNvSpPr/>
          <p:nvPr/>
        </p:nvSpPr>
        <p:spPr>
          <a:xfrm>
            <a:off x="1754722" y="7837736"/>
            <a:ext cx="925788" cy="548233"/>
          </a:xfrm>
          <a:custGeom>
            <a:avLst/>
            <a:gdLst>
              <a:gd name="connsiteX0" fmla="*/ 23278 w 925788"/>
              <a:gd name="connsiteY0" fmla="*/ 15627 h 548233"/>
              <a:gd name="connsiteX1" fmla="*/ 566203 w 925788"/>
              <a:gd name="connsiteY1" fmla="*/ 358527 h 548233"/>
              <a:gd name="connsiteX2" fmla="*/ 918628 w 925788"/>
              <a:gd name="connsiteY2" fmla="*/ 545852 h 548233"/>
              <a:gd name="connsiteX3" fmla="*/ 751941 w 925788"/>
              <a:gd name="connsiteY3" fmla="*/ 439489 h 548233"/>
              <a:gd name="connsiteX4" fmla="*/ 164566 w 925788"/>
              <a:gd name="connsiteY4" fmla="*/ 96589 h 548233"/>
              <a:gd name="connsiteX5" fmla="*/ 23278 w 925788"/>
              <a:gd name="connsiteY5" fmla="*/ 15627 h 5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788" h="548233">
                <a:moveTo>
                  <a:pt x="23278" y="15627"/>
                </a:moveTo>
                <a:cubicBezTo>
                  <a:pt x="90217" y="59283"/>
                  <a:pt x="416978" y="270156"/>
                  <a:pt x="566203" y="358527"/>
                </a:cubicBezTo>
                <a:cubicBezTo>
                  <a:pt x="715428" y="446898"/>
                  <a:pt x="887672" y="532358"/>
                  <a:pt x="918628" y="545852"/>
                </a:cubicBezTo>
                <a:cubicBezTo>
                  <a:pt x="949584" y="559346"/>
                  <a:pt x="877618" y="514366"/>
                  <a:pt x="751941" y="439489"/>
                </a:cubicBezTo>
                <a:cubicBezTo>
                  <a:pt x="626264" y="364612"/>
                  <a:pt x="286010" y="166704"/>
                  <a:pt x="164566" y="96589"/>
                </a:cubicBezTo>
                <a:cubicBezTo>
                  <a:pt x="43122" y="26474"/>
                  <a:pt x="-43661" y="-28029"/>
                  <a:pt x="23278" y="15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5" name="フリーフォーム: 図形 2544">
            <a:extLst>
              <a:ext uri="{FF2B5EF4-FFF2-40B4-BE49-F238E27FC236}">
                <a16:creationId xmlns:a16="http://schemas.microsoft.com/office/drawing/2014/main" id="{40F0E9EC-DF3F-4A33-A023-3645AE3CB461}"/>
              </a:ext>
            </a:extLst>
          </p:cNvPr>
          <p:cNvSpPr/>
          <p:nvPr/>
        </p:nvSpPr>
        <p:spPr>
          <a:xfrm>
            <a:off x="1830668" y="7952312"/>
            <a:ext cx="838834" cy="484055"/>
          </a:xfrm>
          <a:custGeom>
            <a:avLst/>
            <a:gdLst>
              <a:gd name="connsiteX0" fmla="*/ 2895 w 838834"/>
              <a:gd name="connsiteY0" fmla="*/ 1063 h 484055"/>
              <a:gd name="connsiteX1" fmla="*/ 496607 w 838834"/>
              <a:gd name="connsiteY1" fmla="*/ 302688 h 484055"/>
              <a:gd name="connsiteX2" fmla="*/ 806170 w 838834"/>
              <a:gd name="connsiteY2" fmla="*/ 472551 h 484055"/>
              <a:gd name="connsiteX3" fmla="*/ 741082 w 838834"/>
              <a:gd name="connsiteY3" fmla="*/ 416988 h 484055"/>
              <a:gd name="connsiteX4" fmla="*/ 2895 w 838834"/>
              <a:gd name="connsiteY4" fmla="*/ 1063 h 4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834" h="484055">
                <a:moveTo>
                  <a:pt x="2895" y="1063"/>
                </a:moveTo>
                <a:cubicBezTo>
                  <a:pt x="-37851" y="-17987"/>
                  <a:pt x="362728" y="224107"/>
                  <a:pt x="496607" y="302688"/>
                </a:cubicBezTo>
                <a:cubicBezTo>
                  <a:pt x="630486" y="381269"/>
                  <a:pt x="765424" y="453501"/>
                  <a:pt x="806170" y="472551"/>
                </a:cubicBezTo>
                <a:cubicBezTo>
                  <a:pt x="846916" y="491601"/>
                  <a:pt x="871786" y="495305"/>
                  <a:pt x="741082" y="416988"/>
                </a:cubicBezTo>
                <a:cubicBezTo>
                  <a:pt x="610378" y="338671"/>
                  <a:pt x="43641" y="20113"/>
                  <a:pt x="289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6" name="フリーフォーム: 図形 2545">
            <a:extLst>
              <a:ext uri="{FF2B5EF4-FFF2-40B4-BE49-F238E27FC236}">
                <a16:creationId xmlns:a16="http://schemas.microsoft.com/office/drawing/2014/main" id="{3534D783-BD0C-4976-987C-6CBF099DC7C4}"/>
              </a:ext>
            </a:extLst>
          </p:cNvPr>
          <p:cNvSpPr/>
          <p:nvPr/>
        </p:nvSpPr>
        <p:spPr>
          <a:xfrm>
            <a:off x="7822440" y="9612809"/>
            <a:ext cx="661580" cy="227033"/>
          </a:xfrm>
          <a:custGeom>
            <a:avLst/>
            <a:gdLst>
              <a:gd name="connsiteX0" fmla="*/ 21927 w 661580"/>
              <a:gd name="connsiteY0" fmla="*/ 206408 h 227033"/>
              <a:gd name="connsiteX1" fmla="*/ 491827 w 661580"/>
              <a:gd name="connsiteY1" fmla="*/ 20141 h 227033"/>
              <a:gd name="connsiteX2" fmla="*/ 661160 w 661580"/>
              <a:gd name="connsiteY2" fmla="*/ 5324 h 227033"/>
              <a:gd name="connsiteX3" fmla="*/ 525693 w 661580"/>
              <a:gd name="connsiteY3" fmla="*/ 22258 h 227033"/>
              <a:gd name="connsiteX4" fmla="*/ 123527 w 661580"/>
              <a:gd name="connsiteY4" fmla="*/ 202174 h 227033"/>
              <a:gd name="connsiteX5" fmla="*/ 21927 w 661580"/>
              <a:gd name="connsiteY5" fmla="*/ 206408 h 22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80" h="227033">
                <a:moveTo>
                  <a:pt x="21927" y="206408"/>
                </a:moveTo>
                <a:cubicBezTo>
                  <a:pt x="83310" y="176069"/>
                  <a:pt x="385288" y="53655"/>
                  <a:pt x="491827" y="20141"/>
                </a:cubicBezTo>
                <a:cubicBezTo>
                  <a:pt x="598366" y="-13373"/>
                  <a:pt x="655516" y="4971"/>
                  <a:pt x="661160" y="5324"/>
                </a:cubicBezTo>
                <a:cubicBezTo>
                  <a:pt x="666804" y="5677"/>
                  <a:pt x="615299" y="-10550"/>
                  <a:pt x="525693" y="22258"/>
                </a:cubicBezTo>
                <a:cubicBezTo>
                  <a:pt x="436088" y="55066"/>
                  <a:pt x="208194" y="172188"/>
                  <a:pt x="123527" y="202174"/>
                </a:cubicBezTo>
                <a:cubicBezTo>
                  <a:pt x="38860" y="232160"/>
                  <a:pt x="-39456" y="236747"/>
                  <a:pt x="21927" y="206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7" name="フリーフォーム: 図形 2546">
            <a:extLst>
              <a:ext uri="{FF2B5EF4-FFF2-40B4-BE49-F238E27FC236}">
                <a16:creationId xmlns:a16="http://schemas.microsoft.com/office/drawing/2014/main" id="{D4F6241A-9EF1-44EC-BF96-016FC55F6D8C}"/>
              </a:ext>
            </a:extLst>
          </p:cNvPr>
          <p:cNvSpPr/>
          <p:nvPr/>
        </p:nvSpPr>
        <p:spPr>
          <a:xfrm>
            <a:off x="7623454" y="9740540"/>
            <a:ext cx="1037024" cy="356194"/>
          </a:xfrm>
          <a:custGeom>
            <a:avLst/>
            <a:gdLst>
              <a:gd name="connsiteX0" fmla="*/ 779 w 1037024"/>
              <a:gd name="connsiteY0" fmla="*/ 355960 h 356194"/>
              <a:gd name="connsiteX1" fmla="*/ 66396 w 1037024"/>
              <a:gd name="connsiteY1" fmla="*/ 322093 h 356194"/>
              <a:gd name="connsiteX2" fmla="*/ 563813 w 1037024"/>
              <a:gd name="connsiteY2" fmla="*/ 93493 h 356194"/>
              <a:gd name="connsiteX3" fmla="*/ 989263 w 1037024"/>
              <a:gd name="connsiteY3" fmla="*/ 8827 h 356194"/>
              <a:gd name="connsiteX4" fmla="*/ 1027363 w 1037024"/>
              <a:gd name="connsiteY4" fmla="*/ 8827 h 356194"/>
              <a:gd name="connsiteX5" fmla="*/ 993496 w 1037024"/>
              <a:gd name="connsiteY5" fmla="*/ 63860 h 356194"/>
              <a:gd name="connsiteX6" fmla="*/ 851679 w 1037024"/>
              <a:gd name="connsiteY6" fmla="*/ 97727 h 356194"/>
              <a:gd name="connsiteX7" fmla="*/ 563813 w 1037024"/>
              <a:gd name="connsiteY7" fmla="*/ 224727 h 356194"/>
              <a:gd name="connsiteX8" fmla="*/ 286529 w 1037024"/>
              <a:gd name="connsiteY8" fmla="*/ 298810 h 356194"/>
              <a:gd name="connsiteX9" fmla="*/ 121429 w 1037024"/>
              <a:gd name="connsiteY9" fmla="*/ 300927 h 356194"/>
              <a:gd name="connsiteX10" fmla="*/ 779 w 1037024"/>
              <a:gd name="connsiteY10" fmla="*/ 355960 h 35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7024" h="356194">
                <a:moveTo>
                  <a:pt x="779" y="355960"/>
                </a:moveTo>
                <a:cubicBezTo>
                  <a:pt x="-8393" y="359488"/>
                  <a:pt x="66396" y="322093"/>
                  <a:pt x="66396" y="322093"/>
                </a:cubicBezTo>
                <a:cubicBezTo>
                  <a:pt x="160235" y="278348"/>
                  <a:pt x="410002" y="145704"/>
                  <a:pt x="563813" y="93493"/>
                </a:cubicBezTo>
                <a:cubicBezTo>
                  <a:pt x="717624" y="41282"/>
                  <a:pt x="912005" y="22938"/>
                  <a:pt x="989263" y="8827"/>
                </a:cubicBezTo>
                <a:cubicBezTo>
                  <a:pt x="1066521" y="-5284"/>
                  <a:pt x="1026658" y="-345"/>
                  <a:pt x="1027363" y="8827"/>
                </a:cubicBezTo>
                <a:cubicBezTo>
                  <a:pt x="1028068" y="17999"/>
                  <a:pt x="1022777" y="49043"/>
                  <a:pt x="993496" y="63860"/>
                </a:cubicBezTo>
                <a:cubicBezTo>
                  <a:pt x="964215" y="78677"/>
                  <a:pt x="923293" y="70916"/>
                  <a:pt x="851679" y="97727"/>
                </a:cubicBezTo>
                <a:cubicBezTo>
                  <a:pt x="780065" y="124538"/>
                  <a:pt x="658005" y="191213"/>
                  <a:pt x="563813" y="224727"/>
                </a:cubicBezTo>
                <a:cubicBezTo>
                  <a:pt x="469621" y="258241"/>
                  <a:pt x="360260" y="286110"/>
                  <a:pt x="286529" y="298810"/>
                </a:cubicBezTo>
                <a:cubicBezTo>
                  <a:pt x="212798" y="311510"/>
                  <a:pt x="166232" y="294930"/>
                  <a:pt x="121429" y="300927"/>
                </a:cubicBezTo>
                <a:cubicBezTo>
                  <a:pt x="76626" y="306924"/>
                  <a:pt x="9951" y="352432"/>
                  <a:pt x="779" y="355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8" name="フリーフォーム: 図形 2547">
            <a:extLst>
              <a:ext uri="{FF2B5EF4-FFF2-40B4-BE49-F238E27FC236}">
                <a16:creationId xmlns:a16="http://schemas.microsoft.com/office/drawing/2014/main" id="{71B75F8E-A115-4225-88AD-E43DF6D372E8}"/>
              </a:ext>
            </a:extLst>
          </p:cNvPr>
          <p:cNvSpPr/>
          <p:nvPr/>
        </p:nvSpPr>
        <p:spPr>
          <a:xfrm>
            <a:off x="7585108" y="9954395"/>
            <a:ext cx="972553" cy="252105"/>
          </a:xfrm>
          <a:custGeom>
            <a:avLst/>
            <a:gdLst>
              <a:gd name="connsiteX0" fmla="*/ 7375 w 972553"/>
              <a:gd name="connsiteY0" fmla="*/ 239472 h 252105"/>
              <a:gd name="connsiteX1" fmla="*/ 72992 w 972553"/>
              <a:gd name="connsiteY1" fmla="*/ 250055 h 252105"/>
              <a:gd name="connsiteX2" fmla="*/ 566175 w 972553"/>
              <a:gd name="connsiteY2" fmla="*/ 197138 h 252105"/>
              <a:gd name="connsiteX3" fmla="*/ 970459 w 972553"/>
              <a:gd name="connsiteY3" fmla="*/ 288 h 252105"/>
              <a:gd name="connsiteX4" fmla="*/ 697409 w 972553"/>
              <a:gd name="connsiteY4" fmla="*/ 154805 h 252105"/>
              <a:gd name="connsiteX5" fmla="*/ 121675 w 972553"/>
              <a:gd name="connsiteY5" fmla="*/ 222538 h 252105"/>
              <a:gd name="connsiteX6" fmla="*/ 7375 w 972553"/>
              <a:gd name="connsiteY6" fmla="*/ 239472 h 25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53" h="252105">
                <a:moveTo>
                  <a:pt x="7375" y="239472"/>
                </a:moveTo>
                <a:cubicBezTo>
                  <a:pt x="-739" y="244058"/>
                  <a:pt x="-20141" y="257111"/>
                  <a:pt x="72992" y="250055"/>
                </a:cubicBezTo>
                <a:cubicBezTo>
                  <a:pt x="166125" y="242999"/>
                  <a:pt x="416597" y="238766"/>
                  <a:pt x="566175" y="197138"/>
                </a:cubicBezTo>
                <a:cubicBezTo>
                  <a:pt x="715753" y="155510"/>
                  <a:pt x="948587" y="7344"/>
                  <a:pt x="970459" y="288"/>
                </a:cubicBezTo>
                <a:cubicBezTo>
                  <a:pt x="992331" y="-6768"/>
                  <a:pt x="838873" y="117763"/>
                  <a:pt x="697409" y="154805"/>
                </a:cubicBezTo>
                <a:cubicBezTo>
                  <a:pt x="555945" y="191847"/>
                  <a:pt x="236328" y="210896"/>
                  <a:pt x="121675" y="222538"/>
                </a:cubicBezTo>
                <a:cubicBezTo>
                  <a:pt x="7022" y="234180"/>
                  <a:pt x="15489" y="234886"/>
                  <a:pt x="7375" y="239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9" name="フリーフォーム: 図形 2548">
            <a:extLst>
              <a:ext uri="{FF2B5EF4-FFF2-40B4-BE49-F238E27FC236}">
                <a16:creationId xmlns:a16="http://schemas.microsoft.com/office/drawing/2014/main" id="{359EE6ED-55ED-420E-9AB5-96A7D894493E}"/>
              </a:ext>
            </a:extLst>
          </p:cNvPr>
          <p:cNvSpPr/>
          <p:nvPr/>
        </p:nvSpPr>
        <p:spPr>
          <a:xfrm>
            <a:off x="7553972" y="9981970"/>
            <a:ext cx="1094620" cy="422633"/>
          </a:xfrm>
          <a:custGeom>
            <a:avLst/>
            <a:gdLst>
              <a:gd name="connsiteX0" fmla="*/ 40628 w 1094620"/>
              <a:gd name="connsiteY0" fmla="*/ 292330 h 422633"/>
              <a:gd name="connsiteX1" fmla="*/ 741245 w 1094620"/>
              <a:gd name="connsiteY1" fmla="*/ 194963 h 422633"/>
              <a:gd name="connsiteX2" fmla="*/ 1090495 w 1094620"/>
              <a:gd name="connsiteY2" fmla="*/ 2347 h 422633"/>
              <a:gd name="connsiteX3" fmla="*/ 942328 w 1094620"/>
              <a:gd name="connsiteY3" fmla="*/ 82780 h 422633"/>
              <a:gd name="connsiteX4" fmla="*/ 563445 w 1094620"/>
              <a:gd name="connsiteY4" fmla="*/ 281747 h 422633"/>
              <a:gd name="connsiteX5" fmla="*/ 157045 w 1094620"/>
              <a:gd name="connsiteY5" fmla="*/ 410863 h 422633"/>
              <a:gd name="connsiteX6" fmla="*/ 157045 w 1094620"/>
              <a:gd name="connsiteY6" fmla="*/ 406630 h 422633"/>
              <a:gd name="connsiteX7" fmla="*/ 91428 w 1094620"/>
              <a:gd name="connsiteY7" fmla="*/ 321963 h 422633"/>
              <a:gd name="connsiteX8" fmla="*/ 40628 w 1094620"/>
              <a:gd name="connsiteY8" fmla="*/ 292330 h 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620" h="422633">
                <a:moveTo>
                  <a:pt x="40628" y="292330"/>
                </a:moveTo>
                <a:cubicBezTo>
                  <a:pt x="148931" y="271163"/>
                  <a:pt x="566267" y="243293"/>
                  <a:pt x="741245" y="194963"/>
                </a:cubicBezTo>
                <a:cubicBezTo>
                  <a:pt x="916223" y="146633"/>
                  <a:pt x="1056981" y="21044"/>
                  <a:pt x="1090495" y="2347"/>
                </a:cubicBezTo>
                <a:cubicBezTo>
                  <a:pt x="1124009" y="-16350"/>
                  <a:pt x="942328" y="82780"/>
                  <a:pt x="942328" y="82780"/>
                </a:cubicBezTo>
                <a:cubicBezTo>
                  <a:pt x="854486" y="129347"/>
                  <a:pt x="694325" y="227067"/>
                  <a:pt x="563445" y="281747"/>
                </a:cubicBezTo>
                <a:cubicBezTo>
                  <a:pt x="432565" y="336427"/>
                  <a:pt x="157045" y="410863"/>
                  <a:pt x="157045" y="410863"/>
                </a:cubicBezTo>
                <a:cubicBezTo>
                  <a:pt x="89312" y="431677"/>
                  <a:pt x="167981" y="421447"/>
                  <a:pt x="157045" y="406630"/>
                </a:cubicBezTo>
                <a:cubicBezTo>
                  <a:pt x="146109" y="391813"/>
                  <a:pt x="110125" y="339249"/>
                  <a:pt x="91428" y="321963"/>
                </a:cubicBezTo>
                <a:cubicBezTo>
                  <a:pt x="72731" y="304677"/>
                  <a:pt x="-67675" y="313497"/>
                  <a:pt x="40628" y="29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0" name="フリーフォーム: 図形 2549">
            <a:extLst>
              <a:ext uri="{FF2B5EF4-FFF2-40B4-BE49-F238E27FC236}">
                <a16:creationId xmlns:a16="http://schemas.microsoft.com/office/drawing/2014/main" id="{45EF9FD3-EE6D-4CBC-AB69-924E0134F759}"/>
              </a:ext>
            </a:extLst>
          </p:cNvPr>
          <p:cNvSpPr/>
          <p:nvPr/>
        </p:nvSpPr>
        <p:spPr>
          <a:xfrm>
            <a:off x="7706895" y="10397064"/>
            <a:ext cx="702910" cy="306195"/>
          </a:xfrm>
          <a:custGeom>
            <a:avLst/>
            <a:gdLst>
              <a:gd name="connsiteX0" fmla="*/ 18938 w 702910"/>
              <a:gd name="connsiteY0" fmla="*/ 165103 h 306195"/>
              <a:gd name="connsiteX1" fmla="*/ 471905 w 702910"/>
              <a:gd name="connsiteY1" fmla="*/ 78319 h 306195"/>
              <a:gd name="connsiteX2" fmla="*/ 702622 w 702910"/>
              <a:gd name="connsiteY2" fmla="*/ 3 h 306195"/>
              <a:gd name="connsiteX3" fmla="*/ 429572 w 702910"/>
              <a:gd name="connsiteY3" fmla="*/ 76203 h 306195"/>
              <a:gd name="connsiteX4" fmla="*/ 179805 w 702910"/>
              <a:gd name="connsiteY4" fmla="*/ 294219 h 306195"/>
              <a:gd name="connsiteX5" fmla="*/ 95138 w 702910"/>
              <a:gd name="connsiteY5" fmla="*/ 275169 h 306195"/>
              <a:gd name="connsiteX6" fmla="*/ 86672 w 702910"/>
              <a:gd name="connsiteY6" fmla="*/ 254003 h 306195"/>
              <a:gd name="connsiteX7" fmla="*/ 18938 w 702910"/>
              <a:gd name="connsiteY7" fmla="*/ 165103 h 30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910" h="306195">
                <a:moveTo>
                  <a:pt x="18938" y="165103"/>
                </a:moveTo>
                <a:cubicBezTo>
                  <a:pt x="83143" y="135822"/>
                  <a:pt x="357958" y="105836"/>
                  <a:pt x="471905" y="78319"/>
                </a:cubicBezTo>
                <a:cubicBezTo>
                  <a:pt x="585852" y="50802"/>
                  <a:pt x="709677" y="356"/>
                  <a:pt x="702622" y="3"/>
                </a:cubicBezTo>
                <a:cubicBezTo>
                  <a:pt x="695567" y="-350"/>
                  <a:pt x="516708" y="27167"/>
                  <a:pt x="429572" y="76203"/>
                </a:cubicBezTo>
                <a:cubicBezTo>
                  <a:pt x="342436" y="125239"/>
                  <a:pt x="235544" y="261058"/>
                  <a:pt x="179805" y="294219"/>
                </a:cubicBezTo>
                <a:cubicBezTo>
                  <a:pt x="124066" y="327380"/>
                  <a:pt x="110660" y="281872"/>
                  <a:pt x="95138" y="275169"/>
                </a:cubicBezTo>
                <a:cubicBezTo>
                  <a:pt x="79616" y="268466"/>
                  <a:pt x="100077" y="272347"/>
                  <a:pt x="86672" y="254003"/>
                </a:cubicBezTo>
                <a:cubicBezTo>
                  <a:pt x="73267" y="235659"/>
                  <a:pt x="-45267" y="194384"/>
                  <a:pt x="18938" y="16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1" name="フリーフォーム: 図形 2550">
            <a:extLst>
              <a:ext uri="{FF2B5EF4-FFF2-40B4-BE49-F238E27FC236}">
                <a16:creationId xmlns:a16="http://schemas.microsoft.com/office/drawing/2014/main" id="{54FEABB8-7696-46E2-A95E-CA1F246CF312}"/>
              </a:ext>
            </a:extLst>
          </p:cNvPr>
          <p:cNvSpPr/>
          <p:nvPr/>
        </p:nvSpPr>
        <p:spPr>
          <a:xfrm>
            <a:off x="7790525" y="10756220"/>
            <a:ext cx="432242" cy="227436"/>
          </a:xfrm>
          <a:custGeom>
            <a:avLst/>
            <a:gdLst>
              <a:gd name="connsiteX0" fmla="*/ 22092 w 432242"/>
              <a:gd name="connsiteY0" fmla="*/ 26080 h 227436"/>
              <a:gd name="connsiteX1" fmla="*/ 426375 w 432242"/>
              <a:gd name="connsiteY1" fmla="*/ 2797 h 227436"/>
              <a:gd name="connsiteX2" fmla="*/ 252808 w 432242"/>
              <a:gd name="connsiteY2" fmla="*/ 30313 h 227436"/>
              <a:gd name="connsiteX3" fmla="*/ 121575 w 432242"/>
              <a:gd name="connsiteY3" fmla="*/ 138263 h 227436"/>
              <a:gd name="connsiteX4" fmla="*/ 58075 w 432242"/>
              <a:gd name="connsiteY4" fmla="*/ 225047 h 227436"/>
              <a:gd name="connsiteX5" fmla="*/ 22092 w 432242"/>
              <a:gd name="connsiteY5" fmla="*/ 26080 h 22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242" h="227436">
                <a:moveTo>
                  <a:pt x="22092" y="26080"/>
                </a:moveTo>
                <a:cubicBezTo>
                  <a:pt x="83475" y="-10962"/>
                  <a:pt x="387922" y="2091"/>
                  <a:pt x="426375" y="2797"/>
                </a:cubicBezTo>
                <a:cubicBezTo>
                  <a:pt x="464828" y="3502"/>
                  <a:pt x="303608" y="7735"/>
                  <a:pt x="252808" y="30313"/>
                </a:cubicBezTo>
                <a:cubicBezTo>
                  <a:pt x="202008" y="52891"/>
                  <a:pt x="154030" y="105807"/>
                  <a:pt x="121575" y="138263"/>
                </a:cubicBezTo>
                <a:cubicBezTo>
                  <a:pt x="89120" y="170719"/>
                  <a:pt x="70775" y="241275"/>
                  <a:pt x="58075" y="225047"/>
                </a:cubicBezTo>
                <a:cubicBezTo>
                  <a:pt x="45375" y="208819"/>
                  <a:pt x="-39291" y="63122"/>
                  <a:pt x="22092" y="26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2" name="フリーフォーム: 図形 2551">
            <a:extLst>
              <a:ext uri="{FF2B5EF4-FFF2-40B4-BE49-F238E27FC236}">
                <a16:creationId xmlns:a16="http://schemas.microsoft.com/office/drawing/2014/main" id="{B2AC90A8-22D3-47B6-A4D4-1CC23427FE06}"/>
              </a:ext>
            </a:extLst>
          </p:cNvPr>
          <p:cNvSpPr/>
          <p:nvPr/>
        </p:nvSpPr>
        <p:spPr>
          <a:xfrm>
            <a:off x="7841823" y="11069335"/>
            <a:ext cx="648853" cy="341650"/>
          </a:xfrm>
          <a:custGeom>
            <a:avLst/>
            <a:gdLst>
              <a:gd name="connsiteX0" fmla="*/ 427 w 648853"/>
              <a:gd name="connsiteY0" fmla="*/ 832 h 341650"/>
              <a:gd name="connsiteX1" fmla="*/ 237494 w 648853"/>
              <a:gd name="connsiteY1" fmla="*/ 91848 h 341650"/>
              <a:gd name="connsiteX2" fmla="*/ 387777 w 648853"/>
              <a:gd name="connsiteY2" fmla="*/ 85498 h 341650"/>
              <a:gd name="connsiteX3" fmla="*/ 646010 w 648853"/>
              <a:gd name="connsiteY3" fmla="*/ 15648 h 341650"/>
              <a:gd name="connsiteX4" fmla="*/ 512660 w 648853"/>
              <a:gd name="connsiteY4" fmla="*/ 55865 h 341650"/>
              <a:gd name="connsiteX5" fmla="*/ 311577 w 648853"/>
              <a:gd name="connsiteY5" fmla="*/ 187098 h 341650"/>
              <a:gd name="connsiteX6" fmla="*/ 218444 w 648853"/>
              <a:gd name="connsiteY6" fmla="*/ 252715 h 341650"/>
              <a:gd name="connsiteX7" fmla="*/ 239610 w 648853"/>
              <a:gd name="connsiteY7" fmla="*/ 341615 h 341650"/>
              <a:gd name="connsiteX8" fmla="*/ 235377 w 648853"/>
              <a:gd name="connsiteY8" fmla="*/ 242132 h 341650"/>
              <a:gd name="connsiteX9" fmla="*/ 180344 w 648853"/>
              <a:gd name="connsiteY9" fmla="*/ 153232 h 341650"/>
              <a:gd name="connsiteX10" fmla="*/ 427 w 648853"/>
              <a:gd name="connsiteY10" fmla="*/ 832 h 3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853" h="341650">
                <a:moveTo>
                  <a:pt x="427" y="832"/>
                </a:moveTo>
                <a:cubicBezTo>
                  <a:pt x="9952" y="-9399"/>
                  <a:pt x="172936" y="77737"/>
                  <a:pt x="237494" y="91848"/>
                </a:cubicBezTo>
                <a:cubicBezTo>
                  <a:pt x="302052" y="105959"/>
                  <a:pt x="319691" y="98198"/>
                  <a:pt x="387777" y="85498"/>
                </a:cubicBezTo>
                <a:cubicBezTo>
                  <a:pt x="455863" y="72798"/>
                  <a:pt x="625196" y="20587"/>
                  <a:pt x="646010" y="15648"/>
                </a:cubicBezTo>
                <a:cubicBezTo>
                  <a:pt x="666824" y="10709"/>
                  <a:pt x="568399" y="27290"/>
                  <a:pt x="512660" y="55865"/>
                </a:cubicBezTo>
                <a:cubicBezTo>
                  <a:pt x="456921" y="84440"/>
                  <a:pt x="311577" y="187098"/>
                  <a:pt x="311577" y="187098"/>
                </a:cubicBezTo>
                <a:cubicBezTo>
                  <a:pt x="262541" y="219906"/>
                  <a:pt x="230438" y="226962"/>
                  <a:pt x="218444" y="252715"/>
                </a:cubicBezTo>
                <a:cubicBezTo>
                  <a:pt x="206450" y="278468"/>
                  <a:pt x="236788" y="343379"/>
                  <a:pt x="239610" y="341615"/>
                </a:cubicBezTo>
                <a:cubicBezTo>
                  <a:pt x="242432" y="339851"/>
                  <a:pt x="245255" y="273529"/>
                  <a:pt x="235377" y="242132"/>
                </a:cubicBezTo>
                <a:cubicBezTo>
                  <a:pt x="225499" y="210735"/>
                  <a:pt x="217386" y="189921"/>
                  <a:pt x="180344" y="153232"/>
                </a:cubicBezTo>
                <a:cubicBezTo>
                  <a:pt x="143302" y="116543"/>
                  <a:pt x="-9098" y="11063"/>
                  <a:pt x="427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3" name="フリーフォーム: 図形 2552">
            <a:extLst>
              <a:ext uri="{FF2B5EF4-FFF2-40B4-BE49-F238E27FC236}">
                <a16:creationId xmlns:a16="http://schemas.microsoft.com/office/drawing/2014/main" id="{243D75F3-DBC1-41BF-9432-55B87B2D1B22}"/>
              </a:ext>
            </a:extLst>
          </p:cNvPr>
          <p:cNvSpPr/>
          <p:nvPr/>
        </p:nvSpPr>
        <p:spPr>
          <a:xfrm>
            <a:off x="8323042" y="10606072"/>
            <a:ext cx="593136" cy="257744"/>
          </a:xfrm>
          <a:custGeom>
            <a:avLst/>
            <a:gdLst>
              <a:gd name="connsiteX0" fmla="*/ 592358 w 593136"/>
              <a:gd name="connsiteY0" fmla="*/ 16 h 257744"/>
              <a:gd name="connsiteX1" fmla="*/ 385983 w 593136"/>
              <a:gd name="connsiteY1" fmla="*/ 165116 h 257744"/>
              <a:gd name="connsiteX2" fmla="*/ 190721 w 593136"/>
              <a:gd name="connsiteY2" fmla="*/ 230203 h 257744"/>
              <a:gd name="connsiteX3" fmla="*/ 1808 w 593136"/>
              <a:gd name="connsiteY3" fmla="*/ 254016 h 257744"/>
              <a:gd name="connsiteX4" fmla="*/ 308196 w 593136"/>
              <a:gd name="connsiteY4" fmla="*/ 155591 h 257744"/>
              <a:gd name="connsiteX5" fmla="*/ 592358 w 593136"/>
              <a:gd name="connsiteY5" fmla="*/ 16 h 25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36" h="257744">
                <a:moveTo>
                  <a:pt x="592358" y="16"/>
                </a:moveTo>
                <a:cubicBezTo>
                  <a:pt x="605322" y="1603"/>
                  <a:pt x="452922" y="126752"/>
                  <a:pt x="385983" y="165116"/>
                </a:cubicBezTo>
                <a:cubicBezTo>
                  <a:pt x="319044" y="203480"/>
                  <a:pt x="254750" y="215386"/>
                  <a:pt x="190721" y="230203"/>
                </a:cubicBezTo>
                <a:cubicBezTo>
                  <a:pt x="126692" y="245020"/>
                  <a:pt x="-17771" y="266451"/>
                  <a:pt x="1808" y="254016"/>
                </a:cubicBezTo>
                <a:cubicBezTo>
                  <a:pt x="21387" y="241581"/>
                  <a:pt x="211094" y="198983"/>
                  <a:pt x="308196" y="155591"/>
                </a:cubicBezTo>
                <a:cubicBezTo>
                  <a:pt x="405298" y="112199"/>
                  <a:pt x="579394" y="-1571"/>
                  <a:pt x="59235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4" name="フリーフォーム: 図形 2553">
            <a:extLst>
              <a:ext uri="{FF2B5EF4-FFF2-40B4-BE49-F238E27FC236}">
                <a16:creationId xmlns:a16="http://schemas.microsoft.com/office/drawing/2014/main" id="{22988C6B-F4A9-49E2-BAC9-8332E62E24A6}"/>
              </a:ext>
            </a:extLst>
          </p:cNvPr>
          <p:cNvSpPr/>
          <p:nvPr/>
        </p:nvSpPr>
        <p:spPr>
          <a:xfrm>
            <a:off x="8169090" y="9655166"/>
            <a:ext cx="376918" cy="93805"/>
          </a:xfrm>
          <a:custGeom>
            <a:avLst/>
            <a:gdLst>
              <a:gd name="connsiteX0" fmla="*/ 363723 w 376918"/>
              <a:gd name="connsiteY0" fmla="*/ 9 h 93805"/>
              <a:gd name="connsiteX1" fmla="*/ 154173 w 376918"/>
              <a:gd name="connsiteY1" fmla="*/ 61922 h 93805"/>
              <a:gd name="connsiteX2" fmla="*/ 185 w 376918"/>
              <a:gd name="connsiteY2" fmla="*/ 93672 h 93805"/>
              <a:gd name="connsiteX3" fmla="*/ 184335 w 376918"/>
              <a:gd name="connsiteY3" fmla="*/ 73034 h 93805"/>
              <a:gd name="connsiteX4" fmla="*/ 336735 w 376918"/>
              <a:gd name="connsiteY4" fmla="*/ 66684 h 93805"/>
              <a:gd name="connsiteX5" fmla="*/ 363723 w 376918"/>
              <a:gd name="connsiteY5" fmla="*/ 9 h 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918" h="93805">
                <a:moveTo>
                  <a:pt x="363723" y="9"/>
                </a:moveTo>
                <a:cubicBezTo>
                  <a:pt x="333296" y="-785"/>
                  <a:pt x="214763" y="46311"/>
                  <a:pt x="154173" y="61922"/>
                </a:cubicBezTo>
                <a:cubicBezTo>
                  <a:pt x="93583" y="77533"/>
                  <a:pt x="-4842" y="91820"/>
                  <a:pt x="185" y="93672"/>
                </a:cubicBezTo>
                <a:cubicBezTo>
                  <a:pt x="5212" y="95524"/>
                  <a:pt x="128243" y="77532"/>
                  <a:pt x="184335" y="73034"/>
                </a:cubicBezTo>
                <a:cubicBezTo>
                  <a:pt x="240427" y="68536"/>
                  <a:pt x="307102" y="80178"/>
                  <a:pt x="336735" y="66684"/>
                </a:cubicBezTo>
                <a:cubicBezTo>
                  <a:pt x="366368" y="53190"/>
                  <a:pt x="394150" y="803"/>
                  <a:pt x="36372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5" name="フリーフォーム: 図形 2554">
            <a:extLst>
              <a:ext uri="{FF2B5EF4-FFF2-40B4-BE49-F238E27FC236}">
                <a16:creationId xmlns:a16="http://schemas.microsoft.com/office/drawing/2014/main" id="{AA3213DE-74B3-4999-B2DD-C435A855E80C}"/>
              </a:ext>
            </a:extLst>
          </p:cNvPr>
          <p:cNvSpPr/>
          <p:nvPr/>
        </p:nvSpPr>
        <p:spPr>
          <a:xfrm>
            <a:off x="835702" y="10305980"/>
            <a:ext cx="894765" cy="164028"/>
          </a:xfrm>
          <a:custGeom>
            <a:avLst/>
            <a:gdLst>
              <a:gd name="connsiteX0" fmla="*/ 12023 w 894765"/>
              <a:gd name="connsiteY0" fmla="*/ 70 h 164028"/>
              <a:gd name="connsiteX1" fmla="*/ 456523 w 894765"/>
              <a:gd name="connsiteY1" fmla="*/ 60395 h 164028"/>
              <a:gd name="connsiteX2" fmla="*/ 716873 w 894765"/>
              <a:gd name="connsiteY2" fmla="*/ 139770 h 164028"/>
              <a:gd name="connsiteX3" fmla="*/ 894673 w 894765"/>
              <a:gd name="connsiteY3" fmla="*/ 155645 h 164028"/>
              <a:gd name="connsiteX4" fmla="*/ 694648 w 894765"/>
              <a:gd name="connsiteY4" fmla="*/ 155645 h 164028"/>
              <a:gd name="connsiteX5" fmla="*/ 180298 w 894765"/>
              <a:gd name="connsiteY5" fmla="*/ 50870 h 164028"/>
              <a:gd name="connsiteX6" fmla="*/ 12023 w 894765"/>
              <a:gd name="connsiteY6" fmla="*/ 70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765" h="164028">
                <a:moveTo>
                  <a:pt x="12023" y="70"/>
                </a:moveTo>
                <a:cubicBezTo>
                  <a:pt x="58060" y="1657"/>
                  <a:pt x="339048" y="37112"/>
                  <a:pt x="456523" y="60395"/>
                </a:cubicBezTo>
                <a:cubicBezTo>
                  <a:pt x="573998" y="83678"/>
                  <a:pt x="643848" y="123895"/>
                  <a:pt x="716873" y="139770"/>
                </a:cubicBezTo>
                <a:cubicBezTo>
                  <a:pt x="789898" y="155645"/>
                  <a:pt x="898377" y="152999"/>
                  <a:pt x="894673" y="155645"/>
                </a:cubicBezTo>
                <a:cubicBezTo>
                  <a:pt x="890969" y="158291"/>
                  <a:pt x="813711" y="173108"/>
                  <a:pt x="694648" y="155645"/>
                </a:cubicBezTo>
                <a:cubicBezTo>
                  <a:pt x="575586" y="138183"/>
                  <a:pt x="302006" y="77858"/>
                  <a:pt x="180298" y="50870"/>
                </a:cubicBezTo>
                <a:cubicBezTo>
                  <a:pt x="58590" y="23882"/>
                  <a:pt x="-34014" y="-1517"/>
                  <a:pt x="1202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6" name="フリーフォーム: 図形 2555">
            <a:extLst>
              <a:ext uri="{FF2B5EF4-FFF2-40B4-BE49-F238E27FC236}">
                <a16:creationId xmlns:a16="http://schemas.microsoft.com/office/drawing/2014/main" id="{062EA275-78AC-4FFF-8816-63320C9CB4BF}"/>
              </a:ext>
            </a:extLst>
          </p:cNvPr>
          <p:cNvSpPr/>
          <p:nvPr/>
        </p:nvSpPr>
        <p:spPr>
          <a:xfrm>
            <a:off x="976635" y="10511252"/>
            <a:ext cx="926576" cy="629977"/>
          </a:xfrm>
          <a:custGeom>
            <a:avLst/>
            <a:gdLst>
              <a:gd name="connsiteX0" fmla="*/ 39365 w 926576"/>
              <a:gd name="connsiteY0" fmla="*/ 90073 h 629977"/>
              <a:gd name="connsiteX1" fmla="*/ 106040 w 926576"/>
              <a:gd name="connsiteY1" fmla="*/ 96423 h 629977"/>
              <a:gd name="connsiteX2" fmla="*/ 706115 w 926576"/>
              <a:gd name="connsiteY2" fmla="*/ 245648 h 629977"/>
              <a:gd name="connsiteX3" fmla="*/ 823590 w 926576"/>
              <a:gd name="connsiteY3" fmla="*/ 175798 h 629977"/>
              <a:gd name="connsiteX4" fmla="*/ 925190 w 926576"/>
              <a:gd name="connsiteY4" fmla="*/ 1173 h 629977"/>
              <a:gd name="connsiteX5" fmla="*/ 747390 w 926576"/>
              <a:gd name="connsiteY5" fmla="*/ 271048 h 629977"/>
              <a:gd name="connsiteX6" fmla="*/ 614040 w 926576"/>
              <a:gd name="connsiteY6" fmla="*/ 629823 h 629977"/>
              <a:gd name="connsiteX7" fmla="*/ 785490 w 926576"/>
              <a:gd name="connsiteY7" fmla="*/ 315498 h 629977"/>
              <a:gd name="connsiteX8" fmla="*/ 531490 w 926576"/>
              <a:gd name="connsiteY8" fmla="*/ 261523 h 629977"/>
              <a:gd name="connsiteX9" fmla="*/ 39365 w 926576"/>
              <a:gd name="connsiteY9" fmla="*/ 90073 h 62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576" h="629977">
                <a:moveTo>
                  <a:pt x="39365" y="90073"/>
                </a:moveTo>
                <a:cubicBezTo>
                  <a:pt x="-31543" y="62556"/>
                  <a:pt x="-5085" y="70494"/>
                  <a:pt x="106040" y="96423"/>
                </a:cubicBezTo>
                <a:cubicBezTo>
                  <a:pt x="217165" y="122352"/>
                  <a:pt x="586523" y="232419"/>
                  <a:pt x="706115" y="245648"/>
                </a:cubicBezTo>
                <a:cubicBezTo>
                  <a:pt x="825707" y="258877"/>
                  <a:pt x="787078" y="216544"/>
                  <a:pt x="823590" y="175798"/>
                </a:cubicBezTo>
                <a:cubicBezTo>
                  <a:pt x="860102" y="135052"/>
                  <a:pt x="937890" y="-14702"/>
                  <a:pt x="925190" y="1173"/>
                </a:cubicBezTo>
                <a:cubicBezTo>
                  <a:pt x="912490" y="17048"/>
                  <a:pt x="799248" y="166273"/>
                  <a:pt x="747390" y="271048"/>
                </a:cubicBezTo>
                <a:cubicBezTo>
                  <a:pt x="695532" y="375823"/>
                  <a:pt x="607690" y="622415"/>
                  <a:pt x="614040" y="629823"/>
                </a:cubicBezTo>
                <a:cubicBezTo>
                  <a:pt x="620390" y="637231"/>
                  <a:pt x="799248" y="376881"/>
                  <a:pt x="785490" y="315498"/>
                </a:cubicBezTo>
                <a:cubicBezTo>
                  <a:pt x="771732" y="254115"/>
                  <a:pt x="656903" y="299094"/>
                  <a:pt x="531490" y="261523"/>
                </a:cubicBezTo>
                <a:cubicBezTo>
                  <a:pt x="406078" y="223952"/>
                  <a:pt x="110273" y="117590"/>
                  <a:pt x="39365" y="90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7" name="フリーフォーム: 図形 2556">
            <a:extLst>
              <a:ext uri="{FF2B5EF4-FFF2-40B4-BE49-F238E27FC236}">
                <a16:creationId xmlns:a16="http://schemas.microsoft.com/office/drawing/2014/main" id="{D379EDE9-5186-4773-B7AF-76DB033D8B68}"/>
              </a:ext>
            </a:extLst>
          </p:cNvPr>
          <p:cNvSpPr/>
          <p:nvPr/>
        </p:nvSpPr>
        <p:spPr>
          <a:xfrm>
            <a:off x="999606" y="10013862"/>
            <a:ext cx="584814" cy="200914"/>
          </a:xfrm>
          <a:custGeom>
            <a:avLst/>
            <a:gdLst>
              <a:gd name="connsiteX0" fmla="*/ 6869 w 584814"/>
              <a:gd name="connsiteY0" fmla="*/ 165188 h 200914"/>
              <a:gd name="connsiteX1" fmla="*/ 73544 w 584814"/>
              <a:gd name="connsiteY1" fmla="*/ 88 h 200914"/>
              <a:gd name="connsiteX2" fmla="*/ 448194 w 584814"/>
              <a:gd name="connsiteY2" fmla="*/ 142963 h 200914"/>
              <a:gd name="connsiteX3" fmla="*/ 572019 w 584814"/>
              <a:gd name="connsiteY3" fmla="*/ 196938 h 200914"/>
              <a:gd name="connsiteX4" fmla="*/ 171969 w 584814"/>
              <a:gd name="connsiteY4" fmla="*/ 44538 h 200914"/>
              <a:gd name="connsiteX5" fmla="*/ 6869 w 584814"/>
              <a:gd name="connsiteY5" fmla="*/ 165188 h 2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814" h="200914">
                <a:moveTo>
                  <a:pt x="6869" y="165188"/>
                </a:moveTo>
                <a:cubicBezTo>
                  <a:pt x="-9535" y="157780"/>
                  <a:pt x="-10" y="3792"/>
                  <a:pt x="73544" y="88"/>
                </a:cubicBezTo>
                <a:cubicBezTo>
                  <a:pt x="147098" y="-3616"/>
                  <a:pt x="365115" y="110155"/>
                  <a:pt x="448194" y="142963"/>
                </a:cubicBezTo>
                <a:cubicBezTo>
                  <a:pt x="531273" y="175771"/>
                  <a:pt x="618057" y="213342"/>
                  <a:pt x="572019" y="196938"/>
                </a:cubicBezTo>
                <a:cubicBezTo>
                  <a:pt x="525981" y="180534"/>
                  <a:pt x="268806" y="53534"/>
                  <a:pt x="171969" y="44538"/>
                </a:cubicBezTo>
                <a:cubicBezTo>
                  <a:pt x="75132" y="35542"/>
                  <a:pt x="23273" y="172596"/>
                  <a:pt x="6869" y="165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8" name="フリーフォーム: 図形 2557">
            <a:extLst>
              <a:ext uri="{FF2B5EF4-FFF2-40B4-BE49-F238E27FC236}">
                <a16:creationId xmlns:a16="http://schemas.microsoft.com/office/drawing/2014/main" id="{550D9941-766E-4F35-9A5E-93C12B09C92E}"/>
              </a:ext>
            </a:extLst>
          </p:cNvPr>
          <p:cNvSpPr/>
          <p:nvPr/>
        </p:nvSpPr>
        <p:spPr>
          <a:xfrm>
            <a:off x="828204" y="10814049"/>
            <a:ext cx="864023" cy="222312"/>
          </a:xfrm>
          <a:custGeom>
            <a:avLst/>
            <a:gdLst>
              <a:gd name="connsiteX0" fmla="*/ 471 w 864023"/>
              <a:gd name="connsiteY0" fmla="*/ 1 h 222312"/>
              <a:gd name="connsiteX1" fmla="*/ 416396 w 864023"/>
              <a:gd name="connsiteY1" fmla="*/ 142876 h 222312"/>
              <a:gd name="connsiteX2" fmla="*/ 835496 w 864023"/>
              <a:gd name="connsiteY2" fmla="*/ 146051 h 222312"/>
              <a:gd name="connsiteX3" fmla="*/ 813271 w 864023"/>
              <a:gd name="connsiteY3" fmla="*/ 158751 h 222312"/>
              <a:gd name="connsiteX4" fmla="*/ 705321 w 864023"/>
              <a:gd name="connsiteY4" fmla="*/ 222251 h 222312"/>
              <a:gd name="connsiteX5" fmla="*/ 498946 w 864023"/>
              <a:gd name="connsiteY5" fmla="*/ 146051 h 222312"/>
              <a:gd name="connsiteX6" fmla="*/ 471 w 864023"/>
              <a:gd name="connsiteY6" fmla="*/ 1 h 2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23" h="222312">
                <a:moveTo>
                  <a:pt x="471" y="1"/>
                </a:moveTo>
                <a:cubicBezTo>
                  <a:pt x="-13287" y="-528"/>
                  <a:pt x="277225" y="118534"/>
                  <a:pt x="416396" y="142876"/>
                </a:cubicBezTo>
                <a:cubicBezTo>
                  <a:pt x="555567" y="167218"/>
                  <a:pt x="769350" y="143405"/>
                  <a:pt x="835496" y="146051"/>
                </a:cubicBezTo>
                <a:cubicBezTo>
                  <a:pt x="901642" y="148697"/>
                  <a:pt x="834967" y="146051"/>
                  <a:pt x="813271" y="158751"/>
                </a:cubicBezTo>
                <a:cubicBezTo>
                  <a:pt x="791575" y="171451"/>
                  <a:pt x="757708" y="224368"/>
                  <a:pt x="705321" y="222251"/>
                </a:cubicBezTo>
                <a:cubicBezTo>
                  <a:pt x="652934" y="220134"/>
                  <a:pt x="618538" y="183622"/>
                  <a:pt x="498946" y="146051"/>
                </a:cubicBezTo>
                <a:cubicBezTo>
                  <a:pt x="379354" y="108480"/>
                  <a:pt x="14229" y="530"/>
                  <a:pt x="4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9" name="フリーフォーム: 図形 2558">
            <a:extLst>
              <a:ext uri="{FF2B5EF4-FFF2-40B4-BE49-F238E27FC236}">
                <a16:creationId xmlns:a16="http://schemas.microsoft.com/office/drawing/2014/main" id="{EAE7CC4D-D615-44DE-9A68-C4BCAB657DF4}"/>
              </a:ext>
            </a:extLst>
          </p:cNvPr>
          <p:cNvSpPr/>
          <p:nvPr/>
        </p:nvSpPr>
        <p:spPr>
          <a:xfrm>
            <a:off x="1030498" y="9603118"/>
            <a:ext cx="600479" cy="102489"/>
          </a:xfrm>
          <a:custGeom>
            <a:avLst/>
            <a:gdLst>
              <a:gd name="connsiteX0" fmla="*/ 4552 w 600479"/>
              <a:gd name="connsiteY0" fmla="*/ 45707 h 102489"/>
              <a:gd name="connsiteX1" fmla="*/ 217277 w 600479"/>
              <a:gd name="connsiteY1" fmla="*/ 1257 h 102489"/>
              <a:gd name="connsiteX2" fmla="*/ 595102 w 600479"/>
              <a:gd name="connsiteY2" fmla="*/ 99682 h 102489"/>
              <a:gd name="connsiteX3" fmla="*/ 410952 w 600479"/>
              <a:gd name="connsiteY3" fmla="*/ 71107 h 102489"/>
              <a:gd name="connsiteX4" fmla="*/ 4552 w 600479"/>
              <a:gd name="connsiteY4" fmla="*/ 45707 h 10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9" h="102489">
                <a:moveTo>
                  <a:pt x="4552" y="45707"/>
                </a:moveTo>
                <a:cubicBezTo>
                  <a:pt x="-27727" y="34065"/>
                  <a:pt x="118852" y="-7739"/>
                  <a:pt x="217277" y="1257"/>
                </a:cubicBezTo>
                <a:cubicBezTo>
                  <a:pt x="315702" y="10253"/>
                  <a:pt x="562823" y="88040"/>
                  <a:pt x="595102" y="99682"/>
                </a:cubicBezTo>
                <a:cubicBezTo>
                  <a:pt x="627381" y="111324"/>
                  <a:pt x="507790" y="83807"/>
                  <a:pt x="410952" y="71107"/>
                </a:cubicBezTo>
                <a:cubicBezTo>
                  <a:pt x="314115" y="58407"/>
                  <a:pt x="36831" y="57349"/>
                  <a:pt x="4552" y="4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0" name="フリーフォーム: 図形 2559">
            <a:extLst>
              <a:ext uri="{FF2B5EF4-FFF2-40B4-BE49-F238E27FC236}">
                <a16:creationId xmlns:a16="http://schemas.microsoft.com/office/drawing/2014/main" id="{7B501651-A6B4-4831-9157-6E554BE00D45}"/>
              </a:ext>
            </a:extLst>
          </p:cNvPr>
          <p:cNvSpPr/>
          <p:nvPr/>
        </p:nvSpPr>
        <p:spPr>
          <a:xfrm>
            <a:off x="7031789" y="7797181"/>
            <a:ext cx="695896" cy="834557"/>
          </a:xfrm>
          <a:custGeom>
            <a:avLst/>
            <a:gdLst>
              <a:gd name="connsiteX0" fmla="*/ 694891 w 695896"/>
              <a:gd name="connsiteY0" fmla="*/ 619 h 834557"/>
              <a:gd name="connsiteX1" fmla="*/ 557731 w 695896"/>
              <a:gd name="connsiteY1" fmla="*/ 335899 h 834557"/>
              <a:gd name="connsiteX2" fmla="*/ 34491 w 695896"/>
              <a:gd name="connsiteY2" fmla="*/ 813419 h 834557"/>
              <a:gd name="connsiteX3" fmla="*/ 100531 w 695896"/>
              <a:gd name="connsiteY3" fmla="*/ 701659 h 834557"/>
              <a:gd name="connsiteX4" fmla="*/ 512011 w 695896"/>
              <a:gd name="connsiteY4" fmla="*/ 264779 h 834557"/>
              <a:gd name="connsiteX5" fmla="*/ 694891 w 695896"/>
              <a:gd name="connsiteY5" fmla="*/ 619 h 83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896" h="834557">
                <a:moveTo>
                  <a:pt x="694891" y="619"/>
                </a:moveTo>
                <a:cubicBezTo>
                  <a:pt x="702511" y="12472"/>
                  <a:pt x="667798" y="200432"/>
                  <a:pt x="557731" y="335899"/>
                </a:cubicBezTo>
                <a:cubicBezTo>
                  <a:pt x="447664" y="471366"/>
                  <a:pt x="110691" y="752459"/>
                  <a:pt x="34491" y="813419"/>
                </a:cubicBezTo>
                <a:cubicBezTo>
                  <a:pt x="-41709" y="874379"/>
                  <a:pt x="20944" y="793099"/>
                  <a:pt x="100531" y="701659"/>
                </a:cubicBezTo>
                <a:cubicBezTo>
                  <a:pt x="180118" y="610219"/>
                  <a:pt x="416338" y="379926"/>
                  <a:pt x="512011" y="264779"/>
                </a:cubicBezTo>
                <a:cubicBezTo>
                  <a:pt x="607684" y="149632"/>
                  <a:pt x="687271" y="-11234"/>
                  <a:pt x="694891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1" name="フリーフォーム: 図形 2560">
            <a:extLst>
              <a:ext uri="{FF2B5EF4-FFF2-40B4-BE49-F238E27FC236}">
                <a16:creationId xmlns:a16="http://schemas.microsoft.com/office/drawing/2014/main" id="{BCC79499-6CEA-4D66-A6D9-4DA5B3DBAE66}"/>
              </a:ext>
            </a:extLst>
          </p:cNvPr>
          <p:cNvSpPr/>
          <p:nvPr/>
        </p:nvSpPr>
        <p:spPr>
          <a:xfrm>
            <a:off x="2956938" y="11078615"/>
            <a:ext cx="297322" cy="519987"/>
          </a:xfrm>
          <a:custGeom>
            <a:avLst/>
            <a:gdLst>
              <a:gd name="connsiteX0" fmla="*/ 45 w 297322"/>
              <a:gd name="connsiteY0" fmla="*/ 18 h 519987"/>
              <a:gd name="connsiteX1" fmla="*/ 245579 w 297322"/>
              <a:gd name="connsiteY1" fmla="*/ 173585 h 519987"/>
              <a:gd name="connsiteX2" fmla="*/ 283679 w 297322"/>
              <a:gd name="connsiteY2" fmla="*/ 213802 h 519987"/>
              <a:gd name="connsiteX3" fmla="*/ 277329 w 297322"/>
              <a:gd name="connsiteY3" fmla="*/ 249785 h 519987"/>
              <a:gd name="connsiteX4" fmla="*/ 224412 w 297322"/>
              <a:gd name="connsiteY4" fmla="*/ 351385 h 519987"/>
              <a:gd name="connsiteX5" fmla="*/ 239229 w 297322"/>
              <a:gd name="connsiteY5" fmla="*/ 518602 h 519987"/>
              <a:gd name="connsiteX6" fmla="*/ 241345 w 297322"/>
              <a:gd name="connsiteY6" fmla="*/ 423352 h 519987"/>
              <a:gd name="connsiteX7" fmla="*/ 264629 w 297322"/>
              <a:gd name="connsiteY7" fmla="*/ 287885 h 519987"/>
              <a:gd name="connsiteX8" fmla="*/ 290029 w 297322"/>
              <a:gd name="connsiteY8" fmla="*/ 218035 h 519987"/>
              <a:gd name="connsiteX9" fmla="*/ 266745 w 297322"/>
              <a:gd name="connsiteY9" fmla="*/ 163002 h 519987"/>
              <a:gd name="connsiteX10" fmla="*/ 45 w 297322"/>
              <a:gd name="connsiteY10" fmla="*/ 18 h 5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322" h="519987">
                <a:moveTo>
                  <a:pt x="45" y="18"/>
                </a:moveTo>
                <a:cubicBezTo>
                  <a:pt x="-3483" y="1782"/>
                  <a:pt x="198307" y="137954"/>
                  <a:pt x="245579" y="173585"/>
                </a:cubicBezTo>
                <a:cubicBezTo>
                  <a:pt x="292851" y="209216"/>
                  <a:pt x="278387" y="201102"/>
                  <a:pt x="283679" y="213802"/>
                </a:cubicBezTo>
                <a:cubicBezTo>
                  <a:pt x="288971" y="226502"/>
                  <a:pt x="287207" y="226855"/>
                  <a:pt x="277329" y="249785"/>
                </a:cubicBezTo>
                <a:cubicBezTo>
                  <a:pt x="267451" y="272715"/>
                  <a:pt x="230762" y="306582"/>
                  <a:pt x="224412" y="351385"/>
                </a:cubicBezTo>
                <a:cubicBezTo>
                  <a:pt x="218062" y="396188"/>
                  <a:pt x="236407" y="506608"/>
                  <a:pt x="239229" y="518602"/>
                </a:cubicBezTo>
                <a:cubicBezTo>
                  <a:pt x="242051" y="530597"/>
                  <a:pt x="237112" y="461805"/>
                  <a:pt x="241345" y="423352"/>
                </a:cubicBezTo>
                <a:cubicBezTo>
                  <a:pt x="245578" y="384899"/>
                  <a:pt x="256515" y="322105"/>
                  <a:pt x="264629" y="287885"/>
                </a:cubicBezTo>
                <a:cubicBezTo>
                  <a:pt x="272743" y="253666"/>
                  <a:pt x="289676" y="238849"/>
                  <a:pt x="290029" y="218035"/>
                </a:cubicBezTo>
                <a:cubicBezTo>
                  <a:pt x="290382" y="197221"/>
                  <a:pt x="316839" y="203571"/>
                  <a:pt x="266745" y="163002"/>
                </a:cubicBezTo>
                <a:cubicBezTo>
                  <a:pt x="216651" y="122433"/>
                  <a:pt x="3573" y="-1746"/>
                  <a:pt x="4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2" name="フリーフォーム: 図形 2561">
            <a:extLst>
              <a:ext uri="{FF2B5EF4-FFF2-40B4-BE49-F238E27FC236}">
                <a16:creationId xmlns:a16="http://schemas.microsoft.com/office/drawing/2014/main" id="{596D200C-0A12-400E-BC88-2AB79E79EDEE}"/>
              </a:ext>
            </a:extLst>
          </p:cNvPr>
          <p:cNvSpPr/>
          <p:nvPr/>
        </p:nvSpPr>
        <p:spPr>
          <a:xfrm>
            <a:off x="2926629" y="11114469"/>
            <a:ext cx="297566" cy="486991"/>
          </a:xfrm>
          <a:custGeom>
            <a:avLst/>
            <a:gdLst>
              <a:gd name="connsiteX0" fmla="*/ 7071 w 297566"/>
              <a:gd name="connsiteY0" fmla="*/ 8614 h 486991"/>
              <a:gd name="connsiteX1" fmla="*/ 267421 w 297566"/>
              <a:gd name="connsiteY1" fmla="*/ 175831 h 486991"/>
              <a:gd name="connsiteX2" fmla="*/ 267421 w 297566"/>
              <a:gd name="connsiteY2" fmla="*/ 209698 h 486991"/>
              <a:gd name="connsiteX3" fmla="*/ 216621 w 297566"/>
              <a:gd name="connsiteY3" fmla="*/ 362098 h 486991"/>
              <a:gd name="connsiteX4" fmla="*/ 186988 w 297566"/>
              <a:gd name="connsiteY4" fmla="*/ 486981 h 486991"/>
              <a:gd name="connsiteX5" fmla="*/ 231438 w 297566"/>
              <a:gd name="connsiteY5" fmla="*/ 355748 h 486991"/>
              <a:gd name="connsiteX6" fmla="*/ 292821 w 297566"/>
              <a:gd name="connsiteY6" fmla="*/ 161014 h 486991"/>
              <a:gd name="connsiteX7" fmla="*/ 93854 w 297566"/>
              <a:gd name="connsiteY7" fmla="*/ 40364 h 486991"/>
              <a:gd name="connsiteX8" fmla="*/ 7071 w 297566"/>
              <a:gd name="connsiteY8" fmla="*/ 8614 h 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66" h="486991">
                <a:moveTo>
                  <a:pt x="7071" y="8614"/>
                </a:moveTo>
                <a:cubicBezTo>
                  <a:pt x="35999" y="31192"/>
                  <a:pt x="224029" y="142317"/>
                  <a:pt x="267421" y="175831"/>
                </a:cubicBezTo>
                <a:cubicBezTo>
                  <a:pt x="310813" y="209345"/>
                  <a:pt x="275888" y="178654"/>
                  <a:pt x="267421" y="209698"/>
                </a:cubicBezTo>
                <a:cubicBezTo>
                  <a:pt x="258954" y="240742"/>
                  <a:pt x="230027" y="315884"/>
                  <a:pt x="216621" y="362098"/>
                </a:cubicBezTo>
                <a:cubicBezTo>
                  <a:pt x="203215" y="408312"/>
                  <a:pt x="184519" y="488039"/>
                  <a:pt x="186988" y="486981"/>
                </a:cubicBezTo>
                <a:cubicBezTo>
                  <a:pt x="189458" y="485923"/>
                  <a:pt x="213799" y="410076"/>
                  <a:pt x="231438" y="355748"/>
                </a:cubicBezTo>
                <a:cubicBezTo>
                  <a:pt x="249077" y="301420"/>
                  <a:pt x="315752" y="213578"/>
                  <a:pt x="292821" y="161014"/>
                </a:cubicBezTo>
                <a:cubicBezTo>
                  <a:pt x="269890" y="108450"/>
                  <a:pt x="143596" y="68939"/>
                  <a:pt x="93854" y="40364"/>
                </a:cubicBezTo>
                <a:cubicBezTo>
                  <a:pt x="44112" y="11789"/>
                  <a:pt x="-21857" y="-13964"/>
                  <a:pt x="7071" y="8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3" name="フリーフォーム: 図形 2562">
            <a:extLst>
              <a:ext uri="{FF2B5EF4-FFF2-40B4-BE49-F238E27FC236}">
                <a16:creationId xmlns:a16="http://schemas.microsoft.com/office/drawing/2014/main" id="{A6616878-9627-4DD8-A2EF-A3476567A8E4}"/>
              </a:ext>
            </a:extLst>
          </p:cNvPr>
          <p:cNvSpPr/>
          <p:nvPr/>
        </p:nvSpPr>
        <p:spPr>
          <a:xfrm>
            <a:off x="3031590" y="11397259"/>
            <a:ext cx="139268" cy="112176"/>
          </a:xfrm>
          <a:custGeom>
            <a:avLst/>
            <a:gdLst>
              <a:gd name="connsiteX0" fmla="*/ 137060 w 139268"/>
              <a:gd name="connsiteY0" fmla="*/ 94124 h 112176"/>
              <a:gd name="connsiteX1" fmla="*/ 5827 w 139268"/>
              <a:gd name="connsiteY1" fmla="*/ 7341 h 112176"/>
              <a:gd name="connsiteX2" fmla="*/ 29110 w 139268"/>
              <a:gd name="connsiteY2" fmla="*/ 15808 h 112176"/>
              <a:gd name="connsiteX3" fmla="*/ 84143 w 139268"/>
              <a:gd name="connsiteY3" fmla="*/ 104708 h 112176"/>
              <a:gd name="connsiteX4" fmla="*/ 137060 w 139268"/>
              <a:gd name="connsiteY4" fmla="*/ 94124 h 1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68" h="112176">
                <a:moveTo>
                  <a:pt x="137060" y="94124"/>
                </a:moveTo>
                <a:cubicBezTo>
                  <a:pt x="124007" y="77896"/>
                  <a:pt x="23819" y="20394"/>
                  <a:pt x="5827" y="7341"/>
                </a:cubicBezTo>
                <a:cubicBezTo>
                  <a:pt x="-12165" y="-5712"/>
                  <a:pt x="16057" y="-420"/>
                  <a:pt x="29110" y="15808"/>
                </a:cubicBezTo>
                <a:cubicBezTo>
                  <a:pt x="42163" y="32036"/>
                  <a:pt x="66504" y="89891"/>
                  <a:pt x="84143" y="104708"/>
                </a:cubicBezTo>
                <a:cubicBezTo>
                  <a:pt x="101782" y="119525"/>
                  <a:pt x="150113" y="110352"/>
                  <a:pt x="137060" y="94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4" name="フリーフォーム: 図形 2563">
            <a:extLst>
              <a:ext uri="{FF2B5EF4-FFF2-40B4-BE49-F238E27FC236}">
                <a16:creationId xmlns:a16="http://schemas.microsoft.com/office/drawing/2014/main" id="{9BBBED6D-68D1-4CCF-94AE-AC98D5BCA509}"/>
              </a:ext>
            </a:extLst>
          </p:cNvPr>
          <p:cNvSpPr/>
          <p:nvPr/>
        </p:nvSpPr>
        <p:spPr>
          <a:xfrm>
            <a:off x="3257798" y="11300398"/>
            <a:ext cx="323161" cy="181660"/>
          </a:xfrm>
          <a:custGeom>
            <a:avLst/>
            <a:gdLst>
              <a:gd name="connsiteX0" fmla="*/ 1869 w 323161"/>
              <a:gd name="connsiteY0" fmla="*/ 485 h 181660"/>
              <a:gd name="connsiteX1" fmla="*/ 317252 w 323161"/>
              <a:gd name="connsiteY1" fmla="*/ 176169 h 181660"/>
              <a:gd name="connsiteX2" fmla="*/ 192369 w 323161"/>
              <a:gd name="connsiteY2" fmla="*/ 125369 h 181660"/>
              <a:gd name="connsiteX3" fmla="*/ 1869 w 323161"/>
              <a:gd name="connsiteY3" fmla="*/ 485 h 18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161" h="181660">
                <a:moveTo>
                  <a:pt x="1869" y="485"/>
                </a:moveTo>
                <a:cubicBezTo>
                  <a:pt x="22683" y="8952"/>
                  <a:pt x="285502" y="155355"/>
                  <a:pt x="317252" y="176169"/>
                </a:cubicBezTo>
                <a:cubicBezTo>
                  <a:pt x="349002" y="196983"/>
                  <a:pt x="244933" y="153944"/>
                  <a:pt x="192369" y="125369"/>
                </a:cubicBezTo>
                <a:cubicBezTo>
                  <a:pt x="139805" y="96794"/>
                  <a:pt x="-18945" y="-7982"/>
                  <a:pt x="1869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5" name="フリーフォーム: 図形 2564">
            <a:extLst>
              <a:ext uri="{FF2B5EF4-FFF2-40B4-BE49-F238E27FC236}">
                <a16:creationId xmlns:a16="http://schemas.microsoft.com/office/drawing/2014/main" id="{2A0F0E87-B97C-468E-87A9-F042E2F1F410}"/>
              </a:ext>
            </a:extLst>
          </p:cNvPr>
          <p:cNvSpPr/>
          <p:nvPr/>
        </p:nvSpPr>
        <p:spPr>
          <a:xfrm>
            <a:off x="3244138" y="11378614"/>
            <a:ext cx="316887" cy="138705"/>
          </a:xfrm>
          <a:custGeom>
            <a:avLst/>
            <a:gdLst>
              <a:gd name="connsiteX0" fmla="*/ 712 w 316887"/>
              <a:gd name="connsiteY0" fmla="*/ 2703 h 138705"/>
              <a:gd name="connsiteX1" fmla="*/ 131945 w 316887"/>
              <a:gd name="connsiteY1" fmla="*/ 23869 h 138705"/>
              <a:gd name="connsiteX2" fmla="*/ 316095 w 316887"/>
              <a:gd name="connsiteY2" fmla="*/ 138169 h 138705"/>
              <a:gd name="connsiteX3" fmla="*/ 189095 w 316887"/>
              <a:gd name="connsiteY3" fmla="*/ 64086 h 138705"/>
              <a:gd name="connsiteX4" fmla="*/ 712 w 316887"/>
              <a:gd name="connsiteY4" fmla="*/ 2703 h 13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87" h="138705">
                <a:moveTo>
                  <a:pt x="712" y="2703"/>
                </a:moveTo>
                <a:cubicBezTo>
                  <a:pt x="-8813" y="-4000"/>
                  <a:pt x="79381" y="1291"/>
                  <a:pt x="131945" y="23869"/>
                </a:cubicBezTo>
                <a:cubicBezTo>
                  <a:pt x="184509" y="46447"/>
                  <a:pt x="306570" y="131466"/>
                  <a:pt x="316095" y="138169"/>
                </a:cubicBezTo>
                <a:cubicBezTo>
                  <a:pt x="325620" y="144872"/>
                  <a:pt x="247303" y="87016"/>
                  <a:pt x="189095" y="64086"/>
                </a:cubicBezTo>
                <a:cubicBezTo>
                  <a:pt x="130887" y="41156"/>
                  <a:pt x="10237" y="9406"/>
                  <a:pt x="712" y="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6" name="フリーフォーム: 図形 2565">
            <a:extLst>
              <a:ext uri="{FF2B5EF4-FFF2-40B4-BE49-F238E27FC236}">
                <a16:creationId xmlns:a16="http://schemas.microsoft.com/office/drawing/2014/main" id="{AEA37EE1-0721-4DF4-BF14-1AE6918F1D00}"/>
              </a:ext>
            </a:extLst>
          </p:cNvPr>
          <p:cNvSpPr/>
          <p:nvPr/>
        </p:nvSpPr>
        <p:spPr>
          <a:xfrm>
            <a:off x="3583384" y="11455385"/>
            <a:ext cx="212725" cy="139736"/>
          </a:xfrm>
          <a:custGeom>
            <a:avLst/>
            <a:gdLst>
              <a:gd name="connsiteX0" fmla="*/ 133 w 212725"/>
              <a:gd name="connsiteY0" fmla="*/ 15 h 139736"/>
              <a:gd name="connsiteX1" fmla="*/ 196983 w 212725"/>
              <a:gd name="connsiteY1" fmla="*/ 74098 h 139736"/>
              <a:gd name="connsiteX2" fmla="*/ 196983 w 212725"/>
              <a:gd name="connsiteY2" fmla="*/ 139715 h 139736"/>
              <a:gd name="connsiteX3" fmla="*/ 167349 w 212725"/>
              <a:gd name="connsiteY3" fmla="*/ 80448 h 139736"/>
              <a:gd name="connsiteX4" fmla="*/ 133 w 212725"/>
              <a:gd name="connsiteY4" fmla="*/ 15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139736">
                <a:moveTo>
                  <a:pt x="133" y="15"/>
                </a:moveTo>
                <a:cubicBezTo>
                  <a:pt x="5072" y="-1043"/>
                  <a:pt x="164175" y="50815"/>
                  <a:pt x="196983" y="74098"/>
                </a:cubicBezTo>
                <a:cubicBezTo>
                  <a:pt x="229791" y="97381"/>
                  <a:pt x="201922" y="138657"/>
                  <a:pt x="196983" y="139715"/>
                </a:cubicBezTo>
                <a:cubicBezTo>
                  <a:pt x="192044" y="140773"/>
                  <a:pt x="205802" y="102320"/>
                  <a:pt x="167349" y="80448"/>
                </a:cubicBezTo>
                <a:cubicBezTo>
                  <a:pt x="128896" y="58576"/>
                  <a:pt x="-4806" y="1073"/>
                  <a:pt x="13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7" name="フリーフォーム: 図形 2566">
            <a:extLst>
              <a:ext uri="{FF2B5EF4-FFF2-40B4-BE49-F238E27FC236}">
                <a16:creationId xmlns:a16="http://schemas.microsoft.com/office/drawing/2014/main" id="{2E7118D6-7142-4A4D-ABBC-5158F6C9C589}"/>
              </a:ext>
            </a:extLst>
          </p:cNvPr>
          <p:cNvSpPr/>
          <p:nvPr/>
        </p:nvSpPr>
        <p:spPr>
          <a:xfrm>
            <a:off x="5011051" y="10813863"/>
            <a:ext cx="303902" cy="293856"/>
          </a:xfrm>
          <a:custGeom>
            <a:avLst/>
            <a:gdLst>
              <a:gd name="connsiteX0" fmla="*/ 7037 w 303902"/>
              <a:gd name="connsiteY0" fmla="*/ 6537 h 293856"/>
              <a:gd name="connsiteX1" fmla="*/ 84824 w 303902"/>
              <a:gd name="connsiteY1" fmla="*/ 77975 h 293856"/>
              <a:gd name="connsiteX2" fmla="*/ 292787 w 303902"/>
              <a:gd name="connsiteY2" fmla="*/ 285937 h 293856"/>
              <a:gd name="connsiteX3" fmla="*/ 248337 w 303902"/>
              <a:gd name="connsiteY3" fmla="*/ 225612 h 293856"/>
              <a:gd name="connsiteX4" fmla="*/ 7037 w 303902"/>
              <a:gd name="connsiteY4" fmla="*/ 6537 h 29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02" h="293856">
                <a:moveTo>
                  <a:pt x="7037" y="6537"/>
                </a:moveTo>
                <a:cubicBezTo>
                  <a:pt x="-20215" y="-18069"/>
                  <a:pt x="37199" y="31408"/>
                  <a:pt x="84824" y="77975"/>
                </a:cubicBezTo>
                <a:cubicBezTo>
                  <a:pt x="132449" y="124542"/>
                  <a:pt x="265535" y="261331"/>
                  <a:pt x="292787" y="285937"/>
                </a:cubicBezTo>
                <a:cubicBezTo>
                  <a:pt x="320039" y="310543"/>
                  <a:pt x="294110" y="274295"/>
                  <a:pt x="248337" y="225612"/>
                </a:cubicBezTo>
                <a:cubicBezTo>
                  <a:pt x="202564" y="176929"/>
                  <a:pt x="34289" y="31143"/>
                  <a:pt x="7037" y="6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8" name="フリーフォーム: 図形 2567">
            <a:extLst>
              <a:ext uri="{FF2B5EF4-FFF2-40B4-BE49-F238E27FC236}">
                <a16:creationId xmlns:a16="http://schemas.microsoft.com/office/drawing/2014/main" id="{22F5A672-DAD9-494D-B191-B5B59E82426C}"/>
              </a:ext>
            </a:extLst>
          </p:cNvPr>
          <p:cNvSpPr/>
          <p:nvPr/>
        </p:nvSpPr>
        <p:spPr>
          <a:xfrm>
            <a:off x="4929002" y="10834687"/>
            <a:ext cx="78915" cy="734477"/>
          </a:xfrm>
          <a:custGeom>
            <a:avLst/>
            <a:gdLst>
              <a:gd name="connsiteX0" fmla="*/ 77973 w 78915"/>
              <a:gd name="connsiteY0" fmla="*/ 1 h 734477"/>
              <a:gd name="connsiteX1" fmla="*/ 52573 w 78915"/>
              <a:gd name="connsiteY1" fmla="*/ 447676 h 734477"/>
              <a:gd name="connsiteX2" fmla="*/ 11298 w 78915"/>
              <a:gd name="connsiteY2" fmla="*/ 552451 h 734477"/>
              <a:gd name="connsiteX3" fmla="*/ 186 w 78915"/>
              <a:gd name="connsiteY3" fmla="*/ 731838 h 734477"/>
              <a:gd name="connsiteX4" fmla="*/ 9711 w 78915"/>
              <a:gd name="connsiteY4" fmla="*/ 644526 h 734477"/>
              <a:gd name="connsiteX5" fmla="*/ 66861 w 78915"/>
              <a:gd name="connsiteY5" fmla="*/ 442913 h 734477"/>
              <a:gd name="connsiteX6" fmla="*/ 77973 w 78915"/>
              <a:gd name="connsiteY6" fmla="*/ 1 h 73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15" h="734477">
                <a:moveTo>
                  <a:pt x="77973" y="1"/>
                </a:moveTo>
                <a:cubicBezTo>
                  <a:pt x="75592" y="795"/>
                  <a:pt x="63685" y="355601"/>
                  <a:pt x="52573" y="447676"/>
                </a:cubicBezTo>
                <a:cubicBezTo>
                  <a:pt x="41461" y="539751"/>
                  <a:pt x="20029" y="505091"/>
                  <a:pt x="11298" y="552451"/>
                </a:cubicBezTo>
                <a:cubicBezTo>
                  <a:pt x="2567" y="599811"/>
                  <a:pt x="450" y="716492"/>
                  <a:pt x="186" y="731838"/>
                </a:cubicBezTo>
                <a:cubicBezTo>
                  <a:pt x="-78" y="747184"/>
                  <a:pt x="-1402" y="692680"/>
                  <a:pt x="9711" y="644526"/>
                </a:cubicBezTo>
                <a:cubicBezTo>
                  <a:pt x="20823" y="596372"/>
                  <a:pt x="54955" y="550069"/>
                  <a:pt x="66861" y="442913"/>
                </a:cubicBezTo>
                <a:cubicBezTo>
                  <a:pt x="78767" y="335757"/>
                  <a:pt x="80354" y="-793"/>
                  <a:pt x="779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9" name="フリーフォーム: 図形 2568">
            <a:extLst>
              <a:ext uri="{FF2B5EF4-FFF2-40B4-BE49-F238E27FC236}">
                <a16:creationId xmlns:a16="http://schemas.microsoft.com/office/drawing/2014/main" id="{95707EF3-4D85-4652-B3F7-DD6534179196}"/>
              </a:ext>
            </a:extLst>
          </p:cNvPr>
          <p:cNvSpPr/>
          <p:nvPr/>
        </p:nvSpPr>
        <p:spPr>
          <a:xfrm>
            <a:off x="4378318" y="10848948"/>
            <a:ext cx="508015" cy="171634"/>
          </a:xfrm>
          <a:custGeom>
            <a:avLst/>
            <a:gdLst>
              <a:gd name="connsiteX0" fmla="*/ 508007 w 508015"/>
              <a:gd name="connsiteY0" fmla="*/ 27 h 171634"/>
              <a:gd name="connsiteX1" fmla="*/ 266707 w 508015"/>
              <a:gd name="connsiteY1" fmla="*/ 130202 h 171634"/>
              <a:gd name="connsiteX2" fmla="*/ 7 w 508015"/>
              <a:gd name="connsiteY2" fmla="*/ 171477 h 171634"/>
              <a:gd name="connsiteX3" fmla="*/ 258770 w 508015"/>
              <a:gd name="connsiteY3" fmla="*/ 119090 h 171634"/>
              <a:gd name="connsiteX4" fmla="*/ 508007 w 508015"/>
              <a:gd name="connsiteY4" fmla="*/ 27 h 17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15" h="171634">
                <a:moveTo>
                  <a:pt x="508007" y="27"/>
                </a:moveTo>
                <a:cubicBezTo>
                  <a:pt x="509330" y="1879"/>
                  <a:pt x="351374" y="101627"/>
                  <a:pt x="266707" y="130202"/>
                </a:cubicBezTo>
                <a:cubicBezTo>
                  <a:pt x="182040" y="158777"/>
                  <a:pt x="1330" y="173329"/>
                  <a:pt x="7" y="171477"/>
                </a:cubicBezTo>
                <a:cubicBezTo>
                  <a:pt x="-1316" y="169625"/>
                  <a:pt x="177014" y="148194"/>
                  <a:pt x="258770" y="119090"/>
                </a:cubicBezTo>
                <a:cubicBezTo>
                  <a:pt x="340526" y="89986"/>
                  <a:pt x="506684" y="-1825"/>
                  <a:pt x="50800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0" name="フリーフォーム: 図形 2569">
            <a:extLst>
              <a:ext uri="{FF2B5EF4-FFF2-40B4-BE49-F238E27FC236}">
                <a16:creationId xmlns:a16="http://schemas.microsoft.com/office/drawing/2014/main" id="{C03269B2-EEA4-4DA3-85A4-0A62A938F396}"/>
              </a:ext>
            </a:extLst>
          </p:cNvPr>
          <p:cNvSpPr/>
          <p:nvPr/>
        </p:nvSpPr>
        <p:spPr>
          <a:xfrm>
            <a:off x="4825452" y="10864103"/>
            <a:ext cx="63213" cy="743835"/>
          </a:xfrm>
          <a:custGeom>
            <a:avLst/>
            <a:gdLst>
              <a:gd name="connsiteX0" fmla="*/ 62461 w 63213"/>
              <a:gd name="connsiteY0" fmla="*/ 7097 h 743835"/>
              <a:gd name="connsiteX1" fmla="*/ 16423 w 63213"/>
              <a:gd name="connsiteY1" fmla="*/ 157910 h 743835"/>
              <a:gd name="connsiteX2" fmla="*/ 16423 w 63213"/>
              <a:gd name="connsiteY2" fmla="*/ 421435 h 743835"/>
              <a:gd name="connsiteX3" fmla="*/ 18011 w 63213"/>
              <a:gd name="connsiteY3" fmla="*/ 743697 h 743835"/>
              <a:gd name="connsiteX4" fmla="*/ 548 w 63213"/>
              <a:gd name="connsiteY4" fmla="*/ 381747 h 743835"/>
              <a:gd name="connsiteX5" fmla="*/ 41823 w 63213"/>
              <a:gd name="connsiteY5" fmla="*/ 61072 h 743835"/>
              <a:gd name="connsiteX6" fmla="*/ 62461 w 63213"/>
              <a:gd name="connsiteY6" fmla="*/ 7097 h 7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3" h="743835">
                <a:moveTo>
                  <a:pt x="62461" y="7097"/>
                </a:moveTo>
                <a:cubicBezTo>
                  <a:pt x="58228" y="23237"/>
                  <a:pt x="24096" y="88854"/>
                  <a:pt x="16423" y="157910"/>
                </a:cubicBezTo>
                <a:cubicBezTo>
                  <a:pt x="8750" y="226966"/>
                  <a:pt x="16158" y="323804"/>
                  <a:pt x="16423" y="421435"/>
                </a:cubicBezTo>
                <a:cubicBezTo>
                  <a:pt x="16688" y="519066"/>
                  <a:pt x="20657" y="750312"/>
                  <a:pt x="18011" y="743697"/>
                </a:cubicBezTo>
                <a:cubicBezTo>
                  <a:pt x="15365" y="737082"/>
                  <a:pt x="-3421" y="495518"/>
                  <a:pt x="548" y="381747"/>
                </a:cubicBezTo>
                <a:cubicBezTo>
                  <a:pt x="4517" y="267976"/>
                  <a:pt x="31504" y="122455"/>
                  <a:pt x="41823" y="61072"/>
                </a:cubicBezTo>
                <a:cubicBezTo>
                  <a:pt x="52142" y="-311"/>
                  <a:pt x="66694" y="-9043"/>
                  <a:pt x="62461" y="7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1" name="フリーフォーム: 図形 2570">
            <a:extLst>
              <a:ext uri="{FF2B5EF4-FFF2-40B4-BE49-F238E27FC236}">
                <a16:creationId xmlns:a16="http://schemas.microsoft.com/office/drawing/2014/main" id="{7E123410-066A-4E62-8975-87D3180BBBCC}"/>
              </a:ext>
            </a:extLst>
          </p:cNvPr>
          <p:cNvSpPr/>
          <p:nvPr/>
        </p:nvSpPr>
        <p:spPr>
          <a:xfrm>
            <a:off x="4914809" y="10827502"/>
            <a:ext cx="44813" cy="483356"/>
          </a:xfrm>
          <a:custGeom>
            <a:avLst/>
            <a:gdLst>
              <a:gd name="connsiteX0" fmla="*/ 44541 w 44813"/>
              <a:gd name="connsiteY0" fmla="*/ 836 h 483356"/>
              <a:gd name="connsiteX1" fmla="*/ 33429 w 44813"/>
              <a:gd name="connsiteY1" fmla="*/ 272298 h 483356"/>
              <a:gd name="connsiteX2" fmla="*/ 1679 w 44813"/>
              <a:gd name="connsiteY2" fmla="*/ 458036 h 483356"/>
              <a:gd name="connsiteX3" fmla="*/ 6441 w 44813"/>
              <a:gd name="connsiteY3" fmla="*/ 453273 h 483356"/>
              <a:gd name="connsiteX4" fmla="*/ 23904 w 44813"/>
              <a:gd name="connsiteY4" fmla="*/ 196098 h 483356"/>
              <a:gd name="connsiteX5" fmla="*/ 44541 w 44813"/>
              <a:gd name="connsiteY5" fmla="*/ 836 h 4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13" h="483356">
                <a:moveTo>
                  <a:pt x="44541" y="836"/>
                </a:moveTo>
                <a:cubicBezTo>
                  <a:pt x="46128" y="13536"/>
                  <a:pt x="40573" y="196098"/>
                  <a:pt x="33429" y="272298"/>
                </a:cubicBezTo>
                <a:cubicBezTo>
                  <a:pt x="26285" y="348498"/>
                  <a:pt x="6177" y="427874"/>
                  <a:pt x="1679" y="458036"/>
                </a:cubicBezTo>
                <a:cubicBezTo>
                  <a:pt x="-2819" y="488199"/>
                  <a:pt x="2737" y="496929"/>
                  <a:pt x="6441" y="453273"/>
                </a:cubicBezTo>
                <a:cubicBezTo>
                  <a:pt x="10145" y="409617"/>
                  <a:pt x="18877" y="269123"/>
                  <a:pt x="23904" y="196098"/>
                </a:cubicBezTo>
                <a:cubicBezTo>
                  <a:pt x="28931" y="123073"/>
                  <a:pt x="42954" y="-11864"/>
                  <a:pt x="44541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2" name="フリーフォーム: 図形 2571">
            <a:extLst>
              <a:ext uri="{FF2B5EF4-FFF2-40B4-BE49-F238E27FC236}">
                <a16:creationId xmlns:a16="http://schemas.microsoft.com/office/drawing/2014/main" id="{D49DFCD4-DB9D-4388-910B-98EBBCA3C71E}"/>
              </a:ext>
            </a:extLst>
          </p:cNvPr>
          <p:cNvSpPr/>
          <p:nvPr/>
        </p:nvSpPr>
        <p:spPr>
          <a:xfrm>
            <a:off x="4874386" y="10927862"/>
            <a:ext cx="64508" cy="456937"/>
          </a:xfrm>
          <a:custGeom>
            <a:avLst/>
            <a:gdLst>
              <a:gd name="connsiteX0" fmla="*/ 40514 w 64508"/>
              <a:gd name="connsiteY0" fmla="*/ 488 h 456937"/>
              <a:gd name="connsiteX1" fmla="*/ 15114 w 64508"/>
              <a:gd name="connsiteY1" fmla="*/ 271951 h 456937"/>
              <a:gd name="connsiteX2" fmla="*/ 19877 w 64508"/>
              <a:gd name="connsiteY2" fmla="*/ 389426 h 456937"/>
              <a:gd name="connsiteX3" fmla="*/ 64327 w 64508"/>
              <a:gd name="connsiteY3" fmla="*/ 456101 h 456937"/>
              <a:gd name="connsiteX4" fmla="*/ 827 w 64508"/>
              <a:gd name="connsiteY4" fmla="*/ 344976 h 456937"/>
              <a:gd name="connsiteX5" fmla="*/ 40514 w 64508"/>
              <a:gd name="connsiteY5" fmla="*/ 488 h 45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8" h="456937">
                <a:moveTo>
                  <a:pt x="40514" y="488"/>
                </a:moveTo>
                <a:cubicBezTo>
                  <a:pt x="42895" y="-11683"/>
                  <a:pt x="18553" y="207128"/>
                  <a:pt x="15114" y="271951"/>
                </a:cubicBezTo>
                <a:cubicBezTo>
                  <a:pt x="11675" y="336774"/>
                  <a:pt x="11675" y="358734"/>
                  <a:pt x="19877" y="389426"/>
                </a:cubicBezTo>
                <a:cubicBezTo>
                  <a:pt x="28079" y="420118"/>
                  <a:pt x="67502" y="463509"/>
                  <a:pt x="64327" y="456101"/>
                </a:cubicBezTo>
                <a:cubicBezTo>
                  <a:pt x="61152" y="448693"/>
                  <a:pt x="8235" y="420382"/>
                  <a:pt x="827" y="344976"/>
                </a:cubicBezTo>
                <a:cubicBezTo>
                  <a:pt x="-6581" y="269570"/>
                  <a:pt x="38133" y="12659"/>
                  <a:pt x="40514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3" name="フリーフォーム: 図形 2572">
            <a:extLst>
              <a:ext uri="{FF2B5EF4-FFF2-40B4-BE49-F238E27FC236}">
                <a16:creationId xmlns:a16="http://schemas.microsoft.com/office/drawing/2014/main" id="{56BFA6BA-35A8-41C3-9AF1-8E23A746B97B}"/>
              </a:ext>
            </a:extLst>
          </p:cNvPr>
          <p:cNvSpPr/>
          <p:nvPr/>
        </p:nvSpPr>
        <p:spPr>
          <a:xfrm>
            <a:off x="1204720" y="5363154"/>
            <a:ext cx="1264132" cy="726599"/>
          </a:xfrm>
          <a:custGeom>
            <a:avLst/>
            <a:gdLst>
              <a:gd name="connsiteX0" fmla="*/ 330393 w 1264132"/>
              <a:gd name="connsiteY0" fmla="*/ 2596 h 726599"/>
              <a:gd name="connsiteX1" fmla="*/ 157355 w 1264132"/>
              <a:gd name="connsiteY1" fmla="*/ 126421 h 726599"/>
              <a:gd name="connsiteX2" fmla="*/ 74805 w 1264132"/>
              <a:gd name="connsiteY2" fmla="*/ 302634 h 726599"/>
              <a:gd name="connsiteX3" fmla="*/ 151005 w 1264132"/>
              <a:gd name="connsiteY3" fmla="*/ 532821 h 726599"/>
              <a:gd name="connsiteX4" fmla="*/ 455805 w 1264132"/>
              <a:gd name="connsiteY4" fmla="*/ 647121 h 726599"/>
              <a:gd name="connsiteX5" fmla="*/ 803468 w 1264132"/>
              <a:gd name="connsiteY5" fmla="*/ 688396 h 726599"/>
              <a:gd name="connsiteX6" fmla="*/ 1228918 w 1264132"/>
              <a:gd name="connsiteY6" fmla="*/ 612196 h 726599"/>
              <a:gd name="connsiteX7" fmla="*/ 1192405 w 1264132"/>
              <a:gd name="connsiteY7" fmla="*/ 629659 h 726599"/>
              <a:gd name="connsiteX8" fmla="*/ 812993 w 1264132"/>
              <a:gd name="connsiteY8" fmla="*/ 723321 h 726599"/>
              <a:gd name="connsiteX9" fmla="*/ 79568 w 1264132"/>
              <a:gd name="connsiteY9" fmla="*/ 496309 h 726599"/>
              <a:gd name="connsiteX10" fmla="*/ 50993 w 1264132"/>
              <a:gd name="connsiteY10" fmla="*/ 242309 h 726599"/>
              <a:gd name="connsiteX11" fmla="*/ 330393 w 1264132"/>
              <a:gd name="connsiteY11" fmla="*/ 2596 h 7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4132" h="726599">
                <a:moveTo>
                  <a:pt x="330393" y="2596"/>
                </a:moveTo>
                <a:cubicBezTo>
                  <a:pt x="348120" y="-16719"/>
                  <a:pt x="199953" y="76415"/>
                  <a:pt x="157355" y="126421"/>
                </a:cubicBezTo>
                <a:cubicBezTo>
                  <a:pt x="114757" y="176427"/>
                  <a:pt x="75863" y="234901"/>
                  <a:pt x="74805" y="302634"/>
                </a:cubicBezTo>
                <a:cubicBezTo>
                  <a:pt x="73747" y="370367"/>
                  <a:pt x="87505" y="475407"/>
                  <a:pt x="151005" y="532821"/>
                </a:cubicBezTo>
                <a:cubicBezTo>
                  <a:pt x="214505" y="590235"/>
                  <a:pt x="347061" y="621192"/>
                  <a:pt x="455805" y="647121"/>
                </a:cubicBezTo>
                <a:cubicBezTo>
                  <a:pt x="564549" y="673050"/>
                  <a:pt x="674616" y="694217"/>
                  <a:pt x="803468" y="688396"/>
                </a:cubicBezTo>
                <a:cubicBezTo>
                  <a:pt x="932320" y="682575"/>
                  <a:pt x="1164095" y="621985"/>
                  <a:pt x="1228918" y="612196"/>
                </a:cubicBezTo>
                <a:cubicBezTo>
                  <a:pt x="1293741" y="602407"/>
                  <a:pt x="1261726" y="611138"/>
                  <a:pt x="1192405" y="629659"/>
                </a:cubicBezTo>
                <a:cubicBezTo>
                  <a:pt x="1123084" y="648180"/>
                  <a:pt x="998466" y="745546"/>
                  <a:pt x="812993" y="723321"/>
                </a:cubicBezTo>
                <a:cubicBezTo>
                  <a:pt x="627520" y="701096"/>
                  <a:pt x="206568" y="576478"/>
                  <a:pt x="79568" y="496309"/>
                </a:cubicBezTo>
                <a:cubicBezTo>
                  <a:pt x="-47432" y="416140"/>
                  <a:pt x="4691" y="325917"/>
                  <a:pt x="50993" y="242309"/>
                </a:cubicBezTo>
                <a:cubicBezTo>
                  <a:pt x="97295" y="158701"/>
                  <a:pt x="312666" y="21911"/>
                  <a:pt x="330393" y="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4" name="フリーフォーム: 図形 2573">
            <a:extLst>
              <a:ext uri="{FF2B5EF4-FFF2-40B4-BE49-F238E27FC236}">
                <a16:creationId xmlns:a16="http://schemas.microsoft.com/office/drawing/2014/main" id="{B9934C84-258F-4D8D-97E1-01E3244B3490}"/>
              </a:ext>
            </a:extLst>
          </p:cNvPr>
          <p:cNvSpPr/>
          <p:nvPr/>
        </p:nvSpPr>
        <p:spPr>
          <a:xfrm>
            <a:off x="1124244" y="5294873"/>
            <a:ext cx="1239418" cy="897979"/>
          </a:xfrm>
          <a:custGeom>
            <a:avLst/>
            <a:gdLst>
              <a:gd name="connsiteX0" fmla="*/ 385469 w 1239418"/>
              <a:gd name="connsiteY0" fmla="*/ 5790 h 897979"/>
              <a:gd name="connsiteX1" fmla="*/ 53681 w 1239418"/>
              <a:gd name="connsiteY1" fmla="*/ 247090 h 897979"/>
              <a:gd name="connsiteX2" fmla="*/ 29869 w 1239418"/>
              <a:gd name="connsiteY2" fmla="*/ 496327 h 897979"/>
              <a:gd name="connsiteX3" fmla="*/ 347369 w 1239418"/>
              <a:gd name="connsiteY3" fmla="*/ 767790 h 897979"/>
              <a:gd name="connsiteX4" fmla="*/ 536281 w 1239418"/>
              <a:gd name="connsiteY4" fmla="*/ 831290 h 897979"/>
              <a:gd name="connsiteX5" fmla="*/ 669631 w 1239418"/>
              <a:gd name="connsiteY5" fmla="*/ 836052 h 897979"/>
              <a:gd name="connsiteX6" fmla="*/ 901406 w 1239418"/>
              <a:gd name="connsiteY6" fmla="*/ 823352 h 897979"/>
              <a:gd name="connsiteX7" fmla="*/ 1228431 w 1239418"/>
              <a:gd name="connsiteY7" fmla="*/ 713815 h 897979"/>
              <a:gd name="connsiteX8" fmla="*/ 1168106 w 1239418"/>
              <a:gd name="connsiteY8" fmla="*/ 737627 h 897979"/>
              <a:gd name="connsiteX9" fmla="*/ 749006 w 1239418"/>
              <a:gd name="connsiteY9" fmla="*/ 897965 h 897979"/>
              <a:gd name="connsiteX10" fmla="*/ 194969 w 1239418"/>
              <a:gd name="connsiteY10" fmla="*/ 728102 h 897979"/>
              <a:gd name="connsiteX11" fmla="*/ 52094 w 1239418"/>
              <a:gd name="connsiteY11" fmla="*/ 394727 h 897979"/>
              <a:gd name="connsiteX12" fmla="*/ 287044 w 1239418"/>
              <a:gd name="connsiteY12" fmla="*/ 101040 h 897979"/>
              <a:gd name="connsiteX13" fmla="*/ 385469 w 1239418"/>
              <a:gd name="connsiteY13" fmla="*/ 5790 h 89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9418" h="897979">
                <a:moveTo>
                  <a:pt x="385469" y="5790"/>
                </a:moveTo>
                <a:cubicBezTo>
                  <a:pt x="346575" y="30132"/>
                  <a:pt x="112948" y="165334"/>
                  <a:pt x="53681" y="247090"/>
                </a:cubicBezTo>
                <a:cubicBezTo>
                  <a:pt x="-5586" y="328846"/>
                  <a:pt x="-19079" y="409544"/>
                  <a:pt x="29869" y="496327"/>
                </a:cubicBezTo>
                <a:cubicBezTo>
                  <a:pt x="78817" y="583110"/>
                  <a:pt x="262967" y="711963"/>
                  <a:pt x="347369" y="767790"/>
                </a:cubicBezTo>
                <a:cubicBezTo>
                  <a:pt x="431771" y="823617"/>
                  <a:pt x="482571" y="819913"/>
                  <a:pt x="536281" y="831290"/>
                </a:cubicBezTo>
                <a:cubicBezTo>
                  <a:pt x="589991" y="842667"/>
                  <a:pt x="608777" y="837375"/>
                  <a:pt x="669631" y="836052"/>
                </a:cubicBezTo>
                <a:cubicBezTo>
                  <a:pt x="730485" y="834729"/>
                  <a:pt x="808273" y="843725"/>
                  <a:pt x="901406" y="823352"/>
                </a:cubicBezTo>
                <a:cubicBezTo>
                  <a:pt x="994539" y="802979"/>
                  <a:pt x="1183981" y="728102"/>
                  <a:pt x="1228431" y="713815"/>
                </a:cubicBezTo>
                <a:cubicBezTo>
                  <a:pt x="1272881" y="699528"/>
                  <a:pt x="1168106" y="737627"/>
                  <a:pt x="1168106" y="737627"/>
                </a:cubicBezTo>
                <a:cubicBezTo>
                  <a:pt x="1088202" y="768319"/>
                  <a:pt x="911195" y="899552"/>
                  <a:pt x="749006" y="897965"/>
                </a:cubicBezTo>
                <a:cubicBezTo>
                  <a:pt x="586817" y="896378"/>
                  <a:pt x="311121" y="811975"/>
                  <a:pt x="194969" y="728102"/>
                </a:cubicBezTo>
                <a:cubicBezTo>
                  <a:pt x="78817" y="644229"/>
                  <a:pt x="36748" y="499237"/>
                  <a:pt x="52094" y="394727"/>
                </a:cubicBezTo>
                <a:cubicBezTo>
                  <a:pt x="67440" y="290217"/>
                  <a:pt x="233069" y="164275"/>
                  <a:pt x="287044" y="101040"/>
                </a:cubicBezTo>
                <a:cubicBezTo>
                  <a:pt x="341019" y="37805"/>
                  <a:pt x="424363" y="-18552"/>
                  <a:pt x="385469" y="5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5" name="フリーフォーム: 図形 2574">
            <a:extLst>
              <a:ext uri="{FF2B5EF4-FFF2-40B4-BE49-F238E27FC236}">
                <a16:creationId xmlns:a16="http://schemas.microsoft.com/office/drawing/2014/main" id="{2F2C07C3-0F4E-4F57-88F5-57D213DE47A4}"/>
              </a:ext>
            </a:extLst>
          </p:cNvPr>
          <p:cNvSpPr/>
          <p:nvPr/>
        </p:nvSpPr>
        <p:spPr>
          <a:xfrm>
            <a:off x="1096270" y="6039748"/>
            <a:ext cx="811905" cy="289768"/>
          </a:xfrm>
          <a:custGeom>
            <a:avLst/>
            <a:gdLst>
              <a:gd name="connsiteX0" fmla="*/ 811905 w 811905"/>
              <a:gd name="connsiteY0" fmla="*/ 289615 h 289768"/>
              <a:gd name="connsiteX1" fmla="*/ 594418 w 811905"/>
              <a:gd name="connsiteY1" fmla="*/ 253102 h 289768"/>
              <a:gd name="connsiteX2" fmla="*/ 321368 w 811905"/>
              <a:gd name="connsiteY2" fmla="*/ 202302 h 289768"/>
              <a:gd name="connsiteX3" fmla="*/ 83243 w 811905"/>
              <a:gd name="connsiteY3" fmla="*/ 95940 h 289768"/>
              <a:gd name="connsiteX4" fmla="*/ 21330 w 811905"/>
              <a:gd name="connsiteY4" fmla="*/ 2277 h 289768"/>
              <a:gd name="connsiteX5" fmla="*/ 54668 w 811905"/>
              <a:gd name="connsiteY5" fmla="*/ 46727 h 289768"/>
              <a:gd name="connsiteX6" fmla="*/ 592830 w 811905"/>
              <a:gd name="connsiteY6" fmla="*/ 235640 h 289768"/>
              <a:gd name="connsiteX7" fmla="*/ 811905 w 811905"/>
              <a:gd name="connsiteY7" fmla="*/ 289615 h 28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905" h="289768">
                <a:moveTo>
                  <a:pt x="811905" y="289615"/>
                </a:moveTo>
                <a:cubicBezTo>
                  <a:pt x="812170" y="292525"/>
                  <a:pt x="594418" y="253102"/>
                  <a:pt x="594418" y="253102"/>
                </a:cubicBezTo>
                <a:cubicBezTo>
                  <a:pt x="512662" y="238550"/>
                  <a:pt x="406564" y="228496"/>
                  <a:pt x="321368" y="202302"/>
                </a:cubicBezTo>
                <a:cubicBezTo>
                  <a:pt x="236172" y="176108"/>
                  <a:pt x="133249" y="129277"/>
                  <a:pt x="83243" y="95940"/>
                </a:cubicBezTo>
                <a:cubicBezTo>
                  <a:pt x="33237" y="62602"/>
                  <a:pt x="26092" y="10479"/>
                  <a:pt x="21330" y="2277"/>
                </a:cubicBezTo>
                <a:cubicBezTo>
                  <a:pt x="16567" y="-5925"/>
                  <a:pt x="-40582" y="7833"/>
                  <a:pt x="54668" y="46727"/>
                </a:cubicBezTo>
                <a:cubicBezTo>
                  <a:pt x="149918" y="85621"/>
                  <a:pt x="463449" y="199921"/>
                  <a:pt x="592830" y="235640"/>
                </a:cubicBezTo>
                <a:cubicBezTo>
                  <a:pt x="722211" y="271359"/>
                  <a:pt x="811640" y="286705"/>
                  <a:pt x="811905" y="289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6" name="フリーフォーム: 図形 2575">
            <a:extLst>
              <a:ext uri="{FF2B5EF4-FFF2-40B4-BE49-F238E27FC236}">
                <a16:creationId xmlns:a16="http://schemas.microsoft.com/office/drawing/2014/main" id="{937EB503-C36D-4D60-8C99-B881792DD3B1}"/>
              </a:ext>
            </a:extLst>
          </p:cNvPr>
          <p:cNvSpPr/>
          <p:nvPr/>
        </p:nvSpPr>
        <p:spPr>
          <a:xfrm>
            <a:off x="678776" y="6120036"/>
            <a:ext cx="1186537" cy="331564"/>
          </a:xfrm>
          <a:custGeom>
            <a:avLst/>
            <a:gdLst>
              <a:gd name="connsiteX0" fmla="*/ 1186537 w 1186537"/>
              <a:gd name="connsiteY0" fmla="*/ 331564 h 331564"/>
              <a:gd name="connsiteX1" fmla="*/ 1061124 w 1186537"/>
              <a:gd name="connsiteY1" fmla="*/ 225201 h 331564"/>
              <a:gd name="connsiteX2" fmla="*/ 459462 w 1186537"/>
              <a:gd name="connsiteY2" fmla="*/ 52164 h 331564"/>
              <a:gd name="connsiteX3" fmla="*/ 181649 w 1186537"/>
              <a:gd name="connsiteY3" fmla="*/ 12476 h 331564"/>
              <a:gd name="connsiteX4" fmla="*/ 5437 w 1186537"/>
              <a:gd name="connsiteY4" fmla="*/ 245839 h 331564"/>
              <a:gd name="connsiteX5" fmla="*/ 54649 w 1186537"/>
              <a:gd name="connsiteY5" fmla="*/ 174401 h 331564"/>
              <a:gd name="connsiteX6" fmla="*/ 153074 w 1186537"/>
              <a:gd name="connsiteY6" fmla="*/ 90264 h 331564"/>
              <a:gd name="connsiteX7" fmla="*/ 313412 w 1186537"/>
              <a:gd name="connsiteY7" fmla="*/ 98201 h 331564"/>
              <a:gd name="connsiteX8" fmla="*/ 584874 w 1186537"/>
              <a:gd name="connsiteY8" fmla="*/ 183926 h 331564"/>
              <a:gd name="connsiteX9" fmla="*/ 918249 w 1186537"/>
              <a:gd name="connsiteY9" fmla="*/ 245839 h 331564"/>
              <a:gd name="connsiteX10" fmla="*/ 1186537 w 1186537"/>
              <a:gd name="connsiteY10" fmla="*/ 331564 h 33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537" h="331564">
                <a:moveTo>
                  <a:pt x="1186537" y="331564"/>
                </a:moveTo>
                <a:cubicBezTo>
                  <a:pt x="1184420" y="301666"/>
                  <a:pt x="1182303" y="271768"/>
                  <a:pt x="1061124" y="225201"/>
                </a:cubicBezTo>
                <a:cubicBezTo>
                  <a:pt x="939945" y="178634"/>
                  <a:pt x="606041" y="87618"/>
                  <a:pt x="459462" y="52164"/>
                </a:cubicBezTo>
                <a:cubicBezTo>
                  <a:pt x="312883" y="16710"/>
                  <a:pt x="257320" y="-19803"/>
                  <a:pt x="181649" y="12476"/>
                </a:cubicBezTo>
                <a:cubicBezTo>
                  <a:pt x="105978" y="44755"/>
                  <a:pt x="26604" y="218851"/>
                  <a:pt x="5437" y="245839"/>
                </a:cubicBezTo>
                <a:cubicBezTo>
                  <a:pt x="-15730" y="272826"/>
                  <a:pt x="30043" y="200330"/>
                  <a:pt x="54649" y="174401"/>
                </a:cubicBezTo>
                <a:cubicBezTo>
                  <a:pt x="79255" y="148472"/>
                  <a:pt x="109947" y="102964"/>
                  <a:pt x="153074" y="90264"/>
                </a:cubicBezTo>
                <a:cubicBezTo>
                  <a:pt x="196201" y="77564"/>
                  <a:pt x="241445" y="82591"/>
                  <a:pt x="313412" y="98201"/>
                </a:cubicBezTo>
                <a:cubicBezTo>
                  <a:pt x="385379" y="113811"/>
                  <a:pt x="484068" y="159320"/>
                  <a:pt x="584874" y="183926"/>
                </a:cubicBezTo>
                <a:cubicBezTo>
                  <a:pt x="685680" y="208532"/>
                  <a:pt x="918249" y="245839"/>
                  <a:pt x="918249" y="245839"/>
                </a:cubicBezTo>
                <a:lnTo>
                  <a:pt x="1186537" y="331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7" name="フリーフォーム: 図形 2576">
            <a:extLst>
              <a:ext uri="{FF2B5EF4-FFF2-40B4-BE49-F238E27FC236}">
                <a16:creationId xmlns:a16="http://schemas.microsoft.com/office/drawing/2014/main" id="{B6DB1474-1A11-4FB5-9846-3C816D7C053C}"/>
              </a:ext>
            </a:extLst>
          </p:cNvPr>
          <p:cNvSpPr/>
          <p:nvPr/>
        </p:nvSpPr>
        <p:spPr>
          <a:xfrm>
            <a:off x="703532" y="6335472"/>
            <a:ext cx="1123317" cy="170234"/>
          </a:xfrm>
          <a:custGeom>
            <a:avLst/>
            <a:gdLst>
              <a:gd name="connsiteX0" fmla="*/ 1118918 w 1123317"/>
              <a:gd name="connsiteY0" fmla="*/ 165341 h 170234"/>
              <a:gd name="connsiteX1" fmla="*/ 631556 w 1123317"/>
              <a:gd name="connsiteY1" fmla="*/ 41516 h 170234"/>
              <a:gd name="connsiteX2" fmla="*/ 287068 w 1123317"/>
              <a:gd name="connsiteY2" fmla="*/ 241 h 170234"/>
              <a:gd name="connsiteX3" fmla="*/ 12431 w 1123317"/>
              <a:gd name="connsiteY3" fmla="*/ 24053 h 170234"/>
              <a:gd name="connsiteX4" fmla="*/ 128318 w 1123317"/>
              <a:gd name="connsiteY4" fmla="*/ 14528 h 170234"/>
              <a:gd name="connsiteX5" fmla="*/ 829993 w 1123317"/>
              <a:gd name="connsiteY5" fmla="*/ 132003 h 170234"/>
              <a:gd name="connsiteX6" fmla="*/ 1118918 w 1123317"/>
              <a:gd name="connsiteY6" fmla="*/ 165341 h 1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317" h="170234">
                <a:moveTo>
                  <a:pt x="1118918" y="165341"/>
                </a:moveTo>
                <a:cubicBezTo>
                  <a:pt x="1085845" y="150260"/>
                  <a:pt x="770198" y="69033"/>
                  <a:pt x="631556" y="41516"/>
                </a:cubicBezTo>
                <a:cubicBezTo>
                  <a:pt x="492914" y="13999"/>
                  <a:pt x="390255" y="3151"/>
                  <a:pt x="287068" y="241"/>
                </a:cubicBezTo>
                <a:cubicBezTo>
                  <a:pt x="183881" y="-2669"/>
                  <a:pt x="38889" y="21672"/>
                  <a:pt x="12431" y="24053"/>
                </a:cubicBezTo>
                <a:cubicBezTo>
                  <a:pt x="-14027" y="26434"/>
                  <a:pt x="-7942" y="-3464"/>
                  <a:pt x="128318" y="14528"/>
                </a:cubicBezTo>
                <a:cubicBezTo>
                  <a:pt x="264578" y="32520"/>
                  <a:pt x="667010" y="105809"/>
                  <a:pt x="829993" y="132003"/>
                </a:cubicBezTo>
                <a:cubicBezTo>
                  <a:pt x="992976" y="158197"/>
                  <a:pt x="1151991" y="180422"/>
                  <a:pt x="1118918" y="165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8" name="フリーフォーム: 図形 2577">
            <a:extLst>
              <a:ext uri="{FF2B5EF4-FFF2-40B4-BE49-F238E27FC236}">
                <a16:creationId xmlns:a16="http://schemas.microsoft.com/office/drawing/2014/main" id="{46432180-7074-4E79-A2D5-7928B7E927DC}"/>
              </a:ext>
            </a:extLst>
          </p:cNvPr>
          <p:cNvSpPr/>
          <p:nvPr/>
        </p:nvSpPr>
        <p:spPr>
          <a:xfrm>
            <a:off x="1084186" y="6608761"/>
            <a:ext cx="718545" cy="198740"/>
          </a:xfrm>
          <a:custGeom>
            <a:avLst/>
            <a:gdLst>
              <a:gd name="connsiteX0" fmla="*/ 714452 w 718545"/>
              <a:gd name="connsiteY0" fmla="*/ 2 h 198740"/>
              <a:gd name="connsiteX1" fmla="*/ 587452 w 718545"/>
              <a:gd name="connsiteY1" fmla="*/ 106364 h 198740"/>
              <a:gd name="connsiteX2" fmla="*/ 473152 w 718545"/>
              <a:gd name="connsiteY2" fmla="*/ 168277 h 198740"/>
              <a:gd name="connsiteX3" fmla="*/ 12777 w 718545"/>
              <a:gd name="connsiteY3" fmla="*/ 196852 h 198740"/>
              <a:gd name="connsiteX4" fmla="*/ 154064 w 718545"/>
              <a:gd name="connsiteY4" fmla="*/ 185739 h 198740"/>
              <a:gd name="connsiteX5" fmla="*/ 425527 w 718545"/>
              <a:gd name="connsiteY5" fmla="*/ 103189 h 198740"/>
              <a:gd name="connsiteX6" fmla="*/ 714452 w 718545"/>
              <a:gd name="connsiteY6" fmla="*/ 2 h 1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545" h="198740">
                <a:moveTo>
                  <a:pt x="714452" y="2"/>
                </a:moveTo>
                <a:cubicBezTo>
                  <a:pt x="741439" y="531"/>
                  <a:pt x="627669" y="78318"/>
                  <a:pt x="587452" y="106364"/>
                </a:cubicBezTo>
                <a:cubicBezTo>
                  <a:pt x="547235" y="134410"/>
                  <a:pt x="568931" y="153196"/>
                  <a:pt x="473152" y="168277"/>
                </a:cubicBezTo>
                <a:cubicBezTo>
                  <a:pt x="377373" y="183358"/>
                  <a:pt x="65958" y="193942"/>
                  <a:pt x="12777" y="196852"/>
                </a:cubicBezTo>
                <a:cubicBezTo>
                  <a:pt x="-40404" y="199762"/>
                  <a:pt x="85272" y="201349"/>
                  <a:pt x="154064" y="185739"/>
                </a:cubicBezTo>
                <a:cubicBezTo>
                  <a:pt x="222856" y="170129"/>
                  <a:pt x="336627" y="134674"/>
                  <a:pt x="425527" y="103189"/>
                </a:cubicBezTo>
                <a:cubicBezTo>
                  <a:pt x="514427" y="71704"/>
                  <a:pt x="687465" y="-527"/>
                  <a:pt x="71445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9" name="フリーフォーム: 図形 2578">
            <a:extLst>
              <a:ext uri="{FF2B5EF4-FFF2-40B4-BE49-F238E27FC236}">
                <a16:creationId xmlns:a16="http://schemas.microsoft.com/office/drawing/2014/main" id="{1DF3F60E-D09B-4D66-83FD-D45E1064C282}"/>
              </a:ext>
            </a:extLst>
          </p:cNvPr>
          <p:cNvSpPr/>
          <p:nvPr/>
        </p:nvSpPr>
        <p:spPr>
          <a:xfrm>
            <a:off x="1195765" y="6501048"/>
            <a:ext cx="516670" cy="285361"/>
          </a:xfrm>
          <a:custGeom>
            <a:avLst/>
            <a:gdLst>
              <a:gd name="connsiteX0" fmla="*/ 510798 w 516670"/>
              <a:gd name="connsiteY0" fmla="*/ 1352 h 285361"/>
              <a:gd name="connsiteX1" fmla="*/ 288548 w 516670"/>
              <a:gd name="connsiteY1" fmla="*/ 87077 h 285361"/>
              <a:gd name="connsiteX2" fmla="*/ 112335 w 516670"/>
              <a:gd name="connsiteY2" fmla="*/ 168040 h 285361"/>
              <a:gd name="connsiteX3" fmla="*/ 17085 w 516670"/>
              <a:gd name="connsiteY3" fmla="*/ 282340 h 285361"/>
              <a:gd name="connsiteX4" fmla="*/ 28198 w 516670"/>
              <a:gd name="connsiteY4" fmla="*/ 244240 h 285361"/>
              <a:gd name="connsiteX5" fmla="*/ 34548 w 516670"/>
              <a:gd name="connsiteY5" fmla="*/ 158515 h 285361"/>
              <a:gd name="connsiteX6" fmla="*/ 510798 w 516670"/>
              <a:gd name="connsiteY6" fmla="*/ 1352 h 28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670" h="285361">
                <a:moveTo>
                  <a:pt x="510798" y="1352"/>
                </a:moveTo>
                <a:cubicBezTo>
                  <a:pt x="553131" y="-10554"/>
                  <a:pt x="354958" y="59296"/>
                  <a:pt x="288548" y="87077"/>
                </a:cubicBezTo>
                <a:cubicBezTo>
                  <a:pt x="222138" y="114858"/>
                  <a:pt x="157579" y="135496"/>
                  <a:pt x="112335" y="168040"/>
                </a:cubicBezTo>
                <a:cubicBezTo>
                  <a:pt x="67091" y="200584"/>
                  <a:pt x="31108" y="269640"/>
                  <a:pt x="17085" y="282340"/>
                </a:cubicBezTo>
                <a:cubicBezTo>
                  <a:pt x="3062" y="295040"/>
                  <a:pt x="25288" y="264877"/>
                  <a:pt x="28198" y="244240"/>
                </a:cubicBezTo>
                <a:cubicBezTo>
                  <a:pt x="31108" y="223603"/>
                  <a:pt x="-40858" y="198732"/>
                  <a:pt x="34548" y="158515"/>
                </a:cubicBezTo>
                <a:cubicBezTo>
                  <a:pt x="109954" y="118298"/>
                  <a:pt x="468465" y="13258"/>
                  <a:pt x="510798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0" name="フリーフォーム: 図形 2579">
            <a:extLst>
              <a:ext uri="{FF2B5EF4-FFF2-40B4-BE49-F238E27FC236}">
                <a16:creationId xmlns:a16="http://schemas.microsoft.com/office/drawing/2014/main" id="{6942A7EE-6D30-4A49-9012-D951FC9C2F57}"/>
              </a:ext>
            </a:extLst>
          </p:cNvPr>
          <p:cNvSpPr/>
          <p:nvPr/>
        </p:nvSpPr>
        <p:spPr>
          <a:xfrm>
            <a:off x="1013973" y="6452302"/>
            <a:ext cx="472673" cy="192773"/>
          </a:xfrm>
          <a:custGeom>
            <a:avLst/>
            <a:gdLst>
              <a:gd name="connsiteX0" fmla="*/ 470340 w 472673"/>
              <a:gd name="connsiteY0" fmla="*/ 5648 h 192773"/>
              <a:gd name="connsiteX1" fmla="*/ 213165 w 472673"/>
              <a:gd name="connsiteY1" fmla="*/ 23111 h 192773"/>
              <a:gd name="connsiteX2" fmla="*/ 78227 w 472673"/>
              <a:gd name="connsiteY2" fmla="*/ 62798 h 192773"/>
              <a:gd name="connsiteX3" fmla="*/ 14727 w 472673"/>
              <a:gd name="connsiteY3" fmla="*/ 191386 h 192773"/>
              <a:gd name="connsiteX4" fmla="*/ 49652 w 472673"/>
              <a:gd name="connsiteY4" fmla="*/ 123123 h 192773"/>
              <a:gd name="connsiteX5" fmla="*/ 470340 w 472673"/>
              <a:gd name="connsiteY5" fmla="*/ 5648 h 1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673" h="192773">
                <a:moveTo>
                  <a:pt x="470340" y="5648"/>
                </a:moveTo>
                <a:cubicBezTo>
                  <a:pt x="497592" y="-11021"/>
                  <a:pt x="278517" y="13586"/>
                  <a:pt x="213165" y="23111"/>
                </a:cubicBezTo>
                <a:cubicBezTo>
                  <a:pt x="147813" y="32636"/>
                  <a:pt x="111300" y="34752"/>
                  <a:pt x="78227" y="62798"/>
                </a:cubicBezTo>
                <a:cubicBezTo>
                  <a:pt x="45154" y="90844"/>
                  <a:pt x="19489" y="181332"/>
                  <a:pt x="14727" y="191386"/>
                </a:cubicBezTo>
                <a:cubicBezTo>
                  <a:pt x="9964" y="201440"/>
                  <a:pt x="-31310" y="154608"/>
                  <a:pt x="49652" y="123123"/>
                </a:cubicBezTo>
                <a:cubicBezTo>
                  <a:pt x="130614" y="91638"/>
                  <a:pt x="443088" y="22317"/>
                  <a:pt x="470340" y="5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3" name="フリーフォーム: 図形 2582">
            <a:extLst>
              <a:ext uri="{FF2B5EF4-FFF2-40B4-BE49-F238E27FC236}">
                <a16:creationId xmlns:a16="http://schemas.microsoft.com/office/drawing/2014/main" id="{FEB98207-42DB-4565-9B49-86CD30F15B7F}"/>
              </a:ext>
            </a:extLst>
          </p:cNvPr>
          <p:cNvSpPr/>
          <p:nvPr/>
        </p:nvSpPr>
        <p:spPr>
          <a:xfrm>
            <a:off x="1081107" y="5216491"/>
            <a:ext cx="1408722" cy="1027948"/>
          </a:xfrm>
          <a:custGeom>
            <a:avLst/>
            <a:gdLst>
              <a:gd name="connsiteX0" fmla="*/ 1399626 w 1408722"/>
              <a:gd name="connsiteY0" fmla="*/ 748276 h 1027948"/>
              <a:gd name="connsiteX1" fmla="*/ 1073660 w 1408722"/>
              <a:gd name="connsiteY1" fmla="*/ 832942 h 1027948"/>
              <a:gd name="connsiteX2" fmla="*/ 591060 w 1408722"/>
              <a:gd name="connsiteY2" fmla="*/ 777909 h 1027948"/>
              <a:gd name="connsiteX3" fmla="*/ 252393 w 1408722"/>
              <a:gd name="connsiteY3" fmla="*/ 557776 h 1027948"/>
              <a:gd name="connsiteX4" fmla="*/ 197360 w 1408722"/>
              <a:gd name="connsiteY4" fmla="*/ 401142 h 1027948"/>
              <a:gd name="connsiteX5" fmla="*/ 370926 w 1408722"/>
              <a:gd name="connsiteY5" fmla="*/ 20142 h 1027948"/>
              <a:gd name="connsiteX6" fmla="*/ 282026 w 1408722"/>
              <a:gd name="connsiteY6" fmla="*/ 92109 h 1027948"/>
              <a:gd name="connsiteX7" fmla="*/ 2626 w 1408722"/>
              <a:gd name="connsiteY7" fmla="*/ 426542 h 1027948"/>
              <a:gd name="connsiteX8" fmla="*/ 176193 w 1408722"/>
              <a:gd name="connsiteY8" fmla="*/ 803309 h 1027948"/>
              <a:gd name="connsiteX9" fmla="*/ 713826 w 1408722"/>
              <a:gd name="connsiteY9" fmla="*/ 1027676 h 1027948"/>
              <a:gd name="connsiteX10" fmla="*/ 1399626 w 1408722"/>
              <a:gd name="connsiteY10" fmla="*/ 748276 h 102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722" h="1027948">
                <a:moveTo>
                  <a:pt x="1399626" y="748276"/>
                </a:moveTo>
                <a:cubicBezTo>
                  <a:pt x="1459598" y="715820"/>
                  <a:pt x="1208421" y="828003"/>
                  <a:pt x="1073660" y="832942"/>
                </a:cubicBezTo>
                <a:cubicBezTo>
                  <a:pt x="938899" y="837881"/>
                  <a:pt x="727938" y="823770"/>
                  <a:pt x="591060" y="777909"/>
                </a:cubicBezTo>
                <a:cubicBezTo>
                  <a:pt x="454182" y="732048"/>
                  <a:pt x="318010" y="620570"/>
                  <a:pt x="252393" y="557776"/>
                </a:cubicBezTo>
                <a:cubicBezTo>
                  <a:pt x="186776" y="494982"/>
                  <a:pt x="177604" y="490748"/>
                  <a:pt x="197360" y="401142"/>
                </a:cubicBezTo>
                <a:cubicBezTo>
                  <a:pt x="217115" y="311536"/>
                  <a:pt x="356815" y="71647"/>
                  <a:pt x="370926" y="20142"/>
                </a:cubicBezTo>
                <a:cubicBezTo>
                  <a:pt x="385037" y="-31363"/>
                  <a:pt x="343409" y="24376"/>
                  <a:pt x="282026" y="92109"/>
                </a:cubicBezTo>
                <a:cubicBezTo>
                  <a:pt x="220643" y="159842"/>
                  <a:pt x="20265" y="308009"/>
                  <a:pt x="2626" y="426542"/>
                </a:cubicBezTo>
                <a:cubicBezTo>
                  <a:pt x="-15013" y="545075"/>
                  <a:pt x="57660" y="703120"/>
                  <a:pt x="176193" y="803309"/>
                </a:cubicBezTo>
                <a:cubicBezTo>
                  <a:pt x="294726" y="903498"/>
                  <a:pt x="506393" y="1034731"/>
                  <a:pt x="713826" y="1027676"/>
                </a:cubicBezTo>
                <a:cubicBezTo>
                  <a:pt x="921259" y="1020621"/>
                  <a:pt x="1339654" y="780732"/>
                  <a:pt x="1399626" y="74827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4" name="フリーフォーム: 図形 2583">
            <a:extLst>
              <a:ext uri="{FF2B5EF4-FFF2-40B4-BE49-F238E27FC236}">
                <a16:creationId xmlns:a16="http://schemas.microsoft.com/office/drawing/2014/main" id="{25A8F940-F4F4-4B52-AEA6-83DF75B48218}"/>
              </a:ext>
            </a:extLst>
          </p:cNvPr>
          <p:cNvSpPr/>
          <p:nvPr/>
        </p:nvSpPr>
        <p:spPr>
          <a:xfrm>
            <a:off x="572881" y="6082317"/>
            <a:ext cx="1384387" cy="479648"/>
          </a:xfrm>
          <a:custGeom>
            <a:avLst/>
            <a:gdLst>
              <a:gd name="connsiteX0" fmla="*/ 1370219 w 1384387"/>
              <a:gd name="connsiteY0" fmla="*/ 280383 h 479648"/>
              <a:gd name="connsiteX1" fmla="*/ 747919 w 1384387"/>
              <a:gd name="connsiteY1" fmla="*/ 47550 h 479648"/>
              <a:gd name="connsiteX2" fmla="*/ 333052 w 1384387"/>
              <a:gd name="connsiteY2" fmla="*/ 39083 h 479648"/>
              <a:gd name="connsiteX3" fmla="*/ 7086 w 1384387"/>
              <a:gd name="connsiteY3" fmla="*/ 470883 h 479648"/>
              <a:gd name="connsiteX4" fmla="*/ 176419 w 1384387"/>
              <a:gd name="connsiteY4" fmla="*/ 335416 h 479648"/>
              <a:gd name="connsiteX5" fmla="*/ 917252 w 1384387"/>
              <a:gd name="connsiteY5" fmla="*/ 411616 h 479648"/>
              <a:gd name="connsiteX6" fmla="*/ 1162786 w 1384387"/>
              <a:gd name="connsiteY6" fmla="*/ 407383 h 479648"/>
              <a:gd name="connsiteX7" fmla="*/ 1370219 w 1384387"/>
              <a:gd name="connsiteY7" fmla="*/ 280383 h 47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387" h="479648">
                <a:moveTo>
                  <a:pt x="1370219" y="280383"/>
                </a:moveTo>
                <a:cubicBezTo>
                  <a:pt x="1301075" y="220411"/>
                  <a:pt x="920780" y="87767"/>
                  <a:pt x="747919" y="47550"/>
                </a:cubicBezTo>
                <a:cubicBezTo>
                  <a:pt x="575058" y="7333"/>
                  <a:pt x="456524" y="-31472"/>
                  <a:pt x="333052" y="39083"/>
                </a:cubicBezTo>
                <a:cubicBezTo>
                  <a:pt x="209580" y="109638"/>
                  <a:pt x="33192" y="421494"/>
                  <a:pt x="7086" y="470883"/>
                </a:cubicBezTo>
                <a:cubicBezTo>
                  <a:pt x="-19020" y="520272"/>
                  <a:pt x="24725" y="345294"/>
                  <a:pt x="176419" y="335416"/>
                </a:cubicBezTo>
                <a:cubicBezTo>
                  <a:pt x="328113" y="325538"/>
                  <a:pt x="752858" y="399622"/>
                  <a:pt x="917252" y="411616"/>
                </a:cubicBezTo>
                <a:cubicBezTo>
                  <a:pt x="1081646" y="423610"/>
                  <a:pt x="1088703" y="435605"/>
                  <a:pt x="1162786" y="407383"/>
                </a:cubicBezTo>
                <a:cubicBezTo>
                  <a:pt x="1236869" y="379161"/>
                  <a:pt x="1439363" y="340355"/>
                  <a:pt x="1370219" y="2803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5" name="フリーフォーム: 図形 2584">
            <a:extLst>
              <a:ext uri="{FF2B5EF4-FFF2-40B4-BE49-F238E27FC236}">
                <a16:creationId xmlns:a16="http://schemas.microsoft.com/office/drawing/2014/main" id="{8C12E39D-D548-4656-BC20-8272EA5985D9}"/>
              </a:ext>
            </a:extLst>
          </p:cNvPr>
          <p:cNvSpPr/>
          <p:nvPr/>
        </p:nvSpPr>
        <p:spPr>
          <a:xfrm>
            <a:off x="905713" y="6455822"/>
            <a:ext cx="877324" cy="595738"/>
          </a:xfrm>
          <a:custGeom>
            <a:avLst/>
            <a:gdLst>
              <a:gd name="connsiteX0" fmla="*/ 863820 w 877324"/>
              <a:gd name="connsiteY0" fmla="*/ 71978 h 595738"/>
              <a:gd name="connsiteX1" fmla="*/ 444720 w 877324"/>
              <a:gd name="connsiteY1" fmla="*/ 11 h 595738"/>
              <a:gd name="connsiteX2" fmla="*/ 131454 w 877324"/>
              <a:gd name="connsiteY2" fmla="*/ 76211 h 595738"/>
              <a:gd name="connsiteX3" fmla="*/ 220 w 877324"/>
              <a:gd name="connsiteY3" fmla="*/ 465678 h 595738"/>
              <a:gd name="connsiteX4" fmla="*/ 110287 w 877324"/>
              <a:gd name="connsiteY4" fmla="*/ 224378 h 595738"/>
              <a:gd name="connsiteX5" fmla="*/ 448954 w 877324"/>
              <a:gd name="connsiteY5" fmla="*/ 110078 h 595738"/>
              <a:gd name="connsiteX6" fmla="*/ 321954 w 877324"/>
              <a:gd name="connsiteY6" fmla="*/ 152411 h 595738"/>
              <a:gd name="connsiteX7" fmla="*/ 254220 w 877324"/>
              <a:gd name="connsiteY7" fmla="*/ 372545 h 595738"/>
              <a:gd name="connsiteX8" fmla="*/ 203420 w 877324"/>
              <a:gd name="connsiteY8" fmla="*/ 592678 h 595738"/>
              <a:gd name="connsiteX9" fmla="*/ 237287 w 877324"/>
              <a:gd name="connsiteY9" fmla="*/ 486845 h 595738"/>
              <a:gd name="connsiteX10" fmla="*/ 609820 w 877324"/>
              <a:gd name="connsiteY10" fmla="*/ 287878 h 595738"/>
              <a:gd name="connsiteX11" fmla="*/ 609820 w 877324"/>
              <a:gd name="connsiteY11" fmla="*/ 287878 h 595738"/>
              <a:gd name="connsiteX12" fmla="*/ 762220 w 877324"/>
              <a:gd name="connsiteY12" fmla="*/ 237078 h 595738"/>
              <a:gd name="connsiteX13" fmla="*/ 863820 w 877324"/>
              <a:gd name="connsiteY13" fmla="*/ 71978 h 5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7324" h="595738">
                <a:moveTo>
                  <a:pt x="863820" y="71978"/>
                </a:moveTo>
                <a:cubicBezTo>
                  <a:pt x="810903" y="32467"/>
                  <a:pt x="566781" y="-695"/>
                  <a:pt x="444720" y="11"/>
                </a:cubicBezTo>
                <a:cubicBezTo>
                  <a:pt x="322659" y="716"/>
                  <a:pt x="205537" y="-1400"/>
                  <a:pt x="131454" y="76211"/>
                </a:cubicBezTo>
                <a:cubicBezTo>
                  <a:pt x="57371" y="153822"/>
                  <a:pt x="3748" y="440984"/>
                  <a:pt x="220" y="465678"/>
                </a:cubicBezTo>
                <a:cubicBezTo>
                  <a:pt x="-3308" y="490372"/>
                  <a:pt x="35498" y="283645"/>
                  <a:pt x="110287" y="224378"/>
                </a:cubicBezTo>
                <a:cubicBezTo>
                  <a:pt x="185076" y="165111"/>
                  <a:pt x="413676" y="122073"/>
                  <a:pt x="448954" y="110078"/>
                </a:cubicBezTo>
                <a:cubicBezTo>
                  <a:pt x="484232" y="98084"/>
                  <a:pt x="354410" y="108667"/>
                  <a:pt x="321954" y="152411"/>
                </a:cubicBezTo>
                <a:cubicBezTo>
                  <a:pt x="289498" y="196155"/>
                  <a:pt x="273976" y="299167"/>
                  <a:pt x="254220" y="372545"/>
                </a:cubicBezTo>
                <a:cubicBezTo>
                  <a:pt x="234464" y="445923"/>
                  <a:pt x="206242" y="573628"/>
                  <a:pt x="203420" y="592678"/>
                </a:cubicBezTo>
                <a:cubicBezTo>
                  <a:pt x="200598" y="611728"/>
                  <a:pt x="169554" y="537645"/>
                  <a:pt x="237287" y="486845"/>
                </a:cubicBezTo>
                <a:cubicBezTo>
                  <a:pt x="305020" y="436045"/>
                  <a:pt x="609820" y="287878"/>
                  <a:pt x="609820" y="287878"/>
                </a:cubicBezTo>
                <a:lnTo>
                  <a:pt x="609820" y="287878"/>
                </a:lnTo>
                <a:cubicBezTo>
                  <a:pt x="635220" y="279411"/>
                  <a:pt x="724826" y="274472"/>
                  <a:pt x="762220" y="237078"/>
                </a:cubicBezTo>
                <a:cubicBezTo>
                  <a:pt x="799614" y="199684"/>
                  <a:pt x="916737" y="111489"/>
                  <a:pt x="863820" y="7197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9" name="フリーフォーム: 図形 2588">
            <a:extLst>
              <a:ext uri="{FF2B5EF4-FFF2-40B4-BE49-F238E27FC236}">
                <a16:creationId xmlns:a16="http://schemas.microsoft.com/office/drawing/2014/main" id="{4409BABE-9FE7-4CC7-9E1E-C4D83F9C571C}"/>
              </a:ext>
            </a:extLst>
          </p:cNvPr>
          <p:cNvSpPr/>
          <p:nvPr/>
        </p:nvSpPr>
        <p:spPr>
          <a:xfrm>
            <a:off x="5105146" y="9329409"/>
            <a:ext cx="117480" cy="1360511"/>
          </a:xfrm>
          <a:custGeom>
            <a:avLst/>
            <a:gdLst>
              <a:gd name="connsiteX0" fmla="*/ 35814 w 117480"/>
              <a:gd name="connsiteY0" fmla="*/ 7631 h 1360511"/>
              <a:gd name="connsiteX1" fmla="*/ 117094 w 117480"/>
              <a:gd name="connsiteY1" fmla="*/ 373391 h 1360511"/>
              <a:gd name="connsiteX2" fmla="*/ 66294 w 117480"/>
              <a:gd name="connsiteY2" fmla="*/ 586751 h 1360511"/>
              <a:gd name="connsiteX3" fmla="*/ 61214 w 117480"/>
              <a:gd name="connsiteY3" fmla="*/ 916951 h 1360511"/>
              <a:gd name="connsiteX4" fmla="*/ 61214 w 117480"/>
              <a:gd name="connsiteY4" fmla="*/ 1170951 h 1360511"/>
              <a:gd name="connsiteX5" fmla="*/ 254 w 117480"/>
              <a:gd name="connsiteY5" fmla="*/ 1343671 h 1360511"/>
              <a:gd name="connsiteX6" fmla="*/ 40894 w 117480"/>
              <a:gd name="connsiteY6" fmla="*/ 744231 h 1360511"/>
              <a:gd name="connsiteX7" fmla="*/ 35814 w 117480"/>
              <a:gd name="connsiteY7" fmla="*/ 7631 h 136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480" h="1360511">
                <a:moveTo>
                  <a:pt x="35814" y="7631"/>
                </a:moveTo>
                <a:cubicBezTo>
                  <a:pt x="48514" y="-54176"/>
                  <a:pt x="112014" y="276871"/>
                  <a:pt x="117094" y="373391"/>
                </a:cubicBezTo>
                <a:cubicBezTo>
                  <a:pt x="122174" y="469911"/>
                  <a:pt x="75607" y="496158"/>
                  <a:pt x="66294" y="586751"/>
                </a:cubicBezTo>
                <a:cubicBezTo>
                  <a:pt x="56981" y="677344"/>
                  <a:pt x="62061" y="819584"/>
                  <a:pt x="61214" y="916951"/>
                </a:cubicBezTo>
                <a:cubicBezTo>
                  <a:pt x="60367" y="1014318"/>
                  <a:pt x="71374" y="1099831"/>
                  <a:pt x="61214" y="1170951"/>
                </a:cubicBezTo>
                <a:cubicBezTo>
                  <a:pt x="51054" y="1242071"/>
                  <a:pt x="3641" y="1414791"/>
                  <a:pt x="254" y="1343671"/>
                </a:cubicBezTo>
                <a:cubicBezTo>
                  <a:pt x="-3133" y="1272551"/>
                  <a:pt x="28194" y="966904"/>
                  <a:pt x="40894" y="744231"/>
                </a:cubicBezTo>
                <a:cubicBezTo>
                  <a:pt x="53594" y="521558"/>
                  <a:pt x="23114" y="69438"/>
                  <a:pt x="35814" y="7631"/>
                </a:cubicBezTo>
                <a:close/>
              </a:path>
            </a:pathLst>
          </a:custGeom>
          <a:pattFill prst="pct10">
            <a:fgClr>
              <a:schemeClr val="bg2">
                <a:lumMod val="9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0" name="フリーフォーム: 図形 2589">
            <a:extLst>
              <a:ext uri="{FF2B5EF4-FFF2-40B4-BE49-F238E27FC236}">
                <a16:creationId xmlns:a16="http://schemas.microsoft.com/office/drawing/2014/main" id="{0EC2E8FA-E67F-4317-9E97-577BA5607880}"/>
              </a:ext>
            </a:extLst>
          </p:cNvPr>
          <p:cNvSpPr/>
          <p:nvPr/>
        </p:nvSpPr>
        <p:spPr>
          <a:xfrm>
            <a:off x="5108141" y="10600239"/>
            <a:ext cx="723344" cy="755938"/>
          </a:xfrm>
          <a:custGeom>
            <a:avLst/>
            <a:gdLst>
              <a:gd name="connsiteX0" fmla="*/ 129339 w 723344"/>
              <a:gd name="connsiteY0" fmla="*/ 32201 h 755938"/>
              <a:gd name="connsiteX1" fmla="*/ 662739 w 723344"/>
              <a:gd name="connsiteY1" fmla="*/ 555441 h 755938"/>
              <a:gd name="connsiteX2" fmla="*/ 642419 w 723344"/>
              <a:gd name="connsiteY2" fmla="*/ 743401 h 755938"/>
              <a:gd name="connsiteX3" fmla="*/ 48059 w 723344"/>
              <a:gd name="connsiteY3" fmla="*/ 240481 h 755938"/>
              <a:gd name="connsiteX4" fmla="*/ 53139 w 723344"/>
              <a:gd name="connsiteY4" fmla="*/ 159201 h 755938"/>
              <a:gd name="connsiteX5" fmla="*/ 195379 w 723344"/>
              <a:gd name="connsiteY5" fmla="*/ 67761 h 755938"/>
              <a:gd name="connsiteX6" fmla="*/ 129339 w 723344"/>
              <a:gd name="connsiteY6" fmla="*/ 32201 h 7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344" h="755938">
                <a:moveTo>
                  <a:pt x="129339" y="32201"/>
                </a:moveTo>
                <a:cubicBezTo>
                  <a:pt x="207232" y="113481"/>
                  <a:pt x="577226" y="436908"/>
                  <a:pt x="662739" y="555441"/>
                </a:cubicBezTo>
                <a:cubicBezTo>
                  <a:pt x="748252" y="673974"/>
                  <a:pt x="744866" y="795894"/>
                  <a:pt x="642419" y="743401"/>
                </a:cubicBezTo>
                <a:cubicBezTo>
                  <a:pt x="539972" y="690908"/>
                  <a:pt x="146272" y="337848"/>
                  <a:pt x="48059" y="240481"/>
                </a:cubicBezTo>
                <a:cubicBezTo>
                  <a:pt x="-50154" y="143114"/>
                  <a:pt x="28586" y="187988"/>
                  <a:pt x="53139" y="159201"/>
                </a:cubicBezTo>
                <a:cubicBezTo>
                  <a:pt x="77692" y="130414"/>
                  <a:pt x="184372" y="88928"/>
                  <a:pt x="195379" y="67761"/>
                </a:cubicBezTo>
                <a:cubicBezTo>
                  <a:pt x="206386" y="46594"/>
                  <a:pt x="51446" y="-49079"/>
                  <a:pt x="129339" y="32201"/>
                </a:cubicBezTo>
                <a:close/>
              </a:path>
            </a:pathLst>
          </a:custGeom>
          <a:pattFill prst="pct10">
            <a:fgClr>
              <a:schemeClr val="bg2">
                <a:lumMod val="9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1" name="フリーフォーム: 図形 2590">
            <a:extLst>
              <a:ext uri="{FF2B5EF4-FFF2-40B4-BE49-F238E27FC236}">
                <a16:creationId xmlns:a16="http://schemas.microsoft.com/office/drawing/2014/main" id="{D49B4DF1-572A-40CF-80FE-CB416627D748}"/>
              </a:ext>
            </a:extLst>
          </p:cNvPr>
          <p:cNvSpPr/>
          <p:nvPr/>
        </p:nvSpPr>
        <p:spPr>
          <a:xfrm>
            <a:off x="5068578" y="6565887"/>
            <a:ext cx="1240446" cy="3211078"/>
          </a:xfrm>
          <a:custGeom>
            <a:avLst/>
            <a:gdLst>
              <a:gd name="connsiteX0" fmla="*/ 138422 w 1240446"/>
              <a:gd name="connsiteY0" fmla="*/ 13 h 3211078"/>
              <a:gd name="connsiteX1" fmla="*/ 1154422 w 1240446"/>
              <a:gd name="connsiteY1" fmla="*/ 152413 h 3211078"/>
              <a:gd name="connsiteX2" fmla="*/ 1173472 w 1240446"/>
              <a:gd name="connsiteY2" fmla="*/ 203213 h 3211078"/>
              <a:gd name="connsiteX3" fmla="*/ 1059172 w 1240446"/>
              <a:gd name="connsiteY3" fmla="*/ 311163 h 3211078"/>
              <a:gd name="connsiteX4" fmla="*/ 398772 w 1240446"/>
              <a:gd name="connsiteY4" fmla="*/ 831863 h 3211078"/>
              <a:gd name="connsiteX5" fmla="*/ 271772 w 1240446"/>
              <a:gd name="connsiteY5" fmla="*/ 2266963 h 3211078"/>
              <a:gd name="connsiteX6" fmla="*/ 259072 w 1240446"/>
              <a:gd name="connsiteY6" fmla="*/ 3206763 h 3211078"/>
              <a:gd name="connsiteX7" fmla="*/ 100322 w 1240446"/>
              <a:gd name="connsiteY7" fmla="*/ 2546363 h 3211078"/>
              <a:gd name="connsiteX8" fmla="*/ 36822 w 1240446"/>
              <a:gd name="connsiteY8" fmla="*/ 990613 h 3211078"/>
              <a:gd name="connsiteX9" fmla="*/ 17772 w 1240446"/>
              <a:gd name="connsiteY9" fmla="*/ 787413 h 3211078"/>
              <a:gd name="connsiteX10" fmla="*/ 68572 w 1240446"/>
              <a:gd name="connsiteY10" fmla="*/ 520713 h 3211078"/>
              <a:gd name="connsiteX11" fmla="*/ 5072 w 1240446"/>
              <a:gd name="connsiteY11" fmla="*/ 146063 h 3211078"/>
              <a:gd name="connsiteX12" fmla="*/ 138422 w 1240446"/>
              <a:gd name="connsiteY12" fmla="*/ 13 h 321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0446" h="3211078">
                <a:moveTo>
                  <a:pt x="138422" y="13"/>
                </a:moveTo>
                <a:cubicBezTo>
                  <a:pt x="329980" y="1071"/>
                  <a:pt x="981914" y="118546"/>
                  <a:pt x="1154422" y="152413"/>
                </a:cubicBezTo>
                <a:cubicBezTo>
                  <a:pt x="1326930" y="186280"/>
                  <a:pt x="1189347" y="176755"/>
                  <a:pt x="1173472" y="203213"/>
                </a:cubicBezTo>
                <a:cubicBezTo>
                  <a:pt x="1157597" y="229671"/>
                  <a:pt x="1188289" y="206388"/>
                  <a:pt x="1059172" y="311163"/>
                </a:cubicBezTo>
                <a:cubicBezTo>
                  <a:pt x="930055" y="415938"/>
                  <a:pt x="530005" y="505896"/>
                  <a:pt x="398772" y="831863"/>
                </a:cubicBezTo>
                <a:cubicBezTo>
                  <a:pt x="267539" y="1157830"/>
                  <a:pt x="295055" y="1871146"/>
                  <a:pt x="271772" y="2266963"/>
                </a:cubicBezTo>
                <a:cubicBezTo>
                  <a:pt x="248489" y="2662780"/>
                  <a:pt x="287647" y="3160196"/>
                  <a:pt x="259072" y="3206763"/>
                </a:cubicBezTo>
                <a:cubicBezTo>
                  <a:pt x="230497" y="3253330"/>
                  <a:pt x="137364" y="2915721"/>
                  <a:pt x="100322" y="2546363"/>
                </a:cubicBezTo>
                <a:cubicBezTo>
                  <a:pt x="63280" y="2177005"/>
                  <a:pt x="50580" y="1283771"/>
                  <a:pt x="36822" y="990613"/>
                </a:cubicBezTo>
                <a:cubicBezTo>
                  <a:pt x="23064" y="697455"/>
                  <a:pt x="12480" y="865730"/>
                  <a:pt x="17772" y="787413"/>
                </a:cubicBezTo>
                <a:cubicBezTo>
                  <a:pt x="23064" y="709096"/>
                  <a:pt x="70689" y="627605"/>
                  <a:pt x="68572" y="520713"/>
                </a:cubicBezTo>
                <a:cubicBezTo>
                  <a:pt x="66455" y="413821"/>
                  <a:pt x="-2336" y="229671"/>
                  <a:pt x="5072" y="146063"/>
                </a:cubicBezTo>
                <a:cubicBezTo>
                  <a:pt x="12480" y="62455"/>
                  <a:pt x="-53136" y="-1045"/>
                  <a:pt x="138422" y="1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2" name="フリーフォーム: 図形 2591">
            <a:extLst>
              <a:ext uri="{FF2B5EF4-FFF2-40B4-BE49-F238E27FC236}">
                <a16:creationId xmlns:a16="http://schemas.microsoft.com/office/drawing/2014/main" id="{2A165BDF-A30D-482D-81C9-C7B4C5FA52BA}"/>
              </a:ext>
            </a:extLst>
          </p:cNvPr>
          <p:cNvSpPr/>
          <p:nvPr/>
        </p:nvSpPr>
        <p:spPr>
          <a:xfrm>
            <a:off x="3468116" y="6647555"/>
            <a:ext cx="1445065" cy="3911012"/>
          </a:xfrm>
          <a:custGeom>
            <a:avLst/>
            <a:gdLst>
              <a:gd name="connsiteX0" fmla="*/ 3217 w 1445065"/>
              <a:gd name="connsiteY0" fmla="*/ 413645 h 3911012"/>
              <a:gd name="connsiteX1" fmla="*/ 739817 w 1445065"/>
              <a:gd name="connsiteY1" fmla="*/ 24178 h 3911012"/>
              <a:gd name="connsiteX2" fmla="*/ 1010751 w 1445065"/>
              <a:gd name="connsiteY2" fmla="*/ 117312 h 3911012"/>
              <a:gd name="connsiteX3" fmla="*/ 1349417 w 1445065"/>
              <a:gd name="connsiteY3" fmla="*/ 735378 h 3911012"/>
              <a:gd name="connsiteX4" fmla="*/ 1425617 w 1445065"/>
              <a:gd name="connsiteY4" fmla="*/ 2090045 h 3911012"/>
              <a:gd name="connsiteX5" fmla="*/ 1442551 w 1445065"/>
              <a:gd name="connsiteY5" fmla="*/ 2818178 h 3911012"/>
              <a:gd name="connsiteX6" fmla="*/ 1383284 w 1445065"/>
              <a:gd name="connsiteY6" fmla="*/ 3419312 h 3911012"/>
              <a:gd name="connsiteX7" fmla="*/ 1383284 w 1445065"/>
              <a:gd name="connsiteY7" fmla="*/ 3910378 h 3911012"/>
              <a:gd name="connsiteX8" fmla="*/ 1315551 w 1445065"/>
              <a:gd name="connsiteY8" fmla="*/ 3317712 h 3911012"/>
              <a:gd name="connsiteX9" fmla="*/ 1163151 w 1445065"/>
              <a:gd name="connsiteY9" fmla="*/ 1311112 h 3911012"/>
              <a:gd name="connsiteX10" fmla="*/ 1019217 w 1445065"/>
              <a:gd name="connsiteY10" fmla="*/ 921645 h 3911012"/>
              <a:gd name="connsiteX11" fmla="*/ 494284 w 1445065"/>
              <a:gd name="connsiteY11" fmla="*/ 616845 h 3911012"/>
              <a:gd name="connsiteX12" fmla="*/ 3217 w 1445065"/>
              <a:gd name="connsiteY12" fmla="*/ 413645 h 391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5065" h="3911012">
                <a:moveTo>
                  <a:pt x="3217" y="413645"/>
                </a:moveTo>
                <a:cubicBezTo>
                  <a:pt x="44139" y="314867"/>
                  <a:pt x="571895" y="73567"/>
                  <a:pt x="739817" y="24178"/>
                </a:cubicBezTo>
                <a:cubicBezTo>
                  <a:pt x="907739" y="-25211"/>
                  <a:pt x="909151" y="-1221"/>
                  <a:pt x="1010751" y="117312"/>
                </a:cubicBezTo>
                <a:cubicBezTo>
                  <a:pt x="1112351" y="235845"/>
                  <a:pt x="1280273" y="406589"/>
                  <a:pt x="1349417" y="735378"/>
                </a:cubicBezTo>
                <a:cubicBezTo>
                  <a:pt x="1418561" y="1064167"/>
                  <a:pt x="1410095" y="1742912"/>
                  <a:pt x="1425617" y="2090045"/>
                </a:cubicBezTo>
                <a:cubicBezTo>
                  <a:pt x="1441139" y="2437178"/>
                  <a:pt x="1449606" y="2596634"/>
                  <a:pt x="1442551" y="2818178"/>
                </a:cubicBezTo>
                <a:cubicBezTo>
                  <a:pt x="1435496" y="3039722"/>
                  <a:pt x="1393162" y="3237279"/>
                  <a:pt x="1383284" y="3419312"/>
                </a:cubicBezTo>
                <a:cubicBezTo>
                  <a:pt x="1373406" y="3601345"/>
                  <a:pt x="1394573" y="3927311"/>
                  <a:pt x="1383284" y="3910378"/>
                </a:cubicBezTo>
                <a:cubicBezTo>
                  <a:pt x="1371995" y="3893445"/>
                  <a:pt x="1352240" y="3750923"/>
                  <a:pt x="1315551" y="3317712"/>
                </a:cubicBezTo>
                <a:cubicBezTo>
                  <a:pt x="1278862" y="2884501"/>
                  <a:pt x="1212540" y="1710456"/>
                  <a:pt x="1163151" y="1311112"/>
                </a:cubicBezTo>
                <a:cubicBezTo>
                  <a:pt x="1113762" y="911768"/>
                  <a:pt x="1130695" y="1037356"/>
                  <a:pt x="1019217" y="921645"/>
                </a:cubicBezTo>
                <a:cubicBezTo>
                  <a:pt x="907739" y="805934"/>
                  <a:pt x="666440" y="697278"/>
                  <a:pt x="494284" y="616845"/>
                </a:cubicBezTo>
                <a:cubicBezTo>
                  <a:pt x="322128" y="536412"/>
                  <a:pt x="-37705" y="512423"/>
                  <a:pt x="3217" y="41364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3" name="フリーフォーム: 図形 2592">
            <a:extLst>
              <a:ext uri="{FF2B5EF4-FFF2-40B4-BE49-F238E27FC236}">
                <a16:creationId xmlns:a16="http://schemas.microsoft.com/office/drawing/2014/main" id="{1F908559-E3F9-402A-83FC-ED62B3C00E0C}"/>
              </a:ext>
            </a:extLst>
          </p:cNvPr>
          <p:cNvSpPr/>
          <p:nvPr/>
        </p:nvSpPr>
        <p:spPr>
          <a:xfrm>
            <a:off x="3964801" y="10103054"/>
            <a:ext cx="906962" cy="1028058"/>
          </a:xfrm>
          <a:custGeom>
            <a:avLst/>
            <a:gdLst>
              <a:gd name="connsiteX0" fmla="*/ 835799 w 906962"/>
              <a:gd name="connsiteY0" fmla="*/ 1913 h 1028058"/>
              <a:gd name="connsiteX1" fmla="*/ 903532 w 906962"/>
              <a:gd name="connsiteY1" fmla="*/ 611513 h 1028058"/>
              <a:gd name="connsiteX2" fmla="*/ 725732 w 906962"/>
              <a:gd name="connsiteY2" fmla="*/ 713113 h 1028058"/>
              <a:gd name="connsiteX3" fmla="*/ 149999 w 906962"/>
              <a:gd name="connsiteY3" fmla="*/ 996746 h 1028058"/>
              <a:gd name="connsiteX4" fmla="*/ 35699 w 906962"/>
              <a:gd name="connsiteY4" fmla="*/ 1005213 h 1028058"/>
              <a:gd name="connsiteX5" fmla="*/ 31466 w 906962"/>
              <a:gd name="connsiteY5" fmla="*/ 857046 h 1028058"/>
              <a:gd name="connsiteX6" fmla="*/ 412466 w 906962"/>
              <a:gd name="connsiteY6" fmla="*/ 696179 h 1028058"/>
              <a:gd name="connsiteX7" fmla="*/ 746899 w 906962"/>
              <a:gd name="connsiteY7" fmla="*/ 429479 h 1028058"/>
              <a:gd name="connsiteX8" fmla="*/ 835799 w 906962"/>
              <a:gd name="connsiteY8" fmla="*/ 1913 h 10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962" h="1028058">
                <a:moveTo>
                  <a:pt x="835799" y="1913"/>
                </a:moveTo>
                <a:cubicBezTo>
                  <a:pt x="861904" y="32252"/>
                  <a:pt x="921876" y="492980"/>
                  <a:pt x="903532" y="611513"/>
                </a:cubicBezTo>
                <a:cubicBezTo>
                  <a:pt x="885188" y="730046"/>
                  <a:pt x="851321" y="648908"/>
                  <a:pt x="725732" y="713113"/>
                </a:cubicBezTo>
                <a:cubicBezTo>
                  <a:pt x="600143" y="777319"/>
                  <a:pt x="265004" y="948063"/>
                  <a:pt x="149999" y="996746"/>
                </a:cubicBezTo>
                <a:cubicBezTo>
                  <a:pt x="34994" y="1045429"/>
                  <a:pt x="55454" y="1028496"/>
                  <a:pt x="35699" y="1005213"/>
                </a:cubicBezTo>
                <a:cubicBezTo>
                  <a:pt x="15943" y="981930"/>
                  <a:pt x="-31328" y="908552"/>
                  <a:pt x="31466" y="857046"/>
                </a:cubicBezTo>
                <a:cubicBezTo>
                  <a:pt x="94260" y="805540"/>
                  <a:pt x="293227" y="767440"/>
                  <a:pt x="412466" y="696179"/>
                </a:cubicBezTo>
                <a:cubicBezTo>
                  <a:pt x="531705" y="624918"/>
                  <a:pt x="679166" y="548718"/>
                  <a:pt x="746899" y="429479"/>
                </a:cubicBezTo>
                <a:cubicBezTo>
                  <a:pt x="814632" y="310240"/>
                  <a:pt x="809694" y="-28426"/>
                  <a:pt x="835799" y="191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4" name="フリーフォーム: 図形 2593">
            <a:extLst>
              <a:ext uri="{FF2B5EF4-FFF2-40B4-BE49-F238E27FC236}">
                <a16:creationId xmlns:a16="http://schemas.microsoft.com/office/drawing/2014/main" id="{4AA3514C-30A2-46EF-A4D5-CB14AB09234F}"/>
              </a:ext>
            </a:extLst>
          </p:cNvPr>
          <p:cNvSpPr/>
          <p:nvPr/>
        </p:nvSpPr>
        <p:spPr>
          <a:xfrm>
            <a:off x="6264104" y="5416331"/>
            <a:ext cx="2304612" cy="4581084"/>
          </a:xfrm>
          <a:custGeom>
            <a:avLst/>
            <a:gdLst>
              <a:gd name="connsiteX0" fmla="*/ 1229 w 2304612"/>
              <a:gd name="connsiteY0" fmla="*/ 36202 h 4581084"/>
              <a:gd name="connsiteX1" fmla="*/ 695496 w 2304612"/>
              <a:gd name="connsiteY1" fmla="*/ 129336 h 4581084"/>
              <a:gd name="connsiteX2" fmla="*/ 1262763 w 2304612"/>
              <a:gd name="connsiteY2" fmla="*/ 188602 h 4581084"/>
              <a:gd name="connsiteX3" fmla="*/ 1804629 w 2304612"/>
              <a:gd name="connsiteY3" fmla="*/ 1907336 h 4581084"/>
              <a:gd name="connsiteX4" fmla="*/ 1821563 w 2304612"/>
              <a:gd name="connsiteY4" fmla="*/ 2991069 h 4581084"/>
              <a:gd name="connsiteX5" fmla="*/ 2304163 w 2304612"/>
              <a:gd name="connsiteY5" fmla="*/ 4269536 h 4581084"/>
              <a:gd name="connsiteX6" fmla="*/ 1897763 w 2304612"/>
              <a:gd name="connsiteY6" fmla="*/ 4328802 h 4581084"/>
              <a:gd name="connsiteX7" fmla="*/ 1347429 w 2304612"/>
              <a:gd name="connsiteY7" fmla="*/ 4506602 h 4581084"/>
              <a:gd name="connsiteX8" fmla="*/ 847896 w 2304612"/>
              <a:gd name="connsiteY8" fmla="*/ 2957202 h 4581084"/>
              <a:gd name="connsiteX9" fmla="*/ 814029 w 2304612"/>
              <a:gd name="connsiteY9" fmla="*/ 1500936 h 4581084"/>
              <a:gd name="connsiteX10" fmla="*/ 534629 w 2304612"/>
              <a:gd name="connsiteY10" fmla="*/ 798202 h 4581084"/>
              <a:gd name="connsiteX11" fmla="*/ 1229 w 2304612"/>
              <a:gd name="connsiteY11" fmla="*/ 36202 h 45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612" h="4581084">
                <a:moveTo>
                  <a:pt x="1229" y="36202"/>
                </a:moveTo>
                <a:cubicBezTo>
                  <a:pt x="28040" y="-75276"/>
                  <a:pt x="485240" y="103936"/>
                  <a:pt x="695496" y="129336"/>
                </a:cubicBezTo>
                <a:cubicBezTo>
                  <a:pt x="905752" y="154736"/>
                  <a:pt x="1077908" y="-107731"/>
                  <a:pt x="1262763" y="188602"/>
                </a:cubicBezTo>
                <a:cubicBezTo>
                  <a:pt x="1447619" y="484935"/>
                  <a:pt x="1711496" y="1440258"/>
                  <a:pt x="1804629" y="1907336"/>
                </a:cubicBezTo>
                <a:cubicBezTo>
                  <a:pt x="1897762" y="2374414"/>
                  <a:pt x="1738307" y="2597369"/>
                  <a:pt x="1821563" y="2991069"/>
                </a:cubicBezTo>
                <a:cubicBezTo>
                  <a:pt x="1904819" y="3384769"/>
                  <a:pt x="2291463" y="4046581"/>
                  <a:pt x="2304163" y="4269536"/>
                </a:cubicBezTo>
                <a:cubicBezTo>
                  <a:pt x="2316863" y="4492492"/>
                  <a:pt x="2057219" y="4289291"/>
                  <a:pt x="1897763" y="4328802"/>
                </a:cubicBezTo>
                <a:cubicBezTo>
                  <a:pt x="1738307" y="4368313"/>
                  <a:pt x="1522407" y="4735202"/>
                  <a:pt x="1347429" y="4506602"/>
                </a:cubicBezTo>
                <a:cubicBezTo>
                  <a:pt x="1172451" y="4278002"/>
                  <a:pt x="936796" y="3458146"/>
                  <a:pt x="847896" y="2957202"/>
                </a:cubicBezTo>
                <a:cubicBezTo>
                  <a:pt x="758996" y="2456258"/>
                  <a:pt x="866240" y="1860769"/>
                  <a:pt x="814029" y="1500936"/>
                </a:cubicBezTo>
                <a:cubicBezTo>
                  <a:pt x="761818" y="1141103"/>
                  <a:pt x="675740" y="1046558"/>
                  <a:pt x="534629" y="798202"/>
                </a:cubicBezTo>
                <a:cubicBezTo>
                  <a:pt x="393518" y="549846"/>
                  <a:pt x="-25582" y="147680"/>
                  <a:pt x="1229" y="362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5" name="フリーフォーム: 図形 2594">
            <a:extLst>
              <a:ext uri="{FF2B5EF4-FFF2-40B4-BE49-F238E27FC236}">
                <a16:creationId xmlns:a16="http://schemas.microsoft.com/office/drawing/2014/main" id="{FEB1A09D-7AC0-432D-A46D-FED7AD38013F}"/>
              </a:ext>
            </a:extLst>
          </p:cNvPr>
          <p:cNvSpPr/>
          <p:nvPr/>
        </p:nvSpPr>
        <p:spPr>
          <a:xfrm>
            <a:off x="7567228" y="9756683"/>
            <a:ext cx="1676130" cy="1988869"/>
          </a:xfrm>
          <a:custGeom>
            <a:avLst/>
            <a:gdLst>
              <a:gd name="connsiteX0" fmla="*/ 10439 w 1676130"/>
              <a:gd name="connsiteY0" fmla="*/ 310184 h 1988869"/>
              <a:gd name="connsiteX1" fmla="*/ 975639 w 1676130"/>
              <a:gd name="connsiteY1" fmla="*/ 47717 h 1988869"/>
              <a:gd name="connsiteX2" fmla="*/ 1339705 w 1676130"/>
              <a:gd name="connsiteY2" fmla="*/ 1122984 h 1988869"/>
              <a:gd name="connsiteX3" fmla="*/ 1483639 w 1676130"/>
              <a:gd name="connsiteY3" fmla="*/ 1537850 h 1988869"/>
              <a:gd name="connsiteX4" fmla="*/ 1669905 w 1676130"/>
              <a:gd name="connsiteY4" fmla="*/ 1986584 h 1988869"/>
              <a:gd name="connsiteX5" fmla="*/ 1238105 w 1676130"/>
              <a:gd name="connsiteY5" fmla="*/ 1698717 h 1988869"/>
              <a:gd name="connsiteX6" fmla="*/ 509972 w 1676130"/>
              <a:gd name="connsiteY6" fmla="*/ 1393917 h 1988869"/>
              <a:gd name="connsiteX7" fmla="*/ 10439 w 1676130"/>
              <a:gd name="connsiteY7" fmla="*/ 310184 h 19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130" h="1988869">
                <a:moveTo>
                  <a:pt x="10439" y="310184"/>
                </a:moveTo>
                <a:cubicBezTo>
                  <a:pt x="88050" y="85817"/>
                  <a:pt x="754095" y="-87750"/>
                  <a:pt x="975639" y="47717"/>
                </a:cubicBezTo>
                <a:cubicBezTo>
                  <a:pt x="1197183" y="183184"/>
                  <a:pt x="1255038" y="874629"/>
                  <a:pt x="1339705" y="1122984"/>
                </a:cubicBezTo>
                <a:cubicBezTo>
                  <a:pt x="1424372" y="1371339"/>
                  <a:pt x="1428606" y="1393917"/>
                  <a:pt x="1483639" y="1537850"/>
                </a:cubicBezTo>
                <a:cubicBezTo>
                  <a:pt x="1538672" y="1681783"/>
                  <a:pt x="1710827" y="1959773"/>
                  <a:pt x="1669905" y="1986584"/>
                </a:cubicBezTo>
                <a:cubicBezTo>
                  <a:pt x="1628983" y="2013395"/>
                  <a:pt x="1431427" y="1797495"/>
                  <a:pt x="1238105" y="1698717"/>
                </a:cubicBezTo>
                <a:cubicBezTo>
                  <a:pt x="1044783" y="1599939"/>
                  <a:pt x="713172" y="1628161"/>
                  <a:pt x="509972" y="1393917"/>
                </a:cubicBezTo>
                <a:cubicBezTo>
                  <a:pt x="306772" y="1159673"/>
                  <a:pt x="-67172" y="534551"/>
                  <a:pt x="10439" y="31018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6" name="フリーフォーム: 図形 2595">
            <a:extLst>
              <a:ext uri="{FF2B5EF4-FFF2-40B4-BE49-F238E27FC236}">
                <a16:creationId xmlns:a16="http://schemas.microsoft.com/office/drawing/2014/main" id="{2C0FEB08-43F8-4C09-9CA3-71DC0C540968}"/>
              </a:ext>
            </a:extLst>
          </p:cNvPr>
          <p:cNvSpPr/>
          <p:nvPr/>
        </p:nvSpPr>
        <p:spPr>
          <a:xfrm>
            <a:off x="5760785" y="5394689"/>
            <a:ext cx="1338090" cy="1957518"/>
          </a:xfrm>
          <a:custGeom>
            <a:avLst/>
            <a:gdLst>
              <a:gd name="connsiteX0" fmla="*/ 377548 w 1338090"/>
              <a:gd name="connsiteY0" fmla="*/ 57844 h 1957518"/>
              <a:gd name="connsiteX1" fmla="*/ 733148 w 1338090"/>
              <a:gd name="connsiteY1" fmla="*/ 709778 h 1957518"/>
              <a:gd name="connsiteX2" fmla="*/ 1291948 w 1338090"/>
              <a:gd name="connsiteY2" fmla="*/ 1488711 h 1957518"/>
              <a:gd name="connsiteX3" fmla="*/ 1291948 w 1338090"/>
              <a:gd name="connsiteY3" fmla="*/ 1945911 h 1957518"/>
              <a:gd name="connsiteX4" fmla="*/ 1173415 w 1338090"/>
              <a:gd name="connsiteY4" fmla="*/ 1759644 h 1957518"/>
              <a:gd name="connsiteX5" fmla="*/ 38882 w 1338090"/>
              <a:gd name="connsiteY5" fmla="*/ 1107711 h 1957518"/>
              <a:gd name="connsiteX6" fmla="*/ 275948 w 1338090"/>
              <a:gd name="connsiteY6" fmla="*/ 150978 h 1957518"/>
              <a:gd name="connsiteX7" fmla="*/ 377548 w 1338090"/>
              <a:gd name="connsiteY7" fmla="*/ 57844 h 19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090" h="1957518">
                <a:moveTo>
                  <a:pt x="377548" y="57844"/>
                </a:moveTo>
                <a:cubicBezTo>
                  <a:pt x="453748" y="150977"/>
                  <a:pt x="580748" y="471300"/>
                  <a:pt x="733148" y="709778"/>
                </a:cubicBezTo>
                <a:cubicBezTo>
                  <a:pt x="885548" y="948256"/>
                  <a:pt x="1198815" y="1282689"/>
                  <a:pt x="1291948" y="1488711"/>
                </a:cubicBezTo>
                <a:cubicBezTo>
                  <a:pt x="1385081" y="1694733"/>
                  <a:pt x="1311704" y="1900756"/>
                  <a:pt x="1291948" y="1945911"/>
                </a:cubicBezTo>
                <a:cubicBezTo>
                  <a:pt x="1272193" y="1991067"/>
                  <a:pt x="1382259" y="1899344"/>
                  <a:pt x="1173415" y="1759644"/>
                </a:cubicBezTo>
                <a:cubicBezTo>
                  <a:pt x="964571" y="1619944"/>
                  <a:pt x="188460" y="1375822"/>
                  <a:pt x="38882" y="1107711"/>
                </a:cubicBezTo>
                <a:cubicBezTo>
                  <a:pt x="-110696" y="839600"/>
                  <a:pt x="215270" y="325956"/>
                  <a:pt x="275948" y="150978"/>
                </a:cubicBezTo>
                <a:cubicBezTo>
                  <a:pt x="336626" y="-24000"/>
                  <a:pt x="301348" y="-35289"/>
                  <a:pt x="377548" y="5784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8" name="フリーフォーム: 図形 2597">
            <a:extLst>
              <a:ext uri="{FF2B5EF4-FFF2-40B4-BE49-F238E27FC236}">
                <a16:creationId xmlns:a16="http://schemas.microsoft.com/office/drawing/2014/main" id="{8D1394A0-2BC9-4A72-9C71-DA132EDA5012}"/>
              </a:ext>
            </a:extLst>
          </p:cNvPr>
          <p:cNvSpPr/>
          <p:nvPr/>
        </p:nvSpPr>
        <p:spPr>
          <a:xfrm>
            <a:off x="1650546" y="5723379"/>
            <a:ext cx="2270267" cy="2296811"/>
          </a:xfrm>
          <a:custGeom>
            <a:avLst/>
            <a:gdLst>
              <a:gd name="connsiteX0" fmla="*/ 1287387 w 2270267"/>
              <a:gd name="connsiteY0" fmla="*/ 8554 h 2296811"/>
              <a:gd name="connsiteX1" fmla="*/ 1422854 w 2270267"/>
              <a:gd name="connsiteY1" fmla="*/ 50888 h 2296811"/>
              <a:gd name="connsiteX2" fmla="*/ 2150987 w 2270267"/>
              <a:gd name="connsiteY2" fmla="*/ 474221 h 2296811"/>
              <a:gd name="connsiteX3" fmla="*/ 2218721 w 2270267"/>
              <a:gd name="connsiteY3" fmla="*/ 914488 h 2296811"/>
              <a:gd name="connsiteX4" fmla="*/ 1634521 w 2270267"/>
              <a:gd name="connsiteY4" fmla="*/ 1320888 h 2296811"/>
              <a:gd name="connsiteX5" fmla="*/ 1075721 w 2270267"/>
              <a:gd name="connsiteY5" fmla="*/ 2260688 h 2296811"/>
              <a:gd name="connsiteX6" fmla="*/ 745521 w 2270267"/>
              <a:gd name="connsiteY6" fmla="*/ 2065954 h 2296811"/>
              <a:gd name="connsiteX7" fmla="*/ 17387 w 2270267"/>
              <a:gd name="connsiteY7" fmla="*/ 1718821 h 2296811"/>
              <a:gd name="connsiteX8" fmla="*/ 262921 w 2270267"/>
              <a:gd name="connsiteY8" fmla="*/ 745154 h 2296811"/>
              <a:gd name="connsiteX9" fmla="*/ 660854 w 2270267"/>
              <a:gd name="connsiteY9" fmla="*/ 406488 h 2296811"/>
              <a:gd name="connsiteX10" fmla="*/ 1143454 w 2270267"/>
              <a:gd name="connsiteY10" fmla="*/ 127088 h 2296811"/>
              <a:gd name="connsiteX11" fmla="*/ 1312787 w 2270267"/>
              <a:gd name="connsiteY11" fmla="*/ 59354 h 2296811"/>
              <a:gd name="connsiteX12" fmla="*/ 1287387 w 2270267"/>
              <a:gd name="connsiteY12" fmla="*/ 8554 h 22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0267" h="2296811">
                <a:moveTo>
                  <a:pt x="1287387" y="8554"/>
                </a:moveTo>
                <a:cubicBezTo>
                  <a:pt x="1305731" y="7143"/>
                  <a:pt x="1278921" y="-26723"/>
                  <a:pt x="1422854" y="50888"/>
                </a:cubicBezTo>
                <a:cubicBezTo>
                  <a:pt x="1566787" y="128499"/>
                  <a:pt x="2018343" y="330288"/>
                  <a:pt x="2150987" y="474221"/>
                </a:cubicBezTo>
                <a:cubicBezTo>
                  <a:pt x="2283632" y="618154"/>
                  <a:pt x="2304799" y="773377"/>
                  <a:pt x="2218721" y="914488"/>
                </a:cubicBezTo>
                <a:cubicBezTo>
                  <a:pt x="2132643" y="1055599"/>
                  <a:pt x="1825021" y="1096521"/>
                  <a:pt x="1634521" y="1320888"/>
                </a:cubicBezTo>
                <a:cubicBezTo>
                  <a:pt x="1444021" y="1545255"/>
                  <a:pt x="1223888" y="2136510"/>
                  <a:pt x="1075721" y="2260688"/>
                </a:cubicBezTo>
                <a:cubicBezTo>
                  <a:pt x="927554" y="2384866"/>
                  <a:pt x="921910" y="2156265"/>
                  <a:pt x="745521" y="2065954"/>
                </a:cubicBezTo>
                <a:cubicBezTo>
                  <a:pt x="569132" y="1975643"/>
                  <a:pt x="97820" y="1938954"/>
                  <a:pt x="17387" y="1718821"/>
                </a:cubicBezTo>
                <a:cubicBezTo>
                  <a:pt x="-63046" y="1498688"/>
                  <a:pt x="155677" y="963876"/>
                  <a:pt x="262921" y="745154"/>
                </a:cubicBezTo>
                <a:cubicBezTo>
                  <a:pt x="370165" y="526432"/>
                  <a:pt x="514099" y="509499"/>
                  <a:pt x="660854" y="406488"/>
                </a:cubicBezTo>
                <a:cubicBezTo>
                  <a:pt x="807609" y="303477"/>
                  <a:pt x="1034799" y="184944"/>
                  <a:pt x="1143454" y="127088"/>
                </a:cubicBezTo>
                <a:cubicBezTo>
                  <a:pt x="1252109" y="69232"/>
                  <a:pt x="1284565" y="81932"/>
                  <a:pt x="1312787" y="59354"/>
                </a:cubicBezTo>
                <a:cubicBezTo>
                  <a:pt x="1341009" y="36776"/>
                  <a:pt x="1269043" y="9965"/>
                  <a:pt x="1287387" y="855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9" name="フリーフォーム: 図形 2598">
            <a:extLst>
              <a:ext uri="{FF2B5EF4-FFF2-40B4-BE49-F238E27FC236}">
                <a16:creationId xmlns:a16="http://schemas.microsoft.com/office/drawing/2014/main" id="{1B5DA5D3-9734-4677-A98A-7C91F2126B00}"/>
              </a:ext>
            </a:extLst>
          </p:cNvPr>
          <p:cNvSpPr/>
          <p:nvPr/>
        </p:nvSpPr>
        <p:spPr>
          <a:xfrm>
            <a:off x="233976" y="7526867"/>
            <a:ext cx="2666775" cy="4265844"/>
          </a:xfrm>
          <a:custGeom>
            <a:avLst/>
            <a:gdLst>
              <a:gd name="connsiteX0" fmla="*/ 1417024 w 2666775"/>
              <a:gd name="connsiteY0" fmla="*/ 0 h 4265844"/>
              <a:gd name="connsiteX1" fmla="*/ 2568491 w 2666775"/>
              <a:gd name="connsiteY1" fmla="*/ 533400 h 4265844"/>
              <a:gd name="connsiteX2" fmla="*/ 2602357 w 2666775"/>
              <a:gd name="connsiteY2" fmla="*/ 694266 h 4265844"/>
              <a:gd name="connsiteX3" fmla="*/ 2551557 w 2666775"/>
              <a:gd name="connsiteY3" fmla="*/ 982133 h 4265844"/>
              <a:gd name="connsiteX4" fmla="*/ 1696424 w 2666775"/>
              <a:gd name="connsiteY4" fmla="*/ 2946400 h 4265844"/>
              <a:gd name="connsiteX5" fmla="*/ 1188424 w 2666775"/>
              <a:gd name="connsiteY5" fmla="*/ 4191000 h 4265844"/>
              <a:gd name="connsiteX6" fmla="*/ 1137624 w 2666775"/>
              <a:gd name="connsiteY6" fmla="*/ 4097866 h 4265844"/>
              <a:gd name="connsiteX7" fmla="*/ 36957 w 2666775"/>
              <a:gd name="connsiteY7" fmla="*/ 3869266 h 4265844"/>
              <a:gd name="connsiteX8" fmla="*/ 240157 w 2666775"/>
              <a:gd name="connsiteY8" fmla="*/ 3310466 h 4265844"/>
              <a:gd name="connsiteX9" fmla="*/ 1417024 w 2666775"/>
              <a:gd name="connsiteY9" fmla="*/ 0 h 426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6775" h="4265844">
                <a:moveTo>
                  <a:pt x="1417024" y="0"/>
                </a:moveTo>
                <a:cubicBezTo>
                  <a:pt x="1893980" y="208844"/>
                  <a:pt x="2370936" y="417689"/>
                  <a:pt x="2568491" y="533400"/>
                </a:cubicBezTo>
                <a:cubicBezTo>
                  <a:pt x="2766046" y="649111"/>
                  <a:pt x="2605179" y="619477"/>
                  <a:pt x="2602357" y="694266"/>
                </a:cubicBezTo>
                <a:cubicBezTo>
                  <a:pt x="2599535" y="769055"/>
                  <a:pt x="2702546" y="606777"/>
                  <a:pt x="2551557" y="982133"/>
                </a:cubicBezTo>
                <a:cubicBezTo>
                  <a:pt x="2400568" y="1357489"/>
                  <a:pt x="1923613" y="2411589"/>
                  <a:pt x="1696424" y="2946400"/>
                </a:cubicBezTo>
                <a:cubicBezTo>
                  <a:pt x="1469235" y="3481211"/>
                  <a:pt x="1281557" y="3999089"/>
                  <a:pt x="1188424" y="4191000"/>
                </a:cubicBezTo>
                <a:cubicBezTo>
                  <a:pt x="1095291" y="4382911"/>
                  <a:pt x="1329535" y="4151488"/>
                  <a:pt x="1137624" y="4097866"/>
                </a:cubicBezTo>
                <a:cubicBezTo>
                  <a:pt x="945713" y="4044244"/>
                  <a:pt x="186535" y="4000499"/>
                  <a:pt x="36957" y="3869266"/>
                </a:cubicBezTo>
                <a:cubicBezTo>
                  <a:pt x="-112621" y="3738033"/>
                  <a:pt x="240157" y="3310466"/>
                  <a:pt x="240157" y="3310466"/>
                </a:cubicBezTo>
                <a:lnTo>
                  <a:pt x="141702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0" name="フリーフォーム: 図形 2599">
            <a:extLst>
              <a:ext uri="{FF2B5EF4-FFF2-40B4-BE49-F238E27FC236}">
                <a16:creationId xmlns:a16="http://schemas.microsoft.com/office/drawing/2014/main" id="{555ED867-9AC3-47F5-9C79-8BCC6C50B4A2}"/>
              </a:ext>
            </a:extLst>
          </p:cNvPr>
          <p:cNvSpPr/>
          <p:nvPr/>
        </p:nvSpPr>
        <p:spPr>
          <a:xfrm>
            <a:off x="5081228" y="4648200"/>
            <a:ext cx="1014772" cy="1709114"/>
          </a:xfrm>
          <a:custGeom>
            <a:avLst/>
            <a:gdLst>
              <a:gd name="connsiteX0" fmla="*/ 159639 w 1014772"/>
              <a:gd name="connsiteY0" fmla="*/ 0 h 1709114"/>
              <a:gd name="connsiteX1" fmla="*/ 1014772 w 1014772"/>
              <a:gd name="connsiteY1" fmla="*/ 668867 h 1709114"/>
              <a:gd name="connsiteX2" fmla="*/ 1014772 w 1014772"/>
              <a:gd name="connsiteY2" fmla="*/ 668867 h 1709114"/>
              <a:gd name="connsiteX3" fmla="*/ 481372 w 1014772"/>
              <a:gd name="connsiteY3" fmla="*/ 1617133 h 1709114"/>
              <a:gd name="connsiteX4" fmla="*/ 15705 w 1014772"/>
              <a:gd name="connsiteY4" fmla="*/ 1583267 h 1709114"/>
              <a:gd name="connsiteX5" fmla="*/ 117305 w 1014772"/>
              <a:gd name="connsiteY5" fmla="*/ 829733 h 1709114"/>
              <a:gd name="connsiteX6" fmla="*/ 159639 w 1014772"/>
              <a:gd name="connsiteY6" fmla="*/ 0 h 170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772" h="1709114">
                <a:moveTo>
                  <a:pt x="159639" y="0"/>
                </a:moveTo>
                <a:lnTo>
                  <a:pt x="1014772" y="668867"/>
                </a:lnTo>
                <a:lnTo>
                  <a:pt x="1014772" y="668867"/>
                </a:lnTo>
                <a:cubicBezTo>
                  <a:pt x="925872" y="826911"/>
                  <a:pt x="647883" y="1464733"/>
                  <a:pt x="481372" y="1617133"/>
                </a:cubicBezTo>
                <a:cubicBezTo>
                  <a:pt x="314861" y="1769533"/>
                  <a:pt x="76383" y="1714500"/>
                  <a:pt x="15705" y="1583267"/>
                </a:cubicBezTo>
                <a:cubicBezTo>
                  <a:pt x="-44973" y="1452034"/>
                  <a:pt x="87672" y="1089378"/>
                  <a:pt x="117305" y="829733"/>
                </a:cubicBezTo>
                <a:cubicBezTo>
                  <a:pt x="146938" y="570089"/>
                  <a:pt x="170221" y="297744"/>
                  <a:pt x="159639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1" name="フリーフォーム: 図形 2600">
            <a:extLst>
              <a:ext uri="{FF2B5EF4-FFF2-40B4-BE49-F238E27FC236}">
                <a16:creationId xmlns:a16="http://schemas.microsoft.com/office/drawing/2014/main" id="{93A0CBFF-9721-47D0-AC6B-6B984BF982FD}"/>
              </a:ext>
            </a:extLst>
          </p:cNvPr>
          <p:cNvSpPr/>
          <p:nvPr/>
        </p:nvSpPr>
        <p:spPr>
          <a:xfrm>
            <a:off x="3073343" y="4792619"/>
            <a:ext cx="1346280" cy="1654805"/>
          </a:xfrm>
          <a:custGeom>
            <a:avLst/>
            <a:gdLst>
              <a:gd name="connsiteX0" fmla="*/ 57 w 1346280"/>
              <a:gd name="connsiteY0" fmla="*/ 964714 h 1654805"/>
              <a:gd name="connsiteX1" fmla="*/ 668924 w 1346280"/>
              <a:gd name="connsiteY1" fmla="*/ 101114 h 1654805"/>
              <a:gd name="connsiteX2" fmla="*/ 660457 w 1346280"/>
              <a:gd name="connsiteY2" fmla="*/ 185781 h 1654805"/>
              <a:gd name="connsiteX3" fmla="*/ 1346257 w 1346280"/>
              <a:gd name="connsiteY3" fmla="*/ 1608181 h 1654805"/>
              <a:gd name="connsiteX4" fmla="*/ 635057 w 1346280"/>
              <a:gd name="connsiteY4" fmla="*/ 1277981 h 1654805"/>
              <a:gd name="connsiteX5" fmla="*/ 57 w 1346280"/>
              <a:gd name="connsiteY5" fmla="*/ 964714 h 165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80" h="1654805">
                <a:moveTo>
                  <a:pt x="57" y="964714"/>
                </a:moveTo>
                <a:cubicBezTo>
                  <a:pt x="5701" y="768570"/>
                  <a:pt x="558857" y="230936"/>
                  <a:pt x="668924" y="101114"/>
                </a:cubicBezTo>
                <a:cubicBezTo>
                  <a:pt x="778991" y="-28708"/>
                  <a:pt x="547568" y="-65397"/>
                  <a:pt x="660457" y="185781"/>
                </a:cubicBezTo>
                <a:cubicBezTo>
                  <a:pt x="773346" y="436959"/>
                  <a:pt x="1350490" y="1426148"/>
                  <a:pt x="1346257" y="1608181"/>
                </a:cubicBezTo>
                <a:cubicBezTo>
                  <a:pt x="1342024" y="1790214"/>
                  <a:pt x="865068" y="1388048"/>
                  <a:pt x="635057" y="1277981"/>
                </a:cubicBezTo>
                <a:cubicBezTo>
                  <a:pt x="405046" y="1167914"/>
                  <a:pt x="-5587" y="1160858"/>
                  <a:pt x="57" y="96471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2" name="フリーフォーム: 図形 2601">
            <a:extLst>
              <a:ext uri="{FF2B5EF4-FFF2-40B4-BE49-F238E27FC236}">
                <a16:creationId xmlns:a16="http://schemas.microsoft.com/office/drawing/2014/main" id="{90AB18B0-922D-4F57-ACAF-C7EE0750EBC1}"/>
              </a:ext>
            </a:extLst>
          </p:cNvPr>
          <p:cNvSpPr/>
          <p:nvPr/>
        </p:nvSpPr>
        <p:spPr>
          <a:xfrm>
            <a:off x="3775354" y="6193036"/>
            <a:ext cx="2057092" cy="458253"/>
          </a:xfrm>
          <a:custGeom>
            <a:avLst/>
            <a:gdLst>
              <a:gd name="connsiteX0" fmla="*/ 68513 w 2057092"/>
              <a:gd name="connsiteY0" fmla="*/ 182364 h 458253"/>
              <a:gd name="connsiteX1" fmla="*/ 195513 w 2057092"/>
              <a:gd name="connsiteY1" fmla="*/ 453297 h 458253"/>
              <a:gd name="connsiteX2" fmla="*/ 881313 w 2057092"/>
              <a:gd name="connsiteY2" fmla="*/ 351697 h 458253"/>
              <a:gd name="connsiteX3" fmla="*/ 1965046 w 2057092"/>
              <a:gd name="connsiteY3" fmla="*/ 275497 h 458253"/>
              <a:gd name="connsiteX4" fmla="*/ 1905779 w 2057092"/>
              <a:gd name="connsiteY4" fmla="*/ 13031 h 458253"/>
              <a:gd name="connsiteX5" fmla="*/ 1152246 w 2057092"/>
              <a:gd name="connsiteY5" fmla="*/ 55364 h 458253"/>
              <a:gd name="connsiteX6" fmla="*/ 68513 w 2057092"/>
              <a:gd name="connsiteY6" fmla="*/ 182364 h 45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092" h="458253">
                <a:moveTo>
                  <a:pt x="68513" y="182364"/>
                </a:moveTo>
                <a:cubicBezTo>
                  <a:pt x="-90942" y="248686"/>
                  <a:pt x="60046" y="425075"/>
                  <a:pt x="195513" y="453297"/>
                </a:cubicBezTo>
                <a:cubicBezTo>
                  <a:pt x="330980" y="481519"/>
                  <a:pt x="586391" y="381330"/>
                  <a:pt x="881313" y="351697"/>
                </a:cubicBezTo>
                <a:cubicBezTo>
                  <a:pt x="1176235" y="322064"/>
                  <a:pt x="1794302" y="331941"/>
                  <a:pt x="1965046" y="275497"/>
                </a:cubicBezTo>
                <a:cubicBezTo>
                  <a:pt x="2135790" y="219053"/>
                  <a:pt x="2041246" y="49720"/>
                  <a:pt x="1905779" y="13031"/>
                </a:cubicBezTo>
                <a:cubicBezTo>
                  <a:pt x="1770312" y="-23658"/>
                  <a:pt x="1458457" y="25731"/>
                  <a:pt x="1152246" y="55364"/>
                </a:cubicBezTo>
                <a:cubicBezTo>
                  <a:pt x="846035" y="84997"/>
                  <a:pt x="227968" y="116042"/>
                  <a:pt x="68513" y="18236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3" name="フリーフォーム: 図形 2602">
            <a:extLst>
              <a:ext uri="{FF2B5EF4-FFF2-40B4-BE49-F238E27FC236}">
                <a16:creationId xmlns:a16="http://schemas.microsoft.com/office/drawing/2014/main" id="{75DC42D5-352F-458F-9F82-02604B6DC76B}"/>
              </a:ext>
            </a:extLst>
          </p:cNvPr>
          <p:cNvSpPr/>
          <p:nvPr/>
        </p:nvSpPr>
        <p:spPr>
          <a:xfrm>
            <a:off x="6125406" y="7370406"/>
            <a:ext cx="1003746" cy="1828811"/>
          </a:xfrm>
          <a:custGeom>
            <a:avLst/>
            <a:gdLst>
              <a:gd name="connsiteX0" fmla="*/ 800327 w 1003746"/>
              <a:gd name="connsiteY0" fmla="*/ 12527 h 1828811"/>
              <a:gd name="connsiteX1" fmla="*/ 21394 w 1003746"/>
              <a:gd name="connsiteY1" fmla="*/ 799927 h 1828811"/>
              <a:gd name="connsiteX2" fmla="*/ 249994 w 1003746"/>
              <a:gd name="connsiteY2" fmla="*/ 1020061 h 1828811"/>
              <a:gd name="connsiteX3" fmla="*/ 580194 w 1003746"/>
              <a:gd name="connsiteY3" fmla="*/ 1824394 h 1828811"/>
              <a:gd name="connsiteX4" fmla="*/ 834194 w 1003746"/>
              <a:gd name="connsiteY4" fmla="*/ 1299461 h 1828811"/>
              <a:gd name="connsiteX5" fmla="*/ 1003527 w 1003746"/>
              <a:gd name="connsiteY5" fmla="*/ 385061 h 1828811"/>
              <a:gd name="connsiteX6" fmla="*/ 800327 w 1003746"/>
              <a:gd name="connsiteY6" fmla="*/ 12527 h 18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746" h="1828811">
                <a:moveTo>
                  <a:pt x="800327" y="12527"/>
                </a:moveTo>
                <a:cubicBezTo>
                  <a:pt x="636638" y="81671"/>
                  <a:pt x="113116" y="632005"/>
                  <a:pt x="21394" y="799927"/>
                </a:cubicBezTo>
                <a:cubicBezTo>
                  <a:pt x="-70328" y="967849"/>
                  <a:pt x="156861" y="849317"/>
                  <a:pt x="249994" y="1020061"/>
                </a:cubicBezTo>
                <a:cubicBezTo>
                  <a:pt x="343127" y="1190806"/>
                  <a:pt x="482827" y="1777827"/>
                  <a:pt x="580194" y="1824394"/>
                </a:cubicBezTo>
                <a:cubicBezTo>
                  <a:pt x="677561" y="1870961"/>
                  <a:pt x="763638" y="1539350"/>
                  <a:pt x="834194" y="1299461"/>
                </a:cubicBezTo>
                <a:cubicBezTo>
                  <a:pt x="904750" y="1059572"/>
                  <a:pt x="1009171" y="596728"/>
                  <a:pt x="1003527" y="385061"/>
                </a:cubicBezTo>
                <a:cubicBezTo>
                  <a:pt x="997883" y="173394"/>
                  <a:pt x="964016" y="-56617"/>
                  <a:pt x="800327" y="1252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4" name="フリーフォーム: 図形 2603">
            <a:extLst>
              <a:ext uri="{FF2B5EF4-FFF2-40B4-BE49-F238E27FC236}">
                <a16:creationId xmlns:a16="http://schemas.microsoft.com/office/drawing/2014/main" id="{510FCE4B-4EED-49DF-A391-9AD47D42FFD1}"/>
              </a:ext>
            </a:extLst>
          </p:cNvPr>
          <p:cNvSpPr/>
          <p:nvPr/>
        </p:nvSpPr>
        <p:spPr>
          <a:xfrm>
            <a:off x="2802137" y="7619831"/>
            <a:ext cx="1194852" cy="1654679"/>
          </a:xfrm>
          <a:custGeom>
            <a:avLst/>
            <a:gdLst>
              <a:gd name="connsiteX0" fmla="*/ 220463 w 1194852"/>
              <a:gd name="connsiteY0" fmla="*/ 169 h 1654679"/>
              <a:gd name="connsiteX1" fmla="*/ 957063 w 1194852"/>
              <a:gd name="connsiteY1" fmla="*/ 533569 h 1654679"/>
              <a:gd name="connsiteX2" fmla="*/ 1194130 w 1194852"/>
              <a:gd name="connsiteY2" fmla="*/ 711369 h 1654679"/>
              <a:gd name="connsiteX3" fmla="*/ 1016330 w 1194852"/>
              <a:gd name="connsiteY3" fmla="*/ 846836 h 1654679"/>
              <a:gd name="connsiteX4" fmla="*/ 626863 w 1194852"/>
              <a:gd name="connsiteY4" fmla="*/ 1651169 h 1654679"/>
              <a:gd name="connsiteX5" fmla="*/ 245863 w 1194852"/>
              <a:gd name="connsiteY5" fmla="*/ 1117769 h 1654679"/>
              <a:gd name="connsiteX6" fmla="*/ 330 w 1194852"/>
              <a:gd name="connsiteY6" fmla="*/ 592836 h 1654679"/>
              <a:gd name="connsiteX7" fmla="*/ 220463 w 1194852"/>
              <a:gd name="connsiteY7" fmla="*/ 169 h 16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852" h="1654679">
                <a:moveTo>
                  <a:pt x="220463" y="169"/>
                </a:moveTo>
                <a:cubicBezTo>
                  <a:pt x="379918" y="-9709"/>
                  <a:pt x="794785" y="415036"/>
                  <a:pt x="957063" y="533569"/>
                </a:cubicBezTo>
                <a:cubicBezTo>
                  <a:pt x="1119341" y="652102"/>
                  <a:pt x="1184252" y="659158"/>
                  <a:pt x="1194130" y="711369"/>
                </a:cubicBezTo>
                <a:cubicBezTo>
                  <a:pt x="1204008" y="763580"/>
                  <a:pt x="1110875" y="690203"/>
                  <a:pt x="1016330" y="846836"/>
                </a:cubicBezTo>
                <a:cubicBezTo>
                  <a:pt x="921786" y="1003469"/>
                  <a:pt x="755274" y="1606013"/>
                  <a:pt x="626863" y="1651169"/>
                </a:cubicBezTo>
                <a:cubicBezTo>
                  <a:pt x="498452" y="1696325"/>
                  <a:pt x="350285" y="1294158"/>
                  <a:pt x="245863" y="1117769"/>
                </a:cubicBezTo>
                <a:cubicBezTo>
                  <a:pt x="141441" y="941380"/>
                  <a:pt x="5974" y="777691"/>
                  <a:pt x="330" y="592836"/>
                </a:cubicBezTo>
                <a:cubicBezTo>
                  <a:pt x="-5314" y="407981"/>
                  <a:pt x="61008" y="10047"/>
                  <a:pt x="220463" y="1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5" name="フリーフォーム: 図形 2604">
            <a:extLst>
              <a:ext uri="{FF2B5EF4-FFF2-40B4-BE49-F238E27FC236}">
                <a16:creationId xmlns:a16="http://schemas.microsoft.com/office/drawing/2014/main" id="{FABEF8B6-3B03-4573-A488-888BF0019D35}"/>
              </a:ext>
            </a:extLst>
          </p:cNvPr>
          <p:cNvSpPr/>
          <p:nvPr/>
        </p:nvSpPr>
        <p:spPr>
          <a:xfrm>
            <a:off x="5941716" y="8658337"/>
            <a:ext cx="636595" cy="2252627"/>
          </a:xfrm>
          <a:custGeom>
            <a:avLst/>
            <a:gdLst>
              <a:gd name="connsiteX0" fmla="*/ 95017 w 636595"/>
              <a:gd name="connsiteY0" fmla="*/ 11530 h 2252627"/>
              <a:gd name="connsiteX1" fmla="*/ 619951 w 636595"/>
              <a:gd name="connsiteY1" fmla="*/ 739663 h 2252627"/>
              <a:gd name="connsiteX2" fmla="*/ 509884 w 636595"/>
              <a:gd name="connsiteY2" fmla="*/ 1408530 h 2252627"/>
              <a:gd name="connsiteX3" fmla="*/ 552217 w 636595"/>
              <a:gd name="connsiteY3" fmla="*/ 2051996 h 2252627"/>
              <a:gd name="connsiteX4" fmla="*/ 586084 w 636595"/>
              <a:gd name="connsiteY4" fmla="*/ 2246730 h 2252627"/>
              <a:gd name="connsiteX5" fmla="*/ 289751 w 636595"/>
              <a:gd name="connsiteY5" fmla="*/ 1874196 h 2252627"/>
              <a:gd name="connsiteX6" fmla="*/ 18817 w 636595"/>
              <a:gd name="connsiteY6" fmla="*/ 1349263 h 2252627"/>
              <a:gd name="connsiteX7" fmla="*/ 95017 w 636595"/>
              <a:gd name="connsiteY7" fmla="*/ 11530 h 225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95" h="2252627">
                <a:moveTo>
                  <a:pt x="95017" y="11530"/>
                </a:moveTo>
                <a:cubicBezTo>
                  <a:pt x="195206" y="-90070"/>
                  <a:pt x="550807" y="506830"/>
                  <a:pt x="619951" y="739663"/>
                </a:cubicBezTo>
                <a:cubicBezTo>
                  <a:pt x="689095" y="972496"/>
                  <a:pt x="521173" y="1189808"/>
                  <a:pt x="509884" y="1408530"/>
                </a:cubicBezTo>
                <a:cubicBezTo>
                  <a:pt x="498595" y="1627252"/>
                  <a:pt x="539517" y="1912296"/>
                  <a:pt x="552217" y="2051996"/>
                </a:cubicBezTo>
                <a:cubicBezTo>
                  <a:pt x="564917" y="2191696"/>
                  <a:pt x="629828" y="2276363"/>
                  <a:pt x="586084" y="2246730"/>
                </a:cubicBezTo>
                <a:cubicBezTo>
                  <a:pt x="542340" y="2217097"/>
                  <a:pt x="384295" y="2023774"/>
                  <a:pt x="289751" y="1874196"/>
                </a:cubicBezTo>
                <a:cubicBezTo>
                  <a:pt x="195207" y="1724618"/>
                  <a:pt x="55506" y="1662530"/>
                  <a:pt x="18817" y="1349263"/>
                </a:cubicBezTo>
                <a:cubicBezTo>
                  <a:pt x="-17872" y="1035996"/>
                  <a:pt x="-5172" y="113130"/>
                  <a:pt x="95017" y="1153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6" name="フリーフォーム: 図形 2605">
            <a:extLst>
              <a:ext uri="{FF2B5EF4-FFF2-40B4-BE49-F238E27FC236}">
                <a16:creationId xmlns:a16="http://schemas.microsoft.com/office/drawing/2014/main" id="{56C6F755-CE59-4DCD-9F61-337618E8ED59}"/>
              </a:ext>
            </a:extLst>
          </p:cNvPr>
          <p:cNvSpPr/>
          <p:nvPr/>
        </p:nvSpPr>
        <p:spPr>
          <a:xfrm>
            <a:off x="3365788" y="8544281"/>
            <a:ext cx="817186" cy="1873830"/>
          </a:xfrm>
          <a:custGeom>
            <a:avLst/>
            <a:gdLst>
              <a:gd name="connsiteX0" fmla="*/ 689745 w 817186"/>
              <a:gd name="connsiteY0" fmla="*/ 15519 h 1873830"/>
              <a:gd name="connsiteX1" fmla="*/ 816745 w 817186"/>
              <a:gd name="connsiteY1" fmla="*/ 989186 h 1873830"/>
              <a:gd name="connsiteX2" fmla="*/ 647412 w 817186"/>
              <a:gd name="connsiteY2" fmla="*/ 1522586 h 1873830"/>
              <a:gd name="connsiteX3" fmla="*/ 54745 w 817186"/>
              <a:gd name="connsiteY3" fmla="*/ 1852786 h 1873830"/>
              <a:gd name="connsiteX4" fmla="*/ 37812 w 817186"/>
              <a:gd name="connsiteY4" fmla="*/ 1725786 h 1873830"/>
              <a:gd name="connsiteX5" fmla="*/ 156345 w 817186"/>
              <a:gd name="connsiteY5" fmla="*/ 802919 h 1873830"/>
              <a:gd name="connsiteX6" fmla="*/ 486545 w 817186"/>
              <a:gd name="connsiteY6" fmla="*/ 421919 h 1873830"/>
              <a:gd name="connsiteX7" fmla="*/ 689745 w 817186"/>
              <a:gd name="connsiteY7" fmla="*/ 15519 h 187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186" h="1873830">
                <a:moveTo>
                  <a:pt x="689745" y="15519"/>
                </a:moveTo>
                <a:cubicBezTo>
                  <a:pt x="744778" y="110063"/>
                  <a:pt x="823800" y="738008"/>
                  <a:pt x="816745" y="989186"/>
                </a:cubicBezTo>
                <a:cubicBezTo>
                  <a:pt x="809690" y="1240364"/>
                  <a:pt x="774412" y="1378653"/>
                  <a:pt x="647412" y="1522586"/>
                </a:cubicBezTo>
                <a:cubicBezTo>
                  <a:pt x="520412" y="1666519"/>
                  <a:pt x="156345" y="1818919"/>
                  <a:pt x="54745" y="1852786"/>
                </a:cubicBezTo>
                <a:cubicBezTo>
                  <a:pt x="-46855" y="1886653"/>
                  <a:pt x="20879" y="1900764"/>
                  <a:pt x="37812" y="1725786"/>
                </a:cubicBezTo>
                <a:cubicBezTo>
                  <a:pt x="54745" y="1550808"/>
                  <a:pt x="81556" y="1020230"/>
                  <a:pt x="156345" y="802919"/>
                </a:cubicBezTo>
                <a:cubicBezTo>
                  <a:pt x="231134" y="585608"/>
                  <a:pt x="396234" y="560208"/>
                  <a:pt x="486545" y="421919"/>
                </a:cubicBezTo>
                <a:cubicBezTo>
                  <a:pt x="576856" y="283630"/>
                  <a:pt x="634712" y="-79025"/>
                  <a:pt x="689745" y="1551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7" name="フリーフォーム: 図形 2606">
            <a:extLst>
              <a:ext uri="{FF2B5EF4-FFF2-40B4-BE49-F238E27FC236}">
                <a16:creationId xmlns:a16="http://schemas.microsoft.com/office/drawing/2014/main" id="{39C305F5-E930-4EC7-A9EF-9B8F30F99DF6}"/>
              </a:ext>
            </a:extLst>
          </p:cNvPr>
          <p:cNvSpPr/>
          <p:nvPr/>
        </p:nvSpPr>
        <p:spPr>
          <a:xfrm>
            <a:off x="3186891" y="9191292"/>
            <a:ext cx="219384" cy="1166292"/>
          </a:xfrm>
          <a:custGeom>
            <a:avLst/>
            <a:gdLst>
              <a:gd name="connsiteX0" fmla="*/ 148976 w 219384"/>
              <a:gd name="connsiteY0" fmla="*/ 88175 h 1166292"/>
              <a:gd name="connsiteX1" fmla="*/ 216709 w 219384"/>
              <a:gd name="connsiteY1" fmla="*/ 816308 h 1166292"/>
              <a:gd name="connsiteX2" fmla="*/ 38909 w 219384"/>
              <a:gd name="connsiteY2" fmla="*/ 1163441 h 1166292"/>
              <a:gd name="connsiteX3" fmla="*/ 5042 w 219384"/>
              <a:gd name="connsiteY3" fmla="*/ 926375 h 1166292"/>
              <a:gd name="connsiteX4" fmla="*/ 115109 w 219384"/>
              <a:gd name="connsiteY4" fmla="*/ 45841 h 1166292"/>
              <a:gd name="connsiteX5" fmla="*/ 191309 w 219384"/>
              <a:gd name="connsiteY5" fmla="*/ 122041 h 1166292"/>
              <a:gd name="connsiteX6" fmla="*/ 148976 w 219384"/>
              <a:gd name="connsiteY6" fmla="*/ 88175 h 11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84" h="1166292">
                <a:moveTo>
                  <a:pt x="148976" y="88175"/>
                </a:moveTo>
                <a:cubicBezTo>
                  <a:pt x="153209" y="203886"/>
                  <a:pt x="235053" y="637097"/>
                  <a:pt x="216709" y="816308"/>
                </a:cubicBezTo>
                <a:cubicBezTo>
                  <a:pt x="198365" y="995519"/>
                  <a:pt x="74187" y="1145097"/>
                  <a:pt x="38909" y="1163441"/>
                </a:cubicBezTo>
                <a:cubicBezTo>
                  <a:pt x="3631" y="1181785"/>
                  <a:pt x="-7658" y="1112642"/>
                  <a:pt x="5042" y="926375"/>
                </a:cubicBezTo>
                <a:cubicBezTo>
                  <a:pt x="17742" y="740108"/>
                  <a:pt x="84065" y="179897"/>
                  <a:pt x="115109" y="45841"/>
                </a:cubicBezTo>
                <a:cubicBezTo>
                  <a:pt x="146153" y="-88215"/>
                  <a:pt x="181431" y="113575"/>
                  <a:pt x="191309" y="122041"/>
                </a:cubicBezTo>
                <a:cubicBezTo>
                  <a:pt x="201187" y="130507"/>
                  <a:pt x="144743" y="-27536"/>
                  <a:pt x="148976" y="8817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8" name="フリーフォーム: 図形 2607">
            <a:extLst>
              <a:ext uri="{FF2B5EF4-FFF2-40B4-BE49-F238E27FC236}">
                <a16:creationId xmlns:a16="http://schemas.microsoft.com/office/drawing/2014/main" id="{C7DF611A-7BD4-42F9-A442-BCB47233DA11}"/>
              </a:ext>
            </a:extLst>
          </p:cNvPr>
          <p:cNvSpPr/>
          <p:nvPr/>
        </p:nvSpPr>
        <p:spPr>
          <a:xfrm>
            <a:off x="2793619" y="11100383"/>
            <a:ext cx="1067484" cy="501888"/>
          </a:xfrm>
          <a:custGeom>
            <a:avLst/>
            <a:gdLst>
              <a:gd name="connsiteX0" fmla="*/ 127381 w 1067484"/>
              <a:gd name="connsiteY0" fmla="*/ 24817 h 501888"/>
              <a:gd name="connsiteX1" fmla="*/ 195114 w 1067484"/>
              <a:gd name="connsiteY1" fmla="*/ 50217 h 501888"/>
              <a:gd name="connsiteX2" fmla="*/ 626914 w 1067484"/>
              <a:gd name="connsiteY2" fmla="*/ 329617 h 501888"/>
              <a:gd name="connsiteX3" fmla="*/ 1067181 w 1067484"/>
              <a:gd name="connsiteY3" fmla="*/ 498950 h 501888"/>
              <a:gd name="connsiteX4" fmla="*/ 559181 w 1067484"/>
              <a:gd name="connsiteY4" fmla="*/ 439684 h 501888"/>
              <a:gd name="connsiteX5" fmla="*/ 25781 w 1067484"/>
              <a:gd name="connsiteY5" fmla="*/ 473550 h 501888"/>
              <a:gd name="connsiteX6" fmla="*/ 93514 w 1067484"/>
              <a:gd name="connsiteY6" fmla="*/ 278817 h 501888"/>
              <a:gd name="connsiteX7" fmla="*/ 178181 w 1067484"/>
              <a:gd name="connsiteY7" fmla="*/ 7884 h 501888"/>
              <a:gd name="connsiteX8" fmla="*/ 169714 w 1067484"/>
              <a:gd name="connsiteY8" fmla="*/ 67150 h 501888"/>
              <a:gd name="connsiteX9" fmla="*/ 127381 w 1067484"/>
              <a:gd name="connsiteY9" fmla="*/ 24817 h 5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484" h="501888">
                <a:moveTo>
                  <a:pt x="127381" y="24817"/>
                </a:moveTo>
                <a:cubicBezTo>
                  <a:pt x="131614" y="21995"/>
                  <a:pt x="111859" y="-583"/>
                  <a:pt x="195114" y="50217"/>
                </a:cubicBezTo>
                <a:cubicBezTo>
                  <a:pt x="278369" y="101017"/>
                  <a:pt x="481570" y="254828"/>
                  <a:pt x="626914" y="329617"/>
                </a:cubicBezTo>
                <a:cubicBezTo>
                  <a:pt x="772258" y="404406"/>
                  <a:pt x="1078470" y="480606"/>
                  <a:pt x="1067181" y="498950"/>
                </a:cubicBezTo>
                <a:cubicBezTo>
                  <a:pt x="1055892" y="517294"/>
                  <a:pt x="732748" y="443917"/>
                  <a:pt x="559181" y="439684"/>
                </a:cubicBezTo>
                <a:cubicBezTo>
                  <a:pt x="385614" y="435451"/>
                  <a:pt x="103392" y="500361"/>
                  <a:pt x="25781" y="473550"/>
                </a:cubicBezTo>
                <a:cubicBezTo>
                  <a:pt x="-51830" y="446739"/>
                  <a:pt x="68114" y="356428"/>
                  <a:pt x="93514" y="278817"/>
                </a:cubicBezTo>
                <a:cubicBezTo>
                  <a:pt x="118914" y="201206"/>
                  <a:pt x="165481" y="43162"/>
                  <a:pt x="178181" y="7884"/>
                </a:cubicBezTo>
                <a:cubicBezTo>
                  <a:pt x="190881" y="-27394"/>
                  <a:pt x="173947" y="67150"/>
                  <a:pt x="169714" y="67150"/>
                </a:cubicBezTo>
                <a:cubicBezTo>
                  <a:pt x="165481" y="67150"/>
                  <a:pt x="123148" y="27639"/>
                  <a:pt x="127381" y="24817"/>
                </a:cubicBezTo>
                <a:close/>
              </a:path>
            </a:pathLst>
          </a:custGeom>
          <a:solidFill>
            <a:srgbClr val="FFFF99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0" name="フリーフォーム: 図形 2609">
            <a:extLst>
              <a:ext uri="{FF2B5EF4-FFF2-40B4-BE49-F238E27FC236}">
                <a16:creationId xmlns:a16="http://schemas.microsoft.com/office/drawing/2014/main" id="{DEBA6E32-8F5D-43AA-A2FD-BE7847717D68}"/>
              </a:ext>
            </a:extLst>
          </p:cNvPr>
          <p:cNvSpPr/>
          <p:nvPr/>
        </p:nvSpPr>
        <p:spPr>
          <a:xfrm>
            <a:off x="5337828" y="6829647"/>
            <a:ext cx="1463303" cy="4875671"/>
          </a:xfrm>
          <a:custGeom>
            <a:avLst/>
            <a:gdLst>
              <a:gd name="connsiteX0" fmla="*/ 1029105 w 1463303"/>
              <a:gd name="connsiteY0" fmla="*/ 2953 h 4875671"/>
              <a:gd name="connsiteX1" fmla="*/ 1452439 w 1463303"/>
              <a:gd name="connsiteY1" fmla="*/ 392420 h 4875671"/>
              <a:gd name="connsiteX2" fmla="*/ 1342372 w 1463303"/>
              <a:gd name="connsiteY2" fmla="*/ 519420 h 4875671"/>
              <a:gd name="connsiteX3" fmla="*/ 1393172 w 1463303"/>
              <a:gd name="connsiteY3" fmla="*/ 637953 h 4875671"/>
              <a:gd name="connsiteX4" fmla="*/ 792039 w 1463303"/>
              <a:gd name="connsiteY4" fmla="*/ 1222153 h 4875671"/>
              <a:gd name="connsiteX5" fmla="*/ 639639 w 1463303"/>
              <a:gd name="connsiteY5" fmla="*/ 1874086 h 4875671"/>
              <a:gd name="connsiteX6" fmla="*/ 478772 w 1463303"/>
              <a:gd name="connsiteY6" fmla="*/ 3804486 h 4875671"/>
              <a:gd name="connsiteX7" fmla="*/ 859772 w 1463303"/>
              <a:gd name="connsiteY7" fmla="*/ 4227820 h 4875671"/>
              <a:gd name="connsiteX8" fmla="*/ 1079905 w 1463303"/>
              <a:gd name="connsiteY8" fmla="*/ 4490286 h 4875671"/>
              <a:gd name="connsiteX9" fmla="*/ 1223839 w 1463303"/>
              <a:gd name="connsiteY9" fmla="*/ 4871286 h 4875671"/>
              <a:gd name="connsiteX10" fmla="*/ 1164572 w 1463303"/>
              <a:gd name="connsiteY10" fmla="*/ 4693486 h 4875671"/>
              <a:gd name="connsiteX11" fmla="*/ 478772 w 1463303"/>
              <a:gd name="connsiteY11" fmla="*/ 4634220 h 4875671"/>
              <a:gd name="connsiteX12" fmla="*/ 614239 w 1463303"/>
              <a:gd name="connsiteY12" fmla="*/ 4354820 h 4875671"/>
              <a:gd name="connsiteX13" fmla="*/ 13105 w 1463303"/>
              <a:gd name="connsiteY13" fmla="*/ 3804486 h 4875671"/>
              <a:gd name="connsiteX14" fmla="*/ 207839 w 1463303"/>
              <a:gd name="connsiteY14" fmla="*/ 756486 h 4875671"/>
              <a:gd name="connsiteX15" fmla="*/ 300972 w 1463303"/>
              <a:gd name="connsiteY15" fmla="*/ 621020 h 4875671"/>
              <a:gd name="connsiteX16" fmla="*/ 1029105 w 1463303"/>
              <a:gd name="connsiteY16" fmla="*/ 2953 h 4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3303" h="4875671">
                <a:moveTo>
                  <a:pt x="1029105" y="2953"/>
                </a:moveTo>
                <a:cubicBezTo>
                  <a:pt x="1221016" y="-35147"/>
                  <a:pt x="1400228" y="306342"/>
                  <a:pt x="1452439" y="392420"/>
                </a:cubicBezTo>
                <a:cubicBezTo>
                  <a:pt x="1504650" y="478498"/>
                  <a:pt x="1352250" y="478498"/>
                  <a:pt x="1342372" y="519420"/>
                </a:cubicBezTo>
                <a:cubicBezTo>
                  <a:pt x="1332494" y="560342"/>
                  <a:pt x="1484894" y="520831"/>
                  <a:pt x="1393172" y="637953"/>
                </a:cubicBezTo>
                <a:cubicBezTo>
                  <a:pt x="1301450" y="755075"/>
                  <a:pt x="917628" y="1016131"/>
                  <a:pt x="792039" y="1222153"/>
                </a:cubicBezTo>
                <a:cubicBezTo>
                  <a:pt x="666450" y="1428175"/>
                  <a:pt x="691850" y="1443697"/>
                  <a:pt x="639639" y="1874086"/>
                </a:cubicBezTo>
                <a:cubicBezTo>
                  <a:pt x="587428" y="2304475"/>
                  <a:pt x="442083" y="3412197"/>
                  <a:pt x="478772" y="3804486"/>
                </a:cubicBezTo>
                <a:cubicBezTo>
                  <a:pt x="515461" y="4196775"/>
                  <a:pt x="759583" y="4113520"/>
                  <a:pt x="859772" y="4227820"/>
                </a:cubicBezTo>
                <a:cubicBezTo>
                  <a:pt x="959961" y="4342120"/>
                  <a:pt x="1019227" y="4383042"/>
                  <a:pt x="1079905" y="4490286"/>
                </a:cubicBezTo>
                <a:cubicBezTo>
                  <a:pt x="1140583" y="4597530"/>
                  <a:pt x="1209728" y="4837419"/>
                  <a:pt x="1223839" y="4871286"/>
                </a:cubicBezTo>
                <a:cubicBezTo>
                  <a:pt x="1237950" y="4905153"/>
                  <a:pt x="1288750" y="4732997"/>
                  <a:pt x="1164572" y="4693486"/>
                </a:cubicBezTo>
                <a:cubicBezTo>
                  <a:pt x="1040394" y="4653975"/>
                  <a:pt x="570494" y="4690664"/>
                  <a:pt x="478772" y="4634220"/>
                </a:cubicBezTo>
                <a:cubicBezTo>
                  <a:pt x="387050" y="4577776"/>
                  <a:pt x="691850" y="4493109"/>
                  <a:pt x="614239" y="4354820"/>
                </a:cubicBezTo>
                <a:cubicBezTo>
                  <a:pt x="536628" y="4216531"/>
                  <a:pt x="80838" y="4404208"/>
                  <a:pt x="13105" y="3804486"/>
                </a:cubicBezTo>
                <a:cubicBezTo>
                  <a:pt x="-54628" y="3204764"/>
                  <a:pt x="159861" y="1287064"/>
                  <a:pt x="207839" y="756486"/>
                </a:cubicBezTo>
                <a:cubicBezTo>
                  <a:pt x="255817" y="225908"/>
                  <a:pt x="157039" y="746609"/>
                  <a:pt x="300972" y="621020"/>
                </a:cubicBezTo>
                <a:cubicBezTo>
                  <a:pt x="444905" y="495431"/>
                  <a:pt x="837194" y="41053"/>
                  <a:pt x="1029105" y="295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1" name="フリーフォーム: 図形 2610">
            <a:extLst>
              <a:ext uri="{FF2B5EF4-FFF2-40B4-BE49-F238E27FC236}">
                <a16:creationId xmlns:a16="http://schemas.microsoft.com/office/drawing/2014/main" id="{7DB6658C-976C-4F0A-8B04-5E3CEDAE1969}"/>
              </a:ext>
            </a:extLst>
          </p:cNvPr>
          <p:cNvSpPr/>
          <p:nvPr/>
        </p:nvSpPr>
        <p:spPr>
          <a:xfrm>
            <a:off x="2890984" y="7081519"/>
            <a:ext cx="1812571" cy="4619414"/>
          </a:xfrm>
          <a:custGeom>
            <a:avLst/>
            <a:gdLst>
              <a:gd name="connsiteX0" fmla="*/ 97749 w 1812571"/>
              <a:gd name="connsiteY0" fmla="*/ 538481 h 4619414"/>
              <a:gd name="connsiteX1" fmla="*/ 504149 w 1812571"/>
              <a:gd name="connsiteY1" fmla="*/ 30481 h 4619414"/>
              <a:gd name="connsiteX2" fmla="*/ 571883 w 1812571"/>
              <a:gd name="connsiteY2" fmla="*/ 106681 h 4619414"/>
              <a:gd name="connsiteX3" fmla="*/ 1443949 w 1812571"/>
              <a:gd name="connsiteY3" fmla="*/ 513081 h 4619414"/>
              <a:gd name="connsiteX4" fmla="*/ 1562483 w 1812571"/>
              <a:gd name="connsiteY4" fmla="*/ 623148 h 4619414"/>
              <a:gd name="connsiteX5" fmla="*/ 1748749 w 1812571"/>
              <a:gd name="connsiteY5" fmla="*/ 1308948 h 4619414"/>
              <a:gd name="connsiteX6" fmla="*/ 1774149 w 1812571"/>
              <a:gd name="connsiteY6" fmla="*/ 2993814 h 4619414"/>
              <a:gd name="connsiteX7" fmla="*/ 1808016 w 1812571"/>
              <a:gd name="connsiteY7" fmla="*/ 3357881 h 4619414"/>
              <a:gd name="connsiteX8" fmla="*/ 1664083 w 1812571"/>
              <a:gd name="connsiteY8" fmla="*/ 3510281 h 4619414"/>
              <a:gd name="connsiteX9" fmla="*/ 1071416 w 1812571"/>
              <a:gd name="connsiteY9" fmla="*/ 3806614 h 4619414"/>
              <a:gd name="connsiteX10" fmla="*/ 969816 w 1812571"/>
              <a:gd name="connsiteY10" fmla="*/ 3967481 h 4619414"/>
              <a:gd name="connsiteX11" fmla="*/ 969816 w 1812571"/>
              <a:gd name="connsiteY11" fmla="*/ 4111414 h 4619414"/>
              <a:gd name="connsiteX12" fmla="*/ 1511683 w 1812571"/>
              <a:gd name="connsiteY12" fmla="*/ 4619414 h 4619414"/>
              <a:gd name="connsiteX13" fmla="*/ 1511683 w 1812571"/>
              <a:gd name="connsiteY13" fmla="*/ 4619414 h 4619414"/>
              <a:gd name="connsiteX14" fmla="*/ 521083 w 1812571"/>
              <a:gd name="connsiteY14" fmla="*/ 4179148 h 4619414"/>
              <a:gd name="connsiteX15" fmla="*/ 89283 w 1812571"/>
              <a:gd name="connsiteY15" fmla="*/ 3891281 h 4619414"/>
              <a:gd name="connsiteX16" fmla="*/ 741216 w 1812571"/>
              <a:gd name="connsiteY16" fmla="*/ 3662681 h 4619414"/>
              <a:gd name="connsiteX17" fmla="*/ 1240749 w 1812571"/>
              <a:gd name="connsiteY17" fmla="*/ 3417148 h 4619414"/>
              <a:gd name="connsiteX18" fmla="*/ 1325416 w 1812571"/>
              <a:gd name="connsiteY18" fmla="*/ 2612814 h 4619414"/>
              <a:gd name="connsiteX19" fmla="*/ 1316949 w 1812571"/>
              <a:gd name="connsiteY19" fmla="*/ 1800014 h 4619414"/>
              <a:gd name="connsiteX20" fmla="*/ 1164549 w 1812571"/>
              <a:gd name="connsiteY20" fmla="*/ 1088814 h 4619414"/>
              <a:gd name="connsiteX21" fmla="*/ 783549 w 1812571"/>
              <a:gd name="connsiteY21" fmla="*/ 826348 h 4619414"/>
              <a:gd name="connsiteX22" fmla="*/ 55416 w 1812571"/>
              <a:gd name="connsiteY22" fmla="*/ 504614 h 4619414"/>
              <a:gd name="connsiteX23" fmla="*/ 97749 w 1812571"/>
              <a:gd name="connsiteY23" fmla="*/ 538481 h 461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12571" h="4619414">
                <a:moveTo>
                  <a:pt x="97749" y="538481"/>
                </a:moveTo>
                <a:cubicBezTo>
                  <a:pt x="172538" y="459459"/>
                  <a:pt x="425127" y="102448"/>
                  <a:pt x="504149" y="30481"/>
                </a:cubicBezTo>
                <a:cubicBezTo>
                  <a:pt x="583171" y="-41486"/>
                  <a:pt x="415250" y="26248"/>
                  <a:pt x="571883" y="106681"/>
                </a:cubicBezTo>
                <a:cubicBezTo>
                  <a:pt x="728516" y="187114"/>
                  <a:pt x="1278849" y="427003"/>
                  <a:pt x="1443949" y="513081"/>
                </a:cubicBezTo>
                <a:cubicBezTo>
                  <a:pt x="1609049" y="599159"/>
                  <a:pt x="1511683" y="490503"/>
                  <a:pt x="1562483" y="623148"/>
                </a:cubicBezTo>
                <a:cubicBezTo>
                  <a:pt x="1613283" y="755793"/>
                  <a:pt x="1713471" y="913837"/>
                  <a:pt x="1748749" y="1308948"/>
                </a:cubicBezTo>
                <a:cubicBezTo>
                  <a:pt x="1784027" y="1704059"/>
                  <a:pt x="1764271" y="2652325"/>
                  <a:pt x="1774149" y="2993814"/>
                </a:cubicBezTo>
                <a:cubicBezTo>
                  <a:pt x="1784027" y="3335303"/>
                  <a:pt x="1826360" y="3271803"/>
                  <a:pt x="1808016" y="3357881"/>
                </a:cubicBezTo>
                <a:cubicBezTo>
                  <a:pt x="1789672" y="3443959"/>
                  <a:pt x="1786850" y="3435492"/>
                  <a:pt x="1664083" y="3510281"/>
                </a:cubicBezTo>
                <a:cubicBezTo>
                  <a:pt x="1541316" y="3585070"/>
                  <a:pt x="1187127" y="3730414"/>
                  <a:pt x="1071416" y="3806614"/>
                </a:cubicBezTo>
                <a:cubicBezTo>
                  <a:pt x="955705" y="3882814"/>
                  <a:pt x="986749" y="3916681"/>
                  <a:pt x="969816" y="3967481"/>
                </a:cubicBezTo>
                <a:cubicBezTo>
                  <a:pt x="952883" y="4018281"/>
                  <a:pt x="879505" y="4002759"/>
                  <a:pt x="969816" y="4111414"/>
                </a:cubicBezTo>
                <a:cubicBezTo>
                  <a:pt x="1060127" y="4220069"/>
                  <a:pt x="1511683" y="4619414"/>
                  <a:pt x="1511683" y="4619414"/>
                </a:cubicBezTo>
                <a:lnTo>
                  <a:pt x="1511683" y="4619414"/>
                </a:lnTo>
                <a:cubicBezTo>
                  <a:pt x="1346583" y="4546036"/>
                  <a:pt x="758150" y="4300503"/>
                  <a:pt x="521083" y="4179148"/>
                </a:cubicBezTo>
                <a:cubicBezTo>
                  <a:pt x="284016" y="4057793"/>
                  <a:pt x="52594" y="3977359"/>
                  <a:pt x="89283" y="3891281"/>
                </a:cubicBezTo>
                <a:cubicBezTo>
                  <a:pt x="125972" y="3805203"/>
                  <a:pt x="549305" y="3741703"/>
                  <a:pt x="741216" y="3662681"/>
                </a:cubicBezTo>
                <a:cubicBezTo>
                  <a:pt x="933127" y="3583659"/>
                  <a:pt x="1143382" y="3592126"/>
                  <a:pt x="1240749" y="3417148"/>
                </a:cubicBezTo>
                <a:cubicBezTo>
                  <a:pt x="1338116" y="3242170"/>
                  <a:pt x="1312716" y="2882336"/>
                  <a:pt x="1325416" y="2612814"/>
                </a:cubicBezTo>
                <a:cubicBezTo>
                  <a:pt x="1338116" y="2343292"/>
                  <a:pt x="1343760" y="2054014"/>
                  <a:pt x="1316949" y="1800014"/>
                </a:cubicBezTo>
                <a:cubicBezTo>
                  <a:pt x="1290138" y="1546014"/>
                  <a:pt x="1253449" y="1251092"/>
                  <a:pt x="1164549" y="1088814"/>
                </a:cubicBezTo>
                <a:cubicBezTo>
                  <a:pt x="1075649" y="926536"/>
                  <a:pt x="968405" y="923715"/>
                  <a:pt x="783549" y="826348"/>
                </a:cubicBezTo>
                <a:cubicBezTo>
                  <a:pt x="598694" y="728981"/>
                  <a:pt x="166894" y="545536"/>
                  <a:pt x="55416" y="504614"/>
                </a:cubicBezTo>
                <a:cubicBezTo>
                  <a:pt x="-56062" y="463692"/>
                  <a:pt x="22960" y="617503"/>
                  <a:pt x="97749" y="5384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2" name="フリーフォーム: 図形 2611">
            <a:extLst>
              <a:ext uri="{FF2B5EF4-FFF2-40B4-BE49-F238E27FC236}">
                <a16:creationId xmlns:a16="http://schemas.microsoft.com/office/drawing/2014/main" id="{879F9760-7E40-4648-81A2-9F4C32553F04}"/>
              </a:ext>
            </a:extLst>
          </p:cNvPr>
          <p:cNvSpPr/>
          <p:nvPr/>
        </p:nvSpPr>
        <p:spPr>
          <a:xfrm>
            <a:off x="3804356" y="10861698"/>
            <a:ext cx="2317619" cy="727253"/>
          </a:xfrm>
          <a:custGeom>
            <a:avLst/>
            <a:gdLst>
              <a:gd name="connsiteX0" fmla="*/ 31044 w 2317619"/>
              <a:gd name="connsiteY0" fmla="*/ 407435 h 727253"/>
              <a:gd name="connsiteX1" fmla="*/ 1250244 w 2317619"/>
              <a:gd name="connsiteY1" fmla="*/ 1035 h 727253"/>
              <a:gd name="connsiteX2" fmla="*/ 1936044 w 2317619"/>
              <a:gd name="connsiteY2" fmla="*/ 534435 h 727253"/>
              <a:gd name="connsiteX3" fmla="*/ 2317044 w 2317619"/>
              <a:gd name="connsiteY3" fmla="*/ 686835 h 727253"/>
              <a:gd name="connsiteX4" fmla="*/ 2029177 w 2317619"/>
              <a:gd name="connsiteY4" fmla="*/ 678369 h 727253"/>
              <a:gd name="connsiteX5" fmla="*/ 505177 w 2317619"/>
              <a:gd name="connsiteY5" fmla="*/ 712235 h 727253"/>
              <a:gd name="connsiteX6" fmla="*/ 31044 w 2317619"/>
              <a:gd name="connsiteY6" fmla="*/ 407435 h 72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619" h="727253">
                <a:moveTo>
                  <a:pt x="31044" y="407435"/>
                </a:moveTo>
                <a:cubicBezTo>
                  <a:pt x="155222" y="288902"/>
                  <a:pt x="932744" y="-20132"/>
                  <a:pt x="1250244" y="1035"/>
                </a:cubicBezTo>
                <a:cubicBezTo>
                  <a:pt x="1567744" y="22202"/>
                  <a:pt x="1758244" y="420135"/>
                  <a:pt x="1936044" y="534435"/>
                </a:cubicBezTo>
                <a:cubicBezTo>
                  <a:pt x="2113844" y="648735"/>
                  <a:pt x="2301522" y="662846"/>
                  <a:pt x="2317044" y="686835"/>
                </a:cubicBezTo>
                <a:cubicBezTo>
                  <a:pt x="2332566" y="710824"/>
                  <a:pt x="2029177" y="678369"/>
                  <a:pt x="2029177" y="678369"/>
                </a:cubicBezTo>
                <a:cubicBezTo>
                  <a:pt x="1727199" y="682602"/>
                  <a:pt x="836788" y="758802"/>
                  <a:pt x="505177" y="712235"/>
                </a:cubicBezTo>
                <a:cubicBezTo>
                  <a:pt x="173566" y="665668"/>
                  <a:pt x="-93134" y="525968"/>
                  <a:pt x="31044" y="40743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3" name="フリーフォーム: 図形 2612">
            <a:extLst>
              <a:ext uri="{FF2B5EF4-FFF2-40B4-BE49-F238E27FC236}">
                <a16:creationId xmlns:a16="http://schemas.microsoft.com/office/drawing/2014/main" id="{1C3B0D13-B01D-4A59-A715-53F32D8DCC14}"/>
              </a:ext>
            </a:extLst>
          </p:cNvPr>
          <p:cNvSpPr/>
          <p:nvPr/>
        </p:nvSpPr>
        <p:spPr>
          <a:xfrm>
            <a:off x="2401945" y="10515127"/>
            <a:ext cx="805300" cy="1129665"/>
          </a:xfrm>
          <a:custGeom>
            <a:avLst/>
            <a:gdLst>
              <a:gd name="connsiteX0" fmla="*/ 798455 w 805300"/>
              <a:gd name="connsiteY0" fmla="*/ 144406 h 1129665"/>
              <a:gd name="connsiteX1" fmla="*/ 425922 w 805300"/>
              <a:gd name="connsiteY1" fmla="*/ 737073 h 1129665"/>
              <a:gd name="connsiteX2" fmla="*/ 383588 w 805300"/>
              <a:gd name="connsiteY2" fmla="*/ 1118073 h 1129665"/>
              <a:gd name="connsiteX3" fmla="*/ 383588 w 805300"/>
              <a:gd name="connsiteY3" fmla="*/ 1008006 h 1129665"/>
              <a:gd name="connsiteX4" fmla="*/ 53388 w 805300"/>
              <a:gd name="connsiteY4" fmla="*/ 770940 h 1129665"/>
              <a:gd name="connsiteX5" fmla="*/ 11055 w 805300"/>
              <a:gd name="connsiteY5" fmla="*/ 610073 h 1129665"/>
              <a:gd name="connsiteX6" fmla="*/ 163455 w 805300"/>
              <a:gd name="connsiteY6" fmla="*/ 313740 h 1129665"/>
              <a:gd name="connsiteX7" fmla="*/ 629122 w 805300"/>
              <a:gd name="connsiteY7" fmla="*/ 8940 h 1129665"/>
              <a:gd name="connsiteX8" fmla="*/ 798455 w 805300"/>
              <a:gd name="connsiteY8" fmla="*/ 144406 h 11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300" h="1129665">
                <a:moveTo>
                  <a:pt x="798455" y="144406"/>
                </a:moveTo>
                <a:cubicBezTo>
                  <a:pt x="764588" y="265762"/>
                  <a:pt x="495066" y="574795"/>
                  <a:pt x="425922" y="737073"/>
                </a:cubicBezTo>
                <a:cubicBezTo>
                  <a:pt x="356778" y="899351"/>
                  <a:pt x="390644" y="1072918"/>
                  <a:pt x="383588" y="1118073"/>
                </a:cubicBezTo>
                <a:cubicBezTo>
                  <a:pt x="376532" y="1163228"/>
                  <a:pt x="438621" y="1065862"/>
                  <a:pt x="383588" y="1008006"/>
                </a:cubicBezTo>
                <a:cubicBezTo>
                  <a:pt x="328555" y="950151"/>
                  <a:pt x="115477" y="837262"/>
                  <a:pt x="53388" y="770940"/>
                </a:cubicBezTo>
                <a:cubicBezTo>
                  <a:pt x="-8701" y="704618"/>
                  <a:pt x="-7289" y="686273"/>
                  <a:pt x="11055" y="610073"/>
                </a:cubicBezTo>
                <a:cubicBezTo>
                  <a:pt x="29399" y="533873"/>
                  <a:pt x="60444" y="413929"/>
                  <a:pt x="163455" y="313740"/>
                </a:cubicBezTo>
                <a:cubicBezTo>
                  <a:pt x="266466" y="213551"/>
                  <a:pt x="523289" y="38573"/>
                  <a:pt x="629122" y="8940"/>
                </a:cubicBezTo>
                <a:cubicBezTo>
                  <a:pt x="734955" y="-20693"/>
                  <a:pt x="832322" y="23050"/>
                  <a:pt x="798455" y="14440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6" name="フリーフォーム: 図形 2615">
            <a:extLst>
              <a:ext uri="{FF2B5EF4-FFF2-40B4-BE49-F238E27FC236}">
                <a16:creationId xmlns:a16="http://schemas.microsoft.com/office/drawing/2014/main" id="{60F2494B-2191-471C-AEF4-9676004573E6}"/>
              </a:ext>
            </a:extLst>
          </p:cNvPr>
          <p:cNvSpPr/>
          <p:nvPr/>
        </p:nvSpPr>
        <p:spPr>
          <a:xfrm>
            <a:off x="3197395" y="3353275"/>
            <a:ext cx="265545" cy="642343"/>
          </a:xfrm>
          <a:custGeom>
            <a:avLst/>
            <a:gdLst>
              <a:gd name="connsiteX0" fmla="*/ 263355 w 265545"/>
              <a:gd name="connsiteY0" fmla="*/ 56675 h 642343"/>
              <a:gd name="connsiteX1" fmla="*/ 212555 w 265545"/>
              <a:gd name="connsiteY1" fmla="*/ 43975 h 642343"/>
              <a:gd name="connsiteX2" fmla="*/ 60155 w 265545"/>
              <a:gd name="connsiteY2" fmla="*/ 12225 h 642343"/>
              <a:gd name="connsiteX3" fmla="*/ 3005 w 265545"/>
              <a:gd name="connsiteY3" fmla="*/ 272575 h 642343"/>
              <a:gd name="connsiteX4" fmla="*/ 142705 w 265545"/>
              <a:gd name="connsiteY4" fmla="*/ 596425 h 642343"/>
              <a:gd name="connsiteX5" fmla="*/ 250655 w 265545"/>
              <a:gd name="connsiteY5" fmla="*/ 628175 h 642343"/>
              <a:gd name="connsiteX6" fmla="*/ 257005 w 265545"/>
              <a:gd name="connsiteY6" fmla="*/ 482125 h 642343"/>
              <a:gd name="connsiteX7" fmla="*/ 263355 w 265545"/>
              <a:gd name="connsiteY7" fmla="*/ 56675 h 64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545" h="642343">
                <a:moveTo>
                  <a:pt x="263355" y="56675"/>
                </a:moveTo>
                <a:cubicBezTo>
                  <a:pt x="255947" y="-16350"/>
                  <a:pt x="212555" y="43975"/>
                  <a:pt x="212555" y="43975"/>
                </a:cubicBezTo>
                <a:cubicBezTo>
                  <a:pt x="178688" y="36567"/>
                  <a:pt x="95080" y="-25875"/>
                  <a:pt x="60155" y="12225"/>
                </a:cubicBezTo>
                <a:cubicBezTo>
                  <a:pt x="25230" y="50325"/>
                  <a:pt x="-10753" y="175208"/>
                  <a:pt x="3005" y="272575"/>
                </a:cubicBezTo>
                <a:cubicBezTo>
                  <a:pt x="16763" y="369942"/>
                  <a:pt x="101430" y="537158"/>
                  <a:pt x="142705" y="596425"/>
                </a:cubicBezTo>
                <a:cubicBezTo>
                  <a:pt x="183980" y="655692"/>
                  <a:pt x="231605" y="647225"/>
                  <a:pt x="250655" y="628175"/>
                </a:cubicBezTo>
                <a:cubicBezTo>
                  <a:pt x="269705" y="609125"/>
                  <a:pt x="257005" y="575258"/>
                  <a:pt x="257005" y="482125"/>
                </a:cubicBezTo>
                <a:cubicBezTo>
                  <a:pt x="257005" y="388992"/>
                  <a:pt x="270763" y="129700"/>
                  <a:pt x="263355" y="5667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7" name="フリーフォーム: 図形 2616">
            <a:extLst>
              <a:ext uri="{FF2B5EF4-FFF2-40B4-BE49-F238E27FC236}">
                <a16:creationId xmlns:a16="http://schemas.microsoft.com/office/drawing/2014/main" id="{54FE9013-4851-4BEF-B5B2-28869943E4BA}"/>
              </a:ext>
            </a:extLst>
          </p:cNvPr>
          <p:cNvSpPr/>
          <p:nvPr/>
        </p:nvSpPr>
        <p:spPr>
          <a:xfrm>
            <a:off x="5344324" y="3475737"/>
            <a:ext cx="327663" cy="677612"/>
          </a:xfrm>
          <a:custGeom>
            <a:avLst/>
            <a:gdLst>
              <a:gd name="connsiteX0" fmla="*/ 40476 w 327663"/>
              <a:gd name="connsiteY0" fmla="*/ 54863 h 677612"/>
              <a:gd name="connsiteX1" fmla="*/ 294476 w 327663"/>
              <a:gd name="connsiteY1" fmla="*/ 29463 h 677612"/>
              <a:gd name="connsiteX2" fmla="*/ 319876 w 327663"/>
              <a:gd name="connsiteY2" fmla="*/ 270763 h 677612"/>
              <a:gd name="connsiteX3" fmla="*/ 250026 w 327663"/>
              <a:gd name="connsiteY3" fmla="*/ 531113 h 677612"/>
              <a:gd name="connsiteX4" fmla="*/ 78576 w 327663"/>
              <a:gd name="connsiteY4" fmla="*/ 677163 h 677612"/>
              <a:gd name="connsiteX5" fmla="*/ 2376 w 327663"/>
              <a:gd name="connsiteY5" fmla="*/ 486663 h 677612"/>
              <a:gd name="connsiteX6" fmla="*/ 40476 w 327663"/>
              <a:gd name="connsiteY6" fmla="*/ 54863 h 67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3" h="677612">
                <a:moveTo>
                  <a:pt x="40476" y="54863"/>
                </a:moveTo>
                <a:cubicBezTo>
                  <a:pt x="89159" y="-21337"/>
                  <a:pt x="247909" y="-6520"/>
                  <a:pt x="294476" y="29463"/>
                </a:cubicBezTo>
                <a:cubicBezTo>
                  <a:pt x="341043" y="65446"/>
                  <a:pt x="327284" y="187155"/>
                  <a:pt x="319876" y="270763"/>
                </a:cubicBezTo>
                <a:cubicBezTo>
                  <a:pt x="312468" y="354371"/>
                  <a:pt x="290243" y="463380"/>
                  <a:pt x="250026" y="531113"/>
                </a:cubicBezTo>
                <a:cubicBezTo>
                  <a:pt x="209809" y="598846"/>
                  <a:pt x="119851" y="684571"/>
                  <a:pt x="78576" y="677163"/>
                </a:cubicBezTo>
                <a:cubicBezTo>
                  <a:pt x="37301" y="669755"/>
                  <a:pt x="5551" y="590380"/>
                  <a:pt x="2376" y="486663"/>
                </a:cubicBezTo>
                <a:cubicBezTo>
                  <a:pt x="-799" y="382946"/>
                  <a:pt x="-8207" y="131063"/>
                  <a:pt x="40476" y="5486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5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マーベル最新作『ブラック・ウィドウ』、派手なアクションが満載の本予告と本ポスターが世界同時解禁［動画あり］ | tvgroove">
            <a:extLst>
              <a:ext uri="{FF2B5EF4-FFF2-40B4-BE49-F238E27FC236}">
                <a16:creationId xmlns:a16="http://schemas.microsoft.com/office/drawing/2014/main" id="{95292A22-D0E7-4DCC-9036-6AB9DF15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6218" r="16534"/>
          <a:stretch/>
        </p:blipFill>
        <p:spPr bwMode="auto">
          <a:xfrm>
            <a:off x="0" y="1039824"/>
            <a:ext cx="9610928" cy="105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92A902-6AFD-4F4D-A458-1962D8D5EA13}"/>
              </a:ext>
            </a:extLst>
          </p:cNvPr>
          <p:cNvSpPr/>
          <p:nvPr/>
        </p:nvSpPr>
        <p:spPr>
          <a:xfrm>
            <a:off x="3644019" y="2601859"/>
            <a:ext cx="389539" cy="155762"/>
          </a:xfrm>
          <a:custGeom>
            <a:avLst/>
            <a:gdLst>
              <a:gd name="connsiteX0" fmla="*/ 881 w 389539"/>
              <a:gd name="connsiteY0" fmla="*/ 155629 h 155762"/>
              <a:gd name="connsiteX1" fmla="*/ 112006 w 389539"/>
              <a:gd name="connsiteY1" fmla="*/ 49266 h 155762"/>
              <a:gd name="connsiteX2" fmla="*/ 205669 w 389539"/>
              <a:gd name="connsiteY2" fmla="*/ 6404 h 155762"/>
              <a:gd name="connsiteX3" fmla="*/ 381881 w 389539"/>
              <a:gd name="connsiteY3" fmla="*/ 33391 h 155762"/>
              <a:gd name="connsiteX4" fmla="*/ 345369 w 389539"/>
              <a:gd name="connsiteY4" fmla="*/ 19104 h 155762"/>
              <a:gd name="connsiteX5" fmla="*/ 232656 w 389539"/>
              <a:gd name="connsiteY5" fmla="*/ 54 h 155762"/>
              <a:gd name="connsiteX6" fmla="*/ 175506 w 389539"/>
              <a:gd name="connsiteY6" fmla="*/ 25454 h 155762"/>
              <a:gd name="connsiteX7" fmla="*/ 881 w 389539"/>
              <a:gd name="connsiteY7" fmla="*/ 155629 h 1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539" h="155762">
                <a:moveTo>
                  <a:pt x="881" y="155629"/>
                </a:moveTo>
                <a:cubicBezTo>
                  <a:pt x="-9702" y="159598"/>
                  <a:pt x="77875" y="74137"/>
                  <a:pt x="112006" y="49266"/>
                </a:cubicBezTo>
                <a:cubicBezTo>
                  <a:pt x="146137" y="24395"/>
                  <a:pt x="160690" y="9050"/>
                  <a:pt x="205669" y="6404"/>
                </a:cubicBezTo>
                <a:cubicBezTo>
                  <a:pt x="250648" y="3758"/>
                  <a:pt x="358598" y="31274"/>
                  <a:pt x="381881" y="33391"/>
                </a:cubicBezTo>
                <a:cubicBezTo>
                  <a:pt x="405164" y="35508"/>
                  <a:pt x="370240" y="24660"/>
                  <a:pt x="345369" y="19104"/>
                </a:cubicBezTo>
                <a:cubicBezTo>
                  <a:pt x="320498" y="13548"/>
                  <a:pt x="260966" y="-1004"/>
                  <a:pt x="232656" y="54"/>
                </a:cubicBezTo>
                <a:cubicBezTo>
                  <a:pt x="204346" y="1112"/>
                  <a:pt x="212283" y="1906"/>
                  <a:pt x="175506" y="25454"/>
                </a:cubicBezTo>
                <a:cubicBezTo>
                  <a:pt x="138729" y="49002"/>
                  <a:pt x="11464" y="151660"/>
                  <a:pt x="881" y="15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895046E1-741D-47ED-8876-017D86F440A9}"/>
              </a:ext>
            </a:extLst>
          </p:cNvPr>
          <p:cNvSpPr/>
          <p:nvPr/>
        </p:nvSpPr>
        <p:spPr>
          <a:xfrm>
            <a:off x="4022672" y="2632075"/>
            <a:ext cx="281209" cy="107950"/>
          </a:xfrm>
          <a:custGeom>
            <a:avLst/>
            <a:gdLst>
              <a:gd name="connsiteX0" fmla="*/ 281041 w 281209"/>
              <a:gd name="connsiteY0" fmla="*/ 0 h 107950"/>
              <a:gd name="connsiteX1" fmla="*/ 257228 w 281209"/>
              <a:gd name="connsiteY1" fmla="*/ 63500 h 107950"/>
              <a:gd name="connsiteX2" fmla="*/ 265166 w 281209"/>
              <a:gd name="connsiteY2" fmla="*/ 107950 h 107950"/>
              <a:gd name="connsiteX3" fmla="*/ 200078 w 281209"/>
              <a:gd name="connsiteY3" fmla="*/ 84138 h 107950"/>
              <a:gd name="connsiteX4" fmla="*/ 3228 w 281209"/>
              <a:gd name="connsiteY4" fmla="*/ 4763 h 107950"/>
              <a:gd name="connsiteX5" fmla="*/ 90541 w 281209"/>
              <a:gd name="connsiteY5" fmla="*/ 26988 h 107950"/>
              <a:gd name="connsiteX6" fmla="*/ 257228 w 281209"/>
              <a:gd name="connsiteY6" fmla="*/ 90488 h 107950"/>
              <a:gd name="connsiteX7" fmla="*/ 249291 w 281209"/>
              <a:gd name="connsiteY7" fmla="*/ 76200 h 107950"/>
              <a:gd name="connsiteX8" fmla="*/ 242941 w 281209"/>
              <a:gd name="connsiteY8" fmla="*/ 63500 h 107950"/>
              <a:gd name="connsiteX9" fmla="*/ 281041 w 281209"/>
              <a:gd name="connsiteY9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09" h="107950">
                <a:moveTo>
                  <a:pt x="281041" y="0"/>
                </a:moveTo>
                <a:cubicBezTo>
                  <a:pt x="283422" y="0"/>
                  <a:pt x="259874" y="45508"/>
                  <a:pt x="257228" y="63500"/>
                </a:cubicBezTo>
                <a:cubicBezTo>
                  <a:pt x="254582" y="81492"/>
                  <a:pt x="274691" y="104510"/>
                  <a:pt x="265166" y="107950"/>
                </a:cubicBezTo>
                <a:lnTo>
                  <a:pt x="200078" y="84138"/>
                </a:lnTo>
                <a:cubicBezTo>
                  <a:pt x="156422" y="66940"/>
                  <a:pt x="21484" y="14288"/>
                  <a:pt x="3228" y="4763"/>
                </a:cubicBezTo>
                <a:cubicBezTo>
                  <a:pt x="-15028" y="-4762"/>
                  <a:pt x="48208" y="12701"/>
                  <a:pt x="90541" y="26988"/>
                </a:cubicBezTo>
                <a:cubicBezTo>
                  <a:pt x="132874" y="41275"/>
                  <a:pt x="230770" y="82286"/>
                  <a:pt x="257228" y="90488"/>
                </a:cubicBezTo>
                <a:cubicBezTo>
                  <a:pt x="283686" y="98690"/>
                  <a:pt x="251672" y="80698"/>
                  <a:pt x="249291" y="76200"/>
                </a:cubicBezTo>
                <a:cubicBezTo>
                  <a:pt x="246910" y="71702"/>
                  <a:pt x="240031" y="74877"/>
                  <a:pt x="242941" y="63500"/>
                </a:cubicBezTo>
                <a:cubicBezTo>
                  <a:pt x="245851" y="52123"/>
                  <a:pt x="278660" y="0"/>
                  <a:pt x="2810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2699EB0-A72A-4037-B0AE-44307A904D97}"/>
              </a:ext>
            </a:extLst>
          </p:cNvPr>
          <p:cNvSpPr/>
          <p:nvPr/>
        </p:nvSpPr>
        <p:spPr>
          <a:xfrm>
            <a:off x="3636669" y="2537844"/>
            <a:ext cx="361123" cy="198564"/>
          </a:xfrm>
          <a:custGeom>
            <a:avLst/>
            <a:gdLst>
              <a:gd name="connsiteX0" fmla="*/ 9819 w 361123"/>
              <a:gd name="connsiteY0" fmla="*/ 195831 h 198564"/>
              <a:gd name="connsiteX1" fmla="*/ 62206 w 361123"/>
              <a:gd name="connsiteY1" fmla="*/ 121219 h 198564"/>
              <a:gd name="connsiteX2" fmla="*/ 252706 w 361123"/>
              <a:gd name="connsiteY2" fmla="*/ 6919 h 198564"/>
              <a:gd name="connsiteX3" fmla="*/ 338431 w 361123"/>
              <a:gd name="connsiteY3" fmla="*/ 14856 h 198564"/>
              <a:gd name="connsiteX4" fmla="*/ 360656 w 361123"/>
              <a:gd name="connsiteY4" fmla="*/ 32319 h 198564"/>
              <a:gd name="connsiteX5" fmla="*/ 324144 w 361123"/>
              <a:gd name="connsiteY5" fmla="*/ 21206 h 198564"/>
              <a:gd name="connsiteX6" fmla="*/ 236831 w 361123"/>
              <a:gd name="connsiteY6" fmla="*/ 24381 h 198564"/>
              <a:gd name="connsiteX7" fmla="*/ 9819 w 361123"/>
              <a:gd name="connsiteY7" fmla="*/ 195831 h 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123" h="198564">
                <a:moveTo>
                  <a:pt x="9819" y="195831"/>
                </a:moveTo>
                <a:cubicBezTo>
                  <a:pt x="-19285" y="211971"/>
                  <a:pt x="21725" y="152704"/>
                  <a:pt x="62206" y="121219"/>
                </a:cubicBezTo>
                <a:cubicBezTo>
                  <a:pt x="102687" y="89734"/>
                  <a:pt x="206669" y="24646"/>
                  <a:pt x="252706" y="6919"/>
                </a:cubicBezTo>
                <a:cubicBezTo>
                  <a:pt x="298743" y="-10808"/>
                  <a:pt x="320439" y="10623"/>
                  <a:pt x="338431" y="14856"/>
                </a:cubicBezTo>
                <a:cubicBezTo>
                  <a:pt x="356423" y="19089"/>
                  <a:pt x="363037" y="31261"/>
                  <a:pt x="360656" y="32319"/>
                </a:cubicBezTo>
                <a:cubicBezTo>
                  <a:pt x="358275" y="33377"/>
                  <a:pt x="344782" y="22529"/>
                  <a:pt x="324144" y="21206"/>
                </a:cubicBezTo>
                <a:cubicBezTo>
                  <a:pt x="303507" y="19883"/>
                  <a:pt x="288425" y="-1548"/>
                  <a:pt x="236831" y="24381"/>
                </a:cubicBezTo>
                <a:cubicBezTo>
                  <a:pt x="185237" y="50310"/>
                  <a:pt x="38923" y="179691"/>
                  <a:pt x="9819" y="195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10FBC69-FBB1-4863-B5D9-0348089EDC83}"/>
              </a:ext>
            </a:extLst>
          </p:cNvPr>
          <p:cNvSpPr/>
          <p:nvPr/>
        </p:nvSpPr>
        <p:spPr>
          <a:xfrm>
            <a:off x="3989343" y="2549374"/>
            <a:ext cx="308128" cy="98776"/>
          </a:xfrm>
          <a:custGeom>
            <a:avLst/>
            <a:gdLst>
              <a:gd name="connsiteX0" fmla="*/ 45 w 308128"/>
              <a:gd name="connsiteY0" fmla="*/ 12851 h 98776"/>
              <a:gd name="connsiteX1" fmla="*/ 95295 w 308128"/>
              <a:gd name="connsiteY1" fmla="*/ 151 h 98776"/>
              <a:gd name="connsiteX2" fmla="*/ 147682 w 308128"/>
              <a:gd name="connsiteY2" fmla="*/ 22376 h 98776"/>
              <a:gd name="connsiteX3" fmla="*/ 220707 w 308128"/>
              <a:gd name="connsiteY3" fmla="*/ 31901 h 98776"/>
              <a:gd name="connsiteX4" fmla="*/ 308020 w 308128"/>
              <a:gd name="connsiteY4" fmla="*/ 98576 h 98776"/>
              <a:gd name="connsiteX5" fmla="*/ 238170 w 308128"/>
              <a:gd name="connsiteY5" fmla="*/ 52539 h 98776"/>
              <a:gd name="connsiteX6" fmla="*/ 209595 w 308128"/>
              <a:gd name="connsiteY6" fmla="*/ 52539 h 98776"/>
              <a:gd name="connsiteX7" fmla="*/ 174670 w 308128"/>
              <a:gd name="connsiteY7" fmla="*/ 35076 h 98776"/>
              <a:gd name="connsiteX8" fmla="*/ 107995 w 308128"/>
              <a:gd name="connsiteY8" fmla="*/ 17614 h 98776"/>
              <a:gd name="connsiteX9" fmla="*/ 45 w 308128"/>
              <a:gd name="connsiteY9" fmla="*/ 12851 h 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128" h="98776">
                <a:moveTo>
                  <a:pt x="45" y="12851"/>
                </a:moveTo>
                <a:cubicBezTo>
                  <a:pt x="-2072" y="9941"/>
                  <a:pt x="70689" y="-1436"/>
                  <a:pt x="95295" y="151"/>
                </a:cubicBezTo>
                <a:cubicBezTo>
                  <a:pt x="119901" y="1738"/>
                  <a:pt x="126780" y="17084"/>
                  <a:pt x="147682" y="22376"/>
                </a:cubicBezTo>
                <a:cubicBezTo>
                  <a:pt x="168584" y="27668"/>
                  <a:pt x="193984" y="19201"/>
                  <a:pt x="220707" y="31901"/>
                </a:cubicBezTo>
                <a:cubicBezTo>
                  <a:pt x="247430" y="44601"/>
                  <a:pt x="305110" y="95136"/>
                  <a:pt x="308020" y="98576"/>
                </a:cubicBezTo>
                <a:cubicBezTo>
                  <a:pt x="310931" y="102016"/>
                  <a:pt x="254574" y="60212"/>
                  <a:pt x="238170" y="52539"/>
                </a:cubicBezTo>
                <a:cubicBezTo>
                  <a:pt x="221766" y="44866"/>
                  <a:pt x="220178" y="55449"/>
                  <a:pt x="209595" y="52539"/>
                </a:cubicBezTo>
                <a:cubicBezTo>
                  <a:pt x="199012" y="49629"/>
                  <a:pt x="191603" y="40897"/>
                  <a:pt x="174670" y="35076"/>
                </a:cubicBezTo>
                <a:cubicBezTo>
                  <a:pt x="157737" y="29255"/>
                  <a:pt x="134453" y="21583"/>
                  <a:pt x="107995" y="17614"/>
                </a:cubicBezTo>
                <a:cubicBezTo>
                  <a:pt x="81537" y="13645"/>
                  <a:pt x="2162" y="15761"/>
                  <a:pt x="45" y="12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DD43CE-3E28-4F35-B3AC-64EC94072E93}"/>
              </a:ext>
            </a:extLst>
          </p:cNvPr>
          <p:cNvSpPr/>
          <p:nvPr/>
        </p:nvSpPr>
        <p:spPr>
          <a:xfrm>
            <a:off x="3747901" y="2763426"/>
            <a:ext cx="520712" cy="157591"/>
          </a:xfrm>
          <a:custGeom>
            <a:avLst/>
            <a:gdLst>
              <a:gd name="connsiteX0" fmla="*/ 187 w 520712"/>
              <a:gd name="connsiteY0" fmla="*/ 157574 h 157591"/>
              <a:gd name="connsiteX1" fmla="*/ 124012 w 520712"/>
              <a:gd name="connsiteY1" fmla="*/ 19462 h 157591"/>
              <a:gd name="connsiteX2" fmla="*/ 150999 w 520712"/>
              <a:gd name="connsiteY2" fmla="*/ 19462 h 157591"/>
              <a:gd name="connsiteX3" fmla="*/ 301812 w 520712"/>
              <a:gd name="connsiteY3" fmla="*/ 27399 h 157591"/>
              <a:gd name="connsiteX4" fmla="*/ 373249 w 520712"/>
              <a:gd name="connsiteY4" fmla="*/ 44862 h 157591"/>
              <a:gd name="connsiteX5" fmla="*/ 519299 w 520712"/>
              <a:gd name="connsiteY5" fmla="*/ 141699 h 157591"/>
              <a:gd name="connsiteX6" fmla="*/ 438337 w 520712"/>
              <a:gd name="connsiteY6" fmla="*/ 75024 h 157591"/>
              <a:gd name="connsiteX7" fmla="*/ 292287 w 520712"/>
              <a:gd name="connsiteY7" fmla="*/ 16287 h 157591"/>
              <a:gd name="connsiteX8" fmla="*/ 198624 w 520712"/>
              <a:gd name="connsiteY8" fmla="*/ 3587 h 157591"/>
              <a:gd name="connsiteX9" fmla="*/ 152587 w 520712"/>
              <a:gd name="connsiteY9" fmla="*/ 1999 h 157591"/>
              <a:gd name="connsiteX10" fmla="*/ 97024 w 520712"/>
              <a:gd name="connsiteY10" fmla="*/ 28987 h 157591"/>
              <a:gd name="connsiteX11" fmla="*/ 187 w 520712"/>
              <a:gd name="connsiteY11" fmla="*/ 157574 h 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712" h="157591">
                <a:moveTo>
                  <a:pt x="187" y="157574"/>
                </a:moveTo>
                <a:cubicBezTo>
                  <a:pt x="4685" y="155986"/>
                  <a:pt x="98877" y="42481"/>
                  <a:pt x="124012" y="19462"/>
                </a:cubicBezTo>
                <a:cubicBezTo>
                  <a:pt x="149147" y="-3557"/>
                  <a:pt x="150999" y="19462"/>
                  <a:pt x="150999" y="19462"/>
                </a:cubicBezTo>
                <a:cubicBezTo>
                  <a:pt x="180632" y="20785"/>
                  <a:pt x="264770" y="23166"/>
                  <a:pt x="301812" y="27399"/>
                </a:cubicBezTo>
                <a:cubicBezTo>
                  <a:pt x="338854" y="31632"/>
                  <a:pt x="337001" y="25812"/>
                  <a:pt x="373249" y="44862"/>
                </a:cubicBezTo>
                <a:cubicBezTo>
                  <a:pt x="409497" y="63912"/>
                  <a:pt x="508451" y="136672"/>
                  <a:pt x="519299" y="141699"/>
                </a:cubicBezTo>
                <a:cubicBezTo>
                  <a:pt x="530147" y="146726"/>
                  <a:pt x="476172" y="95926"/>
                  <a:pt x="438337" y="75024"/>
                </a:cubicBezTo>
                <a:cubicBezTo>
                  <a:pt x="400502" y="54122"/>
                  <a:pt x="332239" y="28193"/>
                  <a:pt x="292287" y="16287"/>
                </a:cubicBezTo>
                <a:cubicBezTo>
                  <a:pt x="252335" y="4381"/>
                  <a:pt x="221907" y="5968"/>
                  <a:pt x="198624" y="3587"/>
                </a:cubicBezTo>
                <a:cubicBezTo>
                  <a:pt x="175341" y="1206"/>
                  <a:pt x="169520" y="-2234"/>
                  <a:pt x="152587" y="1999"/>
                </a:cubicBezTo>
                <a:cubicBezTo>
                  <a:pt x="135654" y="6232"/>
                  <a:pt x="120837" y="8085"/>
                  <a:pt x="97024" y="28987"/>
                </a:cubicBezTo>
                <a:cubicBezTo>
                  <a:pt x="73212" y="49889"/>
                  <a:pt x="-4311" y="159162"/>
                  <a:pt x="187" y="157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624E49A-990E-4E06-BE52-857BB25A8062}"/>
              </a:ext>
            </a:extLst>
          </p:cNvPr>
          <p:cNvSpPr/>
          <p:nvPr/>
        </p:nvSpPr>
        <p:spPr>
          <a:xfrm>
            <a:off x="3697003" y="2736723"/>
            <a:ext cx="573848" cy="184322"/>
          </a:xfrm>
          <a:custGeom>
            <a:avLst/>
            <a:gdLst>
              <a:gd name="connsiteX0" fmla="*/ 573372 w 573848"/>
              <a:gd name="connsiteY0" fmla="*/ 166815 h 184322"/>
              <a:gd name="connsiteX1" fmla="*/ 497172 w 573848"/>
              <a:gd name="connsiteY1" fmla="*/ 85852 h 184322"/>
              <a:gd name="connsiteX2" fmla="*/ 401922 w 573848"/>
              <a:gd name="connsiteY2" fmla="*/ 41402 h 184322"/>
              <a:gd name="connsiteX3" fmla="*/ 239997 w 573848"/>
              <a:gd name="connsiteY3" fmla="*/ 1715 h 184322"/>
              <a:gd name="connsiteX4" fmla="*/ 157447 w 573848"/>
              <a:gd name="connsiteY4" fmla="*/ 11240 h 184322"/>
              <a:gd name="connsiteX5" fmla="*/ 111410 w 573848"/>
              <a:gd name="connsiteY5" fmla="*/ 47752 h 184322"/>
              <a:gd name="connsiteX6" fmla="*/ 59022 w 573848"/>
              <a:gd name="connsiteY6" fmla="*/ 128715 h 184322"/>
              <a:gd name="connsiteX7" fmla="*/ 57435 w 573848"/>
              <a:gd name="connsiteY7" fmla="*/ 136652 h 184322"/>
              <a:gd name="connsiteX8" fmla="*/ 59022 w 573848"/>
              <a:gd name="connsiteY8" fmla="*/ 169990 h 184322"/>
              <a:gd name="connsiteX9" fmla="*/ 35210 w 573848"/>
              <a:gd name="connsiteY9" fmla="*/ 173165 h 184322"/>
              <a:gd name="connsiteX10" fmla="*/ 285 w 573848"/>
              <a:gd name="connsiteY10" fmla="*/ 155702 h 184322"/>
              <a:gd name="connsiteX11" fmla="*/ 55847 w 573848"/>
              <a:gd name="connsiteY11" fmla="*/ 184277 h 184322"/>
              <a:gd name="connsiteX12" fmla="*/ 74897 w 573848"/>
              <a:gd name="connsiteY12" fmla="*/ 147765 h 184322"/>
              <a:gd name="connsiteX13" fmla="*/ 78072 w 573848"/>
              <a:gd name="connsiteY13" fmla="*/ 119190 h 184322"/>
              <a:gd name="connsiteX14" fmla="*/ 160622 w 573848"/>
              <a:gd name="connsiteY14" fmla="*/ 17590 h 184322"/>
              <a:gd name="connsiteX15" fmla="*/ 270160 w 573848"/>
              <a:gd name="connsiteY15" fmla="*/ 20765 h 184322"/>
              <a:gd name="connsiteX16" fmla="*/ 460660 w 573848"/>
              <a:gd name="connsiteY16" fmla="*/ 77915 h 184322"/>
              <a:gd name="connsiteX17" fmla="*/ 573372 w 573848"/>
              <a:gd name="connsiteY17" fmla="*/ 166815 h 18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848" h="184322">
                <a:moveTo>
                  <a:pt x="573372" y="166815"/>
                </a:moveTo>
                <a:cubicBezTo>
                  <a:pt x="579457" y="168138"/>
                  <a:pt x="525747" y="106754"/>
                  <a:pt x="497172" y="85852"/>
                </a:cubicBezTo>
                <a:cubicBezTo>
                  <a:pt x="468597" y="64950"/>
                  <a:pt x="444784" y="55425"/>
                  <a:pt x="401922" y="41402"/>
                </a:cubicBezTo>
                <a:cubicBezTo>
                  <a:pt x="359060" y="27379"/>
                  <a:pt x="280743" y="6742"/>
                  <a:pt x="239997" y="1715"/>
                </a:cubicBezTo>
                <a:cubicBezTo>
                  <a:pt x="199251" y="-3312"/>
                  <a:pt x="178878" y="3567"/>
                  <a:pt x="157447" y="11240"/>
                </a:cubicBezTo>
                <a:cubicBezTo>
                  <a:pt x="136016" y="18913"/>
                  <a:pt x="127814" y="28173"/>
                  <a:pt x="111410" y="47752"/>
                </a:cubicBezTo>
                <a:cubicBezTo>
                  <a:pt x="95006" y="67331"/>
                  <a:pt x="68018" y="113898"/>
                  <a:pt x="59022" y="128715"/>
                </a:cubicBezTo>
                <a:cubicBezTo>
                  <a:pt x="50026" y="143532"/>
                  <a:pt x="57435" y="129773"/>
                  <a:pt x="57435" y="136652"/>
                </a:cubicBezTo>
                <a:cubicBezTo>
                  <a:pt x="57435" y="143531"/>
                  <a:pt x="62726" y="163904"/>
                  <a:pt x="59022" y="169990"/>
                </a:cubicBezTo>
                <a:cubicBezTo>
                  <a:pt x="55318" y="176076"/>
                  <a:pt x="45000" y="175546"/>
                  <a:pt x="35210" y="173165"/>
                </a:cubicBezTo>
                <a:cubicBezTo>
                  <a:pt x="25420" y="170784"/>
                  <a:pt x="-3154" y="153850"/>
                  <a:pt x="285" y="155702"/>
                </a:cubicBezTo>
                <a:cubicBezTo>
                  <a:pt x="3724" y="157554"/>
                  <a:pt x="43412" y="185600"/>
                  <a:pt x="55847" y="184277"/>
                </a:cubicBezTo>
                <a:cubicBezTo>
                  <a:pt x="68282" y="182954"/>
                  <a:pt x="71193" y="158613"/>
                  <a:pt x="74897" y="147765"/>
                </a:cubicBezTo>
                <a:cubicBezTo>
                  <a:pt x="78601" y="136917"/>
                  <a:pt x="63784" y="140886"/>
                  <a:pt x="78072" y="119190"/>
                </a:cubicBezTo>
                <a:cubicBezTo>
                  <a:pt x="92359" y="97494"/>
                  <a:pt x="128607" y="33994"/>
                  <a:pt x="160622" y="17590"/>
                </a:cubicBezTo>
                <a:cubicBezTo>
                  <a:pt x="192637" y="1186"/>
                  <a:pt x="220154" y="10711"/>
                  <a:pt x="270160" y="20765"/>
                </a:cubicBezTo>
                <a:cubicBezTo>
                  <a:pt x="320166" y="30819"/>
                  <a:pt x="412506" y="59130"/>
                  <a:pt x="460660" y="77915"/>
                </a:cubicBezTo>
                <a:cubicBezTo>
                  <a:pt x="508814" y="96700"/>
                  <a:pt x="567287" y="165492"/>
                  <a:pt x="573372" y="166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9B612BC-2752-4F34-9C6B-62726A0EA6FC}"/>
              </a:ext>
            </a:extLst>
          </p:cNvPr>
          <p:cNvSpPr/>
          <p:nvPr/>
        </p:nvSpPr>
        <p:spPr>
          <a:xfrm>
            <a:off x="3822700" y="2830402"/>
            <a:ext cx="413401" cy="124805"/>
          </a:xfrm>
          <a:custGeom>
            <a:avLst/>
            <a:gdLst>
              <a:gd name="connsiteX0" fmla="*/ 0 w 413401"/>
              <a:gd name="connsiteY0" fmla="*/ 111 h 124805"/>
              <a:gd name="connsiteX1" fmla="*/ 95250 w 413401"/>
              <a:gd name="connsiteY1" fmla="*/ 15986 h 124805"/>
              <a:gd name="connsiteX2" fmla="*/ 209550 w 413401"/>
              <a:gd name="connsiteY2" fmla="*/ 9636 h 124805"/>
              <a:gd name="connsiteX3" fmla="*/ 323850 w 413401"/>
              <a:gd name="connsiteY3" fmla="*/ 65198 h 124805"/>
              <a:gd name="connsiteX4" fmla="*/ 412750 w 413401"/>
              <a:gd name="connsiteY4" fmla="*/ 123936 h 124805"/>
              <a:gd name="connsiteX5" fmla="*/ 361950 w 413401"/>
              <a:gd name="connsiteY5" fmla="*/ 100123 h 124805"/>
              <a:gd name="connsiteX6" fmla="*/ 320675 w 413401"/>
              <a:gd name="connsiteY6" fmla="*/ 96948 h 124805"/>
              <a:gd name="connsiteX7" fmla="*/ 274638 w 413401"/>
              <a:gd name="connsiteY7" fmla="*/ 65198 h 124805"/>
              <a:gd name="connsiteX8" fmla="*/ 214313 w 413401"/>
              <a:gd name="connsiteY8" fmla="*/ 39798 h 124805"/>
              <a:gd name="connsiteX9" fmla="*/ 166688 w 413401"/>
              <a:gd name="connsiteY9" fmla="*/ 25511 h 124805"/>
              <a:gd name="connsiteX10" fmla="*/ 95250 w 413401"/>
              <a:gd name="connsiteY10" fmla="*/ 25511 h 124805"/>
              <a:gd name="connsiteX11" fmla="*/ 0 w 413401"/>
              <a:gd name="connsiteY11" fmla="*/ 111 h 12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01" h="124805">
                <a:moveTo>
                  <a:pt x="0" y="111"/>
                </a:moveTo>
                <a:cubicBezTo>
                  <a:pt x="0" y="-1476"/>
                  <a:pt x="60325" y="14398"/>
                  <a:pt x="95250" y="15986"/>
                </a:cubicBezTo>
                <a:cubicBezTo>
                  <a:pt x="130175" y="17574"/>
                  <a:pt x="171450" y="1434"/>
                  <a:pt x="209550" y="9636"/>
                </a:cubicBezTo>
                <a:cubicBezTo>
                  <a:pt x="247650" y="17838"/>
                  <a:pt x="289983" y="46148"/>
                  <a:pt x="323850" y="65198"/>
                </a:cubicBezTo>
                <a:cubicBezTo>
                  <a:pt x="357717" y="84248"/>
                  <a:pt x="406400" y="118115"/>
                  <a:pt x="412750" y="123936"/>
                </a:cubicBezTo>
                <a:cubicBezTo>
                  <a:pt x="419100" y="129757"/>
                  <a:pt x="377296" y="104621"/>
                  <a:pt x="361950" y="100123"/>
                </a:cubicBezTo>
                <a:cubicBezTo>
                  <a:pt x="346604" y="95625"/>
                  <a:pt x="335227" y="102769"/>
                  <a:pt x="320675" y="96948"/>
                </a:cubicBezTo>
                <a:cubicBezTo>
                  <a:pt x="306123" y="91127"/>
                  <a:pt x="292365" y="74723"/>
                  <a:pt x="274638" y="65198"/>
                </a:cubicBezTo>
                <a:cubicBezTo>
                  <a:pt x="256911" y="55673"/>
                  <a:pt x="232304" y="46412"/>
                  <a:pt x="214313" y="39798"/>
                </a:cubicBezTo>
                <a:cubicBezTo>
                  <a:pt x="196322" y="33184"/>
                  <a:pt x="186532" y="27892"/>
                  <a:pt x="166688" y="25511"/>
                </a:cubicBezTo>
                <a:cubicBezTo>
                  <a:pt x="146844" y="23130"/>
                  <a:pt x="117475" y="25247"/>
                  <a:pt x="95250" y="25511"/>
                </a:cubicBezTo>
                <a:cubicBezTo>
                  <a:pt x="73025" y="25775"/>
                  <a:pt x="0" y="169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A20B12C-61B0-4F58-927A-3A73EFB7E42B}"/>
              </a:ext>
            </a:extLst>
          </p:cNvPr>
          <p:cNvSpPr/>
          <p:nvPr/>
        </p:nvSpPr>
        <p:spPr>
          <a:xfrm>
            <a:off x="3676643" y="2825617"/>
            <a:ext cx="336132" cy="224277"/>
          </a:xfrm>
          <a:custGeom>
            <a:avLst/>
            <a:gdLst>
              <a:gd name="connsiteX0" fmla="*/ 107957 w 336132"/>
              <a:gd name="connsiteY0" fmla="*/ 58871 h 224277"/>
              <a:gd name="connsiteX1" fmla="*/ 117482 w 336132"/>
              <a:gd name="connsiteY1" fmla="*/ 119196 h 224277"/>
              <a:gd name="connsiteX2" fmla="*/ 88907 w 336132"/>
              <a:gd name="connsiteY2" fmla="*/ 155708 h 224277"/>
              <a:gd name="connsiteX3" fmla="*/ 7 w 336132"/>
              <a:gd name="connsiteY3" fmla="*/ 223971 h 224277"/>
              <a:gd name="connsiteX4" fmla="*/ 84145 w 336132"/>
              <a:gd name="connsiteY4" fmla="*/ 179521 h 224277"/>
              <a:gd name="connsiteX5" fmla="*/ 152407 w 336132"/>
              <a:gd name="connsiteY5" fmla="*/ 147771 h 224277"/>
              <a:gd name="connsiteX6" fmla="*/ 214320 w 336132"/>
              <a:gd name="connsiteY6" fmla="*/ 173171 h 224277"/>
              <a:gd name="connsiteX7" fmla="*/ 255595 w 336132"/>
              <a:gd name="connsiteY7" fmla="*/ 192221 h 224277"/>
              <a:gd name="connsiteX8" fmla="*/ 334970 w 336132"/>
              <a:gd name="connsiteY8" fmla="*/ 195396 h 224277"/>
              <a:gd name="connsiteX9" fmla="*/ 295282 w 336132"/>
              <a:gd name="connsiteY9" fmla="*/ 184283 h 224277"/>
              <a:gd name="connsiteX10" fmla="*/ 193682 w 336132"/>
              <a:gd name="connsiteY10" fmla="*/ 146183 h 224277"/>
              <a:gd name="connsiteX11" fmla="*/ 176220 w 336132"/>
              <a:gd name="connsiteY11" fmla="*/ 125546 h 224277"/>
              <a:gd name="connsiteX12" fmla="*/ 174632 w 336132"/>
              <a:gd name="connsiteY12" fmla="*/ 103321 h 224277"/>
              <a:gd name="connsiteX13" fmla="*/ 192095 w 336132"/>
              <a:gd name="connsiteY13" fmla="*/ 79508 h 224277"/>
              <a:gd name="connsiteX14" fmla="*/ 255595 w 336132"/>
              <a:gd name="connsiteY14" fmla="*/ 27121 h 224277"/>
              <a:gd name="connsiteX15" fmla="*/ 217495 w 336132"/>
              <a:gd name="connsiteY15" fmla="*/ 20771 h 224277"/>
              <a:gd name="connsiteX16" fmla="*/ 142882 w 336132"/>
              <a:gd name="connsiteY16" fmla="*/ 133 h 224277"/>
              <a:gd name="connsiteX17" fmla="*/ 107957 w 336132"/>
              <a:gd name="connsiteY17" fmla="*/ 58871 h 22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132" h="224277">
                <a:moveTo>
                  <a:pt x="107957" y="58871"/>
                </a:moveTo>
                <a:cubicBezTo>
                  <a:pt x="103724" y="78715"/>
                  <a:pt x="120657" y="103056"/>
                  <a:pt x="117482" y="119196"/>
                </a:cubicBezTo>
                <a:cubicBezTo>
                  <a:pt x="114307" y="135336"/>
                  <a:pt x="108486" y="138246"/>
                  <a:pt x="88907" y="155708"/>
                </a:cubicBezTo>
                <a:cubicBezTo>
                  <a:pt x="69328" y="173170"/>
                  <a:pt x="801" y="220002"/>
                  <a:pt x="7" y="223971"/>
                </a:cubicBezTo>
                <a:cubicBezTo>
                  <a:pt x="-787" y="227940"/>
                  <a:pt x="58745" y="192221"/>
                  <a:pt x="84145" y="179521"/>
                </a:cubicBezTo>
                <a:cubicBezTo>
                  <a:pt x="109545" y="166821"/>
                  <a:pt x="130711" y="148829"/>
                  <a:pt x="152407" y="147771"/>
                </a:cubicBezTo>
                <a:cubicBezTo>
                  <a:pt x="174103" y="146713"/>
                  <a:pt x="197122" y="165763"/>
                  <a:pt x="214320" y="173171"/>
                </a:cubicBezTo>
                <a:cubicBezTo>
                  <a:pt x="231518" y="180579"/>
                  <a:pt x="235487" y="188517"/>
                  <a:pt x="255595" y="192221"/>
                </a:cubicBezTo>
                <a:cubicBezTo>
                  <a:pt x="275703" y="195925"/>
                  <a:pt x="328355" y="196719"/>
                  <a:pt x="334970" y="195396"/>
                </a:cubicBezTo>
                <a:cubicBezTo>
                  <a:pt x="341585" y="194073"/>
                  <a:pt x="318830" y="192485"/>
                  <a:pt x="295282" y="184283"/>
                </a:cubicBezTo>
                <a:cubicBezTo>
                  <a:pt x="271734" y="176081"/>
                  <a:pt x="213526" y="155973"/>
                  <a:pt x="193682" y="146183"/>
                </a:cubicBezTo>
                <a:cubicBezTo>
                  <a:pt x="173838" y="136394"/>
                  <a:pt x="179395" y="132690"/>
                  <a:pt x="176220" y="125546"/>
                </a:cubicBezTo>
                <a:cubicBezTo>
                  <a:pt x="173045" y="118402"/>
                  <a:pt x="171986" y="110994"/>
                  <a:pt x="174632" y="103321"/>
                </a:cubicBezTo>
                <a:cubicBezTo>
                  <a:pt x="177278" y="95648"/>
                  <a:pt x="178601" y="92208"/>
                  <a:pt x="192095" y="79508"/>
                </a:cubicBezTo>
                <a:cubicBezTo>
                  <a:pt x="205589" y="66808"/>
                  <a:pt x="251362" y="36910"/>
                  <a:pt x="255595" y="27121"/>
                </a:cubicBezTo>
                <a:cubicBezTo>
                  <a:pt x="259828" y="17332"/>
                  <a:pt x="236280" y="25269"/>
                  <a:pt x="217495" y="20771"/>
                </a:cubicBezTo>
                <a:cubicBezTo>
                  <a:pt x="198710" y="16273"/>
                  <a:pt x="160080" y="-1719"/>
                  <a:pt x="142882" y="133"/>
                </a:cubicBezTo>
                <a:cubicBezTo>
                  <a:pt x="125684" y="1985"/>
                  <a:pt x="112190" y="39027"/>
                  <a:pt x="107957" y="5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FDDCB29-B420-4199-8A4E-784C9E372644}"/>
              </a:ext>
            </a:extLst>
          </p:cNvPr>
          <p:cNvSpPr/>
          <p:nvPr/>
        </p:nvSpPr>
        <p:spPr>
          <a:xfrm>
            <a:off x="3998592" y="2930922"/>
            <a:ext cx="233683" cy="90301"/>
          </a:xfrm>
          <a:custGeom>
            <a:avLst/>
            <a:gdLst>
              <a:gd name="connsiteX0" fmla="*/ 321 w 233683"/>
              <a:gd name="connsiteY0" fmla="*/ 90091 h 90301"/>
              <a:gd name="connsiteX1" fmla="*/ 97158 w 233683"/>
              <a:gd name="connsiteY1" fmla="*/ 42466 h 90301"/>
              <a:gd name="connsiteX2" fmla="*/ 208283 w 233683"/>
              <a:gd name="connsiteY2" fmla="*/ 21828 h 90301"/>
              <a:gd name="connsiteX3" fmla="*/ 233683 w 233683"/>
              <a:gd name="connsiteY3" fmla="*/ 37703 h 90301"/>
              <a:gd name="connsiteX4" fmla="*/ 181296 w 233683"/>
              <a:gd name="connsiteY4" fmla="*/ 2778 h 90301"/>
              <a:gd name="connsiteX5" fmla="*/ 163833 w 233683"/>
              <a:gd name="connsiteY5" fmla="*/ 4366 h 90301"/>
              <a:gd name="connsiteX6" fmla="*/ 130496 w 233683"/>
              <a:gd name="connsiteY6" fmla="*/ 21828 h 90301"/>
              <a:gd name="connsiteX7" fmla="*/ 321 w 233683"/>
              <a:gd name="connsiteY7" fmla="*/ 90091 h 9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683" h="90301">
                <a:moveTo>
                  <a:pt x="321" y="90091"/>
                </a:moveTo>
                <a:cubicBezTo>
                  <a:pt x="-5235" y="93531"/>
                  <a:pt x="62498" y="53843"/>
                  <a:pt x="97158" y="42466"/>
                </a:cubicBezTo>
                <a:cubicBezTo>
                  <a:pt x="131818" y="31089"/>
                  <a:pt x="185529" y="22622"/>
                  <a:pt x="208283" y="21828"/>
                </a:cubicBezTo>
                <a:cubicBezTo>
                  <a:pt x="231037" y="21034"/>
                  <a:pt x="233683" y="37703"/>
                  <a:pt x="233683" y="37703"/>
                </a:cubicBezTo>
                <a:cubicBezTo>
                  <a:pt x="229185" y="34528"/>
                  <a:pt x="192938" y="8334"/>
                  <a:pt x="181296" y="2778"/>
                </a:cubicBezTo>
                <a:cubicBezTo>
                  <a:pt x="169654" y="-2778"/>
                  <a:pt x="172300" y="1191"/>
                  <a:pt x="163833" y="4366"/>
                </a:cubicBezTo>
                <a:cubicBezTo>
                  <a:pt x="155366" y="7541"/>
                  <a:pt x="157483" y="9922"/>
                  <a:pt x="130496" y="21828"/>
                </a:cubicBezTo>
                <a:cubicBezTo>
                  <a:pt x="103509" y="33734"/>
                  <a:pt x="5877" y="86651"/>
                  <a:pt x="321" y="90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3CB7111-DED4-4D21-8773-75DF3DCDBBC6}"/>
              </a:ext>
            </a:extLst>
          </p:cNvPr>
          <p:cNvSpPr/>
          <p:nvPr/>
        </p:nvSpPr>
        <p:spPr>
          <a:xfrm>
            <a:off x="3831931" y="2847277"/>
            <a:ext cx="291282" cy="149563"/>
          </a:xfrm>
          <a:custGeom>
            <a:avLst/>
            <a:gdLst>
              <a:gd name="connsiteX0" fmla="*/ 294 w 291282"/>
              <a:gd name="connsiteY0" fmla="*/ 49911 h 149563"/>
              <a:gd name="connsiteX1" fmla="*/ 71732 w 291282"/>
              <a:gd name="connsiteY1" fmla="*/ 73723 h 149563"/>
              <a:gd name="connsiteX2" fmla="*/ 100307 w 291282"/>
              <a:gd name="connsiteY2" fmla="*/ 102298 h 149563"/>
              <a:gd name="connsiteX3" fmla="*/ 98719 w 291282"/>
              <a:gd name="connsiteY3" fmla="*/ 124523 h 149563"/>
              <a:gd name="connsiteX4" fmla="*/ 82844 w 291282"/>
              <a:gd name="connsiteY4" fmla="*/ 137223 h 149563"/>
              <a:gd name="connsiteX5" fmla="*/ 106657 w 291282"/>
              <a:gd name="connsiteY5" fmla="*/ 140398 h 149563"/>
              <a:gd name="connsiteX6" fmla="*/ 192382 w 291282"/>
              <a:gd name="connsiteY6" fmla="*/ 145161 h 149563"/>
              <a:gd name="connsiteX7" fmla="*/ 232069 w 291282"/>
              <a:gd name="connsiteY7" fmla="*/ 143573 h 149563"/>
              <a:gd name="connsiteX8" fmla="*/ 213019 w 291282"/>
              <a:gd name="connsiteY8" fmla="*/ 72136 h 149563"/>
              <a:gd name="connsiteX9" fmla="*/ 232069 w 291282"/>
              <a:gd name="connsiteY9" fmla="*/ 59436 h 149563"/>
              <a:gd name="connsiteX10" fmla="*/ 290807 w 291282"/>
              <a:gd name="connsiteY10" fmla="*/ 46736 h 149563"/>
              <a:gd name="connsiteX11" fmla="*/ 255882 w 291282"/>
              <a:gd name="connsiteY11" fmla="*/ 22923 h 149563"/>
              <a:gd name="connsiteX12" fmla="*/ 187619 w 291282"/>
              <a:gd name="connsiteY12" fmla="*/ 698 h 149563"/>
              <a:gd name="connsiteX13" fmla="*/ 51094 w 291282"/>
              <a:gd name="connsiteY13" fmla="*/ 8636 h 149563"/>
              <a:gd name="connsiteX14" fmla="*/ 294 w 291282"/>
              <a:gd name="connsiteY14" fmla="*/ 49911 h 1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82" h="149563">
                <a:moveTo>
                  <a:pt x="294" y="49911"/>
                </a:moveTo>
                <a:cubicBezTo>
                  <a:pt x="3734" y="60759"/>
                  <a:pt x="55063" y="64992"/>
                  <a:pt x="71732" y="73723"/>
                </a:cubicBezTo>
                <a:cubicBezTo>
                  <a:pt x="88401" y="82454"/>
                  <a:pt x="95809" y="93831"/>
                  <a:pt x="100307" y="102298"/>
                </a:cubicBezTo>
                <a:cubicBezTo>
                  <a:pt x="104805" y="110765"/>
                  <a:pt x="101630" y="118702"/>
                  <a:pt x="98719" y="124523"/>
                </a:cubicBezTo>
                <a:cubicBezTo>
                  <a:pt x="95809" y="130344"/>
                  <a:pt x="81521" y="134577"/>
                  <a:pt x="82844" y="137223"/>
                </a:cubicBezTo>
                <a:cubicBezTo>
                  <a:pt x="84167" y="139869"/>
                  <a:pt x="88401" y="139075"/>
                  <a:pt x="106657" y="140398"/>
                </a:cubicBezTo>
                <a:cubicBezTo>
                  <a:pt x="124913" y="141721"/>
                  <a:pt x="171480" y="144632"/>
                  <a:pt x="192382" y="145161"/>
                </a:cubicBezTo>
                <a:cubicBezTo>
                  <a:pt x="213284" y="145690"/>
                  <a:pt x="228630" y="155744"/>
                  <a:pt x="232069" y="143573"/>
                </a:cubicBezTo>
                <a:cubicBezTo>
                  <a:pt x="235509" y="131402"/>
                  <a:pt x="213019" y="86159"/>
                  <a:pt x="213019" y="72136"/>
                </a:cubicBezTo>
                <a:cubicBezTo>
                  <a:pt x="213019" y="58113"/>
                  <a:pt x="219104" y="63669"/>
                  <a:pt x="232069" y="59436"/>
                </a:cubicBezTo>
                <a:cubicBezTo>
                  <a:pt x="245034" y="55203"/>
                  <a:pt x="286838" y="52821"/>
                  <a:pt x="290807" y="46736"/>
                </a:cubicBezTo>
                <a:cubicBezTo>
                  <a:pt x="294776" y="40651"/>
                  <a:pt x="273080" y="30596"/>
                  <a:pt x="255882" y="22923"/>
                </a:cubicBezTo>
                <a:cubicBezTo>
                  <a:pt x="238684" y="15250"/>
                  <a:pt x="221750" y="3079"/>
                  <a:pt x="187619" y="698"/>
                </a:cubicBezTo>
                <a:cubicBezTo>
                  <a:pt x="153488" y="-1683"/>
                  <a:pt x="78081" y="2286"/>
                  <a:pt x="51094" y="8636"/>
                </a:cubicBezTo>
                <a:cubicBezTo>
                  <a:pt x="24107" y="14986"/>
                  <a:pt x="-3146" y="39063"/>
                  <a:pt x="294" y="49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49CA590-A0AC-44A0-BFB2-573D3E06AC09}"/>
              </a:ext>
            </a:extLst>
          </p:cNvPr>
          <p:cNvSpPr/>
          <p:nvPr/>
        </p:nvSpPr>
        <p:spPr>
          <a:xfrm>
            <a:off x="3828915" y="2895599"/>
            <a:ext cx="173347" cy="113061"/>
          </a:xfrm>
          <a:custGeom>
            <a:avLst/>
            <a:gdLst>
              <a:gd name="connsiteX0" fmla="*/ 12835 w 173347"/>
              <a:gd name="connsiteY0" fmla="*/ 1 h 113061"/>
              <a:gd name="connsiteX1" fmla="*/ 33473 w 173347"/>
              <a:gd name="connsiteY1" fmla="*/ 63501 h 113061"/>
              <a:gd name="connsiteX2" fmla="*/ 171585 w 173347"/>
              <a:gd name="connsiteY2" fmla="*/ 111126 h 113061"/>
              <a:gd name="connsiteX3" fmla="*/ 104910 w 173347"/>
              <a:gd name="connsiteY3" fmla="*/ 100014 h 113061"/>
              <a:gd name="connsiteX4" fmla="*/ 8073 w 173347"/>
              <a:gd name="connsiteY4" fmla="*/ 65089 h 113061"/>
              <a:gd name="connsiteX5" fmla="*/ 12835 w 173347"/>
              <a:gd name="connsiteY5" fmla="*/ 1 h 11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47" h="113061">
                <a:moveTo>
                  <a:pt x="12835" y="1"/>
                </a:moveTo>
                <a:cubicBezTo>
                  <a:pt x="17068" y="-264"/>
                  <a:pt x="7015" y="44980"/>
                  <a:pt x="33473" y="63501"/>
                </a:cubicBezTo>
                <a:cubicBezTo>
                  <a:pt x="59931" y="82022"/>
                  <a:pt x="159679" y="105041"/>
                  <a:pt x="171585" y="111126"/>
                </a:cubicBezTo>
                <a:cubicBezTo>
                  <a:pt x="183491" y="117211"/>
                  <a:pt x="132162" y="107687"/>
                  <a:pt x="104910" y="100014"/>
                </a:cubicBezTo>
                <a:cubicBezTo>
                  <a:pt x="77658" y="92341"/>
                  <a:pt x="26858" y="76466"/>
                  <a:pt x="8073" y="65089"/>
                </a:cubicBezTo>
                <a:cubicBezTo>
                  <a:pt x="-10712" y="53712"/>
                  <a:pt x="8602" y="266"/>
                  <a:pt x="1283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145FAA2-4A6B-4D77-987D-71F10F2286F4}"/>
              </a:ext>
            </a:extLst>
          </p:cNvPr>
          <p:cNvSpPr/>
          <p:nvPr/>
        </p:nvSpPr>
        <p:spPr>
          <a:xfrm>
            <a:off x="3925889" y="2829949"/>
            <a:ext cx="123606" cy="140272"/>
          </a:xfrm>
          <a:custGeom>
            <a:avLst/>
            <a:gdLst>
              <a:gd name="connsiteX0" fmla="*/ 40115 w 106571"/>
              <a:gd name="connsiteY0" fmla="*/ 282 h 120940"/>
              <a:gd name="connsiteX1" fmla="*/ 103615 w 106571"/>
              <a:gd name="connsiteY1" fmla="*/ 35207 h 120940"/>
              <a:gd name="connsiteX2" fmla="*/ 92502 w 106571"/>
              <a:gd name="connsiteY2" fmla="*/ 106644 h 120940"/>
              <a:gd name="connsiteX3" fmla="*/ 60752 w 106571"/>
              <a:gd name="connsiteY3" fmla="*/ 120932 h 120940"/>
              <a:gd name="connsiteX4" fmla="*/ 11540 w 106571"/>
              <a:gd name="connsiteY4" fmla="*/ 108232 h 120940"/>
              <a:gd name="connsiteX5" fmla="*/ 427 w 106571"/>
              <a:gd name="connsiteY5" fmla="*/ 78069 h 120940"/>
              <a:gd name="connsiteX6" fmla="*/ 21065 w 106571"/>
              <a:gd name="connsiteY6" fmla="*/ 52669 h 120940"/>
              <a:gd name="connsiteX7" fmla="*/ 40115 w 106571"/>
              <a:gd name="connsiteY7" fmla="*/ 282 h 12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71" h="120940">
                <a:moveTo>
                  <a:pt x="40115" y="282"/>
                </a:moveTo>
                <a:cubicBezTo>
                  <a:pt x="53873" y="-2628"/>
                  <a:pt x="94884" y="17480"/>
                  <a:pt x="103615" y="35207"/>
                </a:cubicBezTo>
                <a:cubicBezTo>
                  <a:pt x="112346" y="52934"/>
                  <a:pt x="99646" y="92357"/>
                  <a:pt x="92502" y="106644"/>
                </a:cubicBezTo>
                <a:cubicBezTo>
                  <a:pt x="85358" y="120932"/>
                  <a:pt x="74246" y="120667"/>
                  <a:pt x="60752" y="120932"/>
                </a:cubicBezTo>
                <a:cubicBezTo>
                  <a:pt x="47258" y="121197"/>
                  <a:pt x="21594" y="115376"/>
                  <a:pt x="11540" y="108232"/>
                </a:cubicBezTo>
                <a:cubicBezTo>
                  <a:pt x="1486" y="101088"/>
                  <a:pt x="-1161" y="87330"/>
                  <a:pt x="427" y="78069"/>
                </a:cubicBezTo>
                <a:cubicBezTo>
                  <a:pt x="2014" y="68809"/>
                  <a:pt x="17890" y="60077"/>
                  <a:pt x="21065" y="52669"/>
                </a:cubicBezTo>
                <a:cubicBezTo>
                  <a:pt x="24240" y="45261"/>
                  <a:pt x="26357" y="3192"/>
                  <a:pt x="40115" y="282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6EA21BB-EBF5-4E33-A417-940CA9D4932F}"/>
              </a:ext>
            </a:extLst>
          </p:cNvPr>
          <p:cNvSpPr/>
          <p:nvPr/>
        </p:nvSpPr>
        <p:spPr>
          <a:xfrm>
            <a:off x="3882937" y="2855646"/>
            <a:ext cx="54418" cy="83060"/>
          </a:xfrm>
          <a:custGeom>
            <a:avLst/>
            <a:gdLst>
              <a:gd name="connsiteX0" fmla="*/ 35013 w 54418"/>
              <a:gd name="connsiteY0" fmla="*/ 267 h 83060"/>
              <a:gd name="connsiteX1" fmla="*/ 88 w 54418"/>
              <a:gd name="connsiteY1" fmla="*/ 51067 h 83060"/>
              <a:gd name="connsiteX2" fmla="*/ 46126 w 54418"/>
              <a:gd name="connsiteY2" fmla="*/ 81229 h 83060"/>
              <a:gd name="connsiteX3" fmla="*/ 54063 w 54418"/>
              <a:gd name="connsiteY3" fmla="*/ 74879 h 83060"/>
              <a:gd name="connsiteX4" fmla="*/ 35013 w 54418"/>
              <a:gd name="connsiteY4" fmla="*/ 267 h 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8" h="83060">
                <a:moveTo>
                  <a:pt x="35013" y="267"/>
                </a:moveTo>
                <a:cubicBezTo>
                  <a:pt x="26017" y="-3702"/>
                  <a:pt x="-1764" y="37573"/>
                  <a:pt x="88" y="51067"/>
                </a:cubicBezTo>
                <a:cubicBezTo>
                  <a:pt x="1940" y="64561"/>
                  <a:pt x="37130" y="77260"/>
                  <a:pt x="46126" y="81229"/>
                </a:cubicBezTo>
                <a:cubicBezTo>
                  <a:pt x="55122" y="85198"/>
                  <a:pt x="51417" y="82552"/>
                  <a:pt x="54063" y="74879"/>
                </a:cubicBezTo>
                <a:cubicBezTo>
                  <a:pt x="56709" y="67206"/>
                  <a:pt x="44009" y="4236"/>
                  <a:pt x="35013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487309E-44FC-4F5C-B0AC-03E26A5BFED0}"/>
              </a:ext>
            </a:extLst>
          </p:cNvPr>
          <p:cNvSpPr/>
          <p:nvPr/>
        </p:nvSpPr>
        <p:spPr>
          <a:xfrm>
            <a:off x="3860782" y="2833815"/>
            <a:ext cx="379783" cy="123235"/>
          </a:xfrm>
          <a:custGeom>
            <a:avLst/>
            <a:gdLst>
              <a:gd name="connsiteX0" fmla="*/ 18 w 379783"/>
              <a:gd name="connsiteY0" fmla="*/ 1460 h 123235"/>
              <a:gd name="connsiteX1" fmla="*/ 187343 w 379783"/>
              <a:gd name="connsiteY1" fmla="*/ 7810 h 123235"/>
              <a:gd name="connsiteX2" fmla="*/ 300056 w 379783"/>
              <a:gd name="connsiteY2" fmla="*/ 61785 h 123235"/>
              <a:gd name="connsiteX3" fmla="*/ 379431 w 379783"/>
              <a:gd name="connsiteY3" fmla="*/ 122110 h 123235"/>
              <a:gd name="connsiteX4" fmla="*/ 327043 w 379783"/>
              <a:gd name="connsiteY4" fmla="*/ 98298 h 123235"/>
              <a:gd name="connsiteX5" fmla="*/ 276243 w 379783"/>
              <a:gd name="connsiteY5" fmla="*/ 63373 h 123235"/>
              <a:gd name="connsiteX6" fmla="*/ 176231 w 379783"/>
              <a:gd name="connsiteY6" fmla="*/ 18923 h 123235"/>
              <a:gd name="connsiteX7" fmla="*/ 18 w 379783"/>
              <a:gd name="connsiteY7" fmla="*/ 1460 h 1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783" h="123235">
                <a:moveTo>
                  <a:pt x="18" y="1460"/>
                </a:moveTo>
                <a:cubicBezTo>
                  <a:pt x="1870" y="-392"/>
                  <a:pt x="137337" y="-2244"/>
                  <a:pt x="187343" y="7810"/>
                </a:cubicBezTo>
                <a:cubicBezTo>
                  <a:pt x="237349" y="17864"/>
                  <a:pt x="268041" y="42735"/>
                  <a:pt x="300056" y="61785"/>
                </a:cubicBezTo>
                <a:cubicBezTo>
                  <a:pt x="332071" y="80835"/>
                  <a:pt x="374933" y="116025"/>
                  <a:pt x="379431" y="122110"/>
                </a:cubicBezTo>
                <a:cubicBezTo>
                  <a:pt x="383929" y="128195"/>
                  <a:pt x="344241" y="108087"/>
                  <a:pt x="327043" y="98298"/>
                </a:cubicBezTo>
                <a:cubicBezTo>
                  <a:pt x="309845" y="88509"/>
                  <a:pt x="301378" y="76602"/>
                  <a:pt x="276243" y="63373"/>
                </a:cubicBezTo>
                <a:cubicBezTo>
                  <a:pt x="251108" y="50144"/>
                  <a:pt x="218300" y="27654"/>
                  <a:pt x="176231" y="18923"/>
                </a:cubicBezTo>
                <a:cubicBezTo>
                  <a:pt x="134162" y="10192"/>
                  <a:pt x="-1834" y="3312"/>
                  <a:pt x="18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91AB20B-784E-4498-8AD8-1E58C534A7DF}"/>
              </a:ext>
            </a:extLst>
          </p:cNvPr>
          <p:cNvSpPr/>
          <p:nvPr/>
        </p:nvSpPr>
        <p:spPr>
          <a:xfrm>
            <a:off x="3473450" y="2733675"/>
            <a:ext cx="147638" cy="76200"/>
          </a:xfrm>
          <a:custGeom>
            <a:avLst/>
            <a:gdLst>
              <a:gd name="connsiteX0" fmla="*/ 0 w 147638"/>
              <a:gd name="connsiteY0" fmla="*/ 76200 h 76200"/>
              <a:gd name="connsiteX1" fmla="*/ 147638 w 147638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8" h="76200">
                <a:moveTo>
                  <a:pt x="0" y="76200"/>
                </a:moveTo>
                <a:lnTo>
                  <a:pt x="147638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8BECE4F-DBC3-40B2-A62D-F9F6AA839E02}"/>
              </a:ext>
            </a:extLst>
          </p:cNvPr>
          <p:cNvSpPr/>
          <p:nvPr/>
        </p:nvSpPr>
        <p:spPr>
          <a:xfrm>
            <a:off x="3471863" y="2741613"/>
            <a:ext cx="138112" cy="84137"/>
          </a:xfrm>
          <a:custGeom>
            <a:avLst/>
            <a:gdLst>
              <a:gd name="connsiteX0" fmla="*/ 0 w 138112"/>
              <a:gd name="connsiteY0" fmla="*/ 84137 h 84137"/>
              <a:gd name="connsiteX1" fmla="*/ 138112 w 138112"/>
              <a:gd name="connsiteY1" fmla="*/ 0 h 8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2" h="84137">
                <a:moveTo>
                  <a:pt x="0" y="84137"/>
                </a:moveTo>
                <a:lnTo>
                  <a:pt x="138112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EB6BB35-BC8F-44FA-BE88-3761997B505B}"/>
              </a:ext>
            </a:extLst>
          </p:cNvPr>
          <p:cNvSpPr/>
          <p:nvPr/>
        </p:nvSpPr>
        <p:spPr>
          <a:xfrm>
            <a:off x="4728660" y="2817706"/>
            <a:ext cx="405833" cy="117814"/>
          </a:xfrm>
          <a:custGeom>
            <a:avLst/>
            <a:gdLst>
              <a:gd name="connsiteX0" fmla="*/ 503 w 405833"/>
              <a:gd name="connsiteY0" fmla="*/ 85832 h 117814"/>
              <a:gd name="connsiteX1" fmla="*/ 100515 w 405833"/>
              <a:gd name="connsiteY1" fmla="*/ 35032 h 117814"/>
              <a:gd name="connsiteX2" fmla="*/ 219578 w 405833"/>
              <a:gd name="connsiteY2" fmla="*/ 107 h 117814"/>
              <a:gd name="connsiteX3" fmla="*/ 325940 w 405833"/>
              <a:gd name="connsiteY3" fmla="*/ 25507 h 117814"/>
              <a:gd name="connsiteX4" fmla="*/ 394203 w 405833"/>
              <a:gd name="connsiteY4" fmla="*/ 63607 h 117814"/>
              <a:gd name="connsiteX5" fmla="*/ 403728 w 405833"/>
              <a:gd name="connsiteY5" fmla="*/ 90594 h 117814"/>
              <a:gd name="connsiteX6" fmla="*/ 402140 w 405833"/>
              <a:gd name="connsiteY6" fmla="*/ 117582 h 117814"/>
              <a:gd name="connsiteX7" fmla="*/ 405315 w 405833"/>
              <a:gd name="connsiteY7" fmla="*/ 74719 h 117814"/>
              <a:gd name="connsiteX8" fmla="*/ 389440 w 405833"/>
              <a:gd name="connsiteY8" fmla="*/ 42969 h 117814"/>
              <a:gd name="connsiteX9" fmla="*/ 308478 w 405833"/>
              <a:gd name="connsiteY9" fmla="*/ 12807 h 117814"/>
              <a:gd name="connsiteX10" fmla="*/ 143378 w 405833"/>
              <a:gd name="connsiteY10" fmla="*/ 4869 h 117814"/>
              <a:gd name="connsiteX11" fmla="*/ 503 w 405833"/>
              <a:gd name="connsiteY11" fmla="*/ 85832 h 11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833" h="117814">
                <a:moveTo>
                  <a:pt x="503" y="85832"/>
                </a:moveTo>
                <a:cubicBezTo>
                  <a:pt x="-6641" y="90859"/>
                  <a:pt x="64003" y="49319"/>
                  <a:pt x="100515" y="35032"/>
                </a:cubicBezTo>
                <a:cubicBezTo>
                  <a:pt x="137027" y="20745"/>
                  <a:pt x="182007" y="1694"/>
                  <a:pt x="219578" y="107"/>
                </a:cubicBezTo>
                <a:cubicBezTo>
                  <a:pt x="257149" y="-1480"/>
                  <a:pt x="296836" y="14924"/>
                  <a:pt x="325940" y="25507"/>
                </a:cubicBezTo>
                <a:cubicBezTo>
                  <a:pt x="355044" y="36090"/>
                  <a:pt x="381238" y="52759"/>
                  <a:pt x="394203" y="63607"/>
                </a:cubicBezTo>
                <a:cubicBezTo>
                  <a:pt x="407168" y="74455"/>
                  <a:pt x="402405" y="81598"/>
                  <a:pt x="403728" y="90594"/>
                </a:cubicBezTo>
                <a:cubicBezTo>
                  <a:pt x="405051" y="99590"/>
                  <a:pt x="401876" y="120228"/>
                  <a:pt x="402140" y="117582"/>
                </a:cubicBezTo>
                <a:cubicBezTo>
                  <a:pt x="402404" y="114936"/>
                  <a:pt x="407432" y="87154"/>
                  <a:pt x="405315" y="74719"/>
                </a:cubicBezTo>
                <a:cubicBezTo>
                  <a:pt x="403198" y="62284"/>
                  <a:pt x="405579" y="53288"/>
                  <a:pt x="389440" y="42969"/>
                </a:cubicBezTo>
                <a:cubicBezTo>
                  <a:pt x="373301" y="32650"/>
                  <a:pt x="349488" y="19157"/>
                  <a:pt x="308478" y="12807"/>
                </a:cubicBezTo>
                <a:cubicBezTo>
                  <a:pt x="267468" y="6457"/>
                  <a:pt x="196030" y="-5185"/>
                  <a:pt x="143378" y="4869"/>
                </a:cubicBezTo>
                <a:cubicBezTo>
                  <a:pt x="90726" y="14923"/>
                  <a:pt x="7647" y="80805"/>
                  <a:pt x="503" y="85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6AB8695-6363-4390-8355-7CEE96982456}"/>
              </a:ext>
            </a:extLst>
          </p:cNvPr>
          <p:cNvSpPr/>
          <p:nvPr/>
        </p:nvSpPr>
        <p:spPr>
          <a:xfrm>
            <a:off x="4761595" y="2802941"/>
            <a:ext cx="425203" cy="169780"/>
          </a:xfrm>
          <a:custGeom>
            <a:avLst/>
            <a:gdLst>
              <a:gd name="connsiteX0" fmla="*/ 905 w 425203"/>
              <a:gd name="connsiteY0" fmla="*/ 70434 h 169780"/>
              <a:gd name="connsiteX1" fmla="*/ 97743 w 425203"/>
              <a:gd name="connsiteY1" fmla="*/ 3759 h 169780"/>
              <a:gd name="connsiteX2" fmla="*/ 297768 w 425203"/>
              <a:gd name="connsiteY2" fmla="*/ 13284 h 169780"/>
              <a:gd name="connsiteX3" fmla="*/ 386668 w 425203"/>
              <a:gd name="connsiteY3" fmla="*/ 54559 h 169780"/>
              <a:gd name="connsiteX4" fmla="*/ 424768 w 425203"/>
              <a:gd name="connsiteY4" fmla="*/ 119647 h 169780"/>
              <a:gd name="connsiteX5" fmla="*/ 407305 w 425203"/>
              <a:gd name="connsiteY5" fmla="*/ 168859 h 169780"/>
              <a:gd name="connsiteX6" fmla="*/ 407305 w 425203"/>
              <a:gd name="connsiteY6" fmla="*/ 146634 h 169780"/>
              <a:gd name="connsiteX7" fmla="*/ 386668 w 425203"/>
              <a:gd name="connsiteY7" fmla="*/ 84722 h 169780"/>
              <a:gd name="connsiteX8" fmla="*/ 359680 w 425203"/>
              <a:gd name="connsiteY8" fmla="*/ 59322 h 169780"/>
              <a:gd name="connsiteX9" fmla="*/ 340630 w 425203"/>
              <a:gd name="connsiteY9" fmla="*/ 41859 h 169780"/>
              <a:gd name="connsiteX10" fmla="*/ 307293 w 425203"/>
              <a:gd name="connsiteY10" fmla="*/ 19634 h 169780"/>
              <a:gd name="connsiteX11" fmla="*/ 150130 w 425203"/>
              <a:gd name="connsiteY11" fmla="*/ 11697 h 169780"/>
              <a:gd name="connsiteX12" fmla="*/ 905 w 425203"/>
              <a:gd name="connsiteY12" fmla="*/ 70434 h 16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203" h="169780">
                <a:moveTo>
                  <a:pt x="905" y="70434"/>
                </a:moveTo>
                <a:cubicBezTo>
                  <a:pt x="-7826" y="69111"/>
                  <a:pt x="48266" y="13284"/>
                  <a:pt x="97743" y="3759"/>
                </a:cubicBezTo>
                <a:cubicBezTo>
                  <a:pt x="147220" y="-5766"/>
                  <a:pt x="249614" y="4817"/>
                  <a:pt x="297768" y="13284"/>
                </a:cubicBezTo>
                <a:cubicBezTo>
                  <a:pt x="345922" y="21751"/>
                  <a:pt x="365501" y="36832"/>
                  <a:pt x="386668" y="54559"/>
                </a:cubicBezTo>
                <a:cubicBezTo>
                  <a:pt x="407835" y="72286"/>
                  <a:pt x="421329" y="100597"/>
                  <a:pt x="424768" y="119647"/>
                </a:cubicBezTo>
                <a:cubicBezTo>
                  <a:pt x="428207" y="138697"/>
                  <a:pt x="410216" y="164361"/>
                  <a:pt x="407305" y="168859"/>
                </a:cubicBezTo>
                <a:cubicBezTo>
                  <a:pt x="404395" y="173357"/>
                  <a:pt x="410744" y="160657"/>
                  <a:pt x="407305" y="146634"/>
                </a:cubicBezTo>
                <a:cubicBezTo>
                  <a:pt x="403866" y="132611"/>
                  <a:pt x="394606" y="99274"/>
                  <a:pt x="386668" y="84722"/>
                </a:cubicBezTo>
                <a:cubicBezTo>
                  <a:pt x="378730" y="70170"/>
                  <a:pt x="367353" y="66466"/>
                  <a:pt x="359680" y="59322"/>
                </a:cubicBezTo>
                <a:cubicBezTo>
                  <a:pt x="352007" y="52178"/>
                  <a:pt x="349361" y="48474"/>
                  <a:pt x="340630" y="41859"/>
                </a:cubicBezTo>
                <a:cubicBezTo>
                  <a:pt x="331899" y="35244"/>
                  <a:pt x="339043" y="24661"/>
                  <a:pt x="307293" y="19634"/>
                </a:cubicBezTo>
                <a:cubicBezTo>
                  <a:pt x="275543" y="14607"/>
                  <a:pt x="201988" y="6141"/>
                  <a:pt x="150130" y="11697"/>
                </a:cubicBezTo>
                <a:cubicBezTo>
                  <a:pt x="98272" y="17253"/>
                  <a:pt x="9636" y="71757"/>
                  <a:pt x="905" y="7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7EEA423-23E7-4B9C-A81C-B0A29A96DEE8}"/>
              </a:ext>
            </a:extLst>
          </p:cNvPr>
          <p:cNvSpPr/>
          <p:nvPr/>
        </p:nvSpPr>
        <p:spPr>
          <a:xfrm>
            <a:off x="4717846" y="2894762"/>
            <a:ext cx="549596" cy="207183"/>
          </a:xfrm>
          <a:custGeom>
            <a:avLst/>
            <a:gdLst>
              <a:gd name="connsiteX0" fmla="*/ 204 w 549596"/>
              <a:gd name="connsiteY0" fmla="*/ 77038 h 207183"/>
              <a:gd name="connsiteX1" fmla="*/ 141492 w 549596"/>
              <a:gd name="connsiteY1" fmla="*/ 8776 h 207183"/>
              <a:gd name="connsiteX2" fmla="*/ 260554 w 549596"/>
              <a:gd name="connsiteY2" fmla="*/ 2426 h 207183"/>
              <a:gd name="connsiteX3" fmla="*/ 335167 w 549596"/>
              <a:gd name="connsiteY3" fmla="*/ 23063 h 207183"/>
              <a:gd name="connsiteX4" fmla="*/ 378029 w 549596"/>
              <a:gd name="connsiteY4" fmla="*/ 38938 h 207183"/>
              <a:gd name="connsiteX5" fmla="*/ 395492 w 549596"/>
              <a:gd name="connsiteY5" fmla="*/ 46876 h 207183"/>
              <a:gd name="connsiteX6" fmla="*/ 441529 w 549596"/>
              <a:gd name="connsiteY6" fmla="*/ 83388 h 207183"/>
              <a:gd name="connsiteX7" fmla="*/ 478042 w 549596"/>
              <a:gd name="connsiteY7" fmla="*/ 89738 h 207183"/>
              <a:gd name="connsiteX8" fmla="*/ 522492 w 549596"/>
              <a:gd name="connsiteY8" fmla="*/ 73863 h 207183"/>
              <a:gd name="connsiteX9" fmla="*/ 547892 w 549596"/>
              <a:gd name="connsiteY9" fmla="*/ 54813 h 207183"/>
              <a:gd name="connsiteX10" fmla="*/ 543129 w 549596"/>
              <a:gd name="connsiteY10" fmla="*/ 81801 h 207183"/>
              <a:gd name="connsiteX11" fmla="*/ 509792 w 549596"/>
              <a:gd name="connsiteY11" fmla="*/ 121488 h 207183"/>
              <a:gd name="connsiteX12" fmla="*/ 509792 w 549596"/>
              <a:gd name="connsiteY12" fmla="*/ 172288 h 207183"/>
              <a:gd name="connsiteX13" fmla="*/ 493917 w 549596"/>
              <a:gd name="connsiteY13" fmla="*/ 129426 h 207183"/>
              <a:gd name="connsiteX14" fmla="*/ 451054 w 549596"/>
              <a:gd name="connsiteY14" fmla="*/ 123076 h 207183"/>
              <a:gd name="connsiteX15" fmla="*/ 422479 w 549596"/>
              <a:gd name="connsiteY15" fmla="*/ 131013 h 207183"/>
              <a:gd name="connsiteX16" fmla="*/ 428829 w 549596"/>
              <a:gd name="connsiteY16" fmla="*/ 153238 h 207183"/>
              <a:gd name="connsiteX17" fmla="*/ 489154 w 549596"/>
              <a:gd name="connsiteY17" fmla="*/ 204038 h 207183"/>
              <a:gd name="connsiteX18" fmla="*/ 482804 w 549596"/>
              <a:gd name="connsiteY18" fmla="*/ 197688 h 207183"/>
              <a:gd name="connsiteX19" fmla="*/ 385967 w 549596"/>
              <a:gd name="connsiteY19" fmla="*/ 164351 h 207183"/>
              <a:gd name="connsiteX20" fmla="*/ 373267 w 549596"/>
              <a:gd name="connsiteY20" fmla="*/ 145301 h 207183"/>
              <a:gd name="connsiteX21" fmla="*/ 374854 w 549596"/>
              <a:gd name="connsiteY21" fmla="*/ 84976 h 207183"/>
              <a:gd name="connsiteX22" fmla="*/ 314529 w 549596"/>
              <a:gd name="connsiteY22" fmla="*/ 51638 h 207183"/>
              <a:gd name="connsiteX23" fmla="*/ 176417 w 549596"/>
              <a:gd name="connsiteY23" fmla="*/ 26238 h 207183"/>
              <a:gd name="connsiteX24" fmla="*/ 120854 w 549596"/>
              <a:gd name="connsiteY24" fmla="*/ 34176 h 207183"/>
              <a:gd name="connsiteX25" fmla="*/ 109742 w 549596"/>
              <a:gd name="connsiteY25" fmla="*/ 54813 h 207183"/>
              <a:gd name="connsiteX26" fmla="*/ 204 w 549596"/>
              <a:gd name="connsiteY26" fmla="*/ 77038 h 2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9596" h="207183">
                <a:moveTo>
                  <a:pt x="204" y="77038"/>
                </a:moveTo>
                <a:cubicBezTo>
                  <a:pt x="5496" y="69365"/>
                  <a:pt x="98100" y="21211"/>
                  <a:pt x="141492" y="8776"/>
                </a:cubicBezTo>
                <a:cubicBezTo>
                  <a:pt x="184884" y="-3659"/>
                  <a:pt x="228275" y="45"/>
                  <a:pt x="260554" y="2426"/>
                </a:cubicBezTo>
                <a:cubicBezTo>
                  <a:pt x="292833" y="4807"/>
                  <a:pt x="315588" y="16978"/>
                  <a:pt x="335167" y="23063"/>
                </a:cubicBezTo>
                <a:cubicBezTo>
                  <a:pt x="354746" y="29148"/>
                  <a:pt x="367975" y="34969"/>
                  <a:pt x="378029" y="38938"/>
                </a:cubicBezTo>
                <a:cubicBezTo>
                  <a:pt x="388083" y="42907"/>
                  <a:pt x="384909" y="39468"/>
                  <a:pt x="395492" y="46876"/>
                </a:cubicBezTo>
                <a:cubicBezTo>
                  <a:pt x="406075" y="54284"/>
                  <a:pt x="427771" y="76244"/>
                  <a:pt x="441529" y="83388"/>
                </a:cubicBezTo>
                <a:cubicBezTo>
                  <a:pt x="455287" y="90532"/>
                  <a:pt x="464548" y="91325"/>
                  <a:pt x="478042" y="89738"/>
                </a:cubicBezTo>
                <a:cubicBezTo>
                  <a:pt x="491536" y="88151"/>
                  <a:pt x="510850" y="79684"/>
                  <a:pt x="522492" y="73863"/>
                </a:cubicBezTo>
                <a:cubicBezTo>
                  <a:pt x="534134" y="68042"/>
                  <a:pt x="544453" y="53490"/>
                  <a:pt x="547892" y="54813"/>
                </a:cubicBezTo>
                <a:cubicBezTo>
                  <a:pt x="551331" y="56136"/>
                  <a:pt x="549479" y="70689"/>
                  <a:pt x="543129" y="81801"/>
                </a:cubicBezTo>
                <a:cubicBezTo>
                  <a:pt x="536779" y="92913"/>
                  <a:pt x="515348" y="106407"/>
                  <a:pt x="509792" y="121488"/>
                </a:cubicBezTo>
                <a:cubicBezTo>
                  <a:pt x="504236" y="136569"/>
                  <a:pt x="512438" y="170965"/>
                  <a:pt x="509792" y="172288"/>
                </a:cubicBezTo>
                <a:cubicBezTo>
                  <a:pt x="507146" y="173611"/>
                  <a:pt x="503707" y="137628"/>
                  <a:pt x="493917" y="129426"/>
                </a:cubicBezTo>
                <a:cubicBezTo>
                  <a:pt x="484127" y="121224"/>
                  <a:pt x="462960" y="122812"/>
                  <a:pt x="451054" y="123076"/>
                </a:cubicBezTo>
                <a:cubicBezTo>
                  <a:pt x="439148" y="123340"/>
                  <a:pt x="426183" y="125986"/>
                  <a:pt x="422479" y="131013"/>
                </a:cubicBezTo>
                <a:cubicBezTo>
                  <a:pt x="418775" y="136040"/>
                  <a:pt x="417716" y="141067"/>
                  <a:pt x="428829" y="153238"/>
                </a:cubicBezTo>
                <a:cubicBezTo>
                  <a:pt x="439942" y="165409"/>
                  <a:pt x="489154" y="204038"/>
                  <a:pt x="489154" y="204038"/>
                </a:cubicBezTo>
                <a:cubicBezTo>
                  <a:pt x="498150" y="211446"/>
                  <a:pt x="500002" y="204302"/>
                  <a:pt x="482804" y="197688"/>
                </a:cubicBezTo>
                <a:cubicBezTo>
                  <a:pt x="465606" y="191074"/>
                  <a:pt x="404223" y="173082"/>
                  <a:pt x="385967" y="164351"/>
                </a:cubicBezTo>
                <a:cubicBezTo>
                  <a:pt x="367711" y="155620"/>
                  <a:pt x="375119" y="158530"/>
                  <a:pt x="373267" y="145301"/>
                </a:cubicBezTo>
                <a:cubicBezTo>
                  <a:pt x="371415" y="132072"/>
                  <a:pt x="384644" y="100587"/>
                  <a:pt x="374854" y="84976"/>
                </a:cubicBezTo>
                <a:cubicBezTo>
                  <a:pt x="365064" y="69365"/>
                  <a:pt x="347602" y="61428"/>
                  <a:pt x="314529" y="51638"/>
                </a:cubicBezTo>
                <a:cubicBezTo>
                  <a:pt x="281456" y="41848"/>
                  <a:pt x="208696" y="29148"/>
                  <a:pt x="176417" y="26238"/>
                </a:cubicBezTo>
                <a:cubicBezTo>
                  <a:pt x="144138" y="23328"/>
                  <a:pt x="131966" y="29414"/>
                  <a:pt x="120854" y="34176"/>
                </a:cubicBezTo>
                <a:cubicBezTo>
                  <a:pt x="109742" y="38938"/>
                  <a:pt x="125617" y="45288"/>
                  <a:pt x="109742" y="54813"/>
                </a:cubicBezTo>
                <a:cubicBezTo>
                  <a:pt x="93867" y="64338"/>
                  <a:pt x="-5088" y="84711"/>
                  <a:pt x="204" y="7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498A551-90D5-4E7B-8EA0-FE5171959CE1}"/>
              </a:ext>
            </a:extLst>
          </p:cNvPr>
          <p:cNvSpPr/>
          <p:nvPr/>
        </p:nvSpPr>
        <p:spPr>
          <a:xfrm>
            <a:off x="4827588" y="3001871"/>
            <a:ext cx="298038" cy="73243"/>
          </a:xfrm>
          <a:custGeom>
            <a:avLst/>
            <a:gdLst>
              <a:gd name="connsiteX0" fmla="*/ 296862 w 298038"/>
              <a:gd name="connsiteY0" fmla="*/ 92 h 73243"/>
              <a:gd name="connsiteX1" fmla="*/ 263525 w 298038"/>
              <a:gd name="connsiteY1" fmla="*/ 58829 h 73243"/>
              <a:gd name="connsiteX2" fmla="*/ 204787 w 298038"/>
              <a:gd name="connsiteY2" fmla="*/ 71529 h 73243"/>
              <a:gd name="connsiteX3" fmla="*/ 152400 w 298038"/>
              <a:gd name="connsiteY3" fmla="*/ 73117 h 73243"/>
              <a:gd name="connsiteX4" fmla="*/ 0 w 298038"/>
              <a:gd name="connsiteY4" fmla="*/ 71529 h 73243"/>
              <a:gd name="connsiteX5" fmla="*/ 49212 w 298038"/>
              <a:gd name="connsiteY5" fmla="*/ 69942 h 73243"/>
              <a:gd name="connsiteX6" fmla="*/ 196850 w 298038"/>
              <a:gd name="connsiteY6" fmla="*/ 62004 h 73243"/>
              <a:gd name="connsiteX7" fmla="*/ 222250 w 298038"/>
              <a:gd name="connsiteY7" fmla="*/ 46129 h 73243"/>
              <a:gd name="connsiteX8" fmla="*/ 296862 w 298038"/>
              <a:gd name="connsiteY8" fmla="*/ 92 h 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38" h="73243">
                <a:moveTo>
                  <a:pt x="296862" y="92"/>
                </a:moveTo>
                <a:cubicBezTo>
                  <a:pt x="303741" y="2209"/>
                  <a:pt x="278871" y="46923"/>
                  <a:pt x="263525" y="58829"/>
                </a:cubicBezTo>
                <a:cubicBezTo>
                  <a:pt x="248179" y="70735"/>
                  <a:pt x="223308" y="69148"/>
                  <a:pt x="204787" y="71529"/>
                </a:cubicBezTo>
                <a:cubicBezTo>
                  <a:pt x="186266" y="73910"/>
                  <a:pt x="152400" y="73117"/>
                  <a:pt x="152400" y="73117"/>
                </a:cubicBezTo>
                <a:cubicBezTo>
                  <a:pt x="118269" y="73117"/>
                  <a:pt x="17198" y="72058"/>
                  <a:pt x="0" y="71529"/>
                </a:cubicBezTo>
                <a:lnTo>
                  <a:pt x="49212" y="69942"/>
                </a:lnTo>
                <a:cubicBezTo>
                  <a:pt x="82020" y="68355"/>
                  <a:pt x="168010" y="65973"/>
                  <a:pt x="196850" y="62004"/>
                </a:cubicBezTo>
                <a:cubicBezTo>
                  <a:pt x="225690" y="58035"/>
                  <a:pt x="212725" y="59623"/>
                  <a:pt x="222250" y="46129"/>
                </a:cubicBezTo>
                <a:cubicBezTo>
                  <a:pt x="231775" y="32635"/>
                  <a:pt x="289983" y="-2025"/>
                  <a:pt x="29686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D554B898-8795-4B82-95AD-6610033EA984}"/>
              </a:ext>
            </a:extLst>
          </p:cNvPr>
          <p:cNvSpPr/>
          <p:nvPr/>
        </p:nvSpPr>
        <p:spPr>
          <a:xfrm>
            <a:off x="4814653" y="2910765"/>
            <a:ext cx="274694" cy="118412"/>
          </a:xfrm>
          <a:custGeom>
            <a:avLst/>
            <a:gdLst>
              <a:gd name="connsiteX0" fmla="*/ 271697 w 274694"/>
              <a:gd name="connsiteY0" fmla="*/ 45160 h 118412"/>
              <a:gd name="connsiteX1" fmla="*/ 230422 w 274694"/>
              <a:gd name="connsiteY1" fmla="*/ 86435 h 118412"/>
              <a:gd name="connsiteX2" fmla="*/ 220897 w 274694"/>
              <a:gd name="connsiteY2" fmla="*/ 111835 h 118412"/>
              <a:gd name="connsiteX3" fmla="*/ 185972 w 274694"/>
              <a:gd name="connsiteY3" fmla="*/ 115010 h 118412"/>
              <a:gd name="connsiteX4" fmla="*/ 176447 w 274694"/>
              <a:gd name="connsiteY4" fmla="*/ 115010 h 118412"/>
              <a:gd name="connsiteX5" fmla="*/ 119297 w 274694"/>
              <a:gd name="connsiteY5" fmla="*/ 116598 h 118412"/>
              <a:gd name="connsiteX6" fmla="*/ 63735 w 274694"/>
              <a:gd name="connsiteY6" fmla="*/ 86435 h 118412"/>
              <a:gd name="connsiteX7" fmla="*/ 71672 w 274694"/>
              <a:gd name="connsiteY7" fmla="*/ 34048 h 118412"/>
              <a:gd name="connsiteX8" fmla="*/ 60560 w 274694"/>
              <a:gd name="connsiteY8" fmla="*/ 27698 h 118412"/>
              <a:gd name="connsiteX9" fmla="*/ 1822 w 274694"/>
              <a:gd name="connsiteY9" fmla="*/ 14998 h 118412"/>
              <a:gd name="connsiteX10" fmla="*/ 138347 w 274694"/>
              <a:gd name="connsiteY10" fmla="*/ 710 h 118412"/>
              <a:gd name="connsiteX11" fmla="*/ 271697 w 274694"/>
              <a:gd name="connsiteY11" fmla="*/ 45160 h 1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694" h="118412">
                <a:moveTo>
                  <a:pt x="271697" y="45160"/>
                </a:moveTo>
                <a:cubicBezTo>
                  <a:pt x="287043" y="59448"/>
                  <a:pt x="238889" y="75323"/>
                  <a:pt x="230422" y="86435"/>
                </a:cubicBezTo>
                <a:cubicBezTo>
                  <a:pt x="221955" y="97547"/>
                  <a:pt x="228305" y="107073"/>
                  <a:pt x="220897" y="111835"/>
                </a:cubicBezTo>
                <a:cubicBezTo>
                  <a:pt x="213489" y="116598"/>
                  <a:pt x="193380" y="114481"/>
                  <a:pt x="185972" y="115010"/>
                </a:cubicBezTo>
                <a:cubicBezTo>
                  <a:pt x="178564" y="115539"/>
                  <a:pt x="176447" y="115010"/>
                  <a:pt x="176447" y="115010"/>
                </a:cubicBezTo>
                <a:cubicBezTo>
                  <a:pt x="165335" y="115275"/>
                  <a:pt x="138082" y="121360"/>
                  <a:pt x="119297" y="116598"/>
                </a:cubicBezTo>
                <a:cubicBezTo>
                  <a:pt x="100512" y="111836"/>
                  <a:pt x="71672" y="100193"/>
                  <a:pt x="63735" y="86435"/>
                </a:cubicBezTo>
                <a:cubicBezTo>
                  <a:pt x="55797" y="72677"/>
                  <a:pt x="72201" y="43837"/>
                  <a:pt x="71672" y="34048"/>
                </a:cubicBezTo>
                <a:cubicBezTo>
                  <a:pt x="71143" y="24258"/>
                  <a:pt x="72202" y="30873"/>
                  <a:pt x="60560" y="27698"/>
                </a:cubicBezTo>
                <a:cubicBezTo>
                  <a:pt x="48918" y="24523"/>
                  <a:pt x="-11142" y="19496"/>
                  <a:pt x="1822" y="14998"/>
                </a:cubicBezTo>
                <a:cubicBezTo>
                  <a:pt x="14786" y="10500"/>
                  <a:pt x="92045" y="-3259"/>
                  <a:pt x="138347" y="710"/>
                </a:cubicBezTo>
                <a:cubicBezTo>
                  <a:pt x="184649" y="4679"/>
                  <a:pt x="256351" y="30872"/>
                  <a:pt x="271697" y="45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4382F842-D892-47AF-BDFE-D63EC905DC7A}"/>
              </a:ext>
            </a:extLst>
          </p:cNvPr>
          <p:cNvSpPr/>
          <p:nvPr/>
        </p:nvSpPr>
        <p:spPr>
          <a:xfrm>
            <a:off x="4895926" y="2914009"/>
            <a:ext cx="147239" cy="126062"/>
          </a:xfrm>
          <a:custGeom>
            <a:avLst/>
            <a:gdLst>
              <a:gd name="connsiteX0" fmla="*/ 88825 w 147239"/>
              <a:gd name="connsiteY0" fmla="*/ 2229 h 126062"/>
              <a:gd name="connsiteX1" fmla="*/ 144387 w 147239"/>
              <a:gd name="connsiteY1" fmla="*/ 54616 h 126062"/>
              <a:gd name="connsiteX2" fmla="*/ 133275 w 147239"/>
              <a:gd name="connsiteY2" fmla="*/ 91129 h 126062"/>
              <a:gd name="connsiteX3" fmla="*/ 82475 w 147239"/>
              <a:gd name="connsiteY3" fmla="*/ 126054 h 126062"/>
              <a:gd name="connsiteX4" fmla="*/ 7862 w 147239"/>
              <a:gd name="connsiteY4" fmla="*/ 87954 h 126062"/>
              <a:gd name="connsiteX5" fmla="*/ 1512 w 147239"/>
              <a:gd name="connsiteY5" fmla="*/ 72079 h 126062"/>
              <a:gd name="connsiteX6" fmla="*/ 1512 w 147239"/>
              <a:gd name="connsiteY6" fmla="*/ 51441 h 126062"/>
              <a:gd name="connsiteX7" fmla="*/ 9450 w 147239"/>
              <a:gd name="connsiteY7" fmla="*/ 14929 h 126062"/>
              <a:gd name="connsiteX8" fmla="*/ 88825 w 147239"/>
              <a:gd name="connsiteY8" fmla="*/ 2229 h 1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39" h="126062">
                <a:moveTo>
                  <a:pt x="88825" y="2229"/>
                </a:moveTo>
                <a:cubicBezTo>
                  <a:pt x="111315" y="8844"/>
                  <a:pt x="136979" y="39799"/>
                  <a:pt x="144387" y="54616"/>
                </a:cubicBezTo>
                <a:cubicBezTo>
                  <a:pt x="151795" y="69433"/>
                  <a:pt x="143594" y="79223"/>
                  <a:pt x="133275" y="91129"/>
                </a:cubicBezTo>
                <a:cubicBezTo>
                  <a:pt x="122956" y="103035"/>
                  <a:pt x="103377" y="126583"/>
                  <a:pt x="82475" y="126054"/>
                </a:cubicBezTo>
                <a:cubicBezTo>
                  <a:pt x="61573" y="125525"/>
                  <a:pt x="21356" y="96950"/>
                  <a:pt x="7862" y="87954"/>
                </a:cubicBezTo>
                <a:cubicBezTo>
                  <a:pt x="-5632" y="78958"/>
                  <a:pt x="2570" y="78165"/>
                  <a:pt x="1512" y="72079"/>
                </a:cubicBezTo>
                <a:cubicBezTo>
                  <a:pt x="454" y="65994"/>
                  <a:pt x="189" y="60966"/>
                  <a:pt x="1512" y="51441"/>
                </a:cubicBezTo>
                <a:cubicBezTo>
                  <a:pt x="2835" y="41916"/>
                  <a:pt x="-1662" y="24983"/>
                  <a:pt x="9450" y="14929"/>
                </a:cubicBezTo>
                <a:cubicBezTo>
                  <a:pt x="20562" y="4875"/>
                  <a:pt x="66335" y="-4386"/>
                  <a:pt x="88825" y="2229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D81A5D3-24BE-4020-B5B2-68753B327B43}"/>
              </a:ext>
            </a:extLst>
          </p:cNvPr>
          <p:cNvSpPr/>
          <p:nvPr/>
        </p:nvSpPr>
        <p:spPr>
          <a:xfrm>
            <a:off x="4930775" y="2918884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FBE1296-ABB7-4A2A-8C37-8E5F784E0CB7}"/>
              </a:ext>
            </a:extLst>
          </p:cNvPr>
          <p:cNvSpPr/>
          <p:nvPr/>
        </p:nvSpPr>
        <p:spPr>
          <a:xfrm>
            <a:off x="4814383" y="2947984"/>
            <a:ext cx="292674" cy="89340"/>
          </a:xfrm>
          <a:custGeom>
            <a:avLst/>
            <a:gdLst>
              <a:gd name="connsiteX0" fmla="*/ 505 w 292674"/>
              <a:gd name="connsiteY0" fmla="*/ 4 h 89340"/>
              <a:gd name="connsiteX1" fmla="*/ 41780 w 292674"/>
              <a:gd name="connsiteY1" fmla="*/ 58741 h 89340"/>
              <a:gd name="connsiteX2" fmla="*/ 114805 w 292674"/>
              <a:gd name="connsiteY2" fmla="*/ 80966 h 89340"/>
              <a:gd name="connsiteX3" fmla="*/ 208467 w 292674"/>
              <a:gd name="connsiteY3" fmla="*/ 85729 h 89340"/>
              <a:gd name="connsiteX4" fmla="*/ 292605 w 292674"/>
              <a:gd name="connsiteY4" fmla="*/ 82554 h 89340"/>
              <a:gd name="connsiteX5" fmla="*/ 221167 w 292674"/>
              <a:gd name="connsiteY5" fmla="*/ 85729 h 89340"/>
              <a:gd name="connsiteX6" fmla="*/ 132267 w 292674"/>
              <a:gd name="connsiteY6" fmla="*/ 87316 h 89340"/>
              <a:gd name="connsiteX7" fmla="*/ 27492 w 292674"/>
              <a:gd name="connsiteY7" fmla="*/ 55566 h 89340"/>
              <a:gd name="connsiteX8" fmla="*/ 505 w 292674"/>
              <a:gd name="connsiteY8" fmla="*/ 4 h 8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74" h="89340">
                <a:moveTo>
                  <a:pt x="505" y="4"/>
                </a:moveTo>
                <a:cubicBezTo>
                  <a:pt x="2886" y="533"/>
                  <a:pt x="22730" y="45247"/>
                  <a:pt x="41780" y="58741"/>
                </a:cubicBezTo>
                <a:cubicBezTo>
                  <a:pt x="60830" y="72235"/>
                  <a:pt x="87024" y="76468"/>
                  <a:pt x="114805" y="80966"/>
                </a:cubicBezTo>
                <a:cubicBezTo>
                  <a:pt x="142586" y="85464"/>
                  <a:pt x="208467" y="85729"/>
                  <a:pt x="208467" y="85729"/>
                </a:cubicBezTo>
                <a:cubicBezTo>
                  <a:pt x="238100" y="85994"/>
                  <a:pt x="290488" y="82554"/>
                  <a:pt x="292605" y="82554"/>
                </a:cubicBezTo>
                <a:cubicBezTo>
                  <a:pt x="294722" y="82554"/>
                  <a:pt x="247890" y="84935"/>
                  <a:pt x="221167" y="85729"/>
                </a:cubicBezTo>
                <a:cubicBezTo>
                  <a:pt x="194444" y="86523"/>
                  <a:pt x="164546" y="92343"/>
                  <a:pt x="132267" y="87316"/>
                </a:cubicBezTo>
                <a:cubicBezTo>
                  <a:pt x="99988" y="82289"/>
                  <a:pt x="51305" y="67208"/>
                  <a:pt x="27492" y="55566"/>
                </a:cubicBezTo>
                <a:cubicBezTo>
                  <a:pt x="3679" y="43924"/>
                  <a:pt x="-1876" y="-525"/>
                  <a:pt x="5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B99B291-D4A0-43F2-B6DA-621BBFA70BF3}"/>
              </a:ext>
            </a:extLst>
          </p:cNvPr>
          <p:cNvSpPr/>
          <p:nvPr/>
        </p:nvSpPr>
        <p:spPr>
          <a:xfrm>
            <a:off x="4706938" y="2937916"/>
            <a:ext cx="128588" cy="64809"/>
          </a:xfrm>
          <a:custGeom>
            <a:avLst/>
            <a:gdLst>
              <a:gd name="connsiteX0" fmla="*/ 0 w 128588"/>
              <a:gd name="connsiteY0" fmla="*/ 64047 h 64809"/>
              <a:gd name="connsiteX1" fmla="*/ 79375 w 128588"/>
              <a:gd name="connsiteY1" fmla="*/ 43409 h 64809"/>
              <a:gd name="connsiteX2" fmla="*/ 128587 w 128588"/>
              <a:gd name="connsiteY2" fmla="*/ 547 h 64809"/>
              <a:gd name="connsiteX3" fmla="*/ 77787 w 128588"/>
              <a:gd name="connsiteY3" fmla="*/ 18009 h 64809"/>
              <a:gd name="connsiteX4" fmla="*/ 0 w 128588"/>
              <a:gd name="connsiteY4" fmla="*/ 64047 h 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8" h="64809">
                <a:moveTo>
                  <a:pt x="0" y="64047"/>
                </a:moveTo>
                <a:cubicBezTo>
                  <a:pt x="265" y="68280"/>
                  <a:pt x="57944" y="53992"/>
                  <a:pt x="79375" y="43409"/>
                </a:cubicBezTo>
                <a:cubicBezTo>
                  <a:pt x="100806" y="32826"/>
                  <a:pt x="128852" y="4780"/>
                  <a:pt x="128587" y="547"/>
                </a:cubicBezTo>
                <a:cubicBezTo>
                  <a:pt x="128322" y="-3686"/>
                  <a:pt x="77787" y="18009"/>
                  <a:pt x="77787" y="18009"/>
                </a:cubicBezTo>
                <a:cubicBezTo>
                  <a:pt x="58473" y="24359"/>
                  <a:pt x="-265" y="59814"/>
                  <a:pt x="0" y="64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8017152-7919-4CF0-A6C2-CCC9D23E4243}"/>
              </a:ext>
            </a:extLst>
          </p:cNvPr>
          <p:cNvSpPr/>
          <p:nvPr/>
        </p:nvSpPr>
        <p:spPr>
          <a:xfrm>
            <a:off x="4834228" y="2974970"/>
            <a:ext cx="230101" cy="93718"/>
          </a:xfrm>
          <a:custGeom>
            <a:avLst/>
            <a:gdLst>
              <a:gd name="connsiteX0" fmla="*/ 226722 w 230101"/>
              <a:gd name="connsiteY0" fmla="*/ 5 h 93718"/>
              <a:gd name="connsiteX1" fmla="*/ 215610 w 230101"/>
              <a:gd name="connsiteY1" fmla="*/ 52393 h 93718"/>
              <a:gd name="connsiteX2" fmla="*/ 133060 w 230101"/>
              <a:gd name="connsiteY2" fmla="*/ 74618 h 93718"/>
              <a:gd name="connsiteX3" fmla="*/ 67972 w 230101"/>
              <a:gd name="connsiteY3" fmla="*/ 82555 h 93718"/>
              <a:gd name="connsiteX4" fmla="*/ 2885 w 230101"/>
              <a:gd name="connsiteY4" fmla="*/ 93668 h 93718"/>
              <a:gd name="connsiteX5" fmla="*/ 167985 w 230101"/>
              <a:gd name="connsiteY5" fmla="*/ 77793 h 93718"/>
              <a:gd name="connsiteX6" fmla="*/ 223547 w 230101"/>
              <a:gd name="connsiteY6" fmla="*/ 55568 h 93718"/>
              <a:gd name="connsiteX7" fmla="*/ 226722 w 230101"/>
              <a:gd name="connsiteY7" fmla="*/ 5 h 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101" h="93718">
                <a:moveTo>
                  <a:pt x="226722" y="5"/>
                </a:moveTo>
                <a:cubicBezTo>
                  <a:pt x="225399" y="-524"/>
                  <a:pt x="231220" y="39958"/>
                  <a:pt x="215610" y="52393"/>
                </a:cubicBezTo>
                <a:cubicBezTo>
                  <a:pt x="200000" y="64828"/>
                  <a:pt x="157666" y="69591"/>
                  <a:pt x="133060" y="74618"/>
                </a:cubicBezTo>
                <a:cubicBezTo>
                  <a:pt x="108454" y="79645"/>
                  <a:pt x="89668" y="79380"/>
                  <a:pt x="67972" y="82555"/>
                </a:cubicBezTo>
                <a:cubicBezTo>
                  <a:pt x="46276" y="85730"/>
                  <a:pt x="-13784" y="94462"/>
                  <a:pt x="2885" y="93668"/>
                </a:cubicBezTo>
                <a:cubicBezTo>
                  <a:pt x="19554" y="92874"/>
                  <a:pt x="131208" y="84143"/>
                  <a:pt x="167985" y="77793"/>
                </a:cubicBezTo>
                <a:cubicBezTo>
                  <a:pt x="204762" y="71443"/>
                  <a:pt x="211905" y="66945"/>
                  <a:pt x="223547" y="55568"/>
                </a:cubicBezTo>
                <a:cubicBezTo>
                  <a:pt x="235189" y="44191"/>
                  <a:pt x="228045" y="534"/>
                  <a:pt x="2267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ED8F0FA-41EA-4F00-89E5-8068A686C80C}"/>
              </a:ext>
            </a:extLst>
          </p:cNvPr>
          <p:cNvSpPr/>
          <p:nvPr/>
        </p:nvSpPr>
        <p:spPr>
          <a:xfrm>
            <a:off x="4674959" y="3012649"/>
            <a:ext cx="138146" cy="19543"/>
          </a:xfrm>
          <a:custGeom>
            <a:avLst/>
            <a:gdLst>
              <a:gd name="connsiteX0" fmla="*/ 229 w 138146"/>
              <a:gd name="connsiteY0" fmla="*/ 426 h 19543"/>
              <a:gd name="connsiteX1" fmla="*/ 124054 w 138146"/>
              <a:gd name="connsiteY1" fmla="*/ 19476 h 19543"/>
              <a:gd name="connsiteX2" fmla="*/ 131991 w 138146"/>
              <a:gd name="connsiteY2" fmla="*/ 6776 h 19543"/>
              <a:gd name="connsiteX3" fmla="*/ 93891 w 138146"/>
              <a:gd name="connsiteY3" fmla="*/ 6776 h 19543"/>
              <a:gd name="connsiteX4" fmla="*/ 229 w 138146"/>
              <a:gd name="connsiteY4" fmla="*/ 426 h 1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46" h="19543">
                <a:moveTo>
                  <a:pt x="229" y="426"/>
                </a:moveTo>
                <a:cubicBezTo>
                  <a:pt x="5256" y="2543"/>
                  <a:pt x="102094" y="18418"/>
                  <a:pt x="124054" y="19476"/>
                </a:cubicBezTo>
                <a:cubicBezTo>
                  <a:pt x="146014" y="20534"/>
                  <a:pt x="137018" y="8893"/>
                  <a:pt x="131991" y="6776"/>
                </a:cubicBezTo>
                <a:cubicBezTo>
                  <a:pt x="126964" y="4659"/>
                  <a:pt x="113734" y="8893"/>
                  <a:pt x="93891" y="6776"/>
                </a:cubicBezTo>
                <a:cubicBezTo>
                  <a:pt x="74048" y="4659"/>
                  <a:pt x="-4798" y="-1691"/>
                  <a:pt x="229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5B8CD4B-33F6-48D1-9575-879DBF6E7B47}"/>
              </a:ext>
            </a:extLst>
          </p:cNvPr>
          <p:cNvSpPr/>
          <p:nvPr/>
        </p:nvSpPr>
        <p:spPr>
          <a:xfrm>
            <a:off x="4774856" y="3049392"/>
            <a:ext cx="147676" cy="47070"/>
          </a:xfrm>
          <a:custGeom>
            <a:avLst/>
            <a:gdLst>
              <a:gd name="connsiteX0" fmla="*/ 344 w 147676"/>
              <a:gd name="connsiteY0" fmla="*/ 196 h 47070"/>
              <a:gd name="connsiteX1" fmla="*/ 128932 w 147676"/>
              <a:gd name="connsiteY1" fmla="*/ 44646 h 47070"/>
              <a:gd name="connsiteX2" fmla="*/ 143219 w 147676"/>
              <a:gd name="connsiteY2" fmla="*/ 39883 h 47070"/>
              <a:gd name="connsiteX3" fmla="*/ 92419 w 147676"/>
              <a:gd name="connsiteY3" fmla="*/ 28771 h 47070"/>
              <a:gd name="connsiteX4" fmla="*/ 344 w 147676"/>
              <a:gd name="connsiteY4" fmla="*/ 196 h 4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76" h="47070">
                <a:moveTo>
                  <a:pt x="344" y="196"/>
                </a:moveTo>
                <a:cubicBezTo>
                  <a:pt x="6429" y="2842"/>
                  <a:pt x="105120" y="38032"/>
                  <a:pt x="128932" y="44646"/>
                </a:cubicBezTo>
                <a:cubicBezTo>
                  <a:pt x="152745" y="51261"/>
                  <a:pt x="149304" y="42529"/>
                  <a:pt x="143219" y="39883"/>
                </a:cubicBezTo>
                <a:cubicBezTo>
                  <a:pt x="137134" y="37237"/>
                  <a:pt x="114379" y="35121"/>
                  <a:pt x="92419" y="28771"/>
                </a:cubicBezTo>
                <a:cubicBezTo>
                  <a:pt x="70459" y="22421"/>
                  <a:pt x="-5741" y="-2450"/>
                  <a:pt x="34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98B9FD0-F80E-495E-AFA5-B246BB2FE3AD}"/>
              </a:ext>
            </a:extLst>
          </p:cNvPr>
          <p:cNvSpPr/>
          <p:nvPr/>
        </p:nvSpPr>
        <p:spPr>
          <a:xfrm>
            <a:off x="4924027" y="3061687"/>
            <a:ext cx="301376" cy="61388"/>
          </a:xfrm>
          <a:custGeom>
            <a:avLst/>
            <a:gdLst>
              <a:gd name="connsiteX0" fmla="*/ 398 w 301376"/>
              <a:gd name="connsiteY0" fmla="*/ 24413 h 61388"/>
              <a:gd name="connsiteX1" fmla="*/ 133748 w 301376"/>
              <a:gd name="connsiteY1" fmla="*/ 16476 h 61388"/>
              <a:gd name="connsiteX2" fmla="*/ 184548 w 301376"/>
              <a:gd name="connsiteY2" fmla="*/ 3776 h 61388"/>
              <a:gd name="connsiteX3" fmla="*/ 298848 w 301376"/>
              <a:gd name="connsiteY3" fmla="*/ 60926 h 61388"/>
              <a:gd name="connsiteX4" fmla="*/ 255986 w 301376"/>
              <a:gd name="connsiteY4" fmla="*/ 29176 h 61388"/>
              <a:gd name="connsiteX5" fmla="*/ 167086 w 301376"/>
              <a:gd name="connsiteY5" fmla="*/ 601 h 61388"/>
              <a:gd name="connsiteX6" fmla="*/ 95648 w 301376"/>
              <a:gd name="connsiteY6" fmla="*/ 10126 h 61388"/>
              <a:gd name="connsiteX7" fmla="*/ 398 w 301376"/>
              <a:gd name="connsiteY7" fmla="*/ 24413 h 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376" h="61388">
                <a:moveTo>
                  <a:pt x="398" y="24413"/>
                </a:moveTo>
                <a:cubicBezTo>
                  <a:pt x="6748" y="25471"/>
                  <a:pt x="103056" y="19915"/>
                  <a:pt x="133748" y="16476"/>
                </a:cubicBezTo>
                <a:cubicBezTo>
                  <a:pt x="164440" y="13037"/>
                  <a:pt x="157031" y="-3632"/>
                  <a:pt x="184548" y="3776"/>
                </a:cubicBezTo>
                <a:cubicBezTo>
                  <a:pt x="212065" y="11184"/>
                  <a:pt x="286942" y="56693"/>
                  <a:pt x="298848" y="60926"/>
                </a:cubicBezTo>
                <a:cubicBezTo>
                  <a:pt x="310754" y="65159"/>
                  <a:pt x="277946" y="39230"/>
                  <a:pt x="255986" y="29176"/>
                </a:cubicBezTo>
                <a:cubicBezTo>
                  <a:pt x="234026" y="19122"/>
                  <a:pt x="193809" y="3776"/>
                  <a:pt x="167086" y="601"/>
                </a:cubicBezTo>
                <a:cubicBezTo>
                  <a:pt x="140363" y="-2574"/>
                  <a:pt x="126075" y="7745"/>
                  <a:pt x="95648" y="10126"/>
                </a:cubicBezTo>
                <a:cubicBezTo>
                  <a:pt x="65221" y="12507"/>
                  <a:pt x="-5952" y="23355"/>
                  <a:pt x="398" y="24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84299F8-8C85-4CC2-A608-8AA9F256816C}"/>
              </a:ext>
            </a:extLst>
          </p:cNvPr>
          <p:cNvSpPr/>
          <p:nvPr/>
        </p:nvSpPr>
        <p:spPr>
          <a:xfrm>
            <a:off x="4810122" y="2886066"/>
            <a:ext cx="400107" cy="108874"/>
          </a:xfrm>
          <a:custGeom>
            <a:avLst/>
            <a:gdLst>
              <a:gd name="connsiteX0" fmla="*/ 3 w 400107"/>
              <a:gd name="connsiteY0" fmla="*/ 36522 h 108874"/>
              <a:gd name="connsiteX1" fmla="*/ 173041 w 400107"/>
              <a:gd name="connsiteY1" fmla="*/ 9 h 108874"/>
              <a:gd name="connsiteX2" fmla="*/ 285753 w 400107"/>
              <a:gd name="connsiteY2" fmla="*/ 33347 h 108874"/>
              <a:gd name="connsiteX3" fmla="*/ 357191 w 400107"/>
              <a:gd name="connsiteY3" fmla="*/ 76209 h 108874"/>
              <a:gd name="connsiteX4" fmla="*/ 400053 w 400107"/>
              <a:gd name="connsiteY4" fmla="*/ 107959 h 108874"/>
              <a:gd name="connsiteX5" fmla="*/ 363541 w 400107"/>
              <a:gd name="connsiteY5" fmla="*/ 95259 h 108874"/>
              <a:gd name="connsiteX6" fmla="*/ 261941 w 400107"/>
              <a:gd name="connsiteY6" fmla="*/ 44459 h 108874"/>
              <a:gd name="connsiteX7" fmla="*/ 177803 w 400107"/>
              <a:gd name="connsiteY7" fmla="*/ 22234 h 108874"/>
              <a:gd name="connsiteX8" fmla="*/ 3 w 400107"/>
              <a:gd name="connsiteY8" fmla="*/ 36522 h 10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107" h="108874">
                <a:moveTo>
                  <a:pt x="3" y="36522"/>
                </a:moveTo>
                <a:cubicBezTo>
                  <a:pt x="-791" y="32818"/>
                  <a:pt x="125416" y="538"/>
                  <a:pt x="173041" y="9"/>
                </a:cubicBezTo>
                <a:cubicBezTo>
                  <a:pt x="220666" y="-520"/>
                  <a:pt x="255061" y="20647"/>
                  <a:pt x="285753" y="33347"/>
                </a:cubicBezTo>
                <a:cubicBezTo>
                  <a:pt x="316445" y="46047"/>
                  <a:pt x="338141" y="63774"/>
                  <a:pt x="357191" y="76209"/>
                </a:cubicBezTo>
                <a:cubicBezTo>
                  <a:pt x="376241" y="88644"/>
                  <a:pt x="398995" y="104784"/>
                  <a:pt x="400053" y="107959"/>
                </a:cubicBezTo>
                <a:cubicBezTo>
                  <a:pt x="401111" y="111134"/>
                  <a:pt x="386560" y="105842"/>
                  <a:pt x="363541" y="95259"/>
                </a:cubicBezTo>
                <a:cubicBezTo>
                  <a:pt x="340522" y="84676"/>
                  <a:pt x="292897" y="56630"/>
                  <a:pt x="261941" y="44459"/>
                </a:cubicBezTo>
                <a:cubicBezTo>
                  <a:pt x="230985" y="32288"/>
                  <a:pt x="219078" y="25938"/>
                  <a:pt x="177803" y="22234"/>
                </a:cubicBezTo>
                <a:cubicBezTo>
                  <a:pt x="136528" y="18530"/>
                  <a:pt x="797" y="40226"/>
                  <a:pt x="3" y="36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EC937F0-4683-41BD-95EC-C7C4CC1977C9}"/>
              </a:ext>
            </a:extLst>
          </p:cNvPr>
          <p:cNvSpPr/>
          <p:nvPr/>
        </p:nvSpPr>
        <p:spPr>
          <a:xfrm>
            <a:off x="4825897" y="2992363"/>
            <a:ext cx="51315" cy="81105"/>
          </a:xfrm>
          <a:custGeom>
            <a:avLst/>
            <a:gdLst>
              <a:gd name="connsiteX0" fmla="*/ 103 w 51315"/>
              <a:gd name="connsiteY0" fmla="*/ 81037 h 81105"/>
              <a:gd name="connsiteX1" fmla="*/ 39791 w 51315"/>
              <a:gd name="connsiteY1" fmla="*/ 42937 h 81105"/>
              <a:gd name="connsiteX2" fmla="*/ 50903 w 51315"/>
              <a:gd name="connsiteY2" fmla="*/ 75 h 81105"/>
              <a:gd name="connsiteX3" fmla="*/ 28678 w 51315"/>
              <a:gd name="connsiteY3" fmla="*/ 33412 h 81105"/>
              <a:gd name="connsiteX4" fmla="*/ 103 w 51315"/>
              <a:gd name="connsiteY4" fmla="*/ 81037 h 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15" h="81105">
                <a:moveTo>
                  <a:pt x="103" y="81037"/>
                </a:moveTo>
                <a:cubicBezTo>
                  <a:pt x="1955" y="82624"/>
                  <a:pt x="31324" y="56431"/>
                  <a:pt x="39791" y="42937"/>
                </a:cubicBezTo>
                <a:cubicBezTo>
                  <a:pt x="48258" y="29443"/>
                  <a:pt x="52755" y="1662"/>
                  <a:pt x="50903" y="75"/>
                </a:cubicBezTo>
                <a:cubicBezTo>
                  <a:pt x="49051" y="-1512"/>
                  <a:pt x="35557" y="22300"/>
                  <a:pt x="28678" y="33412"/>
                </a:cubicBezTo>
                <a:cubicBezTo>
                  <a:pt x="21799" y="44524"/>
                  <a:pt x="-1749" y="79450"/>
                  <a:pt x="103" y="8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B6642E2-1697-4969-B9CB-B07226F67A13}"/>
              </a:ext>
            </a:extLst>
          </p:cNvPr>
          <p:cNvSpPr/>
          <p:nvPr/>
        </p:nvSpPr>
        <p:spPr>
          <a:xfrm>
            <a:off x="4711358" y="2572279"/>
            <a:ext cx="288442" cy="49028"/>
          </a:xfrm>
          <a:custGeom>
            <a:avLst/>
            <a:gdLst>
              <a:gd name="connsiteX0" fmla="*/ 342 w 288442"/>
              <a:gd name="connsiteY0" fmla="*/ 12171 h 49028"/>
              <a:gd name="connsiteX1" fmla="*/ 55905 w 288442"/>
              <a:gd name="connsiteY1" fmla="*/ 45509 h 49028"/>
              <a:gd name="connsiteX2" fmla="*/ 84480 w 288442"/>
              <a:gd name="connsiteY2" fmla="*/ 43921 h 49028"/>
              <a:gd name="connsiteX3" fmla="*/ 217830 w 288442"/>
              <a:gd name="connsiteY3" fmla="*/ 8996 h 49028"/>
              <a:gd name="connsiteX4" fmla="*/ 286092 w 288442"/>
              <a:gd name="connsiteY4" fmla="*/ 40746 h 49028"/>
              <a:gd name="connsiteX5" fmla="*/ 265455 w 288442"/>
              <a:gd name="connsiteY5" fmla="*/ 7409 h 49028"/>
              <a:gd name="connsiteX6" fmla="*/ 195605 w 288442"/>
              <a:gd name="connsiteY6" fmla="*/ 1059 h 49028"/>
              <a:gd name="connsiteX7" fmla="*/ 84480 w 288442"/>
              <a:gd name="connsiteY7" fmla="*/ 23284 h 49028"/>
              <a:gd name="connsiteX8" fmla="*/ 342 w 288442"/>
              <a:gd name="connsiteY8" fmla="*/ 12171 h 4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442" h="49028">
                <a:moveTo>
                  <a:pt x="342" y="12171"/>
                </a:moveTo>
                <a:cubicBezTo>
                  <a:pt x="-4420" y="15875"/>
                  <a:pt x="41882" y="40217"/>
                  <a:pt x="55905" y="45509"/>
                </a:cubicBezTo>
                <a:cubicBezTo>
                  <a:pt x="69928" y="50801"/>
                  <a:pt x="57493" y="50007"/>
                  <a:pt x="84480" y="43921"/>
                </a:cubicBezTo>
                <a:cubicBezTo>
                  <a:pt x="111468" y="37836"/>
                  <a:pt x="184228" y="9525"/>
                  <a:pt x="217830" y="8996"/>
                </a:cubicBezTo>
                <a:cubicBezTo>
                  <a:pt x="251432" y="8467"/>
                  <a:pt x="278155" y="41010"/>
                  <a:pt x="286092" y="40746"/>
                </a:cubicBezTo>
                <a:cubicBezTo>
                  <a:pt x="294029" y="40482"/>
                  <a:pt x="280536" y="14023"/>
                  <a:pt x="265455" y="7409"/>
                </a:cubicBezTo>
                <a:cubicBezTo>
                  <a:pt x="250374" y="795"/>
                  <a:pt x="225767" y="-1587"/>
                  <a:pt x="195605" y="1059"/>
                </a:cubicBezTo>
                <a:cubicBezTo>
                  <a:pt x="165443" y="3705"/>
                  <a:pt x="112261" y="19580"/>
                  <a:pt x="84480" y="23284"/>
                </a:cubicBezTo>
                <a:cubicBezTo>
                  <a:pt x="56699" y="26988"/>
                  <a:pt x="5104" y="8467"/>
                  <a:pt x="342" y="12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E11FE2B-75BF-4429-BF13-63BC8CF4EBD5}"/>
              </a:ext>
            </a:extLst>
          </p:cNvPr>
          <p:cNvSpPr/>
          <p:nvPr/>
        </p:nvSpPr>
        <p:spPr>
          <a:xfrm>
            <a:off x="4649129" y="2668475"/>
            <a:ext cx="327688" cy="43135"/>
          </a:xfrm>
          <a:custGeom>
            <a:avLst/>
            <a:gdLst>
              <a:gd name="connsiteX0" fmla="*/ 659 w 327688"/>
              <a:gd name="connsiteY0" fmla="*/ 11225 h 43135"/>
              <a:gd name="connsiteX1" fmla="*/ 114959 w 327688"/>
              <a:gd name="connsiteY1" fmla="*/ 31863 h 43135"/>
              <a:gd name="connsiteX2" fmla="*/ 165759 w 327688"/>
              <a:gd name="connsiteY2" fmla="*/ 42975 h 43135"/>
              <a:gd name="connsiteX3" fmla="*/ 254659 w 327688"/>
              <a:gd name="connsiteY3" fmla="*/ 23925 h 43135"/>
              <a:gd name="connsiteX4" fmla="*/ 300696 w 327688"/>
              <a:gd name="connsiteY4" fmla="*/ 12813 h 43135"/>
              <a:gd name="connsiteX5" fmla="*/ 327684 w 327688"/>
              <a:gd name="connsiteY5" fmla="*/ 12813 h 43135"/>
              <a:gd name="connsiteX6" fmla="*/ 302284 w 327688"/>
              <a:gd name="connsiteY6" fmla="*/ 113 h 43135"/>
              <a:gd name="connsiteX7" fmla="*/ 249896 w 327688"/>
              <a:gd name="connsiteY7" fmla="*/ 8050 h 43135"/>
              <a:gd name="connsiteX8" fmla="*/ 172109 w 327688"/>
              <a:gd name="connsiteY8" fmla="*/ 31863 h 43135"/>
              <a:gd name="connsiteX9" fmla="*/ 659 w 327688"/>
              <a:gd name="connsiteY9" fmla="*/ 11225 h 4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688" h="43135">
                <a:moveTo>
                  <a:pt x="659" y="11225"/>
                </a:moveTo>
                <a:cubicBezTo>
                  <a:pt x="-8866" y="11225"/>
                  <a:pt x="87442" y="26571"/>
                  <a:pt x="114959" y="31863"/>
                </a:cubicBezTo>
                <a:cubicBezTo>
                  <a:pt x="142476" y="37155"/>
                  <a:pt x="142476" y="44298"/>
                  <a:pt x="165759" y="42975"/>
                </a:cubicBezTo>
                <a:cubicBezTo>
                  <a:pt x="189042" y="41652"/>
                  <a:pt x="232170" y="28952"/>
                  <a:pt x="254659" y="23925"/>
                </a:cubicBezTo>
                <a:cubicBezTo>
                  <a:pt x="277148" y="18898"/>
                  <a:pt x="288525" y="14665"/>
                  <a:pt x="300696" y="12813"/>
                </a:cubicBezTo>
                <a:cubicBezTo>
                  <a:pt x="312867" y="10961"/>
                  <a:pt x="327419" y="14930"/>
                  <a:pt x="327684" y="12813"/>
                </a:cubicBezTo>
                <a:cubicBezTo>
                  <a:pt x="327949" y="10696"/>
                  <a:pt x="315249" y="907"/>
                  <a:pt x="302284" y="113"/>
                </a:cubicBezTo>
                <a:cubicBezTo>
                  <a:pt x="289319" y="-681"/>
                  <a:pt x="271592" y="2758"/>
                  <a:pt x="249896" y="8050"/>
                </a:cubicBezTo>
                <a:cubicBezTo>
                  <a:pt x="228200" y="13342"/>
                  <a:pt x="205711" y="32128"/>
                  <a:pt x="172109" y="31863"/>
                </a:cubicBezTo>
                <a:cubicBezTo>
                  <a:pt x="138507" y="31599"/>
                  <a:pt x="10184" y="11225"/>
                  <a:pt x="659" y="1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AC31920-1BA0-4CAE-9E6E-A435715DBD41}"/>
              </a:ext>
            </a:extLst>
          </p:cNvPr>
          <p:cNvSpPr/>
          <p:nvPr/>
        </p:nvSpPr>
        <p:spPr>
          <a:xfrm>
            <a:off x="4989370" y="2599505"/>
            <a:ext cx="305332" cy="189743"/>
          </a:xfrm>
          <a:custGeom>
            <a:avLst/>
            <a:gdLst>
              <a:gd name="connsiteX0" fmla="*/ 143 w 305332"/>
              <a:gd name="connsiteY0" fmla="*/ 2408 h 189743"/>
              <a:gd name="connsiteX1" fmla="*/ 119205 w 305332"/>
              <a:gd name="connsiteY1" fmla="*/ 3995 h 189743"/>
              <a:gd name="connsiteX2" fmla="*/ 160480 w 305332"/>
              <a:gd name="connsiteY2" fmla="*/ 42095 h 189743"/>
              <a:gd name="connsiteX3" fmla="*/ 282718 w 305332"/>
              <a:gd name="connsiteY3" fmla="*/ 130995 h 189743"/>
              <a:gd name="connsiteX4" fmla="*/ 304943 w 305332"/>
              <a:gd name="connsiteY4" fmla="*/ 161158 h 189743"/>
              <a:gd name="connsiteX5" fmla="*/ 297005 w 305332"/>
              <a:gd name="connsiteY5" fmla="*/ 189733 h 189743"/>
              <a:gd name="connsiteX6" fmla="*/ 298593 w 305332"/>
              <a:gd name="connsiteY6" fmla="*/ 157983 h 189743"/>
              <a:gd name="connsiteX7" fmla="*/ 235093 w 305332"/>
              <a:gd name="connsiteY7" fmla="*/ 107183 h 189743"/>
              <a:gd name="connsiteX8" fmla="*/ 130318 w 305332"/>
              <a:gd name="connsiteY8" fmla="*/ 27808 h 189743"/>
              <a:gd name="connsiteX9" fmla="*/ 95393 w 305332"/>
              <a:gd name="connsiteY9" fmla="*/ 15108 h 189743"/>
              <a:gd name="connsiteX10" fmla="*/ 143 w 305332"/>
              <a:gd name="connsiteY10" fmla="*/ 2408 h 18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332" h="189743">
                <a:moveTo>
                  <a:pt x="143" y="2408"/>
                </a:moveTo>
                <a:cubicBezTo>
                  <a:pt x="4112" y="556"/>
                  <a:pt x="92482" y="-2620"/>
                  <a:pt x="119205" y="3995"/>
                </a:cubicBezTo>
                <a:cubicBezTo>
                  <a:pt x="145928" y="10610"/>
                  <a:pt x="133228" y="20928"/>
                  <a:pt x="160480" y="42095"/>
                </a:cubicBezTo>
                <a:cubicBezTo>
                  <a:pt x="187732" y="63262"/>
                  <a:pt x="258641" y="111151"/>
                  <a:pt x="282718" y="130995"/>
                </a:cubicBezTo>
                <a:cubicBezTo>
                  <a:pt x="306795" y="150839"/>
                  <a:pt x="302562" y="151368"/>
                  <a:pt x="304943" y="161158"/>
                </a:cubicBezTo>
                <a:cubicBezTo>
                  <a:pt x="307324" y="170948"/>
                  <a:pt x="298063" y="190262"/>
                  <a:pt x="297005" y="189733"/>
                </a:cubicBezTo>
                <a:cubicBezTo>
                  <a:pt x="295947" y="189204"/>
                  <a:pt x="308912" y="171741"/>
                  <a:pt x="298593" y="157983"/>
                </a:cubicBezTo>
                <a:cubicBezTo>
                  <a:pt x="288274" y="144225"/>
                  <a:pt x="263139" y="128879"/>
                  <a:pt x="235093" y="107183"/>
                </a:cubicBezTo>
                <a:cubicBezTo>
                  <a:pt x="207047" y="85487"/>
                  <a:pt x="153601" y="43154"/>
                  <a:pt x="130318" y="27808"/>
                </a:cubicBezTo>
                <a:cubicBezTo>
                  <a:pt x="107035" y="12462"/>
                  <a:pt x="114972" y="17754"/>
                  <a:pt x="95393" y="15108"/>
                </a:cubicBezTo>
                <a:cubicBezTo>
                  <a:pt x="75814" y="12462"/>
                  <a:pt x="-3826" y="4260"/>
                  <a:pt x="143" y="2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2E1BE11-0C1F-4C89-8BE9-CAF14B991784}"/>
              </a:ext>
            </a:extLst>
          </p:cNvPr>
          <p:cNvSpPr/>
          <p:nvPr/>
        </p:nvSpPr>
        <p:spPr>
          <a:xfrm>
            <a:off x="4965582" y="2667586"/>
            <a:ext cx="142293" cy="13834"/>
          </a:xfrm>
          <a:custGeom>
            <a:avLst/>
            <a:gdLst>
              <a:gd name="connsiteX0" fmla="*/ 118 w 142293"/>
              <a:gd name="connsiteY0" fmla="*/ 7352 h 13834"/>
              <a:gd name="connsiteX1" fmla="*/ 82668 w 142293"/>
              <a:gd name="connsiteY1" fmla="*/ 13702 h 13834"/>
              <a:gd name="connsiteX2" fmla="*/ 141406 w 142293"/>
              <a:gd name="connsiteY2" fmla="*/ 1002 h 13834"/>
              <a:gd name="connsiteX3" fmla="*/ 114418 w 142293"/>
              <a:gd name="connsiteY3" fmla="*/ 1002 h 13834"/>
              <a:gd name="connsiteX4" fmla="*/ 65206 w 142293"/>
              <a:gd name="connsiteY4" fmla="*/ 2589 h 13834"/>
              <a:gd name="connsiteX5" fmla="*/ 118 w 142293"/>
              <a:gd name="connsiteY5" fmla="*/ 7352 h 1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93" h="13834">
                <a:moveTo>
                  <a:pt x="118" y="7352"/>
                </a:moveTo>
                <a:cubicBezTo>
                  <a:pt x="3028" y="9204"/>
                  <a:pt x="59120" y="14760"/>
                  <a:pt x="82668" y="13702"/>
                </a:cubicBezTo>
                <a:cubicBezTo>
                  <a:pt x="106216" y="12644"/>
                  <a:pt x="136114" y="3119"/>
                  <a:pt x="141406" y="1002"/>
                </a:cubicBezTo>
                <a:cubicBezTo>
                  <a:pt x="146698" y="-1115"/>
                  <a:pt x="127118" y="737"/>
                  <a:pt x="114418" y="1002"/>
                </a:cubicBezTo>
                <a:cubicBezTo>
                  <a:pt x="101718" y="1266"/>
                  <a:pt x="81610" y="1002"/>
                  <a:pt x="65206" y="2589"/>
                </a:cubicBezTo>
                <a:cubicBezTo>
                  <a:pt x="48802" y="4176"/>
                  <a:pt x="-2792" y="5500"/>
                  <a:pt x="118" y="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6208F5B-75C3-4461-8319-D00DB8310701}"/>
              </a:ext>
            </a:extLst>
          </p:cNvPr>
          <p:cNvSpPr/>
          <p:nvPr/>
        </p:nvSpPr>
        <p:spPr>
          <a:xfrm>
            <a:off x="5108541" y="2671453"/>
            <a:ext cx="168780" cy="121615"/>
          </a:xfrm>
          <a:custGeom>
            <a:avLst/>
            <a:gdLst>
              <a:gd name="connsiteX0" fmla="*/ 34 w 168780"/>
              <a:gd name="connsiteY0" fmla="*/ 310 h 121615"/>
              <a:gd name="connsiteX1" fmla="*/ 125447 w 168780"/>
              <a:gd name="connsiteY1" fmla="*/ 66985 h 121615"/>
              <a:gd name="connsiteX2" fmla="*/ 166722 w 168780"/>
              <a:gd name="connsiteY2" fmla="*/ 120960 h 121615"/>
              <a:gd name="connsiteX3" fmla="*/ 160372 w 168780"/>
              <a:gd name="connsiteY3" fmla="*/ 95560 h 121615"/>
              <a:gd name="connsiteX4" fmla="*/ 141322 w 168780"/>
              <a:gd name="connsiteY4" fmla="*/ 74922 h 121615"/>
              <a:gd name="connsiteX5" fmla="*/ 112747 w 168780"/>
              <a:gd name="connsiteY5" fmla="*/ 43172 h 121615"/>
              <a:gd name="connsiteX6" fmla="*/ 34 w 168780"/>
              <a:gd name="connsiteY6" fmla="*/ 310 h 12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80" h="121615">
                <a:moveTo>
                  <a:pt x="34" y="310"/>
                </a:moveTo>
                <a:cubicBezTo>
                  <a:pt x="2151" y="4279"/>
                  <a:pt x="97666" y="46877"/>
                  <a:pt x="125447" y="66985"/>
                </a:cubicBezTo>
                <a:cubicBezTo>
                  <a:pt x="153228" y="87093"/>
                  <a:pt x="160901" y="116198"/>
                  <a:pt x="166722" y="120960"/>
                </a:cubicBezTo>
                <a:cubicBezTo>
                  <a:pt x="172543" y="125722"/>
                  <a:pt x="164605" y="103233"/>
                  <a:pt x="160372" y="95560"/>
                </a:cubicBezTo>
                <a:cubicBezTo>
                  <a:pt x="156139" y="87887"/>
                  <a:pt x="149259" y="83653"/>
                  <a:pt x="141322" y="74922"/>
                </a:cubicBezTo>
                <a:cubicBezTo>
                  <a:pt x="133385" y="66191"/>
                  <a:pt x="132855" y="54814"/>
                  <a:pt x="112747" y="43172"/>
                </a:cubicBezTo>
                <a:cubicBezTo>
                  <a:pt x="92639" y="31530"/>
                  <a:pt x="-2083" y="-3659"/>
                  <a:pt x="34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338C73E-841C-4D7B-A7F2-65E5321F71C7}"/>
              </a:ext>
            </a:extLst>
          </p:cNvPr>
          <p:cNvSpPr/>
          <p:nvPr/>
        </p:nvSpPr>
        <p:spPr>
          <a:xfrm>
            <a:off x="4641501" y="2582586"/>
            <a:ext cx="80005" cy="112060"/>
          </a:xfrm>
          <a:custGeom>
            <a:avLst/>
            <a:gdLst>
              <a:gd name="connsiteX0" fmla="*/ 79724 w 80005"/>
              <a:gd name="connsiteY0" fmla="*/ 277 h 112060"/>
              <a:gd name="connsiteX1" fmla="*/ 28924 w 80005"/>
              <a:gd name="connsiteY1" fmla="*/ 44727 h 112060"/>
              <a:gd name="connsiteX2" fmla="*/ 17812 w 80005"/>
              <a:gd name="connsiteY2" fmla="*/ 111402 h 112060"/>
              <a:gd name="connsiteX3" fmla="*/ 8287 w 80005"/>
              <a:gd name="connsiteY3" fmla="*/ 78064 h 112060"/>
              <a:gd name="connsiteX4" fmla="*/ 3524 w 80005"/>
              <a:gd name="connsiteY4" fmla="*/ 65364 h 112060"/>
              <a:gd name="connsiteX5" fmla="*/ 79724 w 80005"/>
              <a:gd name="connsiteY5" fmla="*/ 277 h 1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05" h="112060">
                <a:moveTo>
                  <a:pt x="79724" y="277"/>
                </a:moveTo>
                <a:cubicBezTo>
                  <a:pt x="83957" y="-3162"/>
                  <a:pt x="39243" y="26206"/>
                  <a:pt x="28924" y="44727"/>
                </a:cubicBezTo>
                <a:cubicBezTo>
                  <a:pt x="18605" y="63248"/>
                  <a:pt x="21251" y="105846"/>
                  <a:pt x="17812" y="111402"/>
                </a:cubicBezTo>
                <a:cubicBezTo>
                  <a:pt x="14373" y="116958"/>
                  <a:pt x="10668" y="85737"/>
                  <a:pt x="8287" y="78064"/>
                </a:cubicBezTo>
                <a:cubicBezTo>
                  <a:pt x="5906" y="70391"/>
                  <a:pt x="-5736" y="77799"/>
                  <a:pt x="3524" y="65364"/>
                </a:cubicBezTo>
                <a:cubicBezTo>
                  <a:pt x="12784" y="52929"/>
                  <a:pt x="75491" y="3716"/>
                  <a:pt x="79724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E99D08C-A71E-4E7F-9001-8BCBABCA7FAC}"/>
              </a:ext>
            </a:extLst>
          </p:cNvPr>
          <p:cNvSpPr/>
          <p:nvPr/>
        </p:nvSpPr>
        <p:spPr>
          <a:xfrm>
            <a:off x="4732311" y="2612840"/>
            <a:ext cx="39317" cy="86252"/>
          </a:xfrm>
          <a:custGeom>
            <a:avLst/>
            <a:gdLst>
              <a:gd name="connsiteX0" fmla="*/ 34952 w 39317"/>
              <a:gd name="connsiteY0" fmla="*/ 185 h 86252"/>
              <a:gd name="connsiteX1" fmla="*/ 34952 w 39317"/>
              <a:gd name="connsiteY1" fmla="*/ 63685 h 86252"/>
              <a:gd name="connsiteX2" fmla="*/ 27 w 39317"/>
              <a:gd name="connsiteY2" fmla="*/ 85910 h 86252"/>
              <a:gd name="connsiteX3" fmla="*/ 34952 w 39317"/>
              <a:gd name="connsiteY3" fmla="*/ 185 h 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7" h="86252">
                <a:moveTo>
                  <a:pt x="34952" y="185"/>
                </a:moveTo>
                <a:cubicBezTo>
                  <a:pt x="40773" y="-3519"/>
                  <a:pt x="40773" y="49398"/>
                  <a:pt x="34952" y="63685"/>
                </a:cubicBezTo>
                <a:cubicBezTo>
                  <a:pt x="29131" y="77972"/>
                  <a:pt x="1085" y="88291"/>
                  <a:pt x="27" y="85910"/>
                </a:cubicBezTo>
                <a:cubicBezTo>
                  <a:pt x="-1031" y="83529"/>
                  <a:pt x="29131" y="3889"/>
                  <a:pt x="34952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805FCAC8-2BFE-48C8-8CC4-4595E2E8F813}"/>
              </a:ext>
            </a:extLst>
          </p:cNvPr>
          <p:cNvSpPr/>
          <p:nvPr/>
        </p:nvSpPr>
        <p:spPr>
          <a:xfrm>
            <a:off x="4633454" y="2703498"/>
            <a:ext cx="156042" cy="151178"/>
          </a:xfrm>
          <a:custGeom>
            <a:avLst/>
            <a:gdLst>
              <a:gd name="connsiteX0" fmla="*/ 156034 w 156042"/>
              <a:gd name="connsiteY0" fmla="*/ 15 h 151178"/>
              <a:gd name="connsiteX1" fmla="*/ 41734 w 156042"/>
              <a:gd name="connsiteY1" fmla="*/ 74627 h 151178"/>
              <a:gd name="connsiteX2" fmla="*/ 19509 w 156042"/>
              <a:gd name="connsiteY2" fmla="*/ 92090 h 151178"/>
              <a:gd name="connsiteX3" fmla="*/ 459 w 156042"/>
              <a:gd name="connsiteY3" fmla="*/ 150827 h 151178"/>
              <a:gd name="connsiteX4" fmla="*/ 8396 w 156042"/>
              <a:gd name="connsiteY4" fmla="*/ 114315 h 151178"/>
              <a:gd name="connsiteX5" fmla="*/ 35384 w 156042"/>
              <a:gd name="connsiteY5" fmla="*/ 68277 h 151178"/>
              <a:gd name="connsiteX6" fmla="*/ 156034 w 156042"/>
              <a:gd name="connsiteY6" fmla="*/ 15 h 1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42" h="151178">
                <a:moveTo>
                  <a:pt x="156034" y="15"/>
                </a:moveTo>
                <a:cubicBezTo>
                  <a:pt x="157092" y="1073"/>
                  <a:pt x="64488" y="59281"/>
                  <a:pt x="41734" y="74627"/>
                </a:cubicBezTo>
                <a:cubicBezTo>
                  <a:pt x="18980" y="89973"/>
                  <a:pt x="26388" y="79390"/>
                  <a:pt x="19509" y="92090"/>
                </a:cubicBezTo>
                <a:cubicBezTo>
                  <a:pt x="12630" y="104790"/>
                  <a:pt x="2311" y="147123"/>
                  <a:pt x="459" y="150827"/>
                </a:cubicBezTo>
                <a:cubicBezTo>
                  <a:pt x="-1393" y="154531"/>
                  <a:pt x="2575" y="128073"/>
                  <a:pt x="8396" y="114315"/>
                </a:cubicBezTo>
                <a:cubicBezTo>
                  <a:pt x="14217" y="100557"/>
                  <a:pt x="15011" y="85475"/>
                  <a:pt x="35384" y="68277"/>
                </a:cubicBezTo>
                <a:cubicBezTo>
                  <a:pt x="55757" y="51079"/>
                  <a:pt x="154976" y="-1043"/>
                  <a:pt x="1560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46BDCA0-7E19-4C6B-8B41-CD798D049B2E}"/>
              </a:ext>
            </a:extLst>
          </p:cNvPr>
          <p:cNvSpPr/>
          <p:nvPr/>
        </p:nvSpPr>
        <p:spPr>
          <a:xfrm>
            <a:off x="4276628" y="2728792"/>
            <a:ext cx="116051" cy="309687"/>
          </a:xfrm>
          <a:custGeom>
            <a:avLst/>
            <a:gdLst>
              <a:gd name="connsiteX0" fmla="*/ 97 w 116051"/>
              <a:gd name="connsiteY0" fmla="*/ 1708 h 309687"/>
              <a:gd name="connsiteX1" fmla="*/ 79472 w 116051"/>
              <a:gd name="connsiteY1" fmla="*/ 54096 h 309687"/>
              <a:gd name="connsiteX2" fmla="*/ 115985 w 116051"/>
              <a:gd name="connsiteY2" fmla="*/ 157283 h 309687"/>
              <a:gd name="connsiteX3" fmla="*/ 71535 w 116051"/>
              <a:gd name="connsiteY3" fmla="*/ 309683 h 309687"/>
              <a:gd name="connsiteX4" fmla="*/ 106460 w 116051"/>
              <a:gd name="connsiteY4" fmla="*/ 152521 h 309687"/>
              <a:gd name="connsiteX5" fmla="*/ 96935 w 116051"/>
              <a:gd name="connsiteY5" fmla="*/ 114421 h 309687"/>
              <a:gd name="connsiteX6" fmla="*/ 97 w 116051"/>
              <a:gd name="connsiteY6" fmla="*/ 1708 h 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051" h="309687">
                <a:moveTo>
                  <a:pt x="97" y="1708"/>
                </a:moveTo>
                <a:cubicBezTo>
                  <a:pt x="-2813" y="-8346"/>
                  <a:pt x="60157" y="28167"/>
                  <a:pt x="79472" y="54096"/>
                </a:cubicBezTo>
                <a:cubicBezTo>
                  <a:pt x="98787" y="80025"/>
                  <a:pt x="117308" y="114685"/>
                  <a:pt x="115985" y="157283"/>
                </a:cubicBezTo>
                <a:cubicBezTo>
                  <a:pt x="114662" y="199881"/>
                  <a:pt x="73123" y="310477"/>
                  <a:pt x="71535" y="309683"/>
                </a:cubicBezTo>
                <a:cubicBezTo>
                  <a:pt x="69948" y="308889"/>
                  <a:pt x="102227" y="185065"/>
                  <a:pt x="106460" y="152521"/>
                </a:cubicBezTo>
                <a:cubicBezTo>
                  <a:pt x="110693" y="119977"/>
                  <a:pt x="110958" y="137440"/>
                  <a:pt x="96935" y="114421"/>
                </a:cubicBezTo>
                <a:cubicBezTo>
                  <a:pt x="82912" y="91402"/>
                  <a:pt x="3007" y="11762"/>
                  <a:pt x="97" y="1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C0660DE-9E78-4ED9-9020-85F0CA2313FB}"/>
              </a:ext>
            </a:extLst>
          </p:cNvPr>
          <p:cNvSpPr/>
          <p:nvPr/>
        </p:nvSpPr>
        <p:spPr>
          <a:xfrm>
            <a:off x="4536981" y="2722191"/>
            <a:ext cx="162023" cy="330531"/>
          </a:xfrm>
          <a:custGeom>
            <a:avLst/>
            <a:gdLst>
              <a:gd name="connsiteX0" fmla="*/ 162019 w 162023"/>
              <a:gd name="connsiteY0" fmla="*/ 372 h 330531"/>
              <a:gd name="connsiteX1" fmla="*/ 42957 w 162023"/>
              <a:gd name="connsiteY1" fmla="*/ 116259 h 330531"/>
              <a:gd name="connsiteX2" fmla="*/ 14382 w 162023"/>
              <a:gd name="connsiteY2" fmla="*/ 190872 h 330531"/>
              <a:gd name="connsiteX3" fmla="*/ 25494 w 162023"/>
              <a:gd name="connsiteY3" fmla="*/ 328984 h 330531"/>
              <a:gd name="connsiteX4" fmla="*/ 15969 w 162023"/>
              <a:gd name="connsiteY4" fmla="*/ 260722 h 330531"/>
              <a:gd name="connsiteX5" fmla="*/ 94 w 162023"/>
              <a:gd name="connsiteY5" fmla="*/ 192459 h 330531"/>
              <a:gd name="connsiteX6" fmla="*/ 23907 w 162023"/>
              <a:gd name="connsiteY6" fmla="*/ 141659 h 330531"/>
              <a:gd name="connsiteX7" fmla="*/ 47719 w 162023"/>
              <a:gd name="connsiteY7" fmla="*/ 81334 h 330531"/>
              <a:gd name="connsiteX8" fmla="*/ 162019 w 162023"/>
              <a:gd name="connsiteY8" fmla="*/ 372 h 33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3" h="330531">
                <a:moveTo>
                  <a:pt x="162019" y="372"/>
                </a:moveTo>
                <a:cubicBezTo>
                  <a:pt x="161225" y="6193"/>
                  <a:pt x="67563" y="84509"/>
                  <a:pt x="42957" y="116259"/>
                </a:cubicBezTo>
                <a:cubicBezTo>
                  <a:pt x="18351" y="148009"/>
                  <a:pt x="17292" y="155418"/>
                  <a:pt x="14382" y="190872"/>
                </a:cubicBezTo>
                <a:cubicBezTo>
                  <a:pt x="11472" y="226326"/>
                  <a:pt x="25229" y="317342"/>
                  <a:pt x="25494" y="328984"/>
                </a:cubicBezTo>
                <a:cubicBezTo>
                  <a:pt x="25758" y="340626"/>
                  <a:pt x="20202" y="283476"/>
                  <a:pt x="15969" y="260722"/>
                </a:cubicBezTo>
                <a:cubicBezTo>
                  <a:pt x="11736" y="237968"/>
                  <a:pt x="-1229" y="212303"/>
                  <a:pt x="94" y="192459"/>
                </a:cubicBezTo>
                <a:cubicBezTo>
                  <a:pt x="1417" y="172615"/>
                  <a:pt x="15970" y="160180"/>
                  <a:pt x="23907" y="141659"/>
                </a:cubicBezTo>
                <a:cubicBezTo>
                  <a:pt x="31844" y="123138"/>
                  <a:pt x="28140" y="104088"/>
                  <a:pt x="47719" y="81334"/>
                </a:cubicBezTo>
                <a:cubicBezTo>
                  <a:pt x="67298" y="58580"/>
                  <a:pt x="162813" y="-5449"/>
                  <a:pt x="162019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1F7B078-6621-4848-B0DA-57402664A77C}"/>
              </a:ext>
            </a:extLst>
          </p:cNvPr>
          <p:cNvSpPr/>
          <p:nvPr/>
        </p:nvSpPr>
        <p:spPr>
          <a:xfrm>
            <a:off x="4216362" y="3232122"/>
            <a:ext cx="71477" cy="224179"/>
          </a:xfrm>
          <a:custGeom>
            <a:avLst/>
            <a:gdLst>
              <a:gd name="connsiteX0" fmla="*/ 38138 w 71477"/>
              <a:gd name="connsiteY0" fmla="*/ 28 h 224179"/>
              <a:gd name="connsiteX1" fmla="*/ 38 w 71477"/>
              <a:gd name="connsiteY1" fmla="*/ 96866 h 224179"/>
              <a:gd name="connsiteX2" fmla="*/ 31788 w 71477"/>
              <a:gd name="connsiteY2" fmla="*/ 198466 h 224179"/>
              <a:gd name="connsiteX3" fmla="*/ 71476 w 71477"/>
              <a:gd name="connsiteY3" fmla="*/ 223866 h 224179"/>
              <a:gd name="connsiteX4" fmla="*/ 33376 w 71477"/>
              <a:gd name="connsiteY4" fmla="*/ 187353 h 224179"/>
              <a:gd name="connsiteX5" fmla="*/ 9563 w 71477"/>
              <a:gd name="connsiteY5" fmla="*/ 106391 h 224179"/>
              <a:gd name="connsiteX6" fmla="*/ 38138 w 71477"/>
              <a:gd name="connsiteY6" fmla="*/ 28 h 22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77" h="224179">
                <a:moveTo>
                  <a:pt x="38138" y="28"/>
                </a:moveTo>
                <a:cubicBezTo>
                  <a:pt x="36551" y="-1559"/>
                  <a:pt x="1096" y="63793"/>
                  <a:pt x="38" y="96866"/>
                </a:cubicBezTo>
                <a:cubicBezTo>
                  <a:pt x="-1020" y="129939"/>
                  <a:pt x="19882" y="177299"/>
                  <a:pt x="31788" y="198466"/>
                </a:cubicBezTo>
                <a:cubicBezTo>
                  <a:pt x="43694" y="219633"/>
                  <a:pt x="71211" y="225718"/>
                  <a:pt x="71476" y="223866"/>
                </a:cubicBezTo>
                <a:cubicBezTo>
                  <a:pt x="71741" y="222014"/>
                  <a:pt x="43695" y="206932"/>
                  <a:pt x="33376" y="187353"/>
                </a:cubicBezTo>
                <a:cubicBezTo>
                  <a:pt x="23057" y="167774"/>
                  <a:pt x="9563" y="134437"/>
                  <a:pt x="9563" y="106391"/>
                </a:cubicBezTo>
                <a:cubicBezTo>
                  <a:pt x="9563" y="78345"/>
                  <a:pt x="39725" y="1615"/>
                  <a:pt x="3813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12DB6C3A-D18E-4AC0-9251-2D19257B07A7}"/>
              </a:ext>
            </a:extLst>
          </p:cNvPr>
          <p:cNvSpPr/>
          <p:nvPr/>
        </p:nvSpPr>
        <p:spPr>
          <a:xfrm>
            <a:off x="4599372" y="3114512"/>
            <a:ext cx="20256" cy="115073"/>
          </a:xfrm>
          <a:custGeom>
            <a:avLst/>
            <a:gdLst>
              <a:gd name="connsiteX0" fmla="*/ 2791 w 20256"/>
              <a:gd name="connsiteY0" fmla="*/ 163 h 115073"/>
              <a:gd name="connsiteX1" fmla="*/ 20253 w 20256"/>
              <a:gd name="connsiteY1" fmla="*/ 87476 h 115073"/>
              <a:gd name="connsiteX2" fmla="*/ 1203 w 20256"/>
              <a:gd name="connsiteY2" fmla="*/ 114463 h 115073"/>
              <a:gd name="connsiteX3" fmla="*/ 1203 w 20256"/>
              <a:gd name="connsiteY3" fmla="*/ 66838 h 115073"/>
              <a:gd name="connsiteX4" fmla="*/ 2791 w 20256"/>
              <a:gd name="connsiteY4" fmla="*/ 163 h 11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" h="115073">
                <a:moveTo>
                  <a:pt x="2791" y="163"/>
                </a:moveTo>
                <a:cubicBezTo>
                  <a:pt x="5966" y="3603"/>
                  <a:pt x="20518" y="68426"/>
                  <a:pt x="20253" y="87476"/>
                </a:cubicBezTo>
                <a:cubicBezTo>
                  <a:pt x="19988" y="106526"/>
                  <a:pt x="4378" y="117903"/>
                  <a:pt x="1203" y="114463"/>
                </a:cubicBezTo>
                <a:cubicBezTo>
                  <a:pt x="-1972" y="111023"/>
                  <a:pt x="2261" y="85094"/>
                  <a:pt x="1203" y="66838"/>
                </a:cubicBezTo>
                <a:cubicBezTo>
                  <a:pt x="145" y="48582"/>
                  <a:pt x="-384" y="-3277"/>
                  <a:pt x="279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C97B6F2-C00D-4D66-BFDA-6C035E52DACF}"/>
              </a:ext>
            </a:extLst>
          </p:cNvPr>
          <p:cNvSpPr/>
          <p:nvPr/>
        </p:nvSpPr>
        <p:spPr>
          <a:xfrm>
            <a:off x="4311650" y="3178113"/>
            <a:ext cx="92075" cy="40313"/>
          </a:xfrm>
          <a:custGeom>
            <a:avLst/>
            <a:gdLst>
              <a:gd name="connsiteX0" fmla="*/ 0 w 92075"/>
              <a:gd name="connsiteY0" fmla="*/ 62 h 40313"/>
              <a:gd name="connsiteX1" fmla="*/ 65088 w 92075"/>
              <a:gd name="connsiteY1" fmla="*/ 39750 h 40313"/>
              <a:gd name="connsiteX2" fmla="*/ 92075 w 92075"/>
              <a:gd name="connsiteY2" fmla="*/ 23875 h 40313"/>
              <a:gd name="connsiteX3" fmla="*/ 65088 w 92075"/>
              <a:gd name="connsiteY3" fmla="*/ 30225 h 40313"/>
              <a:gd name="connsiteX4" fmla="*/ 0 w 92075"/>
              <a:gd name="connsiteY4" fmla="*/ 62 h 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40313">
                <a:moveTo>
                  <a:pt x="0" y="62"/>
                </a:moveTo>
                <a:cubicBezTo>
                  <a:pt x="0" y="1649"/>
                  <a:pt x="49742" y="35781"/>
                  <a:pt x="65088" y="39750"/>
                </a:cubicBezTo>
                <a:cubicBezTo>
                  <a:pt x="80434" y="43719"/>
                  <a:pt x="92075" y="25462"/>
                  <a:pt x="92075" y="23875"/>
                </a:cubicBezTo>
                <a:cubicBezTo>
                  <a:pt x="92075" y="22288"/>
                  <a:pt x="77259" y="32606"/>
                  <a:pt x="65088" y="30225"/>
                </a:cubicBezTo>
                <a:cubicBezTo>
                  <a:pt x="52917" y="27844"/>
                  <a:pt x="0" y="-1525"/>
                  <a:pt x="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A3A542A-5631-4040-B534-08CBA2DF1E69}"/>
              </a:ext>
            </a:extLst>
          </p:cNvPr>
          <p:cNvSpPr/>
          <p:nvPr/>
        </p:nvSpPr>
        <p:spPr>
          <a:xfrm>
            <a:off x="4441510" y="3267023"/>
            <a:ext cx="108273" cy="128819"/>
          </a:xfrm>
          <a:custGeom>
            <a:avLst/>
            <a:gdLst>
              <a:gd name="connsiteX0" fmla="*/ 108265 w 108273"/>
              <a:gd name="connsiteY0" fmla="*/ 52 h 128819"/>
              <a:gd name="connsiteX1" fmla="*/ 46353 w 108273"/>
              <a:gd name="connsiteY1" fmla="*/ 88952 h 128819"/>
              <a:gd name="connsiteX2" fmla="*/ 44765 w 108273"/>
              <a:gd name="connsiteY2" fmla="*/ 114352 h 128819"/>
              <a:gd name="connsiteX3" fmla="*/ 315 w 108273"/>
              <a:gd name="connsiteY3" fmla="*/ 128640 h 128819"/>
              <a:gd name="connsiteX4" fmla="*/ 25715 w 108273"/>
              <a:gd name="connsiteY4" fmla="*/ 104827 h 128819"/>
              <a:gd name="connsiteX5" fmla="*/ 41590 w 108273"/>
              <a:gd name="connsiteY5" fmla="*/ 76252 h 128819"/>
              <a:gd name="connsiteX6" fmla="*/ 108265 w 108273"/>
              <a:gd name="connsiteY6" fmla="*/ 52 h 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3" h="128819">
                <a:moveTo>
                  <a:pt x="108265" y="52"/>
                </a:moveTo>
                <a:cubicBezTo>
                  <a:pt x="109059" y="2169"/>
                  <a:pt x="56936" y="69902"/>
                  <a:pt x="46353" y="88952"/>
                </a:cubicBezTo>
                <a:cubicBezTo>
                  <a:pt x="35770" y="108002"/>
                  <a:pt x="52438" y="107737"/>
                  <a:pt x="44765" y="114352"/>
                </a:cubicBezTo>
                <a:cubicBezTo>
                  <a:pt x="37092" y="120967"/>
                  <a:pt x="3490" y="130227"/>
                  <a:pt x="315" y="128640"/>
                </a:cubicBezTo>
                <a:cubicBezTo>
                  <a:pt x="-2860" y="127053"/>
                  <a:pt x="18836" y="113558"/>
                  <a:pt x="25715" y="104827"/>
                </a:cubicBezTo>
                <a:cubicBezTo>
                  <a:pt x="32594" y="96096"/>
                  <a:pt x="27567" y="91862"/>
                  <a:pt x="41590" y="76252"/>
                </a:cubicBezTo>
                <a:cubicBezTo>
                  <a:pt x="55613" y="60642"/>
                  <a:pt x="107471" y="-2065"/>
                  <a:pt x="10826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0FFF3C2-E9D7-4008-905E-AE80083D9425}"/>
              </a:ext>
            </a:extLst>
          </p:cNvPr>
          <p:cNvSpPr/>
          <p:nvPr/>
        </p:nvSpPr>
        <p:spPr>
          <a:xfrm>
            <a:off x="4337046" y="3285032"/>
            <a:ext cx="101739" cy="94856"/>
          </a:xfrm>
          <a:custGeom>
            <a:avLst/>
            <a:gdLst>
              <a:gd name="connsiteX0" fmla="*/ 4 w 101739"/>
              <a:gd name="connsiteY0" fmla="*/ 7443 h 94856"/>
              <a:gd name="connsiteX1" fmla="*/ 57154 w 101739"/>
              <a:gd name="connsiteY1" fmla="*/ 1093 h 94856"/>
              <a:gd name="connsiteX2" fmla="*/ 73029 w 101739"/>
              <a:gd name="connsiteY2" fmla="*/ 31256 h 94856"/>
              <a:gd name="connsiteX3" fmla="*/ 101604 w 101739"/>
              <a:gd name="connsiteY3" fmla="*/ 94756 h 94856"/>
              <a:gd name="connsiteX4" fmla="*/ 60329 w 101739"/>
              <a:gd name="connsiteY4" fmla="*/ 15381 h 94856"/>
              <a:gd name="connsiteX5" fmla="*/ 4 w 101739"/>
              <a:gd name="connsiteY5" fmla="*/ 7443 h 9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39" h="94856">
                <a:moveTo>
                  <a:pt x="4" y="7443"/>
                </a:moveTo>
                <a:cubicBezTo>
                  <a:pt x="-525" y="5062"/>
                  <a:pt x="44983" y="-2876"/>
                  <a:pt x="57154" y="1093"/>
                </a:cubicBezTo>
                <a:cubicBezTo>
                  <a:pt x="69325" y="5062"/>
                  <a:pt x="65621" y="15646"/>
                  <a:pt x="73029" y="31256"/>
                </a:cubicBezTo>
                <a:cubicBezTo>
                  <a:pt x="80437" y="46867"/>
                  <a:pt x="103721" y="97402"/>
                  <a:pt x="101604" y="94756"/>
                </a:cubicBezTo>
                <a:cubicBezTo>
                  <a:pt x="99487" y="92110"/>
                  <a:pt x="74881" y="30198"/>
                  <a:pt x="60329" y="15381"/>
                </a:cubicBezTo>
                <a:cubicBezTo>
                  <a:pt x="45777" y="564"/>
                  <a:pt x="533" y="9824"/>
                  <a:pt x="4" y="7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63E9F57-8792-4B07-9DB3-5B7DC5FA227A}"/>
              </a:ext>
            </a:extLst>
          </p:cNvPr>
          <p:cNvSpPr/>
          <p:nvPr/>
        </p:nvSpPr>
        <p:spPr>
          <a:xfrm>
            <a:off x="4543409" y="3282540"/>
            <a:ext cx="130545" cy="186166"/>
          </a:xfrm>
          <a:custGeom>
            <a:avLst/>
            <a:gdLst>
              <a:gd name="connsiteX0" fmla="*/ 106379 w 130545"/>
              <a:gd name="connsiteY0" fmla="*/ 410 h 186166"/>
              <a:gd name="connsiteX1" fmla="*/ 122254 w 130545"/>
              <a:gd name="connsiteY1" fmla="*/ 106773 h 186166"/>
              <a:gd name="connsiteX2" fmla="*/ 130191 w 130545"/>
              <a:gd name="connsiteY2" fmla="*/ 152810 h 186166"/>
              <a:gd name="connsiteX3" fmla="*/ 111141 w 130545"/>
              <a:gd name="connsiteY3" fmla="*/ 170273 h 186166"/>
              <a:gd name="connsiteX4" fmla="*/ 66691 w 130545"/>
              <a:gd name="connsiteY4" fmla="*/ 186148 h 186166"/>
              <a:gd name="connsiteX5" fmla="*/ 16 w 130545"/>
              <a:gd name="connsiteY5" fmla="*/ 167098 h 186166"/>
              <a:gd name="connsiteX6" fmla="*/ 73041 w 130545"/>
              <a:gd name="connsiteY6" fmla="*/ 181385 h 186166"/>
              <a:gd name="connsiteX7" fmla="*/ 119079 w 130545"/>
              <a:gd name="connsiteY7" fmla="*/ 149635 h 186166"/>
              <a:gd name="connsiteX8" fmla="*/ 106379 w 130545"/>
              <a:gd name="connsiteY8" fmla="*/ 410 h 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45" h="186166">
                <a:moveTo>
                  <a:pt x="106379" y="410"/>
                </a:moveTo>
                <a:cubicBezTo>
                  <a:pt x="106908" y="-6734"/>
                  <a:pt x="118285" y="81373"/>
                  <a:pt x="122254" y="106773"/>
                </a:cubicBezTo>
                <a:cubicBezTo>
                  <a:pt x="126223" y="132173"/>
                  <a:pt x="132043" y="142227"/>
                  <a:pt x="130191" y="152810"/>
                </a:cubicBezTo>
                <a:cubicBezTo>
                  <a:pt x="128339" y="163393"/>
                  <a:pt x="121724" y="164717"/>
                  <a:pt x="111141" y="170273"/>
                </a:cubicBezTo>
                <a:cubicBezTo>
                  <a:pt x="100558" y="175829"/>
                  <a:pt x="85212" y="186677"/>
                  <a:pt x="66691" y="186148"/>
                </a:cubicBezTo>
                <a:cubicBezTo>
                  <a:pt x="48170" y="185619"/>
                  <a:pt x="-1042" y="167892"/>
                  <a:pt x="16" y="167098"/>
                </a:cubicBezTo>
                <a:cubicBezTo>
                  <a:pt x="1074" y="166304"/>
                  <a:pt x="53197" y="184296"/>
                  <a:pt x="73041" y="181385"/>
                </a:cubicBezTo>
                <a:cubicBezTo>
                  <a:pt x="92885" y="178474"/>
                  <a:pt x="113787" y="174770"/>
                  <a:pt x="119079" y="149635"/>
                </a:cubicBezTo>
                <a:cubicBezTo>
                  <a:pt x="124371" y="124500"/>
                  <a:pt x="105850" y="7554"/>
                  <a:pt x="10637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0EC2DF5-EEBA-479C-A3FC-3D86B546CB5D}"/>
              </a:ext>
            </a:extLst>
          </p:cNvPr>
          <p:cNvSpPr/>
          <p:nvPr/>
        </p:nvSpPr>
        <p:spPr>
          <a:xfrm>
            <a:off x="4362406" y="3050819"/>
            <a:ext cx="60099" cy="66631"/>
          </a:xfrm>
          <a:custGeom>
            <a:avLst/>
            <a:gdLst>
              <a:gd name="connsiteX0" fmla="*/ 44 w 60099"/>
              <a:gd name="connsiteY0" fmla="*/ 356 h 66631"/>
              <a:gd name="connsiteX1" fmla="*/ 57194 w 60099"/>
              <a:gd name="connsiteY1" fmla="*/ 65444 h 66631"/>
              <a:gd name="connsiteX2" fmla="*/ 47669 w 60099"/>
              <a:gd name="connsiteY2" fmla="*/ 40044 h 66631"/>
              <a:gd name="connsiteX3" fmla="*/ 44 w 60099"/>
              <a:gd name="connsiteY3" fmla="*/ 356 h 6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99" h="66631">
                <a:moveTo>
                  <a:pt x="44" y="356"/>
                </a:moveTo>
                <a:cubicBezTo>
                  <a:pt x="1631" y="4589"/>
                  <a:pt x="49257" y="58829"/>
                  <a:pt x="57194" y="65444"/>
                </a:cubicBezTo>
                <a:cubicBezTo>
                  <a:pt x="65131" y="72059"/>
                  <a:pt x="55077" y="49305"/>
                  <a:pt x="47669" y="40044"/>
                </a:cubicBezTo>
                <a:cubicBezTo>
                  <a:pt x="40261" y="30783"/>
                  <a:pt x="-1543" y="-3877"/>
                  <a:pt x="44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9A68B0A-C9B5-4B37-B16F-6A6A52D21B05}"/>
              </a:ext>
            </a:extLst>
          </p:cNvPr>
          <p:cNvSpPr/>
          <p:nvPr/>
        </p:nvSpPr>
        <p:spPr>
          <a:xfrm>
            <a:off x="4481386" y="3079749"/>
            <a:ext cx="67496" cy="120817"/>
          </a:xfrm>
          <a:custGeom>
            <a:avLst/>
            <a:gdLst>
              <a:gd name="connsiteX0" fmla="*/ 127 w 67496"/>
              <a:gd name="connsiteY0" fmla="*/ 1 h 120817"/>
              <a:gd name="connsiteX1" fmla="*/ 60452 w 67496"/>
              <a:gd name="connsiteY1" fmla="*/ 41276 h 120817"/>
              <a:gd name="connsiteX2" fmla="*/ 63627 w 67496"/>
              <a:gd name="connsiteY2" fmla="*/ 87314 h 120817"/>
              <a:gd name="connsiteX3" fmla="*/ 36639 w 67496"/>
              <a:gd name="connsiteY3" fmla="*/ 120651 h 120817"/>
              <a:gd name="connsiteX4" fmla="*/ 50927 w 67496"/>
              <a:gd name="connsiteY4" fmla="*/ 98426 h 120817"/>
              <a:gd name="connsiteX5" fmla="*/ 58864 w 67496"/>
              <a:gd name="connsiteY5" fmla="*/ 60326 h 120817"/>
              <a:gd name="connsiteX6" fmla="*/ 44577 w 67496"/>
              <a:gd name="connsiteY6" fmla="*/ 39689 h 120817"/>
              <a:gd name="connsiteX7" fmla="*/ 127 w 67496"/>
              <a:gd name="connsiteY7" fmla="*/ 1 h 1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96" h="120817">
                <a:moveTo>
                  <a:pt x="127" y="1"/>
                </a:moveTo>
                <a:cubicBezTo>
                  <a:pt x="2773" y="265"/>
                  <a:pt x="49869" y="26724"/>
                  <a:pt x="60452" y="41276"/>
                </a:cubicBezTo>
                <a:cubicBezTo>
                  <a:pt x="71035" y="55828"/>
                  <a:pt x="67596" y="74085"/>
                  <a:pt x="63627" y="87314"/>
                </a:cubicBezTo>
                <a:cubicBezTo>
                  <a:pt x="59658" y="100543"/>
                  <a:pt x="38756" y="118799"/>
                  <a:pt x="36639" y="120651"/>
                </a:cubicBezTo>
                <a:cubicBezTo>
                  <a:pt x="34522" y="122503"/>
                  <a:pt x="47223" y="108480"/>
                  <a:pt x="50927" y="98426"/>
                </a:cubicBezTo>
                <a:cubicBezTo>
                  <a:pt x="54631" y="88372"/>
                  <a:pt x="59922" y="70115"/>
                  <a:pt x="58864" y="60326"/>
                </a:cubicBezTo>
                <a:cubicBezTo>
                  <a:pt x="57806" y="50537"/>
                  <a:pt x="52250" y="47626"/>
                  <a:pt x="44577" y="39689"/>
                </a:cubicBezTo>
                <a:cubicBezTo>
                  <a:pt x="36904" y="31752"/>
                  <a:pt x="-2519" y="-263"/>
                  <a:pt x="1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D3AB2D7-7869-4620-9069-E969D6015141}"/>
              </a:ext>
            </a:extLst>
          </p:cNvPr>
          <p:cNvSpPr/>
          <p:nvPr/>
        </p:nvSpPr>
        <p:spPr>
          <a:xfrm>
            <a:off x="4554537" y="3276399"/>
            <a:ext cx="55656" cy="117786"/>
          </a:xfrm>
          <a:custGeom>
            <a:avLst/>
            <a:gdLst>
              <a:gd name="connsiteX0" fmla="*/ 1 w 55656"/>
              <a:gd name="connsiteY0" fmla="*/ 201 h 117786"/>
              <a:gd name="connsiteX1" fmla="*/ 41276 w 55656"/>
              <a:gd name="connsiteY1" fmla="*/ 55764 h 117786"/>
              <a:gd name="connsiteX2" fmla="*/ 46038 w 55656"/>
              <a:gd name="connsiteY2" fmla="*/ 117676 h 117786"/>
              <a:gd name="connsiteX3" fmla="*/ 55563 w 55656"/>
              <a:gd name="connsiteY3" fmla="*/ 70051 h 117786"/>
              <a:gd name="connsiteX4" fmla="*/ 39688 w 55656"/>
              <a:gd name="connsiteY4" fmla="*/ 38301 h 117786"/>
              <a:gd name="connsiteX5" fmla="*/ 1 w 55656"/>
              <a:gd name="connsiteY5" fmla="*/ 201 h 1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6" h="117786">
                <a:moveTo>
                  <a:pt x="1" y="201"/>
                </a:moveTo>
                <a:cubicBezTo>
                  <a:pt x="266" y="3111"/>
                  <a:pt x="33603" y="36185"/>
                  <a:pt x="41276" y="55764"/>
                </a:cubicBezTo>
                <a:cubicBezTo>
                  <a:pt x="48949" y="75343"/>
                  <a:pt x="43657" y="115295"/>
                  <a:pt x="46038" y="117676"/>
                </a:cubicBezTo>
                <a:cubicBezTo>
                  <a:pt x="48419" y="120057"/>
                  <a:pt x="56621" y="83280"/>
                  <a:pt x="55563" y="70051"/>
                </a:cubicBezTo>
                <a:cubicBezTo>
                  <a:pt x="54505" y="56822"/>
                  <a:pt x="48155" y="49943"/>
                  <a:pt x="39688" y="38301"/>
                </a:cubicBezTo>
                <a:cubicBezTo>
                  <a:pt x="31221" y="26659"/>
                  <a:pt x="-264" y="-2709"/>
                  <a:pt x="1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E4CA5E74-77C8-4523-B6CD-EA94853CD553}"/>
              </a:ext>
            </a:extLst>
          </p:cNvPr>
          <p:cNvSpPr/>
          <p:nvPr/>
        </p:nvSpPr>
        <p:spPr>
          <a:xfrm>
            <a:off x="4273334" y="3287540"/>
            <a:ext cx="71654" cy="87744"/>
          </a:xfrm>
          <a:custGeom>
            <a:avLst/>
            <a:gdLst>
              <a:gd name="connsiteX0" fmla="*/ 71654 w 71654"/>
              <a:gd name="connsiteY0" fmla="*/ 173 h 87744"/>
              <a:gd name="connsiteX1" fmla="*/ 22441 w 71654"/>
              <a:gd name="connsiteY1" fmla="*/ 52560 h 87744"/>
              <a:gd name="connsiteX2" fmla="*/ 3391 w 71654"/>
              <a:gd name="connsiteY2" fmla="*/ 87485 h 87744"/>
              <a:gd name="connsiteX3" fmla="*/ 1804 w 71654"/>
              <a:gd name="connsiteY3" fmla="*/ 66848 h 87744"/>
              <a:gd name="connsiteX4" fmla="*/ 22441 w 71654"/>
              <a:gd name="connsiteY4" fmla="*/ 36685 h 87744"/>
              <a:gd name="connsiteX5" fmla="*/ 71654 w 71654"/>
              <a:gd name="connsiteY5" fmla="*/ 173 h 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54" h="87744">
                <a:moveTo>
                  <a:pt x="71654" y="173"/>
                </a:moveTo>
                <a:cubicBezTo>
                  <a:pt x="71654" y="2819"/>
                  <a:pt x="33818" y="38008"/>
                  <a:pt x="22441" y="52560"/>
                </a:cubicBezTo>
                <a:cubicBezTo>
                  <a:pt x="11064" y="67112"/>
                  <a:pt x="6830" y="85104"/>
                  <a:pt x="3391" y="87485"/>
                </a:cubicBezTo>
                <a:cubicBezTo>
                  <a:pt x="-49" y="89866"/>
                  <a:pt x="-1371" y="75315"/>
                  <a:pt x="1804" y="66848"/>
                </a:cubicBezTo>
                <a:cubicBezTo>
                  <a:pt x="4979" y="58381"/>
                  <a:pt x="10535" y="47533"/>
                  <a:pt x="22441" y="36685"/>
                </a:cubicBezTo>
                <a:cubicBezTo>
                  <a:pt x="34347" y="25837"/>
                  <a:pt x="71654" y="-2473"/>
                  <a:pt x="71654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A4C14794-FB09-498C-A846-C0291AABAFC0}"/>
              </a:ext>
            </a:extLst>
          </p:cNvPr>
          <p:cNvSpPr/>
          <p:nvPr/>
        </p:nvSpPr>
        <p:spPr>
          <a:xfrm>
            <a:off x="4059188" y="3599377"/>
            <a:ext cx="293627" cy="226372"/>
          </a:xfrm>
          <a:custGeom>
            <a:avLst/>
            <a:gdLst>
              <a:gd name="connsiteX0" fmla="*/ 50 w 293627"/>
              <a:gd name="connsiteY0" fmla="*/ 224911 h 226372"/>
              <a:gd name="connsiteX1" fmla="*/ 42912 w 293627"/>
              <a:gd name="connsiteY1" fmla="*/ 185223 h 226372"/>
              <a:gd name="connsiteX2" fmla="*/ 49262 w 293627"/>
              <a:gd name="connsiteY2" fmla="*/ 155061 h 226372"/>
              <a:gd name="connsiteX3" fmla="*/ 171500 w 293627"/>
              <a:gd name="connsiteY3" fmla="*/ 61398 h 226372"/>
              <a:gd name="connsiteX4" fmla="*/ 292150 w 293627"/>
              <a:gd name="connsiteY4" fmla="*/ 2661 h 226372"/>
              <a:gd name="connsiteX5" fmla="*/ 233412 w 293627"/>
              <a:gd name="connsiteY5" fmla="*/ 13773 h 226372"/>
              <a:gd name="connsiteX6" fmla="*/ 155625 w 293627"/>
              <a:gd name="connsiteY6" fmla="*/ 47111 h 226372"/>
              <a:gd name="connsiteX7" fmla="*/ 52437 w 293627"/>
              <a:gd name="connsiteY7" fmla="*/ 129661 h 226372"/>
              <a:gd name="connsiteX8" fmla="*/ 50 w 293627"/>
              <a:gd name="connsiteY8" fmla="*/ 224911 h 2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27" h="226372">
                <a:moveTo>
                  <a:pt x="50" y="224911"/>
                </a:moveTo>
                <a:cubicBezTo>
                  <a:pt x="-1538" y="234171"/>
                  <a:pt x="34710" y="196865"/>
                  <a:pt x="42912" y="185223"/>
                </a:cubicBezTo>
                <a:cubicBezTo>
                  <a:pt x="51114" y="173581"/>
                  <a:pt x="27831" y="175698"/>
                  <a:pt x="49262" y="155061"/>
                </a:cubicBezTo>
                <a:cubicBezTo>
                  <a:pt x="70693" y="134424"/>
                  <a:pt x="131019" y="86798"/>
                  <a:pt x="171500" y="61398"/>
                </a:cubicBezTo>
                <a:cubicBezTo>
                  <a:pt x="211981" y="35998"/>
                  <a:pt x="281831" y="10598"/>
                  <a:pt x="292150" y="2661"/>
                </a:cubicBezTo>
                <a:cubicBezTo>
                  <a:pt x="302469" y="-5276"/>
                  <a:pt x="256166" y="6365"/>
                  <a:pt x="233412" y="13773"/>
                </a:cubicBezTo>
                <a:cubicBezTo>
                  <a:pt x="210658" y="21181"/>
                  <a:pt x="185788" y="27796"/>
                  <a:pt x="155625" y="47111"/>
                </a:cubicBezTo>
                <a:cubicBezTo>
                  <a:pt x="125462" y="66426"/>
                  <a:pt x="73868" y="106907"/>
                  <a:pt x="52437" y="129661"/>
                </a:cubicBezTo>
                <a:cubicBezTo>
                  <a:pt x="31006" y="152415"/>
                  <a:pt x="1638" y="215651"/>
                  <a:pt x="50" y="224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381B05C2-52E8-4B4B-852A-C608DAF905DE}"/>
              </a:ext>
            </a:extLst>
          </p:cNvPr>
          <p:cNvSpPr/>
          <p:nvPr/>
        </p:nvSpPr>
        <p:spPr>
          <a:xfrm>
            <a:off x="4359110" y="3601441"/>
            <a:ext cx="165978" cy="42648"/>
          </a:xfrm>
          <a:custGeom>
            <a:avLst/>
            <a:gdLst>
              <a:gd name="connsiteX0" fmla="*/ 165 w 165978"/>
              <a:gd name="connsiteY0" fmla="*/ 597 h 42648"/>
              <a:gd name="connsiteX1" fmla="*/ 98590 w 165978"/>
              <a:gd name="connsiteY1" fmla="*/ 41872 h 42648"/>
              <a:gd name="connsiteX2" fmla="*/ 165265 w 165978"/>
              <a:gd name="connsiteY2" fmla="*/ 27584 h 42648"/>
              <a:gd name="connsiteX3" fmla="*/ 130340 w 165978"/>
              <a:gd name="connsiteY3" fmla="*/ 27584 h 42648"/>
              <a:gd name="connsiteX4" fmla="*/ 76365 w 165978"/>
              <a:gd name="connsiteY4" fmla="*/ 18059 h 42648"/>
              <a:gd name="connsiteX5" fmla="*/ 165 w 165978"/>
              <a:gd name="connsiteY5" fmla="*/ 597 h 4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78" h="42648">
                <a:moveTo>
                  <a:pt x="165" y="597"/>
                </a:moveTo>
                <a:cubicBezTo>
                  <a:pt x="3869" y="4566"/>
                  <a:pt x="71073" y="37374"/>
                  <a:pt x="98590" y="41872"/>
                </a:cubicBezTo>
                <a:cubicBezTo>
                  <a:pt x="126107" y="46370"/>
                  <a:pt x="159973" y="29965"/>
                  <a:pt x="165265" y="27584"/>
                </a:cubicBezTo>
                <a:cubicBezTo>
                  <a:pt x="170557" y="25203"/>
                  <a:pt x="145157" y="29171"/>
                  <a:pt x="130340" y="27584"/>
                </a:cubicBezTo>
                <a:cubicBezTo>
                  <a:pt x="115523" y="25997"/>
                  <a:pt x="96738" y="22557"/>
                  <a:pt x="76365" y="18059"/>
                </a:cubicBezTo>
                <a:cubicBezTo>
                  <a:pt x="55992" y="13561"/>
                  <a:pt x="-3539" y="-3372"/>
                  <a:pt x="165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FE709FE9-EF39-4D87-B36D-A5138B986671}"/>
              </a:ext>
            </a:extLst>
          </p:cNvPr>
          <p:cNvSpPr/>
          <p:nvPr/>
        </p:nvSpPr>
        <p:spPr>
          <a:xfrm>
            <a:off x="4522232" y="3628970"/>
            <a:ext cx="227610" cy="245430"/>
          </a:xfrm>
          <a:custGeom>
            <a:avLst/>
            <a:gdLst>
              <a:gd name="connsiteX0" fmla="*/ 556 w 227610"/>
              <a:gd name="connsiteY0" fmla="*/ 55 h 245430"/>
              <a:gd name="connsiteX1" fmla="*/ 91043 w 227610"/>
              <a:gd name="connsiteY1" fmla="*/ 77843 h 245430"/>
              <a:gd name="connsiteX2" fmla="*/ 146606 w 227610"/>
              <a:gd name="connsiteY2" fmla="*/ 123880 h 245430"/>
              <a:gd name="connsiteX3" fmla="*/ 181531 w 227610"/>
              <a:gd name="connsiteY3" fmla="*/ 171505 h 245430"/>
              <a:gd name="connsiteX4" fmla="*/ 202168 w 227610"/>
              <a:gd name="connsiteY4" fmla="*/ 204843 h 245430"/>
              <a:gd name="connsiteX5" fmla="*/ 227568 w 227610"/>
              <a:gd name="connsiteY5" fmla="*/ 244530 h 245430"/>
              <a:gd name="connsiteX6" fmla="*/ 195818 w 227610"/>
              <a:gd name="connsiteY6" fmla="*/ 163568 h 245430"/>
              <a:gd name="connsiteX7" fmla="*/ 137081 w 227610"/>
              <a:gd name="connsiteY7" fmla="*/ 90543 h 245430"/>
              <a:gd name="connsiteX8" fmla="*/ 556 w 227610"/>
              <a:gd name="connsiteY8" fmla="*/ 55 h 24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10" h="245430">
                <a:moveTo>
                  <a:pt x="556" y="55"/>
                </a:moveTo>
                <a:cubicBezTo>
                  <a:pt x="-7117" y="-2062"/>
                  <a:pt x="66701" y="57206"/>
                  <a:pt x="91043" y="77843"/>
                </a:cubicBezTo>
                <a:cubicBezTo>
                  <a:pt x="115385" y="98480"/>
                  <a:pt x="131525" y="108270"/>
                  <a:pt x="146606" y="123880"/>
                </a:cubicBezTo>
                <a:cubicBezTo>
                  <a:pt x="161687" y="139490"/>
                  <a:pt x="172271" y="158011"/>
                  <a:pt x="181531" y="171505"/>
                </a:cubicBezTo>
                <a:cubicBezTo>
                  <a:pt x="190791" y="184999"/>
                  <a:pt x="194495" y="192672"/>
                  <a:pt x="202168" y="204843"/>
                </a:cubicBezTo>
                <a:cubicBezTo>
                  <a:pt x="209841" y="217014"/>
                  <a:pt x="228626" y="251409"/>
                  <a:pt x="227568" y="244530"/>
                </a:cubicBezTo>
                <a:cubicBezTo>
                  <a:pt x="226510" y="237651"/>
                  <a:pt x="210899" y="189233"/>
                  <a:pt x="195818" y="163568"/>
                </a:cubicBezTo>
                <a:cubicBezTo>
                  <a:pt x="180737" y="137904"/>
                  <a:pt x="167773" y="117266"/>
                  <a:pt x="137081" y="90543"/>
                </a:cubicBezTo>
                <a:cubicBezTo>
                  <a:pt x="106389" y="63820"/>
                  <a:pt x="8229" y="2172"/>
                  <a:pt x="55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77E39378-F5B8-4D46-94E0-904A62339D8D}"/>
              </a:ext>
            </a:extLst>
          </p:cNvPr>
          <p:cNvSpPr/>
          <p:nvPr/>
        </p:nvSpPr>
        <p:spPr>
          <a:xfrm>
            <a:off x="4082997" y="3735059"/>
            <a:ext cx="433900" cy="90820"/>
          </a:xfrm>
          <a:custGeom>
            <a:avLst/>
            <a:gdLst>
              <a:gd name="connsiteX0" fmla="*/ 53 w 433900"/>
              <a:gd name="connsiteY0" fmla="*/ 90816 h 90820"/>
              <a:gd name="connsiteX1" fmla="*/ 119116 w 433900"/>
              <a:gd name="connsiteY1" fmla="*/ 32079 h 90820"/>
              <a:gd name="connsiteX2" fmla="*/ 192141 w 433900"/>
              <a:gd name="connsiteY2" fmla="*/ 8266 h 90820"/>
              <a:gd name="connsiteX3" fmla="*/ 247703 w 433900"/>
              <a:gd name="connsiteY3" fmla="*/ 16204 h 90820"/>
              <a:gd name="connsiteX4" fmla="*/ 284216 w 433900"/>
              <a:gd name="connsiteY4" fmla="*/ 20966 h 90820"/>
              <a:gd name="connsiteX5" fmla="*/ 374703 w 433900"/>
              <a:gd name="connsiteY5" fmla="*/ 43191 h 90820"/>
              <a:gd name="connsiteX6" fmla="*/ 404866 w 433900"/>
              <a:gd name="connsiteY6" fmla="*/ 44779 h 90820"/>
              <a:gd name="connsiteX7" fmla="*/ 433441 w 433900"/>
              <a:gd name="connsiteY7" fmla="*/ 33666 h 90820"/>
              <a:gd name="connsiteX8" fmla="*/ 381053 w 433900"/>
              <a:gd name="connsiteY8" fmla="*/ 33666 h 90820"/>
              <a:gd name="connsiteX9" fmla="*/ 274691 w 433900"/>
              <a:gd name="connsiteY9" fmla="*/ 14616 h 90820"/>
              <a:gd name="connsiteX10" fmla="*/ 177853 w 433900"/>
              <a:gd name="connsiteY10" fmla="*/ 329 h 90820"/>
              <a:gd name="connsiteX11" fmla="*/ 104828 w 433900"/>
              <a:gd name="connsiteY11" fmla="*/ 28904 h 90820"/>
              <a:gd name="connsiteX12" fmla="*/ 53 w 433900"/>
              <a:gd name="connsiteY12" fmla="*/ 90816 h 9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3900" h="90820">
                <a:moveTo>
                  <a:pt x="53" y="90816"/>
                </a:moveTo>
                <a:cubicBezTo>
                  <a:pt x="2434" y="91345"/>
                  <a:pt x="87101" y="45837"/>
                  <a:pt x="119116" y="32079"/>
                </a:cubicBezTo>
                <a:cubicBezTo>
                  <a:pt x="151131" y="18321"/>
                  <a:pt x="170710" y="10912"/>
                  <a:pt x="192141" y="8266"/>
                </a:cubicBezTo>
                <a:cubicBezTo>
                  <a:pt x="213572" y="5620"/>
                  <a:pt x="232357" y="14087"/>
                  <a:pt x="247703" y="16204"/>
                </a:cubicBezTo>
                <a:cubicBezTo>
                  <a:pt x="263049" y="18321"/>
                  <a:pt x="263049" y="16468"/>
                  <a:pt x="284216" y="20966"/>
                </a:cubicBezTo>
                <a:cubicBezTo>
                  <a:pt x="305383" y="25464"/>
                  <a:pt x="354595" y="39222"/>
                  <a:pt x="374703" y="43191"/>
                </a:cubicBezTo>
                <a:cubicBezTo>
                  <a:pt x="394811" y="47160"/>
                  <a:pt x="395076" y="46366"/>
                  <a:pt x="404866" y="44779"/>
                </a:cubicBezTo>
                <a:cubicBezTo>
                  <a:pt x="414656" y="43191"/>
                  <a:pt x="437410" y="35518"/>
                  <a:pt x="433441" y="33666"/>
                </a:cubicBezTo>
                <a:cubicBezTo>
                  <a:pt x="429472" y="31814"/>
                  <a:pt x="407511" y="36841"/>
                  <a:pt x="381053" y="33666"/>
                </a:cubicBezTo>
                <a:cubicBezTo>
                  <a:pt x="354595" y="30491"/>
                  <a:pt x="308558" y="20172"/>
                  <a:pt x="274691" y="14616"/>
                </a:cubicBezTo>
                <a:cubicBezTo>
                  <a:pt x="240824" y="9060"/>
                  <a:pt x="206163" y="-2052"/>
                  <a:pt x="177853" y="329"/>
                </a:cubicBezTo>
                <a:cubicBezTo>
                  <a:pt x="149543" y="2710"/>
                  <a:pt x="133932" y="16469"/>
                  <a:pt x="104828" y="28904"/>
                </a:cubicBezTo>
                <a:cubicBezTo>
                  <a:pt x="75724" y="41339"/>
                  <a:pt x="-2328" y="90287"/>
                  <a:pt x="53" y="90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C87E35A8-D1E3-4CCB-8224-C88258F5E066}"/>
              </a:ext>
            </a:extLst>
          </p:cNvPr>
          <p:cNvSpPr/>
          <p:nvPr/>
        </p:nvSpPr>
        <p:spPr>
          <a:xfrm>
            <a:off x="4513246" y="3771044"/>
            <a:ext cx="233480" cy="83750"/>
          </a:xfrm>
          <a:custGeom>
            <a:avLst/>
            <a:gdLst>
              <a:gd name="connsiteX0" fmla="*/ 17 w 233480"/>
              <a:gd name="connsiteY0" fmla="*/ 856 h 83750"/>
              <a:gd name="connsiteX1" fmla="*/ 106379 w 233480"/>
              <a:gd name="connsiteY1" fmla="*/ 23081 h 83750"/>
              <a:gd name="connsiteX2" fmla="*/ 147654 w 233480"/>
              <a:gd name="connsiteY2" fmla="*/ 67531 h 83750"/>
              <a:gd name="connsiteX3" fmla="*/ 233379 w 233480"/>
              <a:gd name="connsiteY3" fmla="*/ 83406 h 83750"/>
              <a:gd name="connsiteX4" fmla="*/ 163529 w 233480"/>
              <a:gd name="connsiteY4" fmla="*/ 54831 h 83750"/>
              <a:gd name="connsiteX5" fmla="*/ 98442 w 233480"/>
              <a:gd name="connsiteY5" fmla="*/ 10381 h 83750"/>
              <a:gd name="connsiteX6" fmla="*/ 17 w 233480"/>
              <a:gd name="connsiteY6" fmla="*/ 856 h 8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" h="83750">
                <a:moveTo>
                  <a:pt x="17" y="856"/>
                </a:moveTo>
                <a:cubicBezTo>
                  <a:pt x="1340" y="2973"/>
                  <a:pt x="81773" y="11969"/>
                  <a:pt x="106379" y="23081"/>
                </a:cubicBezTo>
                <a:cubicBezTo>
                  <a:pt x="130985" y="34193"/>
                  <a:pt x="126487" y="57477"/>
                  <a:pt x="147654" y="67531"/>
                </a:cubicBezTo>
                <a:cubicBezTo>
                  <a:pt x="168821" y="77585"/>
                  <a:pt x="230733" y="85523"/>
                  <a:pt x="233379" y="83406"/>
                </a:cubicBezTo>
                <a:cubicBezTo>
                  <a:pt x="236025" y="81289"/>
                  <a:pt x="186019" y="67002"/>
                  <a:pt x="163529" y="54831"/>
                </a:cubicBezTo>
                <a:cubicBezTo>
                  <a:pt x="141039" y="42660"/>
                  <a:pt x="124371" y="20700"/>
                  <a:pt x="98442" y="10381"/>
                </a:cubicBezTo>
                <a:cubicBezTo>
                  <a:pt x="72513" y="62"/>
                  <a:pt x="-1306" y="-1261"/>
                  <a:pt x="17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2D9EE199-9CC7-401E-8A5B-39EDD6310FB3}"/>
              </a:ext>
            </a:extLst>
          </p:cNvPr>
          <p:cNvSpPr/>
          <p:nvPr/>
        </p:nvSpPr>
        <p:spPr>
          <a:xfrm>
            <a:off x="4080745" y="3793650"/>
            <a:ext cx="330209" cy="49759"/>
          </a:xfrm>
          <a:custGeom>
            <a:avLst/>
            <a:gdLst>
              <a:gd name="connsiteX0" fmla="*/ 718 w 330209"/>
              <a:gd name="connsiteY0" fmla="*/ 49688 h 49759"/>
              <a:gd name="connsiteX1" fmla="*/ 108668 w 330209"/>
              <a:gd name="connsiteY1" fmla="*/ 17938 h 49759"/>
              <a:gd name="connsiteX2" fmla="*/ 178518 w 330209"/>
              <a:gd name="connsiteY2" fmla="*/ 475 h 49759"/>
              <a:gd name="connsiteX3" fmla="*/ 329330 w 330209"/>
              <a:gd name="connsiteY3" fmla="*/ 5238 h 49759"/>
              <a:gd name="connsiteX4" fmla="*/ 237255 w 330209"/>
              <a:gd name="connsiteY4" fmla="*/ 8413 h 49759"/>
              <a:gd name="connsiteX5" fmla="*/ 165818 w 330209"/>
              <a:gd name="connsiteY5" fmla="*/ 8413 h 49759"/>
              <a:gd name="connsiteX6" fmla="*/ 718 w 330209"/>
              <a:gd name="connsiteY6" fmla="*/ 49688 h 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209" h="49759">
                <a:moveTo>
                  <a:pt x="718" y="49688"/>
                </a:moveTo>
                <a:cubicBezTo>
                  <a:pt x="-8807" y="51276"/>
                  <a:pt x="79035" y="26140"/>
                  <a:pt x="108668" y="17938"/>
                </a:cubicBezTo>
                <a:cubicBezTo>
                  <a:pt x="138301" y="9736"/>
                  <a:pt x="141741" y="2592"/>
                  <a:pt x="178518" y="475"/>
                </a:cubicBezTo>
                <a:cubicBezTo>
                  <a:pt x="215295" y="-1642"/>
                  <a:pt x="319541" y="3915"/>
                  <a:pt x="329330" y="5238"/>
                </a:cubicBezTo>
                <a:cubicBezTo>
                  <a:pt x="339119" y="6561"/>
                  <a:pt x="264507" y="7884"/>
                  <a:pt x="237255" y="8413"/>
                </a:cubicBezTo>
                <a:cubicBezTo>
                  <a:pt x="210003" y="8942"/>
                  <a:pt x="203918" y="740"/>
                  <a:pt x="165818" y="8413"/>
                </a:cubicBezTo>
                <a:cubicBezTo>
                  <a:pt x="127718" y="16086"/>
                  <a:pt x="10243" y="48100"/>
                  <a:pt x="718" y="49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624ECD4F-884B-433A-923D-FF03D7330663}"/>
              </a:ext>
            </a:extLst>
          </p:cNvPr>
          <p:cNvSpPr/>
          <p:nvPr/>
        </p:nvSpPr>
        <p:spPr>
          <a:xfrm>
            <a:off x="4389101" y="3793070"/>
            <a:ext cx="355947" cy="87983"/>
          </a:xfrm>
          <a:custGeom>
            <a:avLst/>
            <a:gdLst>
              <a:gd name="connsiteX0" fmla="*/ 337 w 355947"/>
              <a:gd name="connsiteY0" fmla="*/ 1055 h 87983"/>
              <a:gd name="connsiteX1" fmla="*/ 128924 w 355947"/>
              <a:gd name="connsiteY1" fmla="*/ 15343 h 87983"/>
              <a:gd name="connsiteX2" fmla="*/ 211474 w 355947"/>
              <a:gd name="connsiteY2" fmla="*/ 48680 h 87983"/>
              <a:gd name="connsiteX3" fmla="*/ 289262 w 355947"/>
              <a:gd name="connsiteY3" fmla="*/ 82018 h 87983"/>
              <a:gd name="connsiteX4" fmla="*/ 355937 w 355947"/>
              <a:gd name="connsiteY4" fmla="*/ 83605 h 87983"/>
              <a:gd name="connsiteX5" fmla="*/ 284499 w 355947"/>
              <a:gd name="connsiteY5" fmla="*/ 85193 h 87983"/>
              <a:gd name="connsiteX6" fmla="*/ 170199 w 355947"/>
              <a:gd name="connsiteY6" fmla="*/ 42330 h 87983"/>
              <a:gd name="connsiteX7" fmla="*/ 337 w 355947"/>
              <a:gd name="connsiteY7" fmla="*/ 1055 h 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947" h="87983">
                <a:moveTo>
                  <a:pt x="337" y="1055"/>
                </a:moveTo>
                <a:cubicBezTo>
                  <a:pt x="-6542" y="-3443"/>
                  <a:pt x="93735" y="7406"/>
                  <a:pt x="128924" y="15343"/>
                </a:cubicBezTo>
                <a:cubicBezTo>
                  <a:pt x="164113" y="23280"/>
                  <a:pt x="184751" y="37568"/>
                  <a:pt x="211474" y="48680"/>
                </a:cubicBezTo>
                <a:cubicBezTo>
                  <a:pt x="238197" y="59793"/>
                  <a:pt x="265185" y="76197"/>
                  <a:pt x="289262" y="82018"/>
                </a:cubicBezTo>
                <a:cubicBezTo>
                  <a:pt x="313339" y="87839"/>
                  <a:pt x="356731" y="83076"/>
                  <a:pt x="355937" y="83605"/>
                </a:cubicBezTo>
                <a:cubicBezTo>
                  <a:pt x="355143" y="84134"/>
                  <a:pt x="315455" y="92072"/>
                  <a:pt x="284499" y="85193"/>
                </a:cubicBezTo>
                <a:cubicBezTo>
                  <a:pt x="253543" y="78314"/>
                  <a:pt x="217295" y="54501"/>
                  <a:pt x="170199" y="42330"/>
                </a:cubicBezTo>
                <a:cubicBezTo>
                  <a:pt x="123103" y="30159"/>
                  <a:pt x="7216" y="5553"/>
                  <a:pt x="337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7A03A6ED-B70C-4FC4-B29C-BE28B895EACA}"/>
              </a:ext>
            </a:extLst>
          </p:cNvPr>
          <p:cNvSpPr/>
          <p:nvPr/>
        </p:nvSpPr>
        <p:spPr>
          <a:xfrm>
            <a:off x="4090967" y="3898900"/>
            <a:ext cx="383503" cy="57411"/>
          </a:xfrm>
          <a:custGeom>
            <a:avLst/>
            <a:gdLst>
              <a:gd name="connsiteX0" fmla="*/ 21 w 383503"/>
              <a:gd name="connsiteY0" fmla="*/ 0 h 57411"/>
              <a:gd name="connsiteX1" fmla="*/ 84158 w 383503"/>
              <a:gd name="connsiteY1" fmla="*/ 15875 h 57411"/>
              <a:gd name="connsiteX2" fmla="*/ 157183 w 383503"/>
              <a:gd name="connsiteY2" fmla="*/ 28575 h 57411"/>
              <a:gd name="connsiteX3" fmla="*/ 236558 w 383503"/>
              <a:gd name="connsiteY3" fmla="*/ 14288 h 57411"/>
              <a:gd name="connsiteX4" fmla="*/ 368321 w 383503"/>
              <a:gd name="connsiteY4" fmla="*/ 50800 h 57411"/>
              <a:gd name="connsiteX5" fmla="*/ 376258 w 383503"/>
              <a:gd name="connsiteY5" fmla="*/ 52388 h 57411"/>
              <a:gd name="connsiteX6" fmla="*/ 328633 w 383503"/>
              <a:gd name="connsiteY6" fmla="*/ 55563 h 57411"/>
              <a:gd name="connsiteX7" fmla="*/ 169883 w 383503"/>
              <a:gd name="connsiteY7" fmla="*/ 20638 h 57411"/>
              <a:gd name="connsiteX8" fmla="*/ 93683 w 383503"/>
              <a:gd name="connsiteY8" fmla="*/ 15875 h 57411"/>
              <a:gd name="connsiteX9" fmla="*/ 21 w 383503"/>
              <a:gd name="connsiteY9" fmla="*/ 0 h 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503" h="57411">
                <a:moveTo>
                  <a:pt x="21" y="0"/>
                </a:moveTo>
                <a:cubicBezTo>
                  <a:pt x="-1566" y="0"/>
                  <a:pt x="84158" y="15875"/>
                  <a:pt x="84158" y="15875"/>
                </a:cubicBezTo>
                <a:cubicBezTo>
                  <a:pt x="110352" y="20637"/>
                  <a:pt x="131783" y="28840"/>
                  <a:pt x="157183" y="28575"/>
                </a:cubicBezTo>
                <a:cubicBezTo>
                  <a:pt x="182583" y="28311"/>
                  <a:pt x="201368" y="10584"/>
                  <a:pt x="236558" y="14288"/>
                </a:cubicBezTo>
                <a:cubicBezTo>
                  <a:pt x="271748" y="17992"/>
                  <a:pt x="345038" y="44450"/>
                  <a:pt x="368321" y="50800"/>
                </a:cubicBezTo>
                <a:cubicBezTo>
                  <a:pt x="391604" y="57150"/>
                  <a:pt x="382873" y="51594"/>
                  <a:pt x="376258" y="52388"/>
                </a:cubicBezTo>
                <a:cubicBezTo>
                  <a:pt x="369643" y="53182"/>
                  <a:pt x="363029" y="60855"/>
                  <a:pt x="328633" y="55563"/>
                </a:cubicBezTo>
                <a:cubicBezTo>
                  <a:pt x="294237" y="50271"/>
                  <a:pt x="209041" y="27253"/>
                  <a:pt x="169883" y="20638"/>
                </a:cubicBezTo>
                <a:cubicBezTo>
                  <a:pt x="130725" y="14023"/>
                  <a:pt x="121993" y="20902"/>
                  <a:pt x="93683" y="15875"/>
                </a:cubicBezTo>
                <a:lnTo>
                  <a:pt x="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CA43E44E-4FE7-414D-99BF-1BBC9060F39B}"/>
              </a:ext>
            </a:extLst>
          </p:cNvPr>
          <p:cNvSpPr/>
          <p:nvPr/>
        </p:nvSpPr>
        <p:spPr>
          <a:xfrm>
            <a:off x="4439238" y="3879231"/>
            <a:ext cx="307559" cy="72783"/>
          </a:xfrm>
          <a:custGeom>
            <a:avLst/>
            <a:gdLst>
              <a:gd name="connsiteX0" fmla="*/ 307387 w 307559"/>
              <a:gd name="connsiteY0" fmla="*/ 619 h 72783"/>
              <a:gd name="connsiteX1" fmla="*/ 242300 w 307559"/>
              <a:gd name="connsiteY1" fmla="*/ 53007 h 72783"/>
              <a:gd name="connsiteX2" fmla="*/ 131175 w 307559"/>
              <a:gd name="connsiteY2" fmla="*/ 67294 h 72783"/>
              <a:gd name="connsiteX3" fmla="*/ 1000 w 307559"/>
              <a:gd name="connsiteY3" fmla="*/ 72057 h 72783"/>
              <a:gd name="connsiteX4" fmla="*/ 204200 w 307559"/>
              <a:gd name="connsiteY4" fmla="*/ 53007 h 72783"/>
              <a:gd name="connsiteX5" fmla="*/ 259762 w 307559"/>
              <a:gd name="connsiteY5" fmla="*/ 26019 h 72783"/>
              <a:gd name="connsiteX6" fmla="*/ 307387 w 307559"/>
              <a:gd name="connsiteY6" fmla="*/ 619 h 7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559" h="72783">
                <a:moveTo>
                  <a:pt x="307387" y="619"/>
                </a:moveTo>
                <a:cubicBezTo>
                  <a:pt x="304477" y="5117"/>
                  <a:pt x="271669" y="41895"/>
                  <a:pt x="242300" y="53007"/>
                </a:cubicBezTo>
                <a:cubicBezTo>
                  <a:pt x="212931" y="64119"/>
                  <a:pt x="171392" y="64119"/>
                  <a:pt x="131175" y="67294"/>
                </a:cubicBezTo>
                <a:cubicBezTo>
                  <a:pt x="90958" y="70469"/>
                  <a:pt x="-11171" y="74438"/>
                  <a:pt x="1000" y="72057"/>
                </a:cubicBezTo>
                <a:cubicBezTo>
                  <a:pt x="13171" y="69676"/>
                  <a:pt x="161073" y="60680"/>
                  <a:pt x="204200" y="53007"/>
                </a:cubicBezTo>
                <a:cubicBezTo>
                  <a:pt x="247327" y="45334"/>
                  <a:pt x="243887" y="34750"/>
                  <a:pt x="259762" y="26019"/>
                </a:cubicBezTo>
                <a:cubicBezTo>
                  <a:pt x="275637" y="17288"/>
                  <a:pt x="310297" y="-3879"/>
                  <a:pt x="307387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2CC33703-66D9-464C-A278-FE3A9F0B6F53}"/>
              </a:ext>
            </a:extLst>
          </p:cNvPr>
          <p:cNvSpPr/>
          <p:nvPr/>
        </p:nvSpPr>
        <p:spPr>
          <a:xfrm>
            <a:off x="4096123" y="3808357"/>
            <a:ext cx="131523" cy="74672"/>
          </a:xfrm>
          <a:custGeom>
            <a:avLst/>
            <a:gdLst>
              <a:gd name="connsiteX0" fmla="*/ 1215 w 131523"/>
              <a:gd name="connsiteY0" fmla="*/ 74668 h 74672"/>
              <a:gd name="connsiteX1" fmla="*/ 82177 w 131523"/>
              <a:gd name="connsiteY1" fmla="*/ 23868 h 74672"/>
              <a:gd name="connsiteX2" fmla="*/ 131390 w 131523"/>
              <a:gd name="connsiteY2" fmla="*/ 56 h 74672"/>
              <a:gd name="connsiteX3" fmla="*/ 67890 w 131523"/>
              <a:gd name="connsiteY3" fmla="*/ 17518 h 74672"/>
              <a:gd name="connsiteX4" fmla="*/ 36140 w 131523"/>
              <a:gd name="connsiteY4" fmla="*/ 27043 h 74672"/>
              <a:gd name="connsiteX5" fmla="*/ 1215 w 131523"/>
              <a:gd name="connsiteY5" fmla="*/ 74668 h 7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23" h="74672">
                <a:moveTo>
                  <a:pt x="1215" y="74668"/>
                </a:moveTo>
                <a:cubicBezTo>
                  <a:pt x="8888" y="74139"/>
                  <a:pt x="60481" y="36303"/>
                  <a:pt x="82177" y="23868"/>
                </a:cubicBezTo>
                <a:cubicBezTo>
                  <a:pt x="103873" y="11433"/>
                  <a:pt x="133771" y="1114"/>
                  <a:pt x="131390" y="56"/>
                </a:cubicBezTo>
                <a:cubicBezTo>
                  <a:pt x="129009" y="-1002"/>
                  <a:pt x="83765" y="13020"/>
                  <a:pt x="67890" y="17518"/>
                </a:cubicBezTo>
                <a:cubicBezTo>
                  <a:pt x="52015" y="22016"/>
                  <a:pt x="48046" y="21222"/>
                  <a:pt x="36140" y="27043"/>
                </a:cubicBezTo>
                <a:cubicBezTo>
                  <a:pt x="24234" y="32864"/>
                  <a:pt x="-6458" y="75197"/>
                  <a:pt x="1215" y="74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220F178A-C1A4-4002-A5A0-4EC7BF4D8D1A}"/>
              </a:ext>
            </a:extLst>
          </p:cNvPr>
          <p:cNvSpPr/>
          <p:nvPr/>
        </p:nvSpPr>
        <p:spPr>
          <a:xfrm>
            <a:off x="4410445" y="3835341"/>
            <a:ext cx="155769" cy="8989"/>
          </a:xfrm>
          <a:custGeom>
            <a:avLst/>
            <a:gdLst>
              <a:gd name="connsiteX0" fmla="*/ 1218 w 155769"/>
              <a:gd name="connsiteY0" fmla="*/ 7997 h 8989"/>
              <a:gd name="connsiteX1" fmla="*/ 153618 w 155769"/>
              <a:gd name="connsiteY1" fmla="*/ 7997 h 8989"/>
              <a:gd name="connsiteX2" fmla="*/ 85355 w 155769"/>
              <a:gd name="connsiteY2" fmla="*/ 59 h 8989"/>
              <a:gd name="connsiteX3" fmla="*/ 1218 w 155769"/>
              <a:gd name="connsiteY3" fmla="*/ 7997 h 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69" h="8989">
                <a:moveTo>
                  <a:pt x="1218" y="7997"/>
                </a:moveTo>
                <a:cubicBezTo>
                  <a:pt x="12595" y="9320"/>
                  <a:pt x="139595" y="9320"/>
                  <a:pt x="153618" y="7997"/>
                </a:cubicBezTo>
                <a:cubicBezTo>
                  <a:pt x="167641" y="6674"/>
                  <a:pt x="109432" y="853"/>
                  <a:pt x="85355" y="59"/>
                </a:cubicBezTo>
                <a:cubicBezTo>
                  <a:pt x="61278" y="-735"/>
                  <a:pt x="-10159" y="6674"/>
                  <a:pt x="1218" y="7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9C7C3D6F-EB03-4783-A7CE-07ECC0AA1F52}"/>
              </a:ext>
            </a:extLst>
          </p:cNvPr>
          <p:cNvSpPr/>
          <p:nvPr/>
        </p:nvSpPr>
        <p:spPr>
          <a:xfrm>
            <a:off x="4551351" y="3252708"/>
            <a:ext cx="136655" cy="255203"/>
          </a:xfrm>
          <a:custGeom>
            <a:avLst/>
            <a:gdLst>
              <a:gd name="connsiteX0" fmla="*/ 111137 w 136655"/>
              <a:gd name="connsiteY0" fmla="*/ 80 h 255203"/>
              <a:gd name="connsiteX1" fmla="*/ 134949 w 136655"/>
              <a:gd name="connsiteY1" fmla="*/ 157242 h 255203"/>
              <a:gd name="connsiteX2" fmla="*/ 131774 w 136655"/>
              <a:gd name="connsiteY2" fmla="*/ 211217 h 255203"/>
              <a:gd name="connsiteX3" fmla="*/ 107962 w 136655"/>
              <a:gd name="connsiteY3" fmla="*/ 238205 h 255203"/>
              <a:gd name="connsiteX4" fmla="*/ 73037 w 136655"/>
              <a:gd name="connsiteY4" fmla="*/ 254080 h 255203"/>
              <a:gd name="connsiteX5" fmla="*/ 49224 w 136655"/>
              <a:gd name="connsiteY5" fmla="*/ 249317 h 255203"/>
              <a:gd name="connsiteX6" fmla="*/ 12 w 136655"/>
              <a:gd name="connsiteY6" fmla="*/ 212805 h 255203"/>
              <a:gd name="connsiteX7" fmla="*/ 53987 w 136655"/>
              <a:gd name="connsiteY7" fmla="*/ 230267 h 255203"/>
              <a:gd name="connsiteX8" fmla="*/ 88912 w 136655"/>
              <a:gd name="connsiteY8" fmla="*/ 225505 h 255203"/>
              <a:gd name="connsiteX9" fmla="*/ 117487 w 136655"/>
              <a:gd name="connsiteY9" fmla="*/ 200105 h 255203"/>
              <a:gd name="connsiteX10" fmla="*/ 125424 w 136655"/>
              <a:gd name="connsiteY10" fmla="*/ 179467 h 255203"/>
              <a:gd name="connsiteX11" fmla="*/ 111137 w 136655"/>
              <a:gd name="connsiteY11" fmla="*/ 80 h 25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55" h="255203">
                <a:moveTo>
                  <a:pt x="111137" y="80"/>
                </a:moveTo>
                <a:cubicBezTo>
                  <a:pt x="112724" y="-3624"/>
                  <a:pt x="131509" y="122052"/>
                  <a:pt x="134949" y="157242"/>
                </a:cubicBezTo>
                <a:cubicBezTo>
                  <a:pt x="138389" y="192432"/>
                  <a:pt x="136272" y="197723"/>
                  <a:pt x="131774" y="211217"/>
                </a:cubicBezTo>
                <a:cubicBezTo>
                  <a:pt x="127276" y="224711"/>
                  <a:pt x="117751" y="231061"/>
                  <a:pt x="107962" y="238205"/>
                </a:cubicBezTo>
                <a:cubicBezTo>
                  <a:pt x="98173" y="245349"/>
                  <a:pt x="82826" y="252228"/>
                  <a:pt x="73037" y="254080"/>
                </a:cubicBezTo>
                <a:cubicBezTo>
                  <a:pt x="63248" y="255932"/>
                  <a:pt x="61395" y="256196"/>
                  <a:pt x="49224" y="249317"/>
                </a:cubicBezTo>
                <a:cubicBezTo>
                  <a:pt x="37053" y="242438"/>
                  <a:pt x="-782" y="215980"/>
                  <a:pt x="12" y="212805"/>
                </a:cubicBezTo>
                <a:cubicBezTo>
                  <a:pt x="806" y="209630"/>
                  <a:pt x="39170" y="228150"/>
                  <a:pt x="53987" y="230267"/>
                </a:cubicBezTo>
                <a:cubicBezTo>
                  <a:pt x="68804" y="232384"/>
                  <a:pt x="78329" y="230532"/>
                  <a:pt x="88912" y="225505"/>
                </a:cubicBezTo>
                <a:cubicBezTo>
                  <a:pt x="99495" y="220478"/>
                  <a:pt x="111402" y="207778"/>
                  <a:pt x="117487" y="200105"/>
                </a:cubicBezTo>
                <a:cubicBezTo>
                  <a:pt x="123572" y="192432"/>
                  <a:pt x="125953" y="208571"/>
                  <a:pt x="125424" y="179467"/>
                </a:cubicBezTo>
                <a:cubicBezTo>
                  <a:pt x="124895" y="150363"/>
                  <a:pt x="109550" y="3784"/>
                  <a:pt x="111137" y="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B408B38E-3CCC-483E-871D-49836732FC51}"/>
              </a:ext>
            </a:extLst>
          </p:cNvPr>
          <p:cNvSpPr/>
          <p:nvPr/>
        </p:nvSpPr>
        <p:spPr>
          <a:xfrm>
            <a:off x="4191175" y="3126171"/>
            <a:ext cx="136859" cy="349348"/>
          </a:xfrm>
          <a:custGeom>
            <a:avLst/>
            <a:gdLst>
              <a:gd name="connsiteX0" fmla="*/ 134763 w 136859"/>
              <a:gd name="connsiteY0" fmla="*/ 2792 h 349348"/>
              <a:gd name="connsiteX1" fmla="*/ 118888 w 136859"/>
              <a:gd name="connsiteY1" fmla="*/ 94867 h 349348"/>
              <a:gd name="connsiteX2" fmla="*/ 39513 w 136859"/>
              <a:gd name="connsiteY2" fmla="*/ 186942 h 349348"/>
              <a:gd name="connsiteX3" fmla="*/ 23638 w 136859"/>
              <a:gd name="connsiteY3" fmla="*/ 247267 h 349348"/>
              <a:gd name="connsiteX4" fmla="*/ 83963 w 136859"/>
              <a:gd name="connsiteY4" fmla="*/ 331404 h 349348"/>
              <a:gd name="connsiteX5" fmla="*/ 76025 w 136859"/>
              <a:gd name="connsiteY5" fmla="*/ 337754 h 349348"/>
              <a:gd name="connsiteX6" fmla="*/ 52213 w 136859"/>
              <a:gd name="connsiteY6" fmla="*/ 348867 h 349348"/>
              <a:gd name="connsiteX7" fmla="*/ 9350 w 136859"/>
              <a:gd name="connsiteY7" fmla="*/ 320292 h 349348"/>
              <a:gd name="connsiteX8" fmla="*/ 1413 w 136859"/>
              <a:gd name="connsiteY8" fmla="*/ 258379 h 349348"/>
              <a:gd name="connsiteX9" fmla="*/ 29988 w 136859"/>
              <a:gd name="connsiteY9" fmla="*/ 190117 h 349348"/>
              <a:gd name="connsiteX10" fmla="*/ 98250 w 136859"/>
              <a:gd name="connsiteY10" fmla="*/ 82167 h 349348"/>
              <a:gd name="connsiteX11" fmla="*/ 85550 w 136859"/>
              <a:gd name="connsiteY11" fmla="*/ 28192 h 349348"/>
              <a:gd name="connsiteX12" fmla="*/ 134763 w 136859"/>
              <a:gd name="connsiteY12" fmla="*/ 2792 h 34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59" h="349348">
                <a:moveTo>
                  <a:pt x="134763" y="2792"/>
                </a:moveTo>
                <a:cubicBezTo>
                  <a:pt x="140319" y="13905"/>
                  <a:pt x="134763" y="64175"/>
                  <a:pt x="118888" y="94867"/>
                </a:cubicBezTo>
                <a:cubicBezTo>
                  <a:pt x="103013" y="125559"/>
                  <a:pt x="55388" y="161542"/>
                  <a:pt x="39513" y="186942"/>
                </a:cubicBezTo>
                <a:cubicBezTo>
                  <a:pt x="23638" y="212342"/>
                  <a:pt x="16230" y="223190"/>
                  <a:pt x="23638" y="247267"/>
                </a:cubicBezTo>
                <a:cubicBezTo>
                  <a:pt x="31046" y="271344"/>
                  <a:pt x="83963" y="331404"/>
                  <a:pt x="83963" y="331404"/>
                </a:cubicBezTo>
                <a:cubicBezTo>
                  <a:pt x="92694" y="346485"/>
                  <a:pt x="81317" y="334844"/>
                  <a:pt x="76025" y="337754"/>
                </a:cubicBezTo>
                <a:cubicBezTo>
                  <a:pt x="70733" y="340664"/>
                  <a:pt x="63326" y="351777"/>
                  <a:pt x="52213" y="348867"/>
                </a:cubicBezTo>
                <a:cubicBezTo>
                  <a:pt x="41100" y="345957"/>
                  <a:pt x="17817" y="335373"/>
                  <a:pt x="9350" y="320292"/>
                </a:cubicBezTo>
                <a:cubicBezTo>
                  <a:pt x="883" y="305211"/>
                  <a:pt x="-2027" y="280075"/>
                  <a:pt x="1413" y="258379"/>
                </a:cubicBezTo>
                <a:cubicBezTo>
                  <a:pt x="4853" y="236683"/>
                  <a:pt x="13849" y="219486"/>
                  <a:pt x="29988" y="190117"/>
                </a:cubicBezTo>
                <a:cubicBezTo>
                  <a:pt x="46127" y="160748"/>
                  <a:pt x="88990" y="109155"/>
                  <a:pt x="98250" y="82167"/>
                </a:cubicBezTo>
                <a:cubicBezTo>
                  <a:pt x="107510" y="55180"/>
                  <a:pt x="81846" y="39834"/>
                  <a:pt x="85550" y="28192"/>
                </a:cubicBezTo>
                <a:cubicBezTo>
                  <a:pt x="89254" y="16550"/>
                  <a:pt x="129207" y="-8321"/>
                  <a:pt x="134763" y="27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0C543EA5-3F58-427E-ACFB-444A405A9903}"/>
              </a:ext>
            </a:extLst>
          </p:cNvPr>
          <p:cNvSpPr/>
          <p:nvPr/>
        </p:nvSpPr>
        <p:spPr>
          <a:xfrm>
            <a:off x="4129546" y="3425100"/>
            <a:ext cx="55226" cy="83368"/>
          </a:xfrm>
          <a:custGeom>
            <a:avLst/>
            <a:gdLst>
              <a:gd name="connsiteX0" fmla="*/ 55104 w 55226"/>
              <a:gd name="connsiteY0" fmla="*/ 725 h 83368"/>
              <a:gd name="connsiteX1" fmla="*/ 15417 w 55226"/>
              <a:gd name="connsiteY1" fmla="*/ 45175 h 83368"/>
              <a:gd name="connsiteX2" fmla="*/ 1129 w 55226"/>
              <a:gd name="connsiteY2" fmla="*/ 83275 h 83368"/>
              <a:gd name="connsiteX3" fmla="*/ 55104 w 55226"/>
              <a:gd name="connsiteY3" fmla="*/ 725 h 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26" h="83368">
                <a:moveTo>
                  <a:pt x="55104" y="725"/>
                </a:moveTo>
                <a:cubicBezTo>
                  <a:pt x="57485" y="-5625"/>
                  <a:pt x="24413" y="31417"/>
                  <a:pt x="15417" y="45175"/>
                </a:cubicBezTo>
                <a:cubicBezTo>
                  <a:pt x="6421" y="58933"/>
                  <a:pt x="-3369" y="85127"/>
                  <a:pt x="1129" y="83275"/>
                </a:cubicBezTo>
                <a:cubicBezTo>
                  <a:pt x="5627" y="81423"/>
                  <a:pt x="52723" y="7075"/>
                  <a:pt x="55104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6B2461E0-1BA3-4A1A-A252-B0C7AA1C1536}"/>
              </a:ext>
            </a:extLst>
          </p:cNvPr>
          <p:cNvSpPr/>
          <p:nvPr/>
        </p:nvSpPr>
        <p:spPr>
          <a:xfrm>
            <a:off x="4084575" y="2992127"/>
            <a:ext cx="163641" cy="142002"/>
          </a:xfrm>
          <a:custGeom>
            <a:avLst/>
            <a:gdLst>
              <a:gd name="connsiteX0" fmla="*/ 163575 w 163641"/>
              <a:gd name="connsiteY0" fmla="*/ 311 h 142002"/>
              <a:gd name="connsiteX1" fmla="*/ 103250 w 163641"/>
              <a:gd name="connsiteY1" fmla="*/ 52698 h 142002"/>
              <a:gd name="connsiteX2" fmla="*/ 63 w 163641"/>
              <a:gd name="connsiteY2" fmla="*/ 141598 h 142002"/>
              <a:gd name="connsiteX3" fmla="*/ 88963 w 163641"/>
              <a:gd name="connsiteY3" fmla="*/ 82861 h 142002"/>
              <a:gd name="connsiteX4" fmla="*/ 163575 w 163641"/>
              <a:gd name="connsiteY4" fmla="*/ 311 h 14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41" h="142002">
                <a:moveTo>
                  <a:pt x="163575" y="311"/>
                </a:moveTo>
                <a:cubicBezTo>
                  <a:pt x="165956" y="-4716"/>
                  <a:pt x="103250" y="52698"/>
                  <a:pt x="103250" y="52698"/>
                </a:cubicBezTo>
                <a:cubicBezTo>
                  <a:pt x="75998" y="76246"/>
                  <a:pt x="2444" y="136571"/>
                  <a:pt x="63" y="141598"/>
                </a:cubicBezTo>
                <a:cubicBezTo>
                  <a:pt x="-2318" y="146625"/>
                  <a:pt x="62505" y="103499"/>
                  <a:pt x="88963" y="82861"/>
                </a:cubicBezTo>
                <a:cubicBezTo>
                  <a:pt x="115421" y="62223"/>
                  <a:pt x="161194" y="5338"/>
                  <a:pt x="163575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6D47AC4C-AF9F-4A39-A0A8-46725449C6D1}"/>
              </a:ext>
            </a:extLst>
          </p:cNvPr>
          <p:cNvSpPr/>
          <p:nvPr/>
        </p:nvSpPr>
        <p:spPr>
          <a:xfrm>
            <a:off x="4564377" y="2911424"/>
            <a:ext cx="81090" cy="317465"/>
          </a:xfrm>
          <a:custGeom>
            <a:avLst/>
            <a:gdLst>
              <a:gd name="connsiteX0" fmla="*/ 17148 w 81090"/>
              <a:gd name="connsiteY0" fmla="*/ 51 h 317465"/>
              <a:gd name="connsiteX1" fmla="*/ 18736 w 81090"/>
              <a:gd name="connsiteY1" fmla="*/ 88951 h 317465"/>
              <a:gd name="connsiteX2" fmla="*/ 80648 w 81090"/>
              <a:gd name="connsiteY2" fmla="*/ 160389 h 317465"/>
              <a:gd name="connsiteX3" fmla="*/ 47311 w 81090"/>
              <a:gd name="connsiteY3" fmla="*/ 314376 h 317465"/>
              <a:gd name="connsiteX4" fmla="*/ 63186 w 81090"/>
              <a:gd name="connsiteY4" fmla="*/ 255639 h 317465"/>
              <a:gd name="connsiteX5" fmla="*/ 45723 w 81090"/>
              <a:gd name="connsiteY5" fmla="*/ 161976 h 317465"/>
              <a:gd name="connsiteX6" fmla="*/ 1273 w 81090"/>
              <a:gd name="connsiteY6" fmla="*/ 101651 h 317465"/>
              <a:gd name="connsiteX7" fmla="*/ 17148 w 81090"/>
              <a:gd name="connsiteY7" fmla="*/ 51 h 3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90" h="317465">
                <a:moveTo>
                  <a:pt x="17148" y="51"/>
                </a:moveTo>
                <a:cubicBezTo>
                  <a:pt x="20058" y="-2066"/>
                  <a:pt x="8153" y="62228"/>
                  <a:pt x="18736" y="88951"/>
                </a:cubicBezTo>
                <a:cubicBezTo>
                  <a:pt x="29319" y="115674"/>
                  <a:pt x="75886" y="122818"/>
                  <a:pt x="80648" y="160389"/>
                </a:cubicBezTo>
                <a:cubicBezTo>
                  <a:pt x="85410" y="197960"/>
                  <a:pt x="50221" y="298501"/>
                  <a:pt x="47311" y="314376"/>
                </a:cubicBezTo>
                <a:cubicBezTo>
                  <a:pt x="44401" y="330251"/>
                  <a:pt x="63451" y="281039"/>
                  <a:pt x="63186" y="255639"/>
                </a:cubicBezTo>
                <a:cubicBezTo>
                  <a:pt x="62921" y="230239"/>
                  <a:pt x="56042" y="187641"/>
                  <a:pt x="45723" y="161976"/>
                </a:cubicBezTo>
                <a:cubicBezTo>
                  <a:pt x="35404" y="136311"/>
                  <a:pt x="7623" y="124405"/>
                  <a:pt x="1273" y="101651"/>
                </a:cubicBezTo>
                <a:cubicBezTo>
                  <a:pt x="-5077" y="78897"/>
                  <a:pt x="14238" y="2168"/>
                  <a:pt x="17148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C93B19B0-FDDE-48D8-9663-71E960B776FC}"/>
              </a:ext>
            </a:extLst>
          </p:cNvPr>
          <p:cNvSpPr/>
          <p:nvPr/>
        </p:nvSpPr>
        <p:spPr>
          <a:xfrm>
            <a:off x="4669270" y="2850886"/>
            <a:ext cx="113435" cy="89815"/>
          </a:xfrm>
          <a:custGeom>
            <a:avLst/>
            <a:gdLst>
              <a:gd name="connsiteX0" fmla="*/ 112280 w 113435"/>
              <a:gd name="connsiteY0" fmla="*/ 264 h 89815"/>
              <a:gd name="connsiteX1" fmla="*/ 1155 w 113435"/>
              <a:gd name="connsiteY1" fmla="*/ 87577 h 89815"/>
              <a:gd name="connsiteX2" fmla="*/ 56718 w 113435"/>
              <a:gd name="connsiteY2" fmla="*/ 60589 h 89815"/>
              <a:gd name="connsiteX3" fmla="*/ 112280 w 113435"/>
              <a:gd name="connsiteY3" fmla="*/ 264 h 8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35" h="89815">
                <a:moveTo>
                  <a:pt x="112280" y="264"/>
                </a:moveTo>
                <a:cubicBezTo>
                  <a:pt x="103019" y="4762"/>
                  <a:pt x="10415" y="77523"/>
                  <a:pt x="1155" y="87577"/>
                </a:cubicBezTo>
                <a:cubicBezTo>
                  <a:pt x="-8105" y="97631"/>
                  <a:pt x="40843" y="71172"/>
                  <a:pt x="56718" y="60589"/>
                </a:cubicBezTo>
                <a:cubicBezTo>
                  <a:pt x="72593" y="50006"/>
                  <a:pt x="121541" y="-4234"/>
                  <a:pt x="112280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FB590B33-1245-4B40-952C-E599D9ED409E}"/>
              </a:ext>
            </a:extLst>
          </p:cNvPr>
          <p:cNvSpPr/>
          <p:nvPr/>
        </p:nvSpPr>
        <p:spPr>
          <a:xfrm>
            <a:off x="3849252" y="3012376"/>
            <a:ext cx="321167" cy="75493"/>
          </a:xfrm>
          <a:custGeom>
            <a:avLst/>
            <a:gdLst>
              <a:gd name="connsiteX0" fmla="*/ 321111 w 321167"/>
              <a:gd name="connsiteY0" fmla="*/ 699 h 75493"/>
              <a:gd name="connsiteX1" fmla="*/ 92511 w 321167"/>
              <a:gd name="connsiteY1" fmla="*/ 16574 h 75493"/>
              <a:gd name="connsiteX2" fmla="*/ 436 w 321167"/>
              <a:gd name="connsiteY2" fmla="*/ 75312 h 75493"/>
              <a:gd name="connsiteX3" fmla="*/ 70286 w 321167"/>
              <a:gd name="connsiteY3" fmla="*/ 34037 h 75493"/>
              <a:gd name="connsiteX4" fmla="*/ 321111 w 321167"/>
              <a:gd name="connsiteY4" fmla="*/ 699 h 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67" h="75493">
                <a:moveTo>
                  <a:pt x="321111" y="699"/>
                </a:moveTo>
                <a:cubicBezTo>
                  <a:pt x="324815" y="-2212"/>
                  <a:pt x="145957" y="4139"/>
                  <a:pt x="92511" y="16574"/>
                </a:cubicBezTo>
                <a:cubicBezTo>
                  <a:pt x="39065" y="29009"/>
                  <a:pt x="4140" y="72402"/>
                  <a:pt x="436" y="75312"/>
                </a:cubicBezTo>
                <a:cubicBezTo>
                  <a:pt x="-3268" y="78223"/>
                  <a:pt x="16311" y="45414"/>
                  <a:pt x="70286" y="34037"/>
                </a:cubicBezTo>
                <a:cubicBezTo>
                  <a:pt x="124261" y="22660"/>
                  <a:pt x="317407" y="3610"/>
                  <a:pt x="321111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D3DB734D-D86E-442C-97ED-E1C00C163AAC}"/>
              </a:ext>
            </a:extLst>
          </p:cNvPr>
          <p:cNvSpPr/>
          <p:nvPr/>
        </p:nvSpPr>
        <p:spPr>
          <a:xfrm>
            <a:off x="4275069" y="4014715"/>
            <a:ext cx="295549" cy="38674"/>
          </a:xfrm>
          <a:custGeom>
            <a:avLst/>
            <a:gdLst>
              <a:gd name="connsiteX0" fmla="*/ 69 w 295549"/>
              <a:gd name="connsiteY0" fmla="*/ 73 h 38674"/>
              <a:gd name="connsiteX1" fmla="*/ 139769 w 295549"/>
              <a:gd name="connsiteY1" fmla="*/ 38173 h 38674"/>
              <a:gd name="connsiteX2" fmla="*/ 293756 w 295549"/>
              <a:gd name="connsiteY2" fmla="*/ 22298 h 38674"/>
              <a:gd name="connsiteX3" fmla="*/ 217556 w 295549"/>
              <a:gd name="connsiteY3" fmla="*/ 28648 h 38674"/>
              <a:gd name="connsiteX4" fmla="*/ 122306 w 295549"/>
              <a:gd name="connsiteY4" fmla="*/ 28648 h 38674"/>
              <a:gd name="connsiteX5" fmla="*/ 69 w 295549"/>
              <a:gd name="connsiteY5" fmla="*/ 73 h 3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49" h="38674">
                <a:moveTo>
                  <a:pt x="69" y="73"/>
                </a:moveTo>
                <a:cubicBezTo>
                  <a:pt x="2979" y="1660"/>
                  <a:pt x="90821" y="34469"/>
                  <a:pt x="139769" y="38173"/>
                </a:cubicBezTo>
                <a:cubicBezTo>
                  <a:pt x="188717" y="41877"/>
                  <a:pt x="280792" y="23885"/>
                  <a:pt x="293756" y="22298"/>
                </a:cubicBezTo>
                <a:cubicBezTo>
                  <a:pt x="306720" y="20711"/>
                  <a:pt x="246131" y="27590"/>
                  <a:pt x="217556" y="28648"/>
                </a:cubicBezTo>
                <a:cubicBezTo>
                  <a:pt x="188981" y="29706"/>
                  <a:pt x="158025" y="34204"/>
                  <a:pt x="122306" y="28648"/>
                </a:cubicBezTo>
                <a:cubicBezTo>
                  <a:pt x="86587" y="23092"/>
                  <a:pt x="-2841" y="-1514"/>
                  <a:pt x="6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269492B2-3C79-45D1-846F-3D4E8E3BDDFA}"/>
              </a:ext>
            </a:extLst>
          </p:cNvPr>
          <p:cNvSpPr/>
          <p:nvPr/>
        </p:nvSpPr>
        <p:spPr>
          <a:xfrm>
            <a:off x="4390434" y="3428807"/>
            <a:ext cx="24494" cy="101708"/>
          </a:xfrm>
          <a:custGeom>
            <a:avLst/>
            <a:gdLst>
              <a:gd name="connsiteX0" fmla="*/ 24404 w 24494"/>
              <a:gd name="connsiteY0" fmla="*/ 193 h 101708"/>
              <a:gd name="connsiteX1" fmla="*/ 591 w 24494"/>
              <a:gd name="connsiteY1" fmla="*/ 98618 h 101708"/>
              <a:gd name="connsiteX2" fmla="*/ 8529 w 24494"/>
              <a:gd name="connsiteY2" fmla="*/ 73218 h 101708"/>
              <a:gd name="connsiteX3" fmla="*/ 24404 w 24494"/>
              <a:gd name="connsiteY3" fmla="*/ 193 h 10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" h="101708">
                <a:moveTo>
                  <a:pt x="24404" y="193"/>
                </a:moveTo>
                <a:cubicBezTo>
                  <a:pt x="23081" y="4426"/>
                  <a:pt x="3237" y="86447"/>
                  <a:pt x="591" y="98618"/>
                </a:cubicBezTo>
                <a:cubicBezTo>
                  <a:pt x="-2055" y="110789"/>
                  <a:pt x="4825" y="83801"/>
                  <a:pt x="8529" y="73218"/>
                </a:cubicBezTo>
                <a:cubicBezTo>
                  <a:pt x="12233" y="62635"/>
                  <a:pt x="25727" y="-4040"/>
                  <a:pt x="24404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CC9DF2CA-F29C-4245-B46D-983FF66F7472}"/>
              </a:ext>
            </a:extLst>
          </p:cNvPr>
          <p:cNvSpPr/>
          <p:nvPr/>
        </p:nvSpPr>
        <p:spPr>
          <a:xfrm>
            <a:off x="4460812" y="3460303"/>
            <a:ext cx="27061" cy="94181"/>
          </a:xfrm>
          <a:custGeom>
            <a:avLst/>
            <a:gdLst>
              <a:gd name="connsiteX0" fmla="*/ 1651 w 27061"/>
              <a:gd name="connsiteY0" fmla="*/ 447 h 94181"/>
              <a:gd name="connsiteX1" fmla="*/ 27051 w 27061"/>
              <a:gd name="connsiteY1" fmla="*/ 92522 h 94181"/>
              <a:gd name="connsiteX2" fmla="*/ 4826 w 27061"/>
              <a:gd name="connsiteY2" fmla="*/ 57597 h 94181"/>
              <a:gd name="connsiteX3" fmla="*/ 1651 w 27061"/>
              <a:gd name="connsiteY3" fmla="*/ 447 h 9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1" h="94181">
                <a:moveTo>
                  <a:pt x="1651" y="447"/>
                </a:moveTo>
                <a:cubicBezTo>
                  <a:pt x="5355" y="6268"/>
                  <a:pt x="26522" y="82997"/>
                  <a:pt x="27051" y="92522"/>
                </a:cubicBezTo>
                <a:cubicBezTo>
                  <a:pt x="27580" y="102047"/>
                  <a:pt x="8530" y="67916"/>
                  <a:pt x="4826" y="57597"/>
                </a:cubicBezTo>
                <a:cubicBezTo>
                  <a:pt x="1122" y="47278"/>
                  <a:pt x="-2053" y="-5374"/>
                  <a:pt x="165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F5F34FE1-D115-4E04-B997-3B7F11BBC4ED}"/>
              </a:ext>
            </a:extLst>
          </p:cNvPr>
          <p:cNvSpPr/>
          <p:nvPr/>
        </p:nvSpPr>
        <p:spPr>
          <a:xfrm>
            <a:off x="4473547" y="1968642"/>
            <a:ext cx="775136" cy="435786"/>
          </a:xfrm>
          <a:custGeom>
            <a:avLst/>
            <a:gdLst>
              <a:gd name="connsiteX0" fmla="*/ 28 w 775136"/>
              <a:gd name="connsiteY0" fmla="*/ 1446 h 435786"/>
              <a:gd name="connsiteX1" fmla="*/ 298478 w 775136"/>
              <a:gd name="connsiteY1" fmla="*/ 14146 h 435786"/>
              <a:gd name="connsiteX2" fmla="*/ 492153 w 775136"/>
              <a:gd name="connsiteY2" fmla="*/ 85583 h 435786"/>
              <a:gd name="connsiteX3" fmla="*/ 587403 w 775136"/>
              <a:gd name="connsiteY3" fmla="*/ 157021 h 435786"/>
              <a:gd name="connsiteX4" fmla="*/ 774728 w 775136"/>
              <a:gd name="connsiteY4" fmla="*/ 434833 h 435786"/>
              <a:gd name="connsiteX5" fmla="*/ 635028 w 775136"/>
              <a:gd name="connsiteY5" fmla="*/ 244333 h 435786"/>
              <a:gd name="connsiteX6" fmla="*/ 549303 w 775136"/>
              <a:gd name="connsiteY6" fmla="*/ 141146 h 435786"/>
              <a:gd name="connsiteX7" fmla="*/ 315941 w 775136"/>
              <a:gd name="connsiteY7" fmla="*/ 34783 h 435786"/>
              <a:gd name="connsiteX8" fmla="*/ 28 w 775136"/>
              <a:gd name="connsiteY8" fmla="*/ 1446 h 4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36" h="435786">
                <a:moveTo>
                  <a:pt x="28" y="1446"/>
                </a:moveTo>
                <a:cubicBezTo>
                  <a:pt x="-2883" y="-1994"/>
                  <a:pt x="216457" y="123"/>
                  <a:pt x="298478" y="14146"/>
                </a:cubicBezTo>
                <a:cubicBezTo>
                  <a:pt x="380499" y="28169"/>
                  <a:pt x="443999" y="61771"/>
                  <a:pt x="492153" y="85583"/>
                </a:cubicBezTo>
                <a:cubicBezTo>
                  <a:pt x="540307" y="109395"/>
                  <a:pt x="540307" y="98813"/>
                  <a:pt x="587403" y="157021"/>
                </a:cubicBezTo>
                <a:cubicBezTo>
                  <a:pt x="634499" y="215229"/>
                  <a:pt x="766790" y="420281"/>
                  <a:pt x="774728" y="434833"/>
                </a:cubicBezTo>
                <a:cubicBezTo>
                  <a:pt x="782666" y="449385"/>
                  <a:pt x="672599" y="293281"/>
                  <a:pt x="635028" y="244333"/>
                </a:cubicBezTo>
                <a:cubicBezTo>
                  <a:pt x="597457" y="195385"/>
                  <a:pt x="602484" y="176071"/>
                  <a:pt x="549303" y="141146"/>
                </a:cubicBezTo>
                <a:cubicBezTo>
                  <a:pt x="496122" y="106221"/>
                  <a:pt x="401137" y="57008"/>
                  <a:pt x="315941" y="34783"/>
                </a:cubicBezTo>
                <a:cubicBezTo>
                  <a:pt x="230745" y="12558"/>
                  <a:pt x="2939" y="4886"/>
                  <a:pt x="28" y="1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27378A9B-9268-4C3A-AE7C-0561B5DE8EAA}"/>
              </a:ext>
            </a:extLst>
          </p:cNvPr>
          <p:cNvSpPr/>
          <p:nvPr/>
        </p:nvSpPr>
        <p:spPr>
          <a:xfrm>
            <a:off x="3780429" y="1944876"/>
            <a:ext cx="705532" cy="306933"/>
          </a:xfrm>
          <a:custGeom>
            <a:avLst/>
            <a:gdLst>
              <a:gd name="connsiteX0" fmla="*/ 702671 w 705532"/>
              <a:gd name="connsiteY0" fmla="*/ 36324 h 306933"/>
              <a:gd name="connsiteX1" fmla="*/ 529634 w 705532"/>
              <a:gd name="connsiteY1" fmla="*/ 6162 h 306933"/>
              <a:gd name="connsiteX2" fmla="*/ 305796 w 705532"/>
              <a:gd name="connsiteY2" fmla="*/ 52199 h 306933"/>
              <a:gd name="connsiteX3" fmla="*/ 4171 w 705532"/>
              <a:gd name="connsiteY3" fmla="*/ 304612 h 306933"/>
              <a:gd name="connsiteX4" fmla="*/ 147046 w 705532"/>
              <a:gd name="connsiteY4" fmla="*/ 168087 h 306933"/>
              <a:gd name="connsiteX5" fmla="*/ 386759 w 705532"/>
              <a:gd name="connsiteY5" fmla="*/ 6162 h 306933"/>
              <a:gd name="connsiteX6" fmla="*/ 702671 w 705532"/>
              <a:gd name="connsiteY6" fmla="*/ 36324 h 3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532" h="306933">
                <a:moveTo>
                  <a:pt x="702671" y="36324"/>
                </a:moveTo>
                <a:cubicBezTo>
                  <a:pt x="726483" y="36324"/>
                  <a:pt x="595780" y="3516"/>
                  <a:pt x="529634" y="6162"/>
                </a:cubicBezTo>
                <a:cubicBezTo>
                  <a:pt x="463488" y="8808"/>
                  <a:pt x="393373" y="2457"/>
                  <a:pt x="305796" y="52199"/>
                </a:cubicBezTo>
                <a:cubicBezTo>
                  <a:pt x="218219" y="101941"/>
                  <a:pt x="30629" y="285297"/>
                  <a:pt x="4171" y="304612"/>
                </a:cubicBezTo>
                <a:cubicBezTo>
                  <a:pt x="-22287" y="323927"/>
                  <a:pt x="83281" y="217829"/>
                  <a:pt x="147046" y="168087"/>
                </a:cubicBezTo>
                <a:cubicBezTo>
                  <a:pt x="210811" y="118345"/>
                  <a:pt x="294684" y="30239"/>
                  <a:pt x="386759" y="6162"/>
                </a:cubicBezTo>
                <a:cubicBezTo>
                  <a:pt x="478834" y="-17915"/>
                  <a:pt x="678859" y="36324"/>
                  <a:pt x="702671" y="36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2EB6385B-C0AC-4D7D-9972-39940B77D45B}"/>
              </a:ext>
            </a:extLst>
          </p:cNvPr>
          <p:cNvSpPr/>
          <p:nvPr/>
        </p:nvSpPr>
        <p:spPr>
          <a:xfrm>
            <a:off x="3543644" y="2251910"/>
            <a:ext cx="242892" cy="580370"/>
          </a:xfrm>
          <a:custGeom>
            <a:avLst/>
            <a:gdLst>
              <a:gd name="connsiteX0" fmla="*/ 239369 w 242892"/>
              <a:gd name="connsiteY0" fmla="*/ 3928 h 580370"/>
              <a:gd name="connsiteX1" fmla="*/ 180631 w 242892"/>
              <a:gd name="connsiteY1" fmla="*/ 149978 h 580370"/>
              <a:gd name="connsiteX2" fmla="*/ 123481 w 242892"/>
              <a:gd name="connsiteY2" fmla="*/ 254753 h 580370"/>
              <a:gd name="connsiteX3" fmla="*/ 4419 w 242892"/>
              <a:gd name="connsiteY3" fmla="*/ 567490 h 580370"/>
              <a:gd name="connsiteX4" fmla="*/ 29819 w 242892"/>
              <a:gd name="connsiteY4" fmla="*/ 500815 h 580370"/>
              <a:gd name="connsiteX5" fmla="*/ 71094 w 242892"/>
              <a:gd name="connsiteY5" fmla="*/ 319840 h 580370"/>
              <a:gd name="connsiteX6" fmla="*/ 239369 w 242892"/>
              <a:gd name="connsiteY6" fmla="*/ 3928 h 58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92" h="580370">
                <a:moveTo>
                  <a:pt x="239369" y="3928"/>
                </a:moveTo>
                <a:cubicBezTo>
                  <a:pt x="257625" y="-24382"/>
                  <a:pt x="199946" y="108174"/>
                  <a:pt x="180631" y="149978"/>
                </a:cubicBezTo>
                <a:cubicBezTo>
                  <a:pt x="161316" y="191782"/>
                  <a:pt x="152850" y="185168"/>
                  <a:pt x="123481" y="254753"/>
                </a:cubicBezTo>
                <a:cubicBezTo>
                  <a:pt x="94112" y="324338"/>
                  <a:pt x="20029" y="526480"/>
                  <a:pt x="4419" y="567490"/>
                </a:cubicBezTo>
                <a:cubicBezTo>
                  <a:pt x="-11191" y="608500"/>
                  <a:pt x="18707" y="542090"/>
                  <a:pt x="29819" y="500815"/>
                </a:cubicBezTo>
                <a:cubicBezTo>
                  <a:pt x="40931" y="459540"/>
                  <a:pt x="36434" y="401332"/>
                  <a:pt x="71094" y="319840"/>
                </a:cubicBezTo>
                <a:cubicBezTo>
                  <a:pt x="105754" y="238348"/>
                  <a:pt x="221113" y="32238"/>
                  <a:pt x="239369" y="3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A8D2DDD3-BDB9-49C1-97D0-81E669924927}"/>
              </a:ext>
            </a:extLst>
          </p:cNvPr>
          <p:cNvSpPr/>
          <p:nvPr/>
        </p:nvSpPr>
        <p:spPr>
          <a:xfrm>
            <a:off x="3439895" y="2657415"/>
            <a:ext cx="154360" cy="591267"/>
          </a:xfrm>
          <a:custGeom>
            <a:avLst/>
            <a:gdLst>
              <a:gd name="connsiteX0" fmla="*/ 154205 w 154360"/>
              <a:gd name="connsiteY0" fmla="*/ 60 h 591267"/>
              <a:gd name="connsiteX1" fmla="*/ 46255 w 154360"/>
              <a:gd name="connsiteY1" fmla="*/ 192148 h 591267"/>
              <a:gd name="connsiteX2" fmla="*/ 31968 w 154360"/>
              <a:gd name="connsiteY2" fmla="*/ 300098 h 591267"/>
              <a:gd name="connsiteX3" fmla="*/ 218 w 154360"/>
              <a:gd name="connsiteY3" fmla="*/ 590610 h 591267"/>
              <a:gd name="connsiteX4" fmla="*/ 49430 w 154360"/>
              <a:gd name="connsiteY4" fmla="*/ 373123 h 591267"/>
              <a:gd name="connsiteX5" fmla="*/ 70068 w 154360"/>
              <a:gd name="connsiteY5" fmla="*/ 173098 h 591267"/>
              <a:gd name="connsiteX6" fmla="*/ 154205 w 154360"/>
              <a:gd name="connsiteY6" fmla="*/ 60 h 5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60" h="591267">
                <a:moveTo>
                  <a:pt x="154205" y="60"/>
                </a:moveTo>
                <a:cubicBezTo>
                  <a:pt x="150236" y="3235"/>
                  <a:pt x="66628" y="142142"/>
                  <a:pt x="46255" y="192148"/>
                </a:cubicBezTo>
                <a:cubicBezTo>
                  <a:pt x="25882" y="242154"/>
                  <a:pt x="39641" y="233688"/>
                  <a:pt x="31968" y="300098"/>
                </a:cubicBezTo>
                <a:cubicBezTo>
                  <a:pt x="24295" y="366508"/>
                  <a:pt x="-2692" y="578439"/>
                  <a:pt x="218" y="590610"/>
                </a:cubicBezTo>
                <a:cubicBezTo>
                  <a:pt x="3128" y="602781"/>
                  <a:pt x="37788" y="442708"/>
                  <a:pt x="49430" y="373123"/>
                </a:cubicBezTo>
                <a:cubicBezTo>
                  <a:pt x="61072" y="303538"/>
                  <a:pt x="54987" y="227602"/>
                  <a:pt x="70068" y="173098"/>
                </a:cubicBezTo>
                <a:cubicBezTo>
                  <a:pt x="85149" y="118594"/>
                  <a:pt x="158174" y="-3115"/>
                  <a:pt x="15420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356C5FBB-6837-4BE0-9ED2-78C1D8B297E5}"/>
              </a:ext>
            </a:extLst>
          </p:cNvPr>
          <p:cNvSpPr/>
          <p:nvPr/>
        </p:nvSpPr>
        <p:spPr>
          <a:xfrm>
            <a:off x="3424118" y="3244707"/>
            <a:ext cx="105179" cy="858233"/>
          </a:xfrm>
          <a:custGeom>
            <a:avLst/>
            <a:gdLst>
              <a:gd name="connsiteX0" fmla="*/ 4882 w 105179"/>
              <a:gd name="connsiteY0" fmla="*/ 143 h 858233"/>
              <a:gd name="connsiteX1" fmla="*/ 8057 w 105179"/>
              <a:gd name="connsiteY1" fmla="*/ 441468 h 858233"/>
              <a:gd name="connsiteX2" fmla="*/ 100132 w 105179"/>
              <a:gd name="connsiteY2" fmla="*/ 841518 h 858233"/>
              <a:gd name="connsiteX3" fmla="*/ 84257 w 105179"/>
              <a:gd name="connsiteY3" fmla="*/ 744681 h 858233"/>
              <a:gd name="connsiteX4" fmla="*/ 9645 w 105179"/>
              <a:gd name="connsiteY4" fmla="*/ 397018 h 858233"/>
              <a:gd name="connsiteX5" fmla="*/ 4882 w 105179"/>
              <a:gd name="connsiteY5" fmla="*/ 143 h 8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79" h="858233">
                <a:moveTo>
                  <a:pt x="4882" y="143"/>
                </a:moveTo>
                <a:cubicBezTo>
                  <a:pt x="4617" y="7551"/>
                  <a:pt x="-7818" y="301239"/>
                  <a:pt x="8057" y="441468"/>
                </a:cubicBezTo>
                <a:cubicBezTo>
                  <a:pt x="23932" y="581697"/>
                  <a:pt x="87432" y="790982"/>
                  <a:pt x="100132" y="841518"/>
                </a:cubicBezTo>
                <a:cubicBezTo>
                  <a:pt x="112832" y="892054"/>
                  <a:pt x="99338" y="818764"/>
                  <a:pt x="84257" y="744681"/>
                </a:cubicBezTo>
                <a:cubicBezTo>
                  <a:pt x="69176" y="670598"/>
                  <a:pt x="21551" y="519255"/>
                  <a:pt x="9645" y="397018"/>
                </a:cubicBezTo>
                <a:cubicBezTo>
                  <a:pt x="-2261" y="274781"/>
                  <a:pt x="5147" y="-7265"/>
                  <a:pt x="488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EDBDB2CE-BB0C-4C28-A494-35C23CE6D3F9}"/>
              </a:ext>
            </a:extLst>
          </p:cNvPr>
          <p:cNvSpPr/>
          <p:nvPr/>
        </p:nvSpPr>
        <p:spPr>
          <a:xfrm>
            <a:off x="3520298" y="4089925"/>
            <a:ext cx="550283" cy="429731"/>
          </a:xfrm>
          <a:custGeom>
            <a:avLst/>
            <a:gdLst>
              <a:gd name="connsiteX0" fmla="*/ 2365 w 550283"/>
              <a:gd name="connsiteY0" fmla="*/ 1063 h 429731"/>
              <a:gd name="connsiteX1" fmla="*/ 127777 w 550283"/>
              <a:gd name="connsiteY1" fmla="*/ 193150 h 429731"/>
              <a:gd name="connsiteX2" fmla="*/ 527827 w 550283"/>
              <a:gd name="connsiteY2" fmla="*/ 420163 h 429731"/>
              <a:gd name="connsiteX3" fmla="*/ 454802 w 550283"/>
              <a:gd name="connsiteY3" fmla="*/ 361425 h 429731"/>
              <a:gd name="connsiteX4" fmla="*/ 78565 w 550283"/>
              <a:gd name="connsiteY4" fmla="*/ 126475 h 429731"/>
              <a:gd name="connsiteX5" fmla="*/ 2365 w 550283"/>
              <a:gd name="connsiteY5" fmla="*/ 1063 h 42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283" h="429731">
                <a:moveTo>
                  <a:pt x="2365" y="1063"/>
                </a:moveTo>
                <a:cubicBezTo>
                  <a:pt x="10567" y="12175"/>
                  <a:pt x="40200" y="123300"/>
                  <a:pt x="127777" y="193150"/>
                </a:cubicBezTo>
                <a:cubicBezTo>
                  <a:pt x="215354" y="263000"/>
                  <a:pt x="473323" y="392117"/>
                  <a:pt x="527827" y="420163"/>
                </a:cubicBezTo>
                <a:cubicBezTo>
                  <a:pt x="582331" y="448209"/>
                  <a:pt x="529679" y="410373"/>
                  <a:pt x="454802" y="361425"/>
                </a:cubicBezTo>
                <a:cubicBezTo>
                  <a:pt x="379925" y="312477"/>
                  <a:pt x="152648" y="184683"/>
                  <a:pt x="78565" y="126475"/>
                </a:cubicBezTo>
                <a:cubicBezTo>
                  <a:pt x="4482" y="68267"/>
                  <a:pt x="-5837" y="-10049"/>
                  <a:pt x="236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405F8839-F8F3-4AEF-9BF2-D7AE83A571D2}"/>
              </a:ext>
            </a:extLst>
          </p:cNvPr>
          <p:cNvSpPr/>
          <p:nvPr/>
        </p:nvSpPr>
        <p:spPr>
          <a:xfrm>
            <a:off x="3898779" y="4295775"/>
            <a:ext cx="567244" cy="190071"/>
          </a:xfrm>
          <a:custGeom>
            <a:avLst/>
            <a:gdLst>
              <a:gd name="connsiteX0" fmla="*/ 121 w 567244"/>
              <a:gd name="connsiteY0" fmla="*/ 0 h 190071"/>
              <a:gd name="connsiteX1" fmla="*/ 263646 w 567244"/>
              <a:gd name="connsiteY1" fmla="*/ 150813 h 190071"/>
              <a:gd name="connsiteX2" fmla="*/ 563684 w 567244"/>
              <a:gd name="connsiteY2" fmla="*/ 188913 h 190071"/>
              <a:gd name="connsiteX3" fmla="*/ 436684 w 567244"/>
              <a:gd name="connsiteY3" fmla="*/ 180975 h 190071"/>
              <a:gd name="connsiteX4" fmla="*/ 296984 w 567244"/>
              <a:gd name="connsiteY4" fmla="*/ 184150 h 190071"/>
              <a:gd name="connsiteX5" fmla="*/ 230309 w 567244"/>
              <a:gd name="connsiteY5" fmla="*/ 149225 h 190071"/>
              <a:gd name="connsiteX6" fmla="*/ 121 w 567244"/>
              <a:gd name="connsiteY6" fmla="*/ 0 h 19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244" h="190071">
                <a:moveTo>
                  <a:pt x="121" y="0"/>
                </a:moveTo>
                <a:cubicBezTo>
                  <a:pt x="5677" y="265"/>
                  <a:pt x="169719" y="119328"/>
                  <a:pt x="263646" y="150813"/>
                </a:cubicBezTo>
                <a:cubicBezTo>
                  <a:pt x="357573" y="182298"/>
                  <a:pt x="534844" y="183886"/>
                  <a:pt x="563684" y="188913"/>
                </a:cubicBezTo>
                <a:cubicBezTo>
                  <a:pt x="592524" y="193940"/>
                  <a:pt x="436684" y="180975"/>
                  <a:pt x="436684" y="180975"/>
                </a:cubicBezTo>
                <a:cubicBezTo>
                  <a:pt x="392234" y="180181"/>
                  <a:pt x="331380" y="189442"/>
                  <a:pt x="296984" y="184150"/>
                </a:cubicBezTo>
                <a:cubicBezTo>
                  <a:pt x="262588" y="178858"/>
                  <a:pt x="279257" y="177271"/>
                  <a:pt x="230309" y="149225"/>
                </a:cubicBezTo>
                <a:cubicBezTo>
                  <a:pt x="181361" y="121179"/>
                  <a:pt x="-5435" y="-265"/>
                  <a:pt x="1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1DBCA3EF-DC41-4E89-AE2D-E8B801040B86}"/>
              </a:ext>
            </a:extLst>
          </p:cNvPr>
          <p:cNvSpPr/>
          <p:nvPr/>
        </p:nvSpPr>
        <p:spPr>
          <a:xfrm>
            <a:off x="4047593" y="4498064"/>
            <a:ext cx="911507" cy="88325"/>
          </a:xfrm>
          <a:custGeom>
            <a:avLst/>
            <a:gdLst>
              <a:gd name="connsiteX0" fmla="*/ 532 w 911507"/>
              <a:gd name="connsiteY0" fmla="*/ 8849 h 88325"/>
              <a:gd name="connsiteX1" fmla="*/ 383120 w 911507"/>
              <a:gd name="connsiteY1" fmla="*/ 81874 h 88325"/>
              <a:gd name="connsiteX2" fmla="*/ 659345 w 911507"/>
              <a:gd name="connsiteY2" fmla="*/ 75524 h 88325"/>
              <a:gd name="connsiteX3" fmla="*/ 908582 w 911507"/>
              <a:gd name="connsiteY3" fmla="*/ 911 h 88325"/>
              <a:gd name="connsiteX4" fmla="*/ 784757 w 911507"/>
              <a:gd name="connsiteY4" fmla="*/ 35836 h 88325"/>
              <a:gd name="connsiteX5" fmla="*/ 618070 w 911507"/>
              <a:gd name="connsiteY5" fmla="*/ 62824 h 88325"/>
              <a:gd name="connsiteX6" fmla="*/ 306920 w 911507"/>
              <a:gd name="connsiteY6" fmla="*/ 53299 h 88325"/>
              <a:gd name="connsiteX7" fmla="*/ 532 w 911507"/>
              <a:gd name="connsiteY7" fmla="*/ 8849 h 8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507" h="88325">
                <a:moveTo>
                  <a:pt x="532" y="8849"/>
                </a:moveTo>
                <a:cubicBezTo>
                  <a:pt x="13232" y="13612"/>
                  <a:pt x="273318" y="70762"/>
                  <a:pt x="383120" y="81874"/>
                </a:cubicBezTo>
                <a:cubicBezTo>
                  <a:pt x="492922" y="92986"/>
                  <a:pt x="571768" y="89018"/>
                  <a:pt x="659345" y="75524"/>
                </a:cubicBezTo>
                <a:cubicBezTo>
                  <a:pt x="746922" y="62030"/>
                  <a:pt x="887680" y="7526"/>
                  <a:pt x="908582" y="911"/>
                </a:cubicBezTo>
                <a:cubicBezTo>
                  <a:pt x="929484" y="-5704"/>
                  <a:pt x="833176" y="25517"/>
                  <a:pt x="784757" y="35836"/>
                </a:cubicBezTo>
                <a:cubicBezTo>
                  <a:pt x="736338" y="46155"/>
                  <a:pt x="697709" y="59914"/>
                  <a:pt x="618070" y="62824"/>
                </a:cubicBezTo>
                <a:cubicBezTo>
                  <a:pt x="538431" y="65734"/>
                  <a:pt x="408255" y="61236"/>
                  <a:pt x="306920" y="53299"/>
                </a:cubicBezTo>
                <a:cubicBezTo>
                  <a:pt x="205585" y="45362"/>
                  <a:pt x="-12168" y="4086"/>
                  <a:pt x="532" y="8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C8C006D3-7A35-4DDD-8550-642C49C98A64}"/>
              </a:ext>
            </a:extLst>
          </p:cNvPr>
          <p:cNvSpPr/>
          <p:nvPr/>
        </p:nvSpPr>
        <p:spPr>
          <a:xfrm>
            <a:off x="4915310" y="3952490"/>
            <a:ext cx="441275" cy="572704"/>
          </a:xfrm>
          <a:custGeom>
            <a:avLst/>
            <a:gdLst>
              <a:gd name="connsiteX0" fmla="*/ 437740 w 441275"/>
              <a:gd name="connsiteY0" fmla="*/ 3560 h 572704"/>
              <a:gd name="connsiteX1" fmla="*/ 318678 w 441275"/>
              <a:gd name="connsiteY1" fmla="*/ 282960 h 572704"/>
              <a:gd name="connsiteX2" fmla="*/ 77378 w 441275"/>
              <a:gd name="connsiteY2" fmla="*/ 535373 h 572704"/>
              <a:gd name="connsiteX3" fmla="*/ 2765 w 441275"/>
              <a:gd name="connsiteY3" fmla="*/ 568710 h 572704"/>
              <a:gd name="connsiteX4" fmla="*/ 23403 w 441275"/>
              <a:gd name="connsiteY4" fmla="*/ 563948 h 572704"/>
              <a:gd name="connsiteX5" fmla="*/ 93253 w 441275"/>
              <a:gd name="connsiteY5" fmla="*/ 495685 h 572704"/>
              <a:gd name="connsiteX6" fmla="*/ 380590 w 441275"/>
              <a:gd name="connsiteY6" fmla="*/ 151198 h 572704"/>
              <a:gd name="connsiteX7" fmla="*/ 437740 w 441275"/>
              <a:gd name="connsiteY7" fmla="*/ 3560 h 57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75" h="572704">
                <a:moveTo>
                  <a:pt x="437740" y="3560"/>
                </a:moveTo>
                <a:cubicBezTo>
                  <a:pt x="427421" y="25520"/>
                  <a:pt x="378738" y="194324"/>
                  <a:pt x="318678" y="282960"/>
                </a:cubicBezTo>
                <a:cubicBezTo>
                  <a:pt x="258618" y="371596"/>
                  <a:pt x="130030" y="487748"/>
                  <a:pt x="77378" y="535373"/>
                </a:cubicBezTo>
                <a:cubicBezTo>
                  <a:pt x="24726" y="582998"/>
                  <a:pt x="11761" y="563948"/>
                  <a:pt x="2765" y="568710"/>
                </a:cubicBezTo>
                <a:cubicBezTo>
                  <a:pt x="-6231" y="573472"/>
                  <a:pt x="8322" y="576119"/>
                  <a:pt x="23403" y="563948"/>
                </a:cubicBezTo>
                <a:cubicBezTo>
                  <a:pt x="38484" y="551777"/>
                  <a:pt x="33722" y="564477"/>
                  <a:pt x="93253" y="495685"/>
                </a:cubicBezTo>
                <a:cubicBezTo>
                  <a:pt x="152784" y="426893"/>
                  <a:pt x="323440" y="237452"/>
                  <a:pt x="380590" y="151198"/>
                </a:cubicBezTo>
                <a:cubicBezTo>
                  <a:pt x="437740" y="64944"/>
                  <a:pt x="448059" y="-18400"/>
                  <a:pt x="437740" y="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EBEE4EFF-F05F-4C76-BEA8-F2875A8565FB}"/>
              </a:ext>
            </a:extLst>
          </p:cNvPr>
          <p:cNvSpPr/>
          <p:nvPr/>
        </p:nvSpPr>
        <p:spPr>
          <a:xfrm>
            <a:off x="5313691" y="3449469"/>
            <a:ext cx="161702" cy="622885"/>
          </a:xfrm>
          <a:custGeom>
            <a:avLst/>
            <a:gdLst>
              <a:gd name="connsiteX0" fmla="*/ 161597 w 161702"/>
              <a:gd name="connsiteY0" fmla="*/ 169 h 622885"/>
              <a:gd name="connsiteX1" fmla="*/ 115559 w 161702"/>
              <a:gd name="connsiteY1" fmla="*/ 265281 h 622885"/>
              <a:gd name="connsiteX2" fmla="*/ 10784 w 161702"/>
              <a:gd name="connsiteY2" fmla="*/ 600244 h 622885"/>
              <a:gd name="connsiteX3" fmla="*/ 13959 w 161702"/>
              <a:gd name="connsiteY3" fmla="*/ 552619 h 622885"/>
              <a:gd name="connsiteX4" fmla="*/ 104447 w 161702"/>
              <a:gd name="connsiteY4" fmla="*/ 230356 h 622885"/>
              <a:gd name="connsiteX5" fmla="*/ 161597 w 161702"/>
              <a:gd name="connsiteY5" fmla="*/ 169 h 6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702" h="622885">
                <a:moveTo>
                  <a:pt x="161597" y="169"/>
                </a:moveTo>
                <a:cubicBezTo>
                  <a:pt x="163449" y="5990"/>
                  <a:pt x="140694" y="165269"/>
                  <a:pt x="115559" y="265281"/>
                </a:cubicBezTo>
                <a:cubicBezTo>
                  <a:pt x="90424" y="365293"/>
                  <a:pt x="27717" y="552354"/>
                  <a:pt x="10784" y="600244"/>
                </a:cubicBezTo>
                <a:cubicBezTo>
                  <a:pt x="-6149" y="648134"/>
                  <a:pt x="-1652" y="614267"/>
                  <a:pt x="13959" y="552619"/>
                </a:cubicBezTo>
                <a:cubicBezTo>
                  <a:pt x="29569" y="490971"/>
                  <a:pt x="80370" y="320843"/>
                  <a:pt x="104447" y="230356"/>
                </a:cubicBezTo>
                <a:cubicBezTo>
                  <a:pt x="128524" y="139869"/>
                  <a:pt x="159745" y="-5652"/>
                  <a:pt x="161597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A136B8D5-C0FA-443F-8B19-FC0213607377}"/>
              </a:ext>
            </a:extLst>
          </p:cNvPr>
          <p:cNvSpPr/>
          <p:nvPr/>
        </p:nvSpPr>
        <p:spPr>
          <a:xfrm>
            <a:off x="5408557" y="2867024"/>
            <a:ext cx="79883" cy="671658"/>
          </a:xfrm>
          <a:custGeom>
            <a:avLst/>
            <a:gdLst>
              <a:gd name="connsiteX0" fmla="*/ 56 w 79883"/>
              <a:gd name="connsiteY0" fmla="*/ 1 h 671658"/>
              <a:gd name="connsiteX1" fmla="*/ 77843 w 79883"/>
              <a:gd name="connsiteY1" fmla="*/ 300039 h 671658"/>
              <a:gd name="connsiteX2" fmla="*/ 57206 w 79883"/>
              <a:gd name="connsiteY2" fmla="*/ 655639 h 671658"/>
              <a:gd name="connsiteX3" fmla="*/ 57206 w 79883"/>
              <a:gd name="connsiteY3" fmla="*/ 579439 h 671658"/>
              <a:gd name="connsiteX4" fmla="*/ 65143 w 79883"/>
              <a:gd name="connsiteY4" fmla="*/ 303214 h 671658"/>
              <a:gd name="connsiteX5" fmla="*/ 56 w 79883"/>
              <a:gd name="connsiteY5" fmla="*/ 1 h 67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83" h="671658">
                <a:moveTo>
                  <a:pt x="56" y="1"/>
                </a:moveTo>
                <a:cubicBezTo>
                  <a:pt x="2173" y="-528"/>
                  <a:pt x="68318" y="190766"/>
                  <a:pt x="77843" y="300039"/>
                </a:cubicBezTo>
                <a:cubicBezTo>
                  <a:pt x="87368" y="409312"/>
                  <a:pt x="60646" y="609072"/>
                  <a:pt x="57206" y="655639"/>
                </a:cubicBezTo>
                <a:cubicBezTo>
                  <a:pt x="53767" y="702206"/>
                  <a:pt x="55883" y="638176"/>
                  <a:pt x="57206" y="579439"/>
                </a:cubicBezTo>
                <a:cubicBezTo>
                  <a:pt x="58529" y="520702"/>
                  <a:pt x="74668" y="399522"/>
                  <a:pt x="65143" y="303214"/>
                </a:cubicBezTo>
                <a:cubicBezTo>
                  <a:pt x="55618" y="206906"/>
                  <a:pt x="-2061" y="530"/>
                  <a:pt x="5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C72366D5-BCC3-40EC-B672-000CBF423031}"/>
              </a:ext>
            </a:extLst>
          </p:cNvPr>
          <p:cNvSpPr/>
          <p:nvPr/>
        </p:nvSpPr>
        <p:spPr>
          <a:xfrm>
            <a:off x="5237106" y="2385307"/>
            <a:ext cx="204692" cy="607978"/>
          </a:xfrm>
          <a:custGeom>
            <a:avLst/>
            <a:gdLst>
              <a:gd name="connsiteX0" fmla="*/ 57 w 204692"/>
              <a:gd name="connsiteY0" fmla="*/ 706 h 607978"/>
              <a:gd name="connsiteX1" fmla="*/ 109594 w 204692"/>
              <a:gd name="connsiteY1" fmla="*/ 134056 h 607978"/>
              <a:gd name="connsiteX2" fmla="*/ 134994 w 204692"/>
              <a:gd name="connsiteY2" fmla="*/ 384881 h 607978"/>
              <a:gd name="connsiteX3" fmla="*/ 203257 w 204692"/>
              <a:gd name="connsiteY3" fmla="*/ 602368 h 607978"/>
              <a:gd name="connsiteX4" fmla="*/ 179444 w 204692"/>
              <a:gd name="connsiteY4" fmla="*/ 527756 h 607978"/>
              <a:gd name="connsiteX5" fmla="*/ 155632 w 204692"/>
              <a:gd name="connsiteY5" fmla="*/ 354718 h 607978"/>
              <a:gd name="connsiteX6" fmla="*/ 125469 w 204692"/>
              <a:gd name="connsiteY6" fmla="*/ 94368 h 607978"/>
              <a:gd name="connsiteX7" fmla="*/ 57 w 204692"/>
              <a:gd name="connsiteY7" fmla="*/ 706 h 6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692" h="607978">
                <a:moveTo>
                  <a:pt x="57" y="706"/>
                </a:moveTo>
                <a:cubicBezTo>
                  <a:pt x="-2589" y="7321"/>
                  <a:pt x="87104" y="70027"/>
                  <a:pt x="109594" y="134056"/>
                </a:cubicBezTo>
                <a:cubicBezTo>
                  <a:pt x="132084" y="198085"/>
                  <a:pt x="119384" y="306829"/>
                  <a:pt x="134994" y="384881"/>
                </a:cubicBezTo>
                <a:cubicBezTo>
                  <a:pt x="150605" y="462933"/>
                  <a:pt x="195849" y="578556"/>
                  <a:pt x="203257" y="602368"/>
                </a:cubicBezTo>
                <a:cubicBezTo>
                  <a:pt x="210665" y="626181"/>
                  <a:pt x="187381" y="569031"/>
                  <a:pt x="179444" y="527756"/>
                </a:cubicBezTo>
                <a:cubicBezTo>
                  <a:pt x="171507" y="486481"/>
                  <a:pt x="164628" y="426949"/>
                  <a:pt x="155632" y="354718"/>
                </a:cubicBezTo>
                <a:cubicBezTo>
                  <a:pt x="146636" y="282487"/>
                  <a:pt x="150869" y="154164"/>
                  <a:pt x="125469" y="94368"/>
                </a:cubicBezTo>
                <a:cubicBezTo>
                  <a:pt x="100069" y="34572"/>
                  <a:pt x="2703" y="-5909"/>
                  <a:pt x="57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1287E4AE-C7D5-47F8-A00C-4D7569C4935C}"/>
              </a:ext>
            </a:extLst>
          </p:cNvPr>
          <p:cNvSpPr/>
          <p:nvPr/>
        </p:nvSpPr>
        <p:spPr>
          <a:xfrm>
            <a:off x="5314468" y="3480022"/>
            <a:ext cx="337912" cy="733705"/>
          </a:xfrm>
          <a:custGeom>
            <a:avLst/>
            <a:gdLst>
              <a:gd name="connsiteX0" fmla="*/ 141770 w 337912"/>
              <a:gd name="connsiteY0" fmla="*/ 56928 h 733705"/>
              <a:gd name="connsiteX1" fmla="*/ 254482 w 337912"/>
              <a:gd name="connsiteY1" fmla="*/ 2953 h 733705"/>
              <a:gd name="connsiteX2" fmla="*/ 316395 w 337912"/>
              <a:gd name="connsiteY2" fmla="*/ 41053 h 733705"/>
              <a:gd name="connsiteX3" fmla="*/ 335445 w 337912"/>
              <a:gd name="connsiteY3" fmla="*/ 317278 h 733705"/>
              <a:gd name="connsiteX4" fmla="*/ 267182 w 337912"/>
              <a:gd name="connsiteY4" fmla="*/ 485553 h 733705"/>
              <a:gd name="connsiteX5" fmla="*/ 189395 w 337912"/>
              <a:gd name="connsiteY5" fmla="*/ 623666 h 733705"/>
              <a:gd name="connsiteX6" fmla="*/ 148120 w 337912"/>
              <a:gd name="connsiteY6" fmla="*/ 718916 h 733705"/>
              <a:gd name="connsiteX7" fmla="*/ 81445 w 337912"/>
              <a:gd name="connsiteY7" fmla="*/ 717328 h 733705"/>
              <a:gd name="connsiteX8" fmla="*/ 482 w 337912"/>
              <a:gd name="connsiteY8" fmla="*/ 564928 h 733705"/>
              <a:gd name="connsiteX9" fmla="*/ 51282 w 337912"/>
              <a:gd name="connsiteY9" fmla="*/ 658591 h 733705"/>
              <a:gd name="connsiteX10" fmla="*/ 122720 w 337912"/>
              <a:gd name="connsiteY10" fmla="*/ 717328 h 733705"/>
              <a:gd name="connsiteX11" fmla="*/ 151295 w 337912"/>
              <a:gd name="connsiteY11" fmla="*/ 668116 h 733705"/>
              <a:gd name="connsiteX12" fmla="*/ 227495 w 337912"/>
              <a:gd name="connsiteY12" fmla="*/ 542703 h 733705"/>
              <a:gd name="connsiteX13" fmla="*/ 310045 w 337912"/>
              <a:gd name="connsiteY13" fmla="*/ 347441 h 733705"/>
              <a:gd name="connsiteX14" fmla="*/ 311632 w 337912"/>
              <a:gd name="connsiteY14" fmla="*/ 188691 h 733705"/>
              <a:gd name="connsiteX15" fmla="*/ 287820 w 337912"/>
              <a:gd name="connsiteY15" fmla="*/ 31528 h 733705"/>
              <a:gd name="connsiteX16" fmla="*/ 141770 w 337912"/>
              <a:gd name="connsiteY16" fmla="*/ 56928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912" h="733705">
                <a:moveTo>
                  <a:pt x="141770" y="56928"/>
                </a:moveTo>
                <a:cubicBezTo>
                  <a:pt x="136214" y="52165"/>
                  <a:pt x="225378" y="5599"/>
                  <a:pt x="254482" y="2953"/>
                </a:cubicBezTo>
                <a:cubicBezTo>
                  <a:pt x="283586" y="307"/>
                  <a:pt x="302901" y="-11334"/>
                  <a:pt x="316395" y="41053"/>
                </a:cubicBezTo>
                <a:cubicBezTo>
                  <a:pt x="329889" y="93440"/>
                  <a:pt x="343647" y="243195"/>
                  <a:pt x="335445" y="317278"/>
                </a:cubicBezTo>
                <a:cubicBezTo>
                  <a:pt x="327243" y="391361"/>
                  <a:pt x="291524" y="434488"/>
                  <a:pt x="267182" y="485553"/>
                </a:cubicBezTo>
                <a:cubicBezTo>
                  <a:pt x="242840" y="536618"/>
                  <a:pt x="209239" y="584772"/>
                  <a:pt x="189395" y="623666"/>
                </a:cubicBezTo>
                <a:cubicBezTo>
                  <a:pt x="169551" y="662560"/>
                  <a:pt x="166112" y="703306"/>
                  <a:pt x="148120" y="718916"/>
                </a:cubicBezTo>
                <a:cubicBezTo>
                  <a:pt x="130128" y="734526"/>
                  <a:pt x="106051" y="742993"/>
                  <a:pt x="81445" y="717328"/>
                </a:cubicBezTo>
                <a:cubicBezTo>
                  <a:pt x="56839" y="691663"/>
                  <a:pt x="5509" y="574718"/>
                  <a:pt x="482" y="564928"/>
                </a:cubicBezTo>
                <a:cubicBezTo>
                  <a:pt x="-4545" y="555139"/>
                  <a:pt x="30909" y="633191"/>
                  <a:pt x="51282" y="658591"/>
                </a:cubicBezTo>
                <a:cubicBezTo>
                  <a:pt x="71655" y="683991"/>
                  <a:pt x="106051" y="715741"/>
                  <a:pt x="122720" y="717328"/>
                </a:cubicBezTo>
                <a:cubicBezTo>
                  <a:pt x="139389" y="718915"/>
                  <a:pt x="133832" y="697220"/>
                  <a:pt x="151295" y="668116"/>
                </a:cubicBezTo>
                <a:cubicBezTo>
                  <a:pt x="168758" y="639012"/>
                  <a:pt x="201037" y="596149"/>
                  <a:pt x="227495" y="542703"/>
                </a:cubicBezTo>
                <a:cubicBezTo>
                  <a:pt x="253953" y="489257"/>
                  <a:pt x="296022" y="406443"/>
                  <a:pt x="310045" y="347441"/>
                </a:cubicBezTo>
                <a:cubicBezTo>
                  <a:pt x="324068" y="288439"/>
                  <a:pt x="315336" y="241343"/>
                  <a:pt x="311632" y="188691"/>
                </a:cubicBezTo>
                <a:cubicBezTo>
                  <a:pt x="307928" y="136039"/>
                  <a:pt x="313220" y="52695"/>
                  <a:pt x="287820" y="31528"/>
                </a:cubicBezTo>
                <a:cubicBezTo>
                  <a:pt x="262420" y="10361"/>
                  <a:pt x="147326" y="61691"/>
                  <a:pt x="141770" y="5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E3106115-C14A-4EA0-AD4D-BBE4858EA88C}"/>
              </a:ext>
            </a:extLst>
          </p:cNvPr>
          <p:cNvSpPr/>
          <p:nvPr/>
        </p:nvSpPr>
        <p:spPr>
          <a:xfrm>
            <a:off x="3174606" y="3311632"/>
            <a:ext cx="316450" cy="740476"/>
          </a:xfrm>
          <a:custGeom>
            <a:avLst/>
            <a:gdLst>
              <a:gd name="connsiteX0" fmla="*/ 246457 w 316450"/>
              <a:gd name="connsiteY0" fmla="*/ 85618 h 740476"/>
              <a:gd name="connsiteX1" fmla="*/ 141682 w 316450"/>
              <a:gd name="connsiteY1" fmla="*/ 7831 h 740476"/>
              <a:gd name="connsiteX2" fmla="*/ 68657 w 316450"/>
              <a:gd name="connsiteY2" fmla="*/ 14181 h 740476"/>
              <a:gd name="connsiteX3" fmla="*/ 22619 w 316450"/>
              <a:gd name="connsiteY3" fmla="*/ 109431 h 740476"/>
              <a:gd name="connsiteX4" fmla="*/ 394 w 316450"/>
              <a:gd name="connsiteY4" fmla="*/ 253893 h 740476"/>
              <a:gd name="connsiteX5" fmla="*/ 9919 w 316450"/>
              <a:gd name="connsiteY5" fmla="*/ 311043 h 740476"/>
              <a:gd name="connsiteX6" fmla="*/ 28969 w 316450"/>
              <a:gd name="connsiteY6" fmla="*/ 357081 h 740476"/>
              <a:gd name="connsiteX7" fmla="*/ 55957 w 316450"/>
              <a:gd name="connsiteY7" fmla="*/ 428518 h 740476"/>
              <a:gd name="connsiteX8" fmla="*/ 55957 w 316450"/>
              <a:gd name="connsiteY8" fmla="*/ 545993 h 740476"/>
              <a:gd name="connsiteX9" fmla="*/ 94057 w 316450"/>
              <a:gd name="connsiteY9" fmla="*/ 620606 h 740476"/>
              <a:gd name="connsiteX10" fmla="*/ 224232 w 316450"/>
              <a:gd name="connsiteY10" fmla="*/ 734906 h 740476"/>
              <a:gd name="connsiteX11" fmla="*/ 244869 w 316450"/>
              <a:gd name="connsiteY11" fmla="*/ 712681 h 740476"/>
              <a:gd name="connsiteX12" fmla="*/ 316307 w 316450"/>
              <a:gd name="connsiteY12" fmla="*/ 625368 h 740476"/>
              <a:gd name="connsiteX13" fmla="*/ 262332 w 316450"/>
              <a:gd name="connsiteY13" fmla="*/ 663468 h 740476"/>
              <a:gd name="connsiteX14" fmla="*/ 227407 w 316450"/>
              <a:gd name="connsiteY14" fmla="*/ 701568 h 740476"/>
              <a:gd name="connsiteX15" fmla="*/ 71832 w 316450"/>
              <a:gd name="connsiteY15" fmla="*/ 557106 h 740476"/>
              <a:gd name="connsiteX16" fmla="*/ 65482 w 316450"/>
              <a:gd name="connsiteY16" fmla="*/ 372956 h 740476"/>
              <a:gd name="connsiteX17" fmla="*/ 14682 w 316450"/>
              <a:gd name="connsiteY17" fmla="*/ 263418 h 740476"/>
              <a:gd name="connsiteX18" fmla="*/ 78182 w 316450"/>
              <a:gd name="connsiteY18" fmla="*/ 28468 h 740476"/>
              <a:gd name="connsiteX19" fmla="*/ 133744 w 316450"/>
              <a:gd name="connsiteY19" fmla="*/ 15768 h 740476"/>
              <a:gd name="connsiteX20" fmla="*/ 246457 w 316450"/>
              <a:gd name="connsiteY20" fmla="*/ 85618 h 7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450" h="740476">
                <a:moveTo>
                  <a:pt x="246457" y="85618"/>
                </a:moveTo>
                <a:cubicBezTo>
                  <a:pt x="247780" y="84295"/>
                  <a:pt x="171315" y="19737"/>
                  <a:pt x="141682" y="7831"/>
                </a:cubicBezTo>
                <a:cubicBezTo>
                  <a:pt x="112049" y="-4075"/>
                  <a:pt x="88501" y="-2752"/>
                  <a:pt x="68657" y="14181"/>
                </a:cubicBezTo>
                <a:cubicBezTo>
                  <a:pt x="48813" y="31114"/>
                  <a:pt x="33996" y="69479"/>
                  <a:pt x="22619" y="109431"/>
                </a:cubicBezTo>
                <a:cubicBezTo>
                  <a:pt x="11242" y="149383"/>
                  <a:pt x="2511" y="220291"/>
                  <a:pt x="394" y="253893"/>
                </a:cubicBezTo>
                <a:cubicBezTo>
                  <a:pt x="-1723" y="287495"/>
                  <a:pt x="5156" y="293845"/>
                  <a:pt x="9919" y="311043"/>
                </a:cubicBezTo>
                <a:cubicBezTo>
                  <a:pt x="14681" y="328241"/>
                  <a:pt x="21296" y="337502"/>
                  <a:pt x="28969" y="357081"/>
                </a:cubicBezTo>
                <a:cubicBezTo>
                  <a:pt x="36642" y="376660"/>
                  <a:pt x="51459" y="397033"/>
                  <a:pt x="55957" y="428518"/>
                </a:cubicBezTo>
                <a:cubicBezTo>
                  <a:pt x="60455" y="460003"/>
                  <a:pt x="49607" y="513978"/>
                  <a:pt x="55957" y="545993"/>
                </a:cubicBezTo>
                <a:cubicBezTo>
                  <a:pt x="62307" y="578008"/>
                  <a:pt x="66011" y="589121"/>
                  <a:pt x="94057" y="620606"/>
                </a:cubicBezTo>
                <a:cubicBezTo>
                  <a:pt x="122103" y="652091"/>
                  <a:pt x="199097" y="719560"/>
                  <a:pt x="224232" y="734906"/>
                </a:cubicBezTo>
                <a:cubicBezTo>
                  <a:pt x="249367" y="750252"/>
                  <a:pt x="229523" y="730937"/>
                  <a:pt x="244869" y="712681"/>
                </a:cubicBezTo>
                <a:cubicBezTo>
                  <a:pt x="260215" y="694425"/>
                  <a:pt x="313397" y="633570"/>
                  <a:pt x="316307" y="625368"/>
                </a:cubicBezTo>
                <a:cubicBezTo>
                  <a:pt x="319218" y="617166"/>
                  <a:pt x="277149" y="650768"/>
                  <a:pt x="262332" y="663468"/>
                </a:cubicBezTo>
                <a:cubicBezTo>
                  <a:pt x="247515" y="676168"/>
                  <a:pt x="259157" y="719295"/>
                  <a:pt x="227407" y="701568"/>
                </a:cubicBezTo>
                <a:cubicBezTo>
                  <a:pt x="195657" y="683841"/>
                  <a:pt x="98819" y="611875"/>
                  <a:pt x="71832" y="557106"/>
                </a:cubicBezTo>
                <a:cubicBezTo>
                  <a:pt x="44845" y="502337"/>
                  <a:pt x="75007" y="421904"/>
                  <a:pt x="65482" y="372956"/>
                </a:cubicBezTo>
                <a:cubicBezTo>
                  <a:pt x="55957" y="324008"/>
                  <a:pt x="12565" y="320833"/>
                  <a:pt x="14682" y="263418"/>
                </a:cubicBezTo>
                <a:cubicBezTo>
                  <a:pt x="16799" y="206003"/>
                  <a:pt x="58338" y="69743"/>
                  <a:pt x="78182" y="28468"/>
                </a:cubicBezTo>
                <a:cubicBezTo>
                  <a:pt x="98026" y="-12807"/>
                  <a:pt x="106227" y="4920"/>
                  <a:pt x="133744" y="15768"/>
                </a:cubicBezTo>
                <a:cubicBezTo>
                  <a:pt x="161261" y="26616"/>
                  <a:pt x="245134" y="86941"/>
                  <a:pt x="246457" y="8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729D6605-01E1-4496-B3B7-03229134025B}"/>
              </a:ext>
            </a:extLst>
          </p:cNvPr>
          <p:cNvSpPr/>
          <p:nvPr/>
        </p:nvSpPr>
        <p:spPr>
          <a:xfrm>
            <a:off x="3169202" y="2341513"/>
            <a:ext cx="133306" cy="1011297"/>
          </a:xfrm>
          <a:custGeom>
            <a:avLst/>
            <a:gdLst>
              <a:gd name="connsiteX0" fmla="*/ 132798 w 133306"/>
              <a:gd name="connsiteY0" fmla="*/ 50 h 1011297"/>
              <a:gd name="connsiteX1" fmla="*/ 16911 w 133306"/>
              <a:gd name="connsiteY1" fmla="*/ 306437 h 1011297"/>
              <a:gd name="connsiteX2" fmla="*/ 7386 w 133306"/>
              <a:gd name="connsiteY2" fmla="*/ 474712 h 1011297"/>
              <a:gd name="connsiteX3" fmla="*/ 81998 w 133306"/>
              <a:gd name="connsiteY3" fmla="*/ 982712 h 1011297"/>
              <a:gd name="connsiteX4" fmla="*/ 85173 w 133306"/>
              <a:gd name="connsiteY4" fmla="*/ 927150 h 1011297"/>
              <a:gd name="connsiteX5" fmla="*/ 66123 w 133306"/>
              <a:gd name="connsiteY5" fmla="*/ 757287 h 1011297"/>
              <a:gd name="connsiteX6" fmla="*/ 59773 w 133306"/>
              <a:gd name="connsiteY6" fmla="*/ 330250 h 1011297"/>
              <a:gd name="connsiteX7" fmla="*/ 132798 w 133306"/>
              <a:gd name="connsiteY7" fmla="*/ 50 h 10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06" h="1011297">
                <a:moveTo>
                  <a:pt x="132798" y="50"/>
                </a:moveTo>
                <a:cubicBezTo>
                  <a:pt x="125655" y="-3919"/>
                  <a:pt x="37813" y="227327"/>
                  <a:pt x="16911" y="306437"/>
                </a:cubicBezTo>
                <a:cubicBezTo>
                  <a:pt x="-3991" y="385547"/>
                  <a:pt x="-3462" y="362000"/>
                  <a:pt x="7386" y="474712"/>
                </a:cubicBezTo>
                <a:cubicBezTo>
                  <a:pt x="18234" y="587424"/>
                  <a:pt x="69034" y="907306"/>
                  <a:pt x="81998" y="982712"/>
                </a:cubicBezTo>
                <a:cubicBezTo>
                  <a:pt x="94962" y="1058118"/>
                  <a:pt x="87819" y="964721"/>
                  <a:pt x="85173" y="927150"/>
                </a:cubicBezTo>
                <a:cubicBezTo>
                  <a:pt x="82527" y="889579"/>
                  <a:pt x="70356" y="856770"/>
                  <a:pt x="66123" y="757287"/>
                </a:cubicBezTo>
                <a:cubicBezTo>
                  <a:pt x="61890" y="657804"/>
                  <a:pt x="49983" y="452752"/>
                  <a:pt x="59773" y="330250"/>
                </a:cubicBezTo>
                <a:cubicBezTo>
                  <a:pt x="69563" y="207748"/>
                  <a:pt x="139941" y="4019"/>
                  <a:pt x="13279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C49714A5-C02A-459F-BBA0-49B38D41E2FF}"/>
              </a:ext>
            </a:extLst>
          </p:cNvPr>
          <p:cNvSpPr/>
          <p:nvPr/>
        </p:nvSpPr>
        <p:spPr>
          <a:xfrm>
            <a:off x="3302682" y="1707955"/>
            <a:ext cx="561817" cy="468042"/>
          </a:xfrm>
          <a:custGeom>
            <a:avLst/>
            <a:gdLst>
              <a:gd name="connsiteX0" fmla="*/ 561293 w 561817"/>
              <a:gd name="connsiteY0" fmla="*/ 195 h 468042"/>
              <a:gd name="connsiteX1" fmla="*/ 324756 w 561817"/>
              <a:gd name="connsiteY1" fmla="*/ 125608 h 468042"/>
              <a:gd name="connsiteX2" fmla="*/ 259668 w 561817"/>
              <a:gd name="connsiteY2" fmla="*/ 211333 h 468042"/>
              <a:gd name="connsiteX3" fmla="*/ 192993 w 561817"/>
              <a:gd name="connsiteY3" fmla="*/ 303408 h 468042"/>
              <a:gd name="connsiteX4" fmla="*/ 2493 w 561817"/>
              <a:gd name="connsiteY4" fmla="*/ 462158 h 468042"/>
              <a:gd name="connsiteX5" fmla="*/ 104093 w 561817"/>
              <a:gd name="connsiteY5" fmla="*/ 401833 h 468042"/>
              <a:gd name="connsiteX6" fmla="*/ 380318 w 561817"/>
              <a:gd name="connsiteY6" fmla="*/ 104970 h 468042"/>
              <a:gd name="connsiteX7" fmla="*/ 561293 w 561817"/>
              <a:gd name="connsiteY7" fmla="*/ 195 h 46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817" h="468042">
                <a:moveTo>
                  <a:pt x="561293" y="195"/>
                </a:moveTo>
                <a:cubicBezTo>
                  <a:pt x="552033" y="3635"/>
                  <a:pt x="375027" y="90418"/>
                  <a:pt x="324756" y="125608"/>
                </a:cubicBezTo>
                <a:cubicBezTo>
                  <a:pt x="274485" y="160798"/>
                  <a:pt x="281628" y="181700"/>
                  <a:pt x="259668" y="211333"/>
                </a:cubicBezTo>
                <a:cubicBezTo>
                  <a:pt x="237708" y="240966"/>
                  <a:pt x="235856" y="261604"/>
                  <a:pt x="192993" y="303408"/>
                </a:cubicBezTo>
                <a:cubicBezTo>
                  <a:pt x="150130" y="345212"/>
                  <a:pt x="17310" y="445754"/>
                  <a:pt x="2493" y="462158"/>
                </a:cubicBezTo>
                <a:cubicBezTo>
                  <a:pt x="-12324" y="478562"/>
                  <a:pt x="41122" y="461364"/>
                  <a:pt x="104093" y="401833"/>
                </a:cubicBezTo>
                <a:cubicBezTo>
                  <a:pt x="167064" y="342302"/>
                  <a:pt x="305441" y="170851"/>
                  <a:pt x="380318" y="104970"/>
                </a:cubicBezTo>
                <a:cubicBezTo>
                  <a:pt x="455195" y="39089"/>
                  <a:pt x="570553" y="-3245"/>
                  <a:pt x="561293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CF0DC97E-E940-4AD7-BBF7-C051157D2AE9}"/>
              </a:ext>
            </a:extLst>
          </p:cNvPr>
          <p:cNvSpPr/>
          <p:nvPr/>
        </p:nvSpPr>
        <p:spPr>
          <a:xfrm>
            <a:off x="3146852" y="2130675"/>
            <a:ext cx="242087" cy="378330"/>
          </a:xfrm>
          <a:custGeom>
            <a:avLst/>
            <a:gdLst>
              <a:gd name="connsiteX0" fmla="*/ 239286 w 242087"/>
              <a:gd name="connsiteY0" fmla="*/ 1338 h 378330"/>
              <a:gd name="connsiteX1" fmla="*/ 153561 w 242087"/>
              <a:gd name="connsiteY1" fmla="*/ 141038 h 378330"/>
              <a:gd name="connsiteX2" fmla="*/ 5923 w 242087"/>
              <a:gd name="connsiteY2" fmla="*/ 371225 h 378330"/>
              <a:gd name="connsiteX3" fmla="*/ 31323 w 242087"/>
              <a:gd name="connsiteY3" fmla="*/ 310900 h 378330"/>
              <a:gd name="connsiteX4" fmla="*/ 51961 w 242087"/>
              <a:gd name="connsiteY4" fmla="*/ 222000 h 378330"/>
              <a:gd name="connsiteX5" fmla="*/ 239286 w 242087"/>
              <a:gd name="connsiteY5" fmla="*/ 1338 h 37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7" h="378330">
                <a:moveTo>
                  <a:pt x="239286" y="1338"/>
                </a:moveTo>
                <a:cubicBezTo>
                  <a:pt x="256219" y="-12156"/>
                  <a:pt x="192455" y="79390"/>
                  <a:pt x="153561" y="141038"/>
                </a:cubicBezTo>
                <a:cubicBezTo>
                  <a:pt x="114667" y="202686"/>
                  <a:pt x="26296" y="342915"/>
                  <a:pt x="5923" y="371225"/>
                </a:cubicBezTo>
                <a:cubicBezTo>
                  <a:pt x="-14450" y="399535"/>
                  <a:pt x="23650" y="335771"/>
                  <a:pt x="31323" y="310900"/>
                </a:cubicBezTo>
                <a:cubicBezTo>
                  <a:pt x="38996" y="286029"/>
                  <a:pt x="11215" y="268302"/>
                  <a:pt x="51961" y="222000"/>
                </a:cubicBezTo>
                <a:cubicBezTo>
                  <a:pt x="92707" y="175698"/>
                  <a:pt x="222353" y="14832"/>
                  <a:pt x="23928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712AC7E9-F9F8-4FE1-992F-E395270EE366}"/>
              </a:ext>
            </a:extLst>
          </p:cNvPr>
          <p:cNvSpPr/>
          <p:nvPr/>
        </p:nvSpPr>
        <p:spPr>
          <a:xfrm>
            <a:off x="3719513" y="1521960"/>
            <a:ext cx="876674" cy="256040"/>
          </a:xfrm>
          <a:custGeom>
            <a:avLst/>
            <a:gdLst>
              <a:gd name="connsiteX0" fmla="*/ 0 w 876674"/>
              <a:gd name="connsiteY0" fmla="*/ 256040 h 256040"/>
              <a:gd name="connsiteX1" fmla="*/ 185737 w 876674"/>
              <a:gd name="connsiteY1" fmla="*/ 160790 h 256040"/>
              <a:gd name="connsiteX2" fmla="*/ 393700 w 876674"/>
              <a:gd name="connsiteY2" fmla="*/ 54428 h 256040"/>
              <a:gd name="connsiteX3" fmla="*/ 550862 w 876674"/>
              <a:gd name="connsiteY3" fmla="*/ 22678 h 256040"/>
              <a:gd name="connsiteX4" fmla="*/ 866775 w 876674"/>
              <a:gd name="connsiteY4" fmla="*/ 13153 h 256040"/>
              <a:gd name="connsiteX5" fmla="*/ 760412 w 876674"/>
              <a:gd name="connsiteY5" fmla="*/ 453 h 256040"/>
              <a:gd name="connsiteX6" fmla="*/ 395287 w 876674"/>
              <a:gd name="connsiteY6" fmla="*/ 30615 h 256040"/>
              <a:gd name="connsiteX7" fmla="*/ 82550 w 876674"/>
              <a:gd name="connsiteY7" fmla="*/ 206828 h 256040"/>
              <a:gd name="connsiteX8" fmla="*/ 0 w 876674"/>
              <a:gd name="connsiteY8" fmla="*/ 256040 h 2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74" h="256040">
                <a:moveTo>
                  <a:pt x="0" y="256040"/>
                </a:moveTo>
                <a:lnTo>
                  <a:pt x="185737" y="160790"/>
                </a:lnTo>
                <a:cubicBezTo>
                  <a:pt x="251354" y="127188"/>
                  <a:pt x="332846" y="77447"/>
                  <a:pt x="393700" y="54428"/>
                </a:cubicBezTo>
                <a:cubicBezTo>
                  <a:pt x="454554" y="31409"/>
                  <a:pt x="472016" y="29557"/>
                  <a:pt x="550862" y="22678"/>
                </a:cubicBezTo>
                <a:cubicBezTo>
                  <a:pt x="629708" y="15799"/>
                  <a:pt x="831850" y="16857"/>
                  <a:pt x="866775" y="13153"/>
                </a:cubicBezTo>
                <a:cubicBezTo>
                  <a:pt x="901700" y="9449"/>
                  <a:pt x="838993" y="-2457"/>
                  <a:pt x="760412" y="453"/>
                </a:cubicBezTo>
                <a:cubicBezTo>
                  <a:pt x="681831" y="3363"/>
                  <a:pt x="508264" y="-3781"/>
                  <a:pt x="395287" y="30615"/>
                </a:cubicBezTo>
                <a:cubicBezTo>
                  <a:pt x="282310" y="65011"/>
                  <a:pt x="82550" y="206828"/>
                  <a:pt x="82550" y="206828"/>
                </a:cubicBezTo>
                <a:lnTo>
                  <a:pt x="0" y="25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7368C39D-C685-4879-9FF8-B0EEA1DB9AC0}"/>
              </a:ext>
            </a:extLst>
          </p:cNvPr>
          <p:cNvSpPr/>
          <p:nvPr/>
        </p:nvSpPr>
        <p:spPr>
          <a:xfrm>
            <a:off x="4603748" y="1525782"/>
            <a:ext cx="885383" cy="615824"/>
          </a:xfrm>
          <a:custGeom>
            <a:avLst/>
            <a:gdLst>
              <a:gd name="connsiteX0" fmla="*/ 2 w 885383"/>
              <a:gd name="connsiteY0" fmla="*/ 1393 h 615824"/>
              <a:gd name="connsiteX1" fmla="*/ 300040 w 885383"/>
              <a:gd name="connsiteY1" fmla="*/ 45843 h 615824"/>
              <a:gd name="connsiteX2" fmla="*/ 644527 w 885383"/>
              <a:gd name="connsiteY2" fmla="*/ 318893 h 615824"/>
              <a:gd name="connsiteX3" fmla="*/ 833440 w 885383"/>
              <a:gd name="connsiteY3" fmla="*/ 426843 h 615824"/>
              <a:gd name="connsiteX4" fmla="*/ 882652 w 885383"/>
              <a:gd name="connsiteY4" fmla="*/ 604643 h 615824"/>
              <a:gd name="connsiteX5" fmla="*/ 874715 w 885383"/>
              <a:gd name="connsiteY5" fmla="*/ 580831 h 615824"/>
              <a:gd name="connsiteX6" fmla="*/ 838202 w 885383"/>
              <a:gd name="connsiteY6" fmla="*/ 445893 h 615824"/>
              <a:gd name="connsiteX7" fmla="*/ 544515 w 885383"/>
              <a:gd name="connsiteY7" fmla="*/ 280793 h 615824"/>
              <a:gd name="connsiteX8" fmla="*/ 304802 w 885383"/>
              <a:gd name="connsiteY8" fmla="*/ 58543 h 615824"/>
              <a:gd name="connsiteX9" fmla="*/ 2 w 885383"/>
              <a:gd name="connsiteY9" fmla="*/ 1393 h 6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383" h="615824">
                <a:moveTo>
                  <a:pt x="2" y="1393"/>
                </a:moveTo>
                <a:cubicBezTo>
                  <a:pt x="-792" y="-724"/>
                  <a:pt x="192619" y="-7074"/>
                  <a:pt x="300040" y="45843"/>
                </a:cubicBezTo>
                <a:cubicBezTo>
                  <a:pt x="407461" y="98760"/>
                  <a:pt x="555627" y="255393"/>
                  <a:pt x="644527" y="318893"/>
                </a:cubicBezTo>
                <a:cubicBezTo>
                  <a:pt x="733427" y="382393"/>
                  <a:pt x="793753" y="379218"/>
                  <a:pt x="833440" y="426843"/>
                </a:cubicBezTo>
                <a:cubicBezTo>
                  <a:pt x="873127" y="474468"/>
                  <a:pt x="875773" y="578978"/>
                  <a:pt x="882652" y="604643"/>
                </a:cubicBezTo>
                <a:cubicBezTo>
                  <a:pt x="889531" y="630308"/>
                  <a:pt x="882123" y="607289"/>
                  <a:pt x="874715" y="580831"/>
                </a:cubicBezTo>
                <a:cubicBezTo>
                  <a:pt x="867307" y="554373"/>
                  <a:pt x="893235" y="495899"/>
                  <a:pt x="838202" y="445893"/>
                </a:cubicBezTo>
                <a:cubicBezTo>
                  <a:pt x="783169" y="395887"/>
                  <a:pt x="633415" y="345351"/>
                  <a:pt x="544515" y="280793"/>
                </a:cubicBezTo>
                <a:cubicBezTo>
                  <a:pt x="455615" y="216235"/>
                  <a:pt x="397935" y="103258"/>
                  <a:pt x="304802" y="58543"/>
                </a:cubicBezTo>
                <a:cubicBezTo>
                  <a:pt x="211669" y="13828"/>
                  <a:pt x="796" y="3510"/>
                  <a:pt x="2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8AC1B40B-8F24-4AAA-BD80-E84BD2C76822}"/>
              </a:ext>
            </a:extLst>
          </p:cNvPr>
          <p:cNvSpPr/>
          <p:nvPr/>
        </p:nvSpPr>
        <p:spPr>
          <a:xfrm>
            <a:off x="5455125" y="2119373"/>
            <a:ext cx="189706" cy="435978"/>
          </a:xfrm>
          <a:custGeom>
            <a:avLst/>
            <a:gdLst>
              <a:gd name="connsiteX0" fmla="*/ 2700 w 189706"/>
              <a:gd name="connsiteY0" fmla="*/ 1527 h 435978"/>
              <a:gd name="connsiteX1" fmla="*/ 159863 w 189706"/>
              <a:gd name="connsiteY1" fmla="*/ 98365 h 435978"/>
              <a:gd name="connsiteX2" fmla="*/ 185263 w 189706"/>
              <a:gd name="connsiteY2" fmla="*/ 419040 h 435978"/>
              <a:gd name="connsiteX3" fmla="*/ 185263 w 189706"/>
              <a:gd name="connsiteY3" fmla="*/ 368240 h 435978"/>
              <a:gd name="connsiteX4" fmla="*/ 140813 w 189706"/>
              <a:gd name="connsiteY4" fmla="*/ 169802 h 435978"/>
              <a:gd name="connsiteX5" fmla="*/ 64613 w 189706"/>
              <a:gd name="connsiteY5" fmla="*/ 47565 h 435978"/>
              <a:gd name="connsiteX6" fmla="*/ 2700 w 189706"/>
              <a:gd name="connsiteY6" fmla="*/ 1527 h 4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06" h="435978">
                <a:moveTo>
                  <a:pt x="2700" y="1527"/>
                </a:moveTo>
                <a:cubicBezTo>
                  <a:pt x="18575" y="9994"/>
                  <a:pt x="129436" y="28780"/>
                  <a:pt x="159863" y="98365"/>
                </a:cubicBezTo>
                <a:cubicBezTo>
                  <a:pt x="190290" y="167950"/>
                  <a:pt x="181030" y="374061"/>
                  <a:pt x="185263" y="419040"/>
                </a:cubicBezTo>
                <a:cubicBezTo>
                  <a:pt x="189496" y="464019"/>
                  <a:pt x="192671" y="409780"/>
                  <a:pt x="185263" y="368240"/>
                </a:cubicBezTo>
                <a:cubicBezTo>
                  <a:pt x="177855" y="326700"/>
                  <a:pt x="160921" y="223248"/>
                  <a:pt x="140813" y="169802"/>
                </a:cubicBezTo>
                <a:cubicBezTo>
                  <a:pt x="120705" y="116356"/>
                  <a:pt x="83928" y="73759"/>
                  <a:pt x="64613" y="47565"/>
                </a:cubicBezTo>
                <a:cubicBezTo>
                  <a:pt x="45298" y="21371"/>
                  <a:pt x="-13175" y="-6940"/>
                  <a:pt x="2700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090D23D0-E52E-41A6-BCD0-01EB703F5DEE}"/>
              </a:ext>
            </a:extLst>
          </p:cNvPr>
          <p:cNvSpPr/>
          <p:nvPr/>
        </p:nvSpPr>
        <p:spPr>
          <a:xfrm>
            <a:off x="5632590" y="2554912"/>
            <a:ext cx="158057" cy="190318"/>
          </a:xfrm>
          <a:custGeom>
            <a:avLst/>
            <a:gdLst>
              <a:gd name="connsiteX0" fmla="*/ 12560 w 158057"/>
              <a:gd name="connsiteY0" fmla="*/ 963 h 190318"/>
              <a:gd name="connsiteX1" fmla="*/ 96698 w 158057"/>
              <a:gd name="connsiteY1" fmla="*/ 154951 h 190318"/>
              <a:gd name="connsiteX2" fmla="*/ 157023 w 158057"/>
              <a:gd name="connsiteY2" fmla="*/ 189876 h 190318"/>
              <a:gd name="connsiteX3" fmla="*/ 136385 w 158057"/>
              <a:gd name="connsiteY3" fmla="*/ 175588 h 190318"/>
              <a:gd name="connsiteX4" fmla="*/ 14148 w 158057"/>
              <a:gd name="connsiteY4" fmla="*/ 93038 h 190318"/>
              <a:gd name="connsiteX5" fmla="*/ 12560 w 158057"/>
              <a:gd name="connsiteY5" fmla="*/ 963 h 19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57" h="190318">
                <a:moveTo>
                  <a:pt x="12560" y="963"/>
                </a:moveTo>
                <a:cubicBezTo>
                  <a:pt x="26318" y="11282"/>
                  <a:pt x="72621" y="123466"/>
                  <a:pt x="96698" y="154951"/>
                </a:cubicBezTo>
                <a:cubicBezTo>
                  <a:pt x="120775" y="186436"/>
                  <a:pt x="150409" y="186437"/>
                  <a:pt x="157023" y="189876"/>
                </a:cubicBezTo>
                <a:cubicBezTo>
                  <a:pt x="163637" y="193315"/>
                  <a:pt x="136385" y="175588"/>
                  <a:pt x="136385" y="175588"/>
                </a:cubicBezTo>
                <a:cubicBezTo>
                  <a:pt x="112573" y="159448"/>
                  <a:pt x="35844" y="120025"/>
                  <a:pt x="14148" y="93038"/>
                </a:cubicBezTo>
                <a:cubicBezTo>
                  <a:pt x="-7548" y="66051"/>
                  <a:pt x="-1198" y="-9356"/>
                  <a:pt x="12560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DF30408-0014-4D64-B299-6A05B0BD4B7B}"/>
              </a:ext>
            </a:extLst>
          </p:cNvPr>
          <p:cNvSpPr/>
          <p:nvPr/>
        </p:nvSpPr>
        <p:spPr>
          <a:xfrm>
            <a:off x="5702270" y="2690646"/>
            <a:ext cx="121241" cy="539867"/>
          </a:xfrm>
          <a:custGeom>
            <a:avLst/>
            <a:gdLst>
              <a:gd name="connsiteX0" fmla="*/ 30 w 121241"/>
              <a:gd name="connsiteY0" fmla="*/ 1754 h 539867"/>
              <a:gd name="connsiteX1" fmla="*/ 88930 w 121241"/>
              <a:gd name="connsiteY1" fmla="*/ 212892 h 539867"/>
              <a:gd name="connsiteX2" fmla="*/ 96868 w 121241"/>
              <a:gd name="connsiteY2" fmla="*/ 362117 h 539867"/>
              <a:gd name="connsiteX3" fmla="*/ 101630 w 121241"/>
              <a:gd name="connsiteY3" fmla="*/ 428792 h 539867"/>
              <a:gd name="connsiteX4" fmla="*/ 98455 w 121241"/>
              <a:gd name="connsiteY4" fmla="*/ 520867 h 539867"/>
              <a:gd name="connsiteX5" fmla="*/ 101630 w 121241"/>
              <a:gd name="connsiteY5" fmla="*/ 536742 h 539867"/>
              <a:gd name="connsiteX6" fmla="*/ 103218 w 121241"/>
              <a:gd name="connsiteY6" fmla="*/ 478004 h 539867"/>
              <a:gd name="connsiteX7" fmla="*/ 120680 w 121241"/>
              <a:gd name="connsiteY7" fmla="*/ 311317 h 539867"/>
              <a:gd name="connsiteX8" fmla="*/ 79405 w 121241"/>
              <a:gd name="connsiteY8" fmla="*/ 122404 h 539867"/>
              <a:gd name="connsiteX9" fmla="*/ 30 w 121241"/>
              <a:gd name="connsiteY9" fmla="*/ 1754 h 53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41" h="539867">
                <a:moveTo>
                  <a:pt x="30" y="1754"/>
                </a:moveTo>
                <a:cubicBezTo>
                  <a:pt x="1617" y="16835"/>
                  <a:pt x="72790" y="152832"/>
                  <a:pt x="88930" y="212892"/>
                </a:cubicBezTo>
                <a:cubicBezTo>
                  <a:pt x="105070" y="272952"/>
                  <a:pt x="94751" y="326134"/>
                  <a:pt x="96868" y="362117"/>
                </a:cubicBezTo>
                <a:cubicBezTo>
                  <a:pt x="98985" y="398100"/>
                  <a:pt x="101366" y="402334"/>
                  <a:pt x="101630" y="428792"/>
                </a:cubicBezTo>
                <a:cubicBezTo>
                  <a:pt x="101895" y="455250"/>
                  <a:pt x="98455" y="502875"/>
                  <a:pt x="98455" y="520867"/>
                </a:cubicBezTo>
                <a:cubicBezTo>
                  <a:pt x="98455" y="538859"/>
                  <a:pt x="100836" y="543886"/>
                  <a:pt x="101630" y="536742"/>
                </a:cubicBezTo>
                <a:cubicBezTo>
                  <a:pt x="102424" y="529598"/>
                  <a:pt x="100043" y="515575"/>
                  <a:pt x="103218" y="478004"/>
                </a:cubicBezTo>
                <a:cubicBezTo>
                  <a:pt x="106393" y="440433"/>
                  <a:pt x="124649" y="370583"/>
                  <a:pt x="120680" y="311317"/>
                </a:cubicBezTo>
                <a:cubicBezTo>
                  <a:pt x="116711" y="252051"/>
                  <a:pt x="98719" y="172410"/>
                  <a:pt x="79405" y="122404"/>
                </a:cubicBezTo>
                <a:cubicBezTo>
                  <a:pt x="60091" y="72398"/>
                  <a:pt x="-1557" y="-13327"/>
                  <a:pt x="30" y="1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9150E51-4731-4807-8375-D151590EA042}"/>
              </a:ext>
            </a:extLst>
          </p:cNvPr>
          <p:cNvSpPr/>
          <p:nvPr/>
        </p:nvSpPr>
        <p:spPr>
          <a:xfrm>
            <a:off x="5730818" y="3220847"/>
            <a:ext cx="65523" cy="445837"/>
          </a:xfrm>
          <a:custGeom>
            <a:avLst/>
            <a:gdLst>
              <a:gd name="connsiteX0" fmla="*/ 46095 w 65523"/>
              <a:gd name="connsiteY0" fmla="*/ 1778 h 445837"/>
              <a:gd name="connsiteX1" fmla="*/ 38157 w 65523"/>
              <a:gd name="connsiteY1" fmla="*/ 158941 h 445837"/>
              <a:gd name="connsiteX2" fmla="*/ 57 w 65523"/>
              <a:gd name="connsiteY2" fmla="*/ 197041 h 445837"/>
              <a:gd name="connsiteX3" fmla="*/ 47682 w 65523"/>
              <a:gd name="connsiteY3" fmla="*/ 435166 h 445837"/>
              <a:gd name="connsiteX4" fmla="*/ 41332 w 65523"/>
              <a:gd name="connsiteY4" fmla="*/ 387541 h 445837"/>
              <a:gd name="connsiteX5" fmla="*/ 33395 w 65523"/>
              <a:gd name="connsiteY5" fmla="*/ 235141 h 445837"/>
              <a:gd name="connsiteX6" fmla="*/ 33395 w 65523"/>
              <a:gd name="connsiteY6" fmla="*/ 193866 h 445837"/>
              <a:gd name="connsiteX7" fmla="*/ 65145 w 65523"/>
              <a:gd name="connsiteY7" fmla="*/ 81153 h 445837"/>
              <a:gd name="connsiteX8" fmla="*/ 46095 w 65523"/>
              <a:gd name="connsiteY8" fmla="*/ 1778 h 44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23" h="445837">
                <a:moveTo>
                  <a:pt x="46095" y="1778"/>
                </a:moveTo>
                <a:cubicBezTo>
                  <a:pt x="41597" y="14743"/>
                  <a:pt x="45830" y="126397"/>
                  <a:pt x="38157" y="158941"/>
                </a:cubicBezTo>
                <a:cubicBezTo>
                  <a:pt x="30484" y="191485"/>
                  <a:pt x="-1530" y="151004"/>
                  <a:pt x="57" y="197041"/>
                </a:cubicBezTo>
                <a:cubicBezTo>
                  <a:pt x="1644" y="243078"/>
                  <a:pt x="40803" y="403416"/>
                  <a:pt x="47682" y="435166"/>
                </a:cubicBezTo>
                <a:cubicBezTo>
                  <a:pt x="54561" y="466916"/>
                  <a:pt x="43713" y="420878"/>
                  <a:pt x="41332" y="387541"/>
                </a:cubicBezTo>
                <a:cubicBezTo>
                  <a:pt x="38951" y="354204"/>
                  <a:pt x="34718" y="267420"/>
                  <a:pt x="33395" y="235141"/>
                </a:cubicBezTo>
                <a:cubicBezTo>
                  <a:pt x="32072" y="202862"/>
                  <a:pt x="28103" y="219531"/>
                  <a:pt x="33395" y="193866"/>
                </a:cubicBezTo>
                <a:cubicBezTo>
                  <a:pt x="38687" y="168201"/>
                  <a:pt x="61970" y="112374"/>
                  <a:pt x="65145" y="81153"/>
                </a:cubicBezTo>
                <a:cubicBezTo>
                  <a:pt x="68320" y="49932"/>
                  <a:pt x="50593" y="-11187"/>
                  <a:pt x="46095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554471D7-CB93-4765-BA05-2BC4945B9C25}"/>
              </a:ext>
            </a:extLst>
          </p:cNvPr>
          <p:cNvSpPr/>
          <p:nvPr/>
        </p:nvSpPr>
        <p:spPr>
          <a:xfrm>
            <a:off x="5582864" y="3640026"/>
            <a:ext cx="191939" cy="482234"/>
          </a:xfrm>
          <a:custGeom>
            <a:avLst/>
            <a:gdLst>
              <a:gd name="connsiteX0" fmla="*/ 184524 w 191939"/>
              <a:gd name="connsiteY0" fmla="*/ 1699 h 482234"/>
              <a:gd name="connsiteX1" fmla="*/ 173411 w 191939"/>
              <a:gd name="connsiteY1" fmla="*/ 119174 h 482234"/>
              <a:gd name="connsiteX2" fmla="*/ 73399 w 191939"/>
              <a:gd name="connsiteY2" fmla="*/ 300149 h 482234"/>
              <a:gd name="connsiteX3" fmla="*/ 16249 w 191939"/>
              <a:gd name="connsiteY3" fmla="*/ 363649 h 482234"/>
              <a:gd name="connsiteX4" fmla="*/ 374 w 191939"/>
              <a:gd name="connsiteY4" fmla="*/ 481124 h 482234"/>
              <a:gd name="connsiteX5" fmla="*/ 5136 w 191939"/>
              <a:gd name="connsiteY5" fmla="*/ 417624 h 482234"/>
              <a:gd name="connsiteX6" fmla="*/ 6724 w 191939"/>
              <a:gd name="connsiteY6" fmla="*/ 333487 h 482234"/>
              <a:gd name="connsiteX7" fmla="*/ 90861 w 191939"/>
              <a:gd name="connsiteY7" fmla="*/ 206487 h 482234"/>
              <a:gd name="connsiteX8" fmla="*/ 184524 w 191939"/>
              <a:gd name="connsiteY8" fmla="*/ 1699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39" h="482234">
                <a:moveTo>
                  <a:pt x="184524" y="1699"/>
                </a:moveTo>
                <a:cubicBezTo>
                  <a:pt x="198282" y="-12853"/>
                  <a:pt x="191932" y="69432"/>
                  <a:pt x="173411" y="119174"/>
                </a:cubicBezTo>
                <a:cubicBezTo>
                  <a:pt x="154890" y="168916"/>
                  <a:pt x="99593" y="259403"/>
                  <a:pt x="73399" y="300149"/>
                </a:cubicBezTo>
                <a:cubicBezTo>
                  <a:pt x="47205" y="340895"/>
                  <a:pt x="28420" y="333487"/>
                  <a:pt x="16249" y="363649"/>
                </a:cubicBezTo>
                <a:cubicBezTo>
                  <a:pt x="4078" y="393811"/>
                  <a:pt x="2226" y="472128"/>
                  <a:pt x="374" y="481124"/>
                </a:cubicBezTo>
                <a:cubicBezTo>
                  <a:pt x="-1478" y="490120"/>
                  <a:pt x="4078" y="442230"/>
                  <a:pt x="5136" y="417624"/>
                </a:cubicBezTo>
                <a:cubicBezTo>
                  <a:pt x="6194" y="393018"/>
                  <a:pt x="-7563" y="368676"/>
                  <a:pt x="6724" y="333487"/>
                </a:cubicBezTo>
                <a:cubicBezTo>
                  <a:pt x="21011" y="298298"/>
                  <a:pt x="61228" y="258610"/>
                  <a:pt x="90861" y="206487"/>
                </a:cubicBezTo>
                <a:cubicBezTo>
                  <a:pt x="120494" y="154364"/>
                  <a:pt x="170766" y="16251"/>
                  <a:pt x="184524" y="1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38F1F40C-3E11-49F7-B06E-8A4662CDA376}"/>
              </a:ext>
            </a:extLst>
          </p:cNvPr>
          <p:cNvSpPr/>
          <p:nvPr/>
        </p:nvSpPr>
        <p:spPr>
          <a:xfrm>
            <a:off x="5194295" y="4227486"/>
            <a:ext cx="64520" cy="931070"/>
          </a:xfrm>
          <a:custGeom>
            <a:avLst/>
            <a:gdLst>
              <a:gd name="connsiteX0" fmla="*/ 44455 w 64520"/>
              <a:gd name="connsiteY0" fmla="*/ 27 h 931070"/>
              <a:gd name="connsiteX1" fmla="*/ 25405 w 64520"/>
              <a:gd name="connsiteY1" fmla="*/ 387377 h 931070"/>
              <a:gd name="connsiteX2" fmla="*/ 63505 w 64520"/>
              <a:gd name="connsiteY2" fmla="*/ 665189 h 931070"/>
              <a:gd name="connsiteX3" fmla="*/ 53980 w 64520"/>
              <a:gd name="connsiteY3" fmla="*/ 904902 h 931070"/>
              <a:gd name="connsiteX4" fmla="*/ 58743 w 64520"/>
              <a:gd name="connsiteY4" fmla="*/ 889027 h 931070"/>
              <a:gd name="connsiteX5" fmla="*/ 42868 w 64520"/>
              <a:gd name="connsiteY5" fmla="*/ 587402 h 931070"/>
              <a:gd name="connsiteX6" fmla="*/ 5 w 64520"/>
              <a:gd name="connsiteY6" fmla="*/ 368327 h 931070"/>
              <a:gd name="connsiteX7" fmla="*/ 44455 w 64520"/>
              <a:gd name="connsiteY7" fmla="*/ 27 h 93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20" h="931070">
                <a:moveTo>
                  <a:pt x="44455" y="27"/>
                </a:moveTo>
                <a:cubicBezTo>
                  <a:pt x="48688" y="3202"/>
                  <a:pt x="22230" y="276517"/>
                  <a:pt x="25405" y="387377"/>
                </a:cubicBezTo>
                <a:cubicBezTo>
                  <a:pt x="28580" y="498237"/>
                  <a:pt x="58743" y="578935"/>
                  <a:pt x="63505" y="665189"/>
                </a:cubicBezTo>
                <a:cubicBezTo>
                  <a:pt x="68267" y="751443"/>
                  <a:pt x="54774" y="867596"/>
                  <a:pt x="53980" y="904902"/>
                </a:cubicBezTo>
                <a:cubicBezTo>
                  <a:pt x="53186" y="942208"/>
                  <a:pt x="60595" y="941944"/>
                  <a:pt x="58743" y="889027"/>
                </a:cubicBezTo>
                <a:cubicBezTo>
                  <a:pt x="56891" y="836110"/>
                  <a:pt x="52658" y="674185"/>
                  <a:pt x="42868" y="587402"/>
                </a:cubicBezTo>
                <a:cubicBezTo>
                  <a:pt x="33078" y="500619"/>
                  <a:pt x="534" y="463048"/>
                  <a:pt x="5" y="368327"/>
                </a:cubicBezTo>
                <a:cubicBezTo>
                  <a:pt x="-524" y="273606"/>
                  <a:pt x="40222" y="-3148"/>
                  <a:pt x="4445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D3FBB52E-7609-4376-9C28-180E19BF930D}"/>
              </a:ext>
            </a:extLst>
          </p:cNvPr>
          <p:cNvSpPr/>
          <p:nvPr/>
        </p:nvSpPr>
        <p:spPr>
          <a:xfrm>
            <a:off x="5128371" y="5132581"/>
            <a:ext cx="121658" cy="941240"/>
          </a:xfrm>
          <a:custGeom>
            <a:avLst/>
            <a:gdLst>
              <a:gd name="connsiteX0" fmla="*/ 121492 w 121658"/>
              <a:gd name="connsiteY0" fmla="*/ 29969 h 941240"/>
              <a:gd name="connsiteX1" fmla="*/ 73867 w 121658"/>
              <a:gd name="connsiteY1" fmla="*/ 599882 h 941240"/>
              <a:gd name="connsiteX2" fmla="*/ 5604 w 121658"/>
              <a:gd name="connsiteY2" fmla="*/ 896744 h 941240"/>
              <a:gd name="connsiteX3" fmla="*/ 13542 w 121658"/>
              <a:gd name="connsiteY3" fmla="*/ 893569 h 941240"/>
              <a:gd name="connsiteX4" fmla="*/ 89742 w 121658"/>
              <a:gd name="connsiteY4" fmla="*/ 457007 h 941240"/>
              <a:gd name="connsiteX5" fmla="*/ 89742 w 121658"/>
              <a:gd name="connsiteY5" fmla="*/ 117282 h 941240"/>
              <a:gd name="connsiteX6" fmla="*/ 121492 w 121658"/>
              <a:gd name="connsiteY6" fmla="*/ 29969 h 94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58" h="941240">
                <a:moveTo>
                  <a:pt x="121492" y="29969"/>
                </a:moveTo>
                <a:cubicBezTo>
                  <a:pt x="118846" y="110402"/>
                  <a:pt x="93182" y="455420"/>
                  <a:pt x="73867" y="599882"/>
                </a:cubicBezTo>
                <a:cubicBezTo>
                  <a:pt x="54552" y="744344"/>
                  <a:pt x="15658" y="847796"/>
                  <a:pt x="5604" y="896744"/>
                </a:cubicBezTo>
                <a:cubicBezTo>
                  <a:pt x="-4450" y="945692"/>
                  <a:pt x="-481" y="966858"/>
                  <a:pt x="13542" y="893569"/>
                </a:cubicBezTo>
                <a:cubicBezTo>
                  <a:pt x="27565" y="820280"/>
                  <a:pt x="77042" y="586388"/>
                  <a:pt x="89742" y="457007"/>
                </a:cubicBezTo>
                <a:cubicBezTo>
                  <a:pt x="102442" y="327626"/>
                  <a:pt x="84980" y="185544"/>
                  <a:pt x="89742" y="117282"/>
                </a:cubicBezTo>
                <a:cubicBezTo>
                  <a:pt x="94504" y="49020"/>
                  <a:pt x="124138" y="-50464"/>
                  <a:pt x="121492" y="29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9DAB5895-C9B6-41B6-807F-D8B68E6BB2D1}"/>
              </a:ext>
            </a:extLst>
          </p:cNvPr>
          <p:cNvSpPr/>
          <p:nvPr/>
        </p:nvSpPr>
        <p:spPr>
          <a:xfrm>
            <a:off x="4430692" y="6062423"/>
            <a:ext cx="711672" cy="252449"/>
          </a:xfrm>
          <a:custGeom>
            <a:avLst/>
            <a:gdLst>
              <a:gd name="connsiteX0" fmla="*/ 6371 w 711672"/>
              <a:gd name="connsiteY0" fmla="*/ 251065 h 252449"/>
              <a:gd name="connsiteX1" fmla="*/ 334983 w 711672"/>
              <a:gd name="connsiteY1" fmla="*/ 189152 h 252449"/>
              <a:gd name="connsiteX2" fmla="*/ 668358 w 711672"/>
              <a:gd name="connsiteY2" fmla="*/ 166927 h 252449"/>
              <a:gd name="connsiteX3" fmla="*/ 708046 w 711672"/>
              <a:gd name="connsiteY3" fmla="*/ 1827 h 252449"/>
              <a:gd name="connsiteX4" fmla="*/ 673121 w 711672"/>
              <a:gd name="connsiteY4" fmla="*/ 81202 h 252449"/>
              <a:gd name="connsiteX5" fmla="*/ 641371 w 711672"/>
              <a:gd name="connsiteY5" fmla="*/ 122477 h 252449"/>
              <a:gd name="connsiteX6" fmla="*/ 6371 w 711672"/>
              <a:gd name="connsiteY6" fmla="*/ 251065 h 2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672" h="252449">
                <a:moveTo>
                  <a:pt x="6371" y="251065"/>
                </a:moveTo>
                <a:cubicBezTo>
                  <a:pt x="-44694" y="262177"/>
                  <a:pt x="224652" y="203175"/>
                  <a:pt x="334983" y="189152"/>
                </a:cubicBezTo>
                <a:cubicBezTo>
                  <a:pt x="445314" y="175129"/>
                  <a:pt x="606181" y="198148"/>
                  <a:pt x="668358" y="166927"/>
                </a:cubicBezTo>
                <a:cubicBezTo>
                  <a:pt x="730535" y="135706"/>
                  <a:pt x="707252" y="16114"/>
                  <a:pt x="708046" y="1827"/>
                </a:cubicBezTo>
                <a:cubicBezTo>
                  <a:pt x="708840" y="-12460"/>
                  <a:pt x="684233" y="61094"/>
                  <a:pt x="673121" y="81202"/>
                </a:cubicBezTo>
                <a:cubicBezTo>
                  <a:pt x="662009" y="101310"/>
                  <a:pt x="756994" y="95489"/>
                  <a:pt x="641371" y="122477"/>
                </a:cubicBezTo>
                <a:cubicBezTo>
                  <a:pt x="525748" y="149464"/>
                  <a:pt x="57436" y="239953"/>
                  <a:pt x="6371" y="25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A97C04D1-BD6D-4D1F-ADED-0935FF4176AA}"/>
              </a:ext>
            </a:extLst>
          </p:cNvPr>
          <p:cNvSpPr/>
          <p:nvPr/>
        </p:nvSpPr>
        <p:spPr>
          <a:xfrm>
            <a:off x="3690049" y="4286930"/>
            <a:ext cx="216882" cy="877084"/>
          </a:xfrm>
          <a:custGeom>
            <a:avLst/>
            <a:gdLst>
              <a:gd name="connsiteX0" fmla="*/ 889 w 216882"/>
              <a:gd name="connsiteY0" fmla="*/ 908 h 877084"/>
              <a:gd name="connsiteX1" fmla="*/ 116776 w 216882"/>
              <a:gd name="connsiteY1" fmla="*/ 496208 h 877084"/>
              <a:gd name="connsiteX2" fmla="*/ 213614 w 216882"/>
              <a:gd name="connsiteY2" fmla="*/ 866095 h 877084"/>
              <a:gd name="connsiteX3" fmla="*/ 192976 w 216882"/>
              <a:gd name="connsiteY3" fmla="*/ 766083 h 877084"/>
              <a:gd name="connsiteX4" fmla="*/ 181864 w 216882"/>
              <a:gd name="connsiteY4" fmla="*/ 626383 h 877084"/>
              <a:gd name="connsiteX5" fmla="*/ 889 w 216882"/>
              <a:gd name="connsiteY5" fmla="*/ 908 h 87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82" h="877084">
                <a:moveTo>
                  <a:pt x="889" y="908"/>
                </a:moveTo>
                <a:cubicBezTo>
                  <a:pt x="-9959" y="-20788"/>
                  <a:pt x="81322" y="352010"/>
                  <a:pt x="116776" y="496208"/>
                </a:cubicBezTo>
                <a:cubicBezTo>
                  <a:pt x="152230" y="640406"/>
                  <a:pt x="200914" y="821116"/>
                  <a:pt x="213614" y="866095"/>
                </a:cubicBezTo>
                <a:cubicBezTo>
                  <a:pt x="226314" y="911074"/>
                  <a:pt x="198268" y="806035"/>
                  <a:pt x="192976" y="766083"/>
                </a:cubicBezTo>
                <a:cubicBezTo>
                  <a:pt x="187684" y="726131"/>
                  <a:pt x="210439" y="750208"/>
                  <a:pt x="181864" y="626383"/>
                </a:cubicBezTo>
                <a:cubicBezTo>
                  <a:pt x="153289" y="502558"/>
                  <a:pt x="11737" y="22604"/>
                  <a:pt x="889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1AEB1571-6533-4020-AFC1-A36E9740F80D}"/>
              </a:ext>
            </a:extLst>
          </p:cNvPr>
          <p:cNvSpPr/>
          <p:nvPr/>
        </p:nvSpPr>
        <p:spPr>
          <a:xfrm>
            <a:off x="3890869" y="5140029"/>
            <a:ext cx="245122" cy="568641"/>
          </a:xfrm>
          <a:custGeom>
            <a:avLst/>
            <a:gdLst>
              <a:gd name="connsiteX0" fmla="*/ 94 w 245122"/>
              <a:gd name="connsiteY0" fmla="*/ 296 h 568641"/>
              <a:gd name="connsiteX1" fmla="*/ 152494 w 245122"/>
              <a:gd name="connsiteY1" fmla="*/ 354309 h 568641"/>
              <a:gd name="connsiteX2" fmla="*/ 244569 w 245122"/>
              <a:gd name="connsiteY2" fmla="*/ 567034 h 568641"/>
              <a:gd name="connsiteX3" fmla="*/ 179481 w 245122"/>
              <a:gd name="connsiteY3" fmla="*/ 427334 h 568641"/>
              <a:gd name="connsiteX4" fmla="*/ 94 w 245122"/>
              <a:gd name="connsiteY4" fmla="*/ 296 h 56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22" h="568641">
                <a:moveTo>
                  <a:pt x="94" y="296"/>
                </a:moveTo>
                <a:cubicBezTo>
                  <a:pt x="-4404" y="-11875"/>
                  <a:pt x="152494" y="354309"/>
                  <a:pt x="152494" y="354309"/>
                </a:cubicBezTo>
                <a:cubicBezTo>
                  <a:pt x="193240" y="448765"/>
                  <a:pt x="240071" y="554863"/>
                  <a:pt x="244569" y="567034"/>
                </a:cubicBezTo>
                <a:cubicBezTo>
                  <a:pt x="249067" y="579205"/>
                  <a:pt x="226048" y="521261"/>
                  <a:pt x="179481" y="427334"/>
                </a:cubicBezTo>
                <a:cubicBezTo>
                  <a:pt x="132914" y="333407"/>
                  <a:pt x="4592" y="12467"/>
                  <a:pt x="9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0A998AC6-5CD5-4364-9D5D-DF2A0DAA298D}"/>
              </a:ext>
            </a:extLst>
          </p:cNvPr>
          <p:cNvSpPr/>
          <p:nvPr/>
        </p:nvSpPr>
        <p:spPr>
          <a:xfrm>
            <a:off x="4124814" y="5697090"/>
            <a:ext cx="345489" cy="626490"/>
          </a:xfrm>
          <a:custGeom>
            <a:avLst/>
            <a:gdLst>
              <a:gd name="connsiteX0" fmla="*/ 2686 w 345489"/>
              <a:gd name="connsiteY0" fmla="*/ 2035 h 626490"/>
              <a:gd name="connsiteX1" fmla="*/ 197949 w 345489"/>
              <a:gd name="connsiteY1" fmla="*/ 406848 h 626490"/>
              <a:gd name="connsiteX2" fmla="*/ 343999 w 345489"/>
              <a:gd name="connsiteY2" fmla="*/ 616398 h 626490"/>
              <a:gd name="connsiteX3" fmla="*/ 263036 w 345489"/>
              <a:gd name="connsiteY3" fmla="*/ 559248 h 626490"/>
              <a:gd name="connsiteX4" fmla="*/ 96349 w 345489"/>
              <a:gd name="connsiteY4" fmla="*/ 263973 h 626490"/>
              <a:gd name="connsiteX5" fmla="*/ 2686 w 345489"/>
              <a:gd name="connsiteY5" fmla="*/ 2035 h 6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89" h="626490">
                <a:moveTo>
                  <a:pt x="2686" y="2035"/>
                </a:moveTo>
                <a:cubicBezTo>
                  <a:pt x="19619" y="25848"/>
                  <a:pt x="141064" y="304454"/>
                  <a:pt x="197949" y="406848"/>
                </a:cubicBezTo>
                <a:cubicBezTo>
                  <a:pt x="254834" y="509242"/>
                  <a:pt x="333151" y="590998"/>
                  <a:pt x="343999" y="616398"/>
                </a:cubicBezTo>
                <a:cubicBezTo>
                  <a:pt x="354847" y="641798"/>
                  <a:pt x="304311" y="617985"/>
                  <a:pt x="263036" y="559248"/>
                </a:cubicBezTo>
                <a:cubicBezTo>
                  <a:pt x="221761" y="500511"/>
                  <a:pt x="140005" y="358694"/>
                  <a:pt x="96349" y="263973"/>
                </a:cubicBezTo>
                <a:cubicBezTo>
                  <a:pt x="52693" y="169252"/>
                  <a:pt x="-14247" y="-21778"/>
                  <a:pt x="2686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50D99837-A329-48AB-85B5-3C8A96F94843}"/>
              </a:ext>
            </a:extLst>
          </p:cNvPr>
          <p:cNvSpPr/>
          <p:nvPr/>
        </p:nvSpPr>
        <p:spPr>
          <a:xfrm>
            <a:off x="3076529" y="4943317"/>
            <a:ext cx="721772" cy="794877"/>
          </a:xfrm>
          <a:custGeom>
            <a:avLst/>
            <a:gdLst>
              <a:gd name="connsiteX0" fmla="*/ 720771 w 721772"/>
              <a:gd name="connsiteY0" fmla="*/ 1746 h 794877"/>
              <a:gd name="connsiteX1" fmla="*/ 628696 w 721772"/>
              <a:gd name="connsiteY1" fmla="*/ 63658 h 794877"/>
              <a:gd name="connsiteX2" fmla="*/ 495346 w 721772"/>
              <a:gd name="connsiteY2" fmla="*/ 257333 h 794877"/>
              <a:gd name="connsiteX3" fmla="*/ 308021 w 721772"/>
              <a:gd name="connsiteY3" fmla="*/ 512921 h 794877"/>
              <a:gd name="connsiteX4" fmla="*/ 139746 w 721772"/>
              <a:gd name="connsiteY4" fmla="*/ 709771 h 794877"/>
              <a:gd name="connsiteX5" fmla="*/ 1634 w 721772"/>
              <a:gd name="connsiteY5" fmla="*/ 792321 h 794877"/>
              <a:gd name="connsiteX6" fmla="*/ 84184 w 721772"/>
              <a:gd name="connsiteY6" fmla="*/ 738346 h 794877"/>
              <a:gd name="connsiteX7" fmla="*/ 369934 w 721772"/>
              <a:gd name="connsiteY7" fmla="*/ 409733 h 794877"/>
              <a:gd name="connsiteX8" fmla="*/ 569959 w 721772"/>
              <a:gd name="connsiteY8" fmla="*/ 119221 h 794877"/>
              <a:gd name="connsiteX9" fmla="*/ 720771 w 721772"/>
              <a:gd name="connsiteY9" fmla="*/ 1746 h 7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772" h="794877">
                <a:moveTo>
                  <a:pt x="720771" y="1746"/>
                </a:moveTo>
                <a:cubicBezTo>
                  <a:pt x="730561" y="-7515"/>
                  <a:pt x="666267" y="21060"/>
                  <a:pt x="628696" y="63658"/>
                </a:cubicBezTo>
                <a:cubicBezTo>
                  <a:pt x="591125" y="106256"/>
                  <a:pt x="548792" y="182456"/>
                  <a:pt x="495346" y="257333"/>
                </a:cubicBezTo>
                <a:cubicBezTo>
                  <a:pt x="441900" y="332210"/>
                  <a:pt x="367288" y="437515"/>
                  <a:pt x="308021" y="512921"/>
                </a:cubicBezTo>
                <a:cubicBezTo>
                  <a:pt x="248754" y="588327"/>
                  <a:pt x="190810" y="663204"/>
                  <a:pt x="139746" y="709771"/>
                </a:cubicBezTo>
                <a:cubicBezTo>
                  <a:pt x="88682" y="756338"/>
                  <a:pt x="10894" y="787559"/>
                  <a:pt x="1634" y="792321"/>
                </a:cubicBezTo>
                <a:cubicBezTo>
                  <a:pt x="-7626" y="797083"/>
                  <a:pt x="22801" y="802111"/>
                  <a:pt x="84184" y="738346"/>
                </a:cubicBezTo>
                <a:cubicBezTo>
                  <a:pt x="145567" y="674581"/>
                  <a:pt x="288972" y="512920"/>
                  <a:pt x="369934" y="409733"/>
                </a:cubicBezTo>
                <a:cubicBezTo>
                  <a:pt x="450896" y="306546"/>
                  <a:pt x="513867" y="188806"/>
                  <a:pt x="569959" y="119221"/>
                </a:cubicBezTo>
                <a:cubicBezTo>
                  <a:pt x="626051" y="49636"/>
                  <a:pt x="710981" y="11007"/>
                  <a:pt x="720771" y="1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EEAECEF8-C178-415E-9CAA-FACB750BFFA5}"/>
              </a:ext>
            </a:extLst>
          </p:cNvPr>
          <p:cNvSpPr/>
          <p:nvPr/>
        </p:nvSpPr>
        <p:spPr>
          <a:xfrm>
            <a:off x="3079101" y="4973113"/>
            <a:ext cx="721170" cy="770014"/>
          </a:xfrm>
          <a:custGeom>
            <a:avLst/>
            <a:gdLst>
              <a:gd name="connsiteX0" fmla="*/ 719787 w 721170"/>
              <a:gd name="connsiteY0" fmla="*/ 6875 h 770014"/>
              <a:gd name="connsiteX1" fmla="*/ 553099 w 721170"/>
              <a:gd name="connsiteY1" fmla="*/ 183087 h 770014"/>
              <a:gd name="connsiteX2" fmla="*/ 424512 w 721170"/>
              <a:gd name="connsiteY2" fmla="*/ 405337 h 770014"/>
              <a:gd name="connsiteX3" fmla="*/ 146699 w 721170"/>
              <a:gd name="connsiteY3" fmla="*/ 705375 h 770014"/>
              <a:gd name="connsiteX4" fmla="*/ 3824 w 721170"/>
              <a:gd name="connsiteY4" fmla="*/ 762525 h 770014"/>
              <a:gd name="connsiteX5" fmla="*/ 292749 w 721170"/>
              <a:gd name="connsiteY5" fmla="*/ 591075 h 770014"/>
              <a:gd name="connsiteX6" fmla="*/ 449912 w 721170"/>
              <a:gd name="connsiteY6" fmla="*/ 321200 h 770014"/>
              <a:gd name="connsiteX7" fmla="*/ 621362 w 721170"/>
              <a:gd name="connsiteY7" fmla="*/ 64025 h 770014"/>
              <a:gd name="connsiteX8" fmla="*/ 719787 w 721170"/>
              <a:gd name="connsiteY8" fmla="*/ 6875 h 77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170" h="770014">
                <a:moveTo>
                  <a:pt x="719787" y="6875"/>
                </a:moveTo>
                <a:cubicBezTo>
                  <a:pt x="708410" y="26718"/>
                  <a:pt x="602311" y="116677"/>
                  <a:pt x="553099" y="183087"/>
                </a:cubicBezTo>
                <a:cubicBezTo>
                  <a:pt x="503886" y="249497"/>
                  <a:pt x="492245" y="318289"/>
                  <a:pt x="424512" y="405337"/>
                </a:cubicBezTo>
                <a:cubicBezTo>
                  <a:pt x="356779" y="492385"/>
                  <a:pt x="216814" y="645844"/>
                  <a:pt x="146699" y="705375"/>
                </a:cubicBezTo>
                <a:cubicBezTo>
                  <a:pt x="76584" y="764906"/>
                  <a:pt x="-20518" y="781575"/>
                  <a:pt x="3824" y="762525"/>
                </a:cubicBezTo>
                <a:cubicBezTo>
                  <a:pt x="28166" y="743475"/>
                  <a:pt x="218401" y="664629"/>
                  <a:pt x="292749" y="591075"/>
                </a:cubicBezTo>
                <a:cubicBezTo>
                  <a:pt x="367097" y="517521"/>
                  <a:pt x="395143" y="409042"/>
                  <a:pt x="449912" y="321200"/>
                </a:cubicBezTo>
                <a:cubicBezTo>
                  <a:pt x="504681" y="233358"/>
                  <a:pt x="572679" y="116677"/>
                  <a:pt x="621362" y="64025"/>
                </a:cubicBezTo>
                <a:cubicBezTo>
                  <a:pt x="670045" y="11373"/>
                  <a:pt x="731164" y="-12968"/>
                  <a:pt x="719787" y="6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1AF26807-ADD1-4CBC-9364-9560EBDEC968}"/>
              </a:ext>
            </a:extLst>
          </p:cNvPr>
          <p:cNvSpPr/>
          <p:nvPr/>
        </p:nvSpPr>
        <p:spPr>
          <a:xfrm>
            <a:off x="3278185" y="5047756"/>
            <a:ext cx="542998" cy="714550"/>
          </a:xfrm>
          <a:custGeom>
            <a:avLst/>
            <a:gdLst>
              <a:gd name="connsiteX0" fmla="*/ 542928 w 542998"/>
              <a:gd name="connsiteY0" fmla="*/ 494 h 714550"/>
              <a:gd name="connsiteX1" fmla="*/ 428628 w 542998"/>
              <a:gd name="connsiteY1" fmla="*/ 78282 h 714550"/>
              <a:gd name="connsiteX2" fmla="*/ 366715 w 542998"/>
              <a:gd name="connsiteY2" fmla="*/ 167182 h 714550"/>
              <a:gd name="connsiteX3" fmla="*/ 339728 w 542998"/>
              <a:gd name="connsiteY3" fmla="*/ 322757 h 714550"/>
              <a:gd name="connsiteX4" fmla="*/ 254003 w 542998"/>
              <a:gd name="connsiteY4" fmla="*/ 467219 h 714550"/>
              <a:gd name="connsiteX5" fmla="*/ 4765 w 542998"/>
              <a:gd name="connsiteY5" fmla="*/ 705344 h 714550"/>
              <a:gd name="connsiteX6" fmla="*/ 111128 w 542998"/>
              <a:gd name="connsiteY6" fmla="*/ 630732 h 714550"/>
              <a:gd name="connsiteX7" fmla="*/ 365128 w 542998"/>
              <a:gd name="connsiteY7" fmla="*/ 308469 h 714550"/>
              <a:gd name="connsiteX8" fmla="*/ 379415 w 542998"/>
              <a:gd name="connsiteY8" fmla="*/ 202107 h 714550"/>
              <a:gd name="connsiteX9" fmla="*/ 411165 w 542998"/>
              <a:gd name="connsiteY9" fmla="*/ 116382 h 714550"/>
              <a:gd name="connsiteX10" fmla="*/ 542928 w 542998"/>
              <a:gd name="connsiteY10" fmla="*/ 494 h 7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998" h="714550">
                <a:moveTo>
                  <a:pt x="542928" y="494"/>
                </a:moveTo>
                <a:cubicBezTo>
                  <a:pt x="545838" y="-5856"/>
                  <a:pt x="457997" y="50501"/>
                  <a:pt x="428628" y="78282"/>
                </a:cubicBezTo>
                <a:cubicBezTo>
                  <a:pt x="399259" y="106063"/>
                  <a:pt x="381532" y="126436"/>
                  <a:pt x="366715" y="167182"/>
                </a:cubicBezTo>
                <a:cubicBezTo>
                  <a:pt x="351898" y="207928"/>
                  <a:pt x="358513" y="272751"/>
                  <a:pt x="339728" y="322757"/>
                </a:cubicBezTo>
                <a:cubicBezTo>
                  <a:pt x="320943" y="372763"/>
                  <a:pt x="309830" y="403455"/>
                  <a:pt x="254003" y="467219"/>
                </a:cubicBezTo>
                <a:cubicBezTo>
                  <a:pt x="198176" y="530983"/>
                  <a:pt x="28577" y="678092"/>
                  <a:pt x="4765" y="705344"/>
                </a:cubicBezTo>
                <a:cubicBezTo>
                  <a:pt x="-19047" y="732596"/>
                  <a:pt x="51068" y="696878"/>
                  <a:pt x="111128" y="630732"/>
                </a:cubicBezTo>
                <a:cubicBezTo>
                  <a:pt x="171188" y="564586"/>
                  <a:pt x="320414" y="379906"/>
                  <a:pt x="365128" y="308469"/>
                </a:cubicBezTo>
                <a:cubicBezTo>
                  <a:pt x="409842" y="237032"/>
                  <a:pt x="371742" y="234122"/>
                  <a:pt x="379415" y="202107"/>
                </a:cubicBezTo>
                <a:cubicBezTo>
                  <a:pt x="387088" y="170093"/>
                  <a:pt x="383913" y="148661"/>
                  <a:pt x="411165" y="116382"/>
                </a:cubicBezTo>
                <a:cubicBezTo>
                  <a:pt x="438417" y="84103"/>
                  <a:pt x="540018" y="6844"/>
                  <a:pt x="542928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CFC0740B-654E-461A-B3E0-237FC8AE52D5}"/>
              </a:ext>
            </a:extLst>
          </p:cNvPr>
          <p:cNvSpPr/>
          <p:nvPr/>
        </p:nvSpPr>
        <p:spPr>
          <a:xfrm>
            <a:off x="3273372" y="5233983"/>
            <a:ext cx="321423" cy="530257"/>
          </a:xfrm>
          <a:custGeom>
            <a:avLst/>
            <a:gdLst>
              <a:gd name="connsiteX0" fmla="*/ 315966 w 321423"/>
              <a:gd name="connsiteY0" fmla="*/ 5 h 530257"/>
              <a:gd name="connsiteX1" fmla="*/ 265166 w 321423"/>
              <a:gd name="connsiteY1" fmla="*/ 169867 h 530257"/>
              <a:gd name="connsiteX2" fmla="*/ 155628 w 321423"/>
              <a:gd name="connsiteY2" fmla="*/ 327030 h 530257"/>
              <a:gd name="connsiteX3" fmla="*/ 104828 w 321423"/>
              <a:gd name="connsiteY3" fmla="*/ 374655 h 530257"/>
              <a:gd name="connsiteX4" fmla="*/ 4816 w 321423"/>
              <a:gd name="connsiteY4" fmla="*/ 515942 h 530257"/>
              <a:gd name="connsiteX5" fmla="*/ 44503 w 321423"/>
              <a:gd name="connsiteY5" fmla="*/ 485780 h 530257"/>
              <a:gd name="connsiteX6" fmla="*/ 288978 w 321423"/>
              <a:gd name="connsiteY6" fmla="*/ 165105 h 530257"/>
              <a:gd name="connsiteX7" fmla="*/ 315966 w 321423"/>
              <a:gd name="connsiteY7" fmla="*/ 5 h 53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423" h="530257">
                <a:moveTo>
                  <a:pt x="315966" y="5"/>
                </a:moveTo>
                <a:cubicBezTo>
                  <a:pt x="311997" y="799"/>
                  <a:pt x="291889" y="115363"/>
                  <a:pt x="265166" y="169867"/>
                </a:cubicBezTo>
                <a:cubicBezTo>
                  <a:pt x="238443" y="224371"/>
                  <a:pt x="182351" y="292899"/>
                  <a:pt x="155628" y="327030"/>
                </a:cubicBezTo>
                <a:cubicBezTo>
                  <a:pt x="128905" y="361161"/>
                  <a:pt x="129963" y="343170"/>
                  <a:pt x="104828" y="374655"/>
                </a:cubicBezTo>
                <a:cubicBezTo>
                  <a:pt x="79693" y="406140"/>
                  <a:pt x="14870" y="497421"/>
                  <a:pt x="4816" y="515942"/>
                </a:cubicBezTo>
                <a:cubicBezTo>
                  <a:pt x="-5238" y="534463"/>
                  <a:pt x="-2857" y="544253"/>
                  <a:pt x="44503" y="485780"/>
                </a:cubicBezTo>
                <a:cubicBezTo>
                  <a:pt x="91863" y="427307"/>
                  <a:pt x="243205" y="241834"/>
                  <a:pt x="288978" y="165105"/>
                </a:cubicBezTo>
                <a:cubicBezTo>
                  <a:pt x="334751" y="88376"/>
                  <a:pt x="319935" y="-789"/>
                  <a:pt x="3159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C73D500E-AE98-4DB7-9800-FD17BF82C860}"/>
              </a:ext>
            </a:extLst>
          </p:cNvPr>
          <p:cNvSpPr/>
          <p:nvPr/>
        </p:nvSpPr>
        <p:spPr>
          <a:xfrm>
            <a:off x="3163789" y="5352205"/>
            <a:ext cx="355630" cy="387585"/>
          </a:xfrm>
          <a:custGeom>
            <a:avLst/>
            <a:gdLst>
              <a:gd name="connsiteX0" fmla="*/ 354111 w 355630"/>
              <a:gd name="connsiteY0" fmla="*/ 845 h 387585"/>
              <a:gd name="connsiteX1" fmla="*/ 303311 w 355630"/>
              <a:gd name="connsiteY1" fmla="*/ 131020 h 387585"/>
              <a:gd name="connsiteX2" fmla="*/ 163611 w 355630"/>
              <a:gd name="connsiteY2" fmla="*/ 299295 h 387585"/>
              <a:gd name="connsiteX3" fmla="*/ 57249 w 355630"/>
              <a:gd name="connsiteY3" fmla="*/ 367558 h 387585"/>
              <a:gd name="connsiteX4" fmla="*/ 99 w 355630"/>
              <a:gd name="connsiteY4" fmla="*/ 386608 h 387585"/>
              <a:gd name="connsiteX5" fmla="*/ 69949 w 355630"/>
              <a:gd name="connsiteY5" fmla="*/ 343745 h 387585"/>
              <a:gd name="connsiteX6" fmla="*/ 316011 w 355630"/>
              <a:gd name="connsiteY6" fmla="*/ 88158 h 387585"/>
              <a:gd name="connsiteX7" fmla="*/ 354111 w 355630"/>
              <a:gd name="connsiteY7" fmla="*/ 845 h 3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30" h="387585">
                <a:moveTo>
                  <a:pt x="354111" y="845"/>
                </a:moveTo>
                <a:cubicBezTo>
                  <a:pt x="351994" y="7989"/>
                  <a:pt x="335061" y="81278"/>
                  <a:pt x="303311" y="131020"/>
                </a:cubicBezTo>
                <a:cubicBezTo>
                  <a:pt x="271561" y="180762"/>
                  <a:pt x="204621" y="259872"/>
                  <a:pt x="163611" y="299295"/>
                </a:cubicBezTo>
                <a:cubicBezTo>
                  <a:pt x="122601" y="338718"/>
                  <a:pt x="84501" y="353006"/>
                  <a:pt x="57249" y="367558"/>
                </a:cubicBezTo>
                <a:cubicBezTo>
                  <a:pt x="29997" y="382110"/>
                  <a:pt x="-2018" y="390577"/>
                  <a:pt x="99" y="386608"/>
                </a:cubicBezTo>
                <a:cubicBezTo>
                  <a:pt x="2216" y="382639"/>
                  <a:pt x="17297" y="393487"/>
                  <a:pt x="69949" y="343745"/>
                </a:cubicBezTo>
                <a:cubicBezTo>
                  <a:pt x="122601" y="294003"/>
                  <a:pt x="269444" y="143720"/>
                  <a:pt x="316011" y="88158"/>
                </a:cubicBezTo>
                <a:cubicBezTo>
                  <a:pt x="362578" y="32596"/>
                  <a:pt x="356228" y="-6299"/>
                  <a:pt x="354111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B09BA5A4-63CB-4A68-BF02-8E1C9B7FCD9A}"/>
              </a:ext>
            </a:extLst>
          </p:cNvPr>
          <p:cNvSpPr/>
          <p:nvPr/>
        </p:nvSpPr>
        <p:spPr>
          <a:xfrm>
            <a:off x="3287928" y="5734050"/>
            <a:ext cx="773736" cy="662991"/>
          </a:xfrm>
          <a:custGeom>
            <a:avLst/>
            <a:gdLst>
              <a:gd name="connsiteX0" fmla="*/ 10897 w 773736"/>
              <a:gd name="connsiteY0" fmla="*/ 7938 h 662991"/>
              <a:gd name="connsiteX1" fmla="*/ 533185 w 773736"/>
              <a:gd name="connsiteY1" fmla="*/ 365125 h 662991"/>
              <a:gd name="connsiteX2" fmla="*/ 766547 w 773736"/>
              <a:gd name="connsiteY2" fmla="*/ 650875 h 662991"/>
              <a:gd name="connsiteX3" fmla="*/ 698285 w 773736"/>
              <a:gd name="connsiteY3" fmla="*/ 588963 h 662991"/>
              <a:gd name="connsiteX4" fmla="*/ 537947 w 773736"/>
              <a:gd name="connsiteY4" fmla="*/ 396875 h 662991"/>
              <a:gd name="connsiteX5" fmla="*/ 206160 w 773736"/>
              <a:gd name="connsiteY5" fmla="*/ 138113 h 662991"/>
              <a:gd name="connsiteX6" fmla="*/ 10897 w 773736"/>
              <a:gd name="connsiteY6" fmla="*/ 7938 h 66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736" h="662991">
                <a:moveTo>
                  <a:pt x="10897" y="7938"/>
                </a:moveTo>
                <a:cubicBezTo>
                  <a:pt x="65401" y="45773"/>
                  <a:pt x="407243" y="257969"/>
                  <a:pt x="533185" y="365125"/>
                </a:cubicBezTo>
                <a:cubicBezTo>
                  <a:pt x="659127" y="472281"/>
                  <a:pt x="739030" y="613569"/>
                  <a:pt x="766547" y="650875"/>
                </a:cubicBezTo>
                <a:cubicBezTo>
                  <a:pt x="794064" y="688181"/>
                  <a:pt x="736385" y="631296"/>
                  <a:pt x="698285" y="588963"/>
                </a:cubicBezTo>
                <a:cubicBezTo>
                  <a:pt x="660185" y="546630"/>
                  <a:pt x="619968" y="472017"/>
                  <a:pt x="537947" y="396875"/>
                </a:cubicBezTo>
                <a:cubicBezTo>
                  <a:pt x="455926" y="321733"/>
                  <a:pt x="292679" y="199761"/>
                  <a:pt x="206160" y="138113"/>
                </a:cubicBezTo>
                <a:cubicBezTo>
                  <a:pt x="119641" y="76465"/>
                  <a:pt x="-43607" y="-29897"/>
                  <a:pt x="10897" y="7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A3EC7ECE-1AB1-43FD-81A2-5993FD58FE5F}"/>
              </a:ext>
            </a:extLst>
          </p:cNvPr>
          <p:cNvSpPr/>
          <p:nvPr/>
        </p:nvSpPr>
        <p:spPr>
          <a:xfrm>
            <a:off x="3183550" y="5790034"/>
            <a:ext cx="760910" cy="674560"/>
          </a:xfrm>
          <a:custGeom>
            <a:avLst/>
            <a:gdLst>
              <a:gd name="connsiteX0" fmla="*/ 2563 w 760910"/>
              <a:gd name="connsiteY0" fmla="*/ 1166 h 674560"/>
              <a:gd name="connsiteX1" fmla="*/ 234338 w 760910"/>
              <a:gd name="connsiteY1" fmla="*/ 105941 h 674560"/>
              <a:gd name="connsiteX2" fmla="*/ 416900 w 760910"/>
              <a:gd name="connsiteY2" fmla="*/ 250404 h 674560"/>
              <a:gd name="connsiteX3" fmla="*/ 623275 w 760910"/>
              <a:gd name="connsiteY3" fmla="*/ 467891 h 674560"/>
              <a:gd name="connsiteX4" fmla="*/ 735988 w 760910"/>
              <a:gd name="connsiteY4" fmla="*/ 620291 h 674560"/>
              <a:gd name="connsiteX5" fmla="*/ 735988 w 760910"/>
              <a:gd name="connsiteY5" fmla="*/ 674266 h 674560"/>
              <a:gd name="connsiteX6" fmla="*/ 748688 w 760910"/>
              <a:gd name="connsiteY6" fmla="*/ 601241 h 674560"/>
              <a:gd name="connsiteX7" fmla="*/ 539138 w 760910"/>
              <a:gd name="connsiteY7" fmla="*/ 372641 h 674560"/>
              <a:gd name="connsiteX8" fmla="*/ 394675 w 760910"/>
              <a:gd name="connsiteY8" fmla="*/ 174204 h 674560"/>
              <a:gd name="connsiteX9" fmla="*/ 2563 w 760910"/>
              <a:gd name="connsiteY9" fmla="*/ 1166 h 67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910" h="674560">
                <a:moveTo>
                  <a:pt x="2563" y="1166"/>
                </a:moveTo>
                <a:cubicBezTo>
                  <a:pt x="-24160" y="-10211"/>
                  <a:pt x="165282" y="64401"/>
                  <a:pt x="234338" y="105941"/>
                </a:cubicBezTo>
                <a:cubicBezTo>
                  <a:pt x="303394" y="147481"/>
                  <a:pt x="352077" y="190079"/>
                  <a:pt x="416900" y="250404"/>
                </a:cubicBezTo>
                <a:cubicBezTo>
                  <a:pt x="481723" y="310729"/>
                  <a:pt x="570094" y="406243"/>
                  <a:pt x="623275" y="467891"/>
                </a:cubicBezTo>
                <a:cubicBezTo>
                  <a:pt x="676456" y="529539"/>
                  <a:pt x="717203" y="585895"/>
                  <a:pt x="735988" y="620291"/>
                </a:cubicBezTo>
                <a:cubicBezTo>
                  <a:pt x="754773" y="654687"/>
                  <a:pt x="733871" y="677441"/>
                  <a:pt x="735988" y="674266"/>
                </a:cubicBezTo>
                <a:cubicBezTo>
                  <a:pt x="738105" y="671091"/>
                  <a:pt x="781496" y="651512"/>
                  <a:pt x="748688" y="601241"/>
                </a:cubicBezTo>
                <a:cubicBezTo>
                  <a:pt x="715880" y="550970"/>
                  <a:pt x="598140" y="443814"/>
                  <a:pt x="539138" y="372641"/>
                </a:cubicBezTo>
                <a:cubicBezTo>
                  <a:pt x="480136" y="301468"/>
                  <a:pt x="482781" y="237439"/>
                  <a:pt x="394675" y="174204"/>
                </a:cubicBezTo>
                <a:cubicBezTo>
                  <a:pt x="306569" y="110969"/>
                  <a:pt x="29286" y="12543"/>
                  <a:pt x="2563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75F7B0C1-FBC0-421B-8F07-CBC6FFB9F094}"/>
              </a:ext>
            </a:extLst>
          </p:cNvPr>
          <p:cNvSpPr/>
          <p:nvPr/>
        </p:nvSpPr>
        <p:spPr>
          <a:xfrm>
            <a:off x="3703638" y="6084888"/>
            <a:ext cx="303313" cy="321770"/>
          </a:xfrm>
          <a:custGeom>
            <a:avLst/>
            <a:gdLst>
              <a:gd name="connsiteX0" fmla="*/ 0 w 303313"/>
              <a:gd name="connsiteY0" fmla="*/ 0 h 321770"/>
              <a:gd name="connsiteX1" fmla="*/ 250825 w 303313"/>
              <a:gd name="connsiteY1" fmla="*/ 234950 h 321770"/>
              <a:gd name="connsiteX2" fmla="*/ 303212 w 303313"/>
              <a:gd name="connsiteY2" fmla="*/ 320675 h 321770"/>
              <a:gd name="connsiteX3" fmla="*/ 265112 w 303313"/>
              <a:gd name="connsiteY3" fmla="*/ 285750 h 321770"/>
              <a:gd name="connsiteX4" fmla="*/ 0 w 303313"/>
              <a:gd name="connsiteY4" fmla="*/ 0 h 32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13" h="321770">
                <a:moveTo>
                  <a:pt x="0" y="0"/>
                </a:moveTo>
                <a:cubicBezTo>
                  <a:pt x="100145" y="90752"/>
                  <a:pt x="200290" y="181504"/>
                  <a:pt x="250825" y="234950"/>
                </a:cubicBezTo>
                <a:cubicBezTo>
                  <a:pt x="301360" y="288396"/>
                  <a:pt x="300831" y="312209"/>
                  <a:pt x="303212" y="320675"/>
                </a:cubicBezTo>
                <a:cubicBezTo>
                  <a:pt x="305593" y="329141"/>
                  <a:pt x="265112" y="285750"/>
                  <a:pt x="265112" y="285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A7A4FA9D-EF6F-409F-9148-54FED6B4877F}"/>
              </a:ext>
            </a:extLst>
          </p:cNvPr>
          <p:cNvSpPr/>
          <p:nvPr/>
        </p:nvSpPr>
        <p:spPr>
          <a:xfrm>
            <a:off x="5270473" y="4653991"/>
            <a:ext cx="910352" cy="631629"/>
          </a:xfrm>
          <a:custGeom>
            <a:avLst/>
            <a:gdLst>
              <a:gd name="connsiteX0" fmla="*/ 27 w 910352"/>
              <a:gd name="connsiteY0" fmla="*/ 559 h 631629"/>
              <a:gd name="connsiteX1" fmla="*/ 260377 w 910352"/>
              <a:gd name="connsiteY1" fmla="*/ 167776 h 631629"/>
              <a:gd name="connsiteX2" fmla="*/ 484744 w 910352"/>
              <a:gd name="connsiteY2" fmla="*/ 430242 h 631629"/>
              <a:gd name="connsiteX3" fmla="*/ 685827 w 910352"/>
              <a:gd name="connsiteY3" fmla="*/ 578409 h 631629"/>
              <a:gd name="connsiteX4" fmla="*/ 859394 w 910352"/>
              <a:gd name="connsiteY4" fmla="*/ 620742 h 631629"/>
              <a:gd name="connsiteX5" fmla="*/ 908077 w 910352"/>
              <a:gd name="connsiteY5" fmla="*/ 620742 h 631629"/>
              <a:gd name="connsiteX6" fmla="*/ 802244 w 910352"/>
              <a:gd name="connsiteY6" fmla="*/ 616509 h 631629"/>
              <a:gd name="connsiteX7" fmla="*/ 522844 w 910352"/>
              <a:gd name="connsiteY7" fmla="*/ 430242 h 631629"/>
              <a:gd name="connsiteX8" fmla="*/ 245560 w 910352"/>
              <a:gd name="connsiteY8" fmla="*/ 125442 h 631629"/>
              <a:gd name="connsiteX9" fmla="*/ 27 w 910352"/>
              <a:gd name="connsiteY9" fmla="*/ 559 h 6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0352" h="631629">
                <a:moveTo>
                  <a:pt x="27" y="559"/>
                </a:moveTo>
                <a:cubicBezTo>
                  <a:pt x="2496" y="7615"/>
                  <a:pt x="179591" y="96162"/>
                  <a:pt x="260377" y="167776"/>
                </a:cubicBezTo>
                <a:cubicBezTo>
                  <a:pt x="341163" y="239390"/>
                  <a:pt x="413836" y="361803"/>
                  <a:pt x="484744" y="430242"/>
                </a:cubicBezTo>
                <a:cubicBezTo>
                  <a:pt x="555652" y="498681"/>
                  <a:pt x="623385" y="546659"/>
                  <a:pt x="685827" y="578409"/>
                </a:cubicBezTo>
                <a:cubicBezTo>
                  <a:pt x="748269" y="610159"/>
                  <a:pt x="822352" y="613687"/>
                  <a:pt x="859394" y="620742"/>
                </a:cubicBezTo>
                <a:cubicBezTo>
                  <a:pt x="896436" y="627798"/>
                  <a:pt x="917602" y="621447"/>
                  <a:pt x="908077" y="620742"/>
                </a:cubicBezTo>
                <a:cubicBezTo>
                  <a:pt x="898552" y="620037"/>
                  <a:pt x="866449" y="648259"/>
                  <a:pt x="802244" y="616509"/>
                </a:cubicBezTo>
                <a:cubicBezTo>
                  <a:pt x="738039" y="584759"/>
                  <a:pt x="615625" y="512086"/>
                  <a:pt x="522844" y="430242"/>
                </a:cubicBezTo>
                <a:cubicBezTo>
                  <a:pt x="430063" y="348398"/>
                  <a:pt x="329874" y="196703"/>
                  <a:pt x="245560" y="125442"/>
                </a:cubicBezTo>
                <a:cubicBezTo>
                  <a:pt x="161246" y="54181"/>
                  <a:pt x="-2442" y="-6497"/>
                  <a:pt x="27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9DF284F2-3155-46CC-9BC9-1CFAEFF9C7C4}"/>
              </a:ext>
            </a:extLst>
          </p:cNvPr>
          <p:cNvSpPr/>
          <p:nvPr/>
        </p:nvSpPr>
        <p:spPr>
          <a:xfrm>
            <a:off x="5484794" y="4861635"/>
            <a:ext cx="522063" cy="415446"/>
          </a:xfrm>
          <a:custGeom>
            <a:avLst/>
            <a:gdLst>
              <a:gd name="connsiteX0" fmla="*/ 12189 w 522063"/>
              <a:gd name="connsiteY0" fmla="*/ 6698 h 415446"/>
              <a:gd name="connsiteX1" fmla="*/ 242906 w 522063"/>
              <a:gd name="connsiteY1" fmla="*/ 254348 h 415446"/>
              <a:gd name="connsiteX2" fmla="*/ 365673 w 522063"/>
              <a:gd name="connsiteY2" fmla="*/ 355948 h 415446"/>
              <a:gd name="connsiteX3" fmla="*/ 520189 w 522063"/>
              <a:gd name="connsiteY3" fmla="*/ 406748 h 415446"/>
              <a:gd name="connsiteX4" fmla="*/ 439756 w 522063"/>
              <a:gd name="connsiteY4" fmla="*/ 404632 h 415446"/>
              <a:gd name="connsiteX5" fmla="*/ 270423 w 522063"/>
              <a:gd name="connsiteY5" fmla="*/ 300915 h 415446"/>
              <a:gd name="connsiteX6" fmla="*/ 56639 w 522063"/>
              <a:gd name="connsiteY6" fmla="*/ 89248 h 415446"/>
              <a:gd name="connsiteX7" fmla="*/ 12189 w 522063"/>
              <a:gd name="connsiteY7" fmla="*/ 6698 h 4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63" h="415446">
                <a:moveTo>
                  <a:pt x="12189" y="6698"/>
                </a:moveTo>
                <a:cubicBezTo>
                  <a:pt x="43233" y="34215"/>
                  <a:pt x="183992" y="196140"/>
                  <a:pt x="242906" y="254348"/>
                </a:cubicBezTo>
                <a:cubicBezTo>
                  <a:pt x="301820" y="312556"/>
                  <a:pt x="319459" y="330548"/>
                  <a:pt x="365673" y="355948"/>
                </a:cubicBezTo>
                <a:cubicBezTo>
                  <a:pt x="411887" y="381348"/>
                  <a:pt x="507842" y="398634"/>
                  <a:pt x="520189" y="406748"/>
                </a:cubicBezTo>
                <a:cubicBezTo>
                  <a:pt x="532536" y="414862"/>
                  <a:pt x="481384" y="422271"/>
                  <a:pt x="439756" y="404632"/>
                </a:cubicBezTo>
                <a:cubicBezTo>
                  <a:pt x="398128" y="386993"/>
                  <a:pt x="334276" y="353479"/>
                  <a:pt x="270423" y="300915"/>
                </a:cubicBezTo>
                <a:cubicBezTo>
                  <a:pt x="206570" y="248351"/>
                  <a:pt x="98972" y="136167"/>
                  <a:pt x="56639" y="89248"/>
                </a:cubicBezTo>
                <a:cubicBezTo>
                  <a:pt x="14306" y="42329"/>
                  <a:pt x="-18855" y="-20819"/>
                  <a:pt x="12189" y="6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F4CFC993-EC9A-4C53-8505-4CFAB206BBA8}"/>
              </a:ext>
            </a:extLst>
          </p:cNvPr>
          <p:cNvSpPr/>
          <p:nvPr/>
        </p:nvSpPr>
        <p:spPr>
          <a:xfrm>
            <a:off x="5283176" y="4782908"/>
            <a:ext cx="751616" cy="582074"/>
          </a:xfrm>
          <a:custGeom>
            <a:avLst/>
            <a:gdLst>
              <a:gd name="connsiteX0" fmla="*/ 24 w 751616"/>
              <a:gd name="connsiteY0" fmla="*/ 759 h 582074"/>
              <a:gd name="connsiteX1" fmla="*/ 201107 w 751616"/>
              <a:gd name="connsiteY1" fmla="*/ 125642 h 582074"/>
              <a:gd name="connsiteX2" fmla="*/ 294241 w 751616"/>
              <a:gd name="connsiteY2" fmla="*/ 314025 h 582074"/>
              <a:gd name="connsiteX3" fmla="*/ 484741 w 751616"/>
              <a:gd name="connsiteY3" fmla="*/ 466425 h 582074"/>
              <a:gd name="connsiteX4" fmla="*/ 747207 w 751616"/>
              <a:gd name="connsiteY4" fmla="*/ 576492 h 582074"/>
              <a:gd name="connsiteX5" fmla="*/ 624441 w 751616"/>
              <a:gd name="connsiteY5" fmla="*/ 536275 h 582074"/>
              <a:gd name="connsiteX6" fmla="*/ 309057 w 751616"/>
              <a:gd name="connsiteY6" fmla="*/ 286509 h 582074"/>
              <a:gd name="connsiteX7" fmla="*/ 188407 w 751616"/>
              <a:gd name="connsiteY7" fmla="*/ 85425 h 582074"/>
              <a:gd name="connsiteX8" fmla="*/ 24 w 751616"/>
              <a:gd name="connsiteY8" fmla="*/ 759 h 58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616" h="582074">
                <a:moveTo>
                  <a:pt x="24" y="759"/>
                </a:moveTo>
                <a:cubicBezTo>
                  <a:pt x="2141" y="7462"/>
                  <a:pt x="152071" y="73431"/>
                  <a:pt x="201107" y="125642"/>
                </a:cubicBezTo>
                <a:cubicBezTo>
                  <a:pt x="250143" y="177853"/>
                  <a:pt x="246969" y="257228"/>
                  <a:pt x="294241" y="314025"/>
                </a:cubicBezTo>
                <a:cubicBezTo>
                  <a:pt x="341513" y="370822"/>
                  <a:pt x="409247" y="422681"/>
                  <a:pt x="484741" y="466425"/>
                </a:cubicBezTo>
                <a:cubicBezTo>
                  <a:pt x="560235" y="510169"/>
                  <a:pt x="723924" y="564850"/>
                  <a:pt x="747207" y="576492"/>
                </a:cubicBezTo>
                <a:cubicBezTo>
                  <a:pt x="770490" y="588134"/>
                  <a:pt x="697466" y="584606"/>
                  <a:pt x="624441" y="536275"/>
                </a:cubicBezTo>
                <a:cubicBezTo>
                  <a:pt x="551416" y="487944"/>
                  <a:pt x="381729" y="361651"/>
                  <a:pt x="309057" y="286509"/>
                </a:cubicBezTo>
                <a:cubicBezTo>
                  <a:pt x="236385" y="211367"/>
                  <a:pt x="242382" y="138342"/>
                  <a:pt x="188407" y="85425"/>
                </a:cubicBezTo>
                <a:cubicBezTo>
                  <a:pt x="134432" y="32508"/>
                  <a:pt x="-2093" y="-5944"/>
                  <a:pt x="24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89ECA461-B57F-4B25-8714-2D7F77F87627}"/>
              </a:ext>
            </a:extLst>
          </p:cNvPr>
          <p:cNvSpPr/>
          <p:nvPr/>
        </p:nvSpPr>
        <p:spPr>
          <a:xfrm>
            <a:off x="5483548" y="5360720"/>
            <a:ext cx="538519" cy="836851"/>
          </a:xfrm>
          <a:custGeom>
            <a:avLst/>
            <a:gdLst>
              <a:gd name="connsiteX0" fmla="*/ 538369 w 538519"/>
              <a:gd name="connsiteY0" fmla="*/ 2913 h 836851"/>
              <a:gd name="connsiteX1" fmla="*/ 339402 w 538519"/>
              <a:gd name="connsiteY1" fmla="*/ 182830 h 836851"/>
              <a:gd name="connsiteX2" fmla="*/ 157369 w 538519"/>
              <a:gd name="connsiteY2" fmla="*/ 491863 h 836851"/>
              <a:gd name="connsiteX3" fmla="*/ 4969 w 538519"/>
              <a:gd name="connsiteY3" fmla="*/ 826297 h 836851"/>
              <a:gd name="connsiteX4" fmla="*/ 49419 w 538519"/>
              <a:gd name="connsiteY4" fmla="*/ 728930 h 836851"/>
              <a:gd name="connsiteX5" fmla="*/ 172185 w 538519"/>
              <a:gd name="connsiteY5" fmla="*/ 485513 h 836851"/>
              <a:gd name="connsiteX6" fmla="*/ 369035 w 538519"/>
              <a:gd name="connsiteY6" fmla="*/ 102397 h 836851"/>
              <a:gd name="connsiteX7" fmla="*/ 538369 w 538519"/>
              <a:gd name="connsiteY7" fmla="*/ 2913 h 8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519" h="836851">
                <a:moveTo>
                  <a:pt x="538369" y="2913"/>
                </a:moveTo>
                <a:cubicBezTo>
                  <a:pt x="533430" y="16319"/>
                  <a:pt x="402902" y="101338"/>
                  <a:pt x="339402" y="182830"/>
                </a:cubicBezTo>
                <a:cubicBezTo>
                  <a:pt x="275902" y="264322"/>
                  <a:pt x="213108" y="384619"/>
                  <a:pt x="157369" y="491863"/>
                </a:cubicBezTo>
                <a:cubicBezTo>
                  <a:pt x="101630" y="599107"/>
                  <a:pt x="4969" y="826297"/>
                  <a:pt x="4969" y="826297"/>
                </a:cubicBezTo>
                <a:cubicBezTo>
                  <a:pt x="-13023" y="865808"/>
                  <a:pt x="21550" y="785727"/>
                  <a:pt x="49419" y="728930"/>
                </a:cubicBezTo>
                <a:cubicBezTo>
                  <a:pt x="77288" y="672133"/>
                  <a:pt x="118916" y="589935"/>
                  <a:pt x="172185" y="485513"/>
                </a:cubicBezTo>
                <a:cubicBezTo>
                  <a:pt x="225454" y="381091"/>
                  <a:pt x="312591" y="182477"/>
                  <a:pt x="369035" y="102397"/>
                </a:cubicBezTo>
                <a:cubicBezTo>
                  <a:pt x="425479" y="22317"/>
                  <a:pt x="543308" y="-10493"/>
                  <a:pt x="538369" y="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5C6EFCB3-E048-428A-BD65-9F8100F9AB1A}"/>
              </a:ext>
            </a:extLst>
          </p:cNvPr>
          <p:cNvSpPr/>
          <p:nvPr/>
        </p:nvSpPr>
        <p:spPr>
          <a:xfrm>
            <a:off x="5560396" y="5312645"/>
            <a:ext cx="628533" cy="928357"/>
          </a:xfrm>
          <a:custGeom>
            <a:avLst/>
            <a:gdLst>
              <a:gd name="connsiteX0" fmla="*/ 626621 w 628533"/>
              <a:gd name="connsiteY0" fmla="*/ 2305 h 928357"/>
              <a:gd name="connsiteX1" fmla="*/ 342987 w 628533"/>
              <a:gd name="connsiteY1" fmla="*/ 252072 h 928357"/>
              <a:gd name="connsiteX2" fmla="*/ 65704 w 628533"/>
              <a:gd name="connsiteY2" fmla="*/ 791822 h 928357"/>
              <a:gd name="connsiteX3" fmla="*/ 17021 w 628533"/>
              <a:gd name="connsiteY3" fmla="*/ 897655 h 928357"/>
              <a:gd name="connsiteX4" fmla="*/ 300654 w 628533"/>
              <a:gd name="connsiteY4" fmla="*/ 340972 h 928357"/>
              <a:gd name="connsiteX5" fmla="*/ 459404 w 628533"/>
              <a:gd name="connsiteY5" fmla="*/ 139888 h 928357"/>
              <a:gd name="connsiteX6" fmla="*/ 626621 w 628533"/>
              <a:gd name="connsiteY6" fmla="*/ 2305 h 92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533" h="928357">
                <a:moveTo>
                  <a:pt x="626621" y="2305"/>
                </a:moveTo>
                <a:cubicBezTo>
                  <a:pt x="607218" y="21002"/>
                  <a:pt x="436473" y="120486"/>
                  <a:pt x="342987" y="252072"/>
                </a:cubicBezTo>
                <a:cubicBezTo>
                  <a:pt x="249501" y="383658"/>
                  <a:pt x="120032" y="684225"/>
                  <a:pt x="65704" y="791822"/>
                </a:cubicBezTo>
                <a:cubicBezTo>
                  <a:pt x="11376" y="899419"/>
                  <a:pt x="-22137" y="972797"/>
                  <a:pt x="17021" y="897655"/>
                </a:cubicBezTo>
                <a:cubicBezTo>
                  <a:pt x="56179" y="822513"/>
                  <a:pt x="226924" y="467266"/>
                  <a:pt x="300654" y="340972"/>
                </a:cubicBezTo>
                <a:cubicBezTo>
                  <a:pt x="374384" y="214678"/>
                  <a:pt x="406134" y="196685"/>
                  <a:pt x="459404" y="139888"/>
                </a:cubicBezTo>
                <a:cubicBezTo>
                  <a:pt x="512673" y="83091"/>
                  <a:pt x="646024" y="-16392"/>
                  <a:pt x="626621" y="2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68D6502E-CCEE-41A9-B58D-B3F379A520F2}"/>
              </a:ext>
            </a:extLst>
          </p:cNvPr>
          <p:cNvSpPr/>
          <p:nvPr/>
        </p:nvSpPr>
        <p:spPr>
          <a:xfrm>
            <a:off x="5526603" y="5636204"/>
            <a:ext cx="313379" cy="584940"/>
          </a:xfrm>
          <a:custGeom>
            <a:avLst/>
            <a:gdLst>
              <a:gd name="connsiteX0" fmla="*/ 313280 w 313379"/>
              <a:gd name="connsiteY0" fmla="*/ 479 h 584940"/>
              <a:gd name="connsiteX1" fmla="*/ 188397 w 313379"/>
              <a:gd name="connsiteY1" fmla="*/ 167696 h 584940"/>
              <a:gd name="connsiteX2" fmla="*/ 91030 w 313379"/>
              <a:gd name="connsiteY2" fmla="*/ 366663 h 584940"/>
              <a:gd name="connsiteX3" fmla="*/ 14 w 313379"/>
              <a:gd name="connsiteY3" fmla="*/ 584679 h 584940"/>
              <a:gd name="connsiteX4" fmla="*/ 84680 w 313379"/>
              <a:gd name="connsiteY4" fmla="*/ 406879 h 584940"/>
              <a:gd name="connsiteX5" fmla="*/ 167230 w 313379"/>
              <a:gd name="connsiteY5" fmla="*/ 220613 h 584940"/>
              <a:gd name="connsiteX6" fmla="*/ 313280 w 313379"/>
              <a:gd name="connsiteY6" fmla="*/ 479 h 58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379" h="584940">
                <a:moveTo>
                  <a:pt x="313280" y="479"/>
                </a:moveTo>
                <a:cubicBezTo>
                  <a:pt x="316808" y="-8341"/>
                  <a:pt x="225439" y="106666"/>
                  <a:pt x="188397" y="167696"/>
                </a:cubicBezTo>
                <a:cubicBezTo>
                  <a:pt x="151355" y="228726"/>
                  <a:pt x="122427" y="297166"/>
                  <a:pt x="91030" y="366663"/>
                </a:cubicBezTo>
                <a:cubicBezTo>
                  <a:pt x="59633" y="436160"/>
                  <a:pt x="1072" y="577976"/>
                  <a:pt x="14" y="584679"/>
                </a:cubicBezTo>
                <a:cubicBezTo>
                  <a:pt x="-1044" y="591382"/>
                  <a:pt x="56811" y="467557"/>
                  <a:pt x="84680" y="406879"/>
                </a:cubicBezTo>
                <a:cubicBezTo>
                  <a:pt x="112549" y="346201"/>
                  <a:pt x="130188" y="291874"/>
                  <a:pt x="167230" y="220613"/>
                </a:cubicBezTo>
                <a:cubicBezTo>
                  <a:pt x="204272" y="149352"/>
                  <a:pt x="309752" y="9299"/>
                  <a:pt x="313280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2E6D836B-315C-42BB-B009-3A1014C94E69}"/>
              </a:ext>
            </a:extLst>
          </p:cNvPr>
          <p:cNvSpPr/>
          <p:nvPr/>
        </p:nvSpPr>
        <p:spPr>
          <a:xfrm>
            <a:off x="5601312" y="5336483"/>
            <a:ext cx="582440" cy="918414"/>
          </a:xfrm>
          <a:custGeom>
            <a:avLst/>
            <a:gdLst>
              <a:gd name="connsiteX0" fmla="*/ 581471 w 582440"/>
              <a:gd name="connsiteY0" fmla="*/ 3867 h 918414"/>
              <a:gd name="connsiteX1" fmla="*/ 314771 w 582440"/>
              <a:gd name="connsiteY1" fmla="*/ 272684 h 918414"/>
              <a:gd name="connsiteX2" fmla="*/ 16321 w 582440"/>
              <a:gd name="connsiteY2" fmla="*/ 890750 h 918414"/>
              <a:gd name="connsiteX3" fmla="*/ 56538 w 582440"/>
              <a:gd name="connsiteY3" fmla="*/ 774334 h 918414"/>
              <a:gd name="connsiteX4" fmla="*/ 202588 w 582440"/>
              <a:gd name="connsiteY4" fmla="*/ 444134 h 918414"/>
              <a:gd name="connsiteX5" fmla="*/ 397321 w 582440"/>
              <a:gd name="connsiteY5" fmla="*/ 137217 h 918414"/>
              <a:gd name="connsiteX6" fmla="*/ 581471 w 582440"/>
              <a:gd name="connsiteY6" fmla="*/ 3867 h 9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440" h="918414">
                <a:moveTo>
                  <a:pt x="581471" y="3867"/>
                </a:moveTo>
                <a:cubicBezTo>
                  <a:pt x="567713" y="26445"/>
                  <a:pt x="408963" y="124870"/>
                  <a:pt x="314771" y="272684"/>
                </a:cubicBezTo>
                <a:cubicBezTo>
                  <a:pt x="220579" y="420498"/>
                  <a:pt x="59360" y="807142"/>
                  <a:pt x="16321" y="890750"/>
                </a:cubicBezTo>
                <a:cubicBezTo>
                  <a:pt x="-26718" y="974358"/>
                  <a:pt x="25493" y="848770"/>
                  <a:pt x="56538" y="774334"/>
                </a:cubicBezTo>
                <a:cubicBezTo>
                  <a:pt x="87582" y="699898"/>
                  <a:pt x="145791" y="550320"/>
                  <a:pt x="202588" y="444134"/>
                </a:cubicBezTo>
                <a:cubicBezTo>
                  <a:pt x="259385" y="337948"/>
                  <a:pt x="335585" y="212711"/>
                  <a:pt x="397321" y="137217"/>
                </a:cubicBezTo>
                <a:cubicBezTo>
                  <a:pt x="459057" y="61723"/>
                  <a:pt x="595229" y="-18711"/>
                  <a:pt x="581471" y="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AE23DE4-0526-4A4A-85D2-6DBA34559E15}"/>
              </a:ext>
            </a:extLst>
          </p:cNvPr>
          <p:cNvSpPr/>
          <p:nvPr/>
        </p:nvSpPr>
        <p:spPr>
          <a:xfrm>
            <a:off x="2819072" y="4351316"/>
            <a:ext cx="880090" cy="810471"/>
          </a:xfrm>
          <a:custGeom>
            <a:avLst/>
            <a:gdLst>
              <a:gd name="connsiteX0" fmla="*/ 863928 w 880090"/>
              <a:gd name="connsiteY0" fmla="*/ 22 h 810471"/>
              <a:gd name="connsiteX1" fmla="*/ 822653 w 880090"/>
              <a:gd name="connsiteY1" fmla="*/ 120672 h 810471"/>
              <a:gd name="connsiteX2" fmla="*/ 684541 w 880090"/>
              <a:gd name="connsiteY2" fmla="*/ 246084 h 810471"/>
              <a:gd name="connsiteX3" fmla="*/ 598816 w 880090"/>
              <a:gd name="connsiteY3" fmla="*/ 323872 h 810471"/>
              <a:gd name="connsiteX4" fmla="*/ 400378 w 880090"/>
              <a:gd name="connsiteY4" fmla="*/ 473097 h 810471"/>
              <a:gd name="connsiteX5" fmla="*/ 240041 w 880090"/>
              <a:gd name="connsiteY5" fmla="*/ 573109 h 810471"/>
              <a:gd name="connsiteX6" fmla="*/ 82878 w 880090"/>
              <a:gd name="connsiteY6" fmla="*/ 720747 h 810471"/>
              <a:gd name="connsiteX7" fmla="*/ 5091 w 880090"/>
              <a:gd name="connsiteY7" fmla="*/ 808059 h 810471"/>
              <a:gd name="connsiteX8" fmla="*/ 222578 w 880090"/>
              <a:gd name="connsiteY8" fmla="*/ 627084 h 810471"/>
              <a:gd name="connsiteX9" fmla="*/ 479753 w 880090"/>
              <a:gd name="connsiteY9" fmla="*/ 425472 h 810471"/>
              <a:gd name="connsiteX10" fmla="*/ 844878 w 880090"/>
              <a:gd name="connsiteY10" fmla="*/ 130197 h 810471"/>
              <a:gd name="connsiteX11" fmla="*/ 863928 w 880090"/>
              <a:gd name="connsiteY11" fmla="*/ 22 h 81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090" h="810471">
                <a:moveTo>
                  <a:pt x="863928" y="22"/>
                </a:moveTo>
                <a:cubicBezTo>
                  <a:pt x="860224" y="-1565"/>
                  <a:pt x="852551" y="79662"/>
                  <a:pt x="822653" y="120672"/>
                </a:cubicBezTo>
                <a:cubicBezTo>
                  <a:pt x="792755" y="161682"/>
                  <a:pt x="684541" y="246084"/>
                  <a:pt x="684541" y="246084"/>
                </a:cubicBezTo>
                <a:cubicBezTo>
                  <a:pt x="647235" y="279951"/>
                  <a:pt x="646177" y="286036"/>
                  <a:pt x="598816" y="323872"/>
                </a:cubicBezTo>
                <a:cubicBezTo>
                  <a:pt x="551455" y="361708"/>
                  <a:pt x="460174" y="431558"/>
                  <a:pt x="400378" y="473097"/>
                </a:cubicBezTo>
                <a:cubicBezTo>
                  <a:pt x="340582" y="514636"/>
                  <a:pt x="292958" y="531834"/>
                  <a:pt x="240041" y="573109"/>
                </a:cubicBezTo>
                <a:cubicBezTo>
                  <a:pt x="187124" y="614384"/>
                  <a:pt x="122036" y="681589"/>
                  <a:pt x="82878" y="720747"/>
                </a:cubicBezTo>
                <a:cubicBezTo>
                  <a:pt x="43720" y="759905"/>
                  <a:pt x="-18192" y="823670"/>
                  <a:pt x="5091" y="808059"/>
                </a:cubicBezTo>
                <a:cubicBezTo>
                  <a:pt x="28374" y="792449"/>
                  <a:pt x="143468" y="690848"/>
                  <a:pt x="222578" y="627084"/>
                </a:cubicBezTo>
                <a:cubicBezTo>
                  <a:pt x="301688" y="563320"/>
                  <a:pt x="376036" y="508286"/>
                  <a:pt x="479753" y="425472"/>
                </a:cubicBezTo>
                <a:cubicBezTo>
                  <a:pt x="583470" y="342658"/>
                  <a:pt x="781642" y="198724"/>
                  <a:pt x="844878" y="130197"/>
                </a:cubicBezTo>
                <a:cubicBezTo>
                  <a:pt x="908114" y="61670"/>
                  <a:pt x="867632" y="1609"/>
                  <a:pt x="86392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199D7333-AB31-41E6-A3A0-EB85D2AF2810}"/>
              </a:ext>
            </a:extLst>
          </p:cNvPr>
          <p:cNvSpPr/>
          <p:nvPr/>
        </p:nvSpPr>
        <p:spPr>
          <a:xfrm>
            <a:off x="2886465" y="4942278"/>
            <a:ext cx="572188" cy="789061"/>
          </a:xfrm>
          <a:custGeom>
            <a:avLst/>
            <a:gdLst>
              <a:gd name="connsiteX0" fmla="*/ 569523 w 572188"/>
              <a:gd name="connsiteY0" fmla="*/ 2785 h 789061"/>
              <a:gd name="connsiteX1" fmla="*/ 371085 w 572188"/>
              <a:gd name="connsiteY1" fmla="*/ 163122 h 789061"/>
              <a:gd name="connsiteX2" fmla="*/ 261548 w 572188"/>
              <a:gd name="connsiteY2" fmla="*/ 253610 h 789061"/>
              <a:gd name="connsiteX3" fmla="*/ 185348 w 572188"/>
              <a:gd name="connsiteY3" fmla="*/ 285360 h 789061"/>
              <a:gd name="connsiteX4" fmla="*/ 125023 w 572188"/>
              <a:gd name="connsiteY4" fmla="*/ 353622 h 789061"/>
              <a:gd name="connsiteX5" fmla="*/ 144073 w 572188"/>
              <a:gd name="connsiteY5" fmla="*/ 459985 h 789061"/>
              <a:gd name="connsiteX6" fmla="*/ 123435 w 572188"/>
              <a:gd name="connsiteY6" fmla="*/ 493322 h 789061"/>
              <a:gd name="connsiteX7" fmla="*/ 37710 w 572188"/>
              <a:gd name="connsiteY7" fmla="*/ 510785 h 789061"/>
              <a:gd name="connsiteX8" fmla="*/ 1198 w 572188"/>
              <a:gd name="connsiteY8" fmla="*/ 566347 h 789061"/>
              <a:gd name="connsiteX9" fmla="*/ 9135 w 572188"/>
              <a:gd name="connsiteY9" fmla="*/ 633022 h 789061"/>
              <a:gd name="connsiteX10" fmla="*/ 12310 w 572188"/>
              <a:gd name="connsiteY10" fmla="*/ 742560 h 789061"/>
              <a:gd name="connsiteX11" fmla="*/ 4373 w 572188"/>
              <a:gd name="connsiteY11" fmla="*/ 787010 h 789061"/>
              <a:gd name="connsiteX12" fmla="*/ 25010 w 572188"/>
              <a:gd name="connsiteY12" fmla="*/ 682235 h 789061"/>
              <a:gd name="connsiteX13" fmla="*/ 53585 w 572188"/>
              <a:gd name="connsiteY13" fmla="*/ 534597 h 789061"/>
              <a:gd name="connsiteX14" fmla="*/ 159948 w 572188"/>
              <a:gd name="connsiteY14" fmla="*/ 458397 h 789061"/>
              <a:gd name="connsiteX15" fmla="*/ 156773 w 572188"/>
              <a:gd name="connsiteY15" fmla="*/ 372672 h 789061"/>
              <a:gd name="connsiteX16" fmla="*/ 188523 w 572188"/>
              <a:gd name="connsiteY16" fmla="*/ 299647 h 789061"/>
              <a:gd name="connsiteX17" fmla="*/ 286948 w 572188"/>
              <a:gd name="connsiteY17" fmla="*/ 204397 h 789061"/>
              <a:gd name="connsiteX18" fmla="*/ 472685 w 572188"/>
              <a:gd name="connsiteY18" fmla="*/ 71047 h 789061"/>
              <a:gd name="connsiteX19" fmla="*/ 569523 w 572188"/>
              <a:gd name="connsiteY19" fmla="*/ 2785 h 7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188" h="789061">
                <a:moveTo>
                  <a:pt x="569523" y="2785"/>
                </a:moveTo>
                <a:cubicBezTo>
                  <a:pt x="552590" y="18131"/>
                  <a:pt x="422414" y="121318"/>
                  <a:pt x="371085" y="163122"/>
                </a:cubicBezTo>
                <a:cubicBezTo>
                  <a:pt x="319756" y="204926"/>
                  <a:pt x="292504" y="233237"/>
                  <a:pt x="261548" y="253610"/>
                </a:cubicBezTo>
                <a:cubicBezTo>
                  <a:pt x="230592" y="273983"/>
                  <a:pt x="208102" y="268691"/>
                  <a:pt x="185348" y="285360"/>
                </a:cubicBezTo>
                <a:cubicBezTo>
                  <a:pt x="162594" y="302029"/>
                  <a:pt x="131902" y="324518"/>
                  <a:pt x="125023" y="353622"/>
                </a:cubicBezTo>
                <a:cubicBezTo>
                  <a:pt x="118144" y="382726"/>
                  <a:pt x="144338" y="436702"/>
                  <a:pt x="144073" y="459985"/>
                </a:cubicBezTo>
                <a:cubicBezTo>
                  <a:pt x="143808" y="483268"/>
                  <a:pt x="141162" y="484855"/>
                  <a:pt x="123435" y="493322"/>
                </a:cubicBezTo>
                <a:cubicBezTo>
                  <a:pt x="105708" y="501789"/>
                  <a:pt x="58083" y="498614"/>
                  <a:pt x="37710" y="510785"/>
                </a:cubicBezTo>
                <a:cubicBezTo>
                  <a:pt x="17337" y="522956"/>
                  <a:pt x="5960" y="545974"/>
                  <a:pt x="1198" y="566347"/>
                </a:cubicBezTo>
                <a:cubicBezTo>
                  <a:pt x="-3564" y="586720"/>
                  <a:pt x="7283" y="603653"/>
                  <a:pt x="9135" y="633022"/>
                </a:cubicBezTo>
                <a:cubicBezTo>
                  <a:pt x="10987" y="662391"/>
                  <a:pt x="13104" y="716895"/>
                  <a:pt x="12310" y="742560"/>
                </a:cubicBezTo>
                <a:cubicBezTo>
                  <a:pt x="11516" y="768225"/>
                  <a:pt x="2256" y="797064"/>
                  <a:pt x="4373" y="787010"/>
                </a:cubicBezTo>
                <a:cubicBezTo>
                  <a:pt x="6490" y="776956"/>
                  <a:pt x="16808" y="724304"/>
                  <a:pt x="25010" y="682235"/>
                </a:cubicBezTo>
                <a:cubicBezTo>
                  <a:pt x="33212" y="640166"/>
                  <a:pt x="31095" y="571903"/>
                  <a:pt x="53585" y="534597"/>
                </a:cubicBezTo>
                <a:cubicBezTo>
                  <a:pt x="76075" y="497291"/>
                  <a:pt x="142750" y="485384"/>
                  <a:pt x="159948" y="458397"/>
                </a:cubicBezTo>
                <a:cubicBezTo>
                  <a:pt x="177146" y="431410"/>
                  <a:pt x="152011" y="399130"/>
                  <a:pt x="156773" y="372672"/>
                </a:cubicBezTo>
                <a:cubicBezTo>
                  <a:pt x="161535" y="346214"/>
                  <a:pt x="166827" y="327693"/>
                  <a:pt x="188523" y="299647"/>
                </a:cubicBezTo>
                <a:cubicBezTo>
                  <a:pt x="210219" y="271601"/>
                  <a:pt x="239588" y="242497"/>
                  <a:pt x="286948" y="204397"/>
                </a:cubicBezTo>
                <a:cubicBezTo>
                  <a:pt x="334308" y="166297"/>
                  <a:pt x="426383" y="103062"/>
                  <a:pt x="472685" y="71047"/>
                </a:cubicBezTo>
                <a:cubicBezTo>
                  <a:pt x="518987" y="39033"/>
                  <a:pt x="586456" y="-12561"/>
                  <a:pt x="569523" y="2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B7574EC2-EDB8-4CE2-9B9A-53B78FADF5B5}"/>
              </a:ext>
            </a:extLst>
          </p:cNvPr>
          <p:cNvSpPr/>
          <p:nvPr/>
        </p:nvSpPr>
        <p:spPr>
          <a:xfrm>
            <a:off x="3562314" y="4540184"/>
            <a:ext cx="155263" cy="228841"/>
          </a:xfrm>
          <a:custGeom>
            <a:avLst/>
            <a:gdLst>
              <a:gd name="connsiteX0" fmla="*/ 134974 w 155263"/>
              <a:gd name="connsiteY0" fmla="*/ 8004 h 228841"/>
              <a:gd name="connsiteX1" fmla="*/ 154024 w 155263"/>
              <a:gd name="connsiteY1" fmla="*/ 61979 h 228841"/>
              <a:gd name="connsiteX2" fmla="*/ 106399 w 155263"/>
              <a:gd name="connsiteY2" fmla="*/ 84204 h 228841"/>
              <a:gd name="connsiteX3" fmla="*/ 84174 w 155263"/>
              <a:gd name="connsiteY3" fmla="*/ 171516 h 228841"/>
              <a:gd name="connsiteX4" fmla="*/ 25436 w 155263"/>
              <a:gd name="connsiteY4" fmla="*/ 227079 h 228841"/>
              <a:gd name="connsiteX5" fmla="*/ 36 w 155263"/>
              <a:gd name="connsiteY5" fmla="*/ 211204 h 228841"/>
              <a:gd name="connsiteX6" fmla="*/ 30199 w 155263"/>
              <a:gd name="connsiteY6" fmla="*/ 173104 h 228841"/>
              <a:gd name="connsiteX7" fmla="*/ 44486 w 155263"/>
              <a:gd name="connsiteY7" fmla="*/ 150879 h 228841"/>
              <a:gd name="connsiteX8" fmla="*/ 63536 w 155263"/>
              <a:gd name="connsiteY8" fmla="*/ 98491 h 228841"/>
              <a:gd name="connsiteX9" fmla="*/ 68299 w 155263"/>
              <a:gd name="connsiteY9" fmla="*/ 6416 h 228841"/>
              <a:gd name="connsiteX10" fmla="*/ 134974 w 155263"/>
              <a:gd name="connsiteY10" fmla="*/ 8004 h 2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263" h="228841">
                <a:moveTo>
                  <a:pt x="134974" y="8004"/>
                </a:moveTo>
                <a:cubicBezTo>
                  <a:pt x="149261" y="17264"/>
                  <a:pt x="158787" y="49279"/>
                  <a:pt x="154024" y="61979"/>
                </a:cubicBezTo>
                <a:cubicBezTo>
                  <a:pt x="149261" y="74679"/>
                  <a:pt x="118041" y="65948"/>
                  <a:pt x="106399" y="84204"/>
                </a:cubicBezTo>
                <a:cubicBezTo>
                  <a:pt x="94757" y="102460"/>
                  <a:pt x="97668" y="147704"/>
                  <a:pt x="84174" y="171516"/>
                </a:cubicBezTo>
                <a:cubicBezTo>
                  <a:pt x="70680" y="195328"/>
                  <a:pt x="39459" y="220464"/>
                  <a:pt x="25436" y="227079"/>
                </a:cubicBezTo>
                <a:cubicBezTo>
                  <a:pt x="11413" y="233694"/>
                  <a:pt x="-758" y="220200"/>
                  <a:pt x="36" y="211204"/>
                </a:cubicBezTo>
                <a:cubicBezTo>
                  <a:pt x="830" y="202208"/>
                  <a:pt x="22791" y="183158"/>
                  <a:pt x="30199" y="173104"/>
                </a:cubicBezTo>
                <a:cubicBezTo>
                  <a:pt x="37607" y="163050"/>
                  <a:pt x="38930" y="163314"/>
                  <a:pt x="44486" y="150879"/>
                </a:cubicBezTo>
                <a:cubicBezTo>
                  <a:pt x="50042" y="138444"/>
                  <a:pt x="59567" y="122568"/>
                  <a:pt x="63536" y="98491"/>
                </a:cubicBezTo>
                <a:cubicBezTo>
                  <a:pt x="67505" y="74414"/>
                  <a:pt x="62743" y="16205"/>
                  <a:pt x="68299" y="6416"/>
                </a:cubicBezTo>
                <a:cubicBezTo>
                  <a:pt x="73855" y="-3373"/>
                  <a:pt x="120687" y="-1256"/>
                  <a:pt x="134974" y="8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EC6516E0-7C9A-4844-9BAC-69D8FE6D640F}"/>
              </a:ext>
            </a:extLst>
          </p:cNvPr>
          <p:cNvSpPr/>
          <p:nvPr/>
        </p:nvSpPr>
        <p:spPr>
          <a:xfrm>
            <a:off x="3426662" y="4725754"/>
            <a:ext cx="103944" cy="112432"/>
          </a:xfrm>
          <a:custGeom>
            <a:avLst/>
            <a:gdLst>
              <a:gd name="connsiteX0" fmla="*/ 100763 w 103944"/>
              <a:gd name="connsiteY0" fmla="*/ 234 h 112432"/>
              <a:gd name="connsiteX1" fmla="*/ 51551 w 103944"/>
              <a:gd name="connsiteY1" fmla="*/ 58971 h 112432"/>
              <a:gd name="connsiteX2" fmla="*/ 103938 w 103944"/>
              <a:gd name="connsiteY2" fmla="*/ 111359 h 112432"/>
              <a:gd name="connsiteX3" fmla="*/ 54726 w 103944"/>
              <a:gd name="connsiteY3" fmla="*/ 92309 h 112432"/>
              <a:gd name="connsiteX4" fmla="*/ 3926 w 103944"/>
              <a:gd name="connsiteY4" fmla="*/ 68496 h 112432"/>
              <a:gd name="connsiteX5" fmla="*/ 15038 w 103944"/>
              <a:gd name="connsiteY5" fmla="*/ 39921 h 112432"/>
              <a:gd name="connsiteX6" fmla="*/ 100763 w 103944"/>
              <a:gd name="connsiteY6" fmla="*/ 234 h 1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44" h="112432">
                <a:moveTo>
                  <a:pt x="100763" y="234"/>
                </a:moveTo>
                <a:cubicBezTo>
                  <a:pt x="106848" y="3409"/>
                  <a:pt x="51022" y="40450"/>
                  <a:pt x="51551" y="58971"/>
                </a:cubicBezTo>
                <a:cubicBezTo>
                  <a:pt x="52080" y="77492"/>
                  <a:pt x="103409" y="105803"/>
                  <a:pt x="103938" y="111359"/>
                </a:cubicBezTo>
                <a:cubicBezTo>
                  <a:pt x="104467" y="116915"/>
                  <a:pt x="71395" y="99453"/>
                  <a:pt x="54726" y="92309"/>
                </a:cubicBezTo>
                <a:cubicBezTo>
                  <a:pt x="38057" y="85165"/>
                  <a:pt x="10541" y="77227"/>
                  <a:pt x="3926" y="68496"/>
                </a:cubicBezTo>
                <a:cubicBezTo>
                  <a:pt x="-2689" y="59765"/>
                  <a:pt x="-2160" y="52885"/>
                  <a:pt x="15038" y="39921"/>
                </a:cubicBezTo>
                <a:cubicBezTo>
                  <a:pt x="32236" y="26957"/>
                  <a:pt x="94678" y="-2941"/>
                  <a:pt x="10076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2B7086F2-150D-4A42-A81D-4D99DAD465B5}"/>
              </a:ext>
            </a:extLst>
          </p:cNvPr>
          <p:cNvSpPr/>
          <p:nvPr/>
        </p:nvSpPr>
        <p:spPr>
          <a:xfrm>
            <a:off x="3299862" y="4830579"/>
            <a:ext cx="162095" cy="53086"/>
          </a:xfrm>
          <a:custGeom>
            <a:avLst/>
            <a:gdLst>
              <a:gd name="connsiteX0" fmla="*/ 551 w 162095"/>
              <a:gd name="connsiteY0" fmla="*/ 27171 h 53086"/>
              <a:gd name="connsiteX1" fmla="*/ 156126 w 162095"/>
              <a:gd name="connsiteY1" fmla="*/ 52571 h 53086"/>
              <a:gd name="connsiteX2" fmla="*/ 127551 w 162095"/>
              <a:gd name="connsiteY2" fmla="*/ 1771 h 53086"/>
              <a:gd name="connsiteX3" fmla="*/ 105326 w 162095"/>
              <a:gd name="connsiteY3" fmla="*/ 12884 h 53086"/>
              <a:gd name="connsiteX4" fmla="*/ 551 w 162095"/>
              <a:gd name="connsiteY4" fmla="*/ 27171 h 5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5" h="53086">
                <a:moveTo>
                  <a:pt x="551" y="27171"/>
                </a:moveTo>
                <a:cubicBezTo>
                  <a:pt x="9018" y="33786"/>
                  <a:pt x="134959" y="56804"/>
                  <a:pt x="156126" y="52571"/>
                </a:cubicBezTo>
                <a:cubicBezTo>
                  <a:pt x="177293" y="48338"/>
                  <a:pt x="136018" y="8386"/>
                  <a:pt x="127551" y="1771"/>
                </a:cubicBezTo>
                <a:cubicBezTo>
                  <a:pt x="119084" y="-4844"/>
                  <a:pt x="127022" y="8915"/>
                  <a:pt x="105326" y="12884"/>
                </a:cubicBezTo>
                <a:cubicBezTo>
                  <a:pt x="83630" y="16853"/>
                  <a:pt x="-7916" y="20556"/>
                  <a:pt x="551" y="27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90E3B41A-6B0C-418A-8140-99D4D17DEE86}"/>
              </a:ext>
            </a:extLst>
          </p:cNvPr>
          <p:cNvSpPr/>
          <p:nvPr/>
        </p:nvSpPr>
        <p:spPr>
          <a:xfrm>
            <a:off x="3162223" y="4894022"/>
            <a:ext cx="152736" cy="90195"/>
          </a:xfrm>
          <a:custGeom>
            <a:avLst/>
            <a:gdLst>
              <a:gd name="connsiteX0" fmla="*/ 111202 w 152736"/>
              <a:gd name="connsiteY0" fmla="*/ 241 h 90195"/>
              <a:gd name="connsiteX1" fmla="*/ 152477 w 152736"/>
              <a:gd name="connsiteY1" fmla="*/ 87553 h 90195"/>
              <a:gd name="connsiteX2" fmla="*/ 88977 w 152736"/>
              <a:gd name="connsiteY2" fmla="*/ 66916 h 90195"/>
              <a:gd name="connsiteX3" fmla="*/ 77 w 152736"/>
              <a:gd name="connsiteY3" fmla="*/ 60566 h 90195"/>
              <a:gd name="connsiteX4" fmla="*/ 104852 w 152736"/>
              <a:gd name="connsiteY4" fmla="*/ 60566 h 90195"/>
              <a:gd name="connsiteX5" fmla="*/ 111202 w 152736"/>
              <a:gd name="connsiteY5" fmla="*/ 241 h 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6" h="90195">
                <a:moveTo>
                  <a:pt x="111202" y="241"/>
                </a:moveTo>
                <a:cubicBezTo>
                  <a:pt x="119139" y="4739"/>
                  <a:pt x="156181" y="76441"/>
                  <a:pt x="152477" y="87553"/>
                </a:cubicBezTo>
                <a:cubicBezTo>
                  <a:pt x="148773" y="98665"/>
                  <a:pt x="114377" y="71414"/>
                  <a:pt x="88977" y="66916"/>
                </a:cubicBezTo>
                <a:cubicBezTo>
                  <a:pt x="63577" y="62418"/>
                  <a:pt x="-2569" y="61624"/>
                  <a:pt x="77" y="60566"/>
                </a:cubicBezTo>
                <a:cubicBezTo>
                  <a:pt x="2723" y="59508"/>
                  <a:pt x="86331" y="65593"/>
                  <a:pt x="104852" y="60566"/>
                </a:cubicBezTo>
                <a:cubicBezTo>
                  <a:pt x="123373" y="55539"/>
                  <a:pt x="103265" y="-4257"/>
                  <a:pt x="111202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5B16DABE-3454-49F8-8BE2-C4959AF5DB59}"/>
              </a:ext>
            </a:extLst>
          </p:cNvPr>
          <p:cNvSpPr/>
          <p:nvPr/>
        </p:nvSpPr>
        <p:spPr>
          <a:xfrm>
            <a:off x="3118266" y="4952755"/>
            <a:ext cx="78966" cy="45486"/>
          </a:xfrm>
          <a:custGeom>
            <a:avLst/>
            <a:gdLst>
              <a:gd name="connsiteX0" fmla="*/ 78959 w 78966"/>
              <a:gd name="connsiteY0" fmla="*/ 245 h 45486"/>
              <a:gd name="connsiteX1" fmla="*/ 5934 w 78966"/>
              <a:gd name="connsiteY1" fmla="*/ 44695 h 45486"/>
              <a:gd name="connsiteX2" fmla="*/ 10697 w 78966"/>
              <a:gd name="connsiteY2" fmla="*/ 27233 h 45486"/>
              <a:gd name="connsiteX3" fmla="*/ 78959 w 78966"/>
              <a:gd name="connsiteY3" fmla="*/ 245 h 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66" h="45486">
                <a:moveTo>
                  <a:pt x="78959" y="245"/>
                </a:moveTo>
                <a:cubicBezTo>
                  <a:pt x="78165" y="3155"/>
                  <a:pt x="17311" y="40197"/>
                  <a:pt x="5934" y="44695"/>
                </a:cubicBezTo>
                <a:cubicBezTo>
                  <a:pt x="-5443" y="49193"/>
                  <a:pt x="1436" y="33318"/>
                  <a:pt x="10697" y="27233"/>
                </a:cubicBezTo>
                <a:cubicBezTo>
                  <a:pt x="19958" y="21148"/>
                  <a:pt x="79753" y="-2665"/>
                  <a:pt x="7895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FF4B5D39-401D-40AC-8579-EDE766D9E203}"/>
              </a:ext>
            </a:extLst>
          </p:cNvPr>
          <p:cNvSpPr/>
          <p:nvPr/>
        </p:nvSpPr>
        <p:spPr>
          <a:xfrm>
            <a:off x="3114824" y="4989496"/>
            <a:ext cx="128569" cy="96854"/>
          </a:xfrm>
          <a:custGeom>
            <a:avLst/>
            <a:gdLst>
              <a:gd name="connsiteX0" fmla="*/ 128439 w 128569"/>
              <a:gd name="connsiteY0" fmla="*/ 55579 h 96854"/>
              <a:gd name="connsiteX1" fmla="*/ 7789 w 128569"/>
              <a:gd name="connsiteY1" fmla="*/ 17 h 96854"/>
              <a:gd name="connsiteX2" fmla="*/ 12551 w 128569"/>
              <a:gd name="connsiteY2" fmla="*/ 61929 h 96854"/>
              <a:gd name="connsiteX3" fmla="*/ 17314 w 128569"/>
              <a:gd name="connsiteY3" fmla="*/ 96854 h 96854"/>
              <a:gd name="connsiteX4" fmla="*/ 34776 w 128569"/>
              <a:gd name="connsiteY4" fmla="*/ 61929 h 96854"/>
              <a:gd name="connsiteX5" fmla="*/ 31601 w 128569"/>
              <a:gd name="connsiteY5" fmla="*/ 25417 h 96854"/>
              <a:gd name="connsiteX6" fmla="*/ 31601 w 128569"/>
              <a:gd name="connsiteY6" fmla="*/ 53992 h 96854"/>
              <a:gd name="connsiteX7" fmla="*/ 128439 w 128569"/>
              <a:gd name="connsiteY7" fmla="*/ 55579 h 9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9" h="96854">
                <a:moveTo>
                  <a:pt x="128439" y="55579"/>
                </a:moveTo>
                <a:cubicBezTo>
                  <a:pt x="124470" y="46583"/>
                  <a:pt x="27104" y="-1041"/>
                  <a:pt x="7789" y="17"/>
                </a:cubicBezTo>
                <a:cubicBezTo>
                  <a:pt x="-11526" y="1075"/>
                  <a:pt x="10963" y="45789"/>
                  <a:pt x="12551" y="61929"/>
                </a:cubicBezTo>
                <a:cubicBezTo>
                  <a:pt x="14138" y="78069"/>
                  <a:pt x="13610" y="96854"/>
                  <a:pt x="17314" y="96854"/>
                </a:cubicBezTo>
                <a:cubicBezTo>
                  <a:pt x="21018" y="96854"/>
                  <a:pt x="32395" y="73835"/>
                  <a:pt x="34776" y="61929"/>
                </a:cubicBezTo>
                <a:cubicBezTo>
                  <a:pt x="37157" y="50023"/>
                  <a:pt x="32130" y="26740"/>
                  <a:pt x="31601" y="25417"/>
                </a:cubicBezTo>
                <a:cubicBezTo>
                  <a:pt x="31072" y="24094"/>
                  <a:pt x="18372" y="48171"/>
                  <a:pt x="31601" y="53992"/>
                </a:cubicBezTo>
                <a:cubicBezTo>
                  <a:pt x="44830" y="59813"/>
                  <a:pt x="132408" y="64575"/>
                  <a:pt x="128439" y="5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5AFD4A89-F1F9-4741-A293-1BE6636110C5}"/>
              </a:ext>
            </a:extLst>
          </p:cNvPr>
          <p:cNvSpPr/>
          <p:nvPr/>
        </p:nvSpPr>
        <p:spPr>
          <a:xfrm>
            <a:off x="2898754" y="5027551"/>
            <a:ext cx="168824" cy="181423"/>
          </a:xfrm>
          <a:custGeom>
            <a:avLst/>
            <a:gdLst>
              <a:gd name="connsiteX0" fmla="*/ 158771 w 168824"/>
              <a:gd name="connsiteY0" fmla="*/ 62 h 181423"/>
              <a:gd name="connsiteX1" fmla="*/ 166709 w 168824"/>
              <a:gd name="connsiteY1" fmla="*/ 58799 h 181423"/>
              <a:gd name="connsiteX2" fmla="*/ 125434 w 168824"/>
              <a:gd name="connsiteY2" fmla="*/ 120712 h 181423"/>
              <a:gd name="connsiteX3" fmla="*/ 160359 w 168824"/>
              <a:gd name="connsiteY3" fmla="*/ 181037 h 181423"/>
              <a:gd name="connsiteX4" fmla="*/ 133371 w 168824"/>
              <a:gd name="connsiteY4" fmla="*/ 146112 h 181423"/>
              <a:gd name="connsiteX5" fmla="*/ 80984 w 168824"/>
              <a:gd name="connsiteY5" fmla="*/ 136587 h 181423"/>
              <a:gd name="connsiteX6" fmla="*/ 21 w 168824"/>
              <a:gd name="connsiteY6" fmla="*/ 131824 h 181423"/>
              <a:gd name="connsiteX7" fmla="*/ 88921 w 168824"/>
              <a:gd name="connsiteY7" fmla="*/ 123887 h 181423"/>
              <a:gd name="connsiteX8" fmla="*/ 119084 w 168824"/>
              <a:gd name="connsiteY8" fmla="*/ 79437 h 181423"/>
              <a:gd name="connsiteX9" fmla="*/ 123846 w 168824"/>
              <a:gd name="connsiteY9" fmla="*/ 47687 h 181423"/>
              <a:gd name="connsiteX10" fmla="*/ 158771 w 168824"/>
              <a:gd name="connsiteY10" fmla="*/ 62 h 18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24" h="181423">
                <a:moveTo>
                  <a:pt x="158771" y="62"/>
                </a:moveTo>
                <a:cubicBezTo>
                  <a:pt x="165915" y="1914"/>
                  <a:pt x="172265" y="38691"/>
                  <a:pt x="166709" y="58799"/>
                </a:cubicBezTo>
                <a:cubicBezTo>
                  <a:pt x="161153" y="78907"/>
                  <a:pt x="126492" y="100339"/>
                  <a:pt x="125434" y="120712"/>
                </a:cubicBezTo>
                <a:cubicBezTo>
                  <a:pt x="124376" y="141085"/>
                  <a:pt x="159036" y="176804"/>
                  <a:pt x="160359" y="181037"/>
                </a:cubicBezTo>
                <a:cubicBezTo>
                  <a:pt x="161682" y="185270"/>
                  <a:pt x="146600" y="153520"/>
                  <a:pt x="133371" y="146112"/>
                </a:cubicBezTo>
                <a:cubicBezTo>
                  <a:pt x="120142" y="138704"/>
                  <a:pt x="103209" y="138968"/>
                  <a:pt x="80984" y="136587"/>
                </a:cubicBezTo>
                <a:cubicBezTo>
                  <a:pt x="58759" y="134206"/>
                  <a:pt x="-1302" y="133941"/>
                  <a:pt x="21" y="131824"/>
                </a:cubicBezTo>
                <a:cubicBezTo>
                  <a:pt x="1344" y="129707"/>
                  <a:pt x="69077" y="132618"/>
                  <a:pt x="88921" y="123887"/>
                </a:cubicBezTo>
                <a:cubicBezTo>
                  <a:pt x="108765" y="115156"/>
                  <a:pt x="113263" y="92137"/>
                  <a:pt x="119084" y="79437"/>
                </a:cubicBezTo>
                <a:cubicBezTo>
                  <a:pt x="124905" y="66737"/>
                  <a:pt x="120671" y="57212"/>
                  <a:pt x="123846" y="47687"/>
                </a:cubicBezTo>
                <a:cubicBezTo>
                  <a:pt x="127021" y="38162"/>
                  <a:pt x="151627" y="-1790"/>
                  <a:pt x="15877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797E7004-9E7A-4935-A238-4AB586061ECB}"/>
              </a:ext>
            </a:extLst>
          </p:cNvPr>
          <p:cNvSpPr/>
          <p:nvPr/>
        </p:nvSpPr>
        <p:spPr>
          <a:xfrm>
            <a:off x="2737912" y="5155589"/>
            <a:ext cx="192633" cy="437307"/>
          </a:xfrm>
          <a:custGeom>
            <a:avLst/>
            <a:gdLst>
              <a:gd name="connsiteX0" fmla="*/ 98951 w 192633"/>
              <a:gd name="connsiteY0" fmla="*/ 611 h 437307"/>
              <a:gd name="connsiteX1" fmla="*/ 14813 w 192633"/>
              <a:gd name="connsiteY1" fmla="*/ 97449 h 437307"/>
              <a:gd name="connsiteX2" fmla="*/ 5288 w 192633"/>
              <a:gd name="connsiteY2" fmla="*/ 172061 h 437307"/>
              <a:gd name="connsiteX3" fmla="*/ 71963 w 192633"/>
              <a:gd name="connsiteY3" fmla="*/ 348274 h 437307"/>
              <a:gd name="connsiteX4" fmla="*/ 67201 w 192633"/>
              <a:gd name="connsiteY4" fmla="*/ 435586 h 437307"/>
              <a:gd name="connsiteX5" fmla="*/ 73551 w 192633"/>
              <a:gd name="connsiteY5" fmla="*/ 400661 h 437307"/>
              <a:gd name="connsiteX6" fmla="*/ 192613 w 192633"/>
              <a:gd name="connsiteY6" fmla="*/ 332399 h 437307"/>
              <a:gd name="connsiteX7" fmla="*/ 83076 w 192633"/>
              <a:gd name="connsiteY7" fmla="*/ 378436 h 437307"/>
              <a:gd name="connsiteX8" fmla="*/ 70376 w 192633"/>
              <a:gd name="connsiteY8" fmla="*/ 314936 h 437307"/>
              <a:gd name="connsiteX9" fmla="*/ 52913 w 192633"/>
              <a:gd name="connsiteY9" fmla="*/ 240324 h 437307"/>
              <a:gd name="connsiteX10" fmla="*/ 13226 w 192633"/>
              <a:gd name="connsiteY10" fmla="*/ 146661 h 437307"/>
              <a:gd name="connsiteX11" fmla="*/ 98951 w 192633"/>
              <a:gd name="connsiteY11" fmla="*/ 611 h 43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633" h="437307">
                <a:moveTo>
                  <a:pt x="98951" y="611"/>
                </a:moveTo>
                <a:cubicBezTo>
                  <a:pt x="99215" y="-7591"/>
                  <a:pt x="30423" y="68874"/>
                  <a:pt x="14813" y="97449"/>
                </a:cubicBezTo>
                <a:cubicBezTo>
                  <a:pt x="-798" y="126024"/>
                  <a:pt x="-4237" y="130257"/>
                  <a:pt x="5288" y="172061"/>
                </a:cubicBezTo>
                <a:cubicBezTo>
                  <a:pt x="14813" y="213865"/>
                  <a:pt x="61644" y="304353"/>
                  <a:pt x="71963" y="348274"/>
                </a:cubicBezTo>
                <a:cubicBezTo>
                  <a:pt x="82282" y="392195"/>
                  <a:pt x="66936" y="426855"/>
                  <a:pt x="67201" y="435586"/>
                </a:cubicBezTo>
                <a:cubicBezTo>
                  <a:pt x="67466" y="444317"/>
                  <a:pt x="52649" y="417859"/>
                  <a:pt x="73551" y="400661"/>
                </a:cubicBezTo>
                <a:cubicBezTo>
                  <a:pt x="94453" y="383463"/>
                  <a:pt x="191026" y="336103"/>
                  <a:pt x="192613" y="332399"/>
                </a:cubicBezTo>
                <a:cubicBezTo>
                  <a:pt x="194200" y="328695"/>
                  <a:pt x="103449" y="381347"/>
                  <a:pt x="83076" y="378436"/>
                </a:cubicBezTo>
                <a:cubicBezTo>
                  <a:pt x="62703" y="375525"/>
                  <a:pt x="75403" y="337955"/>
                  <a:pt x="70376" y="314936"/>
                </a:cubicBezTo>
                <a:cubicBezTo>
                  <a:pt x="65349" y="291917"/>
                  <a:pt x="62438" y="268370"/>
                  <a:pt x="52913" y="240324"/>
                </a:cubicBezTo>
                <a:cubicBezTo>
                  <a:pt x="43388" y="212278"/>
                  <a:pt x="1849" y="186878"/>
                  <a:pt x="13226" y="146661"/>
                </a:cubicBezTo>
                <a:cubicBezTo>
                  <a:pt x="24603" y="106444"/>
                  <a:pt x="98687" y="8813"/>
                  <a:pt x="98951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FAAA8EED-D4DD-43CF-9673-93403CBCB321}"/>
              </a:ext>
            </a:extLst>
          </p:cNvPr>
          <p:cNvSpPr/>
          <p:nvPr/>
        </p:nvSpPr>
        <p:spPr>
          <a:xfrm>
            <a:off x="2837330" y="5274540"/>
            <a:ext cx="111653" cy="176939"/>
          </a:xfrm>
          <a:custGeom>
            <a:avLst/>
            <a:gdLst>
              <a:gd name="connsiteX0" fmla="*/ 7470 w 111653"/>
              <a:gd name="connsiteY0" fmla="*/ 723 h 176939"/>
              <a:gd name="connsiteX1" fmla="*/ 85258 w 111653"/>
              <a:gd name="connsiteY1" fmla="*/ 94385 h 176939"/>
              <a:gd name="connsiteX2" fmla="*/ 110658 w 111653"/>
              <a:gd name="connsiteY2" fmla="*/ 95973 h 176939"/>
              <a:gd name="connsiteX3" fmla="*/ 56683 w 111653"/>
              <a:gd name="connsiteY3" fmla="*/ 73748 h 176939"/>
              <a:gd name="connsiteX4" fmla="*/ 39220 w 111653"/>
              <a:gd name="connsiteY4" fmla="*/ 110260 h 176939"/>
              <a:gd name="connsiteX5" fmla="*/ 28108 w 111653"/>
              <a:gd name="connsiteY5" fmla="*/ 176935 h 176939"/>
              <a:gd name="connsiteX6" fmla="*/ 15408 w 111653"/>
              <a:gd name="connsiteY6" fmla="*/ 113435 h 176939"/>
              <a:gd name="connsiteX7" fmla="*/ 10645 w 111653"/>
              <a:gd name="connsiteY7" fmla="*/ 81685 h 176939"/>
              <a:gd name="connsiteX8" fmla="*/ 1120 w 111653"/>
              <a:gd name="connsiteY8" fmla="*/ 51523 h 176939"/>
              <a:gd name="connsiteX9" fmla="*/ 7470 w 111653"/>
              <a:gd name="connsiteY9" fmla="*/ 723 h 1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53" h="176939">
                <a:moveTo>
                  <a:pt x="7470" y="723"/>
                </a:moveTo>
                <a:cubicBezTo>
                  <a:pt x="21493" y="7867"/>
                  <a:pt x="68060" y="78510"/>
                  <a:pt x="85258" y="94385"/>
                </a:cubicBezTo>
                <a:cubicBezTo>
                  <a:pt x="102456" y="110260"/>
                  <a:pt x="115421" y="99413"/>
                  <a:pt x="110658" y="95973"/>
                </a:cubicBezTo>
                <a:cubicBezTo>
                  <a:pt x="105896" y="92534"/>
                  <a:pt x="68589" y="71367"/>
                  <a:pt x="56683" y="73748"/>
                </a:cubicBezTo>
                <a:cubicBezTo>
                  <a:pt x="44777" y="76129"/>
                  <a:pt x="43983" y="93062"/>
                  <a:pt x="39220" y="110260"/>
                </a:cubicBezTo>
                <a:cubicBezTo>
                  <a:pt x="34458" y="127458"/>
                  <a:pt x="32077" y="176406"/>
                  <a:pt x="28108" y="176935"/>
                </a:cubicBezTo>
                <a:cubicBezTo>
                  <a:pt x="24139" y="177464"/>
                  <a:pt x="18318" y="129310"/>
                  <a:pt x="15408" y="113435"/>
                </a:cubicBezTo>
                <a:cubicBezTo>
                  <a:pt x="12498" y="97560"/>
                  <a:pt x="13026" y="92004"/>
                  <a:pt x="10645" y="81685"/>
                </a:cubicBezTo>
                <a:cubicBezTo>
                  <a:pt x="8264" y="71366"/>
                  <a:pt x="-1790" y="61577"/>
                  <a:pt x="1120" y="51523"/>
                </a:cubicBezTo>
                <a:cubicBezTo>
                  <a:pt x="4030" y="41469"/>
                  <a:pt x="-6553" y="-6421"/>
                  <a:pt x="7470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2BEBEFD8-6F60-46D5-B793-EA2EE677DD8B}"/>
              </a:ext>
            </a:extLst>
          </p:cNvPr>
          <p:cNvSpPr/>
          <p:nvPr/>
        </p:nvSpPr>
        <p:spPr>
          <a:xfrm>
            <a:off x="2661977" y="5349777"/>
            <a:ext cx="264075" cy="658981"/>
          </a:xfrm>
          <a:custGeom>
            <a:avLst/>
            <a:gdLst>
              <a:gd name="connsiteX0" fmla="*/ 89161 w 264075"/>
              <a:gd name="connsiteY0" fmla="*/ 98 h 658981"/>
              <a:gd name="connsiteX1" fmla="*/ 30423 w 264075"/>
              <a:gd name="connsiteY1" fmla="*/ 77886 h 658981"/>
              <a:gd name="connsiteX2" fmla="*/ 38361 w 264075"/>
              <a:gd name="connsiteY2" fmla="*/ 185836 h 658981"/>
              <a:gd name="connsiteX3" fmla="*/ 261 w 264075"/>
              <a:gd name="connsiteY3" fmla="*/ 246161 h 658981"/>
              <a:gd name="connsiteX4" fmla="*/ 60586 w 264075"/>
              <a:gd name="connsiteY4" fmla="*/ 346173 h 658981"/>
              <a:gd name="connsiteX5" fmla="*/ 79636 w 264075"/>
              <a:gd name="connsiteY5" fmla="*/ 416023 h 658981"/>
              <a:gd name="connsiteX6" fmla="*/ 181236 w 264075"/>
              <a:gd name="connsiteY6" fmla="*/ 523973 h 658981"/>
              <a:gd name="connsiteX7" fmla="*/ 246323 w 264075"/>
              <a:gd name="connsiteY7" fmla="*/ 592236 h 658981"/>
              <a:gd name="connsiteX8" fmla="*/ 262198 w 264075"/>
              <a:gd name="connsiteY8" fmla="*/ 658911 h 658981"/>
              <a:gd name="connsiteX9" fmla="*/ 251086 w 264075"/>
              <a:gd name="connsiteY9" fmla="*/ 579536 h 658981"/>
              <a:gd name="connsiteX10" fmla="*/ 149486 w 264075"/>
              <a:gd name="connsiteY10" fmla="*/ 465236 h 658981"/>
              <a:gd name="connsiteX11" fmla="*/ 20898 w 264075"/>
              <a:gd name="connsiteY11" fmla="*/ 241398 h 658981"/>
              <a:gd name="connsiteX12" fmla="*/ 54236 w 264075"/>
              <a:gd name="connsiteY12" fmla="*/ 95348 h 658981"/>
              <a:gd name="connsiteX13" fmla="*/ 58998 w 264075"/>
              <a:gd name="connsiteY13" fmla="*/ 62011 h 658981"/>
              <a:gd name="connsiteX14" fmla="*/ 89161 w 264075"/>
              <a:gd name="connsiteY14" fmla="*/ 98 h 6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075" h="658981">
                <a:moveTo>
                  <a:pt x="89161" y="98"/>
                </a:moveTo>
                <a:cubicBezTo>
                  <a:pt x="84399" y="2744"/>
                  <a:pt x="38890" y="46930"/>
                  <a:pt x="30423" y="77886"/>
                </a:cubicBezTo>
                <a:cubicBezTo>
                  <a:pt x="21956" y="108842"/>
                  <a:pt x="43388" y="157790"/>
                  <a:pt x="38361" y="185836"/>
                </a:cubicBezTo>
                <a:cubicBezTo>
                  <a:pt x="33334" y="213882"/>
                  <a:pt x="-3443" y="219438"/>
                  <a:pt x="261" y="246161"/>
                </a:cubicBezTo>
                <a:cubicBezTo>
                  <a:pt x="3965" y="272884"/>
                  <a:pt x="47357" y="317863"/>
                  <a:pt x="60586" y="346173"/>
                </a:cubicBezTo>
                <a:cubicBezTo>
                  <a:pt x="73815" y="374483"/>
                  <a:pt x="59528" y="386390"/>
                  <a:pt x="79636" y="416023"/>
                </a:cubicBezTo>
                <a:cubicBezTo>
                  <a:pt x="99744" y="445656"/>
                  <a:pt x="153455" y="494604"/>
                  <a:pt x="181236" y="523973"/>
                </a:cubicBezTo>
                <a:cubicBezTo>
                  <a:pt x="209017" y="553342"/>
                  <a:pt x="232829" y="569746"/>
                  <a:pt x="246323" y="592236"/>
                </a:cubicBezTo>
                <a:cubicBezTo>
                  <a:pt x="259817" y="614726"/>
                  <a:pt x="261404" y="661028"/>
                  <a:pt x="262198" y="658911"/>
                </a:cubicBezTo>
                <a:cubicBezTo>
                  <a:pt x="262992" y="656794"/>
                  <a:pt x="269871" y="611815"/>
                  <a:pt x="251086" y="579536"/>
                </a:cubicBezTo>
                <a:cubicBezTo>
                  <a:pt x="232301" y="547257"/>
                  <a:pt x="187851" y="521592"/>
                  <a:pt x="149486" y="465236"/>
                </a:cubicBezTo>
                <a:cubicBezTo>
                  <a:pt x="111121" y="408880"/>
                  <a:pt x="36773" y="303046"/>
                  <a:pt x="20898" y="241398"/>
                </a:cubicBezTo>
                <a:cubicBezTo>
                  <a:pt x="5023" y="179750"/>
                  <a:pt x="47886" y="125246"/>
                  <a:pt x="54236" y="95348"/>
                </a:cubicBezTo>
                <a:cubicBezTo>
                  <a:pt x="60586" y="65450"/>
                  <a:pt x="53971" y="75240"/>
                  <a:pt x="58998" y="62011"/>
                </a:cubicBezTo>
                <a:cubicBezTo>
                  <a:pt x="64025" y="48782"/>
                  <a:pt x="93923" y="-2548"/>
                  <a:pt x="89161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E2A38C14-57D1-401B-824F-6F15AA6530E9}"/>
              </a:ext>
            </a:extLst>
          </p:cNvPr>
          <p:cNvSpPr/>
          <p:nvPr/>
        </p:nvSpPr>
        <p:spPr>
          <a:xfrm>
            <a:off x="2798871" y="5481597"/>
            <a:ext cx="77485" cy="193858"/>
          </a:xfrm>
          <a:custGeom>
            <a:avLst/>
            <a:gdLst>
              <a:gd name="connsiteX0" fmla="*/ 12592 w 77485"/>
              <a:gd name="connsiteY0" fmla="*/ 41 h 193858"/>
              <a:gd name="connsiteX1" fmla="*/ 47517 w 77485"/>
              <a:gd name="connsiteY1" fmla="*/ 88941 h 193858"/>
              <a:gd name="connsiteX2" fmla="*/ 74504 w 77485"/>
              <a:gd name="connsiteY2" fmla="*/ 117516 h 193858"/>
              <a:gd name="connsiteX3" fmla="*/ 76092 w 77485"/>
              <a:gd name="connsiteY3" fmla="*/ 193716 h 193858"/>
              <a:gd name="connsiteX4" fmla="*/ 68154 w 77485"/>
              <a:gd name="connsiteY4" fmla="*/ 134978 h 193858"/>
              <a:gd name="connsiteX5" fmla="*/ 4654 w 77485"/>
              <a:gd name="connsiteY5" fmla="*/ 77828 h 193858"/>
              <a:gd name="connsiteX6" fmla="*/ 12592 w 77485"/>
              <a:gd name="connsiteY6" fmla="*/ 41 h 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5" h="193858">
                <a:moveTo>
                  <a:pt x="12592" y="41"/>
                </a:moveTo>
                <a:cubicBezTo>
                  <a:pt x="19736" y="1893"/>
                  <a:pt x="37198" y="69362"/>
                  <a:pt x="47517" y="88941"/>
                </a:cubicBezTo>
                <a:cubicBezTo>
                  <a:pt x="57836" y="108520"/>
                  <a:pt x="69741" y="100053"/>
                  <a:pt x="74504" y="117516"/>
                </a:cubicBezTo>
                <a:cubicBezTo>
                  <a:pt x="79267" y="134979"/>
                  <a:pt x="77150" y="190806"/>
                  <a:pt x="76092" y="193716"/>
                </a:cubicBezTo>
                <a:cubicBezTo>
                  <a:pt x="75034" y="196626"/>
                  <a:pt x="80060" y="154293"/>
                  <a:pt x="68154" y="134978"/>
                </a:cubicBezTo>
                <a:cubicBezTo>
                  <a:pt x="56248" y="115663"/>
                  <a:pt x="16031" y="96084"/>
                  <a:pt x="4654" y="77828"/>
                </a:cubicBezTo>
                <a:cubicBezTo>
                  <a:pt x="-6723" y="59572"/>
                  <a:pt x="5448" y="-1811"/>
                  <a:pt x="1259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8C836C62-4BD9-4513-AA95-70EB56667915}"/>
              </a:ext>
            </a:extLst>
          </p:cNvPr>
          <p:cNvSpPr/>
          <p:nvPr/>
        </p:nvSpPr>
        <p:spPr>
          <a:xfrm>
            <a:off x="2758916" y="5642650"/>
            <a:ext cx="133509" cy="274048"/>
          </a:xfrm>
          <a:custGeom>
            <a:avLst/>
            <a:gdLst>
              <a:gd name="connsiteX0" fmla="*/ 20797 w 133509"/>
              <a:gd name="connsiteY0" fmla="*/ 913 h 274048"/>
              <a:gd name="connsiteX1" fmla="*/ 114459 w 133509"/>
              <a:gd name="connsiteY1" fmla="*/ 126325 h 274048"/>
              <a:gd name="connsiteX2" fmla="*/ 133509 w 133509"/>
              <a:gd name="connsiteY2" fmla="*/ 180300 h 274048"/>
              <a:gd name="connsiteX3" fmla="*/ 114459 w 133509"/>
              <a:gd name="connsiteY3" fmla="*/ 273963 h 274048"/>
              <a:gd name="connsiteX4" fmla="*/ 116047 w 133509"/>
              <a:gd name="connsiteY4" fmla="*/ 196175 h 274048"/>
              <a:gd name="connsiteX5" fmla="*/ 89059 w 133509"/>
              <a:gd name="connsiteY5" fmla="*/ 150138 h 274048"/>
              <a:gd name="connsiteX6" fmla="*/ 4922 w 133509"/>
              <a:gd name="connsiteY6" fmla="*/ 73938 h 274048"/>
              <a:gd name="connsiteX7" fmla="*/ 20797 w 133509"/>
              <a:gd name="connsiteY7" fmla="*/ 913 h 27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09" h="274048">
                <a:moveTo>
                  <a:pt x="20797" y="913"/>
                </a:moveTo>
                <a:cubicBezTo>
                  <a:pt x="39053" y="9644"/>
                  <a:pt x="95674" y="96427"/>
                  <a:pt x="114459" y="126325"/>
                </a:cubicBezTo>
                <a:cubicBezTo>
                  <a:pt x="133244" y="156223"/>
                  <a:pt x="133509" y="155694"/>
                  <a:pt x="133509" y="180300"/>
                </a:cubicBezTo>
                <a:cubicBezTo>
                  <a:pt x="133509" y="204906"/>
                  <a:pt x="117369" y="271317"/>
                  <a:pt x="114459" y="273963"/>
                </a:cubicBezTo>
                <a:cubicBezTo>
                  <a:pt x="111549" y="276609"/>
                  <a:pt x="120280" y="216812"/>
                  <a:pt x="116047" y="196175"/>
                </a:cubicBezTo>
                <a:cubicBezTo>
                  <a:pt x="111814" y="175538"/>
                  <a:pt x="107580" y="170511"/>
                  <a:pt x="89059" y="150138"/>
                </a:cubicBezTo>
                <a:cubicBezTo>
                  <a:pt x="70538" y="129765"/>
                  <a:pt x="16034" y="99603"/>
                  <a:pt x="4922" y="73938"/>
                </a:cubicBezTo>
                <a:cubicBezTo>
                  <a:pt x="-6190" y="48273"/>
                  <a:pt x="2541" y="-7818"/>
                  <a:pt x="20797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A96D8DD9-18C2-494C-84BA-9500A9ABFEA1}"/>
              </a:ext>
            </a:extLst>
          </p:cNvPr>
          <p:cNvSpPr/>
          <p:nvPr/>
        </p:nvSpPr>
        <p:spPr>
          <a:xfrm>
            <a:off x="3514092" y="4535364"/>
            <a:ext cx="126104" cy="152864"/>
          </a:xfrm>
          <a:custGeom>
            <a:avLst/>
            <a:gdLst>
              <a:gd name="connsiteX0" fmla="*/ 126046 w 126104"/>
              <a:gd name="connsiteY0" fmla="*/ 124 h 152864"/>
              <a:gd name="connsiteX1" fmla="*/ 21271 w 126104"/>
              <a:gd name="connsiteY1" fmla="*/ 90611 h 152864"/>
              <a:gd name="connsiteX2" fmla="*/ 13333 w 126104"/>
              <a:gd name="connsiteY2" fmla="*/ 152524 h 152864"/>
              <a:gd name="connsiteX3" fmla="*/ 5396 w 126104"/>
              <a:gd name="connsiteY3" fmla="*/ 111249 h 152864"/>
              <a:gd name="connsiteX4" fmla="*/ 126046 w 126104"/>
              <a:gd name="connsiteY4" fmla="*/ 124 h 15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04" h="152864">
                <a:moveTo>
                  <a:pt x="126046" y="124"/>
                </a:moveTo>
                <a:cubicBezTo>
                  <a:pt x="128692" y="-3316"/>
                  <a:pt x="40056" y="65211"/>
                  <a:pt x="21271" y="90611"/>
                </a:cubicBezTo>
                <a:cubicBezTo>
                  <a:pt x="2486" y="116011"/>
                  <a:pt x="15979" y="149084"/>
                  <a:pt x="13333" y="152524"/>
                </a:cubicBezTo>
                <a:cubicBezTo>
                  <a:pt x="10687" y="155964"/>
                  <a:pt x="-9421" y="132680"/>
                  <a:pt x="5396" y="111249"/>
                </a:cubicBezTo>
                <a:cubicBezTo>
                  <a:pt x="20213" y="89818"/>
                  <a:pt x="123400" y="3564"/>
                  <a:pt x="126046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F7DA2B65-037E-4506-A575-ADBF28F5097C}"/>
              </a:ext>
            </a:extLst>
          </p:cNvPr>
          <p:cNvSpPr/>
          <p:nvPr/>
        </p:nvSpPr>
        <p:spPr>
          <a:xfrm>
            <a:off x="3105059" y="4690903"/>
            <a:ext cx="406491" cy="262097"/>
          </a:xfrm>
          <a:custGeom>
            <a:avLst/>
            <a:gdLst>
              <a:gd name="connsiteX0" fmla="*/ 406491 w 406491"/>
              <a:gd name="connsiteY0" fmla="*/ 52547 h 262097"/>
              <a:gd name="connsiteX1" fmla="*/ 352516 w 406491"/>
              <a:gd name="connsiteY1" fmla="*/ 160 h 262097"/>
              <a:gd name="connsiteX2" fmla="*/ 277904 w 406491"/>
              <a:gd name="connsiteY2" fmla="*/ 73185 h 262097"/>
              <a:gd name="connsiteX3" fmla="*/ 193766 w 406491"/>
              <a:gd name="connsiteY3" fmla="*/ 138272 h 262097"/>
              <a:gd name="connsiteX4" fmla="*/ 123916 w 406491"/>
              <a:gd name="connsiteY4" fmla="*/ 179547 h 262097"/>
              <a:gd name="connsiteX5" fmla="*/ 91 w 406491"/>
              <a:gd name="connsiteY5" fmla="*/ 262097 h 262097"/>
              <a:gd name="connsiteX6" fmla="*/ 144554 w 406491"/>
              <a:gd name="connsiteY6" fmla="*/ 179547 h 262097"/>
              <a:gd name="connsiteX7" fmla="*/ 281079 w 406491"/>
              <a:gd name="connsiteY7" fmla="*/ 101760 h 262097"/>
              <a:gd name="connsiteX8" fmla="*/ 352516 w 406491"/>
              <a:gd name="connsiteY8" fmla="*/ 17622 h 262097"/>
              <a:gd name="connsiteX9" fmla="*/ 406491 w 406491"/>
              <a:gd name="connsiteY9" fmla="*/ 52547 h 26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491" h="262097">
                <a:moveTo>
                  <a:pt x="406491" y="52547"/>
                </a:moveTo>
                <a:cubicBezTo>
                  <a:pt x="406491" y="49637"/>
                  <a:pt x="373947" y="-3280"/>
                  <a:pt x="352516" y="160"/>
                </a:cubicBezTo>
                <a:cubicBezTo>
                  <a:pt x="331085" y="3600"/>
                  <a:pt x="304362" y="50166"/>
                  <a:pt x="277904" y="73185"/>
                </a:cubicBezTo>
                <a:cubicBezTo>
                  <a:pt x="251446" y="96204"/>
                  <a:pt x="219431" y="120545"/>
                  <a:pt x="193766" y="138272"/>
                </a:cubicBezTo>
                <a:cubicBezTo>
                  <a:pt x="168101" y="155999"/>
                  <a:pt x="156195" y="158910"/>
                  <a:pt x="123916" y="179547"/>
                </a:cubicBezTo>
                <a:cubicBezTo>
                  <a:pt x="91637" y="200185"/>
                  <a:pt x="-3349" y="262097"/>
                  <a:pt x="91" y="262097"/>
                </a:cubicBezTo>
                <a:cubicBezTo>
                  <a:pt x="3531" y="262097"/>
                  <a:pt x="144554" y="179547"/>
                  <a:pt x="144554" y="179547"/>
                </a:cubicBezTo>
                <a:cubicBezTo>
                  <a:pt x="191385" y="152824"/>
                  <a:pt x="246419" y="128747"/>
                  <a:pt x="281079" y="101760"/>
                </a:cubicBezTo>
                <a:cubicBezTo>
                  <a:pt x="315739" y="74773"/>
                  <a:pt x="335054" y="29264"/>
                  <a:pt x="352516" y="17622"/>
                </a:cubicBezTo>
                <a:cubicBezTo>
                  <a:pt x="369978" y="5980"/>
                  <a:pt x="406491" y="55457"/>
                  <a:pt x="406491" y="52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98FA4950-6E78-46B0-AA6A-65B1D0BF990D}"/>
              </a:ext>
            </a:extLst>
          </p:cNvPr>
          <p:cNvSpPr/>
          <p:nvPr/>
        </p:nvSpPr>
        <p:spPr>
          <a:xfrm>
            <a:off x="2992063" y="5009533"/>
            <a:ext cx="80157" cy="126036"/>
          </a:xfrm>
          <a:custGeom>
            <a:avLst/>
            <a:gdLst>
              <a:gd name="connsiteX0" fmla="*/ 78162 w 80157"/>
              <a:gd name="connsiteY0" fmla="*/ 49830 h 126036"/>
              <a:gd name="connsiteX1" fmla="*/ 55937 w 80157"/>
              <a:gd name="connsiteY1" fmla="*/ 617 h 126036"/>
              <a:gd name="connsiteX2" fmla="*/ 1962 w 80157"/>
              <a:gd name="connsiteY2" fmla="*/ 29192 h 126036"/>
              <a:gd name="connsiteX3" fmla="*/ 11487 w 80157"/>
              <a:gd name="connsiteY3" fmla="*/ 126030 h 126036"/>
              <a:gd name="connsiteX4" fmla="*/ 8312 w 80157"/>
              <a:gd name="connsiteY4" fmla="*/ 33955 h 126036"/>
              <a:gd name="connsiteX5" fmla="*/ 78162 w 80157"/>
              <a:gd name="connsiteY5" fmla="*/ 49830 h 12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57" h="126036">
                <a:moveTo>
                  <a:pt x="78162" y="49830"/>
                </a:moveTo>
                <a:cubicBezTo>
                  <a:pt x="86100" y="44274"/>
                  <a:pt x="68637" y="4057"/>
                  <a:pt x="55937" y="617"/>
                </a:cubicBezTo>
                <a:cubicBezTo>
                  <a:pt x="43237" y="-2823"/>
                  <a:pt x="9370" y="8290"/>
                  <a:pt x="1962" y="29192"/>
                </a:cubicBezTo>
                <a:cubicBezTo>
                  <a:pt x="-5446" y="50094"/>
                  <a:pt x="10429" y="125236"/>
                  <a:pt x="11487" y="126030"/>
                </a:cubicBezTo>
                <a:cubicBezTo>
                  <a:pt x="12545" y="126824"/>
                  <a:pt x="-2007" y="53005"/>
                  <a:pt x="8312" y="33955"/>
                </a:cubicBezTo>
                <a:cubicBezTo>
                  <a:pt x="18631" y="14905"/>
                  <a:pt x="70224" y="55386"/>
                  <a:pt x="78162" y="49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C802E446-38ED-4671-A032-F594DACC1DC0}"/>
              </a:ext>
            </a:extLst>
          </p:cNvPr>
          <p:cNvSpPr/>
          <p:nvPr/>
        </p:nvSpPr>
        <p:spPr>
          <a:xfrm>
            <a:off x="2898497" y="5176782"/>
            <a:ext cx="69142" cy="100268"/>
          </a:xfrm>
          <a:custGeom>
            <a:avLst/>
            <a:gdLst>
              <a:gd name="connsiteX0" fmla="*/ 68541 w 69142"/>
              <a:gd name="connsiteY0" fmla="*/ 56 h 100268"/>
              <a:gd name="connsiteX1" fmla="*/ 38378 w 69142"/>
              <a:gd name="connsiteY1" fmla="*/ 61968 h 100268"/>
              <a:gd name="connsiteX2" fmla="*/ 17741 w 69142"/>
              <a:gd name="connsiteY2" fmla="*/ 100068 h 100268"/>
              <a:gd name="connsiteX3" fmla="*/ 278 w 69142"/>
              <a:gd name="connsiteY3" fmla="*/ 46093 h 100268"/>
              <a:gd name="connsiteX4" fmla="*/ 32028 w 69142"/>
              <a:gd name="connsiteY4" fmla="*/ 57206 h 100268"/>
              <a:gd name="connsiteX5" fmla="*/ 55841 w 69142"/>
              <a:gd name="connsiteY5" fmla="*/ 50856 h 100268"/>
              <a:gd name="connsiteX6" fmla="*/ 68541 w 69142"/>
              <a:gd name="connsiteY6" fmla="*/ 56 h 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42" h="100268">
                <a:moveTo>
                  <a:pt x="68541" y="56"/>
                </a:moveTo>
                <a:cubicBezTo>
                  <a:pt x="65631" y="1908"/>
                  <a:pt x="46845" y="45299"/>
                  <a:pt x="38378" y="61968"/>
                </a:cubicBezTo>
                <a:cubicBezTo>
                  <a:pt x="29911" y="78637"/>
                  <a:pt x="24091" y="102714"/>
                  <a:pt x="17741" y="100068"/>
                </a:cubicBezTo>
                <a:cubicBezTo>
                  <a:pt x="11391" y="97422"/>
                  <a:pt x="-2103" y="53237"/>
                  <a:pt x="278" y="46093"/>
                </a:cubicBezTo>
                <a:cubicBezTo>
                  <a:pt x="2659" y="38949"/>
                  <a:pt x="22768" y="56412"/>
                  <a:pt x="32028" y="57206"/>
                </a:cubicBezTo>
                <a:cubicBezTo>
                  <a:pt x="41288" y="58000"/>
                  <a:pt x="48433" y="59058"/>
                  <a:pt x="55841" y="50856"/>
                </a:cubicBezTo>
                <a:cubicBezTo>
                  <a:pt x="63249" y="42654"/>
                  <a:pt x="71451" y="-1796"/>
                  <a:pt x="685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D19A2FC2-CDA3-4DBF-9188-4125B67B71EF}"/>
              </a:ext>
            </a:extLst>
          </p:cNvPr>
          <p:cNvSpPr/>
          <p:nvPr/>
        </p:nvSpPr>
        <p:spPr>
          <a:xfrm>
            <a:off x="2796938" y="5142207"/>
            <a:ext cx="144874" cy="204997"/>
          </a:xfrm>
          <a:custGeom>
            <a:avLst/>
            <a:gdLst>
              <a:gd name="connsiteX0" fmla="*/ 144700 w 144874"/>
              <a:gd name="connsiteY0" fmla="*/ 15581 h 204997"/>
              <a:gd name="connsiteX1" fmla="*/ 85962 w 144874"/>
              <a:gd name="connsiteY1" fmla="*/ 1293 h 204997"/>
              <a:gd name="connsiteX2" fmla="*/ 62150 w 144874"/>
              <a:gd name="connsiteY2" fmla="*/ 55268 h 204997"/>
              <a:gd name="connsiteX3" fmla="*/ 11350 w 144874"/>
              <a:gd name="connsiteY3" fmla="*/ 96543 h 204997"/>
              <a:gd name="connsiteX4" fmla="*/ 9762 w 144874"/>
              <a:gd name="connsiteY4" fmla="*/ 204493 h 204997"/>
              <a:gd name="connsiteX5" fmla="*/ 237 w 144874"/>
              <a:gd name="connsiteY5" fmla="*/ 134643 h 204997"/>
              <a:gd name="connsiteX6" fmla="*/ 20875 w 144874"/>
              <a:gd name="connsiteY6" fmla="*/ 79081 h 204997"/>
              <a:gd name="connsiteX7" fmla="*/ 58975 w 144874"/>
              <a:gd name="connsiteY7" fmla="*/ 21931 h 204997"/>
              <a:gd name="connsiteX8" fmla="*/ 65325 w 144874"/>
              <a:gd name="connsiteY8" fmla="*/ 1293 h 204997"/>
              <a:gd name="connsiteX9" fmla="*/ 144700 w 144874"/>
              <a:gd name="connsiteY9" fmla="*/ 15581 h 2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74" h="204997">
                <a:moveTo>
                  <a:pt x="144700" y="15581"/>
                </a:moveTo>
                <a:cubicBezTo>
                  <a:pt x="148139" y="15581"/>
                  <a:pt x="99720" y="-5321"/>
                  <a:pt x="85962" y="1293"/>
                </a:cubicBezTo>
                <a:cubicBezTo>
                  <a:pt x="72204" y="7907"/>
                  <a:pt x="74585" y="39393"/>
                  <a:pt x="62150" y="55268"/>
                </a:cubicBezTo>
                <a:cubicBezTo>
                  <a:pt x="49715" y="71143"/>
                  <a:pt x="20081" y="71672"/>
                  <a:pt x="11350" y="96543"/>
                </a:cubicBezTo>
                <a:cubicBezTo>
                  <a:pt x="2619" y="121414"/>
                  <a:pt x="11614" y="198143"/>
                  <a:pt x="9762" y="204493"/>
                </a:cubicBezTo>
                <a:cubicBezTo>
                  <a:pt x="7910" y="210843"/>
                  <a:pt x="-1615" y="155545"/>
                  <a:pt x="237" y="134643"/>
                </a:cubicBezTo>
                <a:cubicBezTo>
                  <a:pt x="2089" y="113741"/>
                  <a:pt x="11085" y="97866"/>
                  <a:pt x="20875" y="79081"/>
                </a:cubicBezTo>
                <a:cubicBezTo>
                  <a:pt x="30665" y="60296"/>
                  <a:pt x="51567" y="34896"/>
                  <a:pt x="58975" y="21931"/>
                </a:cubicBezTo>
                <a:cubicBezTo>
                  <a:pt x="66383" y="8966"/>
                  <a:pt x="55800" y="4733"/>
                  <a:pt x="65325" y="1293"/>
                </a:cubicBezTo>
                <a:cubicBezTo>
                  <a:pt x="74850" y="-2147"/>
                  <a:pt x="141261" y="15581"/>
                  <a:pt x="144700" y="15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0108A2E9-50F8-4A07-84BC-5FF5542E4ACB}"/>
              </a:ext>
            </a:extLst>
          </p:cNvPr>
          <p:cNvSpPr/>
          <p:nvPr/>
        </p:nvSpPr>
        <p:spPr>
          <a:xfrm>
            <a:off x="2860359" y="4937404"/>
            <a:ext cx="598774" cy="821046"/>
          </a:xfrm>
          <a:custGeom>
            <a:avLst/>
            <a:gdLst>
              <a:gd name="connsiteX0" fmla="*/ 583458 w 598774"/>
              <a:gd name="connsiteY0" fmla="*/ 9246 h 821046"/>
              <a:gd name="connsiteX1" fmla="*/ 572874 w 598774"/>
              <a:gd name="connsiteY1" fmla="*/ 85446 h 821046"/>
              <a:gd name="connsiteX2" fmla="*/ 477624 w 598774"/>
              <a:gd name="connsiteY2" fmla="*/ 212446 h 821046"/>
              <a:gd name="connsiteX3" fmla="*/ 384491 w 598774"/>
              <a:gd name="connsiteY3" fmla="*/ 345796 h 821046"/>
              <a:gd name="connsiteX4" fmla="*/ 337924 w 598774"/>
              <a:gd name="connsiteY4" fmla="*/ 434696 h 821046"/>
              <a:gd name="connsiteX5" fmla="*/ 314641 w 598774"/>
              <a:gd name="connsiteY5" fmla="*/ 474913 h 821046"/>
              <a:gd name="connsiteX6" fmla="*/ 293474 w 598774"/>
              <a:gd name="connsiteY6" fmla="*/ 532063 h 821046"/>
              <a:gd name="connsiteX7" fmla="*/ 265958 w 598774"/>
              <a:gd name="connsiteY7" fmla="*/ 542646 h 821046"/>
              <a:gd name="connsiteX8" fmla="*/ 229974 w 598774"/>
              <a:gd name="connsiteY8" fmla="*/ 582863 h 821046"/>
              <a:gd name="connsiteX9" fmla="*/ 213041 w 598774"/>
              <a:gd name="connsiteY9" fmla="*/ 614613 h 821046"/>
              <a:gd name="connsiteX10" fmla="*/ 119908 w 598774"/>
              <a:gd name="connsiteY10" fmla="*/ 667529 h 821046"/>
              <a:gd name="connsiteX11" fmla="*/ 94508 w 598774"/>
              <a:gd name="connsiteY11" fmla="*/ 714096 h 821046"/>
              <a:gd name="connsiteX12" fmla="*/ 56408 w 598774"/>
              <a:gd name="connsiteY12" fmla="*/ 775479 h 821046"/>
              <a:gd name="connsiteX13" fmla="*/ 1374 w 598774"/>
              <a:gd name="connsiteY13" fmla="*/ 819929 h 821046"/>
              <a:gd name="connsiteX14" fmla="*/ 117791 w 598774"/>
              <a:gd name="connsiteY14" fmla="*/ 728913 h 821046"/>
              <a:gd name="connsiteX15" fmla="*/ 232091 w 598774"/>
              <a:gd name="connsiteY15" fmla="*/ 595563 h 821046"/>
              <a:gd name="connsiteX16" fmla="*/ 301941 w 598774"/>
              <a:gd name="connsiteY16" fmla="*/ 453746 h 821046"/>
              <a:gd name="connsiteX17" fmla="*/ 382374 w 598774"/>
              <a:gd name="connsiteY17" fmla="*/ 301346 h 821046"/>
              <a:gd name="connsiteX18" fmla="*/ 583458 w 598774"/>
              <a:gd name="connsiteY18" fmla="*/ 9246 h 8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8774" h="821046">
                <a:moveTo>
                  <a:pt x="583458" y="9246"/>
                </a:moveTo>
                <a:cubicBezTo>
                  <a:pt x="615208" y="-26737"/>
                  <a:pt x="590513" y="51579"/>
                  <a:pt x="572874" y="85446"/>
                </a:cubicBezTo>
                <a:cubicBezTo>
                  <a:pt x="555235" y="119313"/>
                  <a:pt x="509021" y="169054"/>
                  <a:pt x="477624" y="212446"/>
                </a:cubicBezTo>
                <a:cubicBezTo>
                  <a:pt x="446227" y="255838"/>
                  <a:pt x="407774" y="308754"/>
                  <a:pt x="384491" y="345796"/>
                </a:cubicBezTo>
                <a:cubicBezTo>
                  <a:pt x="361208" y="382838"/>
                  <a:pt x="349566" y="413176"/>
                  <a:pt x="337924" y="434696"/>
                </a:cubicBezTo>
                <a:cubicBezTo>
                  <a:pt x="326282" y="456216"/>
                  <a:pt x="322049" y="458685"/>
                  <a:pt x="314641" y="474913"/>
                </a:cubicBezTo>
                <a:cubicBezTo>
                  <a:pt x="307233" y="491141"/>
                  <a:pt x="301588" y="520774"/>
                  <a:pt x="293474" y="532063"/>
                </a:cubicBezTo>
                <a:cubicBezTo>
                  <a:pt x="285360" y="543352"/>
                  <a:pt x="276541" y="534179"/>
                  <a:pt x="265958" y="542646"/>
                </a:cubicBezTo>
                <a:cubicBezTo>
                  <a:pt x="255375" y="551113"/>
                  <a:pt x="238793" y="570869"/>
                  <a:pt x="229974" y="582863"/>
                </a:cubicBezTo>
                <a:cubicBezTo>
                  <a:pt x="221154" y="594858"/>
                  <a:pt x="231385" y="600502"/>
                  <a:pt x="213041" y="614613"/>
                </a:cubicBezTo>
                <a:cubicBezTo>
                  <a:pt x="194697" y="628724"/>
                  <a:pt x="139663" y="650949"/>
                  <a:pt x="119908" y="667529"/>
                </a:cubicBezTo>
                <a:cubicBezTo>
                  <a:pt x="100152" y="684110"/>
                  <a:pt x="105091" y="696104"/>
                  <a:pt x="94508" y="714096"/>
                </a:cubicBezTo>
                <a:cubicBezTo>
                  <a:pt x="83925" y="732088"/>
                  <a:pt x="71930" y="757840"/>
                  <a:pt x="56408" y="775479"/>
                </a:cubicBezTo>
                <a:cubicBezTo>
                  <a:pt x="40886" y="793118"/>
                  <a:pt x="-8856" y="827690"/>
                  <a:pt x="1374" y="819929"/>
                </a:cubicBezTo>
                <a:cubicBezTo>
                  <a:pt x="11604" y="812168"/>
                  <a:pt x="79338" y="766307"/>
                  <a:pt x="117791" y="728913"/>
                </a:cubicBezTo>
                <a:cubicBezTo>
                  <a:pt x="156244" y="691519"/>
                  <a:pt x="201399" y="641424"/>
                  <a:pt x="232091" y="595563"/>
                </a:cubicBezTo>
                <a:cubicBezTo>
                  <a:pt x="262783" y="549702"/>
                  <a:pt x="276894" y="502782"/>
                  <a:pt x="301941" y="453746"/>
                </a:cubicBezTo>
                <a:cubicBezTo>
                  <a:pt x="326988" y="404710"/>
                  <a:pt x="338277" y="371196"/>
                  <a:pt x="382374" y="301346"/>
                </a:cubicBezTo>
                <a:cubicBezTo>
                  <a:pt x="426471" y="231496"/>
                  <a:pt x="551708" y="45229"/>
                  <a:pt x="583458" y="9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E1B3171A-8223-4474-AB2C-6E4CC5378F3D}"/>
              </a:ext>
            </a:extLst>
          </p:cNvPr>
          <p:cNvSpPr/>
          <p:nvPr/>
        </p:nvSpPr>
        <p:spPr>
          <a:xfrm>
            <a:off x="2274813" y="5795156"/>
            <a:ext cx="487749" cy="303028"/>
          </a:xfrm>
          <a:custGeom>
            <a:avLst/>
            <a:gdLst>
              <a:gd name="connsiteX0" fmla="*/ 487437 w 487749"/>
              <a:gd name="connsiteY0" fmla="*/ 277 h 303028"/>
              <a:gd name="connsiteX1" fmla="*/ 434520 w 487749"/>
              <a:gd name="connsiteY1" fmla="*/ 42611 h 303028"/>
              <a:gd name="connsiteX2" fmla="*/ 345620 w 487749"/>
              <a:gd name="connsiteY2" fmla="*/ 89177 h 303028"/>
              <a:gd name="connsiteX3" fmla="*/ 239787 w 487749"/>
              <a:gd name="connsiteY3" fmla="*/ 112461 h 303028"/>
              <a:gd name="connsiteX4" fmla="*/ 144537 w 487749"/>
              <a:gd name="connsiteY4" fmla="*/ 165377 h 303028"/>
              <a:gd name="connsiteX5" fmla="*/ 604 w 487749"/>
              <a:gd name="connsiteY5" fmla="*/ 302961 h 303028"/>
              <a:gd name="connsiteX6" fmla="*/ 203804 w 487749"/>
              <a:gd name="connsiteY6" fmla="*/ 146327 h 303028"/>
              <a:gd name="connsiteX7" fmla="*/ 411237 w 487749"/>
              <a:gd name="connsiteY7" fmla="*/ 63777 h 303028"/>
              <a:gd name="connsiteX8" fmla="*/ 487437 w 487749"/>
              <a:gd name="connsiteY8" fmla="*/ 277 h 3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749" h="303028">
                <a:moveTo>
                  <a:pt x="487437" y="277"/>
                </a:moveTo>
                <a:cubicBezTo>
                  <a:pt x="491318" y="-3251"/>
                  <a:pt x="458156" y="27794"/>
                  <a:pt x="434520" y="42611"/>
                </a:cubicBezTo>
                <a:cubicBezTo>
                  <a:pt x="410884" y="57428"/>
                  <a:pt x="378075" y="77535"/>
                  <a:pt x="345620" y="89177"/>
                </a:cubicBezTo>
                <a:cubicBezTo>
                  <a:pt x="313164" y="100819"/>
                  <a:pt x="273301" y="99761"/>
                  <a:pt x="239787" y="112461"/>
                </a:cubicBezTo>
                <a:cubicBezTo>
                  <a:pt x="206273" y="125161"/>
                  <a:pt x="184401" y="133627"/>
                  <a:pt x="144537" y="165377"/>
                </a:cubicBezTo>
                <a:cubicBezTo>
                  <a:pt x="104673" y="197127"/>
                  <a:pt x="-9274" y="306136"/>
                  <a:pt x="604" y="302961"/>
                </a:cubicBezTo>
                <a:cubicBezTo>
                  <a:pt x="10482" y="299786"/>
                  <a:pt x="135365" y="186191"/>
                  <a:pt x="203804" y="146327"/>
                </a:cubicBezTo>
                <a:cubicBezTo>
                  <a:pt x="272243" y="106463"/>
                  <a:pt x="359379" y="86002"/>
                  <a:pt x="411237" y="63777"/>
                </a:cubicBezTo>
                <a:cubicBezTo>
                  <a:pt x="463095" y="41552"/>
                  <a:pt x="483556" y="3805"/>
                  <a:pt x="48743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CDE66211-63AB-493A-AF4D-29F414D8DB62}"/>
              </a:ext>
            </a:extLst>
          </p:cNvPr>
          <p:cNvSpPr/>
          <p:nvPr/>
        </p:nvSpPr>
        <p:spPr>
          <a:xfrm>
            <a:off x="3573432" y="4554117"/>
            <a:ext cx="62424" cy="131068"/>
          </a:xfrm>
          <a:custGeom>
            <a:avLst/>
            <a:gdLst>
              <a:gd name="connsiteX0" fmla="*/ 57181 w 62424"/>
              <a:gd name="connsiteY0" fmla="*/ 421 h 131068"/>
              <a:gd name="connsiteX1" fmla="*/ 30193 w 62424"/>
              <a:gd name="connsiteY1" fmla="*/ 81383 h 131068"/>
              <a:gd name="connsiteX2" fmla="*/ 61943 w 62424"/>
              <a:gd name="connsiteY2" fmla="*/ 130596 h 131068"/>
              <a:gd name="connsiteX3" fmla="*/ 31 w 62424"/>
              <a:gd name="connsiteY3" fmla="*/ 52808 h 131068"/>
              <a:gd name="connsiteX4" fmla="*/ 57181 w 62424"/>
              <a:gd name="connsiteY4" fmla="*/ 421 h 13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4" h="131068">
                <a:moveTo>
                  <a:pt x="57181" y="421"/>
                </a:moveTo>
                <a:cubicBezTo>
                  <a:pt x="62208" y="5184"/>
                  <a:pt x="29399" y="59687"/>
                  <a:pt x="30193" y="81383"/>
                </a:cubicBezTo>
                <a:cubicBezTo>
                  <a:pt x="30987" y="103079"/>
                  <a:pt x="66970" y="135359"/>
                  <a:pt x="61943" y="130596"/>
                </a:cubicBezTo>
                <a:cubicBezTo>
                  <a:pt x="56916" y="125834"/>
                  <a:pt x="-1556" y="73181"/>
                  <a:pt x="31" y="52808"/>
                </a:cubicBezTo>
                <a:cubicBezTo>
                  <a:pt x="1618" y="32435"/>
                  <a:pt x="52154" y="-4342"/>
                  <a:pt x="57181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D013691D-63DF-4275-9575-260C3980E5A7}"/>
              </a:ext>
            </a:extLst>
          </p:cNvPr>
          <p:cNvSpPr/>
          <p:nvPr/>
        </p:nvSpPr>
        <p:spPr>
          <a:xfrm>
            <a:off x="3682945" y="4674736"/>
            <a:ext cx="91575" cy="271955"/>
          </a:xfrm>
          <a:custGeom>
            <a:avLst/>
            <a:gdLst>
              <a:gd name="connsiteX0" fmla="*/ 49268 w 91575"/>
              <a:gd name="connsiteY0" fmla="*/ 452 h 271955"/>
              <a:gd name="connsiteX1" fmla="*/ 63555 w 91575"/>
              <a:gd name="connsiteY1" fmla="*/ 51252 h 271955"/>
              <a:gd name="connsiteX2" fmla="*/ 22280 w 91575"/>
              <a:gd name="connsiteY2" fmla="*/ 81414 h 271955"/>
              <a:gd name="connsiteX3" fmla="*/ 49268 w 91575"/>
              <a:gd name="connsiteY3" fmla="*/ 151264 h 271955"/>
              <a:gd name="connsiteX4" fmla="*/ 87368 w 91575"/>
              <a:gd name="connsiteY4" fmla="*/ 195714 h 271955"/>
              <a:gd name="connsiteX5" fmla="*/ 85780 w 91575"/>
              <a:gd name="connsiteY5" fmla="*/ 271914 h 271955"/>
              <a:gd name="connsiteX6" fmla="*/ 87368 w 91575"/>
              <a:gd name="connsiteY6" fmla="*/ 205239 h 271955"/>
              <a:gd name="connsiteX7" fmla="*/ 23868 w 91575"/>
              <a:gd name="connsiteY7" fmla="*/ 129039 h 271955"/>
              <a:gd name="connsiteX8" fmla="*/ 1643 w 91575"/>
              <a:gd name="connsiteY8" fmla="*/ 83002 h 271955"/>
              <a:gd name="connsiteX9" fmla="*/ 49268 w 91575"/>
              <a:gd name="connsiteY9" fmla="*/ 452 h 2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75" h="271955">
                <a:moveTo>
                  <a:pt x="49268" y="452"/>
                </a:moveTo>
                <a:cubicBezTo>
                  <a:pt x="59587" y="-4840"/>
                  <a:pt x="68053" y="37758"/>
                  <a:pt x="63555" y="51252"/>
                </a:cubicBezTo>
                <a:cubicBezTo>
                  <a:pt x="59057" y="64746"/>
                  <a:pt x="24661" y="64745"/>
                  <a:pt x="22280" y="81414"/>
                </a:cubicBezTo>
                <a:cubicBezTo>
                  <a:pt x="19899" y="98083"/>
                  <a:pt x="38420" y="132214"/>
                  <a:pt x="49268" y="151264"/>
                </a:cubicBezTo>
                <a:cubicBezTo>
                  <a:pt x="60116" y="170314"/>
                  <a:pt x="81283" y="175606"/>
                  <a:pt x="87368" y="195714"/>
                </a:cubicBezTo>
                <a:cubicBezTo>
                  <a:pt x="93453" y="215822"/>
                  <a:pt x="85780" y="270327"/>
                  <a:pt x="85780" y="271914"/>
                </a:cubicBezTo>
                <a:cubicBezTo>
                  <a:pt x="85780" y="273501"/>
                  <a:pt x="97687" y="229052"/>
                  <a:pt x="87368" y="205239"/>
                </a:cubicBezTo>
                <a:cubicBezTo>
                  <a:pt x="77049" y="181427"/>
                  <a:pt x="38155" y="149412"/>
                  <a:pt x="23868" y="129039"/>
                </a:cubicBezTo>
                <a:cubicBezTo>
                  <a:pt x="9581" y="108666"/>
                  <a:pt x="-4971" y="101787"/>
                  <a:pt x="1643" y="83002"/>
                </a:cubicBezTo>
                <a:cubicBezTo>
                  <a:pt x="8257" y="64217"/>
                  <a:pt x="38949" y="5744"/>
                  <a:pt x="49268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92E744E2-E40B-4A42-B7CC-AD6A8842CDF2}"/>
              </a:ext>
            </a:extLst>
          </p:cNvPr>
          <p:cNvSpPr/>
          <p:nvPr/>
        </p:nvSpPr>
        <p:spPr>
          <a:xfrm>
            <a:off x="3522602" y="4843184"/>
            <a:ext cx="169934" cy="113353"/>
          </a:xfrm>
          <a:custGeom>
            <a:avLst/>
            <a:gdLst>
              <a:gd name="connsiteX0" fmla="*/ 169923 w 169934"/>
              <a:gd name="connsiteY0" fmla="*/ 279 h 113353"/>
              <a:gd name="connsiteX1" fmla="*/ 96898 w 169934"/>
              <a:gd name="connsiteY1" fmla="*/ 43141 h 113353"/>
              <a:gd name="connsiteX2" fmla="*/ 6411 w 169934"/>
              <a:gd name="connsiteY2" fmla="*/ 49491 h 113353"/>
              <a:gd name="connsiteX3" fmla="*/ 19111 w 169934"/>
              <a:gd name="connsiteY3" fmla="*/ 97116 h 113353"/>
              <a:gd name="connsiteX4" fmla="*/ 103248 w 169934"/>
              <a:gd name="connsiteY4" fmla="*/ 112991 h 113353"/>
              <a:gd name="connsiteX5" fmla="*/ 19111 w 169934"/>
              <a:gd name="connsiteY5" fmla="*/ 84416 h 113353"/>
              <a:gd name="connsiteX6" fmla="*/ 6411 w 169934"/>
              <a:gd name="connsiteY6" fmla="*/ 36791 h 113353"/>
              <a:gd name="connsiteX7" fmla="*/ 101661 w 169934"/>
              <a:gd name="connsiteY7" fmla="*/ 25679 h 113353"/>
              <a:gd name="connsiteX8" fmla="*/ 169923 w 169934"/>
              <a:gd name="connsiteY8" fmla="*/ 279 h 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34" h="113353">
                <a:moveTo>
                  <a:pt x="169923" y="279"/>
                </a:moveTo>
                <a:cubicBezTo>
                  <a:pt x="169129" y="3189"/>
                  <a:pt x="124150" y="34939"/>
                  <a:pt x="96898" y="43141"/>
                </a:cubicBezTo>
                <a:cubicBezTo>
                  <a:pt x="69646" y="51343"/>
                  <a:pt x="19375" y="40495"/>
                  <a:pt x="6411" y="49491"/>
                </a:cubicBezTo>
                <a:cubicBezTo>
                  <a:pt x="-6554" y="58487"/>
                  <a:pt x="2971" y="86533"/>
                  <a:pt x="19111" y="97116"/>
                </a:cubicBezTo>
                <a:cubicBezTo>
                  <a:pt x="35251" y="107699"/>
                  <a:pt x="103248" y="115108"/>
                  <a:pt x="103248" y="112991"/>
                </a:cubicBezTo>
                <a:cubicBezTo>
                  <a:pt x="103248" y="110874"/>
                  <a:pt x="35250" y="97116"/>
                  <a:pt x="19111" y="84416"/>
                </a:cubicBezTo>
                <a:cubicBezTo>
                  <a:pt x="2972" y="71716"/>
                  <a:pt x="-7347" y="46580"/>
                  <a:pt x="6411" y="36791"/>
                </a:cubicBezTo>
                <a:cubicBezTo>
                  <a:pt x="20169" y="27002"/>
                  <a:pt x="73351" y="33352"/>
                  <a:pt x="101661" y="25679"/>
                </a:cubicBezTo>
                <a:cubicBezTo>
                  <a:pt x="129971" y="18006"/>
                  <a:pt x="170717" y="-2631"/>
                  <a:pt x="16992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0D109A6A-D0F5-4773-88DA-AE0E1A159C0F}"/>
              </a:ext>
            </a:extLst>
          </p:cNvPr>
          <p:cNvSpPr/>
          <p:nvPr/>
        </p:nvSpPr>
        <p:spPr>
          <a:xfrm>
            <a:off x="3660655" y="4762562"/>
            <a:ext cx="78289" cy="204770"/>
          </a:xfrm>
          <a:custGeom>
            <a:avLst/>
            <a:gdLst>
              <a:gd name="connsiteX0" fmla="*/ 120 w 78289"/>
              <a:gd name="connsiteY0" fmla="*/ 1526 h 204770"/>
              <a:gd name="connsiteX1" fmla="*/ 66795 w 78289"/>
              <a:gd name="connsiteY1" fmla="*/ 115826 h 204770"/>
              <a:gd name="connsiteX2" fmla="*/ 66795 w 78289"/>
              <a:gd name="connsiteY2" fmla="*/ 204726 h 204770"/>
              <a:gd name="connsiteX3" fmla="*/ 77908 w 78289"/>
              <a:gd name="connsiteY3" fmla="*/ 104713 h 204770"/>
              <a:gd name="connsiteX4" fmla="*/ 50920 w 78289"/>
              <a:gd name="connsiteY4" fmla="*/ 53913 h 204770"/>
              <a:gd name="connsiteX5" fmla="*/ 120 w 78289"/>
              <a:gd name="connsiteY5" fmla="*/ 1526 h 20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89" h="204770">
                <a:moveTo>
                  <a:pt x="120" y="1526"/>
                </a:moveTo>
                <a:cubicBezTo>
                  <a:pt x="2766" y="11845"/>
                  <a:pt x="55683" y="81959"/>
                  <a:pt x="66795" y="115826"/>
                </a:cubicBezTo>
                <a:cubicBezTo>
                  <a:pt x="77908" y="149693"/>
                  <a:pt x="64943" y="206578"/>
                  <a:pt x="66795" y="204726"/>
                </a:cubicBezTo>
                <a:cubicBezTo>
                  <a:pt x="68647" y="202874"/>
                  <a:pt x="80554" y="129849"/>
                  <a:pt x="77908" y="104713"/>
                </a:cubicBezTo>
                <a:cubicBezTo>
                  <a:pt x="75262" y="79578"/>
                  <a:pt x="62826" y="71905"/>
                  <a:pt x="50920" y="53913"/>
                </a:cubicBezTo>
                <a:cubicBezTo>
                  <a:pt x="39014" y="35921"/>
                  <a:pt x="-2526" y="-8793"/>
                  <a:pt x="120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52C76A3F-42A1-4122-BB44-5674748E4F3B}"/>
              </a:ext>
            </a:extLst>
          </p:cNvPr>
          <p:cNvSpPr/>
          <p:nvPr/>
        </p:nvSpPr>
        <p:spPr>
          <a:xfrm>
            <a:off x="3433763" y="4960933"/>
            <a:ext cx="216932" cy="117767"/>
          </a:xfrm>
          <a:custGeom>
            <a:avLst/>
            <a:gdLst>
              <a:gd name="connsiteX0" fmla="*/ 158750 w 216932"/>
              <a:gd name="connsiteY0" fmla="*/ 5 h 117767"/>
              <a:gd name="connsiteX1" fmla="*/ 207962 w 216932"/>
              <a:gd name="connsiteY1" fmla="*/ 100017 h 117767"/>
              <a:gd name="connsiteX2" fmla="*/ 180975 w 216932"/>
              <a:gd name="connsiteY2" fmla="*/ 117480 h 117767"/>
              <a:gd name="connsiteX3" fmla="*/ 73025 w 216932"/>
              <a:gd name="connsiteY3" fmla="*/ 111130 h 117767"/>
              <a:gd name="connsiteX4" fmla="*/ 0 w 216932"/>
              <a:gd name="connsiteY4" fmla="*/ 114305 h 117767"/>
              <a:gd name="connsiteX5" fmla="*/ 211137 w 216932"/>
              <a:gd name="connsiteY5" fmla="*/ 104780 h 117767"/>
              <a:gd name="connsiteX6" fmla="*/ 158750 w 216932"/>
              <a:gd name="connsiteY6" fmla="*/ 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932" h="117767">
                <a:moveTo>
                  <a:pt x="158750" y="5"/>
                </a:moveTo>
                <a:cubicBezTo>
                  <a:pt x="158221" y="-789"/>
                  <a:pt x="204258" y="80438"/>
                  <a:pt x="207962" y="100017"/>
                </a:cubicBezTo>
                <a:cubicBezTo>
                  <a:pt x="211666" y="119596"/>
                  <a:pt x="203464" y="115628"/>
                  <a:pt x="180975" y="117480"/>
                </a:cubicBezTo>
                <a:cubicBezTo>
                  <a:pt x="158486" y="119332"/>
                  <a:pt x="103187" y="111659"/>
                  <a:pt x="73025" y="111130"/>
                </a:cubicBezTo>
                <a:cubicBezTo>
                  <a:pt x="42862" y="110601"/>
                  <a:pt x="0" y="114305"/>
                  <a:pt x="0" y="114305"/>
                </a:cubicBezTo>
                <a:cubicBezTo>
                  <a:pt x="23019" y="113247"/>
                  <a:pt x="183620" y="120391"/>
                  <a:pt x="211137" y="104780"/>
                </a:cubicBezTo>
                <a:cubicBezTo>
                  <a:pt x="238654" y="89170"/>
                  <a:pt x="159279" y="799"/>
                  <a:pt x="15875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41E0FF2B-F155-406C-8CD2-8A02DC27BA0F}"/>
              </a:ext>
            </a:extLst>
          </p:cNvPr>
          <p:cNvSpPr/>
          <p:nvPr/>
        </p:nvSpPr>
        <p:spPr>
          <a:xfrm>
            <a:off x="3498490" y="4968875"/>
            <a:ext cx="101147" cy="74800"/>
          </a:xfrm>
          <a:custGeom>
            <a:avLst/>
            <a:gdLst>
              <a:gd name="connsiteX0" fmla="*/ 90848 w 101147"/>
              <a:gd name="connsiteY0" fmla="*/ 0 h 74800"/>
              <a:gd name="connsiteX1" fmla="*/ 65448 w 101147"/>
              <a:gd name="connsiteY1" fmla="*/ 63500 h 74800"/>
              <a:gd name="connsiteX2" fmla="*/ 20998 w 101147"/>
              <a:gd name="connsiteY2" fmla="*/ 31750 h 74800"/>
              <a:gd name="connsiteX3" fmla="*/ 360 w 101147"/>
              <a:gd name="connsiteY3" fmla="*/ 6350 h 74800"/>
              <a:gd name="connsiteX4" fmla="*/ 36873 w 101147"/>
              <a:gd name="connsiteY4" fmla="*/ 68263 h 74800"/>
              <a:gd name="connsiteX5" fmla="*/ 97198 w 101147"/>
              <a:gd name="connsiteY5" fmla="*/ 65088 h 74800"/>
              <a:gd name="connsiteX6" fmla="*/ 90848 w 101147"/>
              <a:gd name="connsiteY6" fmla="*/ 0 h 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47" h="74800">
                <a:moveTo>
                  <a:pt x="90848" y="0"/>
                </a:moveTo>
                <a:cubicBezTo>
                  <a:pt x="85556" y="-265"/>
                  <a:pt x="77090" y="58208"/>
                  <a:pt x="65448" y="63500"/>
                </a:cubicBezTo>
                <a:cubicBezTo>
                  <a:pt x="53806" y="68792"/>
                  <a:pt x="31846" y="41275"/>
                  <a:pt x="20998" y="31750"/>
                </a:cubicBezTo>
                <a:cubicBezTo>
                  <a:pt x="10150" y="22225"/>
                  <a:pt x="-2286" y="265"/>
                  <a:pt x="360" y="6350"/>
                </a:cubicBezTo>
                <a:cubicBezTo>
                  <a:pt x="3006" y="12435"/>
                  <a:pt x="20733" y="58473"/>
                  <a:pt x="36873" y="68263"/>
                </a:cubicBezTo>
                <a:cubicBezTo>
                  <a:pt x="53013" y="78053"/>
                  <a:pt x="87408" y="76730"/>
                  <a:pt x="97198" y="65088"/>
                </a:cubicBezTo>
                <a:cubicBezTo>
                  <a:pt x="106988" y="53446"/>
                  <a:pt x="96140" y="265"/>
                  <a:pt x="908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D90ABD2A-54AD-4833-9C93-75DC04C7F3F6}"/>
              </a:ext>
            </a:extLst>
          </p:cNvPr>
          <p:cNvSpPr/>
          <p:nvPr/>
        </p:nvSpPr>
        <p:spPr>
          <a:xfrm>
            <a:off x="3368590" y="5078380"/>
            <a:ext cx="170021" cy="143850"/>
          </a:xfrm>
          <a:custGeom>
            <a:avLst/>
            <a:gdLst>
              <a:gd name="connsiteX0" fmla="*/ 169948 w 170021"/>
              <a:gd name="connsiteY0" fmla="*/ 33 h 143850"/>
              <a:gd name="connsiteX1" fmla="*/ 111210 w 170021"/>
              <a:gd name="connsiteY1" fmla="*/ 44483 h 143850"/>
              <a:gd name="connsiteX2" fmla="*/ 142960 w 170021"/>
              <a:gd name="connsiteY2" fmla="*/ 128620 h 143850"/>
              <a:gd name="connsiteX3" fmla="*/ 122323 w 170021"/>
              <a:gd name="connsiteY3" fmla="*/ 142908 h 143850"/>
              <a:gd name="connsiteX4" fmla="*/ 85 w 170021"/>
              <a:gd name="connsiteY4" fmla="*/ 141320 h 143850"/>
              <a:gd name="connsiteX5" fmla="*/ 103273 w 170021"/>
              <a:gd name="connsiteY5" fmla="*/ 131795 h 143850"/>
              <a:gd name="connsiteX6" fmla="*/ 120735 w 170021"/>
              <a:gd name="connsiteY6" fmla="*/ 101633 h 143850"/>
              <a:gd name="connsiteX7" fmla="*/ 96923 w 170021"/>
              <a:gd name="connsiteY7" fmla="*/ 50833 h 143850"/>
              <a:gd name="connsiteX8" fmla="*/ 169948 w 170021"/>
              <a:gd name="connsiteY8" fmla="*/ 33 h 14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21" h="143850">
                <a:moveTo>
                  <a:pt x="169948" y="33"/>
                </a:moveTo>
                <a:cubicBezTo>
                  <a:pt x="172329" y="-1025"/>
                  <a:pt x="115708" y="23052"/>
                  <a:pt x="111210" y="44483"/>
                </a:cubicBezTo>
                <a:cubicBezTo>
                  <a:pt x="106712" y="65914"/>
                  <a:pt x="141108" y="112216"/>
                  <a:pt x="142960" y="128620"/>
                </a:cubicBezTo>
                <a:cubicBezTo>
                  <a:pt x="144812" y="145024"/>
                  <a:pt x="146136" y="140791"/>
                  <a:pt x="122323" y="142908"/>
                </a:cubicBezTo>
                <a:cubicBezTo>
                  <a:pt x="98510" y="145025"/>
                  <a:pt x="3260" y="143172"/>
                  <a:pt x="85" y="141320"/>
                </a:cubicBezTo>
                <a:cubicBezTo>
                  <a:pt x="-3090" y="139468"/>
                  <a:pt x="83165" y="138410"/>
                  <a:pt x="103273" y="131795"/>
                </a:cubicBezTo>
                <a:cubicBezTo>
                  <a:pt x="123381" y="125181"/>
                  <a:pt x="121793" y="115127"/>
                  <a:pt x="120735" y="101633"/>
                </a:cubicBezTo>
                <a:cubicBezTo>
                  <a:pt x="119677" y="88139"/>
                  <a:pt x="95336" y="67237"/>
                  <a:pt x="96923" y="50833"/>
                </a:cubicBezTo>
                <a:cubicBezTo>
                  <a:pt x="98510" y="34429"/>
                  <a:pt x="167567" y="1091"/>
                  <a:pt x="16994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46ADCB6F-5047-4D9C-89F9-2643793D0B03}"/>
              </a:ext>
            </a:extLst>
          </p:cNvPr>
          <p:cNvSpPr/>
          <p:nvPr/>
        </p:nvSpPr>
        <p:spPr>
          <a:xfrm>
            <a:off x="3352700" y="5206820"/>
            <a:ext cx="87071" cy="108028"/>
          </a:xfrm>
          <a:custGeom>
            <a:avLst/>
            <a:gdLst>
              <a:gd name="connsiteX0" fmla="*/ 100 w 87071"/>
              <a:gd name="connsiteY0" fmla="*/ 180 h 108028"/>
              <a:gd name="connsiteX1" fmla="*/ 85825 w 87071"/>
              <a:gd name="connsiteY1" fmla="*/ 35105 h 108028"/>
              <a:gd name="connsiteX2" fmla="*/ 47725 w 87071"/>
              <a:gd name="connsiteY2" fmla="*/ 93843 h 108028"/>
              <a:gd name="connsiteX3" fmla="*/ 1688 w 87071"/>
              <a:gd name="connsiteY3" fmla="*/ 104955 h 108028"/>
              <a:gd name="connsiteX4" fmla="*/ 66775 w 87071"/>
              <a:gd name="connsiteY4" fmla="*/ 49393 h 108028"/>
              <a:gd name="connsiteX5" fmla="*/ 100 w 87071"/>
              <a:gd name="connsiteY5" fmla="*/ 180 h 10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1" h="108028">
                <a:moveTo>
                  <a:pt x="100" y="180"/>
                </a:moveTo>
                <a:cubicBezTo>
                  <a:pt x="3275" y="-2201"/>
                  <a:pt x="77888" y="19495"/>
                  <a:pt x="85825" y="35105"/>
                </a:cubicBezTo>
                <a:cubicBezTo>
                  <a:pt x="93763" y="50716"/>
                  <a:pt x="61748" y="82201"/>
                  <a:pt x="47725" y="93843"/>
                </a:cubicBezTo>
                <a:cubicBezTo>
                  <a:pt x="33702" y="105485"/>
                  <a:pt x="-1487" y="112363"/>
                  <a:pt x="1688" y="104955"/>
                </a:cubicBezTo>
                <a:cubicBezTo>
                  <a:pt x="4863" y="97547"/>
                  <a:pt x="63865" y="65533"/>
                  <a:pt x="66775" y="49393"/>
                </a:cubicBezTo>
                <a:cubicBezTo>
                  <a:pt x="69685" y="33254"/>
                  <a:pt x="-3075" y="2561"/>
                  <a:pt x="10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93DE3DFA-D5E9-4DC7-880F-E70EAFE7C10C}"/>
              </a:ext>
            </a:extLst>
          </p:cNvPr>
          <p:cNvSpPr/>
          <p:nvPr/>
        </p:nvSpPr>
        <p:spPr>
          <a:xfrm>
            <a:off x="3334802" y="5175036"/>
            <a:ext cx="92656" cy="136803"/>
          </a:xfrm>
          <a:custGeom>
            <a:avLst/>
            <a:gdLst>
              <a:gd name="connsiteX0" fmla="*/ 92611 w 92656"/>
              <a:gd name="connsiteY0" fmla="*/ 214 h 136803"/>
              <a:gd name="connsiteX1" fmla="*/ 2123 w 92656"/>
              <a:gd name="connsiteY1" fmla="*/ 38314 h 136803"/>
              <a:gd name="connsiteX2" fmla="*/ 27523 w 92656"/>
              <a:gd name="connsiteY2" fmla="*/ 136739 h 136803"/>
              <a:gd name="connsiteX3" fmla="*/ 14823 w 92656"/>
              <a:gd name="connsiteY3" fmla="*/ 52602 h 136803"/>
              <a:gd name="connsiteX4" fmla="*/ 92611 w 92656"/>
              <a:gd name="connsiteY4" fmla="*/ 214 h 1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56" h="136803">
                <a:moveTo>
                  <a:pt x="92611" y="214"/>
                </a:moveTo>
                <a:cubicBezTo>
                  <a:pt x="90494" y="-2167"/>
                  <a:pt x="12971" y="15560"/>
                  <a:pt x="2123" y="38314"/>
                </a:cubicBezTo>
                <a:cubicBezTo>
                  <a:pt x="-8725" y="61068"/>
                  <a:pt x="25406" y="134358"/>
                  <a:pt x="27523" y="136739"/>
                </a:cubicBezTo>
                <a:cubicBezTo>
                  <a:pt x="29640" y="139120"/>
                  <a:pt x="6886" y="74562"/>
                  <a:pt x="14823" y="52602"/>
                </a:cubicBezTo>
                <a:cubicBezTo>
                  <a:pt x="22760" y="30642"/>
                  <a:pt x="94728" y="2595"/>
                  <a:pt x="92611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D01F63B3-E32D-43AF-8019-3EF1C136E3CF}"/>
              </a:ext>
            </a:extLst>
          </p:cNvPr>
          <p:cNvSpPr/>
          <p:nvPr/>
        </p:nvSpPr>
        <p:spPr>
          <a:xfrm>
            <a:off x="3213076" y="5287960"/>
            <a:ext cx="215807" cy="121606"/>
          </a:xfrm>
          <a:custGeom>
            <a:avLst/>
            <a:gdLst>
              <a:gd name="connsiteX0" fmla="*/ 212749 w 215807"/>
              <a:gd name="connsiteY0" fmla="*/ 73028 h 121606"/>
              <a:gd name="connsiteX1" fmla="*/ 158774 w 215807"/>
              <a:gd name="connsiteY1" fmla="*/ 34928 h 121606"/>
              <a:gd name="connsiteX2" fmla="*/ 104799 w 215807"/>
              <a:gd name="connsiteY2" fmla="*/ 23815 h 121606"/>
              <a:gd name="connsiteX3" fmla="*/ 60349 w 215807"/>
              <a:gd name="connsiteY3" fmla="*/ 19053 h 121606"/>
              <a:gd name="connsiteX4" fmla="*/ 49237 w 215807"/>
              <a:gd name="connsiteY4" fmla="*/ 80965 h 121606"/>
              <a:gd name="connsiteX5" fmla="*/ 24 w 215807"/>
              <a:gd name="connsiteY5" fmla="*/ 120653 h 121606"/>
              <a:gd name="connsiteX6" fmla="*/ 42887 w 215807"/>
              <a:gd name="connsiteY6" fmla="*/ 41278 h 121606"/>
              <a:gd name="connsiteX7" fmla="*/ 61937 w 215807"/>
              <a:gd name="connsiteY7" fmla="*/ 3 h 121606"/>
              <a:gd name="connsiteX8" fmla="*/ 212749 w 215807"/>
              <a:gd name="connsiteY8" fmla="*/ 73028 h 1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07" h="121606">
                <a:moveTo>
                  <a:pt x="212749" y="73028"/>
                </a:moveTo>
                <a:cubicBezTo>
                  <a:pt x="228888" y="78849"/>
                  <a:pt x="176766" y="43130"/>
                  <a:pt x="158774" y="34928"/>
                </a:cubicBezTo>
                <a:cubicBezTo>
                  <a:pt x="140782" y="26726"/>
                  <a:pt x="121203" y="26461"/>
                  <a:pt x="104799" y="23815"/>
                </a:cubicBezTo>
                <a:cubicBezTo>
                  <a:pt x="88395" y="21169"/>
                  <a:pt x="69609" y="9528"/>
                  <a:pt x="60349" y="19053"/>
                </a:cubicBezTo>
                <a:cubicBezTo>
                  <a:pt x="51089" y="28578"/>
                  <a:pt x="59291" y="64032"/>
                  <a:pt x="49237" y="80965"/>
                </a:cubicBezTo>
                <a:cubicBezTo>
                  <a:pt x="39183" y="97898"/>
                  <a:pt x="1082" y="127267"/>
                  <a:pt x="24" y="120653"/>
                </a:cubicBezTo>
                <a:cubicBezTo>
                  <a:pt x="-1034" y="114039"/>
                  <a:pt x="32568" y="61386"/>
                  <a:pt x="42887" y="41278"/>
                </a:cubicBezTo>
                <a:cubicBezTo>
                  <a:pt x="53206" y="21170"/>
                  <a:pt x="38654" y="532"/>
                  <a:pt x="61937" y="3"/>
                </a:cubicBezTo>
                <a:cubicBezTo>
                  <a:pt x="85220" y="-526"/>
                  <a:pt x="196610" y="67207"/>
                  <a:pt x="212749" y="7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0700A5A-2240-48ED-A589-C6BD94236FA8}"/>
              </a:ext>
            </a:extLst>
          </p:cNvPr>
          <p:cNvSpPr/>
          <p:nvPr/>
        </p:nvSpPr>
        <p:spPr>
          <a:xfrm>
            <a:off x="3149546" y="5371531"/>
            <a:ext cx="268384" cy="165826"/>
          </a:xfrm>
          <a:custGeom>
            <a:avLst/>
            <a:gdLst>
              <a:gd name="connsiteX0" fmla="*/ 268342 w 268384"/>
              <a:gd name="connsiteY0" fmla="*/ 2157 h 165826"/>
              <a:gd name="connsiteX1" fmla="*/ 173092 w 268384"/>
              <a:gd name="connsiteY1" fmla="*/ 6919 h 165826"/>
              <a:gd name="connsiteX2" fmla="*/ 117529 w 268384"/>
              <a:gd name="connsiteY2" fmla="*/ 29144 h 165826"/>
              <a:gd name="connsiteX3" fmla="*/ 101654 w 268384"/>
              <a:gd name="connsiteY3" fmla="*/ 92644 h 165826"/>
              <a:gd name="connsiteX4" fmla="*/ 54 w 268384"/>
              <a:gd name="connsiteY4" fmla="*/ 165669 h 165826"/>
              <a:gd name="connsiteX5" fmla="*/ 88954 w 268384"/>
              <a:gd name="connsiteY5" fmla="*/ 72007 h 165826"/>
              <a:gd name="connsiteX6" fmla="*/ 184204 w 268384"/>
              <a:gd name="connsiteY6" fmla="*/ 5332 h 165826"/>
              <a:gd name="connsiteX7" fmla="*/ 268342 w 268384"/>
              <a:gd name="connsiteY7" fmla="*/ 2157 h 1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384" h="165826">
                <a:moveTo>
                  <a:pt x="268342" y="2157"/>
                </a:moveTo>
                <a:cubicBezTo>
                  <a:pt x="266490" y="2421"/>
                  <a:pt x="198227" y="2421"/>
                  <a:pt x="173092" y="6919"/>
                </a:cubicBezTo>
                <a:cubicBezTo>
                  <a:pt x="147956" y="11417"/>
                  <a:pt x="129435" y="14857"/>
                  <a:pt x="117529" y="29144"/>
                </a:cubicBezTo>
                <a:cubicBezTo>
                  <a:pt x="105623" y="43431"/>
                  <a:pt x="121233" y="69890"/>
                  <a:pt x="101654" y="92644"/>
                </a:cubicBezTo>
                <a:cubicBezTo>
                  <a:pt x="82075" y="115398"/>
                  <a:pt x="2171" y="169109"/>
                  <a:pt x="54" y="165669"/>
                </a:cubicBezTo>
                <a:cubicBezTo>
                  <a:pt x="-2063" y="162230"/>
                  <a:pt x="58262" y="98730"/>
                  <a:pt x="88954" y="72007"/>
                </a:cubicBezTo>
                <a:cubicBezTo>
                  <a:pt x="119646" y="45284"/>
                  <a:pt x="156687" y="14857"/>
                  <a:pt x="184204" y="5332"/>
                </a:cubicBezTo>
                <a:cubicBezTo>
                  <a:pt x="211721" y="-4193"/>
                  <a:pt x="270194" y="1893"/>
                  <a:pt x="268342" y="2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3312880-11E1-4425-9526-E368A1A7D4A9}"/>
              </a:ext>
            </a:extLst>
          </p:cNvPr>
          <p:cNvSpPr/>
          <p:nvPr/>
        </p:nvSpPr>
        <p:spPr>
          <a:xfrm>
            <a:off x="3026529" y="5449736"/>
            <a:ext cx="257716" cy="223468"/>
          </a:xfrm>
          <a:custGeom>
            <a:avLst/>
            <a:gdLst>
              <a:gd name="connsiteX0" fmla="*/ 224671 w 257716"/>
              <a:gd name="connsiteY0" fmla="*/ 152 h 223468"/>
              <a:gd name="connsiteX1" fmla="*/ 256421 w 257716"/>
              <a:gd name="connsiteY1" fmla="*/ 57302 h 223468"/>
              <a:gd name="connsiteX2" fmla="*/ 183396 w 257716"/>
              <a:gd name="connsiteY2" fmla="*/ 77939 h 223468"/>
              <a:gd name="connsiteX3" fmla="*/ 159584 w 257716"/>
              <a:gd name="connsiteY3" fmla="*/ 138264 h 223468"/>
              <a:gd name="connsiteX4" fmla="*/ 151646 w 257716"/>
              <a:gd name="connsiteY4" fmla="*/ 190652 h 223468"/>
              <a:gd name="connsiteX5" fmla="*/ 92909 w 257716"/>
              <a:gd name="connsiteY5" fmla="*/ 217639 h 223468"/>
              <a:gd name="connsiteX6" fmla="*/ 834 w 257716"/>
              <a:gd name="connsiteY6" fmla="*/ 220814 h 223468"/>
              <a:gd name="connsiteX7" fmla="*/ 51634 w 257716"/>
              <a:gd name="connsiteY7" fmla="*/ 185889 h 223468"/>
              <a:gd name="connsiteX8" fmla="*/ 123071 w 257716"/>
              <a:gd name="connsiteY8" fmla="*/ 116039 h 223468"/>
              <a:gd name="connsiteX9" fmla="*/ 123071 w 257716"/>
              <a:gd name="connsiteY9" fmla="*/ 87464 h 223468"/>
              <a:gd name="connsiteX10" fmla="*/ 121484 w 257716"/>
              <a:gd name="connsiteY10" fmla="*/ 120802 h 223468"/>
              <a:gd name="connsiteX11" fmla="*/ 56396 w 257716"/>
              <a:gd name="connsiteY11" fmla="*/ 200177 h 223468"/>
              <a:gd name="connsiteX12" fmla="*/ 45284 w 257716"/>
              <a:gd name="connsiteY12" fmla="*/ 211289 h 223468"/>
              <a:gd name="connsiteX13" fmla="*/ 142121 w 257716"/>
              <a:gd name="connsiteY13" fmla="*/ 163664 h 223468"/>
              <a:gd name="connsiteX14" fmla="*/ 153234 w 257716"/>
              <a:gd name="connsiteY14" fmla="*/ 111277 h 223468"/>
              <a:gd name="connsiteX15" fmla="*/ 156409 w 257716"/>
              <a:gd name="connsiteY15" fmla="*/ 76352 h 223468"/>
              <a:gd name="connsiteX16" fmla="*/ 224671 w 257716"/>
              <a:gd name="connsiteY16" fmla="*/ 152 h 22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7716" h="223468">
                <a:moveTo>
                  <a:pt x="224671" y="152"/>
                </a:moveTo>
                <a:cubicBezTo>
                  <a:pt x="241340" y="-3023"/>
                  <a:pt x="263300" y="44338"/>
                  <a:pt x="256421" y="57302"/>
                </a:cubicBezTo>
                <a:cubicBezTo>
                  <a:pt x="249542" y="70266"/>
                  <a:pt x="199536" y="64445"/>
                  <a:pt x="183396" y="77939"/>
                </a:cubicBezTo>
                <a:cubicBezTo>
                  <a:pt x="167256" y="91433"/>
                  <a:pt x="164876" y="119479"/>
                  <a:pt x="159584" y="138264"/>
                </a:cubicBezTo>
                <a:cubicBezTo>
                  <a:pt x="154292" y="157050"/>
                  <a:pt x="162758" y="177423"/>
                  <a:pt x="151646" y="190652"/>
                </a:cubicBezTo>
                <a:cubicBezTo>
                  <a:pt x="140534" y="203881"/>
                  <a:pt x="118044" y="212612"/>
                  <a:pt x="92909" y="217639"/>
                </a:cubicBezTo>
                <a:cubicBezTo>
                  <a:pt x="67774" y="222666"/>
                  <a:pt x="7713" y="226106"/>
                  <a:pt x="834" y="220814"/>
                </a:cubicBezTo>
                <a:cubicBezTo>
                  <a:pt x="-6045" y="215522"/>
                  <a:pt x="31261" y="203351"/>
                  <a:pt x="51634" y="185889"/>
                </a:cubicBezTo>
                <a:cubicBezTo>
                  <a:pt x="72007" y="168427"/>
                  <a:pt x="111165" y="132443"/>
                  <a:pt x="123071" y="116039"/>
                </a:cubicBezTo>
                <a:cubicBezTo>
                  <a:pt x="134977" y="99635"/>
                  <a:pt x="123071" y="87464"/>
                  <a:pt x="123071" y="87464"/>
                </a:cubicBezTo>
                <a:cubicBezTo>
                  <a:pt x="122806" y="88258"/>
                  <a:pt x="132596" y="102017"/>
                  <a:pt x="121484" y="120802"/>
                </a:cubicBezTo>
                <a:cubicBezTo>
                  <a:pt x="110371" y="139588"/>
                  <a:pt x="69096" y="185096"/>
                  <a:pt x="56396" y="200177"/>
                </a:cubicBezTo>
                <a:cubicBezTo>
                  <a:pt x="43696" y="215258"/>
                  <a:pt x="30996" y="217375"/>
                  <a:pt x="45284" y="211289"/>
                </a:cubicBezTo>
                <a:cubicBezTo>
                  <a:pt x="59571" y="205204"/>
                  <a:pt x="124129" y="180333"/>
                  <a:pt x="142121" y="163664"/>
                </a:cubicBezTo>
                <a:cubicBezTo>
                  <a:pt x="160113" y="146995"/>
                  <a:pt x="150853" y="125829"/>
                  <a:pt x="153234" y="111277"/>
                </a:cubicBezTo>
                <a:cubicBezTo>
                  <a:pt x="155615" y="96725"/>
                  <a:pt x="142122" y="87729"/>
                  <a:pt x="156409" y="76352"/>
                </a:cubicBezTo>
                <a:cubicBezTo>
                  <a:pt x="170696" y="64975"/>
                  <a:pt x="208002" y="3327"/>
                  <a:pt x="224671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22C5C7CB-E25B-4F49-B9ED-868C72D0E966}"/>
              </a:ext>
            </a:extLst>
          </p:cNvPr>
          <p:cNvSpPr/>
          <p:nvPr/>
        </p:nvSpPr>
        <p:spPr>
          <a:xfrm>
            <a:off x="2892172" y="5700694"/>
            <a:ext cx="136954" cy="100065"/>
          </a:xfrm>
          <a:custGeom>
            <a:avLst/>
            <a:gdLst>
              <a:gd name="connsiteX0" fmla="*/ 97091 w 136954"/>
              <a:gd name="connsiteY0" fmla="*/ 19 h 100065"/>
              <a:gd name="connsiteX1" fmla="*/ 133603 w 136954"/>
              <a:gd name="connsiteY1" fmla="*/ 58756 h 100065"/>
              <a:gd name="connsiteX2" fmla="*/ 253 w 136954"/>
              <a:gd name="connsiteY2" fmla="*/ 100031 h 100065"/>
              <a:gd name="connsiteX3" fmla="*/ 100266 w 136954"/>
              <a:gd name="connsiteY3" fmla="*/ 65106 h 100065"/>
              <a:gd name="connsiteX4" fmla="*/ 97091 w 136954"/>
              <a:gd name="connsiteY4" fmla="*/ 19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54" h="100065">
                <a:moveTo>
                  <a:pt x="97091" y="19"/>
                </a:moveTo>
                <a:cubicBezTo>
                  <a:pt x="102647" y="-1039"/>
                  <a:pt x="149743" y="42087"/>
                  <a:pt x="133603" y="58756"/>
                </a:cubicBezTo>
                <a:cubicBezTo>
                  <a:pt x="117463" y="75425"/>
                  <a:pt x="5809" y="98973"/>
                  <a:pt x="253" y="100031"/>
                </a:cubicBezTo>
                <a:cubicBezTo>
                  <a:pt x="-5303" y="101089"/>
                  <a:pt x="82010" y="77277"/>
                  <a:pt x="100266" y="65106"/>
                </a:cubicBezTo>
                <a:cubicBezTo>
                  <a:pt x="118522" y="52935"/>
                  <a:pt x="91535" y="1077"/>
                  <a:pt x="970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A28086E3-BF63-4850-9475-9F0CCB9D0FC4}"/>
              </a:ext>
            </a:extLst>
          </p:cNvPr>
          <p:cNvSpPr/>
          <p:nvPr/>
        </p:nvSpPr>
        <p:spPr>
          <a:xfrm>
            <a:off x="2854144" y="5648318"/>
            <a:ext cx="308161" cy="195275"/>
          </a:xfrm>
          <a:custGeom>
            <a:avLst/>
            <a:gdLst>
              <a:gd name="connsiteX0" fmla="*/ 308156 w 308161"/>
              <a:gd name="connsiteY0" fmla="*/ 7 h 195275"/>
              <a:gd name="connsiteX1" fmla="*/ 200206 w 308161"/>
              <a:gd name="connsiteY1" fmla="*/ 82557 h 195275"/>
              <a:gd name="connsiteX2" fmla="*/ 184331 w 308161"/>
              <a:gd name="connsiteY2" fmla="*/ 141295 h 195275"/>
              <a:gd name="connsiteX3" fmla="*/ 181 w 308161"/>
              <a:gd name="connsiteY3" fmla="*/ 195270 h 195275"/>
              <a:gd name="connsiteX4" fmla="*/ 150994 w 308161"/>
              <a:gd name="connsiteY4" fmla="*/ 138120 h 195275"/>
              <a:gd name="connsiteX5" fmla="*/ 195444 w 308161"/>
              <a:gd name="connsiteY5" fmla="*/ 77795 h 195275"/>
              <a:gd name="connsiteX6" fmla="*/ 308156 w 308161"/>
              <a:gd name="connsiteY6" fmla="*/ 7 h 1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61" h="195275">
                <a:moveTo>
                  <a:pt x="308156" y="7"/>
                </a:moveTo>
                <a:cubicBezTo>
                  <a:pt x="308950" y="801"/>
                  <a:pt x="220843" y="59009"/>
                  <a:pt x="200206" y="82557"/>
                </a:cubicBezTo>
                <a:cubicBezTo>
                  <a:pt x="179568" y="106105"/>
                  <a:pt x="217669" y="122509"/>
                  <a:pt x="184331" y="141295"/>
                </a:cubicBezTo>
                <a:cubicBezTo>
                  <a:pt x="150993" y="160081"/>
                  <a:pt x="5737" y="195799"/>
                  <a:pt x="181" y="195270"/>
                </a:cubicBezTo>
                <a:cubicBezTo>
                  <a:pt x="-5375" y="194741"/>
                  <a:pt x="118450" y="157699"/>
                  <a:pt x="150994" y="138120"/>
                </a:cubicBezTo>
                <a:cubicBezTo>
                  <a:pt x="183538" y="118541"/>
                  <a:pt x="172161" y="96845"/>
                  <a:pt x="195444" y="77795"/>
                </a:cubicBezTo>
                <a:cubicBezTo>
                  <a:pt x="218727" y="58745"/>
                  <a:pt x="307362" y="-787"/>
                  <a:pt x="3081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092FA983-17AD-4598-9CA2-B14F05F7F950}"/>
              </a:ext>
            </a:extLst>
          </p:cNvPr>
          <p:cNvSpPr/>
          <p:nvPr/>
        </p:nvSpPr>
        <p:spPr>
          <a:xfrm>
            <a:off x="2898774" y="5754686"/>
            <a:ext cx="309268" cy="262017"/>
          </a:xfrm>
          <a:custGeom>
            <a:avLst/>
            <a:gdLst>
              <a:gd name="connsiteX0" fmla="*/ 192089 w 309268"/>
              <a:gd name="connsiteY0" fmla="*/ 2 h 262017"/>
              <a:gd name="connsiteX1" fmla="*/ 306389 w 309268"/>
              <a:gd name="connsiteY1" fmla="*/ 98427 h 262017"/>
              <a:gd name="connsiteX2" fmla="*/ 269876 w 309268"/>
              <a:gd name="connsiteY2" fmla="*/ 161927 h 262017"/>
              <a:gd name="connsiteX3" fmla="*/ 214314 w 309268"/>
              <a:gd name="connsiteY3" fmla="*/ 206377 h 262017"/>
              <a:gd name="connsiteX4" fmla="*/ 1 w 309268"/>
              <a:gd name="connsiteY4" fmla="*/ 261939 h 262017"/>
              <a:gd name="connsiteX5" fmla="*/ 211139 w 309268"/>
              <a:gd name="connsiteY5" fmla="*/ 193677 h 262017"/>
              <a:gd name="connsiteX6" fmla="*/ 290514 w 309268"/>
              <a:gd name="connsiteY6" fmla="*/ 101602 h 262017"/>
              <a:gd name="connsiteX7" fmla="*/ 192089 w 309268"/>
              <a:gd name="connsiteY7" fmla="*/ 2 h 26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268" h="262017">
                <a:moveTo>
                  <a:pt x="192089" y="2"/>
                </a:moveTo>
                <a:cubicBezTo>
                  <a:pt x="194735" y="-527"/>
                  <a:pt x="293425" y="71440"/>
                  <a:pt x="306389" y="98427"/>
                </a:cubicBezTo>
                <a:cubicBezTo>
                  <a:pt x="319353" y="125414"/>
                  <a:pt x="285222" y="143935"/>
                  <a:pt x="269876" y="161927"/>
                </a:cubicBezTo>
                <a:cubicBezTo>
                  <a:pt x="254530" y="179919"/>
                  <a:pt x="259293" y="189708"/>
                  <a:pt x="214314" y="206377"/>
                </a:cubicBezTo>
                <a:cubicBezTo>
                  <a:pt x="169335" y="223046"/>
                  <a:pt x="530" y="264056"/>
                  <a:pt x="1" y="261939"/>
                </a:cubicBezTo>
                <a:cubicBezTo>
                  <a:pt x="-528" y="259822"/>
                  <a:pt x="162720" y="220400"/>
                  <a:pt x="211139" y="193677"/>
                </a:cubicBezTo>
                <a:cubicBezTo>
                  <a:pt x="259558" y="166954"/>
                  <a:pt x="294483" y="133881"/>
                  <a:pt x="290514" y="101602"/>
                </a:cubicBezTo>
                <a:cubicBezTo>
                  <a:pt x="286545" y="69323"/>
                  <a:pt x="189443" y="531"/>
                  <a:pt x="1920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: 図形 2152">
            <a:extLst>
              <a:ext uri="{FF2B5EF4-FFF2-40B4-BE49-F238E27FC236}">
                <a16:creationId xmlns:a16="http://schemas.microsoft.com/office/drawing/2014/main" id="{818144D8-1885-4552-8425-F1586CF07924}"/>
              </a:ext>
            </a:extLst>
          </p:cNvPr>
          <p:cNvSpPr/>
          <p:nvPr/>
        </p:nvSpPr>
        <p:spPr>
          <a:xfrm>
            <a:off x="2837639" y="5860828"/>
            <a:ext cx="102422" cy="202893"/>
          </a:xfrm>
          <a:custGeom>
            <a:avLst/>
            <a:gdLst>
              <a:gd name="connsiteX0" fmla="*/ 48436 w 102422"/>
              <a:gd name="connsiteY0" fmla="*/ 222 h 202893"/>
              <a:gd name="connsiteX1" fmla="*/ 2399 w 102422"/>
              <a:gd name="connsiteY1" fmla="*/ 125635 h 202893"/>
              <a:gd name="connsiteX2" fmla="*/ 16686 w 102422"/>
              <a:gd name="connsiteY2" fmla="*/ 184372 h 202893"/>
              <a:gd name="connsiteX3" fmla="*/ 102411 w 102422"/>
              <a:gd name="connsiteY3" fmla="*/ 201835 h 202893"/>
              <a:gd name="connsiteX4" fmla="*/ 10336 w 102422"/>
              <a:gd name="connsiteY4" fmla="*/ 158972 h 202893"/>
              <a:gd name="connsiteX5" fmla="*/ 48436 w 102422"/>
              <a:gd name="connsiteY5" fmla="*/ 222 h 20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2" h="202893">
                <a:moveTo>
                  <a:pt x="48436" y="222"/>
                </a:moveTo>
                <a:cubicBezTo>
                  <a:pt x="47113" y="-5334"/>
                  <a:pt x="7691" y="94943"/>
                  <a:pt x="2399" y="125635"/>
                </a:cubicBezTo>
                <a:cubicBezTo>
                  <a:pt x="-2893" y="156327"/>
                  <a:pt x="17" y="171672"/>
                  <a:pt x="16686" y="184372"/>
                </a:cubicBezTo>
                <a:cubicBezTo>
                  <a:pt x="33355" y="197072"/>
                  <a:pt x="103469" y="206068"/>
                  <a:pt x="102411" y="201835"/>
                </a:cubicBezTo>
                <a:cubicBezTo>
                  <a:pt x="101353" y="197602"/>
                  <a:pt x="18803" y="188076"/>
                  <a:pt x="10336" y="158972"/>
                </a:cubicBezTo>
                <a:cubicBezTo>
                  <a:pt x="1869" y="129868"/>
                  <a:pt x="49759" y="5778"/>
                  <a:pt x="48436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: 図形 2153">
            <a:extLst>
              <a:ext uri="{FF2B5EF4-FFF2-40B4-BE49-F238E27FC236}">
                <a16:creationId xmlns:a16="http://schemas.microsoft.com/office/drawing/2014/main" id="{2A3F1F89-4B0D-4E79-B657-313EBA14C2C9}"/>
              </a:ext>
            </a:extLst>
          </p:cNvPr>
          <p:cNvSpPr/>
          <p:nvPr/>
        </p:nvSpPr>
        <p:spPr>
          <a:xfrm>
            <a:off x="2926599" y="5783129"/>
            <a:ext cx="204791" cy="191282"/>
          </a:xfrm>
          <a:custGeom>
            <a:avLst/>
            <a:gdLst>
              <a:gd name="connsiteX0" fmla="*/ 203951 w 204791"/>
              <a:gd name="connsiteY0" fmla="*/ 134 h 191282"/>
              <a:gd name="connsiteX1" fmla="*/ 145214 w 204791"/>
              <a:gd name="connsiteY1" fmla="*/ 55696 h 191282"/>
              <a:gd name="connsiteX2" fmla="*/ 30914 w 204791"/>
              <a:gd name="connsiteY2" fmla="*/ 52521 h 191282"/>
              <a:gd name="connsiteX3" fmla="*/ 19801 w 204791"/>
              <a:gd name="connsiteY3" fmla="*/ 112846 h 191282"/>
              <a:gd name="connsiteX4" fmla="*/ 46789 w 204791"/>
              <a:gd name="connsiteY4" fmla="*/ 190634 h 191282"/>
              <a:gd name="connsiteX5" fmla="*/ 751 w 204791"/>
              <a:gd name="connsiteY5" fmla="*/ 66809 h 191282"/>
              <a:gd name="connsiteX6" fmla="*/ 24564 w 204791"/>
              <a:gd name="connsiteY6" fmla="*/ 39821 h 191282"/>
              <a:gd name="connsiteX7" fmla="*/ 103939 w 204791"/>
              <a:gd name="connsiteY7" fmla="*/ 39821 h 191282"/>
              <a:gd name="connsiteX8" fmla="*/ 203951 w 204791"/>
              <a:gd name="connsiteY8" fmla="*/ 134 h 1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1" h="191282">
                <a:moveTo>
                  <a:pt x="203951" y="134"/>
                </a:moveTo>
                <a:cubicBezTo>
                  <a:pt x="210830" y="2780"/>
                  <a:pt x="174053" y="46965"/>
                  <a:pt x="145214" y="55696"/>
                </a:cubicBezTo>
                <a:cubicBezTo>
                  <a:pt x="116375" y="64427"/>
                  <a:pt x="51816" y="42996"/>
                  <a:pt x="30914" y="52521"/>
                </a:cubicBezTo>
                <a:cubicBezTo>
                  <a:pt x="10012" y="62046"/>
                  <a:pt x="17155" y="89827"/>
                  <a:pt x="19801" y="112846"/>
                </a:cubicBezTo>
                <a:cubicBezTo>
                  <a:pt x="22447" y="135865"/>
                  <a:pt x="49964" y="198307"/>
                  <a:pt x="46789" y="190634"/>
                </a:cubicBezTo>
                <a:cubicBezTo>
                  <a:pt x="43614" y="182961"/>
                  <a:pt x="4455" y="91944"/>
                  <a:pt x="751" y="66809"/>
                </a:cubicBezTo>
                <a:cubicBezTo>
                  <a:pt x="-2953" y="41674"/>
                  <a:pt x="7366" y="44319"/>
                  <a:pt x="24564" y="39821"/>
                </a:cubicBezTo>
                <a:cubicBezTo>
                  <a:pt x="41762" y="35323"/>
                  <a:pt x="75100" y="44848"/>
                  <a:pt x="103939" y="39821"/>
                </a:cubicBezTo>
                <a:cubicBezTo>
                  <a:pt x="132778" y="34794"/>
                  <a:pt x="197072" y="-2512"/>
                  <a:pt x="20395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2E2A9A98-9695-48D6-B3BB-8410919FA6AE}"/>
              </a:ext>
            </a:extLst>
          </p:cNvPr>
          <p:cNvSpPr/>
          <p:nvPr/>
        </p:nvSpPr>
        <p:spPr>
          <a:xfrm>
            <a:off x="3083424" y="5697510"/>
            <a:ext cx="187472" cy="65823"/>
          </a:xfrm>
          <a:custGeom>
            <a:avLst/>
            <a:gdLst>
              <a:gd name="connsiteX0" fmla="*/ 1089 w 187472"/>
              <a:gd name="connsiteY0" fmla="*/ 58765 h 65823"/>
              <a:gd name="connsiteX1" fmla="*/ 139201 w 187472"/>
              <a:gd name="connsiteY1" fmla="*/ 61940 h 65823"/>
              <a:gd name="connsiteX2" fmla="*/ 185239 w 187472"/>
              <a:gd name="connsiteY2" fmla="*/ 28 h 65823"/>
              <a:gd name="connsiteX3" fmla="*/ 78876 w 187472"/>
              <a:gd name="connsiteY3" fmla="*/ 54003 h 65823"/>
              <a:gd name="connsiteX4" fmla="*/ 1089 w 187472"/>
              <a:gd name="connsiteY4" fmla="*/ 58765 h 6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72" h="65823">
                <a:moveTo>
                  <a:pt x="1089" y="58765"/>
                </a:moveTo>
                <a:cubicBezTo>
                  <a:pt x="11143" y="60088"/>
                  <a:pt x="108509" y="71729"/>
                  <a:pt x="139201" y="61940"/>
                </a:cubicBezTo>
                <a:cubicBezTo>
                  <a:pt x="169893" y="52151"/>
                  <a:pt x="195293" y="1351"/>
                  <a:pt x="185239" y="28"/>
                </a:cubicBezTo>
                <a:cubicBezTo>
                  <a:pt x="175185" y="-1295"/>
                  <a:pt x="104541" y="43420"/>
                  <a:pt x="78876" y="54003"/>
                </a:cubicBezTo>
                <a:cubicBezTo>
                  <a:pt x="53211" y="64586"/>
                  <a:pt x="-8965" y="57442"/>
                  <a:pt x="1089" y="58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6B4305D6-811A-4AEB-9C3A-59036DFEE922}"/>
              </a:ext>
            </a:extLst>
          </p:cNvPr>
          <p:cNvSpPr/>
          <p:nvPr/>
        </p:nvSpPr>
        <p:spPr>
          <a:xfrm>
            <a:off x="2495917" y="5857179"/>
            <a:ext cx="298105" cy="100019"/>
          </a:xfrm>
          <a:custGeom>
            <a:avLst/>
            <a:gdLst>
              <a:gd name="connsiteX0" fmla="*/ 259983 w 298105"/>
              <a:gd name="connsiteY0" fmla="*/ 95946 h 100019"/>
              <a:gd name="connsiteX1" fmla="*/ 298083 w 298105"/>
              <a:gd name="connsiteY1" fmla="*/ 32446 h 100019"/>
              <a:gd name="connsiteX2" fmla="*/ 253633 w 298105"/>
              <a:gd name="connsiteY2" fmla="*/ 696 h 100019"/>
              <a:gd name="connsiteX3" fmla="*/ 175846 w 298105"/>
              <a:gd name="connsiteY3" fmla="*/ 61021 h 100019"/>
              <a:gd name="connsiteX4" fmla="*/ 69483 w 298105"/>
              <a:gd name="connsiteY4" fmla="*/ 95946 h 100019"/>
              <a:gd name="connsiteX5" fmla="*/ 4396 w 298105"/>
              <a:gd name="connsiteY5" fmla="*/ 95946 h 100019"/>
              <a:gd name="connsiteX6" fmla="*/ 193308 w 298105"/>
              <a:gd name="connsiteY6" fmla="*/ 65784 h 100019"/>
              <a:gd name="connsiteX7" fmla="*/ 261571 w 298105"/>
              <a:gd name="connsiteY7" fmla="*/ 24509 h 100019"/>
              <a:gd name="connsiteX8" fmla="*/ 286971 w 298105"/>
              <a:gd name="connsiteY8" fmla="*/ 46734 h 100019"/>
              <a:gd name="connsiteX9" fmla="*/ 259983 w 298105"/>
              <a:gd name="connsiteY9" fmla="*/ 95946 h 10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105" h="100019">
                <a:moveTo>
                  <a:pt x="259983" y="95946"/>
                </a:moveTo>
                <a:cubicBezTo>
                  <a:pt x="261835" y="93565"/>
                  <a:pt x="299141" y="48321"/>
                  <a:pt x="298083" y="32446"/>
                </a:cubicBezTo>
                <a:cubicBezTo>
                  <a:pt x="297025" y="16571"/>
                  <a:pt x="274006" y="-4066"/>
                  <a:pt x="253633" y="696"/>
                </a:cubicBezTo>
                <a:cubicBezTo>
                  <a:pt x="233260" y="5458"/>
                  <a:pt x="206538" y="45146"/>
                  <a:pt x="175846" y="61021"/>
                </a:cubicBezTo>
                <a:cubicBezTo>
                  <a:pt x="145154" y="76896"/>
                  <a:pt x="98058" y="90125"/>
                  <a:pt x="69483" y="95946"/>
                </a:cubicBezTo>
                <a:cubicBezTo>
                  <a:pt x="40908" y="101767"/>
                  <a:pt x="-16241" y="100973"/>
                  <a:pt x="4396" y="95946"/>
                </a:cubicBezTo>
                <a:cubicBezTo>
                  <a:pt x="25033" y="90919"/>
                  <a:pt x="150446" y="77690"/>
                  <a:pt x="193308" y="65784"/>
                </a:cubicBezTo>
                <a:cubicBezTo>
                  <a:pt x="236170" y="53878"/>
                  <a:pt x="245961" y="27684"/>
                  <a:pt x="261571" y="24509"/>
                </a:cubicBezTo>
                <a:cubicBezTo>
                  <a:pt x="277181" y="21334"/>
                  <a:pt x="285119" y="36945"/>
                  <a:pt x="286971" y="46734"/>
                </a:cubicBezTo>
                <a:cubicBezTo>
                  <a:pt x="288823" y="56523"/>
                  <a:pt x="258131" y="98327"/>
                  <a:pt x="259983" y="9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AE260CA7-5ABD-4B70-B7A5-536EB9876763}"/>
              </a:ext>
            </a:extLst>
          </p:cNvPr>
          <p:cNvSpPr/>
          <p:nvPr/>
        </p:nvSpPr>
        <p:spPr>
          <a:xfrm>
            <a:off x="2392756" y="5970296"/>
            <a:ext cx="332799" cy="65409"/>
          </a:xfrm>
          <a:custGeom>
            <a:avLst/>
            <a:gdLst>
              <a:gd name="connsiteX0" fmla="*/ 1194 w 332799"/>
              <a:gd name="connsiteY0" fmla="*/ 65379 h 65409"/>
              <a:gd name="connsiteX1" fmla="*/ 98032 w 332799"/>
              <a:gd name="connsiteY1" fmla="*/ 17754 h 65409"/>
              <a:gd name="connsiteX2" fmla="*/ 234557 w 332799"/>
              <a:gd name="connsiteY2" fmla="*/ 20929 h 65409"/>
              <a:gd name="connsiteX3" fmla="*/ 309169 w 332799"/>
              <a:gd name="connsiteY3" fmla="*/ 292 h 65409"/>
              <a:gd name="connsiteX4" fmla="*/ 331394 w 332799"/>
              <a:gd name="connsiteY4" fmla="*/ 8229 h 65409"/>
              <a:gd name="connsiteX5" fmla="*/ 275832 w 332799"/>
              <a:gd name="connsiteY5" fmla="*/ 292 h 65409"/>
              <a:gd name="connsiteX6" fmla="*/ 164707 w 332799"/>
              <a:gd name="connsiteY6" fmla="*/ 9817 h 65409"/>
              <a:gd name="connsiteX7" fmla="*/ 1194 w 332799"/>
              <a:gd name="connsiteY7" fmla="*/ 65379 h 6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99" h="65409">
                <a:moveTo>
                  <a:pt x="1194" y="65379"/>
                </a:moveTo>
                <a:cubicBezTo>
                  <a:pt x="-9918" y="66702"/>
                  <a:pt x="59138" y="25162"/>
                  <a:pt x="98032" y="17754"/>
                </a:cubicBezTo>
                <a:cubicBezTo>
                  <a:pt x="136926" y="10346"/>
                  <a:pt x="199368" y="23839"/>
                  <a:pt x="234557" y="20929"/>
                </a:cubicBezTo>
                <a:cubicBezTo>
                  <a:pt x="269746" y="18019"/>
                  <a:pt x="293030" y="2409"/>
                  <a:pt x="309169" y="292"/>
                </a:cubicBezTo>
                <a:cubicBezTo>
                  <a:pt x="325308" y="-1825"/>
                  <a:pt x="336950" y="8229"/>
                  <a:pt x="331394" y="8229"/>
                </a:cubicBezTo>
                <a:cubicBezTo>
                  <a:pt x="325838" y="8229"/>
                  <a:pt x="303613" y="27"/>
                  <a:pt x="275832" y="292"/>
                </a:cubicBezTo>
                <a:cubicBezTo>
                  <a:pt x="248051" y="557"/>
                  <a:pt x="205188" y="4790"/>
                  <a:pt x="164707" y="9817"/>
                </a:cubicBezTo>
                <a:cubicBezTo>
                  <a:pt x="124226" y="14844"/>
                  <a:pt x="12306" y="64056"/>
                  <a:pt x="1194" y="65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A0C7F045-BFB4-41C6-8CEE-6BD5106DE52B}"/>
              </a:ext>
            </a:extLst>
          </p:cNvPr>
          <p:cNvSpPr/>
          <p:nvPr/>
        </p:nvSpPr>
        <p:spPr>
          <a:xfrm>
            <a:off x="2768433" y="5803888"/>
            <a:ext cx="113729" cy="266649"/>
          </a:xfrm>
          <a:custGeom>
            <a:avLst/>
            <a:gdLst>
              <a:gd name="connsiteX0" fmla="*/ 167 w 113729"/>
              <a:gd name="connsiteY0" fmla="*/ 12 h 266649"/>
              <a:gd name="connsiteX1" fmla="*/ 47792 w 113729"/>
              <a:gd name="connsiteY1" fmla="*/ 139712 h 266649"/>
              <a:gd name="connsiteX2" fmla="*/ 74780 w 113729"/>
              <a:gd name="connsiteY2" fmla="*/ 225437 h 266649"/>
              <a:gd name="connsiteX3" fmla="*/ 112880 w 113729"/>
              <a:gd name="connsiteY3" fmla="*/ 263537 h 266649"/>
              <a:gd name="connsiteX4" fmla="*/ 35092 w 113729"/>
              <a:gd name="connsiteY4" fmla="*/ 147650 h 266649"/>
              <a:gd name="connsiteX5" fmla="*/ 167 w 113729"/>
              <a:gd name="connsiteY5" fmla="*/ 12 h 2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29" h="266649">
                <a:moveTo>
                  <a:pt x="167" y="12"/>
                </a:moveTo>
                <a:cubicBezTo>
                  <a:pt x="2284" y="-1311"/>
                  <a:pt x="35357" y="102141"/>
                  <a:pt x="47792" y="139712"/>
                </a:cubicBezTo>
                <a:cubicBezTo>
                  <a:pt x="60228" y="177283"/>
                  <a:pt x="63932" y="204800"/>
                  <a:pt x="74780" y="225437"/>
                </a:cubicBezTo>
                <a:cubicBezTo>
                  <a:pt x="85628" y="246075"/>
                  <a:pt x="119495" y="276502"/>
                  <a:pt x="112880" y="263537"/>
                </a:cubicBezTo>
                <a:cubicBezTo>
                  <a:pt x="106265" y="250572"/>
                  <a:pt x="53878" y="188131"/>
                  <a:pt x="35092" y="147650"/>
                </a:cubicBezTo>
                <a:cubicBezTo>
                  <a:pt x="16306" y="107169"/>
                  <a:pt x="-1950" y="1335"/>
                  <a:pt x="16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FDE147C0-F039-491D-BBD3-37B529A7E36D}"/>
              </a:ext>
            </a:extLst>
          </p:cNvPr>
          <p:cNvSpPr/>
          <p:nvPr/>
        </p:nvSpPr>
        <p:spPr>
          <a:xfrm>
            <a:off x="2560637" y="5949947"/>
            <a:ext cx="263557" cy="133353"/>
          </a:xfrm>
          <a:custGeom>
            <a:avLst/>
            <a:gdLst>
              <a:gd name="connsiteX0" fmla="*/ 263526 w 263557"/>
              <a:gd name="connsiteY0" fmla="*/ 133353 h 133353"/>
              <a:gd name="connsiteX1" fmla="*/ 215901 w 263557"/>
              <a:gd name="connsiteY1" fmla="*/ 36516 h 133353"/>
              <a:gd name="connsiteX2" fmla="*/ 1 w 263557"/>
              <a:gd name="connsiteY2" fmla="*/ 3 h 133353"/>
              <a:gd name="connsiteX3" fmla="*/ 219076 w 263557"/>
              <a:gd name="connsiteY3" fmla="*/ 34928 h 133353"/>
              <a:gd name="connsiteX4" fmla="*/ 263526 w 263557"/>
              <a:gd name="connsiteY4" fmla="*/ 133353 h 13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57" h="133353">
                <a:moveTo>
                  <a:pt x="263526" y="133353"/>
                </a:moveTo>
                <a:cubicBezTo>
                  <a:pt x="262997" y="133618"/>
                  <a:pt x="259822" y="58741"/>
                  <a:pt x="215901" y="36516"/>
                </a:cubicBezTo>
                <a:cubicBezTo>
                  <a:pt x="171980" y="14291"/>
                  <a:pt x="-528" y="268"/>
                  <a:pt x="1" y="3"/>
                </a:cubicBezTo>
                <a:cubicBezTo>
                  <a:pt x="530" y="-262"/>
                  <a:pt x="179918" y="14291"/>
                  <a:pt x="219076" y="34928"/>
                </a:cubicBezTo>
                <a:cubicBezTo>
                  <a:pt x="258234" y="55565"/>
                  <a:pt x="264055" y="133088"/>
                  <a:pt x="263526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: 図形 2159">
            <a:extLst>
              <a:ext uri="{FF2B5EF4-FFF2-40B4-BE49-F238E27FC236}">
                <a16:creationId xmlns:a16="http://schemas.microsoft.com/office/drawing/2014/main" id="{06201299-DC9A-4B34-A56F-CA0C4306747A}"/>
              </a:ext>
            </a:extLst>
          </p:cNvPr>
          <p:cNvSpPr/>
          <p:nvPr/>
        </p:nvSpPr>
        <p:spPr>
          <a:xfrm>
            <a:off x="2587617" y="5990209"/>
            <a:ext cx="75423" cy="28006"/>
          </a:xfrm>
          <a:custGeom>
            <a:avLst/>
            <a:gdLst>
              <a:gd name="connsiteX0" fmla="*/ 8 w 75423"/>
              <a:gd name="connsiteY0" fmla="*/ 4191 h 28006"/>
              <a:gd name="connsiteX1" fmla="*/ 69858 w 75423"/>
              <a:gd name="connsiteY1" fmla="*/ 28004 h 28006"/>
              <a:gd name="connsiteX2" fmla="*/ 65096 w 75423"/>
              <a:gd name="connsiteY2" fmla="*/ 2604 h 28006"/>
              <a:gd name="connsiteX3" fmla="*/ 8 w 75423"/>
              <a:gd name="connsiteY3" fmla="*/ 4191 h 2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23" h="28006">
                <a:moveTo>
                  <a:pt x="8" y="4191"/>
                </a:moveTo>
                <a:cubicBezTo>
                  <a:pt x="802" y="8424"/>
                  <a:pt x="59010" y="28268"/>
                  <a:pt x="69858" y="28004"/>
                </a:cubicBezTo>
                <a:cubicBezTo>
                  <a:pt x="80706" y="27740"/>
                  <a:pt x="73827" y="7102"/>
                  <a:pt x="65096" y="2604"/>
                </a:cubicBezTo>
                <a:cubicBezTo>
                  <a:pt x="56365" y="-1894"/>
                  <a:pt x="-786" y="-42"/>
                  <a:pt x="8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693E8388-D85A-4667-B29E-A433AED1D537}"/>
              </a:ext>
            </a:extLst>
          </p:cNvPr>
          <p:cNvSpPr/>
          <p:nvPr/>
        </p:nvSpPr>
        <p:spPr>
          <a:xfrm>
            <a:off x="2720508" y="5860986"/>
            <a:ext cx="497975" cy="243061"/>
          </a:xfrm>
          <a:custGeom>
            <a:avLst/>
            <a:gdLst>
              <a:gd name="connsiteX0" fmla="*/ 496825 w 497975"/>
              <a:gd name="connsiteY0" fmla="*/ 64 h 243061"/>
              <a:gd name="connsiteX1" fmla="*/ 329609 w 497975"/>
              <a:gd name="connsiteY1" fmla="*/ 116481 h 243061"/>
              <a:gd name="connsiteX2" fmla="*/ 198375 w 497975"/>
              <a:gd name="connsiteY2" fmla="*/ 175747 h 243061"/>
              <a:gd name="connsiteX3" fmla="*/ 3642 w 497975"/>
              <a:gd name="connsiteY3" fmla="*/ 241364 h 243061"/>
              <a:gd name="connsiteX4" fmla="*/ 84075 w 497975"/>
              <a:gd name="connsiteY4" fmla="*/ 215964 h 243061"/>
              <a:gd name="connsiteX5" fmla="*/ 240709 w 497975"/>
              <a:gd name="connsiteY5" fmla="*/ 133414 h 243061"/>
              <a:gd name="connsiteX6" fmla="*/ 496825 w 497975"/>
              <a:gd name="connsiteY6" fmla="*/ 64 h 2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75" h="243061">
                <a:moveTo>
                  <a:pt x="496825" y="64"/>
                </a:moveTo>
                <a:cubicBezTo>
                  <a:pt x="511642" y="-2758"/>
                  <a:pt x="379351" y="87200"/>
                  <a:pt x="329609" y="116481"/>
                </a:cubicBezTo>
                <a:cubicBezTo>
                  <a:pt x="279867" y="145762"/>
                  <a:pt x="252703" y="154933"/>
                  <a:pt x="198375" y="175747"/>
                </a:cubicBezTo>
                <a:cubicBezTo>
                  <a:pt x="144047" y="196561"/>
                  <a:pt x="22692" y="234661"/>
                  <a:pt x="3642" y="241364"/>
                </a:cubicBezTo>
                <a:cubicBezTo>
                  <a:pt x="-15408" y="248067"/>
                  <a:pt x="44564" y="233956"/>
                  <a:pt x="84075" y="215964"/>
                </a:cubicBezTo>
                <a:cubicBezTo>
                  <a:pt x="123586" y="197972"/>
                  <a:pt x="174740" y="166575"/>
                  <a:pt x="240709" y="133414"/>
                </a:cubicBezTo>
                <a:cubicBezTo>
                  <a:pt x="306678" y="100253"/>
                  <a:pt x="482008" y="2886"/>
                  <a:pt x="49682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868BB983-2694-4E03-897B-F71048B9DDA5}"/>
              </a:ext>
            </a:extLst>
          </p:cNvPr>
          <p:cNvSpPr/>
          <p:nvPr/>
        </p:nvSpPr>
        <p:spPr>
          <a:xfrm>
            <a:off x="2424689" y="6012478"/>
            <a:ext cx="348590" cy="39074"/>
          </a:xfrm>
          <a:custGeom>
            <a:avLst/>
            <a:gdLst>
              <a:gd name="connsiteX0" fmla="*/ 346028 w 348590"/>
              <a:gd name="connsiteY0" fmla="*/ 972 h 39074"/>
              <a:gd name="connsiteX1" fmla="*/ 5244 w 348590"/>
              <a:gd name="connsiteY1" fmla="*/ 13672 h 39074"/>
              <a:gd name="connsiteX2" fmla="*/ 153411 w 348590"/>
              <a:gd name="connsiteY2" fmla="*/ 39072 h 39074"/>
              <a:gd name="connsiteX3" fmla="*/ 346028 w 348590"/>
              <a:gd name="connsiteY3" fmla="*/ 972 h 3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90" h="39074">
                <a:moveTo>
                  <a:pt x="346028" y="972"/>
                </a:moveTo>
                <a:cubicBezTo>
                  <a:pt x="321334" y="-3261"/>
                  <a:pt x="37347" y="7322"/>
                  <a:pt x="5244" y="13672"/>
                </a:cubicBezTo>
                <a:cubicBezTo>
                  <a:pt x="-26859" y="20022"/>
                  <a:pt x="96614" y="38719"/>
                  <a:pt x="153411" y="39072"/>
                </a:cubicBezTo>
                <a:cubicBezTo>
                  <a:pt x="210208" y="39425"/>
                  <a:pt x="370722" y="5205"/>
                  <a:pt x="346028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62BA096F-8A77-40E8-9D2B-61F66EF1C5CF}"/>
              </a:ext>
            </a:extLst>
          </p:cNvPr>
          <p:cNvSpPr/>
          <p:nvPr/>
        </p:nvSpPr>
        <p:spPr>
          <a:xfrm>
            <a:off x="1792795" y="6094294"/>
            <a:ext cx="527248" cy="503408"/>
          </a:xfrm>
          <a:custGeom>
            <a:avLst/>
            <a:gdLst>
              <a:gd name="connsiteX0" fmla="*/ 527072 w 527248"/>
              <a:gd name="connsiteY0" fmla="*/ 1706 h 503408"/>
              <a:gd name="connsiteX1" fmla="*/ 311172 w 527248"/>
              <a:gd name="connsiteY1" fmla="*/ 44039 h 503408"/>
              <a:gd name="connsiteX2" fmla="*/ 86805 w 527248"/>
              <a:gd name="connsiteY2" fmla="*/ 238773 h 503408"/>
              <a:gd name="connsiteX3" fmla="*/ 22 w 527248"/>
              <a:gd name="connsiteY3" fmla="*/ 503356 h 503408"/>
              <a:gd name="connsiteX4" fmla="*/ 93155 w 527248"/>
              <a:gd name="connsiteY4" fmla="*/ 259939 h 503408"/>
              <a:gd name="connsiteX5" fmla="*/ 275188 w 527248"/>
              <a:gd name="connsiteY5" fmla="*/ 80023 h 503408"/>
              <a:gd name="connsiteX6" fmla="*/ 527072 w 527248"/>
              <a:gd name="connsiteY6" fmla="*/ 1706 h 5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48" h="503408">
                <a:moveTo>
                  <a:pt x="527072" y="1706"/>
                </a:moveTo>
                <a:cubicBezTo>
                  <a:pt x="533069" y="-4291"/>
                  <a:pt x="384550" y="4528"/>
                  <a:pt x="311172" y="44039"/>
                </a:cubicBezTo>
                <a:cubicBezTo>
                  <a:pt x="237794" y="83550"/>
                  <a:pt x="138663" y="162220"/>
                  <a:pt x="86805" y="238773"/>
                </a:cubicBezTo>
                <a:cubicBezTo>
                  <a:pt x="34947" y="315326"/>
                  <a:pt x="-1036" y="499828"/>
                  <a:pt x="22" y="503356"/>
                </a:cubicBezTo>
                <a:cubicBezTo>
                  <a:pt x="1080" y="506884"/>
                  <a:pt x="47294" y="330495"/>
                  <a:pt x="93155" y="259939"/>
                </a:cubicBezTo>
                <a:cubicBezTo>
                  <a:pt x="139016" y="189384"/>
                  <a:pt x="203927" y="119887"/>
                  <a:pt x="275188" y="80023"/>
                </a:cubicBezTo>
                <a:cubicBezTo>
                  <a:pt x="346449" y="40159"/>
                  <a:pt x="521075" y="7703"/>
                  <a:pt x="527072" y="1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BAF22023-029C-4830-9A69-E7838A9D6CB3}"/>
              </a:ext>
            </a:extLst>
          </p:cNvPr>
          <p:cNvSpPr/>
          <p:nvPr/>
        </p:nvSpPr>
        <p:spPr>
          <a:xfrm>
            <a:off x="1846302" y="6170869"/>
            <a:ext cx="438352" cy="452574"/>
          </a:xfrm>
          <a:custGeom>
            <a:avLst/>
            <a:gdLst>
              <a:gd name="connsiteX0" fmla="*/ 433348 w 438352"/>
              <a:gd name="connsiteY0" fmla="*/ 14031 h 452574"/>
              <a:gd name="connsiteX1" fmla="*/ 299998 w 438352"/>
              <a:gd name="connsiteY1" fmla="*/ 20381 h 452574"/>
              <a:gd name="connsiteX2" fmla="*/ 79865 w 438352"/>
              <a:gd name="connsiteY2" fmla="*/ 196064 h 452574"/>
              <a:gd name="connsiteX3" fmla="*/ 1548 w 438352"/>
              <a:gd name="connsiteY3" fmla="*/ 452181 h 452574"/>
              <a:gd name="connsiteX4" fmla="*/ 35415 w 438352"/>
              <a:gd name="connsiteY4" fmla="*/ 251098 h 452574"/>
              <a:gd name="connsiteX5" fmla="*/ 126431 w 438352"/>
              <a:gd name="connsiteY5" fmla="*/ 113514 h 452574"/>
              <a:gd name="connsiteX6" fmla="*/ 433348 w 438352"/>
              <a:gd name="connsiteY6" fmla="*/ 14031 h 4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352" h="452574">
                <a:moveTo>
                  <a:pt x="433348" y="14031"/>
                </a:moveTo>
                <a:cubicBezTo>
                  <a:pt x="462276" y="-1491"/>
                  <a:pt x="358912" y="-9958"/>
                  <a:pt x="299998" y="20381"/>
                </a:cubicBezTo>
                <a:cubicBezTo>
                  <a:pt x="241084" y="50720"/>
                  <a:pt x="129607" y="124098"/>
                  <a:pt x="79865" y="196064"/>
                </a:cubicBezTo>
                <a:cubicBezTo>
                  <a:pt x="30123" y="268030"/>
                  <a:pt x="8956" y="443009"/>
                  <a:pt x="1548" y="452181"/>
                </a:cubicBezTo>
                <a:cubicBezTo>
                  <a:pt x="-5860" y="461353"/>
                  <a:pt x="14601" y="307542"/>
                  <a:pt x="35415" y="251098"/>
                </a:cubicBezTo>
                <a:cubicBezTo>
                  <a:pt x="56229" y="194654"/>
                  <a:pt x="64342" y="157611"/>
                  <a:pt x="126431" y="113514"/>
                </a:cubicBezTo>
                <a:cubicBezTo>
                  <a:pt x="188520" y="69417"/>
                  <a:pt x="404420" y="29553"/>
                  <a:pt x="433348" y="14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: 図形 2164">
            <a:extLst>
              <a:ext uri="{FF2B5EF4-FFF2-40B4-BE49-F238E27FC236}">
                <a16:creationId xmlns:a16="http://schemas.microsoft.com/office/drawing/2014/main" id="{E8D75992-D72C-4BFF-B775-F5F1EF2D1DC2}"/>
              </a:ext>
            </a:extLst>
          </p:cNvPr>
          <p:cNvSpPr/>
          <p:nvPr/>
        </p:nvSpPr>
        <p:spPr>
          <a:xfrm>
            <a:off x="3208864" y="5841986"/>
            <a:ext cx="148650" cy="309069"/>
          </a:xfrm>
          <a:custGeom>
            <a:avLst/>
            <a:gdLst>
              <a:gd name="connsiteX0" fmla="*/ 3 w 148650"/>
              <a:gd name="connsiteY0" fmla="*/ 14 h 309069"/>
              <a:gd name="connsiteX1" fmla="*/ 143936 w 148650"/>
              <a:gd name="connsiteY1" fmla="*/ 84681 h 309069"/>
              <a:gd name="connsiteX2" fmla="*/ 91019 w 148650"/>
              <a:gd name="connsiteY2" fmla="*/ 182047 h 309069"/>
              <a:gd name="connsiteX3" fmla="*/ 25403 w 148650"/>
              <a:gd name="connsiteY3" fmla="*/ 251897 h 309069"/>
              <a:gd name="connsiteX4" fmla="*/ 19053 w 148650"/>
              <a:gd name="connsiteY4" fmla="*/ 309047 h 309069"/>
              <a:gd name="connsiteX5" fmla="*/ 65619 w 148650"/>
              <a:gd name="connsiteY5" fmla="*/ 245547 h 309069"/>
              <a:gd name="connsiteX6" fmla="*/ 129119 w 148650"/>
              <a:gd name="connsiteY6" fmla="*/ 141831 h 309069"/>
              <a:gd name="connsiteX7" fmla="*/ 139703 w 148650"/>
              <a:gd name="connsiteY7" fmla="*/ 78331 h 309069"/>
              <a:gd name="connsiteX8" fmla="*/ 3 w 148650"/>
              <a:gd name="connsiteY8" fmla="*/ 14 h 30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650" h="309069">
                <a:moveTo>
                  <a:pt x="3" y="14"/>
                </a:moveTo>
                <a:cubicBezTo>
                  <a:pt x="708" y="1072"/>
                  <a:pt x="128767" y="54342"/>
                  <a:pt x="143936" y="84681"/>
                </a:cubicBezTo>
                <a:cubicBezTo>
                  <a:pt x="159105" y="115020"/>
                  <a:pt x="110774" y="154178"/>
                  <a:pt x="91019" y="182047"/>
                </a:cubicBezTo>
                <a:cubicBezTo>
                  <a:pt x="71264" y="209916"/>
                  <a:pt x="37397" y="230730"/>
                  <a:pt x="25403" y="251897"/>
                </a:cubicBezTo>
                <a:cubicBezTo>
                  <a:pt x="13409" y="273064"/>
                  <a:pt x="12350" y="310105"/>
                  <a:pt x="19053" y="309047"/>
                </a:cubicBezTo>
                <a:cubicBezTo>
                  <a:pt x="25756" y="307989"/>
                  <a:pt x="47275" y="273416"/>
                  <a:pt x="65619" y="245547"/>
                </a:cubicBezTo>
                <a:cubicBezTo>
                  <a:pt x="83963" y="217678"/>
                  <a:pt x="116772" y="169700"/>
                  <a:pt x="129119" y="141831"/>
                </a:cubicBezTo>
                <a:cubicBezTo>
                  <a:pt x="141466" y="113962"/>
                  <a:pt x="159811" y="101967"/>
                  <a:pt x="139703" y="78331"/>
                </a:cubicBezTo>
                <a:cubicBezTo>
                  <a:pt x="119595" y="54695"/>
                  <a:pt x="-702" y="-1044"/>
                  <a:pt x="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E5AE7B5F-F594-4821-A5DB-80F93FA525FE}"/>
              </a:ext>
            </a:extLst>
          </p:cNvPr>
          <p:cNvSpPr/>
          <p:nvPr/>
        </p:nvSpPr>
        <p:spPr>
          <a:xfrm>
            <a:off x="3185476" y="5864902"/>
            <a:ext cx="105456" cy="286252"/>
          </a:xfrm>
          <a:custGeom>
            <a:avLst/>
            <a:gdLst>
              <a:gd name="connsiteX0" fmla="*/ 12807 w 105456"/>
              <a:gd name="connsiteY0" fmla="*/ 286131 h 286252"/>
              <a:gd name="connsiteX1" fmla="*/ 6457 w 105456"/>
              <a:gd name="connsiteY1" fmla="*/ 152781 h 286252"/>
              <a:gd name="connsiteX2" fmla="*/ 103824 w 105456"/>
              <a:gd name="connsiteY2" fmla="*/ 2498 h 286252"/>
              <a:gd name="connsiteX3" fmla="*/ 65724 w 105456"/>
              <a:gd name="connsiteY3" fmla="*/ 63881 h 286252"/>
              <a:gd name="connsiteX4" fmla="*/ 42441 w 105456"/>
              <a:gd name="connsiteY4" fmla="*/ 129498 h 286252"/>
              <a:gd name="connsiteX5" fmla="*/ 12807 w 105456"/>
              <a:gd name="connsiteY5" fmla="*/ 286131 h 2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56" h="286252">
                <a:moveTo>
                  <a:pt x="12807" y="286131"/>
                </a:moveTo>
                <a:cubicBezTo>
                  <a:pt x="6810" y="290012"/>
                  <a:pt x="-8712" y="200053"/>
                  <a:pt x="6457" y="152781"/>
                </a:cubicBezTo>
                <a:cubicBezTo>
                  <a:pt x="21626" y="105509"/>
                  <a:pt x="93946" y="17315"/>
                  <a:pt x="103824" y="2498"/>
                </a:cubicBezTo>
                <a:cubicBezTo>
                  <a:pt x="113702" y="-12319"/>
                  <a:pt x="75954" y="42714"/>
                  <a:pt x="65724" y="63881"/>
                </a:cubicBezTo>
                <a:cubicBezTo>
                  <a:pt x="55494" y="85048"/>
                  <a:pt x="49849" y="98806"/>
                  <a:pt x="42441" y="129498"/>
                </a:cubicBezTo>
                <a:cubicBezTo>
                  <a:pt x="35033" y="160190"/>
                  <a:pt x="18804" y="282250"/>
                  <a:pt x="12807" y="286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366A1B0E-D0FA-45CB-B6D6-BE213EFF8406}"/>
              </a:ext>
            </a:extLst>
          </p:cNvPr>
          <p:cNvSpPr/>
          <p:nvPr/>
        </p:nvSpPr>
        <p:spPr>
          <a:xfrm>
            <a:off x="3200914" y="5846150"/>
            <a:ext cx="179284" cy="102092"/>
          </a:xfrm>
          <a:custGeom>
            <a:avLst/>
            <a:gdLst>
              <a:gd name="connsiteX0" fmla="*/ 1603 w 179284"/>
              <a:gd name="connsiteY0" fmla="*/ 83 h 102092"/>
              <a:gd name="connsiteX1" fmla="*/ 164586 w 179284"/>
              <a:gd name="connsiteY1" fmla="*/ 78400 h 102092"/>
              <a:gd name="connsiteX2" fmla="*/ 162469 w 179284"/>
              <a:gd name="connsiteY2" fmla="*/ 101683 h 102092"/>
              <a:gd name="connsiteX3" fmla="*/ 84153 w 179284"/>
              <a:gd name="connsiteY3" fmla="*/ 63583 h 102092"/>
              <a:gd name="connsiteX4" fmla="*/ 1603 w 179284"/>
              <a:gd name="connsiteY4" fmla="*/ 83 h 10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84" h="102092">
                <a:moveTo>
                  <a:pt x="1603" y="83"/>
                </a:moveTo>
                <a:cubicBezTo>
                  <a:pt x="15009" y="2553"/>
                  <a:pt x="137775" y="61467"/>
                  <a:pt x="164586" y="78400"/>
                </a:cubicBezTo>
                <a:cubicBezTo>
                  <a:pt x="191397" y="95333"/>
                  <a:pt x="175875" y="104153"/>
                  <a:pt x="162469" y="101683"/>
                </a:cubicBezTo>
                <a:cubicBezTo>
                  <a:pt x="149064" y="99214"/>
                  <a:pt x="105672" y="76636"/>
                  <a:pt x="84153" y="63583"/>
                </a:cubicBezTo>
                <a:cubicBezTo>
                  <a:pt x="62634" y="50530"/>
                  <a:pt x="-11803" y="-2387"/>
                  <a:pt x="160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6465837E-49E5-46ED-94A8-7FDE61D881FE}"/>
              </a:ext>
            </a:extLst>
          </p:cNvPr>
          <p:cNvSpPr/>
          <p:nvPr/>
        </p:nvSpPr>
        <p:spPr>
          <a:xfrm>
            <a:off x="3138466" y="5888036"/>
            <a:ext cx="108118" cy="429797"/>
          </a:xfrm>
          <a:custGeom>
            <a:avLst/>
            <a:gdLst>
              <a:gd name="connsiteX0" fmla="*/ 107972 w 108118"/>
              <a:gd name="connsiteY0" fmla="*/ 2 h 429797"/>
              <a:gd name="connsiteX1" fmla="*/ 3197 w 108118"/>
              <a:gd name="connsiteY1" fmla="*/ 114302 h 429797"/>
              <a:gd name="connsiteX2" fmla="*/ 27009 w 108118"/>
              <a:gd name="connsiteY2" fmla="*/ 255589 h 429797"/>
              <a:gd name="connsiteX3" fmla="*/ 27009 w 108118"/>
              <a:gd name="connsiteY3" fmla="*/ 382589 h 429797"/>
              <a:gd name="connsiteX4" fmla="*/ 42884 w 108118"/>
              <a:gd name="connsiteY4" fmla="*/ 423864 h 429797"/>
              <a:gd name="connsiteX5" fmla="*/ 7959 w 108118"/>
              <a:gd name="connsiteY5" fmla="*/ 265114 h 429797"/>
              <a:gd name="connsiteX6" fmla="*/ 25422 w 108118"/>
              <a:gd name="connsiteY6" fmla="*/ 117477 h 429797"/>
              <a:gd name="connsiteX7" fmla="*/ 107972 w 108118"/>
              <a:gd name="connsiteY7" fmla="*/ 2 h 4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18" h="429797">
                <a:moveTo>
                  <a:pt x="107972" y="2"/>
                </a:moveTo>
                <a:cubicBezTo>
                  <a:pt x="104268" y="-527"/>
                  <a:pt x="16691" y="71704"/>
                  <a:pt x="3197" y="114302"/>
                </a:cubicBezTo>
                <a:cubicBezTo>
                  <a:pt x="-10297" y="156900"/>
                  <a:pt x="23040" y="210875"/>
                  <a:pt x="27009" y="255589"/>
                </a:cubicBezTo>
                <a:cubicBezTo>
                  <a:pt x="30978" y="300304"/>
                  <a:pt x="24363" y="354543"/>
                  <a:pt x="27009" y="382589"/>
                </a:cubicBezTo>
                <a:cubicBezTo>
                  <a:pt x="29655" y="410635"/>
                  <a:pt x="46059" y="443443"/>
                  <a:pt x="42884" y="423864"/>
                </a:cubicBezTo>
                <a:cubicBezTo>
                  <a:pt x="39709" y="404285"/>
                  <a:pt x="10869" y="316179"/>
                  <a:pt x="7959" y="265114"/>
                </a:cubicBezTo>
                <a:cubicBezTo>
                  <a:pt x="5049" y="214049"/>
                  <a:pt x="6901" y="160604"/>
                  <a:pt x="25422" y="117477"/>
                </a:cubicBezTo>
                <a:cubicBezTo>
                  <a:pt x="43943" y="74350"/>
                  <a:pt x="111676" y="531"/>
                  <a:pt x="1079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5411E0D3-7567-48F4-A0A4-C80BB3411F5C}"/>
              </a:ext>
            </a:extLst>
          </p:cNvPr>
          <p:cNvSpPr/>
          <p:nvPr/>
        </p:nvSpPr>
        <p:spPr>
          <a:xfrm>
            <a:off x="3009037" y="6038489"/>
            <a:ext cx="151154" cy="22600"/>
          </a:xfrm>
          <a:custGeom>
            <a:avLst/>
            <a:gdLst>
              <a:gd name="connsiteX0" fmla="*/ 863 w 151154"/>
              <a:gd name="connsiteY0" fmla="*/ 5124 h 22600"/>
              <a:gd name="connsiteX1" fmla="*/ 148501 w 151154"/>
              <a:gd name="connsiteY1" fmla="*/ 22586 h 22600"/>
              <a:gd name="connsiteX2" fmla="*/ 89763 w 151154"/>
              <a:gd name="connsiteY2" fmla="*/ 1949 h 22600"/>
              <a:gd name="connsiteX3" fmla="*/ 863 w 151154"/>
              <a:gd name="connsiteY3" fmla="*/ 5124 h 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54" h="22600">
                <a:moveTo>
                  <a:pt x="863" y="5124"/>
                </a:moveTo>
                <a:cubicBezTo>
                  <a:pt x="10653" y="8563"/>
                  <a:pt x="133684" y="23115"/>
                  <a:pt x="148501" y="22586"/>
                </a:cubicBezTo>
                <a:cubicBezTo>
                  <a:pt x="163318" y="22057"/>
                  <a:pt x="112253" y="6447"/>
                  <a:pt x="89763" y="1949"/>
                </a:cubicBezTo>
                <a:cubicBezTo>
                  <a:pt x="67273" y="-2549"/>
                  <a:pt x="-8927" y="1685"/>
                  <a:pt x="863" y="5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B8D16B8E-E8B4-46F3-8153-A2688B303500}"/>
              </a:ext>
            </a:extLst>
          </p:cNvPr>
          <p:cNvSpPr/>
          <p:nvPr/>
        </p:nvSpPr>
        <p:spPr>
          <a:xfrm>
            <a:off x="2999374" y="5999409"/>
            <a:ext cx="86783" cy="502009"/>
          </a:xfrm>
          <a:custGeom>
            <a:avLst/>
            <a:gdLst>
              <a:gd name="connsiteX0" fmla="*/ 16876 w 86783"/>
              <a:gd name="connsiteY0" fmla="*/ 1341 h 502009"/>
              <a:gd name="connsiteX1" fmla="*/ 1001 w 86783"/>
              <a:gd name="connsiteY1" fmla="*/ 145804 h 502009"/>
              <a:gd name="connsiteX2" fmla="*/ 51801 w 86783"/>
              <a:gd name="connsiteY2" fmla="*/ 356941 h 502009"/>
              <a:gd name="connsiteX3" fmla="*/ 86726 w 86783"/>
              <a:gd name="connsiteY3" fmla="*/ 501404 h 502009"/>
              <a:gd name="connsiteX4" fmla="*/ 43864 w 86783"/>
              <a:gd name="connsiteY4" fmla="*/ 401391 h 502009"/>
              <a:gd name="connsiteX5" fmla="*/ 2589 w 86783"/>
              <a:gd name="connsiteY5" fmla="*/ 229941 h 502009"/>
              <a:gd name="connsiteX6" fmla="*/ 16876 w 86783"/>
              <a:gd name="connsiteY6" fmla="*/ 1341 h 50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83" h="502009">
                <a:moveTo>
                  <a:pt x="16876" y="1341"/>
                </a:moveTo>
                <a:cubicBezTo>
                  <a:pt x="16611" y="-12682"/>
                  <a:pt x="-4820" y="86537"/>
                  <a:pt x="1001" y="145804"/>
                </a:cubicBezTo>
                <a:cubicBezTo>
                  <a:pt x="6822" y="205071"/>
                  <a:pt x="37514" y="297674"/>
                  <a:pt x="51801" y="356941"/>
                </a:cubicBezTo>
                <a:cubicBezTo>
                  <a:pt x="66088" y="416208"/>
                  <a:pt x="88049" y="493996"/>
                  <a:pt x="86726" y="501404"/>
                </a:cubicBezTo>
                <a:cubicBezTo>
                  <a:pt x="85403" y="508812"/>
                  <a:pt x="57887" y="446635"/>
                  <a:pt x="43864" y="401391"/>
                </a:cubicBezTo>
                <a:cubicBezTo>
                  <a:pt x="29841" y="356147"/>
                  <a:pt x="12114" y="292118"/>
                  <a:pt x="2589" y="229941"/>
                </a:cubicBezTo>
                <a:cubicBezTo>
                  <a:pt x="-6936" y="167764"/>
                  <a:pt x="17141" y="15364"/>
                  <a:pt x="16876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7995F94C-DA8E-405D-9208-0AA0F2406922}"/>
              </a:ext>
            </a:extLst>
          </p:cNvPr>
          <p:cNvSpPr/>
          <p:nvPr/>
        </p:nvSpPr>
        <p:spPr>
          <a:xfrm>
            <a:off x="2934859" y="6021852"/>
            <a:ext cx="141787" cy="495464"/>
          </a:xfrm>
          <a:custGeom>
            <a:avLst/>
            <a:gdLst>
              <a:gd name="connsiteX0" fmla="*/ 17891 w 141787"/>
              <a:gd name="connsiteY0" fmla="*/ 1123 h 495464"/>
              <a:gd name="connsiteX1" fmla="*/ 429 w 141787"/>
              <a:gd name="connsiteY1" fmla="*/ 110661 h 495464"/>
              <a:gd name="connsiteX2" fmla="*/ 38529 w 141787"/>
              <a:gd name="connsiteY2" fmla="*/ 344023 h 495464"/>
              <a:gd name="connsiteX3" fmla="*/ 81391 w 141787"/>
              <a:gd name="connsiteY3" fmla="*/ 455148 h 495464"/>
              <a:gd name="connsiteX4" fmla="*/ 141716 w 141787"/>
              <a:gd name="connsiteY4" fmla="*/ 493248 h 495464"/>
              <a:gd name="connsiteX5" fmla="*/ 68691 w 141787"/>
              <a:gd name="connsiteY5" fmla="*/ 397998 h 495464"/>
              <a:gd name="connsiteX6" fmla="*/ 16304 w 141787"/>
              <a:gd name="connsiteY6" fmla="*/ 172573 h 495464"/>
              <a:gd name="connsiteX7" fmla="*/ 17891 w 141787"/>
              <a:gd name="connsiteY7" fmla="*/ 1123 h 4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87" h="495464">
                <a:moveTo>
                  <a:pt x="17891" y="1123"/>
                </a:moveTo>
                <a:cubicBezTo>
                  <a:pt x="15245" y="-9196"/>
                  <a:pt x="-3011" y="53511"/>
                  <a:pt x="429" y="110661"/>
                </a:cubicBezTo>
                <a:cubicBezTo>
                  <a:pt x="3869" y="167811"/>
                  <a:pt x="25035" y="286608"/>
                  <a:pt x="38529" y="344023"/>
                </a:cubicBezTo>
                <a:cubicBezTo>
                  <a:pt x="52023" y="401438"/>
                  <a:pt x="64193" y="430277"/>
                  <a:pt x="81391" y="455148"/>
                </a:cubicBezTo>
                <a:cubicBezTo>
                  <a:pt x="98589" y="480019"/>
                  <a:pt x="143833" y="502773"/>
                  <a:pt x="141716" y="493248"/>
                </a:cubicBezTo>
                <a:cubicBezTo>
                  <a:pt x="139599" y="483723"/>
                  <a:pt x="89593" y="451444"/>
                  <a:pt x="68691" y="397998"/>
                </a:cubicBezTo>
                <a:cubicBezTo>
                  <a:pt x="47789" y="344552"/>
                  <a:pt x="22389" y="238719"/>
                  <a:pt x="16304" y="172573"/>
                </a:cubicBezTo>
                <a:cubicBezTo>
                  <a:pt x="10219" y="106427"/>
                  <a:pt x="20537" y="11442"/>
                  <a:pt x="17891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DE4A0B93-307E-4414-94A9-80246CC266AB}"/>
              </a:ext>
            </a:extLst>
          </p:cNvPr>
          <p:cNvSpPr/>
          <p:nvPr/>
        </p:nvSpPr>
        <p:spPr>
          <a:xfrm>
            <a:off x="2728902" y="6003618"/>
            <a:ext cx="115898" cy="73332"/>
          </a:xfrm>
          <a:custGeom>
            <a:avLst/>
            <a:gdLst>
              <a:gd name="connsiteX0" fmla="*/ 115898 w 115898"/>
              <a:gd name="connsiteY0" fmla="*/ 73332 h 73332"/>
              <a:gd name="connsiteX1" fmla="*/ 11 w 115898"/>
              <a:gd name="connsiteY1" fmla="*/ 307 h 73332"/>
              <a:gd name="connsiteX2" fmla="*/ 115898 w 115898"/>
              <a:gd name="connsiteY2" fmla="*/ 73332 h 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98" h="73332">
                <a:moveTo>
                  <a:pt x="115898" y="73332"/>
                </a:moveTo>
                <a:cubicBezTo>
                  <a:pt x="115898" y="73332"/>
                  <a:pt x="1334" y="6128"/>
                  <a:pt x="11" y="307"/>
                </a:cubicBezTo>
                <a:cubicBezTo>
                  <a:pt x="-1312" y="-5514"/>
                  <a:pt x="115898" y="73332"/>
                  <a:pt x="115898" y="7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68C002B1-1626-406B-9950-8A9115FFF326}"/>
              </a:ext>
            </a:extLst>
          </p:cNvPr>
          <p:cNvSpPr/>
          <p:nvPr/>
        </p:nvSpPr>
        <p:spPr>
          <a:xfrm>
            <a:off x="2581264" y="6035688"/>
            <a:ext cx="230234" cy="486811"/>
          </a:xfrm>
          <a:custGeom>
            <a:avLst/>
            <a:gdLst>
              <a:gd name="connsiteX0" fmla="*/ 230199 w 230234"/>
              <a:gd name="connsiteY0" fmla="*/ 95237 h 486811"/>
              <a:gd name="connsiteX1" fmla="*/ 152411 w 230234"/>
              <a:gd name="connsiteY1" fmla="*/ 26975 h 486811"/>
              <a:gd name="connsiteX2" fmla="*/ 92086 w 230234"/>
              <a:gd name="connsiteY2" fmla="*/ 101587 h 486811"/>
              <a:gd name="connsiteX3" fmla="*/ 52399 w 230234"/>
              <a:gd name="connsiteY3" fmla="*/ 214300 h 486811"/>
              <a:gd name="connsiteX4" fmla="*/ 12711 w 230234"/>
              <a:gd name="connsiteY4" fmla="*/ 404800 h 486811"/>
              <a:gd name="connsiteX5" fmla="*/ 11 w 230234"/>
              <a:gd name="connsiteY5" fmla="*/ 485762 h 486811"/>
              <a:gd name="connsiteX6" fmla="*/ 14299 w 230234"/>
              <a:gd name="connsiteY6" fmla="*/ 354000 h 486811"/>
              <a:gd name="connsiteX7" fmla="*/ 55574 w 230234"/>
              <a:gd name="connsiteY7" fmla="*/ 153975 h 486811"/>
              <a:gd name="connsiteX8" fmla="*/ 90499 w 230234"/>
              <a:gd name="connsiteY8" fmla="*/ 47612 h 486811"/>
              <a:gd name="connsiteX9" fmla="*/ 117486 w 230234"/>
              <a:gd name="connsiteY9" fmla="*/ 7925 h 486811"/>
              <a:gd name="connsiteX10" fmla="*/ 161936 w 230234"/>
              <a:gd name="connsiteY10" fmla="*/ 6337 h 486811"/>
              <a:gd name="connsiteX11" fmla="*/ 230199 w 230234"/>
              <a:gd name="connsiteY11" fmla="*/ 95237 h 4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234" h="486811">
                <a:moveTo>
                  <a:pt x="230199" y="95237"/>
                </a:moveTo>
                <a:cubicBezTo>
                  <a:pt x="228611" y="98677"/>
                  <a:pt x="175430" y="25917"/>
                  <a:pt x="152411" y="26975"/>
                </a:cubicBezTo>
                <a:cubicBezTo>
                  <a:pt x="129392" y="28033"/>
                  <a:pt x="108755" y="70366"/>
                  <a:pt x="92086" y="101587"/>
                </a:cubicBezTo>
                <a:cubicBezTo>
                  <a:pt x="75417" y="132808"/>
                  <a:pt x="65628" y="163765"/>
                  <a:pt x="52399" y="214300"/>
                </a:cubicBezTo>
                <a:cubicBezTo>
                  <a:pt x="39170" y="264835"/>
                  <a:pt x="21442" y="359557"/>
                  <a:pt x="12711" y="404800"/>
                </a:cubicBezTo>
                <a:cubicBezTo>
                  <a:pt x="3980" y="450043"/>
                  <a:pt x="-254" y="494229"/>
                  <a:pt x="11" y="485762"/>
                </a:cubicBezTo>
                <a:cubicBezTo>
                  <a:pt x="276" y="477295"/>
                  <a:pt x="5038" y="409298"/>
                  <a:pt x="14299" y="354000"/>
                </a:cubicBezTo>
                <a:cubicBezTo>
                  <a:pt x="23559" y="298702"/>
                  <a:pt x="42874" y="205039"/>
                  <a:pt x="55574" y="153975"/>
                </a:cubicBezTo>
                <a:cubicBezTo>
                  <a:pt x="68274" y="102911"/>
                  <a:pt x="80180" y="71954"/>
                  <a:pt x="90499" y="47612"/>
                </a:cubicBezTo>
                <a:cubicBezTo>
                  <a:pt x="100818" y="23270"/>
                  <a:pt x="105580" y="14804"/>
                  <a:pt x="117486" y="7925"/>
                </a:cubicBezTo>
                <a:cubicBezTo>
                  <a:pt x="129392" y="1046"/>
                  <a:pt x="144209" y="-5040"/>
                  <a:pt x="161936" y="6337"/>
                </a:cubicBezTo>
                <a:cubicBezTo>
                  <a:pt x="179663" y="17714"/>
                  <a:pt x="231787" y="91797"/>
                  <a:pt x="230199" y="95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2D937DE4-0A23-4671-98A5-6BCEFE473E9D}"/>
              </a:ext>
            </a:extLst>
          </p:cNvPr>
          <p:cNvSpPr/>
          <p:nvPr/>
        </p:nvSpPr>
        <p:spPr>
          <a:xfrm>
            <a:off x="2370777" y="6118376"/>
            <a:ext cx="259652" cy="33195"/>
          </a:xfrm>
          <a:custGeom>
            <a:avLst/>
            <a:gdLst>
              <a:gd name="connsiteX0" fmla="*/ 2536 w 259652"/>
              <a:gd name="connsiteY0" fmla="*/ 33187 h 33195"/>
              <a:gd name="connsiteX1" fmla="*/ 256536 w 259652"/>
              <a:gd name="connsiteY1" fmla="*/ 4612 h 33195"/>
              <a:gd name="connsiteX2" fmla="*/ 134298 w 259652"/>
              <a:gd name="connsiteY2" fmla="*/ 1437 h 33195"/>
              <a:gd name="connsiteX3" fmla="*/ 2536 w 259652"/>
              <a:gd name="connsiteY3" fmla="*/ 33187 h 3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52" h="33195">
                <a:moveTo>
                  <a:pt x="2536" y="33187"/>
                </a:moveTo>
                <a:cubicBezTo>
                  <a:pt x="22909" y="33716"/>
                  <a:pt x="234576" y="9904"/>
                  <a:pt x="256536" y="4612"/>
                </a:cubicBezTo>
                <a:cubicBezTo>
                  <a:pt x="278496" y="-680"/>
                  <a:pt x="178748" y="-944"/>
                  <a:pt x="134298" y="1437"/>
                </a:cubicBezTo>
                <a:cubicBezTo>
                  <a:pt x="89848" y="3818"/>
                  <a:pt x="-17837" y="32658"/>
                  <a:pt x="2536" y="33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902F959B-0C5B-4D4C-A91A-8CBD69E33423}"/>
              </a:ext>
            </a:extLst>
          </p:cNvPr>
          <p:cNvSpPr/>
          <p:nvPr/>
        </p:nvSpPr>
        <p:spPr>
          <a:xfrm>
            <a:off x="2352660" y="6037224"/>
            <a:ext cx="111150" cy="144978"/>
          </a:xfrm>
          <a:custGeom>
            <a:avLst/>
            <a:gdLst>
              <a:gd name="connsiteX0" fmla="*/ 111140 w 111150"/>
              <a:gd name="connsiteY0" fmla="*/ 1626 h 144978"/>
              <a:gd name="connsiteX1" fmla="*/ 50815 w 111150"/>
              <a:gd name="connsiteY1" fmla="*/ 31789 h 144978"/>
              <a:gd name="connsiteX2" fmla="*/ 15 w 111150"/>
              <a:gd name="connsiteY2" fmla="*/ 144501 h 144978"/>
              <a:gd name="connsiteX3" fmla="*/ 46053 w 111150"/>
              <a:gd name="connsiteY3" fmla="*/ 69889 h 144978"/>
              <a:gd name="connsiteX4" fmla="*/ 111140 w 111150"/>
              <a:gd name="connsiteY4" fmla="*/ 1626 h 1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50" h="144978">
                <a:moveTo>
                  <a:pt x="111140" y="1626"/>
                </a:moveTo>
                <a:cubicBezTo>
                  <a:pt x="111934" y="-4724"/>
                  <a:pt x="69336" y="7977"/>
                  <a:pt x="50815" y="31789"/>
                </a:cubicBezTo>
                <a:cubicBezTo>
                  <a:pt x="32294" y="55601"/>
                  <a:pt x="809" y="138151"/>
                  <a:pt x="15" y="144501"/>
                </a:cubicBezTo>
                <a:cubicBezTo>
                  <a:pt x="-779" y="150851"/>
                  <a:pt x="28591" y="92114"/>
                  <a:pt x="46053" y="69889"/>
                </a:cubicBezTo>
                <a:cubicBezTo>
                  <a:pt x="63515" y="47664"/>
                  <a:pt x="110346" y="7976"/>
                  <a:pt x="111140" y="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ABADB070-ACF0-4998-9BF0-DE33C9C962E6}"/>
              </a:ext>
            </a:extLst>
          </p:cNvPr>
          <p:cNvSpPr/>
          <p:nvPr/>
        </p:nvSpPr>
        <p:spPr>
          <a:xfrm>
            <a:off x="2339881" y="6166879"/>
            <a:ext cx="265744" cy="394268"/>
          </a:xfrm>
          <a:custGeom>
            <a:avLst/>
            <a:gdLst>
              <a:gd name="connsiteX0" fmla="*/ 94 w 265744"/>
              <a:gd name="connsiteY0" fmla="*/ 41834 h 394268"/>
              <a:gd name="connsiteX1" fmla="*/ 215994 w 265744"/>
              <a:gd name="connsiteY1" fmla="*/ 2146 h 394268"/>
              <a:gd name="connsiteX2" fmla="*/ 265207 w 265744"/>
              <a:gd name="connsiteY2" fmla="*/ 8496 h 394268"/>
              <a:gd name="connsiteX3" fmla="*/ 241394 w 265744"/>
              <a:gd name="connsiteY3" fmla="*/ 35484 h 394268"/>
              <a:gd name="connsiteX4" fmla="*/ 228694 w 265744"/>
              <a:gd name="connsiteY4" fmla="*/ 132321 h 394268"/>
              <a:gd name="connsiteX5" fmla="*/ 230282 w 265744"/>
              <a:gd name="connsiteY5" fmla="*/ 184709 h 394268"/>
              <a:gd name="connsiteX6" fmla="*/ 212819 w 265744"/>
              <a:gd name="connsiteY6" fmla="*/ 211696 h 394268"/>
              <a:gd name="connsiteX7" fmla="*/ 201707 w 265744"/>
              <a:gd name="connsiteY7" fmla="*/ 306946 h 394268"/>
              <a:gd name="connsiteX8" fmla="*/ 174719 w 265744"/>
              <a:gd name="connsiteY8" fmla="*/ 325996 h 394268"/>
              <a:gd name="connsiteX9" fmla="*/ 174719 w 265744"/>
              <a:gd name="connsiteY9" fmla="*/ 391084 h 394268"/>
              <a:gd name="connsiteX10" fmla="*/ 220757 w 265744"/>
              <a:gd name="connsiteY10" fmla="*/ 213284 h 394268"/>
              <a:gd name="connsiteX11" fmla="*/ 244569 w 265744"/>
              <a:gd name="connsiteY11" fmla="*/ 18021 h 394268"/>
              <a:gd name="connsiteX12" fmla="*/ 94 w 265744"/>
              <a:gd name="connsiteY12" fmla="*/ 41834 h 3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744" h="394268">
                <a:moveTo>
                  <a:pt x="94" y="41834"/>
                </a:moveTo>
                <a:cubicBezTo>
                  <a:pt x="-4668" y="39188"/>
                  <a:pt x="171809" y="7702"/>
                  <a:pt x="215994" y="2146"/>
                </a:cubicBezTo>
                <a:cubicBezTo>
                  <a:pt x="260179" y="-3410"/>
                  <a:pt x="260974" y="2940"/>
                  <a:pt x="265207" y="8496"/>
                </a:cubicBezTo>
                <a:cubicBezTo>
                  <a:pt x="269440" y="14052"/>
                  <a:pt x="247479" y="14847"/>
                  <a:pt x="241394" y="35484"/>
                </a:cubicBezTo>
                <a:cubicBezTo>
                  <a:pt x="235309" y="56121"/>
                  <a:pt x="230546" y="107450"/>
                  <a:pt x="228694" y="132321"/>
                </a:cubicBezTo>
                <a:cubicBezTo>
                  <a:pt x="226842" y="157192"/>
                  <a:pt x="232928" y="171480"/>
                  <a:pt x="230282" y="184709"/>
                </a:cubicBezTo>
                <a:cubicBezTo>
                  <a:pt x="227636" y="197938"/>
                  <a:pt x="217581" y="191323"/>
                  <a:pt x="212819" y="211696"/>
                </a:cubicBezTo>
                <a:cubicBezTo>
                  <a:pt x="208057" y="232069"/>
                  <a:pt x="208057" y="287896"/>
                  <a:pt x="201707" y="306946"/>
                </a:cubicBezTo>
                <a:cubicBezTo>
                  <a:pt x="195357" y="325996"/>
                  <a:pt x="179217" y="311973"/>
                  <a:pt x="174719" y="325996"/>
                </a:cubicBezTo>
                <a:cubicBezTo>
                  <a:pt x="170221" y="340019"/>
                  <a:pt x="167046" y="409869"/>
                  <a:pt x="174719" y="391084"/>
                </a:cubicBezTo>
                <a:cubicBezTo>
                  <a:pt x="182392" y="372299"/>
                  <a:pt x="209115" y="275461"/>
                  <a:pt x="220757" y="213284"/>
                </a:cubicBezTo>
                <a:cubicBezTo>
                  <a:pt x="232399" y="151107"/>
                  <a:pt x="280817" y="45273"/>
                  <a:pt x="244569" y="18021"/>
                </a:cubicBezTo>
                <a:cubicBezTo>
                  <a:pt x="208321" y="-9231"/>
                  <a:pt x="4856" y="44480"/>
                  <a:pt x="94" y="4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27A4EC35-F979-479B-A661-E7CBF4F35F8E}"/>
              </a:ext>
            </a:extLst>
          </p:cNvPr>
          <p:cNvSpPr/>
          <p:nvPr/>
        </p:nvSpPr>
        <p:spPr>
          <a:xfrm>
            <a:off x="2313517" y="6024296"/>
            <a:ext cx="113801" cy="125158"/>
          </a:xfrm>
          <a:custGeom>
            <a:avLst/>
            <a:gdLst>
              <a:gd name="connsiteX0" fmla="*/ 113771 w 113801"/>
              <a:gd name="connsiteY0" fmla="*/ 267 h 125158"/>
              <a:gd name="connsiteX1" fmla="*/ 7408 w 113801"/>
              <a:gd name="connsiteY1" fmla="*/ 120917 h 125158"/>
              <a:gd name="connsiteX2" fmla="*/ 18521 w 113801"/>
              <a:gd name="connsiteY2" fmla="*/ 89167 h 125158"/>
              <a:gd name="connsiteX3" fmla="*/ 113771 w 113801"/>
              <a:gd name="connsiteY3" fmla="*/ 267 h 1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01" h="125158">
                <a:moveTo>
                  <a:pt x="113771" y="267"/>
                </a:moveTo>
                <a:cubicBezTo>
                  <a:pt x="111919" y="5559"/>
                  <a:pt x="23283" y="106100"/>
                  <a:pt x="7408" y="120917"/>
                </a:cubicBezTo>
                <a:cubicBezTo>
                  <a:pt x="-8467" y="135734"/>
                  <a:pt x="3969" y="108482"/>
                  <a:pt x="18521" y="89167"/>
                </a:cubicBezTo>
                <a:cubicBezTo>
                  <a:pt x="33073" y="69852"/>
                  <a:pt x="115623" y="-5025"/>
                  <a:pt x="113771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957C2B9B-BC73-4C9C-A777-5A96BD7D875E}"/>
              </a:ext>
            </a:extLst>
          </p:cNvPr>
          <p:cNvSpPr/>
          <p:nvPr/>
        </p:nvSpPr>
        <p:spPr>
          <a:xfrm>
            <a:off x="2300045" y="6151395"/>
            <a:ext cx="43856" cy="303619"/>
          </a:xfrm>
          <a:custGeom>
            <a:avLst/>
            <a:gdLst>
              <a:gd name="connsiteX0" fmla="*/ 25643 w 43856"/>
              <a:gd name="connsiteY0" fmla="*/ 168 h 303619"/>
              <a:gd name="connsiteX1" fmla="*/ 25643 w 43856"/>
              <a:gd name="connsiteY1" fmla="*/ 182730 h 303619"/>
              <a:gd name="connsiteX2" fmla="*/ 243 w 43856"/>
              <a:gd name="connsiteY2" fmla="*/ 303380 h 303619"/>
              <a:gd name="connsiteX3" fmla="*/ 43105 w 43856"/>
              <a:gd name="connsiteY3" fmla="*/ 152568 h 303619"/>
              <a:gd name="connsiteX4" fmla="*/ 25643 w 43856"/>
              <a:gd name="connsiteY4" fmla="*/ 168 h 30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6" h="303619">
                <a:moveTo>
                  <a:pt x="25643" y="168"/>
                </a:moveTo>
                <a:cubicBezTo>
                  <a:pt x="22733" y="5195"/>
                  <a:pt x="29876" y="132195"/>
                  <a:pt x="25643" y="182730"/>
                </a:cubicBezTo>
                <a:cubicBezTo>
                  <a:pt x="21410" y="233265"/>
                  <a:pt x="-2667" y="308407"/>
                  <a:pt x="243" y="303380"/>
                </a:cubicBezTo>
                <a:cubicBezTo>
                  <a:pt x="3153" y="298353"/>
                  <a:pt x="38343" y="201251"/>
                  <a:pt x="43105" y="152568"/>
                </a:cubicBezTo>
                <a:cubicBezTo>
                  <a:pt x="47868" y="103885"/>
                  <a:pt x="28553" y="-4859"/>
                  <a:pt x="2564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AE579329-1A74-4AA7-8501-7B4A936A35D2}"/>
              </a:ext>
            </a:extLst>
          </p:cNvPr>
          <p:cNvSpPr/>
          <p:nvPr/>
        </p:nvSpPr>
        <p:spPr>
          <a:xfrm>
            <a:off x="2278062" y="6157576"/>
            <a:ext cx="31954" cy="325223"/>
          </a:xfrm>
          <a:custGeom>
            <a:avLst/>
            <a:gdLst>
              <a:gd name="connsiteX0" fmla="*/ 28576 w 31954"/>
              <a:gd name="connsiteY0" fmla="*/ 337 h 325223"/>
              <a:gd name="connsiteX1" fmla="*/ 14288 w 31954"/>
              <a:gd name="connsiteY1" fmla="*/ 236874 h 325223"/>
              <a:gd name="connsiteX2" fmla="*/ 31751 w 31954"/>
              <a:gd name="connsiteY2" fmla="*/ 324187 h 325223"/>
              <a:gd name="connsiteX3" fmla="*/ 1 w 31954"/>
              <a:gd name="connsiteY3" fmla="*/ 187662 h 325223"/>
              <a:gd name="connsiteX4" fmla="*/ 28576 w 31954"/>
              <a:gd name="connsiteY4" fmla="*/ 337 h 3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" h="325223">
                <a:moveTo>
                  <a:pt x="28576" y="337"/>
                </a:moveTo>
                <a:cubicBezTo>
                  <a:pt x="30957" y="8539"/>
                  <a:pt x="13759" y="182899"/>
                  <a:pt x="14288" y="236874"/>
                </a:cubicBezTo>
                <a:cubicBezTo>
                  <a:pt x="14817" y="290849"/>
                  <a:pt x="34132" y="332389"/>
                  <a:pt x="31751" y="324187"/>
                </a:cubicBezTo>
                <a:cubicBezTo>
                  <a:pt x="29370" y="315985"/>
                  <a:pt x="266" y="239785"/>
                  <a:pt x="1" y="187662"/>
                </a:cubicBezTo>
                <a:cubicBezTo>
                  <a:pt x="-264" y="135539"/>
                  <a:pt x="26195" y="-7865"/>
                  <a:pt x="28576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2C6F2737-B653-4C6F-BE7E-1C49DBE6EE8A}"/>
              </a:ext>
            </a:extLst>
          </p:cNvPr>
          <p:cNvSpPr/>
          <p:nvPr/>
        </p:nvSpPr>
        <p:spPr>
          <a:xfrm>
            <a:off x="2249205" y="6184394"/>
            <a:ext cx="31586" cy="270842"/>
          </a:xfrm>
          <a:custGeom>
            <a:avLst/>
            <a:gdLst>
              <a:gd name="connsiteX0" fmla="*/ 16158 w 31586"/>
              <a:gd name="connsiteY0" fmla="*/ 2094 h 270842"/>
              <a:gd name="connsiteX1" fmla="*/ 283 w 31586"/>
              <a:gd name="connsiteY1" fmla="*/ 149731 h 270842"/>
              <a:gd name="connsiteX2" fmla="*/ 30445 w 31586"/>
              <a:gd name="connsiteY2" fmla="*/ 267206 h 270842"/>
              <a:gd name="connsiteX3" fmla="*/ 16158 w 31586"/>
              <a:gd name="connsiteY3" fmla="*/ 2094 h 27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6" h="270842">
                <a:moveTo>
                  <a:pt x="16158" y="2094"/>
                </a:moveTo>
                <a:cubicBezTo>
                  <a:pt x="11131" y="-17485"/>
                  <a:pt x="-2098" y="105546"/>
                  <a:pt x="283" y="149731"/>
                </a:cubicBezTo>
                <a:cubicBezTo>
                  <a:pt x="2664" y="193916"/>
                  <a:pt x="25153" y="290754"/>
                  <a:pt x="30445" y="267206"/>
                </a:cubicBezTo>
                <a:cubicBezTo>
                  <a:pt x="35737" y="243658"/>
                  <a:pt x="21185" y="21673"/>
                  <a:pt x="16158" y="2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: 図形 2180">
            <a:extLst>
              <a:ext uri="{FF2B5EF4-FFF2-40B4-BE49-F238E27FC236}">
                <a16:creationId xmlns:a16="http://schemas.microsoft.com/office/drawing/2014/main" id="{D2BF6098-2098-4851-8994-97C5FDEB106E}"/>
              </a:ext>
            </a:extLst>
          </p:cNvPr>
          <p:cNvSpPr/>
          <p:nvPr/>
        </p:nvSpPr>
        <p:spPr>
          <a:xfrm>
            <a:off x="2013316" y="6144021"/>
            <a:ext cx="293082" cy="123578"/>
          </a:xfrm>
          <a:custGeom>
            <a:avLst/>
            <a:gdLst>
              <a:gd name="connsiteX0" fmla="*/ 1222 w 293082"/>
              <a:gd name="connsiteY0" fmla="*/ 123429 h 123578"/>
              <a:gd name="connsiteX1" fmla="*/ 115522 w 293082"/>
              <a:gd name="connsiteY1" fmla="*/ 31354 h 123578"/>
              <a:gd name="connsiteX2" fmla="*/ 291734 w 293082"/>
              <a:gd name="connsiteY2" fmla="*/ 5954 h 123578"/>
              <a:gd name="connsiteX3" fmla="*/ 186959 w 293082"/>
              <a:gd name="connsiteY3" fmla="*/ 7542 h 123578"/>
              <a:gd name="connsiteX4" fmla="*/ 1222 w 293082"/>
              <a:gd name="connsiteY4" fmla="*/ 123429 h 1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2" h="123578">
                <a:moveTo>
                  <a:pt x="1222" y="123429"/>
                </a:moveTo>
                <a:cubicBezTo>
                  <a:pt x="-10684" y="127398"/>
                  <a:pt x="67103" y="50933"/>
                  <a:pt x="115522" y="31354"/>
                </a:cubicBezTo>
                <a:cubicBezTo>
                  <a:pt x="163941" y="11775"/>
                  <a:pt x="279828" y="9923"/>
                  <a:pt x="291734" y="5954"/>
                </a:cubicBezTo>
                <a:cubicBezTo>
                  <a:pt x="303640" y="1985"/>
                  <a:pt x="234055" y="-5952"/>
                  <a:pt x="186959" y="7542"/>
                </a:cubicBezTo>
                <a:cubicBezTo>
                  <a:pt x="139863" y="21036"/>
                  <a:pt x="13128" y="119460"/>
                  <a:pt x="1222" y="123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: 図形 2181">
            <a:extLst>
              <a:ext uri="{FF2B5EF4-FFF2-40B4-BE49-F238E27FC236}">
                <a16:creationId xmlns:a16="http://schemas.microsoft.com/office/drawing/2014/main" id="{5923A059-25B5-4435-96F7-3E7E24FD77D7}"/>
              </a:ext>
            </a:extLst>
          </p:cNvPr>
          <p:cNvSpPr/>
          <p:nvPr/>
        </p:nvSpPr>
        <p:spPr>
          <a:xfrm>
            <a:off x="6048375" y="5432425"/>
            <a:ext cx="349250" cy="3175"/>
          </a:xfrm>
          <a:custGeom>
            <a:avLst/>
            <a:gdLst>
              <a:gd name="connsiteX0" fmla="*/ 0 w 349250"/>
              <a:gd name="connsiteY0" fmla="*/ 3175 h 3175"/>
              <a:gd name="connsiteX1" fmla="*/ 349250 w 349250"/>
              <a:gd name="connsiteY1" fmla="*/ 0 h 3175"/>
              <a:gd name="connsiteX2" fmla="*/ 0 w 349250"/>
              <a:gd name="connsiteY2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3175">
                <a:moveTo>
                  <a:pt x="0" y="3175"/>
                </a:moveTo>
                <a:lnTo>
                  <a:pt x="349250" y="0"/>
                </a:lnTo>
                <a:cubicBezTo>
                  <a:pt x="349779" y="2646"/>
                  <a:pt x="0" y="3175"/>
                  <a:pt x="0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: 図形 2182">
            <a:extLst>
              <a:ext uri="{FF2B5EF4-FFF2-40B4-BE49-F238E27FC236}">
                <a16:creationId xmlns:a16="http://schemas.microsoft.com/office/drawing/2014/main" id="{F75F2BC8-CEA3-4C99-A006-320A0C4719DD}"/>
              </a:ext>
            </a:extLst>
          </p:cNvPr>
          <p:cNvSpPr/>
          <p:nvPr/>
        </p:nvSpPr>
        <p:spPr>
          <a:xfrm>
            <a:off x="6403916" y="5428042"/>
            <a:ext cx="146259" cy="684533"/>
          </a:xfrm>
          <a:custGeom>
            <a:avLst/>
            <a:gdLst>
              <a:gd name="connsiteX0" fmla="*/ 59 w 146259"/>
              <a:gd name="connsiteY0" fmla="*/ 1208 h 684533"/>
              <a:gd name="connsiteX1" fmla="*/ 101659 w 146259"/>
              <a:gd name="connsiteY1" fmla="*/ 99633 h 684533"/>
              <a:gd name="connsiteX2" fmla="*/ 108009 w 146259"/>
              <a:gd name="connsiteY2" fmla="*/ 677483 h 684533"/>
              <a:gd name="connsiteX3" fmla="*/ 146109 w 146259"/>
              <a:gd name="connsiteY3" fmla="*/ 401258 h 684533"/>
              <a:gd name="connsiteX4" fmla="*/ 117534 w 146259"/>
              <a:gd name="connsiteY4" fmla="*/ 109158 h 684533"/>
              <a:gd name="connsiteX5" fmla="*/ 59 w 146259"/>
              <a:gd name="connsiteY5" fmla="*/ 1208 h 68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59" h="684533">
                <a:moveTo>
                  <a:pt x="59" y="1208"/>
                </a:moveTo>
                <a:cubicBezTo>
                  <a:pt x="-2587" y="-380"/>
                  <a:pt x="83667" y="-13079"/>
                  <a:pt x="101659" y="99633"/>
                </a:cubicBezTo>
                <a:cubicBezTo>
                  <a:pt x="119651" y="212345"/>
                  <a:pt x="100601" y="627212"/>
                  <a:pt x="108009" y="677483"/>
                </a:cubicBezTo>
                <a:cubicBezTo>
                  <a:pt x="115417" y="727754"/>
                  <a:pt x="144522" y="495979"/>
                  <a:pt x="146109" y="401258"/>
                </a:cubicBezTo>
                <a:cubicBezTo>
                  <a:pt x="147697" y="306537"/>
                  <a:pt x="136584" y="180066"/>
                  <a:pt x="117534" y="109158"/>
                </a:cubicBezTo>
                <a:cubicBezTo>
                  <a:pt x="98484" y="38250"/>
                  <a:pt x="2705" y="2796"/>
                  <a:pt x="59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: 図形 2183">
            <a:extLst>
              <a:ext uri="{FF2B5EF4-FFF2-40B4-BE49-F238E27FC236}">
                <a16:creationId xmlns:a16="http://schemas.microsoft.com/office/drawing/2014/main" id="{03B10DE8-EE79-4F6B-B2F2-B9765009BB12}"/>
              </a:ext>
            </a:extLst>
          </p:cNvPr>
          <p:cNvSpPr/>
          <p:nvPr/>
        </p:nvSpPr>
        <p:spPr>
          <a:xfrm>
            <a:off x="6394446" y="5386860"/>
            <a:ext cx="82570" cy="718438"/>
          </a:xfrm>
          <a:custGeom>
            <a:avLst/>
            <a:gdLst>
              <a:gd name="connsiteX0" fmla="*/ 4 w 82570"/>
              <a:gd name="connsiteY0" fmla="*/ 29690 h 718438"/>
              <a:gd name="connsiteX1" fmla="*/ 57154 w 82570"/>
              <a:gd name="connsiteY1" fmla="*/ 712315 h 718438"/>
              <a:gd name="connsiteX2" fmla="*/ 82554 w 82570"/>
              <a:gd name="connsiteY2" fmla="*/ 353540 h 718438"/>
              <a:gd name="connsiteX3" fmla="*/ 53979 w 82570"/>
              <a:gd name="connsiteY3" fmla="*/ 143990 h 718438"/>
              <a:gd name="connsiteX4" fmla="*/ 4 w 82570"/>
              <a:gd name="connsiteY4" fmla="*/ 29690 h 71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718438">
                <a:moveTo>
                  <a:pt x="4" y="29690"/>
                </a:moveTo>
                <a:cubicBezTo>
                  <a:pt x="533" y="124411"/>
                  <a:pt x="43396" y="658340"/>
                  <a:pt x="57154" y="712315"/>
                </a:cubicBezTo>
                <a:cubicBezTo>
                  <a:pt x="70912" y="766290"/>
                  <a:pt x="83083" y="448261"/>
                  <a:pt x="82554" y="353540"/>
                </a:cubicBezTo>
                <a:cubicBezTo>
                  <a:pt x="82025" y="258819"/>
                  <a:pt x="66679" y="195319"/>
                  <a:pt x="53979" y="143990"/>
                </a:cubicBezTo>
                <a:cubicBezTo>
                  <a:pt x="41279" y="92661"/>
                  <a:pt x="-525" y="-65031"/>
                  <a:pt x="4" y="2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: 図形 2184">
            <a:extLst>
              <a:ext uri="{FF2B5EF4-FFF2-40B4-BE49-F238E27FC236}">
                <a16:creationId xmlns:a16="http://schemas.microsoft.com/office/drawing/2014/main" id="{96F82400-8FB2-4CFB-9776-5A22113E28A4}"/>
              </a:ext>
            </a:extLst>
          </p:cNvPr>
          <p:cNvSpPr/>
          <p:nvPr/>
        </p:nvSpPr>
        <p:spPr>
          <a:xfrm>
            <a:off x="6073775" y="5422900"/>
            <a:ext cx="384175" cy="26013"/>
          </a:xfrm>
          <a:custGeom>
            <a:avLst/>
            <a:gdLst>
              <a:gd name="connsiteX0" fmla="*/ 0 w 384175"/>
              <a:gd name="connsiteY0" fmla="*/ 0 h 26013"/>
              <a:gd name="connsiteX1" fmla="*/ 384175 w 384175"/>
              <a:gd name="connsiteY1" fmla="*/ 25400 h 26013"/>
              <a:gd name="connsiteX2" fmla="*/ 0 w 384175"/>
              <a:gd name="connsiteY2" fmla="*/ 0 h 2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" h="26013">
                <a:moveTo>
                  <a:pt x="0" y="0"/>
                </a:moveTo>
                <a:cubicBezTo>
                  <a:pt x="0" y="0"/>
                  <a:pt x="383646" y="30692"/>
                  <a:pt x="384175" y="25400"/>
                </a:cubicBezTo>
                <a:cubicBezTo>
                  <a:pt x="384704" y="2010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: 図形 2185">
            <a:extLst>
              <a:ext uri="{FF2B5EF4-FFF2-40B4-BE49-F238E27FC236}">
                <a16:creationId xmlns:a16="http://schemas.microsoft.com/office/drawing/2014/main" id="{B82B4245-52B5-4B2F-90EF-9077CA76D50C}"/>
              </a:ext>
            </a:extLst>
          </p:cNvPr>
          <p:cNvSpPr/>
          <p:nvPr/>
        </p:nvSpPr>
        <p:spPr>
          <a:xfrm>
            <a:off x="6101940" y="5425349"/>
            <a:ext cx="260947" cy="597752"/>
          </a:xfrm>
          <a:custGeom>
            <a:avLst/>
            <a:gdLst>
              <a:gd name="connsiteX0" fmla="*/ 410 w 260947"/>
              <a:gd name="connsiteY0" fmla="*/ 3901 h 597752"/>
              <a:gd name="connsiteX1" fmla="*/ 203610 w 260947"/>
              <a:gd name="connsiteY1" fmla="*/ 270601 h 597752"/>
              <a:gd name="connsiteX2" fmla="*/ 260760 w 260947"/>
              <a:gd name="connsiteY2" fmla="*/ 597626 h 597752"/>
              <a:gd name="connsiteX3" fmla="*/ 219485 w 260947"/>
              <a:gd name="connsiteY3" fmla="*/ 232501 h 597752"/>
              <a:gd name="connsiteX4" fmla="*/ 152810 w 260947"/>
              <a:gd name="connsiteY4" fmla="*/ 121376 h 597752"/>
              <a:gd name="connsiteX5" fmla="*/ 410 w 260947"/>
              <a:gd name="connsiteY5" fmla="*/ 3901 h 59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47" h="597752">
                <a:moveTo>
                  <a:pt x="410" y="3901"/>
                </a:moveTo>
                <a:cubicBezTo>
                  <a:pt x="8877" y="28772"/>
                  <a:pt x="160218" y="171647"/>
                  <a:pt x="203610" y="270601"/>
                </a:cubicBezTo>
                <a:cubicBezTo>
                  <a:pt x="247002" y="369555"/>
                  <a:pt x="258114" y="603976"/>
                  <a:pt x="260760" y="597626"/>
                </a:cubicBezTo>
                <a:cubicBezTo>
                  <a:pt x="263406" y="591276"/>
                  <a:pt x="237477" y="311876"/>
                  <a:pt x="219485" y="232501"/>
                </a:cubicBezTo>
                <a:cubicBezTo>
                  <a:pt x="201493" y="153126"/>
                  <a:pt x="188793" y="163180"/>
                  <a:pt x="152810" y="121376"/>
                </a:cubicBezTo>
                <a:cubicBezTo>
                  <a:pt x="116827" y="79572"/>
                  <a:pt x="-8057" y="-20970"/>
                  <a:pt x="410" y="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: 図形 2186">
            <a:extLst>
              <a:ext uri="{FF2B5EF4-FFF2-40B4-BE49-F238E27FC236}">
                <a16:creationId xmlns:a16="http://schemas.microsoft.com/office/drawing/2014/main" id="{22C19D5A-8C06-4731-BAF1-B539F5BEF9C8}"/>
              </a:ext>
            </a:extLst>
          </p:cNvPr>
          <p:cNvSpPr/>
          <p:nvPr/>
        </p:nvSpPr>
        <p:spPr>
          <a:xfrm>
            <a:off x="5833826" y="5711487"/>
            <a:ext cx="553965" cy="978720"/>
          </a:xfrm>
          <a:custGeom>
            <a:avLst/>
            <a:gdLst>
              <a:gd name="connsiteX0" fmla="*/ 41512 w 553965"/>
              <a:gd name="connsiteY0" fmla="*/ 338 h 978720"/>
              <a:gd name="connsiteX1" fmla="*/ 20874 w 553965"/>
              <a:gd name="connsiteY1" fmla="*/ 374988 h 978720"/>
              <a:gd name="connsiteX2" fmla="*/ 237 w 553965"/>
              <a:gd name="connsiteY2" fmla="*/ 395626 h 978720"/>
              <a:gd name="connsiteX3" fmla="*/ 35162 w 553965"/>
              <a:gd name="connsiteY3" fmla="*/ 440076 h 978720"/>
              <a:gd name="connsiteX4" fmla="*/ 8174 w 553965"/>
              <a:gd name="connsiteY4" fmla="*/ 521038 h 978720"/>
              <a:gd name="connsiteX5" fmla="*/ 16112 w 553965"/>
              <a:gd name="connsiteY5" fmla="*/ 748051 h 978720"/>
              <a:gd name="connsiteX6" fmla="*/ 65324 w 553965"/>
              <a:gd name="connsiteY6" fmla="*/ 771863 h 978720"/>
              <a:gd name="connsiteX7" fmla="*/ 528874 w 553965"/>
              <a:gd name="connsiteY7" fmla="*/ 971888 h 978720"/>
              <a:gd name="connsiteX8" fmla="*/ 443149 w 553965"/>
              <a:gd name="connsiteY8" fmla="*/ 914738 h 978720"/>
              <a:gd name="connsiteX9" fmla="*/ 30399 w 553965"/>
              <a:gd name="connsiteY9" fmla="*/ 744876 h 978720"/>
              <a:gd name="connsiteX10" fmla="*/ 38337 w 553965"/>
              <a:gd name="connsiteY10" fmla="*/ 481351 h 978720"/>
              <a:gd name="connsiteX11" fmla="*/ 39924 w 553965"/>
              <a:gd name="connsiteY11" fmla="*/ 311488 h 978720"/>
              <a:gd name="connsiteX12" fmla="*/ 41512 w 553965"/>
              <a:gd name="connsiteY12" fmla="*/ 338 h 9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965" h="978720">
                <a:moveTo>
                  <a:pt x="41512" y="338"/>
                </a:moveTo>
                <a:cubicBezTo>
                  <a:pt x="38337" y="10921"/>
                  <a:pt x="27753" y="309107"/>
                  <a:pt x="20874" y="374988"/>
                </a:cubicBezTo>
                <a:cubicBezTo>
                  <a:pt x="13995" y="440869"/>
                  <a:pt x="-2144" y="384778"/>
                  <a:pt x="237" y="395626"/>
                </a:cubicBezTo>
                <a:cubicBezTo>
                  <a:pt x="2618" y="406474"/>
                  <a:pt x="33839" y="419174"/>
                  <a:pt x="35162" y="440076"/>
                </a:cubicBezTo>
                <a:cubicBezTo>
                  <a:pt x="36485" y="460978"/>
                  <a:pt x="11349" y="469709"/>
                  <a:pt x="8174" y="521038"/>
                </a:cubicBezTo>
                <a:cubicBezTo>
                  <a:pt x="4999" y="572367"/>
                  <a:pt x="6587" y="706247"/>
                  <a:pt x="16112" y="748051"/>
                </a:cubicBezTo>
                <a:cubicBezTo>
                  <a:pt x="25637" y="789855"/>
                  <a:pt x="65324" y="771863"/>
                  <a:pt x="65324" y="771863"/>
                </a:cubicBezTo>
                <a:lnTo>
                  <a:pt x="528874" y="971888"/>
                </a:lnTo>
                <a:cubicBezTo>
                  <a:pt x="591845" y="995700"/>
                  <a:pt x="526228" y="952573"/>
                  <a:pt x="443149" y="914738"/>
                </a:cubicBezTo>
                <a:cubicBezTo>
                  <a:pt x="360070" y="876903"/>
                  <a:pt x="97868" y="817107"/>
                  <a:pt x="30399" y="744876"/>
                </a:cubicBezTo>
                <a:cubicBezTo>
                  <a:pt x="-37070" y="672645"/>
                  <a:pt x="36749" y="553582"/>
                  <a:pt x="38337" y="481351"/>
                </a:cubicBezTo>
                <a:cubicBezTo>
                  <a:pt x="39924" y="409120"/>
                  <a:pt x="37278" y="392450"/>
                  <a:pt x="39924" y="311488"/>
                </a:cubicBezTo>
                <a:cubicBezTo>
                  <a:pt x="42570" y="230526"/>
                  <a:pt x="44687" y="-10245"/>
                  <a:pt x="41512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0EAB5788-5CC8-42A1-B724-84E6A9CD16C4}"/>
              </a:ext>
            </a:extLst>
          </p:cNvPr>
          <p:cNvSpPr/>
          <p:nvPr/>
        </p:nvSpPr>
        <p:spPr>
          <a:xfrm>
            <a:off x="5801821" y="5772150"/>
            <a:ext cx="18050" cy="738862"/>
          </a:xfrm>
          <a:custGeom>
            <a:avLst/>
            <a:gdLst>
              <a:gd name="connsiteX0" fmla="*/ 17954 w 18050"/>
              <a:gd name="connsiteY0" fmla="*/ 0 h 738862"/>
              <a:gd name="connsiteX1" fmla="*/ 492 w 18050"/>
              <a:gd name="connsiteY1" fmla="*/ 392113 h 738862"/>
              <a:gd name="connsiteX2" fmla="*/ 5254 w 18050"/>
              <a:gd name="connsiteY2" fmla="*/ 477838 h 738862"/>
              <a:gd name="connsiteX3" fmla="*/ 10017 w 18050"/>
              <a:gd name="connsiteY3" fmla="*/ 738188 h 738862"/>
              <a:gd name="connsiteX4" fmla="*/ 6842 w 18050"/>
              <a:gd name="connsiteY4" fmla="*/ 392113 h 738862"/>
              <a:gd name="connsiteX5" fmla="*/ 17954 w 18050"/>
              <a:gd name="connsiteY5" fmla="*/ 0 h 73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0" h="738862">
                <a:moveTo>
                  <a:pt x="17954" y="0"/>
                </a:moveTo>
                <a:cubicBezTo>
                  <a:pt x="16896" y="0"/>
                  <a:pt x="2609" y="312473"/>
                  <a:pt x="492" y="392113"/>
                </a:cubicBezTo>
                <a:cubicBezTo>
                  <a:pt x="-1625" y="471753"/>
                  <a:pt x="3667" y="420159"/>
                  <a:pt x="5254" y="477838"/>
                </a:cubicBezTo>
                <a:cubicBezTo>
                  <a:pt x="6841" y="535517"/>
                  <a:pt x="9752" y="752475"/>
                  <a:pt x="10017" y="738188"/>
                </a:cubicBezTo>
                <a:cubicBezTo>
                  <a:pt x="10282" y="723901"/>
                  <a:pt x="2609" y="514880"/>
                  <a:pt x="6842" y="392113"/>
                </a:cubicBezTo>
                <a:cubicBezTo>
                  <a:pt x="11075" y="269346"/>
                  <a:pt x="19012" y="0"/>
                  <a:pt x="179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82C7DBBC-9C3B-48C7-92DA-94E171FBE7FD}"/>
              </a:ext>
            </a:extLst>
          </p:cNvPr>
          <p:cNvSpPr/>
          <p:nvPr/>
        </p:nvSpPr>
        <p:spPr>
          <a:xfrm>
            <a:off x="5778283" y="5844418"/>
            <a:ext cx="16589" cy="416087"/>
          </a:xfrm>
          <a:custGeom>
            <a:avLst/>
            <a:gdLst>
              <a:gd name="connsiteX0" fmla="*/ 217 w 16589"/>
              <a:gd name="connsiteY0" fmla="*/ 5520 h 416087"/>
              <a:gd name="connsiteX1" fmla="*/ 6567 w 16589"/>
              <a:gd name="connsiteY1" fmla="*/ 372232 h 416087"/>
              <a:gd name="connsiteX2" fmla="*/ 16092 w 16589"/>
              <a:gd name="connsiteY2" fmla="*/ 386520 h 416087"/>
              <a:gd name="connsiteX3" fmla="*/ 14505 w 16589"/>
              <a:gd name="connsiteY3" fmla="*/ 165857 h 416087"/>
              <a:gd name="connsiteX4" fmla="*/ 217 w 16589"/>
              <a:gd name="connsiteY4" fmla="*/ 5520 h 4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9" h="416087">
                <a:moveTo>
                  <a:pt x="217" y="5520"/>
                </a:moveTo>
                <a:cubicBezTo>
                  <a:pt x="-1106" y="39916"/>
                  <a:pt x="3921" y="308732"/>
                  <a:pt x="6567" y="372232"/>
                </a:cubicBezTo>
                <a:cubicBezTo>
                  <a:pt x="9213" y="435732"/>
                  <a:pt x="14769" y="420916"/>
                  <a:pt x="16092" y="386520"/>
                </a:cubicBezTo>
                <a:cubicBezTo>
                  <a:pt x="17415" y="352124"/>
                  <a:pt x="15828" y="225388"/>
                  <a:pt x="14505" y="165857"/>
                </a:cubicBezTo>
                <a:cubicBezTo>
                  <a:pt x="13182" y="106326"/>
                  <a:pt x="1540" y="-28876"/>
                  <a:pt x="217" y="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FE212770-626B-4F46-BD8F-33BE8BD5CA49}"/>
              </a:ext>
            </a:extLst>
          </p:cNvPr>
          <p:cNvSpPr/>
          <p:nvPr/>
        </p:nvSpPr>
        <p:spPr>
          <a:xfrm>
            <a:off x="5802167" y="6524041"/>
            <a:ext cx="644736" cy="263785"/>
          </a:xfrm>
          <a:custGeom>
            <a:avLst/>
            <a:gdLst>
              <a:gd name="connsiteX0" fmla="*/ 1733 w 644736"/>
              <a:gd name="connsiteY0" fmla="*/ 584 h 263785"/>
              <a:gd name="connsiteX1" fmla="*/ 381146 w 644736"/>
              <a:gd name="connsiteY1" fmla="*/ 132347 h 263785"/>
              <a:gd name="connsiteX2" fmla="*/ 631971 w 644736"/>
              <a:gd name="connsiteY2" fmla="*/ 262522 h 263785"/>
              <a:gd name="connsiteX3" fmla="*/ 544658 w 644736"/>
              <a:gd name="connsiteY3" fmla="*/ 186322 h 263785"/>
              <a:gd name="connsiteX4" fmla="*/ 1733 w 644736"/>
              <a:gd name="connsiteY4" fmla="*/ 584 h 26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736" h="263785">
                <a:moveTo>
                  <a:pt x="1733" y="584"/>
                </a:moveTo>
                <a:cubicBezTo>
                  <a:pt x="-25519" y="-8412"/>
                  <a:pt x="276106" y="88691"/>
                  <a:pt x="381146" y="132347"/>
                </a:cubicBezTo>
                <a:cubicBezTo>
                  <a:pt x="486186" y="176003"/>
                  <a:pt x="604719" y="253526"/>
                  <a:pt x="631971" y="262522"/>
                </a:cubicBezTo>
                <a:cubicBezTo>
                  <a:pt x="659223" y="271518"/>
                  <a:pt x="648375" y="231037"/>
                  <a:pt x="544658" y="186322"/>
                </a:cubicBezTo>
                <a:cubicBezTo>
                  <a:pt x="440941" y="141607"/>
                  <a:pt x="28985" y="9580"/>
                  <a:pt x="1733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C1C5443F-6F38-4008-98B6-2B921CF76C7A}"/>
              </a:ext>
            </a:extLst>
          </p:cNvPr>
          <p:cNvSpPr/>
          <p:nvPr/>
        </p:nvSpPr>
        <p:spPr>
          <a:xfrm>
            <a:off x="5739600" y="6579731"/>
            <a:ext cx="651337" cy="207723"/>
          </a:xfrm>
          <a:custGeom>
            <a:avLst/>
            <a:gdLst>
              <a:gd name="connsiteX0" fmla="*/ 800 w 651337"/>
              <a:gd name="connsiteY0" fmla="*/ 5219 h 207723"/>
              <a:gd name="connsiteX1" fmla="*/ 297663 w 651337"/>
              <a:gd name="connsiteY1" fmla="*/ 48082 h 207723"/>
              <a:gd name="connsiteX2" fmla="*/ 637388 w 651337"/>
              <a:gd name="connsiteY2" fmla="*/ 205244 h 207723"/>
              <a:gd name="connsiteX3" fmla="*/ 550075 w 651337"/>
              <a:gd name="connsiteY3" fmla="*/ 135394 h 207723"/>
              <a:gd name="connsiteX4" fmla="*/ 221463 w 651337"/>
              <a:gd name="connsiteY4" fmla="*/ 16332 h 207723"/>
              <a:gd name="connsiteX5" fmla="*/ 800 w 651337"/>
              <a:gd name="connsiteY5" fmla="*/ 5219 h 2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337" h="207723">
                <a:moveTo>
                  <a:pt x="800" y="5219"/>
                </a:moveTo>
                <a:cubicBezTo>
                  <a:pt x="13500" y="10511"/>
                  <a:pt x="191565" y="14745"/>
                  <a:pt x="297663" y="48082"/>
                </a:cubicBezTo>
                <a:cubicBezTo>
                  <a:pt x="403761" y="81419"/>
                  <a:pt x="595320" y="190692"/>
                  <a:pt x="637388" y="205244"/>
                </a:cubicBezTo>
                <a:cubicBezTo>
                  <a:pt x="679456" y="219796"/>
                  <a:pt x="619396" y="166879"/>
                  <a:pt x="550075" y="135394"/>
                </a:cubicBezTo>
                <a:cubicBezTo>
                  <a:pt x="480754" y="103909"/>
                  <a:pt x="313538" y="39615"/>
                  <a:pt x="221463" y="16332"/>
                </a:cubicBezTo>
                <a:cubicBezTo>
                  <a:pt x="129388" y="-6951"/>
                  <a:pt x="-11900" y="-73"/>
                  <a:pt x="800" y="5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12A38D8A-72B2-4747-8AC0-94534FCEDD7C}"/>
              </a:ext>
            </a:extLst>
          </p:cNvPr>
          <p:cNvSpPr/>
          <p:nvPr/>
        </p:nvSpPr>
        <p:spPr>
          <a:xfrm>
            <a:off x="5955143" y="5570488"/>
            <a:ext cx="307889" cy="195337"/>
          </a:xfrm>
          <a:custGeom>
            <a:avLst/>
            <a:gdLst>
              <a:gd name="connsiteX0" fmla="*/ 2745 w 307889"/>
              <a:gd name="connsiteY0" fmla="*/ 3225 h 195337"/>
              <a:gd name="connsiteX1" fmla="*/ 269445 w 307889"/>
              <a:gd name="connsiteY1" fmla="*/ 111175 h 195337"/>
              <a:gd name="connsiteX2" fmla="*/ 301195 w 307889"/>
              <a:gd name="connsiteY2" fmla="*/ 195312 h 195337"/>
              <a:gd name="connsiteX3" fmla="*/ 291670 w 307889"/>
              <a:gd name="connsiteY3" fmla="*/ 119112 h 195337"/>
              <a:gd name="connsiteX4" fmla="*/ 140857 w 307889"/>
              <a:gd name="connsiteY4" fmla="*/ 38150 h 195337"/>
              <a:gd name="connsiteX5" fmla="*/ 2745 w 307889"/>
              <a:gd name="connsiteY5" fmla="*/ 3225 h 1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889" h="195337">
                <a:moveTo>
                  <a:pt x="2745" y="3225"/>
                </a:moveTo>
                <a:cubicBezTo>
                  <a:pt x="24176" y="15396"/>
                  <a:pt x="219704" y="79161"/>
                  <a:pt x="269445" y="111175"/>
                </a:cubicBezTo>
                <a:cubicBezTo>
                  <a:pt x="319186" y="143189"/>
                  <a:pt x="297491" y="193989"/>
                  <a:pt x="301195" y="195312"/>
                </a:cubicBezTo>
                <a:cubicBezTo>
                  <a:pt x="304899" y="196635"/>
                  <a:pt x="318393" y="145306"/>
                  <a:pt x="291670" y="119112"/>
                </a:cubicBezTo>
                <a:cubicBezTo>
                  <a:pt x="264947" y="92918"/>
                  <a:pt x="190863" y="60640"/>
                  <a:pt x="140857" y="38150"/>
                </a:cubicBezTo>
                <a:cubicBezTo>
                  <a:pt x="90851" y="15661"/>
                  <a:pt x="-18686" y="-8946"/>
                  <a:pt x="2745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87C7AF6A-7707-4158-8257-6066F97FFB1E}"/>
              </a:ext>
            </a:extLst>
          </p:cNvPr>
          <p:cNvSpPr/>
          <p:nvPr/>
        </p:nvSpPr>
        <p:spPr>
          <a:xfrm>
            <a:off x="5941842" y="5589588"/>
            <a:ext cx="68608" cy="387350"/>
          </a:xfrm>
          <a:custGeom>
            <a:avLst/>
            <a:gdLst>
              <a:gd name="connsiteX0" fmla="*/ 171 w 68608"/>
              <a:gd name="connsiteY0" fmla="*/ 0 h 387350"/>
              <a:gd name="connsiteX1" fmla="*/ 47796 w 68608"/>
              <a:gd name="connsiteY1" fmla="*/ 250825 h 387350"/>
              <a:gd name="connsiteX2" fmla="*/ 54146 w 68608"/>
              <a:gd name="connsiteY2" fmla="*/ 387350 h 387350"/>
              <a:gd name="connsiteX3" fmla="*/ 66846 w 68608"/>
              <a:gd name="connsiteY3" fmla="*/ 249237 h 387350"/>
              <a:gd name="connsiteX4" fmla="*/ 171 w 68608"/>
              <a:gd name="connsiteY4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8" h="387350">
                <a:moveTo>
                  <a:pt x="171" y="0"/>
                </a:moveTo>
                <a:cubicBezTo>
                  <a:pt x="-3004" y="265"/>
                  <a:pt x="38800" y="186267"/>
                  <a:pt x="47796" y="250825"/>
                </a:cubicBezTo>
                <a:cubicBezTo>
                  <a:pt x="56792" y="315383"/>
                  <a:pt x="50971" y="387615"/>
                  <a:pt x="54146" y="387350"/>
                </a:cubicBezTo>
                <a:cubicBezTo>
                  <a:pt x="57321" y="387085"/>
                  <a:pt x="73990" y="314060"/>
                  <a:pt x="66846" y="249237"/>
                </a:cubicBezTo>
                <a:cubicBezTo>
                  <a:pt x="59702" y="184414"/>
                  <a:pt x="3346" y="-265"/>
                  <a:pt x="1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DF17F701-4BD6-4687-857E-9F8CA22FFADC}"/>
              </a:ext>
            </a:extLst>
          </p:cNvPr>
          <p:cNvSpPr/>
          <p:nvPr/>
        </p:nvSpPr>
        <p:spPr>
          <a:xfrm>
            <a:off x="6241157" y="5763011"/>
            <a:ext cx="69137" cy="548826"/>
          </a:xfrm>
          <a:custGeom>
            <a:avLst/>
            <a:gdLst>
              <a:gd name="connsiteX0" fmla="*/ 5656 w 69137"/>
              <a:gd name="connsiteY0" fmla="*/ 4377 h 548826"/>
              <a:gd name="connsiteX1" fmla="*/ 7243 w 69137"/>
              <a:gd name="connsiteY1" fmla="*/ 134552 h 548826"/>
              <a:gd name="connsiteX2" fmla="*/ 67568 w 69137"/>
              <a:gd name="connsiteY2" fmla="*/ 547302 h 548826"/>
              <a:gd name="connsiteX3" fmla="*/ 48518 w 69137"/>
              <a:gd name="connsiteY3" fmla="*/ 264727 h 548826"/>
              <a:gd name="connsiteX4" fmla="*/ 5656 w 69137"/>
              <a:gd name="connsiteY4" fmla="*/ 4377 h 5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37" h="548826">
                <a:moveTo>
                  <a:pt x="5656" y="4377"/>
                </a:moveTo>
                <a:cubicBezTo>
                  <a:pt x="-1223" y="-17319"/>
                  <a:pt x="-3076" y="44065"/>
                  <a:pt x="7243" y="134552"/>
                </a:cubicBezTo>
                <a:cubicBezTo>
                  <a:pt x="17562" y="225039"/>
                  <a:pt x="60689" y="525606"/>
                  <a:pt x="67568" y="547302"/>
                </a:cubicBezTo>
                <a:cubicBezTo>
                  <a:pt x="74447" y="568998"/>
                  <a:pt x="56985" y="353362"/>
                  <a:pt x="48518" y="264727"/>
                </a:cubicBezTo>
                <a:cubicBezTo>
                  <a:pt x="40051" y="176092"/>
                  <a:pt x="12535" y="26073"/>
                  <a:pt x="5656" y="4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4955F800-30B4-4E04-AA13-877FCDD8DD8A}"/>
              </a:ext>
            </a:extLst>
          </p:cNvPr>
          <p:cNvSpPr/>
          <p:nvPr/>
        </p:nvSpPr>
        <p:spPr>
          <a:xfrm>
            <a:off x="6410585" y="5981944"/>
            <a:ext cx="55427" cy="644749"/>
          </a:xfrm>
          <a:custGeom>
            <a:avLst/>
            <a:gdLst>
              <a:gd name="connsiteX0" fmla="*/ 23553 w 55427"/>
              <a:gd name="connsiteY0" fmla="*/ 31506 h 644749"/>
              <a:gd name="connsiteX1" fmla="*/ 1328 w 55427"/>
              <a:gd name="connsiteY1" fmla="*/ 117231 h 644749"/>
              <a:gd name="connsiteX2" fmla="*/ 2915 w 55427"/>
              <a:gd name="connsiteY2" fmla="*/ 593481 h 644749"/>
              <a:gd name="connsiteX3" fmla="*/ 6090 w 55427"/>
              <a:gd name="connsiteY3" fmla="*/ 636344 h 644749"/>
              <a:gd name="connsiteX4" fmla="*/ 55303 w 55427"/>
              <a:gd name="connsiteY4" fmla="*/ 636344 h 644749"/>
              <a:gd name="connsiteX5" fmla="*/ 20378 w 55427"/>
              <a:gd name="connsiteY5" fmla="*/ 556969 h 644749"/>
              <a:gd name="connsiteX6" fmla="*/ 23553 w 55427"/>
              <a:gd name="connsiteY6" fmla="*/ 31506 h 6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27" h="644749">
                <a:moveTo>
                  <a:pt x="23553" y="31506"/>
                </a:moveTo>
                <a:cubicBezTo>
                  <a:pt x="20378" y="-41784"/>
                  <a:pt x="4768" y="23569"/>
                  <a:pt x="1328" y="117231"/>
                </a:cubicBezTo>
                <a:cubicBezTo>
                  <a:pt x="-2112" y="210893"/>
                  <a:pt x="2121" y="506962"/>
                  <a:pt x="2915" y="593481"/>
                </a:cubicBezTo>
                <a:cubicBezTo>
                  <a:pt x="3709" y="680000"/>
                  <a:pt x="-2641" y="629200"/>
                  <a:pt x="6090" y="636344"/>
                </a:cubicBezTo>
                <a:cubicBezTo>
                  <a:pt x="14821" y="643488"/>
                  <a:pt x="52922" y="649573"/>
                  <a:pt x="55303" y="636344"/>
                </a:cubicBezTo>
                <a:cubicBezTo>
                  <a:pt x="57684" y="623115"/>
                  <a:pt x="25140" y="655659"/>
                  <a:pt x="20378" y="556969"/>
                </a:cubicBezTo>
                <a:cubicBezTo>
                  <a:pt x="15616" y="458279"/>
                  <a:pt x="26728" y="104796"/>
                  <a:pt x="23553" y="3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33D8BE11-E809-4F3D-96AF-B9409030A758}"/>
              </a:ext>
            </a:extLst>
          </p:cNvPr>
          <p:cNvSpPr/>
          <p:nvPr/>
        </p:nvSpPr>
        <p:spPr>
          <a:xfrm>
            <a:off x="6351451" y="5967047"/>
            <a:ext cx="51484" cy="751731"/>
          </a:xfrm>
          <a:custGeom>
            <a:avLst/>
            <a:gdLst>
              <a:gd name="connsiteX0" fmla="*/ 36649 w 51484"/>
              <a:gd name="connsiteY0" fmla="*/ 366 h 751731"/>
              <a:gd name="connsiteX1" fmla="*/ 137 w 51484"/>
              <a:gd name="connsiteY1" fmla="*/ 70216 h 751731"/>
              <a:gd name="connsiteX2" fmla="*/ 23949 w 51484"/>
              <a:gd name="connsiteY2" fmla="*/ 436928 h 751731"/>
              <a:gd name="connsiteX3" fmla="*/ 17599 w 51484"/>
              <a:gd name="connsiteY3" fmla="*/ 549641 h 751731"/>
              <a:gd name="connsiteX4" fmla="*/ 46174 w 51484"/>
              <a:gd name="connsiteY4" fmla="*/ 751253 h 751731"/>
              <a:gd name="connsiteX5" fmla="*/ 49349 w 51484"/>
              <a:gd name="connsiteY5" fmla="*/ 487728 h 751731"/>
              <a:gd name="connsiteX6" fmla="*/ 22362 w 51484"/>
              <a:gd name="connsiteY6" fmla="*/ 78153 h 751731"/>
              <a:gd name="connsiteX7" fmla="*/ 36649 w 51484"/>
              <a:gd name="connsiteY7" fmla="*/ 366 h 75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84" h="751731">
                <a:moveTo>
                  <a:pt x="36649" y="366"/>
                </a:moveTo>
                <a:cubicBezTo>
                  <a:pt x="32945" y="-957"/>
                  <a:pt x="2254" y="-2544"/>
                  <a:pt x="137" y="70216"/>
                </a:cubicBezTo>
                <a:cubicBezTo>
                  <a:pt x="-1980" y="142976"/>
                  <a:pt x="21039" y="357024"/>
                  <a:pt x="23949" y="436928"/>
                </a:cubicBezTo>
                <a:cubicBezTo>
                  <a:pt x="26859" y="516832"/>
                  <a:pt x="13895" y="497254"/>
                  <a:pt x="17599" y="549641"/>
                </a:cubicBezTo>
                <a:cubicBezTo>
                  <a:pt x="21303" y="602029"/>
                  <a:pt x="40882" y="761572"/>
                  <a:pt x="46174" y="751253"/>
                </a:cubicBezTo>
                <a:cubicBezTo>
                  <a:pt x="51466" y="740934"/>
                  <a:pt x="53318" y="599911"/>
                  <a:pt x="49349" y="487728"/>
                </a:cubicBezTo>
                <a:cubicBezTo>
                  <a:pt x="45380" y="375545"/>
                  <a:pt x="25801" y="156999"/>
                  <a:pt x="22362" y="78153"/>
                </a:cubicBezTo>
                <a:cubicBezTo>
                  <a:pt x="18923" y="-693"/>
                  <a:pt x="40353" y="1689"/>
                  <a:pt x="36649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7B60EA31-3A6A-4D0A-9DB0-61C62DCBE88C}"/>
              </a:ext>
            </a:extLst>
          </p:cNvPr>
          <p:cNvSpPr/>
          <p:nvPr/>
        </p:nvSpPr>
        <p:spPr>
          <a:xfrm>
            <a:off x="6382625" y="5973116"/>
            <a:ext cx="40596" cy="253155"/>
          </a:xfrm>
          <a:custGeom>
            <a:avLst/>
            <a:gdLst>
              <a:gd name="connsiteX0" fmla="*/ 40400 w 40596"/>
              <a:gd name="connsiteY0" fmla="*/ 647 h 253155"/>
              <a:gd name="connsiteX1" fmla="*/ 713 w 40596"/>
              <a:gd name="connsiteY1" fmla="*/ 78434 h 253155"/>
              <a:gd name="connsiteX2" fmla="*/ 15000 w 40596"/>
              <a:gd name="connsiteY2" fmla="*/ 253059 h 253155"/>
              <a:gd name="connsiteX3" fmla="*/ 16588 w 40596"/>
              <a:gd name="connsiteY3" fmla="*/ 53034 h 253155"/>
              <a:gd name="connsiteX4" fmla="*/ 40400 w 40596"/>
              <a:gd name="connsiteY4" fmla="*/ 647 h 2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6" h="253155">
                <a:moveTo>
                  <a:pt x="40400" y="647"/>
                </a:moveTo>
                <a:cubicBezTo>
                  <a:pt x="37754" y="4880"/>
                  <a:pt x="4946" y="36365"/>
                  <a:pt x="713" y="78434"/>
                </a:cubicBezTo>
                <a:cubicBezTo>
                  <a:pt x="-3520" y="120503"/>
                  <a:pt x="12354" y="257292"/>
                  <a:pt x="15000" y="253059"/>
                </a:cubicBezTo>
                <a:cubicBezTo>
                  <a:pt x="17646" y="248826"/>
                  <a:pt x="15000" y="93251"/>
                  <a:pt x="16588" y="53034"/>
                </a:cubicBezTo>
                <a:cubicBezTo>
                  <a:pt x="18176" y="12817"/>
                  <a:pt x="43046" y="-3586"/>
                  <a:pt x="40400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C5A43A1D-6DCF-4F4D-92FB-F321E6F3A2E3}"/>
              </a:ext>
            </a:extLst>
          </p:cNvPr>
          <p:cNvSpPr/>
          <p:nvPr/>
        </p:nvSpPr>
        <p:spPr>
          <a:xfrm>
            <a:off x="6492875" y="5481638"/>
            <a:ext cx="385160" cy="45435"/>
          </a:xfrm>
          <a:custGeom>
            <a:avLst/>
            <a:gdLst>
              <a:gd name="connsiteX0" fmla="*/ 0 w 385160"/>
              <a:gd name="connsiteY0" fmla="*/ 0 h 45435"/>
              <a:gd name="connsiteX1" fmla="*/ 236538 w 385160"/>
              <a:gd name="connsiteY1" fmla="*/ 33337 h 45435"/>
              <a:gd name="connsiteX2" fmla="*/ 382588 w 385160"/>
              <a:gd name="connsiteY2" fmla="*/ 44450 h 45435"/>
              <a:gd name="connsiteX3" fmla="*/ 115888 w 385160"/>
              <a:gd name="connsiteY3" fmla="*/ 11112 h 45435"/>
              <a:gd name="connsiteX4" fmla="*/ 0 w 385160"/>
              <a:gd name="connsiteY4" fmla="*/ 0 h 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60" h="45435">
                <a:moveTo>
                  <a:pt x="0" y="0"/>
                </a:moveTo>
                <a:lnTo>
                  <a:pt x="236538" y="33337"/>
                </a:lnTo>
                <a:cubicBezTo>
                  <a:pt x="300303" y="40745"/>
                  <a:pt x="402696" y="48154"/>
                  <a:pt x="382588" y="44450"/>
                </a:cubicBezTo>
                <a:cubicBezTo>
                  <a:pt x="362480" y="40746"/>
                  <a:pt x="115888" y="11112"/>
                  <a:pt x="115888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9856337-AFEC-45D4-AA83-707A32484A9F}"/>
              </a:ext>
            </a:extLst>
          </p:cNvPr>
          <p:cNvSpPr/>
          <p:nvPr/>
        </p:nvSpPr>
        <p:spPr>
          <a:xfrm>
            <a:off x="6849236" y="5455851"/>
            <a:ext cx="251657" cy="491744"/>
          </a:xfrm>
          <a:custGeom>
            <a:avLst/>
            <a:gdLst>
              <a:gd name="connsiteX0" fmla="*/ 827 w 251657"/>
              <a:gd name="connsiteY0" fmla="*/ 3562 h 491744"/>
              <a:gd name="connsiteX1" fmla="*/ 118302 w 251657"/>
              <a:gd name="connsiteY1" fmla="*/ 122624 h 491744"/>
              <a:gd name="connsiteX2" fmla="*/ 145289 w 251657"/>
              <a:gd name="connsiteY2" fmla="*/ 251212 h 491744"/>
              <a:gd name="connsiteX3" fmla="*/ 150052 w 251657"/>
              <a:gd name="connsiteY3" fmla="*/ 221049 h 491744"/>
              <a:gd name="connsiteX4" fmla="*/ 215139 w 251657"/>
              <a:gd name="connsiteY4" fmla="*/ 281374 h 491744"/>
              <a:gd name="connsiteX5" fmla="*/ 235777 w 251657"/>
              <a:gd name="connsiteY5" fmla="*/ 322649 h 491744"/>
              <a:gd name="connsiteX6" fmla="*/ 251652 w 251657"/>
              <a:gd name="connsiteY6" fmla="*/ 305187 h 491744"/>
              <a:gd name="connsiteX7" fmla="*/ 234189 w 251657"/>
              <a:gd name="connsiteY7" fmla="*/ 375037 h 491744"/>
              <a:gd name="connsiteX8" fmla="*/ 194502 w 251657"/>
              <a:gd name="connsiteY8" fmla="*/ 371862 h 491744"/>
              <a:gd name="connsiteX9" fmla="*/ 199264 w 251657"/>
              <a:gd name="connsiteY9" fmla="*/ 476637 h 491744"/>
              <a:gd name="connsiteX10" fmla="*/ 134177 w 251657"/>
              <a:gd name="connsiteY10" fmla="*/ 486162 h 491744"/>
              <a:gd name="connsiteX11" fmla="*/ 173864 w 251657"/>
              <a:gd name="connsiteY11" fmla="*/ 429012 h 491744"/>
              <a:gd name="connsiteX12" fmla="*/ 231014 w 251657"/>
              <a:gd name="connsiteY12" fmla="*/ 357574 h 491744"/>
              <a:gd name="connsiteX13" fmla="*/ 231014 w 251657"/>
              <a:gd name="connsiteY13" fmla="*/ 322649 h 491744"/>
              <a:gd name="connsiteX14" fmla="*/ 148464 w 251657"/>
              <a:gd name="connsiteY14" fmla="*/ 211524 h 491744"/>
              <a:gd name="connsiteX15" fmla="*/ 88139 w 251657"/>
              <a:gd name="connsiteY15" fmla="*/ 89287 h 491744"/>
              <a:gd name="connsiteX16" fmla="*/ 65914 w 251657"/>
              <a:gd name="connsiteY16" fmla="*/ 36899 h 491744"/>
              <a:gd name="connsiteX17" fmla="*/ 827 w 251657"/>
              <a:gd name="connsiteY17" fmla="*/ 3562 h 4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1657" h="491744">
                <a:moveTo>
                  <a:pt x="827" y="3562"/>
                </a:moveTo>
                <a:cubicBezTo>
                  <a:pt x="9558" y="17849"/>
                  <a:pt x="94225" y="81349"/>
                  <a:pt x="118302" y="122624"/>
                </a:cubicBezTo>
                <a:cubicBezTo>
                  <a:pt x="142379" y="163899"/>
                  <a:pt x="139997" y="234808"/>
                  <a:pt x="145289" y="251212"/>
                </a:cubicBezTo>
                <a:cubicBezTo>
                  <a:pt x="150581" y="267616"/>
                  <a:pt x="138410" y="216022"/>
                  <a:pt x="150052" y="221049"/>
                </a:cubicBezTo>
                <a:cubicBezTo>
                  <a:pt x="161694" y="226076"/>
                  <a:pt x="200852" y="264441"/>
                  <a:pt x="215139" y="281374"/>
                </a:cubicBezTo>
                <a:cubicBezTo>
                  <a:pt x="229426" y="298307"/>
                  <a:pt x="229692" y="318680"/>
                  <a:pt x="235777" y="322649"/>
                </a:cubicBezTo>
                <a:cubicBezTo>
                  <a:pt x="241862" y="326618"/>
                  <a:pt x="251917" y="296456"/>
                  <a:pt x="251652" y="305187"/>
                </a:cubicBezTo>
                <a:cubicBezTo>
                  <a:pt x="251387" y="313918"/>
                  <a:pt x="243714" y="363925"/>
                  <a:pt x="234189" y="375037"/>
                </a:cubicBezTo>
                <a:cubicBezTo>
                  <a:pt x="224664" y="386150"/>
                  <a:pt x="200323" y="354929"/>
                  <a:pt x="194502" y="371862"/>
                </a:cubicBezTo>
                <a:cubicBezTo>
                  <a:pt x="188681" y="388795"/>
                  <a:pt x="209318" y="457587"/>
                  <a:pt x="199264" y="476637"/>
                </a:cubicBezTo>
                <a:cubicBezTo>
                  <a:pt x="189210" y="495687"/>
                  <a:pt x="138410" y="494099"/>
                  <a:pt x="134177" y="486162"/>
                </a:cubicBezTo>
                <a:cubicBezTo>
                  <a:pt x="129944" y="478225"/>
                  <a:pt x="157725" y="450443"/>
                  <a:pt x="173864" y="429012"/>
                </a:cubicBezTo>
                <a:cubicBezTo>
                  <a:pt x="190003" y="407581"/>
                  <a:pt x="221489" y="375301"/>
                  <a:pt x="231014" y="357574"/>
                </a:cubicBezTo>
                <a:cubicBezTo>
                  <a:pt x="240539" y="339847"/>
                  <a:pt x="244772" y="346991"/>
                  <a:pt x="231014" y="322649"/>
                </a:cubicBezTo>
                <a:cubicBezTo>
                  <a:pt x="217256" y="298307"/>
                  <a:pt x="172276" y="250418"/>
                  <a:pt x="148464" y="211524"/>
                </a:cubicBezTo>
                <a:cubicBezTo>
                  <a:pt x="124652" y="172630"/>
                  <a:pt x="101897" y="118391"/>
                  <a:pt x="88139" y="89287"/>
                </a:cubicBezTo>
                <a:cubicBezTo>
                  <a:pt x="74381" y="60183"/>
                  <a:pt x="76762" y="52245"/>
                  <a:pt x="65914" y="36899"/>
                </a:cubicBezTo>
                <a:cubicBezTo>
                  <a:pt x="55066" y="21553"/>
                  <a:pt x="-7904" y="-10725"/>
                  <a:pt x="827" y="3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A3EA3B11-C254-4D3C-8F18-33DCCF45A368}"/>
              </a:ext>
            </a:extLst>
          </p:cNvPr>
          <p:cNvSpPr/>
          <p:nvPr/>
        </p:nvSpPr>
        <p:spPr>
          <a:xfrm>
            <a:off x="6814947" y="5493890"/>
            <a:ext cx="365316" cy="837484"/>
          </a:xfrm>
          <a:custGeom>
            <a:avLst/>
            <a:gdLst>
              <a:gd name="connsiteX0" fmla="*/ 191 w 365316"/>
              <a:gd name="connsiteY0" fmla="*/ 38548 h 837484"/>
              <a:gd name="connsiteX1" fmla="*/ 66866 w 365316"/>
              <a:gd name="connsiteY1" fmla="*/ 6798 h 837484"/>
              <a:gd name="connsiteX2" fmla="*/ 130366 w 365316"/>
              <a:gd name="connsiteY2" fmla="*/ 195710 h 837484"/>
              <a:gd name="connsiteX3" fmla="*/ 136716 w 365316"/>
              <a:gd name="connsiteY3" fmla="*/ 254448 h 837484"/>
              <a:gd name="connsiteX4" fmla="*/ 151003 w 365316"/>
              <a:gd name="connsiteY4" fmla="*/ 292548 h 837484"/>
              <a:gd name="connsiteX5" fmla="*/ 174816 w 365316"/>
              <a:gd name="connsiteY5" fmla="*/ 378273 h 837484"/>
              <a:gd name="connsiteX6" fmla="*/ 182753 w 365316"/>
              <a:gd name="connsiteY6" fmla="*/ 508448 h 837484"/>
              <a:gd name="connsiteX7" fmla="*/ 184341 w 365316"/>
              <a:gd name="connsiteY7" fmla="*/ 583060 h 837484"/>
              <a:gd name="connsiteX8" fmla="*/ 365316 w 365316"/>
              <a:gd name="connsiteY8" fmla="*/ 837060 h 837484"/>
              <a:gd name="connsiteX9" fmla="*/ 182753 w 365316"/>
              <a:gd name="connsiteY9" fmla="*/ 516385 h 837484"/>
              <a:gd name="connsiteX10" fmla="*/ 130366 w 365316"/>
              <a:gd name="connsiteY10" fmla="*/ 136973 h 837484"/>
              <a:gd name="connsiteX11" fmla="*/ 49403 w 365316"/>
              <a:gd name="connsiteY11" fmla="*/ 6798 h 837484"/>
              <a:gd name="connsiteX12" fmla="*/ 191 w 365316"/>
              <a:gd name="connsiteY12" fmla="*/ 38548 h 8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316" h="837484">
                <a:moveTo>
                  <a:pt x="191" y="38548"/>
                </a:moveTo>
                <a:cubicBezTo>
                  <a:pt x="3101" y="38548"/>
                  <a:pt x="45170" y="-19396"/>
                  <a:pt x="66866" y="6798"/>
                </a:cubicBezTo>
                <a:cubicBezTo>
                  <a:pt x="88562" y="32992"/>
                  <a:pt x="118724" y="154435"/>
                  <a:pt x="130366" y="195710"/>
                </a:cubicBezTo>
                <a:cubicBezTo>
                  <a:pt x="142008" y="236985"/>
                  <a:pt x="133277" y="238308"/>
                  <a:pt x="136716" y="254448"/>
                </a:cubicBezTo>
                <a:cubicBezTo>
                  <a:pt x="140155" y="270588"/>
                  <a:pt x="144653" y="271911"/>
                  <a:pt x="151003" y="292548"/>
                </a:cubicBezTo>
                <a:cubicBezTo>
                  <a:pt x="157353" y="313185"/>
                  <a:pt x="169524" y="342290"/>
                  <a:pt x="174816" y="378273"/>
                </a:cubicBezTo>
                <a:cubicBezTo>
                  <a:pt x="180108" y="414256"/>
                  <a:pt x="181166" y="474317"/>
                  <a:pt x="182753" y="508448"/>
                </a:cubicBezTo>
                <a:cubicBezTo>
                  <a:pt x="184340" y="542579"/>
                  <a:pt x="153914" y="528291"/>
                  <a:pt x="184341" y="583060"/>
                </a:cubicBezTo>
                <a:cubicBezTo>
                  <a:pt x="214768" y="637829"/>
                  <a:pt x="365581" y="848172"/>
                  <a:pt x="365316" y="837060"/>
                </a:cubicBezTo>
                <a:cubicBezTo>
                  <a:pt x="365051" y="825948"/>
                  <a:pt x="221911" y="633066"/>
                  <a:pt x="182753" y="516385"/>
                </a:cubicBezTo>
                <a:cubicBezTo>
                  <a:pt x="143595" y="399704"/>
                  <a:pt x="152591" y="221904"/>
                  <a:pt x="130366" y="136973"/>
                </a:cubicBezTo>
                <a:cubicBezTo>
                  <a:pt x="108141" y="52042"/>
                  <a:pt x="70570" y="27171"/>
                  <a:pt x="49403" y="6798"/>
                </a:cubicBezTo>
                <a:cubicBezTo>
                  <a:pt x="28236" y="-13575"/>
                  <a:pt x="-2719" y="38548"/>
                  <a:pt x="191" y="38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48CDBF99-C8F9-40E2-BF66-6E627FE4C2F0}"/>
              </a:ext>
            </a:extLst>
          </p:cNvPr>
          <p:cNvSpPr/>
          <p:nvPr/>
        </p:nvSpPr>
        <p:spPr>
          <a:xfrm>
            <a:off x="6809948" y="5441833"/>
            <a:ext cx="357615" cy="58727"/>
          </a:xfrm>
          <a:custGeom>
            <a:avLst/>
            <a:gdLst>
              <a:gd name="connsiteX0" fmla="*/ 357615 w 357615"/>
              <a:gd name="connsiteY0" fmla="*/ 8055 h 58727"/>
              <a:gd name="connsiteX1" fmla="*/ 30590 w 357615"/>
              <a:gd name="connsiteY1" fmla="*/ 117 h 58727"/>
              <a:gd name="connsiteX2" fmla="*/ 67102 w 357615"/>
              <a:gd name="connsiteY2" fmla="*/ 14405 h 58727"/>
              <a:gd name="connsiteX3" fmla="*/ 21065 w 357615"/>
              <a:gd name="connsiteY3" fmla="*/ 46155 h 58727"/>
              <a:gd name="connsiteX4" fmla="*/ 9952 w 357615"/>
              <a:gd name="connsiteY4" fmla="*/ 57267 h 58727"/>
              <a:gd name="connsiteX5" fmla="*/ 32177 w 357615"/>
              <a:gd name="connsiteY5" fmla="*/ 15992 h 58727"/>
              <a:gd name="connsiteX6" fmla="*/ 357615 w 357615"/>
              <a:gd name="connsiteY6" fmla="*/ 8055 h 5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615" h="58727">
                <a:moveTo>
                  <a:pt x="357615" y="8055"/>
                </a:moveTo>
                <a:cubicBezTo>
                  <a:pt x="357351" y="5409"/>
                  <a:pt x="79009" y="-941"/>
                  <a:pt x="30590" y="117"/>
                </a:cubicBezTo>
                <a:cubicBezTo>
                  <a:pt x="-17829" y="1175"/>
                  <a:pt x="68689" y="6732"/>
                  <a:pt x="67102" y="14405"/>
                </a:cubicBezTo>
                <a:cubicBezTo>
                  <a:pt x="65515" y="22078"/>
                  <a:pt x="30590" y="39011"/>
                  <a:pt x="21065" y="46155"/>
                </a:cubicBezTo>
                <a:cubicBezTo>
                  <a:pt x="11540" y="53299"/>
                  <a:pt x="8100" y="62294"/>
                  <a:pt x="9952" y="57267"/>
                </a:cubicBezTo>
                <a:cubicBezTo>
                  <a:pt x="11804" y="52240"/>
                  <a:pt x="-24973" y="20755"/>
                  <a:pt x="32177" y="15992"/>
                </a:cubicBezTo>
                <a:cubicBezTo>
                  <a:pt x="89327" y="11230"/>
                  <a:pt x="357879" y="10701"/>
                  <a:pt x="357615" y="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373C4EAA-59FF-423A-AD72-E39727D6A7A5}"/>
              </a:ext>
            </a:extLst>
          </p:cNvPr>
          <p:cNvSpPr/>
          <p:nvPr/>
        </p:nvSpPr>
        <p:spPr>
          <a:xfrm>
            <a:off x="7167235" y="5407637"/>
            <a:ext cx="710857" cy="947118"/>
          </a:xfrm>
          <a:custGeom>
            <a:avLst/>
            <a:gdLst>
              <a:gd name="connsiteX0" fmla="*/ 8265 w 710857"/>
              <a:gd name="connsiteY0" fmla="*/ 976 h 947118"/>
              <a:gd name="connsiteX1" fmla="*/ 209878 w 710857"/>
              <a:gd name="connsiteY1" fmla="*/ 99401 h 947118"/>
              <a:gd name="connsiteX2" fmla="*/ 482928 w 710857"/>
              <a:gd name="connsiteY2" fmla="*/ 245451 h 947118"/>
              <a:gd name="connsiteX3" fmla="*/ 644853 w 710857"/>
              <a:gd name="connsiteY3" fmla="*/ 585176 h 947118"/>
              <a:gd name="connsiteX4" fmla="*/ 708353 w 710857"/>
              <a:gd name="connsiteY4" fmla="*/ 945538 h 947118"/>
              <a:gd name="connsiteX5" fmla="*/ 676603 w 710857"/>
              <a:gd name="connsiteY5" fmla="*/ 697888 h 947118"/>
              <a:gd name="connsiteX6" fmla="*/ 486103 w 710857"/>
              <a:gd name="connsiteY6" fmla="*/ 262913 h 947118"/>
              <a:gd name="connsiteX7" fmla="*/ 84465 w 710857"/>
              <a:gd name="connsiteY7" fmla="*/ 61301 h 947118"/>
              <a:gd name="connsiteX8" fmla="*/ 8265 w 710857"/>
              <a:gd name="connsiteY8" fmla="*/ 976 h 94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857" h="947118">
                <a:moveTo>
                  <a:pt x="8265" y="976"/>
                </a:moveTo>
                <a:cubicBezTo>
                  <a:pt x="29167" y="7326"/>
                  <a:pt x="209878" y="99401"/>
                  <a:pt x="209878" y="99401"/>
                </a:cubicBezTo>
                <a:cubicBezTo>
                  <a:pt x="288989" y="140147"/>
                  <a:pt x="410432" y="164489"/>
                  <a:pt x="482928" y="245451"/>
                </a:cubicBezTo>
                <a:cubicBezTo>
                  <a:pt x="555424" y="326413"/>
                  <a:pt x="607282" y="468495"/>
                  <a:pt x="644853" y="585176"/>
                </a:cubicBezTo>
                <a:cubicBezTo>
                  <a:pt x="682424" y="701857"/>
                  <a:pt x="703061" y="926753"/>
                  <a:pt x="708353" y="945538"/>
                </a:cubicBezTo>
                <a:cubicBezTo>
                  <a:pt x="713645" y="964323"/>
                  <a:pt x="713645" y="811659"/>
                  <a:pt x="676603" y="697888"/>
                </a:cubicBezTo>
                <a:cubicBezTo>
                  <a:pt x="639561" y="584117"/>
                  <a:pt x="584793" y="369011"/>
                  <a:pt x="486103" y="262913"/>
                </a:cubicBezTo>
                <a:cubicBezTo>
                  <a:pt x="387413" y="156815"/>
                  <a:pt x="165163" y="102840"/>
                  <a:pt x="84465" y="61301"/>
                </a:cubicBezTo>
                <a:cubicBezTo>
                  <a:pt x="3767" y="19762"/>
                  <a:pt x="-12637" y="-5374"/>
                  <a:pt x="8265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7E7CAD63-F7A2-4F10-8C1E-99442EE83944}"/>
              </a:ext>
            </a:extLst>
          </p:cNvPr>
          <p:cNvSpPr/>
          <p:nvPr/>
        </p:nvSpPr>
        <p:spPr>
          <a:xfrm>
            <a:off x="7162769" y="5442645"/>
            <a:ext cx="344483" cy="720648"/>
          </a:xfrm>
          <a:custGeom>
            <a:avLst/>
            <a:gdLst>
              <a:gd name="connsiteX0" fmla="*/ 31 w 344483"/>
              <a:gd name="connsiteY0" fmla="*/ 893 h 720648"/>
              <a:gd name="connsiteX1" fmla="*/ 69881 w 344483"/>
              <a:gd name="connsiteY1" fmla="*/ 108843 h 720648"/>
              <a:gd name="connsiteX2" fmla="*/ 76231 w 344483"/>
              <a:gd name="connsiteY2" fmla="*/ 212030 h 720648"/>
              <a:gd name="connsiteX3" fmla="*/ 90519 w 344483"/>
              <a:gd name="connsiteY3" fmla="*/ 337443 h 720648"/>
              <a:gd name="connsiteX4" fmla="*/ 120681 w 344483"/>
              <a:gd name="connsiteY4" fmla="*/ 402530 h 720648"/>
              <a:gd name="connsiteX5" fmla="*/ 217519 w 344483"/>
              <a:gd name="connsiteY5" fmla="*/ 523180 h 720648"/>
              <a:gd name="connsiteX6" fmla="*/ 342931 w 344483"/>
              <a:gd name="connsiteY6" fmla="*/ 720030 h 720648"/>
              <a:gd name="connsiteX7" fmla="*/ 274669 w 344483"/>
              <a:gd name="connsiteY7" fmla="*/ 575568 h 720648"/>
              <a:gd name="connsiteX8" fmla="*/ 90519 w 344483"/>
              <a:gd name="connsiteY8" fmla="*/ 313630 h 720648"/>
              <a:gd name="connsiteX9" fmla="*/ 79406 w 344483"/>
              <a:gd name="connsiteY9" fmla="*/ 72330 h 720648"/>
              <a:gd name="connsiteX10" fmla="*/ 31 w 344483"/>
              <a:gd name="connsiteY10" fmla="*/ 893 h 72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483" h="720648">
                <a:moveTo>
                  <a:pt x="31" y="893"/>
                </a:moveTo>
                <a:cubicBezTo>
                  <a:pt x="-1556" y="6978"/>
                  <a:pt x="57181" y="73654"/>
                  <a:pt x="69881" y="108843"/>
                </a:cubicBezTo>
                <a:cubicBezTo>
                  <a:pt x="82581" y="144032"/>
                  <a:pt x="72791" y="173930"/>
                  <a:pt x="76231" y="212030"/>
                </a:cubicBezTo>
                <a:cubicBezTo>
                  <a:pt x="79671" y="250130"/>
                  <a:pt x="83111" y="305693"/>
                  <a:pt x="90519" y="337443"/>
                </a:cubicBezTo>
                <a:cubicBezTo>
                  <a:pt x="97927" y="369193"/>
                  <a:pt x="99514" y="371574"/>
                  <a:pt x="120681" y="402530"/>
                </a:cubicBezTo>
                <a:cubicBezTo>
                  <a:pt x="141848" y="433486"/>
                  <a:pt x="180477" y="470263"/>
                  <a:pt x="217519" y="523180"/>
                </a:cubicBezTo>
                <a:cubicBezTo>
                  <a:pt x="254561" y="576097"/>
                  <a:pt x="333406" y="711299"/>
                  <a:pt x="342931" y="720030"/>
                </a:cubicBezTo>
                <a:cubicBezTo>
                  <a:pt x="352456" y="728761"/>
                  <a:pt x="316738" y="643301"/>
                  <a:pt x="274669" y="575568"/>
                </a:cubicBezTo>
                <a:cubicBezTo>
                  <a:pt x="232600" y="507835"/>
                  <a:pt x="123063" y="397503"/>
                  <a:pt x="90519" y="313630"/>
                </a:cubicBezTo>
                <a:cubicBezTo>
                  <a:pt x="57975" y="229757"/>
                  <a:pt x="95546" y="124717"/>
                  <a:pt x="79406" y="72330"/>
                </a:cubicBezTo>
                <a:cubicBezTo>
                  <a:pt x="63266" y="19943"/>
                  <a:pt x="1618" y="-5192"/>
                  <a:pt x="31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28B18DFE-7591-40A7-B43F-B1DA81F73C8F}"/>
              </a:ext>
            </a:extLst>
          </p:cNvPr>
          <p:cNvSpPr/>
          <p:nvPr/>
        </p:nvSpPr>
        <p:spPr>
          <a:xfrm>
            <a:off x="7280256" y="5541634"/>
            <a:ext cx="559683" cy="861896"/>
          </a:xfrm>
          <a:custGeom>
            <a:avLst/>
            <a:gdLst>
              <a:gd name="connsiteX0" fmla="*/ 19 w 559683"/>
              <a:gd name="connsiteY0" fmla="*/ 329 h 861896"/>
              <a:gd name="connsiteX1" fmla="*/ 269894 w 559683"/>
              <a:gd name="connsiteY1" fmla="*/ 84466 h 861896"/>
              <a:gd name="connsiteX2" fmla="*/ 428644 w 559683"/>
              <a:gd name="connsiteY2" fmla="*/ 281316 h 861896"/>
              <a:gd name="connsiteX3" fmla="*/ 525482 w 559683"/>
              <a:gd name="connsiteY3" fmla="*/ 651204 h 861896"/>
              <a:gd name="connsiteX4" fmla="*/ 557232 w 559683"/>
              <a:gd name="connsiteY4" fmla="*/ 852816 h 861896"/>
              <a:gd name="connsiteX5" fmla="*/ 468332 w 559683"/>
              <a:gd name="connsiteY5" fmla="*/ 362279 h 861896"/>
              <a:gd name="connsiteX6" fmla="*/ 257194 w 559683"/>
              <a:gd name="connsiteY6" fmla="*/ 68591 h 861896"/>
              <a:gd name="connsiteX7" fmla="*/ 19 w 559683"/>
              <a:gd name="connsiteY7" fmla="*/ 329 h 86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683" h="861896">
                <a:moveTo>
                  <a:pt x="19" y="329"/>
                </a:moveTo>
                <a:cubicBezTo>
                  <a:pt x="2136" y="2975"/>
                  <a:pt x="198457" y="37635"/>
                  <a:pt x="269894" y="84466"/>
                </a:cubicBezTo>
                <a:cubicBezTo>
                  <a:pt x="341331" y="131297"/>
                  <a:pt x="386046" y="186860"/>
                  <a:pt x="428644" y="281316"/>
                </a:cubicBezTo>
                <a:cubicBezTo>
                  <a:pt x="471242" y="375772"/>
                  <a:pt x="504051" y="555954"/>
                  <a:pt x="525482" y="651204"/>
                </a:cubicBezTo>
                <a:cubicBezTo>
                  <a:pt x="546913" y="746454"/>
                  <a:pt x="566757" y="900970"/>
                  <a:pt x="557232" y="852816"/>
                </a:cubicBezTo>
                <a:cubicBezTo>
                  <a:pt x="547707" y="804662"/>
                  <a:pt x="518338" y="492983"/>
                  <a:pt x="468332" y="362279"/>
                </a:cubicBezTo>
                <a:cubicBezTo>
                  <a:pt x="418326" y="231575"/>
                  <a:pt x="341860" y="127064"/>
                  <a:pt x="257194" y="68591"/>
                </a:cubicBezTo>
                <a:cubicBezTo>
                  <a:pt x="172528" y="10118"/>
                  <a:pt x="-2098" y="-2317"/>
                  <a:pt x="19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60FB0882-7F94-4312-AA2E-E9B4185B5AC1}"/>
              </a:ext>
            </a:extLst>
          </p:cNvPr>
          <p:cNvSpPr/>
          <p:nvPr/>
        </p:nvSpPr>
        <p:spPr>
          <a:xfrm>
            <a:off x="7263235" y="5569542"/>
            <a:ext cx="330481" cy="603182"/>
          </a:xfrm>
          <a:custGeom>
            <a:avLst/>
            <a:gdLst>
              <a:gd name="connsiteX0" fmla="*/ 329778 w 330481"/>
              <a:gd name="connsiteY0" fmla="*/ 110533 h 603182"/>
              <a:gd name="connsiteX1" fmla="*/ 105940 w 330481"/>
              <a:gd name="connsiteY1" fmla="*/ 12108 h 603182"/>
              <a:gd name="connsiteX2" fmla="*/ 4340 w 330481"/>
              <a:gd name="connsiteY2" fmla="*/ 7346 h 603182"/>
              <a:gd name="connsiteX3" fmla="*/ 20215 w 330481"/>
              <a:gd name="connsiteY3" fmla="*/ 64496 h 603182"/>
              <a:gd name="connsiteX4" fmla="*/ 34503 w 330481"/>
              <a:gd name="connsiteY4" fmla="*/ 208958 h 603182"/>
              <a:gd name="connsiteX5" fmla="*/ 99590 w 330481"/>
              <a:gd name="connsiteY5" fmla="*/ 316908 h 603182"/>
              <a:gd name="connsiteX6" fmla="*/ 285328 w 330481"/>
              <a:gd name="connsiteY6" fmla="*/ 597896 h 603182"/>
              <a:gd name="connsiteX7" fmla="*/ 231353 w 330481"/>
              <a:gd name="connsiteY7" fmla="*/ 477246 h 603182"/>
              <a:gd name="connsiteX8" fmla="*/ 47203 w 330481"/>
              <a:gd name="connsiteY8" fmla="*/ 193083 h 603182"/>
              <a:gd name="connsiteX9" fmla="*/ 20215 w 330481"/>
              <a:gd name="connsiteY9" fmla="*/ 13696 h 603182"/>
              <a:gd name="connsiteX10" fmla="*/ 171028 w 330481"/>
              <a:gd name="connsiteY10" fmla="*/ 50208 h 603182"/>
              <a:gd name="connsiteX11" fmla="*/ 329778 w 330481"/>
              <a:gd name="connsiteY11" fmla="*/ 110533 h 60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81" h="603182">
                <a:moveTo>
                  <a:pt x="329778" y="110533"/>
                </a:moveTo>
                <a:cubicBezTo>
                  <a:pt x="318930" y="104183"/>
                  <a:pt x="160180" y="29306"/>
                  <a:pt x="105940" y="12108"/>
                </a:cubicBezTo>
                <a:cubicBezTo>
                  <a:pt x="51700" y="-5090"/>
                  <a:pt x="18627" y="-1385"/>
                  <a:pt x="4340" y="7346"/>
                </a:cubicBezTo>
                <a:cubicBezTo>
                  <a:pt x="-9947" y="16077"/>
                  <a:pt x="15188" y="30894"/>
                  <a:pt x="20215" y="64496"/>
                </a:cubicBezTo>
                <a:cubicBezTo>
                  <a:pt x="25242" y="98098"/>
                  <a:pt x="21274" y="166889"/>
                  <a:pt x="34503" y="208958"/>
                </a:cubicBezTo>
                <a:cubicBezTo>
                  <a:pt x="47732" y="251027"/>
                  <a:pt x="57786" y="252085"/>
                  <a:pt x="99590" y="316908"/>
                </a:cubicBezTo>
                <a:cubicBezTo>
                  <a:pt x="141394" y="381731"/>
                  <a:pt x="263367" y="571173"/>
                  <a:pt x="285328" y="597896"/>
                </a:cubicBezTo>
                <a:cubicBezTo>
                  <a:pt x="307289" y="624619"/>
                  <a:pt x="271040" y="544715"/>
                  <a:pt x="231353" y="477246"/>
                </a:cubicBezTo>
                <a:cubicBezTo>
                  <a:pt x="191665" y="409777"/>
                  <a:pt x="82393" y="270341"/>
                  <a:pt x="47203" y="193083"/>
                </a:cubicBezTo>
                <a:cubicBezTo>
                  <a:pt x="12013" y="115825"/>
                  <a:pt x="-422" y="37508"/>
                  <a:pt x="20215" y="13696"/>
                </a:cubicBezTo>
                <a:cubicBezTo>
                  <a:pt x="40852" y="-10116"/>
                  <a:pt x="118905" y="33539"/>
                  <a:pt x="171028" y="50208"/>
                </a:cubicBezTo>
                <a:cubicBezTo>
                  <a:pt x="223151" y="66877"/>
                  <a:pt x="340626" y="116883"/>
                  <a:pt x="329778" y="11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0D541663-1FBE-41CA-881B-98976D60D9ED}"/>
              </a:ext>
            </a:extLst>
          </p:cNvPr>
          <p:cNvSpPr/>
          <p:nvPr/>
        </p:nvSpPr>
        <p:spPr>
          <a:xfrm>
            <a:off x="6532338" y="6098059"/>
            <a:ext cx="235707" cy="238062"/>
          </a:xfrm>
          <a:custGeom>
            <a:avLst/>
            <a:gdLst>
              <a:gd name="connsiteX0" fmla="*/ 225 w 235707"/>
              <a:gd name="connsiteY0" fmla="*/ 1116 h 238062"/>
              <a:gd name="connsiteX1" fmla="*/ 224062 w 235707"/>
              <a:gd name="connsiteY1" fmla="*/ 232891 h 238062"/>
              <a:gd name="connsiteX2" fmla="*/ 182787 w 235707"/>
              <a:gd name="connsiteY2" fmla="*/ 148754 h 238062"/>
              <a:gd name="connsiteX3" fmla="*/ 225 w 235707"/>
              <a:gd name="connsiteY3" fmla="*/ 1116 h 23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07" h="238062">
                <a:moveTo>
                  <a:pt x="225" y="1116"/>
                </a:moveTo>
                <a:cubicBezTo>
                  <a:pt x="7104" y="15139"/>
                  <a:pt x="193635" y="208285"/>
                  <a:pt x="224062" y="232891"/>
                </a:cubicBezTo>
                <a:cubicBezTo>
                  <a:pt x="254489" y="257497"/>
                  <a:pt x="219829" y="188442"/>
                  <a:pt x="182787" y="148754"/>
                </a:cubicBezTo>
                <a:cubicBezTo>
                  <a:pt x="145745" y="109067"/>
                  <a:pt x="-6654" y="-12907"/>
                  <a:pt x="225" y="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6F6DDEDE-3565-480C-9B77-E4C47CDAFAD3}"/>
              </a:ext>
            </a:extLst>
          </p:cNvPr>
          <p:cNvSpPr/>
          <p:nvPr/>
        </p:nvSpPr>
        <p:spPr>
          <a:xfrm>
            <a:off x="6546792" y="6033974"/>
            <a:ext cx="258893" cy="303336"/>
          </a:xfrm>
          <a:custGeom>
            <a:avLst/>
            <a:gdLst>
              <a:gd name="connsiteX0" fmla="*/ 58 w 258893"/>
              <a:gd name="connsiteY0" fmla="*/ 114 h 303336"/>
              <a:gd name="connsiteX1" fmla="*/ 128646 w 258893"/>
              <a:gd name="connsiteY1" fmla="*/ 74726 h 303336"/>
              <a:gd name="connsiteX2" fmla="*/ 258821 w 258893"/>
              <a:gd name="connsiteY2" fmla="*/ 303326 h 303336"/>
              <a:gd name="connsiteX3" fmla="*/ 144521 w 258893"/>
              <a:gd name="connsiteY3" fmla="*/ 65201 h 303336"/>
              <a:gd name="connsiteX4" fmla="*/ 58 w 258893"/>
              <a:gd name="connsiteY4" fmla="*/ 114 h 3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893" h="303336">
                <a:moveTo>
                  <a:pt x="58" y="114"/>
                </a:moveTo>
                <a:cubicBezTo>
                  <a:pt x="-2588" y="1702"/>
                  <a:pt x="85519" y="24191"/>
                  <a:pt x="128646" y="74726"/>
                </a:cubicBezTo>
                <a:cubicBezTo>
                  <a:pt x="171773" y="125261"/>
                  <a:pt x="256175" y="304914"/>
                  <a:pt x="258821" y="303326"/>
                </a:cubicBezTo>
                <a:cubicBezTo>
                  <a:pt x="261467" y="301739"/>
                  <a:pt x="190823" y="117324"/>
                  <a:pt x="144521" y="65201"/>
                </a:cubicBezTo>
                <a:cubicBezTo>
                  <a:pt x="98219" y="13078"/>
                  <a:pt x="2704" y="-1474"/>
                  <a:pt x="58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F5AA575B-3DCA-44D4-8D70-9F432B44C180}"/>
              </a:ext>
            </a:extLst>
          </p:cNvPr>
          <p:cNvSpPr/>
          <p:nvPr/>
        </p:nvSpPr>
        <p:spPr>
          <a:xfrm>
            <a:off x="6547062" y="6029996"/>
            <a:ext cx="323503" cy="293719"/>
          </a:xfrm>
          <a:custGeom>
            <a:avLst/>
            <a:gdLst>
              <a:gd name="connsiteX0" fmla="*/ 1376 w 323503"/>
              <a:gd name="connsiteY0" fmla="*/ 7267 h 293719"/>
              <a:gd name="connsiteX1" fmla="*/ 152188 w 323503"/>
              <a:gd name="connsiteY1" fmla="*/ 40604 h 293719"/>
              <a:gd name="connsiteX2" fmla="*/ 320463 w 323503"/>
              <a:gd name="connsiteY2" fmla="*/ 293017 h 293719"/>
              <a:gd name="connsiteX3" fmla="*/ 242676 w 323503"/>
              <a:gd name="connsiteY3" fmla="*/ 112042 h 293719"/>
              <a:gd name="connsiteX4" fmla="*/ 1376 w 323503"/>
              <a:gd name="connsiteY4" fmla="*/ 7267 h 2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03" h="293719">
                <a:moveTo>
                  <a:pt x="1376" y="7267"/>
                </a:moveTo>
                <a:cubicBezTo>
                  <a:pt x="-13705" y="-4639"/>
                  <a:pt x="99007" y="-7021"/>
                  <a:pt x="152188" y="40604"/>
                </a:cubicBezTo>
                <a:cubicBezTo>
                  <a:pt x="205369" y="88229"/>
                  <a:pt x="305382" y="281111"/>
                  <a:pt x="320463" y="293017"/>
                </a:cubicBezTo>
                <a:cubicBezTo>
                  <a:pt x="335544" y="304923"/>
                  <a:pt x="292153" y="162313"/>
                  <a:pt x="242676" y="112042"/>
                </a:cubicBezTo>
                <a:cubicBezTo>
                  <a:pt x="193199" y="61771"/>
                  <a:pt x="16457" y="19173"/>
                  <a:pt x="1376" y="7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: 図形 2209">
            <a:extLst>
              <a:ext uri="{FF2B5EF4-FFF2-40B4-BE49-F238E27FC236}">
                <a16:creationId xmlns:a16="http://schemas.microsoft.com/office/drawing/2014/main" id="{2D99D6DC-5CC0-410D-8C66-C229C7B6867F}"/>
              </a:ext>
            </a:extLst>
          </p:cNvPr>
          <p:cNvSpPr/>
          <p:nvPr/>
        </p:nvSpPr>
        <p:spPr>
          <a:xfrm>
            <a:off x="6490370" y="6091879"/>
            <a:ext cx="321732" cy="480509"/>
          </a:xfrm>
          <a:custGeom>
            <a:avLst/>
            <a:gdLst>
              <a:gd name="connsiteX0" fmla="*/ 918 w 321732"/>
              <a:gd name="connsiteY0" fmla="*/ 2534 h 480509"/>
              <a:gd name="connsiteX1" fmla="*/ 269205 w 321732"/>
              <a:gd name="connsiteY1" fmla="*/ 370834 h 480509"/>
              <a:gd name="connsiteX2" fmla="*/ 308893 w 321732"/>
              <a:gd name="connsiteY2" fmla="*/ 480371 h 480509"/>
              <a:gd name="connsiteX3" fmla="*/ 321593 w 321732"/>
              <a:gd name="connsiteY3" fmla="*/ 393059 h 480509"/>
              <a:gd name="connsiteX4" fmla="*/ 302543 w 321732"/>
              <a:gd name="connsiteY4" fmla="*/ 362896 h 480509"/>
              <a:gd name="connsiteX5" fmla="*/ 185068 w 321732"/>
              <a:gd name="connsiteY5" fmla="*/ 215259 h 480509"/>
              <a:gd name="connsiteX6" fmla="*/ 918 w 321732"/>
              <a:gd name="connsiteY6" fmla="*/ 2534 h 4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732" h="480509">
                <a:moveTo>
                  <a:pt x="918" y="2534"/>
                </a:moveTo>
                <a:cubicBezTo>
                  <a:pt x="14941" y="28463"/>
                  <a:pt x="217876" y="291195"/>
                  <a:pt x="269205" y="370834"/>
                </a:cubicBezTo>
                <a:cubicBezTo>
                  <a:pt x="320534" y="450474"/>
                  <a:pt x="300162" y="476667"/>
                  <a:pt x="308893" y="480371"/>
                </a:cubicBezTo>
                <a:cubicBezTo>
                  <a:pt x="317624" y="484075"/>
                  <a:pt x="322651" y="412638"/>
                  <a:pt x="321593" y="393059"/>
                </a:cubicBezTo>
                <a:cubicBezTo>
                  <a:pt x="320535" y="373480"/>
                  <a:pt x="325297" y="392529"/>
                  <a:pt x="302543" y="362896"/>
                </a:cubicBezTo>
                <a:cubicBezTo>
                  <a:pt x="279789" y="333263"/>
                  <a:pt x="232693" y="273732"/>
                  <a:pt x="185068" y="215259"/>
                </a:cubicBezTo>
                <a:cubicBezTo>
                  <a:pt x="137443" y="156786"/>
                  <a:pt x="-13105" y="-23395"/>
                  <a:pt x="918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4C7A329D-81B0-4083-96D8-5F68FAFB1ED9}"/>
              </a:ext>
            </a:extLst>
          </p:cNvPr>
          <p:cNvSpPr/>
          <p:nvPr/>
        </p:nvSpPr>
        <p:spPr>
          <a:xfrm>
            <a:off x="6103863" y="5414305"/>
            <a:ext cx="312008" cy="42515"/>
          </a:xfrm>
          <a:custGeom>
            <a:avLst/>
            <a:gdLst>
              <a:gd name="connsiteX0" fmla="*/ 604 w 312008"/>
              <a:gd name="connsiteY0" fmla="*/ 128 h 42515"/>
              <a:gd name="connsiteX1" fmla="*/ 301170 w 312008"/>
              <a:gd name="connsiteY1" fmla="*/ 29762 h 42515"/>
              <a:gd name="connsiteX2" fmla="*/ 224970 w 312008"/>
              <a:gd name="connsiteY2" fmla="*/ 42462 h 42515"/>
              <a:gd name="connsiteX3" fmla="*/ 604 w 312008"/>
              <a:gd name="connsiteY3" fmla="*/ 128 h 4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08" h="42515">
                <a:moveTo>
                  <a:pt x="604" y="128"/>
                </a:moveTo>
                <a:cubicBezTo>
                  <a:pt x="13304" y="-1989"/>
                  <a:pt x="263776" y="22706"/>
                  <a:pt x="301170" y="29762"/>
                </a:cubicBezTo>
                <a:cubicBezTo>
                  <a:pt x="338564" y="36818"/>
                  <a:pt x="270831" y="43168"/>
                  <a:pt x="224970" y="42462"/>
                </a:cubicBezTo>
                <a:cubicBezTo>
                  <a:pt x="179109" y="41756"/>
                  <a:pt x="-12096" y="2245"/>
                  <a:pt x="60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5B734A0C-6A66-4E40-8242-F1009853A29E}"/>
              </a:ext>
            </a:extLst>
          </p:cNvPr>
          <p:cNvSpPr/>
          <p:nvPr/>
        </p:nvSpPr>
        <p:spPr>
          <a:xfrm>
            <a:off x="6483310" y="5500409"/>
            <a:ext cx="464863" cy="66432"/>
          </a:xfrm>
          <a:custGeom>
            <a:avLst/>
            <a:gdLst>
              <a:gd name="connsiteX0" fmla="*/ 2157 w 464863"/>
              <a:gd name="connsiteY0" fmla="*/ 11391 h 66432"/>
              <a:gd name="connsiteX1" fmla="*/ 455123 w 464863"/>
              <a:gd name="connsiteY1" fmla="*/ 66424 h 66432"/>
              <a:gd name="connsiteX2" fmla="*/ 290023 w 464863"/>
              <a:gd name="connsiteY2" fmla="*/ 7158 h 66432"/>
              <a:gd name="connsiteX3" fmla="*/ 2157 w 464863"/>
              <a:gd name="connsiteY3" fmla="*/ 11391 h 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66432">
                <a:moveTo>
                  <a:pt x="2157" y="11391"/>
                </a:moveTo>
                <a:cubicBezTo>
                  <a:pt x="29673" y="21269"/>
                  <a:pt x="407145" y="67129"/>
                  <a:pt x="455123" y="66424"/>
                </a:cubicBezTo>
                <a:cubicBezTo>
                  <a:pt x="503101" y="65719"/>
                  <a:pt x="361990" y="20563"/>
                  <a:pt x="290023" y="7158"/>
                </a:cubicBezTo>
                <a:cubicBezTo>
                  <a:pt x="218056" y="-6247"/>
                  <a:pt x="-25359" y="1513"/>
                  <a:pt x="2157" y="1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28B19BFE-A3EE-4078-9F95-9F631435F12A}"/>
              </a:ext>
            </a:extLst>
          </p:cNvPr>
          <p:cNvSpPr/>
          <p:nvPr/>
        </p:nvSpPr>
        <p:spPr>
          <a:xfrm>
            <a:off x="3881331" y="3322589"/>
            <a:ext cx="60483" cy="61961"/>
          </a:xfrm>
          <a:custGeom>
            <a:avLst/>
            <a:gdLst>
              <a:gd name="connsiteX0" fmla="*/ 11219 w 60483"/>
              <a:gd name="connsiteY0" fmla="*/ 49 h 61961"/>
              <a:gd name="connsiteX1" fmla="*/ 60432 w 60483"/>
              <a:gd name="connsiteY1" fmla="*/ 50849 h 61961"/>
              <a:gd name="connsiteX2" fmla="*/ 107 w 60483"/>
              <a:gd name="connsiteY2" fmla="*/ 61961 h 61961"/>
              <a:gd name="connsiteX3" fmla="*/ 44557 w 60483"/>
              <a:gd name="connsiteY3" fmla="*/ 50849 h 61961"/>
              <a:gd name="connsiteX4" fmla="*/ 44557 w 60483"/>
              <a:gd name="connsiteY4" fmla="*/ 41324 h 61961"/>
              <a:gd name="connsiteX5" fmla="*/ 11219 w 60483"/>
              <a:gd name="connsiteY5" fmla="*/ 49 h 6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" h="61961">
                <a:moveTo>
                  <a:pt x="11219" y="49"/>
                </a:moveTo>
                <a:cubicBezTo>
                  <a:pt x="13865" y="1637"/>
                  <a:pt x="62284" y="40531"/>
                  <a:pt x="60432" y="50849"/>
                </a:cubicBezTo>
                <a:cubicBezTo>
                  <a:pt x="58580" y="61167"/>
                  <a:pt x="2753" y="61961"/>
                  <a:pt x="107" y="61961"/>
                </a:cubicBezTo>
                <a:cubicBezTo>
                  <a:pt x="-2539" y="61961"/>
                  <a:pt x="44557" y="50849"/>
                  <a:pt x="44557" y="50849"/>
                </a:cubicBezTo>
                <a:cubicBezTo>
                  <a:pt x="51965" y="47410"/>
                  <a:pt x="47468" y="47145"/>
                  <a:pt x="44557" y="41324"/>
                </a:cubicBezTo>
                <a:cubicBezTo>
                  <a:pt x="41647" y="35503"/>
                  <a:pt x="8573" y="-1539"/>
                  <a:pt x="1121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AAE1FD51-6C1E-4C87-8127-86D96514DFA4}"/>
              </a:ext>
            </a:extLst>
          </p:cNvPr>
          <p:cNvSpPr/>
          <p:nvPr/>
        </p:nvSpPr>
        <p:spPr>
          <a:xfrm>
            <a:off x="3268219" y="3346051"/>
            <a:ext cx="137138" cy="187789"/>
          </a:xfrm>
          <a:custGeom>
            <a:avLst/>
            <a:gdLst>
              <a:gd name="connsiteX0" fmla="*/ 136969 w 137138"/>
              <a:gd name="connsiteY0" fmla="*/ 187724 h 187789"/>
              <a:gd name="connsiteX1" fmla="*/ 76644 w 137138"/>
              <a:gd name="connsiteY1" fmla="*/ 105174 h 187789"/>
              <a:gd name="connsiteX2" fmla="*/ 9969 w 137138"/>
              <a:gd name="connsiteY2" fmla="*/ 1987 h 187789"/>
              <a:gd name="connsiteX3" fmla="*/ 5206 w 137138"/>
              <a:gd name="connsiteY3" fmla="*/ 43262 h 187789"/>
              <a:gd name="connsiteX4" fmla="*/ 57594 w 137138"/>
              <a:gd name="connsiteY4" fmla="*/ 117874 h 187789"/>
              <a:gd name="connsiteX5" fmla="*/ 136969 w 137138"/>
              <a:gd name="connsiteY5" fmla="*/ 187724 h 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38" h="187789">
                <a:moveTo>
                  <a:pt x="136969" y="187724"/>
                </a:moveTo>
                <a:cubicBezTo>
                  <a:pt x="140144" y="185607"/>
                  <a:pt x="97811" y="136130"/>
                  <a:pt x="76644" y="105174"/>
                </a:cubicBezTo>
                <a:cubicBezTo>
                  <a:pt x="55477" y="74218"/>
                  <a:pt x="21875" y="12306"/>
                  <a:pt x="9969" y="1987"/>
                </a:cubicBezTo>
                <a:cubicBezTo>
                  <a:pt x="-1937" y="-8332"/>
                  <a:pt x="-2732" y="23947"/>
                  <a:pt x="5206" y="43262"/>
                </a:cubicBezTo>
                <a:cubicBezTo>
                  <a:pt x="13143" y="62576"/>
                  <a:pt x="43042" y="95384"/>
                  <a:pt x="57594" y="117874"/>
                </a:cubicBezTo>
                <a:cubicBezTo>
                  <a:pt x="72146" y="140364"/>
                  <a:pt x="133794" y="189841"/>
                  <a:pt x="136969" y="187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D98D1528-6458-4AB1-BD5F-26039DA1293B}"/>
              </a:ext>
            </a:extLst>
          </p:cNvPr>
          <p:cNvSpPr/>
          <p:nvPr/>
        </p:nvSpPr>
        <p:spPr>
          <a:xfrm>
            <a:off x="3228836" y="3366704"/>
            <a:ext cx="59869" cy="474813"/>
          </a:xfrm>
          <a:custGeom>
            <a:avLst/>
            <a:gdLst>
              <a:gd name="connsiteX0" fmla="*/ 43002 w 59869"/>
              <a:gd name="connsiteY0" fmla="*/ 384 h 474813"/>
              <a:gd name="connsiteX1" fmla="*/ 20777 w 59869"/>
              <a:gd name="connsiteY1" fmla="*/ 94046 h 474813"/>
              <a:gd name="connsiteX2" fmla="*/ 25539 w 59869"/>
              <a:gd name="connsiteY2" fmla="*/ 260734 h 474813"/>
              <a:gd name="connsiteX3" fmla="*/ 50939 w 59869"/>
              <a:gd name="connsiteY3" fmla="*/ 340109 h 474813"/>
              <a:gd name="connsiteX4" fmla="*/ 58877 w 59869"/>
              <a:gd name="connsiteY4" fmla="*/ 448059 h 474813"/>
              <a:gd name="connsiteX5" fmla="*/ 58877 w 59869"/>
              <a:gd name="connsiteY5" fmla="*/ 467109 h 474813"/>
              <a:gd name="connsiteX6" fmla="*/ 50939 w 59869"/>
              <a:gd name="connsiteY6" fmla="*/ 341696 h 474813"/>
              <a:gd name="connsiteX7" fmla="*/ 4902 w 59869"/>
              <a:gd name="connsiteY7" fmla="*/ 235334 h 474813"/>
              <a:gd name="connsiteX8" fmla="*/ 4902 w 59869"/>
              <a:gd name="connsiteY8" fmla="*/ 127384 h 474813"/>
              <a:gd name="connsiteX9" fmla="*/ 43002 w 59869"/>
              <a:gd name="connsiteY9" fmla="*/ 384 h 4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9" h="474813">
                <a:moveTo>
                  <a:pt x="43002" y="384"/>
                </a:moveTo>
                <a:cubicBezTo>
                  <a:pt x="45648" y="-5172"/>
                  <a:pt x="23687" y="50654"/>
                  <a:pt x="20777" y="94046"/>
                </a:cubicBezTo>
                <a:cubicBezTo>
                  <a:pt x="17867" y="137438"/>
                  <a:pt x="20512" y="219723"/>
                  <a:pt x="25539" y="260734"/>
                </a:cubicBezTo>
                <a:cubicBezTo>
                  <a:pt x="30566" y="301745"/>
                  <a:pt x="45383" y="308888"/>
                  <a:pt x="50939" y="340109"/>
                </a:cubicBezTo>
                <a:cubicBezTo>
                  <a:pt x="56495" y="371330"/>
                  <a:pt x="57554" y="426892"/>
                  <a:pt x="58877" y="448059"/>
                </a:cubicBezTo>
                <a:cubicBezTo>
                  <a:pt x="60200" y="469226"/>
                  <a:pt x="60200" y="484836"/>
                  <a:pt x="58877" y="467109"/>
                </a:cubicBezTo>
                <a:cubicBezTo>
                  <a:pt x="57554" y="449382"/>
                  <a:pt x="59935" y="380325"/>
                  <a:pt x="50939" y="341696"/>
                </a:cubicBezTo>
                <a:cubicBezTo>
                  <a:pt x="41943" y="303067"/>
                  <a:pt x="12575" y="271053"/>
                  <a:pt x="4902" y="235334"/>
                </a:cubicBezTo>
                <a:cubicBezTo>
                  <a:pt x="-2771" y="199615"/>
                  <a:pt x="-390" y="164161"/>
                  <a:pt x="4902" y="127384"/>
                </a:cubicBezTo>
                <a:cubicBezTo>
                  <a:pt x="10194" y="90607"/>
                  <a:pt x="40356" y="5940"/>
                  <a:pt x="43002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CD31217B-5145-45E8-937E-B2D1A29D861E}"/>
              </a:ext>
            </a:extLst>
          </p:cNvPr>
          <p:cNvSpPr/>
          <p:nvPr/>
        </p:nvSpPr>
        <p:spPr>
          <a:xfrm>
            <a:off x="3291955" y="3424127"/>
            <a:ext cx="29114" cy="402378"/>
          </a:xfrm>
          <a:custGeom>
            <a:avLst/>
            <a:gdLst>
              <a:gd name="connsiteX0" fmla="*/ 5283 w 29114"/>
              <a:gd name="connsiteY0" fmla="*/ 111 h 402378"/>
              <a:gd name="connsiteX1" fmla="*/ 29095 w 29114"/>
              <a:gd name="connsiteY1" fmla="*/ 219186 h 402378"/>
              <a:gd name="connsiteX2" fmla="*/ 520 w 29114"/>
              <a:gd name="connsiteY2" fmla="*/ 296973 h 402378"/>
              <a:gd name="connsiteX3" fmla="*/ 11633 w 29114"/>
              <a:gd name="connsiteY3" fmla="*/ 400161 h 402378"/>
              <a:gd name="connsiteX4" fmla="*/ 24333 w 29114"/>
              <a:gd name="connsiteY4" fmla="*/ 192198 h 402378"/>
              <a:gd name="connsiteX5" fmla="*/ 5283 w 29114"/>
              <a:gd name="connsiteY5" fmla="*/ 111 h 40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4" h="402378">
                <a:moveTo>
                  <a:pt x="5283" y="111"/>
                </a:moveTo>
                <a:cubicBezTo>
                  <a:pt x="6077" y="4609"/>
                  <a:pt x="29889" y="169709"/>
                  <a:pt x="29095" y="219186"/>
                </a:cubicBezTo>
                <a:cubicBezTo>
                  <a:pt x="28301" y="268663"/>
                  <a:pt x="3430" y="266811"/>
                  <a:pt x="520" y="296973"/>
                </a:cubicBezTo>
                <a:cubicBezTo>
                  <a:pt x="-2390" y="327136"/>
                  <a:pt x="7664" y="417624"/>
                  <a:pt x="11633" y="400161"/>
                </a:cubicBezTo>
                <a:cubicBezTo>
                  <a:pt x="15602" y="382699"/>
                  <a:pt x="27508" y="256492"/>
                  <a:pt x="24333" y="192198"/>
                </a:cubicBezTo>
                <a:cubicBezTo>
                  <a:pt x="21158" y="127904"/>
                  <a:pt x="4489" y="-4387"/>
                  <a:pt x="528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E8DAB2BC-4AFE-4052-B5FB-294FF72F33FB}"/>
              </a:ext>
            </a:extLst>
          </p:cNvPr>
          <p:cNvSpPr/>
          <p:nvPr/>
        </p:nvSpPr>
        <p:spPr>
          <a:xfrm>
            <a:off x="3352781" y="3591739"/>
            <a:ext cx="69909" cy="276821"/>
          </a:xfrm>
          <a:custGeom>
            <a:avLst/>
            <a:gdLst>
              <a:gd name="connsiteX0" fmla="*/ 69869 w 69909"/>
              <a:gd name="connsiteY0" fmla="*/ 774 h 276821"/>
              <a:gd name="connsiteX1" fmla="*/ 25419 w 69909"/>
              <a:gd name="connsiteY1" fmla="*/ 111899 h 276821"/>
              <a:gd name="connsiteX2" fmla="*/ 66694 w 69909"/>
              <a:gd name="connsiteY2" fmla="*/ 238899 h 276821"/>
              <a:gd name="connsiteX3" fmla="*/ 52407 w 69909"/>
              <a:gd name="connsiteY3" fmla="*/ 275411 h 276821"/>
              <a:gd name="connsiteX4" fmla="*/ 19 w 69909"/>
              <a:gd name="connsiteY4" fmla="*/ 200799 h 276821"/>
              <a:gd name="connsiteX5" fmla="*/ 58757 w 69909"/>
              <a:gd name="connsiteY5" fmla="*/ 240486 h 276821"/>
              <a:gd name="connsiteX6" fmla="*/ 11132 w 69909"/>
              <a:gd name="connsiteY6" fmla="*/ 127774 h 276821"/>
              <a:gd name="connsiteX7" fmla="*/ 15894 w 69909"/>
              <a:gd name="connsiteY7" fmla="*/ 65861 h 276821"/>
              <a:gd name="connsiteX8" fmla="*/ 69869 w 69909"/>
              <a:gd name="connsiteY8" fmla="*/ 774 h 2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09" h="276821">
                <a:moveTo>
                  <a:pt x="69869" y="774"/>
                </a:moveTo>
                <a:cubicBezTo>
                  <a:pt x="71456" y="8447"/>
                  <a:pt x="25948" y="72212"/>
                  <a:pt x="25419" y="111899"/>
                </a:cubicBezTo>
                <a:cubicBezTo>
                  <a:pt x="24890" y="151586"/>
                  <a:pt x="62196" y="211647"/>
                  <a:pt x="66694" y="238899"/>
                </a:cubicBezTo>
                <a:cubicBezTo>
                  <a:pt x="71192" y="266151"/>
                  <a:pt x="63519" y="281761"/>
                  <a:pt x="52407" y="275411"/>
                </a:cubicBezTo>
                <a:cubicBezTo>
                  <a:pt x="41295" y="269061"/>
                  <a:pt x="-1039" y="206620"/>
                  <a:pt x="19" y="200799"/>
                </a:cubicBezTo>
                <a:cubicBezTo>
                  <a:pt x="1077" y="194978"/>
                  <a:pt x="56905" y="252657"/>
                  <a:pt x="58757" y="240486"/>
                </a:cubicBezTo>
                <a:cubicBezTo>
                  <a:pt x="60609" y="228315"/>
                  <a:pt x="18276" y="156878"/>
                  <a:pt x="11132" y="127774"/>
                </a:cubicBezTo>
                <a:cubicBezTo>
                  <a:pt x="3988" y="98670"/>
                  <a:pt x="8221" y="87292"/>
                  <a:pt x="15894" y="65861"/>
                </a:cubicBezTo>
                <a:cubicBezTo>
                  <a:pt x="23567" y="44430"/>
                  <a:pt x="68282" y="-6899"/>
                  <a:pt x="69869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3D9FD1FF-DCED-4690-AA47-9F1634E76146}"/>
              </a:ext>
            </a:extLst>
          </p:cNvPr>
          <p:cNvSpPr/>
          <p:nvPr/>
        </p:nvSpPr>
        <p:spPr>
          <a:xfrm>
            <a:off x="3271817" y="3387648"/>
            <a:ext cx="148888" cy="227344"/>
          </a:xfrm>
          <a:custGeom>
            <a:avLst/>
            <a:gdLst>
              <a:gd name="connsiteX0" fmla="*/ 21 w 148888"/>
              <a:gd name="connsiteY0" fmla="*/ 77 h 227344"/>
              <a:gd name="connsiteX1" fmla="*/ 95271 w 148888"/>
              <a:gd name="connsiteY1" fmla="*/ 169940 h 227344"/>
              <a:gd name="connsiteX2" fmla="*/ 60346 w 148888"/>
              <a:gd name="connsiteY2" fmla="*/ 227090 h 227344"/>
              <a:gd name="connsiteX3" fmla="*/ 147658 w 148888"/>
              <a:gd name="connsiteY3" fmla="*/ 152477 h 227344"/>
              <a:gd name="connsiteX4" fmla="*/ 104796 w 148888"/>
              <a:gd name="connsiteY4" fmla="*/ 147715 h 227344"/>
              <a:gd name="connsiteX5" fmla="*/ 21 w 148888"/>
              <a:gd name="connsiteY5" fmla="*/ 77 h 22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88" h="227344">
                <a:moveTo>
                  <a:pt x="21" y="77"/>
                </a:moveTo>
                <a:cubicBezTo>
                  <a:pt x="-1566" y="3781"/>
                  <a:pt x="85217" y="132105"/>
                  <a:pt x="95271" y="169940"/>
                </a:cubicBezTo>
                <a:cubicBezTo>
                  <a:pt x="105325" y="207776"/>
                  <a:pt x="51615" y="230000"/>
                  <a:pt x="60346" y="227090"/>
                </a:cubicBezTo>
                <a:cubicBezTo>
                  <a:pt x="69077" y="224180"/>
                  <a:pt x="140250" y="165706"/>
                  <a:pt x="147658" y="152477"/>
                </a:cubicBezTo>
                <a:cubicBezTo>
                  <a:pt x="155066" y="139248"/>
                  <a:pt x="127550" y="168882"/>
                  <a:pt x="104796" y="147715"/>
                </a:cubicBezTo>
                <a:cubicBezTo>
                  <a:pt x="82042" y="126548"/>
                  <a:pt x="1608" y="-3627"/>
                  <a:pt x="2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330CC4EB-BE31-4A60-8CD3-A4903ED0A383}"/>
              </a:ext>
            </a:extLst>
          </p:cNvPr>
          <p:cNvSpPr/>
          <p:nvPr/>
        </p:nvSpPr>
        <p:spPr>
          <a:xfrm>
            <a:off x="3306382" y="3841167"/>
            <a:ext cx="122623" cy="124761"/>
          </a:xfrm>
          <a:custGeom>
            <a:avLst/>
            <a:gdLst>
              <a:gd name="connsiteX0" fmla="*/ 381 w 122623"/>
              <a:gd name="connsiteY0" fmla="*/ 583 h 124761"/>
              <a:gd name="connsiteX1" fmla="*/ 44831 w 122623"/>
              <a:gd name="connsiteY1" fmla="*/ 116471 h 124761"/>
              <a:gd name="connsiteX2" fmla="*/ 74993 w 122623"/>
              <a:gd name="connsiteY2" fmla="*/ 106946 h 124761"/>
              <a:gd name="connsiteX3" fmla="*/ 122618 w 122623"/>
              <a:gd name="connsiteY3" fmla="*/ 38683 h 124761"/>
              <a:gd name="connsiteX4" fmla="*/ 71818 w 122623"/>
              <a:gd name="connsiteY4" fmla="*/ 68846 h 124761"/>
              <a:gd name="connsiteX5" fmla="*/ 381 w 122623"/>
              <a:gd name="connsiteY5" fmla="*/ 583 h 12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3" h="124761">
                <a:moveTo>
                  <a:pt x="381" y="583"/>
                </a:moveTo>
                <a:cubicBezTo>
                  <a:pt x="-4117" y="8520"/>
                  <a:pt x="32396" y="98744"/>
                  <a:pt x="44831" y="116471"/>
                </a:cubicBezTo>
                <a:cubicBezTo>
                  <a:pt x="57266" y="134198"/>
                  <a:pt x="62029" y="119911"/>
                  <a:pt x="74993" y="106946"/>
                </a:cubicBezTo>
                <a:cubicBezTo>
                  <a:pt x="87957" y="93981"/>
                  <a:pt x="123147" y="45033"/>
                  <a:pt x="122618" y="38683"/>
                </a:cubicBezTo>
                <a:cubicBezTo>
                  <a:pt x="122089" y="32333"/>
                  <a:pt x="91662" y="69375"/>
                  <a:pt x="71818" y="68846"/>
                </a:cubicBezTo>
                <a:cubicBezTo>
                  <a:pt x="51974" y="68317"/>
                  <a:pt x="4879" y="-7354"/>
                  <a:pt x="381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671BB5D8-3FE1-4FEA-BE3E-A306F1EF2E9D}"/>
              </a:ext>
            </a:extLst>
          </p:cNvPr>
          <p:cNvSpPr/>
          <p:nvPr/>
        </p:nvSpPr>
        <p:spPr>
          <a:xfrm>
            <a:off x="3274629" y="3395663"/>
            <a:ext cx="8909" cy="258242"/>
          </a:xfrm>
          <a:custGeom>
            <a:avLst/>
            <a:gdLst>
              <a:gd name="connsiteX0" fmla="*/ 1971 w 8909"/>
              <a:gd name="connsiteY0" fmla="*/ 0 h 258242"/>
              <a:gd name="connsiteX1" fmla="*/ 384 w 8909"/>
              <a:gd name="connsiteY1" fmla="*/ 223837 h 258242"/>
              <a:gd name="connsiteX2" fmla="*/ 8321 w 8909"/>
              <a:gd name="connsiteY2" fmla="*/ 247650 h 258242"/>
              <a:gd name="connsiteX3" fmla="*/ 8321 w 8909"/>
              <a:gd name="connsiteY3" fmla="*/ 125412 h 258242"/>
              <a:gd name="connsiteX4" fmla="*/ 1971 w 8909"/>
              <a:gd name="connsiteY4" fmla="*/ 0 h 2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9" h="258242">
                <a:moveTo>
                  <a:pt x="1971" y="0"/>
                </a:moveTo>
                <a:cubicBezTo>
                  <a:pt x="648" y="91281"/>
                  <a:pt x="-674" y="182562"/>
                  <a:pt x="384" y="223837"/>
                </a:cubicBezTo>
                <a:cubicBezTo>
                  <a:pt x="1442" y="265112"/>
                  <a:pt x="6998" y="264054"/>
                  <a:pt x="8321" y="247650"/>
                </a:cubicBezTo>
                <a:cubicBezTo>
                  <a:pt x="9644" y="231246"/>
                  <a:pt x="8321" y="125412"/>
                  <a:pt x="8321" y="125412"/>
                </a:cubicBezTo>
                <a:lnTo>
                  <a:pt x="197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EE6D6581-B386-4A1D-A47B-CA596018AFC0}"/>
              </a:ext>
            </a:extLst>
          </p:cNvPr>
          <p:cNvSpPr/>
          <p:nvPr/>
        </p:nvSpPr>
        <p:spPr>
          <a:xfrm>
            <a:off x="5446622" y="3559895"/>
            <a:ext cx="70074" cy="105878"/>
          </a:xfrm>
          <a:custGeom>
            <a:avLst/>
            <a:gdLst>
              <a:gd name="connsiteX0" fmla="*/ 6441 w 70074"/>
              <a:gd name="connsiteY0" fmla="*/ 4043 h 105878"/>
              <a:gd name="connsiteX1" fmla="*/ 54066 w 70074"/>
              <a:gd name="connsiteY1" fmla="*/ 38968 h 105878"/>
              <a:gd name="connsiteX2" fmla="*/ 91 w 70074"/>
              <a:gd name="connsiteY2" fmla="*/ 105643 h 105878"/>
              <a:gd name="connsiteX3" fmla="*/ 69941 w 70074"/>
              <a:gd name="connsiteY3" fmla="*/ 13568 h 105878"/>
              <a:gd name="connsiteX4" fmla="*/ 6441 w 70074"/>
              <a:gd name="connsiteY4" fmla="*/ 4043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4" h="105878">
                <a:moveTo>
                  <a:pt x="6441" y="4043"/>
                </a:moveTo>
                <a:cubicBezTo>
                  <a:pt x="3795" y="8276"/>
                  <a:pt x="55124" y="22035"/>
                  <a:pt x="54066" y="38968"/>
                </a:cubicBezTo>
                <a:cubicBezTo>
                  <a:pt x="53008" y="55901"/>
                  <a:pt x="-2555" y="109876"/>
                  <a:pt x="91" y="105643"/>
                </a:cubicBezTo>
                <a:cubicBezTo>
                  <a:pt x="2737" y="101410"/>
                  <a:pt x="66502" y="32618"/>
                  <a:pt x="69941" y="13568"/>
                </a:cubicBezTo>
                <a:cubicBezTo>
                  <a:pt x="73380" y="-5482"/>
                  <a:pt x="9087" y="-190"/>
                  <a:pt x="6441" y="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8719DBB7-602D-4AAD-A78B-5155DC6510C1}"/>
              </a:ext>
            </a:extLst>
          </p:cNvPr>
          <p:cNvSpPr/>
          <p:nvPr/>
        </p:nvSpPr>
        <p:spPr>
          <a:xfrm>
            <a:off x="5475180" y="3532096"/>
            <a:ext cx="127643" cy="192373"/>
          </a:xfrm>
          <a:custGeom>
            <a:avLst/>
            <a:gdLst>
              <a:gd name="connsiteX0" fmla="*/ 127108 w 127643"/>
              <a:gd name="connsiteY0" fmla="*/ 92 h 192373"/>
              <a:gd name="connsiteX1" fmla="*/ 14395 w 127643"/>
              <a:gd name="connsiteY1" fmla="*/ 122329 h 192373"/>
              <a:gd name="connsiteX2" fmla="*/ 1695 w 127643"/>
              <a:gd name="connsiteY2" fmla="*/ 187417 h 192373"/>
              <a:gd name="connsiteX3" fmla="*/ 15983 w 127643"/>
              <a:gd name="connsiteY3" fmla="*/ 181067 h 192373"/>
              <a:gd name="connsiteX4" fmla="*/ 85833 w 127643"/>
              <a:gd name="connsiteY4" fmla="*/ 127092 h 192373"/>
              <a:gd name="connsiteX5" fmla="*/ 9633 w 127643"/>
              <a:gd name="connsiteY5" fmla="*/ 176304 h 192373"/>
              <a:gd name="connsiteX6" fmla="*/ 54083 w 127643"/>
              <a:gd name="connsiteY6" fmla="*/ 103279 h 192373"/>
              <a:gd name="connsiteX7" fmla="*/ 127108 w 127643"/>
              <a:gd name="connsiteY7" fmla="*/ 92 h 19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43" h="192373">
                <a:moveTo>
                  <a:pt x="127108" y="92"/>
                </a:moveTo>
                <a:cubicBezTo>
                  <a:pt x="120493" y="3267"/>
                  <a:pt x="35297" y="91108"/>
                  <a:pt x="14395" y="122329"/>
                </a:cubicBezTo>
                <a:cubicBezTo>
                  <a:pt x="-6507" y="153550"/>
                  <a:pt x="1430" y="177627"/>
                  <a:pt x="1695" y="187417"/>
                </a:cubicBezTo>
                <a:cubicBezTo>
                  <a:pt x="1960" y="197207"/>
                  <a:pt x="1960" y="191121"/>
                  <a:pt x="15983" y="181067"/>
                </a:cubicBezTo>
                <a:cubicBezTo>
                  <a:pt x="30006" y="171013"/>
                  <a:pt x="86891" y="127886"/>
                  <a:pt x="85833" y="127092"/>
                </a:cubicBezTo>
                <a:cubicBezTo>
                  <a:pt x="84775" y="126298"/>
                  <a:pt x="14925" y="180273"/>
                  <a:pt x="9633" y="176304"/>
                </a:cubicBezTo>
                <a:cubicBezTo>
                  <a:pt x="4341" y="172335"/>
                  <a:pt x="30800" y="130267"/>
                  <a:pt x="54083" y="103279"/>
                </a:cubicBezTo>
                <a:cubicBezTo>
                  <a:pt x="77366" y="76292"/>
                  <a:pt x="133723" y="-3083"/>
                  <a:pt x="12710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92A97930-59F1-4D7E-A925-2EAD48B95963}"/>
              </a:ext>
            </a:extLst>
          </p:cNvPr>
          <p:cNvSpPr/>
          <p:nvPr/>
        </p:nvSpPr>
        <p:spPr>
          <a:xfrm>
            <a:off x="5561167" y="3585963"/>
            <a:ext cx="61801" cy="258640"/>
          </a:xfrm>
          <a:custGeom>
            <a:avLst/>
            <a:gdLst>
              <a:gd name="connsiteX0" fmla="*/ 4608 w 61801"/>
              <a:gd name="connsiteY0" fmla="*/ 200 h 258640"/>
              <a:gd name="connsiteX1" fmla="*/ 4608 w 61801"/>
              <a:gd name="connsiteY1" fmla="*/ 204987 h 258640"/>
              <a:gd name="connsiteX2" fmla="*/ 61758 w 61801"/>
              <a:gd name="connsiteY2" fmla="*/ 257375 h 258640"/>
              <a:gd name="connsiteX3" fmla="*/ 14133 w 61801"/>
              <a:gd name="connsiteY3" fmla="*/ 168475 h 258640"/>
              <a:gd name="connsiteX4" fmla="*/ 4608 w 61801"/>
              <a:gd name="connsiteY4" fmla="*/ 200 h 2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1" h="258640">
                <a:moveTo>
                  <a:pt x="4608" y="200"/>
                </a:moveTo>
                <a:cubicBezTo>
                  <a:pt x="3021" y="6285"/>
                  <a:pt x="-4917" y="162125"/>
                  <a:pt x="4608" y="204987"/>
                </a:cubicBezTo>
                <a:cubicBezTo>
                  <a:pt x="14133" y="247849"/>
                  <a:pt x="60171" y="263460"/>
                  <a:pt x="61758" y="257375"/>
                </a:cubicBezTo>
                <a:cubicBezTo>
                  <a:pt x="63345" y="251290"/>
                  <a:pt x="21012" y="208956"/>
                  <a:pt x="14133" y="168475"/>
                </a:cubicBezTo>
                <a:cubicBezTo>
                  <a:pt x="7254" y="127994"/>
                  <a:pt x="6195" y="-5885"/>
                  <a:pt x="4608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A3F87CA3-930C-4C7C-A42E-C5AF1931D930}"/>
              </a:ext>
            </a:extLst>
          </p:cNvPr>
          <p:cNvSpPr/>
          <p:nvPr/>
        </p:nvSpPr>
        <p:spPr>
          <a:xfrm>
            <a:off x="5376599" y="3744229"/>
            <a:ext cx="81247" cy="240397"/>
          </a:xfrm>
          <a:custGeom>
            <a:avLst/>
            <a:gdLst>
              <a:gd name="connsiteX0" fmla="*/ 68526 w 81247"/>
              <a:gd name="connsiteY0" fmla="*/ 684 h 240397"/>
              <a:gd name="connsiteX1" fmla="*/ 81226 w 81247"/>
              <a:gd name="connsiteY1" fmla="*/ 53071 h 240397"/>
              <a:gd name="connsiteX2" fmla="*/ 65351 w 81247"/>
              <a:gd name="connsiteY2" fmla="*/ 116571 h 240397"/>
              <a:gd name="connsiteX3" fmla="*/ 16139 w 81247"/>
              <a:gd name="connsiteY3" fmla="*/ 172134 h 240397"/>
              <a:gd name="connsiteX4" fmla="*/ 5026 w 81247"/>
              <a:gd name="connsiteY4" fmla="*/ 240396 h 240397"/>
              <a:gd name="connsiteX5" fmla="*/ 5026 w 81247"/>
              <a:gd name="connsiteY5" fmla="*/ 170546 h 240397"/>
              <a:gd name="connsiteX6" fmla="*/ 66939 w 81247"/>
              <a:gd name="connsiteY6" fmla="*/ 97521 h 240397"/>
              <a:gd name="connsiteX7" fmla="*/ 68526 w 81247"/>
              <a:gd name="connsiteY7" fmla="*/ 67359 h 240397"/>
              <a:gd name="connsiteX8" fmla="*/ 19314 w 81247"/>
              <a:gd name="connsiteY8" fmla="*/ 87996 h 240397"/>
              <a:gd name="connsiteX9" fmla="*/ 12964 w 81247"/>
              <a:gd name="connsiteY9" fmla="*/ 154671 h 240397"/>
              <a:gd name="connsiteX10" fmla="*/ 57414 w 81247"/>
              <a:gd name="connsiteY10" fmla="*/ 91171 h 240397"/>
              <a:gd name="connsiteX11" fmla="*/ 68526 w 81247"/>
              <a:gd name="connsiteY11" fmla="*/ 684 h 24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47" h="240397">
                <a:moveTo>
                  <a:pt x="68526" y="684"/>
                </a:moveTo>
                <a:cubicBezTo>
                  <a:pt x="72495" y="-5666"/>
                  <a:pt x="81755" y="33757"/>
                  <a:pt x="81226" y="53071"/>
                </a:cubicBezTo>
                <a:cubicBezTo>
                  <a:pt x="80697" y="72385"/>
                  <a:pt x="76199" y="96727"/>
                  <a:pt x="65351" y="116571"/>
                </a:cubicBezTo>
                <a:cubicBezTo>
                  <a:pt x="54503" y="136415"/>
                  <a:pt x="26193" y="151496"/>
                  <a:pt x="16139" y="172134"/>
                </a:cubicBezTo>
                <a:cubicBezTo>
                  <a:pt x="6085" y="192772"/>
                  <a:pt x="6878" y="240661"/>
                  <a:pt x="5026" y="240396"/>
                </a:cubicBezTo>
                <a:cubicBezTo>
                  <a:pt x="3174" y="240131"/>
                  <a:pt x="-5293" y="194358"/>
                  <a:pt x="5026" y="170546"/>
                </a:cubicBezTo>
                <a:cubicBezTo>
                  <a:pt x="15345" y="146734"/>
                  <a:pt x="56356" y="114719"/>
                  <a:pt x="66939" y="97521"/>
                </a:cubicBezTo>
                <a:cubicBezTo>
                  <a:pt x="77522" y="80323"/>
                  <a:pt x="76464" y="68947"/>
                  <a:pt x="68526" y="67359"/>
                </a:cubicBezTo>
                <a:cubicBezTo>
                  <a:pt x="60588" y="65771"/>
                  <a:pt x="28574" y="73444"/>
                  <a:pt x="19314" y="87996"/>
                </a:cubicBezTo>
                <a:cubicBezTo>
                  <a:pt x="10054" y="102548"/>
                  <a:pt x="6614" y="154142"/>
                  <a:pt x="12964" y="154671"/>
                </a:cubicBezTo>
                <a:cubicBezTo>
                  <a:pt x="19314" y="155200"/>
                  <a:pt x="48947" y="114190"/>
                  <a:pt x="57414" y="91171"/>
                </a:cubicBezTo>
                <a:cubicBezTo>
                  <a:pt x="65881" y="68152"/>
                  <a:pt x="64557" y="7034"/>
                  <a:pt x="68526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31ABFFF8-522C-4D75-B992-C8CC8F53EA36}"/>
              </a:ext>
            </a:extLst>
          </p:cNvPr>
          <p:cNvSpPr/>
          <p:nvPr/>
        </p:nvSpPr>
        <p:spPr>
          <a:xfrm>
            <a:off x="5416856" y="3803506"/>
            <a:ext cx="148922" cy="168919"/>
          </a:xfrm>
          <a:custGeom>
            <a:avLst/>
            <a:gdLst>
              <a:gd name="connsiteX0" fmla="*/ 148919 w 148922"/>
              <a:gd name="connsiteY0" fmla="*/ 144 h 168919"/>
              <a:gd name="connsiteX1" fmla="*/ 120344 w 148922"/>
              <a:gd name="connsiteY1" fmla="*/ 133494 h 168919"/>
              <a:gd name="connsiteX2" fmla="*/ 58432 w 148922"/>
              <a:gd name="connsiteY2" fmla="*/ 168419 h 168919"/>
              <a:gd name="connsiteX3" fmla="*/ 28269 w 148922"/>
              <a:gd name="connsiteY3" fmla="*/ 150957 h 168919"/>
              <a:gd name="connsiteX4" fmla="*/ 1282 w 148922"/>
              <a:gd name="connsiteY4" fmla="*/ 108094 h 168919"/>
              <a:gd name="connsiteX5" fmla="*/ 71132 w 148922"/>
              <a:gd name="connsiteY5" fmla="*/ 147782 h 168919"/>
              <a:gd name="connsiteX6" fmla="*/ 121932 w 148922"/>
              <a:gd name="connsiteY6" fmla="*/ 108094 h 168919"/>
              <a:gd name="connsiteX7" fmla="*/ 148919 w 148922"/>
              <a:gd name="connsiteY7" fmla="*/ 144 h 16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22" h="168919">
                <a:moveTo>
                  <a:pt x="148919" y="144"/>
                </a:moveTo>
                <a:cubicBezTo>
                  <a:pt x="148654" y="4377"/>
                  <a:pt x="135425" y="105448"/>
                  <a:pt x="120344" y="133494"/>
                </a:cubicBezTo>
                <a:cubicBezTo>
                  <a:pt x="105263" y="161540"/>
                  <a:pt x="73778" y="165509"/>
                  <a:pt x="58432" y="168419"/>
                </a:cubicBezTo>
                <a:cubicBezTo>
                  <a:pt x="43086" y="171330"/>
                  <a:pt x="37794" y="161011"/>
                  <a:pt x="28269" y="150957"/>
                </a:cubicBezTo>
                <a:cubicBezTo>
                  <a:pt x="18744" y="140903"/>
                  <a:pt x="-5862" y="108623"/>
                  <a:pt x="1282" y="108094"/>
                </a:cubicBezTo>
                <a:cubicBezTo>
                  <a:pt x="8426" y="107565"/>
                  <a:pt x="51024" y="147782"/>
                  <a:pt x="71132" y="147782"/>
                </a:cubicBezTo>
                <a:cubicBezTo>
                  <a:pt x="91240" y="147782"/>
                  <a:pt x="107909" y="130584"/>
                  <a:pt x="121932" y="108094"/>
                </a:cubicBezTo>
                <a:cubicBezTo>
                  <a:pt x="135955" y="85604"/>
                  <a:pt x="149184" y="-4089"/>
                  <a:pt x="14891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48019E13-187C-4270-87B8-95A0669B2BE5}"/>
              </a:ext>
            </a:extLst>
          </p:cNvPr>
          <p:cNvSpPr/>
          <p:nvPr/>
        </p:nvSpPr>
        <p:spPr>
          <a:xfrm>
            <a:off x="5362574" y="3959779"/>
            <a:ext cx="106424" cy="181394"/>
          </a:xfrm>
          <a:custGeom>
            <a:avLst/>
            <a:gdLst>
              <a:gd name="connsiteX0" fmla="*/ 1 w 106424"/>
              <a:gd name="connsiteY0" fmla="*/ 1034 h 181394"/>
              <a:gd name="connsiteX1" fmla="*/ 36514 w 106424"/>
              <a:gd name="connsiteY1" fmla="*/ 104221 h 181394"/>
              <a:gd name="connsiteX2" fmla="*/ 44451 w 106424"/>
              <a:gd name="connsiteY2" fmla="*/ 150259 h 181394"/>
              <a:gd name="connsiteX3" fmla="*/ 106364 w 106424"/>
              <a:gd name="connsiteY3" fmla="*/ 172484 h 181394"/>
              <a:gd name="connsiteX4" fmla="*/ 55564 w 106424"/>
              <a:gd name="connsiteY4" fmla="*/ 156609 h 181394"/>
              <a:gd name="connsiteX5" fmla="*/ 38101 w 106424"/>
              <a:gd name="connsiteY5" fmla="*/ 174071 h 181394"/>
              <a:gd name="connsiteX6" fmla="*/ 1 w 106424"/>
              <a:gd name="connsiteY6" fmla="*/ 1034 h 18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24" h="181394">
                <a:moveTo>
                  <a:pt x="1" y="1034"/>
                </a:moveTo>
                <a:cubicBezTo>
                  <a:pt x="-264" y="-10608"/>
                  <a:pt x="29106" y="79350"/>
                  <a:pt x="36514" y="104221"/>
                </a:cubicBezTo>
                <a:cubicBezTo>
                  <a:pt x="43922" y="129092"/>
                  <a:pt x="32809" y="138882"/>
                  <a:pt x="44451" y="150259"/>
                </a:cubicBezTo>
                <a:cubicBezTo>
                  <a:pt x="56093" y="161636"/>
                  <a:pt x="104512" y="171426"/>
                  <a:pt x="106364" y="172484"/>
                </a:cubicBezTo>
                <a:cubicBezTo>
                  <a:pt x="108216" y="173542"/>
                  <a:pt x="66941" y="156345"/>
                  <a:pt x="55564" y="156609"/>
                </a:cubicBezTo>
                <a:cubicBezTo>
                  <a:pt x="44187" y="156873"/>
                  <a:pt x="47097" y="197619"/>
                  <a:pt x="38101" y="174071"/>
                </a:cubicBezTo>
                <a:cubicBezTo>
                  <a:pt x="29105" y="150523"/>
                  <a:pt x="266" y="12676"/>
                  <a:pt x="1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: 図形 2226">
            <a:extLst>
              <a:ext uri="{FF2B5EF4-FFF2-40B4-BE49-F238E27FC236}">
                <a16:creationId xmlns:a16="http://schemas.microsoft.com/office/drawing/2014/main" id="{428EEC15-1D99-4B1C-A2D7-4CFA026A2487}"/>
              </a:ext>
            </a:extLst>
          </p:cNvPr>
          <p:cNvSpPr/>
          <p:nvPr/>
        </p:nvSpPr>
        <p:spPr>
          <a:xfrm>
            <a:off x="5404400" y="3954463"/>
            <a:ext cx="103042" cy="158156"/>
          </a:xfrm>
          <a:custGeom>
            <a:avLst/>
            <a:gdLst>
              <a:gd name="connsiteX0" fmla="*/ 5800 w 103042"/>
              <a:gd name="connsiteY0" fmla="*/ 0 h 158156"/>
              <a:gd name="connsiteX1" fmla="*/ 102638 w 103042"/>
              <a:gd name="connsiteY1" fmla="*/ 77787 h 158156"/>
              <a:gd name="connsiteX2" fmla="*/ 40725 w 103042"/>
              <a:gd name="connsiteY2" fmla="*/ 157162 h 158156"/>
              <a:gd name="connsiteX3" fmla="*/ 48663 w 103042"/>
              <a:gd name="connsiteY3" fmla="*/ 120650 h 158156"/>
              <a:gd name="connsiteX4" fmla="*/ 77238 w 103042"/>
              <a:gd name="connsiteY4" fmla="*/ 95250 h 158156"/>
              <a:gd name="connsiteX5" fmla="*/ 93113 w 103042"/>
              <a:gd name="connsiteY5" fmla="*/ 77787 h 158156"/>
              <a:gd name="connsiteX6" fmla="*/ 37550 w 103042"/>
              <a:gd name="connsiteY6" fmla="*/ 47625 h 158156"/>
              <a:gd name="connsiteX7" fmla="*/ 31200 w 103042"/>
              <a:gd name="connsiteY7" fmla="*/ 44450 h 158156"/>
              <a:gd name="connsiteX8" fmla="*/ 12150 w 103042"/>
              <a:gd name="connsiteY8" fmla="*/ 77787 h 158156"/>
              <a:gd name="connsiteX9" fmla="*/ 5800 w 103042"/>
              <a:gd name="connsiteY9" fmla="*/ 0 h 1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42" h="158156">
                <a:moveTo>
                  <a:pt x="5800" y="0"/>
                </a:moveTo>
                <a:cubicBezTo>
                  <a:pt x="20881" y="0"/>
                  <a:pt x="96817" y="51593"/>
                  <a:pt x="102638" y="77787"/>
                </a:cubicBezTo>
                <a:cubicBezTo>
                  <a:pt x="108459" y="103981"/>
                  <a:pt x="49721" y="150018"/>
                  <a:pt x="40725" y="157162"/>
                </a:cubicBezTo>
                <a:cubicBezTo>
                  <a:pt x="31729" y="164306"/>
                  <a:pt x="42578" y="130969"/>
                  <a:pt x="48663" y="120650"/>
                </a:cubicBezTo>
                <a:cubicBezTo>
                  <a:pt x="54749" y="110331"/>
                  <a:pt x="69830" y="102394"/>
                  <a:pt x="77238" y="95250"/>
                </a:cubicBezTo>
                <a:cubicBezTo>
                  <a:pt x="84646" y="88106"/>
                  <a:pt x="99728" y="85724"/>
                  <a:pt x="93113" y="77787"/>
                </a:cubicBezTo>
                <a:cubicBezTo>
                  <a:pt x="86498" y="69850"/>
                  <a:pt x="37550" y="47625"/>
                  <a:pt x="37550" y="47625"/>
                </a:cubicBezTo>
                <a:cubicBezTo>
                  <a:pt x="27231" y="42069"/>
                  <a:pt x="35433" y="39423"/>
                  <a:pt x="31200" y="44450"/>
                </a:cubicBezTo>
                <a:cubicBezTo>
                  <a:pt x="26967" y="49477"/>
                  <a:pt x="14796" y="79904"/>
                  <a:pt x="12150" y="77787"/>
                </a:cubicBezTo>
                <a:cubicBezTo>
                  <a:pt x="9504" y="75670"/>
                  <a:pt x="-9281" y="0"/>
                  <a:pt x="5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: 図形 2227">
            <a:extLst>
              <a:ext uri="{FF2B5EF4-FFF2-40B4-BE49-F238E27FC236}">
                <a16:creationId xmlns:a16="http://schemas.microsoft.com/office/drawing/2014/main" id="{B08D2F59-D024-4F4C-92EA-2521020FEC2E}"/>
              </a:ext>
            </a:extLst>
          </p:cNvPr>
          <p:cNvSpPr/>
          <p:nvPr/>
        </p:nvSpPr>
        <p:spPr>
          <a:xfrm>
            <a:off x="5465465" y="3735388"/>
            <a:ext cx="52924" cy="161926"/>
          </a:xfrm>
          <a:custGeom>
            <a:avLst/>
            <a:gdLst>
              <a:gd name="connsiteX0" fmla="*/ 52685 w 52924"/>
              <a:gd name="connsiteY0" fmla="*/ 0 h 161926"/>
              <a:gd name="connsiteX1" fmla="*/ 20935 w 52924"/>
              <a:gd name="connsiteY1" fmla="*/ 104775 h 161926"/>
              <a:gd name="connsiteX2" fmla="*/ 49510 w 52924"/>
              <a:gd name="connsiteY2" fmla="*/ 161925 h 161926"/>
              <a:gd name="connsiteX3" fmla="*/ 298 w 52924"/>
              <a:gd name="connsiteY3" fmla="*/ 103187 h 161926"/>
              <a:gd name="connsiteX4" fmla="*/ 52685 w 52924"/>
              <a:gd name="connsiteY4" fmla="*/ 0 h 16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4" h="161926">
                <a:moveTo>
                  <a:pt x="52685" y="0"/>
                </a:moveTo>
                <a:cubicBezTo>
                  <a:pt x="56124" y="265"/>
                  <a:pt x="21464" y="77788"/>
                  <a:pt x="20935" y="104775"/>
                </a:cubicBezTo>
                <a:cubicBezTo>
                  <a:pt x="20406" y="131762"/>
                  <a:pt x="52949" y="162190"/>
                  <a:pt x="49510" y="161925"/>
                </a:cubicBezTo>
                <a:cubicBezTo>
                  <a:pt x="46071" y="161660"/>
                  <a:pt x="5061" y="125941"/>
                  <a:pt x="298" y="103187"/>
                </a:cubicBezTo>
                <a:cubicBezTo>
                  <a:pt x="-4465" y="80433"/>
                  <a:pt x="49246" y="-265"/>
                  <a:pt x="52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16FFA15C-D06B-4887-833E-3BF809221F49}"/>
              </a:ext>
            </a:extLst>
          </p:cNvPr>
          <p:cNvSpPr/>
          <p:nvPr/>
        </p:nvSpPr>
        <p:spPr>
          <a:xfrm>
            <a:off x="4446362" y="1487187"/>
            <a:ext cx="275665" cy="483939"/>
          </a:xfrm>
          <a:custGeom>
            <a:avLst/>
            <a:gdLst>
              <a:gd name="connsiteX0" fmla="*/ 47321 w 275665"/>
              <a:gd name="connsiteY0" fmla="*/ 483430 h 483939"/>
              <a:gd name="connsiteX1" fmla="*/ 28271 w 275665"/>
              <a:gd name="connsiteY1" fmla="*/ 320446 h 483939"/>
              <a:gd name="connsiteX2" fmla="*/ 28271 w 275665"/>
              <a:gd name="connsiteY2" fmla="*/ 265413 h 483939"/>
              <a:gd name="connsiteX3" fmla="*/ 250521 w 275665"/>
              <a:gd name="connsiteY3" fmla="*/ 24113 h 483939"/>
              <a:gd name="connsiteX4" fmla="*/ 265338 w 275665"/>
              <a:gd name="connsiteY4" fmla="*/ 11413 h 483939"/>
              <a:gd name="connsiteX5" fmla="*/ 203955 w 275665"/>
              <a:gd name="connsiteY5" fmla="*/ 49513 h 483939"/>
              <a:gd name="connsiteX6" fmla="*/ 89655 w 275665"/>
              <a:gd name="connsiteY6" fmla="*/ 117246 h 483939"/>
              <a:gd name="connsiteX7" fmla="*/ 755 w 275665"/>
              <a:gd name="connsiteY7" fmla="*/ 261180 h 483939"/>
              <a:gd name="connsiteX8" fmla="*/ 47321 w 275665"/>
              <a:gd name="connsiteY8" fmla="*/ 483430 h 48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65" h="483939">
                <a:moveTo>
                  <a:pt x="47321" y="483430"/>
                </a:moveTo>
                <a:cubicBezTo>
                  <a:pt x="51907" y="493308"/>
                  <a:pt x="31446" y="356782"/>
                  <a:pt x="28271" y="320446"/>
                </a:cubicBezTo>
                <a:cubicBezTo>
                  <a:pt x="25096" y="284110"/>
                  <a:pt x="-8771" y="314802"/>
                  <a:pt x="28271" y="265413"/>
                </a:cubicBezTo>
                <a:cubicBezTo>
                  <a:pt x="65313" y="216024"/>
                  <a:pt x="211010" y="66446"/>
                  <a:pt x="250521" y="24113"/>
                </a:cubicBezTo>
                <a:cubicBezTo>
                  <a:pt x="290032" y="-18220"/>
                  <a:pt x="273099" y="7180"/>
                  <a:pt x="265338" y="11413"/>
                </a:cubicBezTo>
                <a:cubicBezTo>
                  <a:pt x="257577" y="15646"/>
                  <a:pt x="233236" y="31874"/>
                  <a:pt x="203955" y="49513"/>
                </a:cubicBezTo>
                <a:cubicBezTo>
                  <a:pt x="174675" y="67152"/>
                  <a:pt x="123522" y="81968"/>
                  <a:pt x="89655" y="117246"/>
                </a:cubicBezTo>
                <a:cubicBezTo>
                  <a:pt x="55788" y="152524"/>
                  <a:pt x="8163" y="208263"/>
                  <a:pt x="755" y="261180"/>
                </a:cubicBezTo>
                <a:cubicBezTo>
                  <a:pt x="-6653" y="314097"/>
                  <a:pt x="42735" y="473552"/>
                  <a:pt x="47321" y="483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C7B2D89A-F57F-4AE8-814C-B247C8FF2206}"/>
              </a:ext>
            </a:extLst>
          </p:cNvPr>
          <p:cNvSpPr/>
          <p:nvPr/>
        </p:nvSpPr>
        <p:spPr>
          <a:xfrm>
            <a:off x="4502284" y="1567349"/>
            <a:ext cx="429922" cy="406397"/>
          </a:xfrm>
          <a:custGeom>
            <a:avLst/>
            <a:gdLst>
              <a:gd name="connsiteX0" fmla="*/ 57016 w 429922"/>
              <a:gd name="connsiteY0" fmla="*/ 405384 h 406397"/>
              <a:gd name="connsiteX1" fmla="*/ 14683 w 429922"/>
              <a:gd name="connsiteY1" fmla="*/ 320718 h 406397"/>
              <a:gd name="connsiteX2" fmla="*/ 69716 w 429922"/>
              <a:gd name="connsiteY2" fmla="*/ 219118 h 406397"/>
              <a:gd name="connsiteX3" fmla="*/ 408383 w 429922"/>
              <a:gd name="connsiteY3" fmla="*/ 18034 h 406397"/>
              <a:gd name="connsiteX4" fmla="*/ 370283 w 429922"/>
              <a:gd name="connsiteY4" fmla="*/ 18034 h 406397"/>
              <a:gd name="connsiteX5" fmla="*/ 164966 w 429922"/>
              <a:gd name="connsiteY5" fmla="*/ 92118 h 406397"/>
              <a:gd name="connsiteX6" fmla="*/ 18916 w 429922"/>
              <a:gd name="connsiteY6" fmla="*/ 217001 h 406397"/>
              <a:gd name="connsiteX7" fmla="*/ 4099 w 429922"/>
              <a:gd name="connsiteY7" fmla="*/ 356701 h 406397"/>
              <a:gd name="connsiteX8" fmla="*/ 57016 w 429922"/>
              <a:gd name="connsiteY8" fmla="*/ 405384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922" h="406397">
                <a:moveTo>
                  <a:pt x="57016" y="405384"/>
                </a:moveTo>
                <a:cubicBezTo>
                  <a:pt x="58780" y="399387"/>
                  <a:pt x="12566" y="351762"/>
                  <a:pt x="14683" y="320718"/>
                </a:cubicBezTo>
                <a:cubicBezTo>
                  <a:pt x="16800" y="289674"/>
                  <a:pt x="4099" y="269565"/>
                  <a:pt x="69716" y="219118"/>
                </a:cubicBezTo>
                <a:cubicBezTo>
                  <a:pt x="135333" y="168671"/>
                  <a:pt x="358288" y="51548"/>
                  <a:pt x="408383" y="18034"/>
                </a:cubicBezTo>
                <a:cubicBezTo>
                  <a:pt x="458478" y="-15480"/>
                  <a:pt x="410853" y="5687"/>
                  <a:pt x="370283" y="18034"/>
                </a:cubicBezTo>
                <a:cubicBezTo>
                  <a:pt x="329713" y="30381"/>
                  <a:pt x="223527" y="58957"/>
                  <a:pt x="164966" y="92118"/>
                </a:cubicBezTo>
                <a:cubicBezTo>
                  <a:pt x="106405" y="125279"/>
                  <a:pt x="45727" y="172904"/>
                  <a:pt x="18916" y="217001"/>
                </a:cubicBezTo>
                <a:cubicBezTo>
                  <a:pt x="-7895" y="261098"/>
                  <a:pt x="571" y="323187"/>
                  <a:pt x="4099" y="356701"/>
                </a:cubicBezTo>
                <a:cubicBezTo>
                  <a:pt x="7627" y="390215"/>
                  <a:pt x="55252" y="411381"/>
                  <a:pt x="57016" y="405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: 図形 2230">
            <a:extLst>
              <a:ext uri="{FF2B5EF4-FFF2-40B4-BE49-F238E27FC236}">
                <a16:creationId xmlns:a16="http://schemas.microsoft.com/office/drawing/2014/main" id="{EF4A61F6-BD6F-4A39-B873-4372F2BBA044}"/>
              </a:ext>
            </a:extLst>
          </p:cNvPr>
          <p:cNvSpPr/>
          <p:nvPr/>
        </p:nvSpPr>
        <p:spPr>
          <a:xfrm>
            <a:off x="4226672" y="1534446"/>
            <a:ext cx="245863" cy="449652"/>
          </a:xfrm>
          <a:custGeom>
            <a:avLst/>
            <a:gdLst>
              <a:gd name="connsiteX0" fmla="*/ 245845 w 245863"/>
              <a:gd name="connsiteY0" fmla="*/ 448871 h 449652"/>
              <a:gd name="connsiteX1" fmla="*/ 78628 w 245863"/>
              <a:gd name="connsiteY1" fmla="*/ 266837 h 449652"/>
              <a:gd name="connsiteX2" fmla="*/ 32061 w 245863"/>
              <a:gd name="connsiteY2" fmla="*/ 105971 h 449652"/>
              <a:gd name="connsiteX3" fmla="*/ 311 w 245863"/>
              <a:gd name="connsiteY3" fmla="*/ 137 h 449652"/>
              <a:gd name="connsiteX4" fmla="*/ 51111 w 245863"/>
              <a:gd name="connsiteY4" fmla="*/ 127137 h 449652"/>
              <a:gd name="connsiteX5" fmla="*/ 89211 w 245863"/>
              <a:gd name="connsiteY5" fmla="*/ 192754 h 449652"/>
              <a:gd name="connsiteX6" fmla="*/ 245845 w 245863"/>
              <a:gd name="connsiteY6" fmla="*/ 448871 h 44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863" h="449652">
                <a:moveTo>
                  <a:pt x="245845" y="448871"/>
                </a:moveTo>
                <a:cubicBezTo>
                  <a:pt x="244081" y="461218"/>
                  <a:pt x="114259" y="323987"/>
                  <a:pt x="78628" y="266837"/>
                </a:cubicBezTo>
                <a:cubicBezTo>
                  <a:pt x="42997" y="209687"/>
                  <a:pt x="45114" y="150421"/>
                  <a:pt x="32061" y="105971"/>
                </a:cubicBezTo>
                <a:cubicBezTo>
                  <a:pt x="19008" y="61521"/>
                  <a:pt x="-2864" y="-3391"/>
                  <a:pt x="311" y="137"/>
                </a:cubicBezTo>
                <a:cubicBezTo>
                  <a:pt x="3486" y="3665"/>
                  <a:pt x="36294" y="95034"/>
                  <a:pt x="51111" y="127137"/>
                </a:cubicBezTo>
                <a:cubicBezTo>
                  <a:pt x="65928" y="159240"/>
                  <a:pt x="56755" y="140896"/>
                  <a:pt x="89211" y="192754"/>
                </a:cubicBezTo>
                <a:cubicBezTo>
                  <a:pt x="121667" y="244612"/>
                  <a:pt x="247609" y="436524"/>
                  <a:pt x="245845" y="44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: 図形 2231">
            <a:extLst>
              <a:ext uri="{FF2B5EF4-FFF2-40B4-BE49-F238E27FC236}">
                <a16:creationId xmlns:a16="http://schemas.microsoft.com/office/drawing/2014/main" id="{6BBDD8F2-0D4B-4709-9801-FB6D4550267E}"/>
              </a:ext>
            </a:extLst>
          </p:cNvPr>
          <p:cNvSpPr/>
          <p:nvPr/>
        </p:nvSpPr>
        <p:spPr>
          <a:xfrm>
            <a:off x="3944931" y="1604469"/>
            <a:ext cx="489834" cy="368983"/>
          </a:xfrm>
          <a:custGeom>
            <a:avLst/>
            <a:gdLst>
              <a:gd name="connsiteX0" fmla="*/ 487369 w 489834"/>
              <a:gd name="connsiteY0" fmla="*/ 366148 h 368983"/>
              <a:gd name="connsiteX1" fmla="*/ 288402 w 489834"/>
              <a:gd name="connsiteY1" fmla="*/ 192581 h 368983"/>
              <a:gd name="connsiteX2" fmla="*/ 180452 w 489834"/>
              <a:gd name="connsiteY2" fmla="*/ 35948 h 368983"/>
              <a:gd name="connsiteX3" fmla="*/ 536 w 489834"/>
              <a:gd name="connsiteY3" fmla="*/ 2081 h 368983"/>
              <a:gd name="connsiteX4" fmla="*/ 138119 w 489834"/>
              <a:gd name="connsiteY4" fmla="*/ 44414 h 368983"/>
              <a:gd name="connsiteX5" fmla="*/ 487369 w 489834"/>
              <a:gd name="connsiteY5" fmla="*/ 366148 h 3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834" h="368983">
                <a:moveTo>
                  <a:pt x="487369" y="366148"/>
                </a:moveTo>
                <a:cubicBezTo>
                  <a:pt x="512416" y="390843"/>
                  <a:pt x="339555" y="247614"/>
                  <a:pt x="288402" y="192581"/>
                </a:cubicBezTo>
                <a:cubicBezTo>
                  <a:pt x="237249" y="137548"/>
                  <a:pt x="228430" y="67698"/>
                  <a:pt x="180452" y="35948"/>
                </a:cubicBezTo>
                <a:cubicBezTo>
                  <a:pt x="132474" y="4198"/>
                  <a:pt x="7591" y="670"/>
                  <a:pt x="536" y="2081"/>
                </a:cubicBezTo>
                <a:cubicBezTo>
                  <a:pt x="-6520" y="3492"/>
                  <a:pt x="56980" y="-16617"/>
                  <a:pt x="138119" y="44414"/>
                </a:cubicBezTo>
                <a:cubicBezTo>
                  <a:pt x="219258" y="105444"/>
                  <a:pt x="462322" y="341453"/>
                  <a:pt x="487369" y="36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3558E462-7E89-4C62-B86A-F3DCE06A6109}"/>
              </a:ext>
            </a:extLst>
          </p:cNvPr>
          <p:cNvSpPr/>
          <p:nvPr/>
        </p:nvSpPr>
        <p:spPr>
          <a:xfrm>
            <a:off x="3680780" y="1720829"/>
            <a:ext cx="626332" cy="230738"/>
          </a:xfrm>
          <a:custGeom>
            <a:avLst/>
            <a:gdLst>
              <a:gd name="connsiteX0" fmla="*/ 624520 w 626332"/>
              <a:gd name="connsiteY0" fmla="*/ 230738 h 230738"/>
              <a:gd name="connsiteX1" fmla="*/ 421320 w 626332"/>
              <a:gd name="connsiteY1" fmla="*/ 52938 h 230738"/>
              <a:gd name="connsiteX2" fmla="*/ 264687 w 626332"/>
              <a:gd name="connsiteY2" fmla="*/ 21 h 230738"/>
              <a:gd name="connsiteX3" fmla="*/ 103 w 626332"/>
              <a:gd name="connsiteY3" fmla="*/ 46588 h 230738"/>
              <a:gd name="connsiteX4" fmla="*/ 296437 w 626332"/>
              <a:gd name="connsiteY4" fmla="*/ 50821 h 230738"/>
              <a:gd name="connsiteX5" fmla="*/ 624520 w 626332"/>
              <a:gd name="connsiteY5" fmla="*/ 230738 h 2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332" h="230738">
                <a:moveTo>
                  <a:pt x="624520" y="230738"/>
                </a:moveTo>
                <a:cubicBezTo>
                  <a:pt x="645334" y="231091"/>
                  <a:pt x="481292" y="91391"/>
                  <a:pt x="421320" y="52938"/>
                </a:cubicBezTo>
                <a:cubicBezTo>
                  <a:pt x="361348" y="14485"/>
                  <a:pt x="334890" y="1079"/>
                  <a:pt x="264687" y="21"/>
                </a:cubicBezTo>
                <a:cubicBezTo>
                  <a:pt x="194484" y="-1037"/>
                  <a:pt x="-5189" y="38121"/>
                  <a:pt x="103" y="46588"/>
                </a:cubicBezTo>
                <a:cubicBezTo>
                  <a:pt x="5395" y="55055"/>
                  <a:pt x="188487" y="15191"/>
                  <a:pt x="296437" y="50821"/>
                </a:cubicBezTo>
                <a:cubicBezTo>
                  <a:pt x="404387" y="86451"/>
                  <a:pt x="603706" y="230385"/>
                  <a:pt x="624520" y="230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03D09E2B-2F74-4522-AC8E-B09FCB5837BA}"/>
              </a:ext>
            </a:extLst>
          </p:cNvPr>
          <p:cNvSpPr/>
          <p:nvPr/>
        </p:nvSpPr>
        <p:spPr>
          <a:xfrm>
            <a:off x="4582337" y="1691198"/>
            <a:ext cx="641898" cy="277236"/>
          </a:xfrm>
          <a:custGeom>
            <a:avLst/>
            <a:gdLst>
              <a:gd name="connsiteX0" fmla="*/ 36230 w 641898"/>
              <a:gd name="connsiteY0" fmla="*/ 275185 h 277236"/>
              <a:gd name="connsiteX1" fmla="*/ 29880 w 641898"/>
              <a:gd name="connsiteY1" fmla="*/ 179935 h 277236"/>
              <a:gd name="connsiteX2" fmla="*/ 224613 w 641898"/>
              <a:gd name="connsiteY2" fmla="*/ 48702 h 277236"/>
              <a:gd name="connsiteX3" fmla="*/ 620430 w 641898"/>
              <a:gd name="connsiteY3" fmla="*/ 137602 h 277236"/>
              <a:gd name="connsiteX4" fmla="*/ 550580 w 641898"/>
              <a:gd name="connsiteY4" fmla="*/ 95269 h 277236"/>
              <a:gd name="connsiteX5" fmla="*/ 224613 w 641898"/>
              <a:gd name="connsiteY5" fmla="*/ 19 h 277236"/>
              <a:gd name="connsiteX6" fmla="*/ 10830 w 641898"/>
              <a:gd name="connsiteY6" fmla="*/ 88919 h 277236"/>
              <a:gd name="connsiteX7" fmla="*/ 36230 w 641898"/>
              <a:gd name="connsiteY7" fmla="*/ 275185 h 27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98" h="277236">
                <a:moveTo>
                  <a:pt x="36230" y="275185"/>
                </a:moveTo>
                <a:cubicBezTo>
                  <a:pt x="39405" y="290354"/>
                  <a:pt x="-1517" y="217682"/>
                  <a:pt x="29880" y="179935"/>
                </a:cubicBezTo>
                <a:cubicBezTo>
                  <a:pt x="61277" y="142188"/>
                  <a:pt x="126188" y="55757"/>
                  <a:pt x="224613" y="48702"/>
                </a:cubicBezTo>
                <a:cubicBezTo>
                  <a:pt x="323038" y="41647"/>
                  <a:pt x="566102" y="129841"/>
                  <a:pt x="620430" y="137602"/>
                </a:cubicBezTo>
                <a:cubicBezTo>
                  <a:pt x="674758" y="145363"/>
                  <a:pt x="616549" y="118199"/>
                  <a:pt x="550580" y="95269"/>
                </a:cubicBezTo>
                <a:cubicBezTo>
                  <a:pt x="484611" y="72339"/>
                  <a:pt x="314571" y="1077"/>
                  <a:pt x="224613" y="19"/>
                </a:cubicBezTo>
                <a:cubicBezTo>
                  <a:pt x="134655" y="-1039"/>
                  <a:pt x="44697" y="41647"/>
                  <a:pt x="10830" y="88919"/>
                </a:cubicBezTo>
                <a:cubicBezTo>
                  <a:pt x="-23037" y="136191"/>
                  <a:pt x="33055" y="260016"/>
                  <a:pt x="36230" y="27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C54543EC-2EB4-454A-87C6-5416892D2320}"/>
              </a:ext>
            </a:extLst>
          </p:cNvPr>
          <p:cNvSpPr/>
          <p:nvPr/>
        </p:nvSpPr>
        <p:spPr>
          <a:xfrm>
            <a:off x="4686021" y="1795692"/>
            <a:ext cx="507729" cy="179228"/>
          </a:xfrm>
          <a:custGeom>
            <a:avLst/>
            <a:gdLst>
              <a:gd name="connsiteX0" fmla="*/ 42612 w 507729"/>
              <a:gd name="connsiteY0" fmla="*/ 179158 h 179228"/>
              <a:gd name="connsiteX1" fmla="*/ 70129 w 507729"/>
              <a:gd name="connsiteY1" fmla="*/ 75441 h 179228"/>
              <a:gd name="connsiteX2" fmla="*/ 480762 w 507729"/>
              <a:gd name="connsiteY2" fmla="*/ 50041 h 179228"/>
              <a:gd name="connsiteX3" fmla="*/ 436312 w 507729"/>
              <a:gd name="connsiteY3" fmla="*/ 37341 h 179228"/>
              <a:gd name="connsiteX4" fmla="*/ 175962 w 507729"/>
              <a:gd name="connsiteY4" fmla="*/ 1358 h 179228"/>
              <a:gd name="connsiteX5" fmla="*/ 6629 w 507729"/>
              <a:gd name="connsiteY5" fmla="*/ 90258 h 179228"/>
              <a:gd name="connsiteX6" fmla="*/ 42612 w 507729"/>
              <a:gd name="connsiteY6" fmla="*/ 179158 h 17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729" h="179228">
                <a:moveTo>
                  <a:pt x="42612" y="179158"/>
                </a:moveTo>
                <a:cubicBezTo>
                  <a:pt x="53195" y="176688"/>
                  <a:pt x="-2896" y="96961"/>
                  <a:pt x="70129" y="75441"/>
                </a:cubicBezTo>
                <a:cubicBezTo>
                  <a:pt x="143154" y="53921"/>
                  <a:pt x="419732" y="56391"/>
                  <a:pt x="480762" y="50041"/>
                </a:cubicBezTo>
                <a:cubicBezTo>
                  <a:pt x="541792" y="43691"/>
                  <a:pt x="487112" y="45455"/>
                  <a:pt x="436312" y="37341"/>
                </a:cubicBezTo>
                <a:cubicBezTo>
                  <a:pt x="385512" y="29227"/>
                  <a:pt x="247576" y="-7462"/>
                  <a:pt x="175962" y="1358"/>
                </a:cubicBezTo>
                <a:cubicBezTo>
                  <a:pt x="104348" y="10177"/>
                  <a:pt x="30971" y="62389"/>
                  <a:pt x="6629" y="90258"/>
                </a:cubicBezTo>
                <a:cubicBezTo>
                  <a:pt x="-17713" y="118127"/>
                  <a:pt x="32029" y="181628"/>
                  <a:pt x="42612" y="17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2FBBDD2A-EBA4-4868-93A8-16745B616AB2}"/>
              </a:ext>
            </a:extLst>
          </p:cNvPr>
          <p:cNvSpPr/>
          <p:nvPr/>
        </p:nvSpPr>
        <p:spPr>
          <a:xfrm>
            <a:off x="4818394" y="1888682"/>
            <a:ext cx="630871" cy="229333"/>
          </a:xfrm>
          <a:custGeom>
            <a:avLst/>
            <a:gdLst>
              <a:gd name="connsiteX0" fmla="*/ 68989 w 630871"/>
              <a:gd name="connsiteY0" fmla="*/ 132735 h 229333"/>
              <a:gd name="connsiteX1" fmla="*/ 22423 w 630871"/>
              <a:gd name="connsiteY1" fmla="*/ 69235 h 229333"/>
              <a:gd name="connsiteX2" fmla="*/ 344156 w 630871"/>
              <a:gd name="connsiteY2" fmla="*/ 5735 h 229333"/>
              <a:gd name="connsiteX3" fmla="*/ 617206 w 630871"/>
              <a:gd name="connsiteY3" fmla="*/ 223751 h 229333"/>
              <a:gd name="connsiteX4" fmla="*/ 570639 w 630871"/>
              <a:gd name="connsiteY4" fmla="*/ 151785 h 229333"/>
              <a:gd name="connsiteX5" fmla="*/ 403423 w 630871"/>
              <a:gd name="connsiteY5" fmla="*/ 12085 h 229333"/>
              <a:gd name="connsiteX6" fmla="*/ 68989 w 630871"/>
              <a:gd name="connsiteY6" fmla="*/ 132735 h 2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71" h="229333">
                <a:moveTo>
                  <a:pt x="68989" y="132735"/>
                </a:moveTo>
                <a:cubicBezTo>
                  <a:pt x="5489" y="142260"/>
                  <a:pt x="-23438" y="90402"/>
                  <a:pt x="22423" y="69235"/>
                </a:cubicBezTo>
                <a:cubicBezTo>
                  <a:pt x="68284" y="48068"/>
                  <a:pt x="245026" y="-20018"/>
                  <a:pt x="344156" y="5735"/>
                </a:cubicBezTo>
                <a:cubicBezTo>
                  <a:pt x="443287" y="31488"/>
                  <a:pt x="579459" y="199409"/>
                  <a:pt x="617206" y="223751"/>
                </a:cubicBezTo>
                <a:cubicBezTo>
                  <a:pt x="654953" y="248093"/>
                  <a:pt x="606269" y="187063"/>
                  <a:pt x="570639" y="151785"/>
                </a:cubicBezTo>
                <a:cubicBezTo>
                  <a:pt x="535009" y="116507"/>
                  <a:pt x="488442" y="19493"/>
                  <a:pt x="403423" y="12085"/>
                </a:cubicBezTo>
                <a:cubicBezTo>
                  <a:pt x="318404" y="4677"/>
                  <a:pt x="132489" y="123210"/>
                  <a:pt x="68989" y="132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A72422C7-936D-4684-B05E-297C29EA82D8}"/>
              </a:ext>
            </a:extLst>
          </p:cNvPr>
          <p:cNvSpPr/>
          <p:nvPr/>
        </p:nvSpPr>
        <p:spPr>
          <a:xfrm>
            <a:off x="4952337" y="2043757"/>
            <a:ext cx="511072" cy="406088"/>
          </a:xfrm>
          <a:custGeom>
            <a:avLst/>
            <a:gdLst>
              <a:gd name="connsiteX0" fmla="*/ 663 w 511072"/>
              <a:gd name="connsiteY0" fmla="*/ 11526 h 406088"/>
              <a:gd name="connsiteX1" fmla="*/ 167880 w 511072"/>
              <a:gd name="connsiteY1" fmla="*/ 58093 h 406088"/>
              <a:gd name="connsiteX2" fmla="*/ 491730 w 511072"/>
              <a:gd name="connsiteY2" fmla="*/ 390410 h 406088"/>
              <a:gd name="connsiteX3" fmla="*/ 447280 w 511072"/>
              <a:gd name="connsiteY3" fmla="*/ 335376 h 406088"/>
              <a:gd name="connsiteX4" fmla="*/ 225030 w 511072"/>
              <a:gd name="connsiteY4" fmla="*/ 187210 h 406088"/>
              <a:gd name="connsiteX5" fmla="*/ 663 w 511072"/>
              <a:gd name="connsiteY5" fmla="*/ 11526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072" h="406088">
                <a:moveTo>
                  <a:pt x="663" y="11526"/>
                </a:moveTo>
                <a:cubicBezTo>
                  <a:pt x="-8862" y="-9993"/>
                  <a:pt x="86036" y="-5054"/>
                  <a:pt x="167880" y="58093"/>
                </a:cubicBezTo>
                <a:cubicBezTo>
                  <a:pt x="249725" y="121240"/>
                  <a:pt x="445163" y="344196"/>
                  <a:pt x="491730" y="390410"/>
                </a:cubicBezTo>
                <a:cubicBezTo>
                  <a:pt x="538297" y="436624"/>
                  <a:pt x="491730" y="369243"/>
                  <a:pt x="447280" y="335376"/>
                </a:cubicBezTo>
                <a:cubicBezTo>
                  <a:pt x="402830" y="301509"/>
                  <a:pt x="294174" y="238010"/>
                  <a:pt x="225030" y="187210"/>
                </a:cubicBezTo>
                <a:cubicBezTo>
                  <a:pt x="155886" y="136410"/>
                  <a:pt x="10188" y="33045"/>
                  <a:pt x="663" y="1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A8558382-EEC9-43E8-B49E-400F3B79D64F}"/>
              </a:ext>
            </a:extLst>
          </p:cNvPr>
          <p:cNvSpPr/>
          <p:nvPr/>
        </p:nvSpPr>
        <p:spPr>
          <a:xfrm>
            <a:off x="4969695" y="1992878"/>
            <a:ext cx="722286" cy="746709"/>
          </a:xfrm>
          <a:custGeom>
            <a:avLst/>
            <a:gdLst>
              <a:gd name="connsiteX0" fmla="*/ 4472 w 722286"/>
              <a:gd name="connsiteY0" fmla="*/ 66639 h 746709"/>
              <a:gd name="connsiteX1" fmla="*/ 53155 w 722286"/>
              <a:gd name="connsiteY1" fmla="*/ 53939 h 746709"/>
              <a:gd name="connsiteX2" fmla="*/ 260588 w 722286"/>
              <a:gd name="connsiteY2" fmla="*/ 43355 h 746709"/>
              <a:gd name="connsiteX3" fmla="*/ 675455 w 722286"/>
              <a:gd name="connsiteY3" fmla="*/ 663539 h 746709"/>
              <a:gd name="connsiteX4" fmla="*/ 713555 w 722286"/>
              <a:gd name="connsiteY4" fmla="*/ 733389 h 746709"/>
              <a:gd name="connsiteX5" fmla="*/ 683922 w 722286"/>
              <a:gd name="connsiteY5" fmla="*/ 597922 h 746709"/>
              <a:gd name="connsiteX6" fmla="*/ 476488 w 722286"/>
              <a:gd name="connsiteY6" fmla="*/ 187289 h 746709"/>
              <a:gd name="connsiteX7" fmla="*/ 288105 w 722286"/>
              <a:gd name="connsiteY7" fmla="*/ 34889 h 746709"/>
              <a:gd name="connsiteX8" fmla="*/ 137822 w 722286"/>
              <a:gd name="connsiteY8" fmla="*/ 3139 h 746709"/>
              <a:gd name="connsiteX9" fmla="*/ 4472 w 722286"/>
              <a:gd name="connsiteY9" fmla="*/ 66639 h 7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286" h="746709">
                <a:moveTo>
                  <a:pt x="4472" y="66639"/>
                </a:moveTo>
                <a:cubicBezTo>
                  <a:pt x="-9639" y="75106"/>
                  <a:pt x="10469" y="57820"/>
                  <a:pt x="53155" y="53939"/>
                </a:cubicBezTo>
                <a:cubicBezTo>
                  <a:pt x="95841" y="50058"/>
                  <a:pt x="156871" y="-58245"/>
                  <a:pt x="260588" y="43355"/>
                </a:cubicBezTo>
                <a:cubicBezTo>
                  <a:pt x="364305" y="144955"/>
                  <a:pt x="599961" y="548534"/>
                  <a:pt x="675455" y="663539"/>
                </a:cubicBezTo>
                <a:cubicBezTo>
                  <a:pt x="750949" y="778544"/>
                  <a:pt x="712144" y="744325"/>
                  <a:pt x="713555" y="733389"/>
                </a:cubicBezTo>
                <a:cubicBezTo>
                  <a:pt x="714966" y="722453"/>
                  <a:pt x="723433" y="688939"/>
                  <a:pt x="683922" y="597922"/>
                </a:cubicBezTo>
                <a:cubicBezTo>
                  <a:pt x="644411" y="506905"/>
                  <a:pt x="542457" y="281128"/>
                  <a:pt x="476488" y="187289"/>
                </a:cubicBezTo>
                <a:cubicBezTo>
                  <a:pt x="410519" y="93450"/>
                  <a:pt x="344549" y="65581"/>
                  <a:pt x="288105" y="34889"/>
                </a:cubicBezTo>
                <a:cubicBezTo>
                  <a:pt x="231661" y="4197"/>
                  <a:pt x="183683" y="-1094"/>
                  <a:pt x="137822" y="3139"/>
                </a:cubicBezTo>
                <a:cubicBezTo>
                  <a:pt x="91961" y="7372"/>
                  <a:pt x="18583" y="58172"/>
                  <a:pt x="4472" y="66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DCD055B6-4C19-4A3D-B625-7542B7F470F4}"/>
              </a:ext>
            </a:extLst>
          </p:cNvPr>
          <p:cNvSpPr/>
          <p:nvPr/>
        </p:nvSpPr>
        <p:spPr>
          <a:xfrm>
            <a:off x="3423068" y="1853020"/>
            <a:ext cx="733069" cy="203305"/>
          </a:xfrm>
          <a:custGeom>
            <a:avLst/>
            <a:gdLst>
              <a:gd name="connsiteX0" fmla="*/ 731949 w 733069"/>
              <a:gd name="connsiteY0" fmla="*/ 111247 h 203305"/>
              <a:gd name="connsiteX1" fmla="*/ 454665 w 733069"/>
              <a:gd name="connsiteY1" fmla="*/ 1180 h 203305"/>
              <a:gd name="connsiteX2" fmla="*/ 24982 w 733069"/>
              <a:gd name="connsiteY2" fmla="*/ 193797 h 203305"/>
              <a:gd name="connsiteX3" fmla="*/ 103299 w 733069"/>
              <a:gd name="connsiteY3" fmla="*/ 164163 h 203305"/>
              <a:gd name="connsiteX4" fmla="*/ 535099 w 733069"/>
              <a:gd name="connsiteY4" fmla="*/ 79497 h 203305"/>
              <a:gd name="connsiteX5" fmla="*/ 731949 w 733069"/>
              <a:gd name="connsiteY5" fmla="*/ 111247 h 20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069" h="203305">
                <a:moveTo>
                  <a:pt x="731949" y="111247"/>
                </a:moveTo>
                <a:cubicBezTo>
                  <a:pt x="718543" y="98194"/>
                  <a:pt x="572493" y="-12578"/>
                  <a:pt x="454665" y="1180"/>
                </a:cubicBezTo>
                <a:cubicBezTo>
                  <a:pt x="336837" y="14938"/>
                  <a:pt x="83543" y="166633"/>
                  <a:pt x="24982" y="193797"/>
                </a:cubicBezTo>
                <a:cubicBezTo>
                  <a:pt x="-33579" y="220961"/>
                  <a:pt x="18279" y="183213"/>
                  <a:pt x="103299" y="164163"/>
                </a:cubicBezTo>
                <a:cubicBezTo>
                  <a:pt x="188318" y="145113"/>
                  <a:pt x="434205" y="89375"/>
                  <a:pt x="535099" y="79497"/>
                </a:cubicBezTo>
                <a:cubicBezTo>
                  <a:pt x="635993" y="69619"/>
                  <a:pt x="745355" y="124300"/>
                  <a:pt x="731949" y="11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: 図形 2239">
            <a:extLst>
              <a:ext uri="{FF2B5EF4-FFF2-40B4-BE49-F238E27FC236}">
                <a16:creationId xmlns:a16="http://schemas.microsoft.com/office/drawing/2014/main" id="{01F1419E-3288-43F4-AD4B-647EB4EA87A5}"/>
              </a:ext>
            </a:extLst>
          </p:cNvPr>
          <p:cNvSpPr/>
          <p:nvPr/>
        </p:nvSpPr>
        <p:spPr>
          <a:xfrm>
            <a:off x="3221190" y="2016841"/>
            <a:ext cx="774831" cy="438251"/>
          </a:xfrm>
          <a:custGeom>
            <a:avLst/>
            <a:gdLst>
              <a:gd name="connsiteX0" fmla="*/ 770843 w 774831"/>
              <a:gd name="connsiteY0" fmla="*/ 49026 h 438251"/>
              <a:gd name="connsiteX1" fmla="*/ 573993 w 774831"/>
              <a:gd name="connsiteY1" fmla="*/ 21509 h 438251"/>
              <a:gd name="connsiteX2" fmla="*/ 34243 w 774831"/>
              <a:gd name="connsiteY2" fmla="*/ 415209 h 438251"/>
              <a:gd name="connsiteX3" fmla="*/ 72343 w 774831"/>
              <a:gd name="connsiteY3" fmla="*/ 368642 h 438251"/>
              <a:gd name="connsiteX4" fmla="*/ 212043 w 774831"/>
              <a:gd name="connsiteY4" fmla="*/ 176026 h 438251"/>
              <a:gd name="connsiteX5" fmla="*/ 421593 w 774831"/>
              <a:gd name="connsiteY5" fmla="*/ 23626 h 438251"/>
              <a:gd name="connsiteX6" fmla="*/ 770843 w 774831"/>
              <a:gd name="connsiteY6" fmla="*/ 49026 h 4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31" h="438251">
                <a:moveTo>
                  <a:pt x="770843" y="49026"/>
                </a:moveTo>
                <a:cubicBezTo>
                  <a:pt x="796243" y="48673"/>
                  <a:pt x="696760" y="-39521"/>
                  <a:pt x="573993" y="21509"/>
                </a:cubicBezTo>
                <a:cubicBezTo>
                  <a:pt x="451226" y="82539"/>
                  <a:pt x="117851" y="357354"/>
                  <a:pt x="34243" y="415209"/>
                </a:cubicBezTo>
                <a:cubicBezTo>
                  <a:pt x="-49365" y="473064"/>
                  <a:pt x="42710" y="408506"/>
                  <a:pt x="72343" y="368642"/>
                </a:cubicBezTo>
                <a:cubicBezTo>
                  <a:pt x="101976" y="328778"/>
                  <a:pt x="153835" y="233529"/>
                  <a:pt x="212043" y="176026"/>
                </a:cubicBezTo>
                <a:cubicBezTo>
                  <a:pt x="270251" y="118523"/>
                  <a:pt x="329518" y="47615"/>
                  <a:pt x="421593" y="23626"/>
                </a:cubicBezTo>
                <a:cubicBezTo>
                  <a:pt x="513668" y="-363"/>
                  <a:pt x="745443" y="49379"/>
                  <a:pt x="770843" y="4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9F041D20-27CB-45A6-8963-8A641B663B01}"/>
              </a:ext>
            </a:extLst>
          </p:cNvPr>
          <p:cNvSpPr/>
          <p:nvPr/>
        </p:nvSpPr>
        <p:spPr>
          <a:xfrm>
            <a:off x="3348235" y="2088872"/>
            <a:ext cx="596774" cy="801330"/>
          </a:xfrm>
          <a:custGeom>
            <a:avLst/>
            <a:gdLst>
              <a:gd name="connsiteX0" fmla="*/ 595115 w 596774"/>
              <a:gd name="connsiteY0" fmla="*/ 278 h 801330"/>
              <a:gd name="connsiteX1" fmla="*/ 250098 w 596774"/>
              <a:gd name="connsiteY1" fmla="*/ 226761 h 801330"/>
              <a:gd name="connsiteX2" fmla="*/ 10915 w 596774"/>
              <a:gd name="connsiteY2" fmla="*/ 779211 h 801330"/>
              <a:gd name="connsiteX3" fmla="*/ 40548 w 596774"/>
              <a:gd name="connsiteY3" fmla="*/ 671261 h 801330"/>
              <a:gd name="connsiteX4" fmla="*/ 40548 w 596774"/>
              <a:gd name="connsiteY4" fmla="*/ 476528 h 801330"/>
              <a:gd name="connsiteX5" fmla="*/ 97698 w 596774"/>
              <a:gd name="connsiteY5" fmla="*/ 264861 h 801330"/>
              <a:gd name="connsiteX6" fmla="*/ 595115 w 596774"/>
              <a:gd name="connsiteY6" fmla="*/ 278 h 80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774" h="801330">
                <a:moveTo>
                  <a:pt x="595115" y="278"/>
                </a:moveTo>
                <a:cubicBezTo>
                  <a:pt x="620515" y="-6072"/>
                  <a:pt x="347465" y="96939"/>
                  <a:pt x="250098" y="226761"/>
                </a:cubicBezTo>
                <a:cubicBezTo>
                  <a:pt x="152731" y="356583"/>
                  <a:pt x="45840" y="705128"/>
                  <a:pt x="10915" y="779211"/>
                </a:cubicBezTo>
                <a:cubicBezTo>
                  <a:pt x="-24010" y="853294"/>
                  <a:pt x="35609" y="721708"/>
                  <a:pt x="40548" y="671261"/>
                </a:cubicBezTo>
                <a:cubicBezTo>
                  <a:pt x="45487" y="620814"/>
                  <a:pt x="31023" y="544261"/>
                  <a:pt x="40548" y="476528"/>
                </a:cubicBezTo>
                <a:cubicBezTo>
                  <a:pt x="50073" y="408795"/>
                  <a:pt x="8445" y="344942"/>
                  <a:pt x="97698" y="264861"/>
                </a:cubicBezTo>
                <a:cubicBezTo>
                  <a:pt x="186951" y="184781"/>
                  <a:pt x="569715" y="6628"/>
                  <a:pt x="595115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B6206DDA-9E2B-48F9-A33A-8CFB5BF4F02C}"/>
              </a:ext>
            </a:extLst>
          </p:cNvPr>
          <p:cNvSpPr/>
          <p:nvPr/>
        </p:nvSpPr>
        <p:spPr>
          <a:xfrm>
            <a:off x="3225134" y="2277344"/>
            <a:ext cx="324893" cy="1026251"/>
          </a:xfrm>
          <a:custGeom>
            <a:avLst/>
            <a:gdLst>
              <a:gd name="connsiteX0" fmla="*/ 324516 w 324893"/>
              <a:gd name="connsiteY0" fmla="*/ 189 h 1026251"/>
              <a:gd name="connsiteX1" fmla="*/ 114966 w 324893"/>
              <a:gd name="connsiteY1" fmla="*/ 205506 h 1026251"/>
              <a:gd name="connsiteX2" fmla="*/ 51466 w 324893"/>
              <a:gd name="connsiteY2" fmla="*/ 984439 h 1026251"/>
              <a:gd name="connsiteX3" fmla="*/ 74749 w 324893"/>
              <a:gd name="connsiteY3" fmla="*/ 857439 h 1026251"/>
              <a:gd name="connsiteX4" fmla="*/ 666 w 324893"/>
              <a:gd name="connsiteY4" fmla="*/ 319806 h 1026251"/>
              <a:gd name="connsiteX5" fmla="*/ 57816 w 324893"/>
              <a:gd name="connsiteY5" fmla="*/ 226673 h 1026251"/>
              <a:gd name="connsiteX6" fmla="*/ 324516 w 324893"/>
              <a:gd name="connsiteY6" fmla="*/ 189 h 102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93" h="1026251">
                <a:moveTo>
                  <a:pt x="324516" y="189"/>
                </a:moveTo>
                <a:cubicBezTo>
                  <a:pt x="334041" y="-3339"/>
                  <a:pt x="160474" y="41464"/>
                  <a:pt x="114966" y="205506"/>
                </a:cubicBezTo>
                <a:cubicBezTo>
                  <a:pt x="69458" y="369548"/>
                  <a:pt x="58169" y="875784"/>
                  <a:pt x="51466" y="984439"/>
                </a:cubicBezTo>
                <a:cubicBezTo>
                  <a:pt x="44763" y="1093095"/>
                  <a:pt x="83216" y="968211"/>
                  <a:pt x="74749" y="857439"/>
                </a:cubicBezTo>
                <a:cubicBezTo>
                  <a:pt x="66282" y="746667"/>
                  <a:pt x="3488" y="424934"/>
                  <a:pt x="666" y="319806"/>
                </a:cubicBezTo>
                <a:cubicBezTo>
                  <a:pt x="-2156" y="214678"/>
                  <a:pt x="1724" y="277826"/>
                  <a:pt x="57816" y="226673"/>
                </a:cubicBezTo>
                <a:cubicBezTo>
                  <a:pt x="113908" y="175520"/>
                  <a:pt x="314991" y="3717"/>
                  <a:pt x="32451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: 図形 2242">
            <a:extLst>
              <a:ext uri="{FF2B5EF4-FFF2-40B4-BE49-F238E27FC236}">
                <a16:creationId xmlns:a16="http://schemas.microsoft.com/office/drawing/2014/main" id="{C7B36090-4DF8-48AC-8E24-47F83C276860}"/>
              </a:ext>
            </a:extLst>
          </p:cNvPr>
          <p:cNvSpPr/>
          <p:nvPr/>
        </p:nvSpPr>
        <p:spPr>
          <a:xfrm>
            <a:off x="3373378" y="2261645"/>
            <a:ext cx="406129" cy="960894"/>
          </a:xfrm>
          <a:custGeom>
            <a:avLst/>
            <a:gdLst>
              <a:gd name="connsiteX0" fmla="*/ 402755 w 406129"/>
              <a:gd name="connsiteY0" fmla="*/ 3188 h 960894"/>
              <a:gd name="connsiteX1" fmla="*/ 165689 w 406129"/>
              <a:gd name="connsiteY1" fmla="*/ 223322 h 960894"/>
              <a:gd name="connsiteX2" fmla="*/ 11172 w 406129"/>
              <a:gd name="connsiteY2" fmla="*/ 904888 h 960894"/>
              <a:gd name="connsiteX3" fmla="*/ 42922 w 406129"/>
              <a:gd name="connsiteY3" fmla="*/ 835038 h 960894"/>
              <a:gd name="connsiteX4" fmla="*/ 288455 w 406129"/>
              <a:gd name="connsiteY4" fmla="*/ 147122 h 960894"/>
              <a:gd name="connsiteX5" fmla="*/ 402755 w 406129"/>
              <a:gd name="connsiteY5" fmla="*/ 3188 h 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129" h="960894">
                <a:moveTo>
                  <a:pt x="402755" y="3188"/>
                </a:moveTo>
                <a:cubicBezTo>
                  <a:pt x="382294" y="15888"/>
                  <a:pt x="230953" y="73039"/>
                  <a:pt x="165689" y="223322"/>
                </a:cubicBezTo>
                <a:cubicBezTo>
                  <a:pt x="100425" y="373605"/>
                  <a:pt x="31633" y="802935"/>
                  <a:pt x="11172" y="904888"/>
                </a:cubicBezTo>
                <a:cubicBezTo>
                  <a:pt x="-9289" y="1006841"/>
                  <a:pt x="-3292" y="961332"/>
                  <a:pt x="42922" y="835038"/>
                </a:cubicBezTo>
                <a:cubicBezTo>
                  <a:pt x="89136" y="708744"/>
                  <a:pt x="230600" y="282941"/>
                  <a:pt x="288455" y="147122"/>
                </a:cubicBezTo>
                <a:cubicBezTo>
                  <a:pt x="346310" y="11303"/>
                  <a:pt x="423216" y="-9512"/>
                  <a:pt x="402755" y="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: 図形 2243">
            <a:extLst>
              <a:ext uri="{FF2B5EF4-FFF2-40B4-BE49-F238E27FC236}">
                <a16:creationId xmlns:a16="http://schemas.microsoft.com/office/drawing/2014/main" id="{A90C473A-D985-4685-B3F4-F6D0B1CAA09A}"/>
              </a:ext>
            </a:extLst>
          </p:cNvPr>
          <p:cNvSpPr/>
          <p:nvPr/>
        </p:nvSpPr>
        <p:spPr>
          <a:xfrm>
            <a:off x="5234265" y="2332435"/>
            <a:ext cx="341831" cy="834889"/>
          </a:xfrm>
          <a:custGeom>
            <a:avLst/>
            <a:gdLst>
              <a:gd name="connsiteX0" fmla="*/ 252 w 341831"/>
              <a:gd name="connsiteY0" fmla="*/ 132 h 834889"/>
              <a:gd name="connsiteX1" fmla="*/ 302935 w 341831"/>
              <a:gd name="connsiteY1" fmla="*/ 326098 h 834889"/>
              <a:gd name="connsiteX2" fmla="*/ 336802 w 341831"/>
              <a:gd name="connsiteY2" fmla="*/ 802348 h 834889"/>
              <a:gd name="connsiteX3" fmla="*/ 332568 w 341831"/>
              <a:gd name="connsiteY3" fmla="*/ 745198 h 834889"/>
              <a:gd name="connsiteX4" fmla="*/ 252135 w 341831"/>
              <a:gd name="connsiteY4" fmla="*/ 362082 h 834889"/>
              <a:gd name="connsiteX5" fmla="*/ 252 w 341831"/>
              <a:gd name="connsiteY5" fmla="*/ 132 h 83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31" h="834889">
                <a:moveTo>
                  <a:pt x="252" y="132"/>
                </a:moveTo>
                <a:cubicBezTo>
                  <a:pt x="8719" y="-5865"/>
                  <a:pt x="246843" y="192395"/>
                  <a:pt x="302935" y="326098"/>
                </a:cubicBezTo>
                <a:cubicBezTo>
                  <a:pt x="359027" y="459801"/>
                  <a:pt x="331863" y="732498"/>
                  <a:pt x="336802" y="802348"/>
                </a:cubicBezTo>
                <a:cubicBezTo>
                  <a:pt x="341741" y="872198"/>
                  <a:pt x="346679" y="818576"/>
                  <a:pt x="332568" y="745198"/>
                </a:cubicBezTo>
                <a:cubicBezTo>
                  <a:pt x="318457" y="671820"/>
                  <a:pt x="305757" y="483085"/>
                  <a:pt x="252135" y="362082"/>
                </a:cubicBezTo>
                <a:cubicBezTo>
                  <a:pt x="198513" y="241079"/>
                  <a:pt x="-8215" y="6129"/>
                  <a:pt x="252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: 図形 2244">
            <a:extLst>
              <a:ext uri="{FF2B5EF4-FFF2-40B4-BE49-F238E27FC236}">
                <a16:creationId xmlns:a16="http://schemas.microsoft.com/office/drawing/2014/main" id="{48F6A212-9070-4ED3-BDB5-AC1D789B8F97}"/>
              </a:ext>
            </a:extLst>
          </p:cNvPr>
          <p:cNvSpPr/>
          <p:nvPr/>
        </p:nvSpPr>
        <p:spPr>
          <a:xfrm>
            <a:off x="5501155" y="2502972"/>
            <a:ext cx="253106" cy="928029"/>
          </a:xfrm>
          <a:custGeom>
            <a:avLst/>
            <a:gdLst>
              <a:gd name="connsiteX0" fmla="*/ 2178 w 253106"/>
              <a:gd name="connsiteY0" fmla="*/ 1045 h 928029"/>
              <a:gd name="connsiteX1" fmla="*/ 247712 w 253106"/>
              <a:gd name="connsiteY1" fmla="*/ 496345 h 928029"/>
              <a:gd name="connsiteX2" fmla="*/ 173628 w 253106"/>
              <a:gd name="connsiteY2" fmla="*/ 909095 h 928029"/>
              <a:gd name="connsiteX3" fmla="*/ 194795 w 253106"/>
              <a:gd name="connsiteY3" fmla="*/ 809611 h 928029"/>
              <a:gd name="connsiteX4" fmla="*/ 131295 w 253106"/>
              <a:gd name="connsiteY4" fmla="*/ 377811 h 928029"/>
              <a:gd name="connsiteX5" fmla="*/ 2178 w 253106"/>
              <a:gd name="connsiteY5" fmla="*/ 1045 h 9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106" h="928029">
                <a:moveTo>
                  <a:pt x="2178" y="1045"/>
                </a:moveTo>
                <a:cubicBezTo>
                  <a:pt x="21581" y="20801"/>
                  <a:pt x="219137" y="345003"/>
                  <a:pt x="247712" y="496345"/>
                </a:cubicBezTo>
                <a:cubicBezTo>
                  <a:pt x="276287" y="647687"/>
                  <a:pt x="182447" y="856884"/>
                  <a:pt x="173628" y="909095"/>
                </a:cubicBezTo>
                <a:cubicBezTo>
                  <a:pt x="164809" y="961306"/>
                  <a:pt x="201850" y="898158"/>
                  <a:pt x="194795" y="809611"/>
                </a:cubicBezTo>
                <a:cubicBezTo>
                  <a:pt x="187740" y="721064"/>
                  <a:pt x="164103" y="509044"/>
                  <a:pt x="131295" y="377811"/>
                </a:cubicBezTo>
                <a:cubicBezTo>
                  <a:pt x="98487" y="246578"/>
                  <a:pt x="-17225" y="-18711"/>
                  <a:pt x="2178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: 図形 2245">
            <a:extLst>
              <a:ext uri="{FF2B5EF4-FFF2-40B4-BE49-F238E27FC236}">
                <a16:creationId xmlns:a16="http://schemas.microsoft.com/office/drawing/2014/main" id="{6B905CB0-7C1F-451A-9C9C-24C9FA2E81BC}"/>
              </a:ext>
            </a:extLst>
          </p:cNvPr>
          <p:cNvSpPr/>
          <p:nvPr/>
        </p:nvSpPr>
        <p:spPr>
          <a:xfrm>
            <a:off x="5437115" y="2705432"/>
            <a:ext cx="234244" cy="809657"/>
          </a:xfrm>
          <a:custGeom>
            <a:avLst/>
            <a:gdLst>
              <a:gd name="connsiteX0" fmla="*/ 4835 w 234244"/>
              <a:gd name="connsiteY0" fmla="*/ 8135 h 809657"/>
              <a:gd name="connsiteX1" fmla="*/ 153002 w 234244"/>
              <a:gd name="connsiteY1" fmla="*/ 594451 h 809657"/>
              <a:gd name="connsiteX2" fmla="*/ 233435 w 234244"/>
              <a:gd name="connsiteY2" fmla="*/ 801885 h 809657"/>
              <a:gd name="connsiteX3" fmla="*/ 188985 w 234244"/>
              <a:gd name="connsiteY3" fmla="*/ 757435 h 809657"/>
              <a:gd name="connsiteX4" fmla="*/ 102202 w 234244"/>
              <a:gd name="connsiteY4" fmla="*/ 679118 h 809657"/>
              <a:gd name="connsiteX5" fmla="*/ 40818 w 234244"/>
              <a:gd name="connsiteY5" fmla="*/ 279068 h 809657"/>
              <a:gd name="connsiteX6" fmla="*/ 4835 w 234244"/>
              <a:gd name="connsiteY6" fmla="*/ 8135 h 8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44" h="809657">
                <a:moveTo>
                  <a:pt x="4835" y="8135"/>
                </a:moveTo>
                <a:cubicBezTo>
                  <a:pt x="23532" y="60699"/>
                  <a:pt x="114902" y="462159"/>
                  <a:pt x="153002" y="594451"/>
                </a:cubicBezTo>
                <a:cubicBezTo>
                  <a:pt x="191102" y="726743"/>
                  <a:pt x="227438" y="774721"/>
                  <a:pt x="233435" y="801885"/>
                </a:cubicBezTo>
                <a:cubicBezTo>
                  <a:pt x="239432" y="829049"/>
                  <a:pt x="210857" y="777896"/>
                  <a:pt x="188985" y="757435"/>
                </a:cubicBezTo>
                <a:cubicBezTo>
                  <a:pt x="167113" y="736974"/>
                  <a:pt x="126897" y="758846"/>
                  <a:pt x="102202" y="679118"/>
                </a:cubicBezTo>
                <a:cubicBezTo>
                  <a:pt x="77508" y="599390"/>
                  <a:pt x="54929" y="387371"/>
                  <a:pt x="40818" y="279068"/>
                </a:cubicBezTo>
                <a:cubicBezTo>
                  <a:pt x="26707" y="170765"/>
                  <a:pt x="-13862" y="-44429"/>
                  <a:pt x="4835" y="8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: 図形 2246">
            <a:extLst>
              <a:ext uri="{FF2B5EF4-FFF2-40B4-BE49-F238E27FC236}">
                <a16:creationId xmlns:a16="http://schemas.microsoft.com/office/drawing/2014/main" id="{7801FDE7-62CF-420E-B6D0-47A6E51323EE}"/>
              </a:ext>
            </a:extLst>
          </p:cNvPr>
          <p:cNvSpPr/>
          <p:nvPr/>
        </p:nvSpPr>
        <p:spPr>
          <a:xfrm>
            <a:off x="5544564" y="3382430"/>
            <a:ext cx="206355" cy="607491"/>
          </a:xfrm>
          <a:custGeom>
            <a:avLst/>
            <a:gdLst>
              <a:gd name="connsiteX0" fmla="*/ 153503 w 206355"/>
              <a:gd name="connsiteY0" fmla="*/ 3 h 607491"/>
              <a:gd name="connsiteX1" fmla="*/ 200069 w 206355"/>
              <a:gd name="connsiteY1" fmla="*/ 325970 h 607491"/>
              <a:gd name="connsiteX2" fmla="*/ 1103 w 206355"/>
              <a:gd name="connsiteY2" fmla="*/ 607487 h 607491"/>
              <a:gd name="connsiteX3" fmla="*/ 121753 w 206355"/>
              <a:gd name="connsiteY3" fmla="*/ 319620 h 607491"/>
              <a:gd name="connsiteX4" fmla="*/ 153503 w 206355"/>
              <a:gd name="connsiteY4" fmla="*/ 3 h 60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55" h="607491">
                <a:moveTo>
                  <a:pt x="153503" y="3"/>
                </a:moveTo>
                <a:cubicBezTo>
                  <a:pt x="166556" y="1061"/>
                  <a:pt x="225469" y="224723"/>
                  <a:pt x="200069" y="325970"/>
                </a:cubicBezTo>
                <a:cubicBezTo>
                  <a:pt x="174669" y="427217"/>
                  <a:pt x="14156" y="608545"/>
                  <a:pt x="1103" y="607487"/>
                </a:cubicBezTo>
                <a:cubicBezTo>
                  <a:pt x="-11950" y="606429"/>
                  <a:pt x="94589" y="416634"/>
                  <a:pt x="121753" y="319620"/>
                </a:cubicBezTo>
                <a:cubicBezTo>
                  <a:pt x="148917" y="222606"/>
                  <a:pt x="140450" y="-1055"/>
                  <a:pt x="15350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8" name="フリーフォーム: 図形 2247">
            <a:extLst>
              <a:ext uri="{FF2B5EF4-FFF2-40B4-BE49-F238E27FC236}">
                <a16:creationId xmlns:a16="http://schemas.microsoft.com/office/drawing/2014/main" id="{10A682A4-B32F-491B-BF8A-BC9802367973}"/>
              </a:ext>
            </a:extLst>
          </p:cNvPr>
          <p:cNvSpPr/>
          <p:nvPr/>
        </p:nvSpPr>
        <p:spPr>
          <a:xfrm>
            <a:off x="4830762" y="2535931"/>
            <a:ext cx="389552" cy="101617"/>
          </a:xfrm>
          <a:custGeom>
            <a:avLst/>
            <a:gdLst>
              <a:gd name="connsiteX0" fmla="*/ 1 w 389552"/>
              <a:gd name="connsiteY0" fmla="*/ 10419 h 101617"/>
              <a:gd name="connsiteX1" fmla="*/ 249238 w 389552"/>
              <a:gd name="connsiteY1" fmla="*/ 5657 h 101617"/>
              <a:gd name="connsiteX2" fmla="*/ 385763 w 389552"/>
              <a:gd name="connsiteY2" fmla="*/ 100907 h 101617"/>
              <a:gd name="connsiteX3" fmla="*/ 342901 w 389552"/>
              <a:gd name="connsiteY3" fmla="*/ 46932 h 101617"/>
              <a:gd name="connsiteX4" fmla="*/ 252413 w 389552"/>
              <a:gd name="connsiteY4" fmla="*/ 5657 h 101617"/>
              <a:gd name="connsiteX5" fmla="*/ 1 w 389552"/>
              <a:gd name="connsiteY5" fmla="*/ 10419 h 1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52" h="101617">
                <a:moveTo>
                  <a:pt x="1" y="10419"/>
                </a:moveTo>
                <a:cubicBezTo>
                  <a:pt x="-528" y="10419"/>
                  <a:pt x="184944" y="-9424"/>
                  <a:pt x="249238" y="5657"/>
                </a:cubicBezTo>
                <a:cubicBezTo>
                  <a:pt x="313532" y="20738"/>
                  <a:pt x="370153" y="94028"/>
                  <a:pt x="385763" y="100907"/>
                </a:cubicBezTo>
                <a:cubicBezTo>
                  <a:pt x="401373" y="107786"/>
                  <a:pt x="365126" y="62807"/>
                  <a:pt x="342901" y="46932"/>
                </a:cubicBezTo>
                <a:cubicBezTo>
                  <a:pt x="320676" y="31057"/>
                  <a:pt x="306388" y="15182"/>
                  <a:pt x="252413" y="5657"/>
                </a:cubicBezTo>
                <a:cubicBezTo>
                  <a:pt x="198438" y="-3868"/>
                  <a:pt x="530" y="10419"/>
                  <a:pt x="1" y="104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9" name="フリーフォーム: 図形 2248">
            <a:extLst>
              <a:ext uri="{FF2B5EF4-FFF2-40B4-BE49-F238E27FC236}">
                <a16:creationId xmlns:a16="http://schemas.microsoft.com/office/drawing/2014/main" id="{6259FA4A-272A-4402-A3F0-86556BD2B3AE}"/>
              </a:ext>
            </a:extLst>
          </p:cNvPr>
          <p:cNvSpPr/>
          <p:nvPr/>
        </p:nvSpPr>
        <p:spPr>
          <a:xfrm>
            <a:off x="3654301" y="2493009"/>
            <a:ext cx="368031" cy="151794"/>
          </a:xfrm>
          <a:custGeom>
            <a:avLst/>
            <a:gdLst>
              <a:gd name="connsiteX0" fmla="*/ 124 w 368031"/>
              <a:gd name="connsiteY0" fmla="*/ 151766 h 151794"/>
              <a:gd name="connsiteX1" fmla="*/ 141412 w 368031"/>
              <a:gd name="connsiteY1" fmla="*/ 40641 h 151794"/>
              <a:gd name="connsiteX2" fmla="*/ 322387 w 368031"/>
              <a:gd name="connsiteY2" fmla="*/ 954 h 151794"/>
              <a:gd name="connsiteX3" fmla="*/ 365249 w 368031"/>
              <a:gd name="connsiteY3" fmla="*/ 12066 h 151794"/>
              <a:gd name="connsiteX4" fmla="*/ 265237 w 368031"/>
              <a:gd name="connsiteY4" fmla="*/ 8891 h 151794"/>
              <a:gd name="connsiteX5" fmla="*/ 119187 w 368031"/>
              <a:gd name="connsiteY5" fmla="*/ 29529 h 151794"/>
              <a:gd name="connsiteX6" fmla="*/ 124 w 368031"/>
              <a:gd name="connsiteY6" fmla="*/ 151766 h 15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31" h="151794">
                <a:moveTo>
                  <a:pt x="124" y="151766"/>
                </a:moveTo>
                <a:cubicBezTo>
                  <a:pt x="3828" y="153618"/>
                  <a:pt x="87702" y="65776"/>
                  <a:pt x="141412" y="40641"/>
                </a:cubicBezTo>
                <a:cubicBezTo>
                  <a:pt x="195122" y="15506"/>
                  <a:pt x="285081" y="5716"/>
                  <a:pt x="322387" y="954"/>
                </a:cubicBezTo>
                <a:cubicBezTo>
                  <a:pt x="359693" y="-3809"/>
                  <a:pt x="374774" y="10743"/>
                  <a:pt x="365249" y="12066"/>
                </a:cubicBezTo>
                <a:cubicBezTo>
                  <a:pt x="355724" y="13389"/>
                  <a:pt x="306247" y="5981"/>
                  <a:pt x="265237" y="8891"/>
                </a:cubicBezTo>
                <a:cubicBezTo>
                  <a:pt x="224227" y="11801"/>
                  <a:pt x="162314" y="6510"/>
                  <a:pt x="119187" y="29529"/>
                </a:cubicBezTo>
                <a:cubicBezTo>
                  <a:pt x="76060" y="52548"/>
                  <a:pt x="-3580" y="149914"/>
                  <a:pt x="124" y="151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0" name="フリーフォーム: 図形 2249">
            <a:extLst>
              <a:ext uri="{FF2B5EF4-FFF2-40B4-BE49-F238E27FC236}">
                <a16:creationId xmlns:a16="http://schemas.microsoft.com/office/drawing/2014/main" id="{57FEC40E-EBFC-48FD-928D-9F81ABA78AC8}"/>
              </a:ext>
            </a:extLst>
          </p:cNvPr>
          <p:cNvSpPr/>
          <p:nvPr/>
        </p:nvSpPr>
        <p:spPr>
          <a:xfrm>
            <a:off x="4429123" y="2630467"/>
            <a:ext cx="173111" cy="79993"/>
          </a:xfrm>
          <a:custGeom>
            <a:avLst/>
            <a:gdLst>
              <a:gd name="connsiteX0" fmla="*/ 2 w 173111"/>
              <a:gd name="connsiteY0" fmla="*/ 21 h 79993"/>
              <a:gd name="connsiteX1" fmla="*/ 104777 w 173111"/>
              <a:gd name="connsiteY1" fmla="*/ 79396 h 79993"/>
              <a:gd name="connsiteX2" fmla="*/ 173040 w 173111"/>
              <a:gd name="connsiteY2" fmla="*/ 38121 h 79993"/>
              <a:gd name="connsiteX3" fmla="*/ 117477 w 173111"/>
              <a:gd name="connsiteY3" fmla="*/ 71458 h 79993"/>
              <a:gd name="connsiteX4" fmla="*/ 101602 w 173111"/>
              <a:gd name="connsiteY4" fmla="*/ 71458 h 79993"/>
              <a:gd name="connsiteX5" fmla="*/ 2 w 173111"/>
              <a:gd name="connsiteY5" fmla="*/ 21 h 7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11" h="79993">
                <a:moveTo>
                  <a:pt x="2" y="21"/>
                </a:moveTo>
                <a:cubicBezTo>
                  <a:pt x="531" y="1344"/>
                  <a:pt x="75937" y="73046"/>
                  <a:pt x="104777" y="79396"/>
                </a:cubicBezTo>
                <a:cubicBezTo>
                  <a:pt x="133617" y="85746"/>
                  <a:pt x="170923" y="39444"/>
                  <a:pt x="173040" y="38121"/>
                </a:cubicBezTo>
                <a:cubicBezTo>
                  <a:pt x="175157" y="36798"/>
                  <a:pt x="129383" y="65902"/>
                  <a:pt x="117477" y="71458"/>
                </a:cubicBezTo>
                <a:cubicBezTo>
                  <a:pt x="105571" y="77014"/>
                  <a:pt x="119594" y="83100"/>
                  <a:pt x="101602" y="71458"/>
                </a:cubicBezTo>
                <a:cubicBezTo>
                  <a:pt x="83610" y="59816"/>
                  <a:pt x="-527" y="-1302"/>
                  <a:pt x="2" y="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1" name="フリーフォーム: 図形 2250">
            <a:extLst>
              <a:ext uri="{FF2B5EF4-FFF2-40B4-BE49-F238E27FC236}">
                <a16:creationId xmlns:a16="http://schemas.microsoft.com/office/drawing/2014/main" id="{E09AC900-68A9-49FF-9AA4-E6F51C64AC1B}"/>
              </a:ext>
            </a:extLst>
          </p:cNvPr>
          <p:cNvSpPr/>
          <p:nvPr/>
        </p:nvSpPr>
        <p:spPr>
          <a:xfrm>
            <a:off x="3673077" y="2856932"/>
            <a:ext cx="121055" cy="80806"/>
          </a:xfrm>
          <a:custGeom>
            <a:avLst/>
            <a:gdLst>
              <a:gd name="connsiteX0" fmla="*/ 121048 w 121055"/>
              <a:gd name="connsiteY0" fmla="*/ 76768 h 80806"/>
              <a:gd name="connsiteX1" fmla="*/ 40086 w 121055"/>
              <a:gd name="connsiteY1" fmla="*/ 76768 h 80806"/>
              <a:gd name="connsiteX2" fmla="*/ 17861 w 121055"/>
              <a:gd name="connsiteY2" fmla="*/ 59306 h 80806"/>
              <a:gd name="connsiteX3" fmla="*/ 398 w 121055"/>
              <a:gd name="connsiteY3" fmla="*/ 568 h 80806"/>
              <a:gd name="connsiteX4" fmla="*/ 35323 w 121055"/>
              <a:gd name="connsiteY4" fmla="*/ 32318 h 80806"/>
              <a:gd name="connsiteX5" fmla="*/ 121048 w 121055"/>
              <a:gd name="connsiteY5" fmla="*/ 76768 h 8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55" h="80806">
                <a:moveTo>
                  <a:pt x="121048" y="76768"/>
                </a:moveTo>
                <a:cubicBezTo>
                  <a:pt x="121842" y="84176"/>
                  <a:pt x="57284" y="79678"/>
                  <a:pt x="40086" y="76768"/>
                </a:cubicBezTo>
                <a:cubicBezTo>
                  <a:pt x="22888" y="73858"/>
                  <a:pt x="24476" y="72006"/>
                  <a:pt x="17861" y="59306"/>
                </a:cubicBezTo>
                <a:cubicBezTo>
                  <a:pt x="11246" y="46606"/>
                  <a:pt x="-2512" y="5066"/>
                  <a:pt x="398" y="568"/>
                </a:cubicBezTo>
                <a:cubicBezTo>
                  <a:pt x="3308" y="-3930"/>
                  <a:pt x="17596" y="19353"/>
                  <a:pt x="35323" y="32318"/>
                </a:cubicBezTo>
                <a:cubicBezTo>
                  <a:pt x="53050" y="45283"/>
                  <a:pt x="120254" y="69360"/>
                  <a:pt x="121048" y="76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2" name="フリーフォーム: 図形 2251">
            <a:extLst>
              <a:ext uri="{FF2B5EF4-FFF2-40B4-BE49-F238E27FC236}">
                <a16:creationId xmlns:a16="http://schemas.microsoft.com/office/drawing/2014/main" id="{8F6217F4-6827-4280-A424-6C46578A56E7}"/>
              </a:ext>
            </a:extLst>
          </p:cNvPr>
          <p:cNvSpPr/>
          <p:nvPr/>
        </p:nvSpPr>
        <p:spPr>
          <a:xfrm>
            <a:off x="3528235" y="2808158"/>
            <a:ext cx="128690" cy="288555"/>
          </a:xfrm>
          <a:custGeom>
            <a:avLst/>
            <a:gdLst>
              <a:gd name="connsiteX0" fmla="*/ 127778 w 128690"/>
              <a:gd name="connsiteY0" fmla="*/ 130 h 288555"/>
              <a:gd name="connsiteX1" fmla="*/ 61103 w 128690"/>
              <a:gd name="connsiteY1" fmla="*/ 79505 h 288555"/>
              <a:gd name="connsiteX2" fmla="*/ 29353 w 128690"/>
              <a:gd name="connsiteY2" fmla="*/ 216030 h 288555"/>
              <a:gd name="connsiteX3" fmla="*/ 2365 w 128690"/>
              <a:gd name="connsiteY3" fmla="*/ 284292 h 288555"/>
              <a:gd name="connsiteX4" fmla="*/ 92853 w 128690"/>
              <a:gd name="connsiteY4" fmla="*/ 96967 h 288555"/>
              <a:gd name="connsiteX5" fmla="*/ 127778 w 128690"/>
              <a:gd name="connsiteY5" fmla="*/ 130 h 28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90" h="288555">
                <a:moveTo>
                  <a:pt x="127778" y="130"/>
                </a:moveTo>
                <a:cubicBezTo>
                  <a:pt x="122486" y="-2780"/>
                  <a:pt x="77507" y="43522"/>
                  <a:pt x="61103" y="79505"/>
                </a:cubicBezTo>
                <a:cubicBezTo>
                  <a:pt x="44699" y="115488"/>
                  <a:pt x="39143" y="181899"/>
                  <a:pt x="29353" y="216030"/>
                </a:cubicBezTo>
                <a:cubicBezTo>
                  <a:pt x="19563" y="250161"/>
                  <a:pt x="-8218" y="304136"/>
                  <a:pt x="2365" y="284292"/>
                </a:cubicBezTo>
                <a:cubicBezTo>
                  <a:pt x="12948" y="264448"/>
                  <a:pt x="71157" y="141152"/>
                  <a:pt x="92853" y="96967"/>
                </a:cubicBezTo>
                <a:cubicBezTo>
                  <a:pt x="114549" y="52782"/>
                  <a:pt x="133070" y="3040"/>
                  <a:pt x="127778" y="1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: 図形 2252">
            <a:extLst>
              <a:ext uri="{FF2B5EF4-FFF2-40B4-BE49-F238E27FC236}">
                <a16:creationId xmlns:a16="http://schemas.microsoft.com/office/drawing/2014/main" id="{0F0F6217-0082-42B5-B5AE-56DEEECB3666}"/>
              </a:ext>
            </a:extLst>
          </p:cNvPr>
          <p:cNvSpPr/>
          <p:nvPr/>
        </p:nvSpPr>
        <p:spPr>
          <a:xfrm>
            <a:off x="3410356" y="3233968"/>
            <a:ext cx="53640" cy="566519"/>
          </a:xfrm>
          <a:custGeom>
            <a:avLst/>
            <a:gdLst>
              <a:gd name="connsiteX0" fmla="*/ 36107 w 53640"/>
              <a:gd name="connsiteY0" fmla="*/ 1357 h 566519"/>
              <a:gd name="connsiteX1" fmla="*/ 17057 w 53640"/>
              <a:gd name="connsiteY1" fmla="*/ 172807 h 566519"/>
              <a:gd name="connsiteX2" fmla="*/ 31344 w 53640"/>
              <a:gd name="connsiteY2" fmla="*/ 464907 h 566519"/>
              <a:gd name="connsiteX3" fmla="*/ 53569 w 53640"/>
              <a:gd name="connsiteY3" fmla="*/ 566507 h 566519"/>
              <a:gd name="connsiteX4" fmla="*/ 23407 w 53640"/>
              <a:gd name="connsiteY4" fmla="*/ 460145 h 566519"/>
              <a:gd name="connsiteX5" fmla="*/ 4357 w 53640"/>
              <a:gd name="connsiteY5" fmla="*/ 222020 h 566519"/>
              <a:gd name="connsiteX6" fmla="*/ 1182 w 53640"/>
              <a:gd name="connsiteY6" fmla="*/ 98195 h 566519"/>
              <a:gd name="connsiteX7" fmla="*/ 36107 w 53640"/>
              <a:gd name="connsiteY7" fmla="*/ 1357 h 56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40" h="566519">
                <a:moveTo>
                  <a:pt x="36107" y="1357"/>
                </a:moveTo>
                <a:cubicBezTo>
                  <a:pt x="38753" y="13792"/>
                  <a:pt x="17851" y="95549"/>
                  <a:pt x="17057" y="172807"/>
                </a:cubicBezTo>
                <a:cubicBezTo>
                  <a:pt x="16263" y="250065"/>
                  <a:pt x="25259" y="399290"/>
                  <a:pt x="31344" y="464907"/>
                </a:cubicBezTo>
                <a:cubicBezTo>
                  <a:pt x="37429" y="530524"/>
                  <a:pt x="54892" y="567301"/>
                  <a:pt x="53569" y="566507"/>
                </a:cubicBezTo>
                <a:cubicBezTo>
                  <a:pt x="52246" y="565713"/>
                  <a:pt x="31609" y="517559"/>
                  <a:pt x="23407" y="460145"/>
                </a:cubicBezTo>
                <a:cubicBezTo>
                  <a:pt x="15205" y="402731"/>
                  <a:pt x="8061" y="282345"/>
                  <a:pt x="4357" y="222020"/>
                </a:cubicBezTo>
                <a:cubicBezTo>
                  <a:pt x="653" y="161695"/>
                  <a:pt x="-1464" y="131268"/>
                  <a:pt x="1182" y="98195"/>
                </a:cubicBezTo>
                <a:cubicBezTo>
                  <a:pt x="3828" y="65122"/>
                  <a:pt x="33461" y="-11078"/>
                  <a:pt x="36107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: 図形 2253">
            <a:extLst>
              <a:ext uri="{FF2B5EF4-FFF2-40B4-BE49-F238E27FC236}">
                <a16:creationId xmlns:a16="http://schemas.microsoft.com/office/drawing/2014/main" id="{25863107-59BA-4A3B-B625-2B6835A6F9BB}"/>
              </a:ext>
            </a:extLst>
          </p:cNvPr>
          <p:cNvSpPr/>
          <p:nvPr/>
        </p:nvSpPr>
        <p:spPr>
          <a:xfrm>
            <a:off x="3889145" y="4322117"/>
            <a:ext cx="1320064" cy="838743"/>
          </a:xfrm>
          <a:custGeom>
            <a:avLst/>
            <a:gdLst>
              <a:gd name="connsiteX0" fmla="*/ 1319972 w 1320064"/>
              <a:gd name="connsiteY0" fmla="*/ 2233 h 838743"/>
              <a:gd name="connsiteX1" fmla="*/ 1171805 w 1320064"/>
              <a:gd name="connsiteY1" fmla="*/ 175800 h 838743"/>
              <a:gd name="connsiteX2" fmla="*/ 1055388 w 1320064"/>
              <a:gd name="connsiteY2" fmla="*/ 319733 h 838743"/>
              <a:gd name="connsiteX3" fmla="*/ 977072 w 1320064"/>
              <a:gd name="connsiteY3" fmla="*/ 622416 h 838743"/>
              <a:gd name="connsiteX4" fmla="*/ 985538 w 1320064"/>
              <a:gd name="connsiteY4" fmla="*/ 563150 h 838743"/>
              <a:gd name="connsiteX5" fmla="*/ 968605 w 1320064"/>
              <a:gd name="connsiteY5" fmla="*/ 368416 h 838743"/>
              <a:gd name="connsiteX6" fmla="*/ 564322 w 1320064"/>
              <a:gd name="connsiteY6" fmla="*/ 364183 h 838743"/>
              <a:gd name="connsiteX7" fmla="*/ 306088 w 1320064"/>
              <a:gd name="connsiteY7" fmla="*/ 400166 h 838743"/>
              <a:gd name="connsiteX8" fmla="*/ 306088 w 1320064"/>
              <a:gd name="connsiteY8" fmla="*/ 400166 h 838743"/>
              <a:gd name="connsiteX9" fmla="*/ 316672 w 1320064"/>
              <a:gd name="connsiteY9" fmla="*/ 450966 h 838743"/>
              <a:gd name="connsiteX10" fmla="*/ 473305 w 1320064"/>
              <a:gd name="connsiteY10" fmla="*/ 823500 h 838743"/>
              <a:gd name="connsiteX11" fmla="*/ 418272 w 1320064"/>
              <a:gd name="connsiteY11" fmla="*/ 772700 h 838743"/>
              <a:gd name="connsiteX12" fmla="*/ 477538 w 1320064"/>
              <a:gd name="connsiteY12" fmla="*/ 827733 h 838743"/>
              <a:gd name="connsiteX13" fmla="*/ 445788 w 1320064"/>
              <a:gd name="connsiteY13" fmla="*/ 770583 h 838743"/>
              <a:gd name="connsiteX14" fmla="*/ 20338 w 1320064"/>
              <a:gd name="connsiteY14" fmla="*/ 216016 h 838743"/>
              <a:gd name="connsiteX15" fmla="*/ 136755 w 1320064"/>
              <a:gd name="connsiteY15" fmla="*/ 232950 h 838743"/>
              <a:gd name="connsiteX16" fmla="*/ 1288 w 1320064"/>
              <a:gd name="connsiteY16" fmla="*/ 190616 h 838743"/>
              <a:gd name="connsiteX17" fmla="*/ 236238 w 1320064"/>
              <a:gd name="connsiteY17" fmla="*/ 243533 h 838743"/>
              <a:gd name="connsiteX18" fmla="*/ 886055 w 1320064"/>
              <a:gd name="connsiteY18" fmla="*/ 228716 h 838743"/>
              <a:gd name="connsiteX19" fmla="*/ 1188738 w 1320064"/>
              <a:gd name="connsiteY19" fmla="*/ 89016 h 838743"/>
              <a:gd name="connsiteX20" fmla="*/ 1319972 w 1320064"/>
              <a:gd name="connsiteY20" fmla="*/ 2233 h 83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20064" h="838743">
                <a:moveTo>
                  <a:pt x="1319972" y="2233"/>
                </a:moveTo>
                <a:cubicBezTo>
                  <a:pt x="1317150" y="16697"/>
                  <a:pt x="1215902" y="122883"/>
                  <a:pt x="1171805" y="175800"/>
                </a:cubicBezTo>
                <a:cubicBezTo>
                  <a:pt x="1127708" y="228717"/>
                  <a:pt x="1087843" y="245297"/>
                  <a:pt x="1055388" y="319733"/>
                </a:cubicBezTo>
                <a:cubicBezTo>
                  <a:pt x="1022933" y="394169"/>
                  <a:pt x="988714" y="581847"/>
                  <a:pt x="977072" y="622416"/>
                </a:cubicBezTo>
                <a:cubicBezTo>
                  <a:pt x="965430" y="662985"/>
                  <a:pt x="986949" y="605483"/>
                  <a:pt x="985538" y="563150"/>
                </a:cubicBezTo>
                <a:cubicBezTo>
                  <a:pt x="984127" y="520817"/>
                  <a:pt x="1038808" y="401577"/>
                  <a:pt x="968605" y="368416"/>
                </a:cubicBezTo>
                <a:cubicBezTo>
                  <a:pt x="898402" y="335255"/>
                  <a:pt x="674741" y="358891"/>
                  <a:pt x="564322" y="364183"/>
                </a:cubicBezTo>
                <a:cubicBezTo>
                  <a:pt x="453902" y="369475"/>
                  <a:pt x="306088" y="400166"/>
                  <a:pt x="306088" y="400166"/>
                </a:cubicBezTo>
                <a:lnTo>
                  <a:pt x="306088" y="400166"/>
                </a:lnTo>
                <a:cubicBezTo>
                  <a:pt x="307852" y="408633"/>
                  <a:pt x="288803" y="380411"/>
                  <a:pt x="316672" y="450966"/>
                </a:cubicBezTo>
                <a:cubicBezTo>
                  <a:pt x="344541" y="521521"/>
                  <a:pt x="456372" y="769878"/>
                  <a:pt x="473305" y="823500"/>
                </a:cubicBezTo>
                <a:cubicBezTo>
                  <a:pt x="490238" y="877122"/>
                  <a:pt x="417567" y="771995"/>
                  <a:pt x="418272" y="772700"/>
                </a:cubicBezTo>
                <a:cubicBezTo>
                  <a:pt x="418977" y="773405"/>
                  <a:pt x="472952" y="828086"/>
                  <a:pt x="477538" y="827733"/>
                </a:cubicBezTo>
                <a:cubicBezTo>
                  <a:pt x="482124" y="827380"/>
                  <a:pt x="521988" y="872536"/>
                  <a:pt x="445788" y="770583"/>
                </a:cubicBezTo>
                <a:cubicBezTo>
                  <a:pt x="369588" y="668630"/>
                  <a:pt x="71844" y="305622"/>
                  <a:pt x="20338" y="216016"/>
                </a:cubicBezTo>
                <a:cubicBezTo>
                  <a:pt x="-31168" y="126410"/>
                  <a:pt x="139930" y="237183"/>
                  <a:pt x="136755" y="232950"/>
                </a:cubicBezTo>
                <a:cubicBezTo>
                  <a:pt x="133580" y="228717"/>
                  <a:pt x="-15292" y="188852"/>
                  <a:pt x="1288" y="190616"/>
                </a:cubicBezTo>
                <a:cubicBezTo>
                  <a:pt x="17868" y="192380"/>
                  <a:pt x="88777" y="237183"/>
                  <a:pt x="236238" y="243533"/>
                </a:cubicBezTo>
                <a:cubicBezTo>
                  <a:pt x="383699" y="249883"/>
                  <a:pt x="727305" y="254469"/>
                  <a:pt x="886055" y="228716"/>
                </a:cubicBezTo>
                <a:cubicBezTo>
                  <a:pt x="1044805" y="202963"/>
                  <a:pt x="1117124" y="131349"/>
                  <a:pt x="1188738" y="89016"/>
                </a:cubicBezTo>
                <a:cubicBezTo>
                  <a:pt x="1260352" y="46683"/>
                  <a:pt x="1322794" y="-12231"/>
                  <a:pt x="1319972" y="22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: 図形 2254">
            <a:extLst>
              <a:ext uri="{FF2B5EF4-FFF2-40B4-BE49-F238E27FC236}">
                <a16:creationId xmlns:a16="http://schemas.microsoft.com/office/drawing/2014/main" id="{DAA344DE-783D-4C29-85FB-F77EF224F23F}"/>
              </a:ext>
            </a:extLst>
          </p:cNvPr>
          <p:cNvSpPr/>
          <p:nvPr/>
        </p:nvSpPr>
        <p:spPr>
          <a:xfrm>
            <a:off x="4682982" y="3054082"/>
            <a:ext cx="235691" cy="261779"/>
          </a:xfrm>
          <a:custGeom>
            <a:avLst/>
            <a:gdLst>
              <a:gd name="connsiteX0" fmla="*/ 143 w 235691"/>
              <a:gd name="connsiteY0" fmla="*/ 268 h 261779"/>
              <a:gd name="connsiteX1" fmla="*/ 149368 w 235691"/>
              <a:gd name="connsiteY1" fmla="*/ 163781 h 261779"/>
              <a:gd name="connsiteX2" fmla="*/ 235093 w 235691"/>
              <a:gd name="connsiteY2" fmla="*/ 260618 h 261779"/>
              <a:gd name="connsiteX3" fmla="*/ 177943 w 235691"/>
              <a:gd name="connsiteY3" fmla="*/ 205056 h 261779"/>
              <a:gd name="connsiteX4" fmla="*/ 143 w 235691"/>
              <a:gd name="connsiteY4" fmla="*/ 268 h 26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91" h="261779">
                <a:moveTo>
                  <a:pt x="143" y="268"/>
                </a:moveTo>
                <a:cubicBezTo>
                  <a:pt x="-4619" y="-6611"/>
                  <a:pt x="110210" y="120389"/>
                  <a:pt x="149368" y="163781"/>
                </a:cubicBezTo>
                <a:cubicBezTo>
                  <a:pt x="188526" y="207173"/>
                  <a:pt x="230331" y="253739"/>
                  <a:pt x="235093" y="260618"/>
                </a:cubicBezTo>
                <a:cubicBezTo>
                  <a:pt x="239855" y="267497"/>
                  <a:pt x="215778" y="243156"/>
                  <a:pt x="177943" y="205056"/>
                </a:cubicBezTo>
                <a:cubicBezTo>
                  <a:pt x="140108" y="166956"/>
                  <a:pt x="4905" y="7147"/>
                  <a:pt x="143" y="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: 図形 2255">
            <a:extLst>
              <a:ext uri="{FF2B5EF4-FFF2-40B4-BE49-F238E27FC236}">
                <a16:creationId xmlns:a16="http://schemas.microsoft.com/office/drawing/2014/main" id="{B3A03894-5F22-40DA-B0F4-381839C6A301}"/>
              </a:ext>
            </a:extLst>
          </p:cNvPr>
          <p:cNvSpPr/>
          <p:nvPr/>
        </p:nvSpPr>
        <p:spPr>
          <a:xfrm>
            <a:off x="4684348" y="3122589"/>
            <a:ext cx="189253" cy="279615"/>
          </a:xfrm>
          <a:custGeom>
            <a:avLst/>
            <a:gdLst>
              <a:gd name="connsiteX0" fmla="*/ 365 w 189253"/>
              <a:gd name="connsiteY0" fmla="*/ 24 h 279615"/>
              <a:gd name="connsiteX1" fmla="*/ 79740 w 189253"/>
              <a:gd name="connsiteY1" fmla="*/ 177824 h 279615"/>
              <a:gd name="connsiteX2" fmla="*/ 187690 w 189253"/>
              <a:gd name="connsiteY2" fmla="*/ 277836 h 279615"/>
              <a:gd name="connsiteX3" fmla="*/ 141652 w 189253"/>
              <a:gd name="connsiteY3" fmla="*/ 238149 h 279615"/>
              <a:gd name="connsiteX4" fmla="*/ 111490 w 189253"/>
              <a:gd name="connsiteY4" fmla="*/ 190524 h 279615"/>
              <a:gd name="connsiteX5" fmla="*/ 365 w 189253"/>
              <a:gd name="connsiteY5" fmla="*/ 24 h 27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53" h="279615">
                <a:moveTo>
                  <a:pt x="365" y="24"/>
                </a:moveTo>
                <a:cubicBezTo>
                  <a:pt x="-4927" y="-2093"/>
                  <a:pt x="48519" y="131522"/>
                  <a:pt x="79740" y="177824"/>
                </a:cubicBezTo>
                <a:cubicBezTo>
                  <a:pt x="110961" y="224126"/>
                  <a:pt x="177371" y="267782"/>
                  <a:pt x="187690" y="277836"/>
                </a:cubicBezTo>
                <a:cubicBezTo>
                  <a:pt x="198009" y="287890"/>
                  <a:pt x="154352" y="252701"/>
                  <a:pt x="141652" y="238149"/>
                </a:cubicBezTo>
                <a:cubicBezTo>
                  <a:pt x="128952" y="223597"/>
                  <a:pt x="134773" y="229947"/>
                  <a:pt x="111490" y="190524"/>
                </a:cubicBezTo>
                <a:cubicBezTo>
                  <a:pt x="88207" y="151101"/>
                  <a:pt x="5657" y="2141"/>
                  <a:pt x="365" y="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8" name="フリーフォーム: 図形 2257">
            <a:extLst>
              <a:ext uri="{FF2B5EF4-FFF2-40B4-BE49-F238E27FC236}">
                <a16:creationId xmlns:a16="http://schemas.microsoft.com/office/drawing/2014/main" id="{64DC8229-FA8B-40DF-87F9-4D9033BCF519}"/>
              </a:ext>
            </a:extLst>
          </p:cNvPr>
          <p:cNvSpPr/>
          <p:nvPr/>
        </p:nvSpPr>
        <p:spPr>
          <a:xfrm>
            <a:off x="4190709" y="2738435"/>
            <a:ext cx="197991" cy="443105"/>
          </a:xfrm>
          <a:custGeom>
            <a:avLst/>
            <a:gdLst>
              <a:gd name="connsiteX0" fmla="*/ 87604 w 197991"/>
              <a:gd name="connsiteY0" fmla="*/ 3 h 443105"/>
              <a:gd name="connsiteX1" fmla="*/ 193966 w 197991"/>
              <a:gd name="connsiteY1" fmla="*/ 115890 h 443105"/>
              <a:gd name="connsiteX2" fmla="*/ 173329 w 197991"/>
              <a:gd name="connsiteY2" fmla="*/ 214315 h 443105"/>
              <a:gd name="connsiteX3" fmla="*/ 151104 w 197991"/>
              <a:gd name="connsiteY3" fmla="*/ 284165 h 443105"/>
              <a:gd name="connsiteX4" fmla="*/ 1879 w 197991"/>
              <a:gd name="connsiteY4" fmla="*/ 439740 h 443105"/>
              <a:gd name="connsiteX5" fmla="*/ 73316 w 197991"/>
              <a:gd name="connsiteY5" fmla="*/ 368303 h 443105"/>
              <a:gd name="connsiteX6" fmla="*/ 163804 w 197991"/>
              <a:gd name="connsiteY6" fmla="*/ 112715 h 443105"/>
              <a:gd name="connsiteX7" fmla="*/ 87604 w 197991"/>
              <a:gd name="connsiteY7" fmla="*/ 3 h 44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991" h="443105">
                <a:moveTo>
                  <a:pt x="87604" y="3"/>
                </a:moveTo>
                <a:cubicBezTo>
                  <a:pt x="92631" y="532"/>
                  <a:pt x="179679" y="80171"/>
                  <a:pt x="193966" y="115890"/>
                </a:cubicBezTo>
                <a:cubicBezTo>
                  <a:pt x="208253" y="151609"/>
                  <a:pt x="180473" y="186269"/>
                  <a:pt x="173329" y="214315"/>
                </a:cubicBezTo>
                <a:cubicBezTo>
                  <a:pt x="166185" y="242361"/>
                  <a:pt x="179679" y="246594"/>
                  <a:pt x="151104" y="284165"/>
                </a:cubicBezTo>
                <a:cubicBezTo>
                  <a:pt x="122529" y="321736"/>
                  <a:pt x="14844" y="425717"/>
                  <a:pt x="1879" y="439740"/>
                </a:cubicBezTo>
                <a:cubicBezTo>
                  <a:pt x="-11086" y="453763"/>
                  <a:pt x="46328" y="422807"/>
                  <a:pt x="73316" y="368303"/>
                </a:cubicBezTo>
                <a:cubicBezTo>
                  <a:pt x="100304" y="313799"/>
                  <a:pt x="158248" y="173834"/>
                  <a:pt x="163804" y="112715"/>
                </a:cubicBezTo>
                <a:cubicBezTo>
                  <a:pt x="169360" y="51596"/>
                  <a:pt x="82577" y="-526"/>
                  <a:pt x="87604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9" name="フリーフォーム: 図形 2258">
            <a:extLst>
              <a:ext uri="{FF2B5EF4-FFF2-40B4-BE49-F238E27FC236}">
                <a16:creationId xmlns:a16="http://schemas.microsoft.com/office/drawing/2014/main" id="{CE7B790A-94F7-42B9-96F5-799BDAD70999}"/>
              </a:ext>
            </a:extLst>
          </p:cNvPr>
          <p:cNvSpPr/>
          <p:nvPr/>
        </p:nvSpPr>
        <p:spPr>
          <a:xfrm>
            <a:off x="3170097" y="1531421"/>
            <a:ext cx="2616959" cy="2062698"/>
          </a:xfrm>
          <a:custGeom>
            <a:avLst/>
            <a:gdLst>
              <a:gd name="connsiteX0" fmla="*/ 74753 w 2616959"/>
              <a:gd name="connsiteY0" fmla="*/ 1773754 h 2062698"/>
              <a:gd name="connsiteX1" fmla="*/ 1728 w 2616959"/>
              <a:gd name="connsiteY1" fmla="*/ 1211779 h 2062698"/>
              <a:gd name="connsiteX2" fmla="*/ 138253 w 2616959"/>
              <a:gd name="connsiteY2" fmla="*/ 697429 h 2062698"/>
              <a:gd name="connsiteX3" fmla="*/ 830403 w 2616959"/>
              <a:gd name="connsiteY3" fmla="*/ 113229 h 2062698"/>
              <a:gd name="connsiteX4" fmla="*/ 1198703 w 2616959"/>
              <a:gd name="connsiteY4" fmla="*/ 24329 h 2062698"/>
              <a:gd name="connsiteX5" fmla="*/ 1690828 w 2616959"/>
              <a:gd name="connsiteY5" fmla="*/ 65604 h 2062698"/>
              <a:gd name="connsiteX6" fmla="*/ 2373453 w 2616959"/>
              <a:gd name="connsiteY6" fmla="*/ 691079 h 2062698"/>
              <a:gd name="connsiteX7" fmla="*/ 2598878 w 2616959"/>
              <a:gd name="connsiteY7" fmla="*/ 1465779 h 2062698"/>
              <a:gd name="connsiteX8" fmla="*/ 2595703 w 2616959"/>
              <a:gd name="connsiteY8" fmla="*/ 1761054 h 2062698"/>
              <a:gd name="connsiteX9" fmla="*/ 2535378 w 2616959"/>
              <a:gd name="connsiteY9" fmla="*/ 1840429 h 2062698"/>
              <a:gd name="connsiteX10" fmla="*/ 2548078 w 2616959"/>
              <a:gd name="connsiteY10" fmla="*/ 2027754 h 2062698"/>
              <a:gd name="connsiteX11" fmla="*/ 2329003 w 2616959"/>
              <a:gd name="connsiteY11" fmla="*/ 1954729 h 2062698"/>
              <a:gd name="connsiteX12" fmla="*/ 2230578 w 2616959"/>
              <a:gd name="connsiteY12" fmla="*/ 999054 h 2062698"/>
              <a:gd name="connsiteX13" fmla="*/ 1700353 w 2616959"/>
              <a:gd name="connsiteY13" fmla="*/ 383104 h 2062698"/>
              <a:gd name="connsiteX14" fmla="*/ 782778 w 2616959"/>
              <a:gd name="connsiteY14" fmla="*/ 465654 h 2062698"/>
              <a:gd name="connsiteX15" fmla="*/ 404953 w 2616959"/>
              <a:gd name="connsiteY15" fmla="*/ 1100654 h 2062698"/>
              <a:gd name="connsiteX16" fmla="*/ 277953 w 2616959"/>
              <a:gd name="connsiteY16" fmla="*/ 1761054 h 2062698"/>
              <a:gd name="connsiteX17" fmla="*/ 265253 w 2616959"/>
              <a:gd name="connsiteY17" fmla="*/ 1805504 h 2062698"/>
              <a:gd name="connsiteX18" fmla="*/ 74753 w 2616959"/>
              <a:gd name="connsiteY18" fmla="*/ 1773754 h 206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16959" h="2062698">
                <a:moveTo>
                  <a:pt x="74753" y="1773754"/>
                </a:moveTo>
                <a:cubicBezTo>
                  <a:pt x="30832" y="1674800"/>
                  <a:pt x="-8855" y="1391166"/>
                  <a:pt x="1728" y="1211779"/>
                </a:cubicBezTo>
                <a:cubicBezTo>
                  <a:pt x="12311" y="1032392"/>
                  <a:pt x="140" y="880521"/>
                  <a:pt x="138253" y="697429"/>
                </a:cubicBezTo>
                <a:cubicBezTo>
                  <a:pt x="276366" y="514337"/>
                  <a:pt x="653661" y="225412"/>
                  <a:pt x="830403" y="113229"/>
                </a:cubicBezTo>
                <a:cubicBezTo>
                  <a:pt x="1007145" y="1046"/>
                  <a:pt x="1055299" y="32266"/>
                  <a:pt x="1198703" y="24329"/>
                </a:cubicBezTo>
                <a:cubicBezTo>
                  <a:pt x="1342107" y="16391"/>
                  <a:pt x="1495036" y="-45521"/>
                  <a:pt x="1690828" y="65604"/>
                </a:cubicBezTo>
                <a:cubicBezTo>
                  <a:pt x="1886620" y="176729"/>
                  <a:pt x="2222111" y="457716"/>
                  <a:pt x="2373453" y="691079"/>
                </a:cubicBezTo>
                <a:cubicBezTo>
                  <a:pt x="2524795" y="924441"/>
                  <a:pt x="2561836" y="1287450"/>
                  <a:pt x="2598878" y="1465779"/>
                </a:cubicBezTo>
                <a:cubicBezTo>
                  <a:pt x="2635920" y="1644108"/>
                  <a:pt x="2606286" y="1698612"/>
                  <a:pt x="2595703" y="1761054"/>
                </a:cubicBezTo>
                <a:cubicBezTo>
                  <a:pt x="2585120" y="1823496"/>
                  <a:pt x="2543315" y="1795979"/>
                  <a:pt x="2535378" y="1840429"/>
                </a:cubicBezTo>
                <a:cubicBezTo>
                  <a:pt x="2527441" y="1884879"/>
                  <a:pt x="2582474" y="2008704"/>
                  <a:pt x="2548078" y="2027754"/>
                </a:cubicBezTo>
                <a:cubicBezTo>
                  <a:pt x="2513682" y="2046804"/>
                  <a:pt x="2381920" y="2126179"/>
                  <a:pt x="2329003" y="1954729"/>
                </a:cubicBezTo>
                <a:cubicBezTo>
                  <a:pt x="2276086" y="1783279"/>
                  <a:pt x="2335353" y="1260991"/>
                  <a:pt x="2230578" y="999054"/>
                </a:cubicBezTo>
                <a:cubicBezTo>
                  <a:pt x="2125803" y="737117"/>
                  <a:pt x="1941653" y="472004"/>
                  <a:pt x="1700353" y="383104"/>
                </a:cubicBezTo>
                <a:cubicBezTo>
                  <a:pt x="1459053" y="294204"/>
                  <a:pt x="998678" y="346062"/>
                  <a:pt x="782778" y="465654"/>
                </a:cubicBezTo>
                <a:cubicBezTo>
                  <a:pt x="566878" y="585246"/>
                  <a:pt x="489091" y="884754"/>
                  <a:pt x="404953" y="1100654"/>
                </a:cubicBezTo>
                <a:cubicBezTo>
                  <a:pt x="320816" y="1316554"/>
                  <a:pt x="301236" y="1643579"/>
                  <a:pt x="277953" y="1761054"/>
                </a:cubicBezTo>
                <a:cubicBezTo>
                  <a:pt x="254670" y="1878529"/>
                  <a:pt x="300178" y="1795450"/>
                  <a:pt x="265253" y="1805504"/>
                </a:cubicBezTo>
                <a:cubicBezTo>
                  <a:pt x="230328" y="1815558"/>
                  <a:pt x="118674" y="1872708"/>
                  <a:pt x="74753" y="177375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0" name="フリーフォーム: 図形 2259">
            <a:extLst>
              <a:ext uri="{FF2B5EF4-FFF2-40B4-BE49-F238E27FC236}">
                <a16:creationId xmlns:a16="http://schemas.microsoft.com/office/drawing/2014/main" id="{FD35375E-2AFD-42F9-91D1-228592F396B2}"/>
              </a:ext>
            </a:extLst>
          </p:cNvPr>
          <p:cNvSpPr/>
          <p:nvPr/>
        </p:nvSpPr>
        <p:spPr>
          <a:xfrm>
            <a:off x="3555296" y="1824652"/>
            <a:ext cx="1963966" cy="1269160"/>
          </a:xfrm>
          <a:custGeom>
            <a:avLst/>
            <a:gdLst>
              <a:gd name="connsiteX0" fmla="*/ 704 w 1963966"/>
              <a:gd name="connsiteY0" fmla="*/ 883623 h 1269160"/>
              <a:gd name="connsiteX1" fmla="*/ 340429 w 1963966"/>
              <a:gd name="connsiteY1" fmla="*/ 312123 h 1269160"/>
              <a:gd name="connsiteX2" fmla="*/ 1150054 w 1963966"/>
              <a:gd name="connsiteY2" fmla="*/ 166073 h 1269160"/>
              <a:gd name="connsiteX3" fmla="*/ 1619954 w 1963966"/>
              <a:gd name="connsiteY3" fmla="*/ 381973 h 1269160"/>
              <a:gd name="connsiteX4" fmla="*/ 1880304 w 1963966"/>
              <a:gd name="connsiteY4" fmla="*/ 1147148 h 1269160"/>
              <a:gd name="connsiteX5" fmla="*/ 1940629 w 1963966"/>
              <a:gd name="connsiteY5" fmla="*/ 1213823 h 1269160"/>
              <a:gd name="connsiteX6" fmla="*/ 1883479 w 1963966"/>
              <a:gd name="connsiteY6" fmla="*/ 607398 h 1269160"/>
              <a:gd name="connsiteX7" fmla="*/ 1118304 w 1963966"/>
              <a:gd name="connsiteY7" fmla="*/ 48598 h 1269160"/>
              <a:gd name="connsiteX8" fmla="*/ 416629 w 1963966"/>
              <a:gd name="connsiteY8" fmla="*/ 121623 h 1269160"/>
              <a:gd name="connsiteX9" fmla="*/ 704 w 1963966"/>
              <a:gd name="connsiteY9" fmla="*/ 883623 h 12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966" h="1269160">
                <a:moveTo>
                  <a:pt x="704" y="883623"/>
                </a:moveTo>
                <a:cubicBezTo>
                  <a:pt x="-11996" y="915373"/>
                  <a:pt x="148871" y="431715"/>
                  <a:pt x="340429" y="312123"/>
                </a:cubicBezTo>
                <a:cubicBezTo>
                  <a:pt x="531987" y="192531"/>
                  <a:pt x="936800" y="154431"/>
                  <a:pt x="1150054" y="166073"/>
                </a:cubicBezTo>
                <a:cubicBezTo>
                  <a:pt x="1363308" y="177715"/>
                  <a:pt x="1498246" y="218460"/>
                  <a:pt x="1619954" y="381973"/>
                </a:cubicBezTo>
                <a:cubicBezTo>
                  <a:pt x="1741662" y="545485"/>
                  <a:pt x="1826858" y="1008506"/>
                  <a:pt x="1880304" y="1147148"/>
                </a:cubicBezTo>
                <a:cubicBezTo>
                  <a:pt x="1933750" y="1285790"/>
                  <a:pt x="1940100" y="1303781"/>
                  <a:pt x="1940629" y="1213823"/>
                </a:cubicBezTo>
                <a:cubicBezTo>
                  <a:pt x="1941158" y="1123865"/>
                  <a:pt x="2020533" y="801602"/>
                  <a:pt x="1883479" y="607398"/>
                </a:cubicBezTo>
                <a:cubicBezTo>
                  <a:pt x="1746425" y="413194"/>
                  <a:pt x="1362779" y="129560"/>
                  <a:pt x="1118304" y="48598"/>
                </a:cubicBezTo>
                <a:cubicBezTo>
                  <a:pt x="873829" y="-32364"/>
                  <a:pt x="605012" y="-14902"/>
                  <a:pt x="416629" y="121623"/>
                </a:cubicBezTo>
                <a:cubicBezTo>
                  <a:pt x="228246" y="258148"/>
                  <a:pt x="13404" y="851873"/>
                  <a:pt x="704" y="883623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1" name="フリーフォーム: 図形 2260">
            <a:extLst>
              <a:ext uri="{FF2B5EF4-FFF2-40B4-BE49-F238E27FC236}">
                <a16:creationId xmlns:a16="http://schemas.microsoft.com/office/drawing/2014/main" id="{214290A0-9D6A-4709-AFD0-B99210874E97}"/>
              </a:ext>
            </a:extLst>
          </p:cNvPr>
          <p:cNvSpPr/>
          <p:nvPr/>
        </p:nvSpPr>
        <p:spPr>
          <a:xfrm>
            <a:off x="5533491" y="3191967"/>
            <a:ext cx="258799" cy="893524"/>
          </a:xfrm>
          <a:custGeom>
            <a:avLst/>
            <a:gdLst>
              <a:gd name="connsiteX0" fmla="*/ 257709 w 258799"/>
              <a:gd name="connsiteY0" fmla="*/ 14783 h 893524"/>
              <a:gd name="connsiteX1" fmla="*/ 200559 w 258799"/>
              <a:gd name="connsiteY1" fmla="*/ 598983 h 893524"/>
              <a:gd name="connsiteX2" fmla="*/ 6884 w 258799"/>
              <a:gd name="connsiteY2" fmla="*/ 887908 h 893524"/>
              <a:gd name="connsiteX3" fmla="*/ 54509 w 258799"/>
              <a:gd name="connsiteY3" fmla="*/ 745033 h 893524"/>
              <a:gd name="connsiteX4" fmla="*/ 162459 w 258799"/>
              <a:gd name="connsiteY4" fmla="*/ 221158 h 893524"/>
              <a:gd name="connsiteX5" fmla="*/ 257709 w 258799"/>
              <a:gd name="connsiteY5" fmla="*/ 14783 h 8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799" h="893524">
                <a:moveTo>
                  <a:pt x="257709" y="14783"/>
                </a:moveTo>
                <a:cubicBezTo>
                  <a:pt x="264059" y="77754"/>
                  <a:pt x="242363" y="453462"/>
                  <a:pt x="200559" y="598983"/>
                </a:cubicBezTo>
                <a:cubicBezTo>
                  <a:pt x="158755" y="744504"/>
                  <a:pt x="31226" y="863566"/>
                  <a:pt x="6884" y="887908"/>
                </a:cubicBezTo>
                <a:cubicBezTo>
                  <a:pt x="-17458" y="912250"/>
                  <a:pt x="28580" y="856158"/>
                  <a:pt x="54509" y="745033"/>
                </a:cubicBezTo>
                <a:cubicBezTo>
                  <a:pt x="80438" y="633908"/>
                  <a:pt x="129122" y="339162"/>
                  <a:pt x="162459" y="221158"/>
                </a:cubicBezTo>
                <a:cubicBezTo>
                  <a:pt x="195796" y="103154"/>
                  <a:pt x="251359" y="-48188"/>
                  <a:pt x="257709" y="14783"/>
                </a:cubicBezTo>
                <a:close/>
              </a:path>
            </a:pathLst>
          </a:cu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2" name="フリーフォーム: 図形 2261">
            <a:extLst>
              <a:ext uri="{FF2B5EF4-FFF2-40B4-BE49-F238E27FC236}">
                <a16:creationId xmlns:a16="http://schemas.microsoft.com/office/drawing/2014/main" id="{9F115BB0-3ABC-47D2-A45B-D3424E20FF25}"/>
              </a:ext>
            </a:extLst>
          </p:cNvPr>
          <p:cNvSpPr/>
          <p:nvPr/>
        </p:nvSpPr>
        <p:spPr>
          <a:xfrm>
            <a:off x="2752719" y="4360300"/>
            <a:ext cx="1025261" cy="1501079"/>
          </a:xfrm>
          <a:custGeom>
            <a:avLst/>
            <a:gdLst>
              <a:gd name="connsiteX0" fmla="*/ 942981 w 1025261"/>
              <a:gd name="connsiteY0" fmla="*/ 33 h 1501079"/>
              <a:gd name="connsiteX1" fmla="*/ 1023414 w 1025261"/>
              <a:gd name="connsiteY1" fmla="*/ 499567 h 1501079"/>
              <a:gd name="connsiteX2" fmla="*/ 871014 w 1025261"/>
              <a:gd name="connsiteY2" fmla="*/ 774733 h 1501079"/>
              <a:gd name="connsiteX3" fmla="*/ 604314 w 1025261"/>
              <a:gd name="connsiteY3" fmla="*/ 1151500 h 1501079"/>
              <a:gd name="connsiteX4" fmla="*/ 11648 w 1025261"/>
              <a:gd name="connsiteY4" fmla="*/ 1498633 h 1501079"/>
              <a:gd name="connsiteX5" fmla="*/ 252948 w 1025261"/>
              <a:gd name="connsiteY5" fmla="*/ 1261567 h 1501079"/>
              <a:gd name="connsiteX6" fmla="*/ 760948 w 1025261"/>
              <a:gd name="connsiteY6" fmla="*/ 478400 h 1501079"/>
              <a:gd name="connsiteX7" fmla="*/ 942981 w 1025261"/>
              <a:gd name="connsiteY7" fmla="*/ 33 h 150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261" h="1501079">
                <a:moveTo>
                  <a:pt x="942981" y="33"/>
                </a:moveTo>
                <a:cubicBezTo>
                  <a:pt x="986725" y="3561"/>
                  <a:pt x="1035408" y="370450"/>
                  <a:pt x="1023414" y="499567"/>
                </a:cubicBezTo>
                <a:cubicBezTo>
                  <a:pt x="1011420" y="628684"/>
                  <a:pt x="940864" y="666078"/>
                  <a:pt x="871014" y="774733"/>
                </a:cubicBezTo>
                <a:cubicBezTo>
                  <a:pt x="801164" y="883389"/>
                  <a:pt x="747542" y="1030850"/>
                  <a:pt x="604314" y="1151500"/>
                </a:cubicBezTo>
                <a:cubicBezTo>
                  <a:pt x="461086" y="1272150"/>
                  <a:pt x="70209" y="1480289"/>
                  <a:pt x="11648" y="1498633"/>
                </a:cubicBezTo>
                <a:cubicBezTo>
                  <a:pt x="-46913" y="1516977"/>
                  <a:pt x="128065" y="1431606"/>
                  <a:pt x="252948" y="1261567"/>
                </a:cubicBezTo>
                <a:cubicBezTo>
                  <a:pt x="377831" y="1091528"/>
                  <a:pt x="644531" y="687244"/>
                  <a:pt x="760948" y="478400"/>
                </a:cubicBezTo>
                <a:cubicBezTo>
                  <a:pt x="877365" y="269556"/>
                  <a:pt x="899237" y="-3495"/>
                  <a:pt x="942981" y="3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3" name="フリーフォーム: 図形 2262">
            <a:extLst>
              <a:ext uri="{FF2B5EF4-FFF2-40B4-BE49-F238E27FC236}">
                <a16:creationId xmlns:a16="http://schemas.microsoft.com/office/drawing/2014/main" id="{14677262-01C4-4A74-903E-B35EFF64383A}"/>
              </a:ext>
            </a:extLst>
          </p:cNvPr>
          <p:cNvSpPr/>
          <p:nvPr/>
        </p:nvSpPr>
        <p:spPr>
          <a:xfrm>
            <a:off x="2640822" y="4546295"/>
            <a:ext cx="1003503" cy="1380373"/>
          </a:xfrm>
          <a:custGeom>
            <a:avLst/>
            <a:gdLst>
              <a:gd name="connsiteX0" fmla="*/ 991378 w 1003503"/>
              <a:gd name="connsiteY0" fmla="*/ 305 h 1380373"/>
              <a:gd name="connsiteX1" fmla="*/ 872845 w 1003503"/>
              <a:gd name="connsiteY1" fmla="*/ 347438 h 1380373"/>
              <a:gd name="connsiteX2" fmla="*/ 479145 w 1003503"/>
              <a:gd name="connsiteY2" fmla="*/ 677638 h 1380373"/>
              <a:gd name="connsiteX3" fmla="*/ 309811 w 1003503"/>
              <a:gd name="connsiteY3" fmla="*/ 1058638 h 1380373"/>
              <a:gd name="connsiteX4" fmla="*/ 292878 w 1003503"/>
              <a:gd name="connsiteY4" fmla="*/ 1380372 h 1380373"/>
              <a:gd name="connsiteX5" fmla="*/ 778 w 1003503"/>
              <a:gd name="connsiteY5" fmla="*/ 1054405 h 1380373"/>
              <a:gd name="connsiteX6" fmla="*/ 220911 w 1003503"/>
              <a:gd name="connsiteY6" fmla="*/ 614138 h 1380373"/>
              <a:gd name="connsiteX7" fmla="*/ 618845 w 1003503"/>
              <a:gd name="connsiteY7" fmla="*/ 292405 h 1380373"/>
              <a:gd name="connsiteX8" fmla="*/ 991378 w 1003503"/>
              <a:gd name="connsiteY8" fmla="*/ 305 h 13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503" h="1380373">
                <a:moveTo>
                  <a:pt x="991378" y="305"/>
                </a:moveTo>
                <a:cubicBezTo>
                  <a:pt x="1033711" y="9477"/>
                  <a:pt x="958217" y="234549"/>
                  <a:pt x="872845" y="347438"/>
                </a:cubicBezTo>
                <a:cubicBezTo>
                  <a:pt x="787473" y="460327"/>
                  <a:pt x="572984" y="559105"/>
                  <a:pt x="479145" y="677638"/>
                </a:cubicBezTo>
                <a:cubicBezTo>
                  <a:pt x="385306" y="796171"/>
                  <a:pt x="340855" y="941516"/>
                  <a:pt x="309811" y="1058638"/>
                </a:cubicBezTo>
                <a:cubicBezTo>
                  <a:pt x="278766" y="1175760"/>
                  <a:pt x="344383" y="1381077"/>
                  <a:pt x="292878" y="1380372"/>
                </a:cubicBezTo>
                <a:cubicBezTo>
                  <a:pt x="241373" y="1379667"/>
                  <a:pt x="12773" y="1182111"/>
                  <a:pt x="778" y="1054405"/>
                </a:cubicBezTo>
                <a:cubicBezTo>
                  <a:pt x="-11217" y="926699"/>
                  <a:pt x="117900" y="741138"/>
                  <a:pt x="220911" y="614138"/>
                </a:cubicBezTo>
                <a:cubicBezTo>
                  <a:pt x="323922" y="487138"/>
                  <a:pt x="489023" y="394005"/>
                  <a:pt x="618845" y="292405"/>
                </a:cubicBezTo>
                <a:cubicBezTo>
                  <a:pt x="748667" y="190805"/>
                  <a:pt x="949045" y="-8867"/>
                  <a:pt x="991378" y="30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4" name="フリーフォーム: 図形 2263">
            <a:extLst>
              <a:ext uri="{FF2B5EF4-FFF2-40B4-BE49-F238E27FC236}">
                <a16:creationId xmlns:a16="http://schemas.microsoft.com/office/drawing/2014/main" id="{14278F00-B04C-4DB4-BD00-6452EFA42888}"/>
              </a:ext>
            </a:extLst>
          </p:cNvPr>
          <p:cNvSpPr/>
          <p:nvPr/>
        </p:nvSpPr>
        <p:spPr>
          <a:xfrm>
            <a:off x="4063542" y="3595913"/>
            <a:ext cx="692840" cy="274416"/>
          </a:xfrm>
          <a:custGeom>
            <a:avLst/>
            <a:gdLst>
              <a:gd name="connsiteX0" fmla="*/ 2046 w 692840"/>
              <a:gd name="connsiteY0" fmla="*/ 226787 h 274416"/>
              <a:gd name="connsiteX1" fmla="*/ 146508 w 692840"/>
              <a:gd name="connsiteY1" fmla="*/ 158525 h 274416"/>
              <a:gd name="connsiteX2" fmla="*/ 268746 w 692840"/>
              <a:gd name="connsiteY2" fmla="*/ 145825 h 274416"/>
              <a:gd name="connsiteX3" fmla="*/ 443371 w 692840"/>
              <a:gd name="connsiteY3" fmla="*/ 171225 h 274416"/>
              <a:gd name="connsiteX4" fmla="*/ 589421 w 692840"/>
              <a:gd name="connsiteY4" fmla="*/ 206150 h 274416"/>
              <a:gd name="connsiteX5" fmla="*/ 689433 w 692840"/>
              <a:gd name="connsiteY5" fmla="*/ 274412 h 274416"/>
              <a:gd name="connsiteX6" fmla="*/ 646571 w 692840"/>
              <a:gd name="connsiteY6" fmla="*/ 202975 h 274416"/>
              <a:gd name="connsiteX7" fmla="*/ 430671 w 692840"/>
              <a:gd name="connsiteY7" fmla="*/ 37875 h 274416"/>
              <a:gd name="connsiteX8" fmla="*/ 260808 w 692840"/>
              <a:gd name="connsiteY8" fmla="*/ 12475 h 274416"/>
              <a:gd name="connsiteX9" fmla="*/ 2046 w 692840"/>
              <a:gd name="connsiteY9" fmla="*/ 226787 h 2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840" h="274416">
                <a:moveTo>
                  <a:pt x="2046" y="226787"/>
                </a:moveTo>
                <a:cubicBezTo>
                  <a:pt x="-17004" y="251129"/>
                  <a:pt x="102058" y="172019"/>
                  <a:pt x="146508" y="158525"/>
                </a:cubicBezTo>
                <a:cubicBezTo>
                  <a:pt x="190958" y="145031"/>
                  <a:pt x="219269" y="143708"/>
                  <a:pt x="268746" y="145825"/>
                </a:cubicBezTo>
                <a:cubicBezTo>
                  <a:pt x="318223" y="147942"/>
                  <a:pt x="389925" y="161171"/>
                  <a:pt x="443371" y="171225"/>
                </a:cubicBezTo>
                <a:cubicBezTo>
                  <a:pt x="496817" y="181279"/>
                  <a:pt x="548411" y="188952"/>
                  <a:pt x="589421" y="206150"/>
                </a:cubicBezTo>
                <a:cubicBezTo>
                  <a:pt x="630431" y="223348"/>
                  <a:pt x="679908" y="274941"/>
                  <a:pt x="689433" y="274412"/>
                </a:cubicBezTo>
                <a:cubicBezTo>
                  <a:pt x="698958" y="273883"/>
                  <a:pt x="689698" y="242398"/>
                  <a:pt x="646571" y="202975"/>
                </a:cubicBezTo>
                <a:cubicBezTo>
                  <a:pt x="603444" y="163552"/>
                  <a:pt x="494965" y="69625"/>
                  <a:pt x="430671" y="37875"/>
                </a:cubicBezTo>
                <a:cubicBezTo>
                  <a:pt x="366377" y="6125"/>
                  <a:pt x="330129" y="-14512"/>
                  <a:pt x="260808" y="12475"/>
                </a:cubicBezTo>
                <a:cubicBezTo>
                  <a:pt x="191487" y="39462"/>
                  <a:pt x="21096" y="202445"/>
                  <a:pt x="2046" y="22678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5" name="フリーフォーム: 図形 2264">
            <a:extLst>
              <a:ext uri="{FF2B5EF4-FFF2-40B4-BE49-F238E27FC236}">
                <a16:creationId xmlns:a16="http://schemas.microsoft.com/office/drawing/2014/main" id="{1A3E2984-B983-4D8F-8F01-09FC18D6C712}"/>
              </a:ext>
            </a:extLst>
          </p:cNvPr>
          <p:cNvSpPr/>
          <p:nvPr/>
        </p:nvSpPr>
        <p:spPr>
          <a:xfrm>
            <a:off x="4099211" y="3807067"/>
            <a:ext cx="636308" cy="147922"/>
          </a:xfrm>
          <a:custGeom>
            <a:avLst/>
            <a:gdLst>
              <a:gd name="connsiteX0" fmla="*/ 6064 w 636308"/>
              <a:gd name="connsiteY0" fmla="*/ 75958 h 147922"/>
              <a:gd name="connsiteX1" fmla="*/ 131477 w 636308"/>
              <a:gd name="connsiteY1" fmla="*/ 2933 h 147922"/>
              <a:gd name="connsiteX2" fmla="*/ 426752 w 636308"/>
              <a:gd name="connsiteY2" fmla="*/ 20396 h 147922"/>
              <a:gd name="connsiteX3" fmla="*/ 572802 w 636308"/>
              <a:gd name="connsiteY3" fmla="*/ 75958 h 147922"/>
              <a:gd name="connsiteX4" fmla="*/ 636302 w 636308"/>
              <a:gd name="connsiteY4" fmla="*/ 82308 h 147922"/>
              <a:gd name="connsiteX5" fmla="*/ 574389 w 636308"/>
              <a:gd name="connsiteY5" fmla="*/ 112471 h 147922"/>
              <a:gd name="connsiteX6" fmla="*/ 309277 w 636308"/>
              <a:gd name="connsiteY6" fmla="*/ 147396 h 147922"/>
              <a:gd name="connsiteX7" fmla="*/ 6064 w 636308"/>
              <a:gd name="connsiteY7" fmla="*/ 75958 h 14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308" h="147922">
                <a:moveTo>
                  <a:pt x="6064" y="75958"/>
                </a:moveTo>
                <a:cubicBezTo>
                  <a:pt x="-23569" y="51881"/>
                  <a:pt x="61362" y="12193"/>
                  <a:pt x="131477" y="2933"/>
                </a:cubicBezTo>
                <a:cubicBezTo>
                  <a:pt x="201592" y="-6327"/>
                  <a:pt x="353198" y="8225"/>
                  <a:pt x="426752" y="20396"/>
                </a:cubicBezTo>
                <a:cubicBezTo>
                  <a:pt x="500306" y="32567"/>
                  <a:pt x="537877" y="65639"/>
                  <a:pt x="572802" y="75958"/>
                </a:cubicBezTo>
                <a:cubicBezTo>
                  <a:pt x="607727" y="86277"/>
                  <a:pt x="636038" y="76223"/>
                  <a:pt x="636302" y="82308"/>
                </a:cubicBezTo>
                <a:cubicBezTo>
                  <a:pt x="636566" y="88393"/>
                  <a:pt x="628893" y="101623"/>
                  <a:pt x="574389" y="112471"/>
                </a:cubicBezTo>
                <a:cubicBezTo>
                  <a:pt x="519885" y="123319"/>
                  <a:pt x="401087" y="152158"/>
                  <a:pt x="309277" y="147396"/>
                </a:cubicBezTo>
                <a:cubicBezTo>
                  <a:pt x="217467" y="142634"/>
                  <a:pt x="35697" y="100035"/>
                  <a:pt x="6064" y="7595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6" name="フリーフォーム: 図形 2265">
            <a:extLst>
              <a:ext uri="{FF2B5EF4-FFF2-40B4-BE49-F238E27FC236}">
                <a16:creationId xmlns:a16="http://schemas.microsoft.com/office/drawing/2014/main" id="{9E413646-BBF6-43B5-BAAD-94B260497D62}"/>
              </a:ext>
            </a:extLst>
          </p:cNvPr>
          <p:cNvSpPr/>
          <p:nvPr/>
        </p:nvSpPr>
        <p:spPr>
          <a:xfrm>
            <a:off x="4317262" y="3834836"/>
            <a:ext cx="270747" cy="64528"/>
          </a:xfrm>
          <a:custGeom>
            <a:avLst/>
            <a:gdLst>
              <a:gd name="connsiteX0" fmla="*/ 738 w 270747"/>
              <a:gd name="connsiteY0" fmla="*/ 564 h 64528"/>
              <a:gd name="connsiteX1" fmla="*/ 162663 w 270747"/>
              <a:gd name="connsiteY1" fmla="*/ 22789 h 64528"/>
              <a:gd name="connsiteX2" fmla="*/ 270613 w 270747"/>
              <a:gd name="connsiteY2" fmla="*/ 64064 h 64528"/>
              <a:gd name="connsiteX3" fmla="*/ 183301 w 270747"/>
              <a:gd name="connsiteY3" fmla="*/ 45014 h 64528"/>
              <a:gd name="connsiteX4" fmla="*/ 105513 w 270747"/>
              <a:gd name="connsiteY4" fmla="*/ 45014 h 64528"/>
              <a:gd name="connsiteX5" fmla="*/ 738 w 270747"/>
              <a:gd name="connsiteY5" fmla="*/ 564 h 6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47" h="64528">
                <a:moveTo>
                  <a:pt x="738" y="564"/>
                </a:moveTo>
                <a:cubicBezTo>
                  <a:pt x="10263" y="-3140"/>
                  <a:pt x="117684" y="12206"/>
                  <a:pt x="162663" y="22789"/>
                </a:cubicBezTo>
                <a:cubicBezTo>
                  <a:pt x="207642" y="33372"/>
                  <a:pt x="267173" y="60360"/>
                  <a:pt x="270613" y="64064"/>
                </a:cubicBezTo>
                <a:cubicBezTo>
                  <a:pt x="274053" y="67768"/>
                  <a:pt x="210818" y="48189"/>
                  <a:pt x="183301" y="45014"/>
                </a:cubicBezTo>
                <a:cubicBezTo>
                  <a:pt x="155784" y="41839"/>
                  <a:pt x="134617" y="50835"/>
                  <a:pt x="105513" y="45014"/>
                </a:cubicBezTo>
                <a:cubicBezTo>
                  <a:pt x="76409" y="39193"/>
                  <a:pt x="-8787" y="4268"/>
                  <a:pt x="738" y="5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7" name="フリーフォーム: 図形 2266">
            <a:extLst>
              <a:ext uri="{FF2B5EF4-FFF2-40B4-BE49-F238E27FC236}">
                <a16:creationId xmlns:a16="http://schemas.microsoft.com/office/drawing/2014/main" id="{91DA3F8F-D409-4F77-A2C4-A9231801469B}"/>
              </a:ext>
            </a:extLst>
          </p:cNvPr>
          <p:cNvSpPr/>
          <p:nvPr/>
        </p:nvSpPr>
        <p:spPr>
          <a:xfrm>
            <a:off x="4265608" y="3670753"/>
            <a:ext cx="341622" cy="59203"/>
          </a:xfrm>
          <a:custGeom>
            <a:avLst/>
            <a:gdLst>
              <a:gd name="connsiteX0" fmla="*/ 5 w 341622"/>
              <a:gd name="connsiteY0" fmla="*/ 20185 h 59203"/>
              <a:gd name="connsiteX1" fmla="*/ 200030 w 341622"/>
              <a:gd name="connsiteY1" fmla="*/ 1135 h 59203"/>
              <a:gd name="connsiteX2" fmla="*/ 338142 w 341622"/>
              <a:gd name="connsiteY2" fmla="*/ 56697 h 59203"/>
              <a:gd name="connsiteX3" fmla="*/ 303217 w 341622"/>
              <a:gd name="connsiteY3" fmla="*/ 50347 h 59203"/>
              <a:gd name="connsiteX4" fmla="*/ 227017 w 341622"/>
              <a:gd name="connsiteY4" fmla="*/ 39235 h 59203"/>
              <a:gd name="connsiteX5" fmla="*/ 198442 w 341622"/>
              <a:gd name="connsiteY5" fmla="*/ 40822 h 59203"/>
              <a:gd name="connsiteX6" fmla="*/ 184155 w 341622"/>
              <a:gd name="connsiteY6" fmla="*/ 56697 h 59203"/>
              <a:gd name="connsiteX7" fmla="*/ 193680 w 341622"/>
              <a:gd name="connsiteY7" fmla="*/ 31297 h 59203"/>
              <a:gd name="connsiteX8" fmla="*/ 5 w 341622"/>
              <a:gd name="connsiteY8" fmla="*/ 20185 h 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22" h="59203">
                <a:moveTo>
                  <a:pt x="5" y="20185"/>
                </a:moveTo>
                <a:cubicBezTo>
                  <a:pt x="1063" y="15158"/>
                  <a:pt x="143674" y="-4950"/>
                  <a:pt x="200030" y="1135"/>
                </a:cubicBezTo>
                <a:cubicBezTo>
                  <a:pt x="256386" y="7220"/>
                  <a:pt x="320944" y="48495"/>
                  <a:pt x="338142" y="56697"/>
                </a:cubicBezTo>
                <a:cubicBezTo>
                  <a:pt x="355340" y="64899"/>
                  <a:pt x="303217" y="50347"/>
                  <a:pt x="303217" y="50347"/>
                </a:cubicBezTo>
                <a:cubicBezTo>
                  <a:pt x="284696" y="47437"/>
                  <a:pt x="244479" y="40822"/>
                  <a:pt x="227017" y="39235"/>
                </a:cubicBezTo>
                <a:cubicBezTo>
                  <a:pt x="209555" y="37648"/>
                  <a:pt x="205586" y="37912"/>
                  <a:pt x="198442" y="40822"/>
                </a:cubicBezTo>
                <a:cubicBezTo>
                  <a:pt x="191298" y="43732"/>
                  <a:pt x="184949" y="58285"/>
                  <a:pt x="184155" y="56697"/>
                </a:cubicBezTo>
                <a:cubicBezTo>
                  <a:pt x="183361" y="55110"/>
                  <a:pt x="225430" y="37118"/>
                  <a:pt x="193680" y="31297"/>
                </a:cubicBezTo>
                <a:cubicBezTo>
                  <a:pt x="161930" y="25476"/>
                  <a:pt x="-1053" y="25212"/>
                  <a:pt x="5" y="201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8" name="フリーフォーム: 図形 2267">
            <a:extLst>
              <a:ext uri="{FF2B5EF4-FFF2-40B4-BE49-F238E27FC236}">
                <a16:creationId xmlns:a16="http://schemas.microsoft.com/office/drawing/2014/main" id="{A842DDEE-DB23-48CB-8C55-EBEECC3CD68B}"/>
              </a:ext>
            </a:extLst>
          </p:cNvPr>
          <p:cNvSpPr/>
          <p:nvPr/>
        </p:nvSpPr>
        <p:spPr>
          <a:xfrm>
            <a:off x="3805272" y="2559021"/>
            <a:ext cx="484621" cy="171891"/>
          </a:xfrm>
          <a:custGeom>
            <a:avLst/>
            <a:gdLst>
              <a:gd name="connsiteX0" fmla="*/ 7903 w 484621"/>
              <a:gd name="connsiteY0" fmla="*/ 38129 h 171891"/>
              <a:gd name="connsiteX1" fmla="*/ 158716 w 484621"/>
              <a:gd name="connsiteY1" fmla="*/ 29 h 171891"/>
              <a:gd name="connsiteX2" fmla="*/ 385728 w 484621"/>
              <a:gd name="connsiteY2" fmla="*/ 42892 h 171891"/>
              <a:gd name="connsiteX3" fmla="*/ 479391 w 484621"/>
              <a:gd name="connsiteY3" fmla="*/ 80992 h 171891"/>
              <a:gd name="connsiteX4" fmla="*/ 473041 w 484621"/>
              <a:gd name="connsiteY4" fmla="*/ 100042 h 171891"/>
              <a:gd name="connsiteX5" fmla="*/ 476216 w 484621"/>
              <a:gd name="connsiteY5" fmla="*/ 169892 h 171891"/>
              <a:gd name="connsiteX6" fmla="*/ 404778 w 484621"/>
              <a:gd name="connsiteY6" fmla="*/ 142904 h 171891"/>
              <a:gd name="connsiteX7" fmla="*/ 7903 w 484621"/>
              <a:gd name="connsiteY7" fmla="*/ 38129 h 17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21" h="171891">
                <a:moveTo>
                  <a:pt x="7903" y="38129"/>
                </a:moveTo>
                <a:cubicBezTo>
                  <a:pt x="-33107" y="14316"/>
                  <a:pt x="95745" y="-765"/>
                  <a:pt x="158716" y="29"/>
                </a:cubicBezTo>
                <a:cubicBezTo>
                  <a:pt x="221687" y="823"/>
                  <a:pt x="332282" y="29398"/>
                  <a:pt x="385728" y="42892"/>
                </a:cubicBezTo>
                <a:cubicBezTo>
                  <a:pt x="439174" y="56386"/>
                  <a:pt x="464839" y="71467"/>
                  <a:pt x="479391" y="80992"/>
                </a:cubicBezTo>
                <a:cubicBezTo>
                  <a:pt x="493943" y="90517"/>
                  <a:pt x="473570" y="85225"/>
                  <a:pt x="473041" y="100042"/>
                </a:cubicBezTo>
                <a:cubicBezTo>
                  <a:pt x="472512" y="114859"/>
                  <a:pt x="487593" y="162748"/>
                  <a:pt x="476216" y="169892"/>
                </a:cubicBezTo>
                <a:cubicBezTo>
                  <a:pt x="464839" y="177036"/>
                  <a:pt x="482301" y="164335"/>
                  <a:pt x="404778" y="142904"/>
                </a:cubicBezTo>
                <a:cubicBezTo>
                  <a:pt x="327255" y="121473"/>
                  <a:pt x="48913" y="61942"/>
                  <a:pt x="7903" y="381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9" name="フリーフォーム: 図形 2268">
            <a:extLst>
              <a:ext uri="{FF2B5EF4-FFF2-40B4-BE49-F238E27FC236}">
                <a16:creationId xmlns:a16="http://schemas.microsoft.com/office/drawing/2014/main" id="{C4C000F8-3698-4979-8DC4-102FEBC8F2B9}"/>
              </a:ext>
            </a:extLst>
          </p:cNvPr>
          <p:cNvSpPr/>
          <p:nvPr/>
        </p:nvSpPr>
        <p:spPr>
          <a:xfrm>
            <a:off x="4228669" y="2577646"/>
            <a:ext cx="106867" cy="202564"/>
          </a:xfrm>
          <a:custGeom>
            <a:avLst/>
            <a:gdLst>
              <a:gd name="connsiteX0" fmla="*/ 431 w 106867"/>
              <a:gd name="connsiteY0" fmla="*/ 454 h 202564"/>
              <a:gd name="connsiteX1" fmla="*/ 103619 w 106867"/>
              <a:gd name="connsiteY1" fmla="*/ 63954 h 202564"/>
              <a:gd name="connsiteX2" fmla="*/ 82981 w 106867"/>
              <a:gd name="connsiteY2" fmla="*/ 133804 h 202564"/>
              <a:gd name="connsiteX3" fmla="*/ 103619 w 106867"/>
              <a:gd name="connsiteY3" fmla="*/ 202067 h 202564"/>
              <a:gd name="connsiteX4" fmla="*/ 67106 w 106867"/>
              <a:gd name="connsiteY4" fmla="*/ 97292 h 202564"/>
              <a:gd name="connsiteX5" fmla="*/ 431 w 106867"/>
              <a:gd name="connsiteY5" fmla="*/ 454 h 20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67" h="202564">
                <a:moveTo>
                  <a:pt x="431" y="454"/>
                </a:moveTo>
                <a:cubicBezTo>
                  <a:pt x="6516" y="-5102"/>
                  <a:pt x="89861" y="41729"/>
                  <a:pt x="103619" y="63954"/>
                </a:cubicBezTo>
                <a:cubicBezTo>
                  <a:pt x="117377" y="86179"/>
                  <a:pt x="82981" y="110785"/>
                  <a:pt x="82981" y="133804"/>
                </a:cubicBezTo>
                <a:cubicBezTo>
                  <a:pt x="82981" y="156823"/>
                  <a:pt x="106265" y="208152"/>
                  <a:pt x="103619" y="202067"/>
                </a:cubicBezTo>
                <a:cubicBezTo>
                  <a:pt x="100973" y="195982"/>
                  <a:pt x="79806" y="130100"/>
                  <a:pt x="67106" y="97292"/>
                </a:cubicBezTo>
                <a:cubicBezTo>
                  <a:pt x="54406" y="64484"/>
                  <a:pt x="-5654" y="6010"/>
                  <a:pt x="431" y="4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0" name="フリーフォーム: 図形 2269">
            <a:extLst>
              <a:ext uri="{FF2B5EF4-FFF2-40B4-BE49-F238E27FC236}">
                <a16:creationId xmlns:a16="http://schemas.microsoft.com/office/drawing/2014/main" id="{42E10308-8B50-4519-9D3E-8E96DB74ACDD}"/>
              </a:ext>
            </a:extLst>
          </p:cNvPr>
          <p:cNvSpPr/>
          <p:nvPr/>
        </p:nvSpPr>
        <p:spPr>
          <a:xfrm>
            <a:off x="4676265" y="2608659"/>
            <a:ext cx="567339" cy="89921"/>
          </a:xfrm>
          <a:custGeom>
            <a:avLst/>
            <a:gdLst>
              <a:gd name="connsiteX0" fmla="*/ 5273 w 567339"/>
              <a:gd name="connsiteY0" fmla="*/ 58341 h 89921"/>
              <a:gd name="connsiteX1" fmla="*/ 184660 w 567339"/>
              <a:gd name="connsiteY1" fmla="*/ 80566 h 89921"/>
              <a:gd name="connsiteX2" fmla="*/ 429135 w 567339"/>
              <a:gd name="connsiteY2" fmla="*/ 61516 h 89921"/>
              <a:gd name="connsiteX3" fmla="*/ 564073 w 567339"/>
              <a:gd name="connsiteY3" fmla="*/ 88504 h 89921"/>
              <a:gd name="connsiteX4" fmla="*/ 297373 w 567339"/>
              <a:gd name="connsiteY4" fmla="*/ 9129 h 89921"/>
              <a:gd name="connsiteX5" fmla="*/ 102110 w 567339"/>
              <a:gd name="connsiteY5" fmla="*/ 4366 h 89921"/>
              <a:gd name="connsiteX6" fmla="*/ 52898 w 567339"/>
              <a:gd name="connsiteY6" fmla="*/ 32941 h 89921"/>
              <a:gd name="connsiteX7" fmla="*/ 5273 w 567339"/>
              <a:gd name="connsiteY7" fmla="*/ 58341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339" h="89921">
                <a:moveTo>
                  <a:pt x="5273" y="58341"/>
                </a:moveTo>
                <a:cubicBezTo>
                  <a:pt x="27233" y="66278"/>
                  <a:pt x="114016" y="80037"/>
                  <a:pt x="184660" y="80566"/>
                </a:cubicBezTo>
                <a:cubicBezTo>
                  <a:pt x="255304" y="81095"/>
                  <a:pt x="365900" y="60193"/>
                  <a:pt x="429135" y="61516"/>
                </a:cubicBezTo>
                <a:cubicBezTo>
                  <a:pt x="492370" y="62839"/>
                  <a:pt x="586033" y="97235"/>
                  <a:pt x="564073" y="88504"/>
                </a:cubicBezTo>
                <a:cubicBezTo>
                  <a:pt x="542113" y="79773"/>
                  <a:pt x="374367" y="23152"/>
                  <a:pt x="297373" y="9129"/>
                </a:cubicBezTo>
                <a:cubicBezTo>
                  <a:pt x="220379" y="-4894"/>
                  <a:pt x="142856" y="397"/>
                  <a:pt x="102110" y="4366"/>
                </a:cubicBezTo>
                <a:cubicBezTo>
                  <a:pt x="61364" y="8335"/>
                  <a:pt x="69831" y="25268"/>
                  <a:pt x="52898" y="32941"/>
                </a:cubicBezTo>
                <a:cubicBezTo>
                  <a:pt x="35965" y="40614"/>
                  <a:pt x="-16687" y="50404"/>
                  <a:pt x="5273" y="5834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1" name="フリーフォーム: 図形 2270">
            <a:extLst>
              <a:ext uri="{FF2B5EF4-FFF2-40B4-BE49-F238E27FC236}">
                <a16:creationId xmlns:a16="http://schemas.microsoft.com/office/drawing/2014/main" id="{8FB9C1AD-595E-460E-B674-0A4142A2FFF5}"/>
              </a:ext>
            </a:extLst>
          </p:cNvPr>
          <p:cNvSpPr/>
          <p:nvPr/>
        </p:nvSpPr>
        <p:spPr>
          <a:xfrm>
            <a:off x="5134022" y="2810696"/>
            <a:ext cx="273038" cy="1087658"/>
          </a:xfrm>
          <a:custGeom>
            <a:avLst/>
            <a:gdLst>
              <a:gd name="connsiteX0" fmla="*/ 247603 w 273038"/>
              <a:gd name="connsiteY0" fmla="*/ 2354 h 1087658"/>
              <a:gd name="connsiteX1" fmla="*/ 253953 w 273038"/>
              <a:gd name="connsiteY1" fmla="*/ 653229 h 1087658"/>
              <a:gd name="connsiteX2" fmla="*/ 6303 w 273038"/>
              <a:gd name="connsiteY2" fmla="*/ 1069154 h 1087658"/>
              <a:gd name="connsiteX3" fmla="*/ 82503 w 273038"/>
              <a:gd name="connsiteY3" fmla="*/ 958029 h 1087658"/>
              <a:gd name="connsiteX4" fmla="*/ 177753 w 273038"/>
              <a:gd name="connsiteY4" fmla="*/ 453204 h 1087658"/>
              <a:gd name="connsiteX5" fmla="*/ 247603 w 273038"/>
              <a:gd name="connsiteY5" fmla="*/ 2354 h 108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38" h="1087658">
                <a:moveTo>
                  <a:pt x="247603" y="2354"/>
                </a:moveTo>
                <a:cubicBezTo>
                  <a:pt x="260303" y="35692"/>
                  <a:pt x="294170" y="475429"/>
                  <a:pt x="253953" y="653229"/>
                </a:cubicBezTo>
                <a:cubicBezTo>
                  <a:pt x="213736" y="831029"/>
                  <a:pt x="34878" y="1018354"/>
                  <a:pt x="6303" y="1069154"/>
                </a:cubicBezTo>
                <a:cubicBezTo>
                  <a:pt x="-22272" y="1119954"/>
                  <a:pt x="53928" y="1060687"/>
                  <a:pt x="82503" y="958029"/>
                </a:cubicBezTo>
                <a:cubicBezTo>
                  <a:pt x="111078" y="855371"/>
                  <a:pt x="150765" y="608250"/>
                  <a:pt x="177753" y="453204"/>
                </a:cubicBezTo>
                <a:cubicBezTo>
                  <a:pt x="204740" y="298158"/>
                  <a:pt x="234903" y="-30984"/>
                  <a:pt x="247603" y="2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2" name="フリーフォーム: 図形 2271">
            <a:extLst>
              <a:ext uri="{FF2B5EF4-FFF2-40B4-BE49-F238E27FC236}">
                <a16:creationId xmlns:a16="http://schemas.microsoft.com/office/drawing/2014/main" id="{75694B54-23E3-45C3-8FFB-E283EF41A772}"/>
              </a:ext>
            </a:extLst>
          </p:cNvPr>
          <p:cNvSpPr/>
          <p:nvPr/>
        </p:nvSpPr>
        <p:spPr>
          <a:xfrm>
            <a:off x="3443656" y="2962231"/>
            <a:ext cx="361300" cy="867823"/>
          </a:xfrm>
          <a:custGeom>
            <a:avLst/>
            <a:gdLst>
              <a:gd name="connsiteX0" fmla="*/ 172669 w 361300"/>
              <a:gd name="connsiteY0" fmla="*/ 3219 h 867823"/>
              <a:gd name="connsiteX1" fmla="*/ 172669 w 361300"/>
              <a:gd name="connsiteY1" fmla="*/ 349294 h 867823"/>
              <a:gd name="connsiteX2" fmla="*/ 331419 w 361300"/>
              <a:gd name="connsiteY2" fmla="*/ 828719 h 867823"/>
              <a:gd name="connsiteX3" fmla="*/ 331419 w 361300"/>
              <a:gd name="connsiteY3" fmla="*/ 790619 h 867823"/>
              <a:gd name="connsiteX4" fmla="*/ 23444 w 361300"/>
              <a:gd name="connsiteY4" fmla="*/ 400094 h 867823"/>
              <a:gd name="connsiteX5" fmla="*/ 39319 w 361300"/>
              <a:gd name="connsiteY5" fmla="*/ 187369 h 867823"/>
              <a:gd name="connsiteX6" fmla="*/ 172669 w 361300"/>
              <a:gd name="connsiteY6" fmla="*/ 3219 h 8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300" h="867823">
                <a:moveTo>
                  <a:pt x="172669" y="3219"/>
                </a:moveTo>
                <a:cubicBezTo>
                  <a:pt x="194894" y="30206"/>
                  <a:pt x="146211" y="211711"/>
                  <a:pt x="172669" y="349294"/>
                </a:cubicBezTo>
                <a:cubicBezTo>
                  <a:pt x="199127" y="486877"/>
                  <a:pt x="304961" y="755165"/>
                  <a:pt x="331419" y="828719"/>
                </a:cubicBezTo>
                <a:cubicBezTo>
                  <a:pt x="357877" y="902273"/>
                  <a:pt x="382748" y="862057"/>
                  <a:pt x="331419" y="790619"/>
                </a:cubicBezTo>
                <a:cubicBezTo>
                  <a:pt x="280090" y="719182"/>
                  <a:pt x="72127" y="500635"/>
                  <a:pt x="23444" y="400094"/>
                </a:cubicBezTo>
                <a:cubicBezTo>
                  <a:pt x="-25239" y="299553"/>
                  <a:pt x="12861" y="248752"/>
                  <a:pt x="39319" y="187369"/>
                </a:cubicBezTo>
                <a:cubicBezTo>
                  <a:pt x="65777" y="125986"/>
                  <a:pt x="150444" y="-23768"/>
                  <a:pt x="172669" y="32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楕円 288">
            <a:extLst>
              <a:ext uri="{FF2B5EF4-FFF2-40B4-BE49-F238E27FC236}">
                <a16:creationId xmlns:a16="http://schemas.microsoft.com/office/drawing/2014/main" id="{6C572439-B37E-4A88-BC8A-8CBD56A502A4}"/>
              </a:ext>
            </a:extLst>
          </p:cNvPr>
          <p:cNvSpPr/>
          <p:nvPr/>
        </p:nvSpPr>
        <p:spPr>
          <a:xfrm>
            <a:off x="3969810" y="2861736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3" name="フリーフォーム: 図形 2272">
            <a:extLst>
              <a:ext uri="{FF2B5EF4-FFF2-40B4-BE49-F238E27FC236}">
                <a16:creationId xmlns:a16="http://schemas.microsoft.com/office/drawing/2014/main" id="{9D0A14A9-321A-4661-B29F-6EC6EBEA3B60}"/>
              </a:ext>
            </a:extLst>
          </p:cNvPr>
          <p:cNvSpPr/>
          <p:nvPr/>
        </p:nvSpPr>
        <p:spPr>
          <a:xfrm>
            <a:off x="4566225" y="3894667"/>
            <a:ext cx="734967" cy="782816"/>
          </a:xfrm>
          <a:custGeom>
            <a:avLst/>
            <a:gdLst>
              <a:gd name="connsiteX0" fmla="*/ 734967 w 734967"/>
              <a:gd name="connsiteY0" fmla="*/ 0 h 782816"/>
              <a:gd name="connsiteX1" fmla="*/ 579392 w 734967"/>
              <a:gd name="connsiteY1" fmla="*/ 431800 h 782816"/>
              <a:gd name="connsiteX2" fmla="*/ 26942 w 734967"/>
              <a:gd name="connsiteY2" fmla="*/ 762000 h 782816"/>
              <a:gd name="connsiteX3" fmla="*/ 112667 w 734967"/>
              <a:gd name="connsiteY3" fmla="*/ 717550 h 782816"/>
              <a:gd name="connsiteX4" fmla="*/ 347617 w 734967"/>
              <a:gd name="connsiteY4" fmla="*/ 463550 h 782816"/>
              <a:gd name="connsiteX5" fmla="*/ 734967 w 734967"/>
              <a:gd name="connsiteY5" fmla="*/ 0 h 7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967" h="782816">
                <a:moveTo>
                  <a:pt x="734967" y="0"/>
                </a:moveTo>
                <a:cubicBezTo>
                  <a:pt x="716181" y="152400"/>
                  <a:pt x="697396" y="304800"/>
                  <a:pt x="579392" y="431800"/>
                </a:cubicBezTo>
                <a:cubicBezTo>
                  <a:pt x="461388" y="558800"/>
                  <a:pt x="104730" y="714375"/>
                  <a:pt x="26942" y="762000"/>
                </a:cubicBezTo>
                <a:cubicBezTo>
                  <a:pt x="-50846" y="809625"/>
                  <a:pt x="59221" y="767292"/>
                  <a:pt x="112667" y="717550"/>
                </a:cubicBezTo>
                <a:cubicBezTo>
                  <a:pt x="166113" y="667808"/>
                  <a:pt x="347617" y="463550"/>
                  <a:pt x="347617" y="463550"/>
                </a:cubicBezTo>
                <a:lnTo>
                  <a:pt x="734967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4" name="フリーフォーム: 図形 2273">
            <a:extLst>
              <a:ext uri="{FF2B5EF4-FFF2-40B4-BE49-F238E27FC236}">
                <a16:creationId xmlns:a16="http://schemas.microsoft.com/office/drawing/2014/main" id="{CA4DCD60-5BDD-4AAC-8181-8B9ACA30766A}"/>
              </a:ext>
            </a:extLst>
          </p:cNvPr>
          <p:cNvSpPr/>
          <p:nvPr/>
        </p:nvSpPr>
        <p:spPr>
          <a:xfrm>
            <a:off x="3483245" y="3528368"/>
            <a:ext cx="448141" cy="866392"/>
          </a:xfrm>
          <a:custGeom>
            <a:avLst/>
            <a:gdLst>
              <a:gd name="connsiteX0" fmla="*/ 2905 w 448141"/>
              <a:gd name="connsiteY0" fmla="*/ 115 h 866392"/>
              <a:gd name="connsiteX1" fmla="*/ 74872 w 448141"/>
              <a:gd name="connsiteY1" fmla="*/ 211782 h 866392"/>
              <a:gd name="connsiteX2" fmla="*/ 108738 w 448141"/>
              <a:gd name="connsiteY2" fmla="*/ 446732 h 866392"/>
              <a:gd name="connsiteX3" fmla="*/ 430472 w 448141"/>
              <a:gd name="connsiteY3" fmla="*/ 840432 h 866392"/>
              <a:gd name="connsiteX4" fmla="*/ 375438 w 448141"/>
              <a:gd name="connsiteY4" fmla="*/ 804449 h 866392"/>
              <a:gd name="connsiteX5" fmla="*/ 117205 w 448141"/>
              <a:gd name="connsiteY5" fmla="*/ 605482 h 866392"/>
              <a:gd name="connsiteX6" fmla="*/ 24072 w 448141"/>
              <a:gd name="connsiteY6" fmla="*/ 188499 h 866392"/>
              <a:gd name="connsiteX7" fmla="*/ 2905 w 448141"/>
              <a:gd name="connsiteY7" fmla="*/ 115 h 8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41" h="866392">
                <a:moveTo>
                  <a:pt x="2905" y="115"/>
                </a:moveTo>
                <a:cubicBezTo>
                  <a:pt x="11372" y="3995"/>
                  <a:pt x="57233" y="137346"/>
                  <a:pt x="74872" y="211782"/>
                </a:cubicBezTo>
                <a:cubicBezTo>
                  <a:pt x="92511" y="286218"/>
                  <a:pt x="49471" y="341957"/>
                  <a:pt x="108738" y="446732"/>
                </a:cubicBezTo>
                <a:cubicBezTo>
                  <a:pt x="168005" y="551507"/>
                  <a:pt x="386022" y="780813"/>
                  <a:pt x="430472" y="840432"/>
                </a:cubicBezTo>
                <a:cubicBezTo>
                  <a:pt x="474922" y="900052"/>
                  <a:pt x="427649" y="843607"/>
                  <a:pt x="375438" y="804449"/>
                </a:cubicBezTo>
                <a:cubicBezTo>
                  <a:pt x="323227" y="765291"/>
                  <a:pt x="175766" y="708140"/>
                  <a:pt x="117205" y="605482"/>
                </a:cubicBezTo>
                <a:cubicBezTo>
                  <a:pt x="58644" y="502824"/>
                  <a:pt x="42769" y="285866"/>
                  <a:pt x="24072" y="188499"/>
                </a:cubicBezTo>
                <a:cubicBezTo>
                  <a:pt x="5375" y="91132"/>
                  <a:pt x="-5562" y="-3765"/>
                  <a:pt x="2905" y="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5" name="フリーフォーム: 図形 2274">
            <a:extLst>
              <a:ext uri="{FF2B5EF4-FFF2-40B4-BE49-F238E27FC236}">
                <a16:creationId xmlns:a16="http://schemas.microsoft.com/office/drawing/2014/main" id="{165F908E-EB43-49B4-B668-C64A677C3588}"/>
              </a:ext>
            </a:extLst>
          </p:cNvPr>
          <p:cNvSpPr/>
          <p:nvPr/>
        </p:nvSpPr>
        <p:spPr>
          <a:xfrm>
            <a:off x="3668301" y="1940267"/>
            <a:ext cx="911750" cy="519267"/>
          </a:xfrm>
          <a:custGeom>
            <a:avLst/>
            <a:gdLst>
              <a:gd name="connsiteX0" fmla="*/ 905816 w 911750"/>
              <a:gd name="connsiteY0" fmla="*/ 59983 h 519267"/>
              <a:gd name="connsiteX1" fmla="*/ 397816 w 911750"/>
              <a:gd name="connsiteY1" fmla="*/ 98083 h 519267"/>
              <a:gd name="connsiteX2" fmla="*/ 21049 w 911750"/>
              <a:gd name="connsiteY2" fmla="*/ 504483 h 519267"/>
              <a:gd name="connsiteX3" fmla="*/ 57032 w 911750"/>
              <a:gd name="connsiteY3" fmla="*/ 413466 h 519267"/>
              <a:gd name="connsiteX4" fmla="*/ 133232 w 911750"/>
              <a:gd name="connsiteY4" fmla="*/ 250483 h 519267"/>
              <a:gd name="connsiteX5" fmla="*/ 639116 w 911750"/>
              <a:gd name="connsiteY5" fmla="*/ 7066 h 519267"/>
              <a:gd name="connsiteX6" fmla="*/ 905816 w 911750"/>
              <a:gd name="connsiteY6" fmla="*/ 59983 h 51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750" h="519267">
                <a:moveTo>
                  <a:pt x="905816" y="59983"/>
                </a:moveTo>
                <a:cubicBezTo>
                  <a:pt x="865599" y="75152"/>
                  <a:pt x="545277" y="24000"/>
                  <a:pt x="397816" y="98083"/>
                </a:cubicBezTo>
                <a:cubicBezTo>
                  <a:pt x="250355" y="172166"/>
                  <a:pt x="77846" y="451919"/>
                  <a:pt x="21049" y="504483"/>
                </a:cubicBezTo>
                <a:cubicBezTo>
                  <a:pt x="-35748" y="557047"/>
                  <a:pt x="38335" y="455799"/>
                  <a:pt x="57032" y="413466"/>
                </a:cubicBezTo>
                <a:cubicBezTo>
                  <a:pt x="75729" y="371133"/>
                  <a:pt x="36218" y="318216"/>
                  <a:pt x="133232" y="250483"/>
                </a:cubicBezTo>
                <a:cubicBezTo>
                  <a:pt x="230246" y="182750"/>
                  <a:pt x="504708" y="35641"/>
                  <a:pt x="639116" y="7066"/>
                </a:cubicBezTo>
                <a:cubicBezTo>
                  <a:pt x="773524" y="-21509"/>
                  <a:pt x="946033" y="44814"/>
                  <a:pt x="905816" y="599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6" name="フリーフォーム: 図形 2275">
            <a:extLst>
              <a:ext uri="{FF2B5EF4-FFF2-40B4-BE49-F238E27FC236}">
                <a16:creationId xmlns:a16="http://schemas.microsoft.com/office/drawing/2014/main" id="{070BD588-7082-4B0C-AC54-86D06F0F9D41}"/>
              </a:ext>
            </a:extLst>
          </p:cNvPr>
          <p:cNvSpPr/>
          <p:nvPr/>
        </p:nvSpPr>
        <p:spPr>
          <a:xfrm>
            <a:off x="4798276" y="2020961"/>
            <a:ext cx="544030" cy="634827"/>
          </a:xfrm>
          <a:custGeom>
            <a:avLst/>
            <a:gdLst>
              <a:gd name="connsiteX0" fmla="*/ 2324 w 544030"/>
              <a:gd name="connsiteY0" fmla="*/ 11039 h 634827"/>
              <a:gd name="connsiteX1" fmla="*/ 360041 w 544030"/>
              <a:gd name="connsiteY1" fmla="*/ 322189 h 634827"/>
              <a:gd name="connsiteX2" fmla="*/ 533607 w 544030"/>
              <a:gd name="connsiteY2" fmla="*/ 624872 h 634827"/>
              <a:gd name="connsiteX3" fmla="*/ 525141 w 544030"/>
              <a:gd name="connsiteY3" fmla="*/ 565606 h 634827"/>
              <a:gd name="connsiteX4" fmla="*/ 531491 w 544030"/>
              <a:gd name="connsiteY4" fmla="*/ 603706 h 634827"/>
              <a:gd name="connsiteX5" fmla="*/ 493391 w 544030"/>
              <a:gd name="connsiteY5" fmla="*/ 428022 h 634827"/>
              <a:gd name="connsiteX6" fmla="*/ 218224 w 544030"/>
              <a:gd name="connsiteY6" fmla="*/ 102056 h 634827"/>
              <a:gd name="connsiteX7" fmla="*/ 2324 w 544030"/>
              <a:gd name="connsiteY7" fmla="*/ 11039 h 6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030" h="634827">
                <a:moveTo>
                  <a:pt x="2324" y="11039"/>
                </a:moveTo>
                <a:cubicBezTo>
                  <a:pt x="25960" y="47728"/>
                  <a:pt x="271494" y="219884"/>
                  <a:pt x="360041" y="322189"/>
                </a:cubicBezTo>
                <a:cubicBezTo>
                  <a:pt x="448588" y="424494"/>
                  <a:pt x="506090" y="584303"/>
                  <a:pt x="533607" y="624872"/>
                </a:cubicBezTo>
                <a:cubicBezTo>
                  <a:pt x="561124" y="665442"/>
                  <a:pt x="525494" y="569134"/>
                  <a:pt x="525141" y="565606"/>
                </a:cubicBezTo>
                <a:cubicBezTo>
                  <a:pt x="524788" y="562078"/>
                  <a:pt x="536783" y="626637"/>
                  <a:pt x="531491" y="603706"/>
                </a:cubicBezTo>
                <a:cubicBezTo>
                  <a:pt x="526199" y="580775"/>
                  <a:pt x="545602" y="511630"/>
                  <a:pt x="493391" y="428022"/>
                </a:cubicBezTo>
                <a:cubicBezTo>
                  <a:pt x="441180" y="344414"/>
                  <a:pt x="295130" y="168731"/>
                  <a:pt x="218224" y="102056"/>
                </a:cubicBezTo>
                <a:cubicBezTo>
                  <a:pt x="141318" y="35381"/>
                  <a:pt x="-21312" y="-25650"/>
                  <a:pt x="2324" y="110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7" name="フリーフォーム: 図形 2276">
            <a:extLst>
              <a:ext uri="{FF2B5EF4-FFF2-40B4-BE49-F238E27FC236}">
                <a16:creationId xmlns:a16="http://schemas.microsoft.com/office/drawing/2014/main" id="{8BA5BB44-E225-4C55-8E4F-30DBCF3D0D35}"/>
              </a:ext>
            </a:extLst>
          </p:cNvPr>
          <p:cNvSpPr/>
          <p:nvPr/>
        </p:nvSpPr>
        <p:spPr>
          <a:xfrm>
            <a:off x="4486552" y="4110567"/>
            <a:ext cx="248726" cy="237925"/>
          </a:xfrm>
          <a:custGeom>
            <a:avLst/>
            <a:gdLst>
              <a:gd name="connsiteX0" fmla="*/ 45231 w 248726"/>
              <a:gd name="connsiteY0" fmla="*/ 0 h 237925"/>
              <a:gd name="connsiteX1" fmla="*/ 229381 w 248726"/>
              <a:gd name="connsiteY1" fmla="*/ 88900 h 237925"/>
              <a:gd name="connsiteX2" fmla="*/ 138365 w 248726"/>
              <a:gd name="connsiteY2" fmla="*/ 171450 h 237925"/>
              <a:gd name="connsiteX3" fmla="*/ 781 w 248726"/>
              <a:gd name="connsiteY3" fmla="*/ 237066 h 237925"/>
              <a:gd name="connsiteX4" fmla="*/ 89681 w 248726"/>
              <a:gd name="connsiteY4" fmla="*/ 203200 h 237925"/>
              <a:gd name="connsiteX5" fmla="*/ 242081 w 248726"/>
              <a:gd name="connsiteY5" fmla="*/ 122766 h 237925"/>
              <a:gd name="connsiteX6" fmla="*/ 206098 w 248726"/>
              <a:gd name="connsiteY6" fmla="*/ 88900 h 237925"/>
              <a:gd name="connsiteX7" fmla="*/ 45231 w 248726"/>
              <a:gd name="connsiteY7" fmla="*/ 0 h 23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26" h="237925">
                <a:moveTo>
                  <a:pt x="45231" y="0"/>
                </a:moveTo>
                <a:cubicBezTo>
                  <a:pt x="49111" y="0"/>
                  <a:pt x="213859" y="60325"/>
                  <a:pt x="229381" y="88900"/>
                </a:cubicBezTo>
                <a:cubicBezTo>
                  <a:pt x="244903" y="117475"/>
                  <a:pt x="176465" y="146756"/>
                  <a:pt x="138365" y="171450"/>
                </a:cubicBezTo>
                <a:cubicBezTo>
                  <a:pt x="100265" y="196144"/>
                  <a:pt x="8895" y="231774"/>
                  <a:pt x="781" y="237066"/>
                </a:cubicBezTo>
                <a:cubicBezTo>
                  <a:pt x="-7333" y="242358"/>
                  <a:pt x="49464" y="222250"/>
                  <a:pt x="89681" y="203200"/>
                </a:cubicBezTo>
                <a:cubicBezTo>
                  <a:pt x="129898" y="184150"/>
                  <a:pt x="222678" y="141816"/>
                  <a:pt x="242081" y="122766"/>
                </a:cubicBezTo>
                <a:cubicBezTo>
                  <a:pt x="261484" y="103716"/>
                  <a:pt x="235025" y="107244"/>
                  <a:pt x="206098" y="88900"/>
                </a:cubicBezTo>
                <a:cubicBezTo>
                  <a:pt x="177171" y="70556"/>
                  <a:pt x="41351" y="0"/>
                  <a:pt x="45231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8" name="フリーフォーム: 図形 2277">
            <a:extLst>
              <a:ext uri="{FF2B5EF4-FFF2-40B4-BE49-F238E27FC236}">
                <a16:creationId xmlns:a16="http://schemas.microsoft.com/office/drawing/2014/main" id="{4B427422-74AE-448E-99BE-D41B1975A2BB}"/>
              </a:ext>
            </a:extLst>
          </p:cNvPr>
          <p:cNvSpPr/>
          <p:nvPr/>
        </p:nvSpPr>
        <p:spPr>
          <a:xfrm>
            <a:off x="4200816" y="4072379"/>
            <a:ext cx="281806" cy="23375"/>
          </a:xfrm>
          <a:custGeom>
            <a:avLst/>
            <a:gdLst>
              <a:gd name="connsiteX0" fmla="*/ 767 w 281806"/>
              <a:gd name="connsiteY0" fmla="*/ 23371 h 23375"/>
              <a:gd name="connsiteX1" fmla="*/ 138351 w 281806"/>
              <a:gd name="connsiteY1" fmla="*/ 88 h 23375"/>
              <a:gd name="connsiteX2" fmla="*/ 280167 w 281806"/>
              <a:gd name="connsiteY2" fmla="*/ 14904 h 23375"/>
              <a:gd name="connsiteX3" fmla="*/ 201851 w 281806"/>
              <a:gd name="connsiteY3" fmla="*/ 2204 h 23375"/>
              <a:gd name="connsiteX4" fmla="*/ 767 w 281806"/>
              <a:gd name="connsiteY4" fmla="*/ 23371 h 2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06" h="23375">
                <a:moveTo>
                  <a:pt x="767" y="23371"/>
                </a:moveTo>
                <a:cubicBezTo>
                  <a:pt x="-9816" y="23018"/>
                  <a:pt x="91784" y="1499"/>
                  <a:pt x="138351" y="88"/>
                </a:cubicBezTo>
                <a:cubicBezTo>
                  <a:pt x="184918" y="-1323"/>
                  <a:pt x="269584" y="14551"/>
                  <a:pt x="280167" y="14904"/>
                </a:cubicBezTo>
                <a:cubicBezTo>
                  <a:pt x="290750" y="15257"/>
                  <a:pt x="248418" y="793"/>
                  <a:pt x="201851" y="2204"/>
                </a:cubicBezTo>
                <a:cubicBezTo>
                  <a:pt x="155284" y="3615"/>
                  <a:pt x="11350" y="23724"/>
                  <a:pt x="767" y="233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9" name="フリーフォーム: 図形 2278">
            <a:extLst>
              <a:ext uri="{FF2B5EF4-FFF2-40B4-BE49-F238E27FC236}">
                <a16:creationId xmlns:a16="http://schemas.microsoft.com/office/drawing/2014/main" id="{9D1D73D5-46D4-4A72-8E4A-A4F0286830BB}"/>
              </a:ext>
            </a:extLst>
          </p:cNvPr>
          <p:cNvSpPr/>
          <p:nvPr/>
        </p:nvSpPr>
        <p:spPr>
          <a:xfrm>
            <a:off x="3960198" y="3682999"/>
            <a:ext cx="38540" cy="188385"/>
          </a:xfrm>
          <a:custGeom>
            <a:avLst/>
            <a:gdLst>
              <a:gd name="connsiteX0" fmla="*/ 27602 w 38540"/>
              <a:gd name="connsiteY0" fmla="*/ 1 h 188385"/>
              <a:gd name="connsiteX1" fmla="*/ 85 w 38540"/>
              <a:gd name="connsiteY1" fmla="*/ 84668 h 188385"/>
              <a:gd name="connsiteX2" fmla="*/ 38185 w 38540"/>
              <a:gd name="connsiteY2" fmla="*/ 188384 h 188385"/>
              <a:gd name="connsiteX3" fmla="*/ 19135 w 38540"/>
              <a:gd name="connsiteY3" fmla="*/ 82551 h 188385"/>
              <a:gd name="connsiteX4" fmla="*/ 27602 w 38540"/>
              <a:gd name="connsiteY4" fmla="*/ 1 h 18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0" h="188385">
                <a:moveTo>
                  <a:pt x="27602" y="1"/>
                </a:moveTo>
                <a:cubicBezTo>
                  <a:pt x="24427" y="354"/>
                  <a:pt x="-1679" y="53271"/>
                  <a:pt x="85" y="84668"/>
                </a:cubicBezTo>
                <a:cubicBezTo>
                  <a:pt x="1849" y="116065"/>
                  <a:pt x="35010" y="188737"/>
                  <a:pt x="38185" y="188384"/>
                </a:cubicBezTo>
                <a:cubicBezTo>
                  <a:pt x="41360" y="188031"/>
                  <a:pt x="22310" y="109009"/>
                  <a:pt x="19135" y="82551"/>
                </a:cubicBezTo>
                <a:cubicBezTo>
                  <a:pt x="15960" y="56093"/>
                  <a:pt x="30777" y="-352"/>
                  <a:pt x="27602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0" name="フリーフォーム: 図形 2279">
            <a:extLst>
              <a:ext uri="{FF2B5EF4-FFF2-40B4-BE49-F238E27FC236}">
                <a16:creationId xmlns:a16="http://schemas.microsoft.com/office/drawing/2014/main" id="{1A3CA649-9B6B-49C1-99DF-8CE3F7D7B5DC}"/>
              </a:ext>
            </a:extLst>
          </p:cNvPr>
          <p:cNvSpPr/>
          <p:nvPr/>
        </p:nvSpPr>
        <p:spPr>
          <a:xfrm>
            <a:off x="4809436" y="3699876"/>
            <a:ext cx="80711" cy="150179"/>
          </a:xfrm>
          <a:custGeom>
            <a:avLst/>
            <a:gdLst>
              <a:gd name="connsiteX0" fmla="*/ 689 w 80711"/>
              <a:gd name="connsiteY0" fmla="*/ 587 h 150179"/>
              <a:gd name="connsiteX1" fmla="*/ 75302 w 80711"/>
              <a:gd name="connsiteY1" fmla="*/ 95837 h 150179"/>
              <a:gd name="connsiteX2" fmla="*/ 73714 w 80711"/>
              <a:gd name="connsiteY2" fmla="*/ 149812 h 150179"/>
              <a:gd name="connsiteX3" fmla="*/ 64189 w 80711"/>
              <a:gd name="connsiteY3" fmla="*/ 116474 h 150179"/>
              <a:gd name="connsiteX4" fmla="*/ 38789 w 80711"/>
              <a:gd name="connsiteY4" fmla="*/ 57737 h 150179"/>
              <a:gd name="connsiteX5" fmla="*/ 689 w 80711"/>
              <a:gd name="connsiteY5" fmla="*/ 587 h 1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1" h="150179">
                <a:moveTo>
                  <a:pt x="689" y="587"/>
                </a:moveTo>
                <a:cubicBezTo>
                  <a:pt x="6775" y="6937"/>
                  <a:pt x="63131" y="70966"/>
                  <a:pt x="75302" y="95837"/>
                </a:cubicBezTo>
                <a:cubicBezTo>
                  <a:pt x="87473" y="120708"/>
                  <a:pt x="75566" y="146373"/>
                  <a:pt x="73714" y="149812"/>
                </a:cubicBezTo>
                <a:cubicBezTo>
                  <a:pt x="71862" y="153251"/>
                  <a:pt x="70010" y="131820"/>
                  <a:pt x="64189" y="116474"/>
                </a:cubicBezTo>
                <a:cubicBezTo>
                  <a:pt x="58368" y="101128"/>
                  <a:pt x="46991" y="74406"/>
                  <a:pt x="38789" y="57737"/>
                </a:cubicBezTo>
                <a:cubicBezTo>
                  <a:pt x="30587" y="41068"/>
                  <a:pt x="-5397" y="-5763"/>
                  <a:pt x="689" y="5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1" name="フリーフォーム: 図形 2280">
            <a:extLst>
              <a:ext uri="{FF2B5EF4-FFF2-40B4-BE49-F238E27FC236}">
                <a16:creationId xmlns:a16="http://schemas.microsoft.com/office/drawing/2014/main" id="{B66A5642-0358-4F1F-8413-A79DAC3C8C7D}"/>
              </a:ext>
            </a:extLst>
          </p:cNvPr>
          <p:cNvSpPr/>
          <p:nvPr/>
        </p:nvSpPr>
        <p:spPr>
          <a:xfrm>
            <a:off x="4282790" y="3931772"/>
            <a:ext cx="462876" cy="125474"/>
          </a:xfrm>
          <a:custGeom>
            <a:avLst/>
            <a:gdLst>
              <a:gd name="connsiteX0" fmla="*/ 5048 w 462876"/>
              <a:gd name="connsiteY0" fmla="*/ 466 h 125474"/>
              <a:gd name="connsiteX1" fmla="*/ 235235 w 462876"/>
              <a:gd name="connsiteY1" fmla="*/ 22691 h 125474"/>
              <a:gd name="connsiteX2" fmla="*/ 428910 w 462876"/>
              <a:gd name="connsiteY2" fmla="*/ 3641 h 125474"/>
              <a:gd name="connsiteX3" fmla="*/ 459073 w 462876"/>
              <a:gd name="connsiteY3" fmla="*/ 48091 h 125474"/>
              <a:gd name="connsiteX4" fmla="*/ 384460 w 462876"/>
              <a:gd name="connsiteY4" fmla="*/ 124291 h 125474"/>
              <a:gd name="connsiteX5" fmla="*/ 413035 w 462876"/>
              <a:gd name="connsiteY5" fmla="*/ 90953 h 125474"/>
              <a:gd name="connsiteX6" fmla="*/ 420973 w 462876"/>
              <a:gd name="connsiteY6" fmla="*/ 43328 h 125474"/>
              <a:gd name="connsiteX7" fmla="*/ 327310 w 462876"/>
              <a:gd name="connsiteY7" fmla="*/ 40153 h 125474"/>
              <a:gd name="connsiteX8" fmla="*/ 97123 w 462876"/>
              <a:gd name="connsiteY8" fmla="*/ 48091 h 125474"/>
              <a:gd name="connsiteX9" fmla="*/ 5048 w 462876"/>
              <a:gd name="connsiteY9" fmla="*/ 466 h 1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876" h="125474">
                <a:moveTo>
                  <a:pt x="5048" y="466"/>
                </a:moveTo>
                <a:cubicBezTo>
                  <a:pt x="28067" y="-3767"/>
                  <a:pt x="164591" y="22162"/>
                  <a:pt x="235235" y="22691"/>
                </a:cubicBezTo>
                <a:cubicBezTo>
                  <a:pt x="305879" y="23220"/>
                  <a:pt x="391604" y="-592"/>
                  <a:pt x="428910" y="3641"/>
                </a:cubicBezTo>
                <a:cubicBezTo>
                  <a:pt x="466216" y="7874"/>
                  <a:pt x="466481" y="27983"/>
                  <a:pt x="459073" y="48091"/>
                </a:cubicBezTo>
                <a:cubicBezTo>
                  <a:pt x="451665" y="68199"/>
                  <a:pt x="392133" y="117147"/>
                  <a:pt x="384460" y="124291"/>
                </a:cubicBezTo>
                <a:cubicBezTo>
                  <a:pt x="376787" y="131435"/>
                  <a:pt x="406950" y="104447"/>
                  <a:pt x="413035" y="90953"/>
                </a:cubicBezTo>
                <a:cubicBezTo>
                  <a:pt x="419120" y="77459"/>
                  <a:pt x="435261" y="51795"/>
                  <a:pt x="420973" y="43328"/>
                </a:cubicBezTo>
                <a:cubicBezTo>
                  <a:pt x="406685" y="34861"/>
                  <a:pt x="381285" y="39359"/>
                  <a:pt x="327310" y="40153"/>
                </a:cubicBezTo>
                <a:cubicBezTo>
                  <a:pt x="273335" y="40947"/>
                  <a:pt x="152156" y="53647"/>
                  <a:pt x="97123" y="48091"/>
                </a:cubicBezTo>
                <a:cubicBezTo>
                  <a:pt x="42090" y="42535"/>
                  <a:pt x="-17971" y="4699"/>
                  <a:pt x="5048" y="4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2" name="フリーフォーム: 図形 2281">
            <a:extLst>
              <a:ext uri="{FF2B5EF4-FFF2-40B4-BE49-F238E27FC236}">
                <a16:creationId xmlns:a16="http://schemas.microsoft.com/office/drawing/2014/main" id="{1AB2C485-8D46-47F6-9284-07B22617F581}"/>
              </a:ext>
            </a:extLst>
          </p:cNvPr>
          <p:cNvSpPr/>
          <p:nvPr/>
        </p:nvSpPr>
        <p:spPr>
          <a:xfrm>
            <a:off x="4738642" y="3827162"/>
            <a:ext cx="59550" cy="99221"/>
          </a:xfrm>
          <a:custGeom>
            <a:avLst/>
            <a:gdLst>
              <a:gd name="connsiteX0" fmla="*/ 46 w 59550"/>
              <a:gd name="connsiteY0" fmla="*/ 301 h 99221"/>
              <a:gd name="connsiteX1" fmla="*/ 55608 w 59550"/>
              <a:gd name="connsiteY1" fmla="*/ 59038 h 99221"/>
              <a:gd name="connsiteX2" fmla="*/ 54021 w 59550"/>
              <a:gd name="connsiteY2" fmla="*/ 97138 h 99221"/>
              <a:gd name="connsiteX3" fmla="*/ 46083 w 59550"/>
              <a:gd name="connsiteY3" fmla="*/ 86026 h 99221"/>
              <a:gd name="connsiteX4" fmla="*/ 46 w 59550"/>
              <a:gd name="connsiteY4" fmla="*/ 301 h 9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50" h="99221">
                <a:moveTo>
                  <a:pt x="46" y="301"/>
                </a:moveTo>
                <a:cubicBezTo>
                  <a:pt x="1634" y="-4197"/>
                  <a:pt x="46612" y="42898"/>
                  <a:pt x="55608" y="59038"/>
                </a:cubicBezTo>
                <a:cubicBezTo>
                  <a:pt x="64604" y="75178"/>
                  <a:pt x="55609" y="92640"/>
                  <a:pt x="54021" y="97138"/>
                </a:cubicBezTo>
                <a:cubicBezTo>
                  <a:pt x="52434" y="101636"/>
                  <a:pt x="53756" y="99255"/>
                  <a:pt x="46083" y="86026"/>
                </a:cubicBezTo>
                <a:cubicBezTo>
                  <a:pt x="38410" y="72797"/>
                  <a:pt x="-1542" y="4799"/>
                  <a:pt x="46" y="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3" name="フリーフォーム: 図形 2282">
            <a:extLst>
              <a:ext uri="{FF2B5EF4-FFF2-40B4-BE49-F238E27FC236}">
                <a16:creationId xmlns:a16="http://schemas.microsoft.com/office/drawing/2014/main" id="{23A5B604-DCEA-4225-BD39-E9F44CF3E28C}"/>
              </a:ext>
            </a:extLst>
          </p:cNvPr>
          <p:cNvSpPr/>
          <p:nvPr/>
        </p:nvSpPr>
        <p:spPr>
          <a:xfrm>
            <a:off x="5095264" y="4744935"/>
            <a:ext cx="118371" cy="718242"/>
          </a:xfrm>
          <a:custGeom>
            <a:avLst/>
            <a:gdLst>
              <a:gd name="connsiteX0" fmla="*/ 108561 w 118371"/>
              <a:gd name="connsiteY0" fmla="*/ 103 h 718242"/>
              <a:gd name="connsiteX1" fmla="*/ 78399 w 118371"/>
              <a:gd name="connsiteY1" fmla="*/ 314428 h 718242"/>
              <a:gd name="connsiteX2" fmla="*/ 32361 w 118371"/>
              <a:gd name="connsiteY2" fmla="*/ 563665 h 718242"/>
              <a:gd name="connsiteX3" fmla="*/ 37124 w 118371"/>
              <a:gd name="connsiteY3" fmla="*/ 679553 h 718242"/>
              <a:gd name="connsiteX4" fmla="*/ 2199 w 118371"/>
              <a:gd name="connsiteY4" fmla="*/ 685903 h 718242"/>
              <a:gd name="connsiteX5" fmla="*/ 110149 w 118371"/>
              <a:gd name="connsiteY5" fmla="*/ 284265 h 718242"/>
              <a:gd name="connsiteX6" fmla="*/ 108561 w 118371"/>
              <a:gd name="connsiteY6" fmla="*/ 103 h 7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71" h="718242">
                <a:moveTo>
                  <a:pt x="108561" y="103"/>
                </a:moveTo>
                <a:cubicBezTo>
                  <a:pt x="103269" y="5130"/>
                  <a:pt x="91099" y="220501"/>
                  <a:pt x="78399" y="314428"/>
                </a:cubicBezTo>
                <a:cubicBezTo>
                  <a:pt x="65699" y="408355"/>
                  <a:pt x="39240" y="502811"/>
                  <a:pt x="32361" y="563665"/>
                </a:cubicBezTo>
                <a:cubicBezTo>
                  <a:pt x="25482" y="624519"/>
                  <a:pt x="42151" y="659180"/>
                  <a:pt x="37124" y="679553"/>
                </a:cubicBezTo>
                <a:cubicBezTo>
                  <a:pt x="32097" y="699926"/>
                  <a:pt x="-9972" y="751784"/>
                  <a:pt x="2199" y="685903"/>
                </a:cubicBezTo>
                <a:cubicBezTo>
                  <a:pt x="14370" y="620022"/>
                  <a:pt x="93480" y="394861"/>
                  <a:pt x="110149" y="284265"/>
                </a:cubicBezTo>
                <a:cubicBezTo>
                  <a:pt x="126818" y="173669"/>
                  <a:pt x="113853" y="-4924"/>
                  <a:pt x="10856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4" name="フリーフォーム: 図形 2283">
            <a:extLst>
              <a:ext uri="{FF2B5EF4-FFF2-40B4-BE49-F238E27FC236}">
                <a16:creationId xmlns:a16="http://schemas.microsoft.com/office/drawing/2014/main" id="{A1A525B4-3A6D-407E-9477-FA343D5328F5}"/>
              </a:ext>
            </a:extLst>
          </p:cNvPr>
          <p:cNvSpPr/>
          <p:nvPr/>
        </p:nvSpPr>
        <p:spPr>
          <a:xfrm>
            <a:off x="3983564" y="5208909"/>
            <a:ext cx="425984" cy="644515"/>
          </a:xfrm>
          <a:custGeom>
            <a:avLst/>
            <a:gdLst>
              <a:gd name="connsiteX0" fmla="*/ 3 w 425984"/>
              <a:gd name="connsiteY0" fmla="*/ 208 h 644515"/>
              <a:gd name="connsiteX1" fmla="*/ 302686 w 425984"/>
              <a:gd name="connsiteY1" fmla="*/ 366391 h 644515"/>
              <a:gd name="connsiteX2" fmla="*/ 416986 w 425984"/>
              <a:gd name="connsiteY2" fmla="*/ 630974 h 644515"/>
              <a:gd name="connsiteX3" fmla="*/ 406403 w 425984"/>
              <a:gd name="connsiteY3" fmla="*/ 575941 h 644515"/>
              <a:gd name="connsiteX4" fmla="*/ 309036 w 425984"/>
              <a:gd name="connsiteY4" fmla="*/ 317708 h 644515"/>
              <a:gd name="connsiteX5" fmla="*/ 3 w 425984"/>
              <a:gd name="connsiteY5" fmla="*/ 208 h 6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84" h="644515">
                <a:moveTo>
                  <a:pt x="3" y="208"/>
                </a:moveTo>
                <a:cubicBezTo>
                  <a:pt x="-1055" y="8322"/>
                  <a:pt x="233189" y="261263"/>
                  <a:pt x="302686" y="366391"/>
                </a:cubicBezTo>
                <a:cubicBezTo>
                  <a:pt x="372183" y="471519"/>
                  <a:pt x="399700" y="596049"/>
                  <a:pt x="416986" y="630974"/>
                </a:cubicBezTo>
                <a:cubicBezTo>
                  <a:pt x="434272" y="665899"/>
                  <a:pt x="424395" y="628152"/>
                  <a:pt x="406403" y="575941"/>
                </a:cubicBezTo>
                <a:cubicBezTo>
                  <a:pt x="388411" y="523730"/>
                  <a:pt x="373594" y="412958"/>
                  <a:pt x="309036" y="317708"/>
                </a:cubicBezTo>
                <a:cubicBezTo>
                  <a:pt x="244478" y="222458"/>
                  <a:pt x="1061" y="-7906"/>
                  <a:pt x="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5" name="フリーフォーム: 図形 2284">
            <a:extLst>
              <a:ext uri="{FF2B5EF4-FFF2-40B4-BE49-F238E27FC236}">
                <a16:creationId xmlns:a16="http://schemas.microsoft.com/office/drawing/2014/main" id="{53EF0009-440F-4647-ABD9-2703E144F2CF}"/>
              </a:ext>
            </a:extLst>
          </p:cNvPr>
          <p:cNvSpPr/>
          <p:nvPr/>
        </p:nvSpPr>
        <p:spPr>
          <a:xfrm>
            <a:off x="3920322" y="5158288"/>
            <a:ext cx="464175" cy="876733"/>
          </a:xfrm>
          <a:custGeom>
            <a:avLst/>
            <a:gdLst>
              <a:gd name="connsiteX0" fmla="*/ 6095 w 464175"/>
              <a:gd name="connsiteY0" fmla="*/ 2145 h 876733"/>
              <a:gd name="connsiteX1" fmla="*/ 399795 w 464175"/>
              <a:gd name="connsiteY1" fmla="*/ 446645 h 876733"/>
              <a:gd name="connsiteX2" fmla="*/ 459061 w 464175"/>
              <a:gd name="connsiteY2" fmla="*/ 721812 h 876733"/>
              <a:gd name="connsiteX3" fmla="*/ 429428 w 464175"/>
              <a:gd name="connsiteY3" fmla="*/ 857279 h 876733"/>
              <a:gd name="connsiteX4" fmla="*/ 179661 w 464175"/>
              <a:gd name="connsiteY4" fmla="*/ 300595 h 876733"/>
              <a:gd name="connsiteX5" fmla="*/ 6095 w 464175"/>
              <a:gd name="connsiteY5" fmla="*/ 2145 h 8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75" h="876733">
                <a:moveTo>
                  <a:pt x="6095" y="2145"/>
                </a:moveTo>
                <a:cubicBezTo>
                  <a:pt x="42784" y="26487"/>
                  <a:pt x="324301" y="326701"/>
                  <a:pt x="399795" y="446645"/>
                </a:cubicBezTo>
                <a:cubicBezTo>
                  <a:pt x="475289" y="566590"/>
                  <a:pt x="454122" y="653373"/>
                  <a:pt x="459061" y="721812"/>
                </a:cubicBezTo>
                <a:cubicBezTo>
                  <a:pt x="464000" y="790251"/>
                  <a:pt x="475995" y="927482"/>
                  <a:pt x="429428" y="857279"/>
                </a:cubicBezTo>
                <a:cubicBezTo>
                  <a:pt x="382861" y="787076"/>
                  <a:pt x="251980" y="435356"/>
                  <a:pt x="179661" y="300595"/>
                </a:cubicBezTo>
                <a:cubicBezTo>
                  <a:pt x="107342" y="165834"/>
                  <a:pt x="-30594" y="-22197"/>
                  <a:pt x="6095" y="2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6" name="フリーフォーム: 図形 2285">
            <a:extLst>
              <a:ext uri="{FF2B5EF4-FFF2-40B4-BE49-F238E27FC236}">
                <a16:creationId xmlns:a16="http://schemas.microsoft.com/office/drawing/2014/main" id="{A6EBF0F4-B6C5-45EE-9C6F-67FCBA9495F8}"/>
              </a:ext>
            </a:extLst>
          </p:cNvPr>
          <p:cNvSpPr/>
          <p:nvPr/>
        </p:nvSpPr>
        <p:spPr>
          <a:xfrm>
            <a:off x="5104850" y="4806897"/>
            <a:ext cx="200649" cy="1336609"/>
          </a:xfrm>
          <a:custGeom>
            <a:avLst/>
            <a:gdLst>
              <a:gd name="connsiteX0" fmla="*/ 197400 w 200649"/>
              <a:gd name="connsiteY0" fmla="*/ 53 h 1336609"/>
              <a:gd name="connsiteX1" fmla="*/ 180467 w 200649"/>
              <a:gd name="connsiteY1" fmla="*/ 254053 h 1336609"/>
              <a:gd name="connsiteX2" fmla="*/ 131783 w 200649"/>
              <a:gd name="connsiteY2" fmla="*/ 666803 h 1336609"/>
              <a:gd name="connsiteX3" fmla="*/ 53467 w 200649"/>
              <a:gd name="connsiteY3" fmla="*/ 1185386 h 1336609"/>
              <a:gd name="connsiteX4" fmla="*/ 19600 w 200649"/>
              <a:gd name="connsiteY4" fmla="*/ 1333553 h 1336609"/>
              <a:gd name="connsiteX5" fmla="*/ 4783 w 200649"/>
              <a:gd name="connsiteY5" fmla="*/ 1083786 h 1336609"/>
              <a:gd name="connsiteX6" fmla="*/ 104267 w 200649"/>
              <a:gd name="connsiteY6" fmla="*/ 575786 h 1336609"/>
              <a:gd name="connsiteX7" fmla="*/ 119083 w 200649"/>
              <a:gd name="connsiteY7" fmla="*/ 235003 h 1336609"/>
              <a:gd name="connsiteX8" fmla="*/ 197400 w 200649"/>
              <a:gd name="connsiteY8" fmla="*/ 53 h 13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49" h="1336609">
                <a:moveTo>
                  <a:pt x="197400" y="53"/>
                </a:moveTo>
                <a:cubicBezTo>
                  <a:pt x="207631" y="3228"/>
                  <a:pt x="191403" y="142928"/>
                  <a:pt x="180467" y="254053"/>
                </a:cubicBezTo>
                <a:cubicBezTo>
                  <a:pt x="169531" y="365178"/>
                  <a:pt x="152950" y="511581"/>
                  <a:pt x="131783" y="666803"/>
                </a:cubicBezTo>
                <a:cubicBezTo>
                  <a:pt x="110616" y="822025"/>
                  <a:pt x="72164" y="1074261"/>
                  <a:pt x="53467" y="1185386"/>
                </a:cubicBezTo>
                <a:cubicBezTo>
                  <a:pt x="34770" y="1296511"/>
                  <a:pt x="27714" y="1350486"/>
                  <a:pt x="19600" y="1333553"/>
                </a:cubicBezTo>
                <a:cubicBezTo>
                  <a:pt x="11486" y="1316620"/>
                  <a:pt x="-9328" y="1210080"/>
                  <a:pt x="4783" y="1083786"/>
                </a:cubicBezTo>
                <a:cubicBezTo>
                  <a:pt x="18894" y="957492"/>
                  <a:pt x="85217" y="717250"/>
                  <a:pt x="104267" y="575786"/>
                </a:cubicBezTo>
                <a:cubicBezTo>
                  <a:pt x="123317" y="434322"/>
                  <a:pt x="108853" y="334839"/>
                  <a:pt x="119083" y="235003"/>
                </a:cubicBezTo>
                <a:cubicBezTo>
                  <a:pt x="129313" y="135167"/>
                  <a:pt x="187169" y="-3122"/>
                  <a:pt x="19740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7" name="フリーフォーム: 図形 2286">
            <a:extLst>
              <a:ext uri="{FF2B5EF4-FFF2-40B4-BE49-F238E27FC236}">
                <a16:creationId xmlns:a16="http://schemas.microsoft.com/office/drawing/2014/main" id="{3B41ED22-9932-4346-860A-A493E7C94EB5}"/>
              </a:ext>
            </a:extLst>
          </p:cNvPr>
          <p:cNvSpPr/>
          <p:nvPr/>
        </p:nvSpPr>
        <p:spPr>
          <a:xfrm>
            <a:off x="3804165" y="5056188"/>
            <a:ext cx="692765" cy="1316620"/>
          </a:xfrm>
          <a:custGeom>
            <a:avLst/>
            <a:gdLst>
              <a:gd name="connsiteX0" fmla="*/ 2660 w 692765"/>
              <a:gd name="connsiteY0" fmla="*/ 1587 h 1316620"/>
              <a:gd name="connsiteX1" fmla="*/ 278885 w 692765"/>
              <a:gd name="connsiteY1" fmla="*/ 547687 h 1316620"/>
              <a:gd name="connsiteX2" fmla="*/ 577335 w 692765"/>
              <a:gd name="connsiteY2" fmla="*/ 1138237 h 1316620"/>
              <a:gd name="connsiteX3" fmla="*/ 669410 w 692765"/>
              <a:gd name="connsiteY3" fmla="*/ 1268412 h 1316620"/>
              <a:gd name="connsiteX4" fmla="*/ 170935 w 692765"/>
              <a:gd name="connsiteY4" fmla="*/ 411162 h 1316620"/>
              <a:gd name="connsiteX5" fmla="*/ 2660 w 692765"/>
              <a:gd name="connsiteY5" fmla="*/ 1587 h 131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765" h="1316620">
                <a:moveTo>
                  <a:pt x="2660" y="1587"/>
                </a:moveTo>
                <a:cubicBezTo>
                  <a:pt x="20652" y="24341"/>
                  <a:pt x="278885" y="547687"/>
                  <a:pt x="278885" y="547687"/>
                </a:cubicBezTo>
                <a:cubicBezTo>
                  <a:pt x="374664" y="737129"/>
                  <a:pt x="512248" y="1018116"/>
                  <a:pt x="577335" y="1138237"/>
                </a:cubicBezTo>
                <a:cubicBezTo>
                  <a:pt x="642422" y="1258358"/>
                  <a:pt x="737143" y="1389591"/>
                  <a:pt x="669410" y="1268412"/>
                </a:cubicBezTo>
                <a:cubicBezTo>
                  <a:pt x="601677" y="1147233"/>
                  <a:pt x="282060" y="617537"/>
                  <a:pt x="170935" y="411162"/>
                </a:cubicBezTo>
                <a:cubicBezTo>
                  <a:pt x="59810" y="204787"/>
                  <a:pt x="-15332" y="-21167"/>
                  <a:pt x="2660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8B9EBBC0-E6C7-4DCE-BF27-278977D4D81B}"/>
              </a:ext>
            </a:extLst>
          </p:cNvPr>
          <p:cNvSpPr/>
          <p:nvPr/>
        </p:nvSpPr>
        <p:spPr>
          <a:xfrm>
            <a:off x="3924926" y="6187166"/>
            <a:ext cx="1576082" cy="217663"/>
          </a:xfrm>
          <a:custGeom>
            <a:avLst/>
            <a:gdLst>
              <a:gd name="connsiteX0" fmla="*/ 31124 w 1576082"/>
              <a:gd name="connsiteY0" fmla="*/ 215751 h 217663"/>
              <a:gd name="connsiteX1" fmla="*/ 526424 w 1576082"/>
              <a:gd name="connsiteY1" fmla="*/ 128967 h 217663"/>
              <a:gd name="connsiteX2" fmla="*/ 1040774 w 1576082"/>
              <a:gd name="connsiteY2" fmla="*/ 67584 h 217663"/>
              <a:gd name="connsiteX3" fmla="*/ 1563591 w 1576082"/>
              <a:gd name="connsiteY3" fmla="*/ 6201 h 217663"/>
              <a:gd name="connsiteX4" fmla="*/ 1307474 w 1576082"/>
              <a:gd name="connsiteY4" fmla="*/ 21017 h 217663"/>
              <a:gd name="connsiteX5" fmla="*/ 189874 w 1576082"/>
              <a:gd name="connsiteY5" fmla="*/ 173417 h 217663"/>
              <a:gd name="connsiteX6" fmla="*/ 31124 w 1576082"/>
              <a:gd name="connsiteY6" fmla="*/ 215751 h 21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082" h="217663">
                <a:moveTo>
                  <a:pt x="31124" y="215751"/>
                </a:moveTo>
                <a:cubicBezTo>
                  <a:pt x="87216" y="208343"/>
                  <a:pt x="358149" y="153662"/>
                  <a:pt x="526424" y="128967"/>
                </a:cubicBezTo>
                <a:cubicBezTo>
                  <a:pt x="694699" y="104272"/>
                  <a:pt x="1040774" y="67584"/>
                  <a:pt x="1040774" y="67584"/>
                </a:cubicBezTo>
                <a:lnTo>
                  <a:pt x="1563591" y="6201"/>
                </a:lnTo>
                <a:cubicBezTo>
                  <a:pt x="1608041" y="-1560"/>
                  <a:pt x="1536427" y="-6852"/>
                  <a:pt x="1307474" y="21017"/>
                </a:cubicBezTo>
                <a:cubicBezTo>
                  <a:pt x="1078521" y="48886"/>
                  <a:pt x="402952" y="137786"/>
                  <a:pt x="189874" y="173417"/>
                </a:cubicBezTo>
                <a:cubicBezTo>
                  <a:pt x="-23204" y="209048"/>
                  <a:pt x="-24968" y="223159"/>
                  <a:pt x="31124" y="21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95F8E943-560A-43A1-80EB-6E90D09C7A26}"/>
              </a:ext>
            </a:extLst>
          </p:cNvPr>
          <p:cNvSpPr/>
          <p:nvPr/>
        </p:nvSpPr>
        <p:spPr>
          <a:xfrm>
            <a:off x="3921616" y="6251654"/>
            <a:ext cx="1691784" cy="213791"/>
          </a:xfrm>
          <a:custGeom>
            <a:avLst/>
            <a:gdLst>
              <a:gd name="connsiteX0" fmla="*/ 19617 w 1691784"/>
              <a:gd name="connsiteY0" fmla="*/ 212646 h 213791"/>
              <a:gd name="connsiteX1" fmla="*/ 703301 w 1691784"/>
              <a:gd name="connsiteY1" fmla="*/ 87763 h 213791"/>
              <a:gd name="connsiteX2" fmla="*/ 1442017 w 1691784"/>
              <a:gd name="connsiteY2" fmla="*/ 26379 h 213791"/>
              <a:gd name="connsiteX3" fmla="*/ 1691784 w 1691784"/>
              <a:gd name="connsiteY3" fmla="*/ 5213 h 213791"/>
              <a:gd name="connsiteX4" fmla="*/ 1425084 w 1691784"/>
              <a:gd name="connsiteY4" fmla="*/ 13679 h 213791"/>
              <a:gd name="connsiteX5" fmla="*/ 299017 w 1691784"/>
              <a:gd name="connsiteY5" fmla="*/ 142796 h 213791"/>
              <a:gd name="connsiteX6" fmla="*/ 19617 w 1691784"/>
              <a:gd name="connsiteY6" fmla="*/ 212646 h 21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784" h="213791">
                <a:moveTo>
                  <a:pt x="19617" y="212646"/>
                </a:moveTo>
                <a:cubicBezTo>
                  <a:pt x="86998" y="203474"/>
                  <a:pt x="466234" y="118807"/>
                  <a:pt x="703301" y="87763"/>
                </a:cubicBezTo>
                <a:cubicBezTo>
                  <a:pt x="940368" y="56718"/>
                  <a:pt x="1442017" y="26379"/>
                  <a:pt x="1442017" y="26379"/>
                </a:cubicBezTo>
                <a:lnTo>
                  <a:pt x="1691784" y="5213"/>
                </a:lnTo>
                <a:cubicBezTo>
                  <a:pt x="1688962" y="3096"/>
                  <a:pt x="1657212" y="-9251"/>
                  <a:pt x="1425084" y="13679"/>
                </a:cubicBezTo>
                <a:cubicBezTo>
                  <a:pt x="1192956" y="36609"/>
                  <a:pt x="536436" y="111752"/>
                  <a:pt x="299017" y="142796"/>
                </a:cubicBezTo>
                <a:cubicBezTo>
                  <a:pt x="61598" y="173840"/>
                  <a:pt x="-47764" y="221818"/>
                  <a:pt x="19617" y="212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A4BEA85-E084-47DD-A022-4E78BDC00D48}"/>
              </a:ext>
            </a:extLst>
          </p:cNvPr>
          <p:cNvSpPr/>
          <p:nvPr/>
        </p:nvSpPr>
        <p:spPr>
          <a:xfrm>
            <a:off x="5610114" y="6218655"/>
            <a:ext cx="65714" cy="301297"/>
          </a:xfrm>
          <a:custGeom>
            <a:avLst/>
            <a:gdLst>
              <a:gd name="connsiteX0" fmla="*/ 20219 w 65714"/>
              <a:gd name="connsiteY0" fmla="*/ 112 h 301297"/>
              <a:gd name="connsiteX1" fmla="*/ 39269 w 65714"/>
              <a:gd name="connsiteY1" fmla="*/ 230828 h 301297"/>
              <a:gd name="connsiteX2" fmla="*/ 64669 w 65714"/>
              <a:gd name="connsiteY2" fmla="*/ 300678 h 301297"/>
              <a:gd name="connsiteX3" fmla="*/ 1169 w 65714"/>
              <a:gd name="connsiteY3" fmla="*/ 201195 h 301297"/>
              <a:gd name="connsiteX4" fmla="*/ 20219 w 65714"/>
              <a:gd name="connsiteY4" fmla="*/ 112 h 30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4" h="301297">
                <a:moveTo>
                  <a:pt x="20219" y="112"/>
                </a:moveTo>
                <a:cubicBezTo>
                  <a:pt x="26569" y="5051"/>
                  <a:pt x="31861" y="180734"/>
                  <a:pt x="39269" y="230828"/>
                </a:cubicBezTo>
                <a:cubicBezTo>
                  <a:pt x="46677" y="280922"/>
                  <a:pt x="71019" y="305617"/>
                  <a:pt x="64669" y="300678"/>
                </a:cubicBezTo>
                <a:cubicBezTo>
                  <a:pt x="58319" y="295739"/>
                  <a:pt x="7166" y="248114"/>
                  <a:pt x="1169" y="201195"/>
                </a:cubicBezTo>
                <a:cubicBezTo>
                  <a:pt x="-4828" y="154276"/>
                  <a:pt x="13869" y="-4827"/>
                  <a:pt x="20219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8993AA0-4A55-4122-BFA5-8734853271BB}"/>
              </a:ext>
            </a:extLst>
          </p:cNvPr>
          <p:cNvSpPr/>
          <p:nvPr/>
        </p:nvSpPr>
        <p:spPr>
          <a:xfrm>
            <a:off x="3936961" y="6248036"/>
            <a:ext cx="1693583" cy="426971"/>
          </a:xfrm>
          <a:custGeom>
            <a:avLst/>
            <a:gdLst>
              <a:gd name="connsiteX0" fmla="*/ 1629872 w 1693583"/>
              <a:gd name="connsiteY0" fmla="*/ 364 h 426971"/>
              <a:gd name="connsiteX1" fmla="*/ 1644689 w 1693583"/>
              <a:gd name="connsiteY1" fmla="*/ 203564 h 426971"/>
              <a:gd name="connsiteX2" fmla="*/ 1644689 w 1693583"/>
              <a:gd name="connsiteY2" fmla="*/ 190864 h 426971"/>
              <a:gd name="connsiteX3" fmla="*/ 1602356 w 1693583"/>
              <a:gd name="connsiteY3" fmla="*/ 192981 h 426971"/>
              <a:gd name="connsiteX4" fmla="*/ 442422 w 1693583"/>
              <a:gd name="connsiteY4" fmla="*/ 324214 h 426971"/>
              <a:gd name="connsiteX5" fmla="*/ 27556 w 1693583"/>
              <a:gd name="connsiteY5" fmla="*/ 425814 h 426971"/>
              <a:gd name="connsiteX6" fmla="*/ 1134572 w 1693583"/>
              <a:gd name="connsiteY6" fmla="*/ 256481 h 426971"/>
              <a:gd name="connsiteX7" fmla="*/ 1667972 w 1693583"/>
              <a:gd name="connsiteY7" fmla="*/ 197214 h 426971"/>
              <a:gd name="connsiteX8" fmla="*/ 1612939 w 1693583"/>
              <a:gd name="connsiteY8" fmla="*/ 222614 h 426971"/>
              <a:gd name="connsiteX9" fmla="*/ 1648922 w 1693583"/>
              <a:gd name="connsiteY9" fmla="*/ 154881 h 426971"/>
              <a:gd name="connsiteX10" fmla="*/ 1629872 w 1693583"/>
              <a:gd name="connsiteY10" fmla="*/ 364 h 4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583" h="426971">
                <a:moveTo>
                  <a:pt x="1629872" y="364"/>
                </a:moveTo>
                <a:cubicBezTo>
                  <a:pt x="1629166" y="8478"/>
                  <a:pt x="1642220" y="171814"/>
                  <a:pt x="1644689" y="203564"/>
                </a:cubicBezTo>
                <a:cubicBezTo>
                  <a:pt x="1647159" y="235314"/>
                  <a:pt x="1651745" y="192628"/>
                  <a:pt x="1644689" y="190864"/>
                </a:cubicBezTo>
                <a:cubicBezTo>
                  <a:pt x="1637634" y="189100"/>
                  <a:pt x="1602356" y="192981"/>
                  <a:pt x="1602356" y="192981"/>
                </a:cubicBezTo>
                <a:cubicBezTo>
                  <a:pt x="1401978" y="215206"/>
                  <a:pt x="704889" y="285409"/>
                  <a:pt x="442422" y="324214"/>
                </a:cubicBezTo>
                <a:cubicBezTo>
                  <a:pt x="179955" y="363020"/>
                  <a:pt x="-87802" y="437103"/>
                  <a:pt x="27556" y="425814"/>
                </a:cubicBezTo>
                <a:cubicBezTo>
                  <a:pt x="142914" y="414525"/>
                  <a:pt x="861169" y="294581"/>
                  <a:pt x="1134572" y="256481"/>
                </a:cubicBezTo>
                <a:cubicBezTo>
                  <a:pt x="1407975" y="218381"/>
                  <a:pt x="1588244" y="202859"/>
                  <a:pt x="1667972" y="197214"/>
                </a:cubicBezTo>
                <a:cubicBezTo>
                  <a:pt x="1747700" y="191569"/>
                  <a:pt x="1616114" y="229670"/>
                  <a:pt x="1612939" y="222614"/>
                </a:cubicBezTo>
                <a:cubicBezTo>
                  <a:pt x="1609764" y="215559"/>
                  <a:pt x="1642925" y="187689"/>
                  <a:pt x="1648922" y="154881"/>
                </a:cubicBezTo>
                <a:cubicBezTo>
                  <a:pt x="1654919" y="122073"/>
                  <a:pt x="1630578" y="-7750"/>
                  <a:pt x="1629872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45E5960-D413-4C67-8205-75F3733734D4}"/>
              </a:ext>
            </a:extLst>
          </p:cNvPr>
          <p:cNvSpPr/>
          <p:nvPr/>
        </p:nvSpPr>
        <p:spPr>
          <a:xfrm>
            <a:off x="4038600" y="6409260"/>
            <a:ext cx="1541022" cy="182040"/>
          </a:xfrm>
          <a:custGeom>
            <a:avLst/>
            <a:gdLst>
              <a:gd name="connsiteX0" fmla="*/ 0 w 1541022"/>
              <a:gd name="connsiteY0" fmla="*/ 182040 h 182040"/>
              <a:gd name="connsiteX1" fmla="*/ 762000 w 1541022"/>
              <a:gd name="connsiteY1" fmla="*/ 65623 h 182040"/>
              <a:gd name="connsiteX2" fmla="*/ 1432983 w 1541022"/>
              <a:gd name="connsiteY2" fmla="*/ 14823 h 182040"/>
              <a:gd name="connsiteX3" fmla="*/ 1534583 w 1541022"/>
              <a:gd name="connsiteY3" fmla="*/ 7 h 182040"/>
              <a:gd name="connsiteX4" fmla="*/ 1377950 w 1541022"/>
              <a:gd name="connsiteY4" fmla="*/ 12707 h 182040"/>
              <a:gd name="connsiteX5" fmla="*/ 698500 w 1541022"/>
              <a:gd name="connsiteY5" fmla="*/ 67740 h 182040"/>
              <a:gd name="connsiteX6" fmla="*/ 317500 w 1541022"/>
              <a:gd name="connsiteY6" fmla="*/ 116423 h 182040"/>
              <a:gd name="connsiteX7" fmla="*/ 0 w 1541022"/>
              <a:gd name="connsiteY7" fmla="*/ 182040 h 1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022" h="182040">
                <a:moveTo>
                  <a:pt x="0" y="182040"/>
                </a:moveTo>
                <a:cubicBezTo>
                  <a:pt x="261585" y="137766"/>
                  <a:pt x="523170" y="93492"/>
                  <a:pt x="762000" y="65623"/>
                </a:cubicBezTo>
                <a:cubicBezTo>
                  <a:pt x="1000831" y="37753"/>
                  <a:pt x="1304219" y="25759"/>
                  <a:pt x="1432983" y="14823"/>
                </a:cubicBezTo>
                <a:cubicBezTo>
                  <a:pt x="1561747" y="3887"/>
                  <a:pt x="1543755" y="360"/>
                  <a:pt x="1534583" y="7"/>
                </a:cubicBezTo>
                <a:cubicBezTo>
                  <a:pt x="1525411" y="-346"/>
                  <a:pt x="1377950" y="12707"/>
                  <a:pt x="1377950" y="12707"/>
                </a:cubicBezTo>
                <a:lnTo>
                  <a:pt x="698500" y="67740"/>
                </a:lnTo>
                <a:cubicBezTo>
                  <a:pt x="521758" y="85026"/>
                  <a:pt x="317500" y="116423"/>
                  <a:pt x="317500" y="116423"/>
                </a:cubicBezTo>
                <a:lnTo>
                  <a:pt x="0" y="182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275C3B9-B203-4DF7-A309-232F517A4896}"/>
              </a:ext>
            </a:extLst>
          </p:cNvPr>
          <p:cNvSpPr/>
          <p:nvPr/>
        </p:nvSpPr>
        <p:spPr>
          <a:xfrm>
            <a:off x="3970253" y="6460054"/>
            <a:ext cx="81185" cy="188489"/>
          </a:xfrm>
          <a:custGeom>
            <a:avLst/>
            <a:gdLst>
              <a:gd name="connsiteX0" fmla="*/ 21780 w 81185"/>
              <a:gd name="connsiteY0" fmla="*/ 13 h 188489"/>
              <a:gd name="connsiteX1" fmla="*/ 21780 w 81185"/>
              <a:gd name="connsiteY1" fmla="*/ 143946 h 188489"/>
              <a:gd name="connsiteX2" fmla="*/ 81047 w 81185"/>
              <a:gd name="connsiteY2" fmla="*/ 188396 h 188489"/>
              <a:gd name="connsiteX3" fmla="*/ 2730 w 81185"/>
              <a:gd name="connsiteY3" fmla="*/ 135479 h 188489"/>
              <a:gd name="connsiteX4" fmla="*/ 21780 w 81185"/>
              <a:gd name="connsiteY4" fmla="*/ 13 h 18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5" h="188489">
                <a:moveTo>
                  <a:pt x="21780" y="13"/>
                </a:moveTo>
                <a:cubicBezTo>
                  <a:pt x="24955" y="1424"/>
                  <a:pt x="11902" y="112549"/>
                  <a:pt x="21780" y="143946"/>
                </a:cubicBezTo>
                <a:cubicBezTo>
                  <a:pt x="31658" y="175343"/>
                  <a:pt x="84222" y="189807"/>
                  <a:pt x="81047" y="188396"/>
                </a:cubicBezTo>
                <a:cubicBezTo>
                  <a:pt x="77872" y="186985"/>
                  <a:pt x="14019" y="160879"/>
                  <a:pt x="2730" y="135479"/>
                </a:cubicBezTo>
                <a:cubicBezTo>
                  <a:pt x="-8559" y="110079"/>
                  <a:pt x="18605" y="-1398"/>
                  <a:pt x="2178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C5D45CD-2894-4B4F-8720-B46E42AF3D84}"/>
              </a:ext>
            </a:extLst>
          </p:cNvPr>
          <p:cNvSpPr/>
          <p:nvPr/>
        </p:nvSpPr>
        <p:spPr>
          <a:xfrm>
            <a:off x="3934144" y="6461842"/>
            <a:ext cx="38839" cy="281841"/>
          </a:xfrm>
          <a:custGeom>
            <a:avLst/>
            <a:gdLst>
              <a:gd name="connsiteX0" fmla="*/ 739 w 38839"/>
              <a:gd name="connsiteY0" fmla="*/ 341 h 281841"/>
              <a:gd name="connsiteX1" fmla="*/ 15556 w 38839"/>
              <a:gd name="connsiteY1" fmla="*/ 269158 h 281841"/>
              <a:gd name="connsiteX2" fmla="*/ 38839 w 38839"/>
              <a:gd name="connsiteY2" fmla="*/ 214125 h 281841"/>
              <a:gd name="connsiteX3" fmla="*/ 739 w 38839"/>
              <a:gd name="connsiteY3" fmla="*/ 341 h 28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9" h="281841">
                <a:moveTo>
                  <a:pt x="739" y="341"/>
                </a:moveTo>
                <a:cubicBezTo>
                  <a:pt x="-3141" y="9513"/>
                  <a:pt x="9206" y="233527"/>
                  <a:pt x="15556" y="269158"/>
                </a:cubicBezTo>
                <a:cubicBezTo>
                  <a:pt x="21906" y="304789"/>
                  <a:pt x="38839" y="258575"/>
                  <a:pt x="38839" y="214125"/>
                </a:cubicBezTo>
                <a:cubicBezTo>
                  <a:pt x="38839" y="169675"/>
                  <a:pt x="4619" y="-8831"/>
                  <a:pt x="73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6D07A14-9FC5-47E8-8A29-864EAB04DCE6}"/>
              </a:ext>
            </a:extLst>
          </p:cNvPr>
          <p:cNvSpPr/>
          <p:nvPr/>
        </p:nvSpPr>
        <p:spPr>
          <a:xfrm>
            <a:off x="3963110" y="6498430"/>
            <a:ext cx="1670480" cy="243579"/>
          </a:xfrm>
          <a:custGeom>
            <a:avLst/>
            <a:gdLst>
              <a:gd name="connsiteX0" fmla="*/ 11990 w 1670480"/>
              <a:gd name="connsiteY0" fmla="*/ 243153 h 243579"/>
              <a:gd name="connsiteX1" fmla="*/ 655457 w 1670480"/>
              <a:gd name="connsiteY1" fmla="*/ 101337 h 243579"/>
              <a:gd name="connsiteX2" fmla="*/ 1275640 w 1670480"/>
              <a:gd name="connsiteY2" fmla="*/ 14553 h 243579"/>
              <a:gd name="connsiteX3" fmla="*/ 1669340 w 1670480"/>
              <a:gd name="connsiteY3" fmla="*/ 31487 h 243579"/>
              <a:gd name="connsiteX4" fmla="*/ 1373007 w 1670480"/>
              <a:gd name="connsiteY4" fmla="*/ 1853 h 243579"/>
              <a:gd name="connsiteX5" fmla="*/ 752823 w 1670480"/>
              <a:gd name="connsiteY5" fmla="*/ 94987 h 243579"/>
              <a:gd name="connsiteX6" fmla="*/ 274457 w 1670480"/>
              <a:gd name="connsiteY6" fmla="*/ 143670 h 243579"/>
              <a:gd name="connsiteX7" fmla="*/ 11990 w 1670480"/>
              <a:gd name="connsiteY7" fmla="*/ 243153 h 24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0480" h="243579">
                <a:moveTo>
                  <a:pt x="11990" y="243153"/>
                </a:moveTo>
                <a:cubicBezTo>
                  <a:pt x="75490" y="236098"/>
                  <a:pt x="444849" y="139437"/>
                  <a:pt x="655457" y="101337"/>
                </a:cubicBezTo>
                <a:cubicBezTo>
                  <a:pt x="866065" y="63237"/>
                  <a:pt x="1106660" y="26195"/>
                  <a:pt x="1275640" y="14553"/>
                </a:cubicBezTo>
                <a:cubicBezTo>
                  <a:pt x="1444621" y="2911"/>
                  <a:pt x="1653112" y="33604"/>
                  <a:pt x="1669340" y="31487"/>
                </a:cubicBezTo>
                <a:cubicBezTo>
                  <a:pt x="1685568" y="29370"/>
                  <a:pt x="1525760" y="-8730"/>
                  <a:pt x="1373007" y="1853"/>
                </a:cubicBezTo>
                <a:cubicBezTo>
                  <a:pt x="1220254" y="12436"/>
                  <a:pt x="935915" y="71351"/>
                  <a:pt x="752823" y="94987"/>
                </a:cubicBezTo>
                <a:cubicBezTo>
                  <a:pt x="569731" y="118623"/>
                  <a:pt x="396871" y="119681"/>
                  <a:pt x="274457" y="143670"/>
                </a:cubicBezTo>
                <a:cubicBezTo>
                  <a:pt x="152043" y="167659"/>
                  <a:pt x="-51510" y="250208"/>
                  <a:pt x="11990" y="243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9221B53-9A88-4EA6-A1DF-55DD33A39C41}"/>
              </a:ext>
            </a:extLst>
          </p:cNvPr>
          <p:cNvSpPr/>
          <p:nvPr/>
        </p:nvSpPr>
        <p:spPr>
          <a:xfrm>
            <a:off x="3460402" y="5951026"/>
            <a:ext cx="379591" cy="866803"/>
          </a:xfrm>
          <a:custGeom>
            <a:avLst/>
            <a:gdLst>
              <a:gd name="connsiteX0" fmla="*/ 348 w 379591"/>
              <a:gd name="connsiteY0" fmla="*/ 1041 h 866803"/>
              <a:gd name="connsiteX1" fmla="*/ 182381 w 379591"/>
              <a:gd name="connsiteY1" fmla="*/ 250807 h 866803"/>
              <a:gd name="connsiteX2" fmla="*/ 364415 w 379591"/>
              <a:gd name="connsiteY2" fmla="*/ 832891 h 866803"/>
              <a:gd name="connsiteX3" fmla="*/ 351715 w 379591"/>
              <a:gd name="connsiteY3" fmla="*/ 739757 h 866803"/>
              <a:gd name="connsiteX4" fmla="*/ 209898 w 379591"/>
              <a:gd name="connsiteY4" fmla="*/ 259274 h 866803"/>
              <a:gd name="connsiteX5" fmla="*/ 190848 w 379591"/>
              <a:gd name="connsiteY5" fmla="*/ 231757 h 866803"/>
              <a:gd name="connsiteX6" fmla="*/ 137931 w 379591"/>
              <a:gd name="connsiteY6" fmla="*/ 164024 h 866803"/>
              <a:gd name="connsiteX7" fmla="*/ 348 w 379591"/>
              <a:gd name="connsiteY7" fmla="*/ 1041 h 8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91" h="866803">
                <a:moveTo>
                  <a:pt x="348" y="1041"/>
                </a:moveTo>
                <a:cubicBezTo>
                  <a:pt x="7756" y="15505"/>
                  <a:pt x="121703" y="112165"/>
                  <a:pt x="182381" y="250807"/>
                </a:cubicBezTo>
                <a:cubicBezTo>
                  <a:pt x="243059" y="389449"/>
                  <a:pt x="336193" y="751399"/>
                  <a:pt x="364415" y="832891"/>
                </a:cubicBezTo>
                <a:cubicBezTo>
                  <a:pt x="392637" y="914383"/>
                  <a:pt x="377468" y="835360"/>
                  <a:pt x="351715" y="739757"/>
                </a:cubicBezTo>
                <a:cubicBezTo>
                  <a:pt x="325962" y="644154"/>
                  <a:pt x="236709" y="343941"/>
                  <a:pt x="209898" y="259274"/>
                </a:cubicBezTo>
                <a:cubicBezTo>
                  <a:pt x="183087" y="174607"/>
                  <a:pt x="202842" y="247632"/>
                  <a:pt x="190848" y="231757"/>
                </a:cubicBezTo>
                <a:cubicBezTo>
                  <a:pt x="178854" y="215882"/>
                  <a:pt x="170034" y="201066"/>
                  <a:pt x="137931" y="164024"/>
                </a:cubicBezTo>
                <a:cubicBezTo>
                  <a:pt x="105828" y="126982"/>
                  <a:pt x="-7060" y="-13423"/>
                  <a:pt x="348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50F72AD-B5E6-431A-8616-C4DD67252569}"/>
              </a:ext>
            </a:extLst>
          </p:cNvPr>
          <p:cNvSpPr/>
          <p:nvPr/>
        </p:nvSpPr>
        <p:spPr>
          <a:xfrm>
            <a:off x="3623639" y="6117108"/>
            <a:ext cx="262639" cy="683795"/>
          </a:xfrm>
          <a:custGeom>
            <a:avLst/>
            <a:gdLst>
              <a:gd name="connsiteX0" fmla="*/ 94 w 262639"/>
              <a:gd name="connsiteY0" fmla="*/ 59 h 683795"/>
              <a:gd name="connsiteX1" fmla="*/ 133444 w 262639"/>
              <a:gd name="connsiteY1" fmla="*/ 171509 h 683795"/>
              <a:gd name="connsiteX2" fmla="*/ 167311 w 262639"/>
              <a:gd name="connsiteY2" fmla="*/ 300625 h 683795"/>
              <a:gd name="connsiteX3" fmla="*/ 192711 w 262639"/>
              <a:gd name="connsiteY3" fmla="*/ 406459 h 683795"/>
              <a:gd name="connsiteX4" fmla="*/ 251978 w 262639"/>
              <a:gd name="connsiteY4" fmla="*/ 556742 h 683795"/>
              <a:gd name="connsiteX5" fmla="*/ 260444 w 262639"/>
              <a:gd name="connsiteY5" fmla="*/ 683742 h 683795"/>
              <a:gd name="connsiteX6" fmla="*/ 226578 w 262639"/>
              <a:gd name="connsiteY6" fmla="*/ 569442 h 683795"/>
              <a:gd name="connsiteX7" fmla="*/ 158844 w 262639"/>
              <a:gd name="connsiteY7" fmla="*/ 351425 h 683795"/>
              <a:gd name="connsiteX8" fmla="*/ 122861 w 262639"/>
              <a:gd name="connsiteY8" fmla="*/ 192675 h 683795"/>
              <a:gd name="connsiteX9" fmla="*/ 112278 w 262639"/>
              <a:gd name="connsiteY9" fmla="*/ 152459 h 683795"/>
              <a:gd name="connsiteX10" fmla="*/ 94 w 262639"/>
              <a:gd name="connsiteY10" fmla="*/ 59 h 68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639" h="683795">
                <a:moveTo>
                  <a:pt x="94" y="59"/>
                </a:moveTo>
                <a:cubicBezTo>
                  <a:pt x="3622" y="3234"/>
                  <a:pt x="105575" y="121415"/>
                  <a:pt x="133444" y="171509"/>
                </a:cubicBezTo>
                <a:cubicBezTo>
                  <a:pt x="161313" y="221603"/>
                  <a:pt x="157433" y="261467"/>
                  <a:pt x="167311" y="300625"/>
                </a:cubicBezTo>
                <a:cubicBezTo>
                  <a:pt x="177189" y="339783"/>
                  <a:pt x="178600" y="363773"/>
                  <a:pt x="192711" y="406459"/>
                </a:cubicBezTo>
                <a:cubicBezTo>
                  <a:pt x="206822" y="449145"/>
                  <a:pt x="240689" y="510528"/>
                  <a:pt x="251978" y="556742"/>
                </a:cubicBezTo>
                <a:cubicBezTo>
                  <a:pt x="263267" y="602956"/>
                  <a:pt x="264677" y="681625"/>
                  <a:pt x="260444" y="683742"/>
                </a:cubicBezTo>
                <a:cubicBezTo>
                  <a:pt x="256211" y="685859"/>
                  <a:pt x="243511" y="624828"/>
                  <a:pt x="226578" y="569442"/>
                </a:cubicBezTo>
                <a:cubicBezTo>
                  <a:pt x="209645" y="514056"/>
                  <a:pt x="176130" y="414219"/>
                  <a:pt x="158844" y="351425"/>
                </a:cubicBezTo>
                <a:cubicBezTo>
                  <a:pt x="141558" y="288631"/>
                  <a:pt x="130622" y="225836"/>
                  <a:pt x="122861" y="192675"/>
                </a:cubicBezTo>
                <a:cubicBezTo>
                  <a:pt x="115100" y="159514"/>
                  <a:pt x="131681" y="183503"/>
                  <a:pt x="112278" y="152459"/>
                </a:cubicBezTo>
                <a:cubicBezTo>
                  <a:pt x="92875" y="121415"/>
                  <a:pt x="-3434" y="-3116"/>
                  <a:pt x="94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DADB163C-02F5-4BAD-ABE7-76D4D143A48B}"/>
              </a:ext>
            </a:extLst>
          </p:cNvPr>
          <p:cNvSpPr/>
          <p:nvPr/>
        </p:nvSpPr>
        <p:spPr>
          <a:xfrm>
            <a:off x="3475339" y="5949651"/>
            <a:ext cx="459484" cy="821603"/>
          </a:xfrm>
          <a:custGeom>
            <a:avLst/>
            <a:gdLst>
              <a:gd name="connsiteX0" fmla="*/ 6578 w 459484"/>
              <a:gd name="connsiteY0" fmla="*/ 6649 h 821603"/>
              <a:gd name="connsiteX1" fmla="*/ 400278 w 459484"/>
              <a:gd name="connsiteY1" fmla="*/ 383416 h 821603"/>
              <a:gd name="connsiteX2" fmla="*/ 444728 w 459484"/>
              <a:gd name="connsiteY2" fmla="*/ 552749 h 821603"/>
              <a:gd name="connsiteX3" fmla="*/ 457428 w 459484"/>
              <a:gd name="connsiteY3" fmla="*/ 821566 h 821603"/>
              <a:gd name="connsiteX4" fmla="*/ 406628 w 459484"/>
              <a:gd name="connsiteY4" fmla="*/ 533699 h 821603"/>
              <a:gd name="connsiteX5" fmla="*/ 383344 w 459484"/>
              <a:gd name="connsiteY5" fmla="*/ 453266 h 821603"/>
              <a:gd name="connsiteX6" fmla="*/ 169561 w 459484"/>
              <a:gd name="connsiteY6" fmla="*/ 165399 h 821603"/>
              <a:gd name="connsiteX7" fmla="*/ 6578 w 459484"/>
              <a:gd name="connsiteY7" fmla="*/ 6649 h 8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484" h="821603">
                <a:moveTo>
                  <a:pt x="6578" y="6649"/>
                </a:moveTo>
                <a:cubicBezTo>
                  <a:pt x="45031" y="42985"/>
                  <a:pt x="327253" y="292399"/>
                  <a:pt x="400278" y="383416"/>
                </a:cubicBezTo>
                <a:cubicBezTo>
                  <a:pt x="473303" y="474433"/>
                  <a:pt x="435203" y="479724"/>
                  <a:pt x="444728" y="552749"/>
                </a:cubicBezTo>
                <a:cubicBezTo>
                  <a:pt x="454253" y="625774"/>
                  <a:pt x="463778" y="824741"/>
                  <a:pt x="457428" y="821566"/>
                </a:cubicBezTo>
                <a:cubicBezTo>
                  <a:pt x="451078" y="818391"/>
                  <a:pt x="418975" y="595082"/>
                  <a:pt x="406628" y="533699"/>
                </a:cubicBezTo>
                <a:cubicBezTo>
                  <a:pt x="394281" y="472316"/>
                  <a:pt x="422855" y="514649"/>
                  <a:pt x="383344" y="453266"/>
                </a:cubicBezTo>
                <a:cubicBezTo>
                  <a:pt x="343833" y="391883"/>
                  <a:pt x="230944" y="239482"/>
                  <a:pt x="169561" y="165399"/>
                </a:cubicBezTo>
                <a:cubicBezTo>
                  <a:pt x="108178" y="91316"/>
                  <a:pt x="-31875" y="-29687"/>
                  <a:pt x="6578" y="6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B52AAB4-85A1-4723-B318-FC64A61B3BF9}"/>
              </a:ext>
            </a:extLst>
          </p:cNvPr>
          <p:cNvSpPr/>
          <p:nvPr/>
        </p:nvSpPr>
        <p:spPr>
          <a:xfrm>
            <a:off x="3305072" y="6769079"/>
            <a:ext cx="634049" cy="390352"/>
          </a:xfrm>
          <a:custGeom>
            <a:avLst/>
            <a:gdLst>
              <a:gd name="connsiteX0" fmla="*/ 634045 w 634049"/>
              <a:gd name="connsiteY0" fmla="*/ 21 h 390352"/>
              <a:gd name="connsiteX1" fmla="*/ 339828 w 634049"/>
              <a:gd name="connsiteY1" fmla="*/ 133371 h 390352"/>
              <a:gd name="connsiteX2" fmla="*/ 35028 w 634049"/>
              <a:gd name="connsiteY2" fmla="*/ 370438 h 390352"/>
              <a:gd name="connsiteX3" fmla="*/ 41378 w 634049"/>
              <a:gd name="connsiteY3" fmla="*/ 349271 h 390352"/>
              <a:gd name="connsiteX4" fmla="*/ 346178 w 634049"/>
              <a:gd name="connsiteY4" fmla="*/ 124904 h 390352"/>
              <a:gd name="connsiteX5" fmla="*/ 634045 w 634049"/>
              <a:gd name="connsiteY5" fmla="*/ 21 h 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049" h="390352">
                <a:moveTo>
                  <a:pt x="634045" y="21"/>
                </a:moveTo>
                <a:cubicBezTo>
                  <a:pt x="632987" y="1432"/>
                  <a:pt x="439664" y="71635"/>
                  <a:pt x="339828" y="133371"/>
                </a:cubicBezTo>
                <a:cubicBezTo>
                  <a:pt x="239992" y="195107"/>
                  <a:pt x="84770" y="334455"/>
                  <a:pt x="35028" y="370438"/>
                </a:cubicBezTo>
                <a:cubicBezTo>
                  <a:pt x="-14714" y="406421"/>
                  <a:pt x="-10480" y="390193"/>
                  <a:pt x="41378" y="349271"/>
                </a:cubicBezTo>
                <a:cubicBezTo>
                  <a:pt x="93236" y="308349"/>
                  <a:pt x="249164" y="183112"/>
                  <a:pt x="346178" y="124904"/>
                </a:cubicBezTo>
                <a:cubicBezTo>
                  <a:pt x="443192" y="66696"/>
                  <a:pt x="635103" y="-1390"/>
                  <a:pt x="63404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7" name="フリーフォーム: 図形 2256">
            <a:extLst>
              <a:ext uri="{FF2B5EF4-FFF2-40B4-BE49-F238E27FC236}">
                <a16:creationId xmlns:a16="http://schemas.microsoft.com/office/drawing/2014/main" id="{B97E2CAA-3DC3-4446-9B0E-B7DCA93C6BFB}"/>
              </a:ext>
            </a:extLst>
          </p:cNvPr>
          <p:cNvSpPr/>
          <p:nvPr/>
        </p:nvSpPr>
        <p:spPr>
          <a:xfrm>
            <a:off x="3343764" y="6772602"/>
            <a:ext cx="483606" cy="288899"/>
          </a:xfrm>
          <a:custGeom>
            <a:avLst/>
            <a:gdLst>
              <a:gd name="connsiteX0" fmla="*/ 481053 w 483606"/>
              <a:gd name="connsiteY0" fmla="*/ 2848 h 288899"/>
              <a:gd name="connsiteX1" fmla="*/ 30203 w 483606"/>
              <a:gd name="connsiteY1" fmla="*/ 273781 h 288899"/>
              <a:gd name="connsiteX2" fmla="*/ 59836 w 483606"/>
              <a:gd name="connsiteY2" fmla="*/ 242031 h 288899"/>
              <a:gd name="connsiteX3" fmla="*/ 208003 w 483606"/>
              <a:gd name="connsiteY3" fmla="*/ 138315 h 288899"/>
              <a:gd name="connsiteX4" fmla="*/ 481053 w 483606"/>
              <a:gd name="connsiteY4" fmla="*/ 2848 h 2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606" h="288899">
                <a:moveTo>
                  <a:pt x="481053" y="2848"/>
                </a:moveTo>
                <a:cubicBezTo>
                  <a:pt x="451420" y="25426"/>
                  <a:pt x="100406" y="233917"/>
                  <a:pt x="30203" y="273781"/>
                </a:cubicBezTo>
                <a:cubicBezTo>
                  <a:pt x="-40000" y="313645"/>
                  <a:pt x="30203" y="264609"/>
                  <a:pt x="59836" y="242031"/>
                </a:cubicBezTo>
                <a:cubicBezTo>
                  <a:pt x="89469" y="219453"/>
                  <a:pt x="142033" y="178532"/>
                  <a:pt x="208003" y="138315"/>
                </a:cubicBezTo>
                <a:cubicBezTo>
                  <a:pt x="273972" y="98098"/>
                  <a:pt x="510686" y="-19730"/>
                  <a:pt x="481053" y="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8" name="フリーフォーム: 図形 2287">
            <a:extLst>
              <a:ext uri="{FF2B5EF4-FFF2-40B4-BE49-F238E27FC236}">
                <a16:creationId xmlns:a16="http://schemas.microsoft.com/office/drawing/2014/main" id="{72F869EF-3BD7-4B07-8D29-BC4DA560E4DB}"/>
              </a:ext>
            </a:extLst>
          </p:cNvPr>
          <p:cNvSpPr/>
          <p:nvPr/>
        </p:nvSpPr>
        <p:spPr>
          <a:xfrm>
            <a:off x="3204619" y="6410699"/>
            <a:ext cx="101699" cy="502071"/>
          </a:xfrm>
          <a:custGeom>
            <a:avLst/>
            <a:gdLst>
              <a:gd name="connsiteX0" fmla="*/ 14 w 101699"/>
              <a:gd name="connsiteY0" fmla="*/ 684 h 502071"/>
              <a:gd name="connsiteX1" fmla="*/ 71981 w 101699"/>
              <a:gd name="connsiteY1" fmla="*/ 362634 h 502071"/>
              <a:gd name="connsiteX2" fmla="*/ 101614 w 101699"/>
              <a:gd name="connsiteY2" fmla="*/ 500218 h 502071"/>
              <a:gd name="connsiteX3" fmla="*/ 78331 w 101699"/>
              <a:gd name="connsiteY3" fmla="*/ 277968 h 502071"/>
              <a:gd name="connsiteX4" fmla="*/ 14 w 101699"/>
              <a:gd name="connsiteY4" fmla="*/ 684 h 50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9" h="502071">
                <a:moveTo>
                  <a:pt x="14" y="684"/>
                </a:moveTo>
                <a:cubicBezTo>
                  <a:pt x="-1044" y="14795"/>
                  <a:pt x="55048" y="279378"/>
                  <a:pt x="71981" y="362634"/>
                </a:cubicBezTo>
                <a:cubicBezTo>
                  <a:pt x="88914" y="445890"/>
                  <a:pt x="100556" y="514329"/>
                  <a:pt x="101614" y="500218"/>
                </a:cubicBezTo>
                <a:cubicBezTo>
                  <a:pt x="102672" y="486107"/>
                  <a:pt x="93853" y="361576"/>
                  <a:pt x="78331" y="277968"/>
                </a:cubicBezTo>
                <a:cubicBezTo>
                  <a:pt x="62809" y="194360"/>
                  <a:pt x="1072" y="-13427"/>
                  <a:pt x="1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9" name="フリーフォーム: 図形 2288">
            <a:extLst>
              <a:ext uri="{FF2B5EF4-FFF2-40B4-BE49-F238E27FC236}">
                <a16:creationId xmlns:a16="http://schemas.microsoft.com/office/drawing/2014/main" id="{AE338237-AA4E-4292-8C69-4DDADA7D554D}"/>
              </a:ext>
            </a:extLst>
          </p:cNvPr>
          <p:cNvSpPr/>
          <p:nvPr/>
        </p:nvSpPr>
        <p:spPr>
          <a:xfrm>
            <a:off x="3230350" y="6148572"/>
            <a:ext cx="136753" cy="899928"/>
          </a:xfrm>
          <a:custGeom>
            <a:avLst/>
            <a:gdLst>
              <a:gd name="connsiteX0" fmla="*/ 16617 w 136753"/>
              <a:gd name="connsiteY0" fmla="*/ 345 h 899928"/>
              <a:gd name="connsiteX1" fmla="*/ 1800 w 136753"/>
              <a:gd name="connsiteY1" fmla="*/ 131578 h 899928"/>
              <a:gd name="connsiteX2" fmla="*/ 65300 w 136753"/>
              <a:gd name="connsiteY2" fmla="*/ 370761 h 899928"/>
              <a:gd name="connsiteX3" fmla="*/ 105517 w 136753"/>
              <a:gd name="connsiteY3" fmla="*/ 559145 h 899928"/>
              <a:gd name="connsiteX4" fmla="*/ 122450 w 136753"/>
              <a:gd name="connsiteY4" fmla="*/ 722128 h 899928"/>
              <a:gd name="connsiteX5" fmla="*/ 133033 w 136753"/>
              <a:gd name="connsiteY5" fmla="*/ 899928 h 899928"/>
              <a:gd name="connsiteX6" fmla="*/ 133033 w 136753"/>
              <a:gd name="connsiteY6" fmla="*/ 722128 h 899928"/>
              <a:gd name="connsiteX7" fmla="*/ 88583 w 136753"/>
              <a:gd name="connsiteY7" fmla="*/ 368645 h 899928"/>
              <a:gd name="connsiteX8" fmla="*/ 42017 w 136753"/>
              <a:gd name="connsiteY8" fmla="*/ 241645 h 899928"/>
              <a:gd name="connsiteX9" fmla="*/ 8150 w 136753"/>
              <a:gd name="connsiteY9" fmla="*/ 97711 h 899928"/>
              <a:gd name="connsiteX10" fmla="*/ 16617 w 136753"/>
              <a:gd name="connsiteY10" fmla="*/ 345 h 89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53" h="899928">
                <a:moveTo>
                  <a:pt x="16617" y="345"/>
                </a:moveTo>
                <a:cubicBezTo>
                  <a:pt x="15559" y="5989"/>
                  <a:pt x="-6314" y="69842"/>
                  <a:pt x="1800" y="131578"/>
                </a:cubicBezTo>
                <a:cubicBezTo>
                  <a:pt x="9914" y="193314"/>
                  <a:pt x="48014" y="299500"/>
                  <a:pt x="65300" y="370761"/>
                </a:cubicBezTo>
                <a:cubicBezTo>
                  <a:pt x="82586" y="442022"/>
                  <a:pt x="95992" y="500584"/>
                  <a:pt x="105517" y="559145"/>
                </a:cubicBezTo>
                <a:cubicBezTo>
                  <a:pt x="115042" y="617706"/>
                  <a:pt x="117864" y="665331"/>
                  <a:pt x="122450" y="722128"/>
                </a:cubicBezTo>
                <a:cubicBezTo>
                  <a:pt x="127036" y="778925"/>
                  <a:pt x="131269" y="899928"/>
                  <a:pt x="133033" y="899928"/>
                </a:cubicBezTo>
                <a:cubicBezTo>
                  <a:pt x="134797" y="899928"/>
                  <a:pt x="140441" y="810675"/>
                  <a:pt x="133033" y="722128"/>
                </a:cubicBezTo>
                <a:cubicBezTo>
                  <a:pt x="125625" y="633581"/>
                  <a:pt x="103752" y="448726"/>
                  <a:pt x="88583" y="368645"/>
                </a:cubicBezTo>
                <a:cubicBezTo>
                  <a:pt x="73414" y="288565"/>
                  <a:pt x="55422" y="286801"/>
                  <a:pt x="42017" y="241645"/>
                </a:cubicBezTo>
                <a:cubicBezTo>
                  <a:pt x="28612" y="196489"/>
                  <a:pt x="13089" y="135811"/>
                  <a:pt x="8150" y="97711"/>
                </a:cubicBezTo>
                <a:cubicBezTo>
                  <a:pt x="3211" y="59611"/>
                  <a:pt x="17675" y="-5299"/>
                  <a:pt x="16617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0" name="フリーフォーム: 図形 2289">
            <a:extLst>
              <a:ext uri="{FF2B5EF4-FFF2-40B4-BE49-F238E27FC236}">
                <a16:creationId xmlns:a16="http://schemas.microsoft.com/office/drawing/2014/main" id="{020EA68D-46F8-4478-81F6-3F36EFFFA728}"/>
              </a:ext>
            </a:extLst>
          </p:cNvPr>
          <p:cNvSpPr/>
          <p:nvPr/>
        </p:nvSpPr>
        <p:spPr>
          <a:xfrm>
            <a:off x="3202528" y="6172197"/>
            <a:ext cx="123009" cy="754395"/>
          </a:xfrm>
          <a:custGeom>
            <a:avLst/>
            <a:gdLst>
              <a:gd name="connsiteX0" fmla="*/ 8455 w 123009"/>
              <a:gd name="connsiteY0" fmla="*/ 3 h 754395"/>
              <a:gd name="connsiteX1" fmla="*/ 4222 w 123009"/>
              <a:gd name="connsiteY1" fmla="*/ 182036 h 754395"/>
              <a:gd name="connsiteX2" fmla="*/ 71955 w 123009"/>
              <a:gd name="connsiteY2" fmla="*/ 412753 h 754395"/>
              <a:gd name="connsiteX3" fmla="*/ 93122 w 123009"/>
              <a:gd name="connsiteY3" fmla="*/ 605370 h 754395"/>
              <a:gd name="connsiteX4" fmla="*/ 120639 w 123009"/>
              <a:gd name="connsiteY4" fmla="*/ 753536 h 754395"/>
              <a:gd name="connsiteX5" fmla="*/ 110055 w 123009"/>
              <a:gd name="connsiteY5" fmla="*/ 537636 h 754395"/>
              <a:gd name="connsiteX6" fmla="*/ 19039 w 123009"/>
              <a:gd name="connsiteY6" fmla="*/ 186270 h 754395"/>
              <a:gd name="connsiteX7" fmla="*/ 8455 w 123009"/>
              <a:gd name="connsiteY7" fmla="*/ 3 h 75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09" h="754395">
                <a:moveTo>
                  <a:pt x="8455" y="3"/>
                </a:moveTo>
                <a:cubicBezTo>
                  <a:pt x="5986" y="-703"/>
                  <a:pt x="-6361" y="113244"/>
                  <a:pt x="4222" y="182036"/>
                </a:cubicBezTo>
                <a:cubicBezTo>
                  <a:pt x="14805" y="250828"/>
                  <a:pt x="57138" y="342197"/>
                  <a:pt x="71955" y="412753"/>
                </a:cubicBezTo>
                <a:cubicBezTo>
                  <a:pt x="86772" y="483309"/>
                  <a:pt x="85008" y="548573"/>
                  <a:pt x="93122" y="605370"/>
                </a:cubicBezTo>
                <a:cubicBezTo>
                  <a:pt x="101236" y="662167"/>
                  <a:pt x="117817" y="764825"/>
                  <a:pt x="120639" y="753536"/>
                </a:cubicBezTo>
                <a:cubicBezTo>
                  <a:pt x="123461" y="742247"/>
                  <a:pt x="126988" y="632180"/>
                  <a:pt x="110055" y="537636"/>
                </a:cubicBezTo>
                <a:cubicBezTo>
                  <a:pt x="93122" y="443092"/>
                  <a:pt x="35267" y="273759"/>
                  <a:pt x="19039" y="186270"/>
                </a:cubicBezTo>
                <a:cubicBezTo>
                  <a:pt x="2811" y="98781"/>
                  <a:pt x="10924" y="709"/>
                  <a:pt x="84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1" name="フリーフォーム: 図形 2290">
            <a:extLst>
              <a:ext uri="{FF2B5EF4-FFF2-40B4-BE49-F238E27FC236}">
                <a16:creationId xmlns:a16="http://schemas.microsoft.com/office/drawing/2014/main" id="{8282D085-23B2-4E48-B484-36A532837660}"/>
              </a:ext>
            </a:extLst>
          </p:cNvPr>
          <p:cNvSpPr/>
          <p:nvPr/>
        </p:nvSpPr>
        <p:spPr>
          <a:xfrm>
            <a:off x="2990348" y="7142057"/>
            <a:ext cx="354334" cy="430354"/>
          </a:xfrm>
          <a:custGeom>
            <a:avLst/>
            <a:gdLst>
              <a:gd name="connsiteX0" fmla="*/ 347635 w 354334"/>
              <a:gd name="connsiteY0" fmla="*/ 5926 h 430354"/>
              <a:gd name="connsiteX1" fmla="*/ 15319 w 354334"/>
              <a:gd name="connsiteY1" fmla="*/ 403860 h 430354"/>
              <a:gd name="connsiteX2" fmla="*/ 72469 w 354334"/>
              <a:gd name="connsiteY2" fmla="*/ 369993 h 430354"/>
              <a:gd name="connsiteX3" fmla="*/ 222752 w 354334"/>
              <a:gd name="connsiteY3" fmla="*/ 181610 h 430354"/>
              <a:gd name="connsiteX4" fmla="*/ 347635 w 354334"/>
              <a:gd name="connsiteY4" fmla="*/ 5926 h 43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4" h="430354">
                <a:moveTo>
                  <a:pt x="347635" y="5926"/>
                </a:moveTo>
                <a:cubicBezTo>
                  <a:pt x="313063" y="42968"/>
                  <a:pt x="61180" y="343182"/>
                  <a:pt x="15319" y="403860"/>
                </a:cubicBezTo>
                <a:cubicBezTo>
                  <a:pt x="-30542" y="464538"/>
                  <a:pt x="37897" y="407035"/>
                  <a:pt x="72469" y="369993"/>
                </a:cubicBezTo>
                <a:cubicBezTo>
                  <a:pt x="107041" y="332951"/>
                  <a:pt x="171246" y="248285"/>
                  <a:pt x="222752" y="181610"/>
                </a:cubicBezTo>
                <a:cubicBezTo>
                  <a:pt x="274258" y="114935"/>
                  <a:pt x="382207" y="-31116"/>
                  <a:pt x="347635" y="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2" name="フリーフォーム: 図形 2291">
            <a:extLst>
              <a:ext uri="{FF2B5EF4-FFF2-40B4-BE49-F238E27FC236}">
                <a16:creationId xmlns:a16="http://schemas.microsoft.com/office/drawing/2014/main" id="{8FF9385A-ED71-4114-954B-47520EE9F128}"/>
              </a:ext>
            </a:extLst>
          </p:cNvPr>
          <p:cNvSpPr/>
          <p:nvPr/>
        </p:nvSpPr>
        <p:spPr>
          <a:xfrm>
            <a:off x="3001903" y="6449267"/>
            <a:ext cx="324702" cy="1036594"/>
          </a:xfrm>
          <a:custGeom>
            <a:avLst/>
            <a:gdLst>
              <a:gd name="connsiteX0" fmla="*/ 160397 w 324702"/>
              <a:gd name="connsiteY0" fmla="*/ 216 h 1036594"/>
              <a:gd name="connsiteX1" fmla="*/ 219664 w 324702"/>
              <a:gd name="connsiteY1" fmla="*/ 269033 h 1036594"/>
              <a:gd name="connsiteX2" fmla="*/ 270464 w 324702"/>
              <a:gd name="connsiteY2" fmla="*/ 440483 h 1036594"/>
              <a:gd name="connsiteX3" fmla="*/ 297980 w 324702"/>
              <a:gd name="connsiteY3" fmla="*/ 666966 h 1036594"/>
              <a:gd name="connsiteX4" fmla="*/ 306447 w 324702"/>
              <a:gd name="connsiteY4" fmla="*/ 652150 h 1036594"/>
              <a:gd name="connsiteX5" fmla="*/ 289514 w 324702"/>
              <a:gd name="connsiteY5" fmla="*/ 696600 h 1036594"/>
              <a:gd name="connsiteX6" fmla="*/ 18580 w 324702"/>
              <a:gd name="connsiteY6" fmla="*/ 1018333 h 1036594"/>
              <a:gd name="connsiteX7" fmla="*/ 54564 w 324702"/>
              <a:gd name="connsiteY7" fmla="*/ 961183 h 1036594"/>
              <a:gd name="connsiteX8" fmla="*/ 302214 w 324702"/>
              <a:gd name="connsiteY8" fmla="*/ 664850 h 1036594"/>
              <a:gd name="connsiteX9" fmla="*/ 304330 w 324702"/>
              <a:gd name="connsiteY9" fmla="*/ 503983 h 1036594"/>
              <a:gd name="connsiteX10" fmla="*/ 223897 w 324702"/>
              <a:gd name="connsiteY10" fmla="*/ 228816 h 1036594"/>
              <a:gd name="connsiteX11" fmla="*/ 160397 w 324702"/>
              <a:gd name="connsiteY11" fmla="*/ 216 h 103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702" h="1036594">
                <a:moveTo>
                  <a:pt x="160397" y="216"/>
                </a:moveTo>
                <a:cubicBezTo>
                  <a:pt x="159692" y="6919"/>
                  <a:pt x="201320" y="195655"/>
                  <a:pt x="219664" y="269033"/>
                </a:cubicBezTo>
                <a:cubicBezTo>
                  <a:pt x="238008" y="342411"/>
                  <a:pt x="257411" y="374161"/>
                  <a:pt x="270464" y="440483"/>
                </a:cubicBezTo>
                <a:cubicBezTo>
                  <a:pt x="283517" y="506805"/>
                  <a:pt x="291983" y="631688"/>
                  <a:pt x="297980" y="666966"/>
                </a:cubicBezTo>
                <a:cubicBezTo>
                  <a:pt x="303977" y="702244"/>
                  <a:pt x="307858" y="647211"/>
                  <a:pt x="306447" y="652150"/>
                </a:cubicBezTo>
                <a:cubicBezTo>
                  <a:pt x="305036" y="657089"/>
                  <a:pt x="337492" y="635570"/>
                  <a:pt x="289514" y="696600"/>
                </a:cubicBezTo>
                <a:cubicBezTo>
                  <a:pt x="241536" y="757630"/>
                  <a:pt x="57738" y="974236"/>
                  <a:pt x="18580" y="1018333"/>
                </a:cubicBezTo>
                <a:cubicBezTo>
                  <a:pt x="-20578" y="1062430"/>
                  <a:pt x="7292" y="1020097"/>
                  <a:pt x="54564" y="961183"/>
                </a:cubicBezTo>
                <a:cubicBezTo>
                  <a:pt x="101836" y="902269"/>
                  <a:pt x="260586" y="741050"/>
                  <a:pt x="302214" y="664850"/>
                </a:cubicBezTo>
                <a:cubicBezTo>
                  <a:pt x="343842" y="588650"/>
                  <a:pt x="317383" y="576655"/>
                  <a:pt x="304330" y="503983"/>
                </a:cubicBezTo>
                <a:cubicBezTo>
                  <a:pt x="291277" y="431311"/>
                  <a:pt x="247533" y="313482"/>
                  <a:pt x="223897" y="228816"/>
                </a:cubicBezTo>
                <a:cubicBezTo>
                  <a:pt x="200261" y="144150"/>
                  <a:pt x="161102" y="-6487"/>
                  <a:pt x="160397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3" name="フリーフォーム: 図形 2292">
            <a:extLst>
              <a:ext uri="{FF2B5EF4-FFF2-40B4-BE49-F238E27FC236}">
                <a16:creationId xmlns:a16="http://schemas.microsoft.com/office/drawing/2014/main" id="{B8A036F5-4EFE-4AC7-B5E2-835DC9ED4A54}"/>
              </a:ext>
            </a:extLst>
          </p:cNvPr>
          <p:cNvSpPr/>
          <p:nvPr/>
        </p:nvSpPr>
        <p:spPr>
          <a:xfrm>
            <a:off x="2971271" y="6413493"/>
            <a:ext cx="212244" cy="262489"/>
          </a:xfrm>
          <a:custGeom>
            <a:avLst/>
            <a:gdLst>
              <a:gd name="connsiteX0" fmla="*/ 212196 w 212244"/>
              <a:gd name="connsiteY0" fmla="*/ 7 h 262489"/>
              <a:gd name="connsiteX1" fmla="*/ 40746 w 212244"/>
              <a:gd name="connsiteY1" fmla="*/ 158757 h 262489"/>
              <a:gd name="connsiteX2" fmla="*/ 529 w 212244"/>
              <a:gd name="connsiteY2" fmla="*/ 262474 h 262489"/>
              <a:gd name="connsiteX3" fmla="*/ 57679 w 212244"/>
              <a:gd name="connsiteY3" fmla="*/ 165107 h 262489"/>
              <a:gd name="connsiteX4" fmla="*/ 212196 w 212244"/>
              <a:gd name="connsiteY4" fmla="*/ 7 h 26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44" h="262489">
                <a:moveTo>
                  <a:pt x="212196" y="7"/>
                </a:moveTo>
                <a:cubicBezTo>
                  <a:pt x="209374" y="-1051"/>
                  <a:pt x="76024" y="115013"/>
                  <a:pt x="40746" y="158757"/>
                </a:cubicBezTo>
                <a:cubicBezTo>
                  <a:pt x="5468" y="202501"/>
                  <a:pt x="-2293" y="261416"/>
                  <a:pt x="529" y="262474"/>
                </a:cubicBezTo>
                <a:cubicBezTo>
                  <a:pt x="3351" y="263532"/>
                  <a:pt x="22754" y="208852"/>
                  <a:pt x="57679" y="165107"/>
                </a:cubicBezTo>
                <a:cubicBezTo>
                  <a:pt x="92604" y="121363"/>
                  <a:pt x="215018" y="1065"/>
                  <a:pt x="21219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4" name="フリーフォーム: 図形 2293">
            <a:extLst>
              <a:ext uri="{FF2B5EF4-FFF2-40B4-BE49-F238E27FC236}">
                <a16:creationId xmlns:a16="http://schemas.microsoft.com/office/drawing/2014/main" id="{801D50BA-74BE-4762-B9B4-4C07DD437FE3}"/>
              </a:ext>
            </a:extLst>
          </p:cNvPr>
          <p:cNvSpPr/>
          <p:nvPr/>
        </p:nvSpPr>
        <p:spPr>
          <a:xfrm>
            <a:off x="2909411" y="6514969"/>
            <a:ext cx="185194" cy="952955"/>
          </a:xfrm>
          <a:custGeom>
            <a:avLst/>
            <a:gdLst>
              <a:gd name="connsiteX0" fmla="*/ 185156 w 185194"/>
              <a:gd name="connsiteY0" fmla="*/ 131 h 952955"/>
              <a:gd name="connsiteX1" fmla="*/ 60272 w 185194"/>
              <a:gd name="connsiteY1" fmla="*/ 196981 h 952955"/>
              <a:gd name="connsiteX2" fmla="*/ 30639 w 185194"/>
              <a:gd name="connsiteY2" fmla="*/ 277414 h 952955"/>
              <a:gd name="connsiteX3" fmla="*/ 11589 w 185194"/>
              <a:gd name="connsiteY3" fmla="*/ 353614 h 952955"/>
              <a:gd name="connsiteX4" fmla="*/ 7356 w 185194"/>
              <a:gd name="connsiteY4" fmla="*/ 440398 h 952955"/>
              <a:gd name="connsiteX5" fmla="*/ 1006 w 185194"/>
              <a:gd name="connsiteY5" fmla="*/ 484848 h 952955"/>
              <a:gd name="connsiteX6" fmla="*/ 30639 w 185194"/>
              <a:gd name="connsiteY6" fmla="*/ 683814 h 952955"/>
              <a:gd name="connsiteX7" fmla="*/ 102606 w 185194"/>
              <a:gd name="connsiteY7" fmla="*/ 944164 h 952955"/>
              <a:gd name="connsiteX8" fmla="*/ 92022 w 185194"/>
              <a:gd name="connsiteY8" fmla="*/ 861614 h 952955"/>
              <a:gd name="connsiteX9" fmla="*/ 36989 w 185194"/>
              <a:gd name="connsiteY9" fmla="*/ 569514 h 952955"/>
              <a:gd name="connsiteX10" fmla="*/ 72972 w 185194"/>
              <a:gd name="connsiteY10" fmla="*/ 228731 h 952955"/>
              <a:gd name="connsiteX11" fmla="*/ 185156 w 185194"/>
              <a:gd name="connsiteY11" fmla="*/ 131 h 95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194" h="952955">
                <a:moveTo>
                  <a:pt x="185156" y="131"/>
                </a:moveTo>
                <a:cubicBezTo>
                  <a:pt x="183039" y="-5161"/>
                  <a:pt x="86025" y="150767"/>
                  <a:pt x="60272" y="196981"/>
                </a:cubicBezTo>
                <a:cubicBezTo>
                  <a:pt x="34519" y="243195"/>
                  <a:pt x="38753" y="251309"/>
                  <a:pt x="30639" y="277414"/>
                </a:cubicBezTo>
                <a:cubicBezTo>
                  <a:pt x="22525" y="303519"/>
                  <a:pt x="15469" y="326450"/>
                  <a:pt x="11589" y="353614"/>
                </a:cubicBezTo>
                <a:cubicBezTo>
                  <a:pt x="7709" y="380778"/>
                  <a:pt x="9120" y="418526"/>
                  <a:pt x="7356" y="440398"/>
                </a:cubicBezTo>
                <a:cubicBezTo>
                  <a:pt x="5592" y="462270"/>
                  <a:pt x="-2874" y="444279"/>
                  <a:pt x="1006" y="484848"/>
                </a:cubicBezTo>
                <a:cubicBezTo>
                  <a:pt x="4886" y="525417"/>
                  <a:pt x="13706" y="607262"/>
                  <a:pt x="30639" y="683814"/>
                </a:cubicBezTo>
                <a:cubicBezTo>
                  <a:pt x="47572" y="760366"/>
                  <a:pt x="92375" y="914531"/>
                  <a:pt x="102606" y="944164"/>
                </a:cubicBezTo>
                <a:cubicBezTo>
                  <a:pt x="112837" y="973797"/>
                  <a:pt x="102958" y="924056"/>
                  <a:pt x="92022" y="861614"/>
                </a:cubicBezTo>
                <a:cubicBezTo>
                  <a:pt x="81086" y="799172"/>
                  <a:pt x="40164" y="674994"/>
                  <a:pt x="36989" y="569514"/>
                </a:cubicBezTo>
                <a:cubicBezTo>
                  <a:pt x="33814" y="464034"/>
                  <a:pt x="44750" y="327156"/>
                  <a:pt x="72972" y="228731"/>
                </a:cubicBezTo>
                <a:cubicBezTo>
                  <a:pt x="101194" y="130306"/>
                  <a:pt x="187273" y="5423"/>
                  <a:pt x="18515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5" name="フリーフォーム: 図形 2294">
            <a:extLst>
              <a:ext uri="{FF2B5EF4-FFF2-40B4-BE49-F238E27FC236}">
                <a16:creationId xmlns:a16="http://schemas.microsoft.com/office/drawing/2014/main" id="{1A534F30-A576-4680-B16F-00A52CD38AD1}"/>
              </a:ext>
            </a:extLst>
          </p:cNvPr>
          <p:cNvSpPr/>
          <p:nvPr/>
        </p:nvSpPr>
        <p:spPr>
          <a:xfrm>
            <a:off x="2818576" y="6937756"/>
            <a:ext cx="178639" cy="658494"/>
          </a:xfrm>
          <a:custGeom>
            <a:avLst/>
            <a:gdLst>
              <a:gd name="connsiteX0" fmla="*/ 11407 w 178639"/>
              <a:gd name="connsiteY0" fmla="*/ 17611 h 658494"/>
              <a:gd name="connsiteX1" fmla="*/ 19874 w 178639"/>
              <a:gd name="connsiteY1" fmla="*/ 89577 h 658494"/>
              <a:gd name="connsiteX2" fmla="*/ 123591 w 178639"/>
              <a:gd name="connsiteY2" fmla="*/ 402844 h 658494"/>
              <a:gd name="connsiteX3" fmla="*/ 161691 w 178639"/>
              <a:gd name="connsiteY3" fmla="*/ 534077 h 658494"/>
              <a:gd name="connsiteX4" fmla="*/ 142641 w 178639"/>
              <a:gd name="connsiteY4" fmla="*/ 650494 h 658494"/>
              <a:gd name="connsiteX5" fmla="*/ 148991 w 178639"/>
              <a:gd name="connsiteY5" fmla="*/ 639911 h 658494"/>
              <a:gd name="connsiteX6" fmla="*/ 178624 w 178639"/>
              <a:gd name="connsiteY6" fmla="*/ 572177 h 658494"/>
              <a:gd name="connsiteX7" fmla="*/ 144757 w 178639"/>
              <a:gd name="connsiteY7" fmla="*/ 371094 h 658494"/>
              <a:gd name="connsiteX8" fmla="*/ 11407 w 178639"/>
              <a:gd name="connsiteY8" fmla="*/ 17611 h 65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39" h="658494">
                <a:moveTo>
                  <a:pt x="11407" y="17611"/>
                </a:moveTo>
                <a:cubicBezTo>
                  <a:pt x="-9407" y="-29308"/>
                  <a:pt x="1177" y="25372"/>
                  <a:pt x="19874" y="89577"/>
                </a:cubicBezTo>
                <a:cubicBezTo>
                  <a:pt x="38571" y="153783"/>
                  <a:pt x="99955" y="328761"/>
                  <a:pt x="123591" y="402844"/>
                </a:cubicBezTo>
                <a:cubicBezTo>
                  <a:pt x="147227" y="476927"/>
                  <a:pt x="158516" y="492802"/>
                  <a:pt x="161691" y="534077"/>
                </a:cubicBezTo>
                <a:cubicBezTo>
                  <a:pt x="164866" y="575352"/>
                  <a:pt x="144758" y="632855"/>
                  <a:pt x="142641" y="650494"/>
                </a:cubicBezTo>
                <a:cubicBezTo>
                  <a:pt x="140524" y="668133"/>
                  <a:pt x="142994" y="652964"/>
                  <a:pt x="148991" y="639911"/>
                </a:cubicBezTo>
                <a:cubicBezTo>
                  <a:pt x="154988" y="626858"/>
                  <a:pt x="179330" y="616980"/>
                  <a:pt x="178624" y="572177"/>
                </a:cubicBezTo>
                <a:cubicBezTo>
                  <a:pt x="177918" y="527374"/>
                  <a:pt x="172274" y="459994"/>
                  <a:pt x="144757" y="371094"/>
                </a:cubicBezTo>
                <a:cubicBezTo>
                  <a:pt x="117240" y="282194"/>
                  <a:pt x="32221" y="64530"/>
                  <a:pt x="11407" y="1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6" name="フリーフォーム: 図形 2295">
            <a:extLst>
              <a:ext uri="{FF2B5EF4-FFF2-40B4-BE49-F238E27FC236}">
                <a16:creationId xmlns:a16="http://schemas.microsoft.com/office/drawing/2014/main" id="{7E4A6CA1-7BB7-4E3D-B282-4E4F0658A9B2}"/>
              </a:ext>
            </a:extLst>
          </p:cNvPr>
          <p:cNvSpPr/>
          <p:nvPr/>
        </p:nvSpPr>
        <p:spPr>
          <a:xfrm>
            <a:off x="2823630" y="6935436"/>
            <a:ext cx="110150" cy="221083"/>
          </a:xfrm>
          <a:custGeom>
            <a:avLst/>
            <a:gdLst>
              <a:gd name="connsiteX0" fmla="*/ 110070 w 110150"/>
              <a:gd name="connsiteY0" fmla="*/ 221014 h 221083"/>
              <a:gd name="connsiteX1" fmla="*/ 84670 w 110150"/>
              <a:gd name="connsiteY1" fmla="*/ 81314 h 221083"/>
              <a:gd name="connsiteX2" fmla="*/ 44453 w 110150"/>
              <a:gd name="connsiteY2" fmla="*/ 7231 h 221083"/>
              <a:gd name="connsiteX3" fmla="*/ 3 w 110150"/>
              <a:gd name="connsiteY3" fmla="*/ 2997 h 221083"/>
              <a:gd name="connsiteX4" fmla="*/ 42337 w 110150"/>
              <a:gd name="connsiteY4" fmla="*/ 5114 h 221083"/>
              <a:gd name="connsiteX5" fmla="*/ 91020 w 110150"/>
              <a:gd name="connsiteY5" fmla="*/ 62264 h 221083"/>
              <a:gd name="connsiteX6" fmla="*/ 110070 w 110150"/>
              <a:gd name="connsiteY6" fmla="*/ 221014 h 22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50" h="221083">
                <a:moveTo>
                  <a:pt x="110070" y="221014"/>
                </a:moveTo>
                <a:cubicBezTo>
                  <a:pt x="109012" y="224189"/>
                  <a:pt x="95606" y="116944"/>
                  <a:pt x="84670" y="81314"/>
                </a:cubicBezTo>
                <a:cubicBezTo>
                  <a:pt x="73734" y="45684"/>
                  <a:pt x="58564" y="20284"/>
                  <a:pt x="44453" y="7231"/>
                </a:cubicBezTo>
                <a:cubicBezTo>
                  <a:pt x="30342" y="-5822"/>
                  <a:pt x="356" y="3350"/>
                  <a:pt x="3" y="2997"/>
                </a:cubicBezTo>
                <a:cubicBezTo>
                  <a:pt x="-350" y="2644"/>
                  <a:pt x="27168" y="-4764"/>
                  <a:pt x="42337" y="5114"/>
                </a:cubicBezTo>
                <a:cubicBezTo>
                  <a:pt x="57506" y="14992"/>
                  <a:pt x="80437" y="32631"/>
                  <a:pt x="91020" y="62264"/>
                </a:cubicBezTo>
                <a:cubicBezTo>
                  <a:pt x="101603" y="91897"/>
                  <a:pt x="111128" y="217839"/>
                  <a:pt x="110070" y="22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7" name="フリーフォーム: 図形 2296">
            <a:extLst>
              <a:ext uri="{FF2B5EF4-FFF2-40B4-BE49-F238E27FC236}">
                <a16:creationId xmlns:a16="http://schemas.microsoft.com/office/drawing/2014/main" id="{9387E40A-3B8A-4E2C-B946-19B0843F3ADE}"/>
              </a:ext>
            </a:extLst>
          </p:cNvPr>
          <p:cNvSpPr/>
          <p:nvPr/>
        </p:nvSpPr>
        <p:spPr>
          <a:xfrm>
            <a:off x="2368542" y="6538321"/>
            <a:ext cx="200072" cy="382006"/>
          </a:xfrm>
          <a:custGeom>
            <a:avLst/>
            <a:gdLst>
              <a:gd name="connsiteX0" fmla="*/ 190508 w 200072"/>
              <a:gd name="connsiteY0" fmla="*/ 62 h 382006"/>
              <a:gd name="connsiteX1" fmla="*/ 190508 w 200072"/>
              <a:gd name="connsiteY1" fmla="*/ 120712 h 382006"/>
              <a:gd name="connsiteX2" fmla="*/ 141825 w 200072"/>
              <a:gd name="connsiteY2" fmla="*/ 179979 h 382006"/>
              <a:gd name="connsiteX3" fmla="*/ 65625 w 200072"/>
              <a:gd name="connsiteY3" fmla="*/ 368362 h 382006"/>
              <a:gd name="connsiteX4" fmla="*/ 8 w 200072"/>
              <a:gd name="connsiteY4" fmla="*/ 366246 h 382006"/>
              <a:gd name="connsiteX5" fmla="*/ 69858 w 200072"/>
              <a:gd name="connsiteY5" fmla="*/ 357779 h 382006"/>
              <a:gd name="connsiteX6" fmla="*/ 190508 w 200072"/>
              <a:gd name="connsiteY6" fmla="*/ 137646 h 382006"/>
              <a:gd name="connsiteX7" fmla="*/ 190508 w 200072"/>
              <a:gd name="connsiteY7" fmla="*/ 62 h 38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72" h="382006">
                <a:moveTo>
                  <a:pt x="190508" y="62"/>
                </a:moveTo>
                <a:cubicBezTo>
                  <a:pt x="190508" y="-2760"/>
                  <a:pt x="198622" y="90726"/>
                  <a:pt x="190508" y="120712"/>
                </a:cubicBezTo>
                <a:cubicBezTo>
                  <a:pt x="182394" y="150698"/>
                  <a:pt x="162639" y="138704"/>
                  <a:pt x="141825" y="179979"/>
                </a:cubicBezTo>
                <a:cubicBezTo>
                  <a:pt x="121011" y="221254"/>
                  <a:pt x="89261" y="337318"/>
                  <a:pt x="65625" y="368362"/>
                </a:cubicBezTo>
                <a:cubicBezTo>
                  <a:pt x="41989" y="399407"/>
                  <a:pt x="-698" y="368010"/>
                  <a:pt x="8" y="366246"/>
                </a:cubicBezTo>
                <a:cubicBezTo>
                  <a:pt x="714" y="364482"/>
                  <a:pt x="38108" y="395879"/>
                  <a:pt x="69858" y="357779"/>
                </a:cubicBezTo>
                <a:cubicBezTo>
                  <a:pt x="101608" y="319679"/>
                  <a:pt x="168989" y="195501"/>
                  <a:pt x="190508" y="137646"/>
                </a:cubicBezTo>
                <a:cubicBezTo>
                  <a:pt x="212027" y="79791"/>
                  <a:pt x="190508" y="2884"/>
                  <a:pt x="19050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8" name="フリーフォーム: 図形 2297">
            <a:extLst>
              <a:ext uri="{FF2B5EF4-FFF2-40B4-BE49-F238E27FC236}">
                <a16:creationId xmlns:a16="http://schemas.microsoft.com/office/drawing/2014/main" id="{9208817C-7A1A-4062-8FED-830B13024111}"/>
              </a:ext>
            </a:extLst>
          </p:cNvPr>
          <p:cNvSpPr/>
          <p:nvPr/>
        </p:nvSpPr>
        <p:spPr>
          <a:xfrm>
            <a:off x="2381524" y="6596663"/>
            <a:ext cx="144268" cy="302736"/>
          </a:xfrm>
          <a:custGeom>
            <a:avLst/>
            <a:gdLst>
              <a:gd name="connsiteX0" fmla="*/ 105559 w 144268"/>
              <a:gd name="connsiteY0" fmla="*/ 987 h 302736"/>
              <a:gd name="connsiteX1" fmla="*/ 107676 w 144268"/>
              <a:gd name="connsiteY1" fmla="*/ 111054 h 302736"/>
              <a:gd name="connsiteX2" fmla="*/ 63226 w 144268"/>
              <a:gd name="connsiteY2" fmla="*/ 199954 h 302736"/>
              <a:gd name="connsiteX3" fmla="*/ 1843 w 144268"/>
              <a:gd name="connsiteY3" fmla="*/ 299437 h 302736"/>
              <a:gd name="connsiteX4" fmla="*/ 139426 w 144268"/>
              <a:gd name="connsiteY4" fmla="*/ 70837 h 302736"/>
              <a:gd name="connsiteX5" fmla="*/ 105559 w 144268"/>
              <a:gd name="connsiteY5" fmla="*/ 987 h 3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68" h="302736">
                <a:moveTo>
                  <a:pt x="105559" y="987"/>
                </a:moveTo>
                <a:cubicBezTo>
                  <a:pt x="100267" y="7690"/>
                  <a:pt x="114732" y="77893"/>
                  <a:pt x="107676" y="111054"/>
                </a:cubicBezTo>
                <a:cubicBezTo>
                  <a:pt x="100620" y="144215"/>
                  <a:pt x="80865" y="168557"/>
                  <a:pt x="63226" y="199954"/>
                </a:cubicBezTo>
                <a:cubicBezTo>
                  <a:pt x="45587" y="231351"/>
                  <a:pt x="-10857" y="320956"/>
                  <a:pt x="1843" y="299437"/>
                </a:cubicBezTo>
                <a:cubicBezTo>
                  <a:pt x="14543" y="277918"/>
                  <a:pt x="119318" y="119520"/>
                  <a:pt x="139426" y="70837"/>
                </a:cubicBezTo>
                <a:cubicBezTo>
                  <a:pt x="159534" y="22154"/>
                  <a:pt x="110851" y="-5716"/>
                  <a:pt x="105559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9" name="フリーフォーム: 図形 2298">
            <a:extLst>
              <a:ext uri="{FF2B5EF4-FFF2-40B4-BE49-F238E27FC236}">
                <a16:creationId xmlns:a16="http://schemas.microsoft.com/office/drawing/2014/main" id="{4DB247FD-68B1-48F0-8167-55AD8DF1F15A}"/>
              </a:ext>
            </a:extLst>
          </p:cNvPr>
          <p:cNvSpPr/>
          <p:nvPr/>
        </p:nvSpPr>
        <p:spPr>
          <a:xfrm>
            <a:off x="2362525" y="6548966"/>
            <a:ext cx="175643" cy="269713"/>
          </a:xfrm>
          <a:custGeom>
            <a:avLst/>
            <a:gdLst>
              <a:gd name="connsiteX0" fmla="*/ 175358 w 175643"/>
              <a:gd name="connsiteY0" fmla="*/ 1 h 269713"/>
              <a:gd name="connsiteX1" fmla="*/ 84342 w 175643"/>
              <a:gd name="connsiteY1" fmla="*/ 80434 h 269713"/>
              <a:gd name="connsiteX2" fmla="*/ 44125 w 175643"/>
              <a:gd name="connsiteY2" fmla="*/ 150284 h 269713"/>
              <a:gd name="connsiteX3" fmla="*/ 1792 w 175643"/>
              <a:gd name="connsiteY3" fmla="*/ 268817 h 269713"/>
              <a:gd name="connsiteX4" fmla="*/ 107625 w 175643"/>
              <a:gd name="connsiteY4" fmla="*/ 82551 h 269713"/>
              <a:gd name="connsiteX5" fmla="*/ 175358 w 175643"/>
              <a:gd name="connsiteY5" fmla="*/ 1 h 26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43" h="269713">
                <a:moveTo>
                  <a:pt x="175358" y="1"/>
                </a:moveTo>
                <a:cubicBezTo>
                  <a:pt x="171478" y="-352"/>
                  <a:pt x="106214" y="55387"/>
                  <a:pt x="84342" y="80434"/>
                </a:cubicBezTo>
                <a:cubicBezTo>
                  <a:pt x="62470" y="105481"/>
                  <a:pt x="57883" y="118887"/>
                  <a:pt x="44125" y="150284"/>
                </a:cubicBezTo>
                <a:cubicBezTo>
                  <a:pt x="30367" y="181681"/>
                  <a:pt x="-8791" y="280106"/>
                  <a:pt x="1792" y="268817"/>
                </a:cubicBezTo>
                <a:cubicBezTo>
                  <a:pt x="12375" y="257528"/>
                  <a:pt x="72347" y="127001"/>
                  <a:pt x="107625" y="82551"/>
                </a:cubicBezTo>
                <a:cubicBezTo>
                  <a:pt x="142903" y="38101"/>
                  <a:pt x="179238" y="354"/>
                  <a:pt x="175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0" name="フリーフォーム: 図形 2299">
            <a:extLst>
              <a:ext uri="{FF2B5EF4-FFF2-40B4-BE49-F238E27FC236}">
                <a16:creationId xmlns:a16="http://schemas.microsoft.com/office/drawing/2014/main" id="{FB791A96-ACE8-4051-9A81-51604851DD79}"/>
              </a:ext>
            </a:extLst>
          </p:cNvPr>
          <p:cNvSpPr/>
          <p:nvPr/>
        </p:nvSpPr>
        <p:spPr>
          <a:xfrm>
            <a:off x="2342948" y="6646302"/>
            <a:ext cx="135839" cy="188609"/>
          </a:xfrm>
          <a:custGeom>
            <a:avLst/>
            <a:gdLst>
              <a:gd name="connsiteX0" fmla="*/ 135669 w 135839"/>
              <a:gd name="connsiteY0" fmla="*/ 31 h 188609"/>
              <a:gd name="connsiteX1" fmla="*/ 74285 w 135839"/>
              <a:gd name="connsiteY1" fmla="*/ 143965 h 188609"/>
              <a:gd name="connsiteX2" fmla="*/ 202 w 135839"/>
              <a:gd name="connsiteY2" fmla="*/ 188415 h 188609"/>
              <a:gd name="connsiteX3" fmla="*/ 55235 w 135839"/>
              <a:gd name="connsiteY3" fmla="*/ 131265 h 188609"/>
              <a:gd name="connsiteX4" fmla="*/ 135669 w 135839"/>
              <a:gd name="connsiteY4" fmla="*/ 31 h 1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39" h="188609">
                <a:moveTo>
                  <a:pt x="135669" y="31"/>
                </a:moveTo>
                <a:cubicBezTo>
                  <a:pt x="138844" y="2148"/>
                  <a:pt x="96863" y="112568"/>
                  <a:pt x="74285" y="143965"/>
                </a:cubicBezTo>
                <a:cubicBezTo>
                  <a:pt x="51707" y="175362"/>
                  <a:pt x="3377" y="190532"/>
                  <a:pt x="202" y="188415"/>
                </a:cubicBezTo>
                <a:cubicBezTo>
                  <a:pt x="-2973" y="186298"/>
                  <a:pt x="31952" y="159840"/>
                  <a:pt x="55235" y="131265"/>
                </a:cubicBezTo>
                <a:cubicBezTo>
                  <a:pt x="78518" y="102690"/>
                  <a:pt x="132494" y="-2086"/>
                  <a:pt x="13566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1" name="フリーフォーム: 図形 2300">
            <a:extLst>
              <a:ext uri="{FF2B5EF4-FFF2-40B4-BE49-F238E27FC236}">
                <a16:creationId xmlns:a16="http://schemas.microsoft.com/office/drawing/2014/main" id="{05012F9F-51BA-4D0A-988E-5E36F07596AF}"/>
              </a:ext>
            </a:extLst>
          </p:cNvPr>
          <p:cNvSpPr/>
          <p:nvPr/>
        </p:nvSpPr>
        <p:spPr>
          <a:xfrm>
            <a:off x="2851558" y="6180484"/>
            <a:ext cx="76664" cy="323666"/>
          </a:xfrm>
          <a:custGeom>
            <a:avLst/>
            <a:gdLst>
              <a:gd name="connsiteX0" fmla="*/ 75792 w 76664"/>
              <a:gd name="connsiteY0" fmla="*/ 183 h 323666"/>
              <a:gd name="connsiteX1" fmla="*/ 39809 w 76664"/>
              <a:gd name="connsiteY1" fmla="*/ 262649 h 323666"/>
              <a:gd name="connsiteX2" fmla="*/ 1709 w 76664"/>
              <a:gd name="connsiteY2" fmla="*/ 307099 h 323666"/>
              <a:gd name="connsiteX3" fmla="*/ 75792 w 76664"/>
              <a:gd name="connsiteY3" fmla="*/ 183 h 32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4" h="323666">
                <a:moveTo>
                  <a:pt x="75792" y="183"/>
                </a:moveTo>
                <a:cubicBezTo>
                  <a:pt x="82142" y="-7225"/>
                  <a:pt x="52156" y="211496"/>
                  <a:pt x="39809" y="262649"/>
                </a:cubicBezTo>
                <a:cubicBezTo>
                  <a:pt x="27462" y="313802"/>
                  <a:pt x="-8169" y="344493"/>
                  <a:pt x="1709" y="307099"/>
                </a:cubicBezTo>
                <a:cubicBezTo>
                  <a:pt x="11587" y="269705"/>
                  <a:pt x="69442" y="7591"/>
                  <a:pt x="75792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2" name="フリーフォーム: 図形 2301">
            <a:extLst>
              <a:ext uri="{FF2B5EF4-FFF2-40B4-BE49-F238E27FC236}">
                <a16:creationId xmlns:a16="http://schemas.microsoft.com/office/drawing/2014/main" id="{3C50CE43-3A43-40AB-93AD-550B8D7FC8FD}"/>
              </a:ext>
            </a:extLst>
          </p:cNvPr>
          <p:cNvSpPr/>
          <p:nvPr/>
        </p:nvSpPr>
        <p:spPr>
          <a:xfrm>
            <a:off x="2573864" y="6062124"/>
            <a:ext cx="355627" cy="497484"/>
          </a:xfrm>
          <a:custGeom>
            <a:avLst/>
            <a:gdLst>
              <a:gd name="connsiteX0" fmla="*/ 355603 w 355627"/>
              <a:gd name="connsiteY0" fmla="*/ 9 h 497484"/>
              <a:gd name="connsiteX1" fmla="*/ 162986 w 355627"/>
              <a:gd name="connsiteY1" fmla="*/ 88909 h 497484"/>
              <a:gd name="connsiteX2" fmla="*/ 61386 w 355627"/>
              <a:gd name="connsiteY2" fmla="*/ 315393 h 497484"/>
              <a:gd name="connsiteX3" fmla="*/ 3 w 355627"/>
              <a:gd name="connsiteY3" fmla="*/ 497426 h 497484"/>
              <a:gd name="connsiteX4" fmla="*/ 59269 w 355627"/>
              <a:gd name="connsiteY4" fmla="*/ 332326 h 497484"/>
              <a:gd name="connsiteX5" fmla="*/ 175686 w 355627"/>
              <a:gd name="connsiteY5" fmla="*/ 93143 h 497484"/>
              <a:gd name="connsiteX6" fmla="*/ 355603 w 355627"/>
              <a:gd name="connsiteY6" fmla="*/ 9 h 4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27" h="497484">
                <a:moveTo>
                  <a:pt x="355603" y="9"/>
                </a:moveTo>
                <a:cubicBezTo>
                  <a:pt x="353486" y="-697"/>
                  <a:pt x="212022" y="36345"/>
                  <a:pt x="162986" y="88909"/>
                </a:cubicBezTo>
                <a:cubicBezTo>
                  <a:pt x="113950" y="141473"/>
                  <a:pt x="88550" y="247307"/>
                  <a:pt x="61386" y="315393"/>
                </a:cubicBezTo>
                <a:cubicBezTo>
                  <a:pt x="34222" y="383479"/>
                  <a:pt x="356" y="494604"/>
                  <a:pt x="3" y="497426"/>
                </a:cubicBezTo>
                <a:cubicBezTo>
                  <a:pt x="-350" y="500248"/>
                  <a:pt x="29988" y="399707"/>
                  <a:pt x="59269" y="332326"/>
                </a:cubicBezTo>
                <a:cubicBezTo>
                  <a:pt x="88549" y="264946"/>
                  <a:pt x="127355" y="147471"/>
                  <a:pt x="175686" y="93143"/>
                </a:cubicBezTo>
                <a:cubicBezTo>
                  <a:pt x="224017" y="38815"/>
                  <a:pt x="357720" y="715"/>
                  <a:pt x="35560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3" name="フリーフォーム: 図形 2302">
            <a:extLst>
              <a:ext uri="{FF2B5EF4-FFF2-40B4-BE49-F238E27FC236}">
                <a16:creationId xmlns:a16="http://schemas.microsoft.com/office/drawing/2014/main" id="{590AF096-0A9B-4E32-9FCB-8089B9015CC3}"/>
              </a:ext>
            </a:extLst>
          </p:cNvPr>
          <p:cNvSpPr/>
          <p:nvPr/>
        </p:nvSpPr>
        <p:spPr>
          <a:xfrm>
            <a:off x="2575960" y="6472538"/>
            <a:ext cx="357860" cy="91303"/>
          </a:xfrm>
          <a:custGeom>
            <a:avLst/>
            <a:gdLst>
              <a:gd name="connsiteX0" fmla="*/ 23 w 357860"/>
              <a:gd name="connsiteY0" fmla="*/ 63729 h 91303"/>
              <a:gd name="connsiteX1" fmla="*/ 251907 w 357860"/>
              <a:gd name="connsiteY1" fmla="*/ 229 h 91303"/>
              <a:gd name="connsiteX2" fmla="*/ 357740 w 357860"/>
              <a:gd name="connsiteY2" fmla="*/ 91245 h 91303"/>
              <a:gd name="connsiteX3" fmla="*/ 266723 w 357860"/>
              <a:gd name="connsiteY3" fmla="*/ 15045 h 91303"/>
              <a:gd name="connsiteX4" fmla="*/ 23 w 357860"/>
              <a:gd name="connsiteY4" fmla="*/ 63729 h 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60" h="91303">
                <a:moveTo>
                  <a:pt x="23" y="63729"/>
                </a:moveTo>
                <a:cubicBezTo>
                  <a:pt x="-2446" y="61260"/>
                  <a:pt x="192288" y="-4357"/>
                  <a:pt x="251907" y="229"/>
                </a:cubicBezTo>
                <a:cubicBezTo>
                  <a:pt x="311526" y="4815"/>
                  <a:pt x="355271" y="88776"/>
                  <a:pt x="357740" y="91245"/>
                </a:cubicBezTo>
                <a:cubicBezTo>
                  <a:pt x="360209" y="93714"/>
                  <a:pt x="324578" y="16809"/>
                  <a:pt x="266723" y="15045"/>
                </a:cubicBezTo>
                <a:cubicBezTo>
                  <a:pt x="208868" y="13281"/>
                  <a:pt x="2492" y="66198"/>
                  <a:pt x="23" y="63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1E5F0480-AFBB-49DB-A40C-4C21C85B3FDF}"/>
              </a:ext>
            </a:extLst>
          </p:cNvPr>
          <p:cNvSpPr/>
          <p:nvPr/>
        </p:nvSpPr>
        <p:spPr>
          <a:xfrm>
            <a:off x="2829088" y="6581555"/>
            <a:ext cx="98646" cy="282652"/>
          </a:xfrm>
          <a:custGeom>
            <a:avLst/>
            <a:gdLst>
              <a:gd name="connsiteX0" fmla="*/ 98262 w 98646"/>
              <a:gd name="connsiteY0" fmla="*/ 3395 h 282652"/>
              <a:gd name="connsiteX1" fmla="*/ 7245 w 98646"/>
              <a:gd name="connsiteY1" fmla="*/ 270095 h 282652"/>
              <a:gd name="connsiteX2" fmla="*/ 9362 w 98646"/>
              <a:gd name="connsiteY2" fmla="*/ 227762 h 282652"/>
              <a:gd name="connsiteX3" fmla="*/ 38995 w 98646"/>
              <a:gd name="connsiteY3" fmla="*/ 126162 h 282652"/>
              <a:gd name="connsiteX4" fmla="*/ 98262 w 98646"/>
              <a:gd name="connsiteY4" fmla="*/ 3395 h 28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46" h="282652">
                <a:moveTo>
                  <a:pt x="98262" y="3395"/>
                </a:moveTo>
                <a:cubicBezTo>
                  <a:pt x="92970" y="27384"/>
                  <a:pt x="22062" y="232701"/>
                  <a:pt x="7245" y="270095"/>
                </a:cubicBezTo>
                <a:cubicBezTo>
                  <a:pt x="-7572" y="307490"/>
                  <a:pt x="4070" y="251751"/>
                  <a:pt x="9362" y="227762"/>
                </a:cubicBezTo>
                <a:cubicBezTo>
                  <a:pt x="14654" y="203773"/>
                  <a:pt x="25237" y="163204"/>
                  <a:pt x="38995" y="126162"/>
                </a:cubicBezTo>
                <a:cubicBezTo>
                  <a:pt x="52753" y="89120"/>
                  <a:pt x="103554" y="-20594"/>
                  <a:pt x="98262" y="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452C98A3-D767-472F-A3BB-1EB6F88917E8}"/>
              </a:ext>
            </a:extLst>
          </p:cNvPr>
          <p:cNvSpPr/>
          <p:nvPr/>
        </p:nvSpPr>
        <p:spPr>
          <a:xfrm>
            <a:off x="2813007" y="6498222"/>
            <a:ext cx="50015" cy="340875"/>
          </a:xfrm>
          <a:custGeom>
            <a:avLst/>
            <a:gdLst>
              <a:gd name="connsiteX0" fmla="*/ 48726 w 50015"/>
              <a:gd name="connsiteY0" fmla="*/ 2061 h 340875"/>
              <a:gd name="connsiteX1" fmla="*/ 25443 w 50015"/>
              <a:gd name="connsiteY1" fmla="*/ 209495 h 340875"/>
              <a:gd name="connsiteX2" fmla="*/ 43 w 50015"/>
              <a:gd name="connsiteY2" fmla="*/ 340728 h 340875"/>
              <a:gd name="connsiteX3" fmla="*/ 31793 w 50015"/>
              <a:gd name="connsiteY3" fmla="*/ 232778 h 340875"/>
              <a:gd name="connsiteX4" fmla="*/ 44493 w 50015"/>
              <a:gd name="connsiteY4" fmla="*/ 112128 h 340875"/>
              <a:gd name="connsiteX5" fmla="*/ 48726 w 50015"/>
              <a:gd name="connsiteY5" fmla="*/ 2061 h 3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15" h="340875">
                <a:moveTo>
                  <a:pt x="48726" y="2061"/>
                </a:moveTo>
                <a:cubicBezTo>
                  <a:pt x="45551" y="18289"/>
                  <a:pt x="33557" y="153051"/>
                  <a:pt x="25443" y="209495"/>
                </a:cubicBezTo>
                <a:cubicBezTo>
                  <a:pt x="17329" y="265939"/>
                  <a:pt x="-1015" y="336848"/>
                  <a:pt x="43" y="340728"/>
                </a:cubicBezTo>
                <a:cubicBezTo>
                  <a:pt x="1101" y="344609"/>
                  <a:pt x="24385" y="270878"/>
                  <a:pt x="31793" y="232778"/>
                </a:cubicBezTo>
                <a:cubicBezTo>
                  <a:pt x="39201" y="194678"/>
                  <a:pt x="40260" y="154814"/>
                  <a:pt x="44493" y="112128"/>
                </a:cubicBezTo>
                <a:cubicBezTo>
                  <a:pt x="48726" y="69442"/>
                  <a:pt x="51901" y="-14167"/>
                  <a:pt x="48726" y="2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09A3ECB1-A70E-4356-A3EA-4269A6F29BC0}"/>
              </a:ext>
            </a:extLst>
          </p:cNvPr>
          <p:cNvSpPr/>
          <p:nvPr/>
        </p:nvSpPr>
        <p:spPr>
          <a:xfrm>
            <a:off x="2484551" y="6815596"/>
            <a:ext cx="350958" cy="30026"/>
          </a:xfrm>
          <a:custGeom>
            <a:avLst/>
            <a:gdLst>
              <a:gd name="connsiteX0" fmla="*/ 416 w 350958"/>
              <a:gd name="connsiteY0" fmla="*/ 29704 h 30026"/>
              <a:gd name="connsiteX1" fmla="*/ 334849 w 350958"/>
              <a:gd name="connsiteY1" fmla="*/ 14887 h 30026"/>
              <a:gd name="connsiteX2" fmla="*/ 267116 w 350958"/>
              <a:gd name="connsiteY2" fmla="*/ 71 h 30026"/>
              <a:gd name="connsiteX3" fmla="*/ 416 w 350958"/>
              <a:gd name="connsiteY3" fmla="*/ 29704 h 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58" h="30026">
                <a:moveTo>
                  <a:pt x="416" y="29704"/>
                </a:moveTo>
                <a:cubicBezTo>
                  <a:pt x="11705" y="32173"/>
                  <a:pt x="290399" y="19826"/>
                  <a:pt x="334849" y="14887"/>
                </a:cubicBezTo>
                <a:cubicBezTo>
                  <a:pt x="379299" y="9948"/>
                  <a:pt x="323560" y="-987"/>
                  <a:pt x="267116" y="71"/>
                </a:cubicBezTo>
                <a:cubicBezTo>
                  <a:pt x="210672" y="1129"/>
                  <a:pt x="-10873" y="27235"/>
                  <a:pt x="416" y="29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B79635BC-8EB2-4E2F-B548-042E68F2BBF5}"/>
              </a:ext>
            </a:extLst>
          </p:cNvPr>
          <p:cNvSpPr/>
          <p:nvPr/>
        </p:nvSpPr>
        <p:spPr>
          <a:xfrm>
            <a:off x="2495550" y="6791208"/>
            <a:ext cx="456944" cy="135915"/>
          </a:xfrm>
          <a:custGeom>
            <a:avLst/>
            <a:gdLst>
              <a:gd name="connsiteX0" fmla="*/ 0 w 456944"/>
              <a:gd name="connsiteY0" fmla="*/ 71025 h 135915"/>
              <a:gd name="connsiteX1" fmla="*/ 336550 w 456944"/>
              <a:gd name="connsiteY1" fmla="*/ 94309 h 135915"/>
              <a:gd name="connsiteX2" fmla="*/ 353483 w 456944"/>
              <a:gd name="connsiteY2" fmla="*/ 134525 h 135915"/>
              <a:gd name="connsiteX3" fmla="*/ 406400 w 456944"/>
              <a:gd name="connsiteY3" fmla="*/ 39275 h 135915"/>
              <a:gd name="connsiteX4" fmla="*/ 455083 w 456944"/>
              <a:gd name="connsiteY4" fmla="*/ 15992 h 135915"/>
              <a:gd name="connsiteX5" fmla="*/ 338667 w 456944"/>
              <a:gd name="connsiteY5" fmla="*/ 28692 h 135915"/>
              <a:gd name="connsiteX6" fmla="*/ 452967 w 456944"/>
              <a:gd name="connsiteY6" fmla="*/ 3292 h 135915"/>
              <a:gd name="connsiteX7" fmla="*/ 370417 w 456944"/>
              <a:gd name="connsiteY7" fmla="*/ 115475 h 135915"/>
              <a:gd name="connsiteX8" fmla="*/ 325967 w 456944"/>
              <a:gd name="connsiteY8" fmla="*/ 104892 h 135915"/>
              <a:gd name="connsiteX9" fmla="*/ 0 w 456944"/>
              <a:gd name="connsiteY9" fmla="*/ 71025 h 1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944" h="135915">
                <a:moveTo>
                  <a:pt x="0" y="71025"/>
                </a:moveTo>
                <a:cubicBezTo>
                  <a:pt x="1764" y="69261"/>
                  <a:pt x="277636" y="83726"/>
                  <a:pt x="336550" y="94309"/>
                </a:cubicBezTo>
                <a:cubicBezTo>
                  <a:pt x="395464" y="104892"/>
                  <a:pt x="341841" y="143697"/>
                  <a:pt x="353483" y="134525"/>
                </a:cubicBezTo>
                <a:cubicBezTo>
                  <a:pt x="365125" y="125353"/>
                  <a:pt x="389467" y="59030"/>
                  <a:pt x="406400" y="39275"/>
                </a:cubicBezTo>
                <a:cubicBezTo>
                  <a:pt x="423333" y="19520"/>
                  <a:pt x="466372" y="17756"/>
                  <a:pt x="455083" y="15992"/>
                </a:cubicBezTo>
                <a:cubicBezTo>
                  <a:pt x="443794" y="14228"/>
                  <a:pt x="339020" y="30809"/>
                  <a:pt x="338667" y="28692"/>
                </a:cubicBezTo>
                <a:cubicBezTo>
                  <a:pt x="338314" y="26575"/>
                  <a:pt x="447675" y="-11172"/>
                  <a:pt x="452967" y="3292"/>
                </a:cubicBezTo>
                <a:cubicBezTo>
                  <a:pt x="458259" y="17756"/>
                  <a:pt x="391584" y="98542"/>
                  <a:pt x="370417" y="115475"/>
                </a:cubicBezTo>
                <a:cubicBezTo>
                  <a:pt x="349250" y="132408"/>
                  <a:pt x="385939" y="110889"/>
                  <a:pt x="325967" y="104892"/>
                </a:cubicBezTo>
                <a:lnTo>
                  <a:pt x="0" y="71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2F305AE-88C3-4B6E-9441-BF2558FA7B5F}"/>
              </a:ext>
            </a:extLst>
          </p:cNvPr>
          <p:cNvSpPr/>
          <p:nvPr/>
        </p:nvSpPr>
        <p:spPr>
          <a:xfrm>
            <a:off x="2081019" y="6458679"/>
            <a:ext cx="217255" cy="404142"/>
          </a:xfrm>
          <a:custGeom>
            <a:avLst/>
            <a:gdLst>
              <a:gd name="connsiteX0" fmla="*/ 215564 w 217255"/>
              <a:gd name="connsiteY0" fmla="*/ 5621 h 404142"/>
              <a:gd name="connsiteX1" fmla="*/ 12364 w 217255"/>
              <a:gd name="connsiteY1" fmla="*/ 386621 h 404142"/>
              <a:gd name="connsiteX2" fmla="*/ 31414 w 217255"/>
              <a:gd name="connsiteY2" fmla="*/ 323121 h 404142"/>
              <a:gd name="connsiteX3" fmla="*/ 105498 w 217255"/>
              <a:gd name="connsiteY3" fmla="*/ 170721 h 404142"/>
              <a:gd name="connsiteX4" fmla="*/ 215564 w 217255"/>
              <a:gd name="connsiteY4" fmla="*/ 5621 h 40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55" h="404142">
                <a:moveTo>
                  <a:pt x="215564" y="5621"/>
                </a:moveTo>
                <a:cubicBezTo>
                  <a:pt x="200042" y="41604"/>
                  <a:pt x="43056" y="333704"/>
                  <a:pt x="12364" y="386621"/>
                </a:cubicBezTo>
                <a:cubicBezTo>
                  <a:pt x="-18328" y="439538"/>
                  <a:pt x="15892" y="359104"/>
                  <a:pt x="31414" y="323121"/>
                </a:cubicBezTo>
                <a:cubicBezTo>
                  <a:pt x="46936" y="287138"/>
                  <a:pt x="75512" y="225402"/>
                  <a:pt x="105498" y="170721"/>
                </a:cubicBezTo>
                <a:cubicBezTo>
                  <a:pt x="135484" y="116041"/>
                  <a:pt x="231086" y="-30362"/>
                  <a:pt x="215564" y="5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05731601-D122-4F9F-9F53-087CAD26C9A3}"/>
              </a:ext>
            </a:extLst>
          </p:cNvPr>
          <p:cNvSpPr/>
          <p:nvPr/>
        </p:nvSpPr>
        <p:spPr>
          <a:xfrm>
            <a:off x="1931665" y="6339268"/>
            <a:ext cx="314831" cy="513022"/>
          </a:xfrm>
          <a:custGeom>
            <a:avLst/>
            <a:gdLst>
              <a:gd name="connsiteX0" fmla="*/ 314118 w 314831"/>
              <a:gd name="connsiteY0" fmla="*/ 149 h 513022"/>
              <a:gd name="connsiteX1" fmla="*/ 256968 w 314831"/>
              <a:gd name="connsiteY1" fmla="*/ 222399 h 513022"/>
              <a:gd name="connsiteX2" fmla="*/ 157485 w 314831"/>
              <a:gd name="connsiteY2" fmla="*/ 431949 h 513022"/>
              <a:gd name="connsiteX3" fmla="*/ 852 w 314831"/>
              <a:gd name="connsiteY3" fmla="*/ 512382 h 513022"/>
              <a:gd name="connsiteX4" fmla="*/ 100335 w 314831"/>
              <a:gd name="connsiteY4" fmla="*/ 457349 h 513022"/>
              <a:gd name="connsiteX5" fmla="*/ 218868 w 314831"/>
              <a:gd name="connsiteY5" fmla="*/ 256265 h 513022"/>
              <a:gd name="connsiteX6" fmla="*/ 314118 w 314831"/>
              <a:gd name="connsiteY6" fmla="*/ 149 h 5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831" h="513022">
                <a:moveTo>
                  <a:pt x="314118" y="149"/>
                </a:moveTo>
                <a:cubicBezTo>
                  <a:pt x="320468" y="-5495"/>
                  <a:pt x="283073" y="150432"/>
                  <a:pt x="256968" y="222399"/>
                </a:cubicBezTo>
                <a:cubicBezTo>
                  <a:pt x="230863" y="294366"/>
                  <a:pt x="200171" y="383619"/>
                  <a:pt x="157485" y="431949"/>
                </a:cubicBezTo>
                <a:cubicBezTo>
                  <a:pt x="114799" y="480280"/>
                  <a:pt x="10377" y="508149"/>
                  <a:pt x="852" y="512382"/>
                </a:cubicBezTo>
                <a:cubicBezTo>
                  <a:pt x="-8673" y="516615"/>
                  <a:pt x="63999" y="500035"/>
                  <a:pt x="100335" y="457349"/>
                </a:cubicBezTo>
                <a:cubicBezTo>
                  <a:pt x="136671" y="414663"/>
                  <a:pt x="181826" y="328937"/>
                  <a:pt x="218868" y="256265"/>
                </a:cubicBezTo>
                <a:cubicBezTo>
                  <a:pt x="255910" y="183593"/>
                  <a:pt x="307768" y="5793"/>
                  <a:pt x="31411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CD28C7A6-ACDA-4FD4-89E1-8FD00EFB48E1}"/>
              </a:ext>
            </a:extLst>
          </p:cNvPr>
          <p:cNvSpPr/>
          <p:nvPr/>
        </p:nvSpPr>
        <p:spPr>
          <a:xfrm>
            <a:off x="1740908" y="6596114"/>
            <a:ext cx="134764" cy="694978"/>
          </a:xfrm>
          <a:custGeom>
            <a:avLst/>
            <a:gdLst>
              <a:gd name="connsiteX0" fmla="*/ 121759 w 134764"/>
              <a:gd name="connsiteY0" fmla="*/ 1536 h 694978"/>
              <a:gd name="connsiteX1" fmla="*/ 115409 w 134764"/>
              <a:gd name="connsiteY1" fmla="*/ 141236 h 694978"/>
              <a:gd name="connsiteX2" fmla="*/ 18042 w 134764"/>
              <a:gd name="connsiteY2" fmla="*/ 598436 h 694978"/>
              <a:gd name="connsiteX3" fmla="*/ 5342 w 134764"/>
              <a:gd name="connsiteY3" fmla="*/ 685219 h 694978"/>
              <a:gd name="connsiteX4" fmla="*/ 79425 w 134764"/>
              <a:gd name="connsiteY4" fmla="*/ 448153 h 694978"/>
              <a:gd name="connsiteX5" fmla="*/ 132342 w 134764"/>
              <a:gd name="connsiteY5" fmla="*/ 90436 h 694978"/>
              <a:gd name="connsiteX6" fmla="*/ 121759 w 134764"/>
              <a:gd name="connsiteY6" fmla="*/ 1536 h 69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64" h="694978">
                <a:moveTo>
                  <a:pt x="121759" y="1536"/>
                </a:moveTo>
                <a:cubicBezTo>
                  <a:pt x="118937" y="10003"/>
                  <a:pt x="132695" y="41753"/>
                  <a:pt x="115409" y="141236"/>
                </a:cubicBezTo>
                <a:cubicBezTo>
                  <a:pt x="98123" y="240719"/>
                  <a:pt x="36386" y="507772"/>
                  <a:pt x="18042" y="598436"/>
                </a:cubicBezTo>
                <a:cubicBezTo>
                  <a:pt x="-303" y="689100"/>
                  <a:pt x="-4889" y="710266"/>
                  <a:pt x="5342" y="685219"/>
                </a:cubicBezTo>
                <a:cubicBezTo>
                  <a:pt x="15572" y="660172"/>
                  <a:pt x="58258" y="547284"/>
                  <a:pt x="79425" y="448153"/>
                </a:cubicBezTo>
                <a:cubicBezTo>
                  <a:pt x="100592" y="349023"/>
                  <a:pt x="123875" y="161697"/>
                  <a:pt x="132342" y="90436"/>
                </a:cubicBezTo>
                <a:cubicBezTo>
                  <a:pt x="140809" y="19175"/>
                  <a:pt x="124581" y="-6931"/>
                  <a:pt x="121759" y="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2E974D29-1408-43BD-AFC8-1BCE2B06A3E8}"/>
              </a:ext>
            </a:extLst>
          </p:cNvPr>
          <p:cNvSpPr/>
          <p:nvPr/>
        </p:nvSpPr>
        <p:spPr>
          <a:xfrm>
            <a:off x="1720656" y="6576539"/>
            <a:ext cx="121154" cy="711024"/>
          </a:xfrm>
          <a:custGeom>
            <a:avLst/>
            <a:gdLst>
              <a:gd name="connsiteX0" fmla="*/ 116611 w 121154"/>
              <a:gd name="connsiteY0" fmla="*/ 12644 h 711024"/>
              <a:gd name="connsiteX1" fmla="*/ 8661 w 121154"/>
              <a:gd name="connsiteY1" fmla="*/ 628594 h 711024"/>
              <a:gd name="connsiteX2" fmla="*/ 8661 w 121154"/>
              <a:gd name="connsiteY2" fmla="*/ 700561 h 711024"/>
              <a:gd name="connsiteX3" fmla="*/ 25594 w 121154"/>
              <a:gd name="connsiteY3" fmla="*/ 590494 h 711024"/>
              <a:gd name="connsiteX4" fmla="*/ 91211 w 121154"/>
              <a:gd name="connsiteY4" fmla="*/ 241244 h 711024"/>
              <a:gd name="connsiteX5" fmla="*/ 116611 w 121154"/>
              <a:gd name="connsiteY5" fmla="*/ 12644 h 7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54" h="711024">
                <a:moveTo>
                  <a:pt x="116611" y="12644"/>
                </a:moveTo>
                <a:cubicBezTo>
                  <a:pt x="102853" y="77202"/>
                  <a:pt x="26653" y="513941"/>
                  <a:pt x="8661" y="628594"/>
                </a:cubicBezTo>
                <a:cubicBezTo>
                  <a:pt x="-9331" y="743247"/>
                  <a:pt x="5839" y="706911"/>
                  <a:pt x="8661" y="700561"/>
                </a:cubicBezTo>
                <a:cubicBezTo>
                  <a:pt x="11483" y="694211"/>
                  <a:pt x="11836" y="667047"/>
                  <a:pt x="25594" y="590494"/>
                </a:cubicBezTo>
                <a:cubicBezTo>
                  <a:pt x="39352" y="513941"/>
                  <a:pt x="72161" y="335436"/>
                  <a:pt x="91211" y="241244"/>
                </a:cubicBezTo>
                <a:cubicBezTo>
                  <a:pt x="110261" y="147052"/>
                  <a:pt x="130369" y="-51914"/>
                  <a:pt x="116611" y="1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BAECDA21-E8CD-4A3F-97C5-8752F192FA6F}"/>
              </a:ext>
            </a:extLst>
          </p:cNvPr>
          <p:cNvSpPr/>
          <p:nvPr/>
        </p:nvSpPr>
        <p:spPr>
          <a:xfrm>
            <a:off x="1532248" y="6547475"/>
            <a:ext cx="267405" cy="1017952"/>
          </a:xfrm>
          <a:custGeom>
            <a:avLst/>
            <a:gdLst>
              <a:gd name="connsiteX0" fmla="*/ 258452 w 267405"/>
              <a:gd name="connsiteY0" fmla="*/ 18425 h 1017952"/>
              <a:gd name="connsiteX1" fmla="*/ 135685 w 267405"/>
              <a:gd name="connsiteY1" fmla="*/ 680942 h 1017952"/>
              <a:gd name="connsiteX2" fmla="*/ 97585 w 267405"/>
              <a:gd name="connsiteY2" fmla="*/ 805825 h 1017952"/>
              <a:gd name="connsiteX3" fmla="*/ 219 w 267405"/>
              <a:gd name="connsiteY3" fmla="*/ 1017492 h 1017952"/>
              <a:gd name="connsiteX4" fmla="*/ 127219 w 267405"/>
              <a:gd name="connsiteY4" fmla="*/ 841808 h 1017952"/>
              <a:gd name="connsiteX5" fmla="*/ 241519 w 267405"/>
              <a:gd name="connsiteY5" fmla="*/ 240675 h 1017952"/>
              <a:gd name="connsiteX6" fmla="*/ 258452 w 267405"/>
              <a:gd name="connsiteY6" fmla="*/ 18425 h 10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05" h="1017952">
                <a:moveTo>
                  <a:pt x="258452" y="18425"/>
                </a:moveTo>
                <a:cubicBezTo>
                  <a:pt x="240813" y="91803"/>
                  <a:pt x="162496" y="549709"/>
                  <a:pt x="135685" y="680942"/>
                </a:cubicBezTo>
                <a:cubicBezTo>
                  <a:pt x="108874" y="812175"/>
                  <a:pt x="120163" y="749733"/>
                  <a:pt x="97585" y="805825"/>
                </a:cubicBezTo>
                <a:cubicBezTo>
                  <a:pt x="75007" y="861917"/>
                  <a:pt x="-4720" y="1011495"/>
                  <a:pt x="219" y="1017492"/>
                </a:cubicBezTo>
                <a:cubicBezTo>
                  <a:pt x="5158" y="1023489"/>
                  <a:pt x="87002" y="971277"/>
                  <a:pt x="127219" y="841808"/>
                </a:cubicBezTo>
                <a:cubicBezTo>
                  <a:pt x="167436" y="712339"/>
                  <a:pt x="216825" y="375789"/>
                  <a:pt x="241519" y="240675"/>
                </a:cubicBezTo>
                <a:cubicBezTo>
                  <a:pt x="266213" y="105561"/>
                  <a:pt x="276091" y="-54953"/>
                  <a:pt x="258452" y="18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70DED9A1-9F4F-405E-9DFA-20FBE2CF5582}"/>
              </a:ext>
            </a:extLst>
          </p:cNvPr>
          <p:cNvSpPr/>
          <p:nvPr/>
        </p:nvSpPr>
        <p:spPr>
          <a:xfrm>
            <a:off x="1772099" y="6836760"/>
            <a:ext cx="283519" cy="534906"/>
          </a:xfrm>
          <a:custGeom>
            <a:avLst/>
            <a:gdLst>
              <a:gd name="connsiteX0" fmla="*/ 283184 w 283519"/>
              <a:gd name="connsiteY0" fmla="*/ 73 h 534906"/>
              <a:gd name="connsiteX1" fmla="*/ 154068 w 283519"/>
              <a:gd name="connsiteY1" fmla="*/ 131307 h 534906"/>
              <a:gd name="connsiteX2" fmla="*/ 31301 w 283519"/>
              <a:gd name="connsiteY2" fmla="*/ 440340 h 534906"/>
              <a:gd name="connsiteX3" fmla="*/ 1668 w 283519"/>
              <a:gd name="connsiteY3" fmla="*/ 533473 h 534906"/>
              <a:gd name="connsiteX4" fmla="*/ 67284 w 283519"/>
              <a:gd name="connsiteY4" fmla="*/ 385307 h 534906"/>
              <a:gd name="connsiteX5" fmla="*/ 187934 w 283519"/>
              <a:gd name="connsiteY5" fmla="*/ 146123 h 534906"/>
              <a:gd name="connsiteX6" fmla="*/ 283184 w 283519"/>
              <a:gd name="connsiteY6" fmla="*/ 73 h 5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19" h="534906">
                <a:moveTo>
                  <a:pt x="283184" y="73"/>
                </a:moveTo>
                <a:cubicBezTo>
                  <a:pt x="277540" y="-2396"/>
                  <a:pt x="196048" y="57929"/>
                  <a:pt x="154068" y="131307"/>
                </a:cubicBezTo>
                <a:cubicBezTo>
                  <a:pt x="112088" y="204685"/>
                  <a:pt x="56701" y="373312"/>
                  <a:pt x="31301" y="440340"/>
                </a:cubicBezTo>
                <a:cubicBezTo>
                  <a:pt x="5901" y="507368"/>
                  <a:pt x="-4329" y="542645"/>
                  <a:pt x="1668" y="533473"/>
                </a:cubicBezTo>
                <a:cubicBezTo>
                  <a:pt x="7665" y="524301"/>
                  <a:pt x="36240" y="449865"/>
                  <a:pt x="67284" y="385307"/>
                </a:cubicBezTo>
                <a:cubicBezTo>
                  <a:pt x="98328" y="320749"/>
                  <a:pt x="154067" y="208917"/>
                  <a:pt x="187934" y="146123"/>
                </a:cubicBezTo>
                <a:cubicBezTo>
                  <a:pt x="221801" y="83329"/>
                  <a:pt x="288828" y="2542"/>
                  <a:pt x="28318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E0E5F75-7027-4360-B82A-4B778E888B06}"/>
              </a:ext>
            </a:extLst>
          </p:cNvPr>
          <p:cNvSpPr/>
          <p:nvPr/>
        </p:nvSpPr>
        <p:spPr>
          <a:xfrm>
            <a:off x="1710119" y="6847567"/>
            <a:ext cx="229352" cy="541266"/>
          </a:xfrm>
          <a:custGeom>
            <a:avLst/>
            <a:gdLst>
              <a:gd name="connsiteX0" fmla="*/ 224514 w 229352"/>
              <a:gd name="connsiteY0" fmla="*/ 21016 h 541266"/>
              <a:gd name="connsiteX1" fmla="*/ 19198 w 229352"/>
              <a:gd name="connsiteY1" fmla="*/ 495150 h 541266"/>
              <a:gd name="connsiteX2" fmla="*/ 10731 w 229352"/>
              <a:gd name="connsiteY2" fmla="*/ 514200 h 541266"/>
              <a:gd name="connsiteX3" fmla="*/ 36131 w 229352"/>
              <a:gd name="connsiteY3" fmla="*/ 416833 h 541266"/>
              <a:gd name="connsiteX4" fmla="*/ 154664 w 229352"/>
              <a:gd name="connsiteY4" fmla="*/ 116266 h 541266"/>
              <a:gd name="connsiteX5" fmla="*/ 224514 w 229352"/>
              <a:gd name="connsiteY5" fmla="*/ 21016 h 54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52" h="541266">
                <a:moveTo>
                  <a:pt x="224514" y="21016"/>
                </a:moveTo>
                <a:cubicBezTo>
                  <a:pt x="201936" y="84163"/>
                  <a:pt x="54828" y="412953"/>
                  <a:pt x="19198" y="495150"/>
                </a:cubicBezTo>
                <a:cubicBezTo>
                  <a:pt x="-16432" y="577347"/>
                  <a:pt x="7909" y="527253"/>
                  <a:pt x="10731" y="514200"/>
                </a:cubicBezTo>
                <a:cubicBezTo>
                  <a:pt x="13553" y="501147"/>
                  <a:pt x="12142" y="483155"/>
                  <a:pt x="36131" y="416833"/>
                </a:cubicBezTo>
                <a:cubicBezTo>
                  <a:pt x="60120" y="350511"/>
                  <a:pt x="124325" y="181530"/>
                  <a:pt x="154664" y="116266"/>
                </a:cubicBezTo>
                <a:cubicBezTo>
                  <a:pt x="185003" y="51002"/>
                  <a:pt x="247092" y="-42131"/>
                  <a:pt x="224514" y="2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F76BE125-B526-40E0-8A36-29CAEB3E9FE6}"/>
              </a:ext>
            </a:extLst>
          </p:cNvPr>
          <p:cNvSpPr/>
          <p:nvPr/>
        </p:nvSpPr>
        <p:spPr>
          <a:xfrm>
            <a:off x="1539530" y="7380206"/>
            <a:ext cx="181551" cy="174444"/>
          </a:xfrm>
          <a:custGeom>
            <a:avLst/>
            <a:gdLst>
              <a:gd name="connsiteX0" fmla="*/ 179203 w 181551"/>
              <a:gd name="connsiteY0" fmla="*/ 6961 h 174444"/>
              <a:gd name="connsiteX1" fmla="*/ 1403 w 181551"/>
              <a:gd name="connsiteY1" fmla="*/ 174177 h 174444"/>
              <a:gd name="connsiteX2" fmla="*/ 98770 w 181551"/>
              <a:gd name="connsiteY2" fmla="*/ 45061 h 174444"/>
              <a:gd name="connsiteX3" fmla="*/ 179203 w 181551"/>
              <a:gd name="connsiteY3" fmla="*/ 6961 h 17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51" h="174444">
                <a:moveTo>
                  <a:pt x="179203" y="6961"/>
                </a:moveTo>
                <a:cubicBezTo>
                  <a:pt x="162975" y="28480"/>
                  <a:pt x="14808" y="167827"/>
                  <a:pt x="1403" y="174177"/>
                </a:cubicBezTo>
                <a:cubicBezTo>
                  <a:pt x="-12002" y="180527"/>
                  <a:pt x="74428" y="71872"/>
                  <a:pt x="98770" y="45061"/>
                </a:cubicBezTo>
                <a:cubicBezTo>
                  <a:pt x="123112" y="18250"/>
                  <a:pt x="195431" y="-14558"/>
                  <a:pt x="179203" y="6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3971AC28-770B-4B6D-BFBA-D5F55EDA1DDB}"/>
              </a:ext>
            </a:extLst>
          </p:cNvPr>
          <p:cNvSpPr/>
          <p:nvPr/>
        </p:nvSpPr>
        <p:spPr>
          <a:xfrm>
            <a:off x="1699066" y="7371313"/>
            <a:ext cx="117000" cy="22592"/>
          </a:xfrm>
          <a:custGeom>
            <a:avLst/>
            <a:gdLst>
              <a:gd name="connsiteX0" fmla="*/ 617 w 117000"/>
              <a:gd name="connsiteY0" fmla="*/ 13737 h 22592"/>
              <a:gd name="connsiteX1" fmla="*/ 114917 w 117000"/>
              <a:gd name="connsiteY1" fmla="*/ 22204 h 22592"/>
              <a:gd name="connsiteX2" fmla="*/ 70467 w 117000"/>
              <a:gd name="connsiteY2" fmla="*/ 1037 h 22592"/>
              <a:gd name="connsiteX3" fmla="*/ 617 w 117000"/>
              <a:gd name="connsiteY3" fmla="*/ 13737 h 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0" h="22592">
                <a:moveTo>
                  <a:pt x="617" y="13737"/>
                </a:moveTo>
                <a:cubicBezTo>
                  <a:pt x="8025" y="17265"/>
                  <a:pt x="103275" y="24321"/>
                  <a:pt x="114917" y="22204"/>
                </a:cubicBezTo>
                <a:cubicBezTo>
                  <a:pt x="126559" y="20087"/>
                  <a:pt x="86342" y="5976"/>
                  <a:pt x="70467" y="1037"/>
                </a:cubicBezTo>
                <a:cubicBezTo>
                  <a:pt x="54592" y="-3902"/>
                  <a:pt x="-6791" y="10209"/>
                  <a:pt x="617" y="13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07B7378E-752C-4E3B-8351-9826B5AB119C}"/>
              </a:ext>
            </a:extLst>
          </p:cNvPr>
          <p:cNvSpPr/>
          <p:nvPr/>
        </p:nvSpPr>
        <p:spPr>
          <a:xfrm>
            <a:off x="7075487" y="6036937"/>
            <a:ext cx="120811" cy="259269"/>
          </a:xfrm>
          <a:custGeom>
            <a:avLst/>
            <a:gdLst>
              <a:gd name="connsiteX0" fmla="*/ 4763 w 120811"/>
              <a:gd name="connsiteY0" fmla="*/ 326 h 259269"/>
              <a:gd name="connsiteX1" fmla="*/ 12701 w 120811"/>
              <a:gd name="connsiteY1" fmla="*/ 92401 h 259269"/>
              <a:gd name="connsiteX2" fmla="*/ 120651 w 120811"/>
              <a:gd name="connsiteY2" fmla="*/ 259088 h 259269"/>
              <a:gd name="connsiteX3" fmla="*/ 36513 w 120811"/>
              <a:gd name="connsiteY3" fmla="*/ 122563 h 259269"/>
              <a:gd name="connsiteX4" fmla="*/ 4763 w 120811"/>
              <a:gd name="connsiteY4" fmla="*/ 326 h 2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11" h="259269">
                <a:moveTo>
                  <a:pt x="4763" y="326"/>
                </a:moveTo>
                <a:cubicBezTo>
                  <a:pt x="794" y="-4701"/>
                  <a:pt x="-6614" y="49274"/>
                  <a:pt x="12701" y="92401"/>
                </a:cubicBezTo>
                <a:cubicBezTo>
                  <a:pt x="32016" y="135528"/>
                  <a:pt x="116682" y="254061"/>
                  <a:pt x="120651" y="259088"/>
                </a:cubicBezTo>
                <a:cubicBezTo>
                  <a:pt x="124620" y="264115"/>
                  <a:pt x="53976" y="163309"/>
                  <a:pt x="36513" y="122563"/>
                </a:cubicBezTo>
                <a:cubicBezTo>
                  <a:pt x="19051" y="81817"/>
                  <a:pt x="8732" y="5353"/>
                  <a:pt x="4763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119D8B4E-ABAA-45B9-BA7F-A272197FE9F5}"/>
              </a:ext>
            </a:extLst>
          </p:cNvPr>
          <p:cNvSpPr/>
          <p:nvPr/>
        </p:nvSpPr>
        <p:spPr>
          <a:xfrm>
            <a:off x="7032625" y="5938838"/>
            <a:ext cx="232032" cy="309659"/>
          </a:xfrm>
          <a:custGeom>
            <a:avLst/>
            <a:gdLst>
              <a:gd name="connsiteX0" fmla="*/ 0 w 232032"/>
              <a:gd name="connsiteY0" fmla="*/ 0 h 309659"/>
              <a:gd name="connsiteX1" fmla="*/ 138113 w 232032"/>
              <a:gd name="connsiteY1" fmla="*/ 171450 h 309659"/>
              <a:gd name="connsiteX2" fmla="*/ 217488 w 232032"/>
              <a:gd name="connsiteY2" fmla="*/ 263525 h 309659"/>
              <a:gd name="connsiteX3" fmla="*/ 231775 w 232032"/>
              <a:gd name="connsiteY3" fmla="*/ 309562 h 309659"/>
              <a:gd name="connsiteX4" fmla="*/ 223838 w 232032"/>
              <a:gd name="connsiteY4" fmla="*/ 252412 h 309659"/>
              <a:gd name="connsiteX5" fmla="*/ 190500 w 232032"/>
              <a:gd name="connsiteY5" fmla="*/ 209550 h 309659"/>
              <a:gd name="connsiteX6" fmla="*/ 0 w 232032"/>
              <a:gd name="connsiteY6" fmla="*/ 0 h 3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32" h="309659">
                <a:moveTo>
                  <a:pt x="0" y="0"/>
                </a:moveTo>
                <a:cubicBezTo>
                  <a:pt x="52255" y="64690"/>
                  <a:pt x="101865" y="127529"/>
                  <a:pt x="138113" y="171450"/>
                </a:cubicBezTo>
                <a:cubicBezTo>
                  <a:pt x="174361" y="215371"/>
                  <a:pt x="201878" y="240506"/>
                  <a:pt x="217488" y="263525"/>
                </a:cubicBezTo>
                <a:cubicBezTo>
                  <a:pt x="233098" y="286544"/>
                  <a:pt x="230717" y="311414"/>
                  <a:pt x="231775" y="309562"/>
                </a:cubicBezTo>
                <a:cubicBezTo>
                  <a:pt x="232833" y="307710"/>
                  <a:pt x="230717" y="269080"/>
                  <a:pt x="223838" y="252412"/>
                </a:cubicBezTo>
                <a:cubicBezTo>
                  <a:pt x="216959" y="235744"/>
                  <a:pt x="190500" y="209550"/>
                  <a:pt x="190500" y="209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EC7CD744-2864-403E-8953-5DCB5946ED5E}"/>
              </a:ext>
            </a:extLst>
          </p:cNvPr>
          <p:cNvSpPr/>
          <p:nvPr/>
        </p:nvSpPr>
        <p:spPr>
          <a:xfrm>
            <a:off x="7016209" y="5947374"/>
            <a:ext cx="25835" cy="169269"/>
          </a:xfrm>
          <a:custGeom>
            <a:avLst/>
            <a:gdLst>
              <a:gd name="connsiteX0" fmla="*/ 541 w 25835"/>
              <a:gd name="connsiteY0" fmla="*/ 989 h 169269"/>
              <a:gd name="connsiteX1" fmla="*/ 24354 w 25835"/>
              <a:gd name="connsiteY1" fmla="*/ 58139 h 169269"/>
              <a:gd name="connsiteX2" fmla="*/ 21179 w 25835"/>
              <a:gd name="connsiteY2" fmla="*/ 105764 h 169269"/>
              <a:gd name="connsiteX3" fmla="*/ 3716 w 25835"/>
              <a:gd name="connsiteY3" fmla="*/ 169264 h 169269"/>
              <a:gd name="connsiteX4" fmla="*/ 6891 w 25835"/>
              <a:gd name="connsiteY4" fmla="*/ 108939 h 169269"/>
              <a:gd name="connsiteX5" fmla="*/ 541 w 25835"/>
              <a:gd name="connsiteY5" fmla="*/ 989 h 16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35" h="169269">
                <a:moveTo>
                  <a:pt x="541" y="989"/>
                </a:moveTo>
                <a:cubicBezTo>
                  <a:pt x="3451" y="-7478"/>
                  <a:pt x="20914" y="40677"/>
                  <a:pt x="24354" y="58139"/>
                </a:cubicBezTo>
                <a:cubicBezTo>
                  <a:pt x="27794" y="75602"/>
                  <a:pt x="24619" y="87243"/>
                  <a:pt x="21179" y="105764"/>
                </a:cubicBezTo>
                <a:cubicBezTo>
                  <a:pt x="17739" y="124285"/>
                  <a:pt x="6097" y="168735"/>
                  <a:pt x="3716" y="169264"/>
                </a:cubicBezTo>
                <a:cubicBezTo>
                  <a:pt x="1335" y="169793"/>
                  <a:pt x="6362" y="131693"/>
                  <a:pt x="6891" y="108939"/>
                </a:cubicBezTo>
                <a:cubicBezTo>
                  <a:pt x="7420" y="86185"/>
                  <a:pt x="-2369" y="9456"/>
                  <a:pt x="541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211AB73-DFE9-4A4A-9270-8C6AF1B7AF11}"/>
              </a:ext>
            </a:extLst>
          </p:cNvPr>
          <p:cNvSpPr/>
          <p:nvPr/>
        </p:nvSpPr>
        <p:spPr>
          <a:xfrm>
            <a:off x="7081446" y="6043645"/>
            <a:ext cx="164283" cy="200112"/>
          </a:xfrm>
          <a:custGeom>
            <a:avLst/>
            <a:gdLst>
              <a:gd name="connsiteX0" fmla="*/ 392 w 164283"/>
              <a:gd name="connsiteY0" fmla="*/ 1555 h 200112"/>
              <a:gd name="connsiteX1" fmla="*/ 95642 w 164283"/>
              <a:gd name="connsiteY1" fmla="*/ 133318 h 200112"/>
              <a:gd name="connsiteX2" fmla="*/ 163904 w 164283"/>
              <a:gd name="connsiteY2" fmla="*/ 198405 h 200112"/>
              <a:gd name="connsiteX3" fmla="*/ 65479 w 164283"/>
              <a:gd name="connsiteY3" fmla="*/ 68230 h 200112"/>
              <a:gd name="connsiteX4" fmla="*/ 392 w 164283"/>
              <a:gd name="connsiteY4" fmla="*/ 1555 h 2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83" h="200112">
                <a:moveTo>
                  <a:pt x="392" y="1555"/>
                </a:moveTo>
                <a:cubicBezTo>
                  <a:pt x="5419" y="12403"/>
                  <a:pt x="68390" y="100510"/>
                  <a:pt x="95642" y="133318"/>
                </a:cubicBezTo>
                <a:cubicBezTo>
                  <a:pt x="122894" y="166126"/>
                  <a:pt x="168931" y="209253"/>
                  <a:pt x="163904" y="198405"/>
                </a:cubicBezTo>
                <a:cubicBezTo>
                  <a:pt x="158877" y="187557"/>
                  <a:pt x="91143" y="97334"/>
                  <a:pt x="65479" y="68230"/>
                </a:cubicBezTo>
                <a:cubicBezTo>
                  <a:pt x="39815" y="39126"/>
                  <a:pt x="-4635" y="-9293"/>
                  <a:pt x="392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0F80593E-2266-4431-92C3-EDFF2D416AFB}"/>
              </a:ext>
            </a:extLst>
          </p:cNvPr>
          <p:cNvSpPr/>
          <p:nvPr/>
        </p:nvSpPr>
        <p:spPr>
          <a:xfrm>
            <a:off x="7133843" y="5455955"/>
            <a:ext cx="94060" cy="368607"/>
          </a:xfrm>
          <a:custGeom>
            <a:avLst/>
            <a:gdLst>
              <a:gd name="connsiteX0" fmla="*/ 382 w 94060"/>
              <a:gd name="connsiteY0" fmla="*/ 283 h 368607"/>
              <a:gd name="connsiteX1" fmla="*/ 48007 w 94060"/>
              <a:gd name="connsiteY1" fmla="*/ 81245 h 368607"/>
              <a:gd name="connsiteX2" fmla="*/ 63882 w 94060"/>
              <a:gd name="connsiteY2" fmla="*/ 276508 h 368607"/>
              <a:gd name="connsiteX3" fmla="*/ 71820 w 94060"/>
              <a:gd name="connsiteY3" fmla="*/ 368583 h 368607"/>
              <a:gd name="connsiteX4" fmla="*/ 94045 w 94060"/>
              <a:gd name="connsiteY4" fmla="*/ 286033 h 368607"/>
              <a:gd name="connsiteX5" fmla="*/ 74995 w 94060"/>
              <a:gd name="connsiteY5" fmla="*/ 325720 h 368607"/>
              <a:gd name="connsiteX6" fmla="*/ 57532 w 94060"/>
              <a:gd name="connsiteY6" fmla="*/ 220945 h 368607"/>
              <a:gd name="connsiteX7" fmla="*/ 27370 w 94060"/>
              <a:gd name="connsiteY7" fmla="*/ 60608 h 368607"/>
              <a:gd name="connsiteX8" fmla="*/ 382 w 94060"/>
              <a:gd name="connsiteY8" fmla="*/ 283 h 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0" h="368607">
                <a:moveTo>
                  <a:pt x="382" y="283"/>
                </a:moveTo>
                <a:cubicBezTo>
                  <a:pt x="3821" y="3722"/>
                  <a:pt x="37424" y="35208"/>
                  <a:pt x="48007" y="81245"/>
                </a:cubicBezTo>
                <a:cubicBezTo>
                  <a:pt x="58590" y="127282"/>
                  <a:pt x="59913" y="228618"/>
                  <a:pt x="63882" y="276508"/>
                </a:cubicBezTo>
                <a:cubicBezTo>
                  <a:pt x="67851" y="324398"/>
                  <a:pt x="66793" y="366996"/>
                  <a:pt x="71820" y="368583"/>
                </a:cubicBezTo>
                <a:cubicBezTo>
                  <a:pt x="76847" y="370170"/>
                  <a:pt x="93516" y="293177"/>
                  <a:pt x="94045" y="286033"/>
                </a:cubicBezTo>
                <a:cubicBezTo>
                  <a:pt x="94574" y="278889"/>
                  <a:pt x="81080" y="336568"/>
                  <a:pt x="74995" y="325720"/>
                </a:cubicBezTo>
                <a:cubicBezTo>
                  <a:pt x="68910" y="314872"/>
                  <a:pt x="65470" y="265130"/>
                  <a:pt x="57532" y="220945"/>
                </a:cubicBezTo>
                <a:cubicBezTo>
                  <a:pt x="49595" y="176760"/>
                  <a:pt x="37159" y="96062"/>
                  <a:pt x="27370" y="60608"/>
                </a:cubicBezTo>
                <a:cubicBezTo>
                  <a:pt x="17581" y="25154"/>
                  <a:pt x="-3057" y="-3156"/>
                  <a:pt x="382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CF64302C-243B-4D96-B7BB-DEC84E2864C5}"/>
              </a:ext>
            </a:extLst>
          </p:cNvPr>
          <p:cNvSpPr/>
          <p:nvPr/>
        </p:nvSpPr>
        <p:spPr>
          <a:xfrm>
            <a:off x="7205719" y="5822375"/>
            <a:ext cx="259983" cy="341598"/>
          </a:xfrm>
          <a:custGeom>
            <a:avLst/>
            <a:gdLst>
              <a:gd name="connsiteX0" fmla="*/ 1531 w 259983"/>
              <a:gd name="connsiteY0" fmla="*/ 575 h 341598"/>
              <a:gd name="connsiteX1" fmla="*/ 172981 w 259983"/>
              <a:gd name="connsiteY1" fmla="*/ 199013 h 341598"/>
              <a:gd name="connsiteX2" fmla="*/ 253944 w 259983"/>
              <a:gd name="connsiteY2" fmla="*/ 333950 h 341598"/>
              <a:gd name="connsiteX3" fmla="*/ 236481 w 259983"/>
              <a:gd name="connsiteY3" fmla="*/ 305375 h 341598"/>
              <a:gd name="connsiteX4" fmla="*/ 96781 w 259983"/>
              <a:gd name="connsiteY4" fmla="*/ 143450 h 341598"/>
              <a:gd name="connsiteX5" fmla="*/ 1531 w 259983"/>
              <a:gd name="connsiteY5" fmla="*/ 575 h 34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83" h="341598">
                <a:moveTo>
                  <a:pt x="1531" y="575"/>
                </a:moveTo>
                <a:cubicBezTo>
                  <a:pt x="14231" y="9835"/>
                  <a:pt x="130912" y="143451"/>
                  <a:pt x="172981" y="199013"/>
                </a:cubicBezTo>
                <a:cubicBezTo>
                  <a:pt x="215050" y="254576"/>
                  <a:pt x="243361" y="316223"/>
                  <a:pt x="253944" y="333950"/>
                </a:cubicBezTo>
                <a:cubicBezTo>
                  <a:pt x="264527" y="351677"/>
                  <a:pt x="262675" y="337125"/>
                  <a:pt x="236481" y="305375"/>
                </a:cubicBezTo>
                <a:cubicBezTo>
                  <a:pt x="210287" y="273625"/>
                  <a:pt x="135410" y="190810"/>
                  <a:pt x="96781" y="143450"/>
                </a:cubicBezTo>
                <a:cubicBezTo>
                  <a:pt x="58152" y="96090"/>
                  <a:pt x="-11169" y="-8685"/>
                  <a:pt x="1531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7ED811A1-CC7C-407A-896D-59E5B9C4810E}"/>
              </a:ext>
            </a:extLst>
          </p:cNvPr>
          <p:cNvSpPr/>
          <p:nvPr/>
        </p:nvSpPr>
        <p:spPr>
          <a:xfrm>
            <a:off x="7234145" y="5990554"/>
            <a:ext cx="175662" cy="171828"/>
          </a:xfrm>
          <a:custGeom>
            <a:avLst/>
            <a:gdLst>
              <a:gd name="connsiteX0" fmla="*/ 1680 w 175662"/>
              <a:gd name="connsiteY0" fmla="*/ 3846 h 171828"/>
              <a:gd name="connsiteX1" fmla="*/ 168368 w 175662"/>
              <a:gd name="connsiteY1" fmla="*/ 167359 h 171828"/>
              <a:gd name="connsiteX2" fmla="*/ 139793 w 175662"/>
              <a:gd name="connsiteY2" fmla="*/ 119734 h 171828"/>
              <a:gd name="connsiteX3" fmla="*/ 84230 w 175662"/>
              <a:gd name="connsiteY3" fmla="*/ 56234 h 171828"/>
              <a:gd name="connsiteX4" fmla="*/ 1680 w 175662"/>
              <a:gd name="connsiteY4" fmla="*/ 3846 h 1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" h="171828">
                <a:moveTo>
                  <a:pt x="1680" y="3846"/>
                </a:moveTo>
                <a:cubicBezTo>
                  <a:pt x="15703" y="22367"/>
                  <a:pt x="145349" y="148044"/>
                  <a:pt x="168368" y="167359"/>
                </a:cubicBezTo>
                <a:cubicBezTo>
                  <a:pt x="191387" y="186674"/>
                  <a:pt x="153816" y="138255"/>
                  <a:pt x="139793" y="119734"/>
                </a:cubicBezTo>
                <a:cubicBezTo>
                  <a:pt x="125770" y="101213"/>
                  <a:pt x="103016" y="73697"/>
                  <a:pt x="84230" y="56234"/>
                </a:cubicBezTo>
                <a:cubicBezTo>
                  <a:pt x="65444" y="38771"/>
                  <a:pt x="-12343" y="-14675"/>
                  <a:pt x="1680" y="3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A323C741-4777-4FCD-9DCD-859A40660FA2}"/>
              </a:ext>
            </a:extLst>
          </p:cNvPr>
          <p:cNvSpPr/>
          <p:nvPr/>
        </p:nvSpPr>
        <p:spPr>
          <a:xfrm>
            <a:off x="7234236" y="6014738"/>
            <a:ext cx="155585" cy="174231"/>
          </a:xfrm>
          <a:custGeom>
            <a:avLst/>
            <a:gdLst>
              <a:gd name="connsiteX0" fmla="*/ 2 w 155585"/>
              <a:gd name="connsiteY0" fmla="*/ 300 h 174231"/>
              <a:gd name="connsiteX1" fmla="*/ 106364 w 155585"/>
              <a:gd name="connsiteY1" fmla="*/ 155875 h 174231"/>
              <a:gd name="connsiteX2" fmla="*/ 155577 w 155585"/>
              <a:gd name="connsiteY2" fmla="*/ 166987 h 174231"/>
              <a:gd name="connsiteX3" fmla="*/ 109539 w 155585"/>
              <a:gd name="connsiteY3" fmla="*/ 117775 h 174231"/>
              <a:gd name="connsiteX4" fmla="*/ 2 w 155585"/>
              <a:gd name="connsiteY4" fmla="*/ 300 h 1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85" h="174231">
                <a:moveTo>
                  <a:pt x="2" y="300"/>
                </a:moveTo>
                <a:cubicBezTo>
                  <a:pt x="-527" y="6650"/>
                  <a:pt x="80435" y="128094"/>
                  <a:pt x="106364" y="155875"/>
                </a:cubicBezTo>
                <a:cubicBezTo>
                  <a:pt x="132293" y="183656"/>
                  <a:pt x="155048" y="173337"/>
                  <a:pt x="155577" y="166987"/>
                </a:cubicBezTo>
                <a:cubicBezTo>
                  <a:pt x="156106" y="160637"/>
                  <a:pt x="132029" y="145556"/>
                  <a:pt x="109539" y="117775"/>
                </a:cubicBezTo>
                <a:cubicBezTo>
                  <a:pt x="87049" y="89994"/>
                  <a:pt x="531" y="-6050"/>
                  <a:pt x="2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3F1B2EB4-A482-4318-A39E-DF25A86CAE07}"/>
              </a:ext>
            </a:extLst>
          </p:cNvPr>
          <p:cNvSpPr/>
          <p:nvPr/>
        </p:nvSpPr>
        <p:spPr>
          <a:xfrm>
            <a:off x="6739264" y="6278474"/>
            <a:ext cx="396547" cy="71795"/>
          </a:xfrm>
          <a:custGeom>
            <a:avLst/>
            <a:gdLst>
              <a:gd name="connsiteX0" fmla="*/ 1261 w 396547"/>
              <a:gd name="connsiteY0" fmla="*/ 71526 h 71795"/>
              <a:gd name="connsiteX1" fmla="*/ 255261 w 396547"/>
              <a:gd name="connsiteY1" fmla="*/ 25489 h 71795"/>
              <a:gd name="connsiteX2" fmla="*/ 394961 w 396547"/>
              <a:gd name="connsiteY2" fmla="*/ 17551 h 71795"/>
              <a:gd name="connsiteX3" fmla="*/ 167949 w 396547"/>
              <a:gd name="connsiteY3" fmla="*/ 1676 h 71795"/>
              <a:gd name="connsiteX4" fmla="*/ 1261 w 396547"/>
              <a:gd name="connsiteY4" fmla="*/ 71526 h 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547" h="71795">
                <a:moveTo>
                  <a:pt x="1261" y="71526"/>
                </a:moveTo>
                <a:cubicBezTo>
                  <a:pt x="15813" y="75495"/>
                  <a:pt x="189644" y="34485"/>
                  <a:pt x="255261" y="25489"/>
                </a:cubicBezTo>
                <a:cubicBezTo>
                  <a:pt x="320878" y="16493"/>
                  <a:pt x="409513" y="21520"/>
                  <a:pt x="394961" y="17551"/>
                </a:cubicBezTo>
                <a:cubicBezTo>
                  <a:pt x="380409" y="13582"/>
                  <a:pt x="234359" y="-5732"/>
                  <a:pt x="167949" y="1676"/>
                </a:cubicBezTo>
                <a:cubicBezTo>
                  <a:pt x="101539" y="9084"/>
                  <a:pt x="-13291" y="67557"/>
                  <a:pt x="1261" y="7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832B7DB5-7E7E-4767-8C61-AC58574328C7}"/>
              </a:ext>
            </a:extLst>
          </p:cNvPr>
          <p:cNvSpPr/>
          <p:nvPr/>
        </p:nvSpPr>
        <p:spPr>
          <a:xfrm>
            <a:off x="7259592" y="6127373"/>
            <a:ext cx="206729" cy="77166"/>
          </a:xfrm>
          <a:custGeom>
            <a:avLst/>
            <a:gdLst>
              <a:gd name="connsiteX0" fmla="*/ 46 w 206729"/>
              <a:gd name="connsiteY0" fmla="*/ 74990 h 77166"/>
              <a:gd name="connsiteX1" fmla="*/ 160383 w 206729"/>
              <a:gd name="connsiteY1" fmla="*/ 65465 h 77166"/>
              <a:gd name="connsiteX2" fmla="*/ 206421 w 206729"/>
              <a:gd name="connsiteY2" fmla="*/ 377 h 77166"/>
              <a:gd name="connsiteX3" fmla="*/ 144508 w 206729"/>
              <a:gd name="connsiteY3" fmla="*/ 40065 h 77166"/>
              <a:gd name="connsiteX4" fmla="*/ 46 w 206729"/>
              <a:gd name="connsiteY4" fmla="*/ 74990 h 7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29" h="77166">
                <a:moveTo>
                  <a:pt x="46" y="74990"/>
                </a:moveTo>
                <a:cubicBezTo>
                  <a:pt x="2692" y="79223"/>
                  <a:pt x="125987" y="77900"/>
                  <a:pt x="160383" y="65465"/>
                </a:cubicBezTo>
                <a:cubicBezTo>
                  <a:pt x="194779" y="53030"/>
                  <a:pt x="209067" y="4610"/>
                  <a:pt x="206421" y="377"/>
                </a:cubicBezTo>
                <a:cubicBezTo>
                  <a:pt x="203775" y="-3856"/>
                  <a:pt x="179962" y="28688"/>
                  <a:pt x="144508" y="40065"/>
                </a:cubicBezTo>
                <a:cubicBezTo>
                  <a:pt x="109054" y="51442"/>
                  <a:pt x="-2600" y="70757"/>
                  <a:pt x="46" y="74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56F33DDB-B343-4A12-98D3-7D77C696E093}"/>
              </a:ext>
            </a:extLst>
          </p:cNvPr>
          <p:cNvSpPr/>
          <p:nvPr/>
        </p:nvSpPr>
        <p:spPr>
          <a:xfrm>
            <a:off x="7223021" y="6242094"/>
            <a:ext cx="317790" cy="67036"/>
          </a:xfrm>
          <a:custGeom>
            <a:avLst/>
            <a:gdLst>
              <a:gd name="connsiteX0" fmla="*/ 104 w 317790"/>
              <a:gd name="connsiteY0" fmla="*/ 3131 h 67036"/>
              <a:gd name="connsiteX1" fmla="*/ 174729 w 317790"/>
              <a:gd name="connsiteY1" fmla="*/ 7894 h 67036"/>
              <a:gd name="connsiteX2" fmla="*/ 317604 w 317790"/>
              <a:gd name="connsiteY2" fmla="*/ 66631 h 67036"/>
              <a:gd name="connsiteX3" fmla="*/ 200129 w 317790"/>
              <a:gd name="connsiteY3" fmla="*/ 31706 h 67036"/>
              <a:gd name="connsiteX4" fmla="*/ 104 w 317790"/>
              <a:gd name="connsiteY4" fmla="*/ 3131 h 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90" h="67036">
                <a:moveTo>
                  <a:pt x="104" y="3131"/>
                </a:moveTo>
                <a:cubicBezTo>
                  <a:pt x="-4129" y="-838"/>
                  <a:pt x="121812" y="-2689"/>
                  <a:pt x="174729" y="7894"/>
                </a:cubicBezTo>
                <a:cubicBezTo>
                  <a:pt x="227646" y="18477"/>
                  <a:pt x="313371" y="62662"/>
                  <a:pt x="317604" y="66631"/>
                </a:cubicBezTo>
                <a:cubicBezTo>
                  <a:pt x="321837" y="70600"/>
                  <a:pt x="253046" y="44406"/>
                  <a:pt x="200129" y="31706"/>
                </a:cubicBezTo>
                <a:cubicBezTo>
                  <a:pt x="147212" y="19006"/>
                  <a:pt x="4337" y="7100"/>
                  <a:pt x="104" y="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C7CB48B8-52A7-4DC2-B5F8-A446D5D59E0E}"/>
              </a:ext>
            </a:extLst>
          </p:cNvPr>
          <p:cNvSpPr/>
          <p:nvPr/>
        </p:nvSpPr>
        <p:spPr>
          <a:xfrm>
            <a:off x="7154863" y="6324486"/>
            <a:ext cx="336502" cy="118297"/>
          </a:xfrm>
          <a:custGeom>
            <a:avLst/>
            <a:gdLst>
              <a:gd name="connsiteX0" fmla="*/ 0 w 336502"/>
              <a:gd name="connsiteY0" fmla="*/ 114 h 118297"/>
              <a:gd name="connsiteX1" fmla="*/ 312737 w 336502"/>
              <a:gd name="connsiteY1" fmla="*/ 39802 h 118297"/>
              <a:gd name="connsiteX2" fmla="*/ 312737 w 336502"/>
              <a:gd name="connsiteY2" fmla="*/ 84252 h 118297"/>
              <a:gd name="connsiteX3" fmla="*/ 296862 w 336502"/>
              <a:gd name="connsiteY3" fmla="*/ 117589 h 118297"/>
              <a:gd name="connsiteX4" fmla="*/ 312737 w 336502"/>
              <a:gd name="connsiteY4" fmla="*/ 52502 h 118297"/>
              <a:gd name="connsiteX5" fmla="*/ 0 w 336502"/>
              <a:gd name="connsiteY5" fmla="*/ 114 h 1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02" h="118297">
                <a:moveTo>
                  <a:pt x="0" y="114"/>
                </a:moveTo>
                <a:cubicBezTo>
                  <a:pt x="0" y="-2003"/>
                  <a:pt x="260614" y="25779"/>
                  <a:pt x="312737" y="39802"/>
                </a:cubicBezTo>
                <a:cubicBezTo>
                  <a:pt x="364860" y="53825"/>
                  <a:pt x="315383" y="71288"/>
                  <a:pt x="312737" y="84252"/>
                </a:cubicBezTo>
                <a:cubicBezTo>
                  <a:pt x="310091" y="97217"/>
                  <a:pt x="296862" y="122881"/>
                  <a:pt x="296862" y="117589"/>
                </a:cubicBezTo>
                <a:cubicBezTo>
                  <a:pt x="296862" y="112297"/>
                  <a:pt x="360097" y="69964"/>
                  <a:pt x="312737" y="52502"/>
                </a:cubicBezTo>
                <a:cubicBezTo>
                  <a:pt x="265377" y="35040"/>
                  <a:pt x="0" y="2231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7264C21A-8934-4470-AA9C-E6DA3AEA74E2}"/>
              </a:ext>
            </a:extLst>
          </p:cNvPr>
          <p:cNvSpPr/>
          <p:nvPr/>
        </p:nvSpPr>
        <p:spPr>
          <a:xfrm>
            <a:off x="7543260" y="6132722"/>
            <a:ext cx="327205" cy="598090"/>
          </a:xfrm>
          <a:custGeom>
            <a:avLst/>
            <a:gdLst>
              <a:gd name="connsiteX0" fmla="*/ 540 w 327205"/>
              <a:gd name="connsiteY0" fmla="*/ 2966 h 598090"/>
              <a:gd name="connsiteX1" fmla="*/ 114840 w 327205"/>
              <a:gd name="connsiteY1" fmla="*/ 25191 h 598090"/>
              <a:gd name="connsiteX2" fmla="*/ 124365 w 327205"/>
              <a:gd name="connsiteY2" fmla="*/ 91866 h 598090"/>
              <a:gd name="connsiteX3" fmla="*/ 289465 w 327205"/>
              <a:gd name="connsiteY3" fmla="*/ 468103 h 598090"/>
              <a:gd name="connsiteX4" fmla="*/ 325978 w 327205"/>
              <a:gd name="connsiteY4" fmla="*/ 595103 h 598090"/>
              <a:gd name="connsiteX5" fmla="*/ 306928 w 327205"/>
              <a:gd name="connsiteY5" fmla="*/ 533191 h 598090"/>
              <a:gd name="connsiteX6" fmla="*/ 198978 w 327205"/>
              <a:gd name="connsiteY6" fmla="*/ 268078 h 598090"/>
              <a:gd name="connsiteX7" fmla="*/ 76740 w 327205"/>
              <a:gd name="connsiteY7" fmla="*/ 29953 h 598090"/>
              <a:gd name="connsiteX8" fmla="*/ 540 w 327205"/>
              <a:gd name="connsiteY8" fmla="*/ 2966 h 5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05" h="598090">
                <a:moveTo>
                  <a:pt x="540" y="2966"/>
                </a:moveTo>
                <a:cubicBezTo>
                  <a:pt x="6890" y="2172"/>
                  <a:pt x="94203" y="10374"/>
                  <a:pt x="114840" y="25191"/>
                </a:cubicBezTo>
                <a:cubicBezTo>
                  <a:pt x="135477" y="40008"/>
                  <a:pt x="95261" y="18047"/>
                  <a:pt x="124365" y="91866"/>
                </a:cubicBezTo>
                <a:cubicBezTo>
                  <a:pt x="153469" y="165685"/>
                  <a:pt x="255863" y="384230"/>
                  <a:pt x="289465" y="468103"/>
                </a:cubicBezTo>
                <a:cubicBezTo>
                  <a:pt x="323067" y="551976"/>
                  <a:pt x="323068" y="584255"/>
                  <a:pt x="325978" y="595103"/>
                </a:cubicBezTo>
                <a:cubicBezTo>
                  <a:pt x="328888" y="605951"/>
                  <a:pt x="328095" y="587695"/>
                  <a:pt x="306928" y="533191"/>
                </a:cubicBezTo>
                <a:cubicBezTo>
                  <a:pt x="285761" y="478687"/>
                  <a:pt x="237343" y="351951"/>
                  <a:pt x="198978" y="268078"/>
                </a:cubicBezTo>
                <a:cubicBezTo>
                  <a:pt x="160613" y="184205"/>
                  <a:pt x="108225" y="74138"/>
                  <a:pt x="76740" y="29953"/>
                </a:cubicBezTo>
                <a:cubicBezTo>
                  <a:pt x="45255" y="-14232"/>
                  <a:pt x="-5810" y="3760"/>
                  <a:pt x="540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38DEC200-F5F6-441D-8FEA-6F3A5FA0B7F4}"/>
              </a:ext>
            </a:extLst>
          </p:cNvPr>
          <p:cNvSpPr/>
          <p:nvPr/>
        </p:nvSpPr>
        <p:spPr>
          <a:xfrm>
            <a:off x="7537450" y="6157913"/>
            <a:ext cx="87782" cy="34947"/>
          </a:xfrm>
          <a:custGeom>
            <a:avLst/>
            <a:gdLst>
              <a:gd name="connsiteX0" fmla="*/ 0 w 87782"/>
              <a:gd name="connsiteY0" fmla="*/ 0 h 34947"/>
              <a:gd name="connsiteX1" fmla="*/ 87313 w 87782"/>
              <a:gd name="connsiteY1" fmla="*/ 34925 h 34947"/>
              <a:gd name="connsiteX2" fmla="*/ 0 w 87782"/>
              <a:gd name="connsiteY2" fmla="*/ 0 h 3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82" h="34947">
                <a:moveTo>
                  <a:pt x="0" y="0"/>
                </a:moveTo>
                <a:cubicBezTo>
                  <a:pt x="0" y="0"/>
                  <a:pt x="79376" y="33867"/>
                  <a:pt x="87313" y="34925"/>
                </a:cubicBezTo>
                <a:cubicBezTo>
                  <a:pt x="95250" y="3598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16F8A6D1-4EA3-41A5-87F9-F93EEAF01A8C}"/>
              </a:ext>
            </a:extLst>
          </p:cNvPr>
          <p:cNvSpPr/>
          <p:nvPr/>
        </p:nvSpPr>
        <p:spPr>
          <a:xfrm>
            <a:off x="7609757" y="6197778"/>
            <a:ext cx="222689" cy="470358"/>
          </a:xfrm>
          <a:custGeom>
            <a:avLst/>
            <a:gdLst>
              <a:gd name="connsiteX0" fmla="*/ 2306 w 222689"/>
              <a:gd name="connsiteY0" fmla="*/ 1410 h 470358"/>
              <a:gd name="connsiteX1" fmla="*/ 43581 w 222689"/>
              <a:gd name="connsiteY1" fmla="*/ 133172 h 470358"/>
              <a:gd name="connsiteX2" fmla="*/ 210268 w 222689"/>
              <a:gd name="connsiteY2" fmla="*/ 453847 h 470358"/>
              <a:gd name="connsiteX3" fmla="*/ 197568 w 222689"/>
              <a:gd name="connsiteY3" fmla="*/ 401460 h 470358"/>
              <a:gd name="connsiteX4" fmla="*/ 94381 w 222689"/>
              <a:gd name="connsiteY4" fmla="*/ 206197 h 470358"/>
              <a:gd name="connsiteX5" fmla="*/ 2306 w 222689"/>
              <a:gd name="connsiteY5" fmla="*/ 1410 h 47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89" h="470358">
                <a:moveTo>
                  <a:pt x="2306" y="1410"/>
                </a:moveTo>
                <a:cubicBezTo>
                  <a:pt x="-6161" y="-10761"/>
                  <a:pt x="8921" y="57766"/>
                  <a:pt x="43581" y="133172"/>
                </a:cubicBezTo>
                <a:cubicBezTo>
                  <a:pt x="78241" y="208578"/>
                  <a:pt x="184604" y="409132"/>
                  <a:pt x="210268" y="453847"/>
                </a:cubicBezTo>
                <a:cubicBezTo>
                  <a:pt x="235932" y="498562"/>
                  <a:pt x="216883" y="442735"/>
                  <a:pt x="197568" y="401460"/>
                </a:cubicBezTo>
                <a:cubicBezTo>
                  <a:pt x="178253" y="360185"/>
                  <a:pt x="124808" y="272872"/>
                  <a:pt x="94381" y="206197"/>
                </a:cubicBezTo>
                <a:cubicBezTo>
                  <a:pt x="63954" y="139522"/>
                  <a:pt x="10773" y="13581"/>
                  <a:pt x="2306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5B3CA16-9A68-4A11-BFC8-BFEAA6BE14D2}"/>
              </a:ext>
            </a:extLst>
          </p:cNvPr>
          <p:cNvSpPr/>
          <p:nvPr/>
        </p:nvSpPr>
        <p:spPr>
          <a:xfrm>
            <a:off x="7487807" y="6154736"/>
            <a:ext cx="75283" cy="134998"/>
          </a:xfrm>
          <a:custGeom>
            <a:avLst/>
            <a:gdLst>
              <a:gd name="connsiteX0" fmla="*/ 431 w 75283"/>
              <a:gd name="connsiteY0" fmla="*/ 2 h 134998"/>
              <a:gd name="connsiteX1" fmla="*/ 70281 w 75283"/>
              <a:gd name="connsiteY1" fmla="*/ 30164 h 134998"/>
              <a:gd name="connsiteX2" fmla="*/ 70281 w 75283"/>
              <a:gd name="connsiteY2" fmla="*/ 65089 h 134998"/>
              <a:gd name="connsiteX3" fmla="*/ 75043 w 75283"/>
              <a:gd name="connsiteY3" fmla="*/ 134939 h 134998"/>
              <a:gd name="connsiteX4" fmla="*/ 62343 w 75283"/>
              <a:gd name="connsiteY4" fmla="*/ 52389 h 134998"/>
              <a:gd name="connsiteX5" fmla="*/ 41706 w 75283"/>
              <a:gd name="connsiteY5" fmla="*/ 31752 h 134998"/>
              <a:gd name="connsiteX6" fmla="*/ 431 w 75283"/>
              <a:gd name="connsiteY6" fmla="*/ 2 h 1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" h="134998">
                <a:moveTo>
                  <a:pt x="431" y="2"/>
                </a:moveTo>
                <a:cubicBezTo>
                  <a:pt x="5193" y="-263"/>
                  <a:pt x="58639" y="19316"/>
                  <a:pt x="70281" y="30164"/>
                </a:cubicBezTo>
                <a:cubicBezTo>
                  <a:pt x="81923" y="41012"/>
                  <a:pt x="69487" y="47627"/>
                  <a:pt x="70281" y="65089"/>
                </a:cubicBezTo>
                <a:cubicBezTo>
                  <a:pt x="71075" y="82551"/>
                  <a:pt x="76366" y="137056"/>
                  <a:pt x="75043" y="134939"/>
                </a:cubicBezTo>
                <a:cubicBezTo>
                  <a:pt x="73720" y="132822"/>
                  <a:pt x="67899" y="69587"/>
                  <a:pt x="62343" y="52389"/>
                </a:cubicBezTo>
                <a:cubicBezTo>
                  <a:pt x="56787" y="35191"/>
                  <a:pt x="51760" y="38366"/>
                  <a:pt x="41706" y="31752"/>
                </a:cubicBezTo>
                <a:cubicBezTo>
                  <a:pt x="31652" y="25138"/>
                  <a:pt x="-4331" y="267"/>
                  <a:pt x="43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02FBE690-9B57-4D4C-81E1-53C7786E452B}"/>
              </a:ext>
            </a:extLst>
          </p:cNvPr>
          <p:cNvSpPr/>
          <p:nvPr/>
        </p:nvSpPr>
        <p:spPr>
          <a:xfrm>
            <a:off x="7492665" y="6162642"/>
            <a:ext cx="81320" cy="135867"/>
          </a:xfrm>
          <a:custGeom>
            <a:avLst/>
            <a:gdLst>
              <a:gd name="connsiteX0" fmla="*/ 335 w 81320"/>
              <a:gd name="connsiteY0" fmla="*/ 33 h 135867"/>
              <a:gd name="connsiteX1" fmla="*/ 9860 w 81320"/>
              <a:gd name="connsiteY1" fmla="*/ 66708 h 135867"/>
              <a:gd name="connsiteX2" fmla="*/ 35260 w 81320"/>
              <a:gd name="connsiteY2" fmla="*/ 80996 h 135867"/>
              <a:gd name="connsiteX3" fmla="*/ 38435 w 81320"/>
              <a:gd name="connsiteY3" fmla="*/ 133383 h 135867"/>
              <a:gd name="connsiteX4" fmla="*/ 81298 w 81320"/>
              <a:gd name="connsiteY4" fmla="*/ 125446 h 135867"/>
              <a:gd name="connsiteX5" fmla="*/ 32085 w 81320"/>
              <a:gd name="connsiteY5" fmla="*/ 107983 h 135867"/>
              <a:gd name="connsiteX6" fmla="*/ 5098 w 81320"/>
              <a:gd name="connsiteY6" fmla="*/ 76233 h 135867"/>
              <a:gd name="connsiteX7" fmla="*/ 335 w 81320"/>
              <a:gd name="connsiteY7" fmla="*/ 33 h 13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20" h="135867">
                <a:moveTo>
                  <a:pt x="335" y="33"/>
                </a:moveTo>
                <a:cubicBezTo>
                  <a:pt x="1129" y="-1555"/>
                  <a:pt x="4039" y="53214"/>
                  <a:pt x="9860" y="66708"/>
                </a:cubicBezTo>
                <a:cubicBezTo>
                  <a:pt x="15681" y="80202"/>
                  <a:pt x="30498" y="69884"/>
                  <a:pt x="35260" y="80996"/>
                </a:cubicBezTo>
                <a:cubicBezTo>
                  <a:pt x="40022" y="92108"/>
                  <a:pt x="30762" y="125975"/>
                  <a:pt x="38435" y="133383"/>
                </a:cubicBezTo>
                <a:cubicBezTo>
                  <a:pt x="46108" y="140791"/>
                  <a:pt x="82356" y="129679"/>
                  <a:pt x="81298" y="125446"/>
                </a:cubicBezTo>
                <a:cubicBezTo>
                  <a:pt x="80240" y="121213"/>
                  <a:pt x="44785" y="116185"/>
                  <a:pt x="32085" y="107983"/>
                </a:cubicBezTo>
                <a:cubicBezTo>
                  <a:pt x="19385" y="99781"/>
                  <a:pt x="10390" y="91579"/>
                  <a:pt x="5098" y="76233"/>
                </a:cubicBezTo>
                <a:cubicBezTo>
                  <a:pt x="-194" y="60887"/>
                  <a:pt x="-459" y="1621"/>
                  <a:pt x="33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D8F37E10-79C9-492E-BBD5-4172D1346FBF}"/>
              </a:ext>
            </a:extLst>
          </p:cNvPr>
          <p:cNvSpPr/>
          <p:nvPr/>
        </p:nvSpPr>
        <p:spPr>
          <a:xfrm>
            <a:off x="7495705" y="6183901"/>
            <a:ext cx="63090" cy="78789"/>
          </a:xfrm>
          <a:custGeom>
            <a:avLst/>
            <a:gdLst>
              <a:gd name="connsiteX0" fmla="*/ 470 w 63090"/>
              <a:gd name="connsiteY0" fmla="*/ 999 h 78789"/>
              <a:gd name="connsiteX1" fmla="*/ 62383 w 63090"/>
              <a:gd name="connsiteY1" fmla="*/ 37512 h 78789"/>
              <a:gd name="connsiteX2" fmla="*/ 33808 w 63090"/>
              <a:gd name="connsiteY2" fmla="*/ 78787 h 78789"/>
              <a:gd name="connsiteX3" fmla="*/ 470 w 63090"/>
              <a:gd name="connsiteY3" fmla="*/ 999 h 7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0" h="78789">
                <a:moveTo>
                  <a:pt x="470" y="999"/>
                </a:moveTo>
                <a:cubicBezTo>
                  <a:pt x="5232" y="-5880"/>
                  <a:pt x="56827" y="24547"/>
                  <a:pt x="62383" y="37512"/>
                </a:cubicBezTo>
                <a:cubicBezTo>
                  <a:pt x="67939" y="50477"/>
                  <a:pt x="39100" y="78258"/>
                  <a:pt x="33808" y="78787"/>
                </a:cubicBezTo>
                <a:cubicBezTo>
                  <a:pt x="28516" y="79316"/>
                  <a:pt x="-4292" y="7878"/>
                  <a:pt x="470" y="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D674BCB3-E8A2-455A-A03C-136ECA660526}"/>
              </a:ext>
            </a:extLst>
          </p:cNvPr>
          <p:cNvSpPr/>
          <p:nvPr/>
        </p:nvSpPr>
        <p:spPr>
          <a:xfrm>
            <a:off x="7559633" y="6275501"/>
            <a:ext cx="271012" cy="426794"/>
          </a:xfrm>
          <a:custGeom>
            <a:avLst/>
            <a:gdLst>
              <a:gd name="connsiteX0" fmla="*/ 6392 w 271012"/>
              <a:gd name="connsiteY0" fmla="*/ 15762 h 426794"/>
              <a:gd name="connsiteX1" fmla="*/ 201655 w 271012"/>
              <a:gd name="connsiteY1" fmla="*/ 309449 h 426794"/>
              <a:gd name="connsiteX2" fmla="*/ 269917 w 271012"/>
              <a:gd name="connsiteY2" fmla="*/ 425337 h 426794"/>
              <a:gd name="connsiteX3" fmla="*/ 230230 w 271012"/>
              <a:gd name="connsiteY3" fmla="*/ 353899 h 426794"/>
              <a:gd name="connsiteX4" fmla="*/ 65130 w 271012"/>
              <a:gd name="connsiteY4" fmla="*/ 74499 h 426794"/>
              <a:gd name="connsiteX5" fmla="*/ 6392 w 271012"/>
              <a:gd name="connsiteY5" fmla="*/ 15762 h 42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012" h="426794">
                <a:moveTo>
                  <a:pt x="6392" y="15762"/>
                </a:moveTo>
                <a:cubicBezTo>
                  <a:pt x="29146" y="54920"/>
                  <a:pt x="157734" y="241187"/>
                  <a:pt x="201655" y="309449"/>
                </a:cubicBezTo>
                <a:cubicBezTo>
                  <a:pt x="245576" y="377711"/>
                  <a:pt x="265155" y="417929"/>
                  <a:pt x="269917" y="425337"/>
                </a:cubicBezTo>
                <a:cubicBezTo>
                  <a:pt x="274680" y="432745"/>
                  <a:pt x="264361" y="412372"/>
                  <a:pt x="230230" y="353899"/>
                </a:cubicBezTo>
                <a:cubicBezTo>
                  <a:pt x="196099" y="295426"/>
                  <a:pt x="104288" y="133236"/>
                  <a:pt x="65130" y="74499"/>
                </a:cubicBezTo>
                <a:cubicBezTo>
                  <a:pt x="25972" y="15762"/>
                  <a:pt x="-16362" y="-23396"/>
                  <a:pt x="6392" y="15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6733E654-37AA-42A1-A3A3-651FDBD8D472}"/>
              </a:ext>
            </a:extLst>
          </p:cNvPr>
          <p:cNvSpPr/>
          <p:nvPr/>
        </p:nvSpPr>
        <p:spPr>
          <a:xfrm>
            <a:off x="7545475" y="6286595"/>
            <a:ext cx="326951" cy="471753"/>
          </a:xfrm>
          <a:custGeom>
            <a:avLst/>
            <a:gdLst>
              <a:gd name="connsiteX0" fmla="*/ 3088 w 326951"/>
              <a:gd name="connsiteY0" fmla="*/ 1493 h 471753"/>
              <a:gd name="connsiteX1" fmla="*/ 41188 w 326951"/>
              <a:gd name="connsiteY1" fmla="*/ 101505 h 471753"/>
              <a:gd name="connsiteX2" fmla="*/ 245975 w 326951"/>
              <a:gd name="connsiteY2" fmla="*/ 426943 h 471753"/>
              <a:gd name="connsiteX3" fmla="*/ 269788 w 326951"/>
              <a:gd name="connsiteY3" fmla="*/ 468218 h 471753"/>
              <a:gd name="connsiteX4" fmla="*/ 326938 w 326951"/>
              <a:gd name="connsiteY4" fmla="*/ 420593 h 471753"/>
              <a:gd name="connsiteX5" fmla="*/ 272963 w 326951"/>
              <a:gd name="connsiteY5" fmla="*/ 436468 h 471753"/>
              <a:gd name="connsiteX6" fmla="*/ 88813 w 326951"/>
              <a:gd name="connsiteY6" fmla="*/ 160243 h 471753"/>
              <a:gd name="connsiteX7" fmla="*/ 3088 w 326951"/>
              <a:gd name="connsiteY7" fmla="*/ 1493 h 4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951" h="471753">
                <a:moveTo>
                  <a:pt x="3088" y="1493"/>
                </a:moveTo>
                <a:cubicBezTo>
                  <a:pt x="-4849" y="-8297"/>
                  <a:pt x="707" y="30597"/>
                  <a:pt x="41188" y="101505"/>
                </a:cubicBezTo>
                <a:cubicBezTo>
                  <a:pt x="81669" y="172413"/>
                  <a:pt x="207875" y="365824"/>
                  <a:pt x="245975" y="426943"/>
                </a:cubicBezTo>
                <a:cubicBezTo>
                  <a:pt x="284075" y="488062"/>
                  <a:pt x="256294" y="469276"/>
                  <a:pt x="269788" y="468218"/>
                </a:cubicBezTo>
                <a:cubicBezTo>
                  <a:pt x="283282" y="467160"/>
                  <a:pt x="326409" y="425885"/>
                  <a:pt x="326938" y="420593"/>
                </a:cubicBezTo>
                <a:cubicBezTo>
                  <a:pt x="327467" y="415301"/>
                  <a:pt x="312651" y="479860"/>
                  <a:pt x="272963" y="436468"/>
                </a:cubicBezTo>
                <a:cubicBezTo>
                  <a:pt x="233276" y="393076"/>
                  <a:pt x="131940" y="234326"/>
                  <a:pt x="88813" y="160243"/>
                </a:cubicBezTo>
                <a:cubicBezTo>
                  <a:pt x="45686" y="86160"/>
                  <a:pt x="11025" y="11283"/>
                  <a:pt x="3088" y="1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B1DE52DE-838A-4769-A358-8BFD050D2687}"/>
              </a:ext>
            </a:extLst>
          </p:cNvPr>
          <p:cNvSpPr/>
          <p:nvPr/>
        </p:nvSpPr>
        <p:spPr>
          <a:xfrm>
            <a:off x="7804106" y="6227461"/>
            <a:ext cx="208588" cy="781685"/>
          </a:xfrm>
          <a:custGeom>
            <a:avLst/>
            <a:gdLst>
              <a:gd name="connsiteX0" fmla="*/ 44 w 208588"/>
              <a:gd name="connsiteY0" fmla="*/ 302 h 781685"/>
              <a:gd name="connsiteX1" fmla="*/ 69894 w 208588"/>
              <a:gd name="connsiteY1" fmla="*/ 362252 h 781685"/>
              <a:gd name="connsiteX2" fmla="*/ 93707 w 208588"/>
              <a:gd name="connsiteY2" fmla="*/ 532114 h 781685"/>
              <a:gd name="connsiteX3" fmla="*/ 96882 w 208588"/>
              <a:gd name="connsiteY3" fmla="*/ 570214 h 781685"/>
              <a:gd name="connsiteX4" fmla="*/ 144507 w 208588"/>
              <a:gd name="connsiteY4" fmla="*/ 659114 h 781685"/>
              <a:gd name="connsiteX5" fmla="*/ 208007 w 208588"/>
              <a:gd name="connsiteY5" fmla="*/ 781352 h 781685"/>
              <a:gd name="connsiteX6" fmla="*/ 104819 w 208588"/>
              <a:gd name="connsiteY6" fmla="*/ 619427 h 781685"/>
              <a:gd name="connsiteX7" fmla="*/ 81007 w 208588"/>
              <a:gd name="connsiteY7" fmla="*/ 427339 h 781685"/>
              <a:gd name="connsiteX8" fmla="*/ 44 w 208588"/>
              <a:gd name="connsiteY8" fmla="*/ 302 h 78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88" h="781685">
                <a:moveTo>
                  <a:pt x="44" y="302"/>
                </a:moveTo>
                <a:cubicBezTo>
                  <a:pt x="-1808" y="-10546"/>
                  <a:pt x="54284" y="273617"/>
                  <a:pt x="69894" y="362252"/>
                </a:cubicBezTo>
                <a:cubicBezTo>
                  <a:pt x="85505" y="450887"/>
                  <a:pt x="89209" y="497454"/>
                  <a:pt x="93707" y="532114"/>
                </a:cubicBezTo>
                <a:cubicBezTo>
                  <a:pt x="98205" y="566774"/>
                  <a:pt x="88415" y="549047"/>
                  <a:pt x="96882" y="570214"/>
                </a:cubicBezTo>
                <a:cubicBezTo>
                  <a:pt x="105349" y="591381"/>
                  <a:pt x="144507" y="659114"/>
                  <a:pt x="144507" y="659114"/>
                </a:cubicBezTo>
                <a:cubicBezTo>
                  <a:pt x="163028" y="694304"/>
                  <a:pt x="214622" y="787966"/>
                  <a:pt x="208007" y="781352"/>
                </a:cubicBezTo>
                <a:cubicBezTo>
                  <a:pt x="201392" y="774738"/>
                  <a:pt x="125986" y="678429"/>
                  <a:pt x="104819" y="619427"/>
                </a:cubicBezTo>
                <a:cubicBezTo>
                  <a:pt x="83652" y="560425"/>
                  <a:pt x="97676" y="530262"/>
                  <a:pt x="81007" y="427339"/>
                </a:cubicBezTo>
                <a:cubicBezTo>
                  <a:pt x="64338" y="324416"/>
                  <a:pt x="1896" y="11150"/>
                  <a:pt x="4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89C617BA-52C0-4690-9CD7-A400D586973E}"/>
              </a:ext>
            </a:extLst>
          </p:cNvPr>
          <p:cNvSpPr/>
          <p:nvPr/>
        </p:nvSpPr>
        <p:spPr>
          <a:xfrm>
            <a:off x="7879972" y="6330505"/>
            <a:ext cx="191712" cy="680095"/>
          </a:xfrm>
          <a:custGeom>
            <a:avLst/>
            <a:gdLst>
              <a:gd name="connsiteX0" fmla="*/ 378 w 191712"/>
              <a:gd name="connsiteY0" fmla="*/ 445 h 680095"/>
              <a:gd name="connsiteX1" fmla="*/ 89278 w 191712"/>
              <a:gd name="connsiteY1" fmla="*/ 386208 h 680095"/>
              <a:gd name="connsiteX2" fmla="*/ 90866 w 191712"/>
              <a:gd name="connsiteY2" fmla="*/ 454470 h 680095"/>
              <a:gd name="connsiteX3" fmla="*/ 186116 w 191712"/>
              <a:gd name="connsiteY3" fmla="*/ 621158 h 680095"/>
              <a:gd name="connsiteX4" fmla="*/ 179766 w 191712"/>
              <a:gd name="connsiteY4" fmla="*/ 679895 h 680095"/>
              <a:gd name="connsiteX5" fmla="*/ 173416 w 191712"/>
              <a:gd name="connsiteY5" fmla="*/ 605283 h 680095"/>
              <a:gd name="connsiteX6" fmla="*/ 62291 w 191712"/>
              <a:gd name="connsiteY6" fmla="*/ 314770 h 680095"/>
              <a:gd name="connsiteX7" fmla="*/ 378 w 191712"/>
              <a:gd name="connsiteY7" fmla="*/ 445 h 68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12" h="680095">
                <a:moveTo>
                  <a:pt x="378" y="445"/>
                </a:moveTo>
                <a:cubicBezTo>
                  <a:pt x="4876" y="12351"/>
                  <a:pt x="74197" y="310537"/>
                  <a:pt x="89278" y="386208"/>
                </a:cubicBezTo>
                <a:cubicBezTo>
                  <a:pt x="104359" y="461879"/>
                  <a:pt x="74726" y="415312"/>
                  <a:pt x="90866" y="454470"/>
                </a:cubicBezTo>
                <a:cubicBezTo>
                  <a:pt x="107006" y="493628"/>
                  <a:pt x="171299" y="583587"/>
                  <a:pt x="186116" y="621158"/>
                </a:cubicBezTo>
                <a:cubicBezTo>
                  <a:pt x="200933" y="658729"/>
                  <a:pt x="181883" y="682541"/>
                  <a:pt x="179766" y="679895"/>
                </a:cubicBezTo>
                <a:cubicBezTo>
                  <a:pt x="177649" y="677249"/>
                  <a:pt x="192995" y="666137"/>
                  <a:pt x="173416" y="605283"/>
                </a:cubicBezTo>
                <a:cubicBezTo>
                  <a:pt x="153837" y="544429"/>
                  <a:pt x="92189" y="411343"/>
                  <a:pt x="62291" y="314770"/>
                </a:cubicBezTo>
                <a:cubicBezTo>
                  <a:pt x="32393" y="218197"/>
                  <a:pt x="-4120" y="-11461"/>
                  <a:pt x="378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281C8C50-E6C0-46CD-9271-257C6E597EE5}"/>
              </a:ext>
            </a:extLst>
          </p:cNvPr>
          <p:cNvSpPr/>
          <p:nvPr/>
        </p:nvSpPr>
        <p:spPr>
          <a:xfrm>
            <a:off x="7908658" y="6786253"/>
            <a:ext cx="124899" cy="222873"/>
          </a:xfrm>
          <a:custGeom>
            <a:avLst/>
            <a:gdLst>
              <a:gd name="connsiteX0" fmla="*/ 267 w 124899"/>
              <a:gd name="connsiteY0" fmla="*/ 310 h 222873"/>
              <a:gd name="connsiteX1" fmla="*/ 87580 w 124899"/>
              <a:gd name="connsiteY1" fmla="*/ 95560 h 222873"/>
              <a:gd name="connsiteX2" fmla="*/ 106630 w 124899"/>
              <a:gd name="connsiteY2" fmla="*/ 222560 h 222873"/>
              <a:gd name="connsiteX3" fmla="*/ 119330 w 124899"/>
              <a:gd name="connsiteY3" fmla="*/ 127310 h 222873"/>
              <a:gd name="connsiteX4" fmla="*/ 267 w 124899"/>
              <a:gd name="connsiteY4" fmla="*/ 310 h 22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99" h="222873">
                <a:moveTo>
                  <a:pt x="267" y="310"/>
                </a:moveTo>
                <a:cubicBezTo>
                  <a:pt x="-5025" y="-4982"/>
                  <a:pt x="69853" y="58518"/>
                  <a:pt x="87580" y="95560"/>
                </a:cubicBezTo>
                <a:cubicBezTo>
                  <a:pt x="105307" y="132602"/>
                  <a:pt x="101338" y="217268"/>
                  <a:pt x="106630" y="222560"/>
                </a:cubicBezTo>
                <a:cubicBezTo>
                  <a:pt x="111922" y="227852"/>
                  <a:pt x="135470" y="164881"/>
                  <a:pt x="119330" y="127310"/>
                </a:cubicBezTo>
                <a:cubicBezTo>
                  <a:pt x="103190" y="89739"/>
                  <a:pt x="5559" y="5602"/>
                  <a:pt x="267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742396B-A82D-46CB-B4EF-3AD8D6FECFFD}"/>
              </a:ext>
            </a:extLst>
          </p:cNvPr>
          <p:cNvSpPr/>
          <p:nvPr/>
        </p:nvSpPr>
        <p:spPr>
          <a:xfrm>
            <a:off x="5714770" y="6238844"/>
            <a:ext cx="81441" cy="291300"/>
          </a:xfrm>
          <a:custGeom>
            <a:avLst/>
            <a:gdLst>
              <a:gd name="connsiteX0" fmla="*/ 76430 w 81441"/>
              <a:gd name="connsiteY0" fmla="*/ 1619 h 291300"/>
              <a:gd name="connsiteX1" fmla="*/ 79605 w 81441"/>
              <a:gd name="connsiteY1" fmla="*/ 241331 h 291300"/>
              <a:gd name="connsiteX2" fmla="*/ 66905 w 81441"/>
              <a:gd name="connsiteY2" fmla="*/ 287369 h 291300"/>
              <a:gd name="connsiteX3" fmla="*/ 230 w 81441"/>
              <a:gd name="connsiteY3" fmla="*/ 287369 h 291300"/>
              <a:gd name="connsiteX4" fmla="*/ 46268 w 81441"/>
              <a:gd name="connsiteY4" fmla="*/ 274669 h 291300"/>
              <a:gd name="connsiteX5" fmla="*/ 81193 w 81441"/>
              <a:gd name="connsiteY5" fmla="*/ 225456 h 291300"/>
              <a:gd name="connsiteX6" fmla="*/ 62143 w 81441"/>
              <a:gd name="connsiteY6" fmla="*/ 139731 h 291300"/>
              <a:gd name="connsiteX7" fmla="*/ 76430 w 81441"/>
              <a:gd name="connsiteY7" fmla="*/ 1619 h 2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41" h="291300">
                <a:moveTo>
                  <a:pt x="76430" y="1619"/>
                </a:moveTo>
                <a:cubicBezTo>
                  <a:pt x="79340" y="18552"/>
                  <a:pt x="81192" y="193706"/>
                  <a:pt x="79605" y="241331"/>
                </a:cubicBezTo>
                <a:cubicBezTo>
                  <a:pt x="78018" y="288956"/>
                  <a:pt x="80134" y="279696"/>
                  <a:pt x="66905" y="287369"/>
                </a:cubicBezTo>
                <a:cubicBezTo>
                  <a:pt x="53676" y="295042"/>
                  <a:pt x="3669" y="289486"/>
                  <a:pt x="230" y="287369"/>
                </a:cubicBezTo>
                <a:cubicBezTo>
                  <a:pt x="-3210" y="285252"/>
                  <a:pt x="32774" y="284988"/>
                  <a:pt x="46268" y="274669"/>
                </a:cubicBezTo>
                <a:cubicBezTo>
                  <a:pt x="59762" y="264350"/>
                  <a:pt x="78547" y="247946"/>
                  <a:pt x="81193" y="225456"/>
                </a:cubicBezTo>
                <a:cubicBezTo>
                  <a:pt x="83839" y="202966"/>
                  <a:pt x="64524" y="174127"/>
                  <a:pt x="62143" y="139731"/>
                </a:cubicBezTo>
                <a:cubicBezTo>
                  <a:pt x="59762" y="105335"/>
                  <a:pt x="73520" y="-15314"/>
                  <a:pt x="76430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1432D34D-19D8-40D6-B4A4-78061BEFEF00}"/>
              </a:ext>
            </a:extLst>
          </p:cNvPr>
          <p:cNvSpPr/>
          <p:nvPr/>
        </p:nvSpPr>
        <p:spPr>
          <a:xfrm>
            <a:off x="5713496" y="6228090"/>
            <a:ext cx="94052" cy="308209"/>
          </a:xfrm>
          <a:custGeom>
            <a:avLst/>
            <a:gdLst>
              <a:gd name="connsiteX0" fmla="*/ 17379 w 94052"/>
              <a:gd name="connsiteY0" fmla="*/ 4435 h 308209"/>
              <a:gd name="connsiteX1" fmla="*/ 36429 w 94052"/>
              <a:gd name="connsiteY1" fmla="*/ 74285 h 308209"/>
              <a:gd name="connsiteX2" fmla="*/ 15792 w 94052"/>
              <a:gd name="connsiteY2" fmla="*/ 228273 h 308209"/>
              <a:gd name="connsiteX3" fmla="*/ 3092 w 94052"/>
              <a:gd name="connsiteY3" fmla="*/ 306060 h 308209"/>
              <a:gd name="connsiteX4" fmla="*/ 76117 w 94052"/>
              <a:gd name="connsiteY4" fmla="*/ 282248 h 308209"/>
              <a:gd name="connsiteX5" fmla="*/ 90404 w 94052"/>
              <a:gd name="connsiteY5" fmla="*/ 237798 h 308209"/>
              <a:gd name="connsiteX6" fmla="*/ 22142 w 94052"/>
              <a:gd name="connsiteY6" fmla="*/ 226685 h 308209"/>
              <a:gd name="connsiteX7" fmla="*/ 65004 w 94052"/>
              <a:gd name="connsiteY7" fmla="*/ 236210 h 308209"/>
              <a:gd name="connsiteX8" fmla="*/ 42779 w 94052"/>
              <a:gd name="connsiteY8" fmla="*/ 194935 h 308209"/>
              <a:gd name="connsiteX9" fmla="*/ 17379 w 94052"/>
              <a:gd name="connsiteY9" fmla="*/ 4435 h 30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52" h="308209">
                <a:moveTo>
                  <a:pt x="17379" y="4435"/>
                </a:moveTo>
                <a:cubicBezTo>
                  <a:pt x="16321" y="-15673"/>
                  <a:pt x="36693" y="36979"/>
                  <a:pt x="36429" y="74285"/>
                </a:cubicBezTo>
                <a:cubicBezTo>
                  <a:pt x="36165" y="111591"/>
                  <a:pt x="21348" y="189644"/>
                  <a:pt x="15792" y="228273"/>
                </a:cubicBezTo>
                <a:cubicBezTo>
                  <a:pt x="10236" y="266902"/>
                  <a:pt x="-6962" y="297064"/>
                  <a:pt x="3092" y="306060"/>
                </a:cubicBezTo>
                <a:cubicBezTo>
                  <a:pt x="13146" y="315056"/>
                  <a:pt x="61565" y="293625"/>
                  <a:pt x="76117" y="282248"/>
                </a:cubicBezTo>
                <a:cubicBezTo>
                  <a:pt x="90669" y="270871"/>
                  <a:pt x="99400" y="247059"/>
                  <a:pt x="90404" y="237798"/>
                </a:cubicBezTo>
                <a:cubicBezTo>
                  <a:pt x="81408" y="228538"/>
                  <a:pt x="26375" y="226950"/>
                  <a:pt x="22142" y="226685"/>
                </a:cubicBezTo>
                <a:cubicBezTo>
                  <a:pt x="17909" y="226420"/>
                  <a:pt x="61565" y="241502"/>
                  <a:pt x="65004" y="236210"/>
                </a:cubicBezTo>
                <a:cubicBezTo>
                  <a:pt x="68443" y="230918"/>
                  <a:pt x="45689" y="229331"/>
                  <a:pt x="42779" y="194935"/>
                </a:cubicBezTo>
                <a:cubicBezTo>
                  <a:pt x="39869" y="160539"/>
                  <a:pt x="18437" y="24543"/>
                  <a:pt x="17379" y="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AE4AAD4B-EE41-4308-9421-B1143C8505E2}"/>
              </a:ext>
            </a:extLst>
          </p:cNvPr>
          <p:cNvSpPr/>
          <p:nvPr/>
        </p:nvSpPr>
        <p:spPr>
          <a:xfrm>
            <a:off x="5699722" y="6180790"/>
            <a:ext cx="102990" cy="102884"/>
          </a:xfrm>
          <a:custGeom>
            <a:avLst/>
            <a:gdLst>
              <a:gd name="connsiteX0" fmla="*/ 101003 w 102990"/>
              <a:gd name="connsiteY0" fmla="*/ 83485 h 102884"/>
              <a:gd name="connsiteX1" fmla="*/ 85128 w 102990"/>
              <a:gd name="connsiteY1" fmla="*/ 2523 h 102884"/>
              <a:gd name="connsiteX2" fmla="*/ 991 w 102990"/>
              <a:gd name="connsiteY2" fmla="*/ 27923 h 102884"/>
              <a:gd name="connsiteX3" fmla="*/ 39091 w 102990"/>
              <a:gd name="connsiteY3" fmla="*/ 102535 h 102884"/>
              <a:gd name="connsiteX4" fmla="*/ 40678 w 102990"/>
              <a:gd name="connsiteY4" fmla="*/ 54910 h 102884"/>
              <a:gd name="connsiteX5" fmla="*/ 54966 w 102990"/>
              <a:gd name="connsiteY5" fmla="*/ 31098 h 102884"/>
              <a:gd name="connsiteX6" fmla="*/ 101003 w 102990"/>
              <a:gd name="connsiteY6" fmla="*/ 83485 h 10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90" h="102884">
                <a:moveTo>
                  <a:pt x="101003" y="83485"/>
                </a:moveTo>
                <a:cubicBezTo>
                  <a:pt x="106030" y="78722"/>
                  <a:pt x="101797" y="11783"/>
                  <a:pt x="85128" y="2523"/>
                </a:cubicBezTo>
                <a:cubicBezTo>
                  <a:pt x="68459" y="-6737"/>
                  <a:pt x="8664" y="11254"/>
                  <a:pt x="991" y="27923"/>
                </a:cubicBezTo>
                <a:cubicBezTo>
                  <a:pt x="-6682" y="44592"/>
                  <a:pt x="32477" y="98037"/>
                  <a:pt x="39091" y="102535"/>
                </a:cubicBezTo>
                <a:cubicBezTo>
                  <a:pt x="45705" y="107033"/>
                  <a:pt x="38032" y="66816"/>
                  <a:pt x="40678" y="54910"/>
                </a:cubicBezTo>
                <a:cubicBezTo>
                  <a:pt x="43324" y="43004"/>
                  <a:pt x="46499" y="29246"/>
                  <a:pt x="54966" y="31098"/>
                </a:cubicBezTo>
                <a:cubicBezTo>
                  <a:pt x="63433" y="32950"/>
                  <a:pt x="95976" y="88248"/>
                  <a:pt x="101003" y="8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5AF7A4F1-900F-4837-A29B-9883A9FCD215}"/>
              </a:ext>
            </a:extLst>
          </p:cNvPr>
          <p:cNvSpPr/>
          <p:nvPr/>
        </p:nvSpPr>
        <p:spPr>
          <a:xfrm>
            <a:off x="6413422" y="6702559"/>
            <a:ext cx="402373" cy="291142"/>
          </a:xfrm>
          <a:custGeom>
            <a:avLst/>
            <a:gdLst>
              <a:gd name="connsiteX0" fmla="*/ 2195 w 402373"/>
              <a:gd name="connsiteY0" fmla="*/ 3041 h 291142"/>
              <a:gd name="connsiteX1" fmla="*/ 376845 w 402373"/>
              <a:gd name="connsiteY1" fmla="*/ 271858 h 291142"/>
              <a:gd name="connsiteX2" fmla="*/ 353561 w 402373"/>
              <a:gd name="connsiteY2" fmla="*/ 254924 h 291142"/>
              <a:gd name="connsiteX3" fmla="*/ 228678 w 402373"/>
              <a:gd name="connsiteY3" fmla="*/ 136391 h 291142"/>
              <a:gd name="connsiteX4" fmla="*/ 2195 w 402373"/>
              <a:gd name="connsiteY4" fmla="*/ 3041 h 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73" h="291142">
                <a:moveTo>
                  <a:pt x="2195" y="3041"/>
                </a:moveTo>
                <a:cubicBezTo>
                  <a:pt x="26890" y="25619"/>
                  <a:pt x="318284" y="229878"/>
                  <a:pt x="376845" y="271858"/>
                </a:cubicBezTo>
                <a:cubicBezTo>
                  <a:pt x="435406" y="313838"/>
                  <a:pt x="378256" y="277502"/>
                  <a:pt x="353561" y="254924"/>
                </a:cubicBezTo>
                <a:cubicBezTo>
                  <a:pt x="328866" y="232346"/>
                  <a:pt x="289356" y="183310"/>
                  <a:pt x="228678" y="136391"/>
                </a:cubicBezTo>
                <a:cubicBezTo>
                  <a:pt x="168000" y="89472"/>
                  <a:pt x="-22500" y="-19537"/>
                  <a:pt x="2195" y="3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AF7B0FCE-A485-43AD-94D1-BF5C75EE9DD5}"/>
              </a:ext>
            </a:extLst>
          </p:cNvPr>
          <p:cNvSpPr/>
          <p:nvPr/>
        </p:nvSpPr>
        <p:spPr>
          <a:xfrm>
            <a:off x="6421946" y="6773333"/>
            <a:ext cx="382010" cy="292814"/>
          </a:xfrm>
          <a:custGeom>
            <a:avLst/>
            <a:gdLst>
              <a:gd name="connsiteX0" fmla="*/ 21 w 382010"/>
              <a:gd name="connsiteY0" fmla="*/ 0 h 292814"/>
              <a:gd name="connsiteX1" fmla="*/ 351387 w 382010"/>
              <a:gd name="connsiteY1" fmla="*/ 251884 h 292814"/>
              <a:gd name="connsiteX2" fmla="*/ 361971 w 382010"/>
              <a:gd name="connsiteY2" fmla="*/ 292100 h 292814"/>
              <a:gd name="connsiteX3" fmla="*/ 334454 w 382010"/>
              <a:gd name="connsiteY3" fmla="*/ 249767 h 292814"/>
              <a:gd name="connsiteX4" fmla="*/ 21 w 382010"/>
              <a:gd name="connsiteY4" fmla="*/ 0 h 29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10" h="292814">
                <a:moveTo>
                  <a:pt x="21" y="0"/>
                </a:moveTo>
                <a:cubicBezTo>
                  <a:pt x="2843" y="353"/>
                  <a:pt x="291062" y="203201"/>
                  <a:pt x="351387" y="251884"/>
                </a:cubicBezTo>
                <a:cubicBezTo>
                  <a:pt x="411712" y="300567"/>
                  <a:pt x="364793" y="292453"/>
                  <a:pt x="361971" y="292100"/>
                </a:cubicBezTo>
                <a:cubicBezTo>
                  <a:pt x="359149" y="291747"/>
                  <a:pt x="393721" y="301978"/>
                  <a:pt x="334454" y="249767"/>
                </a:cubicBezTo>
                <a:cubicBezTo>
                  <a:pt x="275187" y="197556"/>
                  <a:pt x="-2801" y="-353"/>
                  <a:pt x="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74B3AE0-8BF8-4DA0-AD17-61B32FE27576}"/>
              </a:ext>
            </a:extLst>
          </p:cNvPr>
          <p:cNvSpPr/>
          <p:nvPr/>
        </p:nvSpPr>
        <p:spPr>
          <a:xfrm>
            <a:off x="6796306" y="6454568"/>
            <a:ext cx="66658" cy="611335"/>
          </a:xfrm>
          <a:custGeom>
            <a:avLst/>
            <a:gdLst>
              <a:gd name="connsiteX0" fmla="*/ 61694 w 66658"/>
              <a:gd name="connsiteY0" fmla="*/ 5499 h 611335"/>
              <a:gd name="connsiteX1" fmla="*/ 61694 w 66658"/>
              <a:gd name="connsiteY1" fmla="*/ 521965 h 611335"/>
              <a:gd name="connsiteX2" fmla="*/ 311 w 66658"/>
              <a:gd name="connsiteY2" fmla="*/ 606632 h 611335"/>
              <a:gd name="connsiteX3" fmla="*/ 38411 w 66658"/>
              <a:gd name="connsiteY3" fmla="*/ 564299 h 611335"/>
              <a:gd name="connsiteX4" fmla="*/ 51111 w 66658"/>
              <a:gd name="connsiteY4" fmla="*/ 267965 h 611335"/>
              <a:gd name="connsiteX5" fmla="*/ 61694 w 66658"/>
              <a:gd name="connsiteY5" fmla="*/ 5499 h 6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8" h="611335">
                <a:moveTo>
                  <a:pt x="61694" y="5499"/>
                </a:moveTo>
                <a:cubicBezTo>
                  <a:pt x="63458" y="47832"/>
                  <a:pt x="71924" y="421776"/>
                  <a:pt x="61694" y="521965"/>
                </a:cubicBezTo>
                <a:cubicBezTo>
                  <a:pt x="51464" y="622154"/>
                  <a:pt x="4191" y="599576"/>
                  <a:pt x="311" y="606632"/>
                </a:cubicBezTo>
                <a:cubicBezTo>
                  <a:pt x="-3569" y="613688"/>
                  <a:pt x="29944" y="620743"/>
                  <a:pt x="38411" y="564299"/>
                </a:cubicBezTo>
                <a:cubicBezTo>
                  <a:pt x="46878" y="507855"/>
                  <a:pt x="50053" y="359687"/>
                  <a:pt x="51111" y="267965"/>
                </a:cubicBezTo>
                <a:cubicBezTo>
                  <a:pt x="52169" y="176243"/>
                  <a:pt x="59930" y="-36834"/>
                  <a:pt x="61694" y="5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5C5359B-DFBF-48E8-9CC1-F767D92CA591}"/>
              </a:ext>
            </a:extLst>
          </p:cNvPr>
          <p:cNvSpPr/>
          <p:nvPr/>
        </p:nvSpPr>
        <p:spPr>
          <a:xfrm>
            <a:off x="6769534" y="6458949"/>
            <a:ext cx="55014" cy="610385"/>
          </a:xfrm>
          <a:custGeom>
            <a:avLst/>
            <a:gdLst>
              <a:gd name="connsiteX0" fmla="*/ 50366 w 55014"/>
              <a:gd name="connsiteY0" fmla="*/ 5351 h 610385"/>
              <a:gd name="connsiteX1" fmla="*/ 1683 w 55014"/>
              <a:gd name="connsiteY1" fmla="*/ 187384 h 610385"/>
              <a:gd name="connsiteX2" fmla="*/ 12266 w 55014"/>
              <a:gd name="connsiteY2" fmla="*/ 595901 h 610385"/>
              <a:gd name="connsiteX3" fmla="*/ 22849 w 55014"/>
              <a:gd name="connsiteY3" fmla="*/ 507001 h 610385"/>
              <a:gd name="connsiteX4" fmla="*/ 33433 w 55014"/>
              <a:gd name="connsiteY4" fmla="*/ 392701 h 610385"/>
              <a:gd name="connsiteX5" fmla="*/ 48249 w 55014"/>
              <a:gd name="connsiteY5" fmla="*/ 81551 h 610385"/>
              <a:gd name="connsiteX6" fmla="*/ 50366 w 55014"/>
              <a:gd name="connsiteY6" fmla="*/ 5351 h 6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14" h="610385">
                <a:moveTo>
                  <a:pt x="50366" y="5351"/>
                </a:moveTo>
                <a:cubicBezTo>
                  <a:pt x="42605" y="22990"/>
                  <a:pt x="8033" y="88959"/>
                  <a:pt x="1683" y="187384"/>
                </a:cubicBezTo>
                <a:cubicBezTo>
                  <a:pt x="-4667" y="285809"/>
                  <a:pt x="8738" y="542632"/>
                  <a:pt x="12266" y="595901"/>
                </a:cubicBezTo>
                <a:cubicBezTo>
                  <a:pt x="15794" y="649170"/>
                  <a:pt x="19321" y="540868"/>
                  <a:pt x="22849" y="507001"/>
                </a:cubicBezTo>
                <a:cubicBezTo>
                  <a:pt x="26377" y="473134"/>
                  <a:pt x="29200" y="463609"/>
                  <a:pt x="33433" y="392701"/>
                </a:cubicBezTo>
                <a:cubicBezTo>
                  <a:pt x="37666" y="321793"/>
                  <a:pt x="41194" y="149284"/>
                  <a:pt x="48249" y="81551"/>
                </a:cubicBezTo>
                <a:cubicBezTo>
                  <a:pt x="55304" y="13818"/>
                  <a:pt x="58127" y="-12288"/>
                  <a:pt x="50366" y="5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A335D87-6C98-4F6F-8A31-C3FE54AB96B0}"/>
              </a:ext>
            </a:extLst>
          </p:cNvPr>
          <p:cNvSpPr/>
          <p:nvPr/>
        </p:nvSpPr>
        <p:spPr>
          <a:xfrm>
            <a:off x="6851484" y="6472260"/>
            <a:ext cx="244994" cy="905338"/>
          </a:xfrm>
          <a:custGeom>
            <a:avLst/>
            <a:gdLst>
              <a:gd name="connsiteX0" fmla="*/ 6516 w 244994"/>
              <a:gd name="connsiteY0" fmla="*/ 6857 h 905338"/>
              <a:gd name="connsiteX1" fmla="*/ 228766 w 244994"/>
              <a:gd name="connsiteY1" fmla="*/ 417490 h 905338"/>
              <a:gd name="connsiteX2" fmla="*/ 226649 w 244994"/>
              <a:gd name="connsiteY2" fmla="*/ 614340 h 905338"/>
              <a:gd name="connsiteX3" fmla="*/ 216066 w 244994"/>
              <a:gd name="connsiteY3" fmla="*/ 900090 h 905338"/>
              <a:gd name="connsiteX4" fmla="*/ 205483 w 244994"/>
              <a:gd name="connsiteY4" fmla="*/ 775207 h 905338"/>
              <a:gd name="connsiteX5" fmla="*/ 203366 w 244994"/>
              <a:gd name="connsiteY5" fmla="*/ 476757 h 905338"/>
              <a:gd name="connsiteX6" fmla="*/ 72133 w 244994"/>
              <a:gd name="connsiteY6" fmla="*/ 182540 h 905338"/>
              <a:gd name="connsiteX7" fmla="*/ 6516 w 244994"/>
              <a:gd name="connsiteY7" fmla="*/ 6857 h 9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4" h="905338">
                <a:moveTo>
                  <a:pt x="6516" y="6857"/>
                </a:moveTo>
                <a:cubicBezTo>
                  <a:pt x="32621" y="46015"/>
                  <a:pt x="192077" y="316243"/>
                  <a:pt x="228766" y="417490"/>
                </a:cubicBezTo>
                <a:cubicBezTo>
                  <a:pt x="265455" y="518737"/>
                  <a:pt x="228766" y="533907"/>
                  <a:pt x="226649" y="614340"/>
                </a:cubicBezTo>
                <a:cubicBezTo>
                  <a:pt x="224532" y="694773"/>
                  <a:pt x="219594" y="873279"/>
                  <a:pt x="216066" y="900090"/>
                </a:cubicBezTo>
                <a:cubicBezTo>
                  <a:pt x="212538" y="926901"/>
                  <a:pt x="207600" y="845762"/>
                  <a:pt x="205483" y="775207"/>
                </a:cubicBezTo>
                <a:cubicBezTo>
                  <a:pt x="203366" y="704652"/>
                  <a:pt x="225591" y="575535"/>
                  <a:pt x="203366" y="476757"/>
                </a:cubicBezTo>
                <a:cubicBezTo>
                  <a:pt x="181141" y="377979"/>
                  <a:pt x="105294" y="259446"/>
                  <a:pt x="72133" y="182540"/>
                </a:cubicBezTo>
                <a:cubicBezTo>
                  <a:pt x="38972" y="105634"/>
                  <a:pt x="-19589" y="-32301"/>
                  <a:pt x="6516" y="6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5C78F8D8-F951-410E-9F42-8C3071472FDF}"/>
              </a:ext>
            </a:extLst>
          </p:cNvPr>
          <p:cNvSpPr/>
          <p:nvPr/>
        </p:nvSpPr>
        <p:spPr>
          <a:xfrm>
            <a:off x="6833955" y="7033249"/>
            <a:ext cx="231748" cy="320077"/>
          </a:xfrm>
          <a:custGeom>
            <a:avLst/>
            <a:gdLst>
              <a:gd name="connsiteX0" fmla="*/ 762 w 231748"/>
              <a:gd name="connsiteY0" fmla="*/ 2551 h 320077"/>
              <a:gd name="connsiteX1" fmla="*/ 178562 w 231748"/>
              <a:gd name="connsiteY1" fmla="*/ 237501 h 320077"/>
              <a:gd name="connsiteX2" fmla="*/ 231478 w 231748"/>
              <a:gd name="connsiteY2" fmla="*/ 320051 h 320077"/>
              <a:gd name="connsiteX3" fmla="*/ 195495 w 231748"/>
              <a:gd name="connsiteY3" fmla="*/ 231151 h 320077"/>
              <a:gd name="connsiteX4" fmla="*/ 117178 w 231748"/>
              <a:gd name="connsiteY4" fmla="*/ 121084 h 320077"/>
              <a:gd name="connsiteX5" fmla="*/ 762 w 231748"/>
              <a:gd name="connsiteY5" fmla="*/ 2551 h 3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48" h="320077">
                <a:moveTo>
                  <a:pt x="762" y="2551"/>
                </a:moveTo>
                <a:cubicBezTo>
                  <a:pt x="10993" y="21954"/>
                  <a:pt x="140109" y="184584"/>
                  <a:pt x="178562" y="237501"/>
                </a:cubicBezTo>
                <a:cubicBezTo>
                  <a:pt x="217015" y="290418"/>
                  <a:pt x="228656" y="321109"/>
                  <a:pt x="231478" y="320051"/>
                </a:cubicBezTo>
                <a:cubicBezTo>
                  <a:pt x="234300" y="318993"/>
                  <a:pt x="214545" y="264312"/>
                  <a:pt x="195495" y="231151"/>
                </a:cubicBezTo>
                <a:cubicBezTo>
                  <a:pt x="176445" y="197990"/>
                  <a:pt x="148223" y="162712"/>
                  <a:pt x="117178" y="121084"/>
                </a:cubicBezTo>
                <a:cubicBezTo>
                  <a:pt x="86134" y="79456"/>
                  <a:pt x="-9469" y="-16852"/>
                  <a:pt x="762" y="2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15B9CE56-A30A-4207-A104-223DC4EE99D7}"/>
              </a:ext>
            </a:extLst>
          </p:cNvPr>
          <p:cNvSpPr/>
          <p:nvPr/>
        </p:nvSpPr>
        <p:spPr>
          <a:xfrm>
            <a:off x="6784063" y="7059401"/>
            <a:ext cx="332054" cy="700554"/>
          </a:xfrm>
          <a:custGeom>
            <a:avLst/>
            <a:gdLst>
              <a:gd name="connsiteX0" fmla="*/ 1970 w 332054"/>
              <a:gd name="connsiteY0" fmla="*/ 1799 h 700554"/>
              <a:gd name="connsiteX1" fmla="*/ 203054 w 332054"/>
              <a:gd name="connsiteY1" fmla="*/ 304482 h 700554"/>
              <a:gd name="connsiteX2" fmla="*/ 306770 w 332054"/>
              <a:gd name="connsiteY2" fmla="*/ 499216 h 700554"/>
              <a:gd name="connsiteX3" fmla="*/ 327937 w 332054"/>
              <a:gd name="connsiteY3" fmla="*/ 700299 h 700554"/>
              <a:gd name="connsiteX4" fmla="*/ 308887 w 332054"/>
              <a:gd name="connsiteY4" fmla="*/ 533082 h 700554"/>
              <a:gd name="connsiteX5" fmla="*/ 112037 w 332054"/>
              <a:gd name="connsiteY5" fmla="*/ 196532 h 700554"/>
              <a:gd name="connsiteX6" fmla="*/ 1970 w 332054"/>
              <a:gd name="connsiteY6" fmla="*/ 1799 h 7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54" h="700554">
                <a:moveTo>
                  <a:pt x="1970" y="1799"/>
                </a:moveTo>
                <a:cubicBezTo>
                  <a:pt x="17140" y="19791"/>
                  <a:pt x="152254" y="221579"/>
                  <a:pt x="203054" y="304482"/>
                </a:cubicBezTo>
                <a:cubicBezTo>
                  <a:pt x="253854" y="387385"/>
                  <a:pt x="285956" y="433247"/>
                  <a:pt x="306770" y="499216"/>
                </a:cubicBezTo>
                <a:cubicBezTo>
                  <a:pt x="327584" y="565186"/>
                  <a:pt x="327584" y="694655"/>
                  <a:pt x="327937" y="700299"/>
                </a:cubicBezTo>
                <a:cubicBezTo>
                  <a:pt x="328290" y="705943"/>
                  <a:pt x="344870" y="617043"/>
                  <a:pt x="308887" y="533082"/>
                </a:cubicBezTo>
                <a:cubicBezTo>
                  <a:pt x="272904" y="449121"/>
                  <a:pt x="161426" y="288607"/>
                  <a:pt x="112037" y="196532"/>
                </a:cubicBezTo>
                <a:cubicBezTo>
                  <a:pt x="62648" y="104457"/>
                  <a:pt x="-13200" y="-16193"/>
                  <a:pt x="1970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DE4B5B91-B9CB-4EC6-AEC6-72B43AA24513}"/>
              </a:ext>
            </a:extLst>
          </p:cNvPr>
          <p:cNvSpPr/>
          <p:nvPr/>
        </p:nvSpPr>
        <p:spPr>
          <a:xfrm>
            <a:off x="7110684" y="6988291"/>
            <a:ext cx="560380" cy="568384"/>
          </a:xfrm>
          <a:custGeom>
            <a:avLst/>
            <a:gdLst>
              <a:gd name="connsiteX0" fmla="*/ 560116 w 560380"/>
              <a:gd name="connsiteY0" fmla="*/ 942 h 568384"/>
              <a:gd name="connsiteX1" fmla="*/ 217216 w 560380"/>
              <a:gd name="connsiteY1" fmla="*/ 309976 h 568384"/>
              <a:gd name="connsiteX2" fmla="*/ 79633 w 560380"/>
              <a:gd name="connsiteY2" fmla="*/ 398876 h 568384"/>
              <a:gd name="connsiteX3" fmla="*/ 16133 w 560380"/>
              <a:gd name="connsiteY3" fmla="*/ 458142 h 568384"/>
              <a:gd name="connsiteX4" fmla="*/ 7666 w 560380"/>
              <a:gd name="connsiteY4" fmla="*/ 568209 h 568384"/>
              <a:gd name="connsiteX5" fmla="*/ 24599 w 560380"/>
              <a:gd name="connsiteY5" fmla="*/ 430626 h 568384"/>
              <a:gd name="connsiteX6" fmla="*/ 270133 w 560380"/>
              <a:gd name="connsiteY6" fmla="*/ 221076 h 568384"/>
              <a:gd name="connsiteX7" fmla="*/ 560116 w 560380"/>
              <a:gd name="connsiteY7" fmla="*/ 942 h 56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80" h="568384">
                <a:moveTo>
                  <a:pt x="560116" y="942"/>
                </a:moveTo>
                <a:cubicBezTo>
                  <a:pt x="551297" y="15759"/>
                  <a:pt x="297296" y="243654"/>
                  <a:pt x="217216" y="309976"/>
                </a:cubicBezTo>
                <a:cubicBezTo>
                  <a:pt x="137136" y="376298"/>
                  <a:pt x="113147" y="374182"/>
                  <a:pt x="79633" y="398876"/>
                </a:cubicBezTo>
                <a:cubicBezTo>
                  <a:pt x="46119" y="423570"/>
                  <a:pt x="28127" y="429920"/>
                  <a:pt x="16133" y="458142"/>
                </a:cubicBezTo>
                <a:cubicBezTo>
                  <a:pt x="4139" y="486364"/>
                  <a:pt x="6255" y="572795"/>
                  <a:pt x="7666" y="568209"/>
                </a:cubicBezTo>
                <a:cubicBezTo>
                  <a:pt x="9077" y="563623"/>
                  <a:pt x="-19146" y="488482"/>
                  <a:pt x="24599" y="430626"/>
                </a:cubicBezTo>
                <a:cubicBezTo>
                  <a:pt x="68343" y="372771"/>
                  <a:pt x="270133" y="221076"/>
                  <a:pt x="270133" y="221076"/>
                </a:cubicBezTo>
                <a:cubicBezTo>
                  <a:pt x="355152" y="149815"/>
                  <a:pt x="568935" y="-13875"/>
                  <a:pt x="560116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BEA2B279-B298-4F8B-836F-0FDD97C86565}"/>
              </a:ext>
            </a:extLst>
          </p:cNvPr>
          <p:cNvSpPr/>
          <p:nvPr/>
        </p:nvSpPr>
        <p:spPr>
          <a:xfrm>
            <a:off x="7441645" y="7008508"/>
            <a:ext cx="295066" cy="235001"/>
          </a:xfrm>
          <a:custGeom>
            <a:avLst/>
            <a:gdLst>
              <a:gd name="connsiteX0" fmla="*/ 292655 w 295066"/>
              <a:gd name="connsiteY0" fmla="*/ 8242 h 235001"/>
              <a:gd name="connsiteX1" fmla="*/ 241855 w 295066"/>
              <a:gd name="connsiteY1" fmla="*/ 27292 h 235001"/>
              <a:gd name="connsiteX2" fmla="*/ 55588 w 295066"/>
              <a:gd name="connsiteY2" fmla="*/ 198742 h 235001"/>
              <a:gd name="connsiteX3" fmla="*/ 6905 w 295066"/>
              <a:gd name="connsiteY3" fmla="*/ 228375 h 235001"/>
              <a:gd name="connsiteX4" fmla="*/ 182588 w 295066"/>
              <a:gd name="connsiteY4" fmla="*/ 107725 h 235001"/>
              <a:gd name="connsiteX5" fmla="*/ 292655 w 295066"/>
              <a:gd name="connsiteY5" fmla="*/ 8242 h 2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066" h="235001">
                <a:moveTo>
                  <a:pt x="292655" y="8242"/>
                </a:moveTo>
                <a:cubicBezTo>
                  <a:pt x="302533" y="-5163"/>
                  <a:pt x="281366" y="-4458"/>
                  <a:pt x="241855" y="27292"/>
                </a:cubicBezTo>
                <a:cubicBezTo>
                  <a:pt x="202344" y="59042"/>
                  <a:pt x="94746" y="165228"/>
                  <a:pt x="55588" y="198742"/>
                </a:cubicBezTo>
                <a:cubicBezTo>
                  <a:pt x="16430" y="232256"/>
                  <a:pt x="-14262" y="243545"/>
                  <a:pt x="6905" y="228375"/>
                </a:cubicBezTo>
                <a:cubicBezTo>
                  <a:pt x="28072" y="213205"/>
                  <a:pt x="136021" y="140533"/>
                  <a:pt x="182588" y="107725"/>
                </a:cubicBezTo>
                <a:cubicBezTo>
                  <a:pt x="229155" y="74917"/>
                  <a:pt x="282777" y="21647"/>
                  <a:pt x="292655" y="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D83E7913-C3E9-413B-9E67-46E135E83F14}"/>
              </a:ext>
            </a:extLst>
          </p:cNvPr>
          <p:cNvSpPr/>
          <p:nvPr/>
        </p:nvSpPr>
        <p:spPr>
          <a:xfrm>
            <a:off x="7144145" y="7116233"/>
            <a:ext cx="611322" cy="616800"/>
          </a:xfrm>
          <a:custGeom>
            <a:avLst/>
            <a:gdLst>
              <a:gd name="connsiteX0" fmla="*/ 611322 w 611322"/>
              <a:gd name="connsiteY0" fmla="*/ 0 h 616800"/>
              <a:gd name="connsiteX1" fmla="*/ 164705 w 611322"/>
              <a:gd name="connsiteY1" fmla="*/ 302684 h 616800"/>
              <a:gd name="connsiteX2" fmla="*/ 69455 w 611322"/>
              <a:gd name="connsiteY2" fmla="*/ 364067 h 616800"/>
              <a:gd name="connsiteX3" fmla="*/ 20772 w 611322"/>
              <a:gd name="connsiteY3" fmla="*/ 412750 h 616800"/>
              <a:gd name="connsiteX4" fmla="*/ 16538 w 611322"/>
              <a:gd name="connsiteY4" fmla="*/ 615950 h 616800"/>
              <a:gd name="connsiteX5" fmla="*/ 1722 w 611322"/>
              <a:gd name="connsiteY5" fmla="*/ 480484 h 616800"/>
              <a:gd name="connsiteX6" fmla="*/ 29238 w 611322"/>
              <a:gd name="connsiteY6" fmla="*/ 359834 h 616800"/>
              <a:gd name="connsiteX7" fmla="*/ 257838 w 611322"/>
              <a:gd name="connsiteY7" fmla="*/ 207434 h 616800"/>
              <a:gd name="connsiteX8" fmla="*/ 611322 w 611322"/>
              <a:gd name="connsiteY8" fmla="*/ 0 h 6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322" h="616800">
                <a:moveTo>
                  <a:pt x="611322" y="0"/>
                </a:moveTo>
                <a:lnTo>
                  <a:pt x="164705" y="302684"/>
                </a:lnTo>
                <a:cubicBezTo>
                  <a:pt x="74394" y="363362"/>
                  <a:pt x="93444" y="345723"/>
                  <a:pt x="69455" y="364067"/>
                </a:cubicBezTo>
                <a:cubicBezTo>
                  <a:pt x="45466" y="382411"/>
                  <a:pt x="29591" y="370770"/>
                  <a:pt x="20772" y="412750"/>
                </a:cubicBezTo>
                <a:cubicBezTo>
                  <a:pt x="11952" y="454731"/>
                  <a:pt x="19713" y="604661"/>
                  <a:pt x="16538" y="615950"/>
                </a:cubicBezTo>
                <a:cubicBezTo>
                  <a:pt x="13363" y="627239"/>
                  <a:pt x="-395" y="523170"/>
                  <a:pt x="1722" y="480484"/>
                </a:cubicBezTo>
                <a:cubicBezTo>
                  <a:pt x="3839" y="437798"/>
                  <a:pt x="-13448" y="405342"/>
                  <a:pt x="29238" y="359834"/>
                </a:cubicBezTo>
                <a:cubicBezTo>
                  <a:pt x="71924" y="314326"/>
                  <a:pt x="257838" y="207434"/>
                  <a:pt x="257838" y="207434"/>
                </a:cubicBezTo>
                <a:lnTo>
                  <a:pt x="61132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88154F0D-BF2F-410D-A3AB-9563AF791EF2}"/>
              </a:ext>
            </a:extLst>
          </p:cNvPr>
          <p:cNvSpPr/>
          <p:nvPr/>
        </p:nvSpPr>
        <p:spPr>
          <a:xfrm>
            <a:off x="7734990" y="6992564"/>
            <a:ext cx="144790" cy="285674"/>
          </a:xfrm>
          <a:custGeom>
            <a:avLst/>
            <a:gdLst>
              <a:gd name="connsiteX0" fmla="*/ 1427 w 144790"/>
              <a:gd name="connsiteY0" fmla="*/ 903 h 285674"/>
              <a:gd name="connsiteX1" fmla="*/ 143243 w 144790"/>
              <a:gd name="connsiteY1" fmla="*/ 278186 h 285674"/>
              <a:gd name="connsiteX2" fmla="*/ 73393 w 144790"/>
              <a:gd name="connsiteY2" fmla="*/ 191403 h 285674"/>
              <a:gd name="connsiteX3" fmla="*/ 1427 w 144790"/>
              <a:gd name="connsiteY3" fmla="*/ 903 h 28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90" h="285674">
                <a:moveTo>
                  <a:pt x="1427" y="903"/>
                </a:moveTo>
                <a:cubicBezTo>
                  <a:pt x="13069" y="15367"/>
                  <a:pt x="131249" y="246436"/>
                  <a:pt x="143243" y="278186"/>
                </a:cubicBezTo>
                <a:cubicBezTo>
                  <a:pt x="155237" y="309936"/>
                  <a:pt x="94207" y="233031"/>
                  <a:pt x="73393" y="191403"/>
                </a:cubicBezTo>
                <a:cubicBezTo>
                  <a:pt x="52579" y="149775"/>
                  <a:pt x="-10215" y="-13561"/>
                  <a:pt x="1427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E6A3AEA4-3AF2-458B-BAF9-C4486998096B}"/>
              </a:ext>
            </a:extLst>
          </p:cNvPr>
          <p:cNvSpPr/>
          <p:nvPr/>
        </p:nvSpPr>
        <p:spPr>
          <a:xfrm>
            <a:off x="7156087" y="7232537"/>
            <a:ext cx="705235" cy="560472"/>
          </a:xfrm>
          <a:custGeom>
            <a:avLst/>
            <a:gdLst>
              <a:gd name="connsiteX0" fmla="*/ 705213 w 705235"/>
              <a:gd name="connsiteY0" fmla="*/ 113 h 560472"/>
              <a:gd name="connsiteX1" fmla="*/ 554930 w 705235"/>
              <a:gd name="connsiteY1" fmla="*/ 150396 h 560472"/>
              <a:gd name="connsiteX2" fmla="*/ 419463 w 705235"/>
              <a:gd name="connsiteY2" fmla="*/ 237180 h 560472"/>
              <a:gd name="connsiteX3" fmla="*/ 273413 w 705235"/>
              <a:gd name="connsiteY3" fmla="*/ 355713 h 560472"/>
              <a:gd name="connsiteX4" fmla="*/ 363 w 705235"/>
              <a:gd name="connsiteY4" fmla="*/ 558913 h 560472"/>
              <a:gd name="connsiteX5" fmla="*/ 220496 w 705235"/>
              <a:gd name="connsiteY5" fmla="*/ 440380 h 560472"/>
              <a:gd name="connsiteX6" fmla="*/ 451213 w 705235"/>
              <a:gd name="connsiteY6" fmla="*/ 273163 h 560472"/>
              <a:gd name="connsiteX7" fmla="*/ 544346 w 705235"/>
              <a:gd name="connsiteY7" fmla="*/ 175796 h 560472"/>
              <a:gd name="connsiteX8" fmla="*/ 705213 w 705235"/>
              <a:gd name="connsiteY8" fmla="*/ 113 h 5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235" h="560472">
                <a:moveTo>
                  <a:pt x="705213" y="113"/>
                </a:moveTo>
                <a:cubicBezTo>
                  <a:pt x="706977" y="-4120"/>
                  <a:pt x="602555" y="110885"/>
                  <a:pt x="554930" y="150396"/>
                </a:cubicBezTo>
                <a:cubicBezTo>
                  <a:pt x="507305" y="189907"/>
                  <a:pt x="466382" y="202961"/>
                  <a:pt x="419463" y="237180"/>
                </a:cubicBezTo>
                <a:cubicBezTo>
                  <a:pt x="372544" y="271399"/>
                  <a:pt x="343263" y="302091"/>
                  <a:pt x="273413" y="355713"/>
                </a:cubicBezTo>
                <a:cubicBezTo>
                  <a:pt x="203563" y="409335"/>
                  <a:pt x="9183" y="544802"/>
                  <a:pt x="363" y="558913"/>
                </a:cubicBezTo>
                <a:cubicBezTo>
                  <a:pt x="-8457" y="573024"/>
                  <a:pt x="145354" y="488005"/>
                  <a:pt x="220496" y="440380"/>
                </a:cubicBezTo>
                <a:cubicBezTo>
                  <a:pt x="295638" y="392755"/>
                  <a:pt x="397238" y="317260"/>
                  <a:pt x="451213" y="273163"/>
                </a:cubicBezTo>
                <a:cubicBezTo>
                  <a:pt x="505188" y="229066"/>
                  <a:pt x="506951" y="218482"/>
                  <a:pt x="544346" y="175796"/>
                </a:cubicBezTo>
                <a:cubicBezTo>
                  <a:pt x="581741" y="133110"/>
                  <a:pt x="703449" y="4346"/>
                  <a:pt x="70521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83D5CC1A-BAA0-485C-970E-4E9503543ECC}"/>
              </a:ext>
            </a:extLst>
          </p:cNvPr>
          <p:cNvSpPr/>
          <p:nvPr/>
        </p:nvSpPr>
        <p:spPr>
          <a:xfrm>
            <a:off x="7627180" y="7310258"/>
            <a:ext cx="283341" cy="189282"/>
          </a:xfrm>
          <a:custGeom>
            <a:avLst/>
            <a:gdLst>
              <a:gd name="connsiteX0" fmla="*/ 282803 w 283341"/>
              <a:gd name="connsiteY0" fmla="*/ 2825 h 189282"/>
              <a:gd name="connsiteX1" fmla="*/ 3403 w 283341"/>
              <a:gd name="connsiteY1" fmla="*/ 180625 h 189282"/>
              <a:gd name="connsiteX2" fmla="*/ 130403 w 283341"/>
              <a:gd name="connsiteY2" fmla="*/ 161575 h 189282"/>
              <a:gd name="connsiteX3" fmla="*/ 172737 w 283341"/>
              <a:gd name="connsiteY3" fmla="*/ 161575 h 189282"/>
              <a:gd name="connsiteX4" fmla="*/ 41503 w 283341"/>
              <a:gd name="connsiteY4" fmla="*/ 159459 h 189282"/>
              <a:gd name="connsiteX5" fmla="*/ 73253 w 283341"/>
              <a:gd name="connsiteY5" fmla="*/ 76909 h 189282"/>
              <a:gd name="connsiteX6" fmla="*/ 282803 w 283341"/>
              <a:gd name="connsiteY6" fmla="*/ 2825 h 18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41" h="189282">
                <a:moveTo>
                  <a:pt x="282803" y="2825"/>
                </a:moveTo>
                <a:cubicBezTo>
                  <a:pt x="271161" y="20111"/>
                  <a:pt x="28803" y="154167"/>
                  <a:pt x="3403" y="180625"/>
                </a:cubicBezTo>
                <a:cubicBezTo>
                  <a:pt x="-21997" y="207083"/>
                  <a:pt x="102181" y="164750"/>
                  <a:pt x="130403" y="161575"/>
                </a:cubicBezTo>
                <a:cubicBezTo>
                  <a:pt x="158625" y="158400"/>
                  <a:pt x="172737" y="161575"/>
                  <a:pt x="172737" y="161575"/>
                </a:cubicBezTo>
                <a:cubicBezTo>
                  <a:pt x="157920" y="161222"/>
                  <a:pt x="58084" y="173570"/>
                  <a:pt x="41503" y="159459"/>
                </a:cubicBezTo>
                <a:cubicBezTo>
                  <a:pt x="24922" y="145348"/>
                  <a:pt x="32683" y="101604"/>
                  <a:pt x="73253" y="76909"/>
                </a:cubicBezTo>
                <a:cubicBezTo>
                  <a:pt x="113822" y="52215"/>
                  <a:pt x="294445" y="-14461"/>
                  <a:pt x="282803" y="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EA18A076-4681-4913-B4CE-29D77E61A161}"/>
              </a:ext>
            </a:extLst>
          </p:cNvPr>
          <p:cNvSpPr/>
          <p:nvPr/>
        </p:nvSpPr>
        <p:spPr>
          <a:xfrm>
            <a:off x="7238488" y="6269559"/>
            <a:ext cx="334238" cy="200081"/>
          </a:xfrm>
          <a:custGeom>
            <a:avLst/>
            <a:gdLst>
              <a:gd name="connsiteX0" fmla="*/ 512 w 334238"/>
              <a:gd name="connsiteY0" fmla="*/ 8 h 200081"/>
              <a:gd name="connsiteX1" fmla="*/ 286262 w 334238"/>
              <a:gd name="connsiteY1" fmla="*/ 63508 h 200081"/>
              <a:gd name="connsiteX2" fmla="*/ 332829 w 334238"/>
              <a:gd name="connsiteY2" fmla="*/ 93141 h 200081"/>
              <a:gd name="connsiteX3" fmla="*/ 273562 w 334238"/>
              <a:gd name="connsiteY3" fmla="*/ 143941 h 200081"/>
              <a:gd name="connsiteX4" fmla="*/ 246045 w 334238"/>
              <a:gd name="connsiteY4" fmla="*/ 198974 h 200081"/>
              <a:gd name="connsiteX5" fmla="*/ 298962 w 334238"/>
              <a:gd name="connsiteY5" fmla="*/ 91024 h 200081"/>
              <a:gd name="connsiteX6" fmla="*/ 218529 w 334238"/>
              <a:gd name="connsiteY6" fmla="*/ 59274 h 200081"/>
              <a:gd name="connsiteX7" fmla="*/ 512 w 334238"/>
              <a:gd name="connsiteY7" fmla="*/ 8 h 20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38" h="200081">
                <a:moveTo>
                  <a:pt x="512" y="8"/>
                </a:moveTo>
                <a:cubicBezTo>
                  <a:pt x="11801" y="714"/>
                  <a:pt x="230876" y="47986"/>
                  <a:pt x="286262" y="63508"/>
                </a:cubicBezTo>
                <a:cubicBezTo>
                  <a:pt x="341648" y="79030"/>
                  <a:pt x="334946" y="79736"/>
                  <a:pt x="332829" y="93141"/>
                </a:cubicBezTo>
                <a:cubicBezTo>
                  <a:pt x="330712" y="106547"/>
                  <a:pt x="288026" y="126302"/>
                  <a:pt x="273562" y="143941"/>
                </a:cubicBezTo>
                <a:cubicBezTo>
                  <a:pt x="259098" y="161580"/>
                  <a:pt x="241812" y="207794"/>
                  <a:pt x="246045" y="198974"/>
                </a:cubicBezTo>
                <a:cubicBezTo>
                  <a:pt x="250278" y="190154"/>
                  <a:pt x="303548" y="114307"/>
                  <a:pt x="298962" y="91024"/>
                </a:cubicBezTo>
                <a:cubicBezTo>
                  <a:pt x="294376" y="67741"/>
                  <a:pt x="269329" y="74443"/>
                  <a:pt x="218529" y="59274"/>
                </a:cubicBezTo>
                <a:cubicBezTo>
                  <a:pt x="167729" y="44105"/>
                  <a:pt x="-10777" y="-698"/>
                  <a:pt x="51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BF947BFF-C585-4AD0-887E-378BC455B7C7}"/>
              </a:ext>
            </a:extLst>
          </p:cNvPr>
          <p:cNvSpPr/>
          <p:nvPr/>
        </p:nvSpPr>
        <p:spPr>
          <a:xfrm>
            <a:off x="7456248" y="6436482"/>
            <a:ext cx="284124" cy="507680"/>
          </a:xfrm>
          <a:custGeom>
            <a:avLst/>
            <a:gdLst>
              <a:gd name="connsiteX0" fmla="*/ 240 w 284124"/>
              <a:gd name="connsiteY0" fmla="*/ 2418 h 507680"/>
              <a:gd name="connsiteX1" fmla="*/ 82790 w 284124"/>
              <a:gd name="connsiteY1" fmla="*/ 105606 h 507680"/>
              <a:gd name="connsiteX2" fmla="*/ 271702 w 284124"/>
              <a:gd name="connsiteY2" fmla="*/ 486606 h 507680"/>
              <a:gd name="connsiteX3" fmla="*/ 260590 w 284124"/>
              <a:gd name="connsiteY3" fmla="*/ 443743 h 507680"/>
              <a:gd name="connsiteX4" fmla="*/ 216140 w 284124"/>
              <a:gd name="connsiteY4" fmla="*/ 319918 h 507680"/>
              <a:gd name="connsiteX5" fmla="*/ 62152 w 284124"/>
              <a:gd name="connsiteY5" fmla="*/ 56393 h 507680"/>
              <a:gd name="connsiteX6" fmla="*/ 240 w 284124"/>
              <a:gd name="connsiteY6" fmla="*/ 2418 h 50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24" h="507680">
                <a:moveTo>
                  <a:pt x="240" y="2418"/>
                </a:moveTo>
                <a:cubicBezTo>
                  <a:pt x="3680" y="10620"/>
                  <a:pt x="37546" y="24908"/>
                  <a:pt x="82790" y="105606"/>
                </a:cubicBezTo>
                <a:cubicBezTo>
                  <a:pt x="128034" y="186304"/>
                  <a:pt x="242069" y="430250"/>
                  <a:pt x="271702" y="486606"/>
                </a:cubicBezTo>
                <a:cubicBezTo>
                  <a:pt x="301335" y="542962"/>
                  <a:pt x="269850" y="471524"/>
                  <a:pt x="260590" y="443743"/>
                </a:cubicBezTo>
                <a:cubicBezTo>
                  <a:pt x="251330" y="415962"/>
                  <a:pt x="249213" y="384476"/>
                  <a:pt x="216140" y="319918"/>
                </a:cubicBezTo>
                <a:cubicBezTo>
                  <a:pt x="183067" y="255360"/>
                  <a:pt x="93373" y="107193"/>
                  <a:pt x="62152" y="56393"/>
                </a:cubicBezTo>
                <a:cubicBezTo>
                  <a:pt x="30931" y="5593"/>
                  <a:pt x="-3200" y="-5784"/>
                  <a:pt x="240" y="2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B62DE91F-4871-4B8E-A7B1-2B2ECA553968}"/>
              </a:ext>
            </a:extLst>
          </p:cNvPr>
          <p:cNvSpPr/>
          <p:nvPr/>
        </p:nvSpPr>
        <p:spPr>
          <a:xfrm>
            <a:off x="7619973" y="6733748"/>
            <a:ext cx="138290" cy="305870"/>
          </a:xfrm>
          <a:custGeom>
            <a:avLst/>
            <a:gdLst>
              <a:gd name="connsiteX0" fmla="*/ 27 w 138290"/>
              <a:gd name="connsiteY0" fmla="*/ 427 h 305870"/>
              <a:gd name="connsiteX1" fmla="*/ 14315 w 138290"/>
              <a:gd name="connsiteY1" fmla="*/ 116315 h 305870"/>
              <a:gd name="connsiteX2" fmla="*/ 46065 w 138290"/>
              <a:gd name="connsiteY2" fmla="*/ 203627 h 305870"/>
              <a:gd name="connsiteX3" fmla="*/ 60352 w 138290"/>
              <a:gd name="connsiteY3" fmla="*/ 303640 h 305870"/>
              <a:gd name="connsiteX4" fmla="*/ 101627 w 138290"/>
              <a:gd name="connsiteY4" fmla="*/ 271890 h 305870"/>
              <a:gd name="connsiteX5" fmla="*/ 122265 w 138290"/>
              <a:gd name="connsiteY5" fmla="*/ 257602 h 305870"/>
              <a:gd name="connsiteX6" fmla="*/ 138140 w 138290"/>
              <a:gd name="connsiteY6" fmla="*/ 198865 h 305870"/>
              <a:gd name="connsiteX7" fmla="*/ 112740 w 138290"/>
              <a:gd name="connsiteY7" fmla="*/ 248077 h 305870"/>
              <a:gd name="connsiteX8" fmla="*/ 74640 w 138290"/>
              <a:gd name="connsiteY8" fmla="*/ 216327 h 305870"/>
              <a:gd name="connsiteX9" fmla="*/ 17490 w 138290"/>
              <a:gd name="connsiteY9" fmla="*/ 81390 h 305870"/>
              <a:gd name="connsiteX10" fmla="*/ 27 w 138290"/>
              <a:gd name="connsiteY10" fmla="*/ 427 h 30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290" h="305870">
                <a:moveTo>
                  <a:pt x="27" y="427"/>
                </a:moveTo>
                <a:cubicBezTo>
                  <a:pt x="-502" y="6248"/>
                  <a:pt x="6642" y="82448"/>
                  <a:pt x="14315" y="116315"/>
                </a:cubicBezTo>
                <a:cubicBezTo>
                  <a:pt x="21988" y="150182"/>
                  <a:pt x="38392" y="172406"/>
                  <a:pt x="46065" y="203627"/>
                </a:cubicBezTo>
                <a:cubicBezTo>
                  <a:pt x="53738" y="234848"/>
                  <a:pt x="51092" y="292263"/>
                  <a:pt x="60352" y="303640"/>
                </a:cubicBezTo>
                <a:cubicBezTo>
                  <a:pt x="69612" y="315017"/>
                  <a:pt x="91308" y="279563"/>
                  <a:pt x="101627" y="271890"/>
                </a:cubicBezTo>
                <a:cubicBezTo>
                  <a:pt x="111946" y="264217"/>
                  <a:pt x="116180" y="269773"/>
                  <a:pt x="122265" y="257602"/>
                </a:cubicBezTo>
                <a:cubicBezTo>
                  <a:pt x="128351" y="245431"/>
                  <a:pt x="139727" y="200452"/>
                  <a:pt x="138140" y="198865"/>
                </a:cubicBezTo>
                <a:cubicBezTo>
                  <a:pt x="136553" y="197278"/>
                  <a:pt x="123323" y="245167"/>
                  <a:pt x="112740" y="248077"/>
                </a:cubicBezTo>
                <a:cubicBezTo>
                  <a:pt x="102157" y="250987"/>
                  <a:pt x="90515" y="244108"/>
                  <a:pt x="74640" y="216327"/>
                </a:cubicBezTo>
                <a:cubicBezTo>
                  <a:pt x="58765" y="188546"/>
                  <a:pt x="29396" y="113140"/>
                  <a:pt x="17490" y="81390"/>
                </a:cubicBezTo>
                <a:cubicBezTo>
                  <a:pt x="5584" y="49640"/>
                  <a:pt x="556" y="-5394"/>
                  <a:pt x="27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FC4F03F9-8EAF-4032-BFCB-8CF3BAAA62F4}"/>
              </a:ext>
            </a:extLst>
          </p:cNvPr>
          <p:cNvSpPr/>
          <p:nvPr/>
        </p:nvSpPr>
        <p:spPr>
          <a:xfrm>
            <a:off x="7540679" y="6395269"/>
            <a:ext cx="390868" cy="531004"/>
          </a:xfrm>
          <a:custGeom>
            <a:avLst/>
            <a:gdLst>
              <a:gd name="connsiteX0" fmla="*/ 3121 w 390868"/>
              <a:gd name="connsiteY0" fmla="*/ 7119 h 531004"/>
              <a:gd name="connsiteX1" fmla="*/ 223784 w 390868"/>
              <a:gd name="connsiteY1" fmla="*/ 354781 h 531004"/>
              <a:gd name="connsiteX2" fmla="*/ 246009 w 390868"/>
              <a:gd name="connsiteY2" fmla="*/ 410344 h 531004"/>
              <a:gd name="connsiteX3" fmla="*/ 285696 w 390868"/>
              <a:gd name="connsiteY3" fmla="*/ 392881 h 531004"/>
              <a:gd name="connsiteX4" fmla="*/ 311096 w 390868"/>
              <a:gd name="connsiteY4" fmla="*/ 383356 h 531004"/>
              <a:gd name="connsiteX5" fmla="*/ 390471 w 390868"/>
              <a:gd name="connsiteY5" fmla="*/ 530994 h 531004"/>
              <a:gd name="connsiteX6" fmla="*/ 338084 w 390868"/>
              <a:gd name="connsiteY6" fmla="*/ 375419 h 531004"/>
              <a:gd name="connsiteX7" fmla="*/ 257121 w 390868"/>
              <a:gd name="connsiteY7" fmla="*/ 372244 h 531004"/>
              <a:gd name="connsiteX8" fmla="*/ 104721 w 390868"/>
              <a:gd name="connsiteY8" fmla="*/ 140469 h 531004"/>
              <a:gd name="connsiteX9" fmla="*/ 3121 w 390868"/>
              <a:gd name="connsiteY9" fmla="*/ 7119 h 5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68" h="531004">
                <a:moveTo>
                  <a:pt x="3121" y="7119"/>
                </a:moveTo>
                <a:cubicBezTo>
                  <a:pt x="22965" y="42838"/>
                  <a:pt x="183303" y="287577"/>
                  <a:pt x="223784" y="354781"/>
                </a:cubicBezTo>
                <a:cubicBezTo>
                  <a:pt x="264265" y="421985"/>
                  <a:pt x="235690" y="403994"/>
                  <a:pt x="246009" y="410344"/>
                </a:cubicBezTo>
                <a:cubicBezTo>
                  <a:pt x="256328" y="416694"/>
                  <a:pt x="285696" y="392881"/>
                  <a:pt x="285696" y="392881"/>
                </a:cubicBezTo>
                <a:cubicBezTo>
                  <a:pt x="296544" y="388383"/>
                  <a:pt x="293633" y="360337"/>
                  <a:pt x="311096" y="383356"/>
                </a:cubicBezTo>
                <a:cubicBezTo>
                  <a:pt x="328559" y="406375"/>
                  <a:pt x="385973" y="532317"/>
                  <a:pt x="390471" y="530994"/>
                </a:cubicBezTo>
                <a:cubicBezTo>
                  <a:pt x="394969" y="529671"/>
                  <a:pt x="360309" y="401877"/>
                  <a:pt x="338084" y="375419"/>
                </a:cubicBezTo>
                <a:cubicBezTo>
                  <a:pt x="315859" y="348961"/>
                  <a:pt x="296015" y="411402"/>
                  <a:pt x="257121" y="372244"/>
                </a:cubicBezTo>
                <a:cubicBezTo>
                  <a:pt x="218227" y="333086"/>
                  <a:pt x="146525" y="202382"/>
                  <a:pt x="104721" y="140469"/>
                </a:cubicBezTo>
                <a:cubicBezTo>
                  <a:pt x="62917" y="78557"/>
                  <a:pt x="-16723" y="-28600"/>
                  <a:pt x="3121" y="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4BCE8C48-D5BB-4F6F-A3FB-E99A14B02C6B}"/>
              </a:ext>
            </a:extLst>
          </p:cNvPr>
          <p:cNvSpPr/>
          <p:nvPr/>
        </p:nvSpPr>
        <p:spPr>
          <a:xfrm>
            <a:off x="7501512" y="6438297"/>
            <a:ext cx="425834" cy="776392"/>
          </a:xfrm>
          <a:custGeom>
            <a:avLst/>
            <a:gdLst>
              <a:gd name="connsiteX0" fmla="*/ 1013 w 425834"/>
              <a:gd name="connsiteY0" fmla="*/ 2191 h 776392"/>
              <a:gd name="connsiteX1" fmla="*/ 135951 w 425834"/>
              <a:gd name="connsiteY1" fmla="*/ 127603 h 776392"/>
              <a:gd name="connsiteX2" fmla="*/ 253426 w 425834"/>
              <a:gd name="connsiteY2" fmla="*/ 346678 h 776392"/>
              <a:gd name="connsiteX3" fmla="*/ 416938 w 425834"/>
              <a:gd name="connsiteY3" fmla="*/ 764191 h 776392"/>
              <a:gd name="connsiteX4" fmla="*/ 383601 w 425834"/>
              <a:gd name="connsiteY4" fmla="*/ 626078 h 776392"/>
              <a:gd name="connsiteX5" fmla="*/ 210563 w 425834"/>
              <a:gd name="connsiteY5" fmla="*/ 229203 h 776392"/>
              <a:gd name="connsiteX6" fmla="*/ 1013 w 425834"/>
              <a:gd name="connsiteY6" fmla="*/ 2191 h 77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34" h="776392">
                <a:moveTo>
                  <a:pt x="1013" y="2191"/>
                </a:moveTo>
                <a:cubicBezTo>
                  <a:pt x="-11422" y="-14742"/>
                  <a:pt x="93882" y="70189"/>
                  <a:pt x="135951" y="127603"/>
                </a:cubicBezTo>
                <a:cubicBezTo>
                  <a:pt x="178020" y="185018"/>
                  <a:pt x="206595" y="240580"/>
                  <a:pt x="253426" y="346678"/>
                </a:cubicBezTo>
                <a:cubicBezTo>
                  <a:pt x="300257" y="452776"/>
                  <a:pt x="395242" y="717624"/>
                  <a:pt x="416938" y="764191"/>
                </a:cubicBezTo>
                <a:cubicBezTo>
                  <a:pt x="438634" y="810758"/>
                  <a:pt x="417997" y="715243"/>
                  <a:pt x="383601" y="626078"/>
                </a:cubicBezTo>
                <a:cubicBezTo>
                  <a:pt x="349205" y="536913"/>
                  <a:pt x="271946" y="331068"/>
                  <a:pt x="210563" y="229203"/>
                </a:cubicBezTo>
                <a:cubicBezTo>
                  <a:pt x="149180" y="127339"/>
                  <a:pt x="13448" y="19124"/>
                  <a:pt x="1013" y="2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6A763AFF-0D6C-4577-9FEC-2F1FEDACEAA1}"/>
              </a:ext>
            </a:extLst>
          </p:cNvPr>
          <p:cNvSpPr/>
          <p:nvPr/>
        </p:nvSpPr>
        <p:spPr>
          <a:xfrm>
            <a:off x="7520036" y="6487059"/>
            <a:ext cx="361051" cy="727503"/>
          </a:xfrm>
          <a:custGeom>
            <a:avLst/>
            <a:gdLst>
              <a:gd name="connsiteX0" fmla="*/ 1539 w 361051"/>
              <a:gd name="connsiteY0" fmla="*/ 2641 h 727503"/>
              <a:gd name="connsiteX1" fmla="*/ 187277 w 361051"/>
              <a:gd name="connsiteY1" fmla="*/ 293154 h 727503"/>
              <a:gd name="connsiteX2" fmla="*/ 358727 w 361051"/>
              <a:gd name="connsiteY2" fmla="*/ 721779 h 727503"/>
              <a:gd name="connsiteX3" fmla="*/ 274589 w 361051"/>
              <a:gd name="connsiteY3" fmla="*/ 515404 h 727503"/>
              <a:gd name="connsiteX4" fmla="*/ 107902 w 361051"/>
              <a:gd name="connsiteY4" fmla="*/ 169329 h 727503"/>
              <a:gd name="connsiteX5" fmla="*/ 1539 w 361051"/>
              <a:gd name="connsiteY5" fmla="*/ 2641 h 72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051" h="727503">
                <a:moveTo>
                  <a:pt x="1539" y="2641"/>
                </a:moveTo>
                <a:cubicBezTo>
                  <a:pt x="14768" y="23279"/>
                  <a:pt x="127746" y="173298"/>
                  <a:pt x="187277" y="293154"/>
                </a:cubicBezTo>
                <a:cubicBezTo>
                  <a:pt x="246808" y="413010"/>
                  <a:pt x="344175" y="684737"/>
                  <a:pt x="358727" y="721779"/>
                </a:cubicBezTo>
                <a:cubicBezTo>
                  <a:pt x="373279" y="758821"/>
                  <a:pt x="316393" y="607479"/>
                  <a:pt x="274589" y="515404"/>
                </a:cubicBezTo>
                <a:cubicBezTo>
                  <a:pt x="232785" y="423329"/>
                  <a:pt x="152352" y="252144"/>
                  <a:pt x="107902" y="169329"/>
                </a:cubicBezTo>
                <a:cubicBezTo>
                  <a:pt x="63452" y="86514"/>
                  <a:pt x="-11690" y="-17997"/>
                  <a:pt x="1539" y="2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F867503C-B90F-4999-ABD4-81109273BD76}"/>
              </a:ext>
            </a:extLst>
          </p:cNvPr>
          <p:cNvSpPr/>
          <p:nvPr/>
        </p:nvSpPr>
        <p:spPr>
          <a:xfrm>
            <a:off x="8010345" y="6998397"/>
            <a:ext cx="127554" cy="406397"/>
          </a:xfrm>
          <a:custGeom>
            <a:avLst/>
            <a:gdLst>
              <a:gd name="connsiteX0" fmla="*/ 12880 w 127554"/>
              <a:gd name="connsiteY0" fmla="*/ 2478 h 406397"/>
              <a:gd name="connsiteX1" fmla="*/ 38280 w 127554"/>
              <a:gd name="connsiteY1" fmla="*/ 177103 h 406397"/>
              <a:gd name="connsiteX2" fmla="*/ 127180 w 127554"/>
              <a:gd name="connsiteY2" fmla="*/ 405703 h 406397"/>
              <a:gd name="connsiteX3" fmla="*/ 180 w 127554"/>
              <a:gd name="connsiteY3" fmla="*/ 250128 h 406397"/>
              <a:gd name="connsiteX4" fmla="*/ 97018 w 127554"/>
              <a:gd name="connsiteY4" fmla="*/ 308866 h 406397"/>
              <a:gd name="connsiteX5" fmla="*/ 12880 w 127554"/>
              <a:gd name="connsiteY5" fmla="*/ 2478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54" h="406397">
                <a:moveTo>
                  <a:pt x="12880" y="2478"/>
                </a:moveTo>
                <a:cubicBezTo>
                  <a:pt x="3090" y="-19482"/>
                  <a:pt x="19230" y="109899"/>
                  <a:pt x="38280" y="177103"/>
                </a:cubicBezTo>
                <a:cubicBezTo>
                  <a:pt x="57330" y="244307"/>
                  <a:pt x="133530" y="393532"/>
                  <a:pt x="127180" y="405703"/>
                </a:cubicBezTo>
                <a:cubicBezTo>
                  <a:pt x="120830" y="417874"/>
                  <a:pt x="5207" y="266267"/>
                  <a:pt x="180" y="250128"/>
                </a:cubicBezTo>
                <a:cubicBezTo>
                  <a:pt x="-4847" y="233989"/>
                  <a:pt x="97018" y="349612"/>
                  <a:pt x="97018" y="308866"/>
                </a:cubicBezTo>
                <a:cubicBezTo>
                  <a:pt x="97018" y="268120"/>
                  <a:pt x="22670" y="24438"/>
                  <a:pt x="12880" y="2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33A97454-61FD-4239-901B-09FA992007FA}"/>
              </a:ext>
            </a:extLst>
          </p:cNvPr>
          <p:cNvSpPr/>
          <p:nvPr/>
        </p:nvSpPr>
        <p:spPr>
          <a:xfrm>
            <a:off x="7931267" y="6934021"/>
            <a:ext cx="112051" cy="354891"/>
          </a:xfrm>
          <a:custGeom>
            <a:avLst/>
            <a:gdLst>
              <a:gd name="connsiteX0" fmla="*/ 4646 w 112051"/>
              <a:gd name="connsiteY0" fmla="*/ 1767 h 354891"/>
              <a:gd name="connsiteX1" fmla="*/ 15758 w 112051"/>
              <a:gd name="connsiteY1" fmla="*/ 98604 h 354891"/>
              <a:gd name="connsiteX2" fmla="*/ 111008 w 112051"/>
              <a:gd name="connsiteY2" fmla="*/ 354192 h 354891"/>
              <a:gd name="connsiteX3" fmla="*/ 63383 w 112051"/>
              <a:gd name="connsiteY3" fmla="*/ 170042 h 354891"/>
              <a:gd name="connsiteX4" fmla="*/ 4646 w 112051"/>
              <a:gd name="connsiteY4" fmla="*/ 1767 h 35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51" h="354891">
                <a:moveTo>
                  <a:pt x="4646" y="1767"/>
                </a:moveTo>
                <a:cubicBezTo>
                  <a:pt x="-3291" y="-10139"/>
                  <a:pt x="-1969" y="39867"/>
                  <a:pt x="15758" y="98604"/>
                </a:cubicBezTo>
                <a:cubicBezTo>
                  <a:pt x="33485" y="157341"/>
                  <a:pt x="103071" y="342286"/>
                  <a:pt x="111008" y="354192"/>
                </a:cubicBezTo>
                <a:cubicBezTo>
                  <a:pt x="118945" y="366098"/>
                  <a:pt x="79523" y="222694"/>
                  <a:pt x="63383" y="170042"/>
                </a:cubicBezTo>
                <a:cubicBezTo>
                  <a:pt x="47243" y="117390"/>
                  <a:pt x="12583" y="13673"/>
                  <a:pt x="4646" y="1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950CC203-DC0A-4B71-85DB-B38F59980FF7}"/>
              </a:ext>
            </a:extLst>
          </p:cNvPr>
          <p:cNvSpPr/>
          <p:nvPr/>
        </p:nvSpPr>
        <p:spPr>
          <a:xfrm>
            <a:off x="7924702" y="7189780"/>
            <a:ext cx="189955" cy="290046"/>
          </a:xfrm>
          <a:custGeom>
            <a:avLst/>
            <a:gdLst>
              <a:gd name="connsiteX0" fmla="*/ 187423 w 189955"/>
              <a:gd name="connsiteY0" fmla="*/ 288933 h 290046"/>
              <a:gd name="connsiteX1" fmla="*/ 141386 w 189955"/>
              <a:gd name="connsiteY1" fmla="*/ 206383 h 290046"/>
              <a:gd name="connsiteX2" fmla="*/ 54073 w 189955"/>
              <a:gd name="connsiteY2" fmla="*/ 136533 h 290046"/>
              <a:gd name="connsiteX3" fmla="*/ 98 w 189955"/>
              <a:gd name="connsiteY3" fmla="*/ 8 h 290046"/>
              <a:gd name="connsiteX4" fmla="*/ 66773 w 189955"/>
              <a:gd name="connsiteY4" fmla="*/ 142883 h 290046"/>
              <a:gd name="connsiteX5" fmla="*/ 187423 w 189955"/>
              <a:gd name="connsiteY5" fmla="*/ 288933 h 29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55" h="290046">
                <a:moveTo>
                  <a:pt x="187423" y="288933"/>
                </a:moveTo>
                <a:cubicBezTo>
                  <a:pt x="199858" y="299516"/>
                  <a:pt x="163611" y="231783"/>
                  <a:pt x="141386" y="206383"/>
                </a:cubicBezTo>
                <a:cubicBezTo>
                  <a:pt x="119161" y="180983"/>
                  <a:pt x="77621" y="170929"/>
                  <a:pt x="54073" y="136533"/>
                </a:cubicBezTo>
                <a:cubicBezTo>
                  <a:pt x="30525" y="102137"/>
                  <a:pt x="-2019" y="-1050"/>
                  <a:pt x="98" y="8"/>
                </a:cubicBezTo>
                <a:cubicBezTo>
                  <a:pt x="2215" y="1066"/>
                  <a:pt x="36081" y="97375"/>
                  <a:pt x="66773" y="142883"/>
                </a:cubicBezTo>
                <a:cubicBezTo>
                  <a:pt x="97465" y="188391"/>
                  <a:pt x="174988" y="278350"/>
                  <a:pt x="187423" y="28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BF187D3-14F5-474E-8F07-497BDFA7A1D0}"/>
              </a:ext>
            </a:extLst>
          </p:cNvPr>
          <p:cNvSpPr/>
          <p:nvPr/>
        </p:nvSpPr>
        <p:spPr>
          <a:xfrm>
            <a:off x="7830599" y="6783113"/>
            <a:ext cx="322188" cy="683176"/>
          </a:xfrm>
          <a:custGeom>
            <a:avLst/>
            <a:gdLst>
              <a:gd name="connsiteX0" fmla="*/ 5301 w 322188"/>
              <a:gd name="connsiteY0" fmla="*/ 12975 h 683176"/>
              <a:gd name="connsiteX1" fmla="*/ 52926 w 322188"/>
              <a:gd name="connsiteY1" fmla="*/ 176487 h 683176"/>
              <a:gd name="connsiteX2" fmla="*/ 175164 w 322188"/>
              <a:gd name="connsiteY2" fmla="*/ 520975 h 683176"/>
              <a:gd name="connsiteX3" fmla="*/ 206914 w 322188"/>
              <a:gd name="connsiteY3" fmla="*/ 570187 h 683176"/>
              <a:gd name="connsiteX4" fmla="*/ 319626 w 322188"/>
              <a:gd name="connsiteY4" fmla="*/ 646387 h 683176"/>
              <a:gd name="connsiteX5" fmla="*/ 286289 w 322188"/>
              <a:gd name="connsiteY5" fmla="*/ 682900 h 683176"/>
              <a:gd name="connsiteX6" fmla="*/ 292639 w 322188"/>
              <a:gd name="connsiteY6" fmla="*/ 628925 h 683176"/>
              <a:gd name="connsiteX7" fmla="*/ 170401 w 322188"/>
              <a:gd name="connsiteY7" fmla="*/ 508275 h 683176"/>
              <a:gd name="connsiteX8" fmla="*/ 5301 w 322188"/>
              <a:gd name="connsiteY8" fmla="*/ 12975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88" h="683176">
                <a:moveTo>
                  <a:pt x="5301" y="12975"/>
                </a:moveTo>
                <a:cubicBezTo>
                  <a:pt x="-14278" y="-42323"/>
                  <a:pt x="24616" y="91820"/>
                  <a:pt x="52926" y="176487"/>
                </a:cubicBezTo>
                <a:cubicBezTo>
                  <a:pt x="81236" y="261154"/>
                  <a:pt x="149499" y="455358"/>
                  <a:pt x="175164" y="520975"/>
                </a:cubicBezTo>
                <a:cubicBezTo>
                  <a:pt x="200829" y="586592"/>
                  <a:pt x="182837" y="549285"/>
                  <a:pt x="206914" y="570187"/>
                </a:cubicBezTo>
                <a:cubicBezTo>
                  <a:pt x="230991" y="591089"/>
                  <a:pt x="306397" y="627602"/>
                  <a:pt x="319626" y="646387"/>
                </a:cubicBezTo>
                <a:cubicBezTo>
                  <a:pt x="332855" y="665172"/>
                  <a:pt x="290787" y="685810"/>
                  <a:pt x="286289" y="682900"/>
                </a:cubicBezTo>
                <a:cubicBezTo>
                  <a:pt x="281791" y="679990"/>
                  <a:pt x="311954" y="658029"/>
                  <a:pt x="292639" y="628925"/>
                </a:cubicBezTo>
                <a:cubicBezTo>
                  <a:pt x="273324" y="599821"/>
                  <a:pt x="220407" y="611463"/>
                  <a:pt x="170401" y="508275"/>
                </a:cubicBezTo>
                <a:cubicBezTo>
                  <a:pt x="120395" y="405088"/>
                  <a:pt x="24880" y="68273"/>
                  <a:pt x="5301" y="12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9E9E504-5772-4DBF-95DC-B0877A128803}"/>
              </a:ext>
            </a:extLst>
          </p:cNvPr>
          <p:cNvSpPr/>
          <p:nvPr/>
        </p:nvSpPr>
        <p:spPr>
          <a:xfrm>
            <a:off x="4566546" y="6527262"/>
            <a:ext cx="540799" cy="869566"/>
          </a:xfrm>
          <a:custGeom>
            <a:avLst/>
            <a:gdLst>
              <a:gd name="connsiteX0" fmla="*/ 5454 w 540799"/>
              <a:gd name="connsiteY0" fmla="*/ 129655 h 869566"/>
              <a:gd name="connsiteX1" fmla="*/ 43554 w 540799"/>
              <a:gd name="connsiteY1" fmla="*/ 267238 h 869566"/>
              <a:gd name="connsiteX2" fmla="*/ 145154 w 540799"/>
              <a:gd name="connsiteY2" fmla="*/ 470438 h 869566"/>
              <a:gd name="connsiteX3" fmla="*/ 272154 w 540799"/>
              <a:gd name="connsiteY3" fmla="*/ 842971 h 869566"/>
              <a:gd name="connsiteX4" fmla="*/ 306021 w 540799"/>
              <a:gd name="connsiteY4" fmla="*/ 838738 h 869566"/>
              <a:gd name="connsiteX5" fmla="*/ 488054 w 540799"/>
              <a:gd name="connsiteY5" fmla="*/ 832388 h 869566"/>
              <a:gd name="connsiteX6" fmla="*/ 485937 w 540799"/>
              <a:gd name="connsiteY6" fmla="*/ 614371 h 869566"/>
              <a:gd name="connsiteX7" fmla="*/ 513454 w 540799"/>
              <a:gd name="connsiteY7" fmla="*/ 207971 h 869566"/>
              <a:gd name="connsiteX8" fmla="*/ 538854 w 540799"/>
              <a:gd name="connsiteY8" fmla="*/ 2655 h 869566"/>
              <a:gd name="connsiteX9" fmla="*/ 458421 w 540799"/>
              <a:gd name="connsiteY9" fmla="*/ 343438 h 869566"/>
              <a:gd name="connsiteX10" fmla="*/ 475354 w 540799"/>
              <a:gd name="connsiteY10" fmla="*/ 800638 h 869566"/>
              <a:gd name="connsiteX11" fmla="*/ 314487 w 540799"/>
              <a:gd name="connsiteY11" fmla="*/ 811221 h 869566"/>
              <a:gd name="connsiteX12" fmla="*/ 270037 w 540799"/>
              <a:gd name="connsiteY12" fmla="*/ 751955 h 869566"/>
              <a:gd name="connsiteX13" fmla="*/ 155737 w 540799"/>
              <a:gd name="connsiteY13" fmla="*/ 442921 h 869566"/>
              <a:gd name="connsiteX14" fmla="*/ 5454 w 540799"/>
              <a:gd name="connsiteY14" fmla="*/ 129655 h 86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799" h="869566">
                <a:moveTo>
                  <a:pt x="5454" y="129655"/>
                </a:moveTo>
                <a:cubicBezTo>
                  <a:pt x="-13243" y="100374"/>
                  <a:pt x="20271" y="210441"/>
                  <a:pt x="43554" y="267238"/>
                </a:cubicBezTo>
                <a:cubicBezTo>
                  <a:pt x="66837" y="324035"/>
                  <a:pt x="107054" y="374482"/>
                  <a:pt x="145154" y="470438"/>
                </a:cubicBezTo>
                <a:cubicBezTo>
                  <a:pt x="183254" y="566394"/>
                  <a:pt x="245343" y="781588"/>
                  <a:pt x="272154" y="842971"/>
                </a:cubicBezTo>
                <a:cubicBezTo>
                  <a:pt x="298965" y="904354"/>
                  <a:pt x="270038" y="840502"/>
                  <a:pt x="306021" y="838738"/>
                </a:cubicBezTo>
                <a:cubicBezTo>
                  <a:pt x="342004" y="836974"/>
                  <a:pt x="458068" y="869782"/>
                  <a:pt x="488054" y="832388"/>
                </a:cubicBezTo>
                <a:cubicBezTo>
                  <a:pt x="518040" y="794994"/>
                  <a:pt x="481704" y="718440"/>
                  <a:pt x="485937" y="614371"/>
                </a:cubicBezTo>
                <a:cubicBezTo>
                  <a:pt x="490170" y="510302"/>
                  <a:pt x="504635" y="309924"/>
                  <a:pt x="513454" y="207971"/>
                </a:cubicBezTo>
                <a:cubicBezTo>
                  <a:pt x="522274" y="106018"/>
                  <a:pt x="548026" y="-19923"/>
                  <a:pt x="538854" y="2655"/>
                </a:cubicBezTo>
                <a:cubicBezTo>
                  <a:pt x="529682" y="25233"/>
                  <a:pt x="469004" y="210441"/>
                  <a:pt x="458421" y="343438"/>
                </a:cubicBezTo>
                <a:cubicBezTo>
                  <a:pt x="447838" y="476435"/>
                  <a:pt x="499343" y="722674"/>
                  <a:pt x="475354" y="800638"/>
                </a:cubicBezTo>
                <a:cubicBezTo>
                  <a:pt x="451365" y="878602"/>
                  <a:pt x="348707" y="819335"/>
                  <a:pt x="314487" y="811221"/>
                </a:cubicBezTo>
                <a:cubicBezTo>
                  <a:pt x="280268" y="803107"/>
                  <a:pt x="296495" y="813338"/>
                  <a:pt x="270037" y="751955"/>
                </a:cubicBezTo>
                <a:cubicBezTo>
                  <a:pt x="243579" y="690572"/>
                  <a:pt x="197718" y="547343"/>
                  <a:pt x="155737" y="442921"/>
                </a:cubicBezTo>
                <a:cubicBezTo>
                  <a:pt x="113756" y="338499"/>
                  <a:pt x="24151" y="158936"/>
                  <a:pt x="5454" y="129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4F42187B-0987-41B8-9797-5C2B74961CC3}"/>
              </a:ext>
            </a:extLst>
          </p:cNvPr>
          <p:cNvSpPr/>
          <p:nvPr/>
        </p:nvSpPr>
        <p:spPr>
          <a:xfrm>
            <a:off x="4240857" y="6519827"/>
            <a:ext cx="1057355" cy="203044"/>
          </a:xfrm>
          <a:custGeom>
            <a:avLst/>
            <a:gdLst>
              <a:gd name="connsiteX0" fmla="*/ 104660 w 1057355"/>
              <a:gd name="connsiteY0" fmla="*/ 139206 h 203044"/>
              <a:gd name="connsiteX1" fmla="*/ 894176 w 1057355"/>
              <a:gd name="connsiteY1" fmla="*/ 20673 h 203044"/>
              <a:gd name="connsiteX2" fmla="*/ 1057160 w 1057355"/>
              <a:gd name="connsiteY2" fmla="*/ 1623 h 203044"/>
              <a:gd name="connsiteX3" fmla="*/ 925926 w 1057355"/>
              <a:gd name="connsiteY3" fmla="*/ 39723 h 203044"/>
              <a:gd name="connsiteX4" fmla="*/ 860310 w 1057355"/>
              <a:gd name="connsiteY4" fmla="*/ 143440 h 203044"/>
              <a:gd name="connsiteX5" fmla="*/ 877243 w 1057355"/>
              <a:gd name="connsiteY5" fmla="*/ 202706 h 203044"/>
              <a:gd name="connsiteX6" fmla="*/ 856076 w 1057355"/>
              <a:gd name="connsiteY6" fmla="*/ 118040 h 203044"/>
              <a:gd name="connsiteX7" fmla="*/ 475076 w 1057355"/>
              <a:gd name="connsiteY7" fmla="*/ 120156 h 203044"/>
              <a:gd name="connsiteX8" fmla="*/ 276110 w 1057355"/>
              <a:gd name="connsiteY8" fmla="*/ 139206 h 203044"/>
              <a:gd name="connsiteX9" fmla="*/ 24226 w 1057355"/>
              <a:gd name="connsiteY9" fmla="*/ 143440 h 203044"/>
              <a:gd name="connsiteX10" fmla="*/ 104660 w 1057355"/>
              <a:gd name="connsiteY10" fmla="*/ 139206 h 20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355" h="203044">
                <a:moveTo>
                  <a:pt x="104660" y="139206"/>
                </a:moveTo>
                <a:lnTo>
                  <a:pt x="894176" y="20673"/>
                </a:lnTo>
                <a:cubicBezTo>
                  <a:pt x="1052926" y="-2258"/>
                  <a:pt x="1051868" y="-1552"/>
                  <a:pt x="1057160" y="1623"/>
                </a:cubicBezTo>
                <a:cubicBezTo>
                  <a:pt x="1062452" y="4798"/>
                  <a:pt x="958734" y="16087"/>
                  <a:pt x="925926" y="39723"/>
                </a:cubicBezTo>
                <a:cubicBezTo>
                  <a:pt x="893118" y="63359"/>
                  <a:pt x="868424" y="116276"/>
                  <a:pt x="860310" y="143440"/>
                </a:cubicBezTo>
                <a:cubicBezTo>
                  <a:pt x="852196" y="170604"/>
                  <a:pt x="877949" y="206939"/>
                  <a:pt x="877243" y="202706"/>
                </a:cubicBezTo>
                <a:cubicBezTo>
                  <a:pt x="876537" y="198473"/>
                  <a:pt x="923104" y="131798"/>
                  <a:pt x="856076" y="118040"/>
                </a:cubicBezTo>
                <a:cubicBezTo>
                  <a:pt x="789048" y="104282"/>
                  <a:pt x="571737" y="116628"/>
                  <a:pt x="475076" y="120156"/>
                </a:cubicBezTo>
                <a:cubicBezTo>
                  <a:pt x="378415" y="123684"/>
                  <a:pt x="351252" y="135325"/>
                  <a:pt x="276110" y="139206"/>
                </a:cubicBezTo>
                <a:cubicBezTo>
                  <a:pt x="200968" y="143087"/>
                  <a:pt x="48568" y="144498"/>
                  <a:pt x="24226" y="143440"/>
                </a:cubicBezTo>
                <a:cubicBezTo>
                  <a:pt x="-116" y="142382"/>
                  <a:pt x="-40332" y="159667"/>
                  <a:pt x="104660" y="139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4" name="フリーフォーム: 図形 2303">
            <a:extLst>
              <a:ext uri="{FF2B5EF4-FFF2-40B4-BE49-F238E27FC236}">
                <a16:creationId xmlns:a16="http://schemas.microsoft.com/office/drawing/2014/main" id="{B79538BD-66DB-48A7-B73C-C0EAC521E5E6}"/>
              </a:ext>
            </a:extLst>
          </p:cNvPr>
          <p:cNvSpPr/>
          <p:nvPr/>
        </p:nvSpPr>
        <p:spPr>
          <a:xfrm>
            <a:off x="5041759" y="6552792"/>
            <a:ext cx="290409" cy="676970"/>
          </a:xfrm>
          <a:custGeom>
            <a:avLst/>
            <a:gdLst>
              <a:gd name="connsiteX0" fmla="*/ 290124 w 290409"/>
              <a:gd name="connsiteY0" fmla="*/ 408 h 676970"/>
              <a:gd name="connsiteX1" fmla="*/ 133491 w 290409"/>
              <a:gd name="connsiteY1" fmla="*/ 74491 h 676970"/>
              <a:gd name="connsiteX2" fmla="*/ 61524 w 290409"/>
              <a:gd name="connsiteY2" fmla="*/ 264991 h 676970"/>
              <a:gd name="connsiteX3" fmla="*/ 74224 w 290409"/>
              <a:gd name="connsiteY3" fmla="*/ 626941 h 676970"/>
              <a:gd name="connsiteX4" fmla="*/ 74224 w 290409"/>
              <a:gd name="connsiteY4" fmla="*/ 665041 h 676970"/>
              <a:gd name="connsiteX5" fmla="*/ 141 w 290409"/>
              <a:gd name="connsiteY5" fmla="*/ 542275 h 676970"/>
              <a:gd name="connsiteX6" fmla="*/ 55174 w 290409"/>
              <a:gd name="connsiteY6" fmla="*/ 590958 h 676970"/>
              <a:gd name="connsiteX7" fmla="*/ 42474 w 290409"/>
              <a:gd name="connsiteY7" fmla="*/ 231125 h 676970"/>
              <a:gd name="connsiteX8" fmla="*/ 91158 w 290409"/>
              <a:gd name="connsiteY8" fmla="*/ 102008 h 676970"/>
              <a:gd name="connsiteX9" fmla="*/ 290124 w 290409"/>
              <a:gd name="connsiteY9" fmla="*/ 408 h 67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409" h="676970">
                <a:moveTo>
                  <a:pt x="290124" y="408"/>
                </a:moveTo>
                <a:cubicBezTo>
                  <a:pt x="297179" y="-4178"/>
                  <a:pt x="171591" y="30394"/>
                  <a:pt x="133491" y="74491"/>
                </a:cubicBezTo>
                <a:cubicBezTo>
                  <a:pt x="95391" y="118588"/>
                  <a:pt x="71402" y="172916"/>
                  <a:pt x="61524" y="264991"/>
                </a:cubicBezTo>
                <a:cubicBezTo>
                  <a:pt x="51646" y="357066"/>
                  <a:pt x="72107" y="560266"/>
                  <a:pt x="74224" y="626941"/>
                </a:cubicBezTo>
                <a:cubicBezTo>
                  <a:pt x="76341" y="693616"/>
                  <a:pt x="86571" y="679152"/>
                  <a:pt x="74224" y="665041"/>
                </a:cubicBezTo>
                <a:cubicBezTo>
                  <a:pt x="61877" y="650930"/>
                  <a:pt x="3316" y="554622"/>
                  <a:pt x="141" y="542275"/>
                </a:cubicBezTo>
                <a:cubicBezTo>
                  <a:pt x="-3034" y="529928"/>
                  <a:pt x="48118" y="642816"/>
                  <a:pt x="55174" y="590958"/>
                </a:cubicBezTo>
                <a:cubicBezTo>
                  <a:pt x="62229" y="539100"/>
                  <a:pt x="36477" y="312617"/>
                  <a:pt x="42474" y="231125"/>
                </a:cubicBezTo>
                <a:cubicBezTo>
                  <a:pt x="48471" y="149633"/>
                  <a:pt x="55527" y="141872"/>
                  <a:pt x="91158" y="102008"/>
                </a:cubicBezTo>
                <a:cubicBezTo>
                  <a:pt x="126789" y="62144"/>
                  <a:pt x="283069" y="4994"/>
                  <a:pt x="29012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5" name="フリーフォーム: 図形 2304">
            <a:extLst>
              <a:ext uri="{FF2B5EF4-FFF2-40B4-BE49-F238E27FC236}">
                <a16:creationId xmlns:a16="http://schemas.microsoft.com/office/drawing/2014/main" id="{25E234DC-7AFE-4207-8796-B6E534CC2A6A}"/>
              </a:ext>
            </a:extLst>
          </p:cNvPr>
          <p:cNvSpPr/>
          <p:nvPr/>
        </p:nvSpPr>
        <p:spPr>
          <a:xfrm>
            <a:off x="5128552" y="6538089"/>
            <a:ext cx="234345" cy="22095"/>
          </a:xfrm>
          <a:custGeom>
            <a:avLst/>
            <a:gdLst>
              <a:gd name="connsiteX0" fmla="*/ 131 w 234345"/>
              <a:gd name="connsiteY0" fmla="*/ 15111 h 22095"/>
              <a:gd name="connsiteX1" fmla="*/ 220265 w 234345"/>
              <a:gd name="connsiteY1" fmla="*/ 21461 h 22095"/>
              <a:gd name="connsiteX2" fmla="*/ 188515 w 234345"/>
              <a:gd name="connsiteY2" fmla="*/ 294 h 22095"/>
              <a:gd name="connsiteX3" fmla="*/ 131 w 234345"/>
              <a:gd name="connsiteY3" fmla="*/ 15111 h 2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5" h="22095">
                <a:moveTo>
                  <a:pt x="131" y="15111"/>
                </a:moveTo>
                <a:cubicBezTo>
                  <a:pt x="5423" y="18639"/>
                  <a:pt x="188868" y="23931"/>
                  <a:pt x="220265" y="21461"/>
                </a:cubicBezTo>
                <a:cubicBezTo>
                  <a:pt x="251662" y="18991"/>
                  <a:pt x="225909" y="2763"/>
                  <a:pt x="188515" y="294"/>
                </a:cubicBezTo>
                <a:cubicBezTo>
                  <a:pt x="151121" y="-2175"/>
                  <a:pt x="-5161" y="11583"/>
                  <a:pt x="131" y="1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6" name="フリーフォーム: 図形 2305">
            <a:extLst>
              <a:ext uri="{FF2B5EF4-FFF2-40B4-BE49-F238E27FC236}">
                <a16:creationId xmlns:a16="http://schemas.microsoft.com/office/drawing/2014/main" id="{A5F8A050-53D2-426B-8976-0F93192D2E29}"/>
              </a:ext>
            </a:extLst>
          </p:cNvPr>
          <p:cNvSpPr/>
          <p:nvPr/>
        </p:nvSpPr>
        <p:spPr>
          <a:xfrm>
            <a:off x="5125462" y="6571728"/>
            <a:ext cx="217187" cy="653188"/>
          </a:xfrm>
          <a:custGeom>
            <a:avLst/>
            <a:gdLst>
              <a:gd name="connsiteX0" fmla="*/ 217005 w 217187"/>
              <a:gd name="connsiteY0" fmla="*/ 522 h 653188"/>
              <a:gd name="connsiteX1" fmla="*/ 47671 w 217187"/>
              <a:gd name="connsiteY1" fmla="*/ 150805 h 653188"/>
              <a:gd name="connsiteX2" fmla="*/ 26505 w 217187"/>
              <a:gd name="connsiteY2" fmla="*/ 593189 h 653188"/>
              <a:gd name="connsiteX3" fmla="*/ 11688 w 217187"/>
              <a:gd name="connsiteY3" fmla="*/ 635522 h 653188"/>
              <a:gd name="connsiteX4" fmla="*/ 15921 w 217187"/>
              <a:gd name="connsiteY4" fmla="*/ 466189 h 653188"/>
              <a:gd name="connsiteX5" fmla="*/ 11688 w 217187"/>
              <a:gd name="connsiteY5" fmla="*/ 191022 h 653188"/>
              <a:gd name="connsiteX6" fmla="*/ 217005 w 217187"/>
              <a:gd name="connsiteY6" fmla="*/ 522 h 6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87" h="653188">
                <a:moveTo>
                  <a:pt x="217005" y="522"/>
                </a:moveTo>
                <a:cubicBezTo>
                  <a:pt x="223002" y="-6181"/>
                  <a:pt x="79421" y="52027"/>
                  <a:pt x="47671" y="150805"/>
                </a:cubicBezTo>
                <a:cubicBezTo>
                  <a:pt x="15921" y="249583"/>
                  <a:pt x="32502" y="512403"/>
                  <a:pt x="26505" y="593189"/>
                </a:cubicBezTo>
                <a:cubicBezTo>
                  <a:pt x="20508" y="673975"/>
                  <a:pt x="13452" y="656689"/>
                  <a:pt x="11688" y="635522"/>
                </a:cubicBezTo>
                <a:cubicBezTo>
                  <a:pt x="9924" y="614355"/>
                  <a:pt x="15921" y="540272"/>
                  <a:pt x="15921" y="466189"/>
                </a:cubicBezTo>
                <a:cubicBezTo>
                  <a:pt x="15921" y="392106"/>
                  <a:pt x="-16887" y="268280"/>
                  <a:pt x="11688" y="191022"/>
                </a:cubicBezTo>
                <a:cubicBezTo>
                  <a:pt x="40263" y="113764"/>
                  <a:pt x="211008" y="7225"/>
                  <a:pt x="217005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7" name="フリーフォーム: 図形 2306">
            <a:extLst>
              <a:ext uri="{FF2B5EF4-FFF2-40B4-BE49-F238E27FC236}">
                <a16:creationId xmlns:a16="http://schemas.microsoft.com/office/drawing/2014/main" id="{28CA5B7E-AFF8-4862-B676-C49943A6F1A6}"/>
              </a:ext>
            </a:extLst>
          </p:cNvPr>
          <p:cNvSpPr/>
          <p:nvPr/>
        </p:nvSpPr>
        <p:spPr>
          <a:xfrm>
            <a:off x="5160411" y="6536267"/>
            <a:ext cx="529481" cy="365182"/>
          </a:xfrm>
          <a:custGeom>
            <a:avLst/>
            <a:gdLst>
              <a:gd name="connsiteX0" fmla="*/ 505906 w 529481"/>
              <a:gd name="connsiteY0" fmla="*/ 0 h 365182"/>
              <a:gd name="connsiteX1" fmla="*/ 486856 w 529481"/>
              <a:gd name="connsiteY1" fmla="*/ 50800 h 365182"/>
              <a:gd name="connsiteX2" fmla="*/ 249789 w 529481"/>
              <a:gd name="connsiteY2" fmla="*/ 50800 h 365182"/>
              <a:gd name="connsiteX3" fmla="*/ 184172 w 529481"/>
              <a:gd name="connsiteY3" fmla="*/ 93133 h 365182"/>
              <a:gd name="connsiteX4" fmla="*/ 74106 w 529481"/>
              <a:gd name="connsiteY4" fmla="*/ 254000 h 365182"/>
              <a:gd name="connsiteX5" fmla="*/ 55056 w 529481"/>
              <a:gd name="connsiteY5" fmla="*/ 364066 h 365182"/>
              <a:gd name="connsiteX6" fmla="*/ 22 w 529481"/>
              <a:gd name="connsiteY6" fmla="*/ 311150 h 365182"/>
              <a:gd name="connsiteX7" fmla="*/ 48706 w 529481"/>
              <a:gd name="connsiteY7" fmla="*/ 315383 h 365182"/>
              <a:gd name="connsiteX8" fmla="*/ 80456 w 529481"/>
              <a:gd name="connsiteY8" fmla="*/ 239183 h 365182"/>
              <a:gd name="connsiteX9" fmla="*/ 237089 w 529481"/>
              <a:gd name="connsiteY9" fmla="*/ 50800 h 365182"/>
              <a:gd name="connsiteX10" fmla="*/ 505906 w 529481"/>
              <a:gd name="connsiteY10" fmla="*/ 0 h 36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481" h="365182">
                <a:moveTo>
                  <a:pt x="505906" y="0"/>
                </a:moveTo>
                <a:cubicBezTo>
                  <a:pt x="547534" y="0"/>
                  <a:pt x="529542" y="42333"/>
                  <a:pt x="486856" y="50800"/>
                </a:cubicBezTo>
                <a:cubicBezTo>
                  <a:pt x="444170" y="59267"/>
                  <a:pt x="300236" y="43745"/>
                  <a:pt x="249789" y="50800"/>
                </a:cubicBezTo>
                <a:cubicBezTo>
                  <a:pt x="199342" y="57855"/>
                  <a:pt x="213453" y="59266"/>
                  <a:pt x="184172" y="93133"/>
                </a:cubicBezTo>
                <a:cubicBezTo>
                  <a:pt x="154891" y="127000"/>
                  <a:pt x="95625" y="208845"/>
                  <a:pt x="74106" y="254000"/>
                </a:cubicBezTo>
                <a:cubicBezTo>
                  <a:pt x="52587" y="299155"/>
                  <a:pt x="67403" y="354541"/>
                  <a:pt x="55056" y="364066"/>
                </a:cubicBezTo>
                <a:cubicBezTo>
                  <a:pt x="42709" y="373591"/>
                  <a:pt x="1080" y="319264"/>
                  <a:pt x="22" y="311150"/>
                </a:cubicBezTo>
                <a:cubicBezTo>
                  <a:pt x="-1036" y="303036"/>
                  <a:pt x="35300" y="327377"/>
                  <a:pt x="48706" y="315383"/>
                </a:cubicBezTo>
                <a:cubicBezTo>
                  <a:pt x="62112" y="303389"/>
                  <a:pt x="49059" y="283280"/>
                  <a:pt x="80456" y="239183"/>
                </a:cubicBezTo>
                <a:cubicBezTo>
                  <a:pt x="111853" y="195086"/>
                  <a:pt x="172178" y="85372"/>
                  <a:pt x="237089" y="50800"/>
                </a:cubicBezTo>
                <a:cubicBezTo>
                  <a:pt x="302000" y="16228"/>
                  <a:pt x="464278" y="0"/>
                  <a:pt x="5059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8" name="フリーフォーム: 図形 2307">
            <a:extLst>
              <a:ext uri="{FF2B5EF4-FFF2-40B4-BE49-F238E27FC236}">
                <a16:creationId xmlns:a16="http://schemas.microsoft.com/office/drawing/2014/main" id="{F6937360-964E-4488-8A8D-D91B16284064}"/>
              </a:ext>
            </a:extLst>
          </p:cNvPr>
          <p:cNvSpPr/>
          <p:nvPr/>
        </p:nvSpPr>
        <p:spPr>
          <a:xfrm>
            <a:off x="4311615" y="6660605"/>
            <a:ext cx="499032" cy="616297"/>
          </a:xfrm>
          <a:custGeom>
            <a:avLst/>
            <a:gdLst>
              <a:gd name="connsiteX0" fmla="*/ 35 w 499032"/>
              <a:gd name="connsiteY0" fmla="*/ 4778 h 616297"/>
              <a:gd name="connsiteX1" fmla="*/ 205352 w 499032"/>
              <a:gd name="connsiteY1" fmla="*/ 72512 h 616297"/>
              <a:gd name="connsiteX2" fmla="*/ 482635 w 499032"/>
              <a:gd name="connsiteY2" fmla="*/ 597445 h 616297"/>
              <a:gd name="connsiteX3" fmla="*/ 440302 w 499032"/>
              <a:gd name="connsiteY3" fmla="*/ 459862 h 616297"/>
              <a:gd name="connsiteX4" fmla="*/ 220168 w 499032"/>
              <a:gd name="connsiteY4" fmla="*/ 74628 h 616297"/>
              <a:gd name="connsiteX5" fmla="*/ 35 w 499032"/>
              <a:gd name="connsiteY5" fmla="*/ 4778 h 61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32" h="616297">
                <a:moveTo>
                  <a:pt x="35" y="4778"/>
                </a:moveTo>
                <a:cubicBezTo>
                  <a:pt x="-2434" y="4425"/>
                  <a:pt x="124919" y="-26266"/>
                  <a:pt x="205352" y="72512"/>
                </a:cubicBezTo>
                <a:cubicBezTo>
                  <a:pt x="285785" y="171290"/>
                  <a:pt x="443477" y="532887"/>
                  <a:pt x="482635" y="597445"/>
                </a:cubicBezTo>
                <a:cubicBezTo>
                  <a:pt x="521793" y="662003"/>
                  <a:pt x="484046" y="546998"/>
                  <a:pt x="440302" y="459862"/>
                </a:cubicBezTo>
                <a:cubicBezTo>
                  <a:pt x="396558" y="372726"/>
                  <a:pt x="288254" y="148006"/>
                  <a:pt x="220168" y="74628"/>
                </a:cubicBezTo>
                <a:cubicBezTo>
                  <a:pt x="152082" y="1250"/>
                  <a:pt x="2504" y="5131"/>
                  <a:pt x="35" y="4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9" name="フリーフォーム: 図形 2308">
            <a:extLst>
              <a:ext uri="{FF2B5EF4-FFF2-40B4-BE49-F238E27FC236}">
                <a16:creationId xmlns:a16="http://schemas.microsoft.com/office/drawing/2014/main" id="{730ECF98-DE28-4896-8AA4-D936C6D1CEF3}"/>
              </a:ext>
            </a:extLst>
          </p:cNvPr>
          <p:cNvSpPr/>
          <p:nvPr/>
        </p:nvSpPr>
        <p:spPr>
          <a:xfrm>
            <a:off x="4207757" y="6690782"/>
            <a:ext cx="505927" cy="497933"/>
          </a:xfrm>
          <a:custGeom>
            <a:avLst/>
            <a:gdLst>
              <a:gd name="connsiteX0" fmla="*/ 176 w 505927"/>
              <a:gd name="connsiteY0" fmla="*/ 1 h 497933"/>
              <a:gd name="connsiteX1" fmla="*/ 300743 w 505927"/>
              <a:gd name="connsiteY1" fmla="*/ 156635 h 497933"/>
              <a:gd name="connsiteX2" fmla="*/ 484893 w 505927"/>
              <a:gd name="connsiteY2" fmla="*/ 446618 h 497933"/>
              <a:gd name="connsiteX3" fmla="*/ 499710 w 505927"/>
              <a:gd name="connsiteY3" fmla="*/ 493185 h 497933"/>
              <a:gd name="connsiteX4" fmla="*/ 465843 w 505927"/>
              <a:gd name="connsiteY4" fmla="*/ 389468 h 497933"/>
              <a:gd name="connsiteX5" fmla="*/ 345193 w 505927"/>
              <a:gd name="connsiteY5" fmla="*/ 158751 h 497933"/>
              <a:gd name="connsiteX6" fmla="*/ 176 w 505927"/>
              <a:gd name="connsiteY6" fmla="*/ 1 h 4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927" h="497933">
                <a:moveTo>
                  <a:pt x="176" y="1"/>
                </a:moveTo>
                <a:cubicBezTo>
                  <a:pt x="-7232" y="-352"/>
                  <a:pt x="219957" y="82199"/>
                  <a:pt x="300743" y="156635"/>
                </a:cubicBezTo>
                <a:cubicBezTo>
                  <a:pt x="381529" y="231071"/>
                  <a:pt x="451732" y="390526"/>
                  <a:pt x="484893" y="446618"/>
                </a:cubicBezTo>
                <a:cubicBezTo>
                  <a:pt x="518054" y="502710"/>
                  <a:pt x="502885" y="502710"/>
                  <a:pt x="499710" y="493185"/>
                </a:cubicBezTo>
                <a:cubicBezTo>
                  <a:pt x="496535" y="483660"/>
                  <a:pt x="491596" y="445207"/>
                  <a:pt x="465843" y="389468"/>
                </a:cubicBezTo>
                <a:cubicBezTo>
                  <a:pt x="440090" y="333729"/>
                  <a:pt x="420687" y="226131"/>
                  <a:pt x="345193" y="158751"/>
                </a:cubicBezTo>
                <a:cubicBezTo>
                  <a:pt x="269699" y="91371"/>
                  <a:pt x="7584" y="354"/>
                  <a:pt x="17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0" name="フリーフォーム: 図形 2309">
            <a:extLst>
              <a:ext uri="{FF2B5EF4-FFF2-40B4-BE49-F238E27FC236}">
                <a16:creationId xmlns:a16="http://schemas.microsoft.com/office/drawing/2014/main" id="{9D7CAD18-982A-48AF-8C9A-4EAA53C4D32E}"/>
              </a:ext>
            </a:extLst>
          </p:cNvPr>
          <p:cNvSpPr/>
          <p:nvPr/>
        </p:nvSpPr>
        <p:spPr>
          <a:xfrm>
            <a:off x="4203302" y="6702450"/>
            <a:ext cx="476908" cy="527255"/>
          </a:xfrm>
          <a:custGeom>
            <a:avLst/>
            <a:gdLst>
              <a:gd name="connsiteX0" fmla="*/ 398 w 476908"/>
              <a:gd name="connsiteY0" fmla="*/ 5267 h 527255"/>
              <a:gd name="connsiteX1" fmla="*/ 411031 w 476908"/>
              <a:gd name="connsiteY1" fmla="*/ 382033 h 527255"/>
              <a:gd name="connsiteX2" fmla="*/ 476648 w 476908"/>
              <a:gd name="connsiteY2" fmla="*/ 525967 h 527255"/>
              <a:gd name="connsiteX3" fmla="*/ 430081 w 476908"/>
              <a:gd name="connsiteY3" fmla="*/ 312183 h 527255"/>
              <a:gd name="connsiteX4" fmla="*/ 336948 w 476908"/>
              <a:gd name="connsiteY4" fmla="*/ 172483 h 527255"/>
              <a:gd name="connsiteX5" fmla="*/ 398 w 476908"/>
              <a:gd name="connsiteY5" fmla="*/ 5267 h 52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08" h="527255">
                <a:moveTo>
                  <a:pt x="398" y="5267"/>
                </a:moveTo>
                <a:cubicBezTo>
                  <a:pt x="12745" y="40192"/>
                  <a:pt x="331656" y="295250"/>
                  <a:pt x="411031" y="382033"/>
                </a:cubicBezTo>
                <a:cubicBezTo>
                  <a:pt x="490406" y="468816"/>
                  <a:pt x="473473" y="537609"/>
                  <a:pt x="476648" y="525967"/>
                </a:cubicBezTo>
                <a:cubicBezTo>
                  <a:pt x="479823" y="514325"/>
                  <a:pt x="453364" y="371097"/>
                  <a:pt x="430081" y="312183"/>
                </a:cubicBezTo>
                <a:cubicBezTo>
                  <a:pt x="406798" y="253269"/>
                  <a:pt x="407856" y="226458"/>
                  <a:pt x="336948" y="172483"/>
                </a:cubicBezTo>
                <a:cubicBezTo>
                  <a:pt x="266040" y="118508"/>
                  <a:pt x="-11949" y="-29658"/>
                  <a:pt x="398" y="5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1" name="フリーフォーム: 図形 2310">
            <a:extLst>
              <a:ext uri="{FF2B5EF4-FFF2-40B4-BE49-F238E27FC236}">
                <a16:creationId xmlns:a16="http://schemas.microsoft.com/office/drawing/2014/main" id="{2B1F2657-8E2C-4FF8-B586-8E07AB135519}"/>
              </a:ext>
            </a:extLst>
          </p:cNvPr>
          <p:cNvSpPr/>
          <p:nvPr/>
        </p:nvSpPr>
        <p:spPr>
          <a:xfrm>
            <a:off x="4104623" y="6715650"/>
            <a:ext cx="598934" cy="644226"/>
          </a:xfrm>
          <a:custGeom>
            <a:avLst/>
            <a:gdLst>
              <a:gd name="connsiteX0" fmla="*/ 1710 w 598934"/>
              <a:gd name="connsiteY0" fmla="*/ 2650 h 644226"/>
              <a:gd name="connsiteX1" fmla="*/ 486427 w 598934"/>
              <a:gd name="connsiteY1" fmla="*/ 453500 h 644226"/>
              <a:gd name="connsiteX2" fmla="*/ 598610 w 598934"/>
              <a:gd name="connsiteY2" fmla="*/ 644000 h 644226"/>
              <a:gd name="connsiteX3" fmla="*/ 513944 w 598934"/>
              <a:gd name="connsiteY3" fmla="*/ 487367 h 644226"/>
              <a:gd name="connsiteX4" fmla="*/ 331910 w 598934"/>
              <a:gd name="connsiteY4" fmla="*/ 277817 h 644226"/>
              <a:gd name="connsiteX5" fmla="*/ 1710 w 598934"/>
              <a:gd name="connsiteY5" fmla="*/ 2650 h 6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934" h="644226">
                <a:moveTo>
                  <a:pt x="1710" y="2650"/>
                </a:moveTo>
                <a:cubicBezTo>
                  <a:pt x="27463" y="31931"/>
                  <a:pt x="386944" y="346608"/>
                  <a:pt x="486427" y="453500"/>
                </a:cubicBezTo>
                <a:cubicBezTo>
                  <a:pt x="585910" y="560392"/>
                  <a:pt x="594024" y="638356"/>
                  <a:pt x="598610" y="644000"/>
                </a:cubicBezTo>
                <a:cubicBezTo>
                  <a:pt x="603196" y="649645"/>
                  <a:pt x="558394" y="548397"/>
                  <a:pt x="513944" y="487367"/>
                </a:cubicBezTo>
                <a:cubicBezTo>
                  <a:pt x="469494" y="426337"/>
                  <a:pt x="415518" y="361073"/>
                  <a:pt x="331910" y="277817"/>
                </a:cubicBezTo>
                <a:cubicBezTo>
                  <a:pt x="248302" y="194561"/>
                  <a:pt x="-24043" y="-26631"/>
                  <a:pt x="1710" y="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2" name="フリーフォーム: 図形 2311">
            <a:extLst>
              <a:ext uri="{FF2B5EF4-FFF2-40B4-BE49-F238E27FC236}">
                <a16:creationId xmlns:a16="http://schemas.microsoft.com/office/drawing/2014/main" id="{F17D479D-C1EB-4584-8FFE-E38B1AE4686D}"/>
              </a:ext>
            </a:extLst>
          </p:cNvPr>
          <p:cNvSpPr/>
          <p:nvPr/>
        </p:nvSpPr>
        <p:spPr>
          <a:xfrm>
            <a:off x="4436525" y="7084346"/>
            <a:ext cx="234972" cy="286132"/>
          </a:xfrm>
          <a:custGeom>
            <a:avLst/>
            <a:gdLst>
              <a:gd name="connsiteX0" fmla="*/ 8 w 234972"/>
              <a:gd name="connsiteY0" fmla="*/ 137 h 286132"/>
              <a:gd name="connsiteX1" fmla="*/ 133358 w 234972"/>
              <a:gd name="connsiteY1" fmla="*/ 182171 h 286132"/>
              <a:gd name="connsiteX2" fmla="*/ 234958 w 234972"/>
              <a:gd name="connsiteY2" fmla="*/ 285887 h 286132"/>
              <a:gd name="connsiteX3" fmla="*/ 139708 w 234972"/>
              <a:gd name="connsiteY3" fmla="*/ 154654 h 286132"/>
              <a:gd name="connsiteX4" fmla="*/ 8 w 234972"/>
              <a:gd name="connsiteY4" fmla="*/ 137 h 28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72" h="286132">
                <a:moveTo>
                  <a:pt x="8" y="137"/>
                </a:moveTo>
                <a:cubicBezTo>
                  <a:pt x="-1050" y="4723"/>
                  <a:pt x="94200" y="134546"/>
                  <a:pt x="133358" y="182171"/>
                </a:cubicBezTo>
                <a:cubicBezTo>
                  <a:pt x="172516" y="229796"/>
                  <a:pt x="233900" y="290473"/>
                  <a:pt x="234958" y="285887"/>
                </a:cubicBezTo>
                <a:cubicBezTo>
                  <a:pt x="236016" y="281301"/>
                  <a:pt x="179572" y="202279"/>
                  <a:pt x="139708" y="154654"/>
                </a:cubicBezTo>
                <a:cubicBezTo>
                  <a:pt x="99844" y="107029"/>
                  <a:pt x="1066" y="-4449"/>
                  <a:pt x="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3" name="フリーフォーム: 図形 2312">
            <a:extLst>
              <a:ext uri="{FF2B5EF4-FFF2-40B4-BE49-F238E27FC236}">
                <a16:creationId xmlns:a16="http://schemas.microsoft.com/office/drawing/2014/main" id="{1A386CD9-0DAF-4BAD-851D-5E7CC5AB3F9A}"/>
              </a:ext>
            </a:extLst>
          </p:cNvPr>
          <p:cNvSpPr/>
          <p:nvPr/>
        </p:nvSpPr>
        <p:spPr>
          <a:xfrm>
            <a:off x="4339555" y="7029211"/>
            <a:ext cx="333974" cy="363802"/>
          </a:xfrm>
          <a:custGeom>
            <a:avLst/>
            <a:gdLst>
              <a:gd name="connsiteX0" fmla="*/ 1728 w 333974"/>
              <a:gd name="connsiteY0" fmla="*/ 2356 h 363802"/>
              <a:gd name="connsiteX1" fmla="*/ 219745 w 333974"/>
              <a:gd name="connsiteY1" fmla="*/ 283872 h 363802"/>
              <a:gd name="connsiteX2" fmla="*/ 331928 w 333974"/>
              <a:gd name="connsiteY2" fmla="*/ 357956 h 363802"/>
              <a:gd name="connsiteX3" fmla="*/ 128728 w 333974"/>
              <a:gd name="connsiteY3" fmla="*/ 161106 h 363802"/>
              <a:gd name="connsiteX4" fmla="*/ 1728 w 333974"/>
              <a:gd name="connsiteY4" fmla="*/ 2356 h 36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974" h="363802">
                <a:moveTo>
                  <a:pt x="1728" y="2356"/>
                </a:moveTo>
                <a:cubicBezTo>
                  <a:pt x="16897" y="22817"/>
                  <a:pt x="164712" y="224605"/>
                  <a:pt x="219745" y="283872"/>
                </a:cubicBezTo>
                <a:cubicBezTo>
                  <a:pt x="274778" y="343139"/>
                  <a:pt x="347097" y="378417"/>
                  <a:pt x="331928" y="357956"/>
                </a:cubicBezTo>
                <a:cubicBezTo>
                  <a:pt x="316759" y="337495"/>
                  <a:pt x="182703" y="222489"/>
                  <a:pt x="128728" y="161106"/>
                </a:cubicBezTo>
                <a:cubicBezTo>
                  <a:pt x="74753" y="99723"/>
                  <a:pt x="-13441" y="-18105"/>
                  <a:pt x="1728" y="2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4" name="フリーフォーム: 図形 2313">
            <a:extLst>
              <a:ext uri="{FF2B5EF4-FFF2-40B4-BE49-F238E27FC236}">
                <a16:creationId xmlns:a16="http://schemas.microsoft.com/office/drawing/2014/main" id="{4AB59903-B73D-4EF3-A176-5A3D182CD278}"/>
              </a:ext>
            </a:extLst>
          </p:cNvPr>
          <p:cNvSpPr/>
          <p:nvPr/>
        </p:nvSpPr>
        <p:spPr>
          <a:xfrm>
            <a:off x="4454078" y="7066327"/>
            <a:ext cx="243014" cy="282205"/>
          </a:xfrm>
          <a:custGeom>
            <a:avLst/>
            <a:gdLst>
              <a:gd name="connsiteX0" fmla="*/ 3622 w 243014"/>
              <a:gd name="connsiteY0" fmla="*/ 1223 h 282205"/>
              <a:gd name="connsiteX1" fmla="*/ 223755 w 243014"/>
              <a:gd name="connsiteY1" fmla="*/ 248873 h 282205"/>
              <a:gd name="connsiteX2" fmla="*/ 217405 w 243014"/>
              <a:gd name="connsiteY2" fmla="*/ 270040 h 282205"/>
              <a:gd name="connsiteX3" fmla="*/ 96755 w 243014"/>
              <a:gd name="connsiteY3" fmla="*/ 157856 h 282205"/>
              <a:gd name="connsiteX4" fmla="*/ 3622 w 243014"/>
              <a:gd name="connsiteY4" fmla="*/ 1223 h 28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14" h="282205">
                <a:moveTo>
                  <a:pt x="3622" y="1223"/>
                </a:moveTo>
                <a:cubicBezTo>
                  <a:pt x="24789" y="16393"/>
                  <a:pt x="188125" y="204070"/>
                  <a:pt x="223755" y="248873"/>
                </a:cubicBezTo>
                <a:cubicBezTo>
                  <a:pt x="259385" y="293676"/>
                  <a:pt x="238572" y="285210"/>
                  <a:pt x="217405" y="270040"/>
                </a:cubicBezTo>
                <a:cubicBezTo>
                  <a:pt x="196238" y="254870"/>
                  <a:pt x="134149" y="199484"/>
                  <a:pt x="96755" y="157856"/>
                </a:cubicBezTo>
                <a:cubicBezTo>
                  <a:pt x="59361" y="116228"/>
                  <a:pt x="-17545" y="-13947"/>
                  <a:pt x="3622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5" name="フリーフォーム: 図形 2314">
            <a:extLst>
              <a:ext uri="{FF2B5EF4-FFF2-40B4-BE49-F238E27FC236}">
                <a16:creationId xmlns:a16="http://schemas.microsoft.com/office/drawing/2014/main" id="{EFD65C09-2DBB-40FF-9CEA-2F72C36761D0}"/>
              </a:ext>
            </a:extLst>
          </p:cNvPr>
          <p:cNvSpPr/>
          <p:nvPr/>
        </p:nvSpPr>
        <p:spPr>
          <a:xfrm>
            <a:off x="5200850" y="6773093"/>
            <a:ext cx="275683" cy="234181"/>
          </a:xfrm>
          <a:custGeom>
            <a:avLst/>
            <a:gdLst>
              <a:gd name="connsiteX0" fmla="*/ 274967 w 275683"/>
              <a:gd name="connsiteY0" fmla="*/ 2357 h 234181"/>
              <a:gd name="connsiteX1" fmla="*/ 37900 w 275683"/>
              <a:gd name="connsiteY1" fmla="*/ 184390 h 234181"/>
              <a:gd name="connsiteX2" fmla="*/ 1917 w 275683"/>
              <a:gd name="connsiteY2" fmla="*/ 233074 h 234181"/>
              <a:gd name="connsiteX3" fmla="*/ 52717 w 275683"/>
              <a:gd name="connsiteY3" fmla="*/ 150524 h 234181"/>
              <a:gd name="connsiteX4" fmla="*/ 109867 w 275683"/>
              <a:gd name="connsiteY4" fmla="*/ 84907 h 234181"/>
              <a:gd name="connsiteX5" fmla="*/ 274967 w 275683"/>
              <a:gd name="connsiteY5" fmla="*/ 2357 h 2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83" h="234181">
                <a:moveTo>
                  <a:pt x="274967" y="2357"/>
                </a:moveTo>
                <a:cubicBezTo>
                  <a:pt x="262973" y="18937"/>
                  <a:pt x="83408" y="145937"/>
                  <a:pt x="37900" y="184390"/>
                </a:cubicBezTo>
                <a:cubicBezTo>
                  <a:pt x="-7608" y="222843"/>
                  <a:pt x="-552" y="238718"/>
                  <a:pt x="1917" y="233074"/>
                </a:cubicBezTo>
                <a:cubicBezTo>
                  <a:pt x="4386" y="227430"/>
                  <a:pt x="34725" y="175219"/>
                  <a:pt x="52717" y="150524"/>
                </a:cubicBezTo>
                <a:cubicBezTo>
                  <a:pt x="70709" y="125830"/>
                  <a:pt x="74942" y="108543"/>
                  <a:pt x="109867" y="84907"/>
                </a:cubicBezTo>
                <a:cubicBezTo>
                  <a:pt x="144792" y="61271"/>
                  <a:pt x="286961" y="-14223"/>
                  <a:pt x="274967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6" name="フリーフォーム: 図形 2315">
            <a:extLst>
              <a:ext uri="{FF2B5EF4-FFF2-40B4-BE49-F238E27FC236}">
                <a16:creationId xmlns:a16="http://schemas.microsoft.com/office/drawing/2014/main" id="{EF632A98-768E-49D5-B216-927F2FEC935F}"/>
              </a:ext>
            </a:extLst>
          </p:cNvPr>
          <p:cNvSpPr/>
          <p:nvPr/>
        </p:nvSpPr>
        <p:spPr>
          <a:xfrm>
            <a:off x="5164663" y="6626650"/>
            <a:ext cx="315187" cy="383922"/>
          </a:xfrm>
          <a:custGeom>
            <a:avLst/>
            <a:gdLst>
              <a:gd name="connsiteX0" fmla="*/ 300570 w 315187"/>
              <a:gd name="connsiteY0" fmla="*/ 13333 h 383922"/>
              <a:gd name="connsiteX1" fmla="*/ 48687 w 315187"/>
              <a:gd name="connsiteY1" fmla="*/ 260983 h 383922"/>
              <a:gd name="connsiteX2" fmla="*/ 4 w 315187"/>
              <a:gd name="connsiteY2" fmla="*/ 383750 h 383922"/>
              <a:gd name="connsiteX3" fmla="*/ 48687 w 315187"/>
              <a:gd name="connsiteY3" fmla="*/ 282150 h 383922"/>
              <a:gd name="connsiteX4" fmla="*/ 260354 w 315187"/>
              <a:gd name="connsiteY4" fmla="*/ 59900 h 383922"/>
              <a:gd name="connsiteX5" fmla="*/ 300570 w 315187"/>
              <a:gd name="connsiteY5" fmla="*/ 13333 h 38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87" h="383922">
                <a:moveTo>
                  <a:pt x="300570" y="13333"/>
                </a:moveTo>
                <a:cubicBezTo>
                  <a:pt x="265292" y="46847"/>
                  <a:pt x="98781" y="199247"/>
                  <a:pt x="48687" y="260983"/>
                </a:cubicBezTo>
                <a:cubicBezTo>
                  <a:pt x="-1407" y="322719"/>
                  <a:pt x="4" y="380222"/>
                  <a:pt x="4" y="383750"/>
                </a:cubicBezTo>
                <a:cubicBezTo>
                  <a:pt x="4" y="387278"/>
                  <a:pt x="5295" y="336125"/>
                  <a:pt x="48687" y="282150"/>
                </a:cubicBezTo>
                <a:cubicBezTo>
                  <a:pt x="92079" y="228175"/>
                  <a:pt x="219432" y="105056"/>
                  <a:pt x="260354" y="59900"/>
                </a:cubicBezTo>
                <a:cubicBezTo>
                  <a:pt x="301276" y="14745"/>
                  <a:pt x="335848" y="-20181"/>
                  <a:pt x="300570" y="1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7" name="フリーフォーム: 図形 2316">
            <a:extLst>
              <a:ext uri="{FF2B5EF4-FFF2-40B4-BE49-F238E27FC236}">
                <a16:creationId xmlns:a16="http://schemas.microsoft.com/office/drawing/2014/main" id="{65581ECF-43D1-4F60-9603-21D93BCA06A5}"/>
              </a:ext>
            </a:extLst>
          </p:cNvPr>
          <p:cNvSpPr/>
          <p:nvPr/>
        </p:nvSpPr>
        <p:spPr>
          <a:xfrm>
            <a:off x="5157847" y="6988199"/>
            <a:ext cx="31204" cy="214239"/>
          </a:xfrm>
          <a:custGeom>
            <a:avLst/>
            <a:gdLst>
              <a:gd name="connsiteX0" fmla="*/ 13170 w 31204"/>
              <a:gd name="connsiteY0" fmla="*/ 3151 h 214239"/>
              <a:gd name="connsiteX1" fmla="*/ 470 w 31204"/>
              <a:gd name="connsiteY1" fmla="*/ 212701 h 214239"/>
              <a:gd name="connsiteX2" fmla="*/ 30103 w 31204"/>
              <a:gd name="connsiteY2" fmla="*/ 94168 h 214239"/>
              <a:gd name="connsiteX3" fmla="*/ 13170 w 31204"/>
              <a:gd name="connsiteY3" fmla="*/ 3151 h 21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" h="214239">
                <a:moveTo>
                  <a:pt x="13170" y="3151"/>
                </a:moveTo>
                <a:cubicBezTo>
                  <a:pt x="8231" y="22907"/>
                  <a:pt x="-2352" y="197532"/>
                  <a:pt x="470" y="212701"/>
                </a:cubicBezTo>
                <a:cubicBezTo>
                  <a:pt x="3292" y="227870"/>
                  <a:pt x="24459" y="126623"/>
                  <a:pt x="30103" y="94168"/>
                </a:cubicBezTo>
                <a:cubicBezTo>
                  <a:pt x="35747" y="61713"/>
                  <a:pt x="18109" y="-16605"/>
                  <a:pt x="13170" y="3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8" name="フリーフォーム: 図形 2317">
            <a:extLst>
              <a:ext uri="{FF2B5EF4-FFF2-40B4-BE49-F238E27FC236}">
                <a16:creationId xmlns:a16="http://schemas.microsoft.com/office/drawing/2014/main" id="{451F66F2-7582-401F-9DEC-77B0E2B650BA}"/>
              </a:ext>
            </a:extLst>
          </p:cNvPr>
          <p:cNvSpPr/>
          <p:nvPr/>
        </p:nvSpPr>
        <p:spPr>
          <a:xfrm>
            <a:off x="5147728" y="6934167"/>
            <a:ext cx="218036" cy="296777"/>
          </a:xfrm>
          <a:custGeom>
            <a:avLst/>
            <a:gdLst>
              <a:gd name="connsiteX0" fmla="*/ 218022 w 218036"/>
              <a:gd name="connsiteY0" fmla="*/ 33 h 296777"/>
              <a:gd name="connsiteX1" fmla="*/ 99489 w 218036"/>
              <a:gd name="connsiteY1" fmla="*/ 103750 h 296777"/>
              <a:gd name="connsiteX2" fmla="*/ 99489 w 218036"/>
              <a:gd name="connsiteY2" fmla="*/ 158783 h 296777"/>
              <a:gd name="connsiteX3" fmla="*/ 80439 w 218036"/>
              <a:gd name="connsiteY3" fmla="*/ 194766 h 296777"/>
              <a:gd name="connsiteX4" fmla="*/ 5 w 218036"/>
              <a:gd name="connsiteY4" fmla="*/ 296366 h 296777"/>
              <a:gd name="connsiteX5" fmla="*/ 84672 w 218036"/>
              <a:gd name="connsiteY5" fmla="*/ 152433 h 296777"/>
              <a:gd name="connsiteX6" fmla="*/ 91022 w 218036"/>
              <a:gd name="connsiteY6" fmla="*/ 93166 h 296777"/>
              <a:gd name="connsiteX7" fmla="*/ 218022 w 218036"/>
              <a:gd name="connsiteY7" fmla="*/ 33 h 29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36" h="296777">
                <a:moveTo>
                  <a:pt x="218022" y="33"/>
                </a:moveTo>
                <a:cubicBezTo>
                  <a:pt x="219433" y="1797"/>
                  <a:pt x="119244" y="77292"/>
                  <a:pt x="99489" y="103750"/>
                </a:cubicBezTo>
                <a:cubicBezTo>
                  <a:pt x="79734" y="130208"/>
                  <a:pt x="102664" y="143614"/>
                  <a:pt x="99489" y="158783"/>
                </a:cubicBezTo>
                <a:cubicBezTo>
                  <a:pt x="96314" y="173952"/>
                  <a:pt x="97020" y="171836"/>
                  <a:pt x="80439" y="194766"/>
                </a:cubicBezTo>
                <a:cubicBezTo>
                  <a:pt x="63858" y="217697"/>
                  <a:pt x="-700" y="303421"/>
                  <a:pt x="5" y="296366"/>
                </a:cubicBezTo>
                <a:cubicBezTo>
                  <a:pt x="710" y="289311"/>
                  <a:pt x="69503" y="186300"/>
                  <a:pt x="84672" y="152433"/>
                </a:cubicBezTo>
                <a:cubicBezTo>
                  <a:pt x="99841" y="118566"/>
                  <a:pt x="65269" y="119977"/>
                  <a:pt x="91022" y="93166"/>
                </a:cubicBezTo>
                <a:cubicBezTo>
                  <a:pt x="116775" y="66355"/>
                  <a:pt x="216611" y="-1731"/>
                  <a:pt x="21802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9" name="フリーフォーム: 図形 2318">
            <a:extLst>
              <a:ext uri="{FF2B5EF4-FFF2-40B4-BE49-F238E27FC236}">
                <a16:creationId xmlns:a16="http://schemas.microsoft.com/office/drawing/2014/main" id="{636C8494-A563-492A-B656-7241CCC21AC0}"/>
              </a:ext>
            </a:extLst>
          </p:cNvPr>
          <p:cNvSpPr/>
          <p:nvPr/>
        </p:nvSpPr>
        <p:spPr>
          <a:xfrm>
            <a:off x="5212730" y="6937482"/>
            <a:ext cx="250835" cy="252884"/>
          </a:xfrm>
          <a:custGeom>
            <a:avLst/>
            <a:gdLst>
              <a:gd name="connsiteX0" fmla="*/ 178420 w 250835"/>
              <a:gd name="connsiteY0" fmla="*/ 951 h 252884"/>
              <a:gd name="connsiteX1" fmla="*/ 102220 w 250835"/>
              <a:gd name="connsiteY1" fmla="*/ 119485 h 252884"/>
              <a:gd name="connsiteX2" fmla="*/ 620 w 250835"/>
              <a:gd name="connsiteY2" fmla="*/ 252835 h 252884"/>
              <a:gd name="connsiteX3" fmla="*/ 153020 w 250835"/>
              <a:gd name="connsiteY3" fmla="*/ 134301 h 252884"/>
              <a:gd name="connsiteX4" fmla="*/ 248270 w 250835"/>
              <a:gd name="connsiteY4" fmla="*/ 75035 h 252884"/>
              <a:gd name="connsiteX5" fmla="*/ 51420 w 250835"/>
              <a:gd name="connsiteY5" fmla="*/ 206268 h 252884"/>
              <a:gd name="connsiteX6" fmla="*/ 161487 w 250835"/>
              <a:gd name="connsiteY6" fmla="*/ 70801 h 252884"/>
              <a:gd name="connsiteX7" fmla="*/ 178420 w 250835"/>
              <a:gd name="connsiteY7" fmla="*/ 951 h 2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35" h="252884">
                <a:moveTo>
                  <a:pt x="178420" y="951"/>
                </a:moveTo>
                <a:cubicBezTo>
                  <a:pt x="168542" y="9065"/>
                  <a:pt x="131853" y="77504"/>
                  <a:pt x="102220" y="119485"/>
                </a:cubicBezTo>
                <a:cubicBezTo>
                  <a:pt x="72587" y="161466"/>
                  <a:pt x="-7847" y="250366"/>
                  <a:pt x="620" y="252835"/>
                </a:cubicBezTo>
                <a:cubicBezTo>
                  <a:pt x="9087" y="255304"/>
                  <a:pt x="111745" y="163934"/>
                  <a:pt x="153020" y="134301"/>
                </a:cubicBezTo>
                <a:cubicBezTo>
                  <a:pt x="194295" y="104668"/>
                  <a:pt x="265203" y="63041"/>
                  <a:pt x="248270" y="75035"/>
                </a:cubicBezTo>
                <a:cubicBezTo>
                  <a:pt x="231337" y="87030"/>
                  <a:pt x="65884" y="206974"/>
                  <a:pt x="51420" y="206268"/>
                </a:cubicBezTo>
                <a:cubicBezTo>
                  <a:pt x="36956" y="205562"/>
                  <a:pt x="141379" y="103256"/>
                  <a:pt x="161487" y="70801"/>
                </a:cubicBezTo>
                <a:cubicBezTo>
                  <a:pt x="181595" y="38346"/>
                  <a:pt x="188298" y="-7163"/>
                  <a:pt x="178420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0" name="フリーフォーム: 図形 2319">
            <a:extLst>
              <a:ext uri="{FF2B5EF4-FFF2-40B4-BE49-F238E27FC236}">
                <a16:creationId xmlns:a16="http://schemas.microsoft.com/office/drawing/2014/main" id="{9CD162AD-140C-4C70-834F-9BCAF104B724}"/>
              </a:ext>
            </a:extLst>
          </p:cNvPr>
          <p:cNvSpPr/>
          <p:nvPr/>
        </p:nvSpPr>
        <p:spPr>
          <a:xfrm>
            <a:off x="5416434" y="6762628"/>
            <a:ext cx="922988" cy="773591"/>
          </a:xfrm>
          <a:custGeom>
            <a:avLst/>
            <a:gdLst>
              <a:gd name="connsiteX0" fmla="*/ 922983 w 922988"/>
              <a:gd name="connsiteY0" fmla="*/ 122 h 773591"/>
              <a:gd name="connsiteX1" fmla="*/ 516583 w 922988"/>
              <a:gd name="connsiteY1" fmla="*/ 362072 h 773591"/>
              <a:gd name="connsiteX2" fmla="*/ 213899 w 922988"/>
              <a:gd name="connsiteY2" fmla="*/ 586439 h 773591"/>
              <a:gd name="connsiteX3" fmla="*/ 2233 w 922988"/>
              <a:gd name="connsiteY3" fmla="*/ 760005 h 773591"/>
              <a:gd name="connsiteX4" fmla="*/ 129233 w 922988"/>
              <a:gd name="connsiteY4" fmla="*/ 721905 h 773591"/>
              <a:gd name="connsiteX5" fmla="*/ 525049 w 922988"/>
              <a:gd name="connsiteY5" fmla="*/ 402289 h 773591"/>
              <a:gd name="connsiteX6" fmla="*/ 922983 w 922988"/>
              <a:gd name="connsiteY6" fmla="*/ 122 h 77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88" h="773591">
                <a:moveTo>
                  <a:pt x="922983" y="122"/>
                </a:moveTo>
                <a:cubicBezTo>
                  <a:pt x="921572" y="-6581"/>
                  <a:pt x="634764" y="264352"/>
                  <a:pt x="516583" y="362072"/>
                </a:cubicBezTo>
                <a:cubicBezTo>
                  <a:pt x="398402" y="459792"/>
                  <a:pt x="299624" y="520117"/>
                  <a:pt x="213899" y="586439"/>
                </a:cubicBezTo>
                <a:cubicBezTo>
                  <a:pt x="128174" y="652761"/>
                  <a:pt x="16344" y="737427"/>
                  <a:pt x="2233" y="760005"/>
                </a:cubicBezTo>
                <a:cubicBezTo>
                  <a:pt x="-11878" y="782583"/>
                  <a:pt x="42097" y="781524"/>
                  <a:pt x="129233" y="721905"/>
                </a:cubicBezTo>
                <a:cubicBezTo>
                  <a:pt x="216369" y="662286"/>
                  <a:pt x="388877" y="524703"/>
                  <a:pt x="525049" y="402289"/>
                </a:cubicBezTo>
                <a:cubicBezTo>
                  <a:pt x="661221" y="279875"/>
                  <a:pt x="924394" y="6825"/>
                  <a:pt x="922983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1" name="フリーフォーム: 図形 2320">
            <a:extLst>
              <a:ext uri="{FF2B5EF4-FFF2-40B4-BE49-F238E27FC236}">
                <a16:creationId xmlns:a16="http://schemas.microsoft.com/office/drawing/2014/main" id="{709380DA-09D8-49EC-872D-6DB9D53FB41A}"/>
              </a:ext>
            </a:extLst>
          </p:cNvPr>
          <p:cNvSpPr/>
          <p:nvPr/>
        </p:nvSpPr>
        <p:spPr>
          <a:xfrm>
            <a:off x="5510598" y="6770025"/>
            <a:ext cx="931741" cy="786862"/>
          </a:xfrm>
          <a:custGeom>
            <a:avLst/>
            <a:gdLst>
              <a:gd name="connsiteX0" fmla="*/ 913485 w 931741"/>
              <a:gd name="connsiteY0" fmla="*/ 28708 h 786862"/>
              <a:gd name="connsiteX1" fmla="*/ 858452 w 931741"/>
              <a:gd name="connsiteY1" fmla="*/ 56225 h 786862"/>
              <a:gd name="connsiteX2" fmla="*/ 325052 w 931741"/>
              <a:gd name="connsiteY2" fmla="*/ 536708 h 786862"/>
              <a:gd name="connsiteX3" fmla="*/ 1202 w 931741"/>
              <a:gd name="connsiteY3" fmla="*/ 784358 h 786862"/>
              <a:gd name="connsiteX4" fmla="*/ 231919 w 931741"/>
              <a:gd name="connsiteY4" fmla="*/ 640425 h 786862"/>
              <a:gd name="connsiteX5" fmla="*/ 651019 w 931741"/>
              <a:gd name="connsiteY5" fmla="*/ 265775 h 786862"/>
              <a:gd name="connsiteX6" fmla="*/ 913485 w 931741"/>
              <a:gd name="connsiteY6" fmla="*/ 28708 h 78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741" h="786862">
                <a:moveTo>
                  <a:pt x="913485" y="28708"/>
                </a:moveTo>
                <a:cubicBezTo>
                  <a:pt x="935004" y="133"/>
                  <a:pt x="956524" y="-28442"/>
                  <a:pt x="858452" y="56225"/>
                </a:cubicBezTo>
                <a:cubicBezTo>
                  <a:pt x="760380" y="140892"/>
                  <a:pt x="467927" y="415353"/>
                  <a:pt x="325052" y="536708"/>
                </a:cubicBezTo>
                <a:cubicBezTo>
                  <a:pt x="182177" y="658063"/>
                  <a:pt x="16724" y="767072"/>
                  <a:pt x="1202" y="784358"/>
                </a:cubicBezTo>
                <a:cubicBezTo>
                  <a:pt x="-14320" y="801644"/>
                  <a:pt x="123616" y="726856"/>
                  <a:pt x="231919" y="640425"/>
                </a:cubicBezTo>
                <a:cubicBezTo>
                  <a:pt x="340222" y="553995"/>
                  <a:pt x="651019" y="265775"/>
                  <a:pt x="651019" y="265775"/>
                </a:cubicBezTo>
                <a:lnTo>
                  <a:pt x="913485" y="287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2" name="フリーフォーム: 図形 2321">
            <a:extLst>
              <a:ext uri="{FF2B5EF4-FFF2-40B4-BE49-F238E27FC236}">
                <a16:creationId xmlns:a16="http://schemas.microsoft.com/office/drawing/2014/main" id="{D58D4D53-E2A0-4C17-B2C6-2D81BDC0D785}"/>
              </a:ext>
            </a:extLst>
          </p:cNvPr>
          <p:cNvSpPr/>
          <p:nvPr/>
        </p:nvSpPr>
        <p:spPr>
          <a:xfrm>
            <a:off x="5407927" y="7535333"/>
            <a:ext cx="25556" cy="996950"/>
          </a:xfrm>
          <a:custGeom>
            <a:avLst/>
            <a:gdLst>
              <a:gd name="connsiteX0" fmla="*/ 25556 w 25556"/>
              <a:gd name="connsiteY0" fmla="*/ 0 h 996950"/>
              <a:gd name="connsiteX1" fmla="*/ 156 w 25556"/>
              <a:gd name="connsiteY1" fmla="*/ 996950 h 996950"/>
              <a:gd name="connsiteX2" fmla="*/ 156 w 25556"/>
              <a:gd name="connsiteY2" fmla="*/ 996950 h 996950"/>
              <a:gd name="connsiteX3" fmla="*/ 156 w 25556"/>
              <a:gd name="connsiteY3" fmla="*/ 679450 h 996950"/>
              <a:gd name="connsiteX4" fmla="*/ 25556 w 25556"/>
              <a:gd name="connsiteY4" fmla="*/ 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6" h="996950">
                <a:moveTo>
                  <a:pt x="25556" y="0"/>
                </a:moveTo>
                <a:lnTo>
                  <a:pt x="156" y="996950"/>
                </a:lnTo>
                <a:lnTo>
                  <a:pt x="156" y="996950"/>
                </a:lnTo>
                <a:cubicBezTo>
                  <a:pt x="156" y="944033"/>
                  <a:pt x="-197" y="845961"/>
                  <a:pt x="156" y="679450"/>
                </a:cubicBezTo>
                <a:cubicBezTo>
                  <a:pt x="509" y="512939"/>
                  <a:pt x="1391" y="255411"/>
                  <a:pt x="25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3" name="フリーフォーム: 図形 2322">
            <a:extLst>
              <a:ext uri="{FF2B5EF4-FFF2-40B4-BE49-F238E27FC236}">
                <a16:creationId xmlns:a16="http://schemas.microsoft.com/office/drawing/2014/main" id="{E37F0009-7F15-4DD5-A7FA-E4FED5F3284E}"/>
              </a:ext>
            </a:extLst>
          </p:cNvPr>
          <p:cNvSpPr/>
          <p:nvPr/>
        </p:nvSpPr>
        <p:spPr>
          <a:xfrm>
            <a:off x="5471051" y="7493948"/>
            <a:ext cx="43575" cy="1044685"/>
          </a:xfrm>
          <a:custGeom>
            <a:avLst/>
            <a:gdLst>
              <a:gd name="connsiteX0" fmla="*/ 42866 w 43575"/>
              <a:gd name="connsiteY0" fmla="*/ 62552 h 1044685"/>
              <a:gd name="connsiteX1" fmla="*/ 25932 w 43575"/>
              <a:gd name="connsiteY1" fmla="*/ 162035 h 1044685"/>
              <a:gd name="connsiteX2" fmla="*/ 11116 w 43575"/>
              <a:gd name="connsiteY2" fmla="*/ 1044685 h 1044685"/>
              <a:gd name="connsiteX3" fmla="*/ 11116 w 43575"/>
              <a:gd name="connsiteY3" fmla="*/ 1044685 h 1044685"/>
              <a:gd name="connsiteX4" fmla="*/ 532 w 43575"/>
              <a:gd name="connsiteY4" fmla="*/ 856302 h 1044685"/>
              <a:gd name="connsiteX5" fmla="*/ 42866 w 43575"/>
              <a:gd name="connsiteY5" fmla="*/ 62552 h 10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5" h="1044685">
                <a:moveTo>
                  <a:pt x="42866" y="62552"/>
                </a:moveTo>
                <a:cubicBezTo>
                  <a:pt x="47099" y="-53159"/>
                  <a:pt x="31224" y="-1654"/>
                  <a:pt x="25932" y="162035"/>
                </a:cubicBezTo>
                <a:cubicBezTo>
                  <a:pt x="20640" y="325724"/>
                  <a:pt x="11116" y="1044685"/>
                  <a:pt x="11116" y="1044685"/>
                </a:cubicBezTo>
                <a:lnTo>
                  <a:pt x="11116" y="1044685"/>
                </a:lnTo>
                <a:cubicBezTo>
                  <a:pt x="9352" y="1013288"/>
                  <a:pt x="-2643" y="1018580"/>
                  <a:pt x="532" y="856302"/>
                </a:cubicBezTo>
                <a:cubicBezTo>
                  <a:pt x="3707" y="694024"/>
                  <a:pt x="38633" y="178263"/>
                  <a:pt x="42866" y="62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4" name="フリーフォーム: 図形 2323">
            <a:extLst>
              <a:ext uri="{FF2B5EF4-FFF2-40B4-BE49-F238E27FC236}">
                <a16:creationId xmlns:a16="http://schemas.microsoft.com/office/drawing/2014/main" id="{945638A0-6A35-45B4-A19C-7CC5F1EB0FEC}"/>
              </a:ext>
            </a:extLst>
          </p:cNvPr>
          <p:cNvSpPr/>
          <p:nvPr/>
        </p:nvSpPr>
        <p:spPr>
          <a:xfrm>
            <a:off x="3458027" y="7042116"/>
            <a:ext cx="1185529" cy="1059824"/>
          </a:xfrm>
          <a:custGeom>
            <a:avLst/>
            <a:gdLst>
              <a:gd name="connsiteX0" fmla="*/ 606 w 1185529"/>
              <a:gd name="connsiteY0" fmla="*/ 34 h 1059824"/>
              <a:gd name="connsiteX1" fmla="*/ 466273 w 1185529"/>
              <a:gd name="connsiteY1" fmla="*/ 241334 h 1059824"/>
              <a:gd name="connsiteX2" fmla="*/ 1027190 w 1185529"/>
              <a:gd name="connsiteY2" fmla="*/ 586351 h 1059824"/>
              <a:gd name="connsiteX3" fmla="*/ 1088573 w 1185529"/>
              <a:gd name="connsiteY3" fmla="*/ 675251 h 1059824"/>
              <a:gd name="connsiteX4" fmla="*/ 1183823 w 1185529"/>
              <a:gd name="connsiteY4" fmla="*/ 1052017 h 1059824"/>
              <a:gd name="connsiteX5" fmla="*/ 1139373 w 1185529"/>
              <a:gd name="connsiteY5" fmla="*/ 903851 h 1059824"/>
              <a:gd name="connsiteX6" fmla="*/ 1012373 w 1185529"/>
              <a:gd name="connsiteY6" fmla="*/ 592701 h 1059824"/>
              <a:gd name="connsiteX7" fmla="*/ 383723 w 1185529"/>
              <a:gd name="connsiteY7" fmla="*/ 226517 h 1059824"/>
              <a:gd name="connsiteX8" fmla="*/ 606 w 1185529"/>
              <a:gd name="connsiteY8" fmla="*/ 34 h 10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529" h="1059824">
                <a:moveTo>
                  <a:pt x="606" y="34"/>
                </a:moveTo>
                <a:cubicBezTo>
                  <a:pt x="14364" y="2503"/>
                  <a:pt x="295176" y="143615"/>
                  <a:pt x="466273" y="241334"/>
                </a:cubicBezTo>
                <a:cubicBezTo>
                  <a:pt x="637370" y="339054"/>
                  <a:pt x="923473" y="514032"/>
                  <a:pt x="1027190" y="586351"/>
                </a:cubicBezTo>
                <a:cubicBezTo>
                  <a:pt x="1130907" y="658671"/>
                  <a:pt x="1062468" y="597640"/>
                  <a:pt x="1088573" y="675251"/>
                </a:cubicBezTo>
                <a:cubicBezTo>
                  <a:pt x="1114678" y="752862"/>
                  <a:pt x="1175356" y="1013917"/>
                  <a:pt x="1183823" y="1052017"/>
                </a:cubicBezTo>
                <a:cubicBezTo>
                  <a:pt x="1192290" y="1090117"/>
                  <a:pt x="1167948" y="980404"/>
                  <a:pt x="1139373" y="903851"/>
                </a:cubicBezTo>
                <a:cubicBezTo>
                  <a:pt x="1110798" y="827298"/>
                  <a:pt x="1138315" y="705590"/>
                  <a:pt x="1012373" y="592701"/>
                </a:cubicBezTo>
                <a:cubicBezTo>
                  <a:pt x="886431" y="479812"/>
                  <a:pt x="557643" y="323531"/>
                  <a:pt x="383723" y="226517"/>
                </a:cubicBezTo>
                <a:cubicBezTo>
                  <a:pt x="209804" y="129503"/>
                  <a:pt x="-13152" y="-2435"/>
                  <a:pt x="60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5" name="フリーフォーム: 図形 2324">
            <a:extLst>
              <a:ext uri="{FF2B5EF4-FFF2-40B4-BE49-F238E27FC236}">
                <a16:creationId xmlns:a16="http://schemas.microsoft.com/office/drawing/2014/main" id="{BA21336B-E1B9-45D0-9BCF-290F7DC8AB81}"/>
              </a:ext>
            </a:extLst>
          </p:cNvPr>
          <p:cNvSpPr/>
          <p:nvPr/>
        </p:nvSpPr>
        <p:spPr>
          <a:xfrm>
            <a:off x="3364734" y="7096760"/>
            <a:ext cx="1275628" cy="1278645"/>
          </a:xfrm>
          <a:custGeom>
            <a:avLst/>
            <a:gdLst>
              <a:gd name="connsiteX0" fmla="*/ 13466 w 1275628"/>
              <a:gd name="connsiteY0" fmla="*/ 11007 h 1278645"/>
              <a:gd name="connsiteX1" fmla="*/ 432566 w 1275628"/>
              <a:gd name="connsiteY1" fmla="*/ 178223 h 1278645"/>
              <a:gd name="connsiteX2" fmla="*/ 1090849 w 1275628"/>
              <a:gd name="connsiteY2" fmla="*/ 601557 h 1278645"/>
              <a:gd name="connsiteX3" fmla="*/ 1116249 w 1275628"/>
              <a:gd name="connsiteY3" fmla="*/ 637540 h 1278645"/>
              <a:gd name="connsiteX4" fmla="*/ 1226316 w 1275628"/>
              <a:gd name="connsiteY4" fmla="*/ 988907 h 1278645"/>
              <a:gd name="connsiteX5" fmla="*/ 1274999 w 1275628"/>
              <a:gd name="connsiteY5" fmla="*/ 1274657 h 1278645"/>
              <a:gd name="connsiteX6" fmla="*/ 1243249 w 1275628"/>
              <a:gd name="connsiteY6" fmla="*/ 1115907 h 1278645"/>
              <a:gd name="connsiteX7" fmla="*/ 1103549 w 1275628"/>
              <a:gd name="connsiteY7" fmla="*/ 582507 h 1278645"/>
              <a:gd name="connsiteX8" fmla="*/ 932099 w 1275628"/>
              <a:gd name="connsiteY8" fmla="*/ 463973 h 1278645"/>
              <a:gd name="connsiteX9" fmla="*/ 13466 w 1275628"/>
              <a:gd name="connsiteY9" fmla="*/ 11007 h 12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28" h="1278645">
                <a:moveTo>
                  <a:pt x="13466" y="11007"/>
                </a:moveTo>
                <a:cubicBezTo>
                  <a:pt x="-69790" y="-36618"/>
                  <a:pt x="253002" y="79798"/>
                  <a:pt x="432566" y="178223"/>
                </a:cubicBezTo>
                <a:cubicBezTo>
                  <a:pt x="612130" y="276648"/>
                  <a:pt x="976902" y="525004"/>
                  <a:pt x="1090849" y="601557"/>
                </a:cubicBezTo>
                <a:cubicBezTo>
                  <a:pt x="1204796" y="678110"/>
                  <a:pt x="1093671" y="572982"/>
                  <a:pt x="1116249" y="637540"/>
                </a:cubicBezTo>
                <a:cubicBezTo>
                  <a:pt x="1138827" y="702098"/>
                  <a:pt x="1199858" y="882721"/>
                  <a:pt x="1226316" y="988907"/>
                </a:cubicBezTo>
                <a:cubicBezTo>
                  <a:pt x="1252774" y="1095093"/>
                  <a:pt x="1272177" y="1253490"/>
                  <a:pt x="1274999" y="1274657"/>
                </a:cubicBezTo>
                <a:cubicBezTo>
                  <a:pt x="1277821" y="1295824"/>
                  <a:pt x="1271824" y="1231265"/>
                  <a:pt x="1243249" y="1115907"/>
                </a:cubicBezTo>
                <a:cubicBezTo>
                  <a:pt x="1214674" y="1000549"/>
                  <a:pt x="1155407" y="691163"/>
                  <a:pt x="1103549" y="582507"/>
                </a:cubicBezTo>
                <a:cubicBezTo>
                  <a:pt x="1051691" y="473851"/>
                  <a:pt x="1109193" y="563104"/>
                  <a:pt x="932099" y="463973"/>
                </a:cubicBezTo>
                <a:cubicBezTo>
                  <a:pt x="755005" y="364842"/>
                  <a:pt x="96722" y="58632"/>
                  <a:pt x="13466" y="1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6" name="フリーフォーム: 図形 2325">
            <a:extLst>
              <a:ext uri="{FF2B5EF4-FFF2-40B4-BE49-F238E27FC236}">
                <a16:creationId xmlns:a16="http://schemas.microsoft.com/office/drawing/2014/main" id="{60B06E03-0714-421B-8B97-3F71E6B1CEBE}"/>
              </a:ext>
            </a:extLst>
          </p:cNvPr>
          <p:cNvSpPr/>
          <p:nvPr/>
        </p:nvSpPr>
        <p:spPr>
          <a:xfrm>
            <a:off x="4630091" y="8006011"/>
            <a:ext cx="97698" cy="888837"/>
          </a:xfrm>
          <a:custGeom>
            <a:avLst/>
            <a:gdLst>
              <a:gd name="connsiteX0" fmla="*/ 11759 w 97698"/>
              <a:gd name="connsiteY0" fmla="*/ 24622 h 888837"/>
              <a:gd name="connsiteX1" fmla="*/ 92192 w 97698"/>
              <a:gd name="connsiteY1" fmla="*/ 710422 h 888837"/>
              <a:gd name="connsiteX2" fmla="*/ 90076 w 97698"/>
              <a:gd name="connsiteY2" fmla="*/ 886106 h 888837"/>
              <a:gd name="connsiteX3" fmla="*/ 85842 w 97698"/>
              <a:gd name="connsiteY3" fmla="*/ 805672 h 888837"/>
              <a:gd name="connsiteX4" fmla="*/ 64676 w 97698"/>
              <a:gd name="connsiteY4" fmla="*/ 649039 h 888837"/>
              <a:gd name="connsiteX5" fmla="*/ 7526 w 97698"/>
              <a:gd name="connsiteY5" fmla="*/ 198189 h 888837"/>
              <a:gd name="connsiteX6" fmla="*/ 11759 w 97698"/>
              <a:gd name="connsiteY6" fmla="*/ 24622 h 8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98" h="888837">
                <a:moveTo>
                  <a:pt x="11759" y="24622"/>
                </a:moveTo>
                <a:cubicBezTo>
                  <a:pt x="25870" y="109994"/>
                  <a:pt x="79139" y="566841"/>
                  <a:pt x="92192" y="710422"/>
                </a:cubicBezTo>
                <a:cubicBezTo>
                  <a:pt x="105245" y="854003"/>
                  <a:pt x="91134" y="870231"/>
                  <a:pt x="90076" y="886106"/>
                </a:cubicBezTo>
                <a:cubicBezTo>
                  <a:pt x="89018" y="901981"/>
                  <a:pt x="90075" y="845183"/>
                  <a:pt x="85842" y="805672"/>
                </a:cubicBezTo>
                <a:cubicBezTo>
                  <a:pt x="81609" y="766161"/>
                  <a:pt x="77729" y="750286"/>
                  <a:pt x="64676" y="649039"/>
                </a:cubicBezTo>
                <a:cubicBezTo>
                  <a:pt x="51623" y="547792"/>
                  <a:pt x="18815" y="301200"/>
                  <a:pt x="7526" y="198189"/>
                </a:cubicBezTo>
                <a:cubicBezTo>
                  <a:pt x="-3763" y="95178"/>
                  <a:pt x="-2352" y="-60750"/>
                  <a:pt x="11759" y="24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7" name="フリーフォーム: 図形 2326">
            <a:extLst>
              <a:ext uri="{FF2B5EF4-FFF2-40B4-BE49-F238E27FC236}">
                <a16:creationId xmlns:a16="http://schemas.microsoft.com/office/drawing/2014/main" id="{55E49236-BAA8-46C7-BB10-B3A390CBEDB2}"/>
              </a:ext>
            </a:extLst>
          </p:cNvPr>
          <p:cNvSpPr/>
          <p:nvPr/>
        </p:nvSpPr>
        <p:spPr>
          <a:xfrm>
            <a:off x="4612216" y="8237952"/>
            <a:ext cx="93206" cy="1001707"/>
          </a:xfrm>
          <a:custGeom>
            <a:avLst/>
            <a:gdLst>
              <a:gd name="connsiteX0" fmla="*/ 1 w 93206"/>
              <a:gd name="connsiteY0" fmla="*/ 115 h 1001707"/>
              <a:gd name="connsiteX1" fmla="*/ 76201 w 93206"/>
              <a:gd name="connsiteY1" fmla="*/ 656281 h 1001707"/>
              <a:gd name="connsiteX2" fmla="*/ 93134 w 93206"/>
              <a:gd name="connsiteY2" fmla="*/ 1001298 h 1001707"/>
              <a:gd name="connsiteX3" fmla="*/ 78317 w 93206"/>
              <a:gd name="connsiteY3" fmla="*/ 709198 h 1001707"/>
              <a:gd name="connsiteX4" fmla="*/ 1 w 93206"/>
              <a:gd name="connsiteY4" fmla="*/ 115 h 10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6" h="1001707">
                <a:moveTo>
                  <a:pt x="1" y="115"/>
                </a:moveTo>
                <a:cubicBezTo>
                  <a:pt x="-352" y="-8704"/>
                  <a:pt x="60679" y="489417"/>
                  <a:pt x="76201" y="656281"/>
                </a:cubicBezTo>
                <a:cubicBezTo>
                  <a:pt x="91723" y="823145"/>
                  <a:pt x="92781" y="992479"/>
                  <a:pt x="93134" y="1001298"/>
                </a:cubicBezTo>
                <a:cubicBezTo>
                  <a:pt x="93487" y="1010117"/>
                  <a:pt x="93134" y="875356"/>
                  <a:pt x="78317" y="709198"/>
                </a:cubicBezTo>
                <a:cubicBezTo>
                  <a:pt x="63500" y="543040"/>
                  <a:pt x="354" y="8934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8" name="フリーフォーム: 図形 2327">
            <a:extLst>
              <a:ext uri="{FF2B5EF4-FFF2-40B4-BE49-F238E27FC236}">
                <a16:creationId xmlns:a16="http://schemas.microsoft.com/office/drawing/2014/main" id="{51F8AA37-C3A1-4FDC-A0F9-7B096F66CAB5}"/>
              </a:ext>
            </a:extLst>
          </p:cNvPr>
          <p:cNvSpPr/>
          <p:nvPr/>
        </p:nvSpPr>
        <p:spPr>
          <a:xfrm>
            <a:off x="4732865" y="8859524"/>
            <a:ext cx="43720" cy="773823"/>
          </a:xfrm>
          <a:custGeom>
            <a:avLst/>
            <a:gdLst>
              <a:gd name="connsiteX0" fmla="*/ 2 w 43720"/>
              <a:gd name="connsiteY0" fmla="*/ 843 h 773823"/>
              <a:gd name="connsiteX1" fmla="*/ 38102 w 43720"/>
              <a:gd name="connsiteY1" fmla="*/ 737443 h 773823"/>
              <a:gd name="connsiteX2" fmla="*/ 40218 w 43720"/>
              <a:gd name="connsiteY2" fmla="*/ 593509 h 773823"/>
              <a:gd name="connsiteX3" fmla="*/ 2 w 43720"/>
              <a:gd name="connsiteY3" fmla="*/ 843 h 77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20" h="773823">
                <a:moveTo>
                  <a:pt x="2" y="843"/>
                </a:moveTo>
                <a:cubicBezTo>
                  <a:pt x="-351" y="24832"/>
                  <a:pt x="31399" y="638665"/>
                  <a:pt x="38102" y="737443"/>
                </a:cubicBezTo>
                <a:cubicBezTo>
                  <a:pt x="44805" y="836221"/>
                  <a:pt x="45510" y="715570"/>
                  <a:pt x="40218" y="593509"/>
                </a:cubicBezTo>
                <a:cubicBezTo>
                  <a:pt x="34926" y="471448"/>
                  <a:pt x="355" y="-23146"/>
                  <a:pt x="2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9" name="フリーフォーム: 図形 2328">
            <a:extLst>
              <a:ext uri="{FF2B5EF4-FFF2-40B4-BE49-F238E27FC236}">
                <a16:creationId xmlns:a16="http://schemas.microsoft.com/office/drawing/2014/main" id="{F5859D5D-DFBF-40A9-8D6F-7ACCDBD58D6B}"/>
              </a:ext>
            </a:extLst>
          </p:cNvPr>
          <p:cNvSpPr/>
          <p:nvPr/>
        </p:nvSpPr>
        <p:spPr>
          <a:xfrm>
            <a:off x="4680944" y="8866360"/>
            <a:ext cx="43469" cy="1169407"/>
          </a:xfrm>
          <a:custGeom>
            <a:avLst/>
            <a:gdLst>
              <a:gd name="connsiteX0" fmla="*/ 3239 w 43469"/>
              <a:gd name="connsiteY0" fmla="*/ 8823 h 1169407"/>
              <a:gd name="connsiteX1" fmla="*/ 11706 w 43469"/>
              <a:gd name="connsiteY1" fmla="*/ 487190 h 1169407"/>
              <a:gd name="connsiteX2" fmla="*/ 34989 w 43469"/>
              <a:gd name="connsiteY2" fmla="*/ 626890 h 1169407"/>
              <a:gd name="connsiteX3" fmla="*/ 15939 w 43469"/>
              <a:gd name="connsiteY3" fmla="*/ 942273 h 1169407"/>
              <a:gd name="connsiteX4" fmla="*/ 43456 w 43469"/>
              <a:gd name="connsiteY4" fmla="*/ 1166640 h 1169407"/>
              <a:gd name="connsiteX5" fmla="*/ 11706 w 43469"/>
              <a:gd name="connsiteY5" fmla="*/ 787757 h 1169407"/>
              <a:gd name="connsiteX6" fmla="*/ 1123 w 43469"/>
              <a:gd name="connsiteY6" fmla="*/ 224723 h 1169407"/>
              <a:gd name="connsiteX7" fmla="*/ 3239 w 43469"/>
              <a:gd name="connsiteY7" fmla="*/ 8823 h 116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69" h="1169407">
                <a:moveTo>
                  <a:pt x="3239" y="8823"/>
                </a:moveTo>
                <a:cubicBezTo>
                  <a:pt x="5003" y="52567"/>
                  <a:pt x="6414" y="384179"/>
                  <a:pt x="11706" y="487190"/>
                </a:cubicBezTo>
                <a:cubicBezTo>
                  <a:pt x="16998" y="590201"/>
                  <a:pt x="34284" y="551043"/>
                  <a:pt x="34989" y="626890"/>
                </a:cubicBezTo>
                <a:cubicBezTo>
                  <a:pt x="35694" y="702737"/>
                  <a:pt x="14528" y="852315"/>
                  <a:pt x="15939" y="942273"/>
                </a:cubicBezTo>
                <a:cubicBezTo>
                  <a:pt x="17350" y="1032231"/>
                  <a:pt x="44162" y="1192393"/>
                  <a:pt x="43456" y="1166640"/>
                </a:cubicBezTo>
                <a:cubicBezTo>
                  <a:pt x="42751" y="1140887"/>
                  <a:pt x="18761" y="944743"/>
                  <a:pt x="11706" y="787757"/>
                </a:cubicBezTo>
                <a:cubicBezTo>
                  <a:pt x="4651" y="630771"/>
                  <a:pt x="3945" y="358073"/>
                  <a:pt x="1123" y="224723"/>
                </a:cubicBezTo>
                <a:cubicBezTo>
                  <a:pt x="-1699" y="91373"/>
                  <a:pt x="1475" y="-34921"/>
                  <a:pt x="3239" y="8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0" name="フリーフォーム: 図形 2329">
            <a:extLst>
              <a:ext uri="{FF2B5EF4-FFF2-40B4-BE49-F238E27FC236}">
                <a16:creationId xmlns:a16="http://schemas.microsoft.com/office/drawing/2014/main" id="{B3AEF266-A10F-4B40-AE87-827015C84D0C}"/>
              </a:ext>
            </a:extLst>
          </p:cNvPr>
          <p:cNvSpPr/>
          <p:nvPr/>
        </p:nvSpPr>
        <p:spPr>
          <a:xfrm>
            <a:off x="4316753" y="9583065"/>
            <a:ext cx="459954" cy="1182816"/>
          </a:xfrm>
          <a:custGeom>
            <a:avLst/>
            <a:gdLst>
              <a:gd name="connsiteX0" fmla="*/ 454214 w 459954"/>
              <a:gd name="connsiteY0" fmla="*/ 3318 h 1182816"/>
              <a:gd name="connsiteX1" fmla="*/ 420347 w 459954"/>
              <a:gd name="connsiteY1" fmla="*/ 634085 h 1182816"/>
              <a:gd name="connsiteX2" fmla="*/ 401297 w 459954"/>
              <a:gd name="connsiteY2" fmla="*/ 900785 h 1182816"/>
              <a:gd name="connsiteX3" fmla="*/ 390714 w 459954"/>
              <a:gd name="connsiteY3" fmla="*/ 938885 h 1182816"/>
              <a:gd name="connsiteX4" fmla="*/ 352614 w 459954"/>
              <a:gd name="connsiteY4" fmla="*/ 989685 h 1182816"/>
              <a:gd name="connsiteX5" fmla="*/ 5480 w 459954"/>
              <a:gd name="connsiteY5" fmla="*/ 1173835 h 1182816"/>
              <a:gd name="connsiteX6" fmla="*/ 159997 w 459954"/>
              <a:gd name="connsiteY6" fmla="*/ 1131502 h 1182816"/>
              <a:gd name="connsiteX7" fmla="*/ 426697 w 459954"/>
              <a:gd name="connsiteY7" fmla="*/ 934652 h 1182816"/>
              <a:gd name="connsiteX8" fmla="*/ 454214 w 459954"/>
              <a:gd name="connsiteY8" fmla="*/ 3318 h 11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954" h="1182816">
                <a:moveTo>
                  <a:pt x="454214" y="3318"/>
                </a:moveTo>
                <a:cubicBezTo>
                  <a:pt x="453156" y="-46776"/>
                  <a:pt x="429166" y="484507"/>
                  <a:pt x="420347" y="634085"/>
                </a:cubicBezTo>
                <a:cubicBezTo>
                  <a:pt x="411527" y="783663"/>
                  <a:pt x="406236" y="849985"/>
                  <a:pt x="401297" y="900785"/>
                </a:cubicBezTo>
                <a:cubicBezTo>
                  <a:pt x="396358" y="951585"/>
                  <a:pt x="398828" y="924068"/>
                  <a:pt x="390714" y="938885"/>
                </a:cubicBezTo>
                <a:cubicBezTo>
                  <a:pt x="382600" y="953702"/>
                  <a:pt x="416820" y="950527"/>
                  <a:pt x="352614" y="989685"/>
                </a:cubicBezTo>
                <a:cubicBezTo>
                  <a:pt x="288408" y="1028843"/>
                  <a:pt x="37583" y="1150199"/>
                  <a:pt x="5480" y="1173835"/>
                </a:cubicBezTo>
                <a:cubicBezTo>
                  <a:pt x="-26623" y="1197471"/>
                  <a:pt x="89794" y="1171366"/>
                  <a:pt x="159997" y="1131502"/>
                </a:cubicBezTo>
                <a:cubicBezTo>
                  <a:pt x="230200" y="1091638"/>
                  <a:pt x="375897" y="1120213"/>
                  <a:pt x="426697" y="934652"/>
                </a:cubicBezTo>
                <a:cubicBezTo>
                  <a:pt x="477497" y="749091"/>
                  <a:pt x="455272" y="53412"/>
                  <a:pt x="454214" y="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1" name="フリーフォーム: 図形 2330">
            <a:extLst>
              <a:ext uri="{FF2B5EF4-FFF2-40B4-BE49-F238E27FC236}">
                <a16:creationId xmlns:a16="http://schemas.microsoft.com/office/drawing/2014/main" id="{7BCF614F-6541-465A-958F-8EFCB0AB8984}"/>
              </a:ext>
            </a:extLst>
          </p:cNvPr>
          <p:cNvSpPr/>
          <p:nvPr/>
        </p:nvSpPr>
        <p:spPr>
          <a:xfrm>
            <a:off x="4091481" y="9718862"/>
            <a:ext cx="603821" cy="1074368"/>
          </a:xfrm>
          <a:custGeom>
            <a:avLst/>
            <a:gdLst>
              <a:gd name="connsiteX0" fmla="*/ 601169 w 603821"/>
              <a:gd name="connsiteY0" fmla="*/ 41088 h 1074368"/>
              <a:gd name="connsiteX1" fmla="*/ 601169 w 603821"/>
              <a:gd name="connsiteY1" fmla="*/ 98238 h 1074368"/>
              <a:gd name="connsiteX2" fmla="*/ 577886 w 603821"/>
              <a:gd name="connsiteY2" fmla="*/ 657038 h 1074368"/>
              <a:gd name="connsiteX3" fmla="*/ 548252 w 603821"/>
              <a:gd name="connsiteY3" fmla="*/ 800971 h 1074368"/>
              <a:gd name="connsiteX4" fmla="*/ 474169 w 603821"/>
              <a:gd name="connsiteY4" fmla="*/ 853888 h 1074368"/>
              <a:gd name="connsiteX5" fmla="*/ 239219 w 603821"/>
              <a:gd name="connsiteY5" fmla="*/ 993588 h 1074368"/>
              <a:gd name="connsiteX6" fmla="*/ 36 w 603821"/>
              <a:gd name="connsiteY6" fmla="*/ 1074021 h 1074368"/>
              <a:gd name="connsiteX7" fmla="*/ 256152 w 603821"/>
              <a:gd name="connsiteY7" fmla="*/ 963955 h 1074368"/>
              <a:gd name="connsiteX8" fmla="*/ 531319 w 603821"/>
              <a:gd name="connsiteY8" fmla="*/ 779805 h 1074368"/>
              <a:gd name="connsiteX9" fmla="*/ 582119 w 603821"/>
              <a:gd name="connsiteY9" fmla="*/ 536388 h 1074368"/>
              <a:gd name="connsiteX10" fmla="*/ 601169 w 603821"/>
              <a:gd name="connsiteY10" fmla="*/ 41088 h 107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821" h="1074368">
                <a:moveTo>
                  <a:pt x="601169" y="41088"/>
                </a:moveTo>
                <a:cubicBezTo>
                  <a:pt x="604344" y="-31937"/>
                  <a:pt x="605049" y="-4420"/>
                  <a:pt x="601169" y="98238"/>
                </a:cubicBezTo>
                <a:cubicBezTo>
                  <a:pt x="597289" y="200896"/>
                  <a:pt x="586705" y="539916"/>
                  <a:pt x="577886" y="657038"/>
                </a:cubicBezTo>
                <a:cubicBezTo>
                  <a:pt x="569066" y="774160"/>
                  <a:pt x="565538" y="768163"/>
                  <a:pt x="548252" y="800971"/>
                </a:cubicBezTo>
                <a:cubicBezTo>
                  <a:pt x="530966" y="833779"/>
                  <a:pt x="525674" y="821785"/>
                  <a:pt x="474169" y="853888"/>
                </a:cubicBezTo>
                <a:cubicBezTo>
                  <a:pt x="422664" y="885991"/>
                  <a:pt x="318241" y="956899"/>
                  <a:pt x="239219" y="993588"/>
                </a:cubicBezTo>
                <a:cubicBezTo>
                  <a:pt x="160197" y="1030277"/>
                  <a:pt x="-2786" y="1078960"/>
                  <a:pt x="36" y="1074021"/>
                </a:cubicBezTo>
                <a:cubicBezTo>
                  <a:pt x="2858" y="1069082"/>
                  <a:pt x="167605" y="1012991"/>
                  <a:pt x="256152" y="963955"/>
                </a:cubicBezTo>
                <a:cubicBezTo>
                  <a:pt x="344699" y="914919"/>
                  <a:pt x="476991" y="851066"/>
                  <a:pt x="531319" y="779805"/>
                </a:cubicBezTo>
                <a:cubicBezTo>
                  <a:pt x="585647" y="708544"/>
                  <a:pt x="567302" y="660919"/>
                  <a:pt x="582119" y="536388"/>
                </a:cubicBezTo>
                <a:cubicBezTo>
                  <a:pt x="596936" y="411857"/>
                  <a:pt x="597994" y="114113"/>
                  <a:pt x="601169" y="4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2" name="フリーフォーム: 図形 2331">
            <a:extLst>
              <a:ext uri="{FF2B5EF4-FFF2-40B4-BE49-F238E27FC236}">
                <a16:creationId xmlns:a16="http://schemas.microsoft.com/office/drawing/2014/main" id="{46F0A661-51C9-487A-B3BA-A3D0B257ABCB}"/>
              </a:ext>
            </a:extLst>
          </p:cNvPr>
          <p:cNvSpPr/>
          <p:nvPr/>
        </p:nvSpPr>
        <p:spPr>
          <a:xfrm>
            <a:off x="3892036" y="10763949"/>
            <a:ext cx="265264" cy="125360"/>
          </a:xfrm>
          <a:custGeom>
            <a:avLst/>
            <a:gdLst>
              <a:gd name="connsiteX0" fmla="*/ 15331 w 265264"/>
              <a:gd name="connsiteY0" fmla="*/ 124184 h 125360"/>
              <a:gd name="connsiteX1" fmla="*/ 265097 w 265264"/>
              <a:gd name="connsiteY1" fmla="*/ 1418 h 125360"/>
              <a:gd name="connsiteX2" fmla="*/ 53431 w 265264"/>
              <a:gd name="connsiteY2" fmla="*/ 60684 h 125360"/>
              <a:gd name="connsiteX3" fmla="*/ 15331 w 265264"/>
              <a:gd name="connsiteY3" fmla="*/ 124184 h 1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64" h="125360">
                <a:moveTo>
                  <a:pt x="15331" y="124184"/>
                </a:moveTo>
                <a:cubicBezTo>
                  <a:pt x="50609" y="114306"/>
                  <a:pt x="258747" y="12001"/>
                  <a:pt x="265097" y="1418"/>
                </a:cubicBezTo>
                <a:cubicBezTo>
                  <a:pt x="271447" y="-9165"/>
                  <a:pt x="95764" y="42340"/>
                  <a:pt x="53431" y="60684"/>
                </a:cubicBezTo>
                <a:cubicBezTo>
                  <a:pt x="11098" y="79028"/>
                  <a:pt x="-19947" y="134062"/>
                  <a:pt x="15331" y="12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3" name="フリーフォーム: 図形 2332">
            <a:extLst>
              <a:ext uri="{FF2B5EF4-FFF2-40B4-BE49-F238E27FC236}">
                <a16:creationId xmlns:a16="http://schemas.microsoft.com/office/drawing/2014/main" id="{A25F3E68-E9CC-4BC2-AE02-1967466CB963}"/>
              </a:ext>
            </a:extLst>
          </p:cNvPr>
          <p:cNvSpPr/>
          <p:nvPr/>
        </p:nvSpPr>
        <p:spPr>
          <a:xfrm>
            <a:off x="3959710" y="10739937"/>
            <a:ext cx="443496" cy="174164"/>
          </a:xfrm>
          <a:custGeom>
            <a:avLst/>
            <a:gdLst>
              <a:gd name="connsiteX0" fmla="*/ 442957 w 443496"/>
              <a:gd name="connsiteY0" fmla="*/ 30 h 174164"/>
              <a:gd name="connsiteX1" fmla="*/ 95823 w 443496"/>
              <a:gd name="connsiteY1" fmla="*/ 135496 h 174164"/>
              <a:gd name="connsiteX2" fmla="*/ 2690 w 443496"/>
              <a:gd name="connsiteY2" fmla="*/ 173596 h 174164"/>
              <a:gd name="connsiteX3" fmla="*/ 172023 w 443496"/>
              <a:gd name="connsiteY3" fmla="*/ 148196 h 174164"/>
              <a:gd name="connsiteX4" fmla="*/ 442957 w 443496"/>
              <a:gd name="connsiteY4" fmla="*/ 30 h 17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496" h="174164">
                <a:moveTo>
                  <a:pt x="442957" y="30"/>
                </a:moveTo>
                <a:cubicBezTo>
                  <a:pt x="430257" y="-2087"/>
                  <a:pt x="169201" y="106568"/>
                  <a:pt x="95823" y="135496"/>
                </a:cubicBezTo>
                <a:cubicBezTo>
                  <a:pt x="22445" y="164424"/>
                  <a:pt x="-10010" y="171479"/>
                  <a:pt x="2690" y="173596"/>
                </a:cubicBezTo>
                <a:cubicBezTo>
                  <a:pt x="15390" y="175713"/>
                  <a:pt x="103584" y="172890"/>
                  <a:pt x="172023" y="148196"/>
                </a:cubicBezTo>
                <a:cubicBezTo>
                  <a:pt x="240462" y="123502"/>
                  <a:pt x="455657" y="2147"/>
                  <a:pt x="44295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4" name="フリーフォーム: 図形 2333">
            <a:extLst>
              <a:ext uri="{FF2B5EF4-FFF2-40B4-BE49-F238E27FC236}">
                <a16:creationId xmlns:a16="http://schemas.microsoft.com/office/drawing/2014/main" id="{E9262943-8FFB-4C67-B1AF-31002EBFF728}"/>
              </a:ext>
            </a:extLst>
          </p:cNvPr>
          <p:cNvSpPr/>
          <p:nvPr/>
        </p:nvSpPr>
        <p:spPr>
          <a:xfrm>
            <a:off x="3863969" y="10861660"/>
            <a:ext cx="43310" cy="312747"/>
          </a:xfrm>
          <a:custGeom>
            <a:avLst/>
            <a:gdLst>
              <a:gd name="connsiteX0" fmla="*/ 6 w 43310"/>
              <a:gd name="connsiteY0" fmla="*/ 6365 h 312747"/>
              <a:gd name="connsiteX1" fmla="*/ 38106 w 43310"/>
              <a:gd name="connsiteY1" fmla="*/ 311165 h 312747"/>
              <a:gd name="connsiteX2" fmla="*/ 41281 w 43310"/>
              <a:gd name="connsiteY2" fmla="*/ 120665 h 312747"/>
              <a:gd name="connsiteX3" fmla="*/ 6 w 43310"/>
              <a:gd name="connsiteY3" fmla="*/ 6365 h 3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0" h="312747">
                <a:moveTo>
                  <a:pt x="6" y="6365"/>
                </a:moveTo>
                <a:cubicBezTo>
                  <a:pt x="-523" y="38115"/>
                  <a:pt x="31227" y="292115"/>
                  <a:pt x="38106" y="311165"/>
                </a:cubicBezTo>
                <a:cubicBezTo>
                  <a:pt x="44985" y="330215"/>
                  <a:pt x="43927" y="171994"/>
                  <a:pt x="41281" y="120665"/>
                </a:cubicBezTo>
                <a:cubicBezTo>
                  <a:pt x="38635" y="69336"/>
                  <a:pt x="535" y="-25385"/>
                  <a:pt x="6" y="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5" name="フリーフォーム: 図形 2334">
            <a:extLst>
              <a:ext uri="{FF2B5EF4-FFF2-40B4-BE49-F238E27FC236}">
                <a16:creationId xmlns:a16="http://schemas.microsoft.com/office/drawing/2014/main" id="{9F0E8AA3-9AF6-41D6-9870-C32238AB3B09}"/>
              </a:ext>
            </a:extLst>
          </p:cNvPr>
          <p:cNvSpPr/>
          <p:nvPr/>
        </p:nvSpPr>
        <p:spPr>
          <a:xfrm>
            <a:off x="3940003" y="10895263"/>
            <a:ext cx="47801" cy="231264"/>
          </a:xfrm>
          <a:custGeom>
            <a:avLst/>
            <a:gdLst>
              <a:gd name="connsiteX0" fmla="*/ 172 w 47801"/>
              <a:gd name="connsiteY0" fmla="*/ 1337 h 231264"/>
              <a:gd name="connsiteX1" fmla="*/ 31922 w 47801"/>
              <a:gd name="connsiteY1" fmla="*/ 147387 h 231264"/>
              <a:gd name="connsiteX2" fmla="*/ 35097 w 47801"/>
              <a:gd name="connsiteY2" fmla="*/ 229937 h 231264"/>
              <a:gd name="connsiteX3" fmla="*/ 47797 w 47801"/>
              <a:gd name="connsiteY3" fmla="*/ 83887 h 231264"/>
              <a:gd name="connsiteX4" fmla="*/ 172 w 47801"/>
              <a:gd name="connsiteY4" fmla="*/ 1337 h 23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1" h="231264">
                <a:moveTo>
                  <a:pt x="172" y="1337"/>
                </a:moveTo>
                <a:cubicBezTo>
                  <a:pt x="-2474" y="11920"/>
                  <a:pt x="26101" y="109287"/>
                  <a:pt x="31922" y="147387"/>
                </a:cubicBezTo>
                <a:cubicBezTo>
                  <a:pt x="37743" y="185487"/>
                  <a:pt x="32451" y="240520"/>
                  <a:pt x="35097" y="229937"/>
                </a:cubicBezTo>
                <a:cubicBezTo>
                  <a:pt x="37743" y="219354"/>
                  <a:pt x="47268" y="122516"/>
                  <a:pt x="47797" y="83887"/>
                </a:cubicBezTo>
                <a:cubicBezTo>
                  <a:pt x="48326" y="45258"/>
                  <a:pt x="2818" y="-9246"/>
                  <a:pt x="17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6" name="フリーフォーム: 図形 2335">
            <a:extLst>
              <a:ext uri="{FF2B5EF4-FFF2-40B4-BE49-F238E27FC236}">
                <a16:creationId xmlns:a16="http://schemas.microsoft.com/office/drawing/2014/main" id="{21379AD3-A62C-4BB5-B830-52174BAF3C95}"/>
              </a:ext>
            </a:extLst>
          </p:cNvPr>
          <p:cNvSpPr/>
          <p:nvPr/>
        </p:nvSpPr>
        <p:spPr>
          <a:xfrm>
            <a:off x="3976133" y="10785270"/>
            <a:ext cx="895299" cy="403584"/>
          </a:xfrm>
          <a:custGeom>
            <a:avLst/>
            <a:gdLst>
              <a:gd name="connsiteX0" fmla="*/ 894317 w 895299"/>
              <a:gd name="connsiteY0" fmla="*/ 205 h 403584"/>
              <a:gd name="connsiteX1" fmla="*/ 287892 w 895299"/>
              <a:gd name="connsiteY1" fmla="*/ 314530 h 403584"/>
              <a:gd name="connsiteX2" fmla="*/ 68817 w 895299"/>
              <a:gd name="connsiteY2" fmla="*/ 403430 h 403584"/>
              <a:gd name="connsiteX3" fmla="*/ 2142 w 895299"/>
              <a:gd name="connsiteY3" fmla="*/ 336755 h 403584"/>
              <a:gd name="connsiteX4" fmla="*/ 132317 w 895299"/>
              <a:gd name="connsiteY4" fmla="*/ 365330 h 403584"/>
              <a:gd name="connsiteX5" fmla="*/ 894317 w 895299"/>
              <a:gd name="connsiteY5" fmla="*/ 205 h 40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299" h="403584">
                <a:moveTo>
                  <a:pt x="894317" y="205"/>
                </a:moveTo>
                <a:cubicBezTo>
                  <a:pt x="920246" y="-8262"/>
                  <a:pt x="425475" y="247326"/>
                  <a:pt x="287892" y="314530"/>
                </a:cubicBezTo>
                <a:cubicBezTo>
                  <a:pt x="150309" y="381734"/>
                  <a:pt x="116442" y="399726"/>
                  <a:pt x="68817" y="403430"/>
                </a:cubicBezTo>
                <a:cubicBezTo>
                  <a:pt x="21192" y="407134"/>
                  <a:pt x="-8441" y="343105"/>
                  <a:pt x="2142" y="336755"/>
                </a:cubicBezTo>
                <a:cubicBezTo>
                  <a:pt x="12725" y="330405"/>
                  <a:pt x="-11087" y="421422"/>
                  <a:pt x="132317" y="365330"/>
                </a:cubicBezTo>
                <a:cubicBezTo>
                  <a:pt x="275721" y="309238"/>
                  <a:pt x="868388" y="8672"/>
                  <a:pt x="89431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7" name="フリーフォーム: 図形 2336">
            <a:extLst>
              <a:ext uri="{FF2B5EF4-FFF2-40B4-BE49-F238E27FC236}">
                <a16:creationId xmlns:a16="http://schemas.microsoft.com/office/drawing/2014/main" id="{33522391-2BD8-46F4-B15C-9DD14FE55E6B}"/>
              </a:ext>
            </a:extLst>
          </p:cNvPr>
          <p:cNvSpPr/>
          <p:nvPr/>
        </p:nvSpPr>
        <p:spPr>
          <a:xfrm>
            <a:off x="3884550" y="10718193"/>
            <a:ext cx="983376" cy="476848"/>
          </a:xfrm>
          <a:custGeom>
            <a:avLst/>
            <a:gdLst>
              <a:gd name="connsiteX0" fmla="*/ 1650 w 983376"/>
              <a:gd name="connsiteY0" fmla="*/ 432407 h 476848"/>
              <a:gd name="connsiteX1" fmla="*/ 147700 w 983376"/>
              <a:gd name="connsiteY1" fmla="*/ 470507 h 476848"/>
              <a:gd name="connsiteX2" fmla="*/ 477900 w 983376"/>
              <a:gd name="connsiteY2" fmla="*/ 286357 h 476848"/>
              <a:gd name="connsiteX3" fmla="*/ 982725 w 983376"/>
              <a:gd name="connsiteY3" fmla="*/ 607 h 476848"/>
              <a:gd name="connsiteX4" fmla="*/ 576325 w 983376"/>
              <a:gd name="connsiteY4" fmla="*/ 216507 h 476848"/>
              <a:gd name="connsiteX5" fmla="*/ 233425 w 983376"/>
              <a:gd name="connsiteY5" fmla="*/ 413357 h 476848"/>
              <a:gd name="connsiteX6" fmla="*/ 1650 w 983376"/>
              <a:gd name="connsiteY6" fmla="*/ 432407 h 47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376" h="476848">
                <a:moveTo>
                  <a:pt x="1650" y="432407"/>
                </a:moveTo>
                <a:cubicBezTo>
                  <a:pt x="-12637" y="441932"/>
                  <a:pt x="68325" y="494849"/>
                  <a:pt x="147700" y="470507"/>
                </a:cubicBezTo>
                <a:cubicBezTo>
                  <a:pt x="227075" y="446165"/>
                  <a:pt x="477900" y="286357"/>
                  <a:pt x="477900" y="286357"/>
                </a:cubicBezTo>
                <a:lnTo>
                  <a:pt x="982725" y="607"/>
                </a:lnTo>
                <a:cubicBezTo>
                  <a:pt x="999129" y="-11035"/>
                  <a:pt x="701208" y="147715"/>
                  <a:pt x="576325" y="216507"/>
                </a:cubicBezTo>
                <a:cubicBezTo>
                  <a:pt x="451442" y="285299"/>
                  <a:pt x="327088" y="375786"/>
                  <a:pt x="233425" y="413357"/>
                </a:cubicBezTo>
                <a:cubicBezTo>
                  <a:pt x="139762" y="450928"/>
                  <a:pt x="15937" y="422882"/>
                  <a:pt x="1650" y="43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8" name="フリーフォーム: 図形 2337">
            <a:extLst>
              <a:ext uri="{FF2B5EF4-FFF2-40B4-BE49-F238E27FC236}">
                <a16:creationId xmlns:a16="http://schemas.microsoft.com/office/drawing/2014/main" id="{2D3BBF7C-1523-457F-BC2B-CF8DC8BE7663}"/>
              </a:ext>
            </a:extLst>
          </p:cNvPr>
          <p:cNvSpPr/>
          <p:nvPr/>
        </p:nvSpPr>
        <p:spPr>
          <a:xfrm>
            <a:off x="5432160" y="8464206"/>
            <a:ext cx="58266" cy="1431154"/>
          </a:xfrm>
          <a:custGeom>
            <a:avLst/>
            <a:gdLst>
              <a:gd name="connsiteX0" fmla="*/ 57415 w 58266"/>
              <a:gd name="connsiteY0" fmla="*/ 54319 h 1431154"/>
              <a:gd name="connsiteX1" fmla="*/ 44715 w 58266"/>
              <a:gd name="connsiteY1" fmla="*/ 111469 h 1431154"/>
              <a:gd name="connsiteX2" fmla="*/ 32015 w 58266"/>
              <a:gd name="connsiteY2" fmla="*/ 857594 h 1431154"/>
              <a:gd name="connsiteX3" fmla="*/ 9790 w 58266"/>
              <a:gd name="connsiteY3" fmla="*/ 1406869 h 1431154"/>
              <a:gd name="connsiteX4" fmla="*/ 265 w 58266"/>
              <a:gd name="connsiteY4" fmla="*/ 1260819 h 1431154"/>
              <a:gd name="connsiteX5" fmla="*/ 19315 w 58266"/>
              <a:gd name="connsiteY5" fmla="*/ 606769 h 1431154"/>
              <a:gd name="connsiteX6" fmla="*/ 57415 w 58266"/>
              <a:gd name="connsiteY6" fmla="*/ 54319 h 14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66" h="1431154">
                <a:moveTo>
                  <a:pt x="57415" y="54319"/>
                </a:moveTo>
                <a:cubicBezTo>
                  <a:pt x="61648" y="-28231"/>
                  <a:pt x="48948" y="-22410"/>
                  <a:pt x="44715" y="111469"/>
                </a:cubicBezTo>
                <a:cubicBezTo>
                  <a:pt x="40482" y="245348"/>
                  <a:pt x="37836" y="641694"/>
                  <a:pt x="32015" y="857594"/>
                </a:cubicBezTo>
                <a:cubicBezTo>
                  <a:pt x="26194" y="1073494"/>
                  <a:pt x="15082" y="1339665"/>
                  <a:pt x="9790" y="1406869"/>
                </a:cubicBezTo>
                <a:cubicBezTo>
                  <a:pt x="4498" y="1474073"/>
                  <a:pt x="-1323" y="1394169"/>
                  <a:pt x="265" y="1260819"/>
                </a:cubicBezTo>
                <a:cubicBezTo>
                  <a:pt x="1852" y="1127469"/>
                  <a:pt x="14023" y="809969"/>
                  <a:pt x="19315" y="606769"/>
                </a:cubicBezTo>
                <a:cubicBezTo>
                  <a:pt x="24607" y="403569"/>
                  <a:pt x="53182" y="136869"/>
                  <a:pt x="57415" y="5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9" name="フリーフォーム: 図形 2338">
            <a:extLst>
              <a:ext uri="{FF2B5EF4-FFF2-40B4-BE49-F238E27FC236}">
                <a16:creationId xmlns:a16="http://schemas.microsoft.com/office/drawing/2014/main" id="{3416982A-32B1-42BF-8C7D-DDFF4481A40B}"/>
              </a:ext>
            </a:extLst>
          </p:cNvPr>
          <p:cNvSpPr/>
          <p:nvPr/>
        </p:nvSpPr>
        <p:spPr>
          <a:xfrm>
            <a:off x="5362471" y="8391009"/>
            <a:ext cx="55282" cy="1566976"/>
          </a:xfrm>
          <a:custGeom>
            <a:avLst/>
            <a:gdLst>
              <a:gd name="connsiteX0" fmla="*/ 54079 w 55282"/>
              <a:gd name="connsiteY0" fmla="*/ 516 h 1566976"/>
              <a:gd name="connsiteX1" fmla="*/ 38204 w 55282"/>
              <a:gd name="connsiteY1" fmla="*/ 473591 h 1566976"/>
              <a:gd name="connsiteX2" fmla="*/ 25504 w 55282"/>
              <a:gd name="connsiteY2" fmla="*/ 1222891 h 1566976"/>
              <a:gd name="connsiteX3" fmla="*/ 19154 w 55282"/>
              <a:gd name="connsiteY3" fmla="*/ 1565791 h 1566976"/>
              <a:gd name="connsiteX4" fmla="*/ 3279 w 55282"/>
              <a:gd name="connsiteY4" fmla="*/ 1118116 h 1566976"/>
              <a:gd name="connsiteX5" fmla="*/ 3279 w 55282"/>
              <a:gd name="connsiteY5" fmla="*/ 397391 h 1566976"/>
              <a:gd name="connsiteX6" fmla="*/ 54079 w 55282"/>
              <a:gd name="connsiteY6" fmla="*/ 516 h 156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2" h="1566976">
                <a:moveTo>
                  <a:pt x="54079" y="516"/>
                </a:moveTo>
                <a:cubicBezTo>
                  <a:pt x="59900" y="13216"/>
                  <a:pt x="42966" y="269862"/>
                  <a:pt x="38204" y="473591"/>
                </a:cubicBezTo>
                <a:cubicBezTo>
                  <a:pt x="33442" y="677320"/>
                  <a:pt x="28679" y="1040858"/>
                  <a:pt x="25504" y="1222891"/>
                </a:cubicBezTo>
                <a:cubicBezTo>
                  <a:pt x="22329" y="1404924"/>
                  <a:pt x="22858" y="1583253"/>
                  <a:pt x="19154" y="1565791"/>
                </a:cubicBezTo>
                <a:cubicBezTo>
                  <a:pt x="15450" y="1548329"/>
                  <a:pt x="5925" y="1312849"/>
                  <a:pt x="3279" y="1118116"/>
                </a:cubicBezTo>
                <a:cubicBezTo>
                  <a:pt x="633" y="923383"/>
                  <a:pt x="-2542" y="583128"/>
                  <a:pt x="3279" y="397391"/>
                </a:cubicBezTo>
                <a:cubicBezTo>
                  <a:pt x="9100" y="211654"/>
                  <a:pt x="48258" y="-12184"/>
                  <a:pt x="54079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0" name="フリーフォーム: 図形 2339">
            <a:extLst>
              <a:ext uri="{FF2B5EF4-FFF2-40B4-BE49-F238E27FC236}">
                <a16:creationId xmlns:a16="http://schemas.microsoft.com/office/drawing/2014/main" id="{21D98D9B-9425-40B8-8EFE-A5E9E6107A4C}"/>
              </a:ext>
            </a:extLst>
          </p:cNvPr>
          <p:cNvSpPr/>
          <p:nvPr/>
        </p:nvSpPr>
        <p:spPr>
          <a:xfrm>
            <a:off x="5376429" y="9881020"/>
            <a:ext cx="68797" cy="815045"/>
          </a:xfrm>
          <a:custGeom>
            <a:avLst/>
            <a:gdLst>
              <a:gd name="connsiteX0" fmla="*/ 68696 w 68797"/>
              <a:gd name="connsiteY0" fmla="*/ 5930 h 815045"/>
              <a:gd name="connsiteX1" fmla="*/ 2021 w 68797"/>
              <a:gd name="connsiteY1" fmla="*/ 802855 h 815045"/>
              <a:gd name="connsiteX2" fmla="*/ 17896 w 68797"/>
              <a:gd name="connsiteY2" fmla="*/ 456780 h 815045"/>
              <a:gd name="connsiteX3" fmla="*/ 68696 w 68797"/>
              <a:gd name="connsiteY3" fmla="*/ 5930 h 8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97" h="815045">
                <a:moveTo>
                  <a:pt x="68696" y="5930"/>
                </a:moveTo>
                <a:cubicBezTo>
                  <a:pt x="66050" y="63609"/>
                  <a:pt x="10488" y="727713"/>
                  <a:pt x="2021" y="802855"/>
                </a:cubicBezTo>
                <a:cubicBezTo>
                  <a:pt x="-6446" y="877997"/>
                  <a:pt x="14192" y="586426"/>
                  <a:pt x="17896" y="456780"/>
                </a:cubicBezTo>
                <a:cubicBezTo>
                  <a:pt x="21600" y="327134"/>
                  <a:pt x="71342" y="-51749"/>
                  <a:pt x="68696" y="5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1" name="フリーフォーム: 図形 2340">
            <a:extLst>
              <a:ext uri="{FF2B5EF4-FFF2-40B4-BE49-F238E27FC236}">
                <a16:creationId xmlns:a16="http://schemas.microsoft.com/office/drawing/2014/main" id="{4CF73E25-3F31-4895-8462-ABD19819C5E1}"/>
              </a:ext>
            </a:extLst>
          </p:cNvPr>
          <p:cNvSpPr/>
          <p:nvPr/>
        </p:nvSpPr>
        <p:spPr>
          <a:xfrm>
            <a:off x="5307114" y="9845254"/>
            <a:ext cx="65508" cy="818509"/>
          </a:xfrm>
          <a:custGeom>
            <a:avLst/>
            <a:gdLst>
              <a:gd name="connsiteX0" fmla="*/ 64986 w 65508"/>
              <a:gd name="connsiteY0" fmla="*/ 3596 h 818509"/>
              <a:gd name="connsiteX1" fmla="*/ 30061 w 65508"/>
              <a:gd name="connsiteY1" fmla="*/ 517946 h 818509"/>
              <a:gd name="connsiteX2" fmla="*/ 1486 w 65508"/>
              <a:gd name="connsiteY2" fmla="*/ 800521 h 818509"/>
              <a:gd name="connsiteX3" fmla="*/ 64986 w 65508"/>
              <a:gd name="connsiteY3" fmla="*/ 3596 h 81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08" h="818509">
                <a:moveTo>
                  <a:pt x="64986" y="3596"/>
                </a:moveTo>
                <a:cubicBezTo>
                  <a:pt x="69748" y="-43500"/>
                  <a:pt x="40644" y="385125"/>
                  <a:pt x="30061" y="517946"/>
                </a:cubicBezTo>
                <a:cubicBezTo>
                  <a:pt x="19478" y="650767"/>
                  <a:pt x="-6452" y="885188"/>
                  <a:pt x="1486" y="800521"/>
                </a:cubicBezTo>
                <a:cubicBezTo>
                  <a:pt x="9423" y="715854"/>
                  <a:pt x="60224" y="50692"/>
                  <a:pt x="64986" y="3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2" name="フリーフォーム: 図形 2341">
            <a:extLst>
              <a:ext uri="{FF2B5EF4-FFF2-40B4-BE49-F238E27FC236}">
                <a16:creationId xmlns:a16="http://schemas.microsoft.com/office/drawing/2014/main" id="{4C003ECC-6582-4EE0-986C-8567183E90A5}"/>
              </a:ext>
            </a:extLst>
          </p:cNvPr>
          <p:cNvSpPr/>
          <p:nvPr/>
        </p:nvSpPr>
        <p:spPr>
          <a:xfrm>
            <a:off x="5380667" y="10664945"/>
            <a:ext cx="578420" cy="551335"/>
          </a:xfrm>
          <a:custGeom>
            <a:avLst/>
            <a:gdLst>
              <a:gd name="connsiteX0" fmla="*/ 4133 w 578420"/>
              <a:gd name="connsiteY0" fmla="*/ 3055 h 551335"/>
              <a:gd name="connsiteX1" fmla="*/ 537533 w 578420"/>
              <a:gd name="connsiteY1" fmla="*/ 507880 h 551335"/>
              <a:gd name="connsiteX2" fmla="*/ 515308 w 578420"/>
              <a:gd name="connsiteY2" fmla="*/ 501530 h 551335"/>
              <a:gd name="connsiteX3" fmla="*/ 302583 w 578420"/>
              <a:gd name="connsiteY3" fmla="*/ 304680 h 551335"/>
              <a:gd name="connsiteX4" fmla="*/ 4133 w 578420"/>
              <a:gd name="connsiteY4" fmla="*/ 3055 h 55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20" h="551335">
                <a:moveTo>
                  <a:pt x="4133" y="3055"/>
                </a:moveTo>
                <a:cubicBezTo>
                  <a:pt x="43291" y="36922"/>
                  <a:pt x="452337" y="424801"/>
                  <a:pt x="537533" y="507880"/>
                </a:cubicBezTo>
                <a:cubicBezTo>
                  <a:pt x="622729" y="590959"/>
                  <a:pt x="554466" y="535397"/>
                  <a:pt x="515308" y="501530"/>
                </a:cubicBezTo>
                <a:cubicBezTo>
                  <a:pt x="476150" y="467663"/>
                  <a:pt x="390425" y="382997"/>
                  <a:pt x="302583" y="304680"/>
                </a:cubicBezTo>
                <a:cubicBezTo>
                  <a:pt x="214741" y="226363"/>
                  <a:pt x="-35025" y="-30812"/>
                  <a:pt x="4133" y="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3" name="フリーフォーム: 図形 2342">
            <a:extLst>
              <a:ext uri="{FF2B5EF4-FFF2-40B4-BE49-F238E27FC236}">
                <a16:creationId xmlns:a16="http://schemas.microsoft.com/office/drawing/2014/main" id="{E111ADCE-D014-48D7-A4B8-8B93BE6C1F4C}"/>
              </a:ext>
            </a:extLst>
          </p:cNvPr>
          <p:cNvSpPr/>
          <p:nvPr/>
        </p:nvSpPr>
        <p:spPr>
          <a:xfrm>
            <a:off x="5324475" y="10664766"/>
            <a:ext cx="546118" cy="540482"/>
          </a:xfrm>
          <a:custGeom>
            <a:avLst/>
            <a:gdLst>
              <a:gd name="connsiteX0" fmla="*/ 0 w 546118"/>
              <a:gd name="connsiteY0" fmla="*/ 59 h 540482"/>
              <a:gd name="connsiteX1" fmla="*/ 441325 w 546118"/>
              <a:gd name="connsiteY1" fmla="*/ 435034 h 540482"/>
              <a:gd name="connsiteX2" fmla="*/ 546100 w 546118"/>
              <a:gd name="connsiteY2" fmla="*/ 536634 h 540482"/>
              <a:gd name="connsiteX3" fmla="*/ 444500 w 546118"/>
              <a:gd name="connsiteY3" fmla="*/ 466784 h 540482"/>
              <a:gd name="connsiteX4" fmla="*/ 0 w 546118"/>
              <a:gd name="connsiteY4" fmla="*/ 59 h 54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18" h="540482">
                <a:moveTo>
                  <a:pt x="0" y="59"/>
                </a:moveTo>
                <a:cubicBezTo>
                  <a:pt x="-529" y="-5233"/>
                  <a:pt x="350308" y="345605"/>
                  <a:pt x="441325" y="435034"/>
                </a:cubicBezTo>
                <a:cubicBezTo>
                  <a:pt x="532342" y="524463"/>
                  <a:pt x="545571" y="531342"/>
                  <a:pt x="546100" y="536634"/>
                </a:cubicBezTo>
                <a:cubicBezTo>
                  <a:pt x="546629" y="541926"/>
                  <a:pt x="536575" y="554626"/>
                  <a:pt x="444500" y="466784"/>
                </a:cubicBezTo>
                <a:cubicBezTo>
                  <a:pt x="352425" y="378942"/>
                  <a:pt x="529" y="5351"/>
                  <a:pt x="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4" name="フリーフォーム: 図形 2343">
            <a:extLst>
              <a:ext uri="{FF2B5EF4-FFF2-40B4-BE49-F238E27FC236}">
                <a16:creationId xmlns:a16="http://schemas.microsoft.com/office/drawing/2014/main" id="{9D01E7F4-9FD3-4BAD-88A8-3A4D576C67C2}"/>
              </a:ext>
            </a:extLst>
          </p:cNvPr>
          <p:cNvSpPr/>
          <p:nvPr/>
        </p:nvSpPr>
        <p:spPr>
          <a:xfrm>
            <a:off x="5070075" y="10746905"/>
            <a:ext cx="714982" cy="699816"/>
          </a:xfrm>
          <a:custGeom>
            <a:avLst/>
            <a:gdLst>
              <a:gd name="connsiteX0" fmla="*/ 3575 w 714982"/>
              <a:gd name="connsiteY0" fmla="*/ 6820 h 699816"/>
              <a:gd name="connsiteX1" fmla="*/ 390925 w 714982"/>
              <a:gd name="connsiteY1" fmla="*/ 435445 h 699816"/>
              <a:gd name="connsiteX2" fmla="*/ 708425 w 714982"/>
              <a:gd name="connsiteY2" fmla="*/ 695795 h 699816"/>
              <a:gd name="connsiteX3" fmla="*/ 575075 w 714982"/>
              <a:gd name="connsiteY3" fmla="*/ 565620 h 699816"/>
              <a:gd name="connsiteX4" fmla="*/ 219475 w 714982"/>
              <a:gd name="connsiteY4" fmla="*/ 200495 h 699816"/>
              <a:gd name="connsiteX5" fmla="*/ 3575 w 714982"/>
              <a:gd name="connsiteY5" fmla="*/ 6820 h 6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982" h="699816">
                <a:moveTo>
                  <a:pt x="3575" y="6820"/>
                </a:moveTo>
                <a:cubicBezTo>
                  <a:pt x="32150" y="45978"/>
                  <a:pt x="273450" y="320616"/>
                  <a:pt x="390925" y="435445"/>
                </a:cubicBezTo>
                <a:cubicBezTo>
                  <a:pt x="508400" y="550274"/>
                  <a:pt x="677733" y="674099"/>
                  <a:pt x="708425" y="695795"/>
                </a:cubicBezTo>
                <a:cubicBezTo>
                  <a:pt x="739117" y="717491"/>
                  <a:pt x="656567" y="648170"/>
                  <a:pt x="575075" y="565620"/>
                </a:cubicBezTo>
                <a:cubicBezTo>
                  <a:pt x="493583" y="483070"/>
                  <a:pt x="314725" y="295216"/>
                  <a:pt x="219475" y="200495"/>
                </a:cubicBezTo>
                <a:cubicBezTo>
                  <a:pt x="124225" y="105774"/>
                  <a:pt x="-25000" y="-32338"/>
                  <a:pt x="3575" y="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5" name="フリーフォーム: 図形 2344">
            <a:extLst>
              <a:ext uri="{FF2B5EF4-FFF2-40B4-BE49-F238E27FC236}">
                <a16:creationId xmlns:a16="http://schemas.microsoft.com/office/drawing/2014/main" id="{967DAAE2-51EF-473F-820F-E89931669BEB}"/>
              </a:ext>
            </a:extLst>
          </p:cNvPr>
          <p:cNvSpPr/>
          <p:nvPr/>
        </p:nvSpPr>
        <p:spPr>
          <a:xfrm>
            <a:off x="5035183" y="10767096"/>
            <a:ext cx="749234" cy="739906"/>
          </a:xfrm>
          <a:custGeom>
            <a:avLst/>
            <a:gdLst>
              <a:gd name="connsiteX0" fmla="*/ 3542 w 749234"/>
              <a:gd name="connsiteY0" fmla="*/ 2504 h 739906"/>
              <a:gd name="connsiteX1" fmla="*/ 467092 w 749234"/>
              <a:gd name="connsiteY1" fmla="*/ 491454 h 739906"/>
              <a:gd name="connsiteX2" fmla="*/ 733792 w 749234"/>
              <a:gd name="connsiteY2" fmla="*/ 720054 h 739906"/>
              <a:gd name="connsiteX3" fmla="*/ 3542 w 749234"/>
              <a:gd name="connsiteY3" fmla="*/ 2504 h 7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234" h="739906">
                <a:moveTo>
                  <a:pt x="3542" y="2504"/>
                </a:moveTo>
                <a:cubicBezTo>
                  <a:pt x="-40908" y="-35596"/>
                  <a:pt x="345384" y="371862"/>
                  <a:pt x="467092" y="491454"/>
                </a:cubicBezTo>
                <a:cubicBezTo>
                  <a:pt x="588800" y="611046"/>
                  <a:pt x="809463" y="802075"/>
                  <a:pt x="733792" y="720054"/>
                </a:cubicBezTo>
                <a:cubicBezTo>
                  <a:pt x="658121" y="638033"/>
                  <a:pt x="47992" y="40604"/>
                  <a:pt x="3542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6" name="フリーフォーム: 図形 2345">
            <a:extLst>
              <a:ext uri="{FF2B5EF4-FFF2-40B4-BE49-F238E27FC236}">
                <a16:creationId xmlns:a16="http://schemas.microsoft.com/office/drawing/2014/main" id="{D8A6C741-F576-4C94-9AE8-4DA583182F41}"/>
              </a:ext>
            </a:extLst>
          </p:cNvPr>
          <p:cNvSpPr/>
          <p:nvPr/>
        </p:nvSpPr>
        <p:spPr>
          <a:xfrm>
            <a:off x="5781520" y="11177089"/>
            <a:ext cx="201434" cy="329163"/>
          </a:xfrm>
          <a:custGeom>
            <a:avLst/>
            <a:gdLst>
              <a:gd name="connsiteX0" fmla="*/ 200180 w 201434"/>
              <a:gd name="connsiteY0" fmla="*/ 8436 h 329163"/>
              <a:gd name="connsiteX1" fmla="*/ 66830 w 201434"/>
              <a:gd name="connsiteY1" fmla="*/ 179886 h 329163"/>
              <a:gd name="connsiteX2" fmla="*/ 155 w 201434"/>
              <a:gd name="connsiteY2" fmla="*/ 329111 h 329163"/>
              <a:gd name="connsiteX3" fmla="*/ 50955 w 201434"/>
              <a:gd name="connsiteY3" fmla="*/ 164011 h 329163"/>
              <a:gd name="connsiteX4" fmla="*/ 130330 w 201434"/>
              <a:gd name="connsiteY4" fmla="*/ 40186 h 329163"/>
              <a:gd name="connsiteX5" fmla="*/ 200180 w 201434"/>
              <a:gd name="connsiteY5" fmla="*/ 8436 h 3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34" h="329163">
                <a:moveTo>
                  <a:pt x="200180" y="8436"/>
                </a:moveTo>
                <a:cubicBezTo>
                  <a:pt x="189597" y="31719"/>
                  <a:pt x="100167" y="126440"/>
                  <a:pt x="66830" y="179886"/>
                </a:cubicBezTo>
                <a:cubicBezTo>
                  <a:pt x="33493" y="233332"/>
                  <a:pt x="2801" y="331757"/>
                  <a:pt x="155" y="329111"/>
                </a:cubicBezTo>
                <a:cubicBezTo>
                  <a:pt x="-2491" y="326465"/>
                  <a:pt x="29259" y="212165"/>
                  <a:pt x="50955" y="164011"/>
                </a:cubicBezTo>
                <a:cubicBezTo>
                  <a:pt x="72651" y="115857"/>
                  <a:pt x="109163" y="65586"/>
                  <a:pt x="130330" y="40186"/>
                </a:cubicBezTo>
                <a:cubicBezTo>
                  <a:pt x="151497" y="14786"/>
                  <a:pt x="210763" y="-14847"/>
                  <a:pt x="200180" y="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7" name="フリーフォーム: 図形 2346">
            <a:extLst>
              <a:ext uri="{FF2B5EF4-FFF2-40B4-BE49-F238E27FC236}">
                <a16:creationId xmlns:a16="http://schemas.microsoft.com/office/drawing/2014/main" id="{3C7137E4-D20A-4718-BB74-A41001D2BD03}"/>
              </a:ext>
            </a:extLst>
          </p:cNvPr>
          <p:cNvSpPr/>
          <p:nvPr/>
        </p:nvSpPr>
        <p:spPr>
          <a:xfrm>
            <a:off x="5743480" y="11160487"/>
            <a:ext cx="120504" cy="282731"/>
          </a:xfrm>
          <a:custGeom>
            <a:avLst/>
            <a:gdLst>
              <a:gd name="connsiteX0" fmla="*/ 76295 w 120504"/>
              <a:gd name="connsiteY0" fmla="*/ 2813 h 282731"/>
              <a:gd name="connsiteX1" fmla="*/ 35020 w 120504"/>
              <a:gd name="connsiteY1" fmla="*/ 202838 h 282731"/>
              <a:gd name="connsiteX2" fmla="*/ 3270 w 120504"/>
              <a:gd name="connsiteY2" fmla="*/ 279038 h 282731"/>
              <a:gd name="connsiteX3" fmla="*/ 117570 w 120504"/>
              <a:gd name="connsiteY3" fmla="*/ 98063 h 282731"/>
              <a:gd name="connsiteX4" fmla="*/ 76295 w 120504"/>
              <a:gd name="connsiteY4" fmla="*/ 2813 h 28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04" h="282731">
                <a:moveTo>
                  <a:pt x="76295" y="2813"/>
                </a:moveTo>
                <a:cubicBezTo>
                  <a:pt x="62537" y="20275"/>
                  <a:pt x="47191" y="156800"/>
                  <a:pt x="35020" y="202838"/>
                </a:cubicBezTo>
                <a:cubicBezTo>
                  <a:pt x="22849" y="248876"/>
                  <a:pt x="-10488" y="296500"/>
                  <a:pt x="3270" y="279038"/>
                </a:cubicBezTo>
                <a:cubicBezTo>
                  <a:pt x="17028" y="261576"/>
                  <a:pt x="103283" y="143042"/>
                  <a:pt x="117570" y="98063"/>
                </a:cubicBezTo>
                <a:cubicBezTo>
                  <a:pt x="131857" y="53084"/>
                  <a:pt x="90053" y="-14649"/>
                  <a:pt x="76295" y="2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8" name="フリーフォーム: 図形 2347">
            <a:extLst>
              <a:ext uri="{FF2B5EF4-FFF2-40B4-BE49-F238E27FC236}">
                <a16:creationId xmlns:a16="http://schemas.microsoft.com/office/drawing/2014/main" id="{232CC6D8-ED7C-4123-8E12-203EEDA5A51A}"/>
              </a:ext>
            </a:extLst>
          </p:cNvPr>
          <p:cNvSpPr/>
          <p:nvPr/>
        </p:nvSpPr>
        <p:spPr>
          <a:xfrm>
            <a:off x="4860327" y="7348468"/>
            <a:ext cx="194210" cy="322884"/>
          </a:xfrm>
          <a:custGeom>
            <a:avLst/>
            <a:gdLst>
              <a:gd name="connsiteX0" fmla="*/ 172048 w 194210"/>
              <a:gd name="connsiteY0" fmla="*/ 11182 h 322884"/>
              <a:gd name="connsiteX1" fmla="*/ 191098 w 194210"/>
              <a:gd name="connsiteY1" fmla="*/ 252482 h 322884"/>
              <a:gd name="connsiteX2" fmla="*/ 95848 w 194210"/>
              <a:gd name="connsiteY2" fmla="*/ 300107 h 322884"/>
              <a:gd name="connsiteX3" fmla="*/ 25998 w 194210"/>
              <a:gd name="connsiteY3" fmla="*/ 166757 h 322884"/>
              <a:gd name="connsiteX4" fmla="*/ 6948 w 194210"/>
              <a:gd name="connsiteY4" fmla="*/ 1657 h 322884"/>
              <a:gd name="connsiteX5" fmla="*/ 16473 w 194210"/>
              <a:gd name="connsiteY5" fmla="*/ 274707 h 322884"/>
              <a:gd name="connsiteX6" fmla="*/ 181573 w 194210"/>
              <a:gd name="connsiteY6" fmla="*/ 300107 h 322884"/>
              <a:gd name="connsiteX7" fmla="*/ 172048 w 194210"/>
              <a:gd name="connsiteY7" fmla="*/ 11182 h 32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10" h="322884">
                <a:moveTo>
                  <a:pt x="172048" y="11182"/>
                </a:moveTo>
                <a:cubicBezTo>
                  <a:pt x="173636" y="3244"/>
                  <a:pt x="203798" y="204328"/>
                  <a:pt x="191098" y="252482"/>
                </a:cubicBezTo>
                <a:cubicBezTo>
                  <a:pt x="178398" y="300636"/>
                  <a:pt x="123365" y="314395"/>
                  <a:pt x="95848" y="300107"/>
                </a:cubicBezTo>
                <a:cubicBezTo>
                  <a:pt x="68331" y="285820"/>
                  <a:pt x="40815" y="216499"/>
                  <a:pt x="25998" y="166757"/>
                </a:cubicBezTo>
                <a:cubicBezTo>
                  <a:pt x="11181" y="117015"/>
                  <a:pt x="8535" y="-16335"/>
                  <a:pt x="6948" y="1657"/>
                </a:cubicBezTo>
                <a:cubicBezTo>
                  <a:pt x="5360" y="19649"/>
                  <a:pt x="-12631" y="224965"/>
                  <a:pt x="16473" y="274707"/>
                </a:cubicBezTo>
                <a:cubicBezTo>
                  <a:pt x="45577" y="324449"/>
                  <a:pt x="151411" y="340324"/>
                  <a:pt x="181573" y="300107"/>
                </a:cubicBezTo>
                <a:cubicBezTo>
                  <a:pt x="211735" y="259890"/>
                  <a:pt x="170460" y="19120"/>
                  <a:pt x="172048" y="1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9" name="フリーフォーム: 図形 2348">
            <a:extLst>
              <a:ext uri="{FF2B5EF4-FFF2-40B4-BE49-F238E27FC236}">
                <a16:creationId xmlns:a16="http://schemas.microsoft.com/office/drawing/2014/main" id="{2B23ACDA-EB5B-4654-BAEF-EC64B00165EB}"/>
              </a:ext>
            </a:extLst>
          </p:cNvPr>
          <p:cNvSpPr/>
          <p:nvPr/>
        </p:nvSpPr>
        <p:spPr>
          <a:xfrm>
            <a:off x="5063877" y="7658904"/>
            <a:ext cx="99966" cy="1602750"/>
          </a:xfrm>
          <a:custGeom>
            <a:avLst/>
            <a:gdLst>
              <a:gd name="connsiteX0" fmla="*/ 248 w 99966"/>
              <a:gd name="connsiteY0" fmla="*/ 5546 h 1602750"/>
              <a:gd name="connsiteX1" fmla="*/ 70098 w 99966"/>
              <a:gd name="connsiteY1" fmla="*/ 1227921 h 1602750"/>
              <a:gd name="connsiteX2" fmla="*/ 57398 w 99966"/>
              <a:gd name="connsiteY2" fmla="*/ 1586696 h 1602750"/>
              <a:gd name="connsiteX3" fmla="*/ 98673 w 99966"/>
              <a:gd name="connsiteY3" fmla="*/ 808821 h 1602750"/>
              <a:gd name="connsiteX4" fmla="*/ 248 w 99966"/>
              <a:gd name="connsiteY4" fmla="*/ 5546 h 160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6" h="1602750">
                <a:moveTo>
                  <a:pt x="248" y="5546"/>
                </a:moveTo>
                <a:cubicBezTo>
                  <a:pt x="-4515" y="75396"/>
                  <a:pt x="60573" y="964396"/>
                  <a:pt x="70098" y="1227921"/>
                </a:cubicBezTo>
                <a:cubicBezTo>
                  <a:pt x="79623" y="1491446"/>
                  <a:pt x="52636" y="1656546"/>
                  <a:pt x="57398" y="1586696"/>
                </a:cubicBezTo>
                <a:cubicBezTo>
                  <a:pt x="62161" y="1516846"/>
                  <a:pt x="108198" y="1073934"/>
                  <a:pt x="98673" y="808821"/>
                </a:cubicBezTo>
                <a:cubicBezTo>
                  <a:pt x="89148" y="543709"/>
                  <a:pt x="5011" y="-64304"/>
                  <a:pt x="248" y="5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0" name="フリーフォーム: 図形 2349">
            <a:extLst>
              <a:ext uri="{FF2B5EF4-FFF2-40B4-BE49-F238E27FC236}">
                <a16:creationId xmlns:a16="http://schemas.microsoft.com/office/drawing/2014/main" id="{A4868FF6-4960-47FD-8031-E8C49A408ACB}"/>
              </a:ext>
            </a:extLst>
          </p:cNvPr>
          <p:cNvSpPr/>
          <p:nvPr/>
        </p:nvSpPr>
        <p:spPr>
          <a:xfrm>
            <a:off x="5018485" y="7657174"/>
            <a:ext cx="73039" cy="1727879"/>
          </a:xfrm>
          <a:custGeom>
            <a:avLst/>
            <a:gdLst>
              <a:gd name="connsiteX0" fmla="*/ 67865 w 73039"/>
              <a:gd name="connsiteY0" fmla="*/ 1607476 h 1727879"/>
              <a:gd name="connsiteX1" fmla="*/ 67865 w 73039"/>
              <a:gd name="connsiteY1" fmla="*/ 1524926 h 1727879"/>
              <a:gd name="connsiteX2" fmla="*/ 7540 w 73039"/>
              <a:gd name="connsiteY2" fmla="*/ 29501 h 1727879"/>
              <a:gd name="connsiteX3" fmla="*/ 7540 w 73039"/>
              <a:gd name="connsiteY3" fmla="*/ 616876 h 1727879"/>
              <a:gd name="connsiteX4" fmla="*/ 67865 w 73039"/>
              <a:gd name="connsiteY4" fmla="*/ 1661451 h 1727879"/>
              <a:gd name="connsiteX5" fmla="*/ 67865 w 73039"/>
              <a:gd name="connsiteY5" fmla="*/ 1607476 h 17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39" h="1727879">
                <a:moveTo>
                  <a:pt x="67865" y="1607476"/>
                </a:moveTo>
                <a:cubicBezTo>
                  <a:pt x="67865" y="1584722"/>
                  <a:pt x="77919" y="1787922"/>
                  <a:pt x="67865" y="1524926"/>
                </a:cubicBezTo>
                <a:cubicBezTo>
                  <a:pt x="57811" y="1261930"/>
                  <a:pt x="17594" y="180843"/>
                  <a:pt x="7540" y="29501"/>
                </a:cubicBezTo>
                <a:cubicBezTo>
                  <a:pt x="-2514" y="-121841"/>
                  <a:pt x="-2514" y="344884"/>
                  <a:pt x="7540" y="616876"/>
                </a:cubicBezTo>
                <a:cubicBezTo>
                  <a:pt x="17594" y="888868"/>
                  <a:pt x="56223" y="1494234"/>
                  <a:pt x="67865" y="1661451"/>
                </a:cubicBezTo>
                <a:cubicBezTo>
                  <a:pt x="79507" y="1828668"/>
                  <a:pt x="67865" y="1630230"/>
                  <a:pt x="67865" y="1607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1" name="フリーフォーム: 図形 2350">
            <a:extLst>
              <a:ext uri="{FF2B5EF4-FFF2-40B4-BE49-F238E27FC236}">
                <a16:creationId xmlns:a16="http://schemas.microsoft.com/office/drawing/2014/main" id="{B8DCBA00-2177-47B1-A48C-0237CC78753A}"/>
              </a:ext>
            </a:extLst>
          </p:cNvPr>
          <p:cNvSpPr/>
          <p:nvPr/>
        </p:nvSpPr>
        <p:spPr>
          <a:xfrm>
            <a:off x="4914399" y="7659951"/>
            <a:ext cx="37674" cy="1619783"/>
          </a:xfrm>
          <a:custGeom>
            <a:avLst/>
            <a:gdLst>
              <a:gd name="connsiteX0" fmla="*/ 501 w 37674"/>
              <a:gd name="connsiteY0" fmla="*/ 1324 h 1619783"/>
              <a:gd name="connsiteX1" fmla="*/ 35426 w 37674"/>
              <a:gd name="connsiteY1" fmla="*/ 1004624 h 1619783"/>
              <a:gd name="connsiteX2" fmla="*/ 32251 w 37674"/>
              <a:gd name="connsiteY2" fmla="*/ 1614224 h 1619783"/>
              <a:gd name="connsiteX3" fmla="*/ 16376 w 37674"/>
              <a:gd name="connsiteY3" fmla="*/ 1230049 h 1619783"/>
              <a:gd name="connsiteX4" fmla="*/ 501 w 37674"/>
              <a:gd name="connsiteY4" fmla="*/ 1324 h 161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74" h="1619783">
                <a:moveTo>
                  <a:pt x="501" y="1324"/>
                </a:moveTo>
                <a:cubicBezTo>
                  <a:pt x="3676" y="-36247"/>
                  <a:pt x="30134" y="735807"/>
                  <a:pt x="35426" y="1004624"/>
                </a:cubicBezTo>
                <a:cubicBezTo>
                  <a:pt x="40718" y="1273441"/>
                  <a:pt x="35426" y="1576653"/>
                  <a:pt x="32251" y="1614224"/>
                </a:cubicBezTo>
                <a:cubicBezTo>
                  <a:pt x="29076" y="1651795"/>
                  <a:pt x="22726" y="1496220"/>
                  <a:pt x="16376" y="1230049"/>
                </a:cubicBezTo>
                <a:cubicBezTo>
                  <a:pt x="10026" y="963878"/>
                  <a:pt x="-2674" y="38895"/>
                  <a:pt x="501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2" name="フリーフォーム: 図形 2351">
            <a:extLst>
              <a:ext uri="{FF2B5EF4-FFF2-40B4-BE49-F238E27FC236}">
                <a16:creationId xmlns:a16="http://schemas.microsoft.com/office/drawing/2014/main" id="{2EBB60FC-C333-44CC-B365-32C316E4DD32}"/>
              </a:ext>
            </a:extLst>
          </p:cNvPr>
          <p:cNvSpPr/>
          <p:nvPr/>
        </p:nvSpPr>
        <p:spPr>
          <a:xfrm>
            <a:off x="4953709" y="7638483"/>
            <a:ext cx="62791" cy="1889311"/>
          </a:xfrm>
          <a:custGeom>
            <a:avLst/>
            <a:gdLst>
              <a:gd name="connsiteX0" fmla="*/ 2466 w 62791"/>
              <a:gd name="connsiteY0" fmla="*/ 32317 h 1889311"/>
              <a:gd name="connsiteX1" fmla="*/ 62791 w 62791"/>
              <a:gd name="connsiteY1" fmla="*/ 1499167 h 1889311"/>
              <a:gd name="connsiteX2" fmla="*/ 2466 w 62791"/>
              <a:gd name="connsiteY2" fmla="*/ 1864292 h 1889311"/>
              <a:gd name="connsiteX3" fmla="*/ 24691 w 62791"/>
              <a:gd name="connsiteY3" fmla="*/ 1715067 h 1889311"/>
              <a:gd name="connsiteX4" fmla="*/ 11991 w 62791"/>
              <a:gd name="connsiteY4" fmla="*/ 581592 h 1889311"/>
              <a:gd name="connsiteX5" fmla="*/ 2466 w 62791"/>
              <a:gd name="connsiteY5" fmla="*/ 32317 h 188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1" h="1889311">
                <a:moveTo>
                  <a:pt x="2466" y="32317"/>
                </a:moveTo>
                <a:cubicBezTo>
                  <a:pt x="10933" y="185246"/>
                  <a:pt x="62791" y="1193838"/>
                  <a:pt x="62791" y="1499167"/>
                </a:cubicBezTo>
                <a:cubicBezTo>
                  <a:pt x="62791" y="1804496"/>
                  <a:pt x="8816" y="1828309"/>
                  <a:pt x="2466" y="1864292"/>
                </a:cubicBezTo>
                <a:cubicBezTo>
                  <a:pt x="-3884" y="1900275"/>
                  <a:pt x="23104" y="1928850"/>
                  <a:pt x="24691" y="1715067"/>
                </a:cubicBezTo>
                <a:cubicBezTo>
                  <a:pt x="26278" y="1501284"/>
                  <a:pt x="14108" y="859404"/>
                  <a:pt x="11991" y="581592"/>
                </a:cubicBezTo>
                <a:cubicBezTo>
                  <a:pt x="9874" y="303780"/>
                  <a:pt x="-6001" y="-120612"/>
                  <a:pt x="2466" y="3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3" name="フリーフォーム: 図形 2352">
            <a:extLst>
              <a:ext uri="{FF2B5EF4-FFF2-40B4-BE49-F238E27FC236}">
                <a16:creationId xmlns:a16="http://schemas.microsoft.com/office/drawing/2014/main" id="{E0DDFF52-F52C-430A-8AFB-1F5B419C4EDE}"/>
              </a:ext>
            </a:extLst>
          </p:cNvPr>
          <p:cNvSpPr/>
          <p:nvPr/>
        </p:nvSpPr>
        <p:spPr>
          <a:xfrm>
            <a:off x="4883042" y="9500781"/>
            <a:ext cx="79791" cy="1278336"/>
          </a:xfrm>
          <a:custGeom>
            <a:avLst/>
            <a:gdLst>
              <a:gd name="connsiteX0" fmla="*/ 79483 w 79791"/>
              <a:gd name="connsiteY0" fmla="*/ 8344 h 1278336"/>
              <a:gd name="connsiteX1" fmla="*/ 41383 w 79791"/>
              <a:gd name="connsiteY1" fmla="*/ 694144 h 1278336"/>
              <a:gd name="connsiteX2" fmla="*/ 12808 w 79791"/>
              <a:gd name="connsiteY2" fmla="*/ 1224369 h 1278336"/>
              <a:gd name="connsiteX3" fmla="*/ 108 w 79791"/>
              <a:gd name="connsiteY3" fmla="*/ 1164044 h 1278336"/>
              <a:gd name="connsiteX4" fmla="*/ 19158 w 79791"/>
              <a:gd name="connsiteY4" fmla="*/ 370294 h 1278336"/>
              <a:gd name="connsiteX5" fmla="*/ 79483 w 79791"/>
              <a:gd name="connsiteY5" fmla="*/ 8344 h 127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1" h="1278336">
                <a:moveTo>
                  <a:pt x="79483" y="8344"/>
                </a:moveTo>
                <a:cubicBezTo>
                  <a:pt x="83187" y="62319"/>
                  <a:pt x="52495" y="491473"/>
                  <a:pt x="41383" y="694144"/>
                </a:cubicBezTo>
                <a:cubicBezTo>
                  <a:pt x="30270" y="896815"/>
                  <a:pt x="19687" y="1146052"/>
                  <a:pt x="12808" y="1224369"/>
                </a:cubicBezTo>
                <a:cubicBezTo>
                  <a:pt x="5929" y="1302686"/>
                  <a:pt x="-950" y="1306390"/>
                  <a:pt x="108" y="1164044"/>
                </a:cubicBezTo>
                <a:cubicBezTo>
                  <a:pt x="1166" y="1021698"/>
                  <a:pt x="3812" y="568202"/>
                  <a:pt x="19158" y="370294"/>
                </a:cubicBezTo>
                <a:cubicBezTo>
                  <a:pt x="34504" y="172386"/>
                  <a:pt x="75779" y="-45631"/>
                  <a:pt x="79483" y="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4" name="フリーフォーム: 図形 2353">
            <a:extLst>
              <a:ext uri="{FF2B5EF4-FFF2-40B4-BE49-F238E27FC236}">
                <a16:creationId xmlns:a16="http://schemas.microsoft.com/office/drawing/2014/main" id="{67077992-8C97-4505-9FA7-F1098DD531C3}"/>
              </a:ext>
            </a:extLst>
          </p:cNvPr>
          <p:cNvSpPr/>
          <p:nvPr/>
        </p:nvSpPr>
        <p:spPr>
          <a:xfrm>
            <a:off x="5055889" y="9231039"/>
            <a:ext cx="87090" cy="1511605"/>
          </a:xfrm>
          <a:custGeom>
            <a:avLst/>
            <a:gdLst>
              <a:gd name="connsiteX0" fmla="*/ 84436 w 87090"/>
              <a:gd name="connsiteY0" fmla="*/ 5036 h 1511605"/>
              <a:gd name="connsiteX1" fmla="*/ 24111 w 87090"/>
              <a:gd name="connsiteY1" fmla="*/ 1030561 h 1511605"/>
              <a:gd name="connsiteX2" fmla="*/ 1886 w 87090"/>
              <a:gd name="connsiteY2" fmla="*/ 1503636 h 1511605"/>
              <a:gd name="connsiteX3" fmla="*/ 68561 w 87090"/>
              <a:gd name="connsiteY3" fmla="*/ 674961 h 1511605"/>
              <a:gd name="connsiteX4" fmla="*/ 84436 w 87090"/>
              <a:gd name="connsiteY4" fmla="*/ 5036 h 15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90" h="1511605">
                <a:moveTo>
                  <a:pt x="84436" y="5036"/>
                </a:moveTo>
                <a:cubicBezTo>
                  <a:pt x="77028" y="64303"/>
                  <a:pt x="37869" y="780794"/>
                  <a:pt x="24111" y="1030561"/>
                </a:cubicBezTo>
                <a:cubicBezTo>
                  <a:pt x="10353" y="1280328"/>
                  <a:pt x="-5522" y="1562903"/>
                  <a:pt x="1886" y="1503636"/>
                </a:cubicBezTo>
                <a:cubicBezTo>
                  <a:pt x="9294" y="1444369"/>
                  <a:pt x="54274" y="925786"/>
                  <a:pt x="68561" y="674961"/>
                </a:cubicBezTo>
                <a:cubicBezTo>
                  <a:pt x="82848" y="424136"/>
                  <a:pt x="91844" y="-54231"/>
                  <a:pt x="84436" y="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5" name="フリーフォーム: 図形 2354">
            <a:extLst>
              <a:ext uri="{FF2B5EF4-FFF2-40B4-BE49-F238E27FC236}">
                <a16:creationId xmlns:a16="http://schemas.microsoft.com/office/drawing/2014/main" id="{E5507554-ED22-4738-B7EB-E06C16C3209A}"/>
              </a:ext>
            </a:extLst>
          </p:cNvPr>
          <p:cNvSpPr/>
          <p:nvPr/>
        </p:nvSpPr>
        <p:spPr>
          <a:xfrm>
            <a:off x="5070459" y="9774348"/>
            <a:ext cx="190550" cy="959180"/>
          </a:xfrm>
          <a:custGeom>
            <a:avLst/>
            <a:gdLst>
              <a:gd name="connsiteX0" fmla="*/ 190516 w 190550"/>
              <a:gd name="connsiteY0" fmla="*/ 7827 h 959180"/>
              <a:gd name="connsiteX1" fmla="*/ 130191 w 190550"/>
              <a:gd name="connsiteY1" fmla="*/ 433277 h 959180"/>
              <a:gd name="connsiteX2" fmla="*/ 139716 w 190550"/>
              <a:gd name="connsiteY2" fmla="*/ 782527 h 959180"/>
              <a:gd name="connsiteX3" fmla="*/ 16 w 190550"/>
              <a:gd name="connsiteY3" fmla="*/ 953977 h 959180"/>
              <a:gd name="connsiteX4" fmla="*/ 130191 w 190550"/>
              <a:gd name="connsiteY4" fmla="*/ 595202 h 959180"/>
              <a:gd name="connsiteX5" fmla="*/ 120666 w 190550"/>
              <a:gd name="connsiteY5" fmla="*/ 188802 h 959180"/>
              <a:gd name="connsiteX6" fmla="*/ 190516 w 190550"/>
              <a:gd name="connsiteY6" fmla="*/ 7827 h 9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50" h="959180">
                <a:moveTo>
                  <a:pt x="190516" y="7827"/>
                </a:moveTo>
                <a:cubicBezTo>
                  <a:pt x="192103" y="48573"/>
                  <a:pt x="138658" y="304160"/>
                  <a:pt x="130191" y="433277"/>
                </a:cubicBezTo>
                <a:cubicBezTo>
                  <a:pt x="121724" y="562394"/>
                  <a:pt x="161412" y="695744"/>
                  <a:pt x="139716" y="782527"/>
                </a:cubicBezTo>
                <a:cubicBezTo>
                  <a:pt x="118020" y="869310"/>
                  <a:pt x="1603" y="985198"/>
                  <a:pt x="16" y="953977"/>
                </a:cubicBezTo>
                <a:cubicBezTo>
                  <a:pt x="-1571" y="922756"/>
                  <a:pt x="110083" y="722731"/>
                  <a:pt x="130191" y="595202"/>
                </a:cubicBezTo>
                <a:cubicBezTo>
                  <a:pt x="150299" y="467673"/>
                  <a:pt x="110612" y="283523"/>
                  <a:pt x="120666" y="188802"/>
                </a:cubicBezTo>
                <a:cubicBezTo>
                  <a:pt x="130720" y="94081"/>
                  <a:pt x="188929" y="-32919"/>
                  <a:pt x="190516" y="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6" name="フリーフォーム: 図形 2355">
            <a:extLst>
              <a:ext uri="{FF2B5EF4-FFF2-40B4-BE49-F238E27FC236}">
                <a16:creationId xmlns:a16="http://schemas.microsoft.com/office/drawing/2014/main" id="{11DAF261-EECD-42AF-BFFB-96A059EFA711}"/>
              </a:ext>
            </a:extLst>
          </p:cNvPr>
          <p:cNvSpPr/>
          <p:nvPr/>
        </p:nvSpPr>
        <p:spPr>
          <a:xfrm>
            <a:off x="5063971" y="10588050"/>
            <a:ext cx="260559" cy="160252"/>
          </a:xfrm>
          <a:custGeom>
            <a:avLst/>
            <a:gdLst>
              <a:gd name="connsiteX0" fmla="*/ 260504 w 260559"/>
              <a:gd name="connsiteY0" fmla="*/ 575 h 160252"/>
              <a:gd name="connsiteX1" fmla="*/ 19204 w 260559"/>
              <a:gd name="connsiteY1" fmla="*/ 156150 h 160252"/>
              <a:gd name="connsiteX2" fmla="*/ 41429 w 260559"/>
              <a:gd name="connsiteY2" fmla="*/ 105350 h 160252"/>
              <a:gd name="connsiteX3" fmla="*/ 260504 w 260559"/>
              <a:gd name="connsiteY3" fmla="*/ 575 h 16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59" h="160252">
                <a:moveTo>
                  <a:pt x="260504" y="575"/>
                </a:moveTo>
                <a:cubicBezTo>
                  <a:pt x="256800" y="9042"/>
                  <a:pt x="55716" y="138688"/>
                  <a:pt x="19204" y="156150"/>
                </a:cubicBezTo>
                <a:cubicBezTo>
                  <a:pt x="-17308" y="173612"/>
                  <a:pt x="2800" y="131279"/>
                  <a:pt x="41429" y="105350"/>
                </a:cubicBezTo>
                <a:cubicBezTo>
                  <a:pt x="80058" y="79421"/>
                  <a:pt x="264208" y="-7892"/>
                  <a:pt x="26050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7" name="フリーフォーム: 図形 2356">
            <a:extLst>
              <a:ext uri="{FF2B5EF4-FFF2-40B4-BE49-F238E27FC236}">
                <a16:creationId xmlns:a16="http://schemas.microsoft.com/office/drawing/2014/main" id="{9526D860-F0E1-4051-A002-A04066970B7F}"/>
              </a:ext>
            </a:extLst>
          </p:cNvPr>
          <p:cNvSpPr/>
          <p:nvPr/>
        </p:nvSpPr>
        <p:spPr>
          <a:xfrm>
            <a:off x="5264018" y="10630699"/>
            <a:ext cx="394258" cy="409108"/>
          </a:xfrm>
          <a:custGeom>
            <a:avLst/>
            <a:gdLst>
              <a:gd name="connsiteX0" fmla="*/ 132 w 394258"/>
              <a:gd name="connsiteY0" fmla="*/ 2376 h 409108"/>
              <a:gd name="connsiteX1" fmla="*/ 279532 w 394258"/>
              <a:gd name="connsiteY1" fmla="*/ 323051 h 409108"/>
              <a:gd name="connsiteX2" fmla="*/ 393832 w 394258"/>
              <a:gd name="connsiteY2" fmla="*/ 402426 h 409108"/>
              <a:gd name="connsiteX3" fmla="*/ 244607 w 394258"/>
              <a:gd name="connsiteY3" fmla="*/ 189701 h 409108"/>
              <a:gd name="connsiteX4" fmla="*/ 132 w 394258"/>
              <a:gd name="connsiteY4" fmla="*/ 2376 h 40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58" h="409108">
                <a:moveTo>
                  <a:pt x="132" y="2376"/>
                </a:moveTo>
                <a:cubicBezTo>
                  <a:pt x="5953" y="24601"/>
                  <a:pt x="213915" y="256376"/>
                  <a:pt x="279532" y="323051"/>
                </a:cubicBezTo>
                <a:cubicBezTo>
                  <a:pt x="345149" y="389726"/>
                  <a:pt x="399653" y="424651"/>
                  <a:pt x="393832" y="402426"/>
                </a:cubicBezTo>
                <a:cubicBezTo>
                  <a:pt x="388011" y="380201"/>
                  <a:pt x="307578" y="260080"/>
                  <a:pt x="244607" y="189701"/>
                </a:cubicBezTo>
                <a:cubicBezTo>
                  <a:pt x="181636" y="119322"/>
                  <a:pt x="-5689" y="-19849"/>
                  <a:pt x="132" y="2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8" name="フリーフォーム: 図形 2357">
            <a:extLst>
              <a:ext uri="{FF2B5EF4-FFF2-40B4-BE49-F238E27FC236}">
                <a16:creationId xmlns:a16="http://schemas.microsoft.com/office/drawing/2014/main" id="{CBF0C868-CA29-4D51-AE16-B4C431E58F80}"/>
              </a:ext>
            </a:extLst>
          </p:cNvPr>
          <p:cNvSpPr/>
          <p:nvPr/>
        </p:nvSpPr>
        <p:spPr>
          <a:xfrm>
            <a:off x="5308497" y="9553188"/>
            <a:ext cx="82725" cy="1083543"/>
          </a:xfrm>
          <a:custGeom>
            <a:avLst/>
            <a:gdLst>
              <a:gd name="connsiteX0" fmla="*/ 50903 w 82725"/>
              <a:gd name="connsiteY0" fmla="*/ 22612 h 1083543"/>
              <a:gd name="connsiteX1" fmla="*/ 31853 w 82725"/>
              <a:gd name="connsiteY1" fmla="*/ 673487 h 1083543"/>
              <a:gd name="connsiteX2" fmla="*/ 9628 w 82725"/>
              <a:gd name="connsiteY2" fmla="*/ 1083062 h 1083543"/>
              <a:gd name="connsiteX3" fmla="*/ 3278 w 82725"/>
              <a:gd name="connsiteY3" fmla="*/ 749687 h 1083543"/>
              <a:gd name="connsiteX4" fmla="*/ 60428 w 82725"/>
              <a:gd name="connsiteY4" fmla="*/ 457587 h 1083543"/>
              <a:gd name="connsiteX5" fmla="*/ 82653 w 82725"/>
              <a:gd name="connsiteY5" fmla="*/ 178187 h 1083543"/>
              <a:gd name="connsiteX6" fmla="*/ 50903 w 82725"/>
              <a:gd name="connsiteY6" fmla="*/ 22612 h 10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25" h="1083543">
                <a:moveTo>
                  <a:pt x="50903" y="22612"/>
                </a:moveTo>
                <a:cubicBezTo>
                  <a:pt x="42436" y="105162"/>
                  <a:pt x="38732" y="496745"/>
                  <a:pt x="31853" y="673487"/>
                </a:cubicBezTo>
                <a:cubicBezTo>
                  <a:pt x="24974" y="850229"/>
                  <a:pt x="14391" y="1070362"/>
                  <a:pt x="9628" y="1083062"/>
                </a:cubicBezTo>
                <a:cubicBezTo>
                  <a:pt x="4865" y="1095762"/>
                  <a:pt x="-5189" y="853933"/>
                  <a:pt x="3278" y="749687"/>
                </a:cubicBezTo>
                <a:cubicBezTo>
                  <a:pt x="11745" y="645441"/>
                  <a:pt x="47199" y="552837"/>
                  <a:pt x="60428" y="457587"/>
                </a:cubicBezTo>
                <a:cubicBezTo>
                  <a:pt x="73657" y="362337"/>
                  <a:pt x="81066" y="251741"/>
                  <a:pt x="82653" y="178187"/>
                </a:cubicBezTo>
                <a:cubicBezTo>
                  <a:pt x="84241" y="104633"/>
                  <a:pt x="59370" y="-59938"/>
                  <a:pt x="50903" y="2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9" name="フリーフォーム: 図形 2358">
            <a:extLst>
              <a:ext uri="{FF2B5EF4-FFF2-40B4-BE49-F238E27FC236}">
                <a16:creationId xmlns:a16="http://schemas.microsoft.com/office/drawing/2014/main" id="{70F7F57B-F240-4594-85F9-EE56E676FA8D}"/>
              </a:ext>
            </a:extLst>
          </p:cNvPr>
          <p:cNvSpPr/>
          <p:nvPr/>
        </p:nvSpPr>
        <p:spPr>
          <a:xfrm>
            <a:off x="4765222" y="6893687"/>
            <a:ext cx="218661" cy="437535"/>
          </a:xfrm>
          <a:custGeom>
            <a:avLst/>
            <a:gdLst>
              <a:gd name="connsiteX0" fmla="*/ 2041 w 218661"/>
              <a:gd name="connsiteY0" fmla="*/ 4001 h 437535"/>
              <a:gd name="connsiteX1" fmla="*/ 162378 w 218661"/>
              <a:gd name="connsiteY1" fmla="*/ 164338 h 437535"/>
              <a:gd name="connsiteX2" fmla="*/ 216353 w 218661"/>
              <a:gd name="connsiteY2" fmla="*/ 377063 h 437535"/>
              <a:gd name="connsiteX3" fmla="*/ 208416 w 218661"/>
              <a:gd name="connsiteY3" fmla="*/ 429451 h 437535"/>
              <a:gd name="connsiteX4" fmla="*/ 205241 w 218661"/>
              <a:gd name="connsiteY4" fmla="*/ 435801 h 437535"/>
              <a:gd name="connsiteX5" fmla="*/ 202066 w 218661"/>
              <a:gd name="connsiteY5" fmla="*/ 413576 h 437535"/>
              <a:gd name="connsiteX6" fmla="*/ 167141 w 218661"/>
              <a:gd name="connsiteY6" fmla="*/ 310388 h 437535"/>
              <a:gd name="connsiteX7" fmla="*/ 76653 w 218661"/>
              <a:gd name="connsiteY7" fmla="*/ 69088 h 437535"/>
              <a:gd name="connsiteX8" fmla="*/ 2041 w 218661"/>
              <a:gd name="connsiteY8" fmla="*/ 4001 h 43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661" h="437535">
                <a:moveTo>
                  <a:pt x="2041" y="4001"/>
                </a:moveTo>
                <a:cubicBezTo>
                  <a:pt x="16329" y="19876"/>
                  <a:pt x="126659" y="102161"/>
                  <a:pt x="162378" y="164338"/>
                </a:cubicBezTo>
                <a:cubicBezTo>
                  <a:pt x="198097" y="226515"/>
                  <a:pt x="208680" y="332878"/>
                  <a:pt x="216353" y="377063"/>
                </a:cubicBezTo>
                <a:cubicBezTo>
                  <a:pt x="224026" y="421248"/>
                  <a:pt x="210268" y="419662"/>
                  <a:pt x="208416" y="429451"/>
                </a:cubicBezTo>
                <a:cubicBezTo>
                  <a:pt x="206564" y="439240"/>
                  <a:pt x="206299" y="438447"/>
                  <a:pt x="205241" y="435801"/>
                </a:cubicBezTo>
                <a:cubicBezTo>
                  <a:pt x="204183" y="433155"/>
                  <a:pt x="208416" y="434478"/>
                  <a:pt x="202066" y="413576"/>
                </a:cubicBezTo>
                <a:cubicBezTo>
                  <a:pt x="195716" y="392674"/>
                  <a:pt x="188043" y="367803"/>
                  <a:pt x="167141" y="310388"/>
                </a:cubicBezTo>
                <a:cubicBezTo>
                  <a:pt x="146239" y="252973"/>
                  <a:pt x="100995" y="116713"/>
                  <a:pt x="76653" y="69088"/>
                </a:cubicBezTo>
                <a:cubicBezTo>
                  <a:pt x="52311" y="21463"/>
                  <a:pt x="-12247" y="-11874"/>
                  <a:pt x="2041" y="40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0" name="フリーフォーム: 図形 2359">
            <a:extLst>
              <a:ext uri="{FF2B5EF4-FFF2-40B4-BE49-F238E27FC236}">
                <a16:creationId xmlns:a16="http://schemas.microsoft.com/office/drawing/2014/main" id="{FD17B08C-F3AC-4564-83E9-C194C5B9B5B3}"/>
              </a:ext>
            </a:extLst>
          </p:cNvPr>
          <p:cNvSpPr/>
          <p:nvPr/>
        </p:nvSpPr>
        <p:spPr>
          <a:xfrm>
            <a:off x="6023244" y="7175375"/>
            <a:ext cx="875939" cy="926113"/>
          </a:xfrm>
          <a:custGeom>
            <a:avLst/>
            <a:gdLst>
              <a:gd name="connsiteX0" fmla="*/ 822056 w 875939"/>
              <a:gd name="connsiteY0" fmla="*/ 125 h 926113"/>
              <a:gd name="connsiteX1" fmla="*/ 825231 w 875939"/>
              <a:gd name="connsiteY1" fmla="*/ 130300 h 926113"/>
              <a:gd name="connsiteX2" fmla="*/ 549006 w 875939"/>
              <a:gd name="connsiteY2" fmla="*/ 454150 h 926113"/>
              <a:gd name="connsiteX3" fmla="*/ 15606 w 875939"/>
              <a:gd name="connsiteY3" fmla="*/ 901825 h 926113"/>
              <a:gd name="connsiteX4" fmla="*/ 174356 w 875939"/>
              <a:gd name="connsiteY4" fmla="*/ 831975 h 926113"/>
              <a:gd name="connsiteX5" fmla="*/ 504556 w 875939"/>
              <a:gd name="connsiteY5" fmla="*/ 539875 h 926113"/>
              <a:gd name="connsiteX6" fmla="*/ 856981 w 875939"/>
              <a:gd name="connsiteY6" fmla="*/ 149350 h 926113"/>
              <a:gd name="connsiteX7" fmla="*/ 822056 w 875939"/>
              <a:gd name="connsiteY7" fmla="*/ 125 h 92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939" h="926113">
                <a:moveTo>
                  <a:pt x="822056" y="125"/>
                </a:moveTo>
                <a:cubicBezTo>
                  <a:pt x="816764" y="-3050"/>
                  <a:pt x="870739" y="54629"/>
                  <a:pt x="825231" y="130300"/>
                </a:cubicBezTo>
                <a:cubicBezTo>
                  <a:pt x="779723" y="205971"/>
                  <a:pt x="683943" y="325563"/>
                  <a:pt x="549006" y="454150"/>
                </a:cubicBezTo>
                <a:cubicBezTo>
                  <a:pt x="414068" y="582738"/>
                  <a:pt x="78048" y="838854"/>
                  <a:pt x="15606" y="901825"/>
                </a:cubicBezTo>
                <a:cubicBezTo>
                  <a:pt x="-46836" y="964796"/>
                  <a:pt x="92864" y="892300"/>
                  <a:pt x="174356" y="831975"/>
                </a:cubicBezTo>
                <a:cubicBezTo>
                  <a:pt x="255848" y="771650"/>
                  <a:pt x="390785" y="653646"/>
                  <a:pt x="504556" y="539875"/>
                </a:cubicBezTo>
                <a:cubicBezTo>
                  <a:pt x="618327" y="426104"/>
                  <a:pt x="800889" y="238250"/>
                  <a:pt x="856981" y="149350"/>
                </a:cubicBezTo>
                <a:cubicBezTo>
                  <a:pt x="913073" y="60450"/>
                  <a:pt x="827348" y="3300"/>
                  <a:pt x="82205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1" name="フリーフォーム: 図形 2360">
            <a:extLst>
              <a:ext uri="{FF2B5EF4-FFF2-40B4-BE49-F238E27FC236}">
                <a16:creationId xmlns:a16="http://schemas.microsoft.com/office/drawing/2014/main" id="{F273B7A6-AA54-4F07-8A88-DF9A3E68F1DD}"/>
              </a:ext>
            </a:extLst>
          </p:cNvPr>
          <p:cNvSpPr/>
          <p:nvPr/>
        </p:nvSpPr>
        <p:spPr>
          <a:xfrm>
            <a:off x="6064056" y="7311995"/>
            <a:ext cx="873582" cy="1044766"/>
          </a:xfrm>
          <a:custGeom>
            <a:avLst/>
            <a:gdLst>
              <a:gd name="connsiteX0" fmla="*/ 873319 w 873582"/>
              <a:gd name="connsiteY0" fmla="*/ 30 h 1044766"/>
              <a:gd name="connsiteX1" fmla="*/ 304994 w 873582"/>
              <a:gd name="connsiteY1" fmla="*/ 593755 h 1044766"/>
              <a:gd name="connsiteX2" fmla="*/ 63694 w 873582"/>
              <a:gd name="connsiteY2" fmla="*/ 812830 h 1044766"/>
              <a:gd name="connsiteX3" fmla="*/ 194 w 873582"/>
              <a:gd name="connsiteY3" fmla="*/ 1044605 h 1044766"/>
              <a:gd name="connsiteX4" fmla="*/ 76394 w 873582"/>
              <a:gd name="connsiteY4" fmla="*/ 844580 h 1044766"/>
              <a:gd name="connsiteX5" fmla="*/ 374844 w 873582"/>
              <a:gd name="connsiteY5" fmla="*/ 568355 h 1044766"/>
              <a:gd name="connsiteX6" fmla="*/ 873319 w 873582"/>
              <a:gd name="connsiteY6" fmla="*/ 30 h 10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582" h="1044766">
                <a:moveTo>
                  <a:pt x="873319" y="30"/>
                </a:moveTo>
                <a:cubicBezTo>
                  <a:pt x="861677" y="4263"/>
                  <a:pt x="439931" y="458288"/>
                  <a:pt x="304994" y="593755"/>
                </a:cubicBezTo>
                <a:cubicBezTo>
                  <a:pt x="170057" y="729222"/>
                  <a:pt x="114494" y="737688"/>
                  <a:pt x="63694" y="812830"/>
                </a:cubicBezTo>
                <a:cubicBezTo>
                  <a:pt x="12894" y="887972"/>
                  <a:pt x="-1923" y="1039313"/>
                  <a:pt x="194" y="1044605"/>
                </a:cubicBezTo>
                <a:cubicBezTo>
                  <a:pt x="2311" y="1049897"/>
                  <a:pt x="13952" y="923955"/>
                  <a:pt x="76394" y="844580"/>
                </a:cubicBezTo>
                <a:cubicBezTo>
                  <a:pt x="138836" y="765205"/>
                  <a:pt x="241494" y="706997"/>
                  <a:pt x="374844" y="568355"/>
                </a:cubicBezTo>
                <a:cubicBezTo>
                  <a:pt x="508194" y="429713"/>
                  <a:pt x="884961" y="-4203"/>
                  <a:pt x="87331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: 図形 2361">
            <a:extLst>
              <a:ext uri="{FF2B5EF4-FFF2-40B4-BE49-F238E27FC236}">
                <a16:creationId xmlns:a16="http://schemas.microsoft.com/office/drawing/2014/main" id="{A7847C4C-EA57-4747-80C9-B7F5AF00FBC5}"/>
              </a:ext>
            </a:extLst>
          </p:cNvPr>
          <p:cNvSpPr/>
          <p:nvPr/>
        </p:nvSpPr>
        <p:spPr>
          <a:xfrm>
            <a:off x="6008427" y="8326239"/>
            <a:ext cx="62191" cy="752252"/>
          </a:xfrm>
          <a:custGeom>
            <a:avLst/>
            <a:gdLst>
              <a:gd name="connsiteX0" fmla="*/ 62173 w 62191"/>
              <a:gd name="connsiteY0" fmla="*/ 33536 h 752252"/>
              <a:gd name="connsiteX1" fmla="*/ 41536 w 62191"/>
              <a:gd name="connsiteY1" fmla="*/ 90686 h 752252"/>
              <a:gd name="connsiteX2" fmla="*/ 1848 w 62191"/>
              <a:gd name="connsiteY2" fmla="*/ 711399 h 752252"/>
              <a:gd name="connsiteX3" fmla="*/ 9786 w 62191"/>
              <a:gd name="connsiteY3" fmla="*/ 659011 h 752252"/>
              <a:gd name="connsiteX4" fmla="*/ 38361 w 62191"/>
              <a:gd name="connsiteY4" fmla="*/ 382786 h 752252"/>
              <a:gd name="connsiteX5" fmla="*/ 62173 w 62191"/>
              <a:gd name="connsiteY5" fmla="*/ 33536 h 7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91" h="752252">
                <a:moveTo>
                  <a:pt x="62173" y="33536"/>
                </a:moveTo>
                <a:cubicBezTo>
                  <a:pt x="62702" y="-15147"/>
                  <a:pt x="51590" y="-22291"/>
                  <a:pt x="41536" y="90686"/>
                </a:cubicBezTo>
                <a:cubicBezTo>
                  <a:pt x="31482" y="203663"/>
                  <a:pt x="7140" y="616678"/>
                  <a:pt x="1848" y="711399"/>
                </a:cubicBezTo>
                <a:cubicBezTo>
                  <a:pt x="-3444" y="806120"/>
                  <a:pt x="3700" y="713780"/>
                  <a:pt x="9786" y="659011"/>
                </a:cubicBezTo>
                <a:cubicBezTo>
                  <a:pt x="15871" y="604242"/>
                  <a:pt x="28307" y="488884"/>
                  <a:pt x="38361" y="382786"/>
                </a:cubicBezTo>
                <a:cubicBezTo>
                  <a:pt x="48415" y="276688"/>
                  <a:pt x="61644" y="82219"/>
                  <a:pt x="62173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: 図形 2362">
            <a:extLst>
              <a:ext uri="{FF2B5EF4-FFF2-40B4-BE49-F238E27FC236}">
                <a16:creationId xmlns:a16="http://schemas.microsoft.com/office/drawing/2014/main" id="{C537E1A3-CF11-48B8-9737-DCFB3DA75C95}"/>
              </a:ext>
            </a:extLst>
          </p:cNvPr>
          <p:cNvSpPr/>
          <p:nvPr/>
        </p:nvSpPr>
        <p:spPr>
          <a:xfrm>
            <a:off x="5945088" y="8093534"/>
            <a:ext cx="123461" cy="993611"/>
          </a:xfrm>
          <a:custGeom>
            <a:avLst/>
            <a:gdLst>
              <a:gd name="connsiteX0" fmla="*/ 89000 w 123461"/>
              <a:gd name="connsiteY0" fmla="*/ 7479 h 993611"/>
              <a:gd name="connsiteX1" fmla="*/ 79475 w 123461"/>
              <a:gd name="connsiteY1" fmla="*/ 212266 h 993611"/>
              <a:gd name="connsiteX2" fmla="*/ 62012 w 123461"/>
              <a:gd name="connsiteY2" fmla="*/ 318629 h 993611"/>
              <a:gd name="connsiteX3" fmla="*/ 20737 w 123461"/>
              <a:gd name="connsiteY3" fmla="*/ 612316 h 993611"/>
              <a:gd name="connsiteX4" fmla="*/ 100 w 123461"/>
              <a:gd name="connsiteY4" fmla="*/ 886954 h 993611"/>
              <a:gd name="connsiteX5" fmla="*/ 12800 w 123461"/>
              <a:gd name="connsiteY5" fmla="*/ 993316 h 993611"/>
              <a:gd name="connsiteX6" fmla="*/ 11212 w 123461"/>
              <a:gd name="connsiteY6" fmla="*/ 859966 h 993611"/>
              <a:gd name="connsiteX7" fmla="*/ 50900 w 123461"/>
              <a:gd name="connsiteY7" fmla="*/ 620254 h 993611"/>
              <a:gd name="connsiteX8" fmla="*/ 122337 w 123461"/>
              <a:gd name="connsiteY8" fmla="*/ 102729 h 993611"/>
              <a:gd name="connsiteX9" fmla="*/ 89000 w 123461"/>
              <a:gd name="connsiteY9" fmla="*/ 7479 h 99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461" h="993611">
                <a:moveTo>
                  <a:pt x="89000" y="7479"/>
                </a:moveTo>
                <a:cubicBezTo>
                  <a:pt x="81856" y="25735"/>
                  <a:pt x="83973" y="160408"/>
                  <a:pt x="79475" y="212266"/>
                </a:cubicBezTo>
                <a:cubicBezTo>
                  <a:pt x="74977" y="264124"/>
                  <a:pt x="71802" y="251954"/>
                  <a:pt x="62012" y="318629"/>
                </a:cubicBezTo>
                <a:cubicBezTo>
                  <a:pt x="52222" y="385304"/>
                  <a:pt x="31056" y="517595"/>
                  <a:pt x="20737" y="612316"/>
                </a:cubicBezTo>
                <a:cubicBezTo>
                  <a:pt x="10418" y="707037"/>
                  <a:pt x="1423" y="823454"/>
                  <a:pt x="100" y="886954"/>
                </a:cubicBezTo>
                <a:cubicBezTo>
                  <a:pt x="-1223" y="950454"/>
                  <a:pt x="10948" y="997814"/>
                  <a:pt x="12800" y="993316"/>
                </a:cubicBezTo>
                <a:cubicBezTo>
                  <a:pt x="14652" y="988818"/>
                  <a:pt x="4862" y="922143"/>
                  <a:pt x="11212" y="859966"/>
                </a:cubicBezTo>
                <a:cubicBezTo>
                  <a:pt x="17562" y="797789"/>
                  <a:pt x="32379" y="746460"/>
                  <a:pt x="50900" y="620254"/>
                </a:cubicBezTo>
                <a:cubicBezTo>
                  <a:pt x="69421" y="494048"/>
                  <a:pt x="114664" y="206975"/>
                  <a:pt x="122337" y="102729"/>
                </a:cubicBezTo>
                <a:cubicBezTo>
                  <a:pt x="130010" y="-1517"/>
                  <a:pt x="96144" y="-10777"/>
                  <a:pt x="89000" y="7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: 図形 2363">
            <a:extLst>
              <a:ext uri="{FF2B5EF4-FFF2-40B4-BE49-F238E27FC236}">
                <a16:creationId xmlns:a16="http://schemas.microsoft.com/office/drawing/2014/main" id="{3E465B57-8934-4B8B-9B40-5B655F69B5A5}"/>
              </a:ext>
            </a:extLst>
          </p:cNvPr>
          <p:cNvSpPr/>
          <p:nvPr/>
        </p:nvSpPr>
        <p:spPr>
          <a:xfrm>
            <a:off x="5936845" y="9071085"/>
            <a:ext cx="75077" cy="860321"/>
          </a:xfrm>
          <a:custGeom>
            <a:avLst/>
            <a:gdLst>
              <a:gd name="connsiteX0" fmla="*/ 73430 w 75077"/>
              <a:gd name="connsiteY0" fmla="*/ 3065 h 860321"/>
              <a:gd name="connsiteX1" fmla="*/ 30568 w 75077"/>
              <a:gd name="connsiteY1" fmla="*/ 449153 h 860321"/>
              <a:gd name="connsiteX2" fmla="*/ 9930 w 75077"/>
              <a:gd name="connsiteY2" fmla="*/ 669815 h 860321"/>
              <a:gd name="connsiteX3" fmla="*/ 405 w 75077"/>
              <a:gd name="connsiteY3" fmla="*/ 860315 h 860321"/>
              <a:gd name="connsiteX4" fmla="*/ 22630 w 75077"/>
              <a:gd name="connsiteY4" fmla="*/ 663465 h 860321"/>
              <a:gd name="connsiteX5" fmla="*/ 62318 w 75077"/>
              <a:gd name="connsiteY5" fmla="*/ 271353 h 860321"/>
              <a:gd name="connsiteX6" fmla="*/ 73430 w 75077"/>
              <a:gd name="connsiteY6" fmla="*/ 3065 h 8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77" h="860321">
                <a:moveTo>
                  <a:pt x="73430" y="3065"/>
                </a:moveTo>
                <a:cubicBezTo>
                  <a:pt x="68138" y="32698"/>
                  <a:pt x="41151" y="338028"/>
                  <a:pt x="30568" y="449153"/>
                </a:cubicBezTo>
                <a:cubicBezTo>
                  <a:pt x="19985" y="560278"/>
                  <a:pt x="14957" y="601288"/>
                  <a:pt x="9930" y="669815"/>
                </a:cubicBezTo>
                <a:cubicBezTo>
                  <a:pt x="4903" y="738342"/>
                  <a:pt x="-1712" y="861373"/>
                  <a:pt x="405" y="860315"/>
                </a:cubicBezTo>
                <a:cubicBezTo>
                  <a:pt x="2522" y="859257"/>
                  <a:pt x="12311" y="761625"/>
                  <a:pt x="22630" y="663465"/>
                </a:cubicBezTo>
                <a:cubicBezTo>
                  <a:pt x="32949" y="565305"/>
                  <a:pt x="54380" y="376922"/>
                  <a:pt x="62318" y="271353"/>
                </a:cubicBezTo>
                <a:cubicBezTo>
                  <a:pt x="70255" y="165784"/>
                  <a:pt x="78722" y="-26568"/>
                  <a:pt x="73430" y="3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5" name="フリーフォーム: 図形 2364">
            <a:extLst>
              <a:ext uri="{FF2B5EF4-FFF2-40B4-BE49-F238E27FC236}">
                <a16:creationId xmlns:a16="http://schemas.microsoft.com/office/drawing/2014/main" id="{5E8B6CD2-BBC6-40BF-AC50-48A18971DD92}"/>
              </a:ext>
            </a:extLst>
          </p:cNvPr>
          <p:cNvSpPr/>
          <p:nvPr/>
        </p:nvSpPr>
        <p:spPr>
          <a:xfrm>
            <a:off x="5886395" y="9081913"/>
            <a:ext cx="65145" cy="829343"/>
          </a:xfrm>
          <a:custGeom>
            <a:avLst/>
            <a:gdLst>
              <a:gd name="connsiteX0" fmla="*/ 65143 w 65145"/>
              <a:gd name="connsiteY0" fmla="*/ 175 h 829343"/>
              <a:gd name="connsiteX1" fmla="*/ 41330 w 65145"/>
              <a:gd name="connsiteY1" fmla="*/ 130350 h 829343"/>
              <a:gd name="connsiteX2" fmla="*/ 33393 w 65145"/>
              <a:gd name="connsiteY2" fmla="*/ 420862 h 829343"/>
              <a:gd name="connsiteX3" fmla="*/ 12755 w 65145"/>
              <a:gd name="connsiteY3" fmla="*/ 685975 h 829343"/>
              <a:gd name="connsiteX4" fmla="*/ 55 w 65145"/>
              <a:gd name="connsiteY4" fmla="*/ 828850 h 829343"/>
              <a:gd name="connsiteX5" fmla="*/ 17518 w 65145"/>
              <a:gd name="connsiteY5" fmla="*/ 717725 h 829343"/>
              <a:gd name="connsiteX6" fmla="*/ 15930 w 65145"/>
              <a:gd name="connsiteY6" fmla="*/ 354187 h 829343"/>
              <a:gd name="connsiteX7" fmla="*/ 39743 w 65145"/>
              <a:gd name="connsiteY7" fmla="*/ 154162 h 829343"/>
              <a:gd name="connsiteX8" fmla="*/ 65143 w 65145"/>
              <a:gd name="connsiteY8" fmla="*/ 175 h 8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45" h="829343">
                <a:moveTo>
                  <a:pt x="65143" y="175"/>
                </a:moveTo>
                <a:cubicBezTo>
                  <a:pt x="65407" y="-3794"/>
                  <a:pt x="46622" y="60236"/>
                  <a:pt x="41330" y="130350"/>
                </a:cubicBezTo>
                <a:cubicBezTo>
                  <a:pt x="36038" y="200464"/>
                  <a:pt x="38156" y="328258"/>
                  <a:pt x="33393" y="420862"/>
                </a:cubicBezTo>
                <a:cubicBezTo>
                  <a:pt x="28630" y="513466"/>
                  <a:pt x="18311" y="617977"/>
                  <a:pt x="12755" y="685975"/>
                </a:cubicBezTo>
                <a:cubicBezTo>
                  <a:pt x="7199" y="753973"/>
                  <a:pt x="-739" y="823558"/>
                  <a:pt x="55" y="828850"/>
                </a:cubicBezTo>
                <a:cubicBezTo>
                  <a:pt x="849" y="834142"/>
                  <a:pt x="14872" y="796835"/>
                  <a:pt x="17518" y="717725"/>
                </a:cubicBezTo>
                <a:cubicBezTo>
                  <a:pt x="20164" y="638615"/>
                  <a:pt x="12226" y="448114"/>
                  <a:pt x="15930" y="354187"/>
                </a:cubicBezTo>
                <a:cubicBezTo>
                  <a:pt x="19634" y="260260"/>
                  <a:pt x="29160" y="209989"/>
                  <a:pt x="39743" y="154162"/>
                </a:cubicBezTo>
                <a:cubicBezTo>
                  <a:pt x="50326" y="98335"/>
                  <a:pt x="64879" y="4144"/>
                  <a:pt x="6514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: 図形 2365">
            <a:extLst>
              <a:ext uri="{FF2B5EF4-FFF2-40B4-BE49-F238E27FC236}">
                <a16:creationId xmlns:a16="http://schemas.microsoft.com/office/drawing/2014/main" id="{935FC17F-4E9B-43CF-912D-F2829BCFA7B1}"/>
              </a:ext>
            </a:extLst>
          </p:cNvPr>
          <p:cNvSpPr/>
          <p:nvPr/>
        </p:nvSpPr>
        <p:spPr>
          <a:xfrm>
            <a:off x="5877215" y="9901238"/>
            <a:ext cx="60161" cy="779601"/>
          </a:xfrm>
          <a:custGeom>
            <a:avLst/>
            <a:gdLst>
              <a:gd name="connsiteX0" fmla="*/ 60035 w 60161"/>
              <a:gd name="connsiteY0" fmla="*/ 0 h 779601"/>
              <a:gd name="connsiteX1" fmla="*/ 29873 w 60161"/>
              <a:gd name="connsiteY1" fmla="*/ 288925 h 779601"/>
              <a:gd name="connsiteX2" fmla="*/ 10823 w 60161"/>
              <a:gd name="connsiteY2" fmla="*/ 550862 h 779601"/>
              <a:gd name="connsiteX3" fmla="*/ 1298 w 60161"/>
              <a:gd name="connsiteY3" fmla="*/ 663575 h 779601"/>
              <a:gd name="connsiteX4" fmla="*/ 39398 w 60161"/>
              <a:gd name="connsiteY4" fmla="*/ 779462 h 779601"/>
              <a:gd name="connsiteX5" fmla="*/ 15585 w 60161"/>
              <a:gd name="connsiteY5" fmla="*/ 639762 h 779601"/>
              <a:gd name="connsiteX6" fmla="*/ 39398 w 60161"/>
              <a:gd name="connsiteY6" fmla="*/ 288925 h 779601"/>
              <a:gd name="connsiteX7" fmla="*/ 60035 w 60161"/>
              <a:gd name="connsiteY7" fmla="*/ 0 h 77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61" h="779601">
                <a:moveTo>
                  <a:pt x="60035" y="0"/>
                </a:moveTo>
                <a:cubicBezTo>
                  <a:pt x="58448" y="0"/>
                  <a:pt x="38075" y="197115"/>
                  <a:pt x="29873" y="288925"/>
                </a:cubicBezTo>
                <a:cubicBezTo>
                  <a:pt x="21671" y="380735"/>
                  <a:pt x="15585" y="488420"/>
                  <a:pt x="10823" y="550862"/>
                </a:cubicBezTo>
                <a:cubicBezTo>
                  <a:pt x="6061" y="613304"/>
                  <a:pt x="-3465" y="625475"/>
                  <a:pt x="1298" y="663575"/>
                </a:cubicBezTo>
                <a:cubicBezTo>
                  <a:pt x="6060" y="701675"/>
                  <a:pt x="37017" y="783431"/>
                  <a:pt x="39398" y="779462"/>
                </a:cubicBezTo>
                <a:cubicBezTo>
                  <a:pt x="41779" y="775493"/>
                  <a:pt x="15585" y="721518"/>
                  <a:pt x="15585" y="639762"/>
                </a:cubicBezTo>
                <a:cubicBezTo>
                  <a:pt x="15585" y="558006"/>
                  <a:pt x="30931" y="393435"/>
                  <a:pt x="39398" y="288925"/>
                </a:cubicBezTo>
                <a:cubicBezTo>
                  <a:pt x="47865" y="184415"/>
                  <a:pt x="61622" y="0"/>
                  <a:pt x="600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: 図形 2366">
            <a:extLst>
              <a:ext uri="{FF2B5EF4-FFF2-40B4-BE49-F238E27FC236}">
                <a16:creationId xmlns:a16="http://schemas.microsoft.com/office/drawing/2014/main" id="{DFE33FF5-D82C-4C06-A348-D52ABD88CEDF}"/>
              </a:ext>
            </a:extLst>
          </p:cNvPr>
          <p:cNvSpPr/>
          <p:nvPr/>
        </p:nvSpPr>
        <p:spPr>
          <a:xfrm>
            <a:off x="5814696" y="9874686"/>
            <a:ext cx="89504" cy="790255"/>
          </a:xfrm>
          <a:custGeom>
            <a:avLst/>
            <a:gdLst>
              <a:gd name="connsiteX0" fmla="*/ 43179 w 89504"/>
              <a:gd name="connsiteY0" fmla="*/ 1152 h 790255"/>
              <a:gd name="connsiteX1" fmla="*/ 89217 w 89504"/>
              <a:gd name="connsiteY1" fmla="*/ 137677 h 790255"/>
              <a:gd name="connsiteX2" fmla="*/ 62229 w 89504"/>
              <a:gd name="connsiteY2" fmla="*/ 193239 h 790255"/>
              <a:gd name="connsiteX3" fmla="*/ 52704 w 89504"/>
              <a:gd name="connsiteY3" fmla="*/ 461527 h 790255"/>
              <a:gd name="connsiteX4" fmla="*/ 24129 w 89504"/>
              <a:gd name="connsiteY4" fmla="*/ 505977 h 790255"/>
              <a:gd name="connsiteX5" fmla="*/ 30479 w 89504"/>
              <a:gd name="connsiteY5" fmla="*/ 790139 h 790255"/>
              <a:gd name="connsiteX6" fmla="*/ 317 w 89504"/>
              <a:gd name="connsiteY6" fmla="*/ 539314 h 790255"/>
              <a:gd name="connsiteX7" fmla="*/ 52704 w 89504"/>
              <a:gd name="connsiteY7" fmla="*/ 418664 h 790255"/>
              <a:gd name="connsiteX8" fmla="*/ 68579 w 89504"/>
              <a:gd name="connsiteY8" fmla="*/ 91639 h 790255"/>
              <a:gd name="connsiteX9" fmla="*/ 43179 w 89504"/>
              <a:gd name="connsiteY9" fmla="*/ 1152 h 7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504" h="790255">
                <a:moveTo>
                  <a:pt x="43179" y="1152"/>
                </a:moveTo>
                <a:cubicBezTo>
                  <a:pt x="46619" y="8825"/>
                  <a:pt x="86042" y="105663"/>
                  <a:pt x="89217" y="137677"/>
                </a:cubicBezTo>
                <a:cubicBezTo>
                  <a:pt x="92392" y="169692"/>
                  <a:pt x="68314" y="139264"/>
                  <a:pt x="62229" y="193239"/>
                </a:cubicBezTo>
                <a:cubicBezTo>
                  <a:pt x="56144" y="247214"/>
                  <a:pt x="59054" y="409404"/>
                  <a:pt x="52704" y="461527"/>
                </a:cubicBezTo>
                <a:cubicBezTo>
                  <a:pt x="46354" y="513650"/>
                  <a:pt x="27833" y="451208"/>
                  <a:pt x="24129" y="505977"/>
                </a:cubicBezTo>
                <a:cubicBezTo>
                  <a:pt x="20425" y="560746"/>
                  <a:pt x="34448" y="784583"/>
                  <a:pt x="30479" y="790139"/>
                </a:cubicBezTo>
                <a:cubicBezTo>
                  <a:pt x="26510" y="795695"/>
                  <a:pt x="-3387" y="601226"/>
                  <a:pt x="317" y="539314"/>
                </a:cubicBezTo>
                <a:cubicBezTo>
                  <a:pt x="4021" y="477402"/>
                  <a:pt x="41327" y="493276"/>
                  <a:pt x="52704" y="418664"/>
                </a:cubicBezTo>
                <a:cubicBezTo>
                  <a:pt x="64081" y="344052"/>
                  <a:pt x="68843" y="159108"/>
                  <a:pt x="68579" y="91639"/>
                </a:cubicBezTo>
                <a:cubicBezTo>
                  <a:pt x="68315" y="24170"/>
                  <a:pt x="39739" y="-6521"/>
                  <a:pt x="43179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: 図形 2367">
            <a:extLst>
              <a:ext uri="{FF2B5EF4-FFF2-40B4-BE49-F238E27FC236}">
                <a16:creationId xmlns:a16="http://schemas.microsoft.com/office/drawing/2014/main" id="{040C16B9-C434-4323-92AC-922F0236DADA}"/>
              </a:ext>
            </a:extLst>
          </p:cNvPr>
          <p:cNvSpPr/>
          <p:nvPr/>
        </p:nvSpPr>
        <p:spPr>
          <a:xfrm>
            <a:off x="3045943" y="7527480"/>
            <a:ext cx="1054817" cy="673086"/>
          </a:xfrm>
          <a:custGeom>
            <a:avLst/>
            <a:gdLst>
              <a:gd name="connsiteX0" fmla="*/ 54445 w 1054817"/>
              <a:gd name="connsiteY0" fmla="*/ 2033 h 673086"/>
              <a:gd name="connsiteX1" fmla="*/ 27457 w 1054817"/>
              <a:gd name="connsiteY1" fmla="*/ 67120 h 673086"/>
              <a:gd name="connsiteX2" fmla="*/ 316382 w 1054817"/>
              <a:gd name="connsiteY2" fmla="*/ 252858 h 673086"/>
              <a:gd name="connsiteX3" fmla="*/ 1008532 w 1054817"/>
              <a:gd name="connsiteY3" fmla="*/ 648145 h 673086"/>
              <a:gd name="connsiteX4" fmla="*/ 992657 w 1054817"/>
              <a:gd name="connsiteY4" fmla="*/ 633858 h 673086"/>
              <a:gd name="connsiteX5" fmla="*/ 73495 w 1054817"/>
              <a:gd name="connsiteY5" fmla="*/ 132208 h 673086"/>
              <a:gd name="connsiteX6" fmla="*/ 54445 w 1054817"/>
              <a:gd name="connsiteY6" fmla="*/ 2033 h 6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817" h="673086">
                <a:moveTo>
                  <a:pt x="54445" y="2033"/>
                </a:moveTo>
                <a:cubicBezTo>
                  <a:pt x="46772" y="-8815"/>
                  <a:pt x="-16199" y="25316"/>
                  <a:pt x="27457" y="67120"/>
                </a:cubicBezTo>
                <a:cubicBezTo>
                  <a:pt x="71113" y="108924"/>
                  <a:pt x="152870" y="156021"/>
                  <a:pt x="316382" y="252858"/>
                </a:cubicBezTo>
                <a:cubicBezTo>
                  <a:pt x="479894" y="349695"/>
                  <a:pt x="895820" y="584645"/>
                  <a:pt x="1008532" y="648145"/>
                </a:cubicBezTo>
                <a:cubicBezTo>
                  <a:pt x="1121244" y="711645"/>
                  <a:pt x="992657" y="633858"/>
                  <a:pt x="992657" y="633858"/>
                </a:cubicBezTo>
                <a:cubicBezTo>
                  <a:pt x="836817" y="547868"/>
                  <a:pt x="231186" y="237248"/>
                  <a:pt x="73495" y="132208"/>
                </a:cubicBezTo>
                <a:cubicBezTo>
                  <a:pt x="-84196" y="27168"/>
                  <a:pt x="62118" y="12881"/>
                  <a:pt x="54445" y="2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: 図形 2368">
            <a:extLst>
              <a:ext uri="{FF2B5EF4-FFF2-40B4-BE49-F238E27FC236}">
                <a16:creationId xmlns:a16="http://schemas.microsoft.com/office/drawing/2014/main" id="{7A1E79D9-5E2E-4BB1-829A-C88727AF4466}"/>
              </a:ext>
            </a:extLst>
          </p:cNvPr>
          <p:cNvSpPr/>
          <p:nvPr/>
        </p:nvSpPr>
        <p:spPr>
          <a:xfrm>
            <a:off x="2989499" y="7581189"/>
            <a:ext cx="1060795" cy="683473"/>
          </a:xfrm>
          <a:custGeom>
            <a:avLst/>
            <a:gdLst>
              <a:gd name="connsiteX0" fmla="*/ 45801 w 1060795"/>
              <a:gd name="connsiteY0" fmla="*/ 3886 h 683473"/>
              <a:gd name="connsiteX1" fmla="*/ 115651 w 1060795"/>
              <a:gd name="connsiteY1" fmla="*/ 130886 h 683473"/>
              <a:gd name="connsiteX2" fmla="*/ 971314 w 1060795"/>
              <a:gd name="connsiteY2" fmla="*/ 608724 h 683473"/>
              <a:gd name="connsiteX3" fmla="*/ 1037989 w 1060795"/>
              <a:gd name="connsiteY3" fmla="*/ 680161 h 683473"/>
              <a:gd name="connsiteX4" fmla="*/ 1001476 w 1060795"/>
              <a:gd name="connsiteY4" fmla="*/ 638886 h 683473"/>
              <a:gd name="connsiteX5" fmla="*/ 579201 w 1060795"/>
              <a:gd name="connsiteY5" fmla="*/ 362661 h 683473"/>
              <a:gd name="connsiteX6" fmla="*/ 42626 w 1060795"/>
              <a:gd name="connsiteY6" fmla="*/ 61036 h 683473"/>
              <a:gd name="connsiteX7" fmla="*/ 45801 w 1060795"/>
              <a:gd name="connsiteY7" fmla="*/ 3886 h 68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795" h="683473">
                <a:moveTo>
                  <a:pt x="45801" y="3886"/>
                </a:moveTo>
                <a:cubicBezTo>
                  <a:pt x="57972" y="15528"/>
                  <a:pt x="-38601" y="30080"/>
                  <a:pt x="115651" y="130886"/>
                </a:cubicBezTo>
                <a:cubicBezTo>
                  <a:pt x="269903" y="231692"/>
                  <a:pt x="817591" y="517178"/>
                  <a:pt x="971314" y="608724"/>
                </a:cubicBezTo>
                <a:cubicBezTo>
                  <a:pt x="1125037" y="700270"/>
                  <a:pt x="1032962" y="675134"/>
                  <a:pt x="1037989" y="680161"/>
                </a:cubicBezTo>
                <a:cubicBezTo>
                  <a:pt x="1043016" y="685188"/>
                  <a:pt x="1077941" y="691803"/>
                  <a:pt x="1001476" y="638886"/>
                </a:cubicBezTo>
                <a:cubicBezTo>
                  <a:pt x="925011" y="585969"/>
                  <a:pt x="739009" y="458969"/>
                  <a:pt x="579201" y="362661"/>
                </a:cubicBezTo>
                <a:cubicBezTo>
                  <a:pt x="419393" y="266353"/>
                  <a:pt x="134172" y="116598"/>
                  <a:pt x="42626" y="61036"/>
                </a:cubicBezTo>
                <a:cubicBezTo>
                  <a:pt x="-48920" y="5474"/>
                  <a:pt x="33630" y="-7756"/>
                  <a:pt x="45801" y="3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: 図形 2369">
            <a:extLst>
              <a:ext uri="{FF2B5EF4-FFF2-40B4-BE49-F238E27FC236}">
                <a16:creationId xmlns:a16="http://schemas.microsoft.com/office/drawing/2014/main" id="{2F551009-233C-4C42-A29C-F792F28E71EC}"/>
              </a:ext>
            </a:extLst>
          </p:cNvPr>
          <p:cNvSpPr/>
          <p:nvPr/>
        </p:nvSpPr>
        <p:spPr>
          <a:xfrm>
            <a:off x="4076386" y="8174248"/>
            <a:ext cx="164104" cy="836841"/>
          </a:xfrm>
          <a:custGeom>
            <a:avLst/>
            <a:gdLst>
              <a:gd name="connsiteX0" fmla="*/ 314 w 164104"/>
              <a:gd name="connsiteY0" fmla="*/ 4552 h 836841"/>
              <a:gd name="connsiteX1" fmla="*/ 116202 w 164104"/>
              <a:gd name="connsiteY1" fmla="*/ 587165 h 836841"/>
              <a:gd name="connsiteX2" fmla="*/ 141602 w 164104"/>
              <a:gd name="connsiteY2" fmla="*/ 749090 h 836841"/>
              <a:gd name="connsiteX3" fmla="*/ 163827 w 164104"/>
              <a:gd name="connsiteY3" fmla="*/ 833227 h 836841"/>
              <a:gd name="connsiteX4" fmla="*/ 125727 w 164104"/>
              <a:gd name="connsiteY4" fmla="*/ 633202 h 836841"/>
              <a:gd name="connsiteX5" fmla="*/ 82864 w 164104"/>
              <a:gd name="connsiteY5" fmla="*/ 331577 h 836841"/>
              <a:gd name="connsiteX6" fmla="*/ 314 w 164104"/>
              <a:gd name="connsiteY6" fmla="*/ 4552 h 83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04" h="836841">
                <a:moveTo>
                  <a:pt x="314" y="4552"/>
                </a:moveTo>
                <a:cubicBezTo>
                  <a:pt x="5870" y="47150"/>
                  <a:pt x="92654" y="463075"/>
                  <a:pt x="116202" y="587165"/>
                </a:cubicBezTo>
                <a:cubicBezTo>
                  <a:pt x="139750" y="711255"/>
                  <a:pt x="133665" y="708080"/>
                  <a:pt x="141602" y="749090"/>
                </a:cubicBezTo>
                <a:cubicBezTo>
                  <a:pt x="149540" y="790100"/>
                  <a:pt x="166473" y="852542"/>
                  <a:pt x="163827" y="833227"/>
                </a:cubicBezTo>
                <a:cubicBezTo>
                  <a:pt x="161181" y="813912"/>
                  <a:pt x="139221" y="716810"/>
                  <a:pt x="125727" y="633202"/>
                </a:cubicBezTo>
                <a:cubicBezTo>
                  <a:pt x="112233" y="549594"/>
                  <a:pt x="101385" y="433442"/>
                  <a:pt x="82864" y="331577"/>
                </a:cubicBezTo>
                <a:cubicBezTo>
                  <a:pt x="64343" y="229713"/>
                  <a:pt x="-5242" y="-38046"/>
                  <a:pt x="314" y="4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: 図形 2370">
            <a:extLst>
              <a:ext uri="{FF2B5EF4-FFF2-40B4-BE49-F238E27FC236}">
                <a16:creationId xmlns:a16="http://schemas.microsoft.com/office/drawing/2014/main" id="{DD023779-2668-4D9A-BAAB-5A384865A674}"/>
              </a:ext>
            </a:extLst>
          </p:cNvPr>
          <p:cNvSpPr/>
          <p:nvPr/>
        </p:nvSpPr>
        <p:spPr>
          <a:xfrm>
            <a:off x="4020097" y="8252260"/>
            <a:ext cx="176296" cy="809297"/>
          </a:xfrm>
          <a:custGeom>
            <a:avLst/>
            <a:gdLst>
              <a:gd name="connsiteX0" fmla="*/ 1041 w 176296"/>
              <a:gd name="connsiteY0" fmla="*/ 10678 h 809297"/>
              <a:gd name="connsiteX1" fmla="*/ 112166 w 176296"/>
              <a:gd name="connsiteY1" fmla="*/ 461528 h 809297"/>
              <a:gd name="connsiteX2" fmla="*/ 159791 w 176296"/>
              <a:gd name="connsiteY2" fmla="*/ 799665 h 809297"/>
              <a:gd name="connsiteX3" fmla="*/ 169316 w 176296"/>
              <a:gd name="connsiteY3" fmla="*/ 669490 h 809297"/>
              <a:gd name="connsiteX4" fmla="*/ 61366 w 176296"/>
              <a:gd name="connsiteY4" fmla="*/ 185303 h 809297"/>
              <a:gd name="connsiteX5" fmla="*/ 1041 w 176296"/>
              <a:gd name="connsiteY5" fmla="*/ 10678 h 80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96" h="809297">
                <a:moveTo>
                  <a:pt x="1041" y="10678"/>
                </a:moveTo>
                <a:cubicBezTo>
                  <a:pt x="9508" y="56715"/>
                  <a:pt x="85708" y="330030"/>
                  <a:pt x="112166" y="461528"/>
                </a:cubicBezTo>
                <a:cubicBezTo>
                  <a:pt x="138624" y="593026"/>
                  <a:pt x="150266" y="765005"/>
                  <a:pt x="159791" y="799665"/>
                </a:cubicBezTo>
                <a:cubicBezTo>
                  <a:pt x="169316" y="834325"/>
                  <a:pt x="185720" y="771884"/>
                  <a:pt x="169316" y="669490"/>
                </a:cubicBezTo>
                <a:cubicBezTo>
                  <a:pt x="152912" y="567096"/>
                  <a:pt x="84914" y="294841"/>
                  <a:pt x="61366" y="185303"/>
                </a:cubicBezTo>
                <a:cubicBezTo>
                  <a:pt x="37818" y="75765"/>
                  <a:pt x="-7426" y="-35359"/>
                  <a:pt x="1041" y="10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: 図形 2371">
            <a:extLst>
              <a:ext uri="{FF2B5EF4-FFF2-40B4-BE49-F238E27FC236}">
                <a16:creationId xmlns:a16="http://schemas.microsoft.com/office/drawing/2014/main" id="{F2B98035-DA05-4D1F-8B3E-5C5D8084F8EF}"/>
              </a:ext>
            </a:extLst>
          </p:cNvPr>
          <p:cNvSpPr/>
          <p:nvPr/>
        </p:nvSpPr>
        <p:spPr>
          <a:xfrm>
            <a:off x="4241102" y="8974746"/>
            <a:ext cx="39137" cy="650367"/>
          </a:xfrm>
          <a:custGeom>
            <a:avLst/>
            <a:gdLst>
              <a:gd name="connsiteX0" fmla="*/ 8636 w 39137"/>
              <a:gd name="connsiteY0" fmla="*/ 979 h 650367"/>
              <a:gd name="connsiteX1" fmla="*/ 698 w 39137"/>
              <a:gd name="connsiteY1" fmla="*/ 302604 h 650367"/>
              <a:gd name="connsiteX2" fmla="*/ 22923 w 39137"/>
              <a:gd name="connsiteY2" fmla="*/ 510567 h 650367"/>
              <a:gd name="connsiteX3" fmla="*/ 7048 w 39137"/>
              <a:gd name="connsiteY3" fmla="*/ 650267 h 650367"/>
              <a:gd name="connsiteX4" fmla="*/ 29273 w 39137"/>
              <a:gd name="connsiteY4" fmla="*/ 489929 h 650367"/>
              <a:gd name="connsiteX5" fmla="*/ 38798 w 39137"/>
              <a:gd name="connsiteY5" fmla="*/ 410554 h 650367"/>
              <a:gd name="connsiteX6" fmla="*/ 8636 w 39137"/>
              <a:gd name="connsiteY6" fmla="*/ 979 h 65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7" h="650367">
                <a:moveTo>
                  <a:pt x="8636" y="979"/>
                </a:moveTo>
                <a:cubicBezTo>
                  <a:pt x="2286" y="-17013"/>
                  <a:pt x="-1683" y="217673"/>
                  <a:pt x="698" y="302604"/>
                </a:cubicBezTo>
                <a:cubicBezTo>
                  <a:pt x="3079" y="387535"/>
                  <a:pt x="21865" y="452623"/>
                  <a:pt x="22923" y="510567"/>
                </a:cubicBezTo>
                <a:cubicBezTo>
                  <a:pt x="23981" y="568511"/>
                  <a:pt x="5990" y="653706"/>
                  <a:pt x="7048" y="650267"/>
                </a:cubicBezTo>
                <a:cubicBezTo>
                  <a:pt x="8106" y="646828"/>
                  <a:pt x="23981" y="529881"/>
                  <a:pt x="29273" y="489929"/>
                </a:cubicBezTo>
                <a:cubicBezTo>
                  <a:pt x="34565" y="449977"/>
                  <a:pt x="40650" y="491252"/>
                  <a:pt x="38798" y="410554"/>
                </a:cubicBezTo>
                <a:cubicBezTo>
                  <a:pt x="36946" y="329856"/>
                  <a:pt x="14986" y="18971"/>
                  <a:pt x="8636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: 図形 2372">
            <a:extLst>
              <a:ext uri="{FF2B5EF4-FFF2-40B4-BE49-F238E27FC236}">
                <a16:creationId xmlns:a16="http://schemas.microsoft.com/office/drawing/2014/main" id="{019E831D-3B9B-4C95-B397-7F890B348647}"/>
              </a:ext>
            </a:extLst>
          </p:cNvPr>
          <p:cNvSpPr/>
          <p:nvPr/>
        </p:nvSpPr>
        <p:spPr>
          <a:xfrm>
            <a:off x="4171603" y="8961102"/>
            <a:ext cx="62455" cy="771998"/>
          </a:xfrm>
          <a:custGeom>
            <a:avLst/>
            <a:gdLst>
              <a:gd name="connsiteX0" fmla="*/ 347 w 62455"/>
              <a:gd name="connsiteY0" fmla="*/ 336 h 771998"/>
              <a:gd name="connsiteX1" fmla="*/ 36860 w 62455"/>
              <a:gd name="connsiteY1" fmla="*/ 589298 h 771998"/>
              <a:gd name="connsiteX2" fmla="*/ 30510 w 62455"/>
              <a:gd name="connsiteY2" fmla="*/ 770273 h 771998"/>
              <a:gd name="connsiteX3" fmla="*/ 62260 w 62455"/>
              <a:gd name="connsiteY3" fmla="*/ 508336 h 771998"/>
              <a:gd name="connsiteX4" fmla="*/ 347 w 62455"/>
              <a:gd name="connsiteY4" fmla="*/ 336 h 7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" h="771998">
                <a:moveTo>
                  <a:pt x="347" y="336"/>
                </a:moveTo>
                <a:cubicBezTo>
                  <a:pt x="-3886" y="13830"/>
                  <a:pt x="31833" y="460975"/>
                  <a:pt x="36860" y="589298"/>
                </a:cubicBezTo>
                <a:cubicBezTo>
                  <a:pt x="41887" y="717621"/>
                  <a:pt x="26277" y="783767"/>
                  <a:pt x="30510" y="770273"/>
                </a:cubicBezTo>
                <a:cubicBezTo>
                  <a:pt x="34743" y="756779"/>
                  <a:pt x="65170" y="633219"/>
                  <a:pt x="62260" y="508336"/>
                </a:cubicBezTo>
                <a:cubicBezTo>
                  <a:pt x="59350" y="383453"/>
                  <a:pt x="4580" y="-13158"/>
                  <a:pt x="34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: 図形 2373">
            <a:extLst>
              <a:ext uri="{FF2B5EF4-FFF2-40B4-BE49-F238E27FC236}">
                <a16:creationId xmlns:a16="http://schemas.microsoft.com/office/drawing/2014/main" id="{F43DA01C-15F4-4D75-BC3D-1B1013EFE296}"/>
              </a:ext>
            </a:extLst>
          </p:cNvPr>
          <p:cNvSpPr/>
          <p:nvPr/>
        </p:nvSpPr>
        <p:spPr>
          <a:xfrm>
            <a:off x="4198932" y="9492586"/>
            <a:ext cx="74620" cy="595372"/>
          </a:xfrm>
          <a:custGeom>
            <a:avLst/>
            <a:gdLst>
              <a:gd name="connsiteX0" fmla="*/ 74618 w 74620"/>
              <a:gd name="connsiteY0" fmla="*/ 664 h 595372"/>
              <a:gd name="connsiteX1" fmla="*/ 38106 w 74620"/>
              <a:gd name="connsiteY1" fmla="*/ 310227 h 595372"/>
              <a:gd name="connsiteX2" fmla="*/ 1593 w 74620"/>
              <a:gd name="connsiteY2" fmla="*/ 524539 h 595372"/>
              <a:gd name="connsiteX3" fmla="*/ 9531 w 74620"/>
              <a:gd name="connsiteY3" fmla="*/ 589627 h 595372"/>
              <a:gd name="connsiteX4" fmla="*/ 36518 w 74620"/>
              <a:gd name="connsiteY4" fmla="*/ 399127 h 595372"/>
              <a:gd name="connsiteX5" fmla="*/ 74618 w 74620"/>
              <a:gd name="connsiteY5" fmla="*/ 664 h 5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0" h="595372">
                <a:moveTo>
                  <a:pt x="74618" y="664"/>
                </a:moveTo>
                <a:cubicBezTo>
                  <a:pt x="74883" y="-14153"/>
                  <a:pt x="50277" y="222915"/>
                  <a:pt x="38106" y="310227"/>
                </a:cubicBezTo>
                <a:cubicBezTo>
                  <a:pt x="25935" y="397539"/>
                  <a:pt x="6355" y="477972"/>
                  <a:pt x="1593" y="524539"/>
                </a:cubicBezTo>
                <a:cubicBezTo>
                  <a:pt x="-3169" y="571106"/>
                  <a:pt x="3710" y="610529"/>
                  <a:pt x="9531" y="589627"/>
                </a:cubicBezTo>
                <a:cubicBezTo>
                  <a:pt x="15352" y="568725"/>
                  <a:pt x="22760" y="498081"/>
                  <a:pt x="36518" y="399127"/>
                </a:cubicBezTo>
                <a:cubicBezTo>
                  <a:pt x="50276" y="300173"/>
                  <a:pt x="74353" y="15481"/>
                  <a:pt x="74618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: 図形 2374">
            <a:extLst>
              <a:ext uri="{FF2B5EF4-FFF2-40B4-BE49-F238E27FC236}">
                <a16:creationId xmlns:a16="http://schemas.microsoft.com/office/drawing/2014/main" id="{9290162D-3641-4C1E-AE8D-EFBE204961D4}"/>
              </a:ext>
            </a:extLst>
          </p:cNvPr>
          <p:cNvSpPr/>
          <p:nvPr/>
        </p:nvSpPr>
        <p:spPr>
          <a:xfrm>
            <a:off x="4149871" y="9699931"/>
            <a:ext cx="53587" cy="570583"/>
          </a:xfrm>
          <a:custGeom>
            <a:avLst/>
            <a:gdLst>
              <a:gd name="connsiteX0" fmla="*/ 42717 w 53587"/>
              <a:gd name="connsiteY0" fmla="*/ 1282 h 570583"/>
              <a:gd name="connsiteX1" fmla="*/ 15729 w 53587"/>
              <a:gd name="connsiteY1" fmla="*/ 309257 h 570583"/>
              <a:gd name="connsiteX2" fmla="*/ 1442 w 53587"/>
              <a:gd name="connsiteY2" fmla="*/ 569607 h 570583"/>
              <a:gd name="connsiteX3" fmla="*/ 50654 w 53587"/>
              <a:gd name="connsiteY3" fmla="*/ 214007 h 570583"/>
              <a:gd name="connsiteX4" fmla="*/ 42717 w 53587"/>
              <a:gd name="connsiteY4" fmla="*/ 1282 h 57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7" h="570583">
                <a:moveTo>
                  <a:pt x="42717" y="1282"/>
                </a:moveTo>
                <a:cubicBezTo>
                  <a:pt x="36896" y="17157"/>
                  <a:pt x="22608" y="214536"/>
                  <a:pt x="15729" y="309257"/>
                </a:cubicBezTo>
                <a:cubicBezTo>
                  <a:pt x="8850" y="403978"/>
                  <a:pt x="-4379" y="585482"/>
                  <a:pt x="1442" y="569607"/>
                </a:cubicBezTo>
                <a:cubicBezTo>
                  <a:pt x="7263" y="553732"/>
                  <a:pt x="42716" y="307670"/>
                  <a:pt x="50654" y="214007"/>
                </a:cubicBezTo>
                <a:cubicBezTo>
                  <a:pt x="58592" y="120345"/>
                  <a:pt x="48538" y="-14593"/>
                  <a:pt x="42717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: 図形 2375">
            <a:extLst>
              <a:ext uri="{FF2B5EF4-FFF2-40B4-BE49-F238E27FC236}">
                <a16:creationId xmlns:a16="http://schemas.microsoft.com/office/drawing/2014/main" id="{88915784-C8B2-4D17-8D9F-710A1E3BB209}"/>
              </a:ext>
            </a:extLst>
          </p:cNvPr>
          <p:cNvSpPr/>
          <p:nvPr/>
        </p:nvSpPr>
        <p:spPr>
          <a:xfrm>
            <a:off x="3665071" y="10075840"/>
            <a:ext cx="554515" cy="581788"/>
          </a:xfrm>
          <a:custGeom>
            <a:avLst/>
            <a:gdLst>
              <a:gd name="connsiteX0" fmla="*/ 554504 w 554515"/>
              <a:gd name="connsiteY0" fmla="*/ 23 h 581788"/>
              <a:gd name="connsiteX1" fmla="*/ 497354 w 554515"/>
              <a:gd name="connsiteY1" fmla="*/ 282598 h 581788"/>
              <a:gd name="connsiteX2" fmla="*/ 483067 w 554515"/>
              <a:gd name="connsiteY2" fmla="*/ 366735 h 581788"/>
              <a:gd name="connsiteX3" fmla="*/ 467192 w 554515"/>
              <a:gd name="connsiteY3" fmla="*/ 387373 h 581788"/>
              <a:gd name="connsiteX4" fmla="*/ 11579 w 554515"/>
              <a:gd name="connsiteY4" fmla="*/ 576285 h 581788"/>
              <a:gd name="connsiteX5" fmla="*/ 125879 w 554515"/>
              <a:gd name="connsiteY5" fmla="*/ 535010 h 581788"/>
              <a:gd name="connsiteX6" fmla="*/ 521167 w 554515"/>
              <a:gd name="connsiteY6" fmla="*/ 395310 h 581788"/>
              <a:gd name="connsiteX7" fmla="*/ 457667 w 554515"/>
              <a:gd name="connsiteY7" fmla="*/ 412773 h 581788"/>
              <a:gd name="connsiteX8" fmla="*/ 502117 w 554515"/>
              <a:gd name="connsiteY8" fmla="*/ 298473 h 581788"/>
              <a:gd name="connsiteX9" fmla="*/ 554504 w 554515"/>
              <a:gd name="connsiteY9" fmla="*/ 23 h 58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515" h="581788">
                <a:moveTo>
                  <a:pt x="554504" y="23"/>
                </a:moveTo>
                <a:cubicBezTo>
                  <a:pt x="553710" y="-2623"/>
                  <a:pt x="509260" y="221479"/>
                  <a:pt x="497354" y="282598"/>
                </a:cubicBezTo>
                <a:cubicBezTo>
                  <a:pt x="485448" y="343717"/>
                  <a:pt x="488094" y="349273"/>
                  <a:pt x="483067" y="366735"/>
                </a:cubicBezTo>
                <a:cubicBezTo>
                  <a:pt x="478040" y="384197"/>
                  <a:pt x="545773" y="352448"/>
                  <a:pt x="467192" y="387373"/>
                </a:cubicBezTo>
                <a:cubicBezTo>
                  <a:pt x="388611" y="422298"/>
                  <a:pt x="68464" y="551679"/>
                  <a:pt x="11579" y="576285"/>
                </a:cubicBezTo>
                <a:cubicBezTo>
                  <a:pt x="-45306" y="600891"/>
                  <a:pt x="125879" y="535010"/>
                  <a:pt x="125879" y="535010"/>
                </a:cubicBezTo>
                <a:lnTo>
                  <a:pt x="521167" y="395310"/>
                </a:lnTo>
                <a:cubicBezTo>
                  <a:pt x="576465" y="374937"/>
                  <a:pt x="460842" y="428913"/>
                  <a:pt x="457667" y="412773"/>
                </a:cubicBezTo>
                <a:cubicBezTo>
                  <a:pt x="454492" y="396633"/>
                  <a:pt x="488094" y="365677"/>
                  <a:pt x="502117" y="298473"/>
                </a:cubicBezTo>
                <a:cubicBezTo>
                  <a:pt x="516140" y="231269"/>
                  <a:pt x="555298" y="2669"/>
                  <a:pt x="55450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: 図形 2376">
            <a:extLst>
              <a:ext uri="{FF2B5EF4-FFF2-40B4-BE49-F238E27FC236}">
                <a16:creationId xmlns:a16="http://schemas.microsoft.com/office/drawing/2014/main" id="{4C839C90-0E13-4265-A317-098E49DD55E5}"/>
              </a:ext>
            </a:extLst>
          </p:cNvPr>
          <p:cNvSpPr/>
          <p:nvPr/>
        </p:nvSpPr>
        <p:spPr>
          <a:xfrm>
            <a:off x="3050705" y="10608321"/>
            <a:ext cx="745755" cy="280345"/>
          </a:xfrm>
          <a:custGeom>
            <a:avLst/>
            <a:gdLst>
              <a:gd name="connsiteX0" fmla="*/ 470 w 745755"/>
              <a:gd name="connsiteY0" fmla="*/ 280342 h 280345"/>
              <a:gd name="connsiteX1" fmla="*/ 422745 w 745755"/>
              <a:gd name="connsiteY1" fmla="*/ 102542 h 280345"/>
              <a:gd name="connsiteX2" fmla="*/ 732308 w 745755"/>
              <a:gd name="connsiteY2" fmla="*/ 4117 h 280345"/>
              <a:gd name="connsiteX3" fmla="*/ 671983 w 745755"/>
              <a:gd name="connsiteY3" fmla="*/ 26342 h 280345"/>
              <a:gd name="connsiteX4" fmla="*/ 508470 w 745755"/>
              <a:gd name="connsiteY4" fmla="*/ 97779 h 280345"/>
              <a:gd name="connsiteX5" fmla="*/ 470 w 745755"/>
              <a:gd name="connsiteY5" fmla="*/ 280342 h 28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55" h="280345">
                <a:moveTo>
                  <a:pt x="470" y="280342"/>
                </a:moveTo>
                <a:cubicBezTo>
                  <a:pt x="-13817" y="281136"/>
                  <a:pt x="300772" y="148579"/>
                  <a:pt x="422745" y="102542"/>
                </a:cubicBezTo>
                <a:cubicBezTo>
                  <a:pt x="544718" y="56505"/>
                  <a:pt x="690768" y="16817"/>
                  <a:pt x="732308" y="4117"/>
                </a:cubicBezTo>
                <a:cubicBezTo>
                  <a:pt x="773848" y="-8583"/>
                  <a:pt x="709289" y="10732"/>
                  <a:pt x="671983" y="26342"/>
                </a:cubicBezTo>
                <a:cubicBezTo>
                  <a:pt x="634677" y="41952"/>
                  <a:pt x="617478" y="55975"/>
                  <a:pt x="508470" y="97779"/>
                </a:cubicBezTo>
                <a:cubicBezTo>
                  <a:pt x="399462" y="139583"/>
                  <a:pt x="14757" y="279548"/>
                  <a:pt x="470" y="280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: 図形 2377">
            <a:extLst>
              <a:ext uri="{FF2B5EF4-FFF2-40B4-BE49-F238E27FC236}">
                <a16:creationId xmlns:a16="http://schemas.microsoft.com/office/drawing/2014/main" id="{2CEA8EFC-8C04-4722-B19E-8A5D81120D68}"/>
              </a:ext>
            </a:extLst>
          </p:cNvPr>
          <p:cNvSpPr/>
          <p:nvPr/>
        </p:nvSpPr>
        <p:spPr>
          <a:xfrm>
            <a:off x="3928633" y="10048712"/>
            <a:ext cx="221324" cy="439902"/>
          </a:xfrm>
          <a:custGeom>
            <a:avLst/>
            <a:gdLst>
              <a:gd name="connsiteX0" fmla="*/ 221092 w 221324"/>
              <a:gd name="connsiteY0" fmla="*/ 163 h 439902"/>
              <a:gd name="connsiteX1" fmla="*/ 176642 w 221324"/>
              <a:gd name="connsiteY1" fmla="*/ 328776 h 439902"/>
              <a:gd name="connsiteX2" fmla="*/ 176642 w 221324"/>
              <a:gd name="connsiteY2" fmla="*/ 347826 h 439902"/>
              <a:gd name="connsiteX3" fmla="*/ 125842 w 221324"/>
              <a:gd name="connsiteY3" fmla="*/ 379576 h 439902"/>
              <a:gd name="connsiteX4" fmla="*/ 430 w 221324"/>
              <a:gd name="connsiteY4" fmla="*/ 439901 h 439902"/>
              <a:gd name="connsiteX5" fmla="*/ 173467 w 221324"/>
              <a:gd name="connsiteY5" fmla="*/ 377988 h 439902"/>
              <a:gd name="connsiteX6" fmla="*/ 192517 w 221324"/>
              <a:gd name="connsiteY6" fmla="*/ 285913 h 439902"/>
              <a:gd name="connsiteX7" fmla="*/ 221092 w 221324"/>
              <a:gd name="connsiteY7" fmla="*/ 163 h 4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324" h="439902">
                <a:moveTo>
                  <a:pt x="221092" y="163"/>
                </a:moveTo>
                <a:cubicBezTo>
                  <a:pt x="218446" y="7307"/>
                  <a:pt x="184050" y="270832"/>
                  <a:pt x="176642" y="328776"/>
                </a:cubicBezTo>
                <a:cubicBezTo>
                  <a:pt x="169234" y="386720"/>
                  <a:pt x="185109" y="339359"/>
                  <a:pt x="176642" y="347826"/>
                </a:cubicBezTo>
                <a:cubicBezTo>
                  <a:pt x="168175" y="356293"/>
                  <a:pt x="155211" y="364230"/>
                  <a:pt x="125842" y="379576"/>
                </a:cubicBezTo>
                <a:cubicBezTo>
                  <a:pt x="96473" y="394922"/>
                  <a:pt x="-7507" y="440166"/>
                  <a:pt x="430" y="439901"/>
                </a:cubicBezTo>
                <a:cubicBezTo>
                  <a:pt x="8367" y="439636"/>
                  <a:pt x="141452" y="403653"/>
                  <a:pt x="173467" y="377988"/>
                </a:cubicBezTo>
                <a:cubicBezTo>
                  <a:pt x="205481" y="352323"/>
                  <a:pt x="181934" y="349148"/>
                  <a:pt x="192517" y="285913"/>
                </a:cubicBezTo>
                <a:cubicBezTo>
                  <a:pt x="203100" y="222678"/>
                  <a:pt x="223738" y="-6981"/>
                  <a:pt x="22109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: 図形 2378">
            <a:extLst>
              <a:ext uri="{FF2B5EF4-FFF2-40B4-BE49-F238E27FC236}">
                <a16:creationId xmlns:a16="http://schemas.microsoft.com/office/drawing/2014/main" id="{D47CD99D-A02D-411A-81F2-87DE5498B23D}"/>
              </a:ext>
            </a:extLst>
          </p:cNvPr>
          <p:cNvSpPr/>
          <p:nvPr/>
        </p:nvSpPr>
        <p:spPr>
          <a:xfrm>
            <a:off x="3149600" y="10463546"/>
            <a:ext cx="848176" cy="318754"/>
          </a:xfrm>
          <a:custGeom>
            <a:avLst/>
            <a:gdLst>
              <a:gd name="connsiteX0" fmla="*/ 0 w 848176"/>
              <a:gd name="connsiteY0" fmla="*/ 318754 h 318754"/>
              <a:gd name="connsiteX1" fmla="*/ 561975 w 848176"/>
              <a:gd name="connsiteY1" fmla="*/ 117142 h 318754"/>
              <a:gd name="connsiteX2" fmla="*/ 835025 w 848176"/>
              <a:gd name="connsiteY2" fmla="*/ 6017 h 318754"/>
              <a:gd name="connsiteX3" fmla="*/ 808038 w 848176"/>
              <a:gd name="connsiteY3" fmla="*/ 13954 h 318754"/>
              <a:gd name="connsiteX4" fmla="*/ 534988 w 848176"/>
              <a:gd name="connsiteY4" fmla="*/ 112379 h 318754"/>
              <a:gd name="connsiteX5" fmla="*/ 0 w 848176"/>
              <a:gd name="connsiteY5" fmla="*/ 318754 h 31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176" h="318754">
                <a:moveTo>
                  <a:pt x="0" y="318754"/>
                </a:moveTo>
                <a:lnTo>
                  <a:pt x="561975" y="117142"/>
                </a:lnTo>
                <a:cubicBezTo>
                  <a:pt x="701146" y="65019"/>
                  <a:pt x="794015" y="23215"/>
                  <a:pt x="835025" y="6017"/>
                </a:cubicBezTo>
                <a:cubicBezTo>
                  <a:pt x="876035" y="-11181"/>
                  <a:pt x="808038" y="13954"/>
                  <a:pt x="808038" y="13954"/>
                </a:cubicBezTo>
                <a:lnTo>
                  <a:pt x="534988" y="112379"/>
                </a:lnTo>
                <a:lnTo>
                  <a:pt x="0" y="318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: 図形 2379">
            <a:extLst>
              <a:ext uri="{FF2B5EF4-FFF2-40B4-BE49-F238E27FC236}">
                <a16:creationId xmlns:a16="http://schemas.microsoft.com/office/drawing/2014/main" id="{19B4F019-A9D0-4B31-A77B-53404D54FAB0}"/>
              </a:ext>
            </a:extLst>
          </p:cNvPr>
          <p:cNvSpPr/>
          <p:nvPr/>
        </p:nvSpPr>
        <p:spPr>
          <a:xfrm>
            <a:off x="3544903" y="10006013"/>
            <a:ext cx="588913" cy="386957"/>
          </a:xfrm>
          <a:custGeom>
            <a:avLst/>
            <a:gdLst>
              <a:gd name="connsiteX0" fmla="*/ 585772 w 588913"/>
              <a:gd name="connsiteY0" fmla="*/ 0 h 386957"/>
              <a:gd name="connsiteX1" fmla="*/ 563547 w 588913"/>
              <a:gd name="connsiteY1" fmla="*/ 103187 h 386957"/>
              <a:gd name="connsiteX2" fmla="*/ 353997 w 588913"/>
              <a:gd name="connsiteY2" fmla="*/ 193675 h 386957"/>
              <a:gd name="connsiteX3" fmla="*/ 23797 w 588913"/>
              <a:gd name="connsiteY3" fmla="*/ 379412 h 386957"/>
              <a:gd name="connsiteX4" fmla="*/ 77772 w 588913"/>
              <a:gd name="connsiteY4" fmla="*/ 331787 h 386957"/>
              <a:gd name="connsiteX5" fmla="*/ 490522 w 588913"/>
              <a:gd name="connsiteY5" fmla="*/ 157162 h 386957"/>
              <a:gd name="connsiteX6" fmla="*/ 568310 w 588913"/>
              <a:gd name="connsiteY6" fmla="*/ 101600 h 386957"/>
              <a:gd name="connsiteX7" fmla="*/ 585772 w 588913"/>
              <a:gd name="connsiteY7" fmla="*/ 0 h 3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913" h="386957">
                <a:moveTo>
                  <a:pt x="585772" y="0"/>
                </a:moveTo>
                <a:cubicBezTo>
                  <a:pt x="584978" y="265"/>
                  <a:pt x="602176" y="70908"/>
                  <a:pt x="563547" y="103187"/>
                </a:cubicBezTo>
                <a:cubicBezTo>
                  <a:pt x="524918" y="135466"/>
                  <a:pt x="443955" y="147638"/>
                  <a:pt x="353997" y="193675"/>
                </a:cubicBezTo>
                <a:cubicBezTo>
                  <a:pt x="264039" y="239712"/>
                  <a:pt x="69834" y="356393"/>
                  <a:pt x="23797" y="379412"/>
                </a:cubicBezTo>
                <a:cubicBezTo>
                  <a:pt x="-22240" y="402431"/>
                  <a:pt x="-16" y="368829"/>
                  <a:pt x="77772" y="331787"/>
                </a:cubicBezTo>
                <a:cubicBezTo>
                  <a:pt x="155559" y="294745"/>
                  <a:pt x="408766" y="195526"/>
                  <a:pt x="490522" y="157162"/>
                </a:cubicBezTo>
                <a:cubicBezTo>
                  <a:pt x="572278" y="118798"/>
                  <a:pt x="549789" y="127794"/>
                  <a:pt x="568310" y="101600"/>
                </a:cubicBezTo>
                <a:cubicBezTo>
                  <a:pt x="586831" y="75406"/>
                  <a:pt x="586566" y="-265"/>
                  <a:pt x="5857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: 図形 2380">
            <a:extLst>
              <a:ext uri="{FF2B5EF4-FFF2-40B4-BE49-F238E27FC236}">
                <a16:creationId xmlns:a16="http://schemas.microsoft.com/office/drawing/2014/main" id="{F24737EF-B586-4275-B749-2FCE52839C2F}"/>
              </a:ext>
            </a:extLst>
          </p:cNvPr>
          <p:cNvSpPr/>
          <p:nvPr/>
        </p:nvSpPr>
        <p:spPr>
          <a:xfrm>
            <a:off x="3737499" y="10238292"/>
            <a:ext cx="352145" cy="297550"/>
          </a:xfrm>
          <a:custGeom>
            <a:avLst/>
            <a:gdLst>
              <a:gd name="connsiteX0" fmla="*/ 350314 w 352145"/>
              <a:gd name="connsiteY0" fmla="*/ 1083 h 297550"/>
              <a:gd name="connsiteX1" fmla="*/ 337614 w 352145"/>
              <a:gd name="connsiteY1" fmla="*/ 136021 h 297550"/>
              <a:gd name="connsiteX2" fmla="*/ 218551 w 352145"/>
              <a:gd name="connsiteY2" fmla="*/ 189996 h 297550"/>
              <a:gd name="connsiteX3" fmla="*/ 1064 w 352145"/>
              <a:gd name="connsiteY3" fmla="*/ 296358 h 297550"/>
              <a:gd name="connsiteX4" fmla="*/ 316976 w 352145"/>
              <a:gd name="connsiteY4" fmla="*/ 113796 h 297550"/>
              <a:gd name="connsiteX5" fmla="*/ 339201 w 352145"/>
              <a:gd name="connsiteY5" fmla="*/ 72521 h 297550"/>
              <a:gd name="connsiteX6" fmla="*/ 350314 w 352145"/>
              <a:gd name="connsiteY6" fmla="*/ 1083 h 29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145" h="297550">
                <a:moveTo>
                  <a:pt x="350314" y="1083"/>
                </a:moveTo>
                <a:cubicBezTo>
                  <a:pt x="350049" y="11666"/>
                  <a:pt x="359574" y="104536"/>
                  <a:pt x="337614" y="136021"/>
                </a:cubicBezTo>
                <a:cubicBezTo>
                  <a:pt x="315654" y="167506"/>
                  <a:pt x="274643" y="163273"/>
                  <a:pt x="218551" y="189996"/>
                </a:cubicBezTo>
                <a:cubicBezTo>
                  <a:pt x="162459" y="216719"/>
                  <a:pt x="-15340" y="309058"/>
                  <a:pt x="1064" y="296358"/>
                </a:cubicBezTo>
                <a:cubicBezTo>
                  <a:pt x="17468" y="283658"/>
                  <a:pt x="260620" y="151102"/>
                  <a:pt x="316976" y="113796"/>
                </a:cubicBezTo>
                <a:cubicBezTo>
                  <a:pt x="373332" y="76490"/>
                  <a:pt x="333909" y="84427"/>
                  <a:pt x="339201" y="72521"/>
                </a:cubicBezTo>
                <a:cubicBezTo>
                  <a:pt x="344493" y="60615"/>
                  <a:pt x="350579" y="-9500"/>
                  <a:pt x="350314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: 図形 2381">
            <a:extLst>
              <a:ext uri="{FF2B5EF4-FFF2-40B4-BE49-F238E27FC236}">
                <a16:creationId xmlns:a16="http://schemas.microsoft.com/office/drawing/2014/main" id="{3BE42A15-7E93-47DF-85BA-4812BB5053D1}"/>
              </a:ext>
            </a:extLst>
          </p:cNvPr>
          <p:cNvSpPr/>
          <p:nvPr/>
        </p:nvSpPr>
        <p:spPr>
          <a:xfrm>
            <a:off x="3133725" y="10521862"/>
            <a:ext cx="284209" cy="109626"/>
          </a:xfrm>
          <a:custGeom>
            <a:avLst/>
            <a:gdLst>
              <a:gd name="connsiteX0" fmla="*/ 0 w 284209"/>
              <a:gd name="connsiteY0" fmla="*/ 109626 h 109626"/>
              <a:gd name="connsiteX1" fmla="*/ 284163 w 284209"/>
              <a:gd name="connsiteY1" fmla="*/ 88 h 109626"/>
              <a:gd name="connsiteX2" fmla="*/ 0 w 284209"/>
              <a:gd name="connsiteY2" fmla="*/ 109626 h 10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09" h="109626">
                <a:moveTo>
                  <a:pt x="0" y="109626"/>
                </a:moveTo>
                <a:lnTo>
                  <a:pt x="284163" y="88"/>
                </a:lnTo>
                <a:cubicBezTo>
                  <a:pt x="288396" y="-3616"/>
                  <a:pt x="0" y="109626"/>
                  <a:pt x="0" y="109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: 図形 2382">
            <a:extLst>
              <a:ext uri="{FF2B5EF4-FFF2-40B4-BE49-F238E27FC236}">
                <a16:creationId xmlns:a16="http://schemas.microsoft.com/office/drawing/2014/main" id="{9AF05315-1250-4F32-A867-73013E9B9B82}"/>
              </a:ext>
            </a:extLst>
          </p:cNvPr>
          <p:cNvSpPr/>
          <p:nvPr/>
        </p:nvSpPr>
        <p:spPr>
          <a:xfrm>
            <a:off x="3334055" y="10256799"/>
            <a:ext cx="764213" cy="329636"/>
          </a:xfrm>
          <a:custGeom>
            <a:avLst/>
            <a:gdLst>
              <a:gd name="connsiteX0" fmla="*/ 763283 w 764213"/>
              <a:gd name="connsiteY0" fmla="*/ 39 h 329636"/>
              <a:gd name="connsiteX1" fmla="*/ 448958 w 764213"/>
              <a:gd name="connsiteY1" fmla="*/ 203239 h 329636"/>
              <a:gd name="connsiteX2" fmla="*/ 169558 w 764213"/>
              <a:gd name="connsiteY2" fmla="*/ 288964 h 329636"/>
              <a:gd name="connsiteX3" fmla="*/ 4458 w 764213"/>
              <a:gd name="connsiteY3" fmla="*/ 327064 h 329636"/>
              <a:gd name="connsiteX4" fmla="*/ 344183 w 764213"/>
              <a:gd name="connsiteY4" fmla="*/ 220701 h 329636"/>
              <a:gd name="connsiteX5" fmla="*/ 763283 w 764213"/>
              <a:gd name="connsiteY5" fmla="*/ 39 h 3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13" h="329636">
                <a:moveTo>
                  <a:pt x="763283" y="39"/>
                </a:moveTo>
                <a:cubicBezTo>
                  <a:pt x="780745" y="-2871"/>
                  <a:pt x="547912" y="155085"/>
                  <a:pt x="448958" y="203239"/>
                </a:cubicBezTo>
                <a:cubicBezTo>
                  <a:pt x="350004" y="251393"/>
                  <a:pt x="243641" y="268327"/>
                  <a:pt x="169558" y="288964"/>
                </a:cubicBezTo>
                <a:cubicBezTo>
                  <a:pt x="95475" y="309601"/>
                  <a:pt x="-24646" y="338441"/>
                  <a:pt x="4458" y="327064"/>
                </a:cubicBezTo>
                <a:cubicBezTo>
                  <a:pt x="33562" y="315687"/>
                  <a:pt x="223268" y="273353"/>
                  <a:pt x="344183" y="220701"/>
                </a:cubicBezTo>
                <a:cubicBezTo>
                  <a:pt x="465098" y="168049"/>
                  <a:pt x="745821" y="2949"/>
                  <a:pt x="76328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: 図形 2383">
            <a:extLst>
              <a:ext uri="{FF2B5EF4-FFF2-40B4-BE49-F238E27FC236}">
                <a16:creationId xmlns:a16="http://schemas.microsoft.com/office/drawing/2014/main" id="{E3DFBC5E-3961-41AF-B1CB-D903A6370738}"/>
              </a:ext>
            </a:extLst>
          </p:cNvPr>
          <p:cNvSpPr/>
          <p:nvPr/>
        </p:nvSpPr>
        <p:spPr>
          <a:xfrm>
            <a:off x="3392488" y="10228054"/>
            <a:ext cx="671512" cy="301917"/>
          </a:xfrm>
          <a:custGeom>
            <a:avLst/>
            <a:gdLst>
              <a:gd name="connsiteX0" fmla="*/ 0 w 671512"/>
              <a:gd name="connsiteY0" fmla="*/ 301834 h 301917"/>
              <a:gd name="connsiteX1" fmla="*/ 407987 w 671512"/>
              <a:gd name="connsiteY1" fmla="*/ 147846 h 301917"/>
              <a:gd name="connsiteX2" fmla="*/ 568325 w 671512"/>
              <a:gd name="connsiteY2" fmla="*/ 77996 h 301917"/>
              <a:gd name="connsiteX3" fmla="*/ 671512 w 671512"/>
              <a:gd name="connsiteY3" fmla="*/ 209 h 301917"/>
              <a:gd name="connsiteX4" fmla="*/ 569912 w 671512"/>
              <a:gd name="connsiteY4" fmla="*/ 57359 h 301917"/>
              <a:gd name="connsiteX5" fmla="*/ 407987 w 671512"/>
              <a:gd name="connsiteY5" fmla="*/ 125621 h 301917"/>
              <a:gd name="connsiteX6" fmla="*/ 0 w 671512"/>
              <a:gd name="connsiteY6" fmla="*/ 301834 h 30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512" h="301917">
                <a:moveTo>
                  <a:pt x="0" y="301834"/>
                </a:moveTo>
                <a:cubicBezTo>
                  <a:pt x="0" y="305538"/>
                  <a:pt x="313266" y="185152"/>
                  <a:pt x="407987" y="147846"/>
                </a:cubicBezTo>
                <a:cubicBezTo>
                  <a:pt x="502708" y="110540"/>
                  <a:pt x="524404" y="102602"/>
                  <a:pt x="568325" y="77996"/>
                </a:cubicBezTo>
                <a:cubicBezTo>
                  <a:pt x="612246" y="53390"/>
                  <a:pt x="671248" y="3648"/>
                  <a:pt x="671512" y="209"/>
                </a:cubicBezTo>
                <a:cubicBezTo>
                  <a:pt x="671776" y="-3230"/>
                  <a:pt x="613833" y="36457"/>
                  <a:pt x="569912" y="57359"/>
                </a:cubicBezTo>
                <a:cubicBezTo>
                  <a:pt x="525991" y="78261"/>
                  <a:pt x="501120" y="89902"/>
                  <a:pt x="407987" y="125621"/>
                </a:cubicBezTo>
                <a:cubicBezTo>
                  <a:pt x="314854" y="161340"/>
                  <a:pt x="0" y="298130"/>
                  <a:pt x="0" y="30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: 図形 2385">
            <a:extLst>
              <a:ext uri="{FF2B5EF4-FFF2-40B4-BE49-F238E27FC236}">
                <a16:creationId xmlns:a16="http://schemas.microsoft.com/office/drawing/2014/main" id="{205FC133-D233-4AE1-B8A9-752A812D5A1D}"/>
              </a:ext>
            </a:extLst>
          </p:cNvPr>
          <p:cNvSpPr/>
          <p:nvPr/>
        </p:nvSpPr>
        <p:spPr>
          <a:xfrm>
            <a:off x="2836747" y="7978562"/>
            <a:ext cx="494494" cy="1801496"/>
          </a:xfrm>
          <a:custGeom>
            <a:avLst/>
            <a:gdLst>
              <a:gd name="connsiteX0" fmla="*/ 27103 w 494494"/>
              <a:gd name="connsiteY0" fmla="*/ 213 h 1801496"/>
              <a:gd name="connsiteX1" fmla="*/ 39803 w 494494"/>
              <a:gd name="connsiteY1" fmla="*/ 473288 h 1801496"/>
              <a:gd name="connsiteX2" fmla="*/ 312853 w 494494"/>
              <a:gd name="connsiteY2" fmla="*/ 1044788 h 1801496"/>
              <a:gd name="connsiteX3" fmla="*/ 439853 w 494494"/>
              <a:gd name="connsiteY3" fmla="*/ 1209888 h 1801496"/>
              <a:gd name="connsiteX4" fmla="*/ 455728 w 494494"/>
              <a:gd name="connsiteY4" fmla="*/ 1660738 h 1801496"/>
              <a:gd name="connsiteX5" fmla="*/ 446203 w 494494"/>
              <a:gd name="connsiteY5" fmla="*/ 1781388 h 1801496"/>
              <a:gd name="connsiteX6" fmla="*/ 481128 w 494494"/>
              <a:gd name="connsiteY6" fmla="*/ 1298788 h 1801496"/>
              <a:gd name="connsiteX7" fmla="*/ 189028 w 494494"/>
              <a:gd name="connsiteY7" fmla="*/ 911438 h 1801496"/>
              <a:gd name="connsiteX8" fmla="*/ 8053 w 494494"/>
              <a:gd name="connsiteY8" fmla="*/ 419313 h 1801496"/>
              <a:gd name="connsiteX9" fmla="*/ 27103 w 494494"/>
              <a:gd name="connsiteY9" fmla="*/ 213 h 18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494" h="1801496">
                <a:moveTo>
                  <a:pt x="27103" y="213"/>
                </a:moveTo>
                <a:cubicBezTo>
                  <a:pt x="32395" y="9209"/>
                  <a:pt x="-7822" y="299192"/>
                  <a:pt x="39803" y="473288"/>
                </a:cubicBezTo>
                <a:cubicBezTo>
                  <a:pt x="87428" y="647384"/>
                  <a:pt x="246178" y="922021"/>
                  <a:pt x="312853" y="1044788"/>
                </a:cubicBezTo>
                <a:cubicBezTo>
                  <a:pt x="379528" y="1167555"/>
                  <a:pt x="416041" y="1107230"/>
                  <a:pt x="439853" y="1209888"/>
                </a:cubicBezTo>
                <a:cubicBezTo>
                  <a:pt x="463666" y="1312546"/>
                  <a:pt x="454670" y="1565488"/>
                  <a:pt x="455728" y="1660738"/>
                </a:cubicBezTo>
                <a:cubicBezTo>
                  <a:pt x="456786" y="1755988"/>
                  <a:pt x="441970" y="1841713"/>
                  <a:pt x="446203" y="1781388"/>
                </a:cubicBezTo>
                <a:cubicBezTo>
                  <a:pt x="450436" y="1721063"/>
                  <a:pt x="523990" y="1443780"/>
                  <a:pt x="481128" y="1298788"/>
                </a:cubicBezTo>
                <a:cubicBezTo>
                  <a:pt x="438266" y="1153796"/>
                  <a:pt x="267874" y="1058017"/>
                  <a:pt x="189028" y="911438"/>
                </a:cubicBezTo>
                <a:cubicBezTo>
                  <a:pt x="110182" y="764859"/>
                  <a:pt x="32395" y="569596"/>
                  <a:pt x="8053" y="419313"/>
                </a:cubicBezTo>
                <a:cubicBezTo>
                  <a:pt x="-16289" y="269030"/>
                  <a:pt x="21811" y="-8783"/>
                  <a:pt x="27103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: 図形 2386">
            <a:extLst>
              <a:ext uri="{FF2B5EF4-FFF2-40B4-BE49-F238E27FC236}">
                <a16:creationId xmlns:a16="http://schemas.microsoft.com/office/drawing/2014/main" id="{39DBCEF7-A423-47E1-B35D-3D4387246366}"/>
              </a:ext>
            </a:extLst>
          </p:cNvPr>
          <p:cNvSpPr/>
          <p:nvPr/>
        </p:nvSpPr>
        <p:spPr>
          <a:xfrm>
            <a:off x="3575050" y="7973483"/>
            <a:ext cx="459419" cy="704663"/>
          </a:xfrm>
          <a:custGeom>
            <a:avLst/>
            <a:gdLst>
              <a:gd name="connsiteX0" fmla="*/ 0 w 459419"/>
              <a:gd name="connsiteY0" fmla="*/ 0 h 704663"/>
              <a:gd name="connsiteX1" fmla="*/ 342900 w 459419"/>
              <a:gd name="connsiteY1" fmla="*/ 224367 h 704663"/>
              <a:gd name="connsiteX2" fmla="*/ 431800 w 459419"/>
              <a:gd name="connsiteY2" fmla="*/ 342900 h 704663"/>
              <a:gd name="connsiteX3" fmla="*/ 438150 w 459419"/>
              <a:gd name="connsiteY3" fmla="*/ 372534 h 704663"/>
              <a:gd name="connsiteX4" fmla="*/ 385233 w 459419"/>
              <a:gd name="connsiteY4" fmla="*/ 448734 h 704663"/>
              <a:gd name="connsiteX5" fmla="*/ 207433 w 459419"/>
              <a:gd name="connsiteY5" fmla="*/ 702734 h 704663"/>
              <a:gd name="connsiteX6" fmla="*/ 332317 w 459419"/>
              <a:gd name="connsiteY6" fmla="*/ 554567 h 704663"/>
              <a:gd name="connsiteX7" fmla="*/ 459317 w 459419"/>
              <a:gd name="connsiteY7" fmla="*/ 353484 h 704663"/>
              <a:gd name="connsiteX8" fmla="*/ 311150 w 459419"/>
              <a:gd name="connsiteY8" fmla="*/ 201084 h 704663"/>
              <a:gd name="connsiteX9" fmla="*/ 71967 w 459419"/>
              <a:gd name="connsiteY9" fmla="*/ 52917 h 704663"/>
              <a:gd name="connsiteX10" fmla="*/ 0 w 459419"/>
              <a:gd name="connsiteY10" fmla="*/ 0 h 70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419" h="704663">
                <a:moveTo>
                  <a:pt x="0" y="0"/>
                </a:moveTo>
                <a:cubicBezTo>
                  <a:pt x="135466" y="83608"/>
                  <a:pt x="270933" y="167217"/>
                  <a:pt x="342900" y="224367"/>
                </a:cubicBezTo>
                <a:cubicBezTo>
                  <a:pt x="414867" y="281517"/>
                  <a:pt x="415925" y="318206"/>
                  <a:pt x="431800" y="342900"/>
                </a:cubicBezTo>
                <a:cubicBezTo>
                  <a:pt x="447675" y="367594"/>
                  <a:pt x="445911" y="354895"/>
                  <a:pt x="438150" y="372534"/>
                </a:cubicBezTo>
                <a:cubicBezTo>
                  <a:pt x="430389" y="390173"/>
                  <a:pt x="385233" y="448734"/>
                  <a:pt x="385233" y="448734"/>
                </a:cubicBezTo>
                <a:cubicBezTo>
                  <a:pt x="346780" y="503767"/>
                  <a:pt x="216252" y="685095"/>
                  <a:pt x="207433" y="702734"/>
                </a:cubicBezTo>
                <a:cubicBezTo>
                  <a:pt x="198614" y="720373"/>
                  <a:pt x="290336" y="612775"/>
                  <a:pt x="332317" y="554567"/>
                </a:cubicBezTo>
                <a:cubicBezTo>
                  <a:pt x="374298" y="496359"/>
                  <a:pt x="462845" y="412398"/>
                  <a:pt x="459317" y="353484"/>
                </a:cubicBezTo>
                <a:cubicBezTo>
                  <a:pt x="455789" y="294570"/>
                  <a:pt x="375708" y="251178"/>
                  <a:pt x="311150" y="201084"/>
                </a:cubicBezTo>
                <a:cubicBezTo>
                  <a:pt x="246592" y="150990"/>
                  <a:pt x="121003" y="83256"/>
                  <a:pt x="71967" y="529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: 図形 2387">
            <a:extLst>
              <a:ext uri="{FF2B5EF4-FFF2-40B4-BE49-F238E27FC236}">
                <a16:creationId xmlns:a16="http://schemas.microsoft.com/office/drawing/2014/main" id="{9C0C5DD1-EE3D-418F-BE35-713F666E477B}"/>
              </a:ext>
            </a:extLst>
          </p:cNvPr>
          <p:cNvSpPr/>
          <p:nvPr/>
        </p:nvSpPr>
        <p:spPr>
          <a:xfrm>
            <a:off x="3523744" y="7964956"/>
            <a:ext cx="471241" cy="739117"/>
          </a:xfrm>
          <a:custGeom>
            <a:avLst/>
            <a:gdLst>
              <a:gd name="connsiteX0" fmla="*/ 506 w 471241"/>
              <a:gd name="connsiteY0" fmla="*/ 61 h 739117"/>
              <a:gd name="connsiteX1" fmla="*/ 286256 w 471241"/>
              <a:gd name="connsiteY1" fmla="*/ 192677 h 739117"/>
              <a:gd name="connsiteX2" fmla="*/ 455589 w 471241"/>
              <a:gd name="connsiteY2" fmla="*/ 336611 h 739117"/>
              <a:gd name="connsiteX3" fmla="*/ 455589 w 471241"/>
              <a:gd name="connsiteY3" fmla="*/ 359894 h 739117"/>
              <a:gd name="connsiteX4" fmla="*/ 383623 w 471241"/>
              <a:gd name="connsiteY4" fmla="*/ 450911 h 739117"/>
              <a:gd name="connsiteX5" fmla="*/ 273556 w 471241"/>
              <a:gd name="connsiteY5" fmla="*/ 575794 h 739117"/>
              <a:gd name="connsiteX6" fmla="*/ 229106 w 471241"/>
              <a:gd name="connsiteY6" fmla="*/ 738777 h 739117"/>
              <a:gd name="connsiteX7" fmla="*/ 284139 w 471241"/>
              <a:gd name="connsiteY7" fmla="*/ 613894 h 739117"/>
              <a:gd name="connsiteX8" fmla="*/ 385739 w 471241"/>
              <a:gd name="connsiteY8" fmla="*/ 455144 h 739117"/>
              <a:gd name="connsiteX9" fmla="*/ 453473 w 471241"/>
              <a:gd name="connsiteY9" fmla="*/ 345077 h 739117"/>
              <a:gd name="connsiteX10" fmla="*/ 222756 w 471241"/>
              <a:gd name="connsiteY10" fmla="*/ 173627 h 739117"/>
              <a:gd name="connsiteX11" fmla="*/ 506 w 471241"/>
              <a:gd name="connsiteY11" fmla="*/ 61 h 73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241" h="739117">
                <a:moveTo>
                  <a:pt x="506" y="61"/>
                </a:moveTo>
                <a:cubicBezTo>
                  <a:pt x="11089" y="3236"/>
                  <a:pt x="210409" y="136585"/>
                  <a:pt x="286256" y="192677"/>
                </a:cubicBezTo>
                <a:cubicBezTo>
                  <a:pt x="362103" y="248769"/>
                  <a:pt x="427367" y="308742"/>
                  <a:pt x="455589" y="336611"/>
                </a:cubicBezTo>
                <a:cubicBezTo>
                  <a:pt x="483811" y="364480"/>
                  <a:pt x="467583" y="340844"/>
                  <a:pt x="455589" y="359894"/>
                </a:cubicBezTo>
                <a:cubicBezTo>
                  <a:pt x="443595" y="378944"/>
                  <a:pt x="413962" y="414928"/>
                  <a:pt x="383623" y="450911"/>
                </a:cubicBezTo>
                <a:cubicBezTo>
                  <a:pt x="353284" y="486894"/>
                  <a:pt x="299309" y="527816"/>
                  <a:pt x="273556" y="575794"/>
                </a:cubicBezTo>
                <a:cubicBezTo>
                  <a:pt x="247803" y="623772"/>
                  <a:pt x="227342" y="732427"/>
                  <a:pt x="229106" y="738777"/>
                </a:cubicBezTo>
                <a:cubicBezTo>
                  <a:pt x="230870" y="745127"/>
                  <a:pt x="258034" y="661166"/>
                  <a:pt x="284139" y="613894"/>
                </a:cubicBezTo>
                <a:cubicBezTo>
                  <a:pt x="310244" y="566622"/>
                  <a:pt x="357517" y="499947"/>
                  <a:pt x="385739" y="455144"/>
                </a:cubicBezTo>
                <a:cubicBezTo>
                  <a:pt x="413961" y="410341"/>
                  <a:pt x="480637" y="391996"/>
                  <a:pt x="453473" y="345077"/>
                </a:cubicBezTo>
                <a:cubicBezTo>
                  <a:pt x="426309" y="298158"/>
                  <a:pt x="297545" y="230424"/>
                  <a:pt x="222756" y="173627"/>
                </a:cubicBezTo>
                <a:cubicBezTo>
                  <a:pt x="147967" y="116830"/>
                  <a:pt x="-10077" y="-3114"/>
                  <a:pt x="50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: 図形 2388">
            <a:extLst>
              <a:ext uri="{FF2B5EF4-FFF2-40B4-BE49-F238E27FC236}">
                <a16:creationId xmlns:a16="http://schemas.microsoft.com/office/drawing/2014/main" id="{ADFEB099-B528-4111-A02D-ED91F6E1D182}"/>
              </a:ext>
            </a:extLst>
          </p:cNvPr>
          <p:cNvSpPr/>
          <p:nvPr/>
        </p:nvSpPr>
        <p:spPr>
          <a:xfrm>
            <a:off x="3988472" y="8378630"/>
            <a:ext cx="70355" cy="107961"/>
          </a:xfrm>
          <a:custGeom>
            <a:avLst/>
            <a:gdLst>
              <a:gd name="connsiteX0" fmla="*/ 62828 w 70355"/>
              <a:gd name="connsiteY0" fmla="*/ 195 h 107961"/>
              <a:gd name="connsiteX1" fmla="*/ 66003 w 70355"/>
              <a:gd name="connsiteY1" fmla="*/ 106558 h 107961"/>
              <a:gd name="connsiteX2" fmla="*/ 4091 w 70355"/>
              <a:gd name="connsiteY2" fmla="*/ 58933 h 107961"/>
              <a:gd name="connsiteX3" fmla="*/ 5678 w 70355"/>
              <a:gd name="connsiteY3" fmla="*/ 27183 h 107961"/>
              <a:gd name="connsiteX4" fmla="*/ 12028 w 70355"/>
              <a:gd name="connsiteY4" fmla="*/ 27183 h 107961"/>
              <a:gd name="connsiteX5" fmla="*/ 43778 w 70355"/>
              <a:gd name="connsiteY5" fmla="*/ 77983 h 107961"/>
              <a:gd name="connsiteX6" fmla="*/ 62828 w 70355"/>
              <a:gd name="connsiteY6" fmla="*/ 19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55" h="107961">
                <a:moveTo>
                  <a:pt x="62828" y="195"/>
                </a:moveTo>
                <a:cubicBezTo>
                  <a:pt x="66532" y="4957"/>
                  <a:pt x="75792" y="96768"/>
                  <a:pt x="66003" y="106558"/>
                </a:cubicBezTo>
                <a:cubicBezTo>
                  <a:pt x="56214" y="116348"/>
                  <a:pt x="14145" y="72162"/>
                  <a:pt x="4091" y="58933"/>
                </a:cubicBezTo>
                <a:cubicBezTo>
                  <a:pt x="-5963" y="45704"/>
                  <a:pt x="5678" y="27183"/>
                  <a:pt x="5678" y="27183"/>
                </a:cubicBezTo>
                <a:cubicBezTo>
                  <a:pt x="7001" y="21891"/>
                  <a:pt x="5678" y="18716"/>
                  <a:pt x="12028" y="27183"/>
                </a:cubicBezTo>
                <a:cubicBezTo>
                  <a:pt x="18378" y="35650"/>
                  <a:pt x="37163" y="76925"/>
                  <a:pt x="43778" y="77983"/>
                </a:cubicBezTo>
                <a:cubicBezTo>
                  <a:pt x="50393" y="79041"/>
                  <a:pt x="59124" y="-4567"/>
                  <a:pt x="6282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: 図形 2389">
            <a:extLst>
              <a:ext uri="{FF2B5EF4-FFF2-40B4-BE49-F238E27FC236}">
                <a16:creationId xmlns:a16="http://schemas.microsoft.com/office/drawing/2014/main" id="{88378930-6FC8-4C9F-9601-C4AB964417D1}"/>
              </a:ext>
            </a:extLst>
          </p:cNvPr>
          <p:cNvSpPr/>
          <p:nvPr/>
        </p:nvSpPr>
        <p:spPr>
          <a:xfrm>
            <a:off x="3726772" y="8464318"/>
            <a:ext cx="305413" cy="332918"/>
          </a:xfrm>
          <a:custGeom>
            <a:avLst/>
            <a:gdLst>
              <a:gd name="connsiteX0" fmla="*/ 295953 w 305413"/>
              <a:gd name="connsiteY0" fmla="*/ 3407 h 332918"/>
              <a:gd name="connsiteX1" fmla="*/ 164191 w 305413"/>
              <a:gd name="connsiteY1" fmla="*/ 149457 h 332918"/>
              <a:gd name="connsiteX2" fmla="*/ 18141 w 305413"/>
              <a:gd name="connsiteY2" fmla="*/ 314557 h 332918"/>
              <a:gd name="connsiteX3" fmla="*/ 2266 w 305413"/>
              <a:gd name="connsiteY3" fmla="*/ 328845 h 332918"/>
              <a:gd name="connsiteX4" fmla="*/ 261028 w 305413"/>
              <a:gd name="connsiteY4" fmla="*/ 70082 h 332918"/>
              <a:gd name="connsiteX5" fmla="*/ 295953 w 305413"/>
              <a:gd name="connsiteY5" fmla="*/ 3407 h 3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13" h="332918">
                <a:moveTo>
                  <a:pt x="295953" y="3407"/>
                </a:moveTo>
                <a:cubicBezTo>
                  <a:pt x="279814" y="16636"/>
                  <a:pt x="164191" y="149457"/>
                  <a:pt x="164191" y="149457"/>
                </a:cubicBezTo>
                <a:cubicBezTo>
                  <a:pt x="117889" y="201315"/>
                  <a:pt x="18141" y="314557"/>
                  <a:pt x="18141" y="314557"/>
                </a:cubicBezTo>
                <a:cubicBezTo>
                  <a:pt x="-8846" y="344455"/>
                  <a:pt x="2266" y="328845"/>
                  <a:pt x="2266" y="328845"/>
                </a:cubicBezTo>
                <a:cubicBezTo>
                  <a:pt x="42747" y="288099"/>
                  <a:pt x="210228" y="124057"/>
                  <a:pt x="261028" y="70082"/>
                </a:cubicBezTo>
                <a:cubicBezTo>
                  <a:pt x="311828" y="16107"/>
                  <a:pt x="312092" y="-9822"/>
                  <a:pt x="295953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: 図形 2390">
            <a:extLst>
              <a:ext uri="{FF2B5EF4-FFF2-40B4-BE49-F238E27FC236}">
                <a16:creationId xmlns:a16="http://schemas.microsoft.com/office/drawing/2014/main" id="{BC1D57A5-9C18-4107-93B1-782BF5756534}"/>
              </a:ext>
            </a:extLst>
          </p:cNvPr>
          <p:cNvSpPr/>
          <p:nvPr/>
        </p:nvSpPr>
        <p:spPr>
          <a:xfrm>
            <a:off x="3057525" y="8726363"/>
            <a:ext cx="352433" cy="370381"/>
          </a:xfrm>
          <a:custGeom>
            <a:avLst/>
            <a:gdLst>
              <a:gd name="connsiteX0" fmla="*/ 0 w 352433"/>
              <a:gd name="connsiteY0" fmla="*/ 125 h 370381"/>
              <a:gd name="connsiteX1" fmla="*/ 269875 w 352433"/>
              <a:gd name="connsiteY1" fmla="*/ 308100 h 370381"/>
              <a:gd name="connsiteX2" fmla="*/ 352425 w 352433"/>
              <a:gd name="connsiteY2" fmla="*/ 368425 h 370381"/>
              <a:gd name="connsiteX3" fmla="*/ 266700 w 352433"/>
              <a:gd name="connsiteY3" fmla="*/ 271587 h 370381"/>
              <a:gd name="connsiteX4" fmla="*/ 0 w 352433"/>
              <a:gd name="connsiteY4" fmla="*/ 125 h 3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33" h="370381">
                <a:moveTo>
                  <a:pt x="0" y="125"/>
                </a:moveTo>
                <a:cubicBezTo>
                  <a:pt x="529" y="6210"/>
                  <a:pt x="211138" y="246717"/>
                  <a:pt x="269875" y="308100"/>
                </a:cubicBezTo>
                <a:cubicBezTo>
                  <a:pt x="328612" y="369483"/>
                  <a:pt x="352954" y="374510"/>
                  <a:pt x="352425" y="368425"/>
                </a:cubicBezTo>
                <a:cubicBezTo>
                  <a:pt x="351896" y="362340"/>
                  <a:pt x="324379" y="332970"/>
                  <a:pt x="266700" y="271587"/>
                </a:cubicBezTo>
                <a:cubicBezTo>
                  <a:pt x="209021" y="210204"/>
                  <a:pt x="-529" y="-5960"/>
                  <a:pt x="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: 図形 2391">
            <a:extLst>
              <a:ext uri="{FF2B5EF4-FFF2-40B4-BE49-F238E27FC236}">
                <a16:creationId xmlns:a16="http://schemas.microsoft.com/office/drawing/2014/main" id="{A0720946-1039-400B-8D25-35FC2398F9D9}"/>
              </a:ext>
            </a:extLst>
          </p:cNvPr>
          <p:cNvSpPr/>
          <p:nvPr/>
        </p:nvSpPr>
        <p:spPr>
          <a:xfrm>
            <a:off x="3053656" y="8779055"/>
            <a:ext cx="354683" cy="382869"/>
          </a:xfrm>
          <a:custGeom>
            <a:avLst/>
            <a:gdLst>
              <a:gd name="connsiteX0" fmla="*/ 694 w 354683"/>
              <a:gd name="connsiteY0" fmla="*/ 1408 h 382869"/>
              <a:gd name="connsiteX1" fmla="*/ 230882 w 354683"/>
              <a:gd name="connsiteY1" fmla="*/ 280808 h 382869"/>
              <a:gd name="connsiteX2" fmla="*/ 353119 w 354683"/>
              <a:gd name="connsiteY2" fmla="*/ 382408 h 382869"/>
              <a:gd name="connsiteX3" fmla="*/ 291207 w 354683"/>
              <a:gd name="connsiteY3" fmla="*/ 312558 h 382869"/>
              <a:gd name="connsiteX4" fmla="*/ 164207 w 354683"/>
              <a:gd name="connsiteY4" fmla="*/ 179208 h 382869"/>
              <a:gd name="connsiteX5" fmla="*/ 694 w 354683"/>
              <a:gd name="connsiteY5" fmla="*/ 1408 h 3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83" h="382869">
                <a:moveTo>
                  <a:pt x="694" y="1408"/>
                </a:moveTo>
                <a:cubicBezTo>
                  <a:pt x="11806" y="18341"/>
                  <a:pt x="172145" y="217308"/>
                  <a:pt x="230882" y="280808"/>
                </a:cubicBezTo>
                <a:cubicBezTo>
                  <a:pt x="289620" y="344308"/>
                  <a:pt x="343065" y="377116"/>
                  <a:pt x="353119" y="382408"/>
                </a:cubicBezTo>
                <a:cubicBezTo>
                  <a:pt x="363173" y="387700"/>
                  <a:pt x="322692" y="346425"/>
                  <a:pt x="291207" y="312558"/>
                </a:cubicBezTo>
                <a:cubicBezTo>
                  <a:pt x="259722" y="278691"/>
                  <a:pt x="213684" y="233712"/>
                  <a:pt x="164207" y="179208"/>
                </a:cubicBezTo>
                <a:cubicBezTo>
                  <a:pt x="114730" y="124704"/>
                  <a:pt x="-10418" y="-15525"/>
                  <a:pt x="694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: 図形 2392">
            <a:extLst>
              <a:ext uri="{FF2B5EF4-FFF2-40B4-BE49-F238E27FC236}">
                <a16:creationId xmlns:a16="http://schemas.microsoft.com/office/drawing/2014/main" id="{FF50629B-5115-43CA-B2BB-EC6C75AC4D06}"/>
              </a:ext>
            </a:extLst>
          </p:cNvPr>
          <p:cNvSpPr/>
          <p:nvPr/>
        </p:nvSpPr>
        <p:spPr>
          <a:xfrm>
            <a:off x="3404862" y="8693366"/>
            <a:ext cx="304279" cy="470435"/>
          </a:xfrm>
          <a:custGeom>
            <a:avLst/>
            <a:gdLst>
              <a:gd name="connsiteX0" fmla="*/ 300363 w 304279"/>
              <a:gd name="connsiteY0" fmla="*/ 4547 h 470435"/>
              <a:gd name="connsiteX1" fmla="*/ 46363 w 304279"/>
              <a:gd name="connsiteY1" fmla="*/ 342684 h 470435"/>
              <a:gd name="connsiteX2" fmla="*/ 326 w 304279"/>
              <a:gd name="connsiteY2" fmla="*/ 469684 h 470435"/>
              <a:gd name="connsiteX3" fmla="*/ 35251 w 304279"/>
              <a:gd name="connsiteY3" fmla="*/ 383959 h 470435"/>
              <a:gd name="connsiteX4" fmla="*/ 189238 w 304279"/>
              <a:gd name="connsiteY4" fmla="*/ 161709 h 470435"/>
              <a:gd name="connsiteX5" fmla="*/ 300363 w 304279"/>
              <a:gd name="connsiteY5" fmla="*/ 4547 h 4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79" h="470435">
                <a:moveTo>
                  <a:pt x="300363" y="4547"/>
                </a:moveTo>
                <a:cubicBezTo>
                  <a:pt x="276551" y="34709"/>
                  <a:pt x="96369" y="265161"/>
                  <a:pt x="46363" y="342684"/>
                </a:cubicBezTo>
                <a:cubicBezTo>
                  <a:pt x="-3643" y="420207"/>
                  <a:pt x="2178" y="462805"/>
                  <a:pt x="326" y="469684"/>
                </a:cubicBezTo>
                <a:cubicBezTo>
                  <a:pt x="-1526" y="476563"/>
                  <a:pt x="3766" y="435288"/>
                  <a:pt x="35251" y="383959"/>
                </a:cubicBezTo>
                <a:cubicBezTo>
                  <a:pt x="66736" y="332630"/>
                  <a:pt x="145053" y="221505"/>
                  <a:pt x="189238" y="161709"/>
                </a:cubicBezTo>
                <a:cubicBezTo>
                  <a:pt x="233423" y="101913"/>
                  <a:pt x="324175" y="-25615"/>
                  <a:pt x="300363" y="4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: 図形 2393">
            <a:extLst>
              <a:ext uri="{FF2B5EF4-FFF2-40B4-BE49-F238E27FC236}">
                <a16:creationId xmlns:a16="http://schemas.microsoft.com/office/drawing/2014/main" id="{8A459912-119E-463C-8DAC-E5530F088713}"/>
              </a:ext>
            </a:extLst>
          </p:cNvPr>
          <p:cNvSpPr/>
          <p:nvPr/>
        </p:nvSpPr>
        <p:spPr>
          <a:xfrm>
            <a:off x="3478177" y="8434363"/>
            <a:ext cx="603082" cy="768420"/>
          </a:xfrm>
          <a:custGeom>
            <a:avLst/>
            <a:gdLst>
              <a:gd name="connsiteX0" fmla="*/ 582648 w 603082"/>
              <a:gd name="connsiteY0" fmla="*/ 25 h 768420"/>
              <a:gd name="connsiteX1" fmla="*/ 587411 w 603082"/>
              <a:gd name="connsiteY1" fmla="*/ 166712 h 768420"/>
              <a:gd name="connsiteX2" fmla="*/ 544548 w 603082"/>
              <a:gd name="connsiteY2" fmla="*/ 241325 h 768420"/>
              <a:gd name="connsiteX3" fmla="*/ 173073 w 603082"/>
              <a:gd name="connsiteY3" fmla="*/ 590575 h 768420"/>
              <a:gd name="connsiteX4" fmla="*/ 36 w 603082"/>
              <a:gd name="connsiteY4" fmla="*/ 768375 h 768420"/>
              <a:gd name="connsiteX5" fmla="*/ 161961 w 603082"/>
              <a:gd name="connsiteY5" fmla="*/ 576287 h 768420"/>
              <a:gd name="connsiteX6" fmla="*/ 569948 w 603082"/>
              <a:gd name="connsiteY6" fmla="*/ 179412 h 768420"/>
              <a:gd name="connsiteX7" fmla="*/ 582648 w 603082"/>
              <a:gd name="connsiteY7" fmla="*/ 25 h 7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082" h="768420">
                <a:moveTo>
                  <a:pt x="582648" y="25"/>
                </a:moveTo>
                <a:cubicBezTo>
                  <a:pt x="585558" y="-2092"/>
                  <a:pt x="593761" y="126495"/>
                  <a:pt x="587411" y="166712"/>
                </a:cubicBezTo>
                <a:cubicBezTo>
                  <a:pt x="581061" y="206929"/>
                  <a:pt x="613604" y="170681"/>
                  <a:pt x="544548" y="241325"/>
                </a:cubicBezTo>
                <a:cubicBezTo>
                  <a:pt x="475492" y="311969"/>
                  <a:pt x="263825" y="502733"/>
                  <a:pt x="173073" y="590575"/>
                </a:cubicBezTo>
                <a:cubicBezTo>
                  <a:pt x="82321" y="678417"/>
                  <a:pt x="1888" y="770756"/>
                  <a:pt x="36" y="768375"/>
                </a:cubicBezTo>
                <a:cubicBezTo>
                  <a:pt x="-1816" y="765994"/>
                  <a:pt x="66976" y="674447"/>
                  <a:pt x="161961" y="576287"/>
                </a:cubicBezTo>
                <a:cubicBezTo>
                  <a:pt x="256946" y="478127"/>
                  <a:pt x="501950" y="269899"/>
                  <a:pt x="569948" y="179412"/>
                </a:cubicBezTo>
                <a:cubicBezTo>
                  <a:pt x="637946" y="88925"/>
                  <a:pt x="579738" y="2142"/>
                  <a:pt x="58264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: 図形 2394">
            <a:extLst>
              <a:ext uri="{FF2B5EF4-FFF2-40B4-BE49-F238E27FC236}">
                <a16:creationId xmlns:a16="http://schemas.microsoft.com/office/drawing/2014/main" id="{0680E46D-0B24-4A34-A3D5-4FEE09AED796}"/>
              </a:ext>
            </a:extLst>
          </p:cNvPr>
          <p:cNvSpPr/>
          <p:nvPr/>
        </p:nvSpPr>
        <p:spPr>
          <a:xfrm>
            <a:off x="3403980" y="8598231"/>
            <a:ext cx="713582" cy="726092"/>
          </a:xfrm>
          <a:custGeom>
            <a:avLst/>
            <a:gdLst>
              <a:gd name="connsiteX0" fmla="*/ 702883 w 713582"/>
              <a:gd name="connsiteY0" fmla="*/ 9194 h 726092"/>
              <a:gd name="connsiteX1" fmla="*/ 579058 w 713582"/>
              <a:gd name="connsiteY1" fmla="*/ 185407 h 726092"/>
              <a:gd name="connsiteX2" fmla="*/ 250445 w 713582"/>
              <a:gd name="connsiteY2" fmla="*/ 507669 h 726092"/>
              <a:gd name="connsiteX3" fmla="*/ 2795 w 713582"/>
              <a:gd name="connsiteY3" fmla="*/ 721982 h 726092"/>
              <a:gd name="connsiteX4" fmla="*/ 129795 w 713582"/>
              <a:gd name="connsiteY4" fmla="*/ 634669 h 726092"/>
              <a:gd name="connsiteX5" fmla="*/ 326645 w 713582"/>
              <a:gd name="connsiteY5" fmla="*/ 463219 h 726092"/>
              <a:gd name="connsiteX6" fmla="*/ 702883 w 713582"/>
              <a:gd name="connsiteY6" fmla="*/ 9194 h 7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82" h="726092">
                <a:moveTo>
                  <a:pt x="702883" y="9194"/>
                </a:moveTo>
                <a:cubicBezTo>
                  <a:pt x="744952" y="-37108"/>
                  <a:pt x="654464" y="102328"/>
                  <a:pt x="579058" y="185407"/>
                </a:cubicBezTo>
                <a:cubicBezTo>
                  <a:pt x="503652" y="268486"/>
                  <a:pt x="346489" y="418240"/>
                  <a:pt x="250445" y="507669"/>
                </a:cubicBezTo>
                <a:cubicBezTo>
                  <a:pt x="154401" y="597098"/>
                  <a:pt x="22903" y="700815"/>
                  <a:pt x="2795" y="721982"/>
                </a:cubicBezTo>
                <a:cubicBezTo>
                  <a:pt x="-17313" y="743149"/>
                  <a:pt x="75820" y="677796"/>
                  <a:pt x="129795" y="634669"/>
                </a:cubicBezTo>
                <a:cubicBezTo>
                  <a:pt x="183770" y="591542"/>
                  <a:pt x="231130" y="562967"/>
                  <a:pt x="326645" y="463219"/>
                </a:cubicBezTo>
                <a:cubicBezTo>
                  <a:pt x="422160" y="363471"/>
                  <a:pt x="660814" y="55496"/>
                  <a:pt x="702883" y="9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: 図形 2395">
            <a:extLst>
              <a:ext uri="{FF2B5EF4-FFF2-40B4-BE49-F238E27FC236}">
                <a16:creationId xmlns:a16="http://schemas.microsoft.com/office/drawing/2014/main" id="{611AF0CA-0B1E-4D33-97A5-9B5D765C64D3}"/>
              </a:ext>
            </a:extLst>
          </p:cNvPr>
          <p:cNvSpPr/>
          <p:nvPr/>
        </p:nvSpPr>
        <p:spPr>
          <a:xfrm>
            <a:off x="3048000" y="8778875"/>
            <a:ext cx="387923" cy="493056"/>
          </a:xfrm>
          <a:custGeom>
            <a:avLst/>
            <a:gdLst>
              <a:gd name="connsiteX0" fmla="*/ 0 w 387923"/>
              <a:gd name="connsiteY0" fmla="*/ 0 h 493056"/>
              <a:gd name="connsiteX1" fmla="*/ 263525 w 387923"/>
              <a:gd name="connsiteY1" fmla="*/ 344488 h 493056"/>
              <a:gd name="connsiteX2" fmla="*/ 292100 w 387923"/>
              <a:gd name="connsiteY2" fmla="*/ 411163 h 493056"/>
              <a:gd name="connsiteX3" fmla="*/ 385763 w 387923"/>
              <a:gd name="connsiteY3" fmla="*/ 487363 h 493056"/>
              <a:gd name="connsiteX4" fmla="*/ 188913 w 387923"/>
              <a:gd name="connsiteY4" fmla="*/ 246063 h 493056"/>
              <a:gd name="connsiteX5" fmla="*/ 0 w 387923"/>
              <a:gd name="connsiteY5" fmla="*/ 0 h 49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23" h="493056">
                <a:moveTo>
                  <a:pt x="0" y="0"/>
                </a:moveTo>
                <a:cubicBezTo>
                  <a:pt x="107421" y="137980"/>
                  <a:pt x="214842" y="275961"/>
                  <a:pt x="263525" y="344488"/>
                </a:cubicBezTo>
                <a:cubicBezTo>
                  <a:pt x="312208" y="413015"/>
                  <a:pt x="271727" y="387351"/>
                  <a:pt x="292100" y="411163"/>
                </a:cubicBezTo>
                <a:cubicBezTo>
                  <a:pt x="312473" y="434975"/>
                  <a:pt x="402961" y="514880"/>
                  <a:pt x="385763" y="487363"/>
                </a:cubicBezTo>
                <a:cubicBezTo>
                  <a:pt x="368565" y="459846"/>
                  <a:pt x="188913" y="246063"/>
                  <a:pt x="188913" y="2460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: 図形 2396">
            <a:extLst>
              <a:ext uri="{FF2B5EF4-FFF2-40B4-BE49-F238E27FC236}">
                <a16:creationId xmlns:a16="http://schemas.microsoft.com/office/drawing/2014/main" id="{42CFBCF9-14E1-4A18-A17A-F6C34E2CCB34}"/>
              </a:ext>
            </a:extLst>
          </p:cNvPr>
          <p:cNvSpPr/>
          <p:nvPr/>
        </p:nvSpPr>
        <p:spPr>
          <a:xfrm>
            <a:off x="3047998" y="9605638"/>
            <a:ext cx="225430" cy="683603"/>
          </a:xfrm>
          <a:custGeom>
            <a:avLst/>
            <a:gdLst>
              <a:gd name="connsiteX0" fmla="*/ 225427 w 225430"/>
              <a:gd name="connsiteY0" fmla="*/ 325 h 683603"/>
              <a:gd name="connsiteX1" fmla="*/ 128590 w 225430"/>
              <a:gd name="connsiteY1" fmla="*/ 463875 h 683603"/>
              <a:gd name="connsiteX2" fmla="*/ 2 w 225430"/>
              <a:gd name="connsiteY2" fmla="*/ 681362 h 683603"/>
              <a:gd name="connsiteX3" fmla="*/ 131765 w 225430"/>
              <a:gd name="connsiteY3" fmla="*/ 540075 h 683603"/>
              <a:gd name="connsiteX4" fmla="*/ 225427 w 225430"/>
              <a:gd name="connsiteY4" fmla="*/ 325 h 68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30" h="683603">
                <a:moveTo>
                  <a:pt x="225427" y="325"/>
                </a:moveTo>
                <a:cubicBezTo>
                  <a:pt x="224898" y="-12375"/>
                  <a:pt x="166161" y="350369"/>
                  <a:pt x="128590" y="463875"/>
                </a:cubicBezTo>
                <a:cubicBezTo>
                  <a:pt x="91019" y="577381"/>
                  <a:pt x="-527" y="668662"/>
                  <a:pt x="2" y="681362"/>
                </a:cubicBezTo>
                <a:cubicBezTo>
                  <a:pt x="531" y="694062"/>
                  <a:pt x="92871" y="653581"/>
                  <a:pt x="131765" y="540075"/>
                </a:cubicBezTo>
                <a:cubicBezTo>
                  <a:pt x="170659" y="426569"/>
                  <a:pt x="225956" y="13025"/>
                  <a:pt x="22542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: 図形 2397">
            <a:extLst>
              <a:ext uri="{FF2B5EF4-FFF2-40B4-BE49-F238E27FC236}">
                <a16:creationId xmlns:a16="http://schemas.microsoft.com/office/drawing/2014/main" id="{9DF36800-2E56-4058-8E39-5EA653208C00}"/>
              </a:ext>
            </a:extLst>
          </p:cNvPr>
          <p:cNvSpPr/>
          <p:nvPr/>
        </p:nvSpPr>
        <p:spPr>
          <a:xfrm>
            <a:off x="3451785" y="9042028"/>
            <a:ext cx="357604" cy="320989"/>
          </a:xfrm>
          <a:custGeom>
            <a:avLst/>
            <a:gdLst>
              <a:gd name="connsiteX0" fmla="*/ 356628 w 357604"/>
              <a:gd name="connsiteY0" fmla="*/ 372 h 320989"/>
              <a:gd name="connsiteX1" fmla="*/ 29603 w 357604"/>
              <a:gd name="connsiteY1" fmla="*/ 295647 h 320989"/>
              <a:gd name="connsiteX2" fmla="*/ 15315 w 357604"/>
              <a:gd name="connsiteY2" fmla="*/ 305172 h 320989"/>
              <a:gd name="connsiteX3" fmla="*/ 126440 w 357604"/>
              <a:gd name="connsiteY3" fmla="*/ 235322 h 320989"/>
              <a:gd name="connsiteX4" fmla="*/ 356628 w 357604"/>
              <a:gd name="connsiteY4" fmla="*/ 372 h 32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04" h="320989">
                <a:moveTo>
                  <a:pt x="356628" y="372"/>
                </a:moveTo>
                <a:cubicBezTo>
                  <a:pt x="340489" y="10426"/>
                  <a:pt x="86488" y="244847"/>
                  <a:pt x="29603" y="295647"/>
                </a:cubicBezTo>
                <a:cubicBezTo>
                  <a:pt x="-27282" y="346447"/>
                  <a:pt x="15315" y="305172"/>
                  <a:pt x="15315" y="305172"/>
                </a:cubicBezTo>
                <a:cubicBezTo>
                  <a:pt x="31454" y="295118"/>
                  <a:pt x="68496" y="284005"/>
                  <a:pt x="126440" y="235322"/>
                </a:cubicBezTo>
                <a:cubicBezTo>
                  <a:pt x="184384" y="186639"/>
                  <a:pt x="372767" y="-9682"/>
                  <a:pt x="356628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: 図形 2398">
            <a:extLst>
              <a:ext uri="{FF2B5EF4-FFF2-40B4-BE49-F238E27FC236}">
                <a16:creationId xmlns:a16="http://schemas.microsoft.com/office/drawing/2014/main" id="{2A5FF0CF-A384-4C6C-BB50-E45DEBA0B5AF}"/>
              </a:ext>
            </a:extLst>
          </p:cNvPr>
          <p:cNvSpPr/>
          <p:nvPr/>
        </p:nvSpPr>
        <p:spPr>
          <a:xfrm>
            <a:off x="3474682" y="9354414"/>
            <a:ext cx="11476" cy="544976"/>
          </a:xfrm>
          <a:custGeom>
            <a:avLst/>
            <a:gdLst>
              <a:gd name="connsiteX0" fmla="*/ 356 w 11476"/>
              <a:gd name="connsiteY0" fmla="*/ 724 h 544976"/>
              <a:gd name="connsiteX1" fmla="*/ 3531 w 11476"/>
              <a:gd name="connsiteY1" fmla="*/ 521424 h 544976"/>
              <a:gd name="connsiteX2" fmla="*/ 11468 w 11476"/>
              <a:gd name="connsiteY2" fmla="*/ 410299 h 544976"/>
              <a:gd name="connsiteX3" fmla="*/ 356 w 11476"/>
              <a:gd name="connsiteY3" fmla="*/ 724 h 54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6" h="544976">
                <a:moveTo>
                  <a:pt x="356" y="724"/>
                </a:moveTo>
                <a:cubicBezTo>
                  <a:pt x="-967" y="19245"/>
                  <a:pt x="1679" y="453162"/>
                  <a:pt x="3531" y="521424"/>
                </a:cubicBezTo>
                <a:cubicBezTo>
                  <a:pt x="5383" y="589686"/>
                  <a:pt x="11733" y="496289"/>
                  <a:pt x="11468" y="410299"/>
                </a:cubicBezTo>
                <a:cubicBezTo>
                  <a:pt x="11203" y="324309"/>
                  <a:pt x="1679" y="-17797"/>
                  <a:pt x="356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: 図形 2399">
            <a:extLst>
              <a:ext uri="{FF2B5EF4-FFF2-40B4-BE49-F238E27FC236}">
                <a16:creationId xmlns:a16="http://schemas.microsoft.com/office/drawing/2014/main" id="{A9952FFA-1C4E-49B1-8CC6-0B905EBD7F9D}"/>
              </a:ext>
            </a:extLst>
          </p:cNvPr>
          <p:cNvSpPr/>
          <p:nvPr/>
        </p:nvSpPr>
        <p:spPr>
          <a:xfrm>
            <a:off x="3331545" y="9880597"/>
            <a:ext cx="137561" cy="562866"/>
          </a:xfrm>
          <a:custGeom>
            <a:avLst/>
            <a:gdLst>
              <a:gd name="connsiteX0" fmla="*/ 133968 w 137561"/>
              <a:gd name="connsiteY0" fmla="*/ 11116 h 562866"/>
              <a:gd name="connsiteX1" fmla="*/ 116505 w 137561"/>
              <a:gd name="connsiteY1" fmla="*/ 161928 h 562866"/>
              <a:gd name="connsiteX2" fmla="*/ 618 w 137561"/>
              <a:gd name="connsiteY2" fmla="*/ 547691 h 562866"/>
              <a:gd name="connsiteX3" fmla="*/ 73643 w 137561"/>
              <a:gd name="connsiteY3" fmla="*/ 439741 h 562866"/>
              <a:gd name="connsiteX4" fmla="*/ 133968 w 137561"/>
              <a:gd name="connsiteY4" fmla="*/ 11116 h 56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61" h="562866">
                <a:moveTo>
                  <a:pt x="133968" y="11116"/>
                </a:moveTo>
                <a:cubicBezTo>
                  <a:pt x="141112" y="-35186"/>
                  <a:pt x="138730" y="72499"/>
                  <a:pt x="116505" y="161928"/>
                </a:cubicBezTo>
                <a:cubicBezTo>
                  <a:pt x="94280" y="251357"/>
                  <a:pt x="7762" y="501389"/>
                  <a:pt x="618" y="547691"/>
                </a:cubicBezTo>
                <a:cubicBezTo>
                  <a:pt x="-6526" y="593993"/>
                  <a:pt x="50095" y="527583"/>
                  <a:pt x="73643" y="439741"/>
                </a:cubicBezTo>
                <a:cubicBezTo>
                  <a:pt x="97191" y="351899"/>
                  <a:pt x="126824" y="57418"/>
                  <a:pt x="133968" y="1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: 図形 2400">
            <a:extLst>
              <a:ext uri="{FF2B5EF4-FFF2-40B4-BE49-F238E27FC236}">
                <a16:creationId xmlns:a16="http://schemas.microsoft.com/office/drawing/2014/main" id="{65FAC5CE-7785-4200-BB31-0C8099585910}"/>
              </a:ext>
            </a:extLst>
          </p:cNvPr>
          <p:cNvSpPr/>
          <p:nvPr/>
        </p:nvSpPr>
        <p:spPr>
          <a:xfrm>
            <a:off x="3345737" y="9391308"/>
            <a:ext cx="62734" cy="664467"/>
          </a:xfrm>
          <a:custGeom>
            <a:avLst/>
            <a:gdLst>
              <a:gd name="connsiteX0" fmla="*/ 49926 w 62734"/>
              <a:gd name="connsiteY0" fmla="*/ 342 h 664467"/>
              <a:gd name="connsiteX1" fmla="*/ 54688 w 62734"/>
              <a:gd name="connsiteY1" fmla="*/ 325780 h 664467"/>
              <a:gd name="connsiteX2" fmla="*/ 59451 w 62734"/>
              <a:gd name="connsiteY2" fmla="*/ 517867 h 664467"/>
              <a:gd name="connsiteX3" fmla="*/ 713 w 62734"/>
              <a:gd name="connsiteY3" fmla="*/ 662330 h 664467"/>
              <a:gd name="connsiteX4" fmla="*/ 27701 w 62734"/>
              <a:gd name="connsiteY4" fmla="*/ 589305 h 664467"/>
              <a:gd name="connsiteX5" fmla="*/ 40401 w 62734"/>
              <a:gd name="connsiteY5" fmla="*/ 390867 h 664467"/>
              <a:gd name="connsiteX6" fmla="*/ 49926 w 62734"/>
              <a:gd name="connsiteY6" fmla="*/ 342 h 6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34" h="664467">
                <a:moveTo>
                  <a:pt x="49926" y="342"/>
                </a:moveTo>
                <a:cubicBezTo>
                  <a:pt x="52307" y="-10506"/>
                  <a:pt x="53101" y="239526"/>
                  <a:pt x="54688" y="325780"/>
                </a:cubicBezTo>
                <a:cubicBezTo>
                  <a:pt x="56275" y="412034"/>
                  <a:pt x="68447" y="461775"/>
                  <a:pt x="59451" y="517867"/>
                </a:cubicBezTo>
                <a:cubicBezTo>
                  <a:pt x="50455" y="573959"/>
                  <a:pt x="6005" y="650424"/>
                  <a:pt x="713" y="662330"/>
                </a:cubicBezTo>
                <a:cubicBezTo>
                  <a:pt x="-4579" y="674236"/>
                  <a:pt x="21086" y="634549"/>
                  <a:pt x="27701" y="589305"/>
                </a:cubicBezTo>
                <a:cubicBezTo>
                  <a:pt x="34316" y="544061"/>
                  <a:pt x="37491" y="487440"/>
                  <a:pt x="40401" y="390867"/>
                </a:cubicBezTo>
                <a:cubicBezTo>
                  <a:pt x="43311" y="294294"/>
                  <a:pt x="47545" y="11190"/>
                  <a:pt x="49926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: 図形 2401">
            <a:extLst>
              <a:ext uri="{FF2B5EF4-FFF2-40B4-BE49-F238E27FC236}">
                <a16:creationId xmlns:a16="http://schemas.microsoft.com/office/drawing/2014/main" id="{847B0683-16C6-4E9B-AF92-3F072909F323}"/>
              </a:ext>
            </a:extLst>
          </p:cNvPr>
          <p:cNvSpPr/>
          <p:nvPr/>
        </p:nvSpPr>
        <p:spPr>
          <a:xfrm>
            <a:off x="3273335" y="9982187"/>
            <a:ext cx="113022" cy="455272"/>
          </a:xfrm>
          <a:custGeom>
            <a:avLst/>
            <a:gdLst>
              <a:gd name="connsiteX0" fmla="*/ 112803 w 113022"/>
              <a:gd name="connsiteY0" fmla="*/ 13 h 455272"/>
              <a:gd name="connsiteX1" fmla="*/ 15965 w 113022"/>
              <a:gd name="connsiteY1" fmla="*/ 309576 h 455272"/>
              <a:gd name="connsiteX2" fmla="*/ 14378 w 113022"/>
              <a:gd name="connsiteY2" fmla="*/ 387363 h 455272"/>
              <a:gd name="connsiteX3" fmla="*/ 20728 w 113022"/>
              <a:gd name="connsiteY3" fmla="*/ 336563 h 455272"/>
              <a:gd name="connsiteX4" fmla="*/ 90 w 113022"/>
              <a:gd name="connsiteY4" fmla="*/ 447688 h 455272"/>
              <a:gd name="connsiteX5" fmla="*/ 14378 w 113022"/>
              <a:gd name="connsiteY5" fmla="*/ 431813 h 455272"/>
              <a:gd name="connsiteX6" fmla="*/ 41365 w 113022"/>
              <a:gd name="connsiteY6" fmla="*/ 322276 h 455272"/>
              <a:gd name="connsiteX7" fmla="*/ 112803 w 113022"/>
              <a:gd name="connsiteY7" fmla="*/ 13 h 4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2" h="455272">
                <a:moveTo>
                  <a:pt x="112803" y="13"/>
                </a:moveTo>
                <a:cubicBezTo>
                  <a:pt x="108570" y="-2104"/>
                  <a:pt x="32369" y="245018"/>
                  <a:pt x="15965" y="309576"/>
                </a:cubicBezTo>
                <a:cubicBezTo>
                  <a:pt x="-439" y="374134"/>
                  <a:pt x="13584" y="382865"/>
                  <a:pt x="14378" y="387363"/>
                </a:cubicBezTo>
                <a:cubicBezTo>
                  <a:pt x="15172" y="391861"/>
                  <a:pt x="23109" y="326509"/>
                  <a:pt x="20728" y="336563"/>
                </a:cubicBezTo>
                <a:cubicBezTo>
                  <a:pt x="18347" y="346617"/>
                  <a:pt x="1148" y="431813"/>
                  <a:pt x="90" y="447688"/>
                </a:cubicBezTo>
                <a:cubicBezTo>
                  <a:pt x="-968" y="463563"/>
                  <a:pt x="7499" y="452715"/>
                  <a:pt x="14378" y="431813"/>
                </a:cubicBezTo>
                <a:cubicBezTo>
                  <a:pt x="21257" y="410911"/>
                  <a:pt x="23903" y="391332"/>
                  <a:pt x="41365" y="322276"/>
                </a:cubicBezTo>
                <a:cubicBezTo>
                  <a:pt x="58827" y="253220"/>
                  <a:pt x="117036" y="2130"/>
                  <a:pt x="11280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: 図形 2402">
            <a:extLst>
              <a:ext uri="{FF2B5EF4-FFF2-40B4-BE49-F238E27FC236}">
                <a16:creationId xmlns:a16="http://schemas.microsoft.com/office/drawing/2014/main" id="{25A383F1-497A-4C5C-9384-7640F029EE22}"/>
              </a:ext>
            </a:extLst>
          </p:cNvPr>
          <p:cNvSpPr/>
          <p:nvPr/>
        </p:nvSpPr>
        <p:spPr>
          <a:xfrm>
            <a:off x="3101752" y="10246922"/>
            <a:ext cx="189207" cy="194372"/>
          </a:xfrm>
          <a:custGeom>
            <a:avLst/>
            <a:gdLst>
              <a:gd name="connsiteX0" fmla="*/ 1811 w 189207"/>
              <a:gd name="connsiteY0" fmla="*/ 391 h 194372"/>
              <a:gd name="connsiteX1" fmla="*/ 47848 w 189207"/>
              <a:gd name="connsiteY1" fmla="*/ 124216 h 194372"/>
              <a:gd name="connsiteX2" fmla="*/ 122461 w 189207"/>
              <a:gd name="connsiteY2" fmla="*/ 189303 h 194372"/>
              <a:gd name="connsiteX3" fmla="*/ 189136 w 189207"/>
              <a:gd name="connsiteY3" fmla="*/ 187716 h 194372"/>
              <a:gd name="connsiteX4" fmla="*/ 109761 w 189207"/>
              <a:gd name="connsiteY4" fmla="*/ 168666 h 194372"/>
              <a:gd name="connsiteX5" fmla="*/ 1811 w 189207"/>
              <a:gd name="connsiteY5" fmla="*/ 391 h 1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07" h="194372">
                <a:moveTo>
                  <a:pt x="1811" y="391"/>
                </a:moveTo>
                <a:cubicBezTo>
                  <a:pt x="-8508" y="-7017"/>
                  <a:pt x="27740" y="92731"/>
                  <a:pt x="47848" y="124216"/>
                </a:cubicBezTo>
                <a:cubicBezTo>
                  <a:pt x="67956" y="155701"/>
                  <a:pt x="98913" y="178720"/>
                  <a:pt x="122461" y="189303"/>
                </a:cubicBezTo>
                <a:cubicBezTo>
                  <a:pt x="146009" y="199886"/>
                  <a:pt x="191253" y="191156"/>
                  <a:pt x="189136" y="187716"/>
                </a:cubicBezTo>
                <a:cubicBezTo>
                  <a:pt x="187019" y="184277"/>
                  <a:pt x="138336" y="198564"/>
                  <a:pt x="109761" y="168666"/>
                </a:cubicBezTo>
                <a:cubicBezTo>
                  <a:pt x="81186" y="138768"/>
                  <a:pt x="12130" y="7799"/>
                  <a:pt x="1811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: 図形 2403">
            <a:extLst>
              <a:ext uri="{FF2B5EF4-FFF2-40B4-BE49-F238E27FC236}">
                <a16:creationId xmlns:a16="http://schemas.microsoft.com/office/drawing/2014/main" id="{FA6F12CF-9AC4-416F-9A4C-3826AB410B3F}"/>
              </a:ext>
            </a:extLst>
          </p:cNvPr>
          <p:cNvSpPr/>
          <p:nvPr/>
        </p:nvSpPr>
        <p:spPr>
          <a:xfrm>
            <a:off x="3191838" y="10297932"/>
            <a:ext cx="466427" cy="256590"/>
          </a:xfrm>
          <a:custGeom>
            <a:avLst/>
            <a:gdLst>
              <a:gd name="connsiteX0" fmla="*/ 625 w 466427"/>
              <a:gd name="connsiteY0" fmla="*/ 255768 h 256590"/>
              <a:gd name="connsiteX1" fmla="*/ 165725 w 466427"/>
              <a:gd name="connsiteY1" fmla="*/ 165281 h 256590"/>
              <a:gd name="connsiteX2" fmla="*/ 295900 w 466427"/>
              <a:gd name="connsiteY2" fmla="*/ 85906 h 256590"/>
              <a:gd name="connsiteX3" fmla="*/ 465762 w 466427"/>
              <a:gd name="connsiteY3" fmla="*/ 181 h 256590"/>
              <a:gd name="connsiteX4" fmla="*/ 229225 w 466427"/>
              <a:gd name="connsiteY4" fmla="*/ 109718 h 256590"/>
              <a:gd name="connsiteX5" fmla="*/ 625 w 466427"/>
              <a:gd name="connsiteY5" fmla="*/ 255768 h 2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27" h="256590">
                <a:moveTo>
                  <a:pt x="625" y="255768"/>
                </a:moveTo>
                <a:cubicBezTo>
                  <a:pt x="-9958" y="265028"/>
                  <a:pt x="116513" y="193591"/>
                  <a:pt x="165725" y="165281"/>
                </a:cubicBezTo>
                <a:cubicBezTo>
                  <a:pt x="214937" y="136971"/>
                  <a:pt x="245894" y="113423"/>
                  <a:pt x="295900" y="85906"/>
                </a:cubicBezTo>
                <a:cubicBezTo>
                  <a:pt x="345906" y="58389"/>
                  <a:pt x="476874" y="-3788"/>
                  <a:pt x="465762" y="181"/>
                </a:cubicBezTo>
                <a:cubicBezTo>
                  <a:pt x="454650" y="4150"/>
                  <a:pt x="308335" y="69501"/>
                  <a:pt x="229225" y="109718"/>
                </a:cubicBezTo>
                <a:cubicBezTo>
                  <a:pt x="150115" y="149935"/>
                  <a:pt x="11208" y="246508"/>
                  <a:pt x="625" y="25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: 図形 2404">
            <a:extLst>
              <a:ext uri="{FF2B5EF4-FFF2-40B4-BE49-F238E27FC236}">
                <a16:creationId xmlns:a16="http://schemas.microsoft.com/office/drawing/2014/main" id="{5B0E4C30-255D-4416-A1EC-29CAF2D6EA2A}"/>
              </a:ext>
            </a:extLst>
          </p:cNvPr>
          <p:cNvSpPr/>
          <p:nvPr/>
        </p:nvSpPr>
        <p:spPr>
          <a:xfrm>
            <a:off x="3087677" y="10251857"/>
            <a:ext cx="228617" cy="259719"/>
          </a:xfrm>
          <a:custGeom>
            <a:avLst/>
            <a:gdLst>
              <a:gd name="connsiteX0" fmla="*/ 22236 w 228617"/>
              <a:gd name="connsiteY0" fmla="*/ 218 h 259719"/>
              <a:gd name="connsiteX1" fmla="*/ 11 w 228617"/>
              <a:gd name="connsiteY1" fmla="*/ 106581 h 259719"/>
              <a:gd name="connsiteX2" fmla="*/ 25411 w 228617"/>
              <a:gd name="connsiteY2" fmla="*/ 130393 h 259719"/>
              <a:gd name="connsiteX3" fmla="*/ 125423 w 228617"/>
              <a:gd name="connsiteY3" fmla="*/ 252631 h 259719"/>
              <a:gd name="connsiteX4" fmla="*/ 138123 w 228617"/>
              <a:gd name="connsiteY4" fmla="*/ 239931 h 259719"/>
              <a:gd name="connsiteX5" fmla="*/ 228611 w 228617"/>
              <a:gd name="connsiteY5" fmla="*/ 197068 h 259719"/>
              <a:gd name="connsiteX6" fmla="*/ 142886 w 228617"/>
              <a:gd name="connsiteY6" fmla="*/ 212943 h 259719"/>
              <a:gd name="connsiteX7" fmla="*/ 114311 w 228617"/>
              <a:gd name="connsiteY7" fmla="*/ 195481 h 259719"/>
              <a:gd name="connsiteX8" fmla="*/ 26998 w 228617"/>
              <a:gd name="connsiteY8" fmla="*/ 81181 h 259719"/>
              <a:gd name="connsiteX9" fmla="*/ 22236 w 228617"/>
              <a:gd name="connsiteY9" fmla="*/ 218 h 2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17" h="259719">
                <a:moveTo>
                  <a:pt x="22236" y="218"/>
                </a:moveTo>
                <a:cubicBezTo>
                  <a:pt x="17738" y="4451"/>
                  <a:pt x="-518" y="84885"/>
                  <a:pt x="11" y="106581"/>
                </a:cubicBezTo>
                <a:cubicBezTo>
                  <a:pt x="540" y="128277"/>
                  <a:pt x="4509" y="106051"/>
                  <a:pt x="25411" y="130393"/>
                </a:cubicBezTo>
                <a:cubicBezTo>
                  <a:pt x="46313" y="154735"/>
                  <a:pt x="106638" y="234375"/>
                  <a:pt x="125423" y="252631"/>
                </a:cubicBezTo>
                <a:cubicBezTo>
                  <a:pt x="144208" y="270887"/>
                  <a:pt x="120925" y="249191"/>
                  <a:pt x="138123" y="239931"/>
                </a:cubicBezTo>
                <a:cubicBezTo>
                  <a:pt x="155321" y="230671"/>
                  <a:pt x="227817" y="201566"/>
                  <a:pt x="228611" y="197068"/>
                </a:cubicBezTo>
                <a:cubicBezTo>
                  <a:pt x="229405" y="192570"/>
                  <a:pt x="161936" y="213207"/>
                  <a:pt x="142886" y="212943"/>
                </a:cubicBezTo>
                <a:cubicBezTo>
                  <a:pt x="123836" y="212679"/>
                  <a:pt x="133626" y="217441"/>
                  <a:pt x="114311" y="195481"/>
                </a:cubicBezTo>
                <a:cubicBezTo>
                  <a:pt x="94996" y="173521"/>
                  <a:pt x="43931" y="107904"/>
                  <a:pt x="26998" y="81181"/>
                </a:cubicBezTo>
                <a:cubicBezTo>
                  <a:pt x="10065" y="54458"/>
                  <a:pt x="26734" y="-4015"/>
                  <a:pt x="22236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: 図形 2405">
            <a:extLst>
              <a:ext uri="{FF2B5EF4-FFF2-40B4-BE49-F238E27FC236}">
                <a16:creationId xmlns:a16="http://schemas.microsoft.com/office/drawing/2014/main" id="{24C75045-E734-4983-9DDA-ABE745A5C99B}"/>
              </a:ext>
            </a:extLst>
          </p:cNvPr>
          <p:cNvSpPr/>
          <p:nvPr/>
        </p:nvSpPr>
        <p:spPr>
          <a:xfrm>
            <a:off x="3000906" y="10285348"/>
            <a:ext cx="55412" cy="256641"/>
          </a:xfrm>
          <a:custGeom>
            <a:avLst/>
            <a:gdLst>
              <a:gd name="connsiteX0" fmla="*/ 55032 w 55412"/>
              <a:gd name="connsiteY0" fmla="*/ 65 h 256641"/>
              <a:gd name="connsiteX1" fmla="*/ 2644 w 55412"/>
              <a:gd name="connsiteY1" fmla="*/ 100077 h 256641"/>
              <a:gd name="connsiteX2" fmla="*/ 7407 w 55412"/>
              <a:gd name="connsiteY2" fmla="*/ 215965 h 256641"/>
              <a:gd name="connsiteX3" fmla="*/ 4232 w 55412"/>
              <a:gd name="connsiteY3" fmla="*/ 249302 h 256641"/>
              <a:gd name="connsiteX4" fmla="*/ 24869 w 55412"/>
              <a:gd name="connsiteY4" fmla="*/ 87377 h 256641"/>
              <a:gd name="connsiteX5" fmla="*/ 55032 w 55412"/>
              <a:gd name="connsiteY5" fmla="*/ 65 h 25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2" h="256641">
                <a:moveTo>
                  <a:pt x="55032" y="65"/>
                </a:moveTo>
                <a:cubicBezTo>
                  <a:pt x="51328" y="2182"/>
                  <a:pt x="10581" y="64094"/>
                  <a:pt x="2644" y="100077"/>
                </a:cubicBezTo>
                <a:cubicBezTo>
                  <a:pt x="-5294" y="136060"/>
                  <a:pt x="7142" y="191094"/>
                  <a:pt x="7407" y="215965"/>
                </a:cubicBezTo>
                <a:cubicBezTo>
                  <a:pt x="7672" y="240836"/>
                  <a:pt x="1322" y="270733"/>
                  <a:pt x="4232" y="249302"/>
                </a:cubicBezTo>
                <a:cubicBezTo>
                  <a:pt x="7142" y="227871"/>
                  <a:pt x="15344" y="127329"/>
                  <a:pt x="24869" y="87377"/>
                </a:cubicBezTo>
                <a:cubicBezTo>
                  <a:pt x="34394" y="47425"/>
                  <a:pt x="58736" y="-2052"/>
                  <a:pt x="5503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: 図形 2406">
            <a:extLst>
              <a:ext uri="{FF2B5EF4-FFF2-40B4-BE49-F238E27FC236}">
                <a16:creationId xmlns:a16="http://schemas.microsoft.com/office/drawing/2014/main" id="{56F80DE0-B886-4F32-874C-397EA4CB635A}"/>
              </a:ext>
            </a:extLst>
          </p:cNvPr>
          <p:cNvSpPr/>
          <p:nvPr/>
        </p:nvSpPr>
        <p:spPr>
          <a:xfrm>
            <a:off x="3082646" y="10390184"/>
            <a:ext cx="120999" cy="182751"/>
          </a:xfrm>
          <a:custGeom>
            <a:avLst/>
            <a:gdLst>
              <a:gd name="connsiteX0" fmla="*/ 1867 w 120999"/>
              <a:gd name="connsiteY0" fmla="*/ 4 h 182751"/>
              <a:gd name="connsiteX1" fmla="*/ 25679 w 120999"/>
              <a:gd name="connsiteY1" fmla="*/ 74616 h 182751"/>
              <a:gd name="connsiteX2" fmla="*/ 120929 w 120999"/>
              <a:gd name="connsiteY2" fmla="*/ 182566 h 182751"/>
              <a:gd name="connsiteX3" fmla="*/ 41554 w 120999"/>
              <a:gd name="connsiteY3" fmla="*/ 100016 h 182751"/>
              <a:gd name="connsiteX4" fmla="*/ 63779 w 120999"/>
              <a:gd name="connsiteY4" fmla="*/ 77791 h 182751"/>
              <a:gd name="connsiteX5" fmla="*/ 1867 w 120999"/>
              <a:gd name="connsiteY5" fmla="*/ 4 h 18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99" h="182751">
                <a:moveTo>
                  <a:pt x="1867" y="4"/>
                </a:moveTo>
                <a:cubicBezTo>
                  <a:pt x="-4483" y="-525"/>
                  <a:pt x="5835" y="44189"/>
                  <a:pt x="25679" y="74616"/>
                </a:cubicBezTo>
                <a:cubicBezTo>
                  <a:pt x="45523" y="105043"/>
                  <a:pt x="118283" y="178333"/>
                  <a:pt x="120929" y="182566"/>
                </a:cubicBezTo>
                <a:cubicBezTo>
                  <a:pt x="123575" y="186799"/>
                  <a:pt x="51079" y="117479"/>
                  <a:pt x="41554" y="100016"/>
                </a:cubicBezTo>
                <a:cubicBezTo>
                  <a:pt x="32029" y="82554"/>
                  <a:pt x="69335" y="92608"/>
                  <a:pt x="63779" y="77791"/>
                </a:cubicBezTo>
                <a:cubicBezTo>
                  <a:pt x="58223" y="62974"/>
                  <a:pt x="8217" y="533"/>
                  <a:pt x="18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: 図形 2407">
            <a:extLst>
              <a:ext uri="{FF2B5EF4-FFF2-40B4-BE49-F238E27FC236}">
                <a16:creationId xmlns:a16="http://schemas.microsoft.com/office/drawing/2014/main" id="{3428AC8B-3A5A-4ADB-87FF-F4CA116E92C4}"/>
              </a:ext>
            </a:extLst>
          </p:cNvPr>
          <p:cNvSpPr/>
          <p:nvPr/>
        </p:nvSpPr>
        <p:spPr>
          <a:xfrm>
            <a:off x="3064253" y="10403241"/>
            <a:ext cx="341449" cy="222586"/>
          </a:xfrm>
          <a:custGeom>
            <a:avLst/>
            <a:gdLst>
              <a:gd name="connsiteX0" fmla="*/ 7560 w 341449"/>
              <a:gd name="connsiteY0" fmla="*/ 1234 h 222586"/>
              <a:gd name="connsiteX1" fmla="*/ 2797 w 341449"/>
              <a:gd name="connsiteY1" fmla="*/ 128234 h 222586"/>
              <a:gd name="connsiteX2" fmla="*/ 53597 w 341449"/>
              <a:gd name="connsiteY2" fmla="*/ 190147 h 222586"/>
              <a:gd name="connsiteX3" fmla="*/ 67885 w 341449"/>
              <a:gd name="connsiteY3" fmla="*/ 221897 h 222586"/>
              <a:gd name="connsiteX4" fmla="*/ 271085 w 341449"/>
              <a:gd name="connsiteY4" fmla="*/ 161572 h 222586"/>
              <a:gd name="connsiteX5" fmla="*/ 331410 w 341449"/>
              <a:gd name="connsiteY5" fmla="*/ 132997 h 222586"/>
              <a:gd name="connsiteX6" fmla="*/ 83760 w 341449"/>
              <a:gd name="connsiteY6" fmla="*/ 207609 h 222586"/>
              <a:gd name="connsiteX7" fmla="*/ 45660 w 341449"/>
              <a:gd name="connsiteY7" fmla="*/ 139347 h 222586"/>
              <a:gd name="connsiteX8" fmla="*/ 15497 w 341449"/>
              <a:gd name="connsiteY8" fmla="*/ 67909 h 222586"/>
              <a:gd name="connsiteX9" fmla="*/ 7560 w 341449"/>
              <a:gd name="connsiteY9" fmla="*/ 1234 h 22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449" h="222586">
                <a:moveTo>
                  <a:pt x="7560" y="1234"/>
                </a:moveTo>
                <a:cubicBezTo>
                  <a:pt x="5443" y="11288"/>
                  <a:pt x="-4876" y="96749"/>
                  <a:pt x="2797" y="128234"/>
                </a:cubicBezTo>
                <a:cubicBezTo>
                  <a:pt x="10470" y="159720"/>
                  <a:pt x="42749" y="174537"/>
                  <a:pt x="53597" y="190147"/>
                </a:cubicBezTo>
                <a:cubicBezTo>
                  <a:pt x="64445" y="205757"/>
                  <a:pt x="31637" y="226659"/>
                  <a:pt x="67885" y="221897"/>
                </a:cubicBezTo>
                <a:cubicBezTo>
                  <a:pt x="104133" y="217135"/>
                  <a:pt x="227164" y="176389"/>
                  <a:pt x="271085" y="161572"/>
                </a:cubicBezTo>
                <a:cubicBezTo>
                  <a:pt x="315006" y="146755"/>
                  <a:pt x="362631" y="125324"/>
                  <a:pt x="331410" y="132997"/>
                </a:cubicBezTo>
                <a:cubicBezTo>
                  <a:pt x="300189" y="140670"/>
                  <a:pt x="131385" y="206551"/>
                  <a:pt x="83760" y="207609"/>
                </a:cubicBezTo>
                <a:cubicBezTo>
                  <a:pt x="36135" y="208667"/>
                  <a:pt x="57037" y="162630"/>
                  <a:pt x="45660" y="139347"/>
                </a:cubicBezTo>
                <a:cubicBezTo>
                  <a:pt x="34283" y="116064"/>
                  <a:pt x="21583" y="90663"/>
                  <a:pt x="15497" y="67909"/>
                </a:cubicBezTo>
                <a:cubicBezTo>
                  <a:pt x="9412" y="45155"/>
                  <a:pt x="9677" y="-8820"/>
                  <a:pt x="7560" y="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: 図形 2408">
            <a:extLst>
              <a:ext uri="{FF2B5EF4-FFF2-40B4-BE49-F238E27FC236}">
                <a16:creationId xmlns:a16="http://schemas.microsoft.com/office/drawing/2014/main" id="{77584DEB-C8BF-4CA4-A1E3-828A140EBB82}"/>
              </a:ext>
            </a:extLst>
          </p:cNvPr>
          <p:cNvSpPr/>
          <p:nvPr/>
        </p:nvSpPr>
        <p:spPr>
          <a:xfrm>
            <a:off x="3131443" y="10571572"/>
            <a:ext cx="304468" cy="102823"/>
          </a:xfrm>
          <a:custGeom>
            <a:avLst/>
            <a:gdLst>
              <a:gd name="connsiteX0" fmla="*/ 695 w 304468"/>
              <a:gd name="connsiteY0" fmla="*/ 102778 h 102823"/>
              <a:gd name="connsiteX1" fmla="*/ 294382 w 304468"/>
              <a:gd name="connsiteY1" fmla="*/ 5941 h 102823"/>
              <a:gd name="connsiteX2" fmla="*/ 215007 w 304468"/>
              <a:gd name="connsiteY2" fmla="*/ 18641 h 102823"/>
              <a:gd name="connsiteX3" fmla="*/ 695 w 304468"/>
              <a:gd name="connsiteY3" fmla="*/ 102778 h 10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68" h="102823">
                <a:moveTo>
                  <a:pt x="695" y="102778"/>
                </a:moveTo>
                <a:cubicBezTo>
                  <a:pt x="13924" y="100661"/>
                  <a:pt x="258663" y="19964"/>
                  <a:pt x="294382" y="5941"/>
                </a:cubicBezTo>
                <a:cubicBezTo>
                  <a:pt x="330101" y="-8082"/>
                  <a:pt x="263161" y="5412"/>
                  <a:pt x="215007" y="18641"/>
                </a:cubicBezTo>
                <a:cubicBezTo>
                  <a:pt x="166853" y="31870"/>
                  <a:pt x="-12534" y="104895"/>
                  <a:pt x="695" y="10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: 図形 2409">
            <a:extLst>
              <a:ext uri="{FF2B5EF4-FFF2-40B4-BE49-F238E27FC236}">
                <a16:creationId xmlns:a16="http://schemas.microsoft.com/office/drawing/2014/main" id="{36613FB6-4C67-40AE-9997-FBBF62F0ADCC}"/>
              </a:ext>
            </a:extLst>
          </p:cNvPr>
          <p:cNvSpPr/>
          <p:nvPr/>
        </p:nvSpPr>
        <p:spPr>
          <a:xfrm>
            <a:off x="2386578" y="10492139"/>
            <a:ext cx="626529" cy="754285"/>
          </a:xfrm>
          <a:custGeom>
            <a:avLst/>
            <a:gdLst>
              <a:gd name="connsiteX0" fmla="*/ 626497 w 626529"/>
              <a:gd name="connsiteY0" fmla="*/ 47274 h 754285"/>
              <a:gd name="connsiteX1" fmla="*/ 567760 w 626529"/>
              <a:gd name="connsiteY1" fmla="*/ 10761 h 754285"/>
              <a:gd name="connsiteX2" fmla="*/ 504260 w 626529"/>
              <a:gd name="connsiteY2" fmla="*/ 39336 h 754285"/>
              <a:gd name="connsiteX3" fmla="*/ 270897 w 626529"/>
              <a:gd name="connsiteY3" fmla="*/ 199674 h 754285"/>
              <a:gd name="connsiteX4" fmla="*/ 80397 w 626529"/>
              <a:gd name="connsiteY4" fmla="*/ 433036 h 754285"/>
              <a:gd name="connsiteX5" fmla="*/ 35947 w 626529"/>
              <a:gd name="connsiteY5" fmla="*/ 556861 h 754285"/>
              <a:gd name="connsiteX6" fmla="*/ 13722 w 626529"/>
              <a:gd name="connsiteY6" fmla="*/ 753711 h 754285"/>
              <a:gd name="connsiteX7" fmla="*/ 5785 w 626529"/>
              <a:gd name="connsiteY7" fmla="*/ 607661 h 754285"/>
              <a:gd name="connsiteX8" fmla="*/ 102622 w 626529"/>
              <a:gd name="connsiteY8" fmla="*/ 347311 h 754285"/>
              <a:gd name="connsiteX9" fmla="*/ 380435 w 626529"/>
              <a:gd name="connsiteY9" fmla="*/ 96486 h 754285"/>
              <a:gd name="connsiteX10" fmla="*/ 559822 w 626529"/>
              <a:gd name="connsiteY10" fmla="*/ 1236 h 754285"/>
              <a:gd name="connsiteX11" fmla="*/ 626497 w 626529"/>
              <a:gd name="connsiteY11" fmla="*/ 47274 h 75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529" h="754285">
                <a:moveTo>
                  <a:pt x="626497" y="47274"/>
                </a:moveTo>
                <a:cubicBezTo>
                  <a:pt x="627820" y="48861"/>
                  <a:pt x="588133" y="12084"/>
                  <a:pt x="567760" y="10761"/>
                </a:cubicBezTo>
                <a:cubicBezTo>
                  <a:pt x="547387" y="9438"/>
                  <a:pt x="553737" y="7851"/>
                  <a:pt x="504260" y="39336"/>
                </a:cubicBezTo>
                <a:cubicBezTo>
                  <a:pt x="454783" y="70821"/>
                  <a:pt x="341541" y="134057"/>
                  <a:pt x="270897" y="199674"/>
                </a:cubicBezTo>
                <a:cubicBezTo>
                  <a:pt x="200253" y="265291"/>
                  <a:pt x="119555" y="373505"/>
                  <a:pt x="80397" y="433036"/>
                </a:cubicBezTo>
                <a:cubicBezTo>
                  <a:pt x="41239" y="492567"/>
                  <a:pt x="47059" y="503415"/>
                  <a:pt x="35947" y="556861"/>
                </a:cubicBezTo>
                <a:cubicBezTo>
                  <a:pt x="24834" y="610307"/>
                  <a:pt x="18749" y="745244"/>
                  <a:pt x="13722" y="753711"/>
                </a:cubicBezTo>
                <a:cubicBezTo>
                  <a:pt x="8695" y="762178"/>
                  <a:pt x="-9032" y="675394"/>
                  <a:pt x="5785" y="607661"/>
                </a:cubicBezTo>
                <a:cubicBezTo>
                  <a:pt x="20602" y="539928"/>
                  <a:pt x="40180" y="432507"/>
                  <a:pt x="102622" y="347311"/>
                </a:cubicBezTo>
                <a:cubicBezTo>
                  <a:pt x="165064" y="262115"/>
                  <a:pt x="304235" y="154165"/>
                  <a:pt x="380435" y="96486"/>
                </a:cubicBezTo>
                <a:cubicBezTo>
                  <a:pt x="456635" y="38807"/>
                  <a:pt x="521987" y="11290"/>
                  <a:pt x="559822" y="1236"/>
                </a:cubicBezTo>
                <a:cubicBezTo>
                  <a:pt x="597657" y="-8818"/>
                  <a:pt x="625174" y="45687"/>
                  <a:pt x="626497" y="47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: 図形 2410">
            <a:extLst>
              <a:ext uri="{FF2B5EF4-FFF2-40B4-BE49-F238E27FC236}">
                <a16:creationId xmlns:a16="http://schemas.microsoft.com/office/drawing/2014/main" id="{929B5D35-9024-40EA-99CB-59626FB75D61}"/>
              </a:ext>
            </a:extLst>
          </p:cNvPr>
          <p:cNvSpPr/>
          <p:nvPr/>
        </p:nvSpPr>
        <p:spPr>
          <a:xfrm>
            <a:off x="2402994" y="10646762"/>
            <a:ext cx="394634" cy="684888"/>
          </a:xfrm>
          <a:custGeom>
            <a:avLst/>
            <a:gdLst>
              <a:gd name="connsiteX0" fmla="*/ 391006 w 394634"/>
              <a:gd name="connsiteY0" fmla="*/ 3776 h 684888"/>
              <a:gd name="connsiteX1" fmla="*/ 140181 w 394634"/>
              <a:gd name="connsiteY1" fmla="*/ 238726 h 684888"/>
              <a:gd name="connsiteX2" fmla="*/ 24294 w 394634"/>
              <a:gd name="connsiteY2" fmla="*/ 470501 h 684888"/>
              <a:gd name="connsiteX3" fmla="*/ 19531 w 394634"/>
              <a:gd name="connsiteY3" fmla="*/ 583213 h 684888"/>
              <a:gd name="connsiteX4" fmla="*/ 90969 w 394634"/>
              <a:gd name="connsiteY4" fmla="*/ 684813 h 684888"/>
              <a:gd name="connsiteX5" fmla="*/ 481 w 394634"/>
              <a:gd name="connsiteY5" fmla="*/ 595913 h 684888"/>
              <a:gd name="connsiteX6" fmla="*/ 65569 w 394634"/>
              <a:gd name="connsiteY6" fmla="*/ 395888 h 684888"/>
              <a:gd name="connsiteX7" fmla="*/ 273531 w 394634"/>
              <a:gd name="connsiteY7" fmla="*/ 114901 h 684888"/>
              <a:gd name="connsiteX8" fmla="*/ 391006 w 394634"/>
              <a:gd name="connsiteY8" fmla="*/ 3776 h 68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634" h="684888">
                <a:moveTo>
                  <a:pt x="391006" y="3776"/>
                </a:moveTo>
                <a:cubicBezTo>
                  <a:pt x="368781" y="24413"/>
                  <a:pt x="201300" y="160939"/>
                  <a:pt x="140181" y="238726"/>
                </a:cubicBezTo>
                <a:cubicBezTo>
                  <a:pt x="79062" y="316513"/>
                  <a:pt x="44402" y="413086"/>
                  <a:pt x="24294" y="470501"/>
                </a:cubicBezTo>
                <a:cubicBezTo>
                  <a:pt x="4186" y="527916"/>
                  <a:pt x="8418" y="547494"/>
                  <a:pt x="19531" y="583213"/>
                </a:cubicBezTo>
                <a:cubicBezTo>
                  <a:pt x="30643" y="618932"/>
                  <a:pt x="94144" y="682696"/>
                  <a:pt x="90969" y="684813"/>
                </a:cubicBezTo>
                <a:cubicBezTo>
                  <a:pt x="87794" y="686930"/>
                  <a:pt x="4714" y="644067"/>
                  <a:pt x="481" y="595913"/>
                </a:cubicBezTo>
                <a:cubicBezTo>
                  <a:pt x="-3752" y="547759"/>
                  <a:pt x="20061" y="476057"/>
                  <a:pt x="65569" y="395888"/>
                </a:cubicBezTo>
                <a:cubicBezTo>
                  <a:pt x="111077" y="315719"/>
                  <a:pt x="218762" y="178930"/>
                  <a:pt x="273531" y="114901"/>
                </a:cubicBezTo>
                <a:cubicBezTo>
                  <a:pt x="328300" y="50872"/>
                  <a:pt x="413231" y="-16861"/>
                  <a:pt x="391006" y="3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: 図形 2411">
            <a:extLst>
              <a:ext uri="{FF2B5EF4-FFF2-40B4-BE49-F238E27FC236}">
                <a16:creationId xmlns:a16="http://schemas.microsoft.com/office/drawing/2014/main" id="{CB464525-671F-4D16-9F23-13491C908EE4}"/>
              </a:ext>
            </a:extLst>
          </p:cNvPr>
          <p:cNvSpPr/>
          <p:nvPr/>
        </p:nvSpPr>
        <p:spPr>
          <a:xfrm>
            <a:off x="2854444" y="10539363"/>
            <a:ext cx="190204" cy="279660"/>
          </a:xfrm>
          <a:custGeom>
            <a:avLst/>
            <a:gdLst>
              <a:gd name="connsiteX0" fmla="*/ 187206 w 190204"/>
              <a:gd name="connsiteY0" fmla="*/ 1637 h 279660"/>
              <a:gd name="connsiteX1" fmla="*/ 30044 w 190204"/>
              <a:gd name="connsiteY1" fmla="*/ 246112 h 279660"/>
              <a:gd name="connsiteX2" fmla="*/ 7819 w 190204"/>
              <a:gd name="connsiteY2" fmla="*/ 266750 h 279660"/>
              <a:gd name="connsiteX3" fmla="*/ 123706 w 190204"/>
              <a:gd name="connsiteY3" fmla="*/ 144512 h 279660"/>
              <a:gd name="connsiteX4" fmla="*/ 187206 w 190204"/>
              <a:gd name="connsiteY4" fmla="*/ 1637 h 2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04" h="279660">
                <a:moveTo>
                  <a:pt x="187206" y="1637"/>
                </a:moveTo>
                <a:cubicBezTo>
                  <a:pt x="171596" y="18570"/>
                  <a:pt x="59942" y="201927"/>
                  <a:pt x="30044" y="246112"/>
                </a:cubicBezTo>
                <a:cubicBezTo>
                  <a:pt x="146" y="290297"/>
                  <a:pt x="-7791" y="283683"/>
                  <a:pt x="7819" y="266750"/>
                </a:cubicBezTo>
                <a:cubicBezTo>
                  <a:pt x="23429" y="249817"/>
                  <a:pt x="93543" y="185258"/>
                  <a:pt x="123706" y="144512"/>
                </a:cubicBezTo>
                <a:cubicBezTo>
                  <a:pt x="153868" y="103766"/>
                  <a:pt x="202816" y="-15296"/>
                  <a:pt x="187206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: 図形 2412">
            <a:extLst>
              <a:ext uri="{FF2B5EF4-FFF2-40B4-BE49-F238E27FC236}">
                <a16:creationId xmlns:a16="http://schemas.microsoft.com/office/drawing/2014/main" id="{3055927D-8A82-44C7-B9C1-C4AE3809D6F8}"/>
              </a:ext>
            </a:extLst>
          </p:cNvPr>
          <p:cNvSpPr/>
          <p:nvPr/>
        </p:nvSpPr>
        <p:spPr>
          <a:xfrm>
            <a:off x="2855710" y="10593386"/>
            <a:ext cx="95786" cy="201619"/>
          </a:xfrm>
          <a:custGeom>
            <a:avLst/>
            <a:gdLst>
              <a:gd name="connsiteX0" fmla="*/ 95453 w 95786"/>
              <a:gd name="connsiteY0" fmla="*/ 2 h 201619"/>
              <a:gd name="connsiteX1" fmla="*/ 9728 w 95786"/>
              <a:gd name="connsiteY1" fmla="*/ 131764 h 201619"/>
              <a:gd name="connsiteX2" fmla="*/ 4965 w 95786"/>
              <a:gd name="connsiteY2" fmla="*/ 201614 h 201619"/>
              <a:gd name="connsiteX3" fmla="*/ 36715 w 95786"/>
              <a:gd name="connsiteY3" fmla="*/ 128589 h 201619"/>
              <a:gd name="connsiteX4" fmla="*/ 95453 w 95786"/>
              <a:gd name="connsiteY4" fmla="*/ 2 h 20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86" h="201619">
                <a:moveTo>
                  <a:pt x="95453" y="2"/>
                </a:moveTo>
                <a:cubicBezTo>
                  <a:pt x="90955" y="531"/>
                  <a:pt x="24809" y="98162"/>
                  <a:pt x="9728" y="131764"/>
                </a:cubicBezTo>
                <a:cubicBezTo>
                  <a:pt x="-5353" y="165366"/>
                  <a:pt x="467" y="202143"/>
                  <a:pt x="4965" y="201614"/>
                </a:cubicBezTo>
                <a:cubicBezTo>
                  <a:pt x="9463" y="201085"/>
                  <a:pt x="15548" y="161397"/>
                  <a:pt x="36715" y="128589"/>
                </a:cubicBezTo>
                <a:cubicBezTo>
                  <a:pt x="57882" y="95781"/>
                  <a:pt x="99951" y="-527"/>
                  <a:pt x="954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: 図形 2413">
            <a:extLst>
              <a:ext uri="{FF2B5EF4-FFF2-40B4-BE49-F238E27FC236}">
                <a16:creationId xmlns:a16="http://schemas.microsoft.com/office/drawing/2014/main" id="{15239D0D-B773-4733-9F39-0BC285A96901}"/>
              </a:ext>
            </a:extLst>
          </p:cNvPr>
          <p:cNvSpPr/>
          <p:nvPr/>
        </p:nvSpPr>
        <p:spPr>
          <a:xfrm>
            <a:off x="2746167" y="10632980"/>
            <a:ext cx="152883" cy="49844"/>
          </a:xfrm>
          <a:custGeom>
            <a:avLst/>
            <a:gdLst>
              <a:gd name="connsiteX0" fmla="*/ 208 w 152883"/>
              <a:gd name="connsiteY0" fmla="*/ 36608 h 49844"/>
              <a:gd name="connsiteX1" fmla="*/ 68471 w 152883"/>
              <a:gd name="connsiteY1" fmla="*/ 95 h 49844"/>
              <a:gd name="connsiteX2" fmla="*/ 152608 w 152883"/>
              <a:gd name="connsiteY2" fmla="*/ 49308 h 49844"/>
              <a:gd name="connsiteX3" fmla="*/ 90696 w 152883"/>
              <a:gd name="connsiteY3" fmla="*/ 28670 h 49844"/>
              <a:gd name="connsiteX4" fmla="*/ 208 w 152883"/>
              <a:gd name="connsiteY4" fmla="*/ 36608 h 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3" h="49844">
                <a:moveTo>
                  <a:pt x="208" y="36608"/>
                </a:moveTo>
                <a:cubicBezTo>
                  <a:pt x="-3496" y="31846"/>
                  <a:pt x="43071" y="-2022"/>
                  <a:pt x="68471" y="95"/>
                </a:cubicBezTo>
                <a:cubicBezTo>
                  <a:pt x="93871" y="2212"/>
                  <a:pt x="148904" y="44546"/>
                  <a:pt x="152608" y="49308"/>
                </a:cubicBezTo>
                <a:cubicBezTo>
                  <a:pt x="156312" y="54070"/>
                  <a:pt x="121917" y="25495"/>
                  <a:pt x="90696" y="28670"/>
                </a:cubicBezTo>
                <a:cubicBezTo>
                  <a:pt x="59475" y="31845"/>
                  <a:pt x="3912" y="41370"/>
                  <a:pt x="208" y="36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: 図形 2414">
            <a:extLst>
              <a:ext uri="{FF2B5EF4-FFF2-40B4-BE49-F238E27FC236}">
                <a16:creationId xmlns:a16="http://schemas.microsoft.com/office/drawing/2014/main" id="{DD06AF31-83C9-495A-8DF9-113108037266}"/>
              </a:ext>
            </a:extLst>
          </p:cNvPr>
          <p:cNvSpPr/>
          <p:nvPr/>
        </p:nvSpPr>
        <p:spPr>
          <a:xfrm>
            <a:off x="2945990" y="10638466"/>
            <a:ext cx="218728" cy="450517"/>
          </a:xfrm>
          <a:custGeom>
            <a:avLst/>
            <a:gdLst>
              <a:gd name="connsiteX0" fmla="*/ 192498 w 218728"/>
              <a:gd name="connsiteY0" fmla="*/ 45409 h 450517"/>
              <a:gd name="connsiteX1" fmla="*/ 17873 w 218728"/>
              <a:gd name="connsiteY1" fmla="*/ 423234 h 450517"/>
              <a:gd name="connsiteX2" fmla="*/ 14698 w 218728"/>
              <a:gd name="connsiteY2" fmla="*/ 396247 h 450517"/>
              <a:gd name="connsiteX3" fmla="*/ 97248 w 218728"/>
              <a:gd name="connsiteY3" fmla="*/ 199397 h 450517"/>
              <a:gd name="connsiteX4" fmla="*/ 217898 w 218728"/>
              <a:gd name="connsiteY4" fmla="*/ 959 h 450517"/>
              <a:gd name="connsiteX5" fmla="*/ 152810 w 218728"/>
              <a:gd name="connsiteY5" fmla="*/ 120022 h 450517"/>
              <a:gd name="connsiteX6" fmla="*/ 192498 w 218728"/>
              <a:gd name="connsiteY6" fmla="*/ 45409 h 45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728" h="450517">
                <a:moveTo>
                  <a:pt x="192498" y="45409"/>
                </a:moveTo>
                <a:cubicBezTo>
                  <a:pt x="170009" y="95944"/>
                  <a:pt x="47506" y="364761"/>
                  <a:pt x="17873" y="423234"/>
                </a:cubicBezTo>
                <a:cubicBezTo>
                  <a:pt x="-11760" y="481707"/>
                  <a:pt x="1469" y="433553"/>
                  <a:pt x="14698" y="396247"/>
                </a:cubicBezTo>
                <a:cubicBezTo>
                  <a:pt x="27927" y="358941"/>
                  <a:pt x="63381" y="265278"/>
                  <a:pt x="97248" y="199397"/>
                </a:cubicBezTo>
                <a:cubicBezTo>
                  <a:pt x="131115" y="133516"/>
                  <a:pt x="208638" y="14188"/>
                  <a:pt x="217898" y="959"/>
                </a:cubicBezTo>
                <a:cubicBezTo>
                  <a:pt x="227158" y="-12270"/>
                  <a:pt x="155985" y="115524"/>
                  <a:pt x="152810" y="120022"/>
                </a:cubicBezTo>
                <a:cubicBezTo>
                  <a:pt x="149635" y="124520"/>
                  <a:pt x="214987" y="-5126"/>
                  <a:pt x="192498" y="4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: 図形 2415">
            <a:extLst>
              <a:ext uri="{FF2B5EF4-FFF2-40B4-BE49-F238E27FC236}">
                <a16:creationId xmlns:a16="http://schemas.microsoft.com/office/drawing/2014/main" id="{F890EE90-536B-4593-A26A-95B407D04162}"/>
              </a:ext>
            </a:extLst>
          </p:cNvPr>
          <p:cNvSpPr/>
          <p:nvPr/>
        </p:nvSpPr>
        <p:spPr>
          <a:xfrm>
            <a:off x="2871782" y="10651892"/>
            <a:ext cx="235239" cy="376474"/>
          </a:xfrm>
          <a:custGeom>
            <a:avLst/>
            <a:gdLst>
              <a:gd name="connsiteX0" fmla="*/ 234956 w 235239"/>
              <a:gd name="connsiteY0" fmla="*/ 233 h 376474"/>
              <a:gd name="connsiteX1" fmla="*/ 130181 w 235239"/>
              <a:gd name="connsiteY1" fmla="*/ 176446 h 376474"/>
              <a:gd name="connsiteX2" fmla="*/ 84143 w 235239"/>
              <a:gd name="connsiteY2" fmla="*/ 282808 h 376474"/>
              <a:gd name="connsiteX3" fmla="*/ 50806 w 235239"/>
              <a:gd name="connsiteY3" fmla="*/ 376471 h 376474"/>
              <a:gd name="connsiteX4" fmla="*/ 6 w 235239"/>
              <a:gd name="connsiteY4" fmla="*/ 279633 h 376474"/>
              <a:gd name="connsiteX5" fmla="*/ 47631 w 235239"/>
              <a:gd name="connsiteY5" fmla="*/ 328846 h 376474"/>
              <a:gd name="connsiteX6" fmla="*/ 95256 w 235239"/>
              <a:gd name="connsiteY6" fmla="*/ 216133 h 376474"/>
              <a:gd name="connsiteX7" fmla="*/ 234956 w 235239"/>
              <a:gd name="connsiteY7" fmla="*/ 233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39" h="376474">
                <a:moveTo>
                  <a:pt x="234956" y="233"/>
                </a:moveTo>
                <a:cubicBezTo>
                  <a:pt x="240777" y="-6382"/>
                  <a:pt x="155316" y="129350"/>
                  <a:pt x="130181" y="176446"/>
                </a:cubicBezTo>
                <a:cubicBezTo>
                  <a:pt x="105046" y="223542"/>
                  <a:pt x="97372" y="249471"/>
                  <a:pt x="84143" y="282808"/>
                </a:cubicBezTo>
                <a:cubicBezTo>
                  <a:pt x="70914" y="316145"/>
                  <a:pt x="64829" y="377000"/>
                  <a:pt x="50806" y="376471"/>
                </a:cubicBezTo>
                <a:cubicBezTo>
                  <a:pt x="36783" y="375942"/>
                  <a:pt x="535" y="287571"/>
                  <a:pt x="6" y="279633"/>
                </a:cubicBezTo>
                <a:cubicBezTo>
                  <a:pt x="-523" y="271696"/>
                  <a:pt x="31756" y="339429"/>
                  <a:pt x="47631" y="328846"/>
                </a:cubicBezTo>
                <a:cubicBezTo>
                  <a:pt x="63506" y="318263"/>
                  <a:pt x="64829" y="271431"/>
                  <a:pt x="95256" y="216133"/>
                </a:cubicBezTo>
                <a:cubicBezTo>
                  <a:pt x="125683" y="160835"/>
                  <a:pt x="229135" y="6848"/>
                  <a:pt x="23495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: 図形 2416">
            <a:extLst>
              <a:ext uri="{FF2B5EF4-FFF2-40B4-BE49-F238E27FC236}">
                <a16:creationId xmlns:a16="http://schemas.microsoft.com/office/drawing/2014/main" id="{CBA13BDA-C8C6-4794-8F37-205BA98A9A41}"/>
              </a:ext>
            </a:extLst>
          </p:cNvPr>
          <p:cNvSpPr/>
          <p:nvPr/>
        </p:nvSpPr>
        <p:spPr>
          <a:xfrm>
            <a:off x="3057566" y="10553306"/>
            <a:ext cx="119905" cy="149926"/>
          </a:xfrm>
          <a:custGeom>
            <a:avLst/>
            <a:gdLst>
              <a:gd name="connsiteX0" fmla="*/ 1547 w 119905"/>
              <a:gd name="connsiteY0" fmla="*/ 394 h 149926"/>
              <a:gd name="connsiteX1" fmla="*/ 111084 w 119905"/>
              <a:gd name="connsiteY1" fmla="*/ 121044 h 149926"/>
              <a:gd name="connsiteX2" fmla="*/ 106322 w 119905"/>
              <a:gd name="connsiteY2" fmla="*/ 148032 h 149926"/>
              <a:gd name="connsiteX3" fmla="*/ 50759 w 119905"/>
              <a:gd name="connsiteY3" fmla="*/ 84532 h 149926"/>
              <a:gd name="connsiteX4" fmla="*/ 1547 w 119905"/>
              <a:gd name="connsiteY4" fmla="*/ 394 h 1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5" h="149926">
                <a:moveTo>
                  <a:pt x="1547" y="394"/>
                </a:moveTo>
                <a:cubicBezTo>
                  <a:pt x="11601" y="6479"/>
                  <a:pt x="93622" y="96438"/>
                  <a:pt x="111084" y="121044"/>
                </a:cubicBezTo>
                <a:cubicBezTo>
                  <a:pt x="128546" y="145650"/>
                  <a:pt x="116376" y="154117"/>
                  <a:pt x="106322" y="148032"/>
                </a:cubicBezTo>
                <a:cubicBezTo>
                  <a:pt x="96268" y="141947"/>
                  <a:pt x="68486" y="108874"/>
                  <a:pt x="50759" y="84532"/>
                </a:cubicBezTo>
                <a:cubicBezTo>
                  <a:pt x="33032" y="60190"/>
                  <a:pt x="-8507" y="-5691"/>
                  <a:pt x="1547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: 図形 2417">
            <a:extLst>
              <a:ext uri="{FF2B5EF4-FFF2-40B4-BE49-F238E27FC236}">
                <a16:creationId xmlns:a16="http://schemas.microsoft.com/office/drawing/2014/main" id="{6E65E834-A702-4604-9992-A782EF28326F}"/>
              </a:ext>
            </a:extLst>
          </p:cNvPr>
          <p:cNvSpPr/>
          <p:nvPr/>
        </p:nvSpPr>
        <p:spPr>
          <a:xfrm>
            <a:off x="2837063" y="10666314"/>
            <a:ext cx="60913" cy="232415"/>
          </a:xfrm>
          <a:custGeom>
            <a:avLst/>
            <a:gdLst>
              <a:gd name="connsiteX0" fmla="*/ 1387 w 60913"/>
              <a:gd name="connsiteY0" fmla="*/ 99 h 232415"/>
              <a:gd name="connsiteX1" fmla="*/ 7737 w 60913"/>
              <a:gd name="connsiteY1" fmla="*/ 165199 h 232415"/>
              <a:gd name="connsiteX2" fmla="*/ 60125 w 60913"/>
              <a:gd name="connsiteY2" fmla="*/ 231874 h 232415"/>
              <a:gd name="connsiteX3" fmla="*/ 37900 w 60913"/>
              <a:gd name="connsiteY3" fmla="*/ 193774 h 232415"/>
              <a:gd name="connsiteX4" fmla="*/ 18850 w 60913"/>
              <a:gd name="connsiteY4" fmla="*/ 141386 h 232415"/>
              <a:gd name="connsiteX5" fmla="*/ 1387 w 60913"/>
              <a:gd name="connsiteY5" fmla="*/ 99 h 2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3" h="232415">
                <a:moveTo>
                  <a:pt x="1387" y="99"/>
                </a:moveTo>
                <a:cubicBezTo>
                  <a:pt x="-465" y="4068"/>
                  <a:pt x="-2053" y="126570"/>
                  <a:pt x="7737" y="165199"/>
                </a:cubicBezTo>
                <a:cubicBezTo>
                  <a:pt x="17527" y="203828"/>
                  <a:pt x="55098" y="227112"/>
                  <a:pt x="60125" y="231874"/>
                </a:cubicBezTo>
                <a:cubicBezTo>
                  <a:pt x="65152" y="236636"/>
                  <a:pt x="44779" y="208855"/>
                  <a:pt x="37900" y="193774"/>
                </a:cubicBezTo>
                <a:cubicBezTo>
                  <a:pt x="31021" y="178693"/>
                  <a:pt x="23612" y="170755"/>
                  <a:pt x="18850" y="141386"/>
                </a:cubicBezTo>
                <a:cubicBezTo>
                  <a:pt x="14088" y="112017"/>
                  <a:pt x="3239" y="-3870"/>
                  <a:pt x="138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: 図形 2418">
            <a:extLst>
              <a:ext uri="{FF2B5EF4-FFF2-40B4-BE49-F238E27FC236}">
                <a16:creationId xmlns:a16="http://schemas.microsoft.com/office/drawing/2014/main" id="{DD2856ED-E161-45D0-9BD1-524498500491}"/>
              </a:ext>
            </a:extLst>
          </p:cNvPr>
          <p:cNvSpPr/>
          <p:nvPr/>
        </p:nvSpPr>
        <p:spPr>
          <a:xfrm>
            <a:off x="2601236" y="10918644"/>
            <a:ext cx="289721" cy="393253"/>
          </a:xfrm>
          <a:custGeom>
            <a:avLst/>
            <a:gdLst>
              <a:gd name="connsiteX0" fmla="*/ 289602 w 289721"/>
              <a:gd name="connsiteY0" fmla="*/ 181 h 393253"/>
              <a:gd name="connsiteX1" fmla="*/ 221339 w 289721"/>
              <a:gd name="connsiteY1" fmla="*/ 98606 h 393253"/>
              <a:gd name="connsiteX2" fmla="*/ 168952 w 289721"/>
              <a:gd name="connsiteY2" fmla="*/ 136706 h 393253"/>
              <a:gd name="connsiteX3" fmla="*/ 68939 w 289721"/>
              <a:gd name="connsiteY3" fmla="*/ 330381 h 393253"/>
              <a:gd name="connsiteX4" fmla="*/ 677 w 289721"/>
              <a:gd name="connsiteY4" fmla="*/ 392294 h 393253"/>
              <a:gd name="connsiteX5" fmla="*/ 110214 w 289721"/>
              <a:gd name="connsiteY5" fmla="*/ 292281 h 393253"/>
              <a:gd name="connsiteX6" fmla="*/ 203877 w 289721"/>
              <a:gd name="connsiteY6" fmla="*/ 125594 h 393253"/>
              <a:gd name="connsiteX7" fmla="*/ 289602 w 289721"/>
              <a:gd name="connsiteY7" fmla="*/ 181 h 39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721" h="393253">
                <a:moveTo>
                  <a:pt x="289602" y="181"/>
                </a:moveTo>
                <a:cubicBezTo>
                  <a:pt x="292512" y="-4317"/>
                  <a:pt x="241447" y="75852"/>
                  <a:pt x="221339" y="98606"/>
                </a:cubicBezTo>
                <a:cubicBezTo>
                  <a:pt x="201231" y="121360"/>
                  <a:pt x="194352" y="98077"/>
                  <a:pt x="168952" y="136706"/>
                </a:cubicBezTo>
                <a:cubicBezTo>
                  <a:pt x="143552" y="175335"/>
                  <a:pt x="96985" y="287783"/>
                  <a:pt x="68939" y="330381"/>
                </a:cubicBezTo>
                <a:cubicBezTo>
                  <a:pt x="40893" y="372979"/>
                  <a:pt x="-6202" y="398644"/>
                  <a:pt x="677" y="392294"/>
                </a:cubicBezTo>
                <a:cubicBezTo>
                  <a:pt x="7556" y="385944"/>
                  <a:pt x="76347" y="336731"/>
                  <a:pt x="110214" y="292281"/>
                </a:cubicBezTo>
                <a:cubicBezTo>
                  <a:pt x="144081" y="247831"/>
                  <a:pt x="171862" y="174013"/>
                  <a:pt x="203877" y="125594"/>
                </a:cubicBezTo>
                <a:cubicBezTo>
                  <a:pt x="235892" y="77175"/>
                  <a:pt x="286692" y="4679"/>
                  <a:pt x="28960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: 図形 2419">
            <a:extLst>
              <a:ext uri="{FF2B5EF4-FFF2-40B4-BE49-F238E27FC236}">
                <a16:creationId xmlns:a16="http://schemas.microsoft.com/office/drawing/2014/main" id="{0D8C36FB-39E4-4FD1-8D1E-FB94745B090D}"/>
              </a:ext>
            </a:extLst>
          </p:cNvPr>
          <p:cNvSpPr/>
          <p:nvPr/>
        </p:nvSpPr>
        <p:spPr>
          <a:xfrm>
            <a:off x="2764513" y="10669906"/>
            <a:ext cx="43775" cy="193200"/>
          </a:xfrm>
          <a:custGeom>
            <a:avLst/>
            <a:gdLst>
              <a:gd name="connsiteX0" fmla="*/ 912 w 43775"/>
              <a:gd name="connsiteY0" fmla="*/ 2857 h 193200"/>
              <a:gd name="connsiteX1" fmla="*/ 16787 w 43775"/>
              <a:gd name="connsiteY1" fmla="*/ 191769 h 193200"/>
              <a:gd name="connsiteX2" fmla="*/ 43775 w 43775"/>
              <a:gd name="connsiteY2" fmla="*/ 85407 h 193200"/>
              <a:gd name="connsiteX3" fmla="*/ 912 w 43775"/>
              <a:gd name="connsiteY3" fmla="*/ 2857 h 1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75" h="193200">
                <a:moveTo>
                  <a:pt x="912" y="2857"/>
                </a:moveTo>
                <a:cubicBezTo>
                  <a:pt x="-3586" y="20584"/>
                  <a:pt x="9643" y="178011"/>
                  <a:pt x="16787" y="191769"/>
                </a:cubicBezTo>
                <a:cubicBezTo>
                  <a:pt x="23931" y="205527"/>
                  <a:pt x="43775" y="116363"/>
                  <a:pt x="43775" y="85407"/>
                </a:cubicBezTo>
                <a:cubicBezTo>
                  <a:pt x="43775" y="54451"/>
                  <a:pt x="5410" y="-14870"/>
                  <a:pt x="912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: 図形 2420">
            <a:extLst>
              <a:ext uri="{FF2B5EF4-FFF2-40B4-BE49-F238E27FC236}">
                <a16:creationId xmlns:a16="http://schemas.microsoft.com/office/drawing/2014/main" id="{9D53E0AD-8075-4752-B5A0-F383445AC1EE}"/>
              </a:ext>
            </a:extLst>
          </p:cNvPr>
          <p:cNvSpPr/>
          <p:nvPr/>
        </p:nvSpPr>
        <p:spPr>
          <a:xfrm>
            <a:off x="2375369" y="10862829"/>
            <a:ext cx="412551" cy="704110"/>
          </a:xfrm>
          <a:custGeom>
            <a:avLst/>
            <a:gdLst>
              <a:gd name="connsiteX0" fmla="*/ 412281 w 412551"/>
              <a:gd name="connsiteY0" fmla="*/ 434 h 704110"/>
              <a:gd name="connsiteX1" fmla="*/ 275756 w 412551"/>
              <a:gd name="connsiteY1" fmla="*/ 257609 h 704110"/>
              <a:gd name="connsiteX2" fmla="*/ 169394 w 412551"/>
              <a:gd name="connsiteY2" fmla="*/ 422709 h 704110"/>
              <a:gd name="connsiteX3" fmla="*/ 104306 w 412551"/>
              <a:gd name="connsiteY3" fmla="*/ 510021 h 704110"/>
              <a:gd name="connsiteX4" fmla="*/ 10644 w 412551"/>
              <a:gd name="connsiteY4" fmla="*/ 651309 h 704110"/>
              <a:gd name="connsiteX5" fmla="*/ 10644 w 412551"/>
              <a:gd name="connsiteY5" fmla="*/ 697346 h 704110"/>
              <a:gd name="connsiteX6" fmla="*/ 86844 w 412551"/>
              <a:gd name="connsiteY6" fmla="*/ 517959 h 704110"/>
              <a:gd name="connsiteX7" fmla="*/ 304331 w 412551"/>
              <a:gd name="connsiteY7" fmla="*/ 205221 h 704110"/>
              <a:gd name="connsiteX8" fmla="*/ 412281 w 412551"/>
              <a:gd name="connsiteY8" fmla="*/ 434 h 70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51" h="704110">
                <a:moveTo>
                  <a:pt x="412281" y="434"/>
                </a:moveTo>
                <a:cubicBezTo>
                  <a:pt x="407519" y="9165"/>
                  <a:pt x="316237" y="187230"/>
                  <a:pt x="275756" y="257609"/>
                </a:cubicBezTo>
                <a:cubicBezTo>
                  <a:pt x="235275" y="327988"/>
                  <a:pt x="197969" y="380640"/>
                  <a:pt x="169394" y="422709"/>
                </a:cubicBezTo>
                <a:cubicBezTo>
                  <a:pt x="140819" y="464778"/>
                  <a:pt x="130764" y="471921"/>
                  <a:pt x="104306" y="510021"/>
                </a:cubicBezTo>
                <a:cubicBezTo>
                  <a:pt x="77848" y="548121"/>
                  <a:pt x="26254" y="620088"/>
                  <a:pt x="10644" y="651309"/>
                </a:cubicBezTo>
                <a:cubicBezTo>
                  <a:pt x="-4966" y="682530"/>
                  <a:pt x="-2056" y="719571"/>
                  <a:pt x="10644" y="697346"/>
                </a:cubicBezTo>
                <a:cubicBezTo>
                  <a:pt x="23344" y="675121"/>
                  <a:pt x="37896" y="599980"/>
                  <a:pt x="86844" y="517959"/>
                </a:cubicBezTo>
                <a:cubicBezTo>
                  <a:pt x="135792" y="435938"/>
                  <a:pt x="250621" y="293856"/>
                  <a:pt x="304331" y="205221"/>
                </a:cubicBezTo>
                <a:cubicBezTo>
                  <a:pt x="358041" y="116586"/>
                  <a:pt x="417043" y="-8297"/>
                  <a:pt x="41228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: 図形 2421">
            <a:extLst>
              <a:ext uri="{FF2B5EF4-FFF2-40B4-BE49-F238E27FC236}">
                <a16:creationId xmlns:a16="http://schemas.microsoft.com/office/drawing/2014/main" id="{CE5BCE9E-E435-4DF3-9BD7-AACFA5DC4009}"/>
              </a:ext>
            </a:extLst>
          </p:cNvPr>
          <p:cNvSpPr/>
          <p:nvPr/>
        </p:nvSpPr>
        <p:spPr>
          <a:xfrm>
            <a:off x="2791290" y="11077870"/>
            <a:ext cx="161526" cy="507761"/>
          </a:xfrm>
          <a:custGeom>
            <a:avLst/>
            <a:gdLst>
              <a:gd name="connsiteX0" fmla="*/ 161460 w 161526"/>
              <a:gd name="connsiteY0" fmla="*/ 1293 h 507761"/>
              <a:gd name="connsiteX1" fmla="*/ 61448 w 161526"/>
              <a:gd name="connsiteY1" fmla="*/ 282280 h 507761"/>
              <a:gd name="connsiteX2" fmla="*/ 10648 w 161526"/>
              <a:gd name="connsiteY2" fmla="*/ 453730 h 507761"/>
              <a:gd name="connsiteX3" fmla="*/ 2710 w 161526"/>
              <a:gd name="connsiteY3" fmla="*/ 506118 h 507761"/>
              <a:gd name="connsiteX4" fmla="*/ 45573 w 161526"/>
              <a:gd name="connsiteY4" fmla="*/ 404518 h 507761"/>
              <a:gd name="connsiteX5" fmla="*/ 161460 w 161526"/>
              <a:gd name="connsiteY5" fmla="*/ 1293 h 50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26" h="507761">
                <a:moveTo>
                  <a:pt x="161460" y="1293"/>
                </a:moveTo>
                <a:cubicBezTo>
                  <a:pt x="164106" y="-19080"/>
                  <a:pt x="86583" y="206874"/>
                  <a:pt x="61448" y="282280"/>
                </a:cubicBezTo>
                <a:cubicBezTo>
                  <a:pt x="36313" y="357686"/>
                  <a:pt x="20438" y="416424"/>
                  <a:pt x="10648" y="453730"/>
                </a:cubicBezTo>
                <a:cubicBezTo>
                  <a:pt x="858" y="491036"/>
                  <a:pt x="-3111" y="514320"/>
                  <a:pt x="2710" y="506118"/>
                </a:cubicBezTo>
                <a:cubicBezTo>
                  <a:pt x="8531" y="497916"/>
                  <a:pt x="17527" y="485480"/>
                  <a:pt x="45573" y="404518"/>
                </a:cubicBezTo>
                <a:cubicBezTo>
                  <a:pt x="73619" y="323556"/>
                  <a:pt x="158814" y="21666"/>
                  <a:pt x="161460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: 図形 2422">
            <a:extLst>
              <a:ext uri="{FF2B5EF4-FFF2-40B4-BE49-F238E27FC236}">
                <a16:creationId xmlns:a16="http://schemas.microsoft.com/office/drawing/2014/main" id="{CE3C23B5-62FF-481D-A353-EEA810844D1F}"/>
              </a:ext>
            </a:extLst>
          </p:cNvPr>
          <p:cNvSpPr/>
          <p:nvPr/>
        </p:nvSpPr>
        <p:spPr>
          <a:xfrm>
            <a:off x="2400560" y="11374646"/>
            <a:ext cx="116458" cy="204895"/>
          </a:xfrm>
          <a:custGeom>
            <a:avLst/>
            <a:gdLst>
              <a:gd name="connsiteX0" fmla="*/ 115628 w 116458"/>
              <a:gd name="connsiteY0" fmla="*/ 7729 h 204895"/>
              <a:gd name="connsiteX1" fmla="*/ 31490 w 116458"/>
              <a:gd name="connsiteY1" fmla="*/ 158542 h 204895"/>
              <a:gd name="connsiteX2" fmla="*/ 1328 w 116458"/>
              <a:gd name="connsiteY2" fmla="*/ 198229 h 204895"/>
              <a:gd name="connsiteX3" fmla="*/ 69590 w 116458"/>
              <a:gd name="connsiteY3" fmla="*/ 39479 h 204895"/>
              <a:gd name="connsiteX4" fmla="*/ 115628 w 116458"/>
              <a:gd name="connsiteY4" fmla="*/ 7729 h 2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8" h="204895">
                <a:moveTo>
                  <a:pt x="115628" y="7729"/>
                </a:moveTo>
                <a:cubicBezTo>
                  <a:pt x="109278" y="27573"/>
                  <a:pt x="50540" y="126792"/>
                  <a:pt x="31490" y="158542"/>
                </a:cubicBezTo>
                <a:cubicBezTo>
                  <a:pt x="12440" y="190292"/>
                  <a:pt x="-5022" y="218073"/>
                  <a:pt x="1328" y="198229"/>
                </a:cubicBezTo>
                <a:cubicBezTo>
                  <a:pt x="7678" y="178385"/>
                  <a:pt x="48688" y="69906"/>
                  <a:pt x="69590" y="39479"/>
                </a:cubicBezTo>
                <a:cubicBezTo>
                  <a:pt x="90492" y="9052"/>
                  <a:pt x="121978" y="-12115"/>
                  <a:pt x="115628" y="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: 図形 2423">
            <a:extLst>
              <a:ext uri="{FF2B5EF4-FFF2-40B4-BE49-F238E27FC236}">
                <a16:creationId xmlns:a16="http://schemas.microsoft.com/office/drawing/2014/main" id="{2389419F-EAD3-457A-8949-01C9EC07DCA0}"/>
              </a:ext>
            </a:extLst>
          </p:cNvPr>
          <p:cNvSpPr/>
          <p:nvPr/>
        </p:nvSpPr>
        <p:spPr>
          <a:xfrm>
            <a:off x="2530475" y="11387138"/>
            <a:ext cx="288040" cy="188787"/>
          </a:xfrm>
          <a:custGeom>
            <a:avLst/>
            <a:gdLst>
              <a:gd name="connsiteX0" fmla="*/ 0 w 288040"/>
              <a:gd name="connsiteY0" fmla="*/ 0 h 188787"/>
              <a:gd name="connsiteX1" fmla="*/ 142875 w 288040"/>
              <a:gd name="connsiteY1" fmla="*/ 92075 h 188787"/>
              <a:gd name="connsiteX2" fmla="*/ 268288 w 288040"/>
              <a:gd name="connsiteY2" fmla="*/ 174625 h 188787"/>
              <a:gd name="connsiteX3" fmla="*/ 277813 w 288040"/>
              <a:gd name="connsiteY3" fmla="*/ 184150 h 188787"/>
              <a:gd name="connsiteX4" fmla="*/ 169863 w 288040"/>
              <a:gd name="connsiteY4" fmla="*/ 125412 h 188787"/>
              <a:gd name="connsiteX5" fmla="*/ 0 w 288040"/>
              <a:gd name="connsiteY5" fmla="*/ 0 h 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0" h="188787">
                <a:moveTo>
                  <a:pt x="0" y="0"/>
                </a:moveTo>
                <a:lnTo>
                  <a:pt x="142875" y="92075"/>
                </a:lnTo>
                <a:lnTo>
                  <a:pt x="268288" y="174625"/>
                </a:lnTo>
                <a:cubicBezTo>
                  <a:pt x="290778" y="189971"/>
                  <a:pt x="294217" y="192352"/>
                  <a:pt x="277813" y="184150"/>
                </a:cubicBezTo>
                <a:cubicBezTo>
                  <a:pt x="261409" y="175948"/>
                  <a:pt x="217753" y="154252"/>
                  <a:pt x="169863" y="125412"/>
                </a:cubicBezTo>
                <a:cubicBezTo>
                  <a:pt x="121973" y="96572"/>
                  <a:pt x="56224" y="5384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: 図形 2424">
            <a:extLst>
              <a:ext uri="{FF2B5EF4-FFF2-40B4-BE49-F238E27FC236}">
                <a16:creationId xmlns:a16="http://schemas.microsoft.com/office/drawing/2014/main" id="{866334D2-3272-4B9D-973E-F777E86484E7}"/>
              </a:ext>
            </a:extLst>
          </p:cNvPr>
          <p:cNvSpPr/>
          <p:nvPr/>
        </p:nvSpPr>
        <p:spPr>
          <a:xfrm>
            <a:off x="2551065" y="10966940"/>
            <a:ext cx="300408" cy="468072"/>
          </a:xfrm>
          <a:custGeom>
            <a:avLst/>
            <a:gdLst>
              <a:gd name="connsiteX0" fmla="*/ 296910 w 300408"/>
              <a:gd name="connsiteY0" fmla="*/ 10623 h 468072"/>
              <a:gd name="connsiteX1" fmla="*/ 173085 w 300408"/>
              <a:gd name="connsiteY1" fmla="*/ 113810 h 468072"/>
              <a:gd name="connsiteX2" fmla="*/ 34973 w 300408"/>
              <a:gd name="connsiteY2" fmla="*/ 339235 h 468072"/>
              <a:gd name="connsiteX3" fmla="*/ 1635 w 300408"/>
              <a:gd name="connsiteY3" fmla="*/ 390035 h 468072"/>
              <a:gd name="connsiteX4" fmla="*/ 71485 w 300408"/>
              <a:gd name="connsiteY4" fmla="*/ 436073 h 468072"/>
              <a:gd name="connsiteX5" fmla="*/ 84185 w 300408"/>
              <a:gd name="connsiteY5" fmla="*/ 467823 h 468072"/>
              <a:gd name="connsiteX6" fmla="*/ 4810 w 300408"/>
              <a:gd name="connsiteY6" fmla="*/ 450360 h 468072"/>
              <a:gd name="connsiteX7" fmla="*/ 66723 w 300408"/>
              <a:gd name="connsiteY7" fmla="*/ 440835 h 468072"/>
              <a:gd name="connsiteX8" fmla="*/ 30210 w 300408"/>
              <a:gd name="connsiteY8" fmla="*/ 363048 h 468072"/>
              <a:gd name="connsiteX9" fmla="*/ 296910 w 300408"/>
              <a:gd name="connsiteY9" fmla="*/ 10623 h 46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08" h="468072">
                <a:moveTo>
                  <a:pt x="296910" y="10623"/>
                </a:moveTo>
                <a:cubicBezTo>
                  <a:pt x="320722" y="-30917"/>
                  <a:pt x="216741" y="59041"/>
                  <a:pt x="173085" y="113810"/>
                </a:cubicBezTo>
                <a:cubicBezTo>
                  <a:pt x="129429" y="168579"/>
                  <a:pt x="63548" y="293197"/>
                  <a:pt x="34973" y="339235"/>
                </a:cubicBezTo>
                <a:cubicBezTo>
                  <a:pt x="6398" y="385273"/>
                  <a:pt x="-4450" y="373895"/>
                  <a:pt x="1635" y="390035"/>
                </a:cubicBezTo>
                <a:cubicBezTo>
                  <a:pt x="7720" y="406175"/>
                  <a:pt x="57727" y="423108"/>
                  <a:pt x="71485" y="436073"/>
                </a:cubicBezTo>
                <a:cubicBezTo>
                  <a:pt x="85243" y="449038"/>
                  <a:pt x="95297" y="465442"/>
                  <a:pt x="84185" y="467823"/>
                </a:cubicBezTo>
                <a:cubicBezTo>
                  <a:pt x="73072" y="470204"/>
                  <a:pt x="7720" y="454858"/>
                  <a:pt x="4810" y="450360"/>
                </a:cubicBezTo>
                <a:cubicBezTo>
                  <a:pt x="1900" y="445862"/>
                  <a:pt x="62490" y="455387"/>
                  <a:pt x="66723" y="440835"/>
                </a:cubicBezTo>
                <a:cubicBezTo>
                  <a:pt x="70956" y="426283"/>
                  <a:pt x="-7890" y="434750"/>
                  <a:pt x="30210" y="363048"/>
                </a:cubicBezTo>
                <a:cubicBezTo>
                  <a:pt x="68310" y="291346"/>
                  <a:pt x="273098" y="52163"/>
                  <a:pt x="296910" y="10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: 図形 2425">
            <a:extLst>
              <a:ext uri="{FF2B5EF4-FFF2-40B4-BE49-F238E27FC236}">
                <a16:creationId xmlns:a16="http://schemas.microsoft.com/office/drawing/2014/main" id="{5F035207-6673-4824-8ED3-84081033DBC6}"/>
              </a:ext>
            </a:extLst>
          </p:cNvPr>
          <p:cNvSpPr/>
          <p:nvPr/>
        </p:nvSpPr>
        <p:spPr>
          <a:xfrm>
            <a:off x="2789237" y="10869083"/>
            <a:ext cx="114302" cy="77027"/>
          </a:xfrm>
          <a:custGeom>
            <a:avLst/>
            <a:gdLst>
              <a:gd name="connsiteX0" fmla="*/ 1 w 114302"/>
              <a:gd name="connsiteY0" fmla="*/ 530 h 77027"/>
              <a:gd name="connsiteX1" fmla="*/ 68263 w 114302"/>
              <a:gd name="connsiteY1" fmla="*/ 76730 h 77027"/>
              <a:gd name="connsiteX2" fmla="*/ 114301 w 114302"/>
              <a:gd name="connsiteY2" fmla="*/ 27517 h 77027"/>
              <a:gd name="connsiteX3" fmla="*/ 66676 w 114302"/>
              <a:gd name="connsiteY3" fmla="*/ 41805 h 77027"/>
              <a:gd name="connsiteX4" fmla="*/ 1 w 114302"/>
              <a:gd name="connsiteY4" fmla="*/ 530 h 7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2" h="77027">
                <a:moveTo>
                  <a:pt x="1" y="530"/>
                </a:moveTo>
                <a:cubicBezTo>
                  <a:pt x="265" y="6351"/>
                  <a:pt x="49213" y="72232"/>
                  <a:pt x="68263" y="76730"/>
                </a:cubicBezTo>
                <a:cubicBezTo>
                  <a:pt x="87313" y="81228"/>
                  <a:pt x="114565" y="33338"/>
                  <a:pt x="114301" y="27517"/>
                </a:cubicBezTo>
                <a:cubicBezTo>
                  <a:pt x="114037" y="21696"/>
                  <a:pt x="84932" y="44980"/>
                  <a:pt x="66676" y="41805"/>
                </a:cubicBezTo>
                <a:cubicBezTo>
                  <a:pt x="48420" y="38630"/>
                  <a:pt x="-263" y="-5291"/>
                  <a:pt x="1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: 図形 2426">
            <a:extLst>
              <a:ext uri="{FF2B5EF4-FFF2-40B4-BE49-F238E27FC236}">
                <a16:creationId xmlns:a16="http://schemas.microsoft.com/office/drawing/2014/main" id="{0AFCB26C-D673-4226-9DD4-80C843ACE5B8}"/>
              </a:ext>
            </a:extLst>
          </p:cNvPr>
          <p:cNvSpPr/>
          <p:nvPr/>
        </p:nvSpPr>
        <p:spPr>
          <a:xfrm>
            <a:off x="2546115" y="10898858"/>
            <a:ext cx="283787" cy="442368"/>
          </a:xfrm>
          <a:custGeom>
            <a:avLst/>
            <a:gdLst>
              <a:gd name="connsiteX0" fmla="*/ 281223 w 283787"/>
              <a:gd name="connsiteY0" fmla="*/ 4092 h 442368"/>
              <a:gd name="connsiteX1" fmla="*/ 184385 w 283787"/>
              <a:gd name="connsiteY1" fmla="*/ 142205 h 442368"/>
              <a:gd name="connsiteX2" fmla="*/ 95485 w 283787"/>
              <a:gd name="connsiteY2" fmla="*/ 286667 h 442368"/>
              <a:gd name="connsiteX3" fmla="*/ 235 w 283787"/>
              <a:gd name="connsiteY3" fmla="*/ 442242 h 442368"/>
              <a:gd name="connsiteX4" fmla="*/ 74848 w 283787"/>
              <a:gd name="connsiteY4" fmla="*/ 307305 h 442368"/>
              <a:gd name="connsiteX5" fmla="*/ 281223 w 283787"/>
              <a:gd name="connsiteY5" fmla="*/ 4092 h 4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787" h="442368">
                <a:moveTo>
                  <a:pt x="281223" y="4092"/>
                </a:moveTo>
                <a:cubicBezTo>
                  <a:pt x="299479" y="-23425"/>
                  <a:pt x="215341" y="95109"/>
                  <a:pt x="184385" y="142205"/>
                </a:cubicBezTo>
                <a:cubicBezTo>
                  <a:pt x="153429" y="189301"/>
                  <a:pt x="95485" y="286667"/>
                  <a:pt x="95485" y="286667"/>
                </a:cubicBezTo>
                <a:cubicBezTo>
                  <a:pt x="64793" y="336673"/>
                  <a:pt x="3674" y="438802"/>
                  <a:pt x="235" y="442242"/>
                </a:cubicBezTo>
                <a:cubicBezTo>
                  <a:pt x="-3204" y="445682"/>
                  <a:pt x="31456" y="378478"/>
                  <a:pt x="74848" y="307305"/>
                </a:cubicBezTo>
                <a:cubicBezTo>
                  <a:pt x="118240" y="236132"/>
                  <a:pt x="262967" y="31609"/>
                  <a:pt x="281223" y="4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: 図形 2427">
            <a:extLst>
              <a:ext uri="{FF2B5EF4-FFF2-40B4-BE49-F238E27FC236}">
                <a16:creationId xmlns:a16="http://schemas.microsoft.com/office/drawing/2014/main" id="{4F998A1C-3D02-4BA0-8DB8-BAEAF51D5504}"/>
              </a:ext>
            </a:extLst>
          </p:cNvPr>
          <p:cNvSpPr/>
          <p:nvPr/>
        </p:nvSpPr>
        <p:spPr>
          <a:xfrm>
            <a:off x="2452173" y="11042504"/>
            <a:ext cx="36584" cy="247733"/>
          </a:xfrm>
          <a:custGeom>
            <a:avLst/>
            <a:gdLst>
              <a:gd name="connsiteX0" fmla="*/ 21152 w 36584"/>
              <a:gd name="connsiteY0" fmla="*/ 146 h 247733"/>
              <a:gd name="connsiteX1" fmla="*/ 27502 w 36584"/>
              <a:gd name="connsiteY1" fmla="*/ 203346 h 247733"/>
              <a:gd name="connsiteX2" fmla="*/ 35440 w 36584"/>
              <a:gd name="connsiteY2" fmla="*/ 246209 h 247733"/>
              <a:gd name="connsiteX3" fmla="*/ 515 w 36584"/>
              <a:gd name="connsiteY3" fmla="*/ 171596 h 247733"/>
              <a:gd name="connsiteX4" fmla="*/ 21152 w 36584"/>
              <a:gd name="connsiteY4" fmla="*/ 146 h 24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" h="247733">
                <a:moveTo>
                  <a:pt x="21152" y="146"/>
                </a:moveTo>
                <a:cubicBezTo>
                  <a:pt x="25650" y="5438"/>
                  <a:pt x="25121" y="162336"/>
                  <a:pt x="27502" y="203346"/>
                </a:cubicBezTo>
                <a:cubicBezTo>
                  <a:pt x="29883" y="244357"/>
                  <a:pt x="39938" y="251501"/>
                  <a:pt x="35440" y="246209"/>
                </a:cubicBezTo>
                <a:cubicBezTo>
                  <a:pt x="30942" y="240917"/>
                  <a:pt x="4484" y="208373"/>
                  <a:pt x="515" y="171596"/>
                </a:cubicBezTo>
                <a:cubicBezTo>
                  <a:pt x="-3454" y="134819"/>
                  <a:pt x="16654" y="-5146"/>
                  <a:pt x="21152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: 図形 2428">
            <a:extLst>
              <a:ext uri="{FF2B5EF4-FFF2-40B4-BE49-F238E27FC236}">
                <a16:creationId xmlns:a16="http://schemas.microsoft.com/office/drawing/2014/main" id="{C240B1B2-365E-4992-BCF4-89DE47D4B551}"/>
              </a:ext>
            </a:extLst>
          </p:cNvPr>
          <p:cNvSpPr/>
          <p:nvPr/>
        </p:nvSpPr>
        <p:spPr>
          <a:xfrm>
            <a:off x="2500310" y="10845586"/>
            <a:ext cx="229064" cy="352417"/>
          </a:xfrm>
          <a:custGeom>
            <a:avLst/>
            <a:gdLst>
              <a:gd name="connsiteX0" fmla="*/ 228603 w 229064"/>
              <a:gd name="connsiteY0" fmla="*/ 214 h 352417"/>
              <a:gd name="connsiteX1" fmla="*/ 101603 w 229064"/>
              <a:gd name="connsiteY1" fmla="*/ 214527 h 352417"/>
              <a:gd name="connsiteX2" fmla="*/ 38103 w 229064"/>
              <a:gd name="connsiteY2" fmla="*/ 287552 h 352417"/>
              <a:gd name="connsiteX3" fmla="*/ 53978 w 229064"/>
              <a:gd name="connsiteY3" fmla="*/ 333589 h 352417"/>
              <a:gd name="connsiteX4" fmla="*/ 3 w 229064"/>
              <a:gd name="connsiteY4" fmla="*/ 347877 h 352417"/>
              <a:gd name="connsiteX5" fmla="*/ 52390 w 229064"/>
              <a:gd name="connsiteY5" fmla="*/ 257389 h 352417"/>
              <a:gd name="connsiteX6" fmla="*/ 228603 w 229064"/>
              <a:gd name="connsiteY6" fmla="*/ 214 h 35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64" h="352417">
                <a:moveTo>
                  <a:pt x="228603" y="214"/>
                </a:moveTo>
                <a:cubicBezTo>
                  <a:pt x="236805" y="-6930"/>
                  <a:pt x="133353" y="166637"/>
                  <a:pt x="101603" y="214527"/>
                </a:cubicBezTo>
                <a:cubicBezTo>
                  <a:pt x="69853" y="262417"/>
                  <a:pt x="46040" y="267708"/>
                  <a:pt x="38103" y="287552"/>
                </a:cubicBezTo>
                <a:cubicBezTo>
                  <a:pt x="30166" y="307396"/>
                  <a:pt x="60328" y="323535"/>
                  <a:pt x="53978" y="333589"/>
                </a:cubicBezTo>
                <a:cubicBezTo>
                  <a:pt x="47628" y="343643"/>
                  <a:pt x="268" y="360577"/>
                  <a:pt x="3" y="347877"/>
                </a:cubicBezTo>
                <a:cubicBezTo>
                  <a:pt x="-262" y="335177"/>
                  <a:pt x="14555" y="317449"/>
                  <a:pt x="52390" y="257389"/>
                </a:cubicBezTo>
                <a:cubicBezTo>
                  <a:pt x="90225" y="197329"/>
                  <a:pt x="220401" y="7358"/>
                  <a:pt x="22860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: 図形 2429">
            <a:extLst>
              <a:ext uri="{FF2B5EF4-FFF2-40B4-BE49-F238E27FC236}">
                <a16:creationId xmlns:a16="http://schemas.microsoft.com/office/drawing/2014/main" id="{7D88FEF2-4F7A-4D6C-B077-7A3ED65EF322}"/>
              </a:ext>
            </a:extLst>
          </p:cNvPr>
          <p:cNvSpPr/>
          <p:nvPr/>
        </p:nvSpPr>
        <p:spPr>
          <a:xfrm>
            <a:off x="6755012" y="8672373"/>
            <a:ext cx="268139" cy="973197"/>
          </a:xfrm>
          <a:custGeom>
            <a:avLst/>
            <a:gdLst>
              <a:gd name="connsiteX0" fmla="*/ 268088 w 268139"/>
              <a:gd name="connsiteY0" fmla="*/ 140 h 973197"/>
              <a:gd name="connsiteX1" fmla="*/ 129976 w 268139"/>
              <a:gd name="connsiteY1" fmla="*/ 514490 h 973197"/>
              <a:gd name="connsiteX2" fmla="*/ 42663 w 268139"/>
              <a:gd name="connsiteY2" fmla="*/ 871677 h 973197"/>
              <a:gd name="connsiteX3" fmla="*/ 4563 w 268139"/>
              <a:gd name="connsiteY3" fmla="*/ 954227 h 973197"/>
              <a:gd name="connsiteX4" fmla="*/ 144263 w 268139"/>
              <a:gd name="connsiteY4" fmla="*/ 565290 h 973197"/>
              <a:gd name="connsiteX5" fmla="*/ 268088 w 268139"/>
              <a:gd name="connsiteY5" fmla="*/ 140 h 97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39" h="973197">
                <a:moveTo>
                  <a:pt x="268088" y="140"/>
                </a:moveTo>
                <a:cubicBezTo>
                  <a:pt x="265707" y="-8326"/>
                  <a:pt x="167547" y="369234"/>
                  <a:pt x="129976" y="514490"/>
                </a:cubicBezTo>
                <a:cubicBezTo>
                  <a:pt x="92405" y="659746"/>
                  <a:pt x="63565" y="798388"/>
                  <a:pt x="42663" y="871677"/>
                </a:cubicBezTo>
                <a:cubicBezTo>
                  <a:pt x="21761" y="944966"/>
                  <a:pt x="-12370" y="1005292"/>
                  <a:pt x="4563" y="954227"/>
                </a:cubicBezTo>
                <a:cubicBezTo>
                  <a:pt x="21496" y="903163"/>
                  <a:pt x="99019" y="721394"/>
                  <a:pt x="144263" y="565290"/>
                </a:cubicBezTo>
                <a:cubicBezTo>
                  <a:pt x="189507" y="409186"/>
                  <a:pt x="270469" y="8606"/>
                  <a:pt x="268088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: 図形 2430">
            <a:extLst>
              <a:ext uri="{FF2B5EF4-FFF2-40B4-BE49-F238E27FC236}">
                <a16:creationId xmlns:a16="http://schemas.microsoft.com/office/drawing/2014/main" id="{1B7FC15E-5B14-4B03-A4F2-BF960E64955B}"/>
              </a:ext>
            </a:extLst>
          </p:cNvPr>
          <p:cNvSpPr/>
          <p:nvPr/>
        </p:nvSpPr>
        <p:spPr>
          <a:xfrm>
            <a:off x="6595846" y="9636225"/>
            <a:ext cx="174756" cy="925932"/>
          </a:xfrm>
          <a:custGeom>
            <a:avLst/>
            <a:gdLst>
              <a:gd name="connsiteX0" fmla="*/ 170079 w 174756"/>
              <a:gd name="connsiteY0" fmla="*/ 20538 h 925932"/>
              <a:gd name="connsiteX1" fmla="*/ 22442 w 174756"/>
              <a:gd name="connsiteY1" fmla="*/ 623788 h 925932"/>
              <a:gd name="connsiteX2" fmla="*/ 3392 w 174756"/>
              <a:gd name="connsiteY2" fmla="*/ 925413 h 925932"/>
              <a:gd name="connsiteX3" fmla="*/ 51017 w 174756"/>
              <a:gd name="connsiteY3" fmla="*/ 682525 h 925932"/>
              <a:gd name="connsiteX4" fmla="*/ 130392 w 174756"/>
              <a:gd name="connsiteY4" fmla="*/ 190400 h 925932"/>
              <a:gd name="connsiteX5" fmla="*/ 170079 w 174756"/>
              <a:gd name="connsiteY5" fmla="*/ 20538 h 9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56" h="925932">
                <a:moveTo>
                  <a:pt x="170079" y="20538"/>
                </a:moveTo>
                <a:cubicBezTo>
                  <a:pt x="152087" y="92769"/>
                  <a:pt x="50223" y="472976"/>
                  <a:pt x="22442" y="623788"/>
                </a:cubicBezTo>
                <a:cubicBezTo>
                  <a:pt x="-5339" y="774601"/>
                  <a:pt x="-1370" y="915624"/>
                  <a:pt x="3392" y="925413"/>
                </a:cubicBezTo>
                <a:cubicBezTo>
                  <a:pt x="8154" y="935202"/>
                  <a:pt x="29850" y="805027"/>
                  <a:pt x="51017" y="682525"/>
                </a:cubicBezTo>
                <a:cubicBezTo>
                  <a:pt x="72184" y="560023"/>
                  <a:pt x="111077" y="299408"/>
                  <a:pt x="130392" y="190400"/>
                </a:cubicBezTo>
                <a:cubicBezTo>
                  <a:pt x="149706" y="81392"/>
                  <a:pt x="188071" y="-51693"/>
                  <a:pt x="170079" y="20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: 図形 2431">
            <a:extLst>
              <a:ext uri="{FF2B5EF4-FFF2-40B4-BE49-F238E27FC236}">
                <a16:creationId xmlns:a16="http://schemas.microsoft.com/office/drawing/2014/main" id="{01DDAA19-0BFE-4D19-8D20-4AA4E438C5FE}"/>
              </a:ext>
            </a:extLst>
          </p:cNvPr>
          <p:cNvSpPr/>
          <p:nvPr/>
        </p:nvSpPr>
        <p:spPr>
          <a:xfrm>
            <a:off x="6602390" y="10523124"/>
            <a:ext cx="76534" cy="793683"/>
          </a:xfrm>
          <a:custGeom>
            <a:avLst/>
            <a:gdLst>
              <a:gd name="connsiteX0" fmla="*/ 23 w 76534"/>
              <a:gd name="connsiteY0" fmla="*/ 14701 h 793683"/>
              <a:gd name="connsiteX1" fmla="*/ 31773 w 76534"/>
              <a:gd name="connsiteY1" fmla="*/ 516351 h 793683"/>
              <a:gd name="connsiteX2" fmla="*/ 76223 w 76534"/>
              <a:gd name="connsiteY2" fmla="*/ 790989 h 793683"/>
              <a:gd name="connsiteX3" fmla="*/ 50823 w 76534"/>
              <a:gd name="connsiteY3" fmla="*/ 627476 h 793683"/>
              <a:gd name="connsiteX4" fmla="*/ 36535 w 76534"/>
              <a:gd name="connsiteY4" fmla="*/ 175039 h 793683"/>
              <a:gd name="connsiteX5" fmla="*/ 23 w 76534"/>
              <a:gd name="connsiteY5" fmla="*/ 14701 h 7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34" h="793683">
                <a:moveTo>
                  <a:pt x="23" y="14701"/>
                </a:moveTo>
                <a:cubicBezTo>
                  <a:pt x="-771" y="71586"/>
                  <a:pt x="19073" y="386970"/>
                  <a:pt x="31773" y="516351"/>
                </a:cubicBezTo>
                <a:cubicBezTo>
                  <a:pt x="44473" y="645732"/>
                  <a:pt x="73048" y="772468"/>
                  <a:pt x="76223" y="790989"/>
                </a:cubicBezTo>
                <a:cubicBezTo>
                  <a:pt x="79398" y="809510"/>
                  <a:pt x="57438" y="730134"/>
                  <a:pt x="50823" y="627476"/>
                </a:cubicBezTo>
                <a:cubicBezTo>
                  <a:pt x="44208" y="524818"/>
                  <a:pt x="45795" y="272406"/>
                  <a:pt x="36535" y="175039"/>
                </a:cubicBezTo>
                <a:cubicBezTo>
                  <a:pt x="27275" y="77672"/>
                  <a:pt x="817" y="-42184"/>
                  <a:pt x="23" y="14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: 図形 2432">
            <a:extLst>
              <a:ext uri="{FF2B5EF4-FFF2-40B4-BE49-F238E27FC236}">
                <a16:creationId xmlns:a16="http://schemas.microsoft.com/office/drawing/2014/main" id="{F2762EAD-1EA2-4573-9511-B298BCB71E13}"/>
              </a:ext>
            </a:extLst>
          </p:cNvPr>
          <p:cNvSpPr/>
          <p:nvPr/>
        </p:nvSpPr>
        <p:spPr>
          <a:xfrm>
            <a:off x="6678215" y="11301053"/>
            <a:ext cx="145811" cy="299160"/>
          </a:xfrm>
          <a:custGeom>
            <a:avLst/>
            <a:gdLst>
              <a:gd name="connsiteX0" fmla="*/ 398 w 145811"/>
              <a:gd name="connsiteY0" fmla="*/ 360 h 299160"/>
              <a:gd name="connsiteX1" fmla="*/ 106760 w 145811"/>
              <a:gd name="connsiteY1" fmla="*/ 167047 h 299160"/>
              <a:gd name="connsiteX2" fmla="*/ 144860 w 145811"/>
              <a:gd name="connsiteY2" fmla="*/ 298810 h 299160"/>
              <a:gd name="connsiteX3" fmla="*/ 73423 w 145811"/>
              <a:gd name="connsiteY3" fmla="*/ 127360 h 299160"/>
              <a:gd name="connsiteX4" fmla="*/ 398 w 145811"/>
              <a:gd name="connsiteY4" fmla="*/ 360 h 2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11" h="299160">
                <a:moveTo>
                  <a:pt x="398" y="360"/>
                </a:moveTo>
                <a:cubicBezTo>
                  <a:pt x="5954" y="6974"/>
                  <a:pt x="82683" y="117306"/>
                  <a:pt x="106760" y="167047"/>
                </a:cubicBezTo>
                <a:cubicBezTo>
                  <a:pt x="130837" y="216788"/>
                  <a:pt x="150416" y="305424"/>
                  <a:pt x="144860" y="298810"/>
                </a:cubicBezTo>
                <a:cubicBezTo>
                  <a:pt x="139304" y="292196"/>
                  <a:pt x="98029" y="174985"/>
                  <a:pt x="73423" y="127360"/>
                </a:cubicBezTo>
                <a:cubicBezTo>
                  <a:pt x="48817" y="79735"/>
                  <a:pt x="-5158" y="-6254"/>
                  <a:pt x="39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: 図形 2433">
            <a:extLst>
              <a:ext uri="{FF2B5EF4-FFF2-40B4-BE49-F238E27FC236}">
                <a16:creationId xmlns:a16="http://schemas.microsoft.com/office/drawing/2014/main" id="{B96806D0-CD5A-487D-B614-3FA7BF78E673}"/>
              </a:ext>
            </a:extLst>
          </p:cNvPr>
          <p:cNvSpPr/>
          <p:nvPr/>
        </p:nvSpPr>
        <p:spPr>
          <a:xfrm>
            <a:off x="6583358" y="8964274"/>
            <a:ext cx="352484" cy="397248"/>
          </a:xfrm>
          <a:custGeom>
            <a:avLst/>
            <a:gdLst>
              <a:gd name="connsiteX0" fmla="*/ 352430 w 352484"/>
              <a:gd name="connsiteY0" fmla="*/ 339 h 397248"/>
              <a:gd name="connsiteX1" fmla="*/ 227017 w 352484"/>
              <a:gd name="connsiteY1" fmla="*/ 276564 h 397248"/>
              <a:gd name="connsiteX2" fmla="*/ 134942 w 352484"/>
              <a:gd name="connsiteY2" fmla="*/ 351176 h 397248"/>
              <a:gd name="connsiteX3" fmla="*/ 5 w 352484"/>
              <a:gd name="connsiteY3" fmla="*/ 397214 h 397248"/>
              <a:gd name="connsiteX4" fmla="*/ 130180 w 352484"/>
              <a:gd name="connsiteY4" fmla="*/ 355939 h 397248"/>
              <a:gd name="connsiteX5" fmla="*/ 241305 w 352484"/>
              <a:gd name="connsiteY5" fmla="*/ 222589 h 397248"/>
              <a:gd name="connsiteX6" fmla="*/ 352430 w 352484"/>
              <a:gd name="connsiteY6" fmla="*/ 339 h 39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484" h="397248">
                <a:moveTo>
                  <a:pt x="352430" y="339"/>
                </a:moveTo>
                <a:cubicBezTo>
                  <a:pt x="350049" y="9335"/>
                  <a:pt x="263265" y="218091"/>
                  <a:pt x="227017" y="276564"/>
                </a:cubicBezTo>
                <a:cubicBezTo>
                  <a:pt x="190769" y="335037"/>
                  <a:pt x="172777" y="331068"/>
                  <a:pt x="134942" y="351176"/>
                </a:cubicBezTo>
                <a:cubicBezTo>
                  <a:pt x="97107" y="371284"/>
                  <a:pt x="799" y="396420"/>
                  <a:pt x="5" y="397214"/>
                </a:cubicBezTo>
                <a:cubicBezTo>
                  <a:pt x="-789" y="398008"/>
                  <a:pt x="89963" y="385043"/>
                  <a:pt x="130180" y="355939"/>
                </a:cubicBezTo>
                <a:cubicBezTo>
                  <a:pt x="170397" y="326835"/>
                  <a:pt x="204528" y="281326"/>
                  <a:pt x="241305" y="222589"/>
                </a:cubicBezTo>
                <a:cubicBezTo>
                  <a:pt x="278082" y="163852"/>
                  <a:pt x="354811" y="-8657"/>
                  <a:pt x="352430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: 図形 2434">
            <a:extLst>
              <a:ext uri="{FF2B5EF4-FFF2-40B4-BE49-F238E27FC236}">
                <a16:creationId xmlns:a16="http://schemas.microsoft.com/office/drawing/2014/main" id="{E934EB29-40E0-44BB-B0F5-65410A40E2B2}"/>
              </a:ext>
            </a:extLst>
          </p:cNvPr>
          <p:cNvSpPr/>
          <p:nvPr/>
        </p:nvSpPr>
        <p:spPr>
          <a:xfrm>
            <a:off x="6576934" y="9039933"/>
            <a:ext cx="281159" cy="305727"/>
          </a:xfrm>
          <a:custGeom>
            <a:avLst/>
            <a:gdLst>
              <a:gd name="connsiteX0" fmla="*/ 279479 w 281159"/>
              <a:gd name="connsiteY0" fmla="*/ 880 h 305727"/>
              <a:gd name="connsiteX1" fmla="*/ 166766 w 281159"/>
              <a:gd name="connsiteY1" fmla="*/ 183442 h 305727"/>
              <a:gd name="connsiteX2" fmla="*/ 117554 w 281159"/>
              <a:gd name="connsiteY2" fmla="*/ 248530 h 305727"/>
              <a:gd name="connsiteX3" fmla="*/ 79 w 281159"/>
              <a:gd name="connsiteY3" fmla="*/ 305680 h 305727"/>
              <a:gd name="connsiteX4" fmla="*/ 136604 w 281159"/>
              <a:gd name="connsiteY4" fmla="*/ 239005 h 305727"/>
              <a:gd name="connsiteX5" fmla="*/ 227091 w 281159"/>
              <a:gd name="connsiteY5" fmla="*/ 118355 h 305727"/>
              <a:gd name="connsiteX6" fmla="*/ 279479 w 281159"/>
              <a:gd name="connsiteY6" fmla="*/ 880 h 30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59" h="305727">
                <a:moveTo>
                  <a:pt x="279479" y="880"/>
                </a:moveTo>
                <a:cubicBezTo>
                  <a:pt x="269425" y="11728"/>
                  <a:pt x="193753" y="142167"/>
                  <a:pt x="166766" y="183442"/>
                </a:cubicBezTo>
                <a:cubicBezTo>
                  <a:pt x="139779" y="224717"/>
                  <a:pt x="145335" y="228157"/>
                  <a:pt x="117554" y="248530"/>
                </a:cubicBezTo>
                <a:cubicBezTo>
                  <a:pt x="89773" y="268903"/>
                  <a:pt x="-3096" y="307267"/>
                  <a:pt x="79" y="305680"/>
                </a:cubicBezTo>
                <a:cubicBezTo>
                  <a:pt x="3254" y="304093"/>
                  <a:pt x="98769" y="270226"/>
                  <a:pt x="136604" y="239005"/>
                </a:cubicBezTo>
                <a:cubicBezTo>
                  <a:pt x="174439" y="207784"/>
                  <a:pt x="201956" y="154338"/>
                  <a:pt x="227091" y="118355"/>
                </a:cubicBezTo>
                <a:cubicBezTo>
                  <a:pt x="252226" y="82372"/>
                  <a:pt x="289533" y="-9968"/>
                  <a:pt x="27947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: 図形 2435">
            <a:extLst>
              <a:ext uri="{FF2B5EF4-FFF2-40B4-BE49-F238E27FC236}">
                <a16:creationId xmlns:a16="http://schemas.microsoft.com/office/drawing/2014/main" id="{032875BD-8931-4555-A730-0B05186DADD8}"/>
              </a:ext>
            </a:extLst>
          </p:cNvPr>
          <p:cNvSpPr/>
          <p:nvPr/>
        </p:nvSpPr>
        <p:spPr>
          <a:xfrm>
            <a:off x="6682476" y="8691889"/>
            <a:ext cx="323777" cy="495199"/>
          </a:xfrm>
          <a:custGeom>
            <a:avLst/>
            <a:gdLst>
              <a:gd name="connsiteX0" fmla="*/ 323162 w 323777"/>
              <a:gd name="connsiteY0" fmla="*/ 1261 h 495199"/>
              <a:gd name="connsiteX1" fmla="*/ 167587 w 323777"/>
              <a:gd name="connsiteY1" fmla="*/ 283836 h 495199"/>
              <a:gd name="connsiteX2" fmla="*/ 61224 w 323777"/>
              <a:gd name="connsiteY2" fmla="*/ 426711 h 495199"/>
              <a:gd name="connsiteX3" fmla="*/ 899 w 323777"/>
              <a:gd name="connsiteY3" fmla="*/ 494974 h 495199"/>
              <a:gd name="connsiteX4" fmla="*/ 105674 w 323777"/>
              <a:gd name="connsiteY4" fmla="*/ 406074 h 495199"/>
              <a:gd name="connsiteX5" fmla="*/ 323162 w 323777"/>
              <a:gd name="connsiteY5" fmla="*/ 1261 h 49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777" h="495199">
                <a:moveTo>
                  <a:pt x="323162" y="1261"/>
                </a:moveTo>
                <a:cubicBezTo>
                  <a:pt x="333481" y="-19112"/>
                  <a:pt x="211243" y="212928"/>
                  <a:pt x="167587" y="283836"/>
                </a:cubicBezTo>
                <a:cubicBezTo>
                  <a:pt x="123931" y="354744"/>
                  <a:pt x="89005" y="391521"/>
                  <a:pt x="61224" y="426711"/>
                </a:cubicBezTo>
                <a:cubicBezTo>
                  <a:pt x="33443" y="461901"/>
                  <a:pt x="-6509" y="498414"/>
                  <a:pt x="899" y="494974"/>
                </a:cubicBezTo>
                <a:cubicBezTo>
                  <a:pt x="8307" y="491535"/>
                  <a:pt x="46672" y="489418"/>
                  <a:pt x="105674" y="406074"/>
                </a:cubicBezTo>
                <a:cubicBezTo>
                  <a:pt x="164676" y="322730"/>
                  <a:pt x="312843" y="21634"/>
                  <a:pt x="32316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: 図形 2436">
            <a:extLst>
              <a:ext uri="{FF2B5EF4-FFF2-40B4-BE49-F238E27FC236}">
                <a16:creationId xmlns:a16="http://schemas.microsoft.com/office/drawing/2014/main" id="{DEC5C4AB-4AE6-4BBC-B7F2-8A60DB987782}"/>
              </a:ext>
            </a:extLst>
          </p:cNvPr>
          <p:cNvSpPr/>
          <p:nvPr/>
        </p:nvSpPr>
        <p:spPr>
          <a:xfrm>
            <a:off x="6653235" y="8682038"/>
            <a:ext cx="311253" cy="474828"/>
          </a:xfrm>
          <a:custGeom>
            <a:avLst/>
            <a:gdLst>
              <a:gd name="connsiteX0" fmla="*/ 311128 w 311253"/>
              <a:gd name="connsiteY0" fmla="*/ 0 h 474828"/>
              <a:gd name="connsiteX1" fmla="*/ 103165 w 311253"/>
              <a:gd name="connsiteY1" fmla="*/ 349250 h 474828"/>
              <a:gd name="connsiteX2" fmla="*/ 15853 w 311253"/>
              <a:gd name="connsiteY2" fmla="*/ 457200 h 474828"/>
              <a:gd name="connsiteX3" fmla="*/ 11090 w 311253"/>
              <a:gd name="connsiteY3" fmla="*/ 463550 h 474828"/>
              <a:gd name="connsiteX4" fmla="*/ 131740 w 311253"/>
              <a:gd name="connsiteY4" fmla="*/ 346075 h 474828"/>
              <a:gd name="connsiteX5" fmla="*/ 311128 w 311253"/>
              <a:gd name="connsiteY5" fmla="*/ 0 h 4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253" h="474828">
                <a:moveTo>
                  <a:pt x="311128" y="0"/>
                </a:moveTo>
                <a:cubicBezTo>
                  <a:pt x="306365" y="529"/>
                  <a:pt x="152377" y="273050"/>
                  <a:pt x="103165" y="349250"/>
                </a:cubicBezTo>
                <a:cubicBezTo>
                  <a:pt x="53953" y="425450"/>
                  <a:pt x="31199" y="438150"/>
                  <a:pt x="15853" y="457200"/>
                </a:cubicBezTo>
                <a:cubicBezTo>
                  <a:pt x="507" y="476250"/>
                  <a:pt x="-8224" y="482071"/>
                  <a:pt x="11090" y="463550"/>
                </a:cubicBezTo>
                <a:cubicBezTo>
                  <a:pt x="30404" y="445029"/>
                  <a:pt x="79352" y="420423"/>
                  <a:pt x="131740" y="346075"/>
                </a:cubicBezTo>
                <a:cubicBezTo>
                  <a:pt x="184128" y="271727"/>
                  <a:pt x="315891" y="-529"/>
                  <a:pt x="311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: 図形 2437">
            <a:extLst>
              <a:ext uri="{FF2B5EF4-FFF2-40B4-BE49-F238E27FC236}">
                <a16:creationId xmlns:a16="http://schemas.microsoft.com/office/drawing/2014/main" id="{E792E7E1-5DFE-4E67-809C-8DBD504A2E33}"/>
              </a:ext>
            </a:extLst>
          </p:cNvPr>
          <p:cNvSpPr/>
          <p:nvPr/>
        </p:nvSpPr>
        <p:spPr>
          <a:xfrm>
            <a:off x="6078323" y="8550271"/>
            <a:ext cx="484810" cy="622642"/>
          </a:xfrm>
          <a:custGeom>
            <a:avLst/>
            <a:gdLst>
              <a:gd name="connsiteX0" fmla="*/ 215 w 484810"/>
              <a:gd name="connsiteY0" fmla="*/ 4 h 622642"/>
              <a:gd name="connsiteX1" fmla="*/ 236752 w 484810"/>
              <a:gd name="connsiteY1" fmla="*/ 274642 h 622642"/>
              <a:gd name="connsiteX2" fmla="*/ 427252 w 484810"/>
              <a:gd name="connsiteY2" fmla="*/ 541342 h 622642"/>
              <a:gd name="connsiteX3" fmla="*/ 484402 w 484810"/>
              <a:gd name="connsiteY3" fmla="*/ 622304 h 622642"/>
              <a:gd name="connsiteX4" fmla="*/ 443127 w 484810"/>
              <a:gd name="connsiteY4" fmla="*/ 519117 h 622642"/>
              <a:gd name="connsiteX5" fmla="*/ 279615 w 484810"/>
              <a:gd name="connsiteY5" fmla="*/ 268292 h 622642"/>
              <a:gd name="connsiteX6" fmla="*/ 215 w 484810"/>
              <a:gd name="connsiteY6" fmla="*/ 4 h 62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810" h="622642">
                <a:moveTo>
                  <a:pt x="215" y="4"/>
                </a:moveTo>
                <a:cubicBezTo>
                  <a:pt x="-6929" y="1062"/>
                  <a:pt x="165579" y="184419"/>
                  <a:pt x="236752" y="274642"/>
                </a:cubicBezTo>
                <a:cubicBezTo>
                  <a:pt x="307925" y="364865"/>
                  <a:pt x="385977" y="483398"/>
                  <a:pt x="427252" y="541342"/>
                </a:cubicBezTo>
                <a:cubicBezTo>
                  <a:pt x="468527" y="599286"/>
                  <a:pt x="481756" y="626008"/>
                  <a:pt x="484402" y="622304"/>
                </a:cubicBezTo>
                <a:cubicBezTo>
                  <a:pt x="487048" y="618600"/>
                  <a:pt x="477258" y="578119"/>
                  <a:pt x="443127" y="519117"/>
                </a:cubicBezTo>
                <a:cubicBezTo>
                  <a:pt x="408996" y="460115"/>
                  <a:pt x="352640" y="355075"/>
                  <a:pt x="279615" y="268292"/>
                </a:cubicBezTo>
                <a:cubicBezTo>
                  <a:pt x="206590" y="181509"/>
                  <a:pt x="7359" y="-1054"/>
                  <a:pt x="2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: 図形 2438">
            <a:extLst>
              <a:ext uri="{FF2B5EF4-FFF2-40B4-BE49-F238E27FC236}">
                <a16:creationId xmlns:a16="http://schemas.microsoft.com/office/drawing/2014/main" id="{CEE4094C-E547-4EC9-BA14-A865162BC001}"/>
              </a:ext>
            </a:extLst>
          </p:cNvPr>
          <p:cNvSpPr/>
          <p:nvPr/>
        </p:nvSpPr>
        <p:spPr>
          <a:xfrm>
            <a:off x="6064176" y="8594157"/>
            <a:ext cx="453217" cy="613673"/>
          </a:xfrm>
          <a:custGeom>
            <a:avLst/>
            <a:gdLst>
              <a:gd name="connsiteX0" fmla="*/ 74 w 453217"/>
              <a:gd name="connsiteY0" fmla="*/ 568 h 613673"/>
              <a:gd name="connsiteX1" fmla="*/ 319162 w 453217"/>
              <a:gd name="connsiteY1" fmla="*/ 386331 h 613673"/>
              <a:gd name="connsiteX2" fmla="*/ 444574 w 453217"/>
              <a:gd name="connsiteY2" fmla="*/ 608581 h 613673"/>
              <a:gd name="connsiteX3" fmla="*/ 425524 w 453217"/>
              <a:gd name="connsiteY3" fmla="*/ 522856 h 613673"/>
              <a:gd name="connsiteX4" fmla="*/ 290587 w 453217"/>
              <a:gd name="connsiteY4" fmla="*/ 305368 h 613673"/>
              <a:gd name="connsiteX5" fmla="*/ 74 w 453217"/>
              <a:gd name="connsiteY5" fmla="*/ 568 h 61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217" h="613673">
                <a:moveTo>
                  <a:pt x="74" y="568"/>
                </a:moveTo>
                <a:cubicBezTo>
                  <a:pt x="4836" y="14062"/>
                  <a:pt x="245079" y="284996"/>
                  <a:pt x="319162" y="386331"/>
                </a:cubicBezTo>
                <a:cubicBezTo>
                  <a:pt x="393245" y="487667"/>
                  <a:pt x="426847" y="585827"/>
                  <a:pt x="444574" y="608581"/>
                </a:cubicBezTo>
                <a:cubicBezTo>
                  <a:pt x="462301" y="631335"/>
                  <a:pt x="451188" y="573391"/>
                  <a:pt x="425524" y="522856"/>
                </a:cubicBezTo>
                <a:cubicBezTo>
                  <a:pt x="399860" y="472321"/>
                  <a:pt x="359643" y="393210"/>
                  <a:pt x="290587" y="305368"/>
                </a:cubicBezTo>
                <a:cubicBezTo>
                  <a:pt x="221531" y="217526"/>
                  <a:pt x="-4688" y="-12926"/>
                  <a:pt x="74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: 図形 2439">
            <a:extLst>
              <a:ext uri="{FF2B5EF4-FFF2-40B4-BE49-F238E27FC236}">
                <a16:creationId xmlns:a16="http://schemas.microsoft.com/office/drawing/2014/main" id="{F1C42A01-C0D8-4F57-80DA-E9CE353A2990}"/>
              </a:ext>
            </a:extLst>
          </p:cNvPr>
          <p:cNvSpPr/>
          <p:nvPr/>
        </p:nvSpPr>
        <p:spPr>
          <a:xfrm>
            <a:off x="6234057" y="8805223"/>
            <a:ext cx="281206" cy="417583"/>
          </a:xfrm>
          <a:custGeom>
            <a:avLst/>
            <a:gdLst>
              <a:gd name="connsiteX0" fmla="*/ 56 w 281206"/>
              <a:gd name="connsiteY0" fmla="*/ 640 h 417583"/>
              <a:gd name="connsiteX1" fmla="*/ 193731 w 281206"/>
              <a:gd name="connsiteY1" fmla="*/ 349890 h 417583"/>
              <a:gd name="connsiteX2" fmla="*/ 281043 w 281206"/>
              <a:gd name="connsiteY2" fmla="*/ 411802 h 417583"/>
              <a:gd name="connsiteX3" fmla="*/ 174681 w 281206"/>
              <a:gd name="connsiteY3" fmla="*/ 267340 h 417583"/>
              <a:gd name="connsiteX4" fmla="*/ 56 w 281206"/>
              <a:gd name="connsiteY4" fmla="*/ 640 h 4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06" h="417583">
                <a:moveTo>
                  <a:pt x="56" y="640"/>
                </a:moveTo>
                <a:cubicBezTo>
                  <a:pt x="3231" y="14398"/>
                  <a:pt x="146900" y="281363"/>
                  <a:pt x="193731" y="349890"/>
                </a:cubicBezTo>
                <a:cubicBezTo>
                  <a:pt x="240562" y="418417"/>
                  <a:pt x="284218" y="425560"/>
                  <a:pt x="281043" y="411802"/>
                </a:cubicBezTo>
                <a:cubicBezTo>
                  <a:pt x="277868" y="398044"/>
                  <a:pt x="220454" y="336132"/>
                  <a:pt x="174681" y="267340"/>
                </a:cubicBezTo>
                <a:cubicBezTo>
                  <a:pt x="128908" y="198548"/>
                  <a:pt x="-3119" y="-13118"/>
                  <a:pt x="56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: 図形 2440">
            <a:extLst>
              <a:ext uri="{FF2B5EF4-FFF2-40B4-BE49-F238E27FC236}">
                <a16:creationId xmlns:a16="http://schemas.microsoft.com/office/drawing/2014/main" id="{26FD00D9-D38D-4D1E-B88B-17E59DFA15E3}"/>
              </a:ext>
            </a:extLst>
          </p:cNvPr>
          <p:cNvSpPr/>
          <p:nvPr/>
        </p:nvSpPr>
        <p:spPr>
          <a:xfrm>
            <a:off x="6111873" y="8366080"/>
            <a:ext cx="238946" cy="344875"/>
          </a:xfrm>
          <a:custGeom>
            <a:avLst/>
            <a:gdLst>
              <a:gd name="connsiteX0" fmla="*/ 2 w 238946"/>
              <a:gd name="connsiteY0" fmla="*/ 45 h 344875"/>
              <a:gd name="connsiteX1" fmla="*/ 203202 w 238946"/>
              <a:gd name="connsiteY1" fmla="*/ 268333 h 344875"/>
              <a:gd name="connsiteX2" fmla="*/ 236540 w 238946"/>
              <a:gd name="connsiteY2" fmla="*/ 344533 h 344875"/>
              <a:gd name="connsiteX3" fmla="*/ 207965 w 238946"/>
              <a:gd name="connsiteY3" fmla="*/ 247695 h 344875"/>
              <a:gd name="connsiteX4" fmla="*/ 2 w 238946"/>
              <a:gd name="connsiteY4" fmla="*/ 45 h 34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46" h="344875">
                <a:moveTo>
                  <a:pt x="2" y="45"/>
                </a:moveTo>
                <a:cubicBezTo>
                  <a:pt x="-792" y="3485"/>
                  <a:pt x="163779" y="210918"/>
                  <a:pt x="203202" y="268333"/>
                </a:cubicBezTo>
                <a:cubicBezTo>
                  <a:pt x="242625" y="325748"/>
                  <a:pt x="235746" y="347973"/>
                  <a:pt x="236540" y="344533"/>
                </a:cubicBezTo>
                <a:cubicBezTo>
                  <a:pt x="237334" y="341093"/>
                  <a:pt x="250034" y="305374"/>
                  <a:pt x="207965" y="247695"/>
                </a:cubicBezTo>
                <a:cubicBezTo>
                  <a:pt x="165896" y="190016"/>
                  <a:pt x="796" y="-3395"/>
                  <a:pt x="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: 図形 2441">
            <a:extLst>
              <a:ext uri="{FF2B5EF4-FFF2-40B4-BE49-F238E27FC236}">
                <a16:creationId xmlns:a16="http://schemas.microsoft.com/office/drawing/2014/main" id="{5F89F419-F208-4E66-80B3-C2C6F67D3430}"/>
              </a:ext>
            </a:extLst>
          </p:cNvPr>
          <p:cNvSpPr/>
          <p:nvPr/>
        </p:nvSpPr>
        <p:spPr>
          <a:xfrm>
            <a:off x="6467461" y="8732709"/>
            <a:ext cx="196212" cy="429546"/>
          </a:xfrm>
          <a:custGeom>
            <a:avLst/>
            <a:gdLst>
              <a:gd name="connsiteX0" fmla="*/ 14 w 196212"/>
              <a:gd name="connsiteY0" fmla="*/ 129 h 429546"/>
              <a:gd name="connsiteX1" fmla="*/ 161939 w 196212"/>
              <a:gd name="connsiteY1" fmla="*/ 331916 h 429546"/>
              <a:gd name="connsiteX2" fmla="*/ 195277 w 196212"/>
              <a:gd name="connsiteY2" fmla="*/ 428754 h 429546"/>
              <a:gd name="connsiteX3" fmla="*/ 171464 w 196212"/>
              <a:gd name="connsiteY3" fmla="*/ 293816 h 429546"/>
              <a:gd name="connsiteX4" fmla="*/ 14 w 196212"/>
              <a:gd name="connsiteY4" fmla="*/ 129 h 4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" h="429546">
                <a:moveTo>
                  <a:pt x="14" y="129"/>
                </a:moveTo>
                <a:cubicBezTo>
                  <a:pt x="-1574" y="6479"/>
                  <a:pt x="129395" y="260479"/>
                  <a:pt x="161939" y="331916"/>
                </a:cubicBezTo>
                <a:cubicBezTo>
                  <a:pt x="194483" y="403353"/>
                  <a:pt x="193690" y="435104"/>
                  <a:pt x="195277" y="428754"/>
                </a:cubicBezTo>
                <a:cubicBezTo>
                  <a:pt x="196865" y="422404"/>
                  <a:pt x="199775" y="364460"/>
                  <a:pt x="171464" y="293816"/>
                </a:cubicBezTo>
                <a:cubicBezTo>
                  <a:pt x="143154" y="223172"/>
                  <a:pt x="1602" y="-6221"/>
                  <a:pt x="1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: 図形 2442">
            <a:extLst>
              <a:ext uri="{FF2B5EF4-FFF2-40B4-BE49-F238E27FC236}">
                <a16:creationId xmlns:a16="http://schemas.microsoft.com/office/drawing/2014/main" id="{9BEC35EF-3A74-412E-A261-D0D1F5E6F698}"/>
              </a:ext>
            </a:extLst>
          </p:cNvPr>
          <p:cNvSpPr/>
          <p:nvPr/>
        </p:nvSpPr>
        <p:spPr>
          <a:xfrm>
            <a:off x="6166632" y="8100579"/>
            <a:ext cx="186551" cy="435411"/>
          </a:xfrm>
          <a:custGeom>
            <a:avLst/>
            <a:gdLst>
              <a:gd name="connsiteX0" fmla="*/ 113518 w 186551"/>
              <a:gd name="connsiteY0" fmla="*/ 2021 h 435411"/>
              <a:gd name="connsiteX1" fmla="*/ 16681 w 186551"/>
              <a:gd name="connsiteY1" fmla="*/ 133784 h 435411"/>
              <a:gd name="connsiteX2" fmla="*/ 186543 w 186551"/>
              <a:gd name="connsiteY2" fmla="*/ 435409 h 435411"/>
              <a:gd name="connsiteX3" fmla="*/ 8743 w 186551"/>
              <a:gd name="connsiteY3" fmla="*/ 129021 h 435411"/>
              <a:gd name="connsiteX4" fmla="*/ 37318 w 186551"/>
              <a:gd name="connsiteY4" fmla="*/ 59171 h 435411"/>
              <a:gd name="connsiteX5" fmla="*/ 113518 w 186551"/>
              <a:gd name="connsiteY5" fmla="*/ 2021 h 43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51" h="435411">
                <a:moveTo>
                  <a:pt x="113518" y="2021"/>
                </a:moveTo>
                <a:cubicBezTo>
                  <a:pt x="110078" y="14457"/>
                  <a:pt x="4510" y="61553"/>
                  <a:pt x="16681" y="133784"/>
                </a:cubicBezTo>
                <a:cubicBezTo>
                  <a:pt x="28852" y="206015"/>
                  <a:pt x="187866" y="436203"/>
                  <a:pt x="186543" y="435409"/>
                </a:cubicBezTo>
                <a:cubicBezTo>
                  <a:pt x="185220" y="434615"/>
                  <a:pt x="33614" y="191727"/>
                  <a:pt x="8743" y="129021"/>
                </a:cubicBezTo>
                <a:cubicBezTo>
                  <a:pt x="-16128" y="66315"/>
                  <a:pt x="18003" y="80602"/>
                  <a:pt x="37318" y="59171"/>
                </a:cubicBezTo>
                <a:cubicBezTo>
                  <a:pt x="56633" y="37740"/>
                  <a:pt x="116958" y="-10415"/>
                  <a:pt x="113518" y="2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: 図形 2443">
            <a:extLst>
              <a:ext uri="{FF2B5EF4-FFF2-40B4-BE49-F238E27FC236}">
                <a16:creationId xmlns:a16="http://schemas.microsoft.com/office/drawing/2014/main" id="{E4F18BB6-E88D-4D62-9205-0D3116C2C06F}"/>
              </a:ext>
            </a:extLst>
          </p:cNvPr>
          <p:cNvSpPr/>
          <p:nvPr/>
        </p:nvSpPr>
        <p:spPr>
          <a:xfrm>
            <a:off x="6512768" y="9211587"/>
            <a:ext cx="146594" cy="565834"/>
          </a:xfrm>
          <a:custGeom>
            <a:avLst/>
            <a:gdLst>
              <a:gd name="connsiteX0" fmla="*/ 745 w 146594"/>
              <a:gd name="connsiteY0" fmla="*/ 5438 h 565834"/>
              <a:gd name="connsiteX1" fmla="*/ 126157 w 146594"/>
              <a:gd name="connsiteY1" fmla="*/ 254676 h 565834"/>
              <a:gd name="connsiteX2" fmla="*/ 134095 w 146594"/>
              <a:gd name="connsiteY2" fmla="*/ 565826 h 565834"/>
              <a:gd name="connsiteX3" fmla="*/ 143620 w 146594"/>
              <a:gd name="connsiteY3" fmla="*/ 264201 h 565834"/>
              <a:gd name="connsiteX4" fmla="*/ 76945 w 146594"/>
              <a:gd name="connsiteY4" fmla="*/ 97513 h 565834"/>
              <a:gd name="connsiteX5" fmla="*/ 745 w 146594"/>
              <a:gd name="connsiteY5" fmla="*/ 5438 h 5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4" h="565834">
                <a:moveTo>
                  <a:pt x="745" y="5438"/>
                </a:moveTo>
                <a:cubicBezTo>
                  <a:pt x="8947" y="31632"/>
                  <a:pt x="103932" y="161278"/>
                  <a:pt x="126157" y="254676"/>
                </a:cubicBezTo>
                <a:cubicBezTo>
                  <a:pt x="148382" y="348074"/>
                  <a:pt x="131185" y="564239"/>
                  <a:pt x="134095" y="565826"/>
                </a:cubicBezTo>
                <a:cubicBezTo>
                  <a:pt x="137005" y="567413"/>
                  <a:pt x="153145" y="342253"/>
                  <a:pt x="143620" y="264201"/>
                </a:cubicBezTo>
                <a:cubicBezTo>
                  <a:pt x="134095" y="186149"/>
                  <a:pt x="99699" y="141169"/>
                  <a:pt x="76945" y="97513"/>
                </a:cubicBezTo>
                <a:cubicBezTo>
                  <a:pt x="54191" y="53857"/>
                  <a:pt x="-7457" y="-20756"/>
                  <a:pt x="745" y="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: 図形 2444">
            <a:extLst>
              <a:ext uri="{FF2B5EF4-FFF2-40B4-BE49-F238E27FC236}">
                <a16:creationId xmlns:a16="http://schemas.microsoft.com/office/drawing/2014/main" id="{88E0E6BD-600F-424F-A633-8705E20149DF}"/>
              </a:ext>
            </a:extLst>
          </p:cNvPr>
          <p:cNvSpPr/>
          <p:nvPr/>
        </p:nvSpPr>
        <p:spPr>
          <a:xfrm>
            <a:off x="6660264" y="9225262"/>
            <a:ext cx="150197" cy="584959"/>
          </a:xfrm>
          <a:custGeom>
            <a:avLst/>
            <a:gdLst>
              <a:gd name="connsiteX0" fmla="*/ 150111 w 150197"/>
              <a:gd name="connsiteY0" fmla="*/ 2876 h 584959"/>
              <a:gd name="connsiteX1" fmla="*/ 72324 w 150197"/>
              <a:gd name="connsiteY1" fmla="*/ 280688 h 584959"/>
              <a:gd name="connsiteX2" fmla="*/ 886 w 150197"/>
              <a:gd name="connsiteY2" fmla="*/ 582313 h 584959"/>
              <a:gd name="connsiteX3" fmla="*/ 35811 w 150197"/>
              <a:gd name="connsiteY3" fmla="*/ 412451 h 584959"/>
              <a:gd name="connsiteX4" fmla="*/ 86611 w 150197"/>
              <a:gd name="connsiteY4" fmla="*/ 150513 h 584959"/>
              <a:gd name="connsiteX5" fmla="*/ 150111 w 150197"/>
              <a:gd name="connsiteY5" fmla="*/ 2876 h 58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97" h="584959">
                <a:moveTo>
                  <a:pt x="150111" y="2876"/>
                </a:moveTo>
                <a:cubicBezTo>
                  <a:pt x="147730" y="24572"/>
                  <a:pt x="97195" y="184115"/>
                  <a:pt x="72324" y="280688"/>
                </a:cubicBezTo>
                <a:cubicBezTo>
                  <a:pt x="47453" y="377261"/>
                  <a:pt x="6971" y="560353"/>
                  <a:pt x="886" y="582313"/>
                </a:cubicBezTo>
                <a:cubicBezTo>
                  <a:pt x="-5199" y="604273"/>
                  <a:pt x="21524" y="484418"/>
                  <a:pt x="35811" y="412451"/>
                </a:cubicBezTo>
                <a:cubicBezTo>
                  <a:pt x="50098" y="340484"/>
                  <a:pt x="68090" y="213748"/>
                  <a:pt x="86611" y="150513"/>
                </a:cubicBezTo>
                <a:cubicBezTo>
                  <a:pt x="105132" y="87278"/>
                  <a:pt x="152492" y="-18820"/>
                  <a:pt x="150111" y="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: 図形 2445">
            <a:extLst>
              <a:ext uri="{FF2B5EF4-FFF2-40B4-BE49-F238E27FC236}">
                <a16:creationId xmlns:a16="http://schemas.microsoft.com/office/drawing/2014/main" id="{9CC56323-805C-4B01-8378-B03E8F2531C6}"/>
              </a:ext>
            </a:extLst>
          </p:cNvPr>
          <p:cNvSpPr/>
          <p:nvPr/>
        </p:nvSpPr>
        <p:spPr>
          <a:xfrm>
            <a:off x="6508768" y="9287192"/>
            <a:ext cx="117789" cy="815314"/>
          </a:xfrm>
          <a:custGeom>
            <a:avLst/>
            <a:gdLst>
              <a:gd name="connsiteX0" fmla="*/ 38082 w 117789"/>
              <a:gd name="connsiteY0" fmla="*/ 6033 h 815314"/>
              <a:gd name="connsiteX1" fmla="*/ 117457 w 117789"/>
              <a:gd name="connsiteY1" fmla="*/ 398146 h 815314"/>
              <a:gd name="connsiteX2" fmla="*/ 1570 w 117789"/>
              <a:gd name="connsiteY2" fmla="*/ 806133 h 815314"/>
              <a:gd name="connsiteX3" fmla="*/ 52370 w 117789"/>
              <a:gd name="connsiteY3" fmla="*/ 642621 h 815314"/>
              <a:gd name="connsiteX4" fmla="*/ 80945 w 117789"/>
              <a:gd name="connsiteY4" fmla="*/ 193358 h 815314"/>
              <a:gd name="connsiteX5" fmla="*/ 38082 w 117789"/>
              <a:gd name="connsiteY5" fmla="*/ 6033 h 81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89" h="815314">
                <a:moveTo>
                  <a:pt x="38082" y="6033"/>
                </a:moveTo>
                <a:cubicBezTo>
                  <a:pt x="44167" y="40164"/>
                  <a:pt x="123542" y="264796"/>
                  <a:pt x="117457" y="398146"/>
                </a:cubicBezTo>
                <a:cubicBezTo>
                  <a:pt x="111372" y="531496"/>
                  <a:pt x="12418" y="765387"/>
                  <a:pt x="1570" y="806133"/>
                </a:cubicBezTo>
                <a:cubicBezTo>
                  <a:pt x="-9278" y="846879"/>
                  <a:pt x="39141" y="744750"/>
                  <a:pt x="52370" y="642621"/>
                </a:cubicBezTo>
                <a:cubicBezTo>
                  <a:pt x="65599" y="540492"/>
                  <a:pt x="83326" y="297604"/>
                  <a:pt x="80945" y="193358"/>
                </a:cubicBezTo>
                <a:cubicBezTo>
                  <a:pt x="78564" y="89112"/>
                  <a:pt x="31997" y="-28098"/>
                  <a:pt x="38082" y="6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: 図形 2446">
            <a:extLst>
              <a:ext uri="{FF2B5EF4-FFF2-40B4-BE49-F238E27FC236}">
                <a16:creationId xmlns:a16="http://schemas.microsoft.com/office/drawing/2014/main" id="{906F72D7-3615-4F08-B7BF-998F56D0E1ED}"/>
              </a:ext>
            </a:extLst>
          </p:cNvPr>
          <p:cNvSpPr/>
          <p:nvPr/>
        </p:nvSpPr>
        <p:spPr>
          <a:xfrm>
            <a:off x="6465263" y="10663238"/>
            <a:ext cx="146940" cy="168571"/>
          </a:xfrm>
          <a:custGeom>
            <a:avLst/>
            <a:gdLst>
              <a:gd name="connsiteX0" fmla="*/ 146675 w 146940"/>
              <a:gd name="connsiteY0" fmla="*/ 0 h 168571"/>
              <a:gd name="connsiteX1" fmla="*/ 67300 w 146940"/>
              <a:gd name="connsiteY1" fmla="*/ 109537 h 168571"/>
              <a:gd name="connsiteX2" fmla="*/ 5387 w 146940"/>
              <a:gd name="connsiteY2" fmla="*/ 163512 h 168571"/>
              <a:gd name="connsiteX3" fmla="*/ 6975 w 146940"/>
              <a:gd name="connsiteY3" fmla="*/ 160337 h 168571"/>
              <a:gd name="connsiteX4" fmla="*/ 38725 w 146940"/>
              <a:gd name="connsiteY4" fmla="*/ 111125 h 168571"/>
              <a:gd name="connsiteX5" fmla="*/ 146675 w 146940"/>
              <a:gd name="connsiteY5" fmla="*/ 0 h 16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40" h="168571">
                <a:moveTo>
                  <a:pt x="146675" y="0"/>
                </a:moveTo>
                <a:cubicBezTo>
                  <a:pt x="151437" y="-265"/>
                  <a:pt x="90848" y="82285"/>
                  <a:pt x="67300" y="109537"/>
                </a:cubicBezTo>
                <a:cubicBezTo>
                  <a:pt x="43752" y="136789"/>
                  <a:pt x="5387" y="163512"/>
                  <a:pt x="5387" y="163512"/>
                </a:cubicBezTo>
                <a:cubicBezTo>
                  <a:pt x="-4667" y="171979"/>
                  <a:pt x="1419" y="169068"/>
                  <a:pt x="6975" y="160337"/>
                </a:cubicBezTo>
                <a:cubicBezTo>
                  <a:pt x="12531" y="151606"/>
                  <a:pt x="14913" y="137054"/>
                  <a:pt x="38725" y="111125"/>
                </a:cubicBezTo>
                <a:cubicBezTo>
                  <a:pt x="62537" y="85196"/>
                  <a:pt x="141913" y="265"/>
                  <a:pt x="1466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: 図形 2447">
            <a:extLst>
              <a:ext uri="{FF2B5EF4-FFF2-40B4-BE49-F238E27FC236}">
                <a16:creationId xmlns:a16="http://schemas.microsoft.com/office/drawing/2014/main" id="{4E5FB3BE-CE0D-4EF2-AB8C-46F2F7F82F7A}"/>
              </a:ext>
            </a:extLst>
          </p:cNvPr>
          <p:cNvSpPr/>
          <p:nvPr/>
        </p:nvSpPr>
        <p:spPr>
          <a:xfrm>
            <a:off x="6462943" y="10636011"/>
            <a:ext cx="159056" cy="111874"/>
          </a:xfrm>
          <a:custGeom>
            <a:avLst/>
            <a:gdLst>
              <a:gd name="connsiteX0" fmla="*/ 156932 w 159056"/>
              <a:gd name="connsiteY0" fmla="*/ 239 h 111874"/>
              <a:gd name="connsiteX1" fmla="*/ 1357 w 159056"/>
              <a:gd name="connsiteY1" fmla="*/ 108189 h 111874"/>
              <a:gd name="connsiteX2" fmla="*/ 85495 w 159056"/>
              <a:gd name="connsiteY2" fmla="*/ 79614 h 111874"/>
              <a:gd name="connsiteX3" fmla="*/ 156932 w 159056"/>
              <a:gd name="connsiteY3" fmla="*/ 239 h 11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" h="111874">
                <a:moveTo>
                  <a:pt x="156932" y="239"/>
                </a:moveTo>
                <a:cubicBezTo>
                  <a:pt x="142909" y="5002"/>
                  <a:pt x="13263" y="94960"/>
                  <a:pt x="1357" y="108189"/>
                </a:cubicBezTo>
                <a:cubicBezTo>
                  <a:pt x="-10549" y="121418"/>
                  <a:pt x="59037" y="96018"/>
                  <a:pt x="85495" y="79614"/>
                </a:cubicBezTo>
                <a:cubicBezTo>
                  <a:pt x="111953" y="63210"/>
                  <a:pt x="170955" y="-4524"/>
                  <a:pt x="15693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: 図形 2448">
            <a:extLst>
              <a:ext uri="{FF2B5EF4-FFF2-40B4-BE49-F238E27FC236}">
                <a16:creationId xmlns:a16="http://schemas.microsoft.com/office/drawing/2014/main" id="{E4EB6E3A-34F7-4EF0-914D-D05F8C938643}"/>
              </a:ext>
            </a:extLst>
          </p:cNvPr>
          <p:cNvSpPr/>
          <p:nvPr/>
        </p:nvSpPr>
        <p:spPr>
          <a:xfrm>
            <a:off x="6434698" y="10078739"/>
            <a:ext cx="74207" cy="745735"/>
          </a:xfrm>
          <a:custGeom>
            <a:avLst/>
            <a:gdLst>
              <a:gd name="connsiteX0" fmla="*/ 74052 w 74207"/>
              <a:gd name="connsiteY0" fmla="*/ 299 h 745735"/>
              <a:gd name="connsiteX1" fmla="*/ 4202 w 74207"/>
              <a:gd name="connsiteY1" fmla="*/ 387649 h 745735"/>
              <a:gd name="connsiteX2" fmla="*/ 10552 w 74207"/>
              <a:gd name="connsiteY2" fmla="*/ 582911 h 745735"/>
              <a:gd name="connsiteX3" fmla="*/ 32777 w 74207"/>
              <a:gd name="connsiteY3" fmla="*/ 743249 h 745735"/>
              <a:gd name="connsiteX4" fmla="*/ 23252 w 74207"/>
              <a:gd name="connsiteY4" fmla="*/ 454324 h 745735"/>
              <a:gd name="connsiteX5" fmla="*/ 74052 w 74207"/>
              <a:gd name="connsiteY5" fmla="*/ 299 h 74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07" h="745735">
                <a:moveTo>
                  <a:pt x="74052" y="299"/>
                </a:moveTo>
                <a:cubicBezTo>
                  <a:pt x="70877" y="-10814"/>
                  <a:pt x="14785" y="290547"/>
                  <a:pt x="4202" y="387649"/>
                </a:cubicBezTo>
                <a:cubicBezTo>
                  <a:pt x="-6381" y="484751"/>
                  <a:pt x="5789" y="523644"/>
                  <a:pt x="10552" y="582911"/>
                </a:cubicBezTo>
                <a:cubicBezTo>
                  <a:pt x="15314" y="642178"/>
                  <a:pt x="30660" y="764680"/>
                  <a:pt x="32777" y="743249"/>
                </a:cubicBezTo>
                <a:cubicBezTo>
                  <a:pt x="34894" y="721818"/>
                  <a:pt x="15579" y="574974"/>
                  <a:pt x="23252" y="454324"/>
                </a:cubicBezTo>
                <a:cubicBezTo>
                  <a:pt x="30925" y="333674"/>
                  <a:pt x="77227" y="11412"/>
                  <a:pt x="74052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: 図形 2449">
            <a:extLst>
              <a:ext uri="{FF2B5EF4-FFF2-40B4-BE49-F238E27FC236}">
                <a16:creationId xmlns:a16="http://schemas.microsoft.com/office/drawing/2014/main" id="{308125D2-21D6-462A-AFB0-B74D3A63A01B}"/>
              </a:ext>
            </a:extLst>
          </p:cNvPr>
          <p:cNvSpPr/>
          <p:nvPr/>
        </p:nvSpPr>
        <p:spPr>
          <a:xfrm>
            <a:off x="5916507" y="10235953"/>
            <a:ext cx="720849" cy="711653"/>
          </a:xfrm>
          <a:custGeom>
            <a:avLst/>
            <a:gdLst>
              <a:gd name="connsiteX0" fmla="*/ 11218 w 720849"/>
              <a:gd name="connsiteY0" fmla="*/ 9772 h 711653"/>
              <a:gd name="connsiteX1" fmla="*/ 328718 w 720849"/>
              <a:gd name="connsiteY1" fmla="*/ 414585 h 711653"/>
              <a:gd name="connsiteX2" fmla="*/ 560493 w 720849"/>
              <a:gd name="connsiteY2" fmla="*/ 676522 h 711653"/>
              <a:gd name="connsiteX3" fmla="*/ 592243 w 720849"/>
              <a:gd name="connsiteY3" fmla="*/ 708272 h 711653"/>
              <a:gd name="connsiteX4" fmla="*/ 617643 w 720849"/>
              <a:gd name="connsiteY4" fmla="*/ 670172 h 711653"/>
              <a:gd name="connsiteX5" fmla="*/ 720831 w 720849"/>
              <a:gd name="connsiteY5" fmla="*/ 522535 h 711653"/>
              <a:gd name="connsiteX6" fmla="*/ 625581 w 720849"/>
              <a:gd name="connsiteY6" fmla="*/ 627310 h 711653"/>
              <a:gd name="connsiteX7" fmla="*/ 560493 w 720849"/>
              <a:gd name="connsiteY7" fmla="*/ 693985 h 711653"/>
              <a:gd name="connsiteX8" fmla="*/ 498581 w 720849"/>
              <a:gd name="connsiteY8" fmla="*/ 589210 h 711653"/>
              <a:gd name="connsiteX9" fmla="*/ 112818 w 720849"/>
              <a:gd name="connsiteY9" fmla="*/ 163760 h 711653"/>
              <a:gd name="connsiteX10" fmla="*/ 11218 w 720849"/>
              <a:gd name="connsiteY10" fmla="*/ 9772 h 71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849" h="711653">
                <a:moveTo>
                  <a:pt x="11218" y="9772"/>
                </a:moveTo>
                <a:cubicBezTo>
                  <a:pt x="47201" y="51576"/>
                  <a:pt x="237172" y="303460"/>
                  <a:pt x="328718" y="414585"/>
                </a:cubicBezTo>
                <a:cubicBezTo>
                  <a:pt x="420264" y="525710"/>
                  <a:pt x="516572" y="627574"/>
                  <a:pt x="560493" y="676522"/>
                </a:cubicBezTo>
                <a:cubicBezTo>
                  <a:pt x="604414" y="725470"/>
                  <a:pt x="582718" y="709330"/>
                  <a:pt x="592243" y="708272"/>
                </a:cubicBezTo>
                <a:cubicBezTo>
                  <a:pt x="601768" y="707214"/>
                  <a:pt x="617643" y="670172"/>
                  <a:pt x="617643" y="670172"/>
                </a:cubicBezTo>
                <a:cubicBezTo>
                  <a:pt x="639074" y="639216"/>
                  <a:pt x="719508" y="529678"/>
                  <a:pt x="720831" y="522535"/>
                </a:cubicBezTo>
                <a:cubicBezTo>
                  <a:pt x="722154" y="515392"/>
                  <a:pt x="652304" y="598735"/>
                  <a:pt x="625581" y="627310"/>
                </a:cubicBezTo>
                <a:cubicBezTo>
                  <a:pt x="598858" y="655885"/>
                  <a:pt x="581660" y="700335"/>
                  <a:pt x="560493" y="693985"/>
                </a:cubicBezTo>
                <a:cubicBezTo>
                  <a:pt x="539326" y="687635"/>
                  <a:pt x="573194" y="677581"/>
                  <a:pt x="498581" y="589210"/>
                </a:cubicBezTo>
                <a:cubicBezTo>
                  <a:pt x="423968" y="500839"/>
                  <a:pt x="195368" y="259539"/>
                  <a:pt x="112818" y="163760"/>
                </a:cubicBezTo>
                <a:cubicBezTo>
                  <a:pt x="30268" y="67981"/>
                  <a:pt x="-24765" y="-32032"/>
                  <a:pt x="11218" y="9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: 図形 2450">
            <a:extLst>
              <a:ext uri="{FF2B5EF4-FFF2-40B4-BE49-F238E27FC236}">
                <a16:creationId xmlns:a16="http://schemas.microsoft.com/office/drawing/2014/main" id="{9F4F0492-CC49-44E7-ADA6-65826285C7AD}"/>
              </a:ext>
            </a:extLst>
          </p:cNvPr>
          <p:cNvSpPr/>
          <p:nvPr/>
        </p:nvSpPr>
        <p:spPr>
          <a:xfrm>
            <a:off x="5911850" y="10361455"/>
            <a:ext cx="717820" cy="705515"/>
          </a:xfrm>
          <a:custGeom>
            <a:avLst/>
            <a:gdLst>
              <a:gd name="connsiteX0" fmla="*/ 0 w 717820"/>
              <a:gd name="connsiteY0" fmla="*/ 158 h 705515"/>
              <a:gd name="connsiteX1" fmla="*/ 384175 w 717820"/>
              <a:gd name="connsiteY1" fmla="*/ 508158 h 705515"/>
              <a:gd name="connsiteX2" fmla="*/ 530225 w 717820"/>
              <a:gd name="connsiteY2" fmla="*/ 624045 h 705515"/>
              <a:gd name="connsiteX3" fmla="*/ 592138 w 717820"/>
              <a:gd name="connsiteY3" fmla="*/ 705008 h 705515"/>
              <a:gd name="connsiteX4" fmla="*/ 661988 w 717820"/>
              <a:gd name="connsiteY4" fmla="*/ 652620 h 705515"/>
              <a:gd name="connsiteX5" fmla="*/ 685800 w 717820"/>
              <a:gd name="connsiteY5" fmla="*/ 539908 h 705515"/>
              <a:gd name="connsiteX6" fmla="*/ 717550 w 717820"/>
              <a:gd name="connsiteY6" fmla="*/ 431958 h 705515"/>
              <a:gd name="connsiteX7" fmla="*/ 666750 w 717820"/>
              <a:gd name="connsiteY7" fmla="*/ 579595 h 705515"/>
              <a:gd name="connsiteX8" fmla="*/ 588963 w 717820"/>
              <a:gd name="connsiteY8" fmla="*/ 638333 h 705515"/>
              <a:gd name="connsiteX9" fmla="*/ 381000 w 717820"/>
              <a:gd name="connsiteY9" fmla="*/ 455770 h 705515"/>
              <a:gd name="connsiteX10" fmla="*/ 0 w 717820"/>
              <a:gd name="connsiteY10" fmla="*/ 158 h 7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820" h="705515">
                <a:moveTo>
                  <a:pt x="0" y="158"/>
                </a:moveTo>
                <a:cubicBezTo>
                  <a:pt x="529" y="8889"/>
                  <a:pt x="295804" y="404177"/>
                  <a:pt x="384175" y="508158"/>
                </a:cubicBezTo>
                <a:cubicBezTo>
                  <a:pt x="472546" y="612139"/>
                  <a:pt x="495565" y="591237"/>
                  <a:pt x="530225" y="624045"/>
                </a:cubicBezTo>
                <a:cubicBezTo>
                  <a:pt x="564885" y="656853"/>
                  <a:pt x="570178" y="700246"/>
                  <a:pt x="592138" y="705008"/>
                </a:cubicBezTo>
                <a:cubicBezTo>
                  <a:pt x="614099" y="709771"/>
                  <a:pt x="646378" y="680137"/>
                  <a:pt x="661988" y="652620"/>
                </a:cubicBezTo>
                <a:cubicBezTo>
                  <a:pt x="677598" y="625103"/>
                  <a:pt x="676540" y="576685"/>
                  <a:pt x="685800" y="539908"/>
                </a:cubicBezTo>
                <a:cubicBezTo>
                  <a:pt x="695060" y="503131"/>
                  <a:pt x="720725" y="425343"/>
                  <a:pt x="717550" y="431958"/>
                </a:cubicBezTo>
                <a:cubicBezTo>
                  <a:pt x="714375" y="438573"/>
                  <a:pt x="688181" y="545199"/>
                  <a:pt x="666750" y="579595"/>
                </a:cubicBezTo>
                <a:cubicBezTo>
                  <a:pt x="645319" y="613991"/>
                  <a:pt x="636588" y="658971"/>
                  <a:pt x="588963" y="638333"/>
                </a:cubicBezTo>
                <a:cubicBezTo>
                  <a:pt x="541338" y="617696"/>
                  <a:pt x="482600" y="565043"/>
                  <a:pt x="381000" y="455770"/>
                </a:cubicBezTo>
                <a:cubicBezTo>
                  <a:pt x="279400" y="346497"/>
                  <a:pt x="-529" y="-8573"/>
                  <a:pt x="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: 図形 2451">
            <a:extLst>
              <a:ext uri="{FF2B5EF4-FFF2-40B4-BE49-F238E27FC236}">
                <a16:creationId xmlns:a16="http://schemas.microsoft.com/office/drawing/2014/main" id="{5A572E02-AE34-4723-99B0-974DFC09F1B7}"/>
              </a:ext>
            </a:extLst>
          </p:cNvPr>
          <p:cNvSpPr/>
          <p:nvPr/>
        </p:nvSpPr>
        <p:spPr>
          <a:xfrm>
            <a:off x="5947939" y="10484115"/>
            <a:ext cx="150271" cy="186575"/>
          </a:xfrm>
          <a:custGeom>
            <a:avLst/>
            <a:gdLst>
              <a:gd name="connsiteX0" fmla="*/ 424 w 150271"/>
              <a:gd name="connsiteY0" fmla="*/ 1323 h 186575"/>
              <a:gd name="connsiteX1" fmla="*/ 146474 w 150271"/>
              <a:gd name="connsiteY1" fmla="*/ 183885 h 186575"/>
              <a:gd name="connsiteX2" fmla="*/ 102024 w 150271"/>
              <a:gd name="connsiteY2" fmla="*/ 104510 h 186575"/>
              <a:gd name="connsiteX3" fmla="*/ 424 w 150271"/>
              <a:gd name="connsiteY3" fmla="*/ 1323 h 1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71" h="186575">
                <a:moveTo>
                  <a:pt x="424" y="1323"/>
                </a:moveTo>
                <a:cubicBezTo>
                  <a:pt x="7832" y="14552"/>
                  <a:pt x="129541" y="166687"/>
                  <a:pt x="146474" y="183885"/>
                </a:cubicBezTo>
                <a:cubicBezTo>
                  <a:pt x="163407" y="201083"/>
                  <a:pt x="119222" y="131233"/>
                  <a:pt x="102024" y="104510"/>
                </a:cubicBezTo>
                <a:cubicBezTo>
                  <a:pt x="84826" y="77787"/>
                  <a:pt x="-6984" y="-11906"/>
                  <a:pt x="424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: 図形 2452">
            <a:extLst>
              <a:ext uri="{FF2B5EF4-FFF2-40B4-BE49-F238E27FC236}">
                <a16:creationId xmlns:a16="http://schemas.microsoft.com/office/drawing/2014/main" id="{367B46F4-15B6-47FC-952E-9A107286E697}"/>
              </a:ext>
            </a:extLst>
          </p:cNvPr>
          <p:cNvSpPr/>
          <p:nvPr/>
        </p:nvSpPr>
        <p:spPr>
          <a:xfrm>
            <a:off x="6103830" y="10680385"/>
            <a:ext cx="276861" cy="309154"/>
          </a:xfrm>
          <a:custGeom>
            <a:avLst/>
            <a:gdLst>
              <a:gd name="connsiteX0" fmla="*/ 108 w 276861"/>
              <a:gd name="connsiteY0" fmla="*/ 315 h 309154"/>
              <a:gd name="connsiteX1" fmla="*/ 258870 w 276861"/>
              <a:gd name="connsiteY1" fmla="*/ 294003 h 309154"/>
              <a:gd name="connsiteX2" fmla="*/ 227120 w 276861"/>
              <a:gd name="connsiteY2" fmla="*/ 238440 h 309154"/>
              <a:gd name="connsiteX3" fmla="*/ 108 w 276861"/>
              <a:gd name="connsiteY3" fmla="*/ 315 h 30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61" h="309154">
                <a:moveTo>
                  <a:pt x="108" y="315"/>
                </a:moveTo>
                <a:cubicBezTo>
                  <a:pt x="5400" y="9575"/>
                  <a:pt x="221035" y="254316"/>
                  <a:pt x="258870" y="294003"/>
                </a:cubicBezTo>
                <a:cubicBezTo>
                  <a:pt x="296705" y="333690"/>
                  <a:pt x="269453" y="288446"/>
                  <a:pt x="227120" y="238440"/>
                </a:cubicBezTo>
                <a:cubicBezTo>
                  <a:pt x="184787" y="188434"/>
                  <a:pt x="-5184" y="-8945"/>
                  <a:pt x="10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: 図形 2453">
            <a:extLst>
              <a:ext uri="{FF2B5EF4-FFF2-40B4-BE49-F238E27FC236}">
                <a16:creationId xmlns:a16="http://schemas.microsoft.com/office/drawing/2014/main" id="{E7E72B36-D125-4179-A10C-53EBE324C700}"/>
              </a:ext>
            </a:extLst>
          </p:cNvPr>
          <p:cNvSpPr/>
          <p:nvPr/>
        </p:nvSpPr>
        <p:spPr>
          <a:xfrm>
            <a:off x="5918200" y="10653713"/>
            <a:ext cx="571419" cy="649308"/>
          </a:xfrm>
          <a:custGeom>
            <a:avLst/>
            <a:gdLst>
              <a:gd name="connsiteX0" fmla="*/ 0 w 571419"/>
              <a:gd name="connsiteY0" fmla="*/ 0 h 649308"/>
              <a:gd name="connsiteX1" fmla="*/ 350838 w 571419"/>
              <a:gd name="connsiteY1" fmla="*/ 398462 h 649308"/>
              <a:gd name="connsiteX2" fmla="*/ 555625 w 571419"/>
              <a:gd name="connsiteY2" fmla="*/ 631825 h 649308"/>
              <a:gd name="connsiteX3" fmla="*/ 547688 w 571419"/>
              <a:gd name="connsiteY3" fmla="*/ 617537 h 649308"/>
              <a:gd name="connsiteX4" fmla="*/ 468313 w 571419"/>
              <a:gd name="connsiteY4" fmla="*/ 498475 h 649308"/>
              <a:gd name="connsiteX5" fmla="*/ 0 w 571419"/>
              <a:gd name="connsiteY5" fmla="*/ 0 h 64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19" h="649308">
                <a:moveTo>
                  <a:pt x="0" y="0"/>
                </a:moveTo>
                <a:lnTo>
                  <a:pt x="350838" y="398462"/>
                </a:lnTo>
                <a:lnTo>
                  <a:pt x="555625" y="631825"/>
                </a:lnTo>
                <a:cubicBezTo>
                  <a:pt x="588433" y="668338"/>
                  <a:pt x="562240" y="639762"/>
                  <a:pt x="547688" y="617537"/>
                </a:cubicBezTo>
                <a:cubicBezTo>
                  <a:pt x="533136" y="595312"/>
                  <a:pt x="558007" y="600339"/>
                  <a:pt x="468313" y="498475"/>
                </a:cubicBezTo>
                <a:cubicBezTo>
                  <a:pt x="378619" y="396611"/>
                  <a:pt x="194072" y="20148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: 図形 2454">
            <a:extLst>
              <a:ext uri="{FF2B5EF4-FFF2-40B4-BE49-F238E27FC236}">
                <a16:creationId xmlns:a16="http://schemas.microsoft.com/office/drawing/2014/main" id="{2BFA3418-ED28-4678-BE49-740F5023CC8A}"/>
              </a:ext>
            </a:extLst>
          </p:cNvPr>
          <p:cNvSpPr/>
          <p:nvPr/>
        </p:nvSpPr>
        <p:spPr>
          <a:xfrm>
            <a:off x="5846763" y="10661650"/>
            <a:ext cx="645057" cy="681880"/>
          </a:xfrm>
          <a:custGeom>
            <a:avLst/>
            <a:gdLst>
              <a:gd name="connsiteX0" fmla="*/ 0 w 645057"/>
              <a:gd name="connsiteY0" fmla="*/ 0 h 681880"/>
              <a:gd name="connsiteX1" fmla="*/ 309562 w 645057"/>
              <a:gd name="connsiteY1" fmla="*/ 330200 h 681880"/>
              <a:gd name="connsiteX2" fmla="*/ 625475 w 645057"/>
              <a:gd name="connsiteY2" fmla="*/ 661988 h 681880"/>
              <a:gd name="connsiteX3" fmla="*/ 612775 w 645057"/>
              <a:gd name="connsiteY3" fmla="*/ 646113 h 681880"/>
              <a:gd name="connsiteX4" fmla="*/ 247650 w 645057"/>
              <a:gd name="connsiteY4" fmla="*/ 280988 h 681880"/>
              <a:gd name="connsiteX5" fmla="*/ 0 w 645057"/>
              <a:gd name="connsiteY5" fmla="*/ 0 h 68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57" h="681880">
                <a:moveTo>
                  <a:pt x="0" y="0"/>
                </a:moveTo>
                <a:lnTo>
                  <a:pt x="309562" y="330200"/>
                </a:lnTo>
                <a:lnTo>
                  <a:pt x="625475" y="661988"/>
                </a:lnTo>
                <a:cubicBezTo>
                  <a:pt x="676010" y="714640"/>
                  <a:pt x="612775" y="646113"/>
                  <a:pt x="612775" y="646113"/>
                </a:cubicBezTo>
                <a:lnTo>
                  <a:pt x="247650" y="280988"/>
                </a:lnTo>
                <a:cubicBezTo>
                  <a:pt x="143140" y="175155"/>
                  <a:pt x="64426" y="9313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: 図形 2455">
            <a:extLst>
              <a:ext uri="{FF2B5EF4-FFF2-40B4-BE49-F238E27FC236}">
                <a16:creationId xmlns:a16="http://schemas.microsoft.com/office/drawing/2014/main" id="{83C7F0BE-E077-4204-B181-61295D9D472E}"/>
              </a:ext>
            </a:extLst>
          </p:cNvPr>
          <p:cNvSpPr/>
          <p:nvPr/>
        </p:nvSpPr>
        <p:spPr>
          <a:xfrm>
            <a:off x="6359521" y="10964770"/>
            <a:ext cx="233379" cy="149018"/>
          </a:xfrm>
          <a:custGeom>
            <a:avLst/>
            <a:gdLst>
              <a:gd name="connsiteX0" fmla="*/ 4 w 233379"/>
              <a:gd name="connsiteY0" fmla="*/ 93 h 149018"/>
              <a:gd name="connsiteX1" fmla="*/ 141292 w 233379"/>
              <a:gd name="connsiteY1" fmla="*/ 138205 h 149018"/>
              <a:gd name="connsiteX2" fmla="*/ 182567 w 233379"/>
              <a:gd name="connsiteY2" fmla="*/ 128680 h 149018"/>
              <a:gd name="connsiteX3" fmla="*/ 233367 w 233379"/>
              <a:gd name="connsiteY3" fmla="*/ 38193 h 149018"/>
              <a:gd name="connsiteX4" fmla="*/ 177804 w 233379"/>
              <a:gd name="connsiteY4" fmla="*/ 93755 h 149018"/>
              <a:gd name="connsiteX5" fmla="*/ 146054 w 233379"/>
              <a:gd name="connsiteY5" fmla="*/ 115980 h 149018"/>
              <a:gd name="connsiteX6" fmla="*/ 4 w 233379"/>
              <a:gd name="connsiteY6" fmla="*/ 93 h 1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79" h="149018">
                <a:moveTo>
                  <a:pt x="4" y="93"/>
                </a:moveTo>
                <a:cubicBezTo>
                  <a:pt x="-790" y="3797"/>
                  <a:pt x="110865" y="116774"/>
                  <a:pt x="141292" y="138205"/>
                </a:cubicBezTo>
                <a:cubicBezTo>
                  <a:pt x="171719" y="159636"/>
                  <a:pt x="167221" y="145349"/>
                  <a:pt x="182567" y="128680"/>
                </a:cubicBezTo>
                <a:cubicBezTo>
                  <a:pt x="197913" y="112011"/>
                  <a:pt x="234161" y="44014"/>
                  <a:pt x="233367" y="38193"/>
                </a:cubicBezTo>
                <a:cubicBezTo>
                  <a:pt x="232573" y="32372"/>
                  <a:pt x="192356" y="80791"/>
                  <a:pt x="177804" y="93755"/>
                </a:cubicBezTo>
                <a:cubicBezTo>
                  <a:pt x="163252" y="106720"/>
                  <a:pt x="172512" y="127886"/>
                  <a:pt x="146054" y="115980"/>
                </a:cubicBezTo>
                <a:cubicBezTo>
                  <a:pt x="119596" y="104074"/>
                  <a:pt x="798" y="-3611"/>
                  <a:pt x="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: 図形 2456">
            <a:extLst>
              <a:ext uri="{FF2B5EF4-FFF2-40B4-BE49-F238E27FC236}">
                <a16:creationId xmlns:a16="http://schemas.microsoft.com/office/drawing/2014/main" id="{787AFEF4-541B-46CE-8A12-88BC0FCC1F5A}"/>
              </a:ext>
            </a:extLst>
          </p:cNvPr>
          <p:cNvSpPr/>
          <p:nvPr/>
        </p:nvSpPr>
        <p:spPr>
          <a:xfrm>
            <a:off x="6477713" y="11079028"/>
            <a:ext cx="112111" cy="532206"/>
          </a:xfrm>
          <a:custGeom>
            <a:avLst/>
            <a:gdLst>
              <a:gd name="connsiteX0" fmla="*/ 112000 w 112111"/>
              <a:gd name="connsiteY0" fmla="*/ 135 h 532206"/>
              <a:gd name="connsiteX1" fmla="*/ 23100 w 112111"/>
              <a:gd name="connsiteY1" fmla="*/ 55697 h 532206"/>
              <a:gd name="connsiteX2" fmla="*/ 21512 w 112111"/>
              <a:gd name="connsiteY2" fmla="*/ 82685 h 532206"/>
              <a:gd name="connsiteX3" fmla="*/ 37387 w 112111"/>
              <a:gd name="connsiteY3" fmla="*/ 327160 h 532206"/>
              <a:gd name="connsiteX4" fmla="*/ 46912 w 112111"/>
              <a:gd name="connsiteY4" fmla="*/ 528772 h 532206"/>
              <a:gd name="connsiteX5" fmla="*/ 34212 w 112111"/>
              <a:gd name="connsiteY5" fmla="*/ 425585 h 532206"/>
              <a:gd name="connsiteX6" fmla="*/ 2462 w 112111"/>
              <a:gd name="connsiteY6" fmla="*/ 73160 h 532206"/>
              <a:gd name="connsiteX7" fmla="*/ 112000 w 112111"/>
              <a:gd name="connsiteY7" fmla="*/ 135 h 53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111" h="532206">
                <a:moveTo>
                  <a:pt x="112000" y="135"/>
                </a:moveTo>
                <a:cubicBezTo>
                  <a:pt x="115440" y="-2776"/>
                  <a:pt x="38181" y="41939"/>
                  <a:pt x="23100" y="55697"/>
                </a:cubicBezTo>
                <a:cubicBezTo>
                  <a:pt x="8019" y="69455"/>
                  <a:pt x="19131" y="37441"/>
                  <a:pt x="21512" y="82685"/>
                </a:cubicBezTo>
                <a:cubicBezTo>
                  <a:pt x="23893" y="127929"/>
                  <a:pt x="33154" y="252812"/>
                  <a:pt x="37387" y="327160"/>
                </a:cubicBezTo>
                <a:cubicBezTo>
                  <a:pt x="41620" y="401508"/>
                  <a:pt x="47441" y="512368"/>
                  <a:pt x="46912" y="528772"/>
                </a:cubicBezTo>
                <a:cubicBezTo>
                  <a:pt x="46383" y="545176"/>
                  <a:pt x="41620" y="501520"/>
                  <a:pt x="34212" y="425585"/>
                </a:cubicBezTo>
                <a:cubicBezTo>
                  <a:pt x="26804" y="349650"/>
                  <a:pt x="-9709" y="146714"/>
                  <a:pt x="2462" y="73160"/>
                </a:cubicBezTo>
                <a:cubicBezTo>
                  <a:pt x="14633" y="-394"/>
                  <a:pt x="108560" y="3046"/>
                  <a:pt x="11200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: 図形 2457">
            <a:extLst>
              <a:ext uri="{FF2B5EF4-FFF2-40B4-BE49-F238E27FC236}">
                <a16:creationId xmlns:a16="http://schemas.microsoft.com/office/drawing/2014/main" id="{AC74A424-669F-41DF-97A9-166F48A0FBC4}"/>
              </a:ext>
            </a:extLst>
          </p:cNvPr>
          <p:cNvSpPr/>
          <p:nvPr/>
        </p:nvSpPr>
        <p:spPr>
          <a:xfrm>
            <a:off x="6524623" y="11101083"/>
            <a:ext cx="74742" cy="488088"/>
          </a:xfrm>
          <a:custGeom>
            <a:avLst/>
            <a:gdLst>
              <a:gd name="connsiteX0" fmla="*/ 74615 w 74742"/>
              <a:gd name="connsiteY0" fmla="*/ 305 h 488088"/>
              <a:gd name="connsiteX1" fmla="*/ 11115 w 74742"/>
              <a:gd name="connsiteY1" fmla="*/ 73330 h 488088"/>
              <a:gd name="connsiteX2" fmla="*/ 26990 w 74742"/>
              <a:gd name="connsiteY2" fmla="*/ 140005 h 488088"/>
              <a:gd name="connsiteX3" fmla="*/ 30165 w 74742"/>
              <a:gd name="connsiteY3" fmla="*/ 481317 h 488088"/>
              <a:gd name="connsiteX4" fmla="*/ 25402 w 74742"/>
              <a:gd name="connsiteY4" fmla="*/ 347967 h 488088"/>
              <a:gd name="connsiteX5" fmla="*/ 2 w 74742"/>
              <a:gd name="connsiteY5" fmla="*/ 113017 h 488088"/>
              <a:gd name="connsiteX6" fmla="*/ 26990 w 74742"/>
              <a:gd name="connsiteY6" fmla="*/ 49517 h 488088"/>
              <a:gd name="connsiteX7" fmla="*/ 74615 w 74742"/>
              <a:gd name="connsiteY7" fmla="*/ 305 h 48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42" h="488088">
                <a:moveTo>
                  <a:pt x="74615" y="305"/>
                </a:moveTo>
                <a:cubicBezTo>
                  <a:pt x="71969" y="4274"/>
                  <a:pt x="19052" y="50047"/>
                  <a:pt x="11115" y="73330"/>
                </a:cubicBezTo>
                <a:cubicBezTo>
                  <a:pt x="3177" y="96613"/>
                  <a:pt x="23815" y="72007"/>
                  <a:pt x="26990" y="140005"/>
                </a:cubicBezTo>
                <a:cubicBezTo>
                  <a:pt x="30165" y="208003"/>
                  <a:pt x="30430" y="446657"/>
                  <a:pt x="30165" y="481317"/>
                </a:cubicBezTo>
                <a:cubicBezTo>
                  <a:pt x="29900" y="515977"/>
                  <a:pt x="30429" y="409350"/>
                  <a:pt x="25402" y="347967"/>
                </a:cubicBezTo>
                <a:cubicBezTo>
                  <a:pt x="20375" y="286584"/>
                  <a:pt x="-263" y="162759"/>
                  <a:pt x="2" y="113017"/>
                </a:cubicBezTo>
                <a:cubicBezTo>
                  <a:pt x="267" y="63275"/>
                  <a:pt x="16142" y="66979"/>
                  <a:pt x="26990" y="49517"/>
                </a:cubicBezTo>
                <a:cubicBezTo>
                  <a:pt x="37838" y="32055"/>
                  <a:pt x="77261" y="-3664"/>
                  <a:pt x="74615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: 図形 2458">
            <a:extLst>
              <a:ext uri="{FF2B5EF4-FFF2-40B4-BE49-F238E27FC236}">
                <a16:creationId xmlns:a16="http://schemas.microsoft.com/office/drawing/2014/main" id="{392FBFAE-ED28-47FF-B732-FBD800F370F4}"/>
              </a:ext>
            </a:extLst>
          </p:cNvPr>
          <p:cNvSpPr/>
          <p:nvPr/>
        </p:nvSpPr>
        <p:spPr>
          <a:xfrm>
            <a:off x="6603971" y="11014987"/>
            <a:ext cx="204894" cy="528565"/>
          </a:xfrm>
          <a:custGeom>
            <a:avLst/>
            <a:gdLst>
              <a:gd name="connsiteX0" fmla="*/ 29 w 204894"/>
              <a:gd name="connsiteY0" fmla="*/ 2263 h 528565"/>
              <a:gd name="connsiteX1" fmla="*/ 19079 w 204894"/>
              <a:gd name="connsiteY1" fmla="*/ 303888 h 528565"/>
              <a:gd name="connsiteX2" fmla="*/ 25429 w 204894"/>
              <a:gd name="connsiteY2" fmla="*/ 443588 h 528565"/>
              <a:gd name="connsiteX3" fmla="*/ 33367 w 204894"/>
              <a:gd name="connsiteY3" fmla="*/ 527726 h 528565"/>
              <a:gd name="connsiteX4" fmla="*/ 65117 w 204894"/>
              <a:gd name="connsiteY4" fmla="*/ 484863 h 528565"/>
              <a:gd name="connsiteX5" fmla="*/ 204817 w 204894"/>
              <a:gd name="connsiteY5" fmla="*/ 453113 h 528565"/>
              <a:gd name="connsiteX6" fmla="*/ 84167 w 204894"/>
              <a:gd name="connsiteY6" fmla="*/ 457876 h 528565"/>
              <a:gd name="connsiteX7" fmla="*/ 34954 w 204894"/>
              <a:gd name="connsiteY7" fmla="*/ 476926 h 528565"/>
              <a:gd name="connsiteX8" fmla="*/ 23842 w 204894"/>
              <a:gd name="connsiteY8" fmla="*/ 183238 h 528565"/>
              <a:gd name="connsiteX9" fmla="*/ 29 w 204894"/>
              <a:gd name="connsiteY9" fmla="*/ 2263 h 52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894" h="528565">
                <a:moveTo>
                  <a:pt x="29" y="2263"/>
                </a:moveTo>
                <a:cubicBezTo>
                  <a:pt x="-765" y="22371"/>
                  <a:pt x="14846" y="230334"/>
                  <a:pt x="19079" y="303888"/>
                </a:cubicBezTo>
                <a:cubicBezTo>
                  <a:pt x="23312" y="377442"/>
                  <a:pt x="23048" y="406282"/>
                  <a:pt x="25429" y="443588"/>
                </a:cubicBezTo>
                <a:cubicBezTo>
                  <a:pt x="27810" y="480894"/>
                  <a:pt x="26752" y="520847"/>
                  <a:pt x="33367" y="527726"/>
                </a:cubicBezTo>
                <a:cubicBezTo>
                  <a:pt x="39982" y="534605"/>
                  <a:pt x="36542" y="497298"/>
                  <a:pt x="65117" y="484863"/>
                </a:cubicBezTo>
                <a:cubicBezTo>
                  <a:pt x="93692" y="472428"/>
                  <a:pt x="201642" y="457611"/>
                  <a:pt x="204817" y="453113"/>
                </a:cubicBezTo>
                <a:cubicBezTo>
                  <a:pt x="207992" y="448615"/>
                  <a:pt x="112477" y="453907"/>
                  <a:pt x="84167" y="457876"/>
                </a:cubicBezTo>
                <a:cubicBezTo>
                  <a:pt x="55857" y="461845"/>
                  <a:pt x="45008" y="522699"/>
                  <a:pt x="34954" y="476926"/>
                </a:cubicBezTo>
                <a:cubicBezTo>
                  <a:pt x="24900" y="431153"/>
                  <a:pt x="30721" y="266053"/>
                  <a:pt x="23842" y="183238"/>
                </a:cubicBezTo>
                <a:cubicBezTo>
                  <a:pt x="16963" y="100423"/>
                  <a:pt x="823" y="-17845"/>
                  <a:pt x="29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: 図形 2459">
            <a:extLst>
              <a:ext uri="{FF2B5EF4-FFF2-40B4-BE49-F238E27FC236}">
                <a16:creationId xmlns:a16="http://schemas.microsoft.com/office/drawing/2014/main" id="{0123222D-B870-4504-9CEF-0CA179176DD7}"/>
              </a:ext>
            </a:extLst>
          </p:cNvPr>
          <p:cNvSpPr/>
          <p:nvPr/>
        </p:nvSpPr>
        <p:spPr>
          <a:xfrm>
            <a:off x="2825746" y="7647783"/>
            <a:ext cx="190974" cy="363398"/>
          </a:xfrm>
          <a:custGeom>
            <a:avLst/>
            <a:gdLst>
              <a:gd name="connsiteX0" fmla="*/ 187329 w 190974"/>
              <a:gd name="connsiteY0" fmla="*/ 3967 h 363398"/>
              <a:gd name="connsiteX1" fmla="*/ 85729 w 190974"/>
              <a:gd name="connsiteY1" fmla="*/ 170655 h 363398"/>
              <a:gd name="connsiteX2" fmla="*/ 57154 w 190974"/>
              <a:gd name="connsiteY2" fmla="*/ 265905 h 363398"/>
              <a:gd name="connsiteX3" fmla="*/ 4 w 190974"/>
              <a:gd name="connsiteY3" fmla="*/ 362742 h 363398"/>
              <a:gd name="connsiteX4" fmla="*/ 60329 w 190974"/>
              <a:gd name="connsiteY4" fmla="*/ 300830 h 363398"/>
              <a:gd name="connsiteX5" fmla="*/ 112717 w 190974"/>
              <a:gd name="connsiteY5" fmla="*/ 159542 h 363398"/>
              <a:gd name="connsiteX6" fmla="*/ 163517 w 190974"/>
              <a:gd name="connsiteY6" fmla="*/ 59530 h 363398"/>
              <a:gd name="connsiteX7" fmla="*/ 187329 w 190974"/>
              <a:gd name="connsiteY7" fmla="*/ 3967 h 3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74" h="363398">
                <a:moveTo>
                  <a:pt x="187329" y="3967"/>
                </a:moveTo>
                <a:cubicBezTo>
                  <a:pt x="174364" y="22488"/>
                  <a:pt x="107425" y="126999"/>
                  <a:pt x="85729" y="170655"/>
                </a:cubicBezTo>
                <a:cubicBezTo>
                  <a:pt x="64033" y="214311"/>
                  <a:pt x="71441" y="233891"/>
                  <a:pt x="57154" y="265905"/>
                </a:cubicBezTo>
                <a:cubicBezTo>
                  <a:pt x="42867" y="297919"/>
                  <a:pt x="-525" y="356921"/>
                  <a:pt x="4" y="362742"/>
                </a:cubicBezTo>
                <a:cubicBezTo>
                  <a:pt x="533" y="368563"/>
                  <a:pt x="41543" y="334697"/>
                  <a:pt x="60329" y="300830"/>
                </a:cubicBezTo>
                <a:cubicBezTo>
                  <a:pt x="79114" y="266963"/>
                  <a:pt x="95519" y="199759"/>
                  <a:pt x="112717" y="159542"/>
                </a:cubicBezTo>
                <a:cubicBezTo>
                  <a:pt x="129915" y="119325"/>
                  <a:pt x="151611" y="82549"/>
                  <a:pt x="163517" y="59530"/>
                </a:cubicBezTo>
                <a:cubicBezTo>
                  <a:pt x="175423" y="36511"/>
                  <a:pt x="200294" y="-14554"/>
                  <a:pt x="187329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: 図形 2460">
            <a:extLst>
              <a:ext uri="{FF2B5EF4-FFF2-40B4-BE49-F238E27FC236}">
                <a16:creationId xmlns:a16="http://schemas.microsoft.com/office/drawing/2014/main" id="{1CB52838-5BEB-4BBC-9137-6A118BBC7C09}"/>
              </a:ext>
            </a:extLst>
          </p:cNvPr>
          <p:cNvSpPr/>
          <p:nvPr/>
        </p:nvSpPr>
        <p:spPr>
          <a:xfrm>
            <a:off x="2821549" y="7590571"/>
            <a:ext cx="151418" cy="296137"/>
          </a:xfrm>
          <a:custGeom>
            <a:avLst/>
            <a:gdLst>
              <a:gd name="connsiteX0" fmla="*/ 148664 w 151418"/>
              <a:gd name="connsiteY0" fmla="*/ 2442 h 296137"/>
              <a:gd name="connsiteX1" fmla="*/ 21664 w 151418"/>
              <a:gd name="connsiteY1" fmla="*/ 242154 h 296137"/>
              <a:gd name="connsiteX2" fmla="*/ 1026 w 151418"/>
              <a:gd name="connsiteY2" fmla="*/ 296129 h 296137"/>
              <a:gd name="connsiteX3" fmla="*/ 32776 w 151418"/>
              <a:gd name="connsiteY3" fmla="*/ 240567 h 296137"/>
              <a:gd name="connsiteX4" fmla="*/ 102626 w 151418"/>
              <a:gd name="connsiteY4" fmla="*/ 126267 h 296137"/>
              <a:gd name="connsiteX5" fmla="*/ 148664 w 151418"/>
              <a:gd name="connsiteY5" fmla="*/ 2442 h 29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18" h="296137">
                <a:moveTo>
                  <a:pt x="148664" y="2442"/>
                </a:moveTo>
                <a:cubicBezTo>
                  <a:pt x="135170" y="21756"/>
                  <a:pt x="46270" y="193206"/>
                  <a:pt x="21664" y="242154"/>
                </a:cubicBezTo>
                <a:cubicBezTo>
                  <a:pt x="-2942" y="291102"/>
                  <a:pt x="-826" y="296393"/>
                  <a:pt x="1026" y="296129"/>
                </a:cubicBezTo>
                <a:cubicBezTo>
                  <a:pt x="2878" y="295865"/>
                  <a:pt x="15843" y="268877"/>
                  <a:pt x="32776" y="240567"/>
                </a:cubicBezTo>
                <a:cubicBezTo>
                  <a:pt x="49709" y="212257"/>
                  <a:pt x="82518" y="169129"/>
                  <a:pt x="102626" y="126267"/>
                </a:cubicBezTo>
                <a:cubicBezTo>
                  <a:pt x="122734" y="83405"/>
                  <a:pt x="162158" y="-16872"/>
                  <a:pt x="148664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: 図形 2461">
            <a:extLst>
              <a:ext uri="{FF2B5EF4-FFF2-40B4-BE49-F238E27FC236}">
                <a16:creationId xmlns:a16="http://schemas.microsoft.com/office/drawing/2014/main" id="{4D0A9B0C-8374-456C-A77A-3ECED4C45FC7}"/>
              </a:ext>
            </a:extLst>
          </p:cNvPr>
          <p:cNvSpPr/>
          <p:nvPr/>
        </p:nvSpPr>
        <p:spPr>
          <a:xfrm>
            <a:off x="2644609" y="7558004"/>
            <a:ext cx="184549" cy="471567"/>
          </a:xfrm>
          <a:custGeom>
            <a:avLst/>
            <a:gdLst>
              <a:gd name="connsiteX0" fmla="*/ 166 w 184549"/>
              <a:gd name="connsiteY0" fmla="*/ 84 h 471567"/>
              <a:gd name="connsiteX1" fmla="*/ 55729 w 184549"/>
              <a:gd name="connsiteY1" fmla="*/ 152484 h 471567"/>
              <a:gd name="connsiteX2" fmla="*/ 173204 w 184549"/>
              <a:gd name="connsiteY2" fmla="*/ 458871 h 471567"/>
              <a:gd name="connsiteX3" fmla="*/ 168441 w 184549"/>
              <a:gd name="connsiteY3" fmla="*/ 385846 h 471567"/>
              <a:gd name="connsiteX4" fmla="*/ 71604 w 184549"/>
              <a:gd name="connsiteY4" fmla="*/ 135021 h 471567"/>
              <a:gd name="connsiteX5" fmla="*/ 166 w 184549"/>
              <a:gd name="connsiteY5" fmla="*/ 84 h 47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49" h="471567">
                <a:moveTo>
                  <a:pt x="166" y="84"/>
                </a:moveTo>
                <a:cubicBezTo>
                  <a:pt x="-2480" y="2994"/>
                  <a:pt x="26889" y="76020"/>
                  <a:pt x="55729" y="152484"/>
                </a:cubicBezTo>
                <a:cubicBezTo>
                  <a:pt x="84569" y="228949"/>
                  <a:pt x="154419" y="419977"/>
                  <a:pt x="173204" y="458871"/>
                </a:cubicBezTo>
                <a:cubicBezTo>
                  <a:pt x="191989" y="497765"/>
                  <a:pt x="185374" y="439821"/>
                  <a:pt x="168441" y="385846"/>
                </a:cubicBezTo>
                <a:cubicBezTo>
                  <a:pt x="151508" y="331871"/>
                  <a:pt x="98856" y="199844"/>
                  <a:pt x="71604" y="135021"/>
                </a:cubicBezTo>
                <a:cubicBezTo>
                  <a:pt x="44352" y="70198"/>
                  <a:pt x="2812" y="-2826"/>
                  <a:pt x="16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: 図形 2462">
            <a:extLst>
              <a:ext uri="{FF2B5EF4-FFF2-40B4-BE49-F238E27FC236}">
                <a16:creationId xmlns:a16="http://schemas.microsoft.com/office/drawing/2014/main" id="{381C2DC5-AFEE-4DC8-B783-096CC0938E30}"/>
              </a:ext>
            </a:extLst>
          </p:cNvPr>
          <p:cNvSpPr/>
          <p:nvPr/>
        </p:nvSpPr>
        <p:spPr>
          <a:xfrm>
            <a:off x="2698691" y="7537193"/>
            <a:ext cx="128800" cy="345314"/>
          </a:xfrm>
          <a:custGeom>
            <a:avLst/>
            <a:gdLst>
              <a:gd name="connsiteX0" fmla="*/ 59 w 128800"/>
              <a:gd name="connsiteY0" fmla="*/ 257 h 345314"/>
              <a:gd name="connsiteX1" fmla="*/ 74672 w 128800"/>
              <a:gd name="connsiteY1" fmla="*/ 193932 h 345314"/>
              <a:gd name="connsiteX2" fmla="*/ 128647 w 128800"/>
              <a:gd name="connsiteY2" fmla="*/ 344745 h 345314"/>
              <a:gd name="connsiteX3" fmla="*/ 87372 w 128800"/>
              <a:gd name="connsiteY3" fmla="*/ 236795 h 345314"/>
              <a:gd name="connsiteX4" fmla="*/ 59 w 128800"/>
              <a:gd name="connsiteY4" fmla="*/ 257 h 3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0" h="345314">
                <a:moveTo>
                  <a:pt x="59" y="257"/>
                </a:moveTo>
                <a:cubicBezTo>
                  <a:pt x="-2058" y="-6887"/>
                  <a:pt x="53241" y="136517"/>
                  <a:pt x="74672" y="193932"/>
                </a:cubicBezTo>
                <a:cubicBezTo>
                  <a:pt x="96103" y="251347"/>
                  <a:pt x="126530" y="337601"/>
                  <a:pt x="128647" y="344745"/>
                </a:cubicBezTo>
                <a:cubicBezTo>
                  <a:pt x="130764" y="351889"/>
                  <a:pt x="110655" y="290506"/>
                  <a:pt x="87372" y="236795"/>
                </a:cubicBezTo>
                <a:cubicBezTo>
                  <a:pt x="64089" y="183085"/>
                  <a:pt x="2176" y="7401"/>
                  <a:pt x="59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: 図形 2463">
            <a:extLst>
              <a:ext uri="{FF2B5EF4-FFF2-40B4-BE49-F238E27FC236}">
                <a16:creationId xmlns:a16="http://schemas.microsoft.com/office/drawing/2014/main" id="{28597A21-ABD0-4C3D-94AD-98FC01D96E81}"/>
              </a:ext>
            </a:extLst>
          </p:cNvPr>
          <p:cNvSpPr/>
          <p:nvPr/>
        </p:nvSpPr>
        <p:spPr>
          <a:xfrm>
            <a:off x="2576970" y="8000919"/>
            <a:ext cx="280592" cy="1003000"/>
          </a:xfrm>
          <a:custGeom>
            <a:avLst/>
            <a:gdLst>
              <a:gd name="connsiteX0" fmla="*/ 255130 w 280592"/>
              <a:gd name="connsiteY0" fmla="*/ 81 h 1003000"/>
              <a:gd name="connsiteX1" fmla="*/ 246663 w 280592"/>
              <a:gd name="connsiteY1" fmla="*/ 389548 h 1003000"/>
              <a:gd name="connsiteX2" fmla="*/ 155647 w 280592"/>
              <a:gd name="connsiteY2" fmla="*/ 645664 h 1003000"/>
              <a:gd name="connsiteX3" fmla="*/ 3247 w 280592"/>
              <a:gd name="connsiteY3" fmla="*/ 984331 h 1003000"/>
              <a:gd name="connsiteX4" fmla="*/ 68863 w 280592"/>
              <a:gd name="connsiteY4" fmla="*/ 901781 h 1003000"/>
              <a:gd name="connsiteX5" fmla="*/ 267830 w 280592"/>
              <a:gd name="connsiteY5" fmla="*/ 423414 h 1003000"/>
              <a:gd name="connsiteX6" fmla="*/ 255130 w 280592"/>
              <a:gd name="connsiteY6" fmla="*/ 81 h 100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592" h="1003000">
                <a:moveTo>
                  <a:pt x="255130" y="81"/>
                </a:moveTo>
                <a:cubicBezTo>
                  <a:pt x="251602" y="-5563"/>
                  <a:pt x="263243" y="281951"/>
                  <a:pt x="246663" y="389548"/>
                </a:cubicBezTo>
                <a:cubicBezTo>
                  <a:pt x="230083" y="497145"/>
                  <a:pt x="196216" y="546534"/>
                  <a:pt x="155647" y="645664"/>
                </a:cubicBezTo>
                <a:cubicBezTo>
                  <a:pt x="115078" y="744794"/>
                  <a:pt x="17711" y="941645"/>
                  <a:pt x="3247" y="984331"/>
                </a:cubicBezTo>
                <a:cubicBezTo>
                  <a:pt x="-11217" y="1027017"/>
                  <a:pt x="24766" y="995267"/>
                  <a:pt x="68863" y="901781"/>
                </a:cubicBezTo>
                <a:cubicBezTo>
                  <a:pt x="112960" y="808295"/>
                  <a:pt x="234316" y="570522"/>
                  <a:pt x="267830" y="423414"/>
                </a:cubicBezTo>
                <a:cubicBezTo>
                  <a:pt x="301344" y="276306"/>
                  <a:pt x="258658" y="5725"/>
                  <a:pt x="255130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: 図形 2464">
            <a:extLst>
              <a:ext uri="{FF2B5EF4-FFF2-40B4-BE49-F238E27FC236}">
                <a16:creationId xmlns:a16="http://schemas.microsoft.com/office/drawing/2014/main" id="{B4527209-886D-4C28-A24B-56014EA839E5}"/>
              </a:ext>
            </a:extLst>
          </p:cNvPr>
          <p:cNvSpPr/>
          <p:nvPr/>
        </p:nvSpPr>
        <p:spPr>
          <a:xfrm>
            <a:off x="2198781" y="8920248"/>
            <a:ext cx="437952" cy="923370"/>
          </a:xfrm>
          <a:custGeom>
            <a:avLst/>
            <a:gdLst>
              <a:gd name="connsiteX0" fmla="*/ 421652 w 437952"/>
              <a:gd name="connsiteY0" fmla="*/ 35369 h 923370"/>
              <a:gd name="connsiteX1" fmla="*/ 159186 w 437952"/>
              <a:gd name="connsiteY1" fmla="*/ 545485 h 923370"/>
              <a:gd name="connsiteX2" fmla="*/ 11019 w 437952"/>
              <a:gd name="connsiteY2" fmla="*/ 892619 h 923370"/>
              <a:gd name="connsiteX3" fmla="*/ 34302 w 437952"/>
              <a:gd name="connsiteY3" fmla="*/ 846052 h 923370"/>
              <a:gd name="connsiteX4" fmla="*/ 220569 w 437952"/>
              <a:gd name="connsiteY4" fmla="*/ 361335 h 923370"/>
              <a:gd name="connsiteX5" fmla="*/ 389902 w 437952"/>
              <a:gd name="connsiteY5" fmla="*/ 77702 h 923370"/>
              <a:gd name="connsiteX6" fmla="*/ 421652 w 437952"/>
              <a:gd name="connsiteY6" fmla="*/ 35369 h 9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952" h="923370">
                <a:moveTo>
                  <a:pt x="421652" y="35369"/>
                </a:moveTo>
                <a:cubicBezTo>
                  <a:pt x="383199" y="113333"/>
                  <a:pt x="227625" y="402610"/>
                  <a:pt x="159186" y="545485"/>
                </a:cubicBezTo>
                <a:cubicBezTo>
                  <a:pt x="90747" y="688360"/>
                  <a:pt x="31833" y="842525"/>
                  <a:pt x="11019" y="892619"/>
                </a:cubicBezTo>
                <a:cubicBezTo>
                  <a:pt x="-9795" y="942714"/>
                  <a:pt x="-623" y="934599"/>
                  <a:pt x="34302" y="846052"/>
                </a:cubicBezTo>
                <a:cubicBezTo>
                  <a:pt x="69227" y="757505"/>
                  <a:pt x="161302" y="489393"/>
                  <a:pt x="220569" y="361335"/>
                </a:cubicBezTo>
                <a:cubicBezTo>
                  <a:pt x="279836" y="233277"/>
                  <a:pt x="357094" y="130266"/>
                  <a:pt x="389902" y="77702"/>
                </a:cubicBezTo>
                <a:cubicBezTo>
                  <a:pt x="422710" y="25138"/>
                  <a:pt x="460105" y="-42595"/>
                  <a:pt x="421652" y="3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: 図形 2465">
            <a:extLst>
              <a:ext uri="{FF2B5EF4-FFF2-40B4-BE49-F238E27FC236}">
                <a16:creationId xmlns:a16="http://schemas.microsoft.com/office/drawing/2014/main" id="{37D58E11-138B-48AF-BB50-3FC722DF10AB}"/>
              </a:ext>
            </a:extLst>
          </p:cNvPr>
          <p:cNvSpPr/>
          <p:nvPr/>
        </p:nvSpPr>
        <p:spPr>
          <a:xfrm>
            <a:off x="1882245" y="9833736"/>
            <a:ext cx="313508" cy="753450"/>
          </a:xfrm>
          <a:custGeom>
            <a:avLst/>
            <a:gdLst>
              <a:gd name="connsiteX0" fmla="*/ 312738 w 313508"/>
              <a:gd name="connsiteY0" fmla="*/ 297 h 753450"/>
              <a:gd name="connsiteX1" fmla="*/ 134938 w 313508"/>
              <a:gd name="connsiteY1" fmla="*/ 444797 h 753450"/>
              <a:gd name="connsiteX2" fmla="*/ 7938 w 313508"/>
              <a:gd name="connsiteY2" fmla="*/ 739014 h 753450"/>
              <a:gd name="connsiteX3" fmla="*/ 18522 w 313508"/>
              <a:gd name="connsiteY3" fmla="*/ 688214 h 753450"/>
              <a:gd name="connsiteX4" fmla="*/ 60855 w 313508"/>
              <a:gd name="connsiteY4" fmla="*/ 514647 h 753450"/>
              <a:gd name="connsiteX5" fmla="*/ 312738 w 313508"/>
              <a:gd name="connsiteY5" fmla="*/ 297 h 75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508" h="753450">
                <a:moveTo>
                  <a:pt x="312738" y="297"/>
                </a:moveTo>
                <a:cubicBezTo>
                  <a:pt x="325085" y="-11345"/>
                  <a:pt x="185738" y="321678"/>
                  <a:pt x="134938" y="444797"/>
                </a:cubicBezTo>
                <a:cubicBezTo>
                  <a:pt x="84138" y="567916"/>
                  <a:pt x="27341" y="698445"/>
                  <a:pt x="7938" y="739014"/>
                </a:cubicBezTo>
                <a:cubicBezTo>
                  <a:pt x="-11465" y="779583"/>
                  <a:pt x="9703" y="725608"/>
                  <a:pt x="18522" y="688214"/>
                </a:cubicBezTo>
                <a:cubicBezTo>
                  <a:pt x="27341" y="650820"/>
                  <a:pt x="10408" y="632828"/>
                  <a:pt x="60855" y="514647"/>
                </a:cubicBezTo>
                <a:cubicBezTo>
                  <a:pt x="111302" y="396467"/>
                  <a:pt x="300391" y="11939"/>
                  <a:pt x="312738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: 図形 2466">
            <a:extLst>
              <a:ext uri="{FF2B5EF4-FFF2-40B4-BE49-F238E27FC236}">
                <a16:creationId xmlns:a16="http://schemas.microsoft.com/office/drawing/2014/main" id="{3CED3263-7EC1-43C0-B15B-BB33C238DDDF}"/>
              </a:ext>
            </a:extLst>
          </p:cNvPr>
          <p:cNvSpPr/>
          <p:nvPr/>
        </p:nvSpPr>
        <p:spPr>
          <a:xfrm>
            <a:off x="1434829" y="10549238"/>
            <a:ext cx="472733" cy="1051073"/>
          </a:xfrm>
          <a:custGeom>
            <a:avLst/>
            <a:gdLst>
              <a:gd name="connsiteX0" fmla="*/ 472288 w 472733"/>
              <a:gd name="connsiteY0" fmla="*/ 229 h 1051073"/>
              <a:gd name="connsiteX1" fmla="*/ 120921 w 472733"/>
              <a:gd name="connsiteY1" fmla="*/ 702962 h 1051073"/>
              <a:gd name="connsiteX2" fmla="*/ 42604 w 472733"/>
              <a:gd name="connsiteY2" fmla="*/ 827845 h 1051073"/>
              <a:gd name="connsiteX3" fmla="*/ 12971 w 472733"/>
              <a:gd name="connsiteY3" fmla="*/ 1050095 h 1051073"/>
              <a:gd name="connsiteX4" fmla="*/ 12971 w 472733"/>
              <a:gd name="connsiteY4" fmla="*/ 904045 h 1051073"/>
              <a:gd name="connsiteX5" fmla="*/ 40488 w 472733"/>
              <a:gd name="connsiteY5" fmla="*/ 783395 h 1051073"/>
              <a:gd name="connsiteX6" fmla="*/ 472288 w 472733"/>
              <a:gd name="connsiteY6" fmla="*/ 229 h 10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33" h="1051073">
                <a:moveTo>
                  <a:pt x="472288" y="229"/>
                </a:moveTo>
                <a:cubicBezTo>
                  <a:pt x="485693" y="-13176"/>
                  <a:pt x="192535" y="565026"/>
                  <a:pt x="120921" y="702962"/>
                </a:cubicBezTo>
                <a:cubicBezTo>
                  <a:pt x="49307" y="840898"/>
                  <a:pt x="60596" y="769990"/>
                  <a:pt x="42604" y="827845"/>
                </a:cubicBezTo>
                <a:cubicBezTo>
                  <a:pt x="24612" y="885700"/>
                  <a:pt x="17910" y="1037395"/>
                  <a:pt x="12971" y="1050095"/>
                </a:cubicBezTo>
                <a:cubicBezTo>
                  <a:pt x="8032" y="1062795"/>
                  <a:pt x="8385" y="948495"/>
                  <a:pt x="12971" y="904045"/>
                </a:cubicBezTo>
                <a:cubicBezTo>
                  <a:pt x="17557" y="859595"/>
                  <a:pt x="-33595" y="934737"/>
                  <a:pt x="40488" y="783395"/>
                </a:cubicBezTo>
                <a:cubicBezTo>
                  <a:pt x="114571" y="632053"/>
                  <a:pt x="458883" y="13634"/>
                  <a:pt x="472288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: 図形 2467">
            <a:extLst>
              <a:ext uri="{FF2B5EF4-FFF2-40B4-BE49-F238E27FC236}">
                <a16:creationId xmlns:a16="http://schemas.microsoft.com/office/drawing/2014/main" id="{6AC737E1-27DC-44F4-ABA2-D0A64E236D9A}"/>
              </a:ext>
            </a:extLst>
          </p:cNvPr>
          <p:cNvSpPr/>
          <p:nvPr/>
        </p:nvSpPr>
        <p:spPr>
          <a:xfrm>
            <a:off x="7029785" y="8648417"/>
            <a:ext cx="269450" cy="823550"/>
          </a:xfrm>
          <a:custGeom>
            <a:avLst/>
            <a:gdLst>
              <a:gd name="connsiteX0" fmla="*/ 1253 w 269450"/>
              <a:gd name="connsiteY0" fmla="*/ 11396 h 823550"/>
              <a:gd name="connsiteX1" fmla="*/ 247315 w 269450"/>
              <a:gd name="connsiteY1" fmla="*/ 767046 h 823550"/>
              <a:gd name="connsiteX2" fmla="*/ 247315 w 269450"/>
              <a:gd name="connsiteY2" fmla="*/ 721008 h 823550"/>
              <a:gd name="connsiteX3" fmla="*/ 155240 w 269450"/>
              <a:gd name="connsiteY3" fmla="*/ 340008 h 823550"/>
              <a:gd name="connsiteX4" fmla="*/ 1253 w 269450"/>
              <a:gd name="connsiteY4" fmla="*/ 11396 h 8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50" h="823550">
                <a:moveTo>
                  <a:pt x="1253" y="11396"/>
                </a:moveTo>
                <a:cubicBezTo>
                  <a:pt x="16599" y="82569"/>
                  <a:pt x="206305" y="648777"/>
                  <a:pt x="247315" y="767046"/>
                </a:cubicBezTo>
                <a:cubicBezTo>
                  <a:pt x="288325" y="885315"/>
                  <a:pt x="262661" y="792181"/>
                  <a:pt x="247315" y="721008"/>
                </a:cubicBezTo>
                <a:cubicBezTo>
                  <a:pt x="231969" y="649835"/>
                  <a:pt x="194663" y="459071"/>
                  <a:pt x="155240" y="340008"/>
                </a:cubicBezTo>
                <a:cubicBezTo>
                  <a:pt x="115817" y="220946"/>
                  <a:pt x="-14093" y="-59777"/>
                  <a:pt x="1253" y="1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: 図形 2469">
            <a:extLst>
              <a:ext uri="{FF2B5EF4-FFF2-40B4-BE49-F238E27FC236}">
                <a16:creationId xmlns:a16="http://schemas.microsoft.com/office/drawing/2014/main" id="{7A5DA4DE-B2F7-4474-84EA-53B3F4C15772}"/>
              </a:ext>
            </a:extLst>
          </p:cNvPr>
          <p:cNvSpPr/>
          <p:nvPr/>
        </p:nvSpPr>
        <p:spPr>
          <a:xfrm>
            <a:off x="7298550" y="9487617"/>
            <a:ext cx="279374" cy="806702"/>
          </a:xfrm>
          <a:custGeom>
            <a:avLst/>
            <a:gdLst>
              <a:gd name="connsiteX0" fmla="*/ 7125 w 279374"/>
              <a:gd name="connsiteY0" fmla="*/ 7221 h 806702"/>
              <a:gd name="connsiteX1" fmla="*/ 59513 w 279374"/>
              <a:gd name="connsiteY1" fmla="*/ 223121 h 806702"/>
              <a:gd name="connsiteX2" fmla="*/ 189688 w 279374"/>
              <a:gd name="connsiteY2" fmla="*/ 551733 h 806702"/>
              <a:gd name="connsiteX3" fmla="*/ 275413 w 279374"/>
              <a:gd name="connsiteY3" fmla="*/ 800971 h 806702"/>
              <a:gd name="connsiteX4" fmla="*/ 259538 w 279374"/>
              <a:gd name="connsiteY4" fmla="*/ 707308 h 806702"/>
              <a:gd name="connsiteX5" fmla="*/ 210325 w 279374"/>
              <a:gd name="connsiteY5" fmla="*/ 488233 h 806702"/>
              <a:gd name="connsiteX6" fmla="*/ 7125 w 279374"/>
              <a:gd name="connsiteY6" fmla="*/ 7221 h 80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374" h="806702">
                <a:moveTo>
                  <a:pt x="7125" y="7221"/>
                </a:moveTo>
                <a:cubicBezTo>
                  <a:pt x="-18010" y="-36964"/>
                  <a:pt x="29086" y="132369"/>
                  <a:pt x="59513" y="223121"/>
                </a:cubicBezTo>
                <a:cubicBezTo>
                  <a:pt x="89940" y="313873"/>
                  <a:pt x="153705" y="455425"/>
                  <a:pt x="189688" y="551733"/>
                </a:cubicBezTo>
                <a:cubicBezTo>
                  <a:pt x="225671" y="648041"/>
                  <a:pt x="263771" y="775042"/>
                  <a:pt x="275413" y="800971"/>
                </a:cubicBezTo>
                <a:cubicBezTo>
                  <a:pt x="287055" y="826900"/>
                  <a:pt x="270386" y="759431"/>
                  <a:pt x="259538" y="707308"/>
                </a:cubicBezTo>
                <a:cubicBezTo>
                  <a:pt x="248690" y="655185"/>
                  <a:pt x="250542" y="603327"/>
                  <a:pt x="210325" y="488233"/>
                </a:cubicBezTo>
                <a:cubicBezTo>
                  <a:pt x="170108" y="373139"/>
                  <a:pt x="32260" y="51406"/>
                  <a:pt x="7125" y="7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: 図形 2471">
            <a:extLst>
              <a:ext uri="{FF2B5EF4-FFF2-40B4-BE49-F238E27FC236}">
                <a16:creationId xmlns:a16="http://schemas.microsoft.com/office/drawing/2014/main" id="{4C290694-7F07-4C39-B779-620E5A24F97C}"/>
              </a:ext>
            </a:extLst>
          </p:cNvPr>
          <p:cNvSpPr/>
          <p:nvPr/>
        </p:nvSpPr>
        <p:spPr>
          <a:xfrm>
            <a:off x="7573937" y="10282293"/>
            <a:ext cx="222596" cy="792353"/>
          </a:xfrm>
          <a:custGeom>
            <a:avLst/>
            <a:gdLst>
              <a:gd name="connsiteX0" fmla="*/ 26 w 222596"/>
              <a:gd name="connsiteY0" fmla="*/ 1532 h 792353"/>
              <a:gd name="connsiteX1" fmla="*/ 114326 w 222596"/>
              <a:gd name="connsiteY1" fmla="*/ 176157 h 792353"/>
              <a:gd name="connsiteX2" fmla="*/ 127026 w 222596"/>
              <a:gd name="connsiteY2" fmla="*/ 258707 h 792353"/>
              <a:gd name="connsiteX3" fmla="*/ 130201 w 222596"/>
              <a:gd name="connsiteY3" fmla="*/ 317445 h 792353"/>
              <a:gd name="connsiteX4" fmla="*/ 185763 w 222596"/>
              <a:gd name="connsiteY4" fmla="*/ 436507 h 792353"/>
              <a:gd name="connsiteX5" fmla="*/ 198463 w 222596"/>
              <a:gd name="connsiteY5" fmla="*/ 501595 h 792353"/>
              <a:gd name="connsiteX6" fmla="*/ 222276 w 222596"/>
              <a:gd name="connsiteY6" fmla="*/ 642882 h 792353"/>
              <a:gd name="connsiteX7" fmla="*/ 207988 w 222596"/>
              <a:gd name="connsiteY7" fmla="*/ 785757 h 792353"/>
              <a:gd name="connsiteX8" fmla="*/ 152426 w 222596"/>
              <a:gd name="connsiteY8" fmla="*/ 417457 h 792353"/>
              <a:gd name="connsiteX9" fmla="*/ 125438 w 222596"/>
              <a:gd name="connsiteY9" fmla="*/ 285695 h 792353"/>
              <a:gd name="connsiteX10" fmla="*/ 26 w 222596"/>
              <a:gd name="connsiteY10" fmla="*/ 1532 h 7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96" h="792353">
                <a:moveTo>
                  <a:pt x="26" y="1532"/>
                </a:moveTo>
                <a:cubicBezTo>
                  <a:pt x="-1826" y="-16724"/>
                  <a:pt x="93159" y="133295"/>
                  <a:pt x="114326" y="176157"/>
                </a:cubicBezTo>
                <a:cubicBezTo>
                  <a:pt x="135493" y="219020"/>
                  <a:pt x="124380" y="235159"/>
                  <a:pt x="127026" y="258707"/>
                </a:cubicBezTo>
                <a:cubicBezTo>
                  <a:pt x="129672" y="282255"/>
                  <a:pt x="120412" y="287812"/>
                  <a:pt x="130201" y="317445"/>
                </a:cubicBezTo>
                <a:cubicBezTo>
                  <a:pt x="139991" y="347078"/>
                  <a:pt x="174386" y="405815"/>
                  <a:pt x="185763" y="436507"/>
                </a:cubicBezTo>
                <a:cubicBezTo>
                  <a:pt x="197140" y="467199"/>
                  <a:pt x="192378" y="467199"/>
                  <a:pt x="198463" y="501595"/>
                </a:cubicBezTo>
                <a:cubicBezTo>
                  <a:pt x="204549" y="535991"/>
                  <a:pt x="220689" y="595522"/>
                  <a:pt x="222276" y="642882"/>
                </a:cubicBezTo>
                <a:cubicBezTo>
                  <a:pt x="223863" y="690242"/>
                  <a:pt x="219630" y="823328"/>
                  <a:pt x="207988" y="785757"/>
                </a:cubicBezTo>
                <a:cubicBezTo>
                  <a:pt x="196346" y="748186"/>
                  <a:pt x="166184" y="500801"/>
                  <a:pt x="152426" y="417457"/>
                </a:cubicBezTo>
                <a:cubicBezTo>
                  <a:pt x="138668" y="334113"/>
                  <a:pt x="150309" y="351841"/>
                  <a:pt x="125438" y="285695"/>
                </a:cubicBezTo>
                <a:cubicBezTo>
                  <a:pt x="100567" y="219549"/>
                  <a:pt x="1878" y="19788"/>
                  <a:pt x="26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3" name="フリーフォーム: 図形 2472">
            <a:extLst>
              <a:ext uri="{FF2B5EF4-FFF2-40B4-BE49-F238E27FC236}">
                <a16:creationId xmlns:a16="http://schemas.microsoft.com/office/drawing/2014/main" id="{30343BFA-9753-4FCB-9376-26B815137845}"/>
              </a:ext>
            </a:extLst>
          </p:cNvPr>
          <p:cNvSpPr/>
          <p:nvPr/>
        </p:nvSpPr>
        <p:spPr>
          <a:xfrm>
            <a:off x="7840185" y="11063004"/>
            <a:ext cx="299392" cy="518774"/>
          </a:xfrm>
          <a:custGeom>
            <a:avLst/>
            <a:gdLst>
              <a:gd name="connsiteX0" fmla="*/ 14765 w 299392"/>
              <a:gd name="connsiteY0" fmla="*/ 25684 h 518774"/>
              <a:gd name="connsiteX1" fmla="*/ 54453 w 299392"/>
              <a:gd name="connsiteY1" fmla="*/ 87596 h 518774"/>
              <a:gd name="connsiteX2" fmla="*/ 251303 w 299392"/>
              <a:gd name="connsiteY2" fmla="*/ 432084 h 518774"/>
              <a:gd name="connsiteX3" fmla="*/ 294165 w 299392"/>
              <a:gd name="connsiteY3" fmla="*/ 517809 h 518774"/>
              <a:gd name="connsiteX4" fmla="*/ 270353 w 299392"/>
              <a:gd name="connsiteY4" fmla="*/ 444784 h 518774"/>
              <a:gd name="connsiteX5" fmla="*/ 14765 w 299392"/>
              <a:gd name="connsiteY5" fmla="*/ 25684 h 51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92" h="518774">
                <a:moveTo>
                  <a:pt x="14765" y="25684"/>
                </a:moveTo>
                <a:cubicBezTo>
                  <a:pt x="-21218" y="-33847"/>
                  <a:pt x="15030" y="19863"/>
                  <a:pt x="54453" y="87596"/>
                </a:cubicBezTo>
                <a:cubicBezTo>
                  <a:pt x="93876" y="155329"/>
                  <a:pt x="211351" y="360382"/>
                  <a:pt x="251303" y="432084"/>
                </a:cubicBezTo>
                <a:cubicBezTo>
                  <a:pt x="291255" y="503786"/>
                  <a:pt x="290990" y="515692"/>
                  <a:pt x="294165" y="517809"/>
                </a:cubicBezTo>
                <a:cubicBezTo>
                  <a:pt x="297340" y="519926"/>
                  <a:pt x="312422" y="525482"/>
                  <a:pt x="270353" y="444784"/>
                </a:cubicBezTo>
                <a:cubicBezTo>
                  <a:pt x="228284" y="364086"/>
                  <a:pt x="50748" y="85215"/>
                  <a:pt x="14765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フリーフォーム: 図形 2473">
            <a:extLst>
              <a:ext uri="{FF2B5EF4-FFF2-40B4-BE49-F238E27FC236}">
                <a16:creationId xmlns:a16="http://schemas.microsoft.com/office/drawing/2014/main" id="{3503A24C-EE18-4115-8646-887370AC8062}"/>
              </a:ext>
            </a:extLst>
          </p:cNvPr>
          <p:cNvSpPr/>
          <p:nvPr/>
        </p:nvSpPr>
        <p:spPr>
          <a:xfrm>
            <a:off x="7786688" y="11056938"/>
            <a:ext cx="319924" cy="566524"/>
          </a:xfrm>
          <a:custGeom>
            <a:avLst/>
            <a:gdLst>
              <a:gd name="connsiteX0" fmla="*/ 0 w 319924"/>
              <a:gd name="connsiteY0" fmla="*/ 0 h 566524"/>
              <a:gd name="connsiteX1" fmla="*/ 225425 w 319924"/>
              <a:gd name="connsiteY1" fmla="*/ 358775 h 566524"/>
              <a:gd name="connsiteX2" fmla="*/ 315912 w 319924"/>
              <a:gd name="connsiteY2" fmla="*/ 558800 h 566524"/>
              <a:gd name="connsiteX3" fmla="*/ 279400 w 319924"/>
              <a:gd name="connsiteY3" fmla="*/ 485775 h 566524"/>
              <a:gd name="connsiteX4" fmla="*/ 65087 w 319924"/>
              <a:gd name="connsiteY4" fmla="*/ 123825 h 566524"/>
              <a:gd name="connsiteX5" fmla="*/ 0 w 319924"/>
              <a:gd name="connsiteY5" fmla="*/ 0 h 56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924" h="566524">
                <a:moveTo>
                  <a:pt x="0" y="0"/>
                </a:moveTo>
                <a:cubicBezTo>
                  <a:pt x="86386" y="132821"/>
                  <a:pt x="172773" y="265642"/>
                  <a:pt x="225425" y="358775"/>
                </a:cubicBezTo>
                <a:cubicBezTo>
                  <a:pt x="278077" y="451908"/>
                  <a:pt x="306916" y="537633"/>
                  <a:pt x="315912" y="558800"/>
                </a:cubicBezTo>
                <a:cubicBezTo>
                  <a:pt x="324908" y="579967"/>
                  <a:pt x="321204" y="558271"/>
                  <a:pt x="279400" y="485775"/>
                </a:cubicBezTo>
                <a:cubicBezTo>
                  <a:pt x="237596" y="413279"/>
                  <a:pt x="65087" y="123825"/>
                  <a:pt x="65087" y="1238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6" name="フリーフォーム: 図形 2475">
            <a:extLst>
              <a:ext uri="{FF2B5EF4-FFF2-40B4-BE49-F238E27FC236}">
                <a16:creationId xmlns:a16="http://schemas.microsoft.com/office/drawing/2014/main" id="{A301338A-2143-4206-8DDA-2EDCED0A9C9B}"/>
              </a:ext>
            </a:extLst>
          </p:cNvPr>
          <p:cNvSpPr/>
          <p:nvPr/>
        </p:nvSpPr>
        <p:spPr>
          <a:xfrm>
            <a:off x="7006547" y="7781888"/>
            <a:ext cx="160564" cy="973853"/>
          </a:xfrm>
          <a:custGeom>
            <a:avLst/>
            <a:gdLst>
              <a:gd name="connsiteX0" fmla="*/ 159428 w 160564"/>
              <a:gd name="connsiteY0" fmla="*/ 37 h 973853"/>
              <a:gd name="connsiteX1" fmla="*/ 95928 w 160564"/>
              <a:gd name="connsiteY1" fmla="*/ 723937 h 973853"/>
              <a:gd name="connsiteX2" fmla="*/ 3853 w 160564"/>
              <a:gd name="connsiteY2" fmla="*/ 965237 h 973853"/>
              <a:gd name="connsiteX3" fmla="*/ 19728 w 160564"/>
              <a:gd name="connsiteY3" fmla="*/ 898562 h 973853"/>
              <a:gd name="connsiteX4" fmla="*/ 41953 w 160564"/>
              <a:gd name="connsiteY4" fmla="*/ 692187 h 973853"/>
              <a:gd name="connsiteX5" fmla="*/ 159428 w 160564"/>
              <a:gd name="connsiteY5" fmla="*/ 37 h 97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64" h="973853">
                <a:moveTo>
                  <a:pt x="159428" y="37"/>
                </a:moveTo>
                <a:cubicBezTo>
                  <a:pt x="168424" y="5329"/>
                  <a:pt x="121857" y="563070"/>
                  <a:pt x="95928" y="723937"/>
                </a:cubicBezTo>
                <a:cubicBezTo>
                  <a:pt x="69999" y="884804"/>
                  <a:pt x="16553" y="936133"/>
                  <a:pt x="3853" y="965237"/>
                </a:cubicBezTo>
                <a:cubicBezTo>
                  <a:pt x="-8847" y="994341"/>
                  <a:pt x="13378" y="944070"/>
                  <a:pt x="19728" y="898562"/>
                </a:cubicBezTo>
                <a:cubicBezTo>
                  <a:pt x="26078" y="853054"/>
                  <a:pt x="19728" y="839824"/>
                  <a:pt x="41953" y="692187"/>
                </a:cubicBezTo>
                <a:cubicBezTo>
                  <a:pt x="64178" y="544550"/>
                  <a:pt x="150432" y="-5255"/>
                  <a:pt x="1594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7" name="フリーフォーム: 図形 2476">
            <a:extLst>
              <a:ext uri="{FF2B5EF4-FFF2-40B4-BE49-F238E27FC236}">
                <a16:creationId xmlns:a16="http://schemas.microsoft.com/office/drawing/2014/main" id="{136D29A9-B9BB-4C62-A9D9-AB6456BEDEF7}"/>
              </a:ext>
            </a:extLst>
          </p:cNvPr>
          <p:cNvSpPr/>
          <p:nvPr/>
        </p:nvSpPr>
        <p:spPr>
          <a:xfrm>
            <a:off x="7871986" y="7335864"/>
            <a:ext cx="257844" cy="317568"/>
          </a:xfrm>
          <a:custGeom>
            <a:avLst/>
            <a:gdLst>
              <a:gd name="connsiteX0" fmla="*/ 427 w 257844"/>
              <a:gd name="connsiteY0" fmla="*/ 1561 h 317568"/>
              <a:gd name="connsiteX1" fmla="*/ 209977 w 257844"/>
              <a:gd name="connsiteY1" fmla="*/ 258736 h 317568"/>
              <a:gd name="connsiteX2" fmla="*/ 249664 w 257844"/>
              <a:gd name="connsiteY2" fmla="*/ 317474 h 317568"/>
              <a:gd name="connsiteX3" fmla="*/ 257602 w 257844"/>
              <a:gd name="connsiteY3" fmla="*/ 252386 h 317568"/>
              <a:gd name="connsiteX4" fmla="*/ 244902 w 257844"/>
              <a:gd name="connsiteY4" fmla="*/ 123799 h 317568"/>
              <a:gd name="connsiteX5" fmla="*/ 248077 w 257844"/>
              <a:gd name="connsiteY5" fmla="*/ 233336 h 317568"/>
              <a:gd name="connsiteX6" fmla="*/ 235377 w 257844"/>
              <a:gd name="connsiteY6" fmla="*/ 252386 h 317568"/>
              <a:gd name="connsiteX7" fmla="*/ 157589 w 257844"/>
              <a:gd name="connsiteY7" fmla="*/ 155549 h 317568"/>
              <a:gd name="connsiteX8" fmla="*/ 427 w 257844"/>
              <a:gd name="connsiteY8" fmla="*/ 1561 h 31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44" h="317568">
                <a:moveTo>
                  <a:pt x="427" y="1561"/>
                </a:moveTo>
                <a:cubicBezTo>
                  <a:pt x="9158" y="18759"/>
                  <a:pt x="168438" y="206084"/>
                  <a:pt x="209977" y="258736"/>
                </a:cubicBezTo>
                <a:cubicBezTo>
                  <a:pt x="251516" y="311388"/>
                  <a:pt x="241727" y="318532"/>
                  <a:pt x="249664" y="317474"/>
                </a:cubicBezTo>
                <a:cubicBezTo>
                  <a:pt x="257601" y="316416"/>
                  <a:pt x="258396" y="284665"/>
                  <a:pt x="257602" y="252386"/>
                </a:cubicBezTo>
                <a:cubicBezTo>
                  <a:pt x="256808" y="220107"/>
                  <a:pt x="246489" y="126974"/>
                  <a:pt x="244902" y="123799"/>
                </a:cubicBezTo>
                <a:cubicBezTo>
                  <a:pt x="243315" y="120624"/>
                  <a:pt x="249665" y="211905"/>
                  <a:pt x="248077" y="233336"/>
                </a:cubicBezTo>
                <a:cubicBezTo>
                  <a:pt x="246489" y="254767"/>
                  <a:pt x="250458" y="265351"/>
                  <a:pt x="235377" y="252386"/>
                </a:cubicBezTo>
                <a:cubicBezTo>
                  <a:pt x="220296" y="239421"/>
                  <a:pt x="195954" y="197088"/>
                  <a:pt x="157589" y="155549"/>
                </a:cubicBezTo>
                <a:cubicBezTo>
                  <a:pt x="119224" y="114010"/>
                  <a:pt x="-8304" y="-15637"/>
                  <a:pt x="427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フリーフォーム: 図形 2477">
            <a:extLst>
              <a:ext uri="{FF2B5EF4-FFF2-40B4-BE49-F238E27FC236}">
                <a16:creationId xmlns:a16="http://schemas.microsoft.com/office/drawing/2014/main" id="{0625BD51-EBD6-4234-8361-21A7C4A0D7EF}"/>
              </a:ext>
            </a:extLst>
          </p:cNvPr>
          <p:cNvSpPr/>
          <p:nvPr/>
        </p:nvSpPr>
        <p:spPr>
          <a:xfrm>
            <a:off x="8113465" y="7405660"/>
            <a:ext cx="89625" cy="239980"/>
          </a:xfrm>
          <a:custGeom>
            <a:avLst/>
            <a:gdLst>
              <a:gd name="connsiteX0" fmla="*/ 36760 w 89625"/>
              <a:gd name="connsiteY0" fmla="*/ 28 h 239980"/>
              <a:gd name="connsiteX1" fmla="*/ 89148 w 89625"/>
              <a:gd name="connsiteY1" fmla="*/ 223865 h 239980"/>
              <a:gd name="connsiteX2" fmla="*/ 248 w 89625"/>
              <a:gd name="connsiteY2" fmla="*/ 220690 h 239980"/>
              <a:gd name="connsiteX3" fmla="*/ 62160 w 89625"/>
              <a:gd name="connsiteY3" fmla="*/ 207990 h 239980"/>
              <a:gd name="connsiteX4" fmla="*/ 36760 w 89625"/>
              <a:gd name="connsiteY4" fmla="*/ 28 h 23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5" h="239980">
                <a:moveTo>
                  <a:pt x="36760" y="28"/>
                </a:moveTo>
                <a:cubicBezTo>
                  <a:pt x="41258" y="2674"/>
                  <a:pt x="95233" y="187088"/>
                  <a:pt x="89148" y="223865"/>
                </a:cubicBezTo>
                <a:cubicBezTo>
                  <a:pt x="83063" y="260642"/>
                  <a:pt x="4746" y="223336"/>
                  <a:pt x="248" y="220690"/>
                </a:cubicBezTo>
                <a:cubicBezTo>
                  <a:pt x="-4250" y="218044"/>
                  <a:pt x="53693" y="237623"/>
                  <a:pt x="62160" y="207990"/>
                </a:cubicBezTo>
                <a:cubicBezTo>
                  <a:pt x="70627" y="178357"/>
                  <a:pt x="32262" y="-2618"/>
                  <a:pt x="3676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9" name="フリーフォーム: 図形 2478">
            <a:extLst>
              <a:ext uri="{FF2B5EF4-FFF2-40B4-BE49-F238E27FC236}">
                <a16:creationId xmlns:a16="http://schemas.microsoft.com/office/drawing/2014/main" id="{F84DA2DE-8908-4C13-B495-18451562F079}"/>
              </a:ext>
            </a:extLst>
          </p:cNvPr>
          <p:cNvSpPr/>
          <p:nvPr/>
        </p:nvSpPr>
        <p:spPr>
          <a:xfrm>
            <a:off x="7814141" y="7385854"/>
            <a:ext cx="396050" cy="1330912"/>
          </a:xfrm>
          <a:custGeom>
            <a:avLst/>
            <a:gdLst>
              <a:gd name="connsiteX0" fmla="*/ 2709 w 396050"/>
              <a:gd name="connsiteY0" fmla="*/ 7663 h 1330912"/>
              <a:gd name="connsiteX1" fmla="*/ 142409 w 396050"/>
              <a:gd name="connsiteY1" fmla="*/ 528363 h 1330912"/>
              <a:gd name="connsiteX2" fmla="*/ 360426 w 396050"/>
              <a:gd name="connsiteY2" fmla="*/ 1250146 h 1330912"/>
              <a:gd name="connsiteX3" fmla="*/ 366776 w 396050"/>
              <a:gd name="connsiteY3" fmla="*/ 1205696 h 1330912"/>
              <a:gd name="connsiteX4" fmla="*/ 74676 w 396050"/>
              <a:gd name="connsiteY4" fmla="*/ 289179 h 1330912"/>
              <a:gd name="connsiteX5" fmla="*/ 2709 w 396050"/>
              <a:gd name="connsiteY5" fmla="*/ 7663 h 133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050" h="1330912">
                <a:moveTo>
                  <a:pt x="2709" y="7663"/>
                </a:moveTo>
                <a:cubicBezTo>
                  <a:pt x="13998" y="47527"/>
                  <a:pt x="82790" y="321283"/>
                  <a:pt x="142409" y="528363"/>
                </a:cubicBezTo>
                <a:cubicBezTo>
                  <a:pt x="202028" y="735443"/>
                  <a:pt x="323032" y="1137257"/>
                  <a:pt x="360426" y="1250146"/>
                </a:cubicBezTo>
                <a:cubicBezTo>
                  <a:pt x="397821" y="1363035"/>
                  <a:pt x="414401" y="1365857"/>
                  <a:pt x="366776" y="1205696"/>
                </a:cubicBezTo>
                <a:cubicBezTo>
                  <a:pt x="319151" y="1045535"/>
                  <a:pt x="133943" y="491673"/>
                  <a:pt x="74676" y="289179"/>
                </a:cubicBezTo>
                <a:cubicBezTo>
                  <a:pt x="15409" y="86685"/>
                  <a:pt x="-8580" y="-32201"/>
                  <a:pt x="2709" y="7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0" name="フリーフォーム: 図形 2479">
            <a:extLst>
              <a:ext uri="{FF2B5EF4-FFF2-40B4-BE49-F238E27FC236}">
                <a16:creationId xmlns:a16="http://schemas.microsoft.com/office/drawing/2014/main" id="{98FF0281-1FFE-42A6-92D4-B721F1738DEC}"/>
              </a:ext>
            </a:extLst>
          </p:cNvPr>
          <p:cNvSpPr/>
          <p:nvPr/>
        </p:nvSpPr>
        <p:spPr>
          <a:xfrm>
            <a:off x="7847869" y="7338830"/>
            <a:ext cx="403621" cy="1356994"/>
          </a:xfrm>
          <a:custGeom>
            <a:avLst/>
            <a:gdLst>
              <a:gd name="connsiteX0" fmla="*/ 9198 w 403621"/>
              <a:gd name="connsiteY0" fmla="*/ 25053 h 1356994"/>
              <a:gd name="connsiteX1" fmla="*/ 275898 w 403621"/>
              <a:gd name="connsiteY1" fmla="*/ 943687 h 1356994"/>
              <a:gd name="connsiteX2" fmla="*/ 398664 w 403621"/>
              <a:gd name="connsiteY2" fmla="*/ 1333153 h 1356994"/>
              <a:gd name="connsiteX3" fmla="*/ 366914 w 403621"/>
              <a:gd name="connsiteY3" fmla="*/ 1267537 h 1356994"/>
              <a:gd name="connsiteX4" fmla="*/ 250498 w 403621"/>
              <a:gd name="connsiteY4" fmla="*/ 882303 h 1356994"/>
              <a:gd name="connsiteX5" fmla="*/ 79048 w 403621"/>
              <a:gd name="connsiteY5" fmla="*/ 312920 h 1356994"/>
              <a:gd name="connsiteX6" fmla="*/ 9198 w 403621"/>
              <a:gd name="connsiteY6" fmla="*/ 25053 h 135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621" h="1356994">
                <a:moveTo>
                  <a:pt x="9198" y="25053"/>
                </a:moveTo>
                <a:cubicBezTo>
                  <a:pt x="42006" y="130181"/>
                  <a:pt x="210987" y="725670"/>
                  <a:pt x="275898" y="943687"/>
                </a:cubicBezTo>
                <a:cubicBezTo>
                  <a:pt x="340809" y="1161704"/>
                  <a:pt x="383495" y="1279178"/>
                  <a:pt x="398664" y="1333153"/>
                </a:cubicBezTo>
                <a:cubicBezTo>
                  <a:pt x="413833" y="1387128"/>
                  <a:pt x="391608" y="1342679"/>
                  <a:pt x="366914" y="1267537"/>
                </a:cubicBezTo>
                <a:cubicBezTo>
                  <a:pt x="342220" y="1192395"/>
                  <a:pt x="250498" y="882303"/>
                  <a:pt x="250498" y="882303"/>
                </a:cubicBezTo>
                <a:cubicBezTo>
                  <a:pt x="202520" y="723200"/>
                  <a:pt x="119265" y="455089"/>
                  <a:pt x="79048" y="312920"/>
                </a:cubicBezTo>
                <a:cubicBezTo>
                  <a:pt x="38831" y="170751"/>
                  <a:pt x="-23610" y="-80075"/>
                  <a:pt x="9198" y="25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1" name="フリーフォーム: 図形 2480">
            <a:extLst>
              <a:ext uri="{FF2B5EF4-FFF2-40B4-BE49-F238E27FC236}">
                <a16:creationId xmlns:a16="http://schemas.microsoft.com/office/drawing/2014/main" id="{357D5F9E-C7EF-4839-9F15-B1C6EECAF981}"/>
              </a:ext>
            </a:extLst>
          </p:cNvPr>
          <p:cNvSpPr/>
          <p:nvPr/>
        </p:nvSpPr>
        <p:spPr>
          <a:xfrm>
            <a:off x="7911205" y="7397921"/>
            <a:ext cx="339761" cy="1265187"/>
          </a:xfrm>
          <a:custGeom>
            <a:avLst/>
            <a:gdLst>
              <a:gd name="connsiteX0" fmla="*/ 895 w 339761"/>
              <a:gd name="connsiteY0" fmla="*/ 4062 h 1265187"/>
              <a:gd name="connsiteX1" fmla="*/ 115195 w 339761"/>
              <a:gd name="connsiteY1" fmla="*/ 200912 h 1265187"/>
              <a:gd name="connsiteX2" fmla="*/ 339562 w 339761"/>
              <a:gd name="connsiteY2" fmla="*/ 1263479 h 1265187"/>
              <a:gd name="connsiteX3" fmla="*/ 153295 w 339761"/>
              <a:gd name="connsiteY3" fmla="*/ 440096 h 1265187"/>
              <a:gd name="connsiteX4" fmla="*/ 66512 w 339761"/>
              <a:gd name="connsiteY4" fmla="*/ 97196 h 1265187"/>
              <a:gd name="connsiteX5" fmla="*/ 895 w 339761"/>
              <a:gd name="connsiteY5" fmla="*/ 4062 h 12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61" h="1265187">
                <a:moveTo>
                  <a:pt x="895" y="4062"/>
                </a:moveTo>
                <a:cubicBezTo>
                  <a:pt x="9009" y="21348"/>
                  <a:pt x="58751" y="-8991"/>
                  <a:pt x="115195" y="200912"/>
                </a:cubicBezTo>
                <a:cubicBezTo>
                  <a:pt x="171639" y="410815"/>
                  <a:pt x="333212" y="1223615"/>
                  <a:pt x="339562" y="1263479"/>
                </a:cubicBezTo>
                <a:cubicBezTo>
                  <a:pt x="345912" y="1303343"/>
                  <a:pt x="198803" y="634476"/>
                  <a:pt x="153295" y="440096"/>
                </a:cubicBezTo>
                <a:cubicBezTo>
                  <a:pt x="107787" y="245716"/>
                  <a:pt x="91207" y="168457"/>
                  <a:pt x="66512" y="97196"/>
                </a:cubicBezTo>
                <a:cubicBezTo>
                  <a:pt x="41818" y="25935"/>
                  <a:pt x="-7219" y="-13224"/>
                  <a:pt x="895" y="4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2" name="フリーフォーム: 図形 2481">
            <a:extLst>
              <a:ext uri="{FF2B5EF4-FFF2-40B4-BE49-F238E27FC236}">
                <a16:creationId xmlns:a16="http://schemas.microsoft.com/office/drawing/2014/main" id="{C0561A0F-81DA-433B-BE70-0F54B8A1849D}"/>
              </a:ext>
            </a:extLst>
          </p:cNvPr>
          <p:cNvSpPr/>
          <p:nvPr/>
        </p:nvSpPr>
        <p:spPr>
          <a:xfrm>
            <a:off x="8014375" y="7539633"/>
            <a:ext cx="316463" cy="1217477"/>
          </a:xfrm>
          <a:custGeom>
            <a:avLst/>
            <a:gdLst>
              <a:gd name="connsiteX0" fmla="*/ 3558 w 316463"/>
              <a:gd name="connsiteY0" fmla="*/ 25334 h 1217477"/>
              <a:gd name="connsiteX1" fmla="*/ 94575 w 316463"/>
              <a:gd name="connsiteY1" fmla="*/ 160800 h 1217477"/>
              <a:gd name="connsiteX2" fmla="*/ 136908 w 316463"/>
              <a:gd name="connsiteY2" fmla="*/ 364000 h 1217477"/>
              <a:gd name="connsiteX3" fmla="*/ 285075 w 316463"/>
              <a:gd name="connsiteY3" fmla="*/ 1041334 h 1217477"/>
              <a:gd name="connsiteX4" fmla="*/ 287192 w 316463"/>
              <a:gd name="connsiteY4" fmla="*/ 1155634 h 1217477"/>
              <a:gd name="connsiteX5" fmla="*/ 314708 w 316463"/>
              <a:gd name="connsiteY5" fmla="*/ 1185267 h 1217477"/>
              <a:gd name="connsiteX6" fmla="*/ 230042 w 316463"/>
              <a:gd name="connsiteY6" fmla="*/ 692084 h 1217477"/>
              <a:gd name="connsiteX7" fmla="*/ 3558 w 316463"/>
              <a:gd name="connsiteY7" fmla="*/ 25334 h 12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463" h="1217477">
                <a:moveTo>
                  <a:pt x="3558" y="25334"/>
                </a:moveTo>
                <a:cubicBezTo>
                  <a:pt x="-19020" y="-63213"/>
                  <a:pt x="72350" y="104356"/>
                  <a:pt x="94575" y="160800"/>
                </a:cubicBezTo>
                <a:cubicBezTo>
                  <a:pt x="116800" y="217244"/>
                  <a:pt x="105158" y="217244"/>
                  <a:pt x="136908" y="364000"/>
                </a:cubicBezTo>
                <a:cubicBezTo>
                  <a:pt x="168658" y="510756"/>
                  <a:pt x="260028" y="909395"/>
                  <a:pt x="285075" y="1041334"/>
                </a:cubicBezTo>
                <a:cubicBezTo>
                  <a:pt x="310122" y="1173273"/>
                  <a:pt x="282253" y="1131645"/>
                  <a:pt x="287192" y="1155634"/>
                </a:cubicBezTo>
                <a:cubicBezTo>
                  <a:pt x="292131" y="1179623"/>
                  <a:pt x="324233" y="1262525"/>
                  <a:pt x="314708" y="1185267"/>
                </a:cubicBezTo>
                <a:cubicBezTo>
                  <a:pt x="305183" y="1108009"/>
                  <a:pt x="279784" y="883290"/>
                  <a:pt x="230042" y="692084"/>
                </a:cubicBezTo>
                <a:cubicBezTo>
                  <a:pt x="180300" y="500879"/>
                  <a:pt x="26136" y="113881"/>
                  <a:pt x="3558" y="2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3" name="フリーフォーム: 図形 2482">
            <a:extLst>
              <a:ext uri="{FF2B5EF4-FFF2-40B4-BE49-F238E27FC236}">
                <a16:creationId xmlns:a16="http://schemas.microsoft.com/office/drawing/2014/main" id="{CF089E76-D863-4E8C-A38A-1FE3044C8E11}"/>
              </a:ext>
            </a:extLst>
          </p:cNvPr>
          <p:cNvSpPr/>
          <p:nvPr/>
        </p:nvSpPr>
        <p:spPr>
          <a:xfrm>
            <a:off x="8351970" y="8714740"/>
            <a:ext cx="155228" cy="568733"/>
          </a:xfrm>
          <a:custGeom>
            <a:avLst/>
            <a:gdLst>
              <a:gd name="connsiteX0" fmla="*/ 13097 w 155228"/>
              <a:gd name="connsiteY0" fmla="*/ 3810 h 568733"/>
              <a:gd name="connsiteX1" fmla="*/ 13097 w 155228"/>
              <a:gd name="connsiteY1" fmla="*/ 183727 h 568733"/>
              <a:gd name="connsiteX2" fmla="*/ 118930 w 155228"/>
              <a:gd name="connsiteY2" fmla="*/ 376343 h 568733"/>
              <a:gd name="connsiteX3" fmla="*/ 152797 w 155228"/>
              <a:gd name="connsiteY3" fmla="*/ 486410 h 568733"/>
              <a:gd name="connsiteX4" fmla="*/ 148563 w 155228"/>
              <a:gd name="connsiteY4" fmla="*/ 564727 h 568733"/>
              <a:gd name="connsiteX5" fmla="*/ 116813 w 155228"/>
              <a:gd name="connsiteY5" fmla="*/ 359410 h 568733"/>
              <a:gd name="connsiteX6" fmla="*/ 13097 w 155228"/>
              <a:gd name="connsiteY6" fmla="*/ 3810 h 56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28" h="568733">
                <a:moveTo>
                  <a:pt x="13097" y="3810"/>
                </a:moveTo>
                <a:cubicBezTo>
                  <a:pt x="-4189" y="-25470"/>
                  <a:pt x="-4542" y="121638"/>
                  <a:pt x="13097" y="183727"/>
                </a:cubicBezTo>
                <a:cubicBezTo>
                  <a:pt x="30736" y="245816"/>
                  <a:pt x="95647" y="325896"/>
                  <a:pt x="118930" y="376343"/>
                </a:cubicBezTo>
                <a:cubicBezTo>
                  <a:pt x="142213" y="426790"/>
                  <a:pt x="147858" y="455013"/>
                  <a:pt x="152797" y="486410"/>
                </a:cubicBezTo>
                <a:cubicBezTo>
                  <a:pt x="157736" y="517807"/>
                  <a:pt x="154560" y="585894"/>
                  <a:pt x="148563" y="564727"/>
                </a:cubicBezTo>
                <a:cubicBezTo>
                  <a:pt x="142566" y="543560"/>
                  <a:pt x="139743" y="450427"/>
                  <a:pt x="116813" y="359410"/>
                </a:cubicBezTo>
                <a:cubicBezTo>
                  <a:pt x="93883" y="268393"/>
                  <a:pt x="30383" y="33090"/>
                  <a:pt x="13097" y="3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4" name="フリーフォーム: 図形 2483">
            <a:extLst>
              <a:ext uri="{FF2B5EF4-FFF2-40B4-BE49-F238E27FC236}">
                <a16:creationId xmlns:a16="http://schemas.microsoft.com/office/drawing/2014/main" id="{5E926CE0-BD9A-4868-B8A2-8CFA3227ECE8}"/>
              </a:ext>
            </a:extLst>
          </p:cNvPr>
          <p:cNvSpPr/>
          <p:nvPr/>
        </p:nvSpPr>
        <p:spPr>
          <a:xfrm>
            <a:off x="8314931" y="8730322"/>
            <a:ext cx="246610" cy="776865"/>
          </a:xfrm>
          <a:custGeom>
            <a:avLst/>
            <a:gdLst>
              <a:gd name="connsiteX0" fmla="*/ 14152 w 246610"/>
              <a:gd name="connsiteY0" fmla="*/ 5161 h 776865"/>
              <a:gd name="connsiteX1" fmla="*/ 3569 w 246610"/>
              <a:gd name="connsiteY1" fmla="*/ 163911 h 776865"/>
              <a:gd name="connsiteX2" fmla="*/ 79769 w 246610"/>
              <a:gd name="connsiteY2" fmla="*/ 301495 h 776865"/>
              <a:gd name="connsiteX3" fmla="*/ 103052 w 246610"/>
              <a:gd name="connsiteY3" fmla="*/ 417911 h 776865"/>
              <a:gd name="connsiteX4" fmla="*/ 219469 w 246610"/>
              <a:gd name="connsiteY4" fmla="*/ 633811 h 776865"/>
              <a:gd name="connsiteX5" fmla="*/ 244869 w 246610"/>
              <a:gd name="connsiteY5" fmla="*/ 731178 h 776865"/>
              <a:gd name="connsiteX6" fmla="*/ 236402 w 246610"/>
              <a:gd name="connsiteY6" fmla="*/ 771395 h 776865"/>
              <a:gd name="connsiteX7" fmla="*/ 230052 w 246610"/>
              <a:gd name="connsiteY7" fmla="*/ 614761 h 776865"/>
              <a:gd name="connsiteX8" fmla="*/ 28969 w 246610"/>
              <a:gd name="connsiteY8" fmla="*/ 94061 h 776865"/>
              <a:gd name="connsiteX9" fmla="*/ 14152 w 246610"/>
              <a:gd name="connsiteY9" fmla="*/ 5161 h 77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10" h="776865">
                <a:moveTo>
                  <a:pt x="14152" y="5161"/>
                </a:moveTo>
                <a:cubicBezTo>
                  <a:pt x="9919" y="16803"/>
                  <a:pt x="-7367" y="114522"/>
                  <a:pt x="3569" y="163911"/>
                </a:cubicBezTo>
                <a:cubicBezTo>
                  <a:pt x="14505" y="213300"/>
                  <a:pt x="63189" y="259162"/>
                  <a:pt x="79769" y="301495"/>
                </a:cubicBezTo>
                <a:cubicBezTo>
                  <a:pt x="96350" y="343828"/>
                  <a:pt x="79769" y="362525"/>
                  <a:pt x="103052" y="417911"/>
                </a:cubicBezTo>
                <a:cubicBezTo>
                  <a:pt x="126335" y="473297"/>
                  <a:pt x="195833" y="581600"/>
                  <a:pt x="219469" y="633811"/>
                </a:cubicBezTo>
                <a:cubicBezTo>
                  <a:pt x="243105" y="686022"/>
                  <a:pt x="242047" y="708247"/>
                  <a:pt x="244869" y="731178"/>
                </a:cubicBezTo>
                <a:cubicBezTo>
                  <a:pt x="247691" y="754109"/>
                  <a:pt x="238871" y="790798"/>
                  <a:pt x="236402" y="771395"/>
                </a:cubicBezTo>
                <a:cubicBezTo>
                  <a:pt x="233933" y="751992"/>
                  <a:pt x="264624" y="727650"/>
                  <a:pt x="230052" y="614761"/>
                </a:cubicBezTo>
                <a:cubicBezTo>
                  <a:pt x="195480" y="501872"/>
                  <a:pt x="63894" y="194603"/>
                  <a:pt x="28969" y="94061"/>
                </a:cubicBezTo>
                <a:cubicBezTo>
                  <a:pt x="-5956" y="-6481"/>
                  <a:pt x="18385" y="-6481"/>
                  <a:pt x="14152" y="5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5" name="フリーフォーム: 図形 2484">
            <a:extLst>
              <a:ext uri="{FF2B5EF4-FFF2-40B4-BE49-F238E27FC236}">
                <a16:creationId xmlns:a16="http://schemas.microsoft.com/office/drawing/2014/main" id="{19FDCCB4-7648-4FD2-B2D4-085A37BE4282}"/>
              </a:ext>
            </a:extLst>
          </p:cNvPr>
          <p:cNvSpPr/>
          <p:nvPr/>
        </p:nvSpPr>
        <p:spPr>
          <a:xfrm>
            <a:off x="8549019" y="9358059"/>
            <a:ext cx="185820" cy="459381"/>
          </a:xfrm>
          <a:custGeom>
            <a:avLst/>
            <a:gdLst>
              <a:gd name="connsiteX0" fmla="*/ 2314 w 185820"/>
              <a:gd name="connsiteY0" fmla="*/ 1841 h 459381"/>
              <a:gd name="connsiteX1" fmla="*/ 112381 w 185820"/>
              <a:gd name="connsiteY1" fmla="*/ 304524 h 459381"/>
              <a:gd name="connsiteX2" fmla="*/ 184348 w 185820"/>
              <a:gd name="connsiteY2" fmla="*/ 456924 h 459381"/>
              <a:gd name="connsiteX3" fmla="*/ 46764 w 185820"/>
              <a:gd name="connsiteY3" fmla="*/ 190224 h 459381"/>
              <a:gd name="connsiteX4" fmla="*/ 2314 w 185820"/>
              <a:gd name="connsiteY4" fmla="*/ 1841 h 4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20" h="459381">
                <a:moveTo>
                  <a:pt x="2314" y="1841"/>
                </a:moveTo>
                <a:cubicBezTo>
                  <a:pt x="13250" y="20891"/>
                  <a:pt x="82042" y="228677"/>
                  <a:pt x="112381" y="304524"/>
                </a:cubicBezTo>
                <a:cubicBezTo>
                  <a:pt x="142720" y="380371"/>
                  <a:pt x="195284" y="475974"/>
                  <a:pt x="184348" y="456924"/>
                </a:cubicBezTo>
                <a:cubicBezTo>
                  <a:pt x="173412" y="437874"/>
                  <a:pt x="72164" y="264307"/>
                  <a:pt x="46764" y="190224"/>
                </a:cubicBezTo>
                <a:cubicBezTo>
                  <a:pt x="21364" y="116141"/>
                  <a:pt x="-8622" y="-17209"/>
                  <a:pt x="2314" y="1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6" name="フリーフォーム: 図形 2485">
            <a:extLst>
              <a:ext uri="{FF2B5EF4-FFF2-40B4-BE49-F238E27FC236}">
                <a16:creationId xmlns:a16="http://schemas.microsoft.com/office/drawing/2014/main" id="{4E8246CC-DD38-4EF1-9F1A-E5E7ACD4FF35}"/>
              </a:ext>
            </a:extLst>
          </p:cNvPr>
          <p:cNvSpPr/>
          <p:nvPr/>
        </p:nvSpPr>
        <p:spPr>
          <a:xfrm>
            <a:off x="8212875" y="8731278"/>
            <a:ext cx="290664" cy="800101"/>
          </a:xfrm>
          <a:custGeom>
            <a:avLst/>
            <a:gdLst>
              <a:gd name="connsiteX0" fmla="*/ 4025 w 290664"/>
              <a:gd name="connsiteY0" fmla="*/ 8439 h 800101"/>
              <a:gd name="connsiteX1" fmla="*/ 78108 w 290664"/>
              <a:gd name="connsiteY1" fmla="*/ 251855 h 800101"/>
              <a:gd name="connsiteX2" fmla="*/ 95042 w 290664"/>
              <a:gd name="connsiteY2" fmla="*/ 349222 h 800101"/>
              <a:gd name="connsiteX3" fmla="*/ 150075 w 290664"/>
              <a:gd name="connsiteY3" fmla="*/ 488922 h 800101"/>
              <a:gd name="connsiteX4" fmla="*/ 245325 w 290664"/>
              <a:gd name="connsiteY4" fmla="*/ 700589 h 800101"/>
              <a:gd name="connsiteX5" fmla="*/ 255908 w 290664"/>
              <a:gd name="connsiteY5" fmla="*/ 800072 h 800101"/>
              <a:gd name="connsiteX6" fmla="*/ 289775 w 290664"/>
              <a:gd name="connsiteY6" fmla="*/ 692122 h 800101"/>
              <a:gd name="connsiteX7" fmla="*/ 215692 w 290664"/>
              <a:gd name="connsiteY7" fmla="*/ 590522 h 800101"/>
              <a:gd name="connsiteX8" fmla="*/ 4025 w 290664"/>
              <a:gd name="connsiteY8" fmla="*/ 8439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664" h="800101">
                <a:moveTo>
                  <a:pt x="4025" y="8439"/>
                </a:moveTo>
                <a:cubicBezTo>
                  <a:pt x="-18906" y="-48005"/>
                  <a:pt x="62939" y="195058"/>
                  <a:pt x="78108" y="251855"/>
                </a:cubicBezTo>
                <a:cubicBezTo>
                  <a:pt x="93278" y="308652"/>
                  <a:pt x="83048" y="309711"/>
                  <a:pt x="95042" y="349222"/>
                </a:cubicBezTo>
                <a:cubicBezTo>
                  <a:pt x="107036" y="388733"/>
                  <a:pt x="125028" y="430361"/>
                  <a:pt x="150075" y="488922"/>
                </a:cubicBezTo>
                <a:cubicBezTo>
                  <a:pt x="175122" y="547483"/>
                  <a:pt x="227686" y="648731"/>
                  <a:pt x="245325" y="700589"/>
                </a:cubicBezTo>
                <a:cubicBezTo>
                  <a:pt x="262964" y="752447"/>
                  <a:pt x="248500" y="801483"/>
                  <a:pt x="255908" y="800072"/>
                </a:cubicBezTo>
                <a:cubicBezTo>
                  <a:pt x="263316" y="798661"/>
                  <a:pt x="296478" y="727047"/>
                  <a:pt x="289775" y="692122"/>
                </a:cubicBezTo>
                <a:cubicBezTo>
                  <a:pt x="283072" y="657197"/>
                  <a:pt x="261553" y="701647"/>
                  <a:pt x="215692" y="590522"/>
                </a:cubicBezTo>
                <a:cubicBezTo>
                  <a:pt x="169831" y="479397"/>
                  <a:pt x="26956" y="64883"/>
                  <a:pt x="4025" y="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7" name="フリーフォーム: 図形 2486">
            <a:extLst>
              <a:ext uri="{FF2B5EF4-FFF2-40B4-BE49-F238E27FC236}">
                <a16:creationId xmlns:a16="http://schemas.microsoft.com/office/drawing/2014/main" id="{A703B7A9-C5F3-49BD-AA6D-38DF2E6D5682}"/>
              </a:ext>
            </a:extLst>
          </p:cNvPr>
          <p:cNvSpPr/>
          <p:nvPr/>
        </p:nvSpPr>
        <p:spPr>
          <a:xfrm>
            <a:off x="8284428" y="8745597"/>
            <a:ext cx="233071" cy="698979"/>
          </a:xfrm>
          <a:custGeom>
            <a:avLst/>
            <a:gdLst>
              <a:gd name="connsiteX0" fmla="*/ 205 w 233071"/>
              <a:gd name="connsiteY0" fmla="*/ 470 h 698979"/>
              <a:gd name="connsiteX1" fmla="*/ 27722 w 233071"/>
              <a:gd name="connsiteY1" fmla="*/ 229070 h 698979"/>
              <a:gd name="connsiteX2" fmla="*/ 152605 w 233071"/>
              <a:gd name="connsiteY2" fmla="*/ 533870 h 698979"/>
              <a:gd name="connsiteX3" fmla="*/ 233039 w 233071"/>
              <a:gd name="connsiteY3" fmla="*/ 698970 h 698979"/>
              <a:gd name="connsiteX4" fmla="*/ 163189 w 233071"/>
              <a:gd name="connsiteY4" fmla="*/ 527520 h 698979"/>
              <a:gd name="connsiteX5" fmla="*/ 25605 w 233071"/>
              <a:gd name="connsiteY5" fmla="*/ 180386 h 698979"/>
              <a:gd name="connsiteX6" fmla="*/ 205 w 233071"/>
              <a:gd name="connsiteY6" fmla="*/ 470 h 69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71" h="698979">
                <a:moveTo>
                  <a:pt x="205" y="470"/>
                </a:moveTo>
                <a:cubicBezTo>
                  <a:pt x="558" y="8584"/>
                  <a:pt x="2322" y="140170"/>
                  <a:pt x="27722" y="229070"/>
                </a:cubicBezTo>
                <a:cubicBezTo>
                  <a:pt x="53122" y="317970"/>
                  <a:pt x="118386" y="455553"/>
                  <a:pt x="152605" y="533870"/>
                </a:cubicBezTo>
                <a:cubicBezTo>
                  <a:pt x="186824" y="612187"/>
                  <a:pt x="231275" y="700028"/>
                  <a:pt x="233039" y="698970"/>
                </a:cubicBezTo>
                <a:cubicBezTo>
                  <a:pt x="234803" y="697912"/>
                  <a:pt x="163189" y="527520"/>
                  <a:pt x="163189" y="527520"/>
                </a:cubicBezTo>
                <a:cubicBezTo>
                  <a:pt x="128617" y="441089"/>
                  <a:pt x="53827" y="269992"/>
                  <a:pt x="25605" y="180386"/>
                </a:cubicBezTo>
                <a:cubicBezTo>
                  <a:pt x="-2617" y="90780"/>
                  <a:pt x="-148" y="-7644"/>
                  <a:pt x="205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8" name="フリーフォーム: 図形 2487">
            <a:extLst>
              <a:ext uri="{FF2B5EF4-FFF2-40B4-BE49-F238E27FC236}">
                <a16:creationId xmlns:a16="http://schemas.microsoft.com/office/drawing/2014/main" id="{F4FFEB29-0E9F-427B-99B2-5A3971C9BE1A}"/>
              </a:ext>
            </a:extLst>
          </p:cNvPr>
          <p:cNvSpPr/>
          <p:nvPr/>
        </p:nvSpPr>
        <p:spPr>
          <a:xfrm>
            <a:off x="8529704" y="9507730"/>
            <a:ext cx="155088" cy="248737"/>
          </a:xfrm>
          <a:custGeom>
            <a:avLst/>
            <a:gdLst>
              <a:gd name="connsiteX0" fmla="*/ 8929 w 155088"/>
              <a:gd name="connsiteY0" fmla="*/ 6687 h 248737"/>
              <a:gd name="connsiteX1" fmla="*/ 154979 w 155088"/>
              <a:gd name="connsiteY1" fmla="*/ 247987 h 248737"/>
              <a:gd name="connsiteX2" fmla="*/ 32213 w 155088"/>
              <a:gd name="connsiteY2" fmla="*/ 80770 h 248737"/>
              <a:gd name="connsiteX3" fmla="*/ 8929 w 155088"/>
              <a:gd name="connsiteY3" fmla="*/ 6687 h 24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88" h="248737">
                <a:moveTo>
                  <a:pt x="8929" y="6687"/>
                </a:moveTo>
                <a:cubicBezTo>
                  <a:pt x="29390" y="34556"/>
                  <a:pt x="151098" y="235640"/>
                  <a:pt x="154979" y="247987"/>
                </a:cubicBezTo>
                <a:cubicBezTo>
                  <a:pt x="158860" y="260334"/>
                  <a:pt x="58318" y="116753"/>
                  <a:pt x="32213" y="80770"/>
                </a:cubicBezTo>
                <a:cubicBezTo>
                  <a:pt x="6108" y="44787"/>
                  <a:pt x="-11532" y="-21182"/>
                  <a:pt x="8929" y="6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9" name="フリーフォーム: 図形 2488">
            <a:extLst>
              <a:ext uri="{FF2B5EF4-FFF2-40B4-BE49-F238E27FC236}">
                <a16:creationId xmlns:a16="http://schemas.microsoft.com/office/drawing/2014/main" id="{1415153D-0B07-4ABD-A108-CDCF6F050ABD}"/>
              </a:ext>
            </a:extLst>
          </p:cNvPr>
          <p:cNvSpPr/>
          <p:nvPr/>
        </p:nvSpPr>
        <p:spPr>
          <a:xfrm>
            <a:off x="8485424" y="9527092"/>
            <a:ext cx="224902" cy="249895"/>
          </a:xfrm>
          <a:custGeom>
            <a:avLst/>
            <a:gdLst>
              <a:gd name="connsiteX0" fmla="*/ 293 w 224902"/>
              <a:gd name="connsiteY0" fmla="*/ 25 h 249895"/>
              <a:gd name="connsiteX1" fmla="*/ 120943 w 224902"/>
              <a:gd name="connsiteY1" fmla="*/ 179941 h 249895"/>
              <a:gd name="connsiteX2" fmla="*/ 224659 w 224902"/>
              <a:gd name="connsiteY2" fmla="*/ 249791 h 249895"/>
              <a:gd name="connsiteX3" fmla="*/ 91309 w 224902"/>
              <a:gd name="connsiteY3" fmla="*/ 167241 h 249895"/>
              <a:gd name="connsiteX4" fmla="*/ 293 w 224902"/>
              <a:gd name="connsiteY4" fmla="*/ 25 h 24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2" h="249895">
                <a:moveTo>
                  <a:pt x="293" y="25"/>
                </a:moveTo>
                <a:cubicBezTo>
                  <a:pt x="5232" y="2142"/>
                  <a:pt x="83549" y="138313"/>
                  <a:pt x="120943" y="179941"/>
                </a:cubicBezTo>
                <a:cubicBezTo>
                  <a:pt x="158337" y="221569"/>
                  <a:pt x="229598" y="251908"/>
                  <a:pt x="224659" y="249791"/>
                </a:cubicBezTo>
                <a:cubicBezTo>
                  <a:pt x="219720" y="247674"/>
                  <a:pt x="128703" y="206046"/>
                  <a:pt x="91309" y="167241"/>
                </a:cubicBezTo>
                <a:cubicBezTo>
                  <a:pt x="53915" y="128436"/>
                  <a:pt x="-4646" y="-2092"/>
                  <a:pt x="29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0" name="フリーフォーム: 図形 2489">
            <a:extLst>
              <a:ext uri="{FF2B5EF4-FFF2-40B4-BE49-F238E27FC236}">
                <a16:creationId xmlns:a16="http://schemas.microsoft.com/office/drawing/2014/main" id="{F3FE2437-CB8F-4951-BB2F-C5C0E007EC66}"/>
              </a:ext>
            </a:extLst>
          </p:cNvPr>
          <p:cNvSpPr/>
          <p:nvPr/>
        </p:nvSpPr>
        <p:spPr>
          <a:xfrm>
            <a:off x="8707091" y="9808005"/>
            <a:ext cx="274539" cy="994202"/>
          </a:xfrm>
          <a:custGeom>
            <a:avLst/>
            <a:gdLst>
              <a:gd name="connsiteX0" fmla="*/ 13576 w 274539"/>
              <a:gd name="connsiteY0" fmla="*/ 13328 h 994202"/>
              <a:gd name="connsiteX1" fmla="*/ 77076 w 274539"/>
              <a:gd name="connsiteY1" fmla="*/ 263095 h 994202"/>
              <a:gd name="connsiteX2" fmla="*/ 269692 w 274539"/>
              <a:gd name="connsiteY2" fmla="*/ 974295 h 994202"/>
              <a:gd name="connsiteX3" fmla="*/ 199842 w 274539"/>
              <a:gd name="connsiteY3" fmla="*/ 737228 h 994202"/>
              <a:gd name="connsiteX4" fmla="*/ 17809 w 274539"/>
              <a:gd name="connsiteY4" fmla="*/ 110695 h 994202"/>
              <a:gd name="connsiteX5" fmla="*/ 13576 w 274539"/>
              <a:gd name="connsiteY5" fmla="*/ 13328 h 99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39" h="994202">
                <a:moveTo>
                  <a:pt x="13576" y="13328"/>
                </a:moveTo>
                <a:cubicBezTo>
                  <a:pt x="23454" y="38728"/>
                  <a:pt x="34390" y="102934"/>
                  <a:pt x="77076" y="263095"/>
                </a:cubicBezTo>
                <a:cubicBezTo>
                  <a:pt x="119762" y="423256"/>
                  <a:pt x="249231" y="895273"/>
                  <a:pt x="269692" y="974295"/>
                </a:cubicBezTo>
                <a:cubicBezTo>
                  <a:pt x="290153" y="1053317"/>
                  <a:pt x="241823" y="881161"/>
                  <a:pt x="199842" y="737228"/>
                </a:cubicBezTo>
                <a:cubicBezTo>
                  <a:pt x="157862" y="593295"/>
                  <a:pt x="48853" y="233109"/>
                  <a:pt x="17809" y="110695"/>
                </a:cubicBezTo>
                <a:cubicBezTo>
                  <a:pt x="-13235" y="-11719"/>
                  <a:pt x="3698" y="-12072"/>
                  <a:pt x="13576" y="13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1" name="フリーフォーム: 図形 2490">
            <a:extLst>
              <a:ext uri="{FF2B5EF4-FFF2-40B4-BE49-F238E27FC236}">
                <a16:creationId xmlns:a16="http://schemas.microsoft.com/office/drawing/2014/main" id="{FA02F6E2-A5E4-4AFF-931E-B6CBF233B7A9}"/>
              </a:ext>
            </a:extLst>
          </p:cNvPr>
          <p:cNvSpPr/>
          <p:nvPr/>
        </p:nvSpPr>
        <p:spPr>
          <a:xfrm>
            <a:off x="8574440" y="10611618"/>
            <a:ext cx="348731" cy="968700"/>
          </a:xfrm>
          <a:custGeom>
            <a:avLst/>
            <a:gdLst>
              <a:gd name="connsiteX0" fmla="*/ 315560 w 348731"/>
              <a:gd name="connsiteY0" fmla="*/ 3465 h 968700"/>
              <a:gd name="connsiteX1" fmla="*/ 304977 w 348731"/>
              <a:gd name="connsiteY1" fmla="*/ 280749 h 968700"/>
              <a:gd name="connsiteX2" fmla="*/ 192793 w 348731"/>
              <a:gd name="connsiteY2" fmla="*/ 479715 h 968700"/>
              <a:gd name="connsiteX3" fmla="*/ 177 w 348731"/>
              <a:gd name="connsiteY3" fmla="*/ 968665 h 968700"/>
              <a:gd name="connsiteX4" fmla="*/ 228777 w 348731"/>
              <a:gd name="connsiteY4" fmla="*/ 454315 h 968700"/>
              <a:gd name="connsiteX5" fmla="*/ 345193 w 348731"/>
              <a:gd name="connsiteY5" fmla="*/ 145282 h 968700"/>
              <a:gd name="connsiteX6" fmla="*/ 315560 w 348731"/>
              <a:gd name="connsiteY6" fmla="*/ 3465 h 96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31" h="968700">
                <a:moveTo>
                  <a:pt x="315560" y="3465"/>
                </a:moveTo>
                <a:cubicBezTo>
                  <a:pt x="308857" y="26043"/>
                  <a:pt x="325438" y="201374"/>
                  <a:pt x="304977" y="280749"/>
                </a:cubicBezTo>
                <a:cubicBezTo>
                  <a:pt x="284516" y="360124"/>
                  <a:pt x="243593" y="365062"/>
                  <a:pt x="192793" y="479715"/>
                </a:cubicBezTo>
                <a:cubicBezTo>
                  <a:pt x="141993" y="594368"/>
                  <a:pt x="-5820" y="972898"/>
                  <a:pt x="177" y="968665"/>
                </a:cubicBezTo>
                <a:cubicBezTo>
                  <a:pt x="6174" y="964432"/>
                  <a:pt x="171274" y="591545"/>
                  <a:pt x="228777" y="454315"/>
                </a:cubicBezTo>
                <a:cubicBezTo>
                  <a:pt x="286280" y="317085"/>
                  <a:pt x="330024" y="217249"/>
                  <a:pt x="345193" y="145282"/>
                </a:cubicBezTo>
                <a:cubicBezTo>
                  <a:pt x="360362" y="73315"/>
                  <a:pt x="322263" y="-19113"/>
                  <a:pt x="315560" y="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2" name="フリーフォーム: 図形 2491">
            <a:extLst>
              <a:ext uri="{FF2B5EF4-FFF2-40B4-BE49-F238E27FC236}">
                <a16:creationId xmlns:a16="http://schemas.microsoft.com/office/drawing/2014/main" id="{BC1F78A8-7587-4D15-A19B-247A6B1E7FD5}"/>
              </a:ext>
            </a:extLst>
          </p:cNvPr>
          <p:cNvSpPr/>
          <p:nvPr/>
        </p:nvSpPr>
        <p:spPr>
          <a:xfrm>
            <a:off x="8586814" y="10847092"/>
            <a:ext cx="388944" cy="733763"/>
          </a:xfrm>
          <a:custGeom>
            <a:avLst/>
            <a:gdLst>
              <a:gd name="connsiteX0" fmla="*/ 377269 w 388944"/>
              <a:gd name="connsiteY0" fmla="*/ 7175 h 733763"/>
              <a:gd name="connsiteX1" fmla="*/ 131736 w 388944"/>
              <a:gd name="connsiteY1" fmla="*/ 534225 h 733763"/>
              <a:gd name="connsiteX2" fmla="*/ 503 w 388944"/>
              <a:gd name="connsiteY2" fmla="*/ 733191 h 733763"/>
              <a:gd name="connsiteX3" fmla="*/ 176186 w 388944"/>
              <a:gd name="connsiteY3" fmla="*/ 483425 h 733763"/>
              <a:gd name="connsiteX4" fmla="*/ 330703 w 388944"/>
              <a:gd name="connsiteY4" fmla="*/ 246358 h 733763"/>
              <a:gd name="connsiteX5" fmla="*/ 377269 w 388944"/>
              <a:gd name="connsiteY5" fmla="*/ 7175 h 73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44" h="733763">
                <a:moveTo>
                  <a:pt x="377269" y="7175"/>
                </a:moveTo>
                <a:cubicBezTo>
                  <a:pt x="344108" y="55153"/>
                  <a:pt x="194530" y="413222"/>
                  <a:pt x="131736" y="534225"/>
                </a:cubicBezTo>
                <a:cubicBezTo>
                  <a:pt x="68942" y="655228"/>
                  <a:pt x="-6905" y="741658"/>
                  <a:pt x="503" y="733191"/>
                </a:cubicBezTo>
                <a:cubicBezTo>
                  <a:pt x="7911" y="724724"/>
                  <a:pt x="121153" y="564564"/>
                  <a:pt x="176186" y="483425"/>
                </a:cubicBezTo>
                <a:cubicBezTo>
                  <a:pt x="231219" y="402286"/>
                  <a:pt x="295425" y="328202"/>
                  <a:pt x="330703" y="246358"/>
                </a:cubicBezTo>
                <a:cubicBezTo>
                  <a:pt x="365981" y="164514"/>
                  <a:pt x="410430" y="-40803"/>
                  <a:pt x="377269" y="7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3" name="フリーフォーム: 図形 2492">
            <a:extLst>
              <a:ext uri="{FF2B5EF4-FFF2-40B4-BE49-F238E27FC236}">
                <a16:creationId xmlns:a16="http://schemas.microsoft.com/office/drawing/2014/main" id="{29EF2443-9710-4AB8-9022-66B13BFB8CCA}"/>
              </a:ext>
            </a:extLst>
          </p:cNvPr>
          <p:cNvSpPr/>
          <p:nvPr/>
        </p:nvSpPr>
        <p:spPr>
          <a:xfrm>
            <a:off x="9001593" y="10717969"/>
            <a:ext cx="130863" cy="632277"/>
          </a:xfrm>
          <a:custGeom>
            <a:avLst/>
            <a:gdLst>
              <a:gd name="connsiteX0" fmla="*/ 590 w 130863"/>
              <a:gd name="connsiteY0" fmla="*/ 2948 h 632277"/>
              <a:gd name="connsiteX1" fmla="*/ 127590 w 130863"/>
              <a:gd name="connsiteY1" fmla="*/ 618898 h 632277"/>
              <a:gd name="connsiteX2" fmla="*/ 83140 w 130863"/>
              <a:gd name="connsiteY2" fmla="*/ 394531 h 632277"/>
              <a:gd name="connsiteX3" fmla="*/ 590 w 130863"/>
              <a:gd name="connsiteY3" fmla="*/ 2948 h 63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63" h="632277">
                <a:moveTo>
                  <a:pt x="590" y="2948"/>
                </a:moveTo>
                <a:cubicBezTo>
                  <a:pt x="7998" y="40343"/>
                  <a:pt x="113832" y="553634"/>
                  <a:pt x="127590" y="618898"/>
                </a:cubicBezTo>
                <a:cubicBezTo>
                  <a:pt x="141348" y="684162"/>
                  <a:pt x="108893" y="494720"/>
                  <a:pt x="83140" y="394531"/>
                </a:cubicBezTo>
                <a:cubicBezTo>
                  <a:pt x="57387" y="294342"/>
                  <a:pt x="-6818" y="-34447"/>
                  <a:pt x="590" y="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4" name="フリーフォーム: 図形 2493">
            <a:extLst>
              <a:ext uri="{FF2B5EF4-FFF2-40B4-BE49-F238E27FC236}">
                <a16:creationId xmlns:a16="http://schemas.microsoft.com/office/drawing/2014/main" id="{A8587D97-63BC-430F-991F-B8095A117DC6}"/>
              </a:ext>
            </a:extLst>
          </p:cNvPr>
          <p:cNvSpPr/>
          <p:nvPr/>
        </p:nvSpPr>
        <p:spPr>
          <a:xfrm>
            <a:off x="8990582" y="10739304"/>
            <a:ext cx="131730" cy="625532"/>
          </a:xfrm>
          <a:custGeom>
            <a:avLst/>
            <a:gdLst>
              <a:gd name="connsiteX0" fmla="*/ 15835 w 131730"/>
              <a:gd name="connsiteY0" fmla="*/ 23946 h 625532"/>
              <a:gd name="connsiteX1" fmla="*/ 128018 w 131730"/>
              <a:gd name="connsiteY1" fmla="*/ 591213 h 625532"/>
              <a:gd name="connsiteX2" fmla="*/ 96268 w 131730"/>
              <a:gd name="connsiteY2" fmla="*/ 517129 h 625532"/>
              <a:gd name="connsiteX3" fmla="*/ 11601 w 131730"/>
              <a:gd name="connsiteY3" fmla="*/ 144596 h 625532"/>
              <a:gd name="connsiteX4" fmla="*/ 15835 w 131730"/>
              <a:gd name="connsiteY4" fmla="*/ 23946 h 6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30" h="625532">
                <a:moveTo>
                  <a:pt x="15835" y="23946"/>
                </a:moveTo>
                <a:cubicBezTo>
                  <a:pt x="35238" y="98382"/>
                  <a:pt x="114613" y="509016"/>
                  <a:pt x="128018" y="591213"/>
                </a:cubicBezTo>
                <a:cubicBezTo>
                  <a:pt x="141423" y="673410"/>
                  <a:pt x="115671" y="591565"/>
                  <a:pt x="96268" y="517129"/>
                </a:cubicBezTo>
                <a:cubicBezTo>
                  <a:pt x="76865" y="442693"/>
                  <a:pt x="28534" y="223971"/>
                  <a:pt x="11601" y="144596"/>
                </a:cubicBezTo>
                <a:cubicBezTo>
                  <a:pt x="-5332" y="65221"/>
                  <a:pt x="-3568" y="-50490"/>
                  <a:pt x="15835" y="23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5" name="フリーフォーム: 図形 2494">
            <a:extLst>
              <a:ext uri="{FF2B5EF4-FFF2-40B4-BE49-F238E27FC236}">
                <a16:creationId xmlns:a16="http://schemas.microsoft.com/office/drawing/2014/main" id="{129DBDB6-9A04-45F4-B9EE-02932B1E5F8F}"/>
              </a:ext>
            </a:extLst>
          </p:cNvPr>
          <p:cNvSpPr/>
          <p:nvPr/>
        </p:nvSpPr>
        <p:spPr>
          <a:xfrm>
            <a:off x="8958351" y="10847921"/>
            <a:ext cx="116799" cy="557305"/>
          </a:xfrm>
          <a:custGeom>
            <a:avLst/>
            <a:gdLst>
              <a:gd name="connsiteX0" fmla="*/ 1499 w 116799"/>
              <a:gd name="connsiteY0" fmla="*/ 2112 h 557305"/>
              <a:gd name="connsiteX1" fmla="*/ 115799 w 116799"/>
              <a:gd name="connsiteY1" fmla="*/ 543979 h 557305"/>
              <a:gd name="connsiteX2" fmla="*/ 54416 w 116799"/>
              <a:gd name="connsiteY2" fmla="*/ 361946 h 557305"/>
              <a:gd name="connsiteX3" fmla="*/ 1499 w 116799"/>
              <a:gd name="connsiteY3" fmla="*/ 2112 h 5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99" h="557305">
                <a:moveTo>
                  <a:pt x="1499" y="2112"/>
                </a:moveTo>
                <a:cubicBezTo>
                  <a:pt x="11729" y="32451"/>
                  <a:pt x="106980" y="484007"/>
                  <a:pt x="115799" y="543979"/>
                </a:cubicBezTo>
                <a:cubicBezTo>
                  <a:pt x="124618" y="603951"/>
                  <a:pt x="72761" y="446966"/>
                  <a:pt x="54416" y="361946"/>
                </a:cubicBezTo>
                <a:cubicBezTo>
                  <a:pt x="36071" y="276926"/>
                  <a:pt x="-8731" y="-28227"/>
                  <a:pt x="1499" y="2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6" name="フリーフォーム: 図形 2495">
            <a:extLst>
              <a:ext uri="{FF2B5EF4-FFF2-40B4-BE49-F238E27FC236}">
                <a16:creationId xmlns:a16="http://schemas.microsoft.com/office/drawing/2014/main" id="{636A0094-ED7C-4AA2-9C29-6BF99CC9E725}"/>
              </a:ext>
            </a:extLst>
          </p:cNvPr>
          <p:cNvSpPr/>
          <p:nvPr/>
        </p:nvSpPr>
        <p:spPr>
          <a:xfrm>
            <a:off x="8919605" y="11454659"/>
            <a:ext cx="19815" cy="134764"/>
          </a:xfrm>
          <a:custGeom>
            <a:avLst/>
            <a:gdLst>
              <a:gd name="connsiteX0" fmla="*/ 10083 w 19815"/>
              <a:gd name="connsiteY0" fmla="*/ 741 h 134764"/>
              <a:gd name="connsiteX1" fmla="*/ 19608 w 19815"/>
              <a:gd name="connsiteY1" fmla="*/ 132504 h 134764"/>
              <a:gd name="connsiteX2" fmla="*/ 558 w 19815"/>
              <a:gd name="connsiteY2" fmla="*/ 80116 h 134764"/>
              <a:gd name="connsiteX3" fmla="*/ 10083 w 19815"/>
              <a:gd name="connsiteY3" fmla="*/ 741 h 1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5" h="134764">
                <a:moveTo>
                  <a:pt x="10083" y="741"/>
                </a:moveTo>
                <a:cubicBezTo>
                  <a:pt x="13258" y="9472"/>
                  <a:pt x="21195" y="119275"/>
                  <a:pt x="19608" y="132504"/>
                </a:cubicBezTo>
                <a:cubicBezTo>
                  <a:pt x="18021" y="145733"/>
                  <a:pt x="3469" y="97314"/>
                  <a:pt x="558" y="80116"/>
                </a:cubicBezTo>
                <a:cubicBezTo>
                  <a:pt x="-2353" y="62918"/>
                  <a:pt x="6908" y="-7990"/>
                  <a:pt x="10083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7" name="フリーフォーム: 図形 2496">
            <a:extLst>
              <a:ext uri="{FF2B5EF4-FFF2-40B4-BE49-F238E27FC236}">
                <a16:creationId xmlns:a16="http://schemas.microsoft.com/office/drawing/2014/main" id="{5A283430-7DFD-496C-8FD7-881CA67E9116}"/>
              </a:ext>
            </a:extLst>
          </p:cNvPr>
          <p:cNvSpPr/>
          <p:nvPr/>
        </p:nvSpPr>
        <p:spPr>
          <a:xfrm>
            <a:off x="8920681" y="11348784"/>
            <a:ext cx="330725" cy="140606"/>
          </a:xfrm>
          <a:custGeom>
            <a:avLst/>
            <a:gdLst>
              <a:gd name="connsiteX0" fmla="*/ 329682 w 330725"/>
              <a:gd name="connsiteY0" fmla="*/ 49466 h 140606"/>
              <a:gd name="connsiteX1" fmla="*/ 237607 w 330725"/>
              <a:gd name="connsiteY1" fmla="*/ 254 h 140606"/>
              <a:gd name="connsiteX2" fmla="*/ 128069 w 330725"/>
              <a:gd name="connsiteY2" fmla="*/ 32004 h 140606"/>
              <a:gd name="connsiteX3" fmla="*/ 120132 w 330725"/>
              <a:gd name="connsiteY3" fmla="*/ 71691 h 140606"/>
              <a:gd name="connsiteX4" fmla="*/ 48694 w 330725"/>
              <a:gd name="connsiteY4" fmla="*/ 119316 h 140606"/>
              <a:gd name="connsiteX5" fmla="*/ 1069 w 330725"/>
              <a:gd name="connsiteY5" fmla="*/ 138366 h 140606"/>
              <a:gd name="connsiteX6" fmla="*/ 94732 w 330725"/>
              <a:gd name="connsiteY6" fmla="*/ 70104 h 140606"/>
              <a:gd name="connsiteX7" fmla="*/ 167757 w 330725"/>
              <a:gd name="connsiteY7" fmla="*/ 30416 h 140606"/>
              <a:gd name="connsiteX8" fmla="*/ 280469 w 330725"/>
              <a:gd name="connsiteY8" fmla="*/ 17716 h 140606"/>
              <a:gd name="connsiteX9" fmla="*/ 329682 w 330725"/>
              <a:gd name="connsiteY9" fmla="*/ 49466 h 1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725" h="140606">
                <a:moveTo>
                  <a:pt x="329682" y="49466"/>
                </a:moveTo>
                <a:cubicBezTo>
                  <a:pt x="322538" y="46556"/>
                  <a:pt x="271209" y="3164"/>
                  <a:pt x="237607" y="254"/>
                </a:cubicBezTo>
                <a:cubicBezTo>
                  <a:pt x="204005" y="-2656"/>
                  <a:pt x="147648" y="20098"/>
                  <a:pt x="128069" y="32004"/>
                </a:cubicBezTo>
                <a:cubicBezTo>
                  <a:pt x="108490" y="43910"/>
                  <a:pt x="133361" y="57139"/>
                  <a:pt x="120132" y="71691"/>
                </a:cubicBezTo>
                <a:cubicBezTo>
                  <a:pt x="106903" y="86243"/>
                  <a:pt x="68538" y="108204"/>
                  <a:pt x="48694" y="119316"/>
                </a:cubicBezTo>
                <a:cubicBezTo>
                  <a:pt x="28850" y="130428"/>
                  <a:pt x="-6604" y="146568"/>
                  <a:pt x="1069" y="138366"/>
                </a:cubicBezTo>
                <a:cubicBezTo>
                  <a:pt x="8742" y="130164"/>
                  <a:pt x="66951" y="88096"/>
                  <a:pt x="94732" y="70104"/>
                </a:cubicBezTo>
                <a:cubicBezTo>
                  <a:pt x="122513" y="52112"/>
                  <a:pt x="136801" y="39147"/>
                  <a:pt x="167757" y="30416"/>
                </a:cubicBezTo>
                <a:cubicBezTo>
                  <a:pt x="198713" y="21685"/>
                  <a:pt x="255069" y="16922"/>
                  <a:pt x="280469" y="17716"/>
                </a:cubicBezTo>
                <a:cubicBezTo>
                  <a:pt x="305869" y="18510"/>
                  <a:pt x="336826" y="52376"/>
                  <a:pt x="329682" y="49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8" name="フリーフォーム: 図形 2497">
            <a:extLst>
              <a:ext uri="{FF2B5EF4-FFF2-40B4-BE49-F238E27FC236}">
                <a16:creationId xmlns:a16="http://schemas.microsoft.com/office/drawing/2014/main" id="{3CFC2045-81BD-452E-BDB8-421F758A5A95}"/>
              </a:ext>
            </a:extLst>
          </p:cNvPr>
          <p:cNvSpPr/>
          <p:nvPr/>
        </p:nvSpPr>
        <p:spPr>
          <a:xfrm>
            <a:off x="8966195" y="11448895"/>
            <a:ext cx="93668" cy="131918"/>
          </a:xfrm>
          <a:custGeom>
            <a:avLst/>
            <a:gdLst>
              <a:gd name="connsiteX0" fmla="*/ 93668 w 93668"/>
              <a:gd name="connsiteY0" fmla="*/ 155 h 131918"/>
              <a:gd name="connsiteX1" fmla="*/ 11118 w 93668"/>
              <a:gd name="connsiteY1" fmla="*/ 46193 h 131918"/>
              <a:gd name="connsiteX2" fmla="*/ 11118 w 93668"/>
              <a:gd name="connsiteY2" fmla="*/ 49368 h 131918"/>
              <a:gd name="connsiteX3" fmla="*/ 11118 w 93668"/>
              <a:gd name="connsiteY3" fmla="*/ 131918 h 131918"/>
              <a:gd name="connsiteX4" fmla="*/ 5 w 93668"/>
              <a:gd name="connsiteY4" fmla="*/ 47780 h 131918"/>
              <a:gd name="connsiteX5" fmla="*/ 12705 w 93668"/>
              <a:gd name="connsiteY5" fmla="*/ 31905 h 131918"/>
              <a:gd name="connsiteX6" fmla="*/ 93668 w 93668"/>
              <a:gd name="connsiteY6" fmla="*/ 155 h 13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68" h="131918">
                <a:moveTo>
                  <a:pt x="93668" y="155"/>
                </a:moveTo>
                <a:cubicBezTo>
                  <a:pt x="93404" y="2536"/>
                  <a:pt x="11118" y="46193"/>
                  <a:pt x="11118" y="46193"/>
                </a:cubicBezTo>
                <a:cubicBezTo>
                  <a:pt x="-2640" y="54395"/>
                  <a:pt x="11118" y="49368"/>
                  <a:pt x="11118" y="49368"/>
                </a:cubicBezTo>
                <a:cubicBezTo>
                  <a:pt x="11118" y="63655"/>
                  <a:pt x="12970" y="132183"/>
                  <a:pt x="11118" y="131918"/>
                </a:cubicBezTo>
                <a:cubicBezTo>
                  <a:pt x="9266" y="131653"/>
                  <a:pt x="-259" y="64449"/>
                  <a:pt x="5" y="47780"/>
                </a:cubicBezTo>
                <a:cubicBezTo>
                  <a:pt x="269" y="31111"/>
                  <a:pt x="-789" y="40372"/>
                  <a:pt x="12705" y="31905"/>
                </a:cubicBezTo>
                <a:cubicBezTo>
                  <a:pt x="26199" y="23438"/>
                  <a:pt x="93932" y="-2226"/>
                  <a:pt x="93668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9" name="フリーフォーム: 図形 2498">
            <a:extLst>
              <a:ext uri="{FF2B5EF4-FFF2-40B4-BE49-F238E27FC236}">
                <a16:creationId xmlns:a16="http://schemas.microsoft.com/office/drawing/2014/main" id="{46E596A3-865E-4D6E-883D-FB51415AAADA}"/>
              </a:ext>
            </a:extLst>
          </p:cNvPr>
          <p:cNvSpPr/>
          <p:nvPr/>
        </p:nvSpPr>
        <p:spPr>
          <a:xfrm>
            <a:off x="8999297" y="11447448"/>
            <a:ext cx="68562" cy="116287"/>
          </a:xfrm>
          <a:custGeom>
            <a:avLst/>
            <a:gdLst>
              <a:gd name="connsiteX0" fmla="*/ 68503 w 68562"/>
              <a:gd name="connsiteY0" fmla="*/ 15 h 116287"/>
              <a:gd name="connsiteX1" fmla="*/ 19291 w 68562"/>
              <a:gd name="connsiteY1" fmla="*/ 31765 h 116287"/>
              <a:gd name="connsiteX2" fmla="*/ 14528 w 68562"/>
              <a:gd name="connsiteY2" fmla="*/ 115902 h 116287"/>
              <a:gd name="connsiteX3" fmla="*/ 241 w 68562"/>
              <a:gd name="connsiteY3" fmla="*/ 61927 h 116287"/>
              <a:gd name="connsiteX4" fmla="*/ 8178 w 68562"/>
              <a:gd name="connsiteY4" fmla="*/ 34940 h 116287"/>
              <a:gd name="connsiteX5" fmla="*/ 68503 w 68562"/>
              <a:gd name="connsiteY5" fmla="*/ 15 h 11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62" h="116287">
                <a:moveTo>
                  <a:pt x="68503" y="15"/>
                </a:moveTo>
                <a:cubicBezTo>
                  <a:pt x="70355" y="-514"/>
                  <a:pt x="28287" y="12451"/>
                  <a:pt x="19291" y="31765"/>
                </a:cubicBezTo>
                <a:cubicBezTo>
                  <a:pt x="10295" y="51080"/>
                  <a:pt x="17703" y="110875"/>
                  <a:pt x="14528" y="115902"/>
                </a:cubicBezTo>
                <a:cubicBezTo>
                  <a:pt x="11353" y="120929"/>
                  <a:pt x="1299" y="75421"/>
                  <a:pt x="241" y="61927"/>
                </a:cubicBezTo>
                <a:cubicBezTo>
                  <a:pt x="-817" y="48433"/>
                  <a:pt x="1563" y="43142"/>
                  <a:pt x="8178" y="34940"/>
                </a:cubicBezTo>
                <a:cubicBezTo>
                  <a:pt x="14792" y="26738"/>
                  <a:pt x="66651" y="544"/>
                  <a:pt x="685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0" name="フリーフォーム: 図形 2499">
            <a:extLst>
              <a:ext uri="{FF2B5EF4-FFF2-40B4-BE49-F238E27FC236}">
                <a16:creationId xmlns:a16="http://schemas.microsoft.com/office/drawing/2014/main" id="{0C9DB1BF-A033-4849-87B8-2F776417B9FB}"/>
              </a:ext>
            </a:extLst>
          </p:cNvPr>
          <p:cNvSpPr/>
          <p:nvPr/>
        </p:nvSpPr>
        <p:spPr>
          <a:xfrm>
            <a:off x="9093950" y="11391397"/>
            <a:ext cx="47075" cy="149537"/>
          </a:xfrm>
          <a:custGeom>
            <a:avLst/>
            <a:gdLst>
              <a:gd name="connsiteX0" fmla="*/ 16713 w 47075"/>
              <a:gd name="connsiteY0" fmla="*/ 503 h 149537"/>
              <a:gd name="connsiteX1" fmla="*/ 43700 w 47075"/>
              <a:gd name="connsiteY1" fmla="*/ 124328 h 149537"/>
              <a:gd name="connsiteX2" fmla="*/ 42113 w 47075"/>
              <a:gd name="connsiteY2" fmla="*/ 146553 h 149537"/>
              <a:gd name="connsiteX3" fmla="*/ 2425 w 47075"/>
              <a:gd name="connsiteY3" fmla="*/ 81466 h 149537"/>
              <a:gd name="connsiteX4" fmla="*/ 16713 w 47075"/>
              <a:gd name="connsiteY4" fmla="*/ 503 h 14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5" h="149537">
                <a:moveTo>
                  <a:pt x="16713" y="503"/>
                </a:moveTo>
                <a:cubicBezTo>
                  <a:pt x="23592" y="7647"/>
                  <a:pt x="39467" y="99986"/>
                  <a:pt x="43700" y="124328"/>
                </a:cubicBezTo>
                <a:cubicBezTo>
                  <a:pt x="47933" y="148670"/>
                  <a:pt x="48992" y="153697"/>
                  <a:pt x="42113" y="146553"/>
                </a:cubicBezTo>
                <a:cubicBezTo>
                  <a:pt x="35234" y="139409"/>
                  <a:pt x="10892" y="98664"/>
                  <a:pt x="2425" y="81466"/>
                </a:cubicBezTo>
                <a:cubicBezTo>
                  <a:pt x="-6042" y="64268"/>
                  <a:pt x="9834" y="-6641"/>
                  <a:pt x="16713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1" name="フリーフォーム: 図形 2500">
            <a:extLst>
              <a:ext uri="{FF2B5EF4-FFF2-40B4-BE49-F238E27FC236}">
                <a16:creationId xmlns:a16="http://schemas.microsoft.com/office/drawing/2014/main" id="{E5EAC98E-FCEC-4B32-B0EE-0949EBD4078E}"/>
              </a:ext>
            </a:extLst>
          </p:cNvPr>
          <p:cNvSpPr/>
          <p:nvPr/>
        </p:nvSpPr>
        <p:spPr>
          <a:xfrm>
            <a:off x="9043744" y="11398018"/>
            <a:ext cx="45193" cy="174931"/>
          </a:xfrm>
          <a:custGeom>
            <a:avLst/>
            <a:gdLst>
              <a:gd name="connsiteX0" fmla="*/ 244 w 45193"/>
              <a:gd name="connsiteY0" fmla="*/ 232 h 174931"/>
              <a:gd name="connsiteX1" fmla="*/ 20881 w 45193"/>
              <a:gd name="connsiteY1" fmla="*/ 65320 h 174931"/>
              <a:gd name="connsiteX2" fmla="*/ 44694 w 45193"/>
              <a:gd name="connsiteY2" fmla="*/ 174857 h 174931"/>
              <a:gd name="connsiteX3" fmla="*/ 35169 w 45193"/>
              <a:gd name="connsiteY3" fmla="*/ 47857 h 174931"/>
              <a:gd name="connsiteX4" fmla="*/ 244 w 45193"/>
              <a:gd name="connsiteY4" fmla="*/ 232 h 1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3" h="174931">
                <a:moveTo>
                  <a:pt x="244" y="232"/>
                </a:moveTo>
                <a:cubicBezTo>
                  <a:pt x="-2137" y="3142"/>
                  <a:pt x="13473" y="36216"/>
                  <a:pt x="20881" y="65320"/>
                </a:cubicBezTo>
                <a:cubicBezTo>
                  <a:pt x="28289" y="94424"/>
                  <a:pt x="42313" y="177767"/>
                  <a:pt x="44694" y="174857"/>
                </a:cubicBezTo>
                <a:cubicBezTo>
                  <a:pt x="47075" y="171947"/>
                  <a:pt x="40461" y="73521"/>
                  <a:pt x="35169" y="47857"/>
                </a:cubicBezTo>
                <a:cubicBezTo>
                  <a:pt x="29877" y="22193"/>
                  <a:pt x="2625" y="-2678"/>
                  <a:pt x="24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2" name="フリーフォーム: 図形 2501">
            <a:extLst>
              <a:ext uri="{FF2B5EF4-FFF2-40B4-BE49-F238E27FC236}">
                <a16:creationId xmlns:a16="http://schemas.microsoft.com/office/drawing/2014/main" id="{6E617608-F173-4884-8C89-ACCA69189D9B}"/>
              </a:ext>
            </a:extLst>
          </p:cNvPr>
          <p:cNvSpPr/>
          <p:nvPr/>
        </p:nvSpPr>
        <p:spPr>
          <a:xfrm>
            <a:off x="9140783" y="11387055"/>
            <a:ext cx="31750" cy="180018"/>
          </a:xfrm>
          <a:custGeom>
            <a:avLst/>
            <a:gdLst>
              <a:gd name="connsiteX0" fmla="*/ 42 w 31750"/>
              <a:gd name="connsiteY0" fmla="*/ 1670 h 180018"/>
              <a:gd name="connsiteX1" fmla="*/ 30205 w 31750"/>
              <a:gd name="connsiteY1" fmla="*/ 177883 h 180018"/>
              <a:gd name="connsiteX2" fmla="*/ 23855 w 31750"/>
              <a:gd name="connsiteY2" fmla="*/ 93745 h 180018"/>
              <a:gd name="connsiteX3" fmla="*/ 42 w 31750"/>
              <a:gd name="connsiteY3" fmla="*/ 1670 h 1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" h="180018">
                <a:moveTo>
                  <a:pt x="42" y="1670"/>
                </a:moveTo>
                <a:cubicBezTo>
                  <a:pt x="1100" y="15693"/>
                  <a:pt x="26236" y="162537"/>
                  <a:pt x="30205" y="177883"/>
                </a:cubicBezTo>
                <a:cubicBezTo>
                  <a:pt x="34174" y="193229"/>
                  <a:pt x="29940" y="121791"/>
                  <a:pt x="23855" y="93745"/>
                </a:cubicBezTo>
                <a:cubicBezTo>
                  <a:pt x="17770" y="65699"/>
                  <a:pt x="-1016" y="-12353"/>
                  <a:pt x="42" y="1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3" name="フリーフォーム: 図形 2502">
            <a:extLst>
              <a:ext uri="{FF2B5EF4-FFF2-40B4-BE49-F238E27FC236}">
                <a16:creationId xmlns:a16="http://schemas.microsoft.com/office/drawing/2014/main" id="{5F38F375-655C-4E6A-BC7A-CFCFB4B92165}"/>
              </a:ext>
            </a:extLst>
          </p:cNvPr>
          <p:cNvSpPr/>
          <p:nvPr/>
        </p:nvSpPr>
        <p:spPr>
          <a:xfrm>
            <a:off x="9246209" y="11396562"/>
            <a:ext cx="58465" cy="178256"/>
          </a:xfrm>
          <a:custGeom>
            <a:avLst/>
            <a:gdLst>
              <a:gd name="connsiteX0" fmla="*/ 979 w 58465"/>
              <a:gd name="connsiteY0" fmla="*/ 101 h 178256"/>
              <a:gd name="connsiteX1" fmla="*/ 12091 w 58465"/>
              <a:gd name="connsiteY1" fmla="*/ 111226 h 178256"/>
              <a:gd name="connsiteX2" fmla="*/ 58129 w 58465"/>
              <a:gd name="connsiteY2" fmla="*/ 177901 h 178256"/>
              <a:gd name="connsiteX3" fmla="*/ 31141 w 58465"/>
              <a:gd name="connsiteY3" fmla="*/ 131863 h 178256"/>
              <a:gd name="connsiteX4" fmla="*/ 979 w 58465"/>
              <a:gd name="connsiteY4" fmla="*/ 101 h 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65" h="178256">
                <a:moveTo>
                  <a:pt x="979" y="101"/>
                </a:moveTo>
                <a:cubicBezTo>
                  <a:pt x="-2196" y="-3339"/>
                  <a:pt x="2566" y="81593"/>
                  <a:pt x="12091" y="111226"/>
                </a:cubicBezTo>
                <a:cubicBezTo>
                  <a:pt x="21616" y="140859"/>
                  <a:pt x="54954" y="174461"/>
                  <a:pt x="58129" y="177901"/>
                </a:cubicBezTo>
                <a:cubicBezTo>
                  <a:pt x="61304" y="181341"/>
                  <a:pt x="41195" y="159380"/>
                  <a:pt x="31141" y="131863"/>
                </a:cubicBezTo>
                <a:cubicBezTo>
                  <a:pt x="21087" y="104346"/>
                  <a:pt x="4154" y="3541"/>
                  <a:pt x="97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4" name="フリーフォーム: 図形 2503">
            <a:extLst>
              <a:ext uri="{FF2B5EF4-FFF2-40B4-BE49-F238E27FC236}">
                <a16:creationId xmlns:a16="http://schemas.microsoft.com/office/drawing/2014/main" id="{5BA39165-63AD-41F2-89C5-D0FD774FF420}"/>
              </a:ext>
            </a:extLst>
          </p:cNvPr>
          <p:cNvSpPr/>
          <p:nvPr/>
        </p:nvSpPr>
        <p:spPr>
          <a:xfrm>
            <a:off x="9175748" y="11388828"/>
            <a:ext cx="25407" cy="170502"/>
          </a:xfrm>
          <a:custGeom>
            <a:avLst/>
            <a:gdLst>
              <a:gd name="connsiteX0" fmla="*/ 2 w 25407"/>
              <a:gd name="connsiteY0" fmla="*/ 1485 h 170502"/>
              <a:gd name="connsiteX1" fmla="*/ 23815 w 25407"/>
              <a:gd name="connsiteY1" fmla="*/ 91972 h 170502"/>
              <a:gd name="connsiteX2" fmla="*/ 22227 w 25407"/>
              <a:gd name="connsiteY2" fmla="*/ 169760 h 170502"/>
              <a:gd name="connsiteX3" fmla="*/ 2 w 25407"/>
              <a:gd name="connsiteY3" fmla="*/ 1485 h 17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7" h="170502">
                <a:moveTo>
                  <a:pt x="2" y="1485"/>
                </a:moveTo>
                <a:cubicBezTo>
                  <a:pt x="267" y="-11480"/>
                  <a:pt x="20111" y="63926"/>
                  <a:pt x="23815" y="91972"/>
                </a:cubicBezTo>
                <a:cubicBezTo>
                  <a:pt x="27519" y="120018"/>
                  <a:pt x="23815" y="177698"/>
                  <a:pt x="22227" y="169760"/>
                </a:cubicBezTo>
                <a:cubicBezTo>
                  <a:pt x="20639" y="161822"/>
                  <a:pt x="-263" y="14450"/>
                  <a:pt x="2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5" name="フリーフォーム: 図形 2504">
            <a:extLst>
              <a:ext uri="{FF2B5EF4-FFF2-40B4-BE49-F238E27FC236}">
                <a16:creationId xmlns:a16="http://schemas.microsoft.com/office/drawing/2014/main" id="{9D766CE4-879A-407E-AD7E-FDF381721EB2}"/>
              </a:ext>
            </a:extLst>
          </p:cNvPr>
          <p:cNvSpPr/>
          <p:nvPr/>
        </p:nvSpPr>
        <p:spPr>
          <a:xfrm>
            <a:off x="9212069" y="11401062"/>
            <a:ext cx="44714" cy="172412"/>
          </a:xfrm>
          <a:custGeom>
            <a:avLst/>
            <a:gdLst>
              <a:gd name="connsiteX0" fmla="*/ 194 w 44714"/>
              <a:gd name="connsiteY0" fmla="*/ 363 h 172412"/>
              <a:gd name="connsiteX1" fmla="*/ 20831 w 44714"/>
              <a:gd name="connsiteY1" fmla="*/ 114663 h 172412"/>
              <a:gd name="connsiteX2" fmla="*/ 44644 w 44714"/>
              <a:gd name="connsiteY2" fmla="*/ 171813 h 172412"/>
              <a:gd name="connsiteX3" fmla="*/ 12894 w 44714"/>
              <a:gd name="connsiteY3" fmla="*/ 81326 h 172412"/>
              <a:gd name="connsiteX4" fmla="*/ 194 w 44714"/>
              <a:gd name="connsiteY4" fmla="*/ 363 h 1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14" h="172412">
                <a:moveTo>
                  <a:pt x="194" y="363"/>
                </a:moveTo>
                <a:cubicBezTo>
                  <a:pt x="1517" y="5919"/>
                  <a:pt x="13423" y="86088"/>
                  <a:pt x="20831" y="114663"/>
                </a:cubicBezTo>
                <a:cubicBezTo>
                  <a:pt x="28239" y="143238"/>
                  <a:pt x="45967" y="177369"/>
                  <a:pt x="44644" y="171813"/>
                </a:cubicBezTo>
                <a:cubicBezTo>
                  <a:pt x="43321" y="166257"/>
                  <a:pt x="21361" y="108314"/>
                  <a:pt x="12894" y="81326"/>
                </a:cubicBezTo>
                <a:cubicBezTo>
                  <a:pt x="4427" y="54338"/>
                  <a:pt x="-1129" y="-5193"/>
                  <a:pt x="194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6" name="フリーフォーム: 図形 2505">
            <a:extLst>
              <a:ext uri="{FF2B5EF4-FFF2-40B4-BE49-F238E27FC236}">
                <a16:creationId xmlns:a16="http://schemas.microsoft.com/office/drawing/2014/main" id="{D0A7F88A-0F0A-40B8-82E5-6FDB911E0E19}"/>
              </a:ext>
            </a:extLst>
          </p:cNvPr>
          <p:cNvSpPr/>
          <p:nvPr/>
        </p:nvSpPr>
        <p:spPr>
          <a:xfrm>
            <a:off x="1481633" y="7497494"/>
            <a:ext cx="136627" cy="445569"/>
          </a:xfrm>
          <a:custGeom>
            <a:avLst/>
            <a:gdLst>
              <a:gd name="connsiteX0" fmla="*/ 127034 w 136627"/>
              <a:gd name="connsiteY0" fmla="*/ 12439 h 445569"/>
              <a:gd name="connsiteX1" fmla="*/ 34 w 136627"/>
              <a:gd name="connsiteY1" fmla="*/ 444239 h 445569"/>
              <a:gd name="connsiteX2" fmla="*/ 114334 w 136627"/>
              <a:gd name="connsiteY2" fmla="*/ 143673 h 445569"/>
              <a:gd name="connsiteX3" fmla="*/ 127034 w 136627"/>
              <a:gd name="connsiteY3" fmla="*/ 12439 h 44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27" h="445569">
                <a:moveTo>
                  <a:pt x="127034" y="12439"/>
                </a:moveTo>
                <a:cubicBezTo>
                  <a:pt x="107984" y="62533"/>
                  <a:pt x="2151" y="422367"/>
                  <a:pt x="34" y="444239"/>
                </a:cubicBezTo>
                <a:cubicBezTo>
                  <a:pt x="-2083" y="466111"/>
                  <a:pt x="94578" y="212112"/>
                  <a:pt x="114334" y="143673"/>
                </a:cubicBezTo>
                <a:cubicBezTo>
                  <a:pt x="134090" y="75234"/>
                  <a:pt x="146084" y="-37655"/>
                  <a:pt x="127034" y="12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7" name="フリーフォーム: 図形 2506">
            <a:extLst>
              <a:ext uri="{FF2B5EF4-FFF2-40B4-BE49-F238E27FC236}">
                <a16:creationId xmlns:a16="http://schemas.microsoft.com/office/drawing/2014/main" id="{3254FA55-F5A9-4C6B-92D4-B01CEF9B1C6A}"/>
              </a:ext>
            </a:extLst>
          </p:cNvPr>
          <p:cNvSpPr/>
          <p:nvPr/>
        </p:nvSpPr>
        <p:spPr>
          <a:xfrm>
            <a:off x="856550" y="8907802"/>
            <a:ext cx="517930" cy="992939"/>
          </a:xfrm>
          <a:custGeom>
            <a:avLst/>
            <a:gdLst>
              <a:gd name="connsiteX0" fmla="*/ 517167 w 517930"/>
              <a:gd name="connsiteY0" fmla="*/ 1248 h 992939"/>
              <a:gd name="connsiteX1" fmla="*/ 379583 w 517930"/>
              <a:gd name="connsiteY1" fmla="*/ 126131 h 992939"/>
              <a:gd name="connsiteX2" fmla="*/ 324550 w 517930"/>
              <a:gd name="connsiteY2" fmla="*/ 306048 h 992939"/>
              <a:gd name="connsiteX3" fmla="*/ 206017 w 517930"/>
              <a:gd name="connsiteY3" fmla="*/ 585448 h 992939"/>
              <a:gd name="connsiteX4" fmla="*/ 159450 w 517930"/>
              <a:gd name="connsiteY4" fmla="*/ 644715 h 992939"/>
              <a:gd name="connsiteX5" fmla="*/ 142517 w 517930"/>
              <a:gd name="connsiteY5" fmla="*/ 752665 h 992939"/>
              <a:gd name="connsiteX6" fmla="*/ 70550 w 517930"/>
              <a:gd name="connsiteY6" fmla="*/ 839448 h 992939"/>
              <a:gd name="connsiteX7" fmla="*/ 2817 w 517930"/>
              <a:gd name="connsiteY7" fmla="*/ 989731 h 992939"/>
              <a:gd name="connsiteX8" fmla="*/ 170033 w 517930"/>
              <a:gd name="connsiteY8" fmla="*/ 684931 h 992939"/>
              <a:gd name="connsiteX9" fmla="*/ 242000 w 517930"/>
              <a:gd name="connsiteY9" fmla="*/ 433048 h 992939"/>
              <a:gd name="connsiteX10" fmla="*/ 426150 w 517930"/>
              <a:gd name="connsiteY10" fmla="*/ 83798 h 992939"/>
              <a:gd name="connsiteX11" fmla="*/ 517167 w 517930"/>
              <a:gd name="connsiteY11" fmla="*/ 1248 h 99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7930" h="992939">
                <a:moveTo>
                  <a:pt x="517167" y="1248"/>
                </a:moveTo>
                <a:cubicBezTo>
                  <a:pt x="509406" y="8304"/>
                  <a:pt x="411686" y="75331"/>
                  <a:pt x="379583" y="126131"/>
                </a:cubicBezTo>
                <a:cubicBezTo>
                  <a:pt x="347480" y="176931"/>
                  <a:pt x="353478" y="229495"/>
                  <a:pt x="324550" y="306048"/>
                </a:cubicBezTo>
                <a:cubicBezTo>
                  <a:pt x="295622" y="382601"/>
                  <a:pt x="233534" y="529004"/>
                  <a:pt x="206017" y="585448"/>
                </a:cubicBezTo>
                <a:cubicBezTo>
                  <a:pt x="178500" y="641892"/>
                  <a:pt x="170033" y="616846"/>
                  <a:pt x="159450" y="644715"/>
                </a:cubicBezTo>
                <a:cubicBezTo>
                  <a:pt x="148867" y="672584"/>
                  <a:pt x="157334" y="720210"/>
                  <a:pt x="142517" y="752665"/>
                </a:cubicBezTo>
                <a:cubicBezTo>
                  <a:pt x="127700" y="785120"/>
                  <a:pt x="93833" y="799937"/>
                  <a:pt x="70550" y="839448"/>
                </a:cubicBezTo>
                <a:cubicBezTo>
                  <a:pt x="47267" y="878959"/>
                  <a:pt x="-13763" y="1015484"/>
                  <a:pt x="2817" y="989731"/>
                </a:cubicBezTo>
                <a:cubicBezTo>
                  <a:pt x="19397" y="963978"/>
                  <a:pt x="130169" y="777711"/>
                  <a:pt x="170033" y="684931"/>
                </a:cubicBezTo>
                <a:cubicBezTo>
                  <a:pt x="209897" y="592151"/>
                  <a:pt x="199314" y="533237"/>
                  <a:pt x="242000" y="433048"/>
                </a:cubicBezTo>
                <a:cubicBezTo>
                  <a:pt x="284686" y="332859"/>
                  <a:pt x="380289" y="151179"/>
                  <a:pt x="426150" y="83798"/>
                </a:cubicBezTo>
                <a:cubicBezTo>
                  <a:pt x="472011" y="16418"/>
                  <a:pt x="524928" y="-5808"/>
                  <a:pt x="517167" y="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8" name="フリーフォーム: 図形 2507">
            <a:extLst>
              <a:ext uri="{FF2B5EF4-FFF2-40B4-BE49-F238E27FC236}">
                <a16:creationId xmlns:a16="http://schemas.microsoft.com/office/drawing/2014/main" id="{36831603-BB52-4421-9B26-7B3326698580}"/>
              </a:ext>
            </a:extLst>
          </p:cNvPr>
          <p:cNvSpPr/>
          <p:nvPr/>
        </p:nvSpPr>
        <p:spPr>
          <a:xfrm>
            <a:off x="922145" y="9010890"/>
            <a:ext cx="438939" cy="881119"/>
          </a:xfrm>
          <a:custGeom>
            <a:avLst/>
            <a:gdLst>
              <a:gd name="connsiteX0" fmla="*/ 438872 w 438939"/>
              <a:gd name="connsiteY0" fmla="*/ 1877 h 881119"/>
              <a:gd name="connsiteX1" fmla="*/ 305522 w 438939"/>
              <a:gd name="connsiteY1" fmla="*/ 243177 h 881119"/>
              <a:gd name="connsiteX2" fmla="*/ 252605 w 438939"/>
              <a:gd name="connsiteY2" fmla="*/ 444260 h 881119"/>
              <a:gd name="connsiteX3" fmla="*/ 161588 w 438939"/>
              <a:gd name="connsiteY3" fmla="*/ 518343 h 881119"/>
              <a:gd name="connsiteX4" fmla="*/ 140422 w 438939"/>
              <a:gd name="connsiteY4" fmla="*/ 617827 h 881119"/>
              <a:gd name="connsiteX5" fmla="*/ 140422 w 438939"/>
              <a:gd name="connsiteY5" fmla="*/ 664393 h 881119"/>
              <a:gd name="connsiteX6" fmla="*/ 51522 w 438939"/>
              <a:gd name="connsiteY6" fmla="*/ 780810 h 881119"/>
              <a:gd name="connsiteX7" fmla="*/ 2838 w 438939"/>
              <a:gd name="connsiteY7" fmla="*/ 876060 h 881119"/>
              <a:gd name="connsiteX8" fmla="*/ 134072 w 438939"/>
              <a:gd name="connsiteY8" fmla="*/ 619943 h 881119"/>
              <a:gd name="connsiteX9" fmla="*/ 225088 w 438939"/>
              <a:gd name="connsiteY9" fmla="*/ 423093 h 881119"/>
              <a:gd name="connsiteX10" fmla="*/ 322455 w 438939"/>
              <a:gd name="connsiteY10" fmla="*/ 145810 h 881119"/>
              <a:gd name="connsiteX11" fmla="*/ 438872 w 438939"/>
              <a:gd name="connsiteY11" fmla="*/ 1877 h 8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39" h="881119">
                <a:moveTo>
                  <a:pt x="438872" y="1877"/>
                </a:moveTo>
                <a:cubicBezTo>
                  <a:pt x="436050" y="18105"/>
                  <a:pt x="336566" y="169447"/>
                  <a:pt x="305522" y="243177"/>
                </a:cubicBezTo>
                <a:cubicBezTo>
                  <a:pt x="274478" y="316907"/>
                  <a:pt x="276594" y="398399"/>
                  <a:pt x="252605" y="444260"/>
                </a:cubicBezTo>
                <a:cubicBezTo>
                  <a:pt x="228616" y="490121"/>
                  <a:pt x="180285" y="489415"/>
                  <a:pt x="161588" y="518343"/>
                </a:cubicBezTo>
                <a:cubicBezTo>
                  <a:pt x="142891" y="547271"/>
                  <a:pt x="143950" y="593485"/>
                  <a:pt x="140422" y="617827"/>
                </a:cubicBezTo>
                <a:cubicBezTo>
                  <a:pt x="136894" y="642169"/>
                  <a:pt x="155239" y="637229"/>
                  <a:pt x="140422" y="664393"/>
                </a:cubicBezTo>
                <a:cubicBezTo>
                  <a:pt x="125605" y="691557"/>
                  <a:pt x="74453" y="745532"/>
                  <a:pt x="51522" y="780810"/>
                </a:cubicBezTo>
                <a:cubicBezTo>
                  <a:pt x="28591" y="816088"/>
                  <a:pt x="-10920" y="902871"/>
                  <a:pt x="2838" y="876060"/>
                </a:cubicBezTo>
                <a:cubicBezTo>
                  <a:pt x="16596" y="849249"/>
                  <a:pt x="97030" y="695438"/>
                  <a:pt x="134072" y="619943"/>
                </a:cubicBezTo>
                <a:cubicBezTo>
                  <a:pt x="171114" y="544449"/>
                  <a:pt x="193691" y="502115"/>
                  <a:pt x="225088" y="423093"/>
                </a:cubicBezTo>
                <a:cubicBezTo>
                  <a:pt x="256485" y="344071"/>
                  <a:pt x="289294" y="213543"/>
                  <a:pt x="322455" y="145810"/>
                </a:cubicBezTo>
                <a:cubicBezTo>
                  <a:pt x="355616" y="78077"/>
                  <a:pt x="441694" y="-14351"/>
                  <a:pt x="438872" y="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9" name="フリーフォーム: 図形 2508">
            <a:extLst>
              <a:ext uri="{FF2B5EF4-FFF2-40B4-BE49-F238E27FC236}">
                <a16:creationId xmlns:a16="http://schemas.microsoft.com/office/drawing/2014/main" id="{80B1348F-D6F5-470B-AE60-0288463BC222}"/>
              </a:ext>
            </a:extLst>
          </p:cNvPr>
          <p:cNvSpPr/>
          <p:nvPr/>
        </p:nvSpPr>
        <p:spPr>
          <a:xfrm>
            <a:off x="673233" y="9882571"/>
            <a:ext cx="253966" cy="549397"/>
          </a:xfrm>
          <a:custGeom>
            <a:avLst/>
            <a:gdLst>
              <a:gd name="connsiteX0" fmla="*/ 253867 w 253966"/>
              <a:gd name="connsiteY0" fmla="*/ 146 h 549397"/>
              <a:gd name="connsiteX1" fmla="*/ 61250 w 253966"/>
              <a:gd name="connsiteY1" fmla="*/ 387496 h 549397"/>
              <a:gd name="connsiteX2" fmla="*/ 1984 w 253966"/>
              <a:gd name="connsiteY2" fmla="*/ 548362 h 549397"/>
              <a:gd name="connsiteX3" fmla="*/ 33734 w 253966"/>
              <a:gd name="connsiteY3" fmla="*/ 434062 h 549397"/>
              <a:gd name="connsiteX4" fmla="*/ 253867 w 253966"/>
              <a:gd name="connsiteY4" fmla="*/ 146 h 54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66" h="549397">
                <a:moveTo>
                  <a:pt x="253867" y="146"/>
                </a:moveTo>
                <a:cubicBezTo>
                  <a:pt x="258453" y="-7615"/>
                  <a:pt x="103230" y="296127"/>
                  <a:pt x="61250" y="387496"/>
                </a:cubicBezTo>
                <a:cubicBezTo>
                  <a:pt x="19270" y="478865"/>
                  <a:pt x="6570" y="540601"/>
                  <a:pt x="1984" y="548362"/>
                </a:cubicBezTo>
                <a:cubicBezTo>
                  <a:pt x="-2602" y="556123"/>
                  <a:pt x="-1897" y="520493"/>
                  <a:pt x="33734" y="434062"/>
                </a:cubicBezTo>
                <a:cubicBezTo>
                  <a:pt x="69364" y="347632"/>
                  <a:pt x="249281" y="7907"/>
                  <a:pt x="25386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0" name="フリーフォーム: 図形 2509">
            <a:extLst>
              <a:ext uri="{FF2B5EF4-FFF2-40B4-BE49-F238E27FC236}">
                <a16:creationId xmlns:a16="http://schemas.microsoft.com/office/drawing/2014/main" id="{F88F1FFF-A3C8-4BA8-84B3-E8F829620D9F}"/>
              </a:ext>
            </a:extLst>
          </p:cNvPr>
          <p:cNvSpPr/>
          <p:nvPr/>
        </p:nvSpPr>
        <p:spPr>
          <a:xfrm>
            <a:off x="451884" y="9883698"/>
            <a:ext cx="404934" cy="976431"/>
          </a:xfrm>
          <a:custGeom>
            <a:avLst/>
            <a:gdLst>
              <a:gd name="connsiteX0" fmla="*/ 403249 w 404934"/>
              <a:gd name="connsiteY0" fmla="*/ 7485 h 976431"/>
              <a:gd name="connsiteX1" fmla="*/ 170416 w 404934"/>
              <a:gd name="connsiteY1" fmla="*/ 534535 h 976431"/>
              <a:gd name="connsiteX2" fmla="*/ 7433 w 404934"/>
              <a:gd name="connsiteY2" fmla="*/ 957869 h 976431"/>
              <a:gd name="connsiteX3" fmla="*/ 32833 w 404934"/>
              <a:gd name="connsiteY3" fmla="*/ 881669 h 976431"/>
              <a:gd name="connsiteX4" fmla="*/ 79399 w 404934"/>
              <a:gd name="connsiteY4" fmla="*/ 705985 h 976431"/>
              <a:gd name="connsiteX5" fmla="*/ 263549 w 404934"/>
              <a:gd name="connsiteY5" fmla="*/ 257252 h 976431"/>
              <a:gd name="connsiteX6" fmla="*/ 403249 w 404934"/>
              <a:gd name="connsiteY6" fmla="*/ 7485 h 97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34" h="976431">
                <a:moveTo>
                  <a:pt x="403249" y="7485"/>
                </a:moveTo>
                <a:cubicBezTo>
                  <a:pt x="387727" y="53699"/>
                  <a:pt x="236385" y="376138"/>
                  <a:pt x="170416" y="534535"/>
                </a:cubicBezTo>
                <a:cubicBezTo>
                  <a:pt x="104447" y="692932"/>
                  <a:pt x="30363" y="900013"/>
                  <a:pt x="7433" y="957869"/>
                </a:cubicBezTo>
                <a:cubicBezTo>
                  <a:pt x="-15497" y="1015725"/>
                  <a:pt x="20839" y="923650"/>
                  <a:pt x="32833" y="881669"/>
                </a:cubicBezTo>
                <a:cubicBezTo>
                  <a:pt x="44827" y="839688"/>
                  <a:pt x="40946" y="810054"/>
                  <a:pt x="79399" y="705985"/>
                </a:cubicBezTo>
                <a:cubicBezTo>
                  <a:pt x="117852" y="601916"/>
                  <a:pt x="203577" y="375080"/>
                  <a:pt x="263549" y="257252"/>
                </a:cubicBezTo>
                <a:cubicBezTo>
                  <a:pt x="323521" y="139424"/>
                  <a:pt x="418771" y="-38729"/>
                  <a:pt x="403249" y="7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1" name="フリーフォーム: 図形 2510">
            <a:extLst>
              <a:ext uri="{FF2B5EF4-FFF2-40B4-BE49-F238E27FC236}">
                <a16:creationId xmlns:a16="http://schemas.microsoft.com/office/drawing/2014/main" id="{822BCA9F-170E-4598-912A-BC7BB7C5043A}"/>
              </a:ext>
            </a:extLst>
          </p:cNvPr>
          <p:cNvSpPr/>
          <p:nvPr/>
        </p:nvSpPr>
        <p:spPr>
          <a:xfrm>
            <a:off x="387875" y="10418141"/>
            <a:ext cx="287512" cy="818151"/>
          </a:xfrm>
          <a:custGeom>
            <a:avLst/>
            <a:gdLst>
              <a:gd name="connsiteX0" fmla="*/ 287342 w 287512"/>
              <a:gd name="connsiteY0" fmla="*/ 92 h 818151"/>
              <a:gd name="connsiteX1" fmla="*/ 35458 w 287512"/>
              <a:gd name="connsiteY1" fmla="*/ 654142 h 818151"/>
              <a:gd name="connsiteX2" fmla="*/ 5825 w 287512"/>
              <a:gd name="connsiteY2" fmla="*/ 817126 h 818151"/>
              <a:gd name="connsiteX3" fmla="*/ 73558 w 287512"/>
              <a:gd name="connsiteY3" fmla="*/ 607576 h 818151"/>
              <a:gd name="connsiteX4" fmla="*/ 287342 w 287512"/>
              <a:gd name="connsiteY4" fmla="*/ 92 h 81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512" h="818151">
                <a:moveTo>
                  <a:pt x="287342" y="92"/>
                </a:moveTo>
                <a:cubicBezTo>
                  <a:pt x="280992" y="7853"/>
                  <a:pt x="82377" y="517970"/>
                  <a:pt x="35458" y="654142"/>
                </a:cubicBezTo>
                <a:cubicBezTo>
                  <a:pt x="-11461" y="790314"/>
                  <a:pt x="-525" y="824887"/>
                  <a:pt x="5825" y="817126"/>
                </a:cubicBezTo>
                <a:cubicBezTo>
                  <a:pt x="12175" y="809365"/>
                  <a:pt x="26286" y="740926"/>
                  <a:pt x="73558" y="607576"/>
                </a:cubicBezTo>
                <a:cubicBezTo>
                  <a:pt x="120830" y="474226"/>
                  <a:pt x="293692" y="-7669"/>
                  <a:pt x="28734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2" name="フリーフォーム: 図形 2511">
            <a:extLst>
              <a:ext uri="{FF2B5EF4-FFF2-40B4-BE49-F238E27FC236}">
                <a16:creationId xmlns:a16="http://schemas.microsoft.com/office/drawing/2014/main" id="{99A0D299-7806-4197-9337-14A9173381AB}"/>
              </a:ext>
            </a:extLst>
          </p:cNvPr>
          <p:cNvSpPr/>
          <p:nvPr/>
        </p:nvSpPr>
        <p:spPr>
          <a:xfrm>
            <a:off x="241152" y="10777068"/>
            <a:ext cx="225841" cy="815597"/>
          </a:xfrm>
          <a:custGeom>
            <a:avLst/>
            <a:gdLst>
              <a:gd name="connsiteX0" fmla="*/ 222398 w 225841"/>
              <a:gd name="connsiteY0" fmla="*/ 7349 h 815597"/>
              <a:gd name="connsiteX1" fmla="*/ 23431 w 225841"/>
              <a:gd name="connsiteY1" fmla="*/ 716432 h 815597"/>
              <a:gd name="connsiteX2" fmla="*/ 4381 w 225841"/>
              <a:gd name="connsiteY2" fmla="*/ 803215 h 815597"/>
              <a:gd name="connsiteX3" fmla="*/ 27665 w 225841"/>
              <a:gd name="connsiteY3" fmla="*/ 650815 h 815597"/>
              <a:gd name="connsiteX4" fmla="*/ 139848 w 225841"/>
              <a:gd name="connsiteY4" fmla="*/ 362949 h 815597"/>
              <a:gd name="connsiteX5" fmla="*/ 222398 w 225841"/>
              <a:gd name="connsiteY5" fmla="*/ 7349 h 8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41" h="815597">
                <a:moveTo>
                  <a:pt x="222398" y="7349"/>
                </a:moveTo>
                <a:cubicBezTo>
                  <a:pt x="202995" y="66263"/>
                  <a:pt x="59767" y="583788"/>
                  <a:pt x="23431" y="716432"/>
                </a:cubicBezTo>
                <a:cubicBezTo>
                  <a:pt x="-12905" y="849076"/>
                  <a:pt x="3675" y="814151"/>
                  <a:pt x="4381" y="803215"/>
                </a:cubicBezTo>
                <a:cubicBezTo>
                  <a:pt x="5087" y="792279"/>
                  <a:pt x="5087" y="724193"/>
                  <a:pt x="27665" y="650815"/>
                </a:cubicBezTo>
                <a:cubicBezTo>
                  <a:pt x="50243" y="577437"/>
                  <a:pt x="105276" y="465960"/>
                  <a:pt x="139848" y="362949"/>
                </a:cubicBezTo>
                <a:cubicBezTo>
                  <a:pt x="174420" y="259938"/>
                  <a:pt x="241801" y="-51565"/>
                  <a:pt x="222398" y="7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3" name="フリーフォーム: 図形 2512">
            <a:extLst>
              <a:ext uri="{FF2B5EF4-FFF2-40B4-BE49-F238E27FC236}">
                <a16:creationId xmlns:a16="http://schemas.microsoft.com/office/drawing/2014/main" id="{9A4FD310-FFF6-4674-883E-3E4F2F0EE322}"/>
              </a:ext>
            </a:extLst>
          </p:cNvPr>
          <p:cNvSpPr/>
          <p:nvPr/>
        </p:nvSpPr>
        <p:spPr>
          <a:xfrm>
            <a:off x="308168" y="11257527"/>
            <a:ext cx="87948" cy="319745"/>
          </a:xfrm>
          <a:custGeom>
            <a:avLst/>
            <a:gdLst>
              <a:gd name="connsiteX0" fmla="*/ 87649 w 87948"/>
              <a:gd name="connsiteY0" fmla="*/ 7373 h 319745"/>
              <a:gd name="connsiteX1" fmla="*/ 5099 w 87948"/>
              <a:gd name="connsiteY1" fmla="*/ 312173 h 319745"/>
              <a:gd name="connsiteX2" fmla="*/ 11449 w 87948"/>
              <a:gd name="connsiteY2" fmla="*/ 216923 h 319745"/>
              <a:gd name="connsiteX3" fmla="*/ 32615 w 87948"/>
              <a:gd name="connsiteY3" fmla="*/ 102623 h 319745"/>
              <a:gd name="connsiteX4" fmla="*/ 87649 w 87948"/>
              <a:gd name="connsiteY4" fmla="*/ 7373 h 3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48" h="319745">
                <a:moveTo>
                  <a:pt x="87649" y="7373"/>
                </a:moveTo>
                <a:cubicBezTo>
                  <a:pt x="83063" y="42298"/>
                  <a:pt x="17799" y="277248"/>
                  <a:pt x="5099" y="312173"/>
                </a:cubicBezTo>
                <a:cubicBezTo>
                  <a:pt x="-7601" y="347098"/>
                  <a:pt x="6863" y="251848"/>
                  <a:pt x="11449" y="216923"/>
                </a:cubicBezTo>
                <a:cubicBezTo>
                  <a:pt x="16035" y="181998"/>
                  <a:pt x="22384" y="134020"/>
                  <a:pt x="32615" y="102623"/>
                </a:cubicBezTo>
                <a:cubicBezTo>
                  <a:pt x="42845" y="71226"/>
                  <a:pt x="92235" y="-27552"/>
                  <a:pt x="87649" y="7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4" name="フリーフォーム: 図形 2513">
            <a:extLst>
              <a:ext uri="{FF2B5EF4-FFF2-40B4-BE49-F238E27FC236}">
                <a16:creationId xmlns:a16="http://schemas.microsoft.com/office/drawing/2014/main" id="{9B106253-847A-459E-AC95-F4C0D244F043}"/>
              </a:ext>
            </a:extLst>
          </p:cNvPr>
          <p:cNvSpPr/>
          <p:nvPr/>
        </p:nvSpPr>
        <p:spPr>
          <a:xfrm>
            <a:off x="468760" y="11252561"/>
            <a:ext cx="120123" cy="339444"/>
          </a:xfrm>
          <a:custGeom>
            <a:avLst/>
            <a:gdLst>
              <a:gd name="connsiteX0" fmla="*/ 3257 w 120123"/>
              <a:gd name="connsiteY0" fmla="*/ 3872 h 339444"/>
              <a:gd name="connsiteX1" fmla="*/ 119673 w 120123"/>
              <a:gd name="connsiteY1" fmla="*/ 336189 h 339444"/>
              <a:gd name="connsiteX2" fmla="*/ 41357 w 120123"/>
              <a:gd name="connsiteY2" fmla="*/ 164739 h 339444"/>
              <a:gd name="connsiteX3" fmla="*/ 3257 w 120123"/>
              <a:gd name="connsiteY3" fmla="*/ 3872 h 3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23" h="339444">
                <a:moveTo>
                  <a:pt x="3257" y="3872"/>
                </a:moveTo>
                <a:cubicBezTo>
                  <a:pt x="16310" y="32447"/>
                  <a:pt x="113323" y="309378"/>
                  <a:pt x="119673" y="336189"/>
                </a:cubicBezTo>
                <a:cubicBezTo>
                  <a:pt x="126023" y="363000"/>
                  <a:pt x="63582" y="216950"/>
                  <a:pt x="41357" y="164739"/>
                </a:cubicBezTo>
                <a:cubicBezTo>
                  <a:pt x="19132" y="112528"/>
                  <a:pt x="-9796" y="-24703"/>
                  <a:pt x="3257" y="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5" name="フリーフォーム: 図形 2514">
            <a:extLst>
              <a:ext uri="{FF2B5EF4-FFF2-40B4-BE49-F238E27FC236}">
                <a16:creationId xmlns:a16="http://schemas.microsoft.com/office/drawing/2014/main" id="{B039E365-8336-4B85-8698-51FC7AF49BB4}"/>
              </a:ext>
            </a:extLst>
          </p:cNvPr>
          <p:cNvSpPr/>
          <p:nvPr/>
        </p:nvSpPr>
        <p:spPr>
          <a:xfrm>
            <a:off x="376136" y="11279291"/>
            <a:ext cx="138690" cy="315127"/>
          </a:xfrm>
          <a:custGeom>
            <a:avLst/>
            <a:gdLst>
              <a:gd name="connsiteX0" fmla="*/ 9097 w 138690"/>
              <a:gd name="connsiteY0" fmla="*/ 11009 h 315127"/>
              <a:gd name="connsiteX1" fmla="*/ 138214 w 138690"/>
              <a:gd name="connsiteY1" fmla="*/ 311576 h 315127"/>
              <a:gd name="connsiteX2" fmla="*/ 51431 w 138690"/>
              <a:gd name="connsiteY2" fmla="*/ 169759 h 315127"/>
              <a:gd name="connsiteX3" fmla="*/ 15447 w 138690"/>
              <a:gd name="connsiteY3" fmla="*/ 74509 h 315127"/>
              <a:gd name="connsiteX4" fmla="*/ 9097 w 138690"/>
              <a:gd name="connsiteY4" fmla="*/ 11009 h 3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90" h="315127">
                <a:moveTo>
                  <a:pt x="9097" y="11009"/>
                </a:moveTo>
                <a:cubicBezTo>
                  <a:pt x="29558" y="50520"/>
                  <a:pt x="131158" y="285118"/>
                  <a:pt x="138214" y="311576"/>
                </a:cubicBezTo>
                <a:cubicBezTo>
                  <a:pt x="145270" y="338034"/>
                  <a:pt x="71892" y="209270"/>
                  <a:pt x="51431" y="169759"/>
                </a:cubicBezTo>
                <a:cubicBezTo>
                  <a:pt x="30970" y="130248"/>
                  <a:pt x="22855" y="99909"/>
                  <a:pt x="15447" y="74509"/>
                </a:cubicBezTo>
                <a:cubicBezTo>
                  <a:pt x="8039" y="49109"/>
                  <a:pt x="-11364" y="-28502"/>
                  <a:pt x="9097" y="1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6" name="フリーフォーム: 図形 2515">
            <a:extLst>
              <a:ext uri="{FF2B5EF4-FFF2-40B4-BE49-F238E27FC236}">
                <a16:creationId xmlns:a16="http://schemas.microsoft.com/office/drawing/2014/main" id="{22E7A289-893A-4838-9A1A-66C9B0B2450B}"/>
              </a:ext>
            </a:extLst>
          </p:cNvPr>
          <p:cNvSpPr/>
          <p:nvPr/>
        </p:nvSpPr>
        <p:spPr>
          <a:xfrm>
            <a:off x="466391" y="10420849"/>
            <a:ext cx="289824" cy="855538"/>
          </a:xfrm>
          <a:custGeom>
            <a:avLst/>
            <a:gdLst>
              <a:gd name="connsiteX0" fmla="*/ 20442 w 289824"/>
              <a:gd name="connsiteY0" fmla="*/ 827118 h 855538"/>
              <a:gd name="connsiteX1" fmla="*/ 20442 w 289824"/>
              <a:gd name="connsiteY1" fmla="*/ 721284 h 855538"/>
              <a:gd name="connsiteX2" fmla="*/ 202476 w 289824"/>
              <a:gd name="connsiteY2" fmla="*/ 175184 h 855538"/>
              <a:gd name="connsiteX3" fmla="*/ 289259 w 289824"/>
              <a:gd name="connsiteY3" fmla="*/ 3734 h 855538"/>
              <a:gd name="connsiteX4" fmla="*/ 164376 w 289824"/>
              <a:gd name="connsiteY4" fmla="*/ 304301 h 855538"/>
              <a:gd name="connsiteX5" fmla="*/ 20442 w 289824"/>
              <a:gd name="connsiteY5" fmla="*/ 827118 h 85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24" h="855538">
                <a:moveTo>
                  <a:pt x="20442" y="827118"/>
                </a:moveTo>
                <a:cubicBezTo>
                  <a:pt x="-3547" y="896615"/>
                  <a:pt x="-9897" y="829940"/>
                  <a:pt x="20442" y="721284"/>
                </a:cubicBezTo>
                <a:cubicBezTo>
                  <a:pt x="50781" y="612628"/>
                  <a:pt x="157673" y="294776"/>
                  <a:pt x="202476" y="175184"/>
                </a:cubicBezTo>
                <a:cubicBezTo>
                  <a:pt x="247279" y="55592"/>
                  <a:pt x="295609" y="-17785"/>
                  <a:pt x="289259" y="3734"/>
                </a:cubicBezTo>
                <a:cubicBezTo>
                  <a:pt x="282909" y="25253"/>
                  <a:pt x="210590" y="169893"/>
                  <a:pt x="164376" y="304301"/>
                </a:cubicBezTo>
                <a:cubicBezTo>
                  <a:pt x="118162" y="438709"/>
                  <a:pt x="44431" y="757621"/>
                  <a:pt x="20442" y="827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7" name="フリーフォーム: 図形 2516">
            <a:extLst>
              <a:ext uri="{FF2B5EF4-FFF2-40B4-BE49-F238E27FC236}">
                <a16:creationId xmlns:a16="http://schemas.microsoft.com/office/drawing/2014/main" id="{7031F820-EF16-458A-9E1E-9CBD44D7F4B9}"/>
              </a:ext>
            </a:extLst>
          </p:cNvPr>
          <p:cNvSpPr/>
          <p:nvPr/>
        </p:nvSpPr>
        <p:spPr>
          <a:xfrm>
            <a:off x="573555" y="10071083"/>
            <a:ext cx="400233" cy="1206530"/>
          </a:xfrm>
          <a:custGeom>
            <a:avLst/>
            <a:gdLst>
              <a:gd name="connsiteX0" fmla="*/ 62 w 400233"/>
              <a:gd name="connsiteY0" fmla="*/ 1206517 h 1206530"/>
              <a:gd name="connsiteX1" fmla="*/ 199028 w 400233"/>
              <a:gd name="connsiteY1" fmla="*/ 347150 h 1206530"/>
              <a:gd name="connsiteX2" fmla="*/ 224428 w 400233"/>
              <a:gd name="connsiteY2" fmla="*/ 241317 h 1206530"/>
              <a:gd name="connsiteX3" fmla="*/ 400112 w 400233"/>
              <a:gd name="connsiteY3" fmla="*/ 17 h 1206530"/>
              <a:gd name="connsiteX4" fmla="*/ 194795 w 400233"/>
              <a:gd name="connsiteY4" fmla="*/ 254017 h 1206530"/>
              <a:gd name="connsiteX5" fmla="*/ 177862 w 400233"/>
              <a:gd name="connsiteY5" fmla="*/ 368317 h 1206530"/>
              <a:gd name="connsiteX6" fmla="*/ 62 w 400233"/>
              <a:gd name="connsiteY6" fmla="*/ 1206517 h 12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233" h="1206530">
                <a:moveTo>
                  <a:pt x="62" y="1206517"/>
                </a:moveTo>
                <a:cubicBezTo>
                  <a:pt x="3590" y="1202989"/>
                  <a:pt x="161634" y="508017"/>
                  <a:pt x="199028" y="347150"/>
                </a:cubicBezTo>
                <a:cubicBezTo>
                  <a:pt x="236422" y="186283"/>
                  <a:pt x="190914" y="299172"/>
                  <a:pt x="224428" y="241317"/>
                </a:cubicBezTo>
                <a:cubicBezTo>
                  <a:pt x="257942" y="183462"/>
                  <a:pt x="405051" y="-2100"/>
                  <a:pt x="400112" y="17"/>
                </a:cubicBezTo>
                <a:cubicBezTo>
                  <a:pt x="395173" y="2134"/>
                  <a:pt x="231837" y="192634"/>
                  <a:pt x="194795" y="254017"/>
                </a:cubicBezTo>
                <a:cubicBezTo>
                  <a:pt x="157753" y="315400"/>
                  <a:pt x="211376" y="213095"/>
                  <a:pt x="177862" y="368317"/>
                </a:cubicBezTo>
                <a:cubicBezTo>
                  <a:pt x="144348" y="523539"/>
                  <a:pt x="-3466" y="1210045"/>
                  <a:pt x="62" y="1206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8" name="フリーフォーム: 図形 2517">
            <a:extLst>
              <a:ext uri="{FF2B5EF4-FFF2-40B4-BE49-F238E27FC236}">
                <a16:creationId xmlns:a16="http://schemas.microsoft.com/office/drawing/2014/main" id="{0700A799-BC2A-4DDB-A2DF-9C8B8F14532D}"/>
              </a:ext>
            </a:extLst>
          </p:cNvPr>
          <p:cNvSpPr/>
          <p:nvPr/>
        </p:nvSpPr>
        <p:spPr>
          <a:xfrm>
            <a:off x="932654" y="9142669"/>
            <a:ext cx="440479" cy="958064"/>
          </a:xfrm>
          <a:custGeom>
            <a:avLst/>
            <a:gdLst>
              <a:gd name="connsiteX0" fmla="*/ 41013 w 440479"/>
              <a:gd name="connsiteY0" fmla="*/ 932664 h 958064"/>
              <a:gd name="connsiteX1" fmla="*/ 142613 w 440479"/>
              <a:gd name="connsiteY1" fmla="*/ 644798 h 958064"/>
              <a:gd name="connsiteX2" fmla="*/ 301363 w 440479"/>
              <a:gd name="connsiteY2" fmla="*/ 284964 h 958064"/>
              <a:gd name="connsiteX3" fmla="*/ 422013 w 440479"/>
              <a:gd name="connsiteY3" fmla="*/ 69064 h 958064"/>
              <a:gd name="connsiteX4" fmla="*/ 426246 w 440479"/>
              <a:gd name="connsiteY4" fmla="*/ 11914 h 958064"/>
              <a:gd name="connsiteX5" fmla="*/ 288663 w 440479"/>
              <a:gd name="connsiteY5" fmla="*/ 274381 h 958064"/>
              <a:gd name="connsiteX6" fmla="*/ 17729 w 440479"/>
              <a:gd name="connsiteY6" fmla="*/ 869164 h 958064"/>
              <a:gd name="connsiteX7" fmla="*/ 41013 w 440479"/>
              <a:gd name="connsiteY7" fmla="*/ 932664 h 95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79" h="958064">
                <a:moveTo>
                  <a:pt x="41013" y="932664"/>
                </a:moveTo>
                <a:cubicBezTo>
                  <a:pt x="61827" y="895270"/>
                  <a:pt x="99221" y="752748"/>
                  <a:pt x="142613" y="644798"/>
                </a:cubicBezTo>
                <a:cubicBezTo>
                  <a:pt x="186005" y="536848"/>
                  <a:pt x="254796" y="380920"/>
                  <a:pt x="301363" y="284964"/>
                </a:cubicBezTo>
                <a:cubicBezTo>
                  <a:pt x="347930" y="189008"/>
                  <a:pt x="401199" y="114572"/>
                  <a:pt x="422013" y="69064"/>
                </a:cubicBezTo>
                <a:cubicBezTo>
                  <a:pt x="442827" y="23556"/>
                  <a:pt x="448471" y="-22306"/>
                  <a:pt x="426246" y="11914"/>
                </a:cubicBezTo>
                <a:cubicBezTo>
                  <a:pt x="404021" y="46134"/>
                  <a:pt x="356749" y="131506"/>
                  <a:pt x="288663" y="274381"/>
                </a:cubicBezTo>
                <a:cubicBezTo>
                  <a:pt x="220577" y="417256"/>
                  <a:pt x="60415" y="759450"/>
                  <a:pt x="17729" y="869164"/>
                </a:cubicBezTo>
                <a:cubicBezTo>
                  <a:pt x="-24957" y="978878"/>
                  <a:pt x="20199" y="970058"/>
                  <a:pt x="41013" y="932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9" name="フリーフォーム: 図形 2518">
            <a:extLst>
              <a:ext uri="{FF2B5EF4-FFF2-40B4-BE49-F238E27FC236}">
                <a16:creationId xmlns:a16="http://schemas.microsoft.com/office/drawing/2014/main" id="{D11ED38E-7B2C-44C9-BBDC-44F779751C95}"/>
              </a:ext>
            </a:extLst>
          </p:cNvPr>
          <p:cNvSpPr/>
          <p:nvPr/>
        </p:nvSpPr>
        <p:spPr>
          <a:xfrm>
            <a:off x="947760" y="9189799"/>
            <a:ext cx="454643" cy="927956"/>
          </a:xfrm>
          <a:custGeom>
            <a:avLst/>
            <a:gdLst>
              <a:gd name="connsiteX0" fmla="*/ 453473 w 454643"/>
              <a:gd name="connsiteY0" fmla="*/ 5001 h 927956"/>
              <a:gd name="connsiteX1" fmla="*/ 296840 w 454643"/>
              <a:gd name="connsiteY1" fmla="*/ 333084 h 927956"/>
              <a:gd name="connsiteX2" fmla="*/ 167723 w 454643"/>
              <a:gd name="connsiteY2" fmla="*/ 659051 h 927956"/>
              <a:gd name="connsiteX3" fmla="*/ 97873 w 454643"/>
              <a:gd name="connsiteY3" fmla="*/ 802984 h 927956"/>
              <a:gd name="connsiteX4" fmla="*/ 2623 w 454643"/>
              <a:gd name="connsiteY4" fmla="*/ 921518 h 927956"/>
              <a:gd name="connsiteX5" fmla="*/ 210057 w 454643"/>
              <a:gd name="connsiteY5" fmla="*/ 599784 h 927956"/>
              <a:gd name="connsiteX6" fmla="*/ 453473 w 454643"/>
              <a:gd name="connsiteY6" fmla="*/ 5001 h 92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43" h="927956">
                <a:moveTo>
                  <a:pt x="453473" y="5001"/>
                </a:moveTo>
                <a:cubicBezTo>
                  <a:pt x="467937" y="-39449"/>
                  <a:pt x="344465" y="224076"/>
                  <a:pt x="296840" y="333084"/>
                </a:cubicBezTo>
                <a:cubicBezTo>
                  <a:pt x="249215" y="442092"/>
                  <a:pt x="200884" y="580734"/>
                  <a:pt x="167723" y="659051"/>
                </a:cubicBezTo>
                <a:cubicBezTo>
                  <a:pt x="134562" y="737368"/>
                  <a:pt x="125390" y="759240"/>
                  <a:pt x="97873" y="802984"/>
                </a:cubicBezTo>
                <a:cubicBezTo>
                  <a:pt x="70356" y="846729"/>
                  <a:pt x="-16074" y="955385"/>
                  <a:pt x="2623" y="921518"/>
                </a:cubicBezTo>
                <a:cubicBezTo>
                  <a:pt x="21320" y="887651"/>
                  <a:pt x="134210" y="748656"/>
                  <a:pt x="210057" y="599784"/>
                </a:cubicBezTo>
                <a:cubicBezTo>
                  <a:pt x="285904" y="450912"/>
                  <a:pt x="439009" y="49451"/>
                  <a:pt x="453473" y="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0" name="フリーフォーム: 図形 2519">
            <a:extLst>
              <a:ext uri="{FF2B5EF4-FFF2-40B4-BE49-F238E27FC236}">
                <a16:creationId xmlns:a16="http://schemas.microsoft.com/office/drawing/2014/main" id="{EDD130C0-6576-4595-8F63-C92646C99CF5}"/>
              </a:ext>
            </a:extLst>
          </p:cNvPr>
          <p:cNvSpPr/>
          <p:nvPr/>
        </p:nvSpPr>
        <p:spPr>
          <a:xfrm>
            <a:off x="1407329" y="8207106"/>
            <a:ext cx="370738" cy="1001742"/>
          </a:xfrm>
          <a:custGeom>
            <a:avLst/>
            <a:gdLst>
              <a:gd name="connsiteX0" fmla="*/ 6604 w 370738"/>
              <a:gd name="connsiteY0" fmla="*/ 989811 h 1001742"/>
              <a:gd name="connsiteX1" fmla="*/ 241554 w 370738"/>
              <a:gd name="connsiteY1" fmla="*/ 312477 h 1001742"/>
              <a:gd name="connsiteX2" fmla="*/ 366438 w 370738"/>
              <a:gd name="connsiteY2" fmla="*/ 11911 h 1001742"/>
              <a:gd name="connsiteX3" fmla="*/ 91271 w 370738"/>
              <a:gd name="connsiteY3" fmla="*/ 691361 h 1001742"/>
              <a:gd name="connsiteX4" fmla="*/ 6604 w 370738"/>
              <a:gd name="connsiteY4" fmla="*/ 989811 h 100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38" h="1001742">
                <a:moveTo>
                  <a:pt x="6604" y="989811"/>
                </a:moveTo>
                <a:cubicBezTo>
                  <a:pt x="31651" y="926664"/>
                  <a:pt x="181582" y="475460"/>
                  <a:pt x="241554" y="312477"/>
                </a:cubicBezTo>
                <a:cubicBezTo>
                  <a:pt x="301526" y="149494"/>
                  <a:pt x="391485" y="-51236"/>
                  <a:pt x="366438" y="11911"/>
                </a:cubicBezTo>
                <a:cubicBezTo>
                  <a:pt x="341391" y="75058"/>
                  <a:pt x="150891" y="530142"/>
                  <a:pt x="91271" y="691361"/>
                </a:cubicBezTo>
                <a:cubicBezTo>
                  <a:pt x="31652" y="852580"/>
                  <a:pt x="-18443" y="1052958"/>
                  <a:pt x="6604" y="989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1" name="フリーフォーム: 図形 2520">
            <a:extLst>
              <a:ext uri="{FF2B5EF4-FFF2-40B4-BE49-F238E27FC236}">
                <a16:creationId xmlns:a16="http://schemas.microsoft.com/office/drawing/2014/main" id="{8882CD84-4F24-4350-940E-2D6B70B302DD}"/>
              </a:ext>
            </a:extLst>
          </p:cNvPr>
          <p:cNvSpPr/>
          <p:nvPr/>
        </p:nvSpPr>
        <p:spPr>
          <a:xfrm>
            <a:off x="1374478" y="8095949"/>
            <a:ext cx="355630" cy="1054101"/>
          </a:xfrm>
          <a:custGeom>
            <a:avLst/>
            <a:gdLst>
              <a:gd name="connsiteX0" fmla="*/ 1355 w 355630"/>
              <a:gd name="connsiteY0" fmla="*/ 1052284 h 1054101"/>
              <a:gd name="connsiteX1" fmla="*/ 204555 w 355630"/>
              <a:gd name="connsiteY1" fmla="*/ 485018 h 1054101"/>
              <a:gd name="connsiteX2" fmla="*/ 329439 w 355630"/>
              <a:gd name="connsiteY2" fmla="*/ 82851 h 1054101"/>
              <a:gd name="connsiteX3" fmla="*/ 348489 w 355630"/>
              <a:gd name="connsiteY3" fmla="*/ 19351 h 1054101"/>
              <a:gd name="connsiteX4" fmla="*/ 238422 w 355630"/>
              <a:gd name="connsiteY4" fmla="*/ 332618 h 1054101"/>
              <a:gd name="connsiteX5" fmla="*/ 122005 w 355630"/>
              <a:gd name="connsiteY5" fmla="*/ 654351 h 1054101"/>
              <a:gd name="connsiteX6" fmla="*/ 1355 w 355630"/>
              <a:gd name="connsiteY6" fmla="*/ 1052284 h 105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30" h="1054101">
                <a:moveTo>
                  <a:pt x="1355" y="1052284"/>
                </a:moveTo>
                <a:cubicBezTo>
                  <a:pt x="15113" y="1024062"/>
                  <a:pt x="149874" y="646590"/>
                  <a:pt x="204555" y="485018"/>
                </a:cubicBezTo>
                <a:cubicBezTo>
                  <a:pt x="259236" y="323446"/>
                  <a:pt x="305450" y="160462"/>
                  <a:pt x="329439" y="82851"/>
                </a:cubicBezTo>
                <a:cubicBezTo>
                  <a:pt x="353428" y="5240"/>
                  <a:pt x="363658" y="-22277"/>
                  <a:pt x="348489" y="19351"/>
                </a:cubicBezTo>
                <a:cubicBezTo>
                  <a:pt x="333320" y="60979"/>
                  <a:pt x="276169" y="226785"/>
                  <a:pt x="238422" y="332618"/>
                </a:cubicBezTo>
                <a:cubicBezTo>
                  <a:pt x="200675" y="438451"/>
                  <a:pt x="161869" y="536171"/>
                  <a:pt x="122005" y="654351"/>
                </a:cubicBezTo>
                <a:cubicBezTo>
                  <a:pt x="82141" y="772531"/>
                  <a:pt x="-12403" y="1080506"/>
                  <a:pt x="1355" y="1052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2" name="フリーフォーム: 図形 2521">
            <a:extLst>
              <a:ext uri="{FF2B5EF4-FFF2-40B4-BE49-F238E27FC236}">
                <a16:creationId xmlns:a16="http://schemas.microsoft.com/office/drawing/2014/main" id="{3794F7FB-BF5A-42B2-AAC5-560B0C046DF4}"/>
              </a:ext>
            </a:extLst>
          </p:cNvPr>
          <p:cNvSpPr/>
          <p:nvPr/>
        </p:nvSpPr>
        <p:spPr>
          <a:xfrm>
            <a:off x="1274822" y="8692914"/>
            <a:ext cx="208964" cy="294896"/>
          </a:xfrm>
          <a:custGeom>
            <a:avLst/>
            <a:gdLst>
              <a:gd name="connsiteX0" fmla="*/ 208961 w 208964"/>
              <a:gd name="connsiteY0" fmla="*/ 236 h 294896"/>
              <a:gd name="connsiteX1" fmla="*/ 48095 w 208964"/>
              <a:gd name="connsiteY1" fmla="*/ 169569 h 294896"/>
              <a:gd name="connsiteX2" fmla="*/ 16345 w 208964"/>
              <a:gd name="connsiteY2" fmla="*/ 292336 h 294896"/>
              <a:gd name="connsiteX3" fmla="*/ 1528 w 208964"/>
              <a:gd name="connsiteY3" fmla="*/ 243653 h 294896"/>
              <a:gd name="connsiteX4" fmla="*/ 52328 w 208964"/>
              <a:gd name="connsiteY4" fmla="*/ 135703 h 294896"/>
              <a:gd name="connsiteX5" fmla="*/ 208961 w 208964"/>
              <a:gd name="connsiteY5" fmla="*/ 236 h 29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64" h="294896">
                <a:moveTo>
                  <a:pt x="208961" y="236"/>
                </a:moveTo>
                <a:cubicBezTo>
                  <a:pt x="208255" y="5880"/>
                  <a:pt x="80198" y="120886"/>
                  <a:pt x="48095" y="169569"/>
                </a:cubicBezTo>
                <a:cubicBezTo>
                  <a:pt x="15992" y="218252"/>
                  <a:pt x="24106" y="279989"/>
                  <a:pt x="16345" y="292336"/>
                </a:cubicBezTo>
                <a:cubicBezTo>
                  <a:pt x="8584" y="304683"/>
                  <a:pt x="-4469" y="269758"/>
                  <a:pt x="1528" y="243653"/>
                </a:cubicBezTo>
                <a:cubicBezTo>
                  <a:pt x="7525" y="217548"/>
                  <a:pt x="15286" y="179800"/>
                  <a:pt x="52328" y="135703"/>
                </a:cubicBezTo>
                <a:cubicBezTo>
                  <a:pt x="89370" y="91606"/>
                  <a:pt x="209667" y="-5408"/>
                  <a:pt x="20896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3" name="フリーフォーム: 図形 2522">
            <a:extLst>
              <a:ext uri="{FF2B5EF4-FFF2-40B4-BE49-F238E27FC236}">
                <a16:creationId xmlns:a16="http://schemas.microsoft.com/office/drawing/2014/main" id="{62369FC9-B08C-4DDF-A2C6-2E5D12E83B97}"/>
              </a:ext>
            </a:extLst>
          </p:cNvPr>
          <p:cNvSpPr/>
          <p:nvPr/>
        </p:nvSpPr>
        <p:spPr>
          <a:xfrm>
            <a:off x="1422214" y="8064097"/>
            <a:ext cx="257544" cy="614788"/>
          </a:xfrm>
          <a:custGeom>
            <a:avLst/>
            <a:gdLst>
              <a:gd name="connsiteX0" fmla="*/ 247836 w 257544"/>
              <a:gd name="connsiteY0" fmla="*/ 34270 h 614788"/>
              <a:gd name="connsiteX1" fmla="*/ 224553 w 257544"/>
              <a:gd name="connsiteY1" fmla="*/ 95653 h 614788"/>
              <a:gd name="connsiteX2" fmla="*/ 106019 w 257544"/>
              <a:gd name="connsiteY2" fmla="*/ 546503 h 614788"/>
              <a:gd name="connsiteX3" fmla="*/ 186 w 257544"/>
              <a:gd name="connsiteY3" fmla="*/ 610003 h 614788"/>
              <a:gd name="connsiteX4" fmla="*/ 84853 w 257544"/>
              <a:gd name="connsiteY4" fmla="*/ 516870 h 614788"/>
              <a:gd name="connsiteX5" fmla="*/ 247836 w 257544"/>
              <a:gd name="connsiteY5" fmla="*/ 34270 h 6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44" h="614788">
                <a:moveTo>
                  <a:pt x="247836" y="34270"/>
                </a:moveTo>
                <a:cubicBezTo>
                  <a:pt x="271119" y="-35933"/>
                  <a:pt x="248189" y="10281"/>
                  <a:pt x="224553" y="95653"/>
                </a:cubicBezTo>
                <a:cubicBezTo>
                  <a:pt x="200917" y="181025"/>
                  <a:pt x="143413" y="460778"/>
                  <a:pt x="106019" y="546503"/>
                </a:cubicBezTo>
                <a:cubicBezTo>
                  <a:pt x="68625" y="632228"/>
                  <a:pt x="3714" y="614942"/>
                  <a:pt x="186" y="610003"/>
                </a:cubicBezTo>
                <a:cubicBezTo>
                  <a:pt x="-3342" y="605064"/>
                  <a:pt x="43931" y="610709"/>
                  <a:pt x="84853" y="516870"/>
                </a:cubicBezTo>
                <a:cubicBezTo>
                  <a:pt x="125775" y="423031"/>
                  <a:pt x="224553" y="104473"/>
                  <a:pt x="247836" y="34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4" name="フリーフォーム: 図形 2523">
            <a:extLst>
              <a:ext uri="{FF2B5EF4-FFF2-40B4-BE49-F238E27FC236}">
                <a16:creationId xmlns:a16="http://schemas.microsoft.com/office/drawing/2014/main" id="{F0862B24-27D2-42ED-8C84-036C02D1F6A7}"/>
              </a:ext>
            </a:extLst>
          </p:cNvPr>
          <p:cNvSpPr/>
          <p:nvPr/>
        </p:nvSpPr>
        <p:spPr>
          <a:xfrm>
            <a:off x="1360734" y="8705465"/>
            <a:ext cx="136072" cy="335692"/>
          </a:xfrm>
          <a:custGeom>
            <a:avLst/>
            <a:gdLst>
              <a:gd name="connsiteX0" fmla="*/ 135749 w 136072"/>
              <a:gd name="connsiteY0" fmla="*/ 385 h 335692"/>
              <a:gd name="connsiteX1" fmla="*/ 44733 w 136072"/>
              <a:gd name="connsiteY1" fmla="*/ 140085 h 335692"/>
              <a:gd name="connsiteX2" fmla="*/ 27799 w 136072"/>
              <a:gd name="connsiteY2" fmla="*/ 332702 h 335692"/>
              <a:gd name="connsiteX3" fmla="*/ 8749 w 136072"/>
              <a:gd name="connsiteY3" fmla="*/ 252268 h 335692"/>
              <a:gd name="connsiteX4" fmla="*/ 8749 w 136072"/>
              <a:gd name="connsiteY4" fmla="*/ 182418 h 335692"/>
              <a:gd name="connsiteX5" fmla="*/ 135749 w 136072"/>
              <a:gd name="connsiteY5" fmla="*/ 385 h 3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072" h="335692">
                <a:moveTo>
                  <a:pt x="135749" y="385"/>
                </a:moveTo>
                <a:cubicBezTo>
                  <a:pt x="141746" y="-6670"/>
                  <a:pt x="62725" y="84699"/>
                  <a:pt x="44733" y="140085"/>
                </a:cubicBezTo>
                <a:cubicBezTo>
                  <a:pt x="26741" y="195471"/>
                  <a:pt x="33796" y="314005"/>
                  <a:pt x="27799" y="332702"/>
                </a:cubicBezTo>
                <a:cubicBezTo>
                  <a:pt x="21802" y="351399"/>
                  <a:pt x="11924" y="277315"/>
                  <a:pt x="8749" y="252268"/>
                </a:cubicBezTo>
                <a:cubicBezTo>
                  <a:pt x="5574" y="227221"/>
                  <a:pt x="-9243" y="223340"/>
                  <a:pt x="8749" y="182418"/>
                </a:cubicBezTo>
                <a:cubicBezTo>
                  <a:pt x="26741" y="141496"/>
                  <a:pt x="129752" y="7440"/>
                  <a:pt x="135749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5" name="フリーフォーム: 図形 2524">
            <a:extLst>
              <a:ext uri="{FF2B5EF4-FFF2-40B4-BE49-F238E27FC236}">
                <a16:creationId xmlns:a16="http://schemas.microsoft.com/office/drawing/2014/main" id="{C9D6D821-EA3C-4AFE-A79B-5AD164CF8329}"/>
              </a:ext>
            </a:extLst>
          </p:cNvPr>
          <p:cNvSpPr/>
          <p:nvPr/>
        </p:nvSpPr>
        <p:spPr>
          <a:xfrm>
            <a:off x="1221787" y="8034742"/>
            <a:ext cx="467891" cy="1018184"/>
          </a:xfrm>
          <a:custGeom>
            <a:avLst/>
            <a:gdLst>
              <a:gd name="connsiteX0" fmla="*/ 467313 w 467891"/>
              <a:gd name="connsiteY0" fmla="*/ 125 h 1018184"/>
              <a:gd name="connsiteX1" fmla="*/ 268346 w 467891"/>
              <a:gd name="connsiteY1" fmla="*/ 122891 h 1018184"/>
              <a:gd name="connsiteX2" fmla="*/ 249296 w 467891"/>
              <a:gd name="connsiteY2" fmla="*/ 190625 h 1018184"/>
              <a:gd name="connsiteX3" fmla="*/ 228130 w 467891"/>
              <a:gd name="connsiteY3" fmla="*/ 347258 h 1018184"/>
              <a:gd name="connsiteX4" fmla="*/ 103246 w 467891"/>
              <a:gd name="connsiteY4" fmla="*/ 728258 h 1018184"/>
              <a:gd name="connsiteX5" fmla="*/ 56680 w 467891"/>
              <a:gd name="connsiteY5" fmla="*/ 817158 h 1018184"/>
              <a:gd name="connsiteX6" fmla="*/ 14346 w 467891"/>
              <a:gd name="connsiteY6" fmla="*/ 937808 h 1018184"/>
              <a:gd name="connsiteX7" fmla="*/ 7996 w 467891"/>
              <a:gd name="connsiteY7" fmla="*/ 999191 h 1018184"/>
              <a:gd name="connsiteX8" fmla="*/ 120180 w 467891"/>
              <a:gd name="connsiteY8" fmla="*/ 592791 h 1018184"/>
              <a:gd name="connsiteX9" fmla="*/ 236596 w 467891"/>
              <a:gd name="connsiteY9" fmla="*/ 201208 h 1018184"/>
              <a:gd name="connsiteX10" fmla="*/ 325496 w 467891"/>
              <a:gd name="connsiteY10" fmla="*/ 101725 h 1018184"/>
              <a:gd name="connsiteX11" fmla="*/ 467313 w 467891"/>
              <a:gd name="connsiteY11" fmla="*/ 125 h 10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891" h="1018184">
                <a:moveTo>
                  <a:pt x="467313" y="125"/>
                </a:moveTo>
                <a:cubicBezTo>
                  <a:pt x="457788" y="3653"/>
                  <a:pt x="304682" y="91141"/>
                  <a:pt x="268346" y="122891"/>
                </a:cubicBezTo>
                <a:cubicBezTo>
                  <a:pt x="232010" y="154641"/>
                  <a:pt x="255999" y="153231"/>
                  <a:pt x="249296" y="190625"/>
                </a:cubicBezTo>
                <a:cubicBezTo>
                  <a:pt x="242593" y="228019"/>
                  <a:pt x="252472" y="257653"/>
                  <a:pt x="228130" y="347258"/>
                </a:cubicBezTo>
                <a:cubicBezTo>
                  <a:pt x="203788" y="436863"/>
                  <a:pt x="131821" y="649941"/>
                  <a:pt x="103246" y="728258"/>
                </a:cubicBezTo>
                <a:cubicBezTo>
                  <a:pt x="74671" y="806575"/>
                  <a:pt x="71497" y="782233"/>
                  <a:pt x="56680" y="817158"/>
                </a:cubicBezTo>
                <a:cubicBezTo>
                  <a:pt x="41863" y="852083"/>
                  <a:pt x="22460" y="907469"/>
                  <a:pt x="14346" y="937808"/>
                </a:cubicBezTo>
                <a:cubicBezTo>
                  <a:pt x="6232" y="968147"/>
                  <a:pt x="-9643" y="1056694"/>
                  <a:pt x="7996" y="999191"/>
                </a:cubicBezTo>
                <a:cubicBezTo>
                  <a:pt x="25635" y="941688"/>
                  <a:pt x="82080" y="725788"/>
                  <a:pt x="120180" y="592791"/>
                </a:cubicBezTo>
                <a:cubicBezTo>
                  <a:pt x="158280" y="459794"/>
                  <a:pt x="202377" y="283052"/>
                  <a:pt x="236596" y="201208"/>
                </a:cubicBezTo>
                <a:cubicBezTo>
                  <a:pt x="270815" y="119364"/>
                  <a:pt x="284927" y="135239"/>
                  <a:pt x="325496" y="101725"/>
                </a:cubicBezTo>
                <a:cubicBezTo>
                  <a:pt x="366065" y="68211"/>
                  <a:pt x="476838" y="-3403"/>
                  <a:pt x="46731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6" name="フリーフォーム: 図形 2525">
            <a:extLst>
              <a:ext uri="{FF2B5EF4-FFF2-40B4-BE49-F238E27FC236}">
                <a16:creationId xmlns:a16="http://schemas.microsoft.com/office/drawing/2014/main" id="{7EB3397B-6089-4F5C-B483-8A64587FDBD9}"/>
              </a:ext>
            </a:extLst>
          </p:cNvPr>
          <p:cNvSpPr/>
          <p:nvPr/>
        </p:nvSpPr>
        <p:spPr>
          <a:xfrm>
            <a:off x="1426075" y="8227047"/>
            <a:ext cx="204024" cy="432468"/>
          </a:xfrm>
          <a:custGeom>
            <a:avLst/>
            <a:gdLst>
              <a:gd name="connsiteX0" fmla="*/ 203758 w 204024"/>
              <a:gd name="connsiteY0" fmla="*/ 436 h 432468"/>
              <a:gd name="connsiteX1" fmla="*/ 104275 w 204024"/>
              <a:gd name="connsiteY1" fmla="*/ 108386 h 432468"/>
              <a:gd name="connsiteX2" fmla="*/ 23842 w 204024"/>
              <a:gd name="connsiteY2" fmla="*/ 368736 h 432468"/>
              <a:gd name="connsiteX3" fmla="*/ 15375 w 204024"/>
              <a:gd name="connsiteY3" fmla="*/ 432236 h 432468"/>
              <a:gd name="connsiteX4" fmla="*/ 2675 w 204024"/>
              <a:gd name="connsiteY4" fmla="*/ 356036 h 432468"/>
              <a:gd name="connsiteX5" fmla="*/ 72525 w 204024"/>
              <a:gd name="connsiteY5" fmla="*/ 82986 h 432468"/>
              <a:gd name="connsiteX6" fmla="*/ 203758 w 204024"/>
              <a:gd name="connsiteY6" fmla="*/ 436 h 43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24" h="432468">
                <a:moveTo>
                  <a:pt x="203758" y="436"/>
                </a:moveTo>
                <a:cubicBezTo>
                  <a:pt x="209050" y="4669"/>
                  <a:pt x="134261" y="47003"/>
                  <a:pt x="104275" y="108386"/>
                </a:cubicBezTo>
                <a:cubicBezTo>
                  <a:pt x="74289" y="169769"/>
                  <a:pt x="38659" y="314761"/>
                  <a:pt x="23842" y="368736"/>
                </a:cubicBezTo>
                <a:cubicBezTo>
                  <a:pt x="9025" y="422711"/>
                  <a:pt x="18903" y="434353"/>
                  <a:pt x="15375" y="432236"/>
                </a:cubicBezTo>
                <a:cubicBezTo>
                  <a:pt x="11847" y="430119"/>
                  <a:pt x="-6850" y="414244"/>
                  <a:pt x="2675" y="356036"/>
                </a:cubicBezTo>
                <a:cubicBezTo>
                  <a:pt x="12200" y="297828"/>
                  <a:pt x="39717" y="143311"/>
                  <a:pt x="72525" y="82986"/>
                </a:cubicBezTo>
                <a:cubicBezTo>
                  <a:pt x="105333" y="22661"/>
                  <a:pt x="198466" y="-3797"/>
                  <a:pt x="203758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7" name="フリーフォーム: 図形 2526">
            <a:extLst>
              <a:ext uri="{FF2B5EF4-FFF2-40B4-BE49-F238E27FC236}">
                <a16:creationId xmlns:a16="http://schemas.microsoft.com/office/drawing/2014/main" id="{FFFB085E-AEB8-40FA-86D3-8526097B80E6}"/>
              </a:ext>
            </a:extLst>
          </p:cNvPr>
          <p:cNvSpPr/>
          <p:nvPr/>
        </p:nvSpPr>
        <p:spPr>
          <a:xfrm>
            <a:off x="1775841" y="7931149"/>
            <a:ext cx="108518" cy="287868"/>
          </a:xfrm>
          <a:custGeom>
            <a:avLst/>
            <a:gdLst>
              <a:gd name="connsiteX0" fmla="*/ 91059 w 108518"/>
              <a:gd name="connsiteY0" fmla="*/ 1 h 287868"/>
              <a:gd name="connsiteX1" fmla="*/ 103759 w 108518"/>
              <a:gd name="connsiteY1" fmla="*/ 129118 h 287868"/>
              <a:gd name="connsiteX2" fmla="*/ 42 w 108518"/>
              <a:gd name="connsiteY2" fmla="*/ 287868 h 287868"/>
              <a:gd name="connsiteX3" fmla="*/ 91059 w 108518"/>
              <a:gd name="connsiteY3" fmla="*/ 127001 h 287868"/>
              <a:gd name="connsiteX4" fmla="*/ 91059 w 108518"/>
              <a:gd name="connsiteY4" fmla="*/ 1 h 28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18" h="287868">
                <a:moveTo>
                  <a:pt x="91059" y="1"/>
                </a:moveTo>
                <a:cubicBezTo>
                  <a:pt x="93176" y="354"/>
                  <a:pt x="118929" y="81140"/>
                  <a:pt x="103759" y="129118"/>
                </a:cubicBezTo>
                <a:cubicBezTo>
                  <a:pt x="88589" y="177096"/>
                  <a:pt x="2159" y="288221"/>
                  <a:pt x="42" y="287868"/>
                </a:cubicBezTo>
                <a:cubicBezTo>
                  <a:pt x="-2075" y="287515"/>
                  <a:pt x="76242" y="172157"/>
                  <a:pt x="91059" y="127001"/>
                </a:cubicBezTo>
                <a:cubicBezTo>
                  <a:pt x="105876" y="81845"/>
                  <a:pt x="88942" y="-352"/>
                  <a:pt x="910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8" name="フリーフォーム: 図形 2527">
            <a:extLst>
              <a:ext uri="{FF2B5EF4-FFF2-40B4-BE49-F238E27FC236}">
                <a16:creationId xmlns:a16="http://schemas.microsoft.com/office/drawing/2014/main" id="{E72A85B8-EE6B-409B-A1F2-50DDF8E420EE}"/>
              </a:ext>
            </a:extLst>
          </p:cNvPr>
          <p:cNvSpPr/>
          <p:nvPr/>
        </p:nvSpPr>
        <p:spPr>
          <a:xfrm>
            <a:off x="1701311" y="7937486"/>
            <a:ext cx="98162" cy="220673"/>
          </a:xfrm>
          <a:custGeom>
            <a:avLst/>
            <a:gdLst>
              <a:gd name="connsiteX0" fmla="*/ 97856 w 98162"/>
              <a:gd name="connsiteY0" fmla="*/ 2131 h 220673"/>
              <a:gd name="connsiteX1" fmla="*/ 2606 w 98162"/>
              <a:gd name="connsiteY1" fmla="*/ 218031 h 220673"/>
              <a:gd name="connsiteX2" fmla="*/ 32239 w 98162"/>
              <a:gd name="connsiteY2" fmla="*/ 114314 h 220673"/>
              <a:gd name="connsiteX3" fmla="*/ 97856 w 98162"/>
              <a:gd name="connsiteY3" fmla="*/ 2131 h 22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2" h="220673">
                <a:moveTo>
                  <a:pt x="97856" y="2131"/>
                </a:moveTo>
                <a:cubicBezTo>
                  <a:pt x="92917" y="19417"/>
                  <a:pt x="13542" y="199334"/>
                  <a:pt x="2606" y="218031"/>
                </a:cubicBezTo>
                <a:cubicBezTo>
                  <a:pt x="-8330" y="236728"/>
                  <a:pt x="17775" y="151356"/>
                  <a:pt x="32239" y="114314"/>
                </a:cubicBezTo>
                <a:cubicBezTo>
                  <a:pt x="46703" y="77272"/>
                  <a:pt x="102795" y="-15155"/>
                  <a:pt x="97856" y="2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9" name="フリーフォーム: 図形 2528">
            <a:extLst>
              <a:ext uri="{FF2B5EF4-FFF2-40B4-BE49-F238E27FC236}">
                <a16:creationId xmlns:a16="http://schemas.microsoft.com/office/drawing/2014/main" id="{36F8574A-B1B7-4EB8-9DDD-DE44A07CAC41}"/>
              </a:ext>
            </a:extLst>
          </p:cNvPr>
          <p:cNvSpPr/>
          <p:nvPr/>
        </p:nvSpPr>
        <p:spPr>
          <a:xfrm>
            <a:off x="1635611" y="7907206"/>
            <a:ext cx="168048" cy="152371"/>
          </a:xfrm>
          <a:custGeom>
            <a:avLst/>
            <a:gdLst>
              <a:gd name="connsiteX0" fmla="*/ 167789 w 168048"/>
              <a:gd name="connsiteY0" fmla="*/ 661 h 152371"/>
              <a:gd name="connsiteX1" fmla="*/ 51372 w 168048"/>
              <a:gd name="connsiteY1" fmla="*/ 112844 h 152371"/>
              <a:gd name="connsiteX2" fmla="*/ 572 w 168048"/>
              <a:gd name="connsiteY2" fmla="*/ 150944 h 152371"/>
              <a:gd name="connsiteX3" fmla="*/ 81006 w 168048"/>
              <a:gd name="connsiteY3" fmla="*/ 70511 h 152371"/>
              <a:gd name="connsiteX4" fmla="*/ 167789 w 168048"/>
              <a:gd name="connsiteY4" fmla="*/ 661 h 15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48" h="152371">
                <a:moveTo>
                  <a:pt x="167789" y="661"/>
                </a:moveTo>
                <a:cubicBezTo>
                  <a:pt x="162850" y="7716"/>
                  <a:pt x="79241" y="87797"/>
                  <a:pt x="51372" y="112844"/>
                </a:cubicBezTo>
                <a:cubicBezTo>
                  <a:pt x="23503" y="137891"/>
                  <a:pt x="-4367" y="157999"/>
                  <a:pt x="572" y="150944"/>
                </a:cubicBezTo>
                <a:cubicBezTo>
                  <a:pt x="5511" y="143889"/>
                  <a:pt x="56312" y="96264"/>
                  <a:pt x="81006" y="70511"/>
                </a:cubicBezTo>
                <a:cubicBezTo>
                  <a:pt x="105700" y="44758"/>
                  <a:pt x="172728" y="-6394"/>
                  <a:pt x="167789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0" name="フリーフォーム: 図形 2529">
            <a:extLst>
              <a:ext uri="{FF2B5EF4-FFF2-40B4-BE49-F238E27FC236}">
                <a16:creationId xmlns:a16="http://schemas.microsoft.com/office/drawing/2014/main" id="{3102B461-3F59-4D82-AD48-55E73A75D8DC}"/>
              </a:ext>
            </a:extLst>
          </p:cNvPr>
          <p:cNvSpPr/>
          <p:nvPr/>
        </p:nvSpPr>
        <p:spPr>
          <a:xfrm>
            <a:off x="1440162" y="7958885"/>
            <a:ext cx="253124" cy="239289"/>
          </a:xfrm>
          <a:custGeom>
            <a:avLst/>
            <a:gdLst>
              <a:gd name="connsiteX0" fmla="*/ 6051 w 253124"/>
              <a:gd name="connsiteY0" fmla="*/ 238965 h 239289"/>
              <a:gd name="connsiteX1" fmla="*/ 50501 w 253124"/>
              <a:gd name="connsiteY1" fmla="*/ 77040 h 239289"/>
              <a:gd name="connsiteX2" fmla="*/ 250526 w 253124"/>
              <a:gd name="connsiteY2" fmla="*/ 4015 h 239289"/>
              <a:gd name="connsiteX3" fmla="*/ 153688 w 253124"/>
              <a:gd name="connsiteY3" fmla="*/ 31003 h 239289"/>
              <a:gd name="connsiteX4" fmla="*/ 6051 w 253124"/>
              <a:gd name="connsiteY4" fmla="*/ 238965 h 23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24" h="239289">
                <a:moveTo>
                  <a:pt x="6051" y="238965"/>
                </a:moveTo>
                <a:cubicBezTo>
                  <a:pt x="-11147" y="246638"/>
                  <a:pt x="9755" y="116198"/>
                  <a:pt x="50501" y="77040"/>
                </a:cubicBezTo>
                <a:cubicBezTo>
                  <a:pt x="91247" y="37882"/>
                  <a:pt x="233328" y="11688"/>
                  <a:pt x="250526" y="4015"/>
                </a:cubicBezTo>
                <a:cubicBezTo>
                  <a:pt x="267724" y="-3658"/>
                  <a:pt x="195492" y="-3128"/>
                  <a:pt x="153688" y="31003"/>
                </a:cubicBezTo>
                <a:cubicBezTo>
                  <a:pt x="111884" y="65134"/>
                  <a:pt x="23249" y="231292"/>
                  <a:pt x="6051" y="238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1" name="フリーフォーム: 図形 2530">
            <a:extLst>
              <a:ext uri="{FF2B5EF4-FFF2-40B4-BE49-F238E27FC236}">
                <a16:creationId xmlns:a16="http://schemas.microsoft.com/office/drawing/2014/main" id="{CA779792-AB8B-4349-99E2-1379BB6D452A}"/>
              </a:ext>
            </a:extLst>
          </p:cNvPr>
          <p:cNvSpPr/>
          <p:nvPr/>
        </p:nvSpPr>
        <p:spPr>
          <a:xfrm>
            <a:off x="1475663" y="7391682"/>
            <a:ext cx="329130" cy="583244"/>
          </a:xfrm>
          <a:custGeom>
            <a:avLst/>
            <a:gdLst>
              <a:gd name="connsiteX0" fmla="*/ 315037 w 329130"/>
              <a:gd name="connsiteY0" fmla="*/ 9243 h 583244"/>
              <a:gd name="connsiteX1" fmla="*/ 313450 w 329130"/>
              <a:gd name="connsiteY1" fmla="*/ 67981 h 583244"/>
              <a:gd name="connsiteX2" fmla="*/ 207087 w 329130"/>
              <a:gd name="connsiteY2" fmla="*/ 218793 h 583244"/>
              <a:gd name="connsiteX3" fmla="*/ 149937 w 329130"/>
              <a:gd name="connsiteY3" fmla="*/ 425168 h 583244"/>
              <a:gd name="connsiteX4" fmla="*/ 86437 w 329130"/>
              <a:gd name="connsiteY4" fmla="*/ 498193 h 583244"/>
              <a:gd name="connsiteX5" fmla="*/ 712 w 329130"/>
              <a:gd name="connsiteY5" fmla="*/ 582331 h 583244"/>
              <a:gd name="connsiteX6" fmla="*/ 137237 w 329130"/>
              <a:gd name="connsiteY6" fmla="*/ 441043 h 583244"/>
              <a:gd name="connsiteX7" fmla="*/ 184862 w 329130"/>
              <a:gd name="connsiteY7" fmla="*/ 255306 h 583244"/>
              <a:gd name="connsiteX8" fmla="*/ 315037 w 329130"/>
              <a:gd name="connsiteY8" fmla="*/ 9243 h 58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30" h="583244">
                <a:moveTo>
                  <a:pt x="315037" y="9243"/>
                </a:moveTo>
                <a:cubicBezTo>
                  <a:pt x="336468" y="-21978"/>
                  <a:pt x="331442" y="33056"/>
                  <a:pt x="313450" y="67981"/>
                </a:cubicBezTo>
                <a:cubicBezTo>
                  <a:pt x="295458" y="102906"/>
                  <a:pt x="234339" y="159262"/>
                  <a:pt x="207087" y="218793"/>
                </a:cubicBezTo>
                <a:cubicBezTo>
                  <a:pt x="179835" y="278324"/>
                  <a:pt x="170045" y="378601"/>
                  <a:pt x="149937" y="425168"/>
                </a:cubicBezTo>
                <a:cubicBezTo>
                  <a:pt x="129829" y="471735"/>
                  <a:pt x="111308" y="471999"/>
                  <a:pt x="86437" y="498193"/>
                </a:cubicBezTo>
                <a:cubicBezTo>
                  <a:pt x="61566" y="524387"/>
                  <a:pt x="-7755" y="591856"/>
                  <a:pt x="712" y="582331"/>
                </a:cubicBezTo>
                <a:cubicBezTo>
                  <a:pt x="9179" y="572806"/>
                  <a:pt x="106545" y="495547"/>
                  <a:pt x="137237" y="441043"/>
                </a:cubicBezTo>
                <a:cubicBezTo>
                  <a:pt x="167929" y="386539"/>
                  <a:pt x="155758" y="321452"/>
                  <a:pt x="184862" y="255306"/>
                </a:cubicBezTo>
                <a:cubicBezTo>
                  <a:pt x="213966" y="189160"/>
                  <a:pt x="293606" y="40464"/>
                  <a:pt x="315037" y="9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2" name="フリーフォーム: 図形 2531">
            <a:extLst>
              <a:ext uri="{FF2B5EF4-FFF2-40B4-BE49-F238E27FC236}">
                <a16:creationId xmlns:a16="http://schemas.microsoft.com/office/drawing/2014/main" id="{F57667FC-B40B-4C90-A0DA-AB4B3447B788}"/>
              </a:ext>
            </a:extLst>
          </p:cNvPr>
          <p:cNvSpPr/>
          <p:nvPr/>
        </p:nvSpPr>
        <p:spPr>
          <a:xfrm>
            <a:off x="1546328" y="7400742"/>
            <a:ext cx="226928" cy="503240"/>
          </a:xfrm>
          <a:custGeom>
            <a:avLst/>
            <a:gdLst>
              <a:gd name="connsiteX0" fmla="*/ 226910 w 226928"/>
              <a:gd name="connsiteY0" fmla="*/ 183 h 503240"/>
              <a:gd name="connsiteX1" fmla="*/ 134835 w 226928"/>
              <a:gd name="connsiteY1" fmla="*/ 103371 h 503240"/>
              <a:gd name="connsiteX2" fmla="*/ 90385 w 226928"/>
              <a:gd name="connsiteY2" fmla="*/ 224021 h 503240"/>
              <a:gd name="connsiteX3" fmla="*/ 36410 w 226928"/>
              <a:gd name="connsiteY3" fmla="*/ 412933 h 503240"/>
              <a:gd name="connsiteX4" fmla="*/ 34822 w 226928"/>
              <a:gd name="connsiteY4" fmla="*/ 446271 h 503240"/>
              <a:gd name="connsiteX5" fmla="*/ 20535 w 226928"/>
              <a:gd name="connsiteY5" fmla="*/ 479608 h 503240"/>
              <a:gd name="connsiteX6" fmla="*/ 1485 w 226928"/>
              <a:gd name="connsiteY6" fmla="*/ 497071 h 503240"/>
              <a:gd name="connsiteX7" fmla="*/ 63397 w 226928"/>
              <a:gd name="connsiteY7" fmla="*/ 370071 h 503240"/>
              <a:gd name="connsiteX8" fmla="*/ 126897 w 226928"/>
              <a:gd name="connsiteY8" fmla="*/ 128771 h 503240"/>
              <a:gd name="connsiteX9" fmla="*/ 226910 w 226928"/>
              <a:gd name="connsiteY9" fmla="*/ 183 h 50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928" h="503240">
                <a:moveTo>
                  <a:pt x="226910" y="183"/>
                </a:moveTo>
                <a:cubicBezTo>
                  <a:pt x="228233" y="-4050"/>
                  <a:pt x="157589" y="66065"/>
                  <a:pt x="134835" y="103371"/>
                </a:cubicBezTo>
                <a:cubicBezTo>
                  <a:pt x="112081" y="140677"/>
                  <a:pt x="106789" y="172427"/>
                  <a:pt x="90385" y="224021"/>
                </a:cubicBezTo>
                <a:cubicBezTo>
                  <a:pt x="73981" y="275615"/>
                  <a:pt x="45670" y="375891"/>
                  <a:pt x="36410" y="412933"/>
                </a:cubicBezTo>
                <a:cubicBezTo>
                  <a:pt x="27150" y="449975"/>
                  <a:pt x="37468" y="435158"/>
                  <a:pt x="34822" y="446271"/>
                </a:cubicBezTo>
                <a:cubicBezTo>
                  <a:pt x="32176" y="457384"/>
                  <a:pt x="26091" y="471141"/>
                  <a:pt x="20535" y="479608"/>
                </a:cubicBezTo>
                <a:cubicBezTo>
                  <a:pt x="14979" y="488075"/>
                  <a:pt x="-5659" y="515327"/>
                  <a:pt x="1485" y="497071"/>
                </a:cubicBezTo>
                <a:cubicBezTo>
                  <a:pt x="8629" y="478815"/>
                  <a:pt x="42495" y="431454"/>
                  <a:pt x="63397" y="370071"/>
                </a:cubicBezTo>
                <a:cubicBezTo>
                  <a:pt x="84299" y="308688"/>
                  <a:pt x="98851" y="188831"/>
                  <a:pt x="126897" y="128771"/>
                </a:cubicBezTo>
                <a:cubicBezTo>
                  <a:pt x="154943" y="68711"/>
                  <a:pt x="225587" y="4416"/>
                  <a:pt x="22691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3" name="フリーフォーム: 図形 2532">
            <a:extLst>
              <a:ext uri="{FF2B5EF4-FFF2-40B4-BE49-F238E27FC236}">
                <a16:creationId xmlns:a16="http://schemas.microsoft.com/office/drawing/2014/main" id="{09C671A9-BF4F-4E78-B576-838FC21728C7}"/>
              </a:ext>
            </a:extLst>
          </p:cNvPr>
          <p:cNvSpPr/>
          <p:nvPr/>
        </p:nvSpPr>
        <p:spPr>
          <a:xfrm>
            <a:off x="1895471" y="6890817"/>
            <a:ext cx="137752" cy="253088"/>
          </a:xfrm>
          <a:custGeom>
            <a:avLst/>
            <a:gdLst>
              <a:gd name="connsiteX0" fmla="*/ 130179 w 137752"/>
              <a:gd name="connsiteY0" fmla="*/ 521 h 253088"/>
              <a:gd name="connsiteX1" fmla="*/ 127004 w 137752"/>
              <a:gd name="connsiteY1" fmla="*/ 97358 h 253088"/>
              <a:gd name="connsiteX2" fmla="*/ 4 w 137752"/>
              <a:gd name="connsiteY2" fmla="*/ 252933 h 253088"/>
              <a:gd name="connsiteX3" fmla="*/ 122242 w 137752"/>
              <a:gd name="connsiteY3" fmla="*/ 67196 h 253088"/>
              <a:gd name="connsiteX4" fmla="*/ 130179 w 137752"/>
              <a:gd name="connsiteY4" fmla="*/ 521 h 25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2" h="253088">
                <a:moveTo>
                  <a:pt x="130179" y="521"/>
                </a:moveTo>
                <a:cubicBezTo>
                  <a:pt x="130973" y="5548"/>
                  <a:pt x="148700" y="55289"/>
                  <a:pt x="127004" y="97358"/>
                </a:cubicBezTo>
                <a:cubicBezTo>
                  <a:pt x="105308" y="139427"/>
                  <a:pt x="798" y="257960"/>
                  <a:pt x="4" y="252933"/>
                </a:cubicBezTo>
                <a:cubicBezTo>
                  <a:pt x="-790" y="247906"/>
                  <a:pt x="99223" y="106883"/>
                  <a:pt x="122242" y="67196"/>
                </a:cubicBezTo>
                <a:cubicBezTo>
                  <a:pt x="145261" y="27509"/>
                  <a:pt x="129385" y="-4506"/>
                  <a:pt x="13017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4" name="フリーフォーム: 図形 2533">
            <a:extLst>
              <a:ext uri="{FF2B5EF4-FFF2-40B4-BE49-F238E27FC236}">
                <a16:creationId xmlns:a16="http://schemas.microsoft.com/office/drawing/2014/main" id="{A5DE669E-673B-47B7-86A4-8C1FE92C693B}"/>
              </a:ext>
            </a:extLst>
          </p:cNvPr>
          <p:cNvSpPr/>
          <p:nvPr/>
        </p:nvSpPr>
        <p:spPr>
          <a:xfrm>
            <a:off x="1894346" y="7006079"/>
            <a:ext cx="161619" cy="193758"/>
          </a:xfrm>
          <a:custGeom>
            <a:avLst/>
            <a:gdLst>
              <a:gd name="connsiteX0" fmla="*/ 161467 w 161619"/>
              <a:gd name="connsiteY0" fmla="*/ 1146 h 193758"/>
              <a:gd name="connsiteX1" fmla="*/ 7479 w 161619"/>
              <a:gd name="connsiteY1" fmla="*/ 190059 h 193758"/>
              <a:gd name="connsiteX2" fmla="*/ 36054 w 161619"/>
              <a:gd name="connsiteY2" fmla="*/ 115446 h 193758"/>
              <a:gd name="connsiteX3" fmla="*/ 161467 w 161619"/>
              <a:gd name="connsiteY3" fmla="*/ 1146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19" h="193758">
                <a:moveTo>
                  <a:pt x="161467" y="1146"/>
                </a:moveTo>
                <a:cubicBezTo>
                  <a:pt x="156704" y="13582"/>
                  <a:pt x="28381" y="171009"/>
                  <a:pt x="7479" y="190059"/>
                </a:cubicBezTo>
                <a:cubicBezTo>
                  <a:pt x="-13423" y="209109"/>
                  <a:pt x="13829" y="150106"/>
                  <a:pt x="36054" y="115446"/>
                </a:cubicBezTo>
                <a:cubicBezTo>
                  <a:pt x="58279" y="80786"/>
                  <a:pt x="166230" y="-11290"/>
                  <a:pt x="161467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5" name="フリーフォーム: 図形 2534">
            <a:extLst>
              <a:ext uri="{FF2B5EF4-FFF2-40B4-BE49-F238E27FC236}">
                <a16:creationId xmlns:a16="http://schemas.microsoft.com/office/drawing/2014/main" id="{10950594-BC86-4C92-811E-1792F2DA7B2E}"/>
              </a:ext>
            </a:extLst>
          </p:cNvPr>
          <p:cNvSpPr/>
          <p:nvPr/>
        </p:nvSpPr>
        <p:spPr>
          <a:xfrm>
            <a:off x="1770050" y="7019911"/>
            <a:ext cx="319155" cy="497109"/>
          </a:xfrm>
          <a:custGeom>
            <a:avLst/>
            <a:gdLst>
              <a:gd name="connsiteX0" fmla="*/ 319100 w 319155"/>
              <a:gd name="connsiteY0" fmla="*/ 14 h 497109"/>
              <a:gd name="connsiteX1" fmla="*/ 177813 w 319155"/>
              <a:gd name="connsiteY1" fmla="*/ 177814 h 497109"/>
              <a:gd name="connsiteX2" fmla="*/ 125425 w 319155"/>
              <a:gd name="connsiteY2" fmla="*/ 320689 h 497109"/>
              <a:gd name="connsiteX3" fmla="*/ 13 w 319155"/>
              <a:gd name="connsiteY3" fmla="*/ 496902 h 497109"/>
              <a:gd name="connsiteX4" fmla="*/ 133363 w 319155"/>
              <a:gd name="connsiteY4" fmla="*/ 284177 h 497109"/>
              <a:gd name="connsiteX5" fmla="*/ 160350 w 319155"/>
              <a:gd name="connsiteY5" fmla="*/ 187339 h 497109"/>
              <a:gd name="connsiteX6" fmla="*/ 319100 w 319155"/>
              <a:gd name="connsiteY6" fmla="*/ 14 h 4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55" h="497109">
                <a:moveTo>
                  <a:pt x="319100" y="14"/>
                </a:moveTo>
                <a:cubicBezTo>
                  <a:pt x="322010" y="-1573"/>
                  <a:pt x="210092" y="124368"/>
                  <a:pt x="177813" y="177814"/>
                </a:cubicBezTo>
                <a:cubicBezTo>
                  <a:pt x="145534" y="231260"/>
                  <a:pt x="155058" y="267508"/>
                  <a:pt x="125425" y="320689"/>
                </a:cubicBezTo>
                <a:cubicBezTo>
                  <a:pt x="95792" y="373870"/>
                  <a:pt x="-1310" y="502987"/>
                  <a:pt x="13" y="496902"/>
                </a:cubicBezTo>
                <a:cubicBezTo>
                  <a:pt x="1336" y="490817"/>
                  <a:pt x="106640" y="335771"/>
                  <a:pt x="133363" y="284177"/>
                </a:cubicBezTo>
                <a:cubicBezTo>
                  <a:pt x="160086" y="232583"/>
                  <a:pt x="128335" y="232318"/>
                  <a:pt x="160350" y="187339"/>
                </a:cubicBezTo>
                <a:cubicBezTo>
                  <a:pt x="192364" y="142360"/>
                  <a:pt x="316190" y="1601"/>
                  <a:pt x="31910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6" name="フリーフォーム: 図形 2535">
            <a:extLst>
              <a:ext uri="{FF2B5EF4-FFF2-40B4-BE49-F238E27FC236}">
                <a16:creationId xmlns:a16="http://schemas.microsoft.com/office/drawing/2014/main" id="{20D2B09C-12FC-4D53-BE13-CCEDB576422B}"/>
              </a:ext>
            </a:extLst>
          </p:cNvPr>
          <p:cNvSpPr/>
          <p:nvPr/>
        </p:nvSpPr>
        <p:spPr>
          <a:xfrm>
            <a:off x="1421835" y="7489312"/>
            <a:ext cx="366495" cy="665731"/>
          </a:xfrm>
          <a:custGeom>
            <a:avLst/>
            <a:gdLst>
              <a:gd name="connsiteX0" fmla="*/ 18028 w 366495"/>
              <a:gd name="connsiteY0" fmla="*/ 659326 h 665731"/>
              <a:gd name="connsiteX1" fmla="*/ 24378 w 366495"/>
              <a:gd name="connsiteY1" fmla="*/ 564076 h 665731"/>
              <a:gd name="connsiteX2" fmla="*/ 194240 w 366495"/>
              <a:gd name="connsiteY2" fmla="*/ 410088 h 665731"/>
              <a:gd name="connsiteX3" fmla="*/ 305365 w 366495"/>
              <a:gd name="connsiteY3" fmla="*/ 146563 h 665731"/>
              <a:gd name="connsiteX4" fmla="*/ 365690 w 366495"/>
              <a:gd name="connsiteY4" fmla="*/ 513 h 665731"/>
              <a:gd name="connsiteX5" fmla="*/ 264090 w 366495"/>
              <a:gd name="connsiteY5" fmla="*/ 194188 h 665731"/>
              <a:gd name="connsiteX6" fmla="*/ 184715 w 366495"/>
              <a:gd name="connsiteY6" fmla="*/ 383101 h 665731"/>
              <a:gd name="connsiteX7" fmla="*/ 18028 w 366495"/>
              <a:gd name="connsiteY7" fmla="*/ 659326 h 6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495" h="665731">
                <a:moveTo>
                  <a:pt x="18028" y="659326"/>
                </a:moveTo>
                <a:cubicBezTo>
                  <a:pt x="-8695" y="689489"/>
                  <a:pt x="-4991" y="605616"/>
                  <a:pt x="24378" y="564076"/>
                </a:cubicBezTo>
                <a:cubicBezTo>
                  <a:pt x="53747" y="522536"/>
                  <a:pt x="147409" y="479673"/>
                  <a:pt x="194240" y="410088"/>
                </a:cubicBezTo>
                <a:cubicBezTo>
                  <a:pt x="241071" y="340502"/>
                  <a:pt x="276790" y="214825"/>
                  <a:pt x="305365" y="146563"/>
                </a:cubicBezTo>
                <a:cubicBezTo>
                  <a:pt x="333940" y="78301"/>
                  <a:pt x="372569" y="-7425"/>
                  <a:pt x="365690" y="513"/>
                </a:cubicBezTo>
                <a:cubicBezTo>
                  <a:pt x="358811" y="8451"/>
                  <a:pt x="294252" y="130423"/>
                  <a:pt x="264090" y="194188"/>
                </a:cubicBezTo>
                <a:cubicBezTo>
                  <a:pt x="233928" y="257953"/>
                  <a:pt x="227313" y="302932"/>
                  <a:pt x="184715" y="383101"/>
                </a:cubicBezTo>
                <a:cubicBezTo>
                  <a:pt x="142117" y="463270"/>
                  <a:pt x="44751" y="629163"/>
                  <a:pt x="18028" y="659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8" name="フリーフォーム: 図形 2537">
            <a:extLst>
              <a:ext uri="{FF2B5EF4-FFF2-40B4-BE49-F238E27FC236}">
                <a16:creationId xmlns:a16="http://schemas.microsoft.com/office/drawing/2014/main" id="{8104244F-4EE0-41CA-A79A-3DA0ADD0F7BB}"/>
              </a:ext>
            </a:extLst>
          </p:cNvPr>
          <p:cNvSpPr/>
          <p:nvPr/>
        </p:nvSpPr>
        <p:spPr>
          <a:xfrm>
            <a:off x="1614429" y="7222772"/>
            <a:ext cx="373132" cy="758330"/>
          </a:xfrm>
          <a:custGeom>
            <a:avLst/>
            <a:gdLst>
              <a:gd name="connsiteX0" fmla="*/ 373121 w 373132"/>
              <a:gd name="connsiteY0" fmla="*/ 353 h 758330"/>
              <a:gd name="connsiteX1" fmla="*/ 209609 w 373132"/>
              <a:gd name="connsiteY1" fmla="*/ 278166 h 758330"/>
              <a:gd name="connsiteX2" fmla="*/ 139759 w 373132"/>
              <a:gd name="connsiteY2" fmla="*/ 471841 h 758330"/>
              <a:gd name="connsiteX3" fmla="*/ 63559 w 373132"/>
              <a:gd name="connsiteY3" fmla="*/ 700441 h 758330"/>
              <a:gd name="connsiteX4" fmla="*/ 63559 w 373132"/>
              <a:gd name="connsiteY4" fmla="*/ 738541 h 758330"/>
              <a:gd name="connsiteX5" fmla="*/ 59 w 373132"/>
              <a:gd name="connsiteY5" fmla="*/ 756003 h 758330"/>
              <a:gd name="connsiteX6" fmla="*/ 76259 w 373132"/>
              <a:gd name="connsiteY6" fmla="*/ 687741 h 758330"/>
              <a:gd name="connsiteX7" fmla="*/ 122296 w 373132"/>
              <a:gd name="connsiteY7" fmla="*/ 478191 h 758330"/>
              <a:gd name="connsiteX8" fmla="*/ 217546 w 373132"/>
              <a:gd name="connsiteY8" fmla="*/ 225778 h 758330"/>
              <a:gd name="connsiteX9" fmla="*/ 373121 w 373132"/>
              <a:gd name="connsiteY9" fmla="*/ 353 h 75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132" h="758330">
                <a:moveTo>
                  <a:pt x="373121" y="353"/>
                </a:moveTo>
                <a:cubicBezTo>
                  <a:pt x="371798" y="9084"/>
                  <a:pt x="248503" y="199585"/>
                  <a:pt x="209609" y="278166"/>
                </a:cubicBezTo>
                <a:cubicBezTo>
                  <a:pt x="170715" y="356747"/>
                  <a:pt x="164101" y="401462"/>
                  <a:pt x="139759" y="471841"/>
                </a:cubicBezTo>
                <a:cubicBezTo>
                  <a:pt x="115417" y="542220"/>
                  <a:pt x="76259" y="655991"/>
                  <a:pt x="63559" y="700441"/>
                </a:cubicBezTo>
                <a:cubicBezTo>
                  <a:pt x="50859" y="744891"/>
                  <a:pt x="74142" y="729281"/>
                  <a:pt x="63559" y="738541"/>
                </a:cubicBezTo>
                <a:cubicBezTo>
                  <a:pt x="52976" y="747801"/>
                  <a:pt x="-2058" y="764470"/>
                  <a:pt x="59" y="756003"/>
                </a:cubicBezTo>
                <a:cubicBezTo>
                  <a:pt x="2176" y="747536"/>
                  <a:pt x="55886" y="734043"/>
                  <a:pt x="76259" y="687741"/>
                </a:cubicBezTo>
                <a:cubicBezTo>
                  <a:pt x="96632" y="641439"/>
                  <a:pt x="98748" y="555185"/>
                  <a:pt x="122296" y="478191"/>
                </a:cubicBezTo>
                <a:cubicBezTo>
                  <a:pt x="145844" y="401197"/>
                  <a:pt x="172831" y="304624"/>
                  <a:pt x="217546" y="225778"/>
                </a:cubicBezTo>
                <a:cubicBezTo>
                  <a:pt x="262261" y="146932"/>
                  <a:pt x="374444" y="-8378"/>
                  <a:pt x="373121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" name="フリーフォーム: 図形 2538">
            <a:extLst>
              <a:ext uri="{FF2B5EF4-FFF2-40B4-BE49-F238E27FC236}">
                <a16:creationId xmlns:a16="http://schemas.microsoft.com/office/drawing/2014/main" id="{3EFF553D-6D05-4567-974F-A0D383B6A15C}"/>
              </a:ext>
            </a:extLst>
          </p:cNvPr>
          <p:cNvSpPr/>
          <p:nvPr/>
        </p:nvSpPr>
        <p:spPr>
          <a:xfrm>
            <a:off x="1992336" y="7034096"/>
            <a:ext cx="143077" cy="370681"/>
          </a:xfrm>
          <a:custGeom>
            <a:avLst/>
            <a:gdLst>
              <a:gd name="connsiteX0" fmla="*/ 106339 w 143077"/>
              <a:gd name="connsiteY0" fmla="*/ 117 h 370681"/>
              <a:gd name="connsiteX1" fmla="*/ 142852 w 143077"/>
              <a:gd name="connsiteY1" fmla="*/ 95367 h 370681"/>
              <a:gd name="connsiteX2" fmla="*/ 85702 w 143077"/>
              <a:gd name="connsiteY2" fmla="*/ 187442 h 370681"/>
              <a:gd name="connsiteX3" fmla="*/ 1564 w 143077"/>
              <a:gd name="connsiteY3" fmla="*/ 370004 h 370681"/>
              <a:gd name="connsiteX4" fmla="*/ 38077 w 143077"/>
              <a:gd name="connsiteY4" fmla="*/ 243004 h 370681"/>
              <a:gd name="connsiteX5" fmla="*/ 125389 w 143077"/>
              <a:gd name="connsiteY5" fmla="*/ 79492 h 370681"/>
              <a:gd name="connsiteX6" fmla="*/ 106339 w 143077"/>
              <a:gd name="connsiteY6" fmla="*/ 117 h 3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77" h="370681">
                <a:moveTo>
                  <a:pt x="106339" y="117"/>
                </a:moveTo>
                <a:cubicBezTo>
                  <a:pt x="109249" y="2763"/>
                  <a:pt x="146292" y="64146"/>
                  <a:pt x="142852" y="95367"/>
                </a:cubicBezTo>
                <a:cubicBezTo>
                  <a:pt x="139413" y="126588"/>
                  <a:pt x="109250" y="141669"/>
                  <a:pt x="85702" y="187442"/>
                </a:cubicBezTo>
                <a:cubicBezTo>
                  <a:pt x="62154" y="233215"/>
                  <a:pt x="9501" y="360744"/>
                  <a:pt x="1564" y="370004"/>
                </a:cubicBezTo>
                <a:cubicBezTo>
                  <a:pt x="-6373" y="379264"/>
                  <a:pt x="17440" y="291423"/>
                  <a:pt x="38077" y="243004"/>
                </a:cubicBezTo>
                <a:cubicBezTo>
                  <a:pt x="58714" y="194585"/>
                  <a:pt x="112160" y="119179"/>
                  <a:pt x="125389" y="79492"/>
                </a:cubicBezTo>
                <a:cubicBezTo>
                  <a:pt x="138618" y="39805"/>
                  <a:pt x="103429" y="-2529"/>
                  <a:pt x="106339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0" name="フリーフォーム: 図形 2539">
            <a:extLst>
              <a:ext uri="{FF2B5EF4-FFF2-40B4-BE49-F238E27FC236}">
                <a16:creationId xmlns:a16="http://schemas.microsoft.com/office/drawing/2014/main" id="{9F5CB73F-FDE7-4417-8E41-2A8106FC077F}"/>
              </a:ext>
            </a:extLst>
          </p:cNvPr>
          <p:cNvSpPr/>
          <p:nvPr/>
        </p:nvSpPr>
        <p:spPr>
          <a:xfrm>
            <a:off x="1713566" y="7145128"/>
            <a:ext cx="364830" cy="680794"/>
          </a:xfrm>
          <a:custGeom>
            <a:avLst/>
            <a:gdLst>
              <a:gd name="connsiteX0" fmla="*/ 364472 w 364830"/>
              <a:gd name="connsiteY0" fmla="*/ 210 h 680794"/>
              <a:gd name="connsiteX1" fmla="*/ 224772 w 364830"/>
              <a:gd name="connsiteY1" fmla="*/ 239922 h 680794"/>
              <a:gd name="connsiteX2" fmla="*/ 139047 w 364830"/>
              <a:gd name="connsiteY2" fmla="*/ 424072 h 680794"/>
              <a:gd name="connsiteX3" fmla="*/ 934 w 364830"/>
              <a:gd name="connsiteY3" fmla="*/ 678072 h 680794"/>
              <a:gd name="connsiteX4" fmla="*/ 83484 w 364830"/>
              <a:gd name="connsiteY4" fmla="*/ 541547 h 680794"/>
              <a:gd name="connsiteX5" fmla="*/ 180322 w 364830"/>
              <a:gd name="connsiteY5" fmla="*/ 282785 h 680794"/>
              <a:gd name="connsiteX6" fmla="*/ 364472 w 364830"/>
              <a:gd name="connsiteY6" fmla="*/ 210 h 6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30" h="680794">
                <a:moveTo>
                  <a:pt x="364472" y="210"/>
                </a:moveTo>
                <a:cubicBezTo>
                  <a:pt x="371880" y="-6934"/>
                  <a:pt x="262343" y="169278"/>
                  <a:pt x="224772" y="239922"/>
                </a:cubicBezTo>
                <a:cubicBezTo>
                  <a:pt x="187201" y="310566"/>
                  <a:pt x="176353" y="351047"/>
                  <a:pt x="139047" y="424072"/>
                </a:cubicBezTo>
                <a:cubicBezTo>
                  <a:pt x="101741" y="497097"/>
                  <a:pt x="10194" y="658493"/>
                  <a:pt x="934" y="678072"/>
                </a:cubicBezTo>
                <a:cubicBezTo>
                  <a:pt x="-8327" y="697651"/>
                  <a:pt x="53586" y="607428"/>
                  <a:pt x="83484" y="541547"/>
                </a:cubicBezTo>
                <a:cubicBezTo>
                  <a:pt x="113382" y="475666"/>
                  <a:pt x="132168" y="374066"/>
                  <a:pt x="180322" y="282785"/>
                </a:cubicBezTo>
                <a:cubicBezTo>
                  <a:pt x="228476" y="191504"/>
                  <a:pt x="357064" y="7354"/>
                  <a:pt x="36447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1" name="フリーフォーム: 図形 2540">
            <a:extLst>
              <a:ext uri="{FF2B5EF4-FFF2-40B4-BE49-F238E27FC236}">
                <a16:creationId xmlns:a16="http://schemas.microsoft.com/office/drawing/2014/main" id="{2F1EC965-0E5C-4658-A041-D8A7FC75CDE8}"/>
              </a:ext>
            </a:extLst>
          </p:cNvPr>
          <p:cNvSpPr/>
          <p:nvPr/>
        </p:nvSpPr>
        <p:spPr>
          <a:xfrm>
            <a:off x="1917498" y="7392157"/>
            <a:ext cx="92277" cy="157920"/>
          </a:xfrm>
          <a:custGeom>
            <a:avLst/>
            <a:gdLst>
              <a:gd name="connsiteX0" fmla="*/ 92277 w 92277"/>
              <a:gd name="connsiteY0" fmla="*/ 831 h 157920"/>
              <a:gd name="connsiteX1" fmla="*/ 9727 w 92277"/>
              <a:gd name="connsiteY1" fmla="*/ 154818 h 157920"/>
              <a:gd name="connsiteX2" fmla="*/ 8140 w 92277"/>
              <a:gd name="connsiteY2" fmla="*/ 96081 h 157920"/>
              <a:gd name="connsiteX3" fmla="*/ 92277 w 92277"/>
              <a:gd name="connsiteY3" fmla="*/ 831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77" h="157920">
                <a:moveTo>
                  <a:pt x="92277" y="831"/>
                </a:moveTo>
                <a:cubicBezTo>
                  <a:pt x="92541" y="10620"/>
                  <a:pt x="23750" y="138943"/>
                  <a:pt x="9727" y="154818"/>
                </a:cubicBezTo>
                <a:cubicBezTo>
                  <a:pt x="-4296" y="170693"/>
                  <a:pt x="-1650" y="121746"/>
                  <a:pt x="8140" y="96081"/>
                </a:cubicBezTo>
                <a:cubicBezTo>
                  <a:pt x="17930" y="70416"/>
                  <a:pt x="92013" y="-8958"/>
                  <a:pt x="92277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2" name="フリーフォーム: 図形 2541">
            <a:extLst>
              <a:ext uri="{FF2B5EF4-FFF2-40B4-BE49-F238E27FC236}">
                <a16:creationId xmlns:a16="http://schemas.microsoft.com/office/drawing/2014/main" id="{365046AB-DAA1-4165-96FF-E4B3FC027B68}"/>
              </a:ext>
            </a:extLst>
          </p:cNvPr>
          <p:cNvSpPr/>
          <p:nvPr/>
        </p:nvSpPr>
        <p:spPr>
          <a:xfrm>
            <a:off x="1896733" y="7524163"/>
            <a:ext cx="791401" cy="519230"/>
          </a:xfrm>
          <a:custGeom>
            <a:avLst/>
            <a:gdLst>
              <a:gd name="connsiteX0" fmla="*/ 55892 w 791401"/>
              <a:gd name="connsiteY0" fmla="*/ 30750 h 519230"/>
              <a:gd name="connsiteX1" fmla="*/ 100342 w 791401"/>
              <a:gd name="connsiteY1" fmla="*/ 76787 h 519230"/>
              <a:gd name="connsiteX2" fmla="*/ 605167 w 791401"/>
              <a:gd name="connsiteY2" fmla="*/ 402225 h 519230"/>
              <a:gd name="connsiteX3" fmla="*/ 754392 w 791401"/>
              <a:gd name="connsiteY3" fmla="*/ 503825 h 519230"/>
              <a:gd name="connsiteX4" fmla="*/ 725817 w 791401"/>
              <a:gd name="connsiteY4" fmla="*/ 467312 h 519230"/>
              <a:gd name="connsiteX5" fmla="*/ 55892 w 791401"/>
              <a:gd name="connsiteY5" fmla="*/ 30750 h 5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01" h="519230">
                <a:moveTo>
                  <a:pt x="55892" y="30750"/>
                </a:moveTo>
                <a:cubicBezTo>
                  <a:pt x="-48354" y="-34337"/>
                  <a:pt x="8796" y="14874"/>
                  <a:pt x="100342" y="76787"/>
                </a:cubicBezTo>
                <a:cubicBezTo>
                  <a:pt x="191888" y="138700"/>
                  <a:pt x="496159" y="331052"/>
                  <a:pt x="605167" y="402225"/>
                </a:cubicBezTo>
                <a:cubicBezTo>
                  <a:pt x="714175" y="473398"/>
                  <a:pt x="734284" y="492977"/>
                  <a:pt x="754392" y="503825"/>
                </a:cubicBezTo>
                <a:cubicBezTo>
                  <a:pt x="774500" y="514673"/>
                  <a:pt x="840117" y="546158"/>
                  <a:pt x="725817" y="467312"/>
                </a:cubicBezTo>
                <a:cubicBezTo>
                  <a:pt x="611517" y="388466"/>
                  <a:pt x="160138" y="95837"/>
                  <a:pt x="55892" y="3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3" name="フリーフォーム: 図形 2542">
            <a:extLst>
              <a:ext uri="{FF2B5EF4-FFF2-40B4-BE49-F238E27FC236}">
                <a16:creationId xmlns:a16="http://schemas.microsoft.com/office/drawing/2014/main" id="{710CE8B3-A626-4D82-B334-906E3AD9A66D}"/>
              </a:ext>
            </a:extLst>
          </p:cNvPr>
          <p:cNvSpPr/>
          <p:nvPr/>
        </p:nvSpPr>
        <p:spPr>
          <a:xfrm>
            <a:off x="1823371" y="7848994"/>
            <a:ext cx="381359" cy="229825"/>
          </a:xfrm>
          <a:custGeom>
            <a:avLst/>
            <a:gdLst>
              <a:gd name="connsiteX0" fmla="*/ 667 w 381359"/>
              <a:gd name="connsiteY0" fmla="*/ 1194 h 229825"/>
              <a:gd name="connsiteX1" fmla="*/ 367379 w 381359"/>
              <a:gd name="connsiteY1" fmla="*/ 225031 h 229825"/>
              <a:gd name="connsiteX2" fmla="*/ 278479 w 381359"/>
              <a:gd name="connsiteY2" fmla="*/ 140894 h 229825"/>
              <a:gd name="connsiteX3" fmla="*/ 667 w 381359"/>
              <a:gd name="connsiteY3" fmla="*/ 1194 h 2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59" h="229825">
                <a:moveTo>
                  <a:pt x="667" y="1194"/>
                </a:moveTo>
                <a:cubicBezTo>
                  <a:pt x="15484" y="15217"/>
                  <a:pt x="321077" y="201748"/>
                  <a:pt x="367379" y="225031"/>
                </a:cubicBezTo>
                <a:cubicBezTo>
                  <a:pt x="413681" y="248314"/>
                  <a:pt x="334835" y="181375"/>
                  <a:pt x="278479" y="140894"/>
                </a:cubicBezTo>
                <a:cubicBezTo>
                  <a:pt x="222123" y="100413"/>
                  <a:pt x="-14150" y="-12829"/>
                  <a:pt x="667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4" name="フリーフォーム: 図形 2543">
            <a:extLst>
              <a:ext uri="{FF2B5EF4-FFF2-40B4-BE49-F238E27FC236}">
                <a16:creationId xmlns:a16="http://schemas.microsoft.com/office/drawing/2014/main" id="{EB770F07-20F7-4079-967A-A92795B97198}"/>
              </a:ext>
            </a:extLst>
          </p:cNvPr>
          <p:cNvSpPr/>
          <p:nvPr/>
        </p:nvSpPr>
        <p:spPr>
          <a:xfrm>
            <a:off x="1754722" y="7837736"/>
            <a:ext cx="925788" cy="548233"/>
          </a:xfrm>
          <a:custGeom>
            <a:avLst/>
            <a:gdLst>
              <a:gd name="connsiteX0" fmla="*/ 23278 w 925788"/>
              <a:gd name="connsiteY0" fmla="*/ 15627 h 548233"/>
              <a:gd name="connsiteX1" fmla="*/ 566203 w 925788"/>
              <a:gd name="connsiteY1" fmla="*/ 358527 h 548233"/>
              <a:gd name="connsiteX2" fmla="*/ 918628 w 925788"/>
              <a:gd name="connsiteY2" fmla="*/ 545852 h 548233"/>
              <a:gd name="connsiteX3" fmla="*/ 751941 w 925788"/>
              <a:gd name="connsiteY3" fmla="*/ 439489 h 548233"/>
              <a:gd name="connsiteX4" fmla="*/ 164566 w 925788"/>
              <a:gd name="connsiteY4" fmla="*/ 96589 h 548233"/>
              <a:gd name="connsiteX5" fmla="*/ 23278 w 925788"/>
              <a:gd name="connsiteY5" fmla="*/ 15627 h 5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788" h="548233">
                <a:moveTo>
                  <a:pt x="23278" y="15627"/>
                </a:moveTo>
                <a:cubicBezTo>
                  <a:pt x="90217" y="59283"/>
                  <a:pt x="416978" y="270156"/>
                  <a:pt x="566203" y="358527"/>
                </a:cubicBezTo>
                <a:cubicBezTo>
                  <a:pt x="715428" y="446898"/>
                  <a:pt x="887672" y="532358"/>
                  <a:pt x="918628" y="545852"/>
                </a:cubicBezTo>
                <a:cubicBezTo>
                  <a:pt x="949584" y="559346"/>
                  <a:pt x="877618" y="514366"/>
                  <a:pt x="751941" y="439489"/>
                </a:cubicBezTo>
                <a:cubicBezTo>
                  <a:pt x="626264" y="364612"/>
                  <a:pt x="286010" y="166704"/>
                  <a:pt x="164566" y="96589"/>
                </a:cubicBezTo>
                <a:cubicBezTo>
                  <a:pt x="43122" y="26474"/>
                  <a:pt x="-43661" y="-28029"/>
                  <a:pt x="23278" y="15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5" name="フリーフォーム: 図形 2544">
            <a:extLst>
              <a:ext uri="{FF2B5EF4-FFF2-40B4-BE49-F238E27FC236}">
                <a16:creationId xmlns:a16="http://schemas.microsoft.com/office/drawing/2014/main" id="{40F0E9EC-DF3F-4A33-A023-3645AE3CB461}"/>
              </a:ext>
            </a:extLst>
          </p:cNvPr>
          <p:cNvSpPr/>
          <p:nvPr/>
        </p:nvSpPr>
        <p:spPr>
          <a:xfrm>
            <a:off x="1830668" y="7952312"/>
            <a:ext cx="838834" cy="484055"/>
          </a:xfrm>
          <a:custGeom>
            <a:avLst/>
            <a:gdLst>
              <a:gd name="connsiteX0" fmla="*/ 2895 w 838834"/>
              <a:gd name="connsiteY0" fmla="*/ 1063 h 484055"/>
              <a:gd name="connsiteX1" fmla="*/ 496607 w 838834"/>
              <a:gd name="connsiteY1" fmla="*/ 302688 h 484055"/>
              <a:gd name="connsiteX2" fmla="*/ 806170 w 838834"/>
              <a:gd name="connsiteY2" fmla="*/ 472551 h 484055"/>
              <a:gd name="connsiteX3" fmla="*/ 741082 w 838834"/>
              <a:gd name="connsiteY3" fmla="*/ 416988 h 484055"/>
              <a:gd name="connsiteX4" fmla="*/ 2895 w 838834"/>
              <a:gd name="connsiteY4" fmla="*/ 1063 h 4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834" h="484055">
                <a:moveTo>
                  <a:pt x="2895" y="1063"/>
                </a:moveTo>
                <a:cubicBezTo>
                  <a:pt x="-37851" y="-17987"/>
                  <a:pt x="362728" y="224107"/>
                  <a:pt x="496607" y="302688"/>
                </a:cubicBezTo>
                <a:cubicBezTo>
                  <a:pt x="630486" y="381269"/>
                  <a:pt x="765424" y="453501"/>
                  <a:pt x="806170" y="472551"/>
                </a:cubicBezTo>
                <a:cubicBezTo>
                  <a:pt x="846916" y="491601"/>
                  <a:pt x="871786" y="495305"/>
                  <a:pt x="741082" y="416988"/>
                </a:cubicBezTo>
                <a:cubicBezTo>
                  <a:pt x="610378" y="338671"/>
                  <a:pt x="43641" y="20113"/>
                  <a:pt x="289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6" name="フリーフォーム: 図形 2545">
            <a:extLst>
              <a:ext uri="{FF2B5EF4-FFF2-40B4-BE49-F238E27FC236}">
                <a16:creationId xmlns:a16="http://schemas.microsoft.com/office/drawing/2014/main" id="{3534D783-BD0C-4976-987C-6CBF099DC7C4}"/>
              </a:ext>
            </a:extLst>
          </p:cNvPr>
          <p:cNvSpPr/>
          <p:nvPr/>
        </p:nvSpPr>
        <p:spPr>
          <a:xfrm>
            <a:off x="7822440" y="9612809"/>
            <a:ext cx="661580" cy="227033"/>
          </a:xfrm>
          <a:custGeom>
            <a:avLst/>
            <a:gdLst>
              <a:gd name="connsiteX0" fmla="*/ 21927 w 661580"/>
              <a:gd name="connsiteY0" fmla="*/ 206408 h 227033"/>
              <a:gd name="connsiteX1" fmla="*/ 491827 w 661580"/>
              <a:gd name="connsiteY1" fmla="*/ 20141 h 227033"/>
              <a:gd name="connsiteX2" fmla="*/ 661160 w 661580"/>
              <a:gd name="connsiteY2" fmla="*/ 5324 h 227033"/>
              <a:gd name="connsiteX3" fmla="*/ 525693 w 661580"/>
              <a:gd name="connsiteY3" fmla="*/ 22258 h 227033"/>
              <a:gd name="connsiteX4" fmla="*/ 123527 w 661580"/>
              <a:gd name="connsiteY4" fmla="*/ 202174 h 227033"/>
              <a:gd name="connsiteX5" fmla="*/ 21927 w 661580"/>
              <a:gd name="connsiteY5" fmla="*/ 206408 h 22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80" h="227033">
                <a:moveTo>
                  <a:pt x="21927" y="206408"/>
                </a:moveTo>
                <a:cubicBezTo>
                  <a:pt x="83310" y="176069"/>
                  <a:pt x="385288" y="53655"/>
                  <a:pt x="491827" y="20141"/>
                </a:cubicBezTo>
                <a:cubicBezTo>
                  <a:pt x="598366" y="-13373"/>
                  <a:pt x="655516" y="4971"/>
                  <a:pt x="661160" y="5324"/>
                </a:cubicBezTo>
                <a:cubicBezTo>
                  <a:pt x="666804" y="5677"/>
                  <a:pt x="615299" y="-10550"/>
                  <a:pt x="525693" y="22258"/>
                </a:cubicBezTo>
                <a:cubicBezTo>
                  <a:pt x="436088" y="55066"/>
                  <a:pt x="208194" y="172188"/>
                  <a:pt x="123527" y="202174"/>
                </a:cubicBezTo>
                <a:cubicBezTo>
                  <a:pt x="38860" y="232160"/>
                  <a:pt x="-39456" y="236747"/>
                  <a:pt x="21927" y="206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7" name="フリーフォーム: 図形 2546">
            <a:extLst>
              <a:ext uri="{FF2B5EF4-FFF2-40B4-BE49-F238E27FC236}">
                <a16:creationId xmlns:a16="http://schemas.microsoft.com/office/drawing/2014/main" id="{D4F6241A-9EF1-44EC-BF96-016FC55F6D8C}"/>
              </a:ext>
            </a:extLst>
          </p:cNvPr>
          <p:cNvSpPr/>
          <p:nvPr/>
        </p:nvSpPr>
        <p:spPr>
          <a:xfrm>
            <a:off x="7623454" y="9740540"/>
            <a:ext cx="1037024" cy="356194"/>
          </a:xfrm>
          <a:custGeom>
            <a:avLst/>
            <a:gdLst>
              <a:gd name="connsiteX0" fmla="*/ 779 w 1037024"/>
              <a:gd name="connsiteY0" fmla="*/ 355960 h 356194"/>
              <a:gd name="connsiteX1" fmla="*/ 66396 w 1037024"/>
              <a:gd name="connsiteY1" fmla="*/ 322093 h 356194"/>
              <a:gd name="connsiteX2" fmla="*/ 563813 w 1037024"/>
              <a:gd name="connsiteY2" fmla="*/ 93493 h 356194"/>
              <a:gd name="connsiteX3" fmla="*/ 989263 w 1037024"/>
              <a:gd name="connsiteY3" fmla="*/ 8827 h 356194"/>
              <a:gd name="connsiteX4" fmla="*/ 1027363 w 1037024"/>
              <a:gd name="connsiteY4" fmla="*/ 8827 h 356194"/>
              <a:gd name="connsiteX5" fmla="*/ 993496 w 1037024"/>
              <a:gd name="connsiteY5" fmla="*/ 63860 h 356194"/>
              <a:gd name="connsiteX6" fmla="*/ 851679 w 1037024"/>
              <a:gd name="connsiteY6" fmla="*/ 97727 h 356194"/>
              <a:gd name="connsiteX7" fmla="*/ 563813 w 1037024"/>
              <a:gd name="connsiteY7" fmla="*/ 224727 h 356194"/>
              <a:gd name="connsiteX8" fmla="*/ 286529 w 1037024"/>
              <a:gd name="connsiteY8" fmla="*/ 298810 h 356194"/>
              <a:gd name="connsiteX9" fmla="*/ 121429 w 1037024"/>
              <a:gd name="connsiteY9" fmla="*/ 300927 h 356194"/>
              <a:gd name="connsiteX10" fmla="*/ 779 w 1037024"/>
              <a:gd name="connsiteY10" fmla="*/ 355960 h 35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7024" h="356194">
                <a:moveTo>
                  <a:pt x="779" y="355960"/>
                </a:moveTo>
                <a:cubicBezTo>
                  <a:pt x="-8393" y="359488"/>
                  <a:pt x="66396" y="322093"/>
                  <a:pt x="66396" y="322093"/>
                </a:cubicBezTo>
                <a:cubicBezTo>
                  <a:pt x="160235" y="278348"/>
                  <a:pt x="410002" y="145704"/>
                  <a:pt x="563813" y="93493"/>
                </a:cubicBezTo>
                <a:cubicBezTo>
                  <a:pt x="717624" y="41282"/>
                  <a:pt x="912005" y="22938"/>
                  <a:pt x="989263" y="8827"/>
                </a:cubicBezTo>
                <a:cubicBezTo>
                  <a:pt x="1066521" y="-5284"/>
                  <a:pt x="1026658" y="-345"/>
                  <a:pt x="1027363" y="8827"/>
                </a:cubicBezTo>
                <a:cubicBezTo>
                  <a:pt x="1028068" y="17999"/>
                  <a:pt x="1022777" y="49043"/>
                  <a:pt x="993496" y="63860"/>
                </a:cubicBezTo>
                <a:cubicBezTo>
                  <a:pt x="964215" y="78677"/>
                  <a:pt x="923293" y="70916"/>
                  <a:pt x="851679" y="97727"/>
                </a:cubicBezTo>
                <a:cubicBezTo>
                  <a:pt x="780065" y="124538"/>
                  <a:pt x="658005" y="191213"/>
                  <a:pt x="563813" y="224727"/>
                </a:cubicBezTo>
                <a:cubicBezTo>
                  <a:pt x="469621" y="258241"/>
                  <a:pt x="360260" y="286110"/>
                  <a:pt x="286529" y="298810"/>
                </a:cubicBezTo>
                <a:cubicBezTo>
                  <a:pt x="212798" y="311510"/>
                  <a:pt x="166232" y="294930"/>
                  <a:pt x="121429" y="300927"/>
                </a:cubicBezTo>
                <a:cubicBezTo>
                  <a:pt x="76626" y="306924"/>
                  <a:pt x="9951" y="352432"/>
                  <a:pt x="779" y="355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8" name="フリーフォーム: 図形 2547">
            <a:extLst>
              <a:ext uri="{FF2B5EF4-FFF2-40B4-BE49-F238E27FC236}">
                <a16:creationId xmlns:a16="http://schemas.microsoft.com/office/drawing/2014/main" id="{71B75F8E-A115-4225-88AD-E43DF6D372E8}"/>
              </a:ext>
            </a:extLst>
          </p:cNvPr>
          <p:cNvSpPr/>
          <p:nvPr/>
        </p:nvSpPr>
        <p:spPr>
          <a:xfrm>
            <a:off x="7585108" y="9954395"/>
            <a:ext cx="972553" cy="252105"/>
          </a:xfrm>
          <a:custGeom>
            <a:avLst/>
            <a:gdLst>
              <a:gd name="connsiteX0" fmla="*/ 7375 w 972553"/>
              <a:gd name="connsiteY0" fmla="*/ 239472 h 252105"/>
              <a:gd name="connsiteX1" fmla="*/ 72992 w 972553"/>
              <a:gd name="connsiteY1" fmla="*/ 250055 h 252105"/>
              <a:gd name="connsiteX2" fmla="*/ 566175 w 972553"/>
              <a:gd name="connsiteY2" fmla="*/ 197138 h 252105"/>
              <a:gd name="connsiteX3" fmla="*/ 970459 w 972553"/>
              <a:gd name="connsiteY3" fmla="*/ 288 h 252105"/>
              <a:gd name="connsiteX4" fmla="*/ 697409 w 972553"/>
              <a:gd name="connsiteY4" fmla="*/ 154805 h 252105"/>
              <a:gd name="connsiteX5" fmla="*/ 121675 w 972553"/>
              <a:gd name="connsiteY5" fmla="*/ 222538 h 252105"/>
              <a:gd name="connsiteX6" fmla="*/ 7375 w 972553"/>
              <a:gd name="connsiteY6" fmla="*/ 239472 h 25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53" h="252105">
                <a:moveTo>
                  <a:pt x="7375" y="239472"/>
                </a:moveTo>
                <a:cubicBezTo>
                  <a:pt x="-739" y="244058"/>
                  <a:pt x="-20141" y="257111"/>
                  <a:pt x="72992" y="250055"/>
                </a:cubicBezTo>
                <a:cubicBezTo>
                  <a:pt x="166125" y="242999"/>
                  <a:pt x="416597" y="238766"/>
                  <a:pt x="566175" y="197138"/>
                </a:cubicBezTo>
                <a:cubicBezTo>
                  <a:pt x="715753" y="155510"/>
                  <a:pt x="948587" y="7344"/>
                  <a:pt x="970459" y="288"/>
                </a:cubicBezTo>
                <a:cubicBezTo>
                  <a:pt x="992331" y="-6768"/>
                  <a:pt x="838873" y="117763"/>
                  <a:pt x="697409" y="154805"/>
                </a:cubicBezTo>
                <a:cubicBezTo>
                  <a:pt x="555945" y="191847"/>
                  <a:pt x="236328" y="210896"/>
                  <a:pt x="121675" y="222538"/>
                </a:cubicBezTo>
                <a:cubicBezTo>
                  <a:pt x="7022" y="234180"/>
                  <a:pt x="15489" y="234886"/>
                  <a:pt x="7375" y="239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9" name="フリーフォーム: 図形 2548">
            <a:extLst>
              <a:ext uri="{FF2B5EF4-FFF2-40B4-BE49-F238E27FC236}">
                <a16:creationId xmlns:a16="http://schemas.microsoft.com/office/drawing/2014/main" id="{359EE6ED-55ED-420E-9AB5-96A7D894493E}"/>
              </a:ext>
            </a:extLst>
          </p:cNvPr>
          <p:cNvSpPr/>
          <p:nvPr/>
        </p:nvSpPr>
        <p:spPr>
          <a:xfrm>
            <a:off x="7553972" y="9981970"/>
            <a:ext cx="1094620" cy="422633"/>
          </a:xfrm>
          <a:custGeom>
            <a:avLst/>
            <a:gdLst>
              <a:gd name="connsiteX0" fmla="*/ 40628 w 1094620"/>
              <a:gd name="connsiteY0" fmla="*/ 292330 h 422633"/>
              <a:gd name="connsiteX1" fmla="*/ 741245 w 1094620"/>
              <a:gd name="connsiteY1" fmla="*/ 194963 h 422633"/>
              <a:gd name="connsiteX2" fmla="*/ 1090495 w 1094620"/>
              <a:gd name="connsiteY2" fmla="*/ 2347 h 422633"/>
              <a:gd name="connsiteX3" fmla="*/ 942328 w 1094620"/>
              <a:gd name="connsiteY3" fmla="*/ 82780 h 422633"/>
              <a:gd name="connsiteX4" fmla="*/ 563445 w 1094620"/>
              <a:gd name="connsiteY4" fmla="*/ 281747 h 422633"/>
              <a:gd name="connsiteX5" fmla="*/ 157045 w 1094620"/>
              <a:gd name="connsiteY5" fmla="*/ 410863 h 422633"/>
              <a:gd name="connsiteX6" fmla="*/ 157045 w 1094620"/>
              <a:gd name="connsiteY6" fmla="*/ 406630 h 422633"/>
              <a:gd name="connsiteX7" fmla="*/ 91428 w 1094620"/>
              <a:gd name="connsiteY7" fmla="*/ 321963 h 422633"/>
              <a:gd name="connsiteX8" fmla="*/ 40628 w 1094620"/>
              <a:gd name="connsiteY8" fmla="*/ 292330 h 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620" h="422633">
                <a:moveTo>
                  <a:pt x="40628" y="292330"/>
                </a:moveTo>
                <a:cubicBezTo>
                  <a:pt x="148931" y="271163"/>
                  <a:pt x="566267" y="243293"/>
                  <a:pt x="741245" y="194963"/>
                </a:cubicBezTo>
                <a:cubicBezTo>
                  <a:pt x="916223" y="146633"/>
                  <a:pt x="1056981" y="21044"/>
                  <a:pt x="1090495" y="2347"/>
                </a:cubicBezTo>
                <a:cubicBezTo>
                  <a:pt x="1124009" y="-16350"/>
                  <a:pt x="942328" y="82780"/>
                  <a:pt x="942328" y="82780"/>
                </a:cubicBezTo>
                <a:cubicBezTo>
                  <a:pt x="854486" y="129347"/>
                  <a:pt x="694325" y="227067"/>
                  <a:pt x="563445" y="281747"/>
                </a:cubicBezTo>
                <a:cubicBezTo>
                  <a:pt x="432565" y="336427"/>
                  <a:pt x="157045" y="410863"/>
                  <a:pt x="157045" y="410863"/>
                </a:cubicBezTo>
                <a:cubicBezTo>
                  <a:pt x="89312" y="431677"/>
                  <a:pt x="167981" y="421447"/>
                  <a:pt x="157045" y="406630"/>
                </a:cubicBezTo>
                <a:cubicBezTo>
                  <a:pt x="146109" y="391813"/>
                  <a:pt x="110125" y="339249"/>
                  <a:pt x="91428" y="321963"/>
                </a:cubicBezTo>
                <a:cubicBezTo>
                  <a:pt x="72731" y="304677"/>
                  <a:pt x="-67675" y="313497"/>
                  <a:pt x="40628" y="29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0" name="フリーフォーム: 図形 2549">
            <a:extLst>
              <a:ext uri="{FF2B5EF4-FFF2-40B4-BE49-F238E27FC236}">
                <a16:creationId xmlns:a16="http://schemas.microsoft.com/office/drawing/2014/main" id="{45EF9FD3-EE6D-4CBC-AB69-924E0134F759}"/>
              </a:ext>
            </a:extLst>
          </p:cNvPr>
          <p:cNvSpPr/>
          <p:nvPr/>
        </p:nvSpPr>
        <p:spPr>
          <a:xfrm>
            <a:off x="7706895" y="10397064"/>
            <a:ext cx="702910" cy="306195"/>
          </a:xfrm>
          <a:custGeom>
            <a:avLst/>
            <a:gdLst>
              <a:gd name="connsiteX0" fmla="*/ 18938 w 702910"/>
              <a:gd name="connsiteY0" fmla="*/ 165103 h 306195"/>
              <a:gd name="connsiteX1" fmla="*/ 471905 w 702910"/>
              <a:gd name="connsiteY1" fmla="*/ 78319 h 306195"/>
              <a:gd name="connsiteX2" fmla="*/ 702622 w 702910"/>
              <a:gd name="connsiteY2" fmla="*/ 3 h 306195"/>
              <a:gd name="connsiteX3" fmla="*/ 429572 w 702910"/>
              <a:gd name="connsiteY3" fmla="*/ 76203 h 306195"/>
              <a:gd name="connsiteX4" fmla="*/ 179805 w 702910"/>
              <a:gd name="connsiteY4" fmla="*/ 294219 h 306195"/>
              <a:gd name="connsiteX5" fmla="*/ 95138 w 702910"/>
              <a:gd name="connsiteY5" fmla="*/ 275169 h 306195"/>
              <a:gd name="connsiteX6" fmla="*/ 86672 w 702910"/>
              <a:gd name="connsiteY6" fmla="*/ 254003 h 306195"/>
              <a:gd name="connsiteX7" fmla="*/ 18938 w 702910"/>
              <a:gd name="connsiteY7" fmla="*/ 165103 h 30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910" h="306195">
                <a:moveTo>
                  <a:pt x="18938" y="165103"/>
                </a:moveTo>
                <a:cubicBezTo>
                  <a:pt x="83143" y="135822"/>
                  <a:pt x="357958" y="105836"/>
                  <a:pt x="471905" y="78319"/>
                </a:cubicBezTo>
                <a:cubicBezTo>
                  <a:pt x="585852" y="50802"/>
                  <a:pt x="709677" y="356"/>
                  <a:pt x="702622" y="3"/>
                </a:cubicBezTo>
                <a:cubicBezTo>
                  <a:pt x="695567" y="-350"/>
                  <a:pt x="516708" y="27167"/>
                  <a:pt x="429572" y="76203"/>
                </a:cubicBezTo>
                <a:cubicBezTo>
                  <a:pt x="342436" y="125239"/>
                  <a:pt x="235544" y="261058"/>
                  <a:pt x="179805" y="294219"/>
                </a:cubicBezTo>
                <a:cubicBezTo>
                  <a:pt x="124066" y="327380"/>
                  <a:pt x="110660" y="281872"/>
                  <a:pt x="95138" y="275169"/>
                </a:cubicBezTo>
                <a:cubicBezTo>
                  <a:pt x="79616" y="268466"/>
                  <a:pt x="100077" y="272347"/>
                  <a:pt x="86672" y="254003"/>
                </a:cubicBezTo>
                <a:cubicBezTo>
                  <a:pt x="73267" y="235659"/>
                  <a:pt x="-45267" y="194384"/>
                  <a:pt x="18938" y="16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1" name="フリーフォーム: 図形 2550">
            <a:extLst>
              <a:ext uri="{FF2B5EF4-FFF2-40B4-BE49-F238E27FC236}">
                <a16:creationId xmlns:a16="http://schemas.microsoft.com/office/drawing/2014/main" id="{54FEABB8-7696-46E2-A95E-CA1F246CF312}"/>
              </a:ext>
            </a:extLst>
          </p:cNvPr>
          <p:cNvSpPr/>
          <p:nvPr/>
        </p:nvSpPr>
        <p:spPr>
          <a:xfrm>
            <a:off x="7790525" y="10756220"/>
            <a:ext cx="432242" cy="227436"/>
          </a:xfrm>
          <a:custGeom>
            <a:avLst/>
            <a:gdLst>
              <a:gd name="connsiteX0" fmla="*/ 22092 w 432242"/>
              <a:gd name="connsiteY0" fmla="*/ 26080 h 227436"/>
              <a:gd name="connsiteX1" fmla="*/ 426375 w 432242"/>
              <a:gd name="connsiteY1" fmla="*/ 2797 h 227436"/>
              <a:gd name="connsiteX2" fmla="*/ 252808 w 432242"/>
              <a:gd name="connsiteY2" fmla="*/ 30313 h 227436"/>
              <a:gd name="connsiteX3" fmla="*/ 121575 w 432242"/>
              <a:gd name="connsiteY3" fmla="*/ 138263 h 227436"/>
              <a:gd name="connsiteX4" fmla="*/ 58075 w 432242"/>
              <a:gd name="connsiteY4" fmla="*/ 225047 h 227436"/>
              <a:gd name="connsiteX5" fmla="*/ 22092 w 432242"/>
              <a:gd name="connsiteY5" fmla="*/ 26080 h 22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242" h="227436">
                <a:moveTo>
                  <a:pt x="22092" y="26080"/>
                </a:moveTo>
                <a:cubicBezTo>
                  <a:pt x="83475" y="-10962"/>
                  <a:pt x="387922" y="2091"/>
                  <a:pt x="426375" y="2797"/>
                </a:cubicBezTo>
                <a:cubicBezTo>
                  <a:pt x="464828" y="3502"/>
                  <a:pt x="303608" y="7735"/>
                  <a:pt x="252808" y="30313"/>
                </a:cubicBezTo>
                <a:cubicBezTo>
                  <a:pt x="202008" y="52891"/>
                  <a:pt x="154030" y="105807"/>
                  <a:pt x="121575" y="138263"/>
                </a:cubicBezTo>
                <a:cubicBezTo>
                  <a:pt x="89120" y="170719"/>
                  <a:pt x="70775" y="241275"/>
                  <a:pt x="58075" y="225047"/>
                </a:cubicBezTo>
                <a:cubicBezTo>
                  <a:pt x="45375" y="208819"/>
                  <a:pt x="-39291" y="63122"/>
                  <a:pt x="22092" y="26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2" name="フリーフォーム: 図形 2551">
            <a:extLst>
              <a:ext uri="{FF2B5EF4-FFF2-40B4-BE49-F238E27FC236}">
                <a16:creationId xmlns:a16="http://schemas.microsoft.com/office/drawing/2014/main" id="{B2AC90A8-22D3-47B6-A4D4-1CC23427FE06}"/>
              </a:ext>
            </a:extLst>
          </p:cNvPr>
          <p:cNvSpPr/>
          <p:nvPr/>
        </p:nvSpPr>
        <p:spPr>
          <a:xfrm>
            <a:off x="7841823" y="11069335"/>
            <a:ext cx="648853" cy="341650"/>
          </a:xfrm>
          <a:custGeom>
            <a:avLst/>
            <a:gdLst>
              <a:gd name="connsiteX0" fmla="*/ 427 w 648853"/>
              <a:gd name="connsiteY0" fmla="*/ 832 h 341650"/>
              <a:gd name="connsiteX1" fmla="*/ 237494 w 648853"/>
              <a:gd name="connsiteY1" fmla="*/ 91848 h 341650"/>
              <a:gd name="connsiteX2" fmla="*/ 387777 w 648853"/>
              <a:gd name="connsiteY2" fmla="*/ 85498 h 341650"/>
              <a:gd name="connsiteX3" fmla="*/ 646010 w 648853"/>
              <a:gd name="connsiteY3" fmla="*/ 15648 h 341650"/>
              <a:gd name="connsiteX4" fmla="*/ 512660 w 648853"/>
              <a:gd name="connsiteY4" fmla="*/ 55865 h 341650"/>
              <a:gd name="connsiteX5" fmla="*/ 311577 w 648853"/>
              <a:gd name="connsiteY5" fmla="*/ 187098 h 341650"/>
              <a:gd name="connsiteX6" fmla="*/ 218444 w 648853"/>
              <a:gd name="connsiteY6" fmla="*/ 252715 h 341650"/>
              <a:gd name="connsiteX7" fmla="*/ 239610 w 648853"/>
              <a:gd name="connsiteY7" fmla="*/ 341615 h 341650"/>
              <a:gd name="connsiteX8" fmla="*/ 235377 w 648853"/>
              <a:gd name="connsiteY8" fmla="*/ 242132 h 341650"/>
              <a:gd name="connsiteX9" fmla="*/ 180344 w 648853"/>
              <a:gd name="connsiteY9" fmla="*/ 153232 h 341650"/>
              <a:gd name="connsiteX10" fmla="*/ 427 w 648853"/>
              <a:gd name="connsiteY10" fmla="*/ 832 h 3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853" h="341650">
                <a:moveTo>
                  <a:pt x="427" y="832"/>
                </a:moveTo>
                <a:cubicBezTo>
                  <a:pt x="9952" y="-9399"/>
                  <a:pt x="172936" y="77737"/>
                  <a:pt x="237494" y="91848"/>
                </a:cubicBezTo>
                <a:cubicBezTo>
                  <a:pt x="302052" y="105959"/>
                  <a:pt x="319691" y="98198"/>
                  <a:pt x="387777" y="85498"/>
                </a:cubicBezTo>
                <a:cubicBezTo>
                  <a:pt x="455863" y="72798"/>
                  <a:pt x="625196" y="20587"/>
                  <a:pt x="646010" y="15648"/>
                </a:cubicBezTo>
                <a:cubicBezTo>
                  <a:pt x="666824" y="10709"/>
                  <a:pt x="568399" y="27290"/>
                  <a:pt x="512660" y="55865"/>
                </a:cubicBezTo>
                <a:cubicBezTo>
                  <a:pt x="456921" y="84440"/>
                  <a:pt x="311577" y="187098"/>
                  <a:pt x="311577" y="187098"/>
                </a:cubicBezTo>
                <a:cubicBezTo>
                  <a:pt x="262541" y="219906"/>
                  <a:pt x="230438" y="226962"/>
                  <a:pt x="218444" y="252715"/>
                </a:cubicBezTo>
                <a:cubicBezTo>
                  <a:pt x="206450" y="278468"/>
                  <a:pt x="236788" y="343379"/>
                  <a:pt x="239610" y="341615"/>
                </a:cubicBezTo>
                <a:cubicBezTo>
                  <a:pt x="242432" y="339851"/>
                  <a:pt x="245255" y="273529"/>
                  <a:pt x="235377" y="242132"/>
                </a:cubicBezTo>
                <a:cubicBezTo>
                  <a:pt x="225499" y="210735"/>
                  <a:pt x="217386" y="189921"/>
                  <a:pt x="180344" y="153232"/>
                </a:cubicBezTo>
                <a:cubicBezTo>
                  <a:pt x="143302" y="116543"/>
                  <a:pt x="-9098" y="11063"/>
                  <a:pt x="427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3" name="フリーフォーム: 図形 2552">
            <a:extLst>
              <a:ext uri="{FF2B5EF4-FFF2-40B4-BE49-F238E27FC236}">
                <a16:creationId xmlns:a16="http://schemas.microsoft.com/office/drawing/2014/main" id="{243D75F3-DBC1-41BF-9432-55B87B2D1B22}"/>
              </a:ext>
            </a:extLst>
          </p:cNvPr>
          <p:cNvSpPr/>
          <p:nvPr/>
        </p:nvSpPr>
        <p:spPr>
          <a:xfrm>
            <a:off x="8323042" y="10606072"/>
            <a:ext cx="593136" cy="257744"/>
          </a:xfrm>
          <a:custGeom>
            <a:avLst/>
            <a:gdLst>
              <a:gd name="connsiteX0" fmla="*/ 592358 w 593136"/>
              <a:gd name="connsiteY0" fmla="*/ 16 h 257744"/>
              <a:gd name="connsiteX1" fmla="*/ 385983 w 593136"/>
              <a:gd name="connsiteY1" fmla="*/ 165116 h 257744"/>
              <a:gd name="connsiteX2" fmla="*/ 190721 w 593136"/>
              <a:gd name="connsiteY2" fmla="*/ 230203 h 257744"/>
              <a:gd name="connsiteX3" fmla="*/ 1808 w 593136"/>
              <a:gd name="connsiteY3" fmla="*/ 254016 h 257744"/>
              <a:gd name="connsiteX4" fmla="*/ 308196 w 593136"/>
              <a:gd name="connsiteY4" fmla="*/ 155591 h 257744"/>
              <a:gd name="connsiteX5" fmla="*/ 592358 w 593136"/>
              <a:gd name="connsiteY5" fmla="*/ 16 h 25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36" h="257744">
                <a:moveTo>
                  <a:pt x="592358" y="16"/>
                </a:moveTo>
                <a:cubicBezTo>
                  <a:pt x="605322" y="1603"/>
                  <a:pt x="452922" y="126752"/>
                  <a:pt x="385983" y="165116"/>
                </a:cubicBezTo>
                <a:cubicBezTo>
                  <a:pt x="319044" y="203480"/>
                  <a:pt x="254750" y="215386"/>
                  <a:pt x="190721" y="230203"/>
                </a:cubicBezTo>
                <a:cubicBezTo>
                  <a:pt x="126692" y="245020"/>
                  <a:pt x="-17771" y="266451"/>
                  <a:pt x="1808" y="254016"/>
                </a:cubicBezTo>
                <a:cubicBezTo>
                  <a:pt x="21387" y="241581"/>
                  <a:pt x="211094" y="198983"/>
                  <a:pt x="308196" y="155591"/>
                </a:cubicBezTo>
                <a:cubicBezTo>
                  <a:pt x="405298" y="112199"/>
                  <a:pt x="579394" y="-1571"/>
                  <a:pt x="59235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4" name="フリーフォーム: 図形 2553">
            <a:extLst>
              <a:ext uri="{FF2B5EF4-FFF2-40B4-BE49-F238E27FC236}">
                <a16:creationId xmlns:a16="http://schemas.microsoft.com/office/drawing/2014/main" id="{22988C6B-F4A9-49E2-BAC9-8332E62E24A6}"/>
              </a:ext>
            </a:extLst>
          </p:cNvPr>
          <p:cNvSpPr/>
          <p:nvPr/>
        </p:nvSpPr>
        <p:spPr>
          <a:xfrm>
            <a:off x="8169090" y="9655166"/>
            <a:ext cx="376918" cy="93805"/>
          </a:xfrm>
          <a:custGeom>
            <a:avLst/>
            <a:gdLst>
              <a:gd name="connsiteX0" fmla="*/ 363723 w 376918"/>
              <a:gd name="connsiteY0" fmla="*/ 9 h 93805"/>
              <a:gd name="connsiteX1" fmla="*/ 154173 w 376918"/>
              <a:gd name="connsiteY1" fmla="*/ 61922 h 93805"/>
              <a:gd name="connsiteX2" fmla="*/ 185 w 376918"/>
              <a:gd name="connsiteY2" fmla="*/ 93672 h 93805"/>
              <a:gd name="connsiteX3" fmla="*/ 184335 w 376918"/>
              <a:gd name="connsiteY3" fmla="*/ 73034 h 93805"/>
              <a:gd name="connsiteX4" fmla="*/ 336735 w 376918"/>
              <a:gd name="connsiteY4" fmla="*/ 66684 h 93805"/>
              <a:gd name="connsiteX5" fmla="*/ 363723 w 376918"/>
              <a:gd name="connsiteY5" fmla="*/ 9 h 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918" h="93805">
                <a:moveTo>
                  <a:pt x="363723" y="9"/>
                </a:moveTo>
                <a:cubicBezTo>
                  <a:pt x="333296" y="-785"/>
                  <a:pt x="214763" y="46311"/>
                  <a:pt x="154173" y="61922"/>
                </a:cubicBezTo>
                <a:cubicBezTo>
                  <a:pt x="93583" y="77533"/>
                  <a:pt x="-4842" y="91820"/>
                  <a:pt x="185" y="93672"/>
                </a:cubicBezTo>
                <a:cubicBezTo>
                  <a:pt x="5212" y="95524"/>
                  <a:pt x="128243" y="77532"/>
                  <a:pt x="184335" y="73034"/>
                </a:cubicBezTo>
                <a:cubicBezTo>
                  <a:pt x="240427" y="68536"/>
                  <a:pt x="307102" y="80178"/>
                  <a:pt x="336735" y="66684"/>
                </a:cubicBezTo>
                <a:cubicBezTo>
                  <a:pt x="366368" y="53190"/>
                  <a:pt x="394150" y="803"/>
                  <a:pt x="36372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5" name="フリーフォーム: 図形 2554">
            <a:extLst>
              <a:ext uri="{FF2B5EF4-FFF2-40B4-BE49-F238E27FC236}">
                <a16:creationId xmlns:a16="http://schemas.microsoft.com/office/drawing/2014/main" id="{AA3213DE-74B3-4999-B2DD-C435A855E80C}"/>
              </a:ext>
            </a:extLst>
          </p:cNvPr>
          <p:cNvSpPr/>
          <p:nvPr/>
        </p:nvSpPr>
        <p:spPr>
          <a:xfrm>
            <a:off x="835702" y="10305980"/>
            <a:ext cx="894765" cy="164028"/>
          </a:xfrm>
          <a:custGeom>
            <a:avLst/>
            <a:gdLst>
              <a:gd name="connsiteX0" fmla="*/ 12023 w 894765"/>
              <a:gd name="connsiteY0" fmla="*/ 70 h 164028"/>
              <a:gd name="connsiteX1" fmla="*/ 456523 w 894765"/>
              <a:gd name="connsiteY1" fmla="*/ 60395 h 164028"/>
              <a:gd name="connsiteX2" fmla="*/ 716873 w 894765"/>
              <a:gd name="connsiteY2" fmla="*/ 139770 h 164028"/>
              <a:gd name="connsiteX3" fmla="*/ 894673 w 894765"/>
              <a:gd name="connsiteY3" fmla="*/ 155645 h 164028"/>
              <a:gd name="connsiteX4" fmla="*/ 694648 w 894765"/>
              <a:gd name="connsiteY4" fmla="*/ 155645 h 164028"/>
              <a:gd name="connsiteX5" fmla="*/ 180298 w 894765"/>
              <a:gd name="connsiteY5" fmla="*/ 50870 h 164028"/>
              <a:gd name="connsiteX6" fmla="*/ 12023 w 894765"/>
              <a:gd name="connsiteY6" fmla="*/ 70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765" h="164028">
                <a:moveTo>
                  <a:pt x="12023" y="70"/>
                </a:moveTo>
                <a:cubicBezTo>
                  <a:pt x="58060" y="1657"/>
                  <a:pt x="339048" y="37112"/>
                  <a:pt x="456523" y="60395"/>
                </a:cubicBezTo>
                <a:cubicBezTo>
                  <a:pt x="573998" y="83678"/>
                  <a:pt x="643848" y="123895"/>
                  <a:pt x="716873" y="139770"/>
                </a:cubicBezTo>
                <a:cubicBezTo>
                  <a:pt x="789898" y="155645"/>
                  <a:pt x="898377" y="152999"/>
                  <a:pt x="894673" y="155645"/>
                </a:cubicBezTo>
                <a:cubicBezTo>
                  <a:pt x="890969" y="158291"/>
                  <a:pt x="813711" y="173108"/>
                  <a:pt x="694648" y="155645"/>
                </a:cubicBezTo>
                <a:cubicBezTo>
                  <a:pt x="575586" y="138183"/>
                  <a:pt x="302006" y="77858"/>
                  <a:pt x="180298" y="50870"/>
                </a:cubicBezTo>
                <a:cubicBezTo>
                  <a:pt x="58590" y="23882"/>
                  <a:pt x="-34014" y="-1517"/>
                  <a:pt x="1202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6" name="フリーフォーム: 図形 2555">
            <a:extLst>
              <a:ext uri="{FF2B5EF4-FFF2-40B4-BE49-F238E27FC236}">
                <a16:creationId xmlns:a16="http://schemas.microsoft.com/office/drawing/2014/main" id="{062EA275-78AC-4FFF-8816-63320C9CB4BF}"/>
              </a:ext>
            </a:extLst>
          </p:cNvPr>
          <p:cNvSpPr/>
          <p:nvPr/>
        </p:nvSpPr>
        <p:spPr>
          <a:xfrm>
            <a:off x="976635" y="10511252"/>
            <a:ext cx="926576" cy="629977"/>
          </a:xfrm>
          <a:custGeom>
            <a:avLst/>
            <a:gdLst>
              <a:gd name="connsiteX0" fmla="*/ 39365 w 926576"/>
              <a:gd name="connsiteY0" fmla="*/ 90073 h 629977"/>
              <a:gd name="connsiteX1" fmla="*/ 106040 w 926576"/>
              <a:gd name="connsiteY1" fmla="*/ 96423 h 629977"/>
              <a:gd name="connsiteX2" fmla="*/ 706115 w 926576"/>
              <a:gd name="connsiteY2" fmla="*/ 245648 h 629977"/>
              <a:gd name="connsiteX3" fmla="*/ 823590 w 926576"/>
              <a:gd name="connsiteY3" fmla="*/ 175798 h 629977"/>
              <a:gd name="connsiteX4" fmla="*/ 925190 w 926576"/>
              <a:gd name="connsiteY4" fmla="*/ 1173 h 629977"/>
              <a:gd name="connsiteX5" fmla="*/ 747390 w 926576"/>
              <a:gd name="connsiteY5" fmla="*/ 271048 h 629977"/>
              <a:gd name="connsiteX6" fmla="*/ 614040 w 926576"/>
              <a:gd name="connsiteY6" fmla="*/ 629823 h 629977"/>
              <a:gd name="connsiteX7" fmla="*/ 785490 w 926576"/>
              <a:gd name="connsiteY7" fmla="*/ 315498 h 629977"/>
              <a:gd name="connsiteX8" fmla="*/ 531490 w 926576"/>
              <a:gd name="connsiteY8" fmla="*/ 261523 h 629977"/>
              <a:gd name="connsiteX9" fmla="*/ 39365 w 926576"/>
              <a:gd name="connsiteY9" fmla="*/ 90073 h 62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576" h="629977">
                <a:moveTo>
                  <a:pt x="39365" y="90073"/>
                </a:moveTo>
                <a:cubicBezTo>
                  <a:pt x="-31543" y="62556"/>
                  <a:pt x="-5085" y="70494"/>
                  <a:pt x="106040" y="96423"/>
                </a:cubicBezTo>
                <a:cubicBezTo>
                  <a:pt x="217165" y="122352"/>
                  <a:pt x="586523" y="232419"/>
                  <a:pt x="706115" y="245648"/>
                </a:cubicBezTo>
                <a:cubicBezTo>
                  <a:pt x="825707" y="258877"/>
                  <a:pt x="787078" y="216544"/>
                  <a:pt x="823590" y="175798"/>
                </a:cubicBezTo>
                <a:cubicBezTo>
                  <a:pt x="860102" y="135052"/>
                  <a:pt x="937890" y="-14702"/>
                  <a:pt x="925190" y="1173"/>
                </a:cubicBezTo>
                <a:cubicBezTo>
                  <a:pt x="912490" y="17048"/>
                  <a:pt x="799248" y="166273"/>
                  <a:pt x="747390" y="271048"/>
                </a:cubicBezTo>
                <a:cubicBezTo>
                  <a:pt x="695532" y="375823"/>
                  <a:pt x="607690" y="622415"/>
                  <a:pt x="614040" y="629823"/>
                </a:cubicBezTo>
                <a:cubicBezTo>
                  <a:pt x="620390" y="637231"/>
                  <a:pt x="799248" y="376881"/>
                  <a:pt x="785490" y="315498"/>
                </a:cubicBezTo>
                <a:cubicBezTo>
                  <a:pt x="771732" y="254115"/>
                  <a:pt x="656903" y="299094"/>
                  <a:pt x="531490" y="261523"/>
                </a:cubicBezTo>
                <a:cubicBezTo>
                  <a:pt x="406078" y="223952"/>
                  <a:pt x="110273" y="117590"/>
                  <a:pt x="39365" y="90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7" name="フリーフォーム: 図形 2556">
            <a:extLst>
              <a:ext uri="{FF2B5EF4-FFF2-40B4-BE49-F238E27FC236}">
                <a16:creationId xmlns:a16="http://schemas.microsoft.com/office/drawing/2014/main" id="{D379EDE9-5186-4773-B7AF-76DB033D8B68}"/>
              </a:ext>
            </a:extLst>
          </p:cNvPr>
          <p:cNvSpPr/>
          <p:nvPr/>
        </p:nvSpPr>
        <p:spPr>
          <a:xfrm>
            <a:off x="999606" y="10013862"/>
            <a:ext cx="584814" cy="200914"/>
          </a:xfrm>
          <a:custGeom>
            <a:avLst/>
            <a:gdLst>
              <a:gd name="connsiteX0" fmla="*/ 6869 w 584814"/>
              <a:gd name="connsiteY0" fmla="*/ 165188 h 200914"/>
              <a:gd name="connsiteX1" fmla="*/ 73544 w 584814"/>
              <a:gd name="connsiteY1" fmla="*/ 88 h 200914"/>
              <a:gd name="connsiteX2" fmla="*/ 448194 w 584814"/>
              <a:gd name="connsiteY2" fmla="*/ 142963 h 200914"/>
              <a:gd name="connsiteX3" fmla="*/ 572019 w 584814"/>
              <a:gd name="connsiteY3" fmla="*/ 196938 h 200914"/>
              <a:gd name="connsiteX4" fmla="*/ 171969 w 584814"/>
              <a:gd name="connsiteY4" fmla="*/ 44538 h 200914"/>
              <a:gd name="connsiteX5" fmla="*/ 6869 w 584814"/>
              <a:gd name="connsiteY5" fmla="*/ 165188 h 2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814" h="200914">
                <a:moveTo>
                  <a:pt x="6869" y="165188"/>
                </a:moveTo>
                <a:cubicBezTo>
                  <a:pt x="-9535" y="157780"/>
                  <a:pt x="-10" y="3792"/>
                  <a:pt x="73544" y="88"/>
                </a:cubicBezTo>
                <a:cubicBezTo>
                  <a:pt x="147098" y="-3616"/>
                  <a:pt x="365115" y="110155"/>
                  <a:pt x="448194" y="142963"/>
                </a:cubicBezTo>
                <a:cubicBezTo>
                  <a:pt x="531273" y="175771"/>
                  <a:pt x="618057" y="213342"/>
                  <a:pt x="572019" y="196938"/>
                </a:cubicBezTo>
                <a:cubicBezTo>
                  <a:pt x="525981" y="180534"/>
                  <a:pt x="268806" y="53534"/>
                  <a:pt x="171969" y="44538"/>
                </a:cubicBezTo>
                <a:cubicBezTo>
                  <a:pt x="75132" y="35542"/>
                  <a:pt x="23273" y="172596"/>
                  <a:pt x="6869" y="165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8" name="フリーフォーム: 図形 2557">
            <a:extLst>
              <a:ext uri="{FF2B5EF4-FFF2-40B4-BE49-F238E27FC236}">
                <a16:creationId xmlns:a16="http://schemas.microsoft.com/office/drawing/2014/main" id="{550D9941-766E-4F35-9A5E-93C12B09C92E}"/>
              </a:ext>
            </a:extLst>
          </p:cNvPr>
          <p:cNvSpPr/>
          <p:nvPr/>
        </p:nvSpPr>
        <p:spPr>
          <a:xfrm>
            <a:off x="828204" y="10814049"/>
            <a:ext cx="864023" cy="222312"/>
          </a:xfrm>
          <a:custGeom>
            <a:avLst/>
            <a:gdLst>
              <a:gd name="connsiteX0" fmla="*/ 471 w 864023"/>
              <a:gd name="connsiteY0" fmla="*/ 1 h 222312"/>
              <a:gd name="connsiteX1" fmla="*/ 416396 w 864023"/>
              <a:gd name="connsiteY1" fmla="*/ 142876 h 222312"/>
              <a:gd name="connsiteX2" fmla="*/ 835496 w 864023"/>
              <a:gd name="connsiteY2" fmla="*/ 146051 h 222312"/>
              <a:gd name="connsiteX3" fmla="*/ 813271 w 864023"/>
              <a:gd name="connsiteY3" fmla="*/ 158751 h 222312"/>
              <a:gd name="connsiteX4" fmla="*/ 705321 w 864023"/>
              <a:gd name="connsiteY4" fmla="*/ 222251 h 222312"/>
              <a:gd name="connsiteX5" fmla="*/ 498946 w 864023"/>
              <a:gd name="connsiteY5" fmla="*/ 146051 h 222312"/>
              <a:gd name="connsiteX6" fmla="*/ 471 w 864023"/>
              <a:gd name="connsiteY6" fmla="*/ 1 h 2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23" h="222312">
                <a:moveTo>
                  <a:pt x="471" y="1"/>
                </a:moveTo>
                <a:cubicBezTo>
                  <a:pt x="-13287" y="-528"/>
                  <a:pt x="277225" y="118534"/>
                  <a:pt x="416396" y="142876"/>
                </a:cubicBezTo>
                <a:cubicBezTo>
                  <a:pt x="555567" y="167218"/>
                  <a:pt x="769350" y="143405"/>
                  <a:pt x="835496" y="146051"/>
                </a:cubicBezTo>
                <a:cubicBezTo>
                  <a:pt x="901642" y="148697"/>
                  <a:pt x="834967" y="146051"/>
                  <a:pt x="813271" y="158751"/>
                </a:cubicBezTo>
                <a:cubicBezTo>
                  <a:pt x="791575" y="171451"/>
                  <a:pt x="757708" y="224368"/>
                  <a:pt x="705321" y="222251"/>
                </a:cubicBezTo>
                <a:cubicBezTo>
                  <a:pt x="652934" y="220134"/>
                  <a:pt x="618538" y="183622"/>
                  <a:pt x="498946" y="146051"/>
                </a:cubicBezTo>
                <a:cubicBezTo>
                  <a:pt x="379354" y="108480"/>
                  <a:pt x="14229" y="530"/>
                  <a:pt x="4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9" name="フリーフォーム: 図形 2558">
            <a:extLst>
              <a:ext uri="{FF2B5EF4-FFF2-40B4-BE49-F238E27FC236}">
                <a16:creationId xmlns:a16="http://schemas.microsoft.com/office/drawing/2014/main" id="{EAE7CC4D-D615-44DE-9A68-C4BCAB657DF4}"/>
              </a:ext>
            </a:extLst>
          </p:cNvPr>
          <p:cNvSpPr/>
          <p:nvPr/>
        </p:nvSpPr>
        <p:spPr>
          <a:xfrm>
            <a:off x="1030498" y="9603118"/>
            <a:ext cx="600479" cy="102489"/>
          </a:xfrm>
          <a:custGeom>
            <a:avLst/>
            <a:gdLst>
              <a:gd name="connsiteX0" fmla="*/ 4552 w 600479"/>
              <a:gd name="connsiteY0" fmla="*/ 45707 h 102489"/>
              <a:gd name="connsiteX1" fmla="*/ 217277 w 600479"/>
              <a:gd name="connsiteY1" fmla="*/ 1257 h 102489"/>
              <a:gd name="connsiteX2" fmla="*/ 595102 w 600479"/>
              <a:gd name="connsiteY2" fmla="*/ 99682 h 102489"/>
              <a:gd name="connsiteX3" fmla="*/ 410952 w 600479"/>
              <a:gd name="connsiteY3" fmla="*/ 71107 h 102489"/>
              <a:gd name="connsiteX4" fmla="*/ 4552 w 600479"/>
              <a:gd name="connsiteY4" fmla="*/ 45707 h 10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9" h="102489">
                <a:moveTo>
                  <a:pt x="4552" y="45707"/>
                </a:moveTo>
                <a:cubicBezTo>
                  <a:pt x="-27727" y="34065"/>
                  <a:pt x="118852" y="-7739"/>
                  <a:pt x="217277" y="1257"/>
                </a:cubicBezTo>
                <a:cubicBezTo>
                  <a:pt x="315702" y="10253"/>
                  <a:pt x="562823" y="88040"/>
                  <a:pt x="595102" y="99682"/>
                </a:cubicBezTo>
                <a:cubicBezTo>
                  <a:pt x="627381" y="111324"/>
                  <a:pt x="507790" y="83807"/>
                  <a:pt x="410952" y="71107"/>
                </a:cubicBezTo>
                <a:cubicBezTo>
                  <a:pt x="314115" y="58407"/>
                  <a:pt x="36831" y="57349"/>
                  <a:pt x="4552" y="4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0" name="フリーフォーム: 図形 2559">
            <a:extLst>
              <a:ext uri="{FF2B5EF4-FFF2-40B4-BE49-F238E27FC236}">
                <a16:creationId xmlns:a16="http://schemas.microsoft.com/office/drawing/2014/main" id="{7B501651-A6B4-4831-9157-6E554BE00D45}"/>
              </a:ext>
            </a:extLst>
          </p:cNvPr>
          <p:cNvSpPr/>
          <p:nvPr/>
        </p:nvSpPr>
        <p:spPr>
          <a:xfrm>
            <a:off x="7031789" y="7797181"/>
            <a:ext cx="695896" cy="834557"/>
          </a:xfrm>
          <a:custGeom>
            <a:avLst/>
            <a:gdLst>
              <a:gd name="connsiteX0" fmla="*/ 694891 w 695896"/>
              <a:gd name="connsiteY0" fmla="*/ 619 h 834557"/>
              <a:gd name="connsiteX1" fmla="*/ 557731 w 695896"/>
              <a:gd name="connsiteY1" fmla="*/ 335899 h 834557"/>
              <a:gd name="connsiteX2" fmla="*/ 34491 w 695896"/>
              <a:gd name="connsiteY2" fmla="*/ 813419 h 834557"/>
              <a:gd name="connsiteX3" fmla="*/ 100531 w 695896"/>
              <a:gd name="connsiteY3" fmla="*/ 701659 h 834557"/>
              <a:gd name="connsiteX4" fmla="*/ 512011 w 695896"/>
              <a:gd name="connsiteY4" fmla="*/ 264779 h 834557"/>
              <a:gd name="connsiteX5" fmla="*/ 694891 w 695896"/>
              <a:gd name="connsiteY5" fmla="*/ 619 h 83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896" h="834557">
                <a:moveTo>
                  <a:pt x="694891" y="619"/>
                </a:moveTo>
                <a:cubicBezTo>
                  <a:pt x="702511" y="12472"/>
                  <a:pt x="667798" y="200432"/>
                  <a:pt x="557731" y="335899"/>
                </a:cubicBezTo>
                <a:cubicBezTo>
                  <a:pt x="447664" y="471366"/>
                  <a:pt x="110691" y="752459"/>
                  <a:pt x="34491" y="813419"/>
                </a:cubicBezTo>
                <a:cubicBezTo>
                  <a:pt x="-41709" y="874379"/>
                  <a:pt x="20944" y="793099"/>
                  <a:pt x="100531" y="701659"/>
                </a:cubicBezTo>
                <a:cubicBezTo>
                  <a:pt x="180118" y="610219"/>
                  <a:pt x="416338" y="379926"/>
                  <a:pt x="512011" y="264779"/>
                </a:cubicBezTo>
                <a:cubicBezTo>
                  <a:pt x="607684" y="149632"/>
                  <a:pt x="687271" y="-11234"/>
                  <a:pt x="694891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29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マーベル最新作『ブラック・ウィドウ』、派手なアクションが満載の本予告と本ポスターが世界同時解禁［動画あり］ | tvgroove">
            <a:extLst>
              <a:ext uri="{FF2B5EF4-FFF2-40B4-BE49-F238E27FC236}">
                <a16:creationId xmlns:a16="http://schemas.microsoft.com/office/drawing/2014/main" id="{95292A22-D0E7-4DCC-9036-6AB9DF15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-479" r="73" b="-396"/>
          <a:stretch/>
        </p:blipFill>
        <p:spPr bwMode="auto">
          <a:xfrm>
            <a:off x="0" y="2971800"/>
            <a:ext cx="95775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4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マーベル最新作『ブラック・ウィドウ』、派手なアクションが満載の本予告と本ポスターが世界同時解禁［動画あり］ | tvgroove" hidden="1">
            <a:extLst>
              <a:ext uri="{FF2B5EF4-FFF2-40B4-BE49-F238E27FC236}">
                <a16:creationId xmlns:a16="http://schemas.microsoft.com/office/drawing/2014/main" id="{95292A22-D0E7-4DCC-9036-6AB9DF15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6218" r="16534"/>
          <a:stretch/>
        </p:blipFill>
        <p:spPr bwMode="auto">
          <a:xfrm>
            <a:off x="0" y="1039824"/>
            <a:ext cx="9610928" cy="105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92A902-6AFD-4F4D-A458-1962D8D5EA13}"/>
              </a:ext>
            </a:extLst>
          </p:cNvPr>
          <p:cNvSpPr/>
          <p:nvPr/>
        </p:nvSpPr>
        <p:spPr>
          <a:xfrm>
            <a:off x="3644019" y="2601859"/>
            <a:ext cx="389539" cy="155762"/>
          </a:xfrm>
          <a:custGeom>
            <a:avLst/>
            <a:gdLst>
              <a:gd name="connsiteX0" fmla="*/ 881 w 389539"/>
              <a:gd name="connsiteY0" fmla="*/ 155629 h 155762"/>
              <a:gd name="connsiteX1" fmla="*/ 112006 w 389539"/>
              <a:gd name="connsiteY1" fmla="*/ 49266 h 155762"/>
              <a:gd name="connsiteX2" fmla="*/ 205669 w 389539"/>
              <a:gd name="connsiteY2" fmla="*/ 6404 h 155762"/>
              <a:gd name="connsiteX3" fmla="*/ 381881 w 389539"/>
              <a:gd name="connsiteY3" fmla="*/ 33391 h 155762"/>
              <a:gd name="connsiteX4" fmla="*/ 345369 w 389539"/>
              <a:gd name="connsiteY4" fmla="*/ 19104 h 155762"/>
              <a:gd name="connsiteX5" fmla="*/ 232656 w 389539"/>
              <a:gd name="connsiteY5" fmla="*/ 54 h 155762"/>
              <a:gd name="connsiteX6" fmla="*/ 175506 w 389539"/>
              <a:gd name="connsiteY6" fmla="*/ 25454 h 155762"/>
              <a:gd name="connsiteX7" fmla="*/ 881 w 389539"/>
              <a:gd name="connsiteY7" fmla="*/ 155629 h 1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539" h="155762">
                <a:moveTo>
                  <a:pt x="881" y="155629"/>
                </a:moveTo>
                <a:cubicBezTo>
                  <a:pt x="-9702" y="159598"/>
                  <a:pt x="77875" y="74137"/>
                  <a:pt x="112006" y="49266"/>
                </a:cubicBezTo>
                <a:cubicBezTo>
                  <a:pt x="146137" y="24395"/>
                  <a:pt x="160690" y="9050"/>
                  <a:pt x="205669" y="6404"/>
                </a:cubicBezTo>
                <a:cubicBezTo>
                  <a:pt x="250648" y="3758"/>
                  <a:pt x="358598" y="31274"/>
                  <a:pt x="381881" y="33391"/>
                </a:cubicBezTo>
                <a:cubicBezTo>
                  <a:pt x="405164" y="35508"/>
                  <a:pt x="370240" y="24660"/>
                  <a:pt x="345369" y="19104"/>
                </a:cubicBezTo>
                <a:cubicBezTo>
                  <a:pt x="320498" y="13548"/>
                  <a:pt x="260966" y="-1004"/>
                  <a:pt x="232656" y="54"/>
                </a:cubicBezTo>
                <a:cubicBezTo>
                  <a:pt x="204346" y="1112"/>
                  <a:pt x="212283" y="1906"/>
                  <a:pt x="175506" y="25454"/>
                </a:cubicBezTo>
                <a:cubicBezTo>
                  <a:pt x="138729" y="49002"/>
                  <a:pt x="11464" y="151660"/>
                  <a:pt x="881" y="15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895046E1-741D-47ED-8876-017D86F440A9}"/>
              </a:ext>
            </a:extLst>
          </p:cNvPr>
          <p:cNvSpPr/>
          <p:nvPr/>
        </p:nvSpPr>
        <p:spPr>
          <a:xfrm>
            <a:off x="4022672" y="2632075"/>
            <a:ext cx="281209" cy="107950"/>
          </a:xfrm>
          <a:custGeom>
            <a:avLst/>
            <a:gdLst>
              <a:gd name="connsiteX0" fmla="*/ 281041 w 281209"/>
              <a:gd name="connsiteY0" fmla="*/ 0 h 107950"/>
              <a:gd name="connsiteX1" fmla="*/ 257228 w 281209"/>
              <a:gd name="connsiteY1" fmla="*/ 63500 h 107950"/>
              <a:gd name="connsiteX2" fmla="*/ 265166 w 281209"/>
              <a:gd name="connsiteY2" fmla="*/ 107950 h 107950"/>
              <a:gd name="connsiteX3" fmla="*/ 200078 w 281209"/>
              <a:gd name="connsiteY3" fmla="*/ 84138 h 107950"/>
              <a:gd name="connsiteX4" fmla="*/ 3228 w 281209"/>
              <a:gd name="connsiteY4" fmla="*/ 4763 h 107950"/>
              <a:gd name="connsiteX5" fmla="*/ 90541 w 281209"/>
              <a:gd name="connsiteY5" fmla="*/ 26988 h 107950"/>
              <a:gd name="connsiteX6" fmla="*/ 257228 w 281209"/>
              <a:gd name="connsiteY6" fmla="*/ 90488 h 107950"/>
              <a:gd name="connsiteX7" fmla="*/ 249291 w 281209"/>
              <a:gd name="connsiteY7" fmla="*/ 76200 h 107950"/>
              <a:gd name="connsiteX8" fmla="*/ 242941 w 281209"/>
              <a:gd name="connsiteY8" fmla="*/ 63500 h 107950"/>
              <a:gd name="connsiteX9" fmla="*/ 281041 w 281209"/>
              <a:gd name="connsiteY9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09" h="107950">
                <a:moveTo>
                  <a:pt x="281041" y="0"/>
                </a:moveTo>
                <a:cubicBezTo>
                  <a:pt x="283422" y="0"/>
                  <a:pt x="259874" y="45508"/>
                  <a:pt x="257228" y="63500"/>
                </a:cubicBezTo>
                <a:cubicBezTo>
                  <a:pt x="254582" y="81492"/>
                  <a:pt x="274691" y="104510"/>
                  <a:pt x="265166" y="107950"/>
                </a:cubicBezTo>
                <a:lnTo>
                  <a:pt x="200078" y="84138"/>
                </a:lnTo>
                <a:cubicBezTo>
                  <a:pt x="156422" y="66940"/>
                  <a:pt x="21484" y="14288"/>
                  <a:pt x="3228" y="4763"/>
                </a:cubicBezTo>
                <a:cubicBezTo>
                  <a:pt x="-15028" y="-4762"/>
                  <a:pt x="48208" y="12701"/>
                  <a:pt x="90541" y="26988"/>
                </a:cubicBezTo>
                <a:cubicBezTo>
                  <a:pt x="132874" y="41275"/>
                  <a:pt x="230770" y="82286"/>
                  <a:pt x="257228" y="90488"/>
                </a:cubicBezTo>
                <a:cubicBezTo>
                  <a:pt x="283686" y="98690"/>
                  <a:pt x="251672" y="80698"/>
                  <a:pt x="249291" y="76200"/>
                </a:cubicBezTo>
                <a:cubicBezTo>
                  <a:pt x="246910" y="71702"/>
                  <a:pt x="240031" y="74877"/>
                  <a:pt x="242941" y="63500"/>
                </a:cubicBezTo>
                <a:cubicBezTo>
                  <a:pt x="245851" y="52123"/>
                  <a:pt x="278660" y="0"/>
                  <a:pt x="2810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2699EB0-A72A-4037-B0AE-44307A904D97}"/>
              </a:ext>
            </a:extLst>
          </p:cNvPr>
          <p:cNvSpPr/>
          <p:nvPr/>
        </p:nvSpPr>
        <p:spPr>
          <a:xfrm>
            <a:off x="3636669" y="2537844"/>
            <a:ext cx="361123" cy="198564"/>
          </a:xfrm>
          <a:custGeom>
            <a:avLst/>
            <a:gdLst>
              <a:gd name="connsiteX0" fmla="*/ 9819 w 361123"/>
              <a:gd name="connsiteY0" fmla="*/ 195831 h 198564"/>
              <a:gd name="connsiteX1" fmla="*/ 62206 w 361123"/>
              <a:gd name="connsiteY1" fmla="*/ 121219 h 198564"/>
              <a:gd name="connsiteX2" fmla="*/ 252706 w 361123"/>
              <a:gd name="connsiteY2" fmla="*/ 6919 h 198564"/>
              <a:gd name="connsiteX3" fmla="*/ 338431 w 361123"/>
              <a:gd name="connsiteY3" fmla="*/ 14856 h 198564"/>
              <a:gd name="connsiteX4" fmla="*/ 360656 w 361123"/>
              <a:gd name="connsiteY4" fmla="*/ 32319 h 198564"/>
              <a:gd name="connsiteX5" fmla="*/ 324144 w 361123"/>
              <a:gd name="connsiteY5" fmla="*/ 21206 h 198564"/>
              <a:gd name="connsiteX6" fmla="*/ 236831 w 361123"/>
              <a:gd name="connsiteY6" fmla="*/ 24381 h 198564"/>
              <a:gd name="connsiteX7" fmla="*/ 9819 w 361123"/>
              <a:gd name="connsiteY7" fmla="*/ 195831 h 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123" h="198564">
                <a:moveTo>
                  <a:pt x="9819" y="195831"/>
                </a:moveTo>
                <a:cubicBezTo>
                  <a:pt x="-19285" y="211971"/>
                  <a:pt x="21725" y="152704"/>
                  <a:pt x="62206" y="121219"/>
                </a:cubicBezTo>
                <a:cubicBezTo>
                  <a:pt x="102687" y="89734"/>
                  <a:pt x="206669" y="24646"/>
                  <a:pt x="252706" y="6919"/>
                </a:cubicBezTo>
                <a:cubicBezTo>
                  <a:pt x="298743" y="-10808"/>
                  <a:pt x="320439" y="10623"/>
                  <a:pt x="338431" y="14856"/>
                </a:cubicBezTo>
                <a:cubicBezTo>
                  <a:pt x="356423" y="19089"/>
                  <a:pt x="363037" y="31261"/>
                  <a:pt x="360656" y="32319"/>
                </a:cubicBezTo>
                <a:cubicBezTo>
                  <a:pt x="358275" y="33377"/>
                  <a:pt x="344782" y="22529"/>
                  <a:pt x="324144" y="21206"/>
                </a:cubicBezTo>
                <a:cubicBezTo>
                  <a:pt x="303507" y="19883"/>
                  <a:pt x="288425" y="-1548"/>
                  <a:pt x="236831" y="24381"/>
                </a:cubicBezTo>
                <a:cubicBezTo>
                  <a:pt x="185237" y="50310"/>
                  <a:pt x="38923" y="179691"/>
                  <a:pt x="9819" y="195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10FBC69-FBB1-4863-B5D9-0348089EDC83}"/>
              </a:ext>
            </a:extLst>
          </p:cNvPr>
          <p:cNvSpPr/>
          <p:nvPr/>
        </p:nvSpPr>
        <p:spPr>
          <a:xfrm>
            <a:off x="3989343" y="2549374"/>
            <a:ext cx="308128" cy="98776"/>
          </a:xfrm>
          <a:custGeom>
            <a:avLst/>
            <a:gdLst>
              <a:gd name="connsiteX0" fmla="*/ 45 w 308128"/>
              <a:gd name="connsiteY0" fmla="*/ 12851 h 98776"/>
              <a:gd name="connsiteX1" fmla="*/ 95295 w 308128"/>
              <a:gd name="connsiteY1" fmla="*/ 151 h 98776"/>
              <a:gd name="connsiteX2" fmla="*/ 147682 w 308128"/>
              <a:gd name="connsiteY2" fmla="*/ 22376 h 98776"/>
              <a:gd name="connsiteX3" fmla="*/ 220707 w 308128"/>
              <a:gd name="connsiteY3" fmla="*/ 31901 h 98776"/>
              <a:gd name="connsiteX4" fmla="*/ 308020 w 308128"/>
              <a:gd name="connsiteY4" fmla="*/ 98576 h 98776"/>
              <a:gd name="connsiteX5" fmla="*/ 238170 w 308128"/>
              <a:gd name="connsiteY5" fmla="*/ 52539 h 98776"/>
              <a:gd name="connsiteX6" fmla="*/ 209595 w 308128"/>
              <a:gd name="connsiteY6" fmla="*/ 52539 h 98776"/>
              <a:gd name="connsiteX7" fmla="*/ 174670 w 308128"/>
              <a:gd name="connsiteY7" fmla="*/ 35076 h 98776"/>
              <a:gd name="connsiteX8" fmla="*/ 107995 w 308128"/>
              <a:gd name="connsiteY8" fmla="*/ 17614 h 98776"/>
              <a:gd name="connsiteX9" fmla="*/ 45 w 308128"/>
              <a:gd name="connsiteY9" fmla="*/ 12851 h 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128" h="98776">
                <a:moveTo>
                  <a:pt x="45" y="12851"/>
                </a:moveTo>
                <a:cubicBezTo>
                  <a:pt x="-2072" y="9941"/>
                  <a:pt x="70689" y="-1436"/>
                  <a:pt x="95295" y="151"/>
                </a:cubicBezTo>
                <a:cubicBezTo>
                  <a:pt x="119901" y="1738"/>
                  <a:pt x="126780" y="17084"/>
                  <a:pt x="147682" y="22376"/>
                </a:cubicBezTo>
                <a:cubicBezTo>
                  <a:pt x="168584" y="27668"/>
                  <a:pt x="193984" y="19201"/>
                  <a:pt x="220707" y="31901"/>
                </a:cubicBezTo>
                <a:cubicBezTo>
                  <a:pt x="247430" y="44601"/>
                  <a:pt x="305110" y="95136"/>
                  <a:pt x="308020" y="98576"/>
                </a:cubicBezTo>
                <a:cubicBezTo>
                  <a:pt x="310931" y="102016"/>
                  <a:pt x="254574" y="60212"/>
                  <a:pt x="238170" y="52539"/>
                </a:cubicBezTo>
                <a:cubicBezTo>
                  <a:pt x="221766" y="44866"/>
                  <a:pt x="220178" y="55449"/>
                  <a:pt x="209595" y="52539"/>
                </a:cubicBezTo>
                <a:cubicBezTo>
                  <a:pt x="199012" y="49629"/>
                  <a:pt x="191603" y="40897"/>
                  <a:pt x="174670" y="35076"/>
                </a:cubicBezTo>
                <a:cubicBezTo>
                  <a:pt x="157737" y="29255"/>
                  <a:pt x="134453" y="21583"/>
                  <a:pt x="107995" y="17614"/>
                </a:cubicBezTo>
                <a:cubicBezTo>
                  <a:pt x="81537" y="13645"/>
                  <a:pt x="2162" y="15761"/>
                  <a:pt x="45" y="12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DD43CE-3E28-4F35-B3AC-64EC94072E93}"/>
              </a:ext>
            </a:extLst>
          </p:cNvPr>
          <p:cNvSpPr/>
          <p:nvPr/>
        </p:nvSpPr>
        <p:spPr>
          <a:xfrm>
            <a:off x="3747901" y="2763426"/>
            <a:ext cx="520712" cy="157591"/>
          </a:xfrm>
          <a:custGeom>
            <a:avLst/>
            <a:gdLst>
              <a:gd name="connsiteX0" fmla="*/ 187 w 520712"/>
              <a:gd name="connsiteY0" fmla="*/ 157574 h 157591"/>
              <a:gd name="connsiteX1" fmla="*/ 124012 w 520712"/>
              <a:gd name="connsiteY1" fmla="*/ 19462 h 157591"/>
              <a:gd name="connsiteX2" fmla="*/ 150999 w 520712"/>
              <a:gd name="connsiteY2" fmla="*/ 19462 h 157591"/>
              <a:gd name="connsiteX3" fmla="*/ 301812 w 520712"/>
              <a:gd name="connsiteY3" fmla="*/ 27399 h 157591"/>
              <a:gd name="connsiteX4" fmla="*/ 373249 w 520712"/>
              <a:gd name="connsiteY4" fmla="*/ 44862 h 157591"/>
              <a:gd name="connsiteX5" fmla="*/ 519299 w 520712"/>
              <a:gd name="connsiteY5" fmla="*/ 141699 h 157591"/>
              <a:gd name="connsiteX6" fmla="*/ 438337 w 520712"/>
              <a:gd name="connsiteY6" fmla="*/ 75024 h 157591"/>
              <a:gd name="connsiteX7" fmla="*/ 292287 w 520712"/>
              <a:gd name="connsiteY7" fmla="*/ 16287 h 157591"/>
              <a:gd name="connsiteX8" fmla="*/ 198624 w 520712"/>
              <a:gd name="connsiteY8" fmla="*/ 3587 h 157591"/>
              <a:gd name="connsiteX9" fmla="*/ 152587 w 520712"/>
              <a:gd name="connsiteY9" fmla="*/ 1999 h 157591"/>
              <a:gd name="connsiteX10" fmla="*/ 97024 w 520712"/>
              <a:gd name="connsiteY10" fmla="*/ 28987 h 157591"/>
              <a:gd name="connsiteX11" fmla="*/ 187 w 520712"/>
              <a:gd name="connsiteY11" fmla="*/ 157574 h 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712" h="157591">
                <a:moveTo>
                  <a:pt x="187" y="157574"/>
                </a:moveTo>
                <a:cubicBezTo>
                  <a:pt x="4685" y="155986"/>
                  <a:pt x="98877" y="42481"/>
                  <a:pt x="124012" y="19462"/>
                </a:cubicBezTo>
                <a:cubicBezTo>
                  <a:pt x="149147" y="-3557"/>
                  <a:pt x="150999" y="19462"/>
                  <a:pt x="150999" y="19462"/>
                </a:cubicBezTo>
                <a:cubicBezTo>
                  <a:pt x="180632" y="20785"/>
                  <a:pt x="264770" y="23166"/>
                  <a:pt x="301812" y="27399"/>
                </a:cubicBezTo>
                <a:cubicBezTo>
                  <a:pt x="338854" y="31632"/>
                  <a:pt x="337001" y="25812"/>
                  <a:pt x="373249" y="44862"/>
                </a:cubicBezTo>
                <a:cubicBezTo>
                  <a:pt x="409497" y="63912"/>
                  <a:pt x="508451" y="136672"/>
                  <a:pt x="519299" y="141699"/>
                </a:cubicBezTo>
                <a:cubicBezTo>
                  <a:pt x="530147" y="146726"/>
                  <a:pt x="476172" y="95926"/>
                  <a:pt x="438337" y="75024"/>
                </a:cubicBezTo>
                <a:cubicBezTo>
                  <a:pt x="400502" y="54122"/>
                  <a:pt x="332239" y="28193"/>
                  <a:pt x="292287" y="16287"/>
                </a:cubicBezTo>
                <a:cubicBezTo>
                  <a:pt x="252335" y="4381"/>
                  <a:pt x="221907" y="5968"/>
                  <a:pt x="198624" y="3587"/>
                </a:cubicBezTo>
                <a:cubicBezTo>
                  <a:pt x="175341" y="1206"/>
                  <a:pt x="169520" y="-2234"/>
                  <a:pt x="152587" y="1999"/>
                </a:cubicBezTo>
                <a:cubicBezTo>
                  <a:pt x="135654" y="6232"/>
                  <a:pt x="120837" y="8085"/>
                  <a:pt x="97024" y="28987"/>
                </a:cubicBezTo>
                <a:cubicBezTo>
                  <a:pt x="73212" y="49889"/>
                  <a:pt x="-4311" y="159162"/>
                  <a:pt x="187" y="157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624E49A-990E-4E06-BE52-857BB25A8062}"/>
              </a:ext>
            </a:extLst>
          </p:cNvPr>
          <p:cNvSpPr/>
          <p:nvPr/>
        </p:nvSpPr>
        <p:spPr>
          <a:xfrm>
            <a:off x="3697003" y="2736723"/>
            <a:ext cx="573848" cy="184322"/>
          </a:xfrm>
          <a:custGeom>
            <a:avLst/>
            <a:gdLst>
              <a:gd name="connsiteX0" fmla="*/ 573372 w 573848"/>
              <a:gd name="connsiteY0" fmla="*/ 166815 h 184322"/>
              <a:gd name="connsiteX1" fmla="*/ 497172 w 573848"/>
              <a:gd name="connsiteY1" fmla="*/ 85852 h 184322"/>
              <a:gd name="connsiteX2" fmla="*/ 401922 w 573848"/>
              <a:gd name="connsiteY2" fmla="*/ 41402 h 184322"/>
              <a:gd name="connsiteX3" fmla="*/ 239997 w 573848"/>
              <a:gd name="connsiteY3" fmla="*/ 1715 h 184322"/>
              <a:gd name="connsiteX4" fmla="*/ 157447 w 573848"/>
              <a:gd name="connsiteY4" fmla="*/ 11240 h 184322"/>
              <a:gd name="connsiteX5" fmla="*/ 111410 w 573848"/>
              <a:gd name="connsiteY5" fmla="*/ 47752 h 184322"/>
              <a:gd name="connsiteX6" fmla="*/ 59022 w 573848"/>
              <a:gd name="connsiteY6" fmla="*/ 128715 h 184322"/>
              <a:gd name="connsiteX7" fmla="*/ 57435 w 573848"/>
              <a:gd name="connsiteY7" fmla="*/ 136652 h 184322"/>
              <a:gd name="connsiteX8" fmla="*/ 59022 w 573848"/>
              <a:gd name="connsiteY8" fmla="*/ 169990 h 184322"/>
              <a:gd name="connsiteX9" fmla="*/ 35210 w 573848"/>
              <a:gd name="connsiteY9" fmla="*/ 173165 h 184322"/>
              <a:gd name="connsiteX10" fmla="*/ 285 w 573848"/>
              <a:gd name="connsiteY10" fmla="*/ 155702 h 184322"/>
              <a:gd name="connsiteX11" fmla="*/ 55847 w 573848"/>
              <a:gd name="connsiteY11" fmla="*/ 184277 h 184322"/>
              <a:gd name="connsiteX12" fmla="*/ 74897 w 573848"/>
              <a:gd name="connsiteY12" fmla="*/ 147765 h 184322"/>
              <a:gd name="connsiteX13" fmla="*/ 78072 w 573848"/>
              <a:gd name="connsiteY13" fmla="*/ 119190 h 184322"/>
              <a:gd name="connsiteX14" fmla="*/ 160622 w 573848"/>
              <a:gd name="connsiteY14" fmla="*/ 17590 h 184322"/>
              <a:gd name="connsiteX15" fmla="*/ 270160 w 573848"/>
              <a:gd name="connsiteY15" fmla="*/ 20765 h 184322"/>
              <a:gd name="connsiteX16" fmla="*/ 460660 w 573848"/>
              <a:gd name="connsiteY16" fmla="*/ 77915 h 184322"/>
              <a:gd name="connsiteX17" fmla="*/ 573372 w 573848"/>
              <a:gd name="connsiteY17" fmla="*/ 166815 h 18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848" h="184322">
                <a:moveTo>
                  <a:pt x="573372" y="166815"/>
                </a:moveTo>
                <a:cubicBezTo>
                  <a:pt x="579457" y="168138"/>
                  <a:pt x="525747" y="106754"/>
                  <a:pt x="497172" y="85852"/>
                </a:cubicBezTo>
                <a:cubicBezTo>
                  <a:pt x="468597" y="64950"/>
                  <a:pt x="444784" y="55425"/>
                  <a:pt x="401922" y="41402"/>
                </a:cubicBezTo>
                <a:cubicBezTo>
                  <a:pt x="359060" y="27379"/>
                  <a:pt x="280743" y="6742"/>
                  <a:pt x="239997" y="1715"/>
                </a:cubicBezTo>
                <a:cubicBezTo>
                  <a:pt x="199251" y="-3312"/>
                  <a:pt x="178878" y="3567"/>
                  <a:pt x="157447" y="11240"/>
                </a:cubicBezTo>
                <a:cubicBezTo>
                  <a:pt x="136016" y="18913"/>
                  <a:pt x="127814" y="28173"/>
                  <a:pt x="111410" y="47752"/>
                </a:cubicBezTo>
                <a:cubicBezTo>
                  <a:pt x="95006" y="67331"/>
                  <a:pt x="68018" y="113898"/>
                  <a:pt x="59022" y="128715"/>
                </a:cubicBezTo>
                <a:cubicBezTo>
                  <a:pt x="50026" y="143532"/>
                  <a:pt x="57435" y="129773"/>
                  <a:pt x="57435" y="136652"/>
                </a:cubicBezTo>
                <a:cubicBezTo>
                  <a:pt x="57435" y="143531"/>
                  <a:pt x="62726" y="163904"/>
                  <a:pt x="59022" y="169990"/>
                </a:cubicBezTo>
                <a:cubicBezTo>
                  <a:pt x="55318" y="176076"/>
                  <a:pt x="45000" y="175546"/>
                  <a:pt x="35210" y="173165"/>
                </a:cubicBezTo>
                <a:cubicBezTo>
                  <a:pt x="25420" y="170784"/>
                  <a:pt x="-3154" y="153850"/>
                  <a:pt x="285" y="155702"/>
                </a:cubicBezTo>
                <a:cubicBezTo>
                  <a:pt x="3724" y="157554"/>
                  <a:pt x="43412" y="185600"/>
                  <a:pt x="55847" y="184277"/>
                </a:cubicBezTo>
                <a:cubicBezTo>
                  <a:pt x="68282" y="182954"/>
                  <a:pt x="71193" y="158613"/>
                  <a:pt x="74897" y="147765"/>
                </a:cubicBezTo>
                <a:cubicBezTo>
                  <a:pt x="78601" y="136917"/>
                  <a:pt x="63784" y="140886"/>
                  <a:pt x="78072" y="119190"/>
                </a:cubicBezTo>
                <a:cubicBezTo>
                  <a:pt x="92359" y="97494"/>
                  <a:pt x="128607" y="33994"/>
                  <a:pt x="160622" y="17590"/>
                </a:cubicBezTo>
                <a:cubicBezTo>
                  <a:pt x="192637" y="1186"/>
                  <a:pt x="220154" y="10711"/>
                  <a:pt x="270160" y="20765"/>
                </a:cubicBezTo>
                <a:cubicBezTo>
                  <a:pt x="320166" y="30819"/>
                  <a:pt x="412506" y="59130"/>
                  <a:pt x="460660" y="77915"/>
                </a:cubicBezTo>
                <a:cubicBezTo>
                  <a:pt x="508814" y="96700"/>
                  <a:pt x="567287" y="165492"/>
                  <a:pt x="573372" y="166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9B612BC-2752-4F34-9C6B-62726A0EA6FC}"/>
              </a:ext>
            </a:extLst>
          </p:cNvPr>
          <p:cNvSpPr/>
          <p:nvPr/>
        </p:nvSpPr>
        <p:spPr>
          <a:xfrm>
            <a:off x="3822700" y="2830402"/>
            <a:ext cx="413401" cy="124805"/>
          </a:xfrm>
          <a:custGeom>
            <a:avLst/>
            <a:gdLst>
              <a:gd name="connsiteX0" fmla="*/ 0 w 413401"/>
              <a:gd name="connsiteY0" fmla="*/ 111 h 124805"/>
              <a:gd name="connsiteX1" fmla="*/ 95250 w 413401"/>
              <a:gd name="connsiteY1" fmla="*/ 15986 h 124805"/>
              <a:gd name="connsiteX2" fmla="*/ 209550 w 413401"/>
              <a:gd name="connsiteY2" fmla="*/ 9636 h 124805"/>
              <a:gd name="connsiteX3" fmla="*/ 323850 w 413401"/>
              <a:gd name="connsiteY3" fmla="*/ 65198 h 124805"/>
              <a:gd name="connsiteX4" fmla="*/ 412750 w 413401"/>
              <a:gd name="connsiteY4" fmla="*/ 123936 h 124805"/>
              <a:gd name="connsiteX5" fmla="*/ 361950 w 413401"/>
              <a:gd name="connsiteY5" fmla="*/ 100123 h 124805"/>
              <a:gd name="connsiteX6" fmla="*/ 320675 w 413401"/>
              <a:gd name="connsiteY6" fmla="*/ 96948 h 124805"/>
              <a:gd name="connsiteX7" fmla="*/ 274638 w 413401"/>
              <a:gd name="connsiteY7" fmla="*/ 65198 h 124805"/>
              <a:gd name="connsiteX8" fmla="*/ 214313 w 413401"/>
              <a:gd name="connsiteY8" fmla="*/ 39798 h 124805"/>
              <a:gd name="connsiteX9" fmla="*/ 166688 w 413401"/>
              <a:gd name="connsiteY9" fmla="*/ 25511 h 124805"/>
              <a:gd name="connsiteX10" fmla="*/ 95250 w 413401"/>
              <a:gd name="connsiteY10" fmla="*/ 25511 h 124805"/>
              <a:gd name="connsiteX11" fmla="*/ 0 w 413401"/>
              <a:gd name="connsiteY11" fmla="*/ 111 h 12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01" h="124805">
                <a:moveTo>
                  <a:pt x="0" y="111"/>
                </a:moveTo>
                <a:cubicBezTo>
                  <a:pt x="0" y="-1476"/>
                  <a:pt x="60325" y="14398"/>
                  <a:pt x="95250" y="15986"/>
                </a:cubicBezTo>
                <a:cubicBezTo>
                  <a:pt x="130175" y="17574"/>
                  <a:pt x="171450" y="1434"/>
                  <a:pt x="209550" y="9636"/>
                </a:cubicBezTo>
                <a:cubicBezTo>
                  <a:pt x="247650" y="17838"/>
                  <a:pt x="289983" y="46148"/>
                  <a:pt x="323850" y="65198"/>
                </a:cubicBezTo>
                <a:cubicBezTo>
                  <a:pt x="357717" y="84248"/>
                  <a:pt x="406400" y="118115"/>
                  <a:pt x="412750" y="123936"/>
                </a:cubicBezTo>
                <a:cubicBezTo>
                  <a:pt x="419100" y="129757"/>
                  <a:pt x="377296" y="104621"/>
                  <a:pt x="361950" y="100123"/>
                </a:cubicBezTo>
                <a:cubicBezTo>
                  <a:pt x="346604" y="95625"/>
                  <a:pt x="335227" y="102769"/>
                  <a:pt x="320675" y="96948"/>
                </a:cubicBezTo>
                <a:cubicBezTo>
                  <a:pt x="306123" y="91127"/>
                  <a:pt x="292365" y="74723"/>
                  <a:pt x="274638" y="65198"/>
                </a:cubicBezTo>
                <a:cubicBezTo>
                  <a:pt x="256911" y="55673"/>
                  <a:pt x="232304" y="46412"/>
                  <a:pt x="214313" y="39798"/>
                </a:cubicBezTo>
                <a:cubicBezTo>
                  <a:pt x="196322" y="33184"/>
                  <a:pt x="186532" y="27892"/>
                  <a:pt x="166688" y="25511"/>
                </a:cubicBezTo>
                <a:cubicBezTo>
                  <a:pt x="146844" y="23130"/>
                  <a:pt x="117475" y="25247"/>
                  <a:pt x="95250" y="25511"/>
                </a:cubicBezTo>
                <a:cubicBezTo>
                  <a:pt x="73025" y="25775"/>
                  <a:pt x="0" y="169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A20B12C-61B0-4F58-927A-3A73EFB7E42B}"/>
              </a:ext>
            </a:extLst>
          </p:cNvPr>
          <p:cNvSpPr/>
          <p:nvPr/>
        </p:nvSpPr>
        <p:spPr>
          <a:xfrm>
            <a:off x="3676643" y="2825617"/>
            <a:ext cx="336132" cy="224277"/>
          </a:xfrm>
          <a:custGeom>
            <a:avLst/>
            <a:gdLst>
              <a:gd name="connsiteX0" fmla="*/ 107957 w 336132"/>
              <a:gd name="connsiteY0" fmla="*/ 58871 h 224277"/>
              <a:gd name="connsiteX1" fmla="*/ 117482 w 336132"/>
              <a:gd name="connsiteY1" fmla="*/ 119196 h 224277"/>
              <a:gd name="connsiteX2" fmla="*/ 88907 w 336132"/>
              <a:gd name="connsiteY2" fmla="*/ 155708 h 224277"/>
              <a:gd name="connsiteX3" fmla="*/ 7 w 336132"/>
              <a:gd name="connsiteY3" fmla="*/ 223971 h 224277"/>
              <a:gd name="connsiteX4" fmla="*/ 84145 w 336132"/>
              <a:gd name="connsiteY4" fmla="*/ 179521 h 224277"/>
              <a:gd name="connsiteX5" fmla="*/ 152407 w 336132"/>
              <a:gd name="connsiteY5" fmla="*/ 147771 h 224277"/>
              <a:gd name="connsiteX6" fmla="*/ 214320 w 336132"/>
              <a:gd name="connsiteY6" fmla="*/ 173171 h 224277"/>
              <a:gd name="connsiteX7" fmla="*/ 255595 w 336132"/>
              <a:gd name="connsiteY7" fmla="*/ 192221 h 224277"/>
              <a:gd name="connsiteX8" fmla="*/ 334970 w 336132"/>
              <a:gd name="connsiteY8" fmla="*/ 195396 h 224277"/>
              <a:gd name="connsiteX9" fmla="*/ 295282 w 336132"/>
              <a:gd name="connsiteY9" fmla="*/ 184283 h 224277"/>
              <a:gd name="connsiteX10" fmla="*/ 193682 w 336132"/>
              <a:gd name="connsiteY10" fmla="*/ 146183 h 224277"/>
              <a:gd name="connsiteX11" fmla="*/ 176220 w 336132"/>
              <a:gd name="connsiteY11" fmla="*/ 125546 h 224277"/>
              <a:gd name="connsiteX12" fmla="*/ 174632 w 336132"/>
              <a:gd name="connsiteY12" fmla="*/ 103321 h 224277"/>
              <a:gd name="connsiteX13" fmla="*/ 192095 w 336132"/>
              <a:gd name="connsiteY13" fmla="*/ 79508 h 224277"/>
              <a:gd name="connsiteX14" fmla="*/ 255595 w 336132"/>
              <a:gd name="connsiteY14" fmla="*/ 27121 h 224277"/>
              <a:gd name="connsiteX15" fmla="*/ 217495 w 336132"/>
              <a:gd name="connsiteY15" fmla="*/ 20771 h 224277"/>
              <a:gd name="connsiteX16" fmla="*/ 142882 w 336132"/>
              <a:gd name="connsiteY16" fmla="*/ 133 h 224277"/>
              <a:gd name="connsiteX17" fmla="*/ 107957 w 336132"/>
              <a:gd name="connsiteY17" fmla="*/ 58871 h 22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132" h="224277">
                <a:moveTo>
                  <a:pt x="107957" y="58871"/>
                </a:moveTo>
                <a:cubicBezTo>
                  <a:pt x="103724" y="78715"/>
                  <a:pt x="120657" y="103056"/>
                  <a:pt x="117482" y="119196"/>
                </a:cubicBezTo>
                <a:cubicBezTo>
                  <a:pt x="114307" y="135336"/>
                  <a:pt x="108486" y="138246"/>
                  <a:pt x="88907" y="155708"/>
                </a:cubicBezTo>
                <a:cubicBezTo>
                  <a:pt x="69328" y="173170"/>
                  <a:pt x="801" y="220002"/>
                  <a:pt x="7" y="223971"/>
                </a:cubicBezTo>
                <a:cubicBezTo>
                  <a:pt x="-787" y="227940"/>
                  <a:pt x="58745" y="192221"/>
                  <a:pt x="84145" y="179521"/>
                </a:cubicBezTo>
                <a:cubicBezTo>
                  <a:pt x="109545" y="166821"/>
                  <a:pt x="130711" y="148829"/>
                  <a:pt x="152407" y="147771"/>
                </a:cubicBezTo>
                <a:cubicBezTo>
                  <a:pt x="174103" y="146713"/>
                  <a:pt x="197122" y="165763"/>
                  <a:pt x="214320" y="173171"/>
                </a:cubicBezTo>
                <a:cubicBezTo>
                  <a:pt x="231518" y="180579"/>
                  <a:pt x="235487" y="188517"/>
                  <a:pt x="255595" y="192221"/>
                </a:cubicBezTo>
                <a:cubicBezTo>
                  <a:pt x="275703" y="195925"/>
                  <a:pt x="328355" y="196719"/>
                  <a:pt x="334970" y="195396"/>
                </a:cubicBezTo>
                <a:cubicBezTo>
                  <a:pt x="341585" y="194073"/>
                  <a:pt x="318830" y="192485"/>
                  <a:pt x="295282" y="184283"/>
                </a:cubicBezTo>
                <a:cubicBezTo>
                  <a:pt x="271734" y="176081"/>
                  <a:pt x="213526" y="155973"/>
                  <a:pt x="193682" y="146183"/>
                </a:cubicBezTo>
                <a:cubicBezTo>
                  <a:pt x="173838" y="136394"/>
                  <a:pt x="179395" y="132690"/>
                  <a:pt x="176220" y="125546"/>
                </a:cubicBezTo>
                <a:cubicBezTo>
                  <a:pt x="173045" y="118402"/>
                  <a:pt x="171986" y="110994"/>
                  <a:pt x="174632" y="103321"/>
                </a:cubicBezTo>
                <a:cubicBezTo>
                  <a:pt x="177278" y="95648"/>
                  <a:pt x="178601" y="92208"/>
                  <a:pt x="192095" y="79508"/>
                </a:cubicBezTo>
                <a:cubicBezTo>
                  <a:pt x="205589" y="66808"/>
                  <a:pt x="251362" y="36910"/>
                  <a:pt x="255595" y="27121"/>
                </a:cubicBezTo>
                <a:cubicBezTo>
                  <a:pt x="259828" y="17332"/>
                  <a:pt x="236280" y="25269"/>
                  <a:pt x="217495" y="20771"/>
                </a:cubicBezTo>
                <a:cubicBezTo>
                  <a:pt x="198710" y="16273"/>
                  <a:pt x="160080" y="-1719"/>
                  <a:pt x="142882" y="133"/>
                </a:cubicBezTo>
                <a:cubicBezTo>
                  <a:pt x="125684" y="1985"/>
                  <a:pt x="112190" y="39027"/>
                  <a:pt x="107957" y="5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FDDCB29-B420-4199-8A4E-784C9E372644}"/>
              </a:ext>
            </a:extLst>
          </p:cNvPr>
          <p:cNvSpPr/>
          <p:nvPr/>
        </p:nvSpPr>
        <p:spPr>
          <a:xfrm>
            <a:off x="3998592" y="2930922"/>
            <a:ext cx="233683" cy="90301"/>
          </a:xfrm>
          <a:custGeom>
            <a:avLst/>
            <a:gdLst>
              <a:gd name="connsiteX0" fmla="*/ 321 w 233683"/>
              <a:gd name="connsiteY0" fmla="*/ 90091 h 90301"/>
              <a:gd name="connsiteX1" fmla="*/ 97158 w 233683"/>
              <a:gd name="connsiteY1" fmla="*/ 42466 h 90301"/>
              <a:gd name="connsiteX2" fmla="*/ 208283 w 233683"/>
              <a:gd name="connsiteY2" fmla="*/ 21828 h 90301"/>
              <a:gd name="connsiteX3" fmla="*/ 233683 w 233683"/>
              <a:gd name="connsiteY3" fmla="*/ 37703 h 90301"/>
              <a:gd name="connsiteX4" fmla="*/ 181296 w 233683"/>
              <a:gd name="connsiteY4" fmla="*/ 2778 h 90301"/>
              <a:gd name="connsiteX5" fmla="*/ 163833 w 233683"/>
              <a:gd name="connsiteY5" fmla="*/ 4366 h 90301"/>
              <a:gd name="connsiteX6" fmla="*/ 130496 w 233683"/>
              <a:gd name="connsiteY6" fmla="*/ 21828 h 90301"/>
              <a:gd name="connsiteX7" fmla="*/ 321 w 233683"/>
              <a:gd name="connsiteY7" fmla="*/ 90091 h 9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683" h="90301">
                <a:moveTo>
                  <a:pt x="321" y="90091"/>
                </a:moveTo>
                <a:cubicBezTo>
                  <a:pt x="-5235" y="93531"/>
                  <a:pt x="62498" y="53843"/>
                  <a:pt x="97158" y="42466"/>
                </a:cubicBezTo>
                <a:cubicBezTo>
                  <a:pt x="131818" y="31089"/>
                  <a:pt x="185529" y="22622"/>
                  <a:pt x="208283" y="21828"/>
                </a:cubicBezTo>
                <a:cubicBezTo>
                  <a:pt x="231037" y="21034"/>
                  <a:pt x="233683" y="37703"/>
                  <a:pt x="233683" y="37703"/>
                </a:cubicBezTo>
                <a:cubicBezTo>
                  <a:pt x="229185" y="34528"/>
                  <a:pt x="192938" y="8334"/>
                  <a:pt x="181296" y="2778"/>
                </a:cubicBezTo>
                <a:cubicBezTo>
                  <a:pt x="169654" y="-2778"/>
                  <a:pt x="172300" y="1191"/>
                  <a:pt x="163833" y="4366"/>
                </a:cubicBezTo>
                <a:cubicBezTo>
                  <a:pt x="155366" y="7541"/>
                  <a:pt x="157483" y="9922"/>
                  <a:pt x="130496" y="21828"/>
                </a:cubicBezTo>
                <a:cubicBezTo>
                  <a:pt x="103509" y="33734"/>
                  <a:pt x="5877" y="86651"/>
                  <a:pt x="321" y="90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3CB7111-DED4-4D21-8773-75DF3DCDBBC6}"/>
              </a:ext>
            </a:extLst>
          </p:cNvPr>
          <p:cNvSpPr/>
          <p:nvPr/>
        </p:nvSpPr>
        <p:spPr>
          <a:xfrm>
            <a:off x="3831931" y="2847277"/>
            <a:ext cx="291282" cy="149563"/>
          </a:xfrm>
          <a:custGeom>
            <a:avLst/>
            <a:gdLst>
              <a:gd name="connsiteX0" fmla="*/ 294 w 291282"/>
              <a:gd name="connsiteY0" fmla="*/ 49911 h 149563"/>
              <a:gd name="connsiteX1" fmla="*/ 71732 w 291282"/>
              <a:gd name="connsiteY1" fmla="*/ 73723 h 149563"/>
              <a:gd name="connsiteX2" fmla="*/ 100307 w 291282"/>
              <a:gd name="connsiteY2" fmla="*/ 102298 h 149563"/>
              <a:gd name="connsiteX3" fmla="*/ 98719 w 291282"/>
              <a:gd name="connsiteY3" fmla="*/ 124523 h 149563"/>
              <a:gd name="connsiteX4" fmla="*/ 82844 w 291282"/>
              <a:gd name="connsiteY4" fmla="*/ 137223 h 149563"/>
              <a:gd name="connsiteX5" fmla="*/ 106657 w 291282"/>
              <a:gd name="connsiteY5" fmla="*/ 140398 h 149563"/>
              <a:gd name="connsiteX6" fmla="*/ 192382 w 291282"/>
              <a:gd name="connsiteY6" fmla="*/ 145161 h 149563"/>
              <a:gd name="connsiteX7" fmla="*/ 232069 w 291282"/>
              <a:gd name="connsiteY7" fmla="*/ 143573 h 149563"/>
              <a:gd name="connsiteX8" fmla="*/ 213019 w 291282"/>
              <a:gd name="connsiteY8" fmla="*/ 72136 h 149563"/>
              <a:gd name="connsiteX9" fmla="*/ 232069 w 291282"/>
              <a:gd name="connsiteY9" fmla="*/ 59436 h 149563"/>
              <a:gd name="connsiteX10" fmla="*/ 290807 w 291282"/>
              <a:gd name="connsiteY10" fmla="*/ 46736 h 149563"/>
              <a:gd name="connsiteX11" fmla="*/ 255882 w 291282"/>
              <a:gd name="connsiteY11" fmla="*/ 22923 h 149563"/>
              <a:gd name="connsiteX12" fmla="*/ 187619 w 291282"/>
              <a:gd name="connsiteY12" fmla="*/ 698 h 149563"/>
              <a:gd name="connsiteX13" fmla="*/ 51094 w 291282"/>
              <a:gd name="connsiteY13" fmla="*/ 8636 h 149563"/>
              <a:gd name="connsiteX14" fmla="*/ 294 w 291282"/>
              <a:gd name="connsiteY14" fmla="*/ 49911 h 1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82" h="149563">
                <a:moveTo>
                  <a:pt x="294" y="49911"/>
                </a:moveTo>
                <a:cubicBezTo>
                  <a:pt x="3734" y="60759"/>
                  <a:pt x="55063" y="64992"/>
                  <a:pt x="71732" y="73723"/>
                </a:cubicBezTo>
                <a:cubicBezTo>
                  <a:pt x="88401" y="82454"/>
                  <a:pt x="95809" y="93831"/>
                  <a:pt x="100307" y="102298"/>
                </a:cubicBezTo>
                <a:cubicBezTo>
                  <a:pt x="104805" y="110765"/>
                  <a:pt x="101630" y="118702"/>
                  <a:pt x="98719" y="124523"/>
                </a:cubicBezTo>
                <a:cubicBezTo>
                  <a:pt x="95809" y="130344"/>
                  <a:pt x="81521" y="134577"/>
                  <a:pt x="82844" y="137223"/>
                </a:cubicBezTo>
                <a:cubicBezTo>
                  <a:pt x="84167" y="139869"/>
                  <a:pt x="88401" y="139075"/>
                  <a:pt x="106657" y="140398"/>
                </a:cubicBezTo>
                <a:cubicBezTo>
                  <a:pt x="124913" y="141721"/>
                  <a:pt x="171480" y="144632"/>
                  <a:pt x="192382" y="145161"/>
                </a:cubicBezTo>
                <a:cubicBezTo>
                  <a:pt x="213284" y="145690"/>
                  <a:pt x="228630" y="155744"/>
                  <a:pt x="232069" y="143573"/>
                </a:cubicBezTo>
                <a:cubicBezTo>
                  <a:pt x="235509" y="131402"/>
                  <a:pt x="213019" y="86159"/>
                  <a:pt x="213019" y="72136"/>
                </a:cubicBezTo>
                <a:cubicBezTo>
                  <a:pt x="213019" y="58113"/>
                  <a:pt x="219104" y="63669"/>
                  <a:pt x="232069" y="59436"/>
                </a:cubicBezTo>
                <a:cubicBezTo>
                  <a:pt x="245034" y="55203"/>
                  <a:pt x="286838" y="52821"/>
                  <a:pt x="290807" y="46736"/>
                </a:cubicBezTo>
                <a:cubicBezTo>
                  <a:pt x="294776" y="40651"/>
                  <a:pt x="273080" y="30596"/>
                  <a:pt x="255882" y="22923"/>
                </a:cubicBezTo>
                <a:cubicBezTo>
                  <a:pt x="238684" y="15250"/>
                  <a:pt x="221750" y="3079"/>
                  <a:pt x="187619" y="698"/>
                </a:cubicBezTo>
                <a:cubicBezTo>
                  <a:pt x="153488" y="-1683"/>
                  <a:pt x="78081" y="2286"/>
                  <a:pt x="51094" y="8636"/>
                </a:cubicBezTo>
                <a:cubicBezTo>
                  <a:pt x="24107" y="14986"/>
                  <a:pt x="-3146" y="39063"/>
                  <a:pt x="294" y="49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49CA590-A0AC-44A0-BFB2-573D3E06AC09}"/>
              </a:ext>
            </a:extLst>
          </p:cNvPr>
          <p:cNvSpPr/>
          <p:nvPr/>
        </p:nvSpPr>
        <p:spPr>
          <a:xfrm>
            <a:off x="3828915" y="2895599"/>
            <a:ext cx="173347" cy="113061"/>
          </a:xfrm>
          <a:custGeom>
            <a:avLst/>
            <a:gdLst>
              <a:gd name="connsiteX0" fmla="*/ 12835 w 173347"/>
              <a:gd name="connsiteY0" fmla="*/ 1 h 113061"/>
              <a:gd name="connsiteX1" fmla="*/ 33473 w 173347"/>
              <a:gd name="connsiteY1" fmla="*/ 63501 h 113061"/>
              <a:gd name="connsiteX2" fmla="*/ 171585 w 173347"/>
              <a:gd name="connsiteY2" fmla="*/ 111126 h 113061"/>
              <a:gd name="connsiteX3" fmla="*/ 104910 w 173347"/>
              <a:gd name="connsiteY3" fmla="*/ 100014 h 113061"/>
              <a:gd name="connsiteX4" fmla="*/ 8073 w 173347"/>
              <a:gd name="connsiteY4" fmla="*/ 65089 h 113061"/>
              <a:gd name="connsiteX5" fmla="*/ 12835 w 173347"/>
              <a:gd name="connsiteY5" fmla="*/ 1 h 11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47" h="113061">
                <a:moveTo>
                  <a:pt x="12835" y="1"/>
                </a:moveTo>
                <a:cubicBezTo>
                  <a:pt x="17068" y="-264"/>
                  <a:pt x="7015" y="44980"/>
                  <a:pt x="33473" y="63501"/>
                </a:cubicBezTo>
                <a:cubicBezTo>
                  <a:pt x="59931" y="82022"/>
                  <a:pt x="159679" y="105041"/>
                  <a:pt x="171585" y="111126"/>
                </a:cubicBezTo>
                <a:cubicBezTo>
                  <a:pt x="183491" y="117211"/>
                  <a:pt x="132162" y="107687"/>
                  <a:pt x="104910" y="100014"/>
                </a:cubicBezTo>
                <a:cubicBezTo>
                  <a:pt x="77658" y="92341"/>
                  <a:pt x="26858" y="76466"/>
                  <a:pt x="8073" y="65089"/>
                </a:cubicBezTo>
                <a:cubicBezTo>
                  <a:pt x="-10712" y="53712"/>
                  <a:pt x="8602" y="266"/>
                  <a:pt x="1283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145FAA2-4A6B-4D77-987D-71F10F2286F4}"/>
              </a:ext>
            </a:extLst>
          </p:cNvPr>
          <p:cNvSpPr/>
          <p:nvPr/>
        </p:nvSpPr>
        <p:spPr>
          <a:xfrm>
            <a:off x="3925889" y="2829949"/>
            <a:ext cx="123606" cy="140272"/>
          </a:xfrm>
          <a:custGeom>
            <a:avLst/>
            <a:gdLst>
              <a:gd name="connsiteX0" fmla="*/ 40115 w 106571"/>
              <a:gd name="connsiteY0" fmla="*/ 282 h 120940"/>
              <a:gd name="connsiteX1" fmla="*/ 103615 w 106571"/>
              <a:gd name="connsiteY1" fmla="*/ 35207 h 120940"/>
              <a:gd name="connsiteX2" fmla="*/ 92502 w 106571"/>
              <a:gd name="connsiteY2" fmla="*/ 106644 h 120940"/>
              <a:gd name="connsiteX3" fmla="*/ 60752 w 106571"/>
              <a:gd name="connsiteY3" fmla="*/ 120932 h 120940"/>
              <a:gd name="connsiteX4" fmla="*/ 11540 w 106571"/>
              <a:gd name="connsiteY4" fmla="*/ 108232 h 120940"/>
              <a:gd name="connsiteX5" fmla="*/ 427 w 106571"/>
              <a:gd name="connsiteY5" fmla="*/ 78069 h 120940"/>
              <a:gd name="connsiteX6" fmla="*/ 21065 w 106571"/>
              <a:gd name="connsiteY6" fmla="*/ 52669 h 120940"/>
              <a:gd name="connsiteX7" fmla="*/ 40115 w 106571"/>
              <a:gd name="connsiteY7" fmla="*/ 282 h 12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71" h="120940">
                <a:moveTo>
                  <a:pt x="40115" y="282"/>
                </a:moveTo>
                <a:cubicBezTo>
                  <a:pt x="53873" y="-2628"/>
                  <a:pt x="94884" y="17480"/>
                  <a:pt x="103615" y="35207"/>
                </a:cubicBezTo>
                <a:cubicBezTo>
                  <a:pt x="112346" y="52934"/>
                  <a:pt x="99646" y="92357"/>
                  <a:pt x="92502" y="106644"/>
                </a:cubicBezTo>
                <a:cubicBezTo>
                  <a:pt x="85358" y="120932"/>
                  <a:pt x="74246" y="120667"/>
                  <a:pt x="60752" y="120932"/>
                </a:cubicBezTo>
                <a:cubicBezTo>
                  <a:pt x="47258" y="121197"/>
                  <a:pt x="21594" y="115376"/>
                  <a:pt x="11540" y="108232"/>
                </a:cubicBezTo>
                <a:cubicBezTo>
                  <a:pt x="1486" y="101088"/>
                  <a:pt x="-1161" y="87330"/>
                  <a:pt x="427" y="78069"/>
                </a:cubicBezTo>
                <a:cubicBezTo>
                  <a:pt x="2014" y="68809"/>
                  <a:pt x="17890" y="60077"/>
                  <a:pt x="21065" y="52669"/>
                </a:cubicBezTo>
                <a:cubicBezTo>
                  <a:pt x="24240" y="45261"/>
                  <a:pt x="26357" y="3192"/>
                  <a:pt x="40115" y="282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6EA21BB-EBF5-4E33-A417-940CA9D4932F}"/>
              </a:ext>
            </a:extLst>
          </p:cNvPr>
          <p:cNvSpPr/>
          <p:nvPr/>
        </p:nvSpPr>
        <p:spPr>
          <a:xfrm>
            <a:off x="3882937" y="2855646"/>
            <a:ext cx="54418" cy="83060"/>
          </a:xfrm>
          <a:custGeom>
            <a:avLst/>
            <a:gdLst>
              <a:gd name="connsiteX0" fmla="*/ 35013 w 54418"/>
              <a:gd name="connsiteY0" fmla="*/ 267 h 83060"/>
              <a:gd name="connsiteX1" fmla="*/ 88 w 54418"/>
              <a:gd name="connsiteY1" fmla="*/ 51067 h 83060"/>
              <a:gd name="connsiteX2" fmla="*/ 46126 w 54418"/>
              <a:gd name="connsiteY2" fmla="*/ 81229 h 83060"/>
              <a:gd name="connsiteX3" fmla="*/ 54063 w 54418"/>
              <a:gd name="connsiteY3" fmla="*/ 74879 h 83060"/>
              <a:gd name="connsiteX4" fmla="*/ 35013 w 54418"/>
              <a:gd name="connsiteY4" fmla="*/ 267 h 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8" h="83060">
                <a:moveTo>
                  <a:pt x="35013" y="267"/>
                </a:moveTo>
                <a:cubicBezTo>
                  <a:pt x="26017" y="-3702"/>
                  <a:pt x="-1764" y="37573"/>
                  <a:pt x="88" y="51067"/>
                </a:cubicBezTo>
                <a:cubicBezTo>
                  <a:pt x="1940" y="64561"/>
                  <a:pt x="37130" y="77260"/>
                  <a:pt x="46126" y="81229"/>
                </a:cubicBezTo>
                <a:cubicBezTo>
                  <a:pt x="55122" y="85198"/>
                  <a:pt x="51417" y="82552"/>
                  <a:pt x="54063" y="74879"/>
                </a:cubicBezTo>
                <a:cubicBezTo>
                  <a:pt x="56709" y="67206"/>
                  <a:pt x="44009" y="4236"/>
                  <a:pt x="35013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487309E-44FC-4F5C-B0AC-03E26A5BFED0}"/>
              </a:ext>
            </a:extLst>
          </p:cNvPr>
          <p:cNvSpPr/>
          <p:nvPr/>
        </p:nvSpPr>
        <p:spPr>
          <a:xfrm>
            <a:off x="3860782" y="2833815"/>
            <a:ext cx="379783" cy="123235"/>
          </a:xfrm>
          <a:custGeom>
            <a:avLst/>
            <a:gdLst>
              <a:gd name="connsiteX0" fmla="*/ 18 w 379783"/>
              <a:gd name="connsiteY0" fmla="*/ 1460 h 123235"/>
              <a:gd name="connsiteX1" fmla="*/ 187343 w 379783"/>
              <a:gd name="connsiteY1" fmla="*/ 7810 h 123235"/>
              <a:gd name="connsiteX2" fmla="*/ 300056 w 379783"/>
              <a:gd name="connsiteY2" fmla="*/ 61785 h 123235"/>
              <a:gd name="connsiteX3" fmla="*/ 379431 w 379783"/>
              <a:gd name="connsiteY3" fmla="*/ 122110 h 123235"/>
              <a:gd name="connsiteX4" fmla="*/ 327043 w 379783"/>
              <a:gd name="connsiteY4" fmla="*/ 98298 h 123235"/>
              <a:gd name="connsiteX5" fmla="*/ 276243 w 379783"/>
              <a:gd name="connsiteY5" fmla="*/ 63373 h 123235"/>
              <a:gd name="connsiteX6" fmla="*/ 176231 w 379783"/>
              <a:gd name="connsiteY6" fmla="*/ 18923 h 123235"/>
              <a:gd name="connsiteX7" fmla="*/ 18 w 379783"/>
              <a:gd name="connsiteY7" fmla="*/ 1460 h 1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783" h="123235">
                <a:moveTo>
                  <a:pt x="18" y="1460"/>
                </a:moveTo>
                <a:cubicBezTo>
                  <a:pt x="1870" y="-392"/>
                  <a:pt x="137337" y="-2244"/>
                  <a:pt x="187343" y="7810"/>
                </a:cubicBezTo>
                <a:cubicBezTo>
                  <a:pt x="237349" y="17864"/>
                  <a:pt x="268041" y="42735"/>
                  <a:pt x="300056" y="61785"/>
                </a:cubicBezTo>
                <a:cubicBezTo>
                  <a:pt x="332071" y="80835"/>
                  <a:pt x="374933" y="116025"/>
                  <a:pt x="379431" y="122110"/>
                </a:cubicBezTo>
                <a:cubicBezTo>
                  <a:pt x="383929" y="128195"/>
                  <a:pt x="344241" y="108087"/>
                  <a:pt x="327043" y="98298"/>
                </a:cubicBezTo>
                <a:cubicBezTo>
                  <a:pt x="309845" y="88509"/>
                  <a:pt x="301378" y="76602"/>
                  <a:pt x="276243" y="63373"/>
                </a:cubicBezTo>
                <a:cubicBezTo>
                  <a:pt x="251108" y="50144"/>
                  <a:pt x="218300" y="27654"/>
                  <a:pt x="176231" y="18923"/>
                </a:cubicBezTo>
                <a:cubicBezTo>
                  <a:pt x="134162" y="10192"/>
                  <a:pt x="-1834" y="3312"/>
                  <a:pt x="18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91AB20B-784E-4498-8AD8-1E58C534A7DF}"/>
              </a:ext>
            </a:extLst>
          </p:cNvPr>
          <p:cNvSpPr/>
          <p:nvPr/>
        </p:nvSpPr>
        <p:spPr>
          <a:xfrm>
            <a:off x="3473450" y="2733675"/>
            <a:ext cx="147638" cy="76200"/>
          </a:xfrm>
          <a:custGeom>
            <a:avLst/>
            <a:gdLst>
              <a:gd name="connsiteX0" fmla="*/ 0 w 147638"/>
              <a:gd name="connsiteY0" fmla="*/ 76200 h 76200"/>
              <a:gd name="connsiteX1" fmla="*/ 147638 w 147638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8" h="76200">
                <a:moveTo>
                  <a:pt x="0" y="76200"/>
                </a:moveTo>
                <a:lnTo>
                  <a:pt x="147638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8BECE4F-DBC3-40B2-A62D-F9F6AA839E02}"/>
              </a:ext>
            </a:extLst>
          </p:cNvPr>
          <p:cNvSpPr/>
          <p:nvPr/>
        </p:nvSpPr>
        <p:spPr>
          <a:xfrm>
            <a:off x="3471863" y="2741613"/>
            <a:ext cx="138112" cy="84137"/>
          </a:xfrm>
          <a:custGeom>
            <a:avLst/>
            <a:gdLst>
              <a:gd name="connsiteX0" fmla="*/ 0 w 138112"/>
              <a:gd name="connsiteY0" fmla="*/ 84137 h 84137"/>
              <a:gd name="connsiteX1" fmla="*/ 138112 w 138112"/>
              <a:gd name="connsiteY1" fmla="*/ 0 h 8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2" h="84137">
                <a:moveTo>
                  <a:pt x="0" y="84137"/>
                </a:moveTo>
                <a:lnTo>
                  <a:pt x="138112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EB6BB35-BC8F-44FA-BE88-3761997B505B}"/>
              </a:ext>
            </a:extLst>
          </p:cNvPr>
          <p:cNvSpPr/>
          <p:nvPr/>
        </p:nvSpPr>
        <p:spPr>
          <a:xfrm>
            <a:off x="4728660" y="2817706"/>
            <a:ext cx="405833" cy="117814"/>
          </a:xfrm>
          <a:custGeom>
            <a:avLst/>
            <a:gdLst>
              <a:gd name="connsiteX0" fmla="*/ 503 w 405833"/>
              <a:gd name="connsiteY0" fmla="*/ 85832 h 117814"/>
              <a:gd name="connsiteX1" fmla="*/ 100515 w 405833"/>
              <a:gd name="connsiteY1" fmla="*/ 35032 h 117814"/>
              <a:gd name="connsiteX2" fmla="*/ 219578 w 405833"/>
              <a:gd name="connsiteY2" fmla="*/ 107 h 117814"/>
              <a:gd name="connsiteX3" fmla="*/ 325940 w 405833"/>
              <a:gd name="connsiteY3" fmla="*/ 25507 h 117814"/>
              <a:gd name="connsiteX4" fmla="*/ 394203 w 405833"/>
              <a:gd name="connsiteY4" fmla="*/ 63607 h 117814"/>
              <a:gd name="connsiteX5" fmla="*/ 403728 w 405833"/>
              <a:gd name="connsiteY5" fmla="*/ 90594 h 117814"/>
              <a:gd name="connsiteX6" fmla="*/ 402140 w 405833"/>
              <a:gd name="connsiteY6" fmla="*/ 117582 h 117814"/>
              <a:gd name="connsiteX7" fmla="*/ 405315 w 405833"/>
              <a:gd name="connsiteY7" fmla="*/ 74719 h 117814"/>
              <a:gd name="connsiteX8" fmla="*/ 389440 w 405833"/>
              <a:gd name="connsiteY8" fmla="*/ 42969 h 117814"/>
              <a:gd name="connsiteX9" fmla="*/ 308478 w 405833"/>
              <a:gd name="connsiteY9" fmla="*/ 12807 h 117814"/>
              <a:gd name="connsiteX10" fmla="*/ 143378 w 405833"/>
              <a:gd name="connsiteY10" fmla="*/ 4869 h 117814"/>
              <a:gd name="connsiteX11" fmla="*/ 503 w 405833"/>
              <a:gd name="connsiteY11" fmla="*/ 85832 h 11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833" h="117814">
                <a:moveTo>
                  <a:pt x="503" y="85832"/>
                </a:moveTo>
                <a:cubicBezTo>
                  <a:pt x="-6641" y="90859"/>
                  <a:pt x="64003" y="49319"/>
                  <a:pt x="100515" y="35032"/>
                </a:cubicBezTo>
                <a:cubicBezTo>
                  <a:pt x="137027" y="20745"/>
                  <a:pt x="182007" y="1694"/>
                  <a:pt x="219578" y="107"/>
                </a:cubicBezTo>
                <a:cubicBezTo>
                  <a:pt x="257149" y="-1480"/>
                  <a:pt x="296836" y="14924"/>
                  <a:pt x="325940" y="25507"/>
                </a:cubicBezTo>
                <a:cubicBezTo>
                  <a:pt x="355044" y="36090"/>
                  <a:pt x="381238" y="52759"/>
                  <a:pt x="394203" y="63607"/>
                </a:cubicBezTo>
                <a:cubicBezTo>
                  <a:pt x="407168" y="74455"/>
                  <a:pt x="402405" y="81598"/>
                  <a:pt x="403728" y="90594"/>
                </a:cubicBezTo>
                <a:cubicBezTo>
                  <a:pt x="405051" y="99590"/>
                  <a:pt x="401876" y="120228"/>
                  <a:pt x="402140" y="117582"/>
                </a:cubicBezTo>
                <a:cubicBezTo>
                  <a:pt x="402404" y="114936"/>
                  <a:pt x="407432" y="87154"/>
                  <a:pt x="405315" y="74719"/>
                </a:cubicBezTo>
                <a:cubicBezTo>
                  <a:pt x="403198" y="62284"/>
                  <a:pt x="405579" y="53288"/>
                  <a:pt x="389440" y="42969"/>
                </a:cubicBezTo>
                <a:cubicBezTo>
                  <a:pt x="373301" y="32650"/>
                  <a:pt x="349488" y="19157"/>
                  <a:pt x="308478" y="12807"/>
                </a:cubicBezTo>
                <a:cubicBezTo>
                  <a:pt x="267468" y="6457"/>
                  <a:pt x="196030" y="-5185"/>
                  <a:pt x="143378" y="4869"/>
                </a:cubicBezTo>
                <a:cubicBezTo>
                  <a:pt x="90726" y="14923"/>
                  <a:pt x="7647" y="80805"/>
                  <a:pt x="503" y="85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6AB8695-6363-4390-8355-7CEE96982456}"/>
              </a:ext>
            </a:extLst>
          </p:cNvPr>
          <p:cNvSpPr/>
          <p:nvPr/>
        </p:nvSpPr>
        <p:spPr>
          <a:xfrm>
            <a:off x="4761595" y="2802941"/>
            <a:ext cx="425203" cy="169780"/>
          </a:xfrm>
          <a:custGeom>
            <a:avLst/>
            <a:gdLst>
              <a:gd name="connsiteX0" fmla="*/ 905 w 425203"/>
              <a:gd name="connsiteY0" fmla="*/ 70434 h 169780"/>
              <a:gd name="connsiteX1" fmla="*/ 97743 w 425203"/>
              <a:gd name="connsiteY1" fmla="*/ 3759 h 169780"/>
              <a:gd name="connsiteX2" fmla="*/ 297768 w 425203"/>
              <a:gd name="connsiteY2" fmla="*/ 13284 h 169780"/>
              <a:gd name="connsiteX3" fmla="*/ 386668 w 425203"/>
              <a:gd name="connsiteY3" fmla="*/ 54559 h 169780"/>
              <a:gd name="connsiteX4" fmla="*/ 424768 w 425203"/>
              <a:gd name="connsiteY4" fmla="*/ 119647 h 169780"/>
              <a:gd name="connsiteX5" fmla="*/ 407305 w 425203"/>
              <a:gd name="connsiteY5" fmla="*/ 168859 h 169780"/>
              <a:gd name="connsiteX6" fmla="*/ 407305 w 425203"/>
              <a:gd name="connsiteY6" fmla="*/ 146634 h 169780"/>
              <a:gd name="connsiteX7" fmla="*/ 386668 w 425203"/>
              <a:gd name="connsiteY7" fmla="*/ 84722 h 169780"/>
              <a:gd name="connsiteX8" fmla="*/ 359680 w 425203"/>
              <a:gd name="connsiteY8" fmla="*/ 59322 h 169780"/>
              <a:gd name="connsiteX9" fmla="*/ 340630 w 425203"/>
              <a:gd name="connsiteY9" fmla="*/ 41859 h 169780"/>
              <a:gd name="connsiteX10" fmla="*/ 307293 w 425203"/>
              <a:gd name="connsiteY10" fmla="*/ 19634 h 169780"/>
              <a:gd name="connsiteX11" fmla="*/ 150130 w 425203"/>
              <a:gd name="connsiteY11" fmla="*/ 11697 h 169780"/>
              <a:gd name="connsiteX12" fmla="*/ 905 w 425203"/>
              <a:gd name="connsiteY12" fmla="*/ 70434 h 16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203" h="169780">
                <a:moveTo>
                  <a:pt x="905" y="70434"/>
                </a:moveTo>
                <a:cubicBezTo>
                  <a:pt x="-7826" y="69111"/>
                  <a:pt x="48266" y="13284"/>
                  <a:pt x="97743" y="3759"/>
                </a:cubicBezTo>
                <a:cubicBezTo>
                  <a:pt x="147220" y="-5766"/>
                  <a:pt x="249614" y="4817"/>
                  <a:pt x="297768" y="13284"/>
                </a:cubicBezTo>
                <a:cubicBezTo>
                  <a:pt x="345922" y="21751"/>
                  <a:pt x="365501" y="36832"/>
                  <a:pt x="386668" y="54559"/>
                </a:cubicBezTo>
                <a:cubicBezTo>
                  <a:pt x="407835" y="72286"/>
                  <a:pt x="421329" y="100597"/>
                  <a:pt x="424768" y="119647"/>
                </a:cubicBezTo>
                <a:cubicBezTo>
                  <a:pt x="428207" y="138697"/>
                  <a:pt x="410216" y="164361"/>
                  <a:pt x="407305" y="168859"/>
                </a:cubicBezTo>
                <a:cubicBezTo>
                  <a:pt x="404395" y="173357"/>
                  <a:pt x="410744" y="160657"/>
                  <a:pt x="407305" y="146634"/>
                </a:cubicBezTo>
                <a:cubicBezTo>
                  <a:pt x="403866" y="132611"/>
                  <a:pt x="394606" y="99274"/>
                  <a:pt x="386668" y="84722"/>
                </a:cubicBezTo>
                <a:cubicBezTo>
                  <a:pt x="378730" y="70170"/>
                  <a:pt x="367353" y="66466"/>
                  <a:pt x="359680" y="59322"/>
                </a:cubicBezTo>
                <a:cubicBezTo>
                  <a:pt x="352007" y="52178"/>
                  <a:pt x="349361" y="48474"/>
                  <a:pt x="340630" y="41859"/>
                </a:cubicBezTo>
                <a:cubicBezTo>
                  <a:pt x="331899" y="35244"/>
                  <a:pt x="339043" y="24661"/>
                  <a:pt x="307293" y="19634"/>
                </a:cubicBezTo>
                <a:cubicBezTo>
                  <a:pt x="275543" y="14607"/>
                  <a:pt x="201988" y="6141"/>
                  <a:pt x="150130" y="11697"/>
                </a:cubicBezTo>
                <a:cubicBezTo>
                  <a:pt x="98272" y="17253"/>
                  <a:pt x="9636" y="71757"/>
                  <a:pt x="905" y="7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7EEA423-23E7-4B9C-A81C-B0A29A96DEE8}"/>
              </a:ext>
            </a:extLst>
          </p:cNvPr>
          <p:cNvSpPr/>
          <p:nvPr/>
        </p:nvSpPr>
        <p:spPr>
          <a:xfrm>
            <a:off x="4717846" y="2894762"/>
            <a:ext cx="549596" cy="207183"/>
          </a:xfrm>
          <a:custGeom>
            <a:avLst/>
            <a:gdLst>
              <a:gd name="connsiteX0" fmla="*/ 204 w 549596"/>
              <a:gd name="connsiteY0" fmla="*/ 77038 h 207183"/>
              <a:gd name="connsiteX1" fmla="*/ 141492 w 549596"/>
              <a:gd name="connsiteY1" fmla="*/ 8776 h 207183"/>
              <a:gd name="connsiteX2" fmla="*/ 260554 w 549596"/>
              <a:gd name="connsiteY2" fmla="*/ 2426 h 207183"/>
              <a:gd name="connsiteX3" fmla="*/ 335167 w 549596"/>
              <a:gd name="connsiteY3" fmla="*/ 23063 h 207183"/>
              <a:gd name="connsiteX4" fmla="*/ 378029 w 549596"/>
              <a:gd name="connsiteY4" fmla="*/ 38938 h 207183"/>
              <a:gd name="connsiteX5" fmla="*/ 395492 w 549596"/>
              <a:gd name="connsiteY5" fmla="*/ 46876 h 207183"/>
              <a:gd name="connsiteX6" fmla="*/ 441529 w 549596"/>
              <a:gd name="connsiteY6" fmla="*/ 83388 h 207183"/>
              <a:gd name="connsiteX7" fmla="*/ 478042 w 549596"/>
              <a:gd name="connsiteY7" fmla="*/ 89738 h 207183"/>
              <a:gd name="connsiteX8" fmla="*/ 522492 w 549596"/>
              <a:gd name="connsiteY8" fmla="*/ 73863 h 207183"/>
              <a:gd name="connsiteX9" fmla="*/ 547892 w 549596"/>
              <a:gd name="connsiteY9" fmla="*/ 54813 h 207183"/>
              <a:gd name="connsiteX10" fmla="*/ 543129 w 549596"/>
              <a:gd name="connsiteY10" fmla="*/ 81801 h 207183"/>
              <a:gd name="connsiteX11" fmla="*/ 509792 w 549596"/>
              <a:gd name="connsiteY11" fmla="*/ 121488 h 207183"/>
              <a:gd name="connsiteX12" fmla="*/ 509792 w 549596"/>
              <a:gd name="connsiteY12" fmla="*/ 172288 h 207183"/>
              <a:gd name="connsiteX13" fmla="*/ 493917 w 549596"/>
              <a:gd name="connsiteY13" fmla="*/ 129426 h 207183"/>
              <a:gd name="connsiteX14" fmla="*/ 451054 w 549596"/>
              <a:gd name="connsiteY14" fmla="*/ 123076 h 207183"/>
              <a:gd name="connsiteX15" fmla="*/ 422479 w 549596"/>
              <a:gd name="connsiteY15" fmla="*/ 131013 h 207183"/>
              <a:gd name="connsiteX16" fmla="*/ 428829 w 549596"/>
              <a:gd name="connsiteY16" fmla="*/ 153238 h 207183"/>
              <a:gd name="connsiteX17" fmla="*/ 489154 w 549596"/>
              <a:gd name="connsiteY17" fmla="*/ 204038 h 207183"/>
              <a:gd name="connsiteX18" fmla="*/ 482804 w 549596"/>
              <a:gd name="connsiteY18" fmla="*/ 197688 h 207183"/>
              <a:gd name="connsiteX19" fmla="*/ 385967 w 549596"/>
              <a:gd name="connsiteY19" fmla="*/ 164351 h 207183"/>
              <a:gd name="connsiteX20" fmla="*/ 373267 w 549596"/>
              <a:gd name="connsiteY20" fmla="*/ 145301 h 207183"/>
              <a:gd name="connsiteX21" fmla="*/ 374854 w 549596"/>
              <a:gd name="connsiteY21" fmla="*/ 84976 h 207183"/>
              <a:gd name="connsiteX22" fmla="*/ 314529 w 549596"/>
              <a:gd name="connsiteY22" fmla="*/ 51638 h 207183"/>
              <a:gd name="connsiteX23" fmla="*/ 176417 w 549596"/>
              <a:gd name="connsiteY23" fmla="*/ 26238 h 207183"/>
              <a:gd name="connsiteX24" fmla="*/ 120854 w 549596"/>
              <a:gd name="connsiteY24" fmla="*/ 34176 h 207183"/>
              <a:gd name="connsiteX25" fmla="*/ 109742 w 549596"/>
              <a:gd name="connsiteY25" fmla="*/ 54813 h 207183"/>
              <a:gd name="connsiteX26" fmla="*/ 204 w 549596"/>
              <a:gd name="connsiteY26" fmla="*/ 77038 h 2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9596" h="207183">
                <a:moveTo>
                  <a:pt x="204" y="77038"/>
                </a:moveTo>
                <a:cubicBezTo>
                  <a:pt x="5496" y="69365"/>
                  <a:pt x="98100" y="21211"/>
                  <a:pt x="141492" y="8776"/>
                </a:cubicBezTo>
                <a:cubicBezTo>
                  <a:pt x="184884" y="-3659"/>
                  <a:pt x="228275" y="45"/>
                  <a:pt x="260554" y="2426"/>
                </a:cubicBezTo>
                <a:cubicBezTo>
                  <a:pt x="292833" y="4807"/>
                  <a:pt x="315588" y="16978"/>
                  <a:pt x="335167" y="23063"/>
                </a:cubicBezTo>
                <a:cubicBezTo>
                  <a:pt x="354746" y="29148"/>
                  <a:pt x="367975" y="34969"/>
                  <a:pt x="378029" y="38938"/>
                </a:cubicBezTo>
                <a:cubicBezTo>
                  <a:pt x="388083" y="42907"/>
                  <a:pt x="384909" y="39468"/>
                  <a:pt x="395492" y="46876"/>
                </a:cubicBezTo>
                <a:cubicBezTo>
                  <a:pt x="406075" y="54284"/>
                  <a:pt x="427771" y="76244"/>
                  <a:pt x="441529" y="83388"/>
                </a:cubicBezTo>
                <a:cubicBezTo>
                  <a:pt x="455287" y="90532"/>
                  <a:pt x="464548" y="91325"/>
                  <a:pt x="478042" y="89738"/>
                </a:cubicBezTo>
                <a:cubicBezTo>
                  <a:pt x="491536" y="88151"/>
                  <a:pt x="510850" y="79684"/>
                  <a:pt x="522492" y="73863"/>
                </a:cubicBezTo>
                <a:cubicBezTo>
                  <a:pt x="534134" y="68042"/>
                  <a:pt x="544453" y="53490"/>
                  <a:pt x="547892" y="54813"/>
                </a:cubicBezTo>
                <a:cubicBezTo>
                  <a:pt x="551331" y="56136"/>
                  <a:pt x="549479" y="70689"/>
                  <a:pt x="543129" y="81801"/>
                </a:cubicBezTo>
                <a:cubicBezTo>
                  <a:pt x="536779" y="92913"/>
                  <a:pt x="515348" y="106407"/>
                  <a:pt x="509792" y="121488"/>
                </a:cubicBezTo>
                <a:cubicBezTo>
                  <a:pt x="504236" y="136569"/>
                  <a:pt x="512438" y="170965"/>
                  <a:pt x="509792" y="172288"/>
                </a:cubicBezTo>
                <a:cubicBezTo>
                  <a:pt x="507146" y="173611"/>
                  <a:pt x="503707" y="137628"/>
                  <a:pt x="493917" y="129426"/>
                </a:cubicBezTo>
                <a:cubicBezTo>
                  <a:pt x="484127" y="121224"/>
                  <a:pt x="462960" y="122812"/>
                  <a:pt x="451054" y="123076"/>
                </a:cubicBezTo>
                <a:cubicBezTo>
                  <a:pt x="439148" y="123340"/>
                  <a:pt x="426183" y="125986"/>
                  <a:pt x="422479" y="131013"/>
                </a:cubicBezTo>
                <a:cubicBezTo>
                  <a:pt x="418775" y="136040"/>
                  <a:pt x="417716" y="141067"/>
                  <a:pt x="428829" y="153238"/>
                </a:cubicBezTo>
                <a:cubicBezTo>
                  <a:pt x="439942" y="165409"/>
                  <a:pt x="489154" y="204038"/>
                  <a:pt x="489154" y="204038"/>
                </a:cubicBezTo>
                <a:cubicBezTo>
                  <a:pt x="498150" y="211446"/>
                  <a:pt x="500002" y="204302"/>
                  <a:pt x="482804" y="197688"/>
                </a:cubicBezTo>
                <a:cubicBezTo>
                  <a:pt x="465606" y="191074"/>
                  <a:pt x="404223" y="173082"/>
                  <a:pt x="385967" y="164351"/>
                </a:cubicBezTo>
                <a:cubicBezTo>
                  <a:pt x="367711" y="155620"/>
                  <a:pt x="375119" y="158530"/>
                  <a:pt x="373267" y="145301"/>
                </a:cubicBezTo>
                <a:cubicBezTo>
                  <a:pt x="371415" y="132072"/>
                  <a:pt x="384644" y="100587"/>
                  <a:pt x="374854" y="84976"/>
                </a:cubicBezTo>
                <a:cubicBezTo>
                  <a:pt x="365064" y="69365"/>
                  <a:pt x="347602" y="61428"/>
                  <a:pt x="314529" y="51638"/>
                </a:cubicBezTo>
                <a:cubicBezTo>
                  <a:pt x="281456" y="41848"/>
                  <a:pt x="208696" y="29148"/>
                  <a:pt x="176417" y="26238"/>
                </a:cubicBezTo>
                <a:cubicBezTo>
                  <a:pt x="144138" y="23328"/>
                  <a:pt x="131966" y="29414"/>
                  <a:pt x="120854" y="34176"/>
                </a:cubicBezTo>
                <a:cubicBezTo>
                  <a:pt x="109742" y="38938"/>
                  <a:pt x="125617" y="45288"/>
                  <a:pt x="109742" y="54813"/>
                </a:cubicBezTo>
                <a:cubicBezTo>
                  <a:pt x="93867" y="64338"/>
                  <a:pt x="-5088" y="84711"/>
                  <a:pt x="204" y="7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498A551-90D5-4E7B-8EA0-FE5171959CE1}"/>
              </a:ext>
            </a:extLst>
          </p:cNvPr>
          <p:cNvSpPr/>
          <p:nvPr/>
        </p:nvSpPr>
        <p:spPr>
          <a:xfrm>
            <a:off x="4827588" y="3001871"/>
            <a:ext cx="298038" cy="73243"/>
          </a:xfrm>
          <a:custGeom>
            <a:avLst/>
            <a:gdLst>
              <a:gd name="connsiteX0" fmla="*/ 296862 w 298038"/>
              <a:gd name="connsiteY0" fmla="*/ 92 h 73243"/>
              <a:gd name="connsiteX1" fmla="*/ 263525 w 298038"/>
              <a:gd name="connsiteY1" fmla="*/ 58829 h 73243"/>
              <a:gd name="connsiteX2" fmla="*/ 204787 w 298038"/>
              <a:gd name="connsiteY2" fmla="*/ 71529 h 73243"/>
              <a:gd name="connsiteX3" fmla="*/ 152400 w 298038"/>
              <a:gd name="connsiteY3" fmla="*/ 73117 h 73243"/>
              <a:gd name="connsiteX4" fmla="*/ 0 w 298038"/>
              <a:gd name="connsiteY4" fmla="*/ 71529 h 73243"/>
              <a:gd name="connsiteX5" fmla="*/ 49212 w 298038"/>
              <a:gd name="connsiteY5" fmla="*/ 69942 h 73243"/>
              <a:gd name="connsiteX6" fmla="*/ 196850 w 298038"/>
              <a:gd name="connsiteY6" fmla="*/ 62004 h 73243"/>
              <a:gd name="connsiteX7" fmla="*/ 222250 w 298038"/>
              <a:gd name="connsiteY7" fmla="*/ 46129 h 73243"/>
              <a:gd name="connsiteX8" fmla="*/ 296862 w 298038"/>
              <a:gd name="connsiteY8" fmla="*/ 92 h 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38" h="73243">
                <a:moveTo>
                  <a:pt x="296862" y="92"/>
                </a:moveTo>
                <a:cubicBezTo>
                  <a:pt x="303741" y="2209"/>
                  <a:pt x="278871" y="46923"/>
                  <a:pt x="263525" y="58829"/>
                </a:cubicBezTo>
                <a:cubicBezTo>
                  <a:pt x="248179" y="70735"/>
                  <a:pt x="223308" y="69148"/>
                  <a:pt x="204787" y="71529"/>
                </a:cubicBezTo>
                <a:cubicBezTo>
                  <a:pt x="186266" y="73910"/>
                  <a:pt x="152400" y="73117"/>
                  <a:pt x="152400" y="73117"/>
                </a:cubicBezTo>
                <a:cubicBezTo>
                  <a:pt x="118269" y="73117"/>
                  <a:pt x="17198" y="72058"/>
                  <a:pt x="0" y="71529"/>
                </a:cubicBezTo>
                <a:lnTo>
                  <a:pt x="49212" y="69942"/>
                </a:lnTo>
                <a:cubicBezTo>
                  <a:pt x="82020" y="68355"/>
                  <a:pt x="168010" y="65973"/>
                  <a:pt x="196850" y="62004"/>
                </a:cubicBezTo>
                <a:cubicBezTo>
                  <a:pt x="225690" y="58035"/>
                  <a:pt x="212725" y="59623"/>
                  <a:pt x="222250" y="46129"/>
                </a:cubicBezTo>
                <a:cubicBezTo>
                  <a:pt x="231775" y="32635"/>
                  <a:pt x="289983" y="-2025"/>
                  <a:pt x="29686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D554B898-8795-4B82-95AD-6610033EA984}"/>
              </a:ext>
            </a:extLst>
          </p:cNvPr>
          <p:cNvSpPr/>
          <p:nvPr/>
        </p:nvSpPr>
        <p:spPr>
          <a:xfrm>
            <a:off x="4814653" y="2910765"/>
            <a:ext cx="274694" cy="118412"/>
          </a:xfrm>
          <a:custGeom>
            <a:avLst/>
            <a:gdLst>
              <a:gd name="connsiteX0" fmla="*/ 271697 w 274694"/>
              <a:gd name="connsiteY0" fmla="*/ 45160 h 118412"/>
              <a:gd name="connsiteX1" fmla="*/ 230422 w 274694"/>
              <a:gd name="connsiteY1" fmla="*/ 86435 h 118412"/>
              <a:gd name="connsiteX2" fmla="*/ 220897 w 274694"/>
              <a:gd name="connsiteY2" fmla="*/ 111835 h 118412"/>
              <a:gd name="connsiteX3" fmla="*/ 185972 w 274694"/>
              <a:gd name="connsiteY3" fmla="*/ 115010 h 118412"/>
              <a:gd name="connsiteX4" fmla="*/ 176447 w 274694"/>
              <a:gd name="connsiteY4" fmla="*/ 115010 h 118412"/>
              <a:gd name="connsiteX5" fmla="*/ 119297 w 274694"/>
              <a:gd name="connsiteY5" fmla="*/ 116598 h 118412"/>
              <a:gd name="connsiteX6" fmla="*/ 63735 w 274694"/>
              <a:gd name="connsiteY6" fmla="*/ 86435 h 118412"/>
              <a:gd name="connsiteX7" fmla="*/ 71672 w 274694"/>
              <a:gd name="connsiteY7" fmla="*/ 34048 h 118412"/>
              <a:gd name="connsiteX8" fmla="*/ 60560 w 274694"/>
              <a:gd name="connsiteY8" fmla="*/ 27698 h 118412"/>
              <a:gd name="connsiteX9" fmla="*/ 1822 w 274694"/>
              <a:gd name="connsiteY9" fmla="*/ 14998 h 118412"/>
              <a:gd name="connsiteX10" fmla="*/ 138347 w 274694"/>
              <a:gd name="connsiteY10" fmla="*/ 710 h 118412"/>
              <a:gd name="connsiteX11" fmla="*/ 271697 w 274694"/>
              <a:gd name="connsiteY11" fmla="*/ 45160 h 1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694" h="118412">
                <a:moveTo>
                  <a:pt x="271697" y="45160"/>
                </a:moveTo>
                <a:cubicBezTo>
                  <a:pt x="287043" y="59448"/>
                  <a:pt x="238889" y="75323"/>
                  <a:pt x="230422" y="86435"/>
                </a:cubicBezTo>
                <a:cubicBezTo>
                  <a:pt x="221955" y="97547"/>
                  <a:pt x="228305" y="107073"/>
                  <a:pt x="220897" y="111835"/>
                </a:cubicBezTo>
                <a:cubicBezTo>
                  <a:pt x="213489" y="116598"/>
                  <a:pt x="193380" y="114481"/>
                  <a:pt x="185972" y="115010"/>
                </a:cubicBezTo>
                <a:cubicBezTo>
                  <a:pt x="178564" y="115539"/>
                  <a:pt x="176447" y="115010"/>
                  <a:pt x="176447" y="115010"/>
                </a:cubicBezTo>
                <a:cubicBezTo>
                  <a:pt x="165335" y="115275"/>
                  <a:pt x="138082" y="121360"/>
                  <a:pt x="119297" y="116598"/>
                </a:cubicBezTo>
                <a:cubicBezTo>
                  <a:pt x="100512" y="111836"/>
                  <a:pt x="71672" y="100193"/>
                  <a:pt x="63735" y="86435"/>
                </a:cubicBezTo>
                <a:cubicBezTo>
                  <a:pt x="55797" y="72677"/>
                  <a:pt x="72201" y="43837"/>
                  <a:pt x="71672" y="34048"/>
                </a:cubicBezTo>
                <a:cubicBezTo>
                  <a:pt x="71143" y="24258"/>
                  <a:pt x="72202" y="30873"/>
                  <a:pt x="60560" y="27698"/>
                </a:cubicBezTo>
                <a:cubicBezTo>
                  <a:pt x="48918" y="24523"/>
                  <a:pt x="-11142" y="19496"/>
                  <a:pt x="1822" y="14998"/>
                </a:cubicBezTo>
                <a:cubicBezTo>
                  <a:pt x="14786" y="10500"/>
                  <a:pt x="92045" y="-3259"/>
                  <a:pt x="138347" y="710"/>
                </a:cubicBezTo>
                <a:cubicBezTo>
                  <a:pt x="184649" y="4679"/>
                  <a:pt x="256351" y="30872"/>
                  <a:pt x="271697" y="45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4382F842-D892-47AF-BDFE-D63EC905DC7A}"/>
              </a:ext>
            </a:extLst>
          </p:cNvPr>
          <p:cNvSpPr/>
          <p:nvPr/>
        </p:nvSpPr>
        <p:spPr>
          <a:xfrm>
            <a:off x="4895926" y="2914009"/>
            <a:ext cx="147239" cy="126062"/>
          </a:xfrm>
          <a:custGeom>
            <a:avLst/>
            <a:gdLst>
              <a:gd name="connsiteX0" fmla="*/ 88825 w 147239"/>
              <a:gd name="connsiteY0" fmla="*/ 2229 h 126062"/>
              <a:gd name="connsiteX1" fmla="*/ 144387 w 147239"/>
              <a:gd name="connsiteY1" fmla="*/ 54616 h 126062"/>
              <a:gd name="connsiteX2" fmla="*/ 133275 w 147239"/>
              <a:gd name="connsiteY2" fmla="*/ 91129 h 126062"/>
              <a:gd name="connsiteX3" fmla="*/ 82475 w 147239"/>
              <a:gd name="connsiteY3" fmla="*/ 126054 h 126062"/>
              <a:gd name="connsiteX4" fmla="*/ 7862 w 147239"/>
              <a:gd name="connsiteY4" fmla="*/ 87954 h 126062"/>
              <a:gd name="connsiteX5" fmla="*/ 1512 w 147239"/>
              <a:gd name="connsiteY5" fmla="*/ 72079 h 126062"/>
              <a:gd name="connsiteX6" fmla="*/ 1512 w 147239"/>
              <a:gd name="connsiteY6" fmla="*/ 51441 h 126062"/>
              <a:gd name="connsiteX7" fmla="*/ 9450 w 147239"/>
              <a:gd name="connsiteY7" fmla="*/ 14929 h 126062"/>
              <a:gd name="connsiteX8" fmla="*/ 88825 w 147239"/>
              <a:gd name="connsiteY8" fmla="*/ 2229 h 1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39" h="126062">
                <a:moveTo>
                  <a:pt x="88825" y="2229"/>
                </a:moveTo>
                <a:cubicBezTo>
                  <a:pt x="111315" y="8844"/>
                  <a:pt x="136979" y="39799"/>
                  <a:pt x="144387" y="54616"/>
                </a:cubicBezTo>
                <a:cubicBezTo>
                  <a:pt x="151795" y="69433"/>
                  <a:pt x="143594" y="79223"/>
                  <a:pt x="133275" y="91129"/>
                </a:cubicBezTo>
                <a:cubicBezTo>
                  <a:pt x="122956" y="103035"/>
                  <a:pt x="103377" y="126583"/>
                  <a:pt x="82475" y="126054"/>
                </a:cubicBezTo>
                <a:cubicBezTo>
                  <a:pt x="61573" y="125525"/>
                  <a:pt x="21356" y="96950"/>
                  <a:pt x="7862" y="87954"/>
                </a:cubicBezTo>
                <a:cubicBezTo>
                  <a:pt x="-5632" y="78958"/>
                  <a:pt x="2570" y="78165"/>
                  <a:pt x="1512" y="72079"/>
                </a:cubicBezTo>
                <a:cubicBezTo>
                  <a:pt x="454" y="65994"/>
                  <a:pt x="189" y="60966"/>
                  <a:pt x="1512" y="51441"/>
                </a:cubicBezTo>
                <a:cubicBezTo>
                  <a:pt x="2835" y="41916"/>
                  <a:pt x="-1662" y="24983"/>
                  <a:pt x="9450" y="14929"/>
                </a:cubicBezTo>
                <a:cubicBezTo>
                  <a:pt x="20562" y="4875"/>
                  <a:pt x="66335" y="-4386"/>
                  <a:pt x="88825" y="2229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D81A5D3-24BE-4020-B5B2-68753B327B43}"/>
              </a:ext>
            </a:extLst>
          </p:cNvPr>
          <p:cNvSpPr/>
          <p:nvPr/>
        </p:nvSpPr>
        <p:spPr>
          <a:xfrm>
            <a:off x="4930775" y="2918884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FBE1296-ABB7-4A2A-8C37-8E5F784E0CB7}"/>
              </a:ext>
            </a:extLst>
          </p:cNvPr>
          <p:cNvSpPr/>
          <p:nvPr/>
        </p:nvSpPr>
        <p:spPr>
          <a:xfrm>
            <a:off x="4814383" y="2947984"/>
            <a:ext cx="292674" cy="89340"/>
          </a:xfrm>
          <a:custGeom>
            <a:avLst/>
            <a:gdLst>
              <a:gd name="connsiteX0" fmla="*/ 505 w 292674"/>
              <a:gd name="connsiteY0" fmla="*/ 4 h 89340"/>
              <a:gd name="connsiteX1" fmla="*/ 41780 w 292674"/>
              <a:gd name="connsiteY1" fmla="*/ 58741 h 89340"/>
              <a:gd name="connsiteX2" fmla="*/ 114805 w 292674"/>
              <a:gd name="connsiteY2" fmla="*/ 80966 h 89340"/>
              <a:gd name="connsiteX3" fmla="*/ 208467 w 292674"/>
              <a:gd name="connsiteY3" fmla="*/ 85729 h 89340"/>
              <a:gd name="connsiteX4" fmla="*/ 292605 w 292674"/>
              <a:gd name="connsiteY4" fmla="*/ 82554 h 89340"/>
              <a:gd name="connsiteX5" fmla="*/ 221167 w 292674"/>
              <a:gd name="connsiteY5" fmla="*/ 85729 h 89340"/>
              <a:gd name="connsiteX6" fmla="*/ 132267 w 292674"/>
              <a:gd name="connsiteY6" fmla="*/ 87316 h 89340"/>
              <a:gd name="connsiteX7" fmla="*/ 27492 w 292674"/>
              <a:gd name="connsiteY7" fmla="*/ 55566 h 89340"/>
              <a:gd name="connsiteX8" fmla="*/ 505 w 292674"/>
              <a:gd name="connsiteY8" fmla="*/ 4 h 8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74" h="89340">
                <a:moveTo>
                  <a:pt x="505" y="4"/>
                </a:moveTo>
                <a:cubicBezTo>
                  <a:pt x="2886" y="533"/>
                  <a:pt x="22730" y="45247"/>
                  <a:pt x="41780" y="58741"/>
                </a:cubicBezTo>
                <a:cubicBezTo>
                  <a:pt x="60830" y="72235"/>
                  <a:pt x="87024" y="76468"/>
                  <a:pt x="114805" y="80966"/>
                </a:cubicBezTo>
                <a:cubicBezTo>
                  <a:pt x="142586" y="85464"/>
                  <a:pt x="208467" y="85729"/>
                  <a:pt x="208467" y="85729"/>
                </a:cubicBezTo>
                <a:cubicBezTo>
                  <a:pt x="238100" y="85994"/>
                  <a:pt x="290488" y="82554"/>
                  <a:pt x="292605" y="82554"/>
                </a:cubicBezTo>
                <a:cubicBezTo>
                  <a:pt x="294722" y="82554"/>
                  <a:pt x="247890" y="84935"/>
                  <a:pt x="221167" y="85729"/>
                </a:cubicBezTo>
                <a:cubicBezTo>
                  <a:pt x="194444" y="86523"/>
                  <a:pt x="164546" y="92343"/>
                  <a:pt x="132267" y="87316"/>
                </a:cubicBezTo>
                <a:cubicBezTo>
                  <a:pt x="99988" y="82289"/>
                  <a:pt x="51305" y="67208"/>
                  <a:pt x="27492" y="55566"/>
                </a:cubicBezTo>
                <a:cubicBezTo>
                  <a:pt x="3679" y="43924"/>
                  <a:pt x="-1876" y="-525"/>
                  <a:pt x="5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B99B291-D4A0-43F2-B6DA-621BBFA70BF3}"/>
              </a:ext>
            </a:extLst>
          </p:cNvPr>
          <p:cNvSpPr/>
          <p:nvPr/>
        </p:nvSpPr>
        <p:spPr>
          <a:xfrm>
            <a:off x="4706938" y="2937916"/>
            <a:ext cx="128588" cy="64809"/>
          </a:xfrm>
          <a:custGeom>
            <a:avLst/>
            <a:gdLst>
              <a:gd name="connsiteX0" fmla="*/ 0 w 128588"/>
              <a:gd name="connsiteY0" fmla="*/ 64047 h 64809"/>
              <a:gd name="connsiteX1" fmla="*/ 79375 w 128588"/>
              <a:gd name="connsiteY1" fmla="*/ 43409 h 64809"/>
              <a:gd name="connsiteX2" fmla="*/ 128587 w 128588"/>
              <a:gd name="connsiteY2" fmla="*/ 547 h 64809"/>
              <a:gd name="connsiteX3" fmla="*/ 77787 w 128588"/>
              <a:gd name="connsiteY3" fmla="*/ 18009 h 64809"/>
              <a:gd name="connsiteX4" fmla="*/ 0 w 128588"/>
              <a:gd name="connsiteY4" fmla="*/ 64047 h 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8" h="64809">
                <a:moveTo>
                  <a:pt x="0" y="64047"/>
                </a:moveTo>
                <a:cubicBezTo>
                  <a:pt x="265" y="68280"/>
                  <a:pt x="57944" y="53992"/>
                  <a:pt x="79375" y="43409"/>
                </a:cubicBezTo>
                <a:cubicBezTo>
                  <a:pt x="100806" y="32826"/>
                  <a:pt x="128852" y="4780"/>
                  <a:pt x="128587" y="547"/>
                </a:cubicBezTo>
                <a:cubicBezTo>
                  <a:pt x="128322" y="-3686"/>
                  <a:pt x="77787" y="18009"/>
                  <a:pt x="77787" y="18009"/>
                </a:cubicBezTo>
                <a:cubicBezTo>
                  <a:pt x="58473" y="24359"/>
                  <a:pt x="-265" y="59814"/>
                  <a:pt x="0" y="64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8017152-7919-4CF0-A6C2-CCC9D23E4243}"/>
              </a:ext>
            </a:extLst>
          </p:cNvPr>
          <p:cNvSpPr/>
          <p:nvPr/>
        </p:nvSpPr>
        <p:spPr>
          <a:xfrm>
            <a:off x="4834228" y="2974970"/>
            <a:ext cx="230101" cy="93718"/>
          </a:xfrm>
          <a:custGeom>
            <a:avLst/>
            <a:gdLst>
              <a:gd name="connsiteX0" fmla="*/ 226722 w 230101"/>
              <a:gd name="connsiteY0" fmla="*/ 5 h 93718"/>
              <a:gd name="connsiteX1" fmla="*/ 215610 w 230101"/>
              <a:gd name="connsiteY1" fmla="*/ 52393 h 93718"/>
              <a:gd name="connsiteX2" fmla="*/ 133060 w 230101"/>
              <a:gd name="connsiteY2" fmla="*/ 74618 h 93718"/>
              <a:gd name="connsiteX3" fmla="*/ 67972 w 230101"/>
              <a:gd name="connsiteY3" fmla="*/ 82555 h 93718"/>
              <a:gd name="connsiteX4" fmla="*/ 2885 w 230101"/>
              <a:gd name="connsiteY4" fmla="*/ 93668 h 93718"/>
              <a:gd name="connsiteX5" fmla="*/ 167985 w 230101"/>
              <a:gd name="connsiteY5" fmla="*/ 77793 h 93718"/>
              <a:gd name="connsiteX6" fmla="*/ 223547 w 230101"/>
              <a:gd name="connsiteY6" fmla="*/ 55568 h 93718"/>
              <a:gd name="connsiteX7" fmla="*/ 226722 w 230101"/>
              <a:gd name="connsiteY7" fmla="*/ 5 h 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101" h="93718">
                <a:moveTo>
                  <a:pt x="226722" y="5"/>
                </a:moveTo>
                <a:cubicBezTo>
                  <a:pt x="225399" y="-524"/>
                  <a:pt x="231220" y="39958"/>
                  <a:pt x="215610" y="52393"/>
                </a:cubicBezTo>
                <a:cubicBezTo>
                  <a:pt x="200000" y="64828"/>
                  <a:pt x="157666" y="69591"/>
                  <a:pt x="133060" y="74618"/>
                </a:cubicBezTo>
                <a:cubicBezTo>
                  <a:pt x="108454" y="79645"/>
                  <a:pt x="89668" y="79380"/>
                  <a:pt x="67972" y="82555"/>
                </a:cubicBezTo>
                <a:cubicBezTo>
                  <a:pt x="46276" y="85730"/>
                  <a:pt x="-13784" y="94462"/>
                  <a:pt x="2885" y="93668"/>
                </a:cubicBezTo>
                <a:cubicBezTo>
                  <a:pt x="19554" y="92874"/>
                  <a:pt x="131208" y="84143"/>
                  <a:pt x="167985" y="77793"/>
                </a:cubicBezTo>
                <a:cubicBezTo>
                  <a:pt x="204762" y="71443"/>
                  <a:pt x="211905" y="66945"/>
                  <a:pt x="223547" y="55568"/>
                </a:cubicBezTo>
                <a:cubicBezTo>
                  <a:pt x="235189" y="44191"/>
                  <a:pt x="228045" y="534"/>
                  <a:pt x="2267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ED8F0FA-41EA-4F00-89E5-8068A686C80C}"/>
              </a:ext>
            </a:extLst>
          </p:cNvPr>
          <p:cNvSpPr/>
          <p:nvPr/>
        </p:nvSpPr>
        <p:spPr>
          <a:xfrm>
            <a:off x="4674959" y="3012649"/>
            <a:ext cx="138146" cy="19543"/>
          </a:xfrm>
          <a:custGeom>
            <a:avLst/>
            <a:gdLst>
              <a:gd name="connsiteX0" fmla="*/ 229 w 138146"/>
              <a:gd name="connsiteY0" fmla="*/ 426 h 19543"/>
              <a:gd name="connsiteX1" fmla="*/ 124054 w 138146"/>
              <a:gd name="connsiteY1" fmla="*/ 19476 h 19543"/>
              <a:gd name="connsiteX2" fmla="*/ 131991 w 138146"/>
              <a:gd name="connsiteY2" fmla="*/ 6776 h 19543"/>
              <a:gd name="connsiteX3" fmla="*/ 93891 w 138146"/>
              <a:gd name="connsiteY3" fmla="*/ 6776 h 19543"/>
              <a:gd name="connsiteX4" fmla="*/ 229 w 138146"/>
              <a:gd name="connsiteY4" fmla="*/ 426 h 1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46" h="19543">
                <a:moveTo>
                  <a:pt x="229" y="426"/>
                </a:moveTo>
                <a:cubicBezTo>
                  <a:pt x="5256" y="2543"/>
                  <a:pt x="102094" y="18418"/>
                  <a:pt x="124054" y="19476"/>
                </a:cubicBezTo>
                <a:cubicBezTo>
                  <a:pt x="146014" y="20534"/>
                  <a:pt x="137018" y="8893"/>
                  <a:pt x="131991" y="6776"/>
                </a:cubicBezTo>
                <a:cubicBezTo>
                  <a:pt x="126964" y="4659"/>
                  <a:pt x="113734" y="8893"/>
                  <a:pt x="93891" y="6776"/>
                </a:cubicBezTo>
                <a:cubicBezTo>
                  <a:pt x="74048" y="4659"/>
                  <a:pt x="-4798" y="-1691"/>
                  <a:pt x="229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5B8CD4B-33F6-48D1-9575-879DBF6E7B47}"/>
              </a:ext>
            </a:extLst>
          </p:cNvPr>
          <p:cNvSpPr/>
          <p:nvPr/>
        </p:nvSpPr>
        <p:spPr>
          <a:xfrm>
            <a:off x="4774856" y="3049392"/>
            <a:ext cx="147676" cy="47070"/>
          </a:xfrm>
          <a:custGeom>
            <a:avLst/>
            <a:gdLst>
              <a:gd name="connsiteX0" fmla="*/ 344 w 147676"/>
              <a:gd name="connsiteY0" fmla="*/ 196 h 47070"/>
              <a:gd name="connsiteX1" fmla="*/ 128932 w 147676"/>
              <a:gd name="connsiteY1" fmla="*/ 44646 h 47070"/>
              <a:gd name="connsiteX2" fmla="*/ 143219 w 147676"/>
              <a:gd name="connsiteY2" fmla="*/ 39883 h 47070"/>
              <a:gd name="connsiteX3" fmla="*/ 92419 w 147676"/>
              <a:gd name="connsiteY3" fmla="*/ 28771 h 47070"/>
              <a:gd name="connsiteX4" fmla="*/ 344 w 147676"/>
              <a:gd name="connsiteY4" fmla="*/ 196 h 4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76" h="47070">
                <a:moveTo>
                  <a:pt x="344" y="196"/>
                </a:moveTo>
                <a:cubicBezTo>
                  <a:pt x="6429" y="2842"/>
                  <a:pt x="105120" y="38032"/>
                  <a:pt x="128932" y="44646"/>
                </a:cubicBezTo>
                <a:cubicBezTo>
                  <a:pt x="152745" y="51261"/>
                  <a:pt x="149304" y="42529"/>
                  <a:pt x="143219" y="39883"/>
                </a:cubicBezTo>
                <a:cubicBezTo>
                  <a:pt x="137134" y="37237"/>
                  <a:pt x="114379" y="35121"/>
                  <a:pt x="92419" y="28771"/>
                </a:cubicBezTo>
                <a:cubicBezTo>
                  <a:pt x="70459" y="22421"/>
                  <a:pt x="-5741" y="-2450"/>
                  <a:pt x="34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98B9FD0-F80E-495E-AFA5-B246BB2FE3AD}"/>
              </a:ext>
            </a:extLst>
          </p:cNvPr>
          <p:cNvSpPr/>
          <p:nvPr/>
        </p:nvSpPr>
        <p:spPr>
          <a:xfrm>
            <a:off x="4924027" y="3061687"/>
            <a:ext cx="301376" cy="61388"/>
          </a:xfrm>
          <a:custGeom>
            <a:avLst/>
            <a:gdLst>
              <a:gd name="connsiteX0" fmla="*/ 398 w 301376"/>
              <a:gd name="connsiteY0" fmla="*/ 24413 h 61388"/>
              <a:gd name="connsiteX1" fmla="*/ 133748 w 301376"/>
              <a:gd name="connsiteY1" fmla="*/ 16476 h 61388"/>
              <a:gd name="connsiteX2" fmla="*/ 184548 w 301376"/>
              <a:gd name="connsiteY2" fmla="*/ 3776 h 61388"/>
              <a:gd name="connsiteX3" fmla="*/ 298848 w 301376"/>
              <a:gd name="connsiteY3" fmla="*/ 60926 h 61388"/>
              <a:gd name="connsiteX4" fmla="*/ 255986 w 301376"/>
              <a:gd name="connsiteY4" fmla="*/ 29176 h 61388"/>
              <a:gd name="connsiteX5" fmla="*/ 167086 w 301376"/>
              <a:gd name="connsiteY5" fmla="*/ 601 h 61388"/>
              <a:gd name="connsiteX6" fmla="*/ 95648 w 301376"/>
              <a:gd name="connsiteY6" fmla="*/ 10126 h 61388"/>
              <a:gd name="connsiteX7" fmla="*/ 398 w 301376"/>
              <a:gd name="connsiteY7" fmla="*/ 24413 h 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376" h="61388">
                <a:moveTo>
                  <a:pt x="398" y="24413"/>
                </a:moveTo>
                <a:cubicBezTo>
                  <a:pt x="6748" y="25471"/>
                  <a:pt x="103056" y="19915"/>
                  <a:pt x="133748" y="16476"/>
                </a:cubicBezTo>
                <a:cubicBezTo>
                  <a:pt x="164440" y="13037"/>
                  <a:pt x="157031" y="-3632"/>
                  <a:pt x="184548" y="3776"/>
                </a:cubicBezTo>
                <a:cubicBezTo>
                  <a:pt x="212065" y="11184"/>
                  <a:pt x="286942" y="56693"/>
                  <a:pt x="298848" y="60926"/>
                </a:cubicBezTo>
                <a:cubicBezTo>
                  <a:pt x="310754" y="65159"/>
                  <a:pt x="277946" y="39230"/>
                  <a:pt x="255986" y="29176"/>
                </a:cubicBezTo>
                <a:cubicBezTo>
                  <a:pt x="234026" y="19122"/>
                  <a:pt x="193809" y="3776"/>
                  <a:pt x="167086" y="601"/>
                </a:cubicBezTo>
                <a:cubicBezTo>
                  <a:pt x="140363" y="-2574"/>
                  <a:pt x="126075" y="7745"/>
                  <a:pt x="95648" y="10126"/>
                </a:cubicBezTo>
                <a:cubicBezTo>
                  <a:pt x="65221" y="12507"/>
                  <a:pt x="-5952" y="23355"/>
                  <a:pt x="398" y="24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84299F8-8C85-4CC2-A608-8AA9F256816C}"/>
              </a:ext>
            </a:extLst>
          </p:cNvPr>
          <p:cNvSpPr/>
          <p:nvPr/>
        </p:nvSpPr>
        <p:spPr>
          <a:xfrm>
            <a:off x="4810122" y="2886066"/>
            <a:ext cx="400107" cy="108874"/>
          </a:xfrm>
          <a:custGeom>
            <a:avLst/>
            <a:gdLst>
              <a:gd name="connsiteX0" fmla="*/ 3 w 400107"/>
              <a:gd name="connsiteY0" fmla="*/ 36522 h 108874"/>
              <a:gd name="connsiteX1" fmla="*/ 173041 w 400107"/>
              <a:gd name="connsiteY1" fmla="*/ 9 h 108874"/>
              <a:gd name="connsiteX2" fmla="*/ 285753 w 400107"/>
              <a:gd name="connsiteY2" fmla="*/ 33347 h 108874"/>
              <a:gd name="connsiteX3" fmla="*/ 357191 w 400107"/>
              <a:gd name="connsiteY3" fmla="*/ 76209 h 108874"/>
              <a:gd name="connsiteX4" fmla="*/ 400053 w 400107"/>
              <a:gd name="connsiteY4" fmla="*/ 107959 h 108874"/>
              <a:gd name="connsiteX5" fmla="*/ 363541 w 400107"/>
              <a:gd name="connsiteY5" fmla="*/ 95259 h 108874"/>
              <a:gd name="connsiteX6" fmla="*/ 261941 w 400107"/>
              <a:gd name="connsiteY6" fmla="*/ 44459 h 108874"/>
              <a:gd name="connsiteX7" fmla="*/ 177803 w 400107"/>
              <a:gd name="connsiteY7" fmla="*/ 22234 h 108874"/>
              <a:gd name="connsiteX8" fmla="*/ 3 w 400107"/>
              <a:gd name="connsiteY8" fmla="*/ 36522 h 10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107" h="108874">
                <a:moveTo>
                  <a:pt x="3" y="36522"/>
                </a:moveTo>
                <a:cubicBezTo>
                  <a:pt x="-791" y="32818"/>
                  <a:pt x="125416" y="538"/>
                  <a:pt x="173041" y="9"/>
                </a:cubicBezTo>
                <a:cubicBezTo>
                  <a:pt x="220666" y="-520"/>
                  <a:pt x="255061" y="20647"/>
                  <a:pt x="285753" y="33347"/>
                </a:cubicBezTo>
                <a:cubicBezTo>
                  <a:pt x="316445" y="46047"/>
                  <a:pt x="338141" y="63774"/>
                  <a:pt x="357191" y="76209"/>
                </a:cubicBezTo>
                <a:cubicBezTo>
                  <a:pt x="376241" y="88644"/>
                  <a:pt x="398995" y="104784"/>
                  <a:pt x="400053" y="107959"/>
                </a:cubicBezTo>
                <a:cubicBezTo>
                  <a:pt x="401111" y="111134"/>
                  <a:pt x="386560" y="105842"/>
                  <a:pt x="363541" y="95259"/>
                </a:cubicBezTo>
                <a:cubicBezTo>
                  <a:pt x="340522" y="84676"/>
                  <a:pt x="292897" y="56630"/>
                  <a:pt x="261941" y="44459"/>
                </a:cubicBezTo>
                <a:cubicBezTo>
                  <a:pt x="230985" y="32288"/>
                  <a:pt x="219078" y="25938"/>
                  <a:pt x="177803" y="22234"/>
                </a:cubicBezTo>
                <a:cubicBezTo>
                  <a:pt x="136528" y="18530"/>
                  <a:pt x="797" y="40226"/>
                  <a:pt x="3" y="36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EC937F0-4683-41BD-95EC-C7C4CC1977C9}"/>
              </a:ext>
            </a:extLst>
          </p:cNvPr>
          <p:cNvSpPr/>
          <p:nvPr/>
        </p:nvSpPr>
        <p:spPr>
          <a:xfrm>
            <a:off x="4825897" y="2992363"/>
            <a:ext cx="51315" cy="81105"/>
          </a:xfrm>
          <a:custGeom>
            <a:avLst/>
            <a:gdLst>
              <a:gd name="connsiteX0" fmla="*/ 103 w 51315"/>
              <a:gd name="connsiteY0" fmla="*/ 81037 h 81105"/>
              <a:gd name="connsiteX1" fmla="*/ 39791 w 51315"/>
              <a:gd name="connsiteY1" fmla="*/ 42937 h 81105"/>
              <a:gd name="connsiteX2" fmla="*/ 50903 w 51315"/>
              <a:gd name="connsiteY2" fmla="*/ 75 h 81105"/>
              <a:gd name="connsiteX3" fmla="*/ 28678 w 51315"/>
              <a:gd name="connsiteY3" fmla="*/ 33412 h 81105"/>
              <a:gd name="connsiteX4" fmla="*/ 103 w 51315"/>
              <a:gd name="connsiteY4" fmla="*/ 81037 h 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15" h="81105">
                <a:moveTo>
                  <a:pt x="103" y="81037"/>
                </a:moveTo>
                <a:cubicBezTo>
                  <a:pt x="1955" y="82624"/>
                  <a:pt x="31324" y="56431"/>
                  <a:pt x="39791" y="42937"/>
                </a:cubicBezTo>
                <a:cubicBezTo>
                  <a:pt x="48258" y="29443"/>
                  <a:pt x="52755" y="1662"/>
                  <a:pt x="50903" y="75"/>
                </a:cubicBezTo>
                <a:cubicBezTo>
                  <a:pt x="49051" y="-1512"/>
                  <a:pt x="35557" y="22300"/>
                  <a:pt x="28678" y="33412"/>
                </a:cubicBezTo>
                <a:cubicBezTo>
                  <a:pt x="21799" y="44524"/>
                  <a:pt x="-1749" y="79450"/>
                  <a:pt x="103" y="8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B6642E2-1697-4969-B9CB-B07226F67A13}"/>
              </a:ext>
            </a:extLst>
          </p:cNvPr>
          <p:cNvSpPr/>
          <p:nvPr/>
        </p:nvSpPr>
        <p:spPr>
          <a:xfrm>
            <a:off x="4711358" y="2572279"/>
            <a:ext cx="288442" cy="49028"/>
          </a:xfrm>
          <a:custGeom>
            <a:avLst/>
            <a:gdLst>
              <a:gd name="connsiteX0" fmla="*/ 342 w 288442"/>
              <a:gd name="connsiteY0" fmla="*/ 12171 h 49028"/>
              <a:gd name="connsiteX1" fmla="*/ 55905 w 288442"/>
              <a:gd name="connsiteY1" fmla="*/ 45509 h 49028"/>
              <a:gd name="connsiteX2" fmla="*/ 84480 w 288442"/>
              <a:gd name="connsiteY2" fmla="*/ 43921 h 49028"/>
              <a:gd name="connsiteX3" fmla="*/ 217830 w 288442"/>
              <a:gd name="connsiteY3" fmla="*/ 8996 h 49028"/>
              <a:gd name="connsiteX4" fmla="*/ 286092 w 288442"/>
              <a:gd name="connsiteY4" fmla="*/ 40746 h 49028"/>
              <a:gd name="connsiteX5" fmla="*/ 265455 w 288442"/>
              <a:gd name="connsiteY5" fmla="*/ 7409 h 49028"/>
              <a:gd name="connsiteX6" fmla="*/ 195605 w 288442"/>
              <a:gd name="connsiteY6" fmla="*/ 1059 h 49028"/>
              <a:gd name="connsiteX7" fmla="*/ 84480 w 288442"/>
              <a:gd name="connsiteY7" fmla="*/ 23284 h 49028"/>
              <a:gd name="connsiteX8" fmla="*/ 342 w 288442"/>
              <a:gd name="connsiteY8" fmla="*/ 12171 h 4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442" h="49028">
                <a:moveTo>
                  <a:pt x="342" y="12171"/>
                </a:moveTo>
                <a:cubicBezTo>
                  <a:pt x="-4420" y="15875"/>
                  <a:pt x="41882" y="40217"/>
                  <a:pt x="55905" y="45509"/>
                </a:cubicBezTo>
                <a:cubicBezTo>
                  <a:pt x="69928" y="50801"/>
                  <a:pt x="57493" y="50007"/>
                  <a:pt x="84480" y="43921"/>
                </a:cubicBezTo>
                <a:cubicBezTo>
                  <a:pt x="111468" y="37836"/>
                  <a:pt x="184228" y="9525"/>
                  <a:pt x="217830" y="8996"/>
                </a:cubicBezTo>
                <a:cubicBezTo>
                  <a:pt x="251432" y="8467"/>
                  <a:pt x="278155" y="41010"/>
                  <a:pt x="286092" y="40746"/>
                </a:cubicBezTo>
                <a:cubicBezTo>
                  <a:pt x="294029" y="40482"/>
                  <a:pt x="280536" y="14023"/>
                  <a:pt x="265455" y="7409"/>
                </a:cubicBezTo>
                <a:cubicBezTo>
                  <a:pt x="250374" y="795"/>
                  <a:pt x="225767" y="-1587"/>
                  <a:pt x="195605" y="1059"/>
                </a:cubicBezTo>
                <a:cubicBezTo>
                  <a:pt x="165443" y="3705"/>
                  <a:pt x="112261" y="19580"/>
                  <a:pt x="84480" y="23284"/>
                </a:cubicBezTo>
                <a:cubicBezTo>
                  <a:pt x="56699" y="26988"/>
                  <a:pt x="5104" y="8467"/>
                  <a:pt x="342" y="12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E11FE2B-75BF-4429-BF13-63BC8CF4EBD5}"/>
              </a:ext>
            </a:extLst>
          </p:cNvPr>
          <p:cNvSpPr/>
          <p:nvPr/>
        </p:nvSpPr>
        <p:spPr>
          <a:xfrm>
            <a:off x="4649129" y="2668475"/>
            <a:ext cx="327688" cy="43135"/>
          </a:xfrm>
          <a:custGeom>
            <a:avLst/>
            <a:gdLst>
              <a:gd name="connsiteX0" fmla="*/ 659 w 327688"/>
              <a:gd name="connsiteY0" fmla="*/ 11225 h 43135"/>
              <a:gd name="connsiteX1" fmla="*/ 114959 w 327688"/>
              <a:gd name="connsiteY1" fmla="*/ 31863 h 43135"/>
              <a:gd name="connsiteX2" fmla="*/ 165759 w 327688"/>
              <a:gd name="connsiteY2" fmla="*/ 42975 h 43135"/>
              <a:gd name="connsiteX3" fmla="*/ 254659 w 327688"/>
              <a:gd name="connsiteY3" fmla="*/ 23925 h 43135"/>
              <a:gd name="connsiteX4" fmla="*/ 300696 w 327688"/>
              <a:gd name="connsiteY4" fmla="*/ 12813 h 43135"/>
              <a:gd name="connsiteX5" fmla="*/ 327684 w 327688"/>
              <a:gd name="connsiteY5" fmla="*/ 12813 h 43135"/>
              <a:gd name="connsiteX6" fmla="*/ 302284 w 327688"/>
              <a:gd name="connsiteY6" fmla="*/ 113 h 43135"/>
              <a:gd name="connsiteX7" fmla="*/ 249896 w 327688"/>
              <a:gd name="connsiteY7" fmla="*/ 8050 h 43135"/>
              <a:gd name="connsiteX8" fmla="*/ 172109 w 327688"/>
              <a:gd name="connsiteY8" fmla="*/ 31863 h 43135"/>
              <a:gd name="connsiteX9" fmla="*/ 659 w 327688"/>
              <a:gd name="connsiteY9" fmla="*/ 11225 h 4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688" h="43135">
                <a:moveTo>
                  <a:pt x="659" y="11225"/>
                </a:moveTo>
                <a:cubicBezTo>
                  <a:pt x="-8866" y="11225"/>
                  <a:pt x="87442" y="26571"/>
                  <a:pt x="114959" y="31863"/>
                </a:cubicBezTo>
                <a:cubicBezTo>
                  <a:pt x="142476" y="37155"/>
                  <a:pt x="142476" y="44298"/>
                  <a:pt x="165759" y="42975"/>
                </a:cubicBezTo>
                <a:cubicBezTo>
                  <a:pt x="189042" y="41652"/>
                  <a:pt x="232170" y="28952"/>
                  <a:pt x="254659" y="23925"/>
                </a:cubicBezTo>
                <a:cubicBezTo>
                  <a:pt x="277148" y="18898"/>
                  <a:pt x="288525" y="14665"/>
                  <a:pt x="300696" y="12813"/>
                </a:cubicBezTo>
                <a:cubicBezTo>
                  <a:pt x="312867" y="10961"/>
                  <a:pt x="327419" y="14930"/>
                  <a:pt x="327684" y="12813"/>
                </a:cubicBezTo>
                <a:cubicBezTo>
                  <a:pt x="327949" y="10696"/>
                  <a:pt x="315249" y="907"/>
                  <a:pt x="302284" y="113"/>
                </a:cubicBezTo>
                <a:cubicBezTo>
                  <a:pt x="289319" y="-681"/>
                  <a:pt x="271592" y="2758"/>
                  <a:pt x="249896" y="8050"/>
                </a:cubicBezTo>
                <a:cubicBezTo>
                  <a:pt x="228200" y="13342"/>
                  <a:pt x="205711" y="32128"/>
                  <a:pt x="172109" y="31863"/>
                </a:cubicBezTo>
                <a:cubicBezTo>
                  <a:pt x="138507" y="31599"/>
                  <a:pt x="10184" y="11225"/>
                  <a:pt x="659" y="1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AC31920-1BA0-4CAE-9E6E-A435715DBD41}"/>
              </a:ext>
            </a:extLst>
          </p:cNvPr>
          <p:cNvSpPr/>
          <p:nvPr/>
        </p:nvSpPr>
        <p:spPr>
          <a:xfrm>
            <a:off x="4989370" y="2599505"/>
            <a:ext cx="305332" cy="189743"/>
          </a:xfrm>
          <a:custGeom>
            <a:avLst/>
            <a:gdLst>
              <a:gd name="connsiteX0" fmla="*/ 143 w 305332"/>
              <a:gd name="connsiteY0" fmla="*/ 2408 h 189743"/>
              <a:gd name="connsiteX1" fmla="*/ 119205 w 305332"/>
              <a:gd name="connsiteY1" fmla="*/ 3995 h 189743"/>
              <a:gd name="connsiteX2" fmla="*/ 160480 w 305332"/>
              <a:gd name="connsiteY2" fmla="*/ 42095 h 189743"/>
              <a:gd name="connsiteX3" fmla="*/ 282718 w 305332"/>
              <a:gd name="connsiteY3" fmla="*/ 130995 h 189743"/>
              <a:gd name="connsiteX4" fmla="*/ 304943 w 305332"/>
              <a:gd name="connsiteY4" fmla="*/ 161158 h 189743"/>
              <a:gd name="connsiteX5" fmla="*/ 297005 w 305332"/>
              <a:gd name="connsiteY5" fmla="*/ 189733 h 189743"/>
              <a:gd name="connsiteX6" fmla="*/ 298593 w 305332"/>
              <a:gd name="connsiteY6" fmla="*/ 157983 h 189743"/>
              <a:gd name="connsiteX7" fmla="*/ 235093 w 305332"/>
              <a:gd name="connsiteY7" fmla="*/ 107183 h 189743"/>
              <a:gd name="connsiteX8" fmla="*/ 130318 w 305332"/>
              <a:gd name="connsiteY8" fmla="*/ 27808 h 189743"/>
              <a:gd name="connsiteX9" fmla="*/ 95393 w 305332"/>
              <a:gd name="connsiteY9" fmla="*/ 15108 h 189743"/>
              <a:gd name="connsiteX10" fmla="*/ 143 w 305332"/>
              <a:gd name="connsiteY10" fmla="*/ 2408 h 18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332" h="189743">
                <a:moveTo>
                  <a:pt x="143" y="2408"/>
                </a:moveTo>
                <a:cubicBezTo>
                  <a:pt x="4112" y="556"/>
                  <a:pt x="92482" y="-2620"/>
                  <a:pt x="119205" y="3995"/>
                </a:cubicBezTo>
                <a:cubicBezTo>
                  <a:pt x="145928" y="10610"/>
                  <a:pt x="133228" y="20928"/>
                  <a:pt x="160480" y="42095"/>
                </a:cubicBezTo>
                <a:cubicBezTo>
                  <a:pt x="187732" y="63262"/>
                  <a:pt x="258641" y="111151"/>
                  <a:pt x="282718" y="130995"/>
                </a:cubicBezTo>
                <a:cubicBezTo>
                  <a:pt x="306795" y="150839"/>
                  <a:pt x="302562" y="151368"/>
                  <a:pt x="304943" y="161158"/>
                </a:cubicBezTo>
                <a:cubicBezTo>
                  <a:pt x="307324" y="170948"/>
                  <a:pt x="298063" y="190262"/>
                  <a:pt x="297005" y="189733"/>
                </a:cubicBezTo>
                <a:cubicBezTo>
                  <a:pt x="295947" y="189204"/>
                  <a:pt x="308912" y="171741"/>
                  <a:pt x="298593" y="157983"/>
                </a:cubicBezTo>
                <a:cubicBezTo>
                  <a:pt x="288274" y="144225"/>
                  <a:pt x="263139" y="128879"/>
                  <a:pt x="235093" y="107183"/>
                </a:cubicBezTo>
                <a:cubicBezTo>
                  <a:pt x="207047" y="85487"/>
                  <a:pt x="153601" y="43154"/>
                  <a:pt x="130318" y="27808"/>
                </a:cubicBezTo>
                <a:cubicBezTo>
                  <a:pt x="107035" y="12462"/>
                  <a:pt x="114972" y="17754"/>
                  <a:pt x="95393" y="15108"/>
                </a:cubicBezTo>
                <a:cubicBezTo>
                  <a:pt x="75814" y="12462"/>
                  <a:pt x="-3826" y="4260"/>
                  <a:pt x="143" y="2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2E1BE11-0C1F-4C89-8BE9-CAF14B991784}"/>
              </a:ext>
            </a:extLst>
          </p:cNvPr>
          <p:cNvSpPr/>
          <p:nvPr/>
        </p:nvSpPr>
        <p:spPr>
          <a:xfrm>
            <a:off x="4965582" y="2667586"/>
            <a:ext cx="142293" cy="13834"/>
          </a:xfrm>
          <a:custGeom>
            <a:avLst/>
            <a:gdLst>
              <a:gd name="connsiteX0" fmla="*/ 118 w 142293"/>
              <a:gd name="connsiteY0" fmla="*/ 7352 h 13834"/>
              <a:gd name="connsiteX1" fmla="*/ 82668 w 142293"/>
              <a:gd name="connsiteY1" fmla="*/ 13702 h 13834"/>
              <a:gd name="connsiteX2" fmla="*/ 141406 w 142293"/>
              <a:gd name="connsiteY2" fmla="*/ 1002 h 13834"/>
              <a:gd name="connsiteX3" fmla="*/ 114418 w 142293"/>
              <a:gd name="connsiteY3" fmla="*/ 1002 h 13834"/>
              <a:gd name="connsiteX4" fmla="*/ 65206 w 142293"/>
              <a:gd name="connsiteY4" fmla="*/ 2589 h 13834"/>
              <a:gd name="connsiteX5" fmla="*/ 118 w 142293"/>
              <a:gd name="connsiteY5" fmla="*/ 7352 h 1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93" h="13834">
                <a:moveTo>
                  <a:pt x="118" y="7352"/>
                </a:moveTo>
                <a:cubicBezTo>
                  <a:pt x="3028" y="9204"/>
                  <a:pt x="59120" y="14760"/>
                  <a:pt x="82668" y="13702"/>
                </a:cubicBezTo>
                <a:cubicBezTo>
                  <a:pt x="106216" y="12644"/>
                  <a:pt x="136114" y="3119"/>
                  <a:pt x="141406" y="1002"/>
                </a:cubicBezTo>
                <a:cubicBezTo>
                  <a:pt x="146698" y="-1115"/>
                  <a:pt x="127118" y="737"/>
                  <a:pt x="114418" y="1002"/>
                </a:cubicBezTo>
                <a:cubicBezTo>
                  <a:pt x="101718" y="1266"/>
                  <a:pt x="81610" y="1002"/>
                  <a:pt x="65206" y="2589"/>
                </a:cubicBezTo>
                <a:cubicBezTo>
                  <a:pt x="48802" y="4176"/>
                  <a:pt x="-2792" y="5500"/>
                  <a:pt x="118" y="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6208F5B-75C3-4461-8319-D00DB8310701}"/>
              </a:ext>
            </a:extLst>
          </p:cNvPr>
          <p:cNvSpPr/>
          <p:nvPr/>
        </p:nvSpPr>
        <p:spPr>
          <a:xfrm>
            <a:off x="5108541" y="2671453"/>
            <a:ext cx="168780" cy="121615"/>
          </a:xfrm>
          <a:custGeom>
            <a:avLst/>
            <a:gdLst>
              <a:gd name="connsiteX0" fmla="*/ 34 w 168780"/>
              <a:gd name="connsiteY0" fmla="*/ 310 h 121615"/>
              <a:gd name="connsiteX1" fmla="*/ 125447 w 168780"/>
              <a:gd name="connsiteY1" fmla="*/ 66985 h 121615"/>
              <a:gd name="connsiteX2" fmla="*/ 166722 w 168780"/>
              <a:gd name="connsiteY2" fmla="*/ 120960 h 121615"/>
              <a:gd name="connsiteX3" fmla="*/ 160372 w 168780"/>
              <a:gd name="connsiteY3" fmla="*/ 95560 h 121615"/>
              <a:gd name="connsiteX4" fmla="*/ 141322 w 168780"/>
              <a:gd name="connsiteY4" fmla="*/ 74922 h 121615"/>
              <a:gd name="connsiteX5" fmla="*/ 112747 w 168780"/>
              <a:gd name="connsiteY5" fmla="*/ 43172 h 121615"/>
              <a:gd name="connsiteX6" fmla="*/ 34 w 168780"/>
              <a:gd name="connsiteY6" fmla="*/ 310 h 12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80" h="121615">
                <a:moveTo>
                  <a:pt x="34" y="310"/>
                </a:moveTo>
                <a:cubicBezTo>
                  <a:pt x="2151" y="4279"/>
                  <a:pt x="97666" y="46877"/>
                  <a:pt x="125447" y="66985"/>
                </a:cubicBezTo>
                <a:cubicBezTo>
                  <a:pt x="153228" y="87093"/>
                  <a:pt x="160901" y="116198"/>
                  <a:pt x="166722" y="120960"/>
                </a:cubicBezTo>
                <a:cubicBezTo>
                  <a:pt x="172543" y="125722"/>
                  <a:pt x="164605" y="103233"/>
                  <a:pt x="160372" y="95560"/>
                </a:cubicBezTo>
                <a:cubicBezTo>
                  <a:pt x="156139" y="87887"/>
                  <a:pt x="149259" y="83653"/>
                  <a:pt x="141322" y="74922"/>
                </a:cubicBezTo>
                <a:cubicBezTo>
                  <a:pt x="133385" y="66191"/>
                  <a:pt x="132855" y="54814"/>
                  <a:pt x="112747" y="43172"/>
                </a:cubicBezTo>
                <a:cubicBezTo>
                  <a:pt x="92639" y="31530"/>
                  <a:pt x="-2083" y="-3659"/>
                  <a:pt x="34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338C73E-841C-4D7B-A7F2-65E5321F71C7}"/>
              </a:ext>
            </a:extLst>
          </p:cNvPr>
          <p:cNvSpPr/>
          <p:nvPr/>
        </p:nvSpPr>
        <p:spPr>
          <a:xfrm>
            <a:off x="4641501" y="2582586"/>
            <a:ext cx="80005" cy="112060"/>
          </a:xfrm>
          <a:custGeom>
            <a:avLst/>
            <a:gdLst>
              <a:gd name="connsiteX0" fmla="*/ 79724 w 80005"/>
              <a:gd name="connsiteY0" fmla="*/ 277 h 112060"/>
              <a:gd name="connsiteX1" fmla="*/ 28924 w 80005"/>
              <a:gd name="connsiteY1" fmla="*/ 44727 h 112060"/>
              <a:gd name="connsiteX2" fmla="*/ 17812 w 80005"/>
              <a:gd name="connsiteY2" fmla="*/ 111402 h 112060"/>
              <a:gd name="connsiteX3" fmla="*/ 8287 w 80005"/>
              <a:gd name="connsiteY3" fmla="*/ 78064 h 112060"/>
              <a:gd name="connsiteX4" fmla="*/ 3524 w 80005"/>
              <a:gd name="connsiteY4" fmla="*/ 65364 h 112060"/>
              <a:gd name="connsiteX5" fmla="*/ 79724 w 80005"/>
              <a:gd name="connsiteY5" fmla="*/ 277 h 1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05" h="112060">
                <a:moveTo>
                  <a:pt x="79724" y="277"/>
                </a:moveTo>
                <a:cubicBezTo>
                  <a:pt x="83957" y="-3162"/>
                  <a:pt x="39243" y="26206"/>
                  <a:pt x="28924" y="44727"/>
                </a:cubicBezTo>
                <a:cubicBezTo>
                  <a:pt x="18605" y="63248"/>
                  <a:pt x="21251" y="105846"/>
                  <a:pt x="17812" y="111402"/>
                </a:cubicBezTo>
                <a:cubicBezTo>
                  <a:pt x="14373" y="116958"/>
                  <a:pt x="10668" y="85737"/>
                  <a:pt x="8287" y="78064"/>
                </a:cubicBezTo>
                <a:cubicBezTo>
                  <a:pt x="5906" y="70391"/>
                  <a:pt x="-5736" y="77799"/>
                  <a:pt x="3524" y="65364"/>
                </a:cubicBezTo>
                <a:cubicBezTo>
                  <a:pt x="12784" y="52929"/>
                  <a:pt x="75491" y="3716"/>
                  <a:pt x="79724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E99D08C-A71E-4E7F-9001-8BCBABCA7FAC}"/>
              </a:ext>
            </a:extLst>
          </p:cNvPr>
          <p:cNvSpPr/>
          <p:nvPr/>
        </p:nvSpPr>
        <p:spPr>
          <a:xfrm>
            <a:off x="4732311" y="2612840"/>
            <a:ext cx="39317" cy="86252"/>
          </a:xfrm>
          <a:custGeom>
            <a:avLst/>
            <a:gdLst>
              <a:gd name="connsiteX0" fmla="*/ 34952 w 39317"/>
              <a:gd name="connsiteY0" fmla="*/ 185 h 86252"/>
              <a:gd name="connsiteX1" fmla="*/ 34952 w 39317"/>
              <a:gd name="connsiteY1" fmla="*/ 63685 h 86252"/>
              <a:gd name="connsiteX2" fmla="*/ 27 w 39317"/>
              <a:gd name="connsiteY2" fmla="*/ 85910 h 86252"/>
              <a:gd name="connsiteX3" fmla="*/ 34952 w 39317"/>
              <a:gd name="connsiteY3" fmla="*/ 185 h 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7" h="86252">
                <a:moveTo>
                  <a:pt x="34952" y="185"/>
                </a:moveTo>
                <a:cubicBezTo>
                  <a:pt x="40773" y="-3519"/>
                  <a:pt x="40773" y="49398"/>
                  <a:pt x="34952" y="63685"/>
                </a:cubicBezTo>
                <a:cubicBezTo>
                  <a:pt x="29131" y="77972"/>
                  <a:pt x="1085" y="88291"/>
                  <a:pt x="27" y="85910"/>
                </a:cubicBezTo>
                <a:cubicBezTo>
                  <a:pt x="-1031" y="83529"/>
                  <a:pt x="29131" y="3889"/>
                  <a:pt x="34952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805FCAC8-2BFE-48C8-8CC4-4595E2E8F813}"/>
              </a:ext>
            </a:extLst>
          </p:cNvPr>
          <p:cNvSpPr/>
          <p:nvPr/>
        </p:nvSpPr>
        <p:spPr>
          <a:xfrm>
            <a:off x="4633454" y="2703498"/>
            <a:ext cx="156042" cy="151178"/>
          </a:xfrm>
          <a:custGeom>
            <a:avLst/>
            <a:gdLst>
              <a:gd name="connsiteX0" fmla="*/ 156034 w 156042"/>
              <a:gd name="connsiteY0" fmla="*/ 15 h 151178"/>
              <a:gd name="connsiteX1" fmla="*/ 41734 w 156042"/>
              <a:gd name="connsiteY1" fmla="*/ 74627 h 151178"/>
              <a:gd name="connsiteX2" fmla="*/ 19509 w 156042"/>
              <a:gd name="connsiteY2" fmla="*/ 92090 h 151178"/>
              <a:gd name="connsiteX3" fmla="*/ 459 w 156042"/>
              <a:gd name="connsiteY3" fmla="*/ 150827 h 151178"/>
              <a:gd name="connsiteX4" fmla="*/ 8396 w 156042"/>
              <a:gd name="connsiteY4" fmla="*/ 114315 h 151178"/>
              <a:gd name="connsiteX5" fmla="*/ 35384 w 156042"/>
              <a:gd name="connsiteY5" fmla="*/ 68277 h 151178"/>
              <a:gd name="connsiteX6" fmla="*/ 156034 w 156042"/>
              <a:gd name="connsiteY6" fmla="*/ 15 h 1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42" h="151178">
                <a:moveTo>
                  <a:pt x="156034" y="15"/>
                </a:moveTo>
                <a:cubicBezTo>
                  <a:pt x="157092" y="1073"/>
                  <a:pt x="64488" y="59281"/>
                  <a:pt x="41734" y="74627"/>
                </a:cubicBezTo>
                <a:cubicBezTo>
                  <a:pt x="18980" y="89973"/>
                  <a:pt x="26388" y="79390"/>
                  <a:pt x="19509" y="92090"/>
                </a:cubicBezTo>
                <a:cubicBezTo>
                  <a:pt x="12630" y="104790"/>
                  <a:pt x="2311" y="147123"/>
                  <a:pt x="459" y="150827"/>
                </a:cubicBezTo>
                <a:cubicBezTo>
                  <a:pt x="-1393" y="154531"/>
                  <a:pt x="2575" y="128073"/>
                  <a:pt x="8396" y="114315"/>
                </a:cubicBezTo>
                <a:cubicBezTo>
                  <a:pt x="14217" y="100557"/>
                  <a:pt x="15011" y="85475"/>
                  <a:pt x="35384" y="68277"/>
                </a:cubicBezTo>
                <a:cubicBezTo>
                  <a:pt x="55757" y="51079"/>
                  <a:pt x="154976" y="-1043"/>
                  <a:pt x="1560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46BDCA0-7E19-4C6B-8B41-CD798D049B2E}"/>
              </a:ext>
            </a:extLst>
          </p:cNvPr>
          <p:cNvSpPr/>
          <p:nvPr/>
        </p:nvSpPr>
        <p:spPr>
          <a:xfrm>
            <a:off x="4276628" y="2728792"/>
            <a:ext cx="116051" cy="309687"/>
          </a:xfrm>
          <a:custGeom>
            <a:avLst/>
            <a:gdLst>
              <a:gd name="connsiteX0" fmla="*/ 97 w 116051"/>
              <a:gd name="connsiteY0" fmla="*/ 1708 h 309687"/>
              <a:gd name="connsiteX1" fmla="*/ 79472 w 116051"/>
              <a:gd name="connsiteY1" fmla="*/ 54096 h 309687"/>
              <a:gd name="connsiteX2" fmla="*/ 115985 w 116051"/>
              <a:gd name="connsiteY2" fmla="*/ 157283 h 309687"/>
              <a:gd name="connsiteX3" fmla="*/ 71535 w 116051"/>
              <a:gd name="connsiteY3" fmla="*/ 309683 h 309687"/>
              <a:gd name="connsiteX4" fmla="*/ 106460 w 116051"/>
              <a:gd name="connsiteY4" fmla="*/ 152521 h 309687"/>
              <a:gd name="connsiteX5" fmla="*/ 96935 w 116051"/>
              <a:gd name="connsiteY5" fmla="*/ 114421 h 309687"/>
              <a:gd name="connsiteX6" fmla="*/ 97 w 116051"/>
              <a:gd name="connsiteY6" fmla="*/ 1708 h 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051" h="309687">
                <a:moveTo>
                  <a:pt x="97" y="1708"/>
                </a:moveTo>
                <a:cubicBezTo>
                  <a:pt x="-2813" y="-8346"/>
                  <a:pt x="60157" y="28167"/>
                  <a:pt x="79472" y="54096"/>
                </a:cubicBezTo>
                <a:cubicBezTo>
                  <a:pt x="98787" y="80025"/>
                  <a:pt x="117308" y="114685"/>
                  <a:pt x="115985" y="157283"/>
                </a:cubicBezTo>
                <a:cubicBezTo>
                  <a:pt x="114662" y="199881"/>
                  <a:pt x="73123" y="310477"/>
                  <a:pt x="71535" y="309683"/>
                </a:cubicBezTo>
                <a:cubicBezTo>
                  <a:pt x="69948" y="308889"/>
                  <a:pt x="102227" y="185065"/>
                  <a:pt x="106460" y="152521"/>
                </a:cubicBezTo>
                <a:cubicBezTo>
                  <a:pt x="110693" y="119977"/>
                  <a:pt x="110958" y="137440"/>
                  <a:pt x="96935" y="114421"/>
                </a:cubicBezTo>
                <a:cubicBezTo>
                  <a:pt x="82912" y="91402"/>
                  <a:pt x="3007" y="11762"/>
                  <a:pt x="97" y="1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C0660DE-9E78-4ED9-9020-85F0CA2313FB}"/>
              </a:ext>
            </a:extLst>
          </p:cNvPr>
          <p:cNvSpPr/>
          <p:nvPr/>
        </p:nvSpPr>
        <p:spPr>
          <a:xfrm>
            <a:off x="4536981" y="2722191"/>
            <a:ext cx="162023" cy="330531"/>
          </a:xfrm>
          <a:custGeom>
            <a:avLst/>
            <a:gdLst>
              <a:gd name="connsiteX0" fmla="*/ 162019 w 162023"/>
              <a:gd name="connsiteY0" fmla="*/ 372 h 330531"/>
              <a:gd name="connsiteX1" fmla="*/ 42957 w 162023"/>
              <a:gd name="connsiteY1" fmla="*/ 116259 h 330531"/>
              <a:gd name="connsiteX2" fmla="*/ 14382 w 162023"/>
              <a:gd name="connsiteY2" fmla="*/ 190872 h 330531"/>
              <a:gd name="connsiteX3" fmla="*/ 25494 w 162023"/>
              <a:gd name="connsiteY3" fmla="*/ 328984 h 330531"/>
              <a:gd name="connsiteX4" fmla="*/ 15969 w 162023"/>
              <a:gd name="connsiteY4" fmla="*/ 260722 h 330531"/>
              <a:gd name="connsiteX5" fmla="*/ 94 w 162023"/>
              <a:gd name="connsiteY5" fmla="*/ 192459 h 330531"/>
              <a:gd name="connsiteX6" fmla="*/ 23907 w 162023"/>
              <a:gd name="connsiteY6" fmla="*/ 141659 h 330531"/>
              <a:gd name="connsiteX7" fmla="*/ 47719 w 162023"/>
              <a:gd name="connsiteY7" fmla="*/ 81334 h 330531"/>
              <a:gd name="connsiteX8" fmla="*/ 162019 w 162023"/>
              <a:gd name="connsiteY8" fmla="*/ 372 h 33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3" h="330531">
                <a:moveTo>
                  <a:pt x="162019" y="372"/>
                </a:moveTo>
                <a:cubicBezTo>
                  <a:pt x="161225" y="6193"/>
                  <a:pt x="67563" y="84509"/>
                  <a:pt x="42957" y="116259"/>
                </a:cubicBezTo>
                <a:cubicBezTo>
                  <a:pt x="18351" y="148009"/>
                  <a:pt x="17292" y="155418"/>
                  <a:pt x="14382" y="190872"/>
                </a:cubicBezTo>
                <a:cubicBezTo>
                  <a:pt x="11472" y="226326"/>
                  <a:pt x="25229" y="317342"/>
                  <a:pt x="25494" y="328984"/>
                </a:cubicBezTo>
                <a:cubicBezTo>
                  <a:pt x="25758" y="340626"/>
                  <a:pt x="20202" y="283476"/>
                  <a:pt x="15969" y="260722"/>
                </a:cubicBezTo>
                <a:cubicBezTo>
                  <a:pt x="11736" y="237968"/>
                  <a:pt x="-1229" y="212303"/>
                  <a:pt x="94" y="192459"/>
                </a:cubicBezTo>
                <a:cubicBezTo>
                  <a:pt x="1417" y="172615"/>
                  <a:pt x="15970" y="160180"/>
                  <a:pt x="23907" y="141659"/>
                </a:cubicBezTo>
                <a:cubicBezTo>
                  <a:pt x="31844" y="123138"/>
                  <a:pt x="28140" y="104088"/>
                  <a:pt x="47719" y="81334"/>
                </a:cubicBezTo>
                <a:cubicBezTo>
                  <a:pt x="67298" y="58580"/>
                  <a:pt x="162813" y="-5449"/>
                  <a:pt x="162019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1F7B078-6621-4848-B0DA-57402664A77C}"/>
              </a:ext>
            </a:extLst>
          </p:cNvPr>
          <p:cNvSpPr/>
          <p:nvPr/>
        </p:nvSpPr>
        <p:spPr>
          <a:xfrm>
            <a:off x="4216362" y="3232122"/>
            <a:ext cx="71477" cy="224179"/>
          </a:xfrm>
          <a:custGeom>
            <a:avLst/>
            <a:gdLst>
              <a:gd name="connsiteX0" fmla="*/ 38138 w 71477"/>
              <a:gd name="connsiteY0" fmla="*/ 28 h 224179"/>
              <a:gd name="connsiteX1" fmla="*/ 38 w 71477"/>
              <a:gd name="connsiteY1" fmla="*/ 96866 h 224179"/>
              <a:gd name="connsiteX2" fmla="*/ 31788 w 71477"/>
              <a:gd name="connsiteY2" fmla="*/ 198466 h 224179"/>
              <a:gd name="connsiteX3" fmla="*/ 71476 w 71477"/>
              <a:gd name="connsiteY3" fmla="*/ 223866 h 224179"/>
              <a:gd name="connsiteX4" fmla="*/ 33376 w 71477"/>
              <a:gd name="connsiteY4" fmla="*/ 187353 h 224179"/>
              <a:gd name="connsiteX5" fmla="*/ 9563 w 71477"/>
              <a:gd name="connsiteY5" fmla="*/ 106391 h 224179"/>
              <a:gd name="connsiteX6" fmla="*/ 38138 w 71477"/>
              <a:gd name="connsiteY6" fmla="*/ 28 h 22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77" h="224179">
                <a:moveTo>
                  <a:pt x="38138" y="28"/>
                </a:moveTo>
                <a:cubicBezTo>
                  <a:pt x="36551" y="-1559"/>
                  <a:pt x="1096" y="63793"/>
                  <a:pt x="38" y="96866"/>
                </a:cubicBezTo>
                <a:cubicBezTo>
                  <a:pt x="-1020" y="129939"/>
                  <a:pt x="19882" y="177299"/>
                  <a:pt x="31788" y="198466"/>
                </a:cubicBezTo>
                <a:cubicBezTo>
                  <a:pt x="43694" y="219633"/>
                  <a:pt x="71211" y="225718"/>
                  <a:pt x="71476" y="223866"/>
                </a:cubicBezTo>
                <a:cubicBezTo>
                  <a:pt x="71741" y="222014"/>
                  <a:pt x="43695" y="206932"/>
                  <a:pt x="33376" y="187353"/>
                </a:cubicBezTo>
                <a:cubicBezTo>
                  <a:pt x="23057" y="167774"/>
                  <a:pt x="9563" y="134437"/>
                  <a:pt x="9563" y="106391"/>
                </a:cubicBezTo>
                <a:cubicBezTo>
                  <a:pt x="9563" y="78345"/>
                  <a:pt x="39725" y="1615"/>
                  <a:pt x="3813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12DB6C3A-D18E-4AC0-9251-2D19257B07A7}"/>
              </a:ext>
            </a:extLst>
          </p:cNvPr>
          <p:cNvSpPr/>
          <p:nvPr/>
        </p:nvSpPr>
        <p:spPr>
          <a:xfrm>
            <a:off x="4599372" y="3114512"/>
            <a:ext cx="20256" cy="115073"/>
          </a:xfrm>
          <a:custGeom>
            <a:avLst/>
            <a:gdLst>
              <a:gd name="connsiteX0" fmla="*/ 2791 w 20256"/>
              <a:gd name="connsiteY0" fmla="*/ 163 h 115073"/>
              <a:gd name="connsiteX1" fmla="*/ 20253 w 20256"/>
              <a:gd name="connsiteY1" fmla="*/ 87476 h 115073"/>
              <a:gd name="connsiteX2" fmla="*/ 1203 w 20256"/>
              <a:gd name="connsiteY2" fmla="*/ 114463 h 115073"/>
              <a:gd name="connsiteX3" fmla="*/ 1203 w 20256"/>
              <a:gd name="connsiteY3" fmla="*/ 66838 h 115073"/>
              <a:gd name="connsiteX4" fmla="*/ 2791 w 20256"/>
              <a:gd name="connsiteY4" fmla="*/ 163 h 11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" h="115073">
                <a:moveTo>
                  <a:pt x="2791" y="163"/>
                </a:moveTo>
                <a:cubicBezTo>
                  <a:pt x="5966" y="3603"/>
                  <a:pt x="20518" y="68426"/>
                  <a:pt x="20253" y="87476"/>
                </a:cubicBezTo>
                <a:cubicBezTo>
                  <a:pt x="19988" y="106526"/>
                  <a:pt x="4378" y="117903"/>
                  <a:pt x="1203" y="114463"/>
                </a:cubicBezTo>
                <a:cubicBezTo>
                  <a:pt x="-1972" y="111023"/>
                  <a:pt x="2261" y="85094"/>
                  <a:pt x="1203" y="66838"/>
                </a:cubicBezTo>
                <a:cubicBezTo>
                  <a:pt x="145" y="48582"/>
                  <a:pt x="-384" y="-3277"/>
                  <a:pt x="279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C97B6F2-C00D-4D66-BFDA-6C035E52DACF}"/>
              </a:ext>
            </a:extLst>
          </p:cNvPr>
          <p:cNvSpPr/>
          <p:nvPr/>
        </p:nvSpPr>
        <p:spPr>
          <a:xfrm>
            <a:off x="4311650" y="3178113"/>
            <a:ext cx="92075" cy="40313"/>
          </a:xfrm>
          <a:custGeom>
            <a:avLst/>
            <a:gdLst>
              <a:gd name="connsiteX0" fmla="*/ 0 w 92075"/>
              <a:gd name="connsiteY0" fmla="*/ 62 h 40313"/>
              <a:gd name="connsiteX1" fmla="*/ 65088 w 92075"/>
              <a:gd name="connsiteY1" fmla="*/ 39750 h 40313"/>
              <a:gd name="connsiteX2" fmla="*/ 92075 w 92075"/>
              <a:gd name="connsiteY2" fmla="*/ 23875 h 40313"/>
              <a:gd name="connsiteX3" fmla="*/ 65088 w 92075"/>
              <a:gd name="connsiteY3" fmla="*/ 30225 h 40313"/>
              <a:gd name="connsiteX4" fmla="*/ 0 w 92075"/>
              <a:gd name="connsiteY4" fmla="*/ 62 h 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40313">
                <a:moveTo>
                  <a:pt x="0" y="62"/>
                </a:moveTo>
                <a:cubicBezTo>
                  <a:pt x="0" y="1649"/>
                  <a:pt x="49742" y="35781"/>
                  <a:pt x="65088" y="39750"/>
                </a:cubicBezTo>
                <a:cubicBezTo>
                  <a:pt x="80434" y="43719"/>
                  <a:pt x="92075" y="25462"/>
                  <a:pt x="92075" y="23875"/>
                </a:cubicBezTo>
                <a:cubicBezTo>
                  <a:pt x="92075" y="22288"/>
                  <a:pt x="77259" y="32606"/>
                  <a:pt x="65088" y="30225"/>
                </a:cubicBezTo>
                <a:cubicBezTo>
                  <a:pt x="52917" y="27844"/>
                  <a:pt x="0" y="-1525"/>
                  <a:pt x="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A3A542A-5631-4040-B534-08CBA2DF1E69}"/>
              </a:ext>
            </a:extLst>
          </p:cNvPr>
          <p:cNvSpPr/>
          <p:nvPr/>
        </p:nvSpPr>
        <p:spPr>
          <a:xfrm>
            <a:off x="4441510" y="3267023"/>
            <a:ext cx="108273" cy="128819"/>
          </a:xfrm>
          <a:custGeom>
            <a:avLst/>
            <a:gdLst>
              <a:gd name="connsiteX0" fmla="*/ 108265 w 108273"/>
              <a:gd name="connsiteY0" fmla="*/ 52 h 128819"/>
              <a:gd name="connsiteX1" fmla="*/ 46353 w 108273"/>
              <a:gd name="connsiteY1" fmla="*/ 88952 h 128819"/>
              <a:gd name="connsiteX2" fmla="*/ 44765 w 108273"/>
              <a:gd name="connsiteY2" fmla="*/ 114352 h 128819"/>
              <a:gd name="connsiteX3" fmla="*/ 315 w 108273"/>
              <a:gd name="connsiteY3" fmla="*/ 128640 h 128819"/>
              <a:gd name="connsiteX4" fmla="*/ 25715 w 108273"/>
              <a:gd name="connsiteY4" fmla="*/ 104827 h 128819"/>
              <a:gd name="connsiteX5" fmla="*/ 41590 w 108273"/>
              <a:gd name="connsiteY5" fmla="*/ 76252 h 128819"/>
              <a:gd name="connsiteX6" fmla="*/ 108265 w 108273"/>
              <a:gd name="connsiteY6" fmla="*/ 52 h 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3" h="128819">
                <a:moveTo>
                  <a:pt x="108265" y="52"/>
                </a:moveTo>
                <a:cubicBezTo>
                  <a:pt x="109059" y="2169"/>
                  <a:pt x="56936" y="69902"/>
                  <a:pt x="46353" y="88952"/>
                </a:cubicBezTo>
                <a:cubicBezTo>
                  <a:pt x="35770" y="108002"/>
                  <a:pt x="52438" y="107737"/>
                  <a:pt x="44765" y="114352"/>
                </a:cubicBezTo>
                <a:cubicBezTo>
                  <a:pt x="37092" y="120967"/>
                  <a:pt x="3490" y="130227"/>
                  <a:pt x="315" y="128640"/>
                </a:cubicBezTo>
                <a:cubicBezTo>
                  <a:pt x="-2860" y="127053"/>
                  <a:pt x="18836" y="113558"/>
                  <a:pt x="25715" y="104827"/>
                </a:cubicBezTo>
                <a:cubicBezTo>
                  <a:pt x="32594" y="96096"/>
                  <a:pt x="27567" y="91862"/>
                  <a:pt x="41590" y="76252"/>
                </a:cubicBezTo>
                <a:cubicBezTo>
                  <a:pt x="55613" y="60642"/>
                  <a:pt x="107471" y="-2065"/>
                  <a:pt x="10826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0FFF3C2-E9D7-4008-905E-AE80083D9425}"/>
              </a:ext>
            </a:extLst>
          </p:cNvPr>
          <p:cNvSpPr/>
          <p:nvPr/>
        </p:nvSpPr>
        <p:spPr>
          <a:xfrm>
            <a:off x="4337046" y="3285032"/>
            <a:ext cx="101739" cy="94856"/>
          </a:xfrm>
          <a:custGeom>
            <a:avLst/>
            <a:gdLst>
              <a:gd name="connsiteX0" fmla="*/ 4 w 101739"/>
              <a:gd name="connsiteY0" fmla="*/ 7443 h 94856"/>
              <a:gd name="connsiteX1" fmla="*/ 57154 w 101739"/>
              <a:gd name="connsiteY1" fmla="*/ 1093 h 94856"/>
              <a:gd name="connsiteX2" fmla="*/ 73029 w 101739"/>
              <a:gd name="connsiteY2" fmla="*/ 31256 h 94856"/>
              <a:gd name="connsiteX3" fmla="*/ 101604 w 101739"/>
              <a:gd name="connsiteY3" fmla="*/ 94756 h 94856"/>
              <a:gd name="connsiteX4" fmla="*/ 60329 w 101739"/>
              <a:gd name="connsiteY4" fmla="*/ 15381 h 94856"/>
              <a:gd name="connsiteX5" fmla="*/ 4 w 101739"/>
              <a:gd name="connsiteY5" fmla="*/ 7443 h 9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39" h="94856">
                <a:moveTo>
                  <a:pt x="4" y="7443"/>
                </a:moveTo>
                <a:cubicBezTo>
                  <a:pt x="-525" y="5062"/>
                  <a:pt x="44983" y="-2876"/>
                  <a:pt x="57154" y="1093"/>
                </a:cubicBezTo>
                <a:cubicBezTo>
                  <a:pt x="69325" y="5062"/>
                  <a:pt x="65621" y="15646"/>
                  <a:pt x="73029" y="31256"/>
                </a:cubicBezTo>
                <a:cubicBezTo>
                  <a:pt x="80437" y="46867"/>
                  <a:pt x="103721" y="97402"/>
                  <a:pt x="101604" y="94756"/>
                </a:cubicBezTo>
                <a:cubicBezTo>
                  <a:pt x="99487" y="92110"/>
                  <a:pt x="74881" y="30198"/>
                  <a:pt x="60329" y="15381"/>
                </a:cubicBezTo>
                <a:cubicBezTo>
                  <a:pt x="45777" y="564"/>
                  <a:pt x="533" y="9824"/>
                  <a:pt x="4" y="7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63E9F57-8792-4B07-9DB3-5B7DC5FA227A}"/>
              </a:ext>
            </a:extLst>
          </p:cNvPr>
          <p:cNvSpPr/>
          <p:nvPr/>
        </p:nvSpPr>
        <p:spPr>
          <a:xfrm>
            <a:off x="4543409" y="3282540"/>
            <a:ext cx="130545" cy="186166"/>
          </a:xfrm>
          <a:custGeom>
            <a:avLst/>
            <a:gdLst>
              <a:gd name="connsiteX0" fmla="*/ 106379 w 130545"/>
              <a:gd name="connsiteY0" fmla="*/ 410 h 186166"/>
              <a:gd name="connsiteX1" fmla="*/ 122254 w 130545"/>
              <a:gd name="connsiteY1" fmla="*/ 106773 h 186166"/>
              <a:gd name="connsiteX2" fmla="*/ 130191 w 130545"/>
              <a:gd name="connsiteY2" fmla="*/ 152810 h 186166"/>
              <a:gd name="connsiteX3" fmla="*/ 111141 w 130545"/>
              <a:gd name="connsiteY3" fmla="*/ 170273 h 186166"/>
              <a:gd name="connsiteX4" fmla="*/ 66691 w 130545"/>
              <a:gd name="connsiteY4" fmla="*/ 186148 h 186166"/>
              <a:gd name="connsiteX5" fmla="*/ 16 w 130545"/>
              <a:gd name="connsiteY5" fmla="*/ 167098 h 186166"/>
              <a:gd name="connsiteX6" fmla="*/ 73041 w 130545"/>
              <a:gd name="connsiteY6" fmla="*/ 181385 h 186166"/>
              <a:gd name="connsiteX7" fmla="*/ 119079 w 130545"/>
              <a:gd name="connsiteY7" fmla="*/ 149635 h 186166"/>
              <a:gd name="connsiteX8" fmla="*/ 106379 w 130545"/>
              <a:gd name="connsiteY8" fmla="*/ 410 h 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45" h="186166">
                <a:moveTo>
                  <a:pt x="106379" y="410"/>
                </a:moveTo>
                <a:cubicBezTo>
                  <a:pt x="106908" y="-6734"/>
                  <a:pt x="118285" y="81373"/>
                  <a:pt x="122254" y="106773"/>
                </a:cubicBezTo>
                <a:cubicBezTo>
                  <a:pt x="126223" y="132173"/>
                  <a:pt x="132043" y="142227"/>
                  <a:pt x="130191" y="152810"/>
                </a:cubicBezTo>
                <a:cubicBezTo>
                  <a:pt x="128339" y="163393"/>
                  <a:pt x="121724" y="164717"/>
                  <a:pt x="111141" y="170273"/>
                </a:cubicBezTo>
                <a:cubicBezTo>
                  <a:pt x="100558" y="175829"/>
                  <a:pt x="85212" y="186677"/>
                  <a:pt x="66691" y="186148"/>
                </a:cubicBezTo>
                <a:cubicBezTo>
                  <a:pt x="48170" y="185619"/>
                  <a:pt x="-1042" y="167892"/>
                  <a:pt x="16" y="167098"/>
                </a:cubicBezTo>
                <a:cubicBezTo>
                  <a:pt x="1074" y="166304"/>
                  <a:pt x="53197" y="184296"/>
                  <a:pt x="73041" y="181385"/>
                </a:cubicBezTo>
                <a:cubicBezTo>
                  <a:pt x="92885" y="178474"/>
                  <a:pt x="113787" y="174770"/>
                  <a:pt x="119079" y="149635"/>
                </a:cubicBezTo>
                <a:cubicBezTo>
                  <a:pt x="124371" y="124500"/>
                  <a:pt x="105850" y="7554"/>
                  <a:pt x="10637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0EC2DF5-EEBA-479C-A3FC-3D86B546CB5D}"/>
              </a:ext>
            </a:extLst>
          </p:cNvPr>
          <p:cNvSpPr/>
          <p:nvPr/>
        </p:nvSpPr>
        <p:spPr>
          <a:xfrm>
            <a:off x="4362406" y="3050819"/>
            <a:ext cx="60099" cy="66631"/>
          </a:xfrm>
          <a:custGeom>
            <a:avLst/>
            <a:gdLst>
              <a:gd name="connsiteX0" fmla="*/ 44 w 60099"/>
              <a:gd name="connsiteY0" fmla="*/ 356 h 66631"/>
              <a:gd name="connsiteX1" fmla="*/ 57194 w 60099"/>
              <a:gd name="connsiteY1" fmla="*/ 65444 h 66631"/>
              <a:gd name="connsiteX2" fmla="*/ 47669 w 60099"/>
              <a:gd name="connsiteY2" fmla="*/ 40044 h 66631"/>
              <a:gd name="connsiteX3" fmla="*/ 44 w 60099"/>
              <a:gd name="connsiteY3" fmla="*/ 356 h 6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99" h="66631">
                <a:moveTo>
                  <a:pt x="44" y="356"/>
                </a:moveTo>
                <a:cubicBezTo>
                  <a:pt x="1631" y="4589"/>
                  <a:pt x="49257" y="58829"/>
                  <a:pt x="57194" y="65444"/>
                </a:cubicBezTo>
                <a:cubicBezTo>
                  <a:pt x="65131" y="72059"/>
                  <a:pt x="55077" y="49305"/>
                  <a:pt x="47669" y="40044"/>
                </a:cubicBezTo>
                <a:cubicBezTo>
                  <a:pt x="40261" y="30783"/>
                  <a:pt x="-1543" y="-3877"/>
                  <a:pt x="44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9A68B0A-C9B5-4B37-B16F-6A6A52D21B05}"/>
              </a:ext>
            </a:extLst>
          </p:cNvPr>
          <p:cNvSpPr/>
          <p:nvPr/>
        </p:nvSpPr>
        <p:spPr>
          <a:xfrm>
            <a:off x="4481386" y="3079749"/>
            <a:ext cx="67496" cy="120817"/>
          </a:xfrm>
          <a:custGeom>
            <a:avLst/>
            <a:gdLst>
              <a:gd name="connsiteX0" fmla="*/ 127 w 67496"/>
              <a:gd name="connsiteY0" fmla="*/ 1 h 120817"/>
              <a:gd name="connsiteX1" fmla="*/ 60452 w 67496"/>
              <a:gd name="connsiteY1" fmla="*/ 41276 h 120817"/>
              <a:gd name="connsiteX2" fmla="*/ 63627 w 67496"/>
              <a:gd name="connsiteY2" fmla="*/ 87314 h 120817"/>
              <a:gd name="connsiteX3" fmla="*/ 36639 w 67496"/>
              <a:gd name="connsiteY3" fmla="*/ 120651 h 120817"/>
              <a:gd name="connsiteX4" fmla="*/ 50927 w 67496"/>
              <a:gd name="connsiteY4" fmla="*/ 98426 h 120817"/>
              <a:gd name="connsiteX5" fmla="*/ 58864 w 67496"/>
              <a:gd name="connsiteY5" fmla="*/ 60326 h 120817"/>
              <a:gd name="connsiteX6" fmla="*/ 44577 w 67496"/>
              <a:gd name="connsiteY6" fmla="*/ 39689 h 120817"/>
              <a:gd name="connsiteX7" fmla="*/ 127 w 67496"/>
              <a:gd name="connsiteY7" fmla="*/ 1 h 1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96" h="120817">
                <a:moveTo>
                  <a:pt x="127" y="1"/>
                </a:moveTo>
                <a:cubicBezTo>
                  <a:pt x="2773" y="265"/>
                  <a:pt x="49869" y="26724"/>
                  <a:pt x="60452" y="41276"/>
                </a:cubicBezTo>
                <a:cubicBezTo>
                  <a:pt x="71035" y="55828"/>
                  <a:pt x="67596" y="74085"/>
                  <a:pt x="63627" y="87314"/>
                </a:cubicBezTo>
                <a:cubicBezTo>
                  <a:pt x="59658" y="100543"/>
                  <a:pt x="38756" y="118799"/>
                  <a:pt x="36639" y="120651"/>
                </a:cubicBezTo>
                <a:cubicBezTo>
                  <a:pt x="34522" y="122503"/>
                  <a:pt x="47223" y="108480"/>
                  <a:pt x="50927" y="98426"/>
                </a:cubicBezTo>
                <a:cubicBezTo>
                  <a:pt x="54631" y="88372"/>
                  <a:pt x="59922" y="70115"/>
                  <a:pt x="58864" y="60326"/>
                </a:cubicBezTo>
                <a:cubicBezTo>
                  <a:pt x="57806" y="50537"/>
                  <a:pt x="52250" y="47626"/>
                  <a:pt x="44577" y="39689"/>
                </a:cubicBezTo>
                <a:cubicBezTo>
                  <a:pt x="36904" y="31752"/>
                  <a:pt x="-2519" y="-263"/>
                  <a:pt x="1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D3AB2D7-7869-4620-9069-E969D6015141}"/>
              </a:ext>
            </a:extLst>
          </p:cNvPr>
          <p:cNvSpPr/>
          <p:nvPr/>
        </p:nvSpPr>
        <p:spPr>
          <a:xfrm>
            <a:off x="4554537" y="3276399"/>
            <a:ext cx="55656" cy="117786"/>
          </a:xfrm>
          <a:custGeom>
            <a:avLst/>
            <a:gdLst>
              <a:gd name="connsiteX0" fmla="*/ 1 w 55656"/>
              <a:gd name="connsiteY0" fmla="*/ 201 h 117786"/>
              <a:gd name="connsiteX1" fmla="*/ 41276 w 55656"/>
              <a:gd name="connsiteY1" fmla="*/ 55764 h 117786"/>
              <a:gd name="connsiteX2" fmla="*/ 46038 w 55656"/>
              <a:gd name="connsiteY2" fmla="*/ 117676 h 117786"/>
              <a:gd name="connsiteX3" fmla="*/ 55563 w 55656"/>
              <a:gd name="connsiteY3" fmla="*/ 70051 h 117786"/>
              <a:gd name="connsiteX4" fmla="*/ 39688 w 55656"/>
              <a:gd name="connsiteY4" fmla="*/ 38301 h 117786"/>
              <a:gd name="connsiteX5" fmla="*/ 1 w 55656"/>
              <a:gd name="connsiteY5" fmla="*/ 201 h 1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6" h="117786">
                <a:moveTo>
                  <a:pt x="1" y="201"/>
                </a:moveTo>
                <a:cubicBezTo>
                  <a:pt x="266" y="3111"/>
                  <a:pt x="33603" y="36185"/>
                  <a:pt x="41276" y="55764"/>
                </a:cubicBezTo>
                <a:cubicBezTo>
                  <a:pt x="48949" y="75343"/>
                  <a:pt x="43657" y="115295"/>
                  <a:pt x="46038" y="117676"/>
                </a:cubicBezTo>
                <a:cubicBezTo>
                  <a:pt x="48419" y="120057"/>
                  <a:pt x="56621" y="83280"/>
                  <a:pt x="55563" y="70051"/>
                </a:cubicBezTo>
                <a:cubicBezTo>
                  <a:pt x="54505" y="56822"/>
                  <a:pt x="48155" y="49943"/>
                  <a:pt x="39688" y="38301"/>
                </a:cubicBezTo>
                <a:cubicBezTo>
                  <a:pt x="31221" y="26659"/>
                  <a:pt x="-264" y="-2709"/>
                  <a:pt x="1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E4CA5E74-77C8-4523-B6CD-EA94853CD553}"/>
              </a:ext>
            </a:extLst>
          </p:cNvPr>
          <p:cNvSpPr/>
          <p:nvPr/>
        </p:nvSpPr>
        <p:spPr>
          <a:xfrm>
            <a:off x="4273334" y="3287540"/>
            <a:ext cx="71654" cy="87744"/>
          </a:xfrm>
          <a:custGeom>
            <a:avLst/>
            <a:gdLst>
              <a:gd name="connsiteX0" fmla="*/ 71654 w 71654"/>
              <a:gd name="connsiteY0" fmla="*/ 173 h 87744"/>
              <a:gd name="connsiteX1" fmla="*/ 22441 w 71654"/>
              <a:gd name="connsiteY1" fmla="*/ 52560 h 87744"/>
              <a:gd name="connsiteX2" fmla="*/ 3391 w 71654"/>
              <a:gd name="connsiteY2" fmla="*/ 87485 h 87744"/>
              <a:gd name="connsiteX3" fmla="*/ 1804 w 71654"/>
              <a:gd name="connsiteY3" fmla="*/ 66848 h 87744"/>
              <a:gd name="connsiteX4" fmla="*/ 22441 w 71654"/>
              <a:gd name="connsiteY4" fmla="*/ 36685 h 87744"/>
              <a:gd name="connsiteX5" fmla="*/ 71654 w 71654"/>
              <a:gd name="connsiteY5" fmla="*/ 173 h 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54" h="87744">
                <a:moveTo>
                  <a:pt x="71654" y="173"/>
                </a:moveTo>
                <a:cubicBezTo>
                  <a:pt x="71654" y="2819"/>
                  <a:pt x="33818" y="38008"/>
                  <a:pt x="22441" y="52560"/>
                </a:cubicBezTo>
                <a:cubicBezTo>
                  <a:pt x="11064" y="67112"/>
                  <a:pt x="6830" y="85104"/>
                  <a:pt x="3391" y="87485"/>
                </a:cubicBezTo>
                <a:cubicBezTo>
                  <a:pt x="-49" y="89866"/>
                  <a:pt x="-1371" y="75315"/>
                  <a:pt x="1804" y="66848"/>
                </a:cubicBezTo>
                <a:cubicBezTo>
                  <a:pt x="4979" y="58381"/>
                  <a:pt x="10535" y="47533"/>
                  <a:pt x="22441" y="36685"/>
                </a:cubicBezTo>
                <a:cubicBezTo>
                  <a:pt x="34347" y="25837"/>
                  <a:pt x="71654" y="-2473"/>
                  <a:pt x="71654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A4C14794-FB09-498C-A846-C0291AABAFC0}"/>
              </a:ext>
            </a:extLst>
          </p:cNvPr>
          <p:cNvSpPr/>
          <p:nvPr/>
        </p:nvSpPr>
        <p:spPr>
          <a:xfrm>
            <a:off x="4059188" y="3599377"/>
            <a:ext cx="293627" cy="226372"/>
          </a:xfrm>
          <a:custGeom>
            <a:avLst/>
            <a:gdLst>
              <a:gd name="connsiteX0" fmla="*/ 50 w 293627"/>
              <a:gd name="connsiteY0" fmla="*/ 224911 h 226372"/>
              <a:gd name="connsiteX1" fmla="*/ 42912 w 293627"/>
              <a:gd name="connsiteY1" fmla="*/ 185223 h 226372"/>
              <a:gd name="connsiteX2" fmla="*/ 49262 w 293627"/>
              <a:gd name="connsiteY2" fmla="*/ 155061 h 226372"/>
              <a:gd name="connsiteX3" fmla="*/ 171500 w 293627"/>
              <a:gd name="connsiteY3" fmla="*/ 61398 h 226372"/>
              <a:gd name="connsiteX4" fmla="*/ 292150 w 293627"/>
              <a:gd name="connsiteY4" fmla="*/ 2661 h 226372"/>
              <a:gd name="connsiteX5" fmla="*/ 233412 w 293627"/>
              <a:gd name="connsiteY5" fmla="*/ 13773 h 226372"/>
              <a:gd name="connsiteX6" fmla="*/ 155625 w 293627"/>
              <a:gd name="connsiteY6" fmla="*/ 47111 h 226372"/>
              <a:gd name="connsiteX7" fmla="*/ 52437 w 293627"/>
              <a:gd name="connsiteY7" fmla="*/ 129661 h 226372"/>
              <a:gd name="connsiteX8" fmla="*/ 50 w 293627"/>
              <a:gd name="connsiteY8" fmla="*/ 224911 h 2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27" h="226372">
                <a:moveTo>
                  <a:pt x="50" y="224911"/>
                </a:moveTo>
                <a:cubicBezTo>
                  <a:pt x="-1538" y="234171"/>
                  <a:pt x="34710" y="196865"/>
                  <a:pt x="42912" y="185223"/>
                </a:cubicBezTo>
                <a:cubicBezTo>
                  <a:pt x="51114" y="173581"/>
                  <a:pt x="27831" y="175698"/>
                  <a:pt x="49262" y="155061"/>
                </a:cubicBezTo>
                <a:cubicBezTo>
                  <a:pt x="70693" y="134424"/>
                  <a:pt x="131019" y="86798"/>
                  <a:pt x="171500" y="61398"/>
                </a:cubicBezTo>
                <a:cubicBezTo>
                  <a:pt x="211981" y="35998"/>
                  <a:pt x="281831" y="10598"/>
                  <a:pt x="292150" y="2661"/>
                </a:cubicBezTo>
                <a:cubicBezTo>
                  <a:pt x="302469" y="-5276"/>
                  <a:pt x="256166" y="6365"/>
                  <a:pt x="233412" y="13773"/>
                </a:cubicBezTo>
                <a:cubicBezTo>
                  <a:pt x="210658" y="21181"/>
                  <a:pt x="185788" y="27796"/>
                  <a:pt x="155625" y="47111"/>
                </a:cubicBezTo>
                <a:cubicBezTo>
                  <a:pt x="125462" y="66426"/>
                  <a:pt x="73868" y="106907"/>
                  <a:pt x="52437" y="129661"/>
                </a:cubicBezTo>
                <a:cubicBezTo>
                  <a:pt x="31006" y="152415"/>
                  <a:pt x="1638" y="215651"/>
                  <a:pt x="50" y="224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381B05C2-52E8-4B4B-852A-C608DAF905DE}"/>
              </a:ext>
            </a:extLst>
          </p:cNvPr>
          <p:cNvSpPr/>
          <p:nvPr/>
        </p:nvSpPr>
        <p:spPr>
          <a:xfrm>
            <a:off x="4359110" y="3601441"/>
            <a:ext cx="165978" cy="42648"/>
          </a:xfrm>
          <a:custGeom>
            <a:avLst/>
            <a:gdLst>
              <a:gd name="connsiteX0" fmla="*/ 165 w 165978"/>
              <a:gd name="connsiteY0" fmla="*/ 597 h 42648"/>
              <a:gd name="connsiteX1" fmla="*/ 98590 w 165978"/>
              <a:gd name="connsiteY1" fmla="*/ 41872 h 42648"/>
              <a:gd name="connsiteX2" fmla="*/ 165265 w 165978"/>
              <a:gd name="connsiteY2" fmla="*/ 27584 h 42648"/>
              <a:gd name="connsiteX3" fmla="*/ 130340 w 165978"/>
              <a:gd name="connsiteY3" fmla="*/ 27584 h 42648"/>
              <a:gd name="connsiteX4" fmla="*/ 76365 w 165978"/>
              <a:gd name="connsiteY4" fmla="*/ 18059 h 42648"/>
              <a:gd name="connsiteX5" fmla="*/ 165 w 165978"/>
              <a:gd name="connsiteY5" fmla="*/ 597 h 4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78" h="42648">
                <a:moveTo>
                  <a:pt x="165" y="597"/>
                </a:moveTo>
                <a:cubicBezTo>
                  <a:pt x="3869" y="4566"/>
                  <a:pt x="71073" y="37374"/>
                  <a:pt x="98590" y="41872"/>
                </a:cubicBezTo>
                <a:cubicBezTo>
                  <a:pt x="126107" y="46370"/>
                  <a:pt x="159973" y="29965"/>
                  <a:pt x="165265" y="27584"/>
                </a:cubicBezTo>
                <a:cubicBezTo>
                  <a:pt x="170557" y="25203"/>
                  <a:pt x="145157" y="29171"/>
                  <a:pt x="130340" y="27584"/>
                </a:cubicBezTo>
                <a:cubicBezTo>
                  <a:pt x="115523" y="25997"/>
                  <a:pt x="96738" y="22557"/>
                  <a:pt x="76365" y="18059"/>
                </a:cubicBezTo>
                <a:cubicBezTo>
                  <a:pt x="55992" y="13561"/>
                  <a:pt x="-3539" y="-3372"/>
                  <a:pt x="165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FE709FE9-EF39-4D87-B36D-A5138B986671}"/>
              </a:ext>
            </a:extLst>
          </p:cNvPr>
          <p:cNvSpPr/>
          <p:nvPr/>
        </p:nvSpPr>
        <p:spPr>
          <a:xfrm>
            <a:off x="4522232" y="3628970"/>
            <a:ext cx="227610" cy="245430"/>
          </a:xfrm>
          <a:custGeom>
            <a:avLst/>
            <a:gdLst>
              <a:gd name="connsiteX0" fmla="*/ 556 w 227610"/>
              <a:gd name="connsiteY0" fmla="*/ 55 h 245430"/>
              <a:gd name="connsiteX1" fmla="*/ 91043 w 227610"/>
              <a:gd name="connsiteY1" fmla="*/ 77843 h 245430"/>
              <a:gd name="connsiteX2" fmla="*/ 146606 w 227610"/>
              <a:gd name="connsiteY2" fmla="*/ 123880 h 245430"/>
              <a:gd name="connsiteX3" fmla="*/ 181531 w 227610"/>
              <a:gd name="connsiteY3" fmla="*/ 171505 h 245430"/>
              <a:gd name="connsiteX4" fmla="*/ 202168 w 227610"/>
              <a:gd name="connsiteY4" fmla="*/ 204843 h 245430"/>
              <a:gd name="connsiteX5" fmla="*/ 227568 w 227610"/>
              <a:gd name="connsiteY5" fmla="*/ 244530 h 245430"/>
              <a:gd name="connsiteX6" fmla="*/ 195818 w 227610"/>
              <a:gd name="connsiteY6" fmla="*/ 163568 h 245430"/>
              <a:gd name="connsiteX7" fmla="*/ 137081 w 227610"/>
              <a:gd name="connsiteY7" fmla="*/ 90543 h 245430"/>
              <a:gd name="connsiteX8" fmla="*/ 556 w 227610"/>
              <a:gd name="connsiteY8" fmla="*/ 55 h 24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10" h="245430">
                <a:moveTo>
                  <a:pt x="556" y="55"/>
                </a:moveTo>
                <a:cubicBezTo>
                  <a:pt x="-7117" y="-2062"/>
                  <a:pt x="66701" y="57206"/>
                  <a:pt x="91043" y="77843"/>
                </a:cubicBezTo>
                <a:cubicBezTo>
                  <a:pt x="115385" y="98480"/>
                  <a:pt x="131525" y="108270"/>
                  <a:pt x="146606" y="123880"/>
                </a:cubicBezTo>
                <a:cubicBezTo>
                  <a:pt x="161687" y="139490"/>
                  <a:pt x="172271" y="158011"/>
                  <a:pt x="181531" y="171505"/>
                </a:cubicBezTo>
                <a:cubicBezTo>
                  <a:pt x="190791" y="184999"/>
                  <a:pt x="194495" y="192672"/>
                  <a:pt x="202168" y="204843"/>
                </a:cubicBezTo>
                <a:cubicBezTo>
                  <a:pt x="209841" y="217014"/>
                  <a:pt x="228626" y="251409"/>
                  <a:pt x="227568" y="244530"/>
                </a:cubicBezTo>
                <a:cubicBezTo>
                  <a:pt x="226510" y="237651"/>
                  <a:pt x="210899" y="189233"/>
                  <a:pt x="195818" y="163568"/>
                </a:cubicBezTo>
                <a:cubicBezTo>
                  <a:pt x="180737" y="137904"/>
                  <a:pt x="167773" y="117266"/>
                  <a:pt x="137081" y="90543"/>
                </a:cubicBezTo>
                <a:cubicBezTo>
                  <a:pt x="106389" y="63820"/>
                  <a:pt x="8229" y="2172"/>
                  <a:pt x="55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77E39378-F5B8-4D46-94E0-904A62339D8D}"/>
              </a:ext>
            </a:extLst>
          </p:cNvPr>
          <p:cNvSpPr/>
          <p:nvPr/>
        </p:nvSpPr>
        <p:spPr>
          <a:xfrm>
            <a:off x="4082997" y="3735059"/>
            <a:ext cx="433900" cy="90820"/>
          </a:xfrm>
          <a:custGeom>
            <a:avLst/>
            <a:gdLst>
              <a:gd name="connsiteX0" fmla="*/ 53 w 433900"/>
              <a:gd name="connsiteY0" fmla="*/ 90816 h 90820"/>
              <a:gd name="connsiteX1" fmla="*/ 119116 w 433900"/>
              <a:gd name="connsiteY1" fmla="*/ 32079 h 90820"/>
              <a:gd name="connsiteX2" fmla="*/ 192141 w 433900"/>
              <a:gd name="connsiteY2" fmla="*/ 8266 h 90820"/>
              <a:gd name="connsiteX3" fmla="*/ 247703 w 433900"/>
              <a:gd name="connsiteY3" fmla="*/ 16204 h 90820"/>
              <a:gd name="connsiteX4" fmla="*/ 284216 w 433900"/>
              <a:gd name="connsiteY4" fmla="*/ 20966 h 90820"/>
              <a:gd name="connsiteX5" fmla="*/ 374703 w 433900"/>
              <a:gd name="connsiteY5" fmla="*/ 43191 h 90820"/>
              <a:gd name="connsiteX6" fmla="*/ 404866 w 433900"/>
              <a:gd name="connsiteY6" fmla="*/ 44779 h 90820"/>
              <a:gd name="connsiteX7" fmla="*/ 433441 w 433900"/>
              <a:gd name="connsiteY7" fmla="*/ 33666 h 90820"/>
              <a:gd name="connsiteX8" fmla="*/ 381053 w 433900"/>
              <a:gd name="connsiteY8" fmla="*/ 33666 h 90820"/>
              <a:gd name="connsiteX9" fmla="*/ 274691 w 433900"/>
              <a:gd name="connsiteY9" fmla="*/ 14616 h 90820"/>
              <a:gd name="connsiteX10" fmla="*/ 177853 w 433900"/>
              <a:gd name="connsiteY10" fmla="*/ 329 h 90820"/>
              <a:gd name="connsiteX11" fmla="*/ 104828 w 433900"/>
              <a:gd name="connsiteY11" fmla="*/ 28904 h 90820"/>
              <a:gd name="connsiteX12" fmla="*/ 53 w 433900"/>
              <a:gd name="connsiteY12" fmla="*/ 90816 h 9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3900" h="90820">
                <a:moveTo>
                  <a:pt x="53" y="90816"/>
                </a:moveTo>
                <a:cubicBezTo>
                  <a:pt x="2434" y="91345"/>
                  <a:pt x="87101" y="45837"/>
                  <a:pt x="119116" y="32079"/>
                </a:cubicBezTo>
                <a:cubicBezTo>
                  <a:pt x="151131" y="18321"/>
                  <a:pt x="170710" y="10912"/>
                  <a:pt x="192141" y="8266"/>
                </a:cubicBezTo>
                <a:cubicBezTo>
                  <a:pt x="213572" y="5620"/>
                  <a:pt x="232357" y="14087"/>
                  <a:pt x="247703" y="16204"/>
                </a:cubicBezTo>
                <a:cubicBezTo>
                  <a:pt x="263049" y="18321"/>
                  <a:pt x="263049" y="16468"/>
                  <a:pt x="284216" y="20966"/>
                </a:cubicBezTo>
                <a:cubicBezTo>
                  <a:pt x="305383" y="25464"/>
                  <a:pt x="354595" y="39222"/>
                  <a:pt x="374703" y="43191"/>
                </a:cubicBezTo>
                <a:cubicBezTo>
                  <a:pt x="394811" y="47160"/>
                  <a:pt x="395076" y="46366"/>
                  <a:pt x="404866" y="44779"/>
                </a:cubicBezTo>
                <a:cubicBezTo>
                  <a:pt x="414656" y="43191"/>
                  <a:pt x="437410" y="35518"/>
                  <a:pt x="433441" y="33666"/>
                </a:cubicBezTo>
                <a:cubicBezTo>
                  <a:pt x="429472" y="31814"/>
                  <a:pt x="407511" y="36841"/>
                  <a:pt x="381053" y="33666"/>
                </a:cubicBezTo>
                <a:cubicBezTo>
                  <a:pt x="354595" y="30491"/>
                  <a:pt x="308558" y="20172"/>
                  <a:pt x="274691" y="14616"/>
                </a:cubicBezTo>
                <a:cubicBezTo>
                  <a:pt x="240824" y="9060"/>
                  <a:pt x="206163" y="-2052"/>
                  <a:pt x="177853" y="329"/>
                </a:cubicBezTo>
                <a:cubicBezTo>
                  <a:pt x="149543" y="2710"/>
                  <a:pt x="133932" y="16469"/>
                  <a:pt x="104828" y="28904"/>
                </a:cubicBezTo>
                <a:cubicBezTo>
                  <a:pt x="75724" y="41339"/>
                  <a:pt x="-2328" y="90287"/>
                  <a:pt x="53" y="90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C87E35A8-D1E3-4CCB-8224-C88258F5E066}"/>
              </a:ext>
            </a:extLst>
          </p:cNvPr>
          <p:cNvSpPr/>
          <p:nvPr/>
        </p:nvSpPr>
        <p:spPr>
          <a:xfrm>
            <a:off x="4513246" y="3771044"/>
            <a:ext cx="233480" cy="83750"/>
          </a:xfrm>
          <a:custGeom>
            <a:avLst/>
            <a:gdLst>
              <a:gd name="connsiteX0" fmla="*/ 17 w 233480"/>
              <a:gd name="connsiteY0" fmla="*/ 856 h 83750"/>
              <a:gd name="connsiteX1" fmla="*/ 106379 w 233480"/>
              <a:gd name="connsiteY1" fmla="*/ 23081 h 83750"/>
              <a:gd name="connsiteX2" fmla="*/ 147654 w 233480"/>
              <a:gd name="connsiteY2" fmla="*/ 67531 h 83750"/>
              <a:gd name="connsiteX3" fmla="*/ 233379 w 233480"/>
              <a:gd name="connsiteY3" fmla="*/ 83406 h 83750"/>
              <a:gd name="connsiteX4" fmla="*/ 163529 w 233480"/>
              <a:gd name="connsiteY4" fmla="*/ 54831 h 83750"/>
              <a:gd name="connsiteX5" fmla="*/ 98442 w 233480"/>
              <a:gd name="connsiteY5" fmla="*/ 10381 h 83750"/>
              <a:gd name="connsiteX6" fmla="*/ 17 w 233480"/>
              <a:gd name="connsiteY6" fmla="*/ 856 h 8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" h="83750">
                <a:moveTo>
                  <a:pt x="17" y="856"/>
                </a:moveTo>
                <a:cubicBezTo>
                  <a:pt x="1340" y="2973"/>
                  <a:pt x="81773" y="11969"/>
                  <a:pt x="106379" y="23081"/>
                </a:cubicBezTo>
                <a:cubicBezTo>
                  <a:pt x="130985" y="34193"/>
                  <a:pt x="126487" y="57477"/>
                  <a:pt x="147654" y="67531"/>
                </a:cubicBezTo>
                <a:cubicBezTo>
                  <a:pt x="168821" y="77585"/>
                  <a:pt x="230733" y="85523"/>
                  <a:pt x="233379" y="83406"/>
                </a:cubicBezTo>
                <a:cubicBezTo>
                  <a:pt x="236025" y="81289"/>
                  <a:pt x="186019" y="67002"/>
                  <a:pt x="163529" y="54831"/>
                </a:cubicBezTo>
                <a:cubicBezTo>
                  <a:pt x="141039" y="42660"/>
                  <a:pt x="124371" y="20700"/>
                  <a:pt x="98442" y="10381"/>
                </a:cubicBezTo>
                <a:cubicBezTo>
                  <a:pt x="72513" y="62"/>
                  <a:pt x="-1306" y="-1261"/>
                  <a:pt x="17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2D9EE199-9CC7-401E-8A5B-39EDD6310FB3}"/>
              </a:ext>
            </a:extLst>
          </p:cNvPr>
          <p:cNvSpPr/>
          <p:nvPr/>
        </p:nvSpPr>
        <p:spPr>
          <a:xfrm>
            <a:off x="4080745" y="3793650"/>
            <a:ext cx="330209" cy="49759"/>
          </a:xfrm>
          <a:custGeom>
            <a:avLst/>
            <a:gdLst>
              <a:gd name="connsiteX0" fmla="*/ 718 w 330209"/>
              <a:gd name="connsiteY0" fmla="*/ 49688 h 49759"/>
              <a:gd name="connsiteX1" fmla="*/ 108668 w 330209"/>
              <a:gd name="connsiteY1" fmla="*/ 17938 h 49759"/>
              <a:gd name="connsiteX2" fmla="*/ 178518 w 330209"/>
              <a:gd name="connsiteY2" fmla="*/ 475 h 49759"/>
              <a:gd name="connsiteX3" fmla="*/ 329330 w 330209"/>
              <a:gd name="connsiteY3" fmla="*/ 5238 h 49759"/>
              <a:gd name="connsiteX4" fmla="*/ 237255 w 330209"/>
              <a:gd name="connsiteY4" fmla="*/ 8413 h 49759"/>
              <a:gd name="connsiteX5" fmla="*/ 165818 w 330209"/>
              <a:gd name="connsiteY5" fmla="*/ 8413 h 49759"/>
              <a:gd name="connsiteX6" fmla="*/ 718 w 330209"/>
              <a:gd name="connsiteY6" fmla="*/ 49688 h 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209" h="49759">
                <a:moveTo>
                  <a:pt x="718" y="49688"/>
                </a:moveTo>
                <a:cubicBezTo>
                  <a:pt x="-8807" y="51276"/>
                  <a:pt x="79035" y="26140"/>
                  <a:pt x="108668" y="17938"/>
                </a:cubicBezTo>
                <a:cubicBezTo>
                  <a:pt x="138301" y="9736"/>
                  <a:pt x="141741" y="2592"/>
                  <a:pt x="178518" y="475"/>
                </a:cubicBezTo>
                <a:cubicBezTo>
                  <a:pt x="215295" y="-1642"/>
                  <a:pt x="319541" y="3915"/>
                  <a:pt x="329330" y="5238"/>
                </a:cubicBezTo>
                <a:cubicBezTo>
                  <a:pt x="339119" y="6561"/>
                  <a:pt x="264507" y="7884"/>
                  <a:pt x="237255" y="8413"/>
                </a:cubicBezTo>
                <a:cubicBezTo>
                  <a:pt x="210003" y="8942"/>
                  <a:pt x="203918" y="740"/>
                  <a:pt x="165818" y="8413"/>
                </a:cubicBezTo>
                <a:cubicBezTo>
                  <a:pt x="127718" y="16086"/>
                  <a:pt x="10243" y="48100"/>
                  <a:pt x="718" y="49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624ECD4F-884B-433A-923D-FF03D7330663}"/>
              </a:ext>
            </a:extLst>
          </p:cNvPr>
          <p:cNvSpPr/>
          <p:nvPr/>
        </p:nvSpPr>
        <p:spPr>
          <a:xfrm>
            <a:off x="4389101" y="3793070"/>
            <a:ext cx="355947" cy="87983"/>
          </a:xfrm>
          <a:custGeom>
            <a:avLst/>
            <a:gdLst>
              <a:gd name="connsiteX0" fmla="*/ 337 w 355947"/>
              <a:gd name="connsiteY0" fmla="*/ 1055 h 87983"/>
              <a:gd name="connsiteX1" fmla="*/ 128924 w 355947"/>
              <a:gd name="connsiteY1" fmla="*/ 15343 h 87983"/>
              <a:gd name="connsiteX2" fmla="*/ 211474 w 355947"/>
              <a:gd name="connsiteY2" fmla="*/ 48680 h 87983"/>
              <a:gd name="connsiteX3" fmla="*/ 289262 w 355947"/>
              <a:gd name="connsiteY3" fmla="*/ 82018 h 87983"/>
              <a:gd name="connsiteX4" fmla="*/ 355937 w 355947"/>
              <a:gd name="connsiteY4" fmla="*/ 83605 h 87983"/>
              <a:gd name="connsiteX5" fmla="*/ 284499 w 355947"/>
              <a:gd name="connsiteY5" fmla="*/ 85193 h 87983"/>
              <a:gd name="connsiteX6" fmla="*/ 170199 w 355947"/>
              <a:gd name="connsiteY6" fmla="*/ 42330 h 87983"/>
              <a:gd name="connsiteX7" fmla="*/ 337 w 355947"/>
              <a:gd name="connsiteY7" fmla="*/ 1055 h 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947" h="87983">
                <a:moveTo>
                  <a:pt x="337" y="1055"/>
                </a:moveTo>
                <a:cubicBezTo>
                  <a:pt x="-6542" y="-3443"/>
                  <a:pt x="93735" y="7406"/>
                  <a:pt x="128924" y="15343"/>
                </a:cubicBezTo>
                <a:cubicBezTo>
                  <a:pt x="164113" y="23280"/>
                  <a:pt x="184751" y="37568"/>
                  <a:pt x="211474" y="48680"/>
                </a:cubicBezTo>
                <a:cubicBezTo>
                  <a:pt x="238197" y="59793"/>
                  <a:pt x="265185" y="76197"/>
                  <a:pt x="289262" y="82018"/>
                </a:cubicBezTo>
                <a:cubicBezTo>
                  <a:pt x="313339" y="87839"/>
                  <a:pt x="356731" y="83076"/>
                  <a:pt x="355937" y="83605"/>
                </a:cubicBezTo>
                <a:cubicBezTo>
                  <a:pt x="355143" y="84134"/>
                  <a:pt x="315455" y="92072"/>
                  <a:pt x="284499" y="85193"/>
                </a:cubicBezTo>
                <a:cubicBezTo>
                  <a:pt x="253543" y="78314"/>
                  <a:pt x="217295" y="54501"/>
                  <a:pt x="170199" y="42330"/>
                </a:cubicBezTo>
                <a:cubicBezTo>
                  <a:pt x="123103" y="30159"/>
                  <a:pt x="7216" y="5553"/>
                  <a:pt x="337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7A03A6ED-B70C-4FC4-B29C-BE28B895EACA}"/>
              </a:ext>
            </a:extLst>
          </p:cNvPr>
          <p:cNvSpPr/>
          <p:nvPr/>
        </p:nvSpPr>
        <p:spPr>
          <a:xfrm>
            <a:off x="4090967" y="3898900"/>
            <a:ext cx="383503" cy="57411"/>
          </a:xfrm>
          <a:custGeom>
            <a:avLst/>
            <a:gdLst>
              <a:gd name="connsiteX0" fmla="*/ 21 w 383503"/>
              <a:gd name="connsiteY0" fmla="*/ 0 h 57411"/>
              <a:gd name="connsiteX1" fmla="*/ 84158 w 383503"/>
              <a:gd name="connsiteY1" fmla="*/ 15875 h 57411"/>
              <a:gd name="connsiteX2" fmla="*/ 157183 w 383503"/>
              <a:gd name="connsiteY2" fmla="*/ 28575 h 57411"/>
              <a:gd name="connsiteX3" fmla="*/ 236558 w 383503"/>
              <a:gd name="connsiteY3" fmla="*/ 14288 h 57411"/>
              <a:gd name="connsiteX4" fmla="*/ 368321 w 383503"/>
              <a:gd name="connsiteY4" fmla="*/ 50800 h 57411"/>
              <a:gd name="connsiteX5" fmla="*/ 376258 w 383503"/>
              <a:gd name="connsiteY5" fmla="*/ 52388 h 57411"/>
              <a:gd name="connsiteX6" fmla="*/ 328633 w 383503"/>
              <a:gd name="connsiteY6" fmla="*/ 55563 h 57411"/>
              <a:gd name="connsiteX7" fmla="*/ 169883 w 383503"/>
              <a:gd name="connsiteY7" fmla="*/ 20638 h 57411"/>
              <a:gd name="connsiteX8" fmla="*/ 93683 w 383503"/>
              <a:gd name="connsiteY8" fmla="*/ 15875 h 57411"/>
              <a:gd name="connsiteX9" fmla="*/ 21 w 383503"/>
              <a:gd name="connsiteY9" fmla="*/ 0 h 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503" h="57411">
                <a:moveTo>
                  <a:pt x="21" y="0"/>
                </a:moveTo>
                <a:cubicBezTo>
                  <a:pt x="-1566" y="0"/>
                  <a:pt x="84158" y="15875"/>
                  <a:pt x="84158" y="15875"/>
                </a:cubicBezTo>
                <a:cubicBezTo>
                  <a:pt x="110352" y="20637"/>
                  <a:pt x="131783" y="28840"/>
                  <a:pt x="157183" y="28575"/>
                </a:cubicBezTo>
                <a:cubicBezTo>
                  <a:pt x="182583" y="28311"/>
                  <a:pt x="201368" y="10584"/>
                  <a:pt x="236558" y="14288"/>
                </a:cubicBezTo>
                <a:cubicBezTo>
                  <a:pt x="271748" y="17992"/>
                  <a:pt x="345038" y="44450"/>
                  <a:pt x="368321" y="50800"/>
                </a:cubicBezTo>
                <a:cubicBezTo>
                  <a:pt x="391604" y="57150"/>
                  <a:pt x="382873" y="51594"/>
                  <a:pt x="376258" y="52388"/>
                </a:cubicBezTo>
                <a:cubicBezTo>
                  <a:pt x="369643" y="53182"/>
                  <a:pt x="363029" y="60855"/>
                  <a:pt x="328633" y="55563"/>
                </a:cubicBezTo>
                <a:cubicBezTo>
                  <a:pt x="294237" y="50271"/>
                  <a:pt x="209041" y="27253"/>
                  <a:pt x="169883" y="20638"/>
                </a:cubicBezTo>
                <a:cubicBezTo>
                  <a:pt x="130725" y="14023"/>
                  <a:pt x="121993" y="20902"/>
                  <a:pt x="93683" y="15875"/>
                </a:cubicBezTo>
                <a:lnTo>
                  <a:pt x="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CA43E44E-4FE7-414D-99BF-1BBC9060F39B}"/>
              </a:ext>
            </a:extLst>
          </p:cNvPr>
          <p:cNvSpPr/>
          <p:nvPr/>
        </p:nvSpPr>
        <p:spPr>
          <a:xfrm>
            <a:off x="4439238" y="3879231"/>
            <a:ext cx="307559" cy="72783"/>
          </a:xfrm>
          <a:custGeom>
            <a:avLst/>
            <a:gdLst>
              <a:gd name="connsiteX0" fmla="*/ 307387 w 307559"/>
              <a:gd name="connsiteY0" fmla="*/ 619 h 72783"/>
              <a:gd name="connsiteX1" fmla="*/ 242300 w 307559"/>
              <a:gd name="connsiteY1" fmla="*/ 53007 h 72783"/>
              <a:gd name="connsiteX2" fmla="*/ 131175 w 307559"/>
              <a:gd name="connsiteY2" fmla="*/ 67294 h 72783"/>
              <a:gd name="connsiteX3" fmla="*/ 1000 w 307559"/>
              <a:gd name="connsiteY3" fmla="*/ 72057 h 72783"/>
              <a:gd name="connsiteX4" fmla="*/ 204200 w 307559"/>
              <a:gd name="connsiteY4" fmla="*/ 53007 h 72783"/>
              <a:gd name="connsiteX5" fmla="*/ 259762 w 307559"/>
              <a:gd name="connsiteY5" fmla="*/ 26019 h 72783"/>
              <a:gd name="connsiteX6" fmla="*/ 307387 w 307559"/>
              <a:gd name="connsiteY6" fmla="*/ 619 h 7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559" h="72783">
                <a:moveTo>
                  <a:pt x="307387" y="619"/>
                </a:moveTo>
                <a:cubicBezTo>
                  <a:pt x="304477" y="5117"/>
                  <a:pt x="271669" y="41895"/>
                  <a:pt x="242300" y="53007"/>
                </a:cubicBezTo>
                <a:cubicBezTo>
                  <a:pt x="212931" y="64119"/>
                  <a:pt x="171392" y="64119"/>
                  <a:pt x="131175" y="67294"/>
                </a:cubicBezTo>
                <a:cubicBezTo>
                  <a:pt x="90958" y="70469"/>
                  <a:pt x="-11171" y="74438"/>
                  <a:pt x="1000" y="72057"/>
                </a:cubicBezTo>
                <a:cubicBezTo>
                  <a:pt x="13171" y="69676"/>
                  <a:pt x="161073" y="60680"/>
                  <a:pt x="204200" y="53007"/>
                </a:cubicBezTo>
                <a:cubicBezTo>
                  <a:pt x="247327" y="45334"/>
                  <a:pt x="243887" y="34750"/>
                  <a:pt x="259762" y="26019"/>
                </a:cubicBezTo>
                <a:cubicBezTo>
                  <a:pt x="275637" y="17288"/>
                  <a:pt x="310297" y="-3879"/>
                  <a:pt x="307387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2CC33703-66D9-464C-A278-FE3A9F0B6F53}"/>
              </a:ext>
            </a:extLst>
          </p:cNvPr>
          <p:cNvSpPr/>
          <p:nvPr/>
        </p:nvSpPr>
        <p:spPr>
          <a:xfrm>
            <a:off x="4096123" y="3808357"/>
            <a:ext cx="131523" cy="74672"/>
          </a:xfrm>
          <a:custGeom>
            <a:avLst/>
            <a:gdLst>
              <a:gd name="connsiteX0" fmla="*/ 1215 w 131523"/>
              <a:gd name="connsiteY0" fmla="*/ 74668 h 74672"/>
              <a:gd name="connsiteX1" fmla="*/ 82177 w 131523"/>
              <a:gd name="connsiteY1" fmla="*/ 23868 h 74672"/>
              <a:gd name="connsiteX2" fmla="*/ 131390 w 131523"/>
              <a:gd name="connsiteY2" fmla="*/ 56 h 74672"/>
              <a:gd name="connsiteX3" fmla="*/ 67890 w 131523"/>
              <a:gd name="connsiteY3" fmla="*/ 17518 h 74672"/>
              <a:gd name="connsiteX4" fmla="*/ 36140 w 131523"/>
              <a:gd name="connsiteY4" fmla="*/ 27043 h 74672"/>
              <a:gd name="connsiteX5" fmla="*/ 1215 w 131523"/>
              <a:gd name="connsiteY5" fmla="*/ 74668 h 7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23" h="74672">
                <a:moveTo>
                  <a:pt x="1215" y="74668"/>
                </a:moveTo>
                <a:cubicBezTo>
                  <a:pt x="8888" y="74139"/>
                  <a:pt x="60481" y="36303"/>
                  <a:pt x="82177" y="23868"/>
                </a:cubicBezTo>
                <a:cubicBezTo>
                  <a:pt x="103873" y="11433"/>
                  <a:pt x="133771" y="1114"/>
                  <a:pt x="131390" y="56"/>
                </a:cubicBezTo>
                <a:cubicBezTo>
                  <a:pt x="129009" y="-1002"/>
                  <a:pt x="83765" y="13020"/>
                  <a:pt x="67890" y="17518"/>
                </a:cubicBezTo>
                <a:cubicBezTo>
                  <a:pt x="52015" y="22016"/>
                  <a:pt x="48046" y="21222"/>
                  <a:pt x="36140" y="27043"/>
                </a:cubicBezTo>
                <a:cubicBezTo>
                  <a:pt x="24234" y="32864"/>
                  <a:pt x="-6458" y="75197"/>
                  <a:pt x="1215" y="74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220F178A-C1A4-4002-A5A0-4EC7BF4D8D1A}"/>
              </a:ext>
            </a:extLst>
          </p:cNvPr>
          <p:cNvSpPr/>
          <p:nvPr/>
        </p:nvSpPr>
        <p:spPr>
          <a:xfrm>
            <a:off x="4410445" y="3835341"/>
            <a:ext cx="155769" cy="8989"/>
          </a:xfrm>
          <a:custGeom>
            <a:avLst/>
            <a:gdLst>
              <a:gd name="connsiteX0" fmla="*/ 1218 w 155769"/>
              <a:gd name="connsiteY0" fmla="*/ 7997 h 8989"/>
              <a:gd name="connsiteX1" fmla="*/ 153618 w 155769"/>
              <a:gd name="connsiteY1" fmla="*/ 7997 h 8989"/>
              <a:gd name="connsiteX2" fmla="*/ 85355 w 155769"/>
              <a:gd name="connsiteY2" fmla="*/ 59 h 8989"/>
              <a:gd name="connsiteX3" fmla="*/ 1218 w 155769"/>
              <a:gd name="connsiteY3" fmla="*/ 7997 h 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69" h="8989">
                <a:moveTo>
                  <a:pt x="1218" y="7997"/>
                </a:moveTo>
                <a:cubicBezTo>
                  <a:pt x="12595" y="9320"/>
                  <a:pt x="139595" y="9320"/>
                  <a:pt x="153618" y="7997"/>
                </a:cubicBezTo>
                <a:cubicBezTo>
                  <a:pt x="167641" y="6674"/>
                  <a:pt x="109432" y="853"/>
                  <a:pt x="85355" y="59"/>
                </a:cubicBezTo>
                <a:cubicBezTo>
                  <a:pt x="61278" y="-735"/>
                  <a:pt x="-10159" y="6674"/>
                  <a:pt x="1218" y="7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9C7C3D6F-EB03-4783-A7CE-07ECC0AA1F52}"/>
              </a:ext>
            </a:extLst>
          </p:cNvPr>
          <p:cNvSpPr/>
          <p:nvPr/>
        </p:nvSpPr>
        <p:spPr>
          <a:xfrm>
            <a:off x="4551351" y="3252708"/>
            <a:ext cx="136655" cy="255203"/>
          </a:xfrm>
          <a:custGeom>
            <a:avLst/>
            <a:gdLst>
              <a:gd name="connsiteX0" fmla="*/ 111137 w 136655"/>
              <a:gd name="connsiteY0" fmla="*/ 80 h 255203"/>
              <a:gd name="connsiteX1" fmla="*/ 134949 w 136655"/>
              <a:gd name="connsiteY1" fmla="*/ 157242 h 255203"/>
              <a:gd name="connsiteX2" fmla="*/ 131774 w 136655"/>
              <a:gd name="connsiteY2" fmla="*/ 211217 h 255203"/>
              <a:gd name="connsiteX3" fmla="*/ 107962 w 136655"/>
              <a:gd name="connsiteY3" fmla="*/ 238205 h 255203"/>
              <a:gd name="connsiteX4" fmla="*/ 73037 w 136655"/>
              <a:gd name="connsiteY4" fmla="*/ 254080 h 255203"/>
              <a:gd name="connsiteX5" fmla="*/ 49224 w 136655"/>
              <a:gd name="connsiteY5" fmla="*/ 249317 h 255203"/>
              <a:gd name="connsiteX6" fmla="*/ 12 w 136655"/>
              <a:gd name="connsiteY6" fmla="*/ 212805 h 255203"/>
              <a:gd name="connsiteX7" fmla="*/ 53987 w 136655"/>
              <a:gd name="connsiteY7" fmla="*/ 230267 h 255203"/>
              <a:gd name="connsiteX8" fmla="*/ 88912 w 136655"/>
              <a:gd name="connsiteY8" fmla="*/ 225505 h 255203"/>
              <a:gd name="connsiteX9" fmla="*/ 117487 w 136655"/>
              <a:gd name="connsiteY9" fmla="*/ 200105 h 255203"/>
              <a:gd name="connsiteX10" fmla="*/ 125424 w 136655"/>
              <a:gd name="connsiteY10" fmla="*/ 179467 h 255203"/>
              <a:gd name="connsiteX11" fmla="*/ 111137 w 136655"/>
              <a:gd name="connsiteY11" fmla="*/ 80 h 25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55" h="255203">
                <a:moveTo>
                  <a:pt x="111137" y="80"/>
                </a:moveTo>
                <a:cubicBezTo>
                  <a:pt x="112724" y="-3624"/>
                  <a:pt x="131509" y="122052"/>
                  <a:pt x="134949" y="157242"/>
                </a:cubicBezTo>
                <a:cubicBezTo>
                  <a:pt x="138389" y="192432"/>
                  <a:pt x="136272" y="197723"/>
                  <a:pt x="131774" y="211217"/>
                </a:cubicBezTo>
                <a:cubicBezTo>
                  <a:pt x="127276" y="224711"/>
                  <a:pt x="117751" y="231061"/>
                  <a:pt x="107962" y="238205"/>
                </a:cubicBezTo>
                <a:cubicBezTo>
                  <a:pt x="98173" y="245349"/>
                  <a:pt x="82826" y="252228"/>
                  <a:pt x="73037" y="254080"/>
                </a:cubicBezTo>
                <a:cubicBezTo>
                  <a:pt x="63248" y="255932"/>
                  <a:pt x="61395" y="256196"/>
                  <a:pt x="49224" y="249317"/>
                </a:cubicBezTo>
                <a:cubicBezTo>
                  <a:pt x="37053" y="242438"/>
                  <a:pt x="-782" y="215980"/>
                  <a:pt x="12" y="212805"/>
                </a:cubicBezTo>
                <a:cubicBezTo>
                  <a:pt x="806" y="209630"/>
                  <a:pt x="39170" y="228150"/>
                  <a:pt x="53987" y="230267"/>
                </a:cubicBezTo>
                <a:cubicBezTo>
                  <a:pt x="68804" y="232384"/>
                  <a:pt x="78329" y="230532"/>
                  <a:pt x="88912" y="225505"/>
                </a:cubicBezTo>
                <a:cubicBezTo>
                  <a:pt x="99495" y="220478"/>
                  <a:pt x="111402" y="207778"/>
                  <a:pt x="117487" y="200105"/>
                </a:cubicBezTo>
                <a:cubicBezTo>
                  <a:pt x="123572" y="192432"/>
                  <a:pt x="125953" y="208571"/>
                  <a:pt x="125424" y="179467"/>
                </a:cubicBezTo>
                <a:cubicBezTo>
                  <a:pt x="124895" y="150363"/>
                  <a:pt x="109550" y="3784"/>
                  <a:pt x="111137" y="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B408B38E-3CCC-483E-871D-49836732FC51}"/>
              </a:ext>
            </a:extLst>
          </p:cNvPr>
          <p:cNvSpPr/>
          <p:nvPr/>
        </p:nvSpPr>
        <p:spPr>
          <a:xfrm>
            <a:off x="4191175" y="3126171"/>
            <a:ext cx="136859" cy="349348"/>
          </a:xfrm>
          <a:custGeom>
            <a:avLst/>
            <a:gdLst>
              <a:gd name="connsiteX0" fmla="*/ 134763 w 136859"/>
              <a:gd name="connsiteY0" fmla="*/ 2792 h 349348"/>
              <a:gd name="connsiteX1" fmla="*/ 118888 w 136859"/>
              <a:gd name="connsiteY1" fmla="*/ 94867 h 349348"/>
              <a:gd name="connsiteX2" fmla="*/ 39513 w 136859"/>
              <a:gd name="connsiteY2" fmla="*/ 186942 h 349348"/>
              <a:gd name="connsiteX3" fmla="*/ 23638 w 136859"/>
              <a:gd name="connsiteY3" fmla="*/ 247267 h 349348"/>
              <a:gd name="connsiteX4" fmla="*/ 83963 w 136859"/>
              <a:gd name="connsiteY4" fmla="*/ 331404 h 349348"/>
              <a:gd name="connsiteX5" fmla="*/ 76025 w 136859"/>
              <a:gd name="connsiteY5" fmla="*/ 337754 h 349348"/>
              <a:gd name="connsiteX6" fmla="*/ 52213 w 136859"/>
              <a:gd name="connsiteY6" fmla="*/ 348867 h 349348"/>
              <a:gd name="connsiteX7" fmla="*/ 9350 w 136859"/>
              <a:gd name="connsiteY7" fmla="*/ 320292 h 349348"/>
              <a:gd name="connsiteX8" fmla="*/ 1413 w 136859"/>
              <a:gd name="connsiteY8" fmla="*/ 258379 h 349348"/>
              <a:gd name="connsiteX9" fmla="*/ 29988 w 136859"/>
              <a:gd name="connsiteY9" fmla="*/ 190117 h 349348"/>
              <a:gd name="connsiteX10" fmla="*/ 98250 w 136859"/>
              <a:gd name="connsiteY10" fmla="*/ 82167 h 349348"/>
              <a:gd name="connsiteX11" fmla="*/ 85550 w 136859"/>
              <a:gd name="connsiteY11" fmla="*/ 28192 h 349348"/>
              <a:gd name="connsiteX12" fmla="*/ 134763 w 136859"/>
              <a:gd name="connsiteY12" fmla="*/ 2792 h 34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59" h="349348">
                <a:moveTo>
                  <a:pt x="134763" y="2792"/>
                </a:moveTo>
                <a:cubicBezTo>
                  <a:pt x="140319" y="13905"/>
                  <a:pt x="134763" y="64175"/>
                  <a:pt x="118888" y="94867"/>
                </a:cubicBezTo>
                <a:cubicBezTo>
                  <a:pt x="103013" y="125559"/>
                  <a:pt x="55388" y="161542"/>
                  <a:pt x="39513" y="186942"/>
                </a:cubicBezTo>
                <a:cubicBezTo>
                  <a:pt x="23638" y="212342"/>
                  <a:pt x="16230" y="223190"/>
                  <a:pt x="23638" y="247267"/>
                </a:cubicBezTo>
                <a:cubicBezTo>
                  <a:pt x="31046" y="271344"/>
                  <a:pt x="83963" y="331404"/>
                  <a:pt x="83963" y="331404"/>
                </a:cubicBezTo>
                <a:cubicBezTo>
                  <a:pt x="92694" y="346485"/>
                  <a:pt x="81317" y="334844"/>
                  <a:pt x="76025" y="337754"/>
                </a:cubicBezTo>
                <a:cubicBezTo>
                  <a:pt x="70733" y="340664"/>
                  <a:pt x="63326" y="351777"/>
                  <a:pt x="52213" y="348867"/>
                </a:cubicBezTo>
                <a:cubicBezTo>
                  <a:pt x="41100" y="345957"/>
                  <a:pt x="17817" y="335373"/>
                  <a:pt x="9350" y="320292"/>
                </a:cubicBezTo>
                <a:cubicBezTo>
                  <a:pt x="883" y="305211"/>
                  <a:pt x="-2027" y="280075"/>
                  <a:pt x="1413" y="258379"/>
                </a:cubicBezTo>
                <a:cubicBezTo>
                  <a:pt x="4853" y="236683"/>
                  <a:pt x="13849" y="219486"/>
                  <a:pt x="29988" y="190117"/>
                </a:cubicBezTo>
                <a:cubicBezTo>
                  <a:pt x="46127" y="160748"/>
                  <a:pt x="88990" y="109155"/>
                  <a:pt x="98250" y="82167"/>
                </a:cubicBezTo>
                <a:cubicBezTo>
                  <a:pt x="107510" y="55180"/>
                  <a:pt x="81846" y="39834"/>
                  <a:pt x="85550" y="28192"/>
                </a:cubicBezTo>
                <a:cubicBezTo>
                  <a:pt x="89254" y="16550"/>
                  <a:pt x="129207" y="-8321"/>
                  <a:pt x="134763" y="27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0C543EA5-3F58-427E-ACFB-444A405A9903}"/>
              </a:ext>
            </a:extLst>
          </p:cNvPr>
          <p:cNvSpPr/>
          <p:nvPr/>
        </p:nvSpPr>
        <p:spPr>
          <a:xfrm>
            <a:off x="4129546" y="3425100"/>
            <a:ext cx="55226" cy="83368"/>
          </a:xfrm>
          <a:custGeom>
            <a:avLst/>
            <a:gdLst>
              <a:gd name="connsiteX0" fmla="*/ 55104 w 55226"/>
              <a:gd name="connsiteY0" fmla="*/ 725 h 83368"/>
              <a:gd name="connsiteX1" fmla="*/ 15417 w 55226"/>
              <a:gd name="connsiteY1" fmla="*/ 45175 h 83368"/>
              <a:gd name="connsiteX2" fmla="*/ 1129 w 55226"/>
              <a:gd name="connsiteY2" fmla="*/ 83275 h 83368"/>
              <a:gd name="connsiteX3" fmla="*/ 55104 w 55226"/>
              <a:gd name="connsiteY3" fmla="*/ 725 h 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26" h="83368">
                <a:moveTo>
                  <a:pt x="55104" y="725"/>
                </a:moveTo>
                <a:cubicBezTo>
                  <a:pt x="57485" y="-5625"/>
                  <a:pt x="24413" y="31417"/>
                  <a:pt x="15417" y="45175"/>
                </a:cubicBezTo>
                <a:cubicBezTo>
                  <a:pt x="6421" y="58933"/>
                  <a:pt x="-3369" y="85127"/>
                  <a:pt x="1129" y="83275"/>
                </a:cubicBezTo>
                <a:cubicBezTo>
                  <a:pt x="5627" y="81423"/>
                  <a:pt x="52723" y="7075"/>
                  <a:pt x="55104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6B2461E0-1BA3-4A1A-A252-B0C7AA1C1536}"/>
              </a:ext>
            </a:extLst>
          </p:cNvPr>
          <p:cNvSpPr/>
          <p:nvPr/>
        </p:nvSpPr>
        <p:spPr>
          <a:xfrm>
            <a:off x="4084575" y="2992127"/>
            <a:ext cx="163641" cy="142002"/>
          </a:xfrm>
          <a:custGeom>
            <a:avLst/>
            <a:gdLst>
              <a:gd name="connsiteX0" fmla="*/ 163575 w 163641"/>
              <a:gd name="connsiteY0" fmla="*/ 311 h 142002"/>
              <a:gd name="connsiteX1" fmla="*/ 103250 w 163641"/>
              <a:gd name="connsiteY1" fmla="*/ 52698 h 142002"/>
              <a:gd name="connsiteX2" fmla="*/ 63 w 163641"/>
              <a:gd name="connsiteY2" fmla="*/ 141598 h 142002"/>
              <a:gd name="connsiteX3" fmla="*/ 88963 w 163641"/>
              <a:gd name="connsiteY3" fmla="*/ 82861 h 142002"/>
              <a:gd name="connsiteX4" fmla="*/ 163575 w 163641"/>
              <a:gd name="connsiteY4" fmla="*/ 311 h 14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41" h="142002">
                <a:moveTo>
                  <a:pt x="163575" y="311"/>
                </a:moveTo>
                <a:cubicBezTo>
                  <a:pt x="165956" y="-4716"/>
                  <a:pt x="103250" y="52698"/>
                  <a:pt x="103250" y="52698"/>
                </a:cubicBezTo>
                <a:cubicBezTo>
                  <a:pt x="75998" y="76246"/>
                  <a:pt x="2444" y="136571"/>
                  <a:pt x="63" y="141598"/>
                </a:cubicBezTo>
                <a:cubicBezTo>
                  <a:pt x="-2318" y="146625"/>
                  <a:pt x="62505" y="103499"/>
                  <a:pt x="88963" y="82861"/>
                </a:cubicBezTo>
                <a:cubicBezTo>
                  <a:pt x="115421" y="62223"/>
                  <a:pt x="161194" y="5338"/>
                  <a:pt x="163575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6D47AC4C-AF9F-4A39-A0A8-46725449C6D1}"/>
              </a:ext>
            </a:extLst>
          </p:cNvPr>
          <p:cNvSpPr/>
          <p:nvPr/>
        </p:nvSpPr>
        <p:spPr>
          <a:xfrm>
            <a:off x="4564377" y="2911424"/>
            <a:ext cx="81090" cy="317465"/>
          </a:xfrm>
          <a:custGeom>
            <a:avLst/>
            <a:gdLst>
              <a:gd name="connsiteX0" fmla="*/ 17148 w 81090"/>
              <a:gd name="connsiteY0" fmla="*/ 51 h 317465"/>
              <a:gd name="connsiteX1" fmla="*/ 18736 w 81090"/>
              <a:gd name="connsiteY1" fmla="*/ 88951 h 317465"/>
              <a:gd name="connsiteX2" fmla="*/ 80648 w 81090"/>
              <a:gd name="connsiteY2" fmla="*/ 160389 h 317465"/>
              <a:gd name="connsiteX3" fmla="*/ 47311 w 81090"/>
              <a:gd name="connsiteY3" fmla="*/ 314376 h 317465"/>
              <a:gd name="connsiteX4" fmla="*/ 63186 w 81090"/>
              <a:gd name="connsiteY4" fmla="*/ 255639 h 317465"/>
              <a:gd name="connsiteX5" fmla="*/ 45723 w 81090"/>
              <a:gd name="connsiteY5" fmla="*/ 161976 h 317465"/>
              <a:gd name="connsiteX6" fmla="*/ 1273 w 81090"/>
              <a:gd name="connsiteY6" fmla="*/ 101651 h 317465"/>
              <a:gd name="connsiteX7" fmla="*/ 17148 w 81090"/>
              <a:gd name="connsiteY7" fmla="*/ 51 h 3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90" h="317465">
                <a:moveTo>
                  <a:pt x="17148" y="51"/>
                </a:moveTo>
                <a:cubicBezTo>
                  <a:pt x="20058" y="-2066"/>
                  <a:pt x="8153" y="62228"/>
                  <a:pt x="18736" y="88951"/>
                </a:cubicBezTo>
                <a:cubicBezTo>
                  <a:pt x="29319" y="115674"/>
                  <a:pt x="75886" y="122818"/>
                  <a:pt x="80648" y="160389"/>
                </a:cubicBezTo>
                <a:cubicBezTo>
                  <a:pt x="85410" y="197960"/>
                  <a:pt x="50221" y="298501"/>
                  <a:pt x="47311" y="314376"/>
                </a:cubicBezTo>
                <a:cubicBezTo>
                  <a:pt x="44401" y="330251"/>
                  <a:pt x="63451" y="281039"/>
                  <a:pt x="63186" y="255639"/>
                </a:cubicBezTo>
                <a:cubicBezTo>
                  <a:pt x="62921" y="230239"/>
                  <a:pt x="56042" y="187641"/>
                  <a:pt x="45723" y="161976"/>
                </a:cubicBezTo>
                <a:cubicBezTo>
                  <a:pt x="35404" y="136311"/>
                  <a:pt x="7623" y="124405"/>
                  <a:pt x="1273" y="101651"/>
                </a:cubicBezTo>
                <a:cubicBezTo>
                  <a:pt x="-5077" y="78897"/>
                  <a:pt x="14238" y="2168"/>
                  <a:pt x="17148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C93B19B0-FDDE-48D8-9663-71E960B776FC}"/>
              </a:ext>
            </a:extLst>
          </p:cNvPr>
          <p:cNvSpPr/>
          <p:nvPr/>
        </p:nvSpPr>
        <p:spPr>
          <a:xfrm>
            <a:off x="4669270" y="2850886"/>
            <a:ext cx="113435" cy="89815"/>
          </a:xfrm>
          <a:custGeom>
            <a:avLst/>
            <a:gdLst>
              <a:gd name="connsiteX0" fmla="*/ 112280 w 113435"/>
              <a:gd name="connsiteY0" fmla="*/ 264 h 89815"/>
              <a:gd name="connsiteX1" fmla="*/ 1155 w 113435"/>
              <a:gd name="connsiteY1" fmla="*/ 87577 h 89815"/>
              <a:gd name="connsiteX2" fmla="*/ 56718 w 113435"/>
              <a:gd name="connsiteY2" fmla="*/ 60589 h 89815"/>
              <a:gd name="connsiteX3" fmla="*/ 112280 w 113435"/>
              <a:gd name="connsiteY3" fmla="*/ 264 h 8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35" h="89815">
                <a:moveTo>
                  <a:pt x="112280" y="264"/>
                </a:moveTo>
                <a:cubicBezTo>
                  <a:pt x="103019" y="4762"/>
                  <a:pt x="10415" y="77523"/>
                  <a:pt x="1155" y="87577"/>
                </a:cubicBezTo>
                <a:cubicBezTo>
                  <a:pt x="-8105" y="97631"/>
                  <a:pt x="40843" y="71172"/>
                  <a:pt x="56718" y="60589"/>
                </a:cubicBezTo>
                <a:cubicBezTo>
                  <a:pt x="72593" y="50006"/>
                  <a:pt x="121541" y="-4234"/>
                  <a:pt x="112280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FB590B33-1245-4B40-952C-E599D9ED409E}"/>
              </a:ext>
            </a:extLst>
          </p:cNvPr>
          <p:cNvSpPr/>
          <p:nvPr/>
        </p:nvSpPr>
        <p:spPr>
          <a:xfrm>
            <a:off x="3849252" y="3012376"/>
            <a:ext cx="321167" cy="75493"/>
          </a:xfrm>
          <a:custGeom>
            <a:avLst/>
            <a:gdLst>
              <a:gd name="connsiteX0" fmla="*/ 321111 w 321167"/>
              <a:gd name="connsiteY0" fmla="*/ 699 h 75493"/>
              <a:gd name="connsiteX1" fmla="*/ 92511 w 321167"/>
              <a:gd name="connsiteY1" fmla="*/ 16574 h 75493"/>
              <a:gd name="connsiteX2" fmla="*/ 436 w 321167"/>
              <a:gd name="connsiteY2" fmla="*/ 75312 h 75493"/>
              <a:gd name="connsiteX3" fmla="*/ 70286 w 321167"/>
              <a:gd name="connsiteY3" fmla="*/ 34037 h 75493"/>
              <a:gd name="connsiteX4" fmla="*/ 321111 w 321167"/>
              <a:gd name="connsiteY4" fmla="*/ 699 h 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67" h="75493">
                <a:moveTo>
                  <a:pt x="321111" y="699"/>
                </a:moveTo>
                <a:cubicBezTo>
                  <a:pt x="324815" y="-2212"/>
                  <a:pt x="145957" y="4139"/>
                  <a:pt x="92511" y="16574"/>
                </a:cubicBezTo>
                <a:cubicBezTo>
                  <a:pt x="39065" y="29009"/>
                  <a:pt x="4140" y="72402"/>
                  <a:pt x="436" y="75312"/>
                </a:cubicBezTo>
                <a:cubicBezTo>
                  <a:pt x="-3268" y="78223"/>
                  <a:pt x="16311" y="45414"/>
                  <a:pt x="70286" y="34037"/>
                </a:cubicBezTo>
                <a:cubicBezTo>
                  <a:pt x="124261" y="22660"/>
                  <a:pt x="317407" y="3610"/>
                  <a:pt x="321111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D3DB734D-D86E-442C-97ED-E1C00C163AAC}"/>
              </a:ext>
            </a:extLst>
          </p:cNvPr>
          <p:cNvSpPr/>
          <p:nvPr/>
        </p:nvSpPr>
        <p:spPr>
          <a:xfrm>
            <a:off x="4275069" y="4014715"/>
            <a:ext cx="295549" cy="38674"/>
          </a:xfrm>
          <a:custGeom>
            <a:avLst/>
            <a:gdLst>
              <a:gd name="connsiteX0" fmla="*/ 69 w 295549"/>
              <a:gd name="connsiteY0" fmla="*/ 73 h 38674"/>
              <a:gd name="connsiteX1" fmla="*/ 139769 w 295549"/>
              <a:gd name="connsiteY1" fmla="*/ 38173 h 38674"/>
              <a:gd name="connsiteX2" fmla="*/ 293756 w 295549"/>
              <a:gd name="connsiteY2" fmla="*/ 22298 h 38674"/>
              <a:gd name="connsiteX3" fmla="*/ 217556 w 295549"/>
              <a:gd name="connsiteY3" fmla="*/ 28648 h 38674"/>
              <a:gd name="connsiteX4" fmla="*/ 122306 w 295549"/>
              <a:gd name="connsiteY4" fmla="*/ 28648 h 38674"/>
              <a:gd name="connsiteX5" fmla="*/ 69 w 295549"/>
              <a:gd name="connsiteY5" fmla="*/ 73 h 3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49" h="38674">
                <a:moveTo>
                  <a:pt x="69" y="73"/>
                </a:moveTo>
                <a:cubicBezTo>
                  <a:pt x="2979" y="1660"/>
                  <a:pt x="90821" y="34469"/>
                  <a:pt x="139769" y="38173"/>
                </a:cubicBezTo>
                <a:cubicBezTo>
                  <a:pt x="188717" y="41877"/>
                  <a:pt x="280792" y="23885"/>
                  <a:pt x="293756" y="22298"/>
                </a:cubicBezTo>
                <a:cubicBezTo>
                  <a:pt x="306720" y="20711"/>
                  <a:pt x="246131" y="27590"/>
                  <a:pt x="217556" y="28648"/>
                </a:cubicBezTo>
                <a:cubicBezTo>
                  <a:pt x="188981" y="29706"/>
                  <a:pt x="158025" y="34204"/>
                  <a:pt x="122306" y="28648"/>
                </a:cubicBezTo>
                <a:cubicBezTo>
                  <a:pt x="86587" y="23092"/>
                  <a:pt x="-2841" y="-1514"/>
                  <a:pt x="6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269492B2-3C79-45D1-846F-3D4E8E3BDDFA}"/>
              </a:ext>
            </a:extLst>
          </p:cNvPr>
          <p:cNvSpPr/>
          <p:nvPr/>
        </p:nvSpPr>
        <p:spPr>
          <a:xfrm>
            <a:off x="4390434" y="3428807"/>
            <a:ext cx="24494" cy="101708"/>
          </a:xfrm>
          <a:custGeom>
            <a:avLst/>
            <a:gdLst>
              <a:gd name="connsiteX0" fmla="*/ 24404 w 24494"/>
              <a:gd name="connsiteY0" fmla="*/ 193 h 101708"/>
              <a:gd name="connsiteX1" fmla="*/ 591 w 24494"/>
              <a:gd name="connsiteY1" fmla="*/ 98618 h 101708"/>
              <a:gd name="connsiteX2" fmla="*/ 8529 w 24494"/>
              <a:gd name="connsiteY2" fmla="*/ 73218 h 101708"/>
              <a:gd name="connsiteX3" fmla="*/ 24404 w 24494"/>
              <a:gd name="connsiteY3" fmla="*/ 193 h 10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" h="101708">
                <a:moveTo>
                  <a:pt x="24404" y="193"/>
                </a:moveTo>
                <a:cubicBezTo>
                  <a:pt x="23081" y="4426"/>
                  <a:pt x="3237" y="86447"/>
                  <a:pt x="591" y="98618"/>
                </a:cubicBezTo>
                <a:cubicBezTo>
                  <a:pt x="-2055" y="110789"/>
                  <a:pt x="4825" y="83801"/>
                  <a:pt x="8529" y="73218"/>
                </a:cubicBezTo>
                <a:cubicBezTo>
                  <a:pt x="12233" y="62635"/>
                  <a:pt x="25727" y="-4040"/>
                  <a:pt x="24404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CC9DF2CA-F29C-4245-B46D-983FF66F7472}"/>
              </a:ext>
            </a:extLst>
          </p:cNvPr>
          <p:cNvSpPr/>
          <p:nvPr/>
        </p:nvSpPr>
        <p:spPr>
          <a:xfrm>
            <a:off x="4460812" y="3460303"/>
            <a:ext cx="27061" cy="94181"/>
          </a:xfrm>
          <a:custGeom>
            <a:avLst/>
            <a:gdLst>
              <a:gd name="connsiteX0" fmla="*/ 1651 w 27061"/>
              <a:gd name="connsiteY0" fmla="*/ 447 h 94181"/>
              <a:gd name="connsiteX1" fmla="*/ 27051 w 27061"/>
              <a:gd name="connsiteY1" fmla="*/ 92522 h 94181"/>
              <a:gd name="connsiteX2" fmla="*/ 4826 w 27061"/>
              <a:gd name="connsiteY2" fmla="*/ 57597 h 94181"/>
              <a:gd name="connsiteX3" fmla="*/ 1651 w 27061"/>
              <a:gd name="connsiteY3" fmla="*/ 447 h 9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1" h="94181">
                <a:moveTo>
                  <a:pt x="1651" y="447"/>
                </a:moveTo>
                <a:cubicBezTo>
                  <a:pt x="5355" y="6268"/>
                  <a:pt x="26522" y="82997"/>
                  <a:pt x="27051" y="92522"/>
                </a:cubicBezTo>
                <a:cubicBezTo>
                  <a:pt x="27580" y="102047"/>
                  <a:pt x="8530" y="67916"/>
                  <a:pt x="4826" y="57597"/>
                </a:cubicBezTo>
                <a:cubicBezTo>
                  <a:pt x="1122" y="47278"/>
                  <a:pt x="-2053" y="-5374"/>
                  <a:pt x="165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F5F34FE1-D115-4E04-B997-3B7F11BBC4ED}"/>
              </a:ext>
            </a:extLst>
          </p:cNvPr>
          <p:cNvSpPr/>
          <p:nvPr/>
        </p:nvSpPr>
        <p:spPr>
          <a:xfrm>
            <a:off x="4473547" y="1968642"/>
            <a:ext cx="775136" cy="435786"/>
          </a:xfrm>
          <a:custGeom>
            <a:avLst/>
            <a:gdLst>
              <a:gd name="connsiteX0" fmla="*/ 28 w 775136"/>
              <a:gd name="connsiteY0" fmla="*/ 1446 h 435786"/>
              <a:gd name="connsiteX1" fmla="*/ 298478 w 775136"/>
              <a:gd name="connsiteY1" fmla="*/ 14146 h 435786"/>
              <a:gd name="connsiteX2" fmla="*/ 492153 w 775136"/>
              <a:gd name="connsiteY2" fmla="*/ 85583 h 435786"/>
              <a:gd name="connsiteX3" fmla="*/ 587403 w 775136"/>
              <a:gd name="connsiteY3" fmla="*/ 157021 h 435786"/>
              <a:gd name="connsiteX4" fmla="*/ 774728 w 775136"/>
              <a:gd name="connsiteY4" fmla="*/ 434833 h 435786"/>
              <a:gd name="connsiteX5" fmla="*/ 635028 w 775136"/>
              <a:gd name="connsiteY5" fmla="*/ 244333 h 435786"/>
              <a:gd name="connsiteX6" fmla="*/ 549303 w 775136"/>
              <a:gd name="connsiteY6" fmla="*/ 141146 h 435786"/>
              <a:gd name="connsiteX7" fmla="*/ 315941 w 775136"/>
              <a:gd name="connsiteY7" fmla="*/ 34783 h 435786"/>
              <a:gd name="connsiteX8" fmla="*/ 28 w 775136"/>
              <a:gd name="connsiteY8" fmla="*/ 1446 h 4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36" h="435786">
                <a:moveTo>
                  <a:pt x="28" y="1446"/>
                </a:moveTo>
                <a:cubicBezTo>
                  <a:pt x="-2883" y="-1994"/>
                  <a:pt x="216457" y="123"/>
                  <a:pt x="298478" y="14146"/>
                </a:cubicBezTo>
                <a:cubicBezTo>
                  <a:pt x="380499" y="28169"/>
                  <a:pt x="443999" y="61771"/>
                  <a:pt x="492153" y="85583"/>
                </a:cubicBezTo>
                <a:cubicBezTo>
                  <a:pt x="540307" y="109395"/>
                  <a:pt x="540307" y="98813"/>
                  <a:pt x="587403" y="157021"/>
                </a:cubicBezTo>
                <a:cubicBezTo>
                  <a:pt x="634499" y="215229"/>
                  <a:pt x="766790" y="420281"/>
                  <a:pt x="774728" y="434833"/>
                </a:cubicBezTo>
                <a:cubicBezTo>
                  <a:pt x="782666" y="449385"/>
                  <a:pt x="672599" y="293281"/>
                  <a:pt x="635028" y="244333"/>
                </a:cubicBezTo>
                <a:cubicBezTo>
                  <a:pt x="597457" y="195385"/>
                  <a:pt x="602484" y="176071"/>
                  <a:pt x="549303" y="141146"/>
                </a:cubicBezTo>
                <a:cubicBezTo>
                  <a:pt x="496122" y="106221"/>
                  <a:pt x="401137" y="57008"/>
                  <a:pt x="315941" y="34783"/>
                </a:cubicBezTo>
                <a:cubicBezTo>
                  <a:pt x="230745" y="12558"/>
                  <a:pt x="2939" y="4886"/>
                  <a:pt x="28" y="1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27378A9B-9268-4C3A-AE7C-0561B5DE8EAA}"/>
              </a:ext>
            </a:extLst>
          </p:cNvPr>
          <p:cNvSpPr/>
          <p:nvPr/>
        </p:nvSpPr>
        <p:spPr>
          <a:xfrm>
            <a:off x="3780429" y="1944876"/>
            <a:ext cx="705532" cy="306933"/>
          </a:xfrm>
          <a:custGeom>
            <a:avLst/>
            <a:gdLst>
              <a:gd name="connsiteX0" fmla="*/ 702671 w 705532"/>
              <a:gd name="connsiteY0" fmla="*/ 36324 h 306933"/>
              <a:gd name="connsiteX1" fmla="*/ 529634 w 705532"/>
              <a:gd name="connsiteY1" fmla="*/ 6162 h 306933"/>
              <a:gd name="connsiteX2" fmla="*/ 305796 w 705532"/>
              <a:gd name="connsiteY2" fmla="*/ 52199 h 306933"/>
              <a:gd name="connsiteX3" fmla="*/ 4171 w 705532"/>
              <a:gd name="connsiteY3" fmla="*/ 304612 h 306933"/>
              <a:gd name="connsiteX4" fmla="*/ 147046 w 705532"/>
              <a:gd name="connsiteY4" fmla="*/ 168087 h 306933"/>
              <a:gd name="connsiteX5" fmla="*/ 386759 w 705532"/>
              <a:gd name="connsiteY5" fmla="*/ 6162 h 306933"/>
              <a:gd name="connsiteX6" fmla="*/ 702671 w 705532"/>
              <a:gd name="connsiteY6" fmla="*/ 36324 h 3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532" h="306933">
                <a:moveTo>
                  <a:pt x="702671" y="36324"/>
                </a:moveTo>
                <a:cubicBezTo>
                  <a:pt x="726483" y="36324"/>
                  <a:pt x="595780" y="3516"/>
                  <a:pt x="529634" y="6162"/>
                </a:cubicBezTo>
                <a:cubicBezTo>
                  <a:pt x="463488" y="8808"/>
                  <a:pt x="393373" y="2457"/>
                  <a:pt x="305796" y="52199"/>
                </a:cubicBezTo>
                <a:cubicBezTo>
                  <a:pt x="218219" y="101941"/>
                  <a:pt x="30629" y="285297"/>
                  <a:pt x="4171" y="304612"/>
                </a:cubicBezTo>
                <a:cubicBezTo>
                  <a:pt x="-22287" y="323927"/>
                  <a:pt x="83281" y="217829"/>
                  <a:pt x="147046" y="168087"/>
                </a:cubicBezTo>
                <a:cubicBezTo>
                  <a:pt x="210811" y="118345"/>
                  <a:pt x="294684" y="30239"/>
                  <a:pt x="386759" y="6162"/>
                </a:cubicBezTo>
                <a:cubicBezTo>
                  <a:pt x="478834" y="-17915"/>
                  <a:pt x="678859" y="36324"/>
                  <a:pt x="702671" y="36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2EB6385B-C0AC-4D7D-9972-39940B77D45B}"/>
              </a:ext>
            </a:extLst>
          </p:cNvPr>
          <p:cNvSpPr/>
          <p:nvPr/>
        </p:nvSpPr>
        <p:spPr>
          <a:xfrm>
            <a:off x="3543644" y="2251910"/>
            <a:ext cx="242892" cy="580370"/>
          </a:xfrm>
          <a:custGeom>
            <a:avLst/>
            <a:gdLst>
              <a:gd name="connsiteX0" fmla="*/ 239369 w 242892"/>
              <a:gd name="connsiteY0" fmla="*/ 3928 h 580370"/>
              <a:gd name="connsiteX1" fmla="*/ 180631 w 242892"/>
              <a:gd name="connsiteY1" fmla="*/ 149978 h 580370"/>
              <a:gd name="connsiteX2" fmla="*/ 123481 w 242892"/>
              <a:gd name="connsiteY2" fmla="*/ 254753 h 580370"/>
              <a:gd name="connsiteX3" fmla="*/ 4419 w 242892"/>
              <a:gd name="connsiteY3" fmla="*/ 567490 h 580370"/>
              <a:gd name="connsiteX4" fmla="*/ 29819 w 242892"/>
              <a:gd name="connsiteY4" fmla="*/ 500815 h 580370"/>
              <a:gd name="connsiteX5" fmla="*/ 71094 w 242892"/>
              <a:gd name="connsiteY5" fmla="*/ 319840 h 580370"/>
              <a:gd name="connsiteX6" fmla="*/ 239369 w 242892"/>
              <a:gd name="connsiteY6" fmla="*/ 3928 h 58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92" h="580370">
                <a:moveTo>
                  <a:pt x="239369" y="3928"/>
                </a:moveTo>
                <a:cubicBezTo>
                  <a:pt x="257625" y="-24382"/>
                  <a:pt x="199946" y="108174"/>
                  <a:pt x="180631" y="149978"/>
                </a:cubicBezTo>
                <a:cubicBezTo>
                  <a:pt x="161316" y="191782"/>
                  <a:pt x="152850" y="185168"/>
                  <a:pt x="123481" y="254753"/>
                </a:cubicBezTo>
                <a:cubicBezTo>
                  <a:pt x="94112" y="324338"/>
                  <a:pt x="20029" y="526480"/>
                  <a:pt x="4419" y="567490"/>
                </a:cubicBezTo>
                <a:cubicBezTo>
                  <a:pt x="-11191" y="608500"/>
                  <a:pt x="18707" y="542090"/>
                  <a:pt x="29819" y="500815"/>
                </a:cubicBezTo>
                <a:cubicBezTo>
                  <a:pt x="40931" y="459540"/>
                  <a:pt x="36434" y="401332"/>
                  <a:pt x="71094" y="319840"/>
                </a:cubicBezTo>
                <a:cubicBezTo>
                  <a:pt x="105754" y="238348"/>
                  <a:pt x="221113" y="32238"/>
                  <a:pt x="239369" y="3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A8D2DDD3-BDB9-49C1-97D0-81E669924927}"/>
              </a:ext>
            </a:extLst>
          </p:cNvPr>
          <p:cNvSpPr/>
          <p:nvPr/>
        </p:nvSpPr>
        <p:spPr>
          <a:xfrm>
            <a:off x="3439895" y="2657415"/>
            <a:ext cx="154360" cy="591267"/>
          </a:xfrm>
          <a:custGeom>
            <a:avLst/>
            <a:gdLst>
              <a:gd name="connsiteX0" fmla="*/ 154205 w 154360"/>
              <a:gd name="connsiteY0" fmla="*/ 60 h 591267"/>
              <a:gd name="connsiteX1" fmla="*/ 46255 w 154360"/>
              <a:gd name="connsiteY1" fmla="*/ 192148 h 591267"/>
              <a:gd name="connsiteX2" fmla="*/ 31968 w 154360"/>
              <a:gd name="connsiteY2" fmla="*/ 300098 h 591267"/>
              <a:gd name="connsiteX3" fmla="*/ 218 w 154360"/>
              <a:gd name="connsiteY3" fmla="*/ 590610 h 591267"/>
              <a:gd name="connsiteX4" fmla="*/ 49430 w 154360"/>
              <a:gd name="connsiteY4" fmla="*/ 373123 h 591267"/>
              <a:gd name="connsiteX5" fmla="*/ 70068 w 154360"/>
              <a:gd name="connsiteY5" fmla="*/ 173098 h 591267"/>
              <a:gd name="connsiteX6" fmla="*/ 154205 w 154360"/>
              <a:gd name="connsiteY6" fmla="*/ 60 h 5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60" h="591267">
                <a:moveTo>
                  <a:pt x="154205" y="60"/>
                </a:moveTo>
                <a:cubicBezTo>
                  <a:pt x="150236" y="3235"/>
                  <a:pt x="66628" y="142142"/>
                  <a:pt x="46255" y="192148"/>
                </a:cubicBezTo>
                <a:cubicBezTo>
                  <a:pt x="25882" y="242154"/>
                  <a:pt x="39641" y="233688"/>
                  <a:pt x="31968" y="300098"/>
                </a:cubicBezTo>
                <a:cubicBezTo>
                  <a:pt x="24295" y="366508"/>
                  <a:pt x="-2692" y="578439"/>
                  <a:pt x="218" y="590610"/>
                </a:cubicBezTo>
                <a:cubicBezTo>
                  <a:pt x="3128" y="602781"/>
                  <a:pt x="37788" y="442708"/>
                  <a:pt x="49430" y="373123"/>
                </a:cubicBezTo>
                <a:cubicBezTo>
                  <a:pt x="61072" y="303538"/>
                  <a:pt x="54987" y="227602"/>
                  <a:pt x="70068" y="173098"/>
                </a:cubicBezTo>
                <a:cubicBezTo>
                  <a:pt x="85149" y="118594"/>
                  <a:pt x="158174" y="-3115"/>
                  <a:pt x="15420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356C5FBB-6837-4BE0-9ED2-78C1D8B297E5}"/>
              </a:ext>
            </a:extLst>
          </p:cNvPr>
          <p:cNvSpPr/>
          <p:nvPr/>
        </p:nvSpPr>
        <p:spPr>
          <a:xfrm>
            <a:off x="3424118" y="3244707"/>
            <a:ext cx="105179" cy="858233"/>
          </a:xfrm>
          <a:custGeom>
            <a:avLst/>
            <a:gdLst>
              <a:gd name="connsiteX0" fmla="*/ 4882 w 105179"/>
              <a:gd name="connsiteY0" fmla="*/ 143 h 858233"/>
              <a:gd name="connsiteX1" fmla="*/ 8057 w 105179"/>
              <a:gd name="connsiteY1" fmla="*/ 441468 h 858233"/>
              <a:gd name="connsiteX2" fmla="*/ 100132 w 105179"/>
              <a:gd name="connsiteY2" fmla="*/ 841518 h 858233"/>
              <a:gd name="connsiteX3" fmla="*/ 84257 w 105179"/>
              <a:gd name="connsiteY3" fmla="*/ 744681 h 858233"/>
              <a:gd name="connsiteX4" fmla="*/ 9645 w 105179"/>
              <a:gd name="connsiteY4" fmla="*/ 397018 h 858233"/>
              <a:gd name="connsiteX5" fmla="*/ 4882 w 105179"/>
              <a:gd name="connsiteY5" fmla="*/ 143 h 8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79" h="858233">
                <a:moveTo>
                  <a:pt x="4882" y="143"/>
                </a:moveTo>
                <a:cubicBezTo>
                  <a:pt x="4617" y="7551"/>
                  <a:pt x="-7818" y="301239"/>
                  <a:pt x="8057" y="441468"/>
                </a:cubicBezTo>
                <a:cubicBezTo>
                  <a:pt x="23932" y="581697"/>
                  <a:pt x="87432" y="790982"/>
                  <a:pt x="100132" y="841518"/>
                </a:cubicBezTo>
                <a:cubicBezTo>
                  <a:pt x="112832" y="892054"/>
                  <a:pt x="99338" y="818764"/>
                  <a:pt x="84257" y="744681"/>
                </a:cubicBezTo>
                <a:cubicBezTo>
                  <a:pt x="69176" y="670598"/>
                  <a:pt x="21551" y="519255"/>
                  <a:pt x="9645" y="397018"/>
                </a:cubicBezTo>
                <a:cubicBezTo>
                  <a:pt x="-2261" y="274781"/>
                  <a:pt x="5147" y="-7265"/>
                  <a:pt x="488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EDBDB2CE-BB0C-4C28-A494-35C23CE6D3F9}"/>
              </a:ext>
            </a:extLst>
          </p:cNvPr>
          <p:cNvSpPr/>
          <p:nvPr/>
        </p:nvSpPr>
        <p:spPr>
          <a:xfrm>
            <a:off x="3520298" y="4089925"/>
            <a:ext cx="550283" cy="429731"/>
          </a:xfrm>
          <a:custGeom>
            <a:avLst/>
            <a:gdLst>
              <a:gd name="connsiteX0" fmla="*/ 2365 w 550283"/>
              <a:gd name="connsiteY0" fmla="*/ 1063 h 429731"/>
              <a:gd name="connsiteX1" fmla="*/ 127777 w 550283"/>
              <a:gd name="connsiteY1" fmla="*/ 193150 h 429731"/>
              <a:gd name="connsiteX2" fmla="*/ 527827 w 550283"/>
              <a:gd name="connsiteY2" fmla="*/ 420163 h 429731"/>
              <a:gd name="connsiteX3" fmla="*/ 454802 w 550283"/>
              <a:gd name="connsiteY3" fmla="*/ 361425 h 429731"/>
              <a:gd name="connsiteX4" fmla="*/ 78565 w 550283"/>
              <a:gd name="connsiteY4" fmla="*/ 126475 h 429731"/>
              <a:gd name="connsiteX5" fmla="*/ 2365 w 550283"/>
              <a:gd name="connsiteY5" fmla="*/ 1063 h 42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283" h="429731">
                <a:moveTo>
                  <a:pt x="2365" y="1063"/>
                </a:moveTo>
                <a:cubicBezTo>
                  <a:pt x="10567" y="12175"/>
                  <a:pt x="40200" y="123300"/>
                  <a:pt x="127777" y="193150"/>
                </a:cubicBezTo>
                <a:cubicBezTo>
                  <a:pt x="215354" y="263000"/>
                  <a:pt x="473323" y="392117"/>
                  <a:pt x="527827" y="420163"/>
                </a:cubicBezTo>
                <a:cubicBezTo>
                  <a:pt x="582331" y="448209"/>
                  <a:pt x="529679" y="410373"/>
                  <a:pt x="454802" y="361425"/>
                </a:cubicBezTo>
                <a:cubicBezTo>
                  <a:pt x="379925" y="312477"/>
                  <a:pt x="152648" y="184683"/>
                  <a:pt x="78565" y="126475"/>
                </a:cubicBezTo>
                <a:cubicBezTo>
                  <a:pt x="4482" y="68267"/>
                  <a:pt x="-5837" y="-10049"/>
                  <a:pt x="236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405F8839-F8F3-4AEF-9BF2-D7AE83A571D2}"/>
              </a:ext>
            </a:extLst>
          </p:cNvPr>
          <p:cNvSpPr/>
          <p:nvPr/>
        </p:nvSpPr>
        <p:spPr>
          <a:xfrm>
            <a:off x="3898779" y="4295775"/>
            <a:ext cx="567244" cy="190071"/>
          </a:xfrm>
          <a:custGeom>
            <a:avLst/>
            <a:gdLst>
              <a:gd name="connsiteX0" fmla="*/ 121 w 567244"/>
              <a:gd name="connsiteY0" fmla="*/ 0 h 190071"/>
              <a:gd name="connsiteX1" fmla="*/ 263646 w 567244"/>
              <a:gd name="connsiteY1" fmla="*/ 150813 h 190071"/>
              <a:gd name="connsiteX2" fmla="*/ 563684 w 567244"/>
              <a:gd name="connsiteY2" fmla="*/ 188913 h 190071"/>
              <a:gd name="connsiteX3" fmla="*/ 436684 w 567244"/>
              <a:gd name="connsiteY3" fmla="*/ 180975 h 190071"/>
              <a:gd name="connsiteX4" fmla="*/ 296984 w 567244"/>
              <a:gd name="connsiteY4" fmla="*/ 184150 h 190071"/>
              <a:gd name="connsiteX5" fmla="*/ 230309 w 567244"/>
              <a:gd name="connsiteY5" fmla="*/ 149225 h 190071"/>
              <a:gd name="connsiteX6" fmla="*/ 121 w 567244"/>
              <a:gd name="connsiteY6" fmla="*/ 0 h 19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244" h="190071">
                <a:moveTo>
                  <a:pt x="121" y="0"/>
                </a:moveTo>
                <a:cubicBezTo>
                  <a:pt x="5677" y="265"/>
                  <a:pt x="169719" y="119328"/>
                  <a:pt x="263646" y="150813"/>
                </a:cubicBezTo>
                <a:cubicBezTo>
                  <a:pt x="357573" y="182298"/>
                  <a:pt x="534844" y="183886"/>
                  <a:pt x="563684" y="188913"/>
                </a:cubicBezTo>
                <a:cubicBezTo>
                  <a:pt x="592524" y="193940"/>
                  <a:pt x="436684" y="180975"/>
                  <a:pt x="436684" y="180975"/>
                </a:cubicBezTo>
                <a:cubicBezTo>
                  <a:pt x="392234" y="180181"/>
                  <a:pt x="331380" y="189442"/>
                  <a:pt x="296984" y="184150"/>
                </a:cubicBezTo>
                <a:cubicBezTo>
                  <a:pt x="262588" y="178858"/>
                  <a:pt x="279257" y="177271"/>
                  <a:pt x="230309" y="149225"/>
                </a:cubicBezTo>
                <a:cubicBezTo>
                  <a:pt x="181361" y="121179"/>
                  <a:pt x="-5435" y="-265"/>
                  <a:pt x="1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1DBCA3EF-DC41-4E89-AE2D-E8B801040B86}"/>
              </a:ext>
            </a:extLst>
          </p:cNvPr>
          <p:cNvSpPr/>
          <p:nvPr/>
        </p:nvSpPr>
        <p:spPr>
          <a:xfrm>
            <a:off x="4047593" y="4498064"/>
            <a:ext cx="911507" cy="88325"/>
          </a:xfrm>
          <a:custGeom>
            <a:avLst/>
            <a:gdLst>
              <a:gd name="connsiteX0" fmla="*/ 532 w 911507"/>
              <a:gd name="connsiteY0" fmla="*/ 8849 h 88325"/>
              <a:gd name="connsiteX1" fmla="*/ 383120 w 911507"/>
              <a:gd name="connsiteY1" fmla="*/ 81874 h 88325"/>
              <a:gd name="connsiteX2" fmla="*/ 659345 w 911507"/>
              <a:gd name="connsiteY2" fmla="*/ 75524 h 88325"/>
              <a:gd name="connsiteX3" fmla="*/ 908582 w 911507"/>
              <a:gd name="connsiteY3" fmla="*/ 911 h 88325"/>
              <a:gd name="connsiteX4" fmla="*/ 784757 w 911507"/>
              <a:gd name="connsiteY4" fmla="*/ 35836 h 88325"/>
              <a:gd name="connsiteX5" fmla="*/ 618070 w 911507"/>
              <a:gd name="connsiteY5" fmla="*/ 62824 h 88325"/>
              <a:gd name="connsiteX6" fmla="*/ 306920 w 911507"/>
              <a:gd name="connsiteY6" fmla="*/ 53299 h 88325"/>
              <a:gd name="connsiteX7" fmla="*/ 532 w 911507"/>
              <a:gd name="connsiteY7" fmla="*/ 8849 h 8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507" h="88325">
                <a:moveTo>
                  <a:pt x="532" y="8849"/>
                </a:moveTo>
                <a:cubicBezTo>
                  <a:pt x="13232" y="13612"/>
                  <a:pt x="273318" y="70762"/>
                  <a:pt x="383120" y="81874"/>
                </a:cubicBezTo>
                <a:cubicBezTo>
                  <a:pt x="492922" y="92986"/>
                  <a:pt x="571768" y="89018"/>
                  <a:pt x="659345" y="75524"/>
                </a:cubicBezTo>
                <a:cubicBezTo>
                  <a:pt x="746922" y="62030"/>
                  <a:pt x="887680" y="7526"/>
                  <a:pt x="908582" y="911"/>
                </a:cubicBezTo>
                <a:cubicBezTo>
                  <a:pt x="929484" y="-5704"/>
                  <a:pt x="833176" y="25517"/>
                  <a:pt x="784757" y="35836"/>
                </a:cubicBezTo>
                <a:cubicBezTo>
                  <a:pt x="736338" y="46155"/>
                  <a:pt x="697709" y="59914"/>
                  <a:pt x="618070" y="62824"/>
                </a:cubicBezTo>
                <a:cubicBezTo>
                  <a:pt x="538431" y="65734"/>
                  <a:pt x="408255" y="61236"/>
                  <a:pt x="306920" y="53299"/>
                </a:cubicBezTo>
                <a:cubicBezTo>
                  <a:pt x="205585" y="45362"/>
                  <a:pt x="-12168" y="4086"/>
                  <a:pt x="532" y="8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C8C006D3-7A35-4DDD-8550-642C49C98A64}"/>
              </a:ext>
            </a:extLst>
          </p:cNvPr>
          <p:cNvSpPr/>
          <p:nvPr/>
        </p:nvSpPr>
        <p:spPr>
          <a:xfrm>
            <a:off x="4915310" y="3952490"/>
            <a:ext cx="441275" cy="572704"/>
          </a:xfrm>
          <a:custGeom>
            <a:avLst/>
            <a:gdLst>
              <a:gd name="connsiteX0" fmla="*/ 437740 w 441275"/>
              <a:gd name="connsiteY0" fmla="*/ 3560 h 572704"/>
              <a:gd name="connsiteX1" fmla="*/ 318678 w 441275"/>
              <a:gd name="connsiteY1" fmla="*/ 282960 h 572704"/>
              <a:gd name="connsiteX2" fmla="*/ 77378 w 441275"/>
              <a:gd name="connsiteY2" fmla="*/ 535373 h 572704"/>
              <a:gd name="connsiteX3" fmla="*/ 2765 w 441275"/>
              <a:gd name="connsiteY3" fmla="*/ 568710 h 572704"/>
              <a:gd name="connsiteX4" fmla="*/ 23403 w 441275"/>
              <a:gd name="connsiteY4" fmla="*/ 563948 h 572704"/>
              <a:gd name="connsiteX5" fmla="*/ 93253 w 441275"/>
              <a:gd name="connsiteY5" fmla="*/ 495685 h 572704"/>
              <a:gd name="connsiteX6" fmla="*/ 380590 w 441275"/>
              <a:gd name="connsiteY6" fmla="*/ 151198 h 572704"/>
              <a:gd name="connsiteX7" fmla="*/ 437740 w 441275"/>
              <a:gd name="connsiteY7" fmla="*/ 3560 h 57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75" h="572704">
                <a:moveTo>
                  <a:pt x="437740" y="3560"/>
                </a:moveTo>
                <a:cubicBezTo>
                  <a:pt x="427421" y="25520"/>
                  <a:pt x="378738" y="194324"/>
                  <a:pt x="318678" y="282960"/>
                </a:cubicBezTo>
                <a:cubicBezTo>
                  <a:pt x="258618" y="371596"/>
                  <a:pt x="130030" y="487748"/>
                  <a:pt x="77378" y="535373"/>
                </a:cubicBezTo>
                <a:cubicBezTo>
                  <a:pt x="24726" y="582998"/>
                  <a:pt x="11761" y="563948"/>
                  <a:pt x="2765" y="568710"/>
                </a:cubicBezTo>
                <a:cubicBezTo>
                  <a:pt x="-6231" y="573472"/>
                  <a:pt x="8322" y="576119"/>
                  <a:pt x="23403" y="563948"/>
                </a:cubicBezTo>
                <a:cubicBezTo>
                  <a:pt x="38484" y="551777"/>
                  <a:pt x="33722" y="564477"/>
                  <a:pt x="93253" y="495685"/>
                </a:cubicBezTo>
                <a:cubicBezTo>
                  <a:pt x="152784" y="426893"/>
                  <a:pt x="323440" y="237452"/>
                  <a:pt x="380590" y="151198"/>
                </a:cubicBezTo>
                <a:cubicBezTo>
                  <a:pt x="437740" y="64944"/>
                  <a:pt x="448059" y="-18400"/>
                  <a:pt x="437740" y="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EBEE4EFF-F05F-4C76-BEA8-F2875A8565FB}"/>
              </a:ext>
            </a:extLst>
          </p:cNvPr>
          <p:cNvSpPr/>
          <p:nvPr/>
        </p:nvSpPr>
        <p:spPr>
          <a:xfrm>
            <a:off x="5313691" y="3449469"/>
            <a:ext cx="161702" cy="622885"/>
          </a:xfrm>
          <a:custGeom>
            <a:avLst/>
            <a:gdLst>
              <a:gd name="connsiteX0" fmla="*/ 161597 w 161702"/>
              <a:gd name="connsiteY0" fmla="*/ 169 h 622885"/>
              <a:gd name="connsiteX1" fmla="*/ 115559 w 161702"/>
              <a:gd name="connsiteY1" fmla="*/ 265281 h 622885"/>
              <a:gd name="connsiteX2" fmla="*/ 10784 w 161702"/>
              <a:gd name="connsiteY2" fmla="*/ 600244 h 622885"/>
              <a:gd name="connsiteX3" fmla="*/ 13959 w 161702"/>
              <a:gd name="connsiteY3" fmla="*/ 552619 h 622885"/>
              <a:gd name="connsiteX4" fmla="*/ 104447 w 161702"/>
              <a:gd name="connsiteY4" fmla="*/ 230356 h 622885"/>
              <a:gd name="connsiteX5" fmla="*/ 161597 w 161702"/>
              <a:gd name="connsiteY5" fmla="*/ 169 h 6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702" h="622885">
                <a:moveTo>
                  <a:pt x="161597" y="169"/>
                </a:moveTo>
                <a:cubicBezTo>
                  <a:pt x="163449" y="5990"/>
                  <a:pt x="140694" y="165269"/>
                  <a:pt x="115559" y="265281"/>
                </a:cubicBezTo>
                <a:cubicBezTo>
                  <a:pt x="90424" y="365293"/>
                  <a:pt x="27717" y="552354"/>
                  <a:pt x="10784" y="600244"/>
                </a:cubicBezTo>
                <a:cubicBezTo>
                  <a:pt x="-6149" y="648134"/>
                  <a:pt x="-1652" y="614267"/>
                  <a:pt x="13959" y="552619"/>
                </a:cubicBezTo>
                <a:cubicBezTo>
                  <a:pt x="29569" y="490971"/>
                  <a:pt x="80370" y="320843"/>
                  <a:pt x="104447" y="230356"/>
                </a:cubicBezTo>
                <a:cubicBezTo>
                  <a:pt x="128524" y="139869"/>
                  <a:pt x="159745" y="-5652"/>
                  <a:pt x="161597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A136B8D5-C0FA-443F-8B19-FC0213607377}"/>
              </a:ext>
            </a:extLst>
          </p:cNvPr>
          <p:cNvSpPr/>
          <p:nvPr/>
        </p:nvSpPr>
        <p:spPr>
          <a:xfrm>
            <a:off x="5408557" y="2867024"/>
            <a:ext cx="79883" cy="671658"/>
          </a:xfrm>
          <a:custGeom>
            <a:avLst/>
            <a:gdLst>
              <a:gd name="connsiteX0" fmla="*/ 56 w 79883"/>
              <a:gd name="connsiteY0" fmla="*/ 1 h 671658"/>
              <a:gd name="connsiteX1" fmla="*/ 77843 w 79883"/>
              <a:gd name="connsiteY1" fmla="*/ 300039 h 671658"/>
              <a:gd name="connsiteX2" fmla="*/ 57206 w 79883"/>
              <a:gd name="connsiteY2" fmla="*/ 655639 h 671658"/>
              <a:gd name="connsiteX3" fmla="*/ 57206 w 79883"/>
              <a:gd name="connsiteY3" fmla="*/ 579439 h 671658"/>
              <a:gd name="connsiteX4" fmla="*/ 65143 w 79883"/>
              <a:gd name="connsiteY4" fmla="*/ 303214 h 671658"/>
              <a:gd name="connsiteX5" fmla="*/ 56 w 79883"/>
              <a:gd name="connsiteY5" fmla="*/ 1 h 67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83" h="671658">
                <a:moveTo>
                  <a:pt x="56" y="1"/>
                </a:moveTo>
                <a:cubicBezTo>
                  <a:pt x="2173" y="-528"/>
                  <a:pt x="68318" y="190766"/>
                  <a:pt x="77843" y="300039"/>
                </a:cubicBezTo>
                <a:cubicBezTo>
                  <a:pt x="87368" y="409312"/>
                  <a:pt x="60646" y="609072"/>
                  <a:pt x="57206" y="655639"/>
                </a:cubicBezTo>
                <a:cubicBezTo>
                  <a:pt x="53767" y="702206"/>
                  <a:pt x="55883" y="638176"/>
                  <a:pt x="57206" y="579439"/>
                </a:cubicBezTo>
                <a:cubicBezTo>
                  <a:pt x="58529" y="520702"/>
                  <a:pt x="74668" y="399522"/>
                  <a:pt x="65143" y="303214"/>
                </a:cubicBezTo>
                <a:cubicBezTo>
                  <a:pt x="55618" y="206906"/>
                  <a:pt x="-2061" y="530"/>
                  <a:pt x="5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C72366D5-BCC3-40EC-B672-000CBF423031}"/>
              </a:ext>
            </a:extLst>
          </p:cNvPr>
          <p:cNvSpPr/>
          <p:nvPr/>
        </p:nvSpPr>
        <p:spPr>
          <a:xfrm>
            <a:off x="5237106" y="2385307"/>
            <a:ext cx="204692" cy="607978"/>
          </a:xfrm>
          <a:custGeom>
            <a:avLst/>
            <a:gdLst>
              <a:gd name="connsiteX0" fmla="*/ 57 w 204692"/>
              <a:gd name="connsiteY0" fmla="*/ 706 h 607978"/>
              <a:gd name="connsiteX1" fmla="*/ 109594 w 204692"/>
              <a:gd name="connsiteY1" fmla="*/ 134056 h 607978"/>
              <a:gd name="connsiteX2" fmla="*/ 134994 w 204692"/>
              <a:gd name="connsiteY2" fmla="*/ 384881 h 607978"/>
              <a:gd name="connsiteX3" fmla="*/ 203257 w 204692"/>
              <a:gd name="connsiteY3" fmla="*/ 602368 h 607978"/>
              <a:gd name="connsiteX4" fmla="*/ 179444 w 204692"/>
              <a:gd name="connsiteY4" fmla="*/ 527756 h 607978"/>
              <a:gd name="connsiteX5" fmla="*/ 155632 w 204692"/>
              <a:gd name="connsiteY5" fmla="*/ 354718 h 607978"/>
              <a:gd name="connsiteX6" fmla="*/ 125469 w 204692"/>
              <a:gd name="connsiteY6" fmla="*/ 94368 h 607978"/>
              <a:gd name="connsiteX7" fmla="*/ 57 w 204692"/>
              <a:gd name="connsiteY7" fmla="*/ 706 h 6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692" h="607978">
                <a:moveTo>
                  <a:pt x="57" y="706"/>
                </a:moveTo>
                <a:cubicBezTo>
                  <a:pt x="-2589" y="7321"/>
                  <a:pt x="87104" y="70027"/>
                  <a:pt x="109594" y="134056"/>
                </a:cubicBezTo>
                <a:cubicBezTo>
                  <a:pt x="132084" y="198085"/>
                  <a:pt x="119384" y="306829"/>
                  <a:pt x="134994" y="384881"/>
                </a:cubicBezTo>
                <a:cubicBezTo>
                  <a:pt x="150605" y="462933"/>
                  <a:pt x="195849" y="578556"/>
                  <a:pt x="203257" y="602368"/>
                </a:cubicBezTo>
                <a:cubicBezTo>
                  <a:pt x="210665" y="626181"/>
                  <a:pt x="187381" y="569031"/>
                  <a:pt x="179444" y="527756"/>
                </a:cubicBezTo>
                <a:cubicBezTo>
                  <a:pt x="171507" y="486481"/>
                  <a:pt x="164628" y="426949"/>
                  <a:pt x="155632" y="354718"/>
                </a:cubicBezTo>
                <a:cubicBezTo>
                  <a:pt x="146636" y="282487"/>
                  <a:pt x="150869" y="154164"/>
                  <a:pt x="125469" y="94368"/>
                </a:cubicBezTo>
                <a:cubicBezTo>
                  <a:pt x="100069" y="34572"/>
                  <a:pt x="2703" y="-5909"/>
                  <a:pt x="57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1287E4AE-C7D5-47F8-A00C-4D7569C4935C}"/>
              </a:ext>
            </a:extLst>
          </p:cNvPr>
          <p:cNvSpPr/>
          <p:nvPr/>
        </p:nvSpPr>
        <p:spPr>
          <a:xfrm>
            <a:off x="5314468" y="3480022"/>
            <a:ext cx="337912" cy="733705"/>
          </a:xfrm>
          <a:custGeom>
            <a:avLst/>
            <a:gdLst>
              <a:gd name="connsiteX0" fmla="*/ 141770 w 337912"/>
              <a:gd name="connsiteY0" fmla="*/ 56928 h 733705"/>
              <a:gd name="connsiteX1" fmla="*/ 254482 w 337912"/>
              <a:gd name="connsiteY1" fmla="*/ 2953 h 733705"/>
              <a:gd name="connsiteX2" fmla="*/ 316395 w 337912"/>
              <a:gd name="connsiteY2" fmla="*/ 41053 h 733705"/>
              <a:gd name="connsiteX3" fmla="*/ 335445 w 337912"/>
              <a:gd name="connsiteY3" fmla="*/ 317278 h 733705"/>
              <a:gd name="connsiteX4" fmla="*/ 267182 w 337912"/>
              <a:gd name="connsiteY4" fmla="*/ 485553 h 733705"/>
              <a:gd name="connsiteX5" fmla="*/ 189395 w 337912"/>
              <a:gd name="connsiteY5" fmla="*/ 623666 h 733705"/>
              <a:gd name="connsiteX6" fmla="*/ 148120 w 337912"/>
              <a:gd name="connsiteY6" fmla="*/ 718916 h 733705"/>
              <a:gd name="connsiteX7" fmla="*/ 81445 w 337912"/>
              <a:gd name="connsiteY7" fmla="*/ 717328 h 733705"/>
              <a:gd name="connsiteX8" fmla="*/ 482 w 337912"/>
              <a:gd name="connsiteY8" fmla="*/ 564928 h 733705"/>
              <a:gd name="connsiteX9" fmla="*/ 51282 w 337912"/>
              <a:gd name="connsiteY9" fmla="*/ 658591 h 733705"/>
              <a:gd name="connsiteX10" fmla="*/ 122720 w 337912"/>
              <a:gd name="connsiteY10" fmla="*/ 717328 h 733705"/>
              <a:gd name="connsiteX11" fmla="*/ 151295 w 337912"/>
              <a:gd name="connsiteY11" fmla="*/ 668116 h 733705"/>
              <a:gd name="connsiteX12" fmla="*/ 227495 w 337912"/>
              <a:gd name="connsiteY12" fmla="*/ 542703 h 733705"/>
              <a:gd name="connsiteX13" fmla="*/ 310045 w 337912"/>
              <a:gd name="connsiteY13" fmla="*/ 347441 h 733705"/>
              <a:gd name="connsiteX14" fmla="*/ 311632 w 337912"/>
              <a:gd name="connsiteY14" fmla="*/ 188691 h 733705"/>
              <a:gd name="connsiteX15" fmla="*/ 287820 w 337912"/>
              <a:gd name="connsiteY15" fmla="*/ 31528 h 733705"/>
              <a:gd name="connsiteX16" fmla="*/ 141770 w 337912"/>
              <a:gd name="connsiteY16" fmla="*/ 56928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912" h="733705">
                <a:moveTo>
                  <a:pt x="141770" y="56928"/>
                </a:moveTo>
                <a:cubicBezTo>
                  <a:pt x="136214" y="52165"/>
                  <a:pt x="225378" y="5599"/>
                  <a:pt x="254482" y="2953"/>
                </a:cubicBezTo>
                <a:cubicBezTo>
                  <a:pt x="283586" y="307"/>
                  <a:pt x="302901" y="-11334"/>
                  <a:pt x="316395" y="41053"/>
                </a:cubicBezTo>
                <a:cubicBezTo>
                  <a:pt x="329889" y="93440"/>
                  <a:pt x="343647" y="243195"/>
                  <a:pt x="335445" y="317278"/>
                </a:cubicBezTo>
                <a:cubicBezTo>
                  <a:pt x="327243" y="391361"/>
                  <a:pt x="291524" y="434488"/>
                  <a:pt x="267182" y="485553"/>
                </a:cubicBezTo>
                <a:cubicBezTo>
                  <a:pt x="242840" y="536618"/>
                  <a:pt x="209239" y="584772"/>
                  <a:pt x="189395" y="623666"/>
                </a:cubicBezTo>
                <a:cubicBezTo>
                  <a:pt x="169551" y="662560"/>
                  <a:pt x="166112" y="703306"/>
                  <a:pt x="148120" y="718916"/>
                </a:cubicBezTo>
                <a:cubicBezTo>
                  <a:pt x="130128" y="734526"/>
                  <a:pt x="106051" y="742993"/>
                  <a:pt x="81445" y="717328"/>
                </a:cubicBezTo>
                <a:cubicBezTo>
                  <a:pt x="56839" y="691663"/>
                  <a:pt x="5509" y="574718"/>
                  <a:pt x="482" y="564928"/>
                </a:cubicBezTo>
                <a:cubicBezTo>
                  <a:pt x="-4545" y="555139"/>
                  <a:pt x="30909" y="633191"/>
                  <a:pt x="51282" y="658591"/>
                </a:cubicBezTo>
                <a:cubicBezTo>
                  <a:pt x="71655" y="683991"/>
                  <a:pt x="106051" y="715741"/>
                  <a:pt x="122720" y="717328"/>
                </a:cubicBezTo>
                <a:cubicBezTo>
                  <a:pt x="139389" y="718915"/>
                  <a:pt x="133832" y="697220"/>
                  <a:pt x="151295" y="668116"/>
                </a:cubicBezTo>
                <a:cubicBezTo>
                  <a:pt x="168758" y="639012"/>
                  <a:pt x="201037" y="596149"/>
                  <a:pt x="227495" y="542703"/>
                </a:cubicBezTo>
                <a:cubicBezTo>
                  <a:pt x="253953" y="489257"/>
                  <a:pt x="296022" y="406443"/>
                  <a:pt x="310045" y="347441"/>
                </a:cubicBezTo>
                <a:cubicBezTo>
                  <a:pt x="324068" y="288439"/>
                  <a:pt x="315336" y="241343"/>
                  <a:pt x="311632" y="188691"/>
                </a:cubicBezTo>
                <a:cubicBezTo>
                  <a:pt x="307928" y="136039"/>
                  <a:pt x="313220" y="52695"/>
                  <a:pt x="287820" y="31528"/>
                </a:cubicBezTo>
                <a:cubicBezTo>
                  <a:pt x="262420" y="10361"/>
                  <a:pt x="147326" y="61691"/>
                  <a:pt x="141770" y="5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E3106115-C14A-4EA0-AD4D-BBE4858EA88C}"/>
              </a:ext>
            </a:extLst>
          </p:cNvPr>
          <p:cNvSpPr/>
          <p:nvPr/>
        </p:nvSpPr>
        <p:spPr>
          <a:xfrm>
            <a:off x="3174606" y="3311632"/>
            <a:ext cx="316450" cy="740476"/>
          </a:xfrm>
          <a:custGeom>
            <a:avLst/>
            <a:gdLst>
              <a:gd name="connsiteX0" fmla="*/ 246457 w 316450"/>
              <a:gd name="connsiteY0" fmla="*/ 85618 h 740476"/>
              <a:gd name="connsiteX1" fmla="*/ 141682 w 316450"/>
              <a:gd name="connsiteY1" fmla="*/ 7831 h 740476"/>
              <a:gd name="connsiteX2" fmla="*/ 68657 w 316450"/>
              <a:gd name="connsiteY2" fmla="*/ 14181 h 740476"/>
              <a:gd name="connsiteX3" fmla="*/ 22619 w 316450"/>
              <a:gd name="connsiteY3" fmla="*/ 109431 h 740476"/>
              <a:gd name="connsiteX4" fmla="*/ 394 w 316450"/>
              <a:gd name="connsiteY4" fmla="*/ 253893 h 740476"/>
              <a:gd name="connsiteX5" fmla="*/ 9919 w 316450"/>
              <a:gd name="connsiteY5" fmla="*/ 311043 h 740476"/>
              <a:gd name="connsiteX6" fmla="*/ 28969 w 316450"/>
              <a:gd name="connsiteY6" fmla="*/ 357081 h 740476"/>
              <a:gd name="connsiteX7" fmla="*/ 55957 w 316450"/>
              <a:gd name="connsiteY7" fmla="*/ 428518 h 740476"/>
              <a:gd name="connsiteX8" fmla="*/ 55957 w 316450"/>
              <a:gd name="connsiteY8" fmla="*/ 545993 h 740476"/>
              <a:gd name="connsiteX9" fmla="*/ 94057 w 316450"/>
              <a:gd name="connsiteY9" fmla="*/ 620606 h 740476"/>
              <a:gd name="connsiteX10" fmla="*/ 224232 w 316450"/>
              <a:gd name="connsiteY10" fmla="*/ 734906 h 740476"/>
              <a:gd name="connsiteX11" fmla="*/ 244869 w 316450"/>
              <a:gd name="connsiteY11" fmla="*/ 712681 h 740476"/>
              <a:gd name="connsiteX12" fmla="*/ 316307 w 316450"/>
              <a:gd name="connsiteY12" fmla="*/ 625368 h 740476"/>
              <a:gd name="connsiteX13" fmla="*/ 262332 w 316450"/>
              <a:gd name="connsiteY13" fmla="*/ 663468 h 740476"/>
              <a:gd name="connsiteX14" fmla="*/ 227407 w 316450"/>
              <a:gd name="connsiteY14" fmla="*/ 701568 h 740476"/>
              <a:gd name="connsiteX15" fmla="*/ 71832 w 316450"/>
              <a:gd name="connsiteY15" fmla="*/ 557106 h 740476"/>
              <a:gd name="connsiteX16" fmla="*/ 65482 w 316450"/>
              <a:gd name="connsiteY16" fmla="*/ 372956 h 740476"/>
              <a:gd name="connsiteX17" fmla="*/ 14682 w 316450"/>
              <a:gd name="connsiteY17" fmla="*/ 263418 h 740476"/>
              <a:gd name="connsiteX18" fmla="*/ 78182 w 316450"/>
              <a:gd name="connsiteY18" fmla="*/ 28468 h 740476"/>
              <a:gd name="connsiteX19" fmla="*/ 133744 w 316450"/>
              <a:gd name="connsiteY19" fmla="*/ 15768 h 740476"/>
              <a:gd name="connsiteX20" fmla="*/ 246457 w 316450"/>
              <a:gd name="connsiteY20" fmla="*/ 85618 h 7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450" h="740476">
                <a:moveTo>
                  <a:pt x="246457" y="85618"/>
                </a:moveTo>
                <a:cubicBezTo>
                  <a:pt x="247780" y="84295"/>
                  <a:pt x="171315" y="19737"/>
                  <a:pt x="141682" y="7831"/>
                </a:cubicBezTo>
                <a:cubicBezTo>
                  <a:pt x="112049" y="-4075"/>
                  <a:pt x="88501" y="-2752"/>
                  <a:pt x="68657" y="14181"/>
                </a:cubicBezTo>
                <a:cubicBezTo>
                  <a:pt x="48813" y="31114"/>
                  <a:pt x="33996" y="69479"/>
                  <a:pt x="22619" y="109431"/>
                </a:cubicBezTo>
                <a:cubicBezTo>
                  <a:pt x="11242" y="149383"/>
                  <a:pt x="2511" y="220291"/>
                  <a:pt x="394" y="253893"/>
                </a:cubicBezTo>
                <a:cubicBezTo>
                  <a:pt x="-1723" y="287495"/>
                  <a:pt x="5156" y="293845"/>
                  <a:pt x="9919" y="311043"/>
                </a:cubicBezTo>
                <a:cubicBezTo>
                  <a:pt x="14681" y="328241"/>
                  <a:pt x="21296" y="337502"/>
                  <a:pt x="28969" y="357081"/>
                </a:cubicBezTo>
                <a:cubicBezTo>
                  <a:pt x="36642" y="376660"/>
                  <a:pt x="51459" y="397033"/>
                  <a:pt x="55957" y="428518"/>
                </a:cubicBezTo>
                <a:cubicBezTo>
                  <a:pt x="60455" y="460003"/>
                  <a:pt x="49607" y="513978"/>
                  <a:pt x="55957" y="545993"/>
                </a:cubicBezTo>
                <a:cubicBezTo>
                  <a:pt x="62307" y="578008"/>
                  <a:pt x="66011" y="589121"/>
                  <a:pt x="94057" y="620606"/>
                </a:cubicBezTo>
                <a:cubicBezTo>
                  <a:pt x="122103" y="652091"/>
                  <a:pt x="199097" y="719560"/>
                  <a:pt x="224232" y="734906"/>
                </a:cubicBezTo>
                <a:cubicBezTo>
                  <a:pt x="249367" y="750252"/>
                  <a:pt x="229523" y="730937"/>
                  <a:pt x="244869" y="712681"/>
                </a:cubicBezTo>
                <a:cubicBezTo>
                  <a:pt x="260215" y="694425"/>
                  <a:pt x="313397" y="633570"/>
                  <a:pt x="316307" y="625368"/>
                </a:cubicBezTo>
                <a:cubicBezTo>
                  <a:pt x="319218" y="617166"/>
                  <a:pt x="277149" y="650768"/>
                  <a:pt x="262332" y="663468"/>
                </a:cubicBezTo>
                <a:cubicBezTo>
                  <a:pt x="247515" y="676168"/>
                  <a:pt x="259157" y="719295"/>
                  <a:pt x="227407" y="701568"/>
                </a:cubicBezTo>
                <a:cubicBezTo>
                  <a:pt x="195657" y="683841"/>
                  <a:pt x="98819" y="611875"/>
                  <a:pt x="71832" y="557106"/>
                </a:cubicBezTo>
                <a:cubicBezTo>
                  <a:pt x="44845" y="502337"/>
                  <a:pt x="75007" y="421904"/>
                  <a:pt x="65482" y="372956"/>
                </a:cubicBezTo>
                <a:cubicBezTo>
                  <a:pt x="55957" y="324008"/>
                  <a:pt x="12565" y="320833"/>
                  <a:pt x="14682" y="263418"/>
                </a:cubicBezTo>
                <a:cubicBezTo>
                  <a:pt x="16799" y="206003"/>
                  <a:pt x="58338" y="69743"/>
                  <a:pt x="78182" y="28468"/>
                </a:cubicBezTo>
                <a:cubicBezTo>
                  <a:pt x="98026" y="-12807"/>
                  <a:pt x="106227" y="4920"/>
                  <a:pt x="133744" y="15768"/>
                </a:cubicBezTo>
                <a:cubicBezTo>
                  <a:pt x="161261" y="26616"/>
                  <a:pt x="245134" y="86941"/>
                  <a:pt x="246457" y="8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729D6605-01E1-4496-B3B7-03229134025B}"/>
              </a:ext>
            </a:extLst>
          </p:cNvPr>
          <p:cNvSpPr/>
          <p:nvPr/>
        </p:nvSpPr>
        <p:spPr>
          <a:xfrm>
            <a:off x="3169202" y="2341513"/>
            <a:ext cx="133306" cy="1011297"/>
          </a:xfrm>
          <a:custGeom>
            <a:avLst/>
            <a:gdLst>
              <a:gd name="connsiteX0" fmla="*/ 132798 w 133306"/>
              <a:gd name="connsiteY0" fmla="*/ 50 h 1011297"/>
              <a:gd name="connsiteX1" fmla="*/ 16911 w 133306"/>
              <a:gd name="connsiteY1" fmla="*/ 306437 h 1011297"/>
              <a:gd name="connsiteX2" fmla="*/ 7386 w 133306"/>
              <a:gd name="connsiteY2" fmla="*/ 474712 h 1011297"/>
              <a:gd name="connsiteX3" fmla="*/ 81998 w 133306"/>
              <a:gd name="connsiteY3" fmla="*/ 982712 h 1011297"/>
              <a:gd name="connsiteX4" fmla="*/ 85173 w 133306"/>
              <a:gd name="connsiteY4" fmla="*/ 927150 h 1011297"/>
              <a:gd name="connsiteX5" fmla="*/ 66123 w 133306"/>
              <a:gd name="connsiteY5" fmla="*/ 757287 h 1011297"/>
              <a:gd name="connsiteX6" fmla="*/ 59773 w 133306"/>
              <a:gd name="connsiteY6" fmla="*/ 330250 h 1011297"/>
              <a:gd name="connsiteX7" fmla="*/ 132798 w 133306"/>
              <a:gd name="connsiteY7" fmla="*/ 50 h 10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06" h="1011297">
                <a:moveTo>
                  <a:pt x="132798" y="50"/>
                </a:moveTo>
                <a:cubicBezTo>
                  <a:pt x="125655" y="-3919"/>
                  <a:pt x="37813" y="227327"/>
                  <a:pt x="16911" y="306437"/>
                </a:cubicBezTo>
                <a:cubicBezTo>
                  <a:pt x="-3991" y="385547"/>
                  <a:pt x="-3462" y="362000"/>
                  <a:pt x="7386" y="474712"/>
                </a:cubicBezTo>
                <a:cubicBezTo>
                  <a:pt x="18234" y="587424"/>
                  <a:pt x="69034" y="907306"/>
                  <a:pt x="81998" y="982712"/>
                </a:cubicBezTo>
                <a:cubicBezTo>
                  <a:pt x="94962" y="1058118"/>
                  <a:pt x="87819" y="964721"/>
                  <a:pt x="85173" y="927150"/>
                </a:cubicBezTo>
                <a:cubicBezTo>
                  <a:pt x="82527" y="889579"/>
                  <a:pt x="70356" y="856770"/>
                  <a:pt x="66123" y="757287"/>
                </a:cubicBezTo>
                <a:cubicBezTo>
                  <a:pt x="61890" y="657804"/>
                  <a:pt x="49983" y="452752"/>
                  <a:pt x="59773" y="330250"/>
                </a:cubicBezTo>
                <a:cubicBezTo>
                  <a:pt x="69563" y="207748"/>
                  <a:pt x="139941" y="4019"/>
                  <a:pt x="13279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C49714A5-C02A-459F-BBA0-49B38D41E2FF}"/>
              </a:ext>
            </a:extLst>
          </p:cNvPr>
          <p:cNvSpPr/>
          <p:nvPr/>
        </p:nvSpPr>
        <p:spPr>
          <a:xfrm>
            <a:off x="3302682" y="1707955"/>
            <a:ext cx="561817" cy="468042"/>
          </a:xfrm>
          <a:custGeom>
            <a:avLst/>
            <a:gdLst>
              <a:gd name="connsiteX0" fmla="*/ 561293 w 561817"/>
              <a:gd name="connsiteY0" fmla="*/ 195 h 468042"/>
              <a:gd name="connsiteX1" fmla="*/ 324756 w 561817"/>
              <a:gd name="connsiteY1" fmla="*/ 125608 h 468042"/>
              <a:gd name="connsiteX2" fmla="*/ 259668 w 561817"/>
              <a:gd name="connsiteY2" fmla="*/ 211333 h 468042"/>
              <a:gd name="connsiteX3" fmla="*/ 192993 w 561817"/>
              <a:gd name="connsiteY3" fmla="*/ 303408 h 468042"/>
              <a:gd name="connsiteX4" fmla="*/ 2493 w 561817"/>
              <a:gd name="connsiteY4" fmla="*/ 462158 h 468042"/>
              <a:gd name="connsiteX5" fmla="*/ 104093 w 561817"/>
              <a:gd name="connsiteY5" fmla="*/ 401833 h 468042"/>
              <a:gd name="connsiteX6" fmla="*/ 380318 w 561817"/>
              <a:gd name="connsiteY6" fmla="*/ 104970 h 468042"/>
              <a:gd name="connsiteX7" fmla="*/ 561293 w 561817"/>
              <a:gd name="connsiteY7" fmla="*/ 195 h 46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817" h="468042">
                <a:moveTo>
                  <a:pt x="561293" y="195"/>
                </a:moveTo>
                <a:cubicBezTo>
                  <a:pt x="552033" y="3635"/>
                  <a:pt x="375027" y="90418"/>
                  <a:pt x="324756" y="125608"/>
                </a:cubicBezTo>
                <a:cubicBezTo>
                  <a:pt x="274485" y="160798"/>
                  <a:pt x="281628" y="181700"/>
                  <a:pt x="259668" y="211333"/>
                </a:cubicBezTo>
                <a:cubicBezTo>
                  <a:pt x="237708" y="240966"/>
                  <a:pt x="235856" y="261604"/>
                  <a:pt x="192993" y="303408"/>
                </a:cubicBezTo>
                <a:cubicBezTo>
                  <a:pt x="150130" y="345212"/>
                  <a:pt x="17310" y="445754"/>
                  <a:pt x="2493" y="462158"/>
                </a:cubicBezTo>
                <a:cubicBezTo>
                  <a:pt x="-12324" y="478562"/>
                  <a:pt x="41122" y="461364"/>
                  <a:pt x="104093" y="401833"/>
                </a:cubicBezTo>
                <a:cubicBezTo>
                  <a:pt x="167064" y="342302"/>
                  <a:pt x="305441" y="170851"/>
                  <a:pt x="380318" y="104970"/>
                </a:cubicBezTo>
                <a:cubicBezTo>
                  <a:pt x="455195" y="39089"/>
                  <a:pt x="570553" y="-3245"/>
                  <a:pt x="561293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CF0DC97E-E940-4AD7-BBF7-C051157D2AE9}"/>
              </a:ext>
            </a:extLst>
          </p:cNvPr>
          <p:cNvSpPr/>
          <p:nvPr/>
        </p:nvSpPr>
        <p:spPr>
          <a:xfrm>
            <a:off x="3146852" y="2130675"/>
            <a:ext cx="242087" cy="378330"/>
          </a:xfrm>
          <a:custGeom>
            <a:avLst/>
            <a:gdLst>
              <a:gd name="connsiteX0" fmla="*/ 239286 w 242087"/>
              <a:gd name="connsiteY0" fmla="*/ 1338 h 378330"/>
              <a:gd name="connsiteX1" fmla="*/ 153561 w 242087"/>
              <a:gd name="connsiteY1" fmla="*/ 141038 h 378330"/>
              <a:gd name="connsiteX2" fmla="*/ 5923 w 242087"/>
              <a:gd name="connsiteY2" fmla="*/ 371225 h 378330"/>
              <a:gd name="connsiteX3" fmla="*/ 31323 w 242087"/>
              <a:gd name="connsiteY3" fmla="*/ 310900 h 378330"/>
              <a:gd name="connsiteX4" fmla="*/ 51961 w 242087"/>
              <a:gd name="connsiteY4" fmla="*/ 222000 h 378330"/>
              <a:gd name="connsiteX5" fmla="*/ 239286 w 242087"/>
              <a:gd name="connsiteY5" fmla="*/ 1338 h 37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7" h="378330">
                <a:moveTo>
                  <a:pt x="239286" y="1338"/>
                </a:moveTo>
                <a:cubicBezTo>
                  <a:pt x="256219" y="-12156"/>
                  <a:pt x="192455" y="79390"/>
                  <a:pt x="153561" y="141038"/>
                </a:cubicBezTo>
                <a:cubicBezTo>
                  <a:pt x="114667" y="202686"/>
                  <a:pt x="26296" y="342915"/>
                  <a:pt x="5923" y="371225"/>
                </a:cubicBezTo>
                <a:cubicBezTo>
                  <a:pt x="-14450" y="399535"/>
                  <a:pt x="23650" y="335771"/>
                  <a:pt x="31323" y="310900"/>
                </a:cubicBezTo>
                <a:cubicBezTo>
                  <a:pt x="38996" y="286029"/>
                  <a:pt x="11215" y="268302"/>
                  <a:pt x="51961" y="222000"/>
                </a:cubicBezTo>
                <a:cubicBezTo>
                  <a:pt x="92707" y="175698"/>
                  <a:pt x="222353" y="14832"/>
                  <a:pt x="23928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712AC7E9-F9F8-4FE1-992F-E395270EE366}"/>
              </a:ext>
            </a:extLst>
          </p:cNvPr>
          <p:cNvSpPr/>
          <p:nvPr/>
        </p:nvSpPr>
        <p:spPr>
          <a:xfrm>
            <a:off x="3719513" y="1521960"/>
            <a:ext cx="876674" cy="256040"/>
          </a:xfrm>
          <a:custGeom>
            <a:avLst/>
            <a:gdLst>
              <a:gd name="connsiteX0" fmla="*/ 0 w 876674"/>
              <a:gd name="connsiteY0" fmla="*/ 256040 h 256040"/>
              <a:gd name="connsiteX1" fmla="*/ 185737 w 876674"/>
              <a:gd name="connsiteY1" fmla="*/ 160790 h 256040"/>
              <a:gd name="connsiteX2" fmla="*/ 393700 w 876674"/>
              <a:gd name="connsiteY2" fmla="*/ 54428 h 256040"/>
              <a:gd name="connsiteX3" fmla="*/ 550862 w 876674"/>
              <a:gd name="connsiteY3" fmla="*/ 22678 h 256040"/>
              <a:gd name="connsiteX4" fmla="*/ 866775 w 876674"/>
              <a:gd name="connsiteY4" fmla="*/ 13153 h 256040"/>
              <a:gd name="connsiteX5" fmla="*/ 760412 w 876674"/>
              <a:gd name="connsiteY5" fmla="*/ 453 h 256040"/>
              <a:gd name="connsiteX6" fmla="*/ 395287 w 876674"/>
              <a:gd name="connsiteY6" fmla="*/ 30615 h 256040"/>
              <a:gd name="connsiteX7" fmla="*/ 82550 w 876674"/>
              <a:gd name="connsiteY7" fmla="*/ 206828 h 256040"/>
              <a:gd name="connsiteX8" fmla="*/ 0 w 876674"/>
              <a:gd name="connsiteY8" fmla="*/ 256040 h 2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74" h="256040">
                <a:moveTo>
                  <a:pt x="0" y="256040"/>
                </a:moveTo>
                <a:lnTo>
                  <a:pt x="185737" y="160790"/>
                </a:lnTo>
                <a:cubicBezTo>
                  <a:pt x="251354" y="127188"/>
                  <a:pt x="332846" y="77447"/>
                  <a:pt x="393700" y="54428"/>
                </a:cubicBezTo>
                <a:cubicBezTo>
                  <a:pt x="454554" y="31409"/>
                  <a:pt x="472016" y="29557"/>
                  <a:pt x="550862" y="22678"/>
                </a:cubicBezTo>
                <a:cubicBezTo>
                  <a:pt x="629708" y="15799"/>
                  <a:pt x="831850" y="16857"/>
                  <a:pt x="866775" y="13153"/>
                </a:cubicBezTo>
                <a:cubicBezTo>
                  <a:pt x="901700" y="9449"/>
                  <a:pt x="838993" y="-2457"/>
                  <a:pt x="760412" y="453"/>
                </a:cubicBezTo>
                <a:cubicBezTo>
                  <a:pt x="681831" y="3363"/>
                  <a:pt x="508264" y="-3781"/>
                  <a:pt x="395287" y="30615"/>
                </a:cubicBezTo>
                <a:cubicBezTo>
                  <a:pt x="282310" y="65011"/>
                  <a:pt x="82550" y="206828"/>
                  <a:pt x="82550" y="206828"/>
                </a:cubicBezTo>
                <a:lnTo>
                  <a:pt x="0" y="25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7368C39D-C685-4879-9FF8-B0EEA1DB9AC0}"/>
              </a:ext>
            </a:extLst>
          </p:cNvPr>
          <p:cNvSpPr/>
          <p:nvPr/>
        </p:nvSpPr>
        <p:spPr>
          <a:xfrm>
            <a:off x="4603748" y="1525782"/>
            <a:ext cx="885383" cy="615824"/>
          </a:xfrm>
          <a:custGeom>
            <a:avLst/>
            <a:gdLst>
              <a:gd name="connsiteX0" fmla="*/ 2 w 885383"/>
              <a:gd name="connsiteY0" fmla="*/ 1393 h 615824"/>
              <a:gd name="connsiteX1" fmla="*/ 300040 w 885383"/>
              <a:gd name="connsiteY1" fmla="*/ 45843 h 615824"/>
              <a:gd name="connsiteX2" fmla="*/ 644527 w 885383"/>
              <a:gd name="connsiteY2" fmla="*/ 318893 h 615824"/>
              <a:gd name="connsiteX3" fmla="*/ 833440 w 885383"/>
              <a:gd name="connsiteY3" fmla="*/ 426843 h 615824"/>
              <a:gd name="connsiteX4" fmla="*/ 882652 w 885383"/>
              <a:gd name="connsiteY4" fmla="*/ 604643 h 615824"/>
              <a:gd name="connsiteX5" fmla="*/ 874715 w 885383"/>
              <a:gd name="connsiteY5" fmla="*/ 580831 h 615824"/>
              <a:gd name="connsiteX6" fmla="*/ 838202 w 885383"/>
              <a:gd name="connsiteY6" fmla="*/ 445893 h 615824"/>
              <a:gd name="connsiteX7" fmla="*/ 544515 w 885383"/>
              <a:gd name="connsiteY7" fmla="*/ 280793 h 615824"/>
              <a:gd name="connsiteX8" fmla="*/ 304802 w 885383"/>
              <a:gd name="connsiteY8" fmla="*/ 58543 h 615824"/>
              <a:gd name="connsiteX9" fmla="*/ 2 w 885383"/>
              <a:gd name="connsiteY9" fmla="*/ 1393 h 6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383" h="615824">
                <a:moveTo>
                  <a:pt x="2" y="1393"/>
                </a:moveTo>
                <a:cubicBezTo>
                  <a:pt x="-792" y="-724"/>
                  <a:pt x="192619" y="-7074"/>
                  <a:pt x="300040" y="45843"/>
                </a:cubicBezTo>
                <a:cubicBezTo>
                  <a:pt x="407461" y="98760"/>
                  <a:pt x="555627" y="255393"/>
                  <a:pt x="644527" y="318893"/>
                </a:cubicBezTo>
                <a:cubicBezTo>
                  <a:pt x="733427" y="382393"/>
                  <a:pt x="793753" y="379218"/>
                  <a:pt x="833440" y="426843"/>
                </a:cubicBezTo>
                <a:cubicBezTo>
                  <a:pt x="873127" y="474468"/>
                  <a:pt x="875773" y="578978"/>
                  <a:pt x="882652" y="604643"/>
                </a:cubicBezTo>
                <a:cubicBezTo>
                  <a:pt x="889531" y="630308"/>
                  <a:pt x="882123" y="607289"/>
                  <a:pt x="874715" y="580831"/>
                </a:cubicBezTo>
                <a:cubicBezTo>
                  <a:pt x="867307" y="554373"/>
                  <a:pt x="893235" y="495899"/>
                  <a:pt x="838202" y="445893"/>
                </a:cubicBezTo>
                <a:cubicBezTo>
                  <a:pt x="783169" y="395887"/>
                  <a:pt x="633415" y="345351"/>
                  <a:pt x="544515" y="280793"/>
                </a:cubicBezTo>
                <a:cubicBezTo>
                  <a:pt x="455615" y="216235"/>
                  <a:pt x="397935" y="103258"/>
                  <a:pt x="304802" y="58543"/>
                </a:cubicBezTo>
                <a:cubicBezTo>
                  <a:pt x="211669" y="13828"/>
                  <a:pt x="796" y="3510"/>
                  <a:pt x="2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8AC1B40B-8F24-4AAA-BD80-E84BD2C76822}"/>
              </a:ext>
            </a:extLst>
          </p:cNvPr>
          <p:cNvSpPr/>
          <p:nvPr/>
        </p:nvSpPr>
        <p:spPr>
          <a:xfrm>
            <a:off x="5455125" y="2119373"/>
            <a:ext cx="189706" cy="435978"/>
          </a:xfrm>
          <a:custGeom>
            <a:avLst/>
            <a:gdLst>
              <a:gd name="connsiteX0" fmla="*/ 2700 w 189706"/>
              <a:gd name="connsiteY0" fmla="*/ 1527 h 435978"/>
              <a:gd name="connsiteX1" fmla="*/ 159863 w 189706"/>
              <a:gd name="connsiteY1" fmla="*/ 98365 h 435978"/>
              <a:gd name="connsiteX2" fmla="*/ 185263 w 189706"/>
              <a:gd name="connsiteY2" fmla="*/ 419040 h 435978"/>
              <a:gd name="connsiteX3" fmla="*/ 185263 w 189706"/>
              <a:gd name="connsiteY3" fmla="*/ 368240 h 435978"/>
              <a:gd name="connsiteX4" fmla="*/ 140813 w 189706"/>
              <a:gd name="connsiteY4" fmla="*/ 169802 h 435978"/>
              <a:gd name="connsiteX5" fmla="*/ 64613 w 189706"/>
              <a:gd name="connsiteY5" fmla="*/ 47565 h 435978"/>
              <a:gd name="connsiteX6" fmla="*/ 2700 w 189706"/>
              <a:gd name="connsiteY6" fmla="*/ 1527 h 4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06" h="435978">
                <a:moveTo>
                  <a:pt x="2700" y="1527"/>
                </a:moveTo>
                <a:cubicBezTo>
                  <a:pt x="18575" y="9994"/>
                  <a:pt x="129436" y="28780"/>
                  <a:pt x="159863" y="98365"/>
                </a:cubicBezTo>
                <a:cubicBezTo>
                  <a:pt x="190290" y="167950"/>
                  <a:pt x="181030" y="374061"/>
                  <a:pt x="185263" y="419040"/>
                </a:cubicBezTo>
                <a:cubicBezTo>
                  <a:pt x="189496" y="464019"/>
                  <a:pt x="192671" y="409780"/>
                  <a:pt x="185263" y="368240"/>
                </a:cubicBezTo>
                <a:cubicBezTo>
                  <a:pt x="177855" y="326700"/>
                  <a:pt x="160921" y="223248"/>
                  <a:pt x="140813" y="169802"/>
                </a:cubicBezTo>
                <a:cubicBezTo>
                  <a:pt x="120705" y="116356"/>
                  <a:pt x="83928" y="73759"/>
                  <a:pt x="64613" y="47565"/>
                </a:cubicBezTo>
                <a:cubicBezTo>
                  <a:pt x="45298" y="21371"/>
                  <a:pt x="-13175" y="-6940"/>
                  <a:pt x="2700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090D23D0-E52E-41A6-BCD0-01EB703F5DEE}"/>
              </a:ext>
            </a:extLst>
          </p:cNvPr>
          <p:cNvSpPr/>
          <p:nvPr/>
        </p:nvSpPr>
        <p:spPr>
          <a:xfrm>
            <a:off x="5632590" y="2554912"/>
            <a:ext cx="158057" cy="190318"/>
          </a:xfrm>
          <a:custGeom>
            <a:avLst/>
            <a:gdLst>
              <a:gd name="connsiteX0" fmla="*/ 12560 w 158057"/>
              <a:gd name="connsiteY0" fmla="*/ 963 h 190318"/>
              <a:gd name="connsiteX1" fmla="*/ 96698 w 158057"/>
              <a:gd name="connsiteY1" fmla="*/ 154951 h 190318"/>
              <a:gd name="connsiteX2" fmla="*/ 157023 w 158057"/>
              <a:gd name="connsiteY2" fmla="*/ 189876 h 190318"/>
              <a:gd name="connsiteX3" fmla="*/ 136385 w 158057"/>
              <a:gd name="connsiteY3" fmla="*/ 175588 h 190318"/>
              <a:gd name="connsiteX4" fmla="*/ 14148 w 158057"/>
              <a:gd name="connsiteY4" fmla="*/ 93038 h 190318"/>
              <a:gd name="connsiteX5" fmla="*/ 12560 w 158057"/>
              <a:gd name="connsiteY5" fmla="*/ 963 h 19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57" h="190318">
                <a:moveTo>
                  <a:pt x="12560" y="963"/>
                </a:moveTo>
                <a:cubicBezTo>
                  <a:pt x="26318" y="11282"/>
                  <a:pt x="72621" y="123466"/>
                  <a:pt x="96698" y="154951"/>
                </a:cubicBezTo>
                <a:cubicBezTo>
                  <a:pt x="120775" y="186436"/>
                  <a:pt x="150409" y="186437"/>
                  <a:pt x="157023" y="189876"/>
                </a:cubicBezTo>
                <a:cubicBezTo>
                  <a:pt x="163637" y="193315"/>
                  <a:pt x="136385" y="175588"/>
                  <a:pt x="136385" y="175588"/>
                </a:cubicBezTo>
                <a:cubicBezTo>
                  <a:pt x="112573" y="159448"/>
                  <a:pt x="35844" y="120025"/>
                  <a:pt x="14148" y="93038"/>
                </a:cubicBezTo>
                <a:cubicBezTo>
                  <a:pt x="-7548" y="66051"/>
                  <a:pt x="-1198" y="-9356"/>
                  <a:pt x="12560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DF30408-0014-4D64-B299-6A05B0BD4B7B}"/>
              </a:ext>
            </a:extLst>
          </p:cNvPr>
          <p:cNvSpPr/>
          <p:nvPr/>
        </p:nvSpPr>
        <p:spPr>
          <a:xfrm>
            <a:off x="5702270" y="2690646"/>
            <a:ext cx="121241" cy="539867"/>
          </a:xfrm>
          <a:custGeom>
            <a:avLst/>
            <a:gdLst>
              <a:gd name="connsiteX0" fmla="*/ 30 w 121241"/>
              <a:gd name="connsiteY0" fmla="*/ 1754 h 539867"/>
              <a:gd name="connsiteX1" fmla="*/ 88930 w 121241"/>
              <a:gd name="connsiteY1" fmla="*/ 212892 h 539867"/>
              <a:gd name="connsiteX2" fmla="*/ 96868 w 121241"/>
              <a:gd name="connsiteY2" fmla="*/ 362117 h 539867"/>
              <a:gd name="connsiteX3" fmla="*/ 101630 w 121241"/>
              <a:gd name="connsiteY3" fmla="*/ 428792 h 539867"/>
              <a:gd name="connsiteX4" fmla="*/ 98455 w 121241"/>
              <a:gd name="connsiteY4" fmla="*/ 520867 h 539867"/>
              <a:gd name="connsiteX5" fmla="*/ 101630 w 121241"/>
              <a:gd name="connsiteY5" fmla="*/ 536742 h 539867"/>
              <a:gd name="connsiteX6" fmla="*/ 103218 w 121241"/>
              <a:gd name="connsiteY6" fmla="*/ 478004 h 539867"/>
              <a:gd name="connsiteX7" fmla="*/ 120680 w 121241"/>
              <a:gd name="connsiteY7" fmla="*/ 311317 h 539867"/>
              <a:gd name="connsiteX8" fmla="*/ 79405 w 121241"/>
              <a:gd name="connsiteY8" fmla="*/ 122404 h 539867"/>
              <a:gd name="connsiteX9" fmla="*/ 30 w 121241"/>
              <a:gd name="connsiteY9" fmla="*/ 1754 h 53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41" h="539867">
                <a:moveTo>
                  <a:pt x="30" y="1754"/>
                </a:moveTo>
                <a:cubicBezTo>
                  <a:pt x="1617" y="16835"/>
                  <a:pt x="72790" y="152832"/>
                  <a:pt x="88930" y="212892"/>
                </a:cubicBezTo>
                <a:cubicBezTo>
                  <a:pt x="105070" y="272952"/>
                  <a:pt x="94751" y="326134"/>
                  <a:pt x="96868" y="362117"/>
                </a:cubicBezTo>
                <a:cubicBezTo>
                  <a:pt x="98985" y="398100"/>
                  <a:pt x="101366" y="402334"/>
                  <a:pt x="101630" y="428792"/>
                </a:cubicBezTo>
                <a:cubicBezTo>
                  <a:pt x="101895" y="455250"/>
                  <a:pt x="98455" y="502875"/>
                  <a:pt x="98455" y="520867"/>
                </a:cubicBezTo>
                <a:cubicBezTo>
                  <a:pt x="98455" y="538859"/>
                  <a:pt x="100836" y="543886"/>
                  <a:pt x="101630" y="536742"/>
                </a:cubicBezTo>
                <a:cubicBezTo>
                  <a:pt x="102424" y="529598"/>
                  <a:pt x="100043" y="515575"/>
                  <a:pt x="103218" y="478004"/>
                </a:cubicBezTo>
                <a:cubicBezTo>
                  <a:pt x="106393" y="440433"/>
                  <a:pt x="124649" y="370583"/>
                  <a:pt x="120680" y="311317"/>
                </a:cubicBezTo>
                <a:cubicBezTo>
                  <a:pt x="116711" y="252051"/>
                  <a:pt x="98719" y="172410"/>
                  <a:pt x="79405" y="122404"/>
                </a:cubicBezTo>
                <a:cubicBezTo>
                  <a:pt x="60091" y="72398"/>
                  <a:pt x="-1557" y="-13327"/>
                  <a:pt x="30" y="1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9150E51-4731-4807-8375-D151590EA042}"/>
              </a:ext>
            </a:extLst>
          </p:cNvPr>
          <p:cNvSpPr/>
          <p:nvPr/>
        </p:nvSpPr>
        <p:spPr>
          <a:xfrm>
            <a:off x="5730818" y="3220847"/>
            <a:ext cx="65523" cy="445837"/>
          </a:xfrm>
          <a:custGeom>
            <a:avLst/>
            <a:gdLst>
              <a:gd name="connsiteX0" fmla="*/ 46095 w 65523"/>
              <a:gd name="connsiteY0" fmla="*/ 1778 h 445837"/>
              <a:gd name="connsiteX1" fmla="*/ 38157 w 65523"/>
              <a:gd name="connsiteY1" fmla="*/ 158941 h 445837"/>
              <a:gd name="connsiteX2" fmla="*/ 57 w 65523"/>
              <a:gd name="connsiteY2" fmla="*/ 197041 h 445837"/>
              <a:gd name="connsiteX3" fmla="*/ 47682 w 65523"/>
              <a:gd name="connsiteY3" fmla="*/ 435166 h 445837"/>
              <a:gd name="connsiteX4" fmla="*/ 41332 w 65523"/>
              <a:gd name="connsiteY4" fmla="*/ 387541 h 445837"/>
              <a:gd name="connsiteX5" fmla="*/ 33395 w 65523"/>
              <a:gd name="connsiteY5" fmla="*/ 235141 h 445837"/>
              <a:gd name="connsiteX6" fmla="*/ 33395 w 65523"/>
              <a:gd name="connsiteY6" fmla="*/ 193866 h 445837"/>
              <a:gd name="connsiteX7" fmla="*/ 65145 w 65523"/>
              <a:gd name="connsiteY7" fmla="*/ 81153 h 445837"/>
              <a:gd name="connsiteX8" fmla="*/ 46095 w 65523"/>
              <a:gd name="connsiteY8" fmla="*/ 1778 h 44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23" h="445837">
                <a:moveTo>
                  <a:pt x="46095" y="1778"/>
                </a:moveTo>
                <a:cubicBezTo>
                  <a:pt x="41597" y="14743"/>
                  <a:pt x="45830" y="126397"/>
                  <a:pt x="38157" y="158941"/>
                </a:cubicBezTo>
                <a:cubicBezTo>
                  <a:pt x="30484" y="191485"/>
                  <a:pt x="-1530" y="151004"/>
                  <a:pt x="57" y="197041"/>
                </a:cubicBezTo>
                <a:cubicBezTo>
                  <a:pt x="1644" y="243078"/>
                  <a:pt x="40803" y="403416"/>
                  <a:pt x="47682" y="435166"/>
                </a:cubicBezTo>
                <a:cubicBezTo>
                  <a:pt x="54561" y="466916"/>
                  <a:pt x="43713" y="420878"/>
                  <a:pt x="41332" y="387541"/>
                </a:cubicBezTo>
                <a:cubicBezTo>
                  <a:pt x="38951" y="354204"/>
                  <a:pt x="34718" y="267420"/>
                  <a:pt x="33395" y="235141"/>
                </a:cubicBezTo>
                <a:cubicBezTo>
                  <a:pt x="32072" y="202862"/>
                  <a:pt x="28103" y="219531"/>
                  <a:pt x="33395" y="193866"/>
                </a:cubicBezTo>
                <a:cubicBezTo>
                  <a:pt x="38687" y="168201"/>
                  <a:pt x="61970" y="112374"/>
                  <a:pt x="65145" y="81153"/>
                </a:cubicBezTo>
                <a:cubicBezTo>
                  <a:pt x="68320" y="49932"/>
                  <a:pt x="50593" y="-11187"/>
                  <a:pt x="46095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554471D7-CB93-4765-BA05-2BC4945B9C25}"/>
              </a:ext>
            </a:extLst>
          </p:cNvPr>
          <p:cNvSpPr/>
          <p:nvPr/>
        </p:nvSpPr>
        <p:spPr>
          <a:xfrm>
            <a:off x="5582864" y="3640026"/>
            <a:ext cx="191939" cy="482234"/>
          </a:xfrm>
          <a:custGeom>
            <a:avLst/>
            <a:gdLst>
              <a:gd name="connsiteX0" fmla="*/ 184524 w 191939"/>
              <a:gd name="connsiteY0" fmla="*/ 1699 h 482234"/>
              <a:gd name="connsiteX1" fmla="*/ 173411 w 191939"/>
              <a:gd name="connsiteY1" fmla="*/ 119174 h 482234"/>
              <a:gd name="connsiteX2" fmla="*/ 73399 w 191939"/>
              <a:gd name="connsiteY2" fmla="*/ 300149 h 482234"/>
              <a:gd name="connsiteX3" fmla="*/ 16249 w 191939"/>
              <a:gd name="connsiteY3" fmla="*/ 363649 h 482234"/>
              <a:gd name="connsiteX4" fmla="*/ 374 w 191939"/>
              <a:gd name="connsiteY4" fmla="*/ 481124 h 482234"/>
              <a:gd name="connsiteX5" fmla="*/ 5136 w 191939"/>
              <a:gd name="connsiteY5" fmla="*/ 417624 h 482234"/>
              <a:gd name="connsiteX6" fmla="*/ 6724 w 191939"/>
              <a:gd name="connsiteY6" fmla="*/ 333487 h 482234"/>
              <a:gd name="connsiteX7" fmla="*/ 90861 w 191939"/>
              <a:gd name="connsiteY7" fmla="*/ 206487 h 482234"/>
              <a:gd name="connsiteX8" fmla="*/ 184524 w 191939"/>
              <a:gd name="connsiteY8" fmla="*/ 1699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39" h="482234">
                <a:moveTo>
                  <a:pt x="184524" y="1699"/>
                </a:moveTo>
                <a:cubicBezTo>
                  <a:pt x="198282" y="-12853"/>
                  <a:pt x="191932" y="69432"/>
                  <a:pt x="173411" y="119174"/>
                </a:cubicBezTo>
                <a:cubicBezTo>
                  <a:pt x="154890" y="168916"/>
                  <a:pt x="99593" y="259403"/>
                  <a:pt x="73399" y="300149"/>
                </a:cubicBezTo>
                <a:cubicBezTo>
                  <a:pt x="47205" y="340895"/>
                  <a:pt x="28420" y="333487"/>
                  <a:pt x="16249" y="363649"/>
                </a:cubicBezTo>
                <a:cubicBezTo>
                  <a:pt x="4078" y="393811"/>
                  <a:pt x="2226" y="472128"/>
                  <a:pt x="374" y="481124"/>
                </a:cubicBezTo>
                <a:cubicBezTo>
                  <a:pt x="-1478" y="490120"/>
                  <a:pt x="4078" y="442230"/>
                  <a:pt x="5136" y="417624"/>
                </a:cubicBezTo>
                <a:cubicBezTo>
                  <a:pt x="6194" y="393018"/>
                  <a:pt x="-7563" y="368676"/>
                  <a:pt x="6724" y="333487"/>
                </a:cubicBezTo>
                <a:cubicBezTo>
                  <a:pt x="21011" y="298298"/>
                  <a:pt x="61228" y="258610"/>
                  <a:pt x="90861" y="206487"/>
                </a:cubicBezTo>
                <a:cubicBezTo>
                  <a:pt x="120494" y="154364"/>
                  <a:pt x="170766" y="16251"/>
                  <a:pt x="184524" y="1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38F1F40C-3E11-49F7-B06E-8A4662CDA376}"/>
              </a:ext>
            </a:extLst>
          </p:cNvPr>
          <p:cNvSpPr/>
          <p:nvPr/>
        </p:nvSpPr>
        <p:spPr>
          <a:xfrm>
            <a:off x="5194295" y="4227486"/>
            <a:ext cx="64520" cy="931070"/>
          </a:xfrm>
          <a:custGeom>
            <a:avLst/>
            <a:gdLst>
              <a:gd name="connsiteX0" fmla="*/ 44455 w 64520"/>
              <a:gd name="connsiteY0" fmla="*/ 27 h 931070"/>
              <a:gd name="connsiteX1" fmla="*/ 25405 w 64520"/>
              <a:gd name="connsiteY1" fmla="*/ 387377 h 931070"/>
              <a:gd name="connsiteX2" fmla="*/ 63505 w 64520"/>
              <a:gd name="connsiteY2" fmla="*/ 665189 h 931070"/>
              <a:gd name="connsiteX3" fmla="*/ 53980 w 64520"/>
              <a:gd name="connsiteY3" fmla="*/ 904902 h 931070"/>
              <a:gd name="connsiteX4" fmla="*/ 58743 w 64520"/>
              <a:gd name="connsiteY4" fmla="*/ 889027 h 931070"/>
              <a:gd name="connsiteX5" fmla="*/ 42868 w 64520"/>
              <a:gd name="connsiteY5" fmla="*/ 587402 h 931070"/>
              <a:gd name="connsiteX6" fmla="*/ 5 w 64520"/>
              <a:gd name="connsiteY6" fmla="*/ 368327 h 931070"/>
              <a:gd name="connsiteX7" fmla="*/ 44455 w 64520"/>
              <a:gd name="connsiteY7" fmla="*/ 27 h 93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20" h="931070">
                <a:moveTo>
                  <a:pt x="44455" y="27"/>
                </a:moveTo>
                <a:cubicBezTo>
                  <a:pt x="48688" y="3202"/>
                  <a:pt x="22230" y="276517"/>
                  <a:pt x="25405" y="387377"/>
                </a:cubicBezTo>
                <a:cubicBezTo>
                  <a:pt x="28580" y="498237"/>
                  <a:pt x="58743" y="578935"/>
                  <a:pt x="63505" y="665189"/>
                </a:cubicBezTo>
                <a:cubicBezTo>
                  <a:pt x="68267" y="751443"/>
                  <a:pt x="54774" y="867596"/>
                  <a:pt x="53980" y="904902"/>
                </a:cubicBezTo>
                <a:cubicBezTo>
                  <a:pt x="53186" y="942208"/>
                  <a:pt x="60595" y="941944"/>
                  <a:pt x="58743" y="889027"/>
                </a:cubicBezTo>
                <a:cubicBezTo>
                  <a:pt x="56891" y="836110"/>
                  <a:pt x="52658" y="674185"/>
                  <a:pt x="42868" y="587402"/>
                </a:cubicBezTo>
                <a:cubicBezTo>
                  <a:pt x="33078" y="500619"/>
                  <a:pt x="534" y="463048"/>
                  <a:pt x="5" y="368327"/>
                </a:cubicBezTo>
                <a:cubicBezTo>
                  <a:pt x="-524" y="273606"/>
                  <a:pt x="40222" y="-3148"/>
                  <a:pt x="4445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D3FBB52E-7609-4376-9C28-180E19BF930D}"/>
              </a:ext>
            </a:extLst>
          </p:cNvPr>
          <p:cNvSpPr/>
          <p:nvPr/>
        </p:nvSpPr>
        <p:spPr>
          <a:xfrm>
            <a:off x="5128371" y="5132581"/>
            <a:ext cx="121658" cy="941240"/>
          </a:xfrm>
          <a:custGeom>
            <a:avLst/>
            <a:gdLst>
              <a:gd name="connsiteX0" fmla="*/ 121492 w 121658"/>
              <a:gd name="connsiteY0" fmla="*/ 29969 h 941240"/>
              <a:gd name="connsiteX1" fmla="*/ 73867 w 121658"/>
              <a:gd name="connsiteY1" fmla="*/ 599882 h 941240"/>
              <a:gd name="connsiteX2" fmla="*/ 5604 w 121658"/>
              <a:gd name="connsiteY2" fmla="*/ 896744 h 941240"/>
              <a:gd name="connsiteX3" fmla="*/ 13542 w 121658"/>
              <a:gd name="connsiteY3" fmla="*/ 893569 h 941240"/>
              <a:gd name="connsiteX4" fmla="*/ 89742 w 121658"/>
              <a:gd name="connsiteY4" fmla="*/ 457007 h 941240"/>
              <a:gd name="connsiteX5" fmla="*/ 89742 w 121658"/>
              <a:gd name="connsiteY5" fmla="*/ 117282 h 941240"/>
              <a:gd name="connsiteX6" fmla="*/ 121492 w 121658"/>
              <a:gd name="connsiteY6" fmla="*/ 29969 h 94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58" h="941240">
                <a:moveTo>
                  <a:pt x="121492" y="29969"/>
                </a:moveTo>
                <a:cubicBezTo>
                  <a:pt x="118846" y="110402"/>
                  <a:pt x="93182" y="455420"/>
                  <a:pt x="73867" y="599882"/>
                </a:cubicBezTo>
                <a:cubicBezTo>
                  <a:pt x="54552" y="744344"/>
                  <a:pt x="15658" y="847796"/>
                  <a:pt x="5604" y="896744"/>
                </a:cubicBezTo>
                <a:cubicBezTo>
                  <a:pt x="-4450" y="945692"/>
                  <a:pt x="-481" y="966858"/>
                  <a:pt x="13542" y="893569"/>
                </a:cubicBezTo>
                <a:cubicBezTo>
                  <a:pt x="27565" y="820280"/>
                  <a:pt x="77042" y="586388"/>
                  <a:pt x="89742" y="457007"/>
                </a:cubicBezTo>
                <a:cubicBezTo>
                  <a:pt x="102442" y="327626"/>
                  <a:pt x="84980" y="185544"/>
                  <a:pt x="89742" y="117282"/>
                </a:cubicBezTo>
                <a:cubicBezTo>
                  <a:pt x="94504" y="49020"/>
                  <a:pt x="124138" y="-50464"/>
                  <a:pt x="121492" y="29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9DAB5895-C9B6-41B6-807F-D8B68E6BB2D1}"/>
              </a:ext>
            </a:extLst>
          </p:cNvPr>
          <p:cNvSpPr/>
          <p:nvPr/>
        </p:nvSpPr>
        <p:spPr>
          <a:xfrm>
            <a:off x="4430692" y="6062423"/>
            <a:ext cx="711672" cy="252449"/>
          </a:xfrm>
          <a:custGeom>
            <a:avLst/>
            <a:gdLst>
              <a:gd name="connsiteX0" fmla="*/ 6371 w 711672"/>
              <a:gd name="connsiteY0" fmla="*/ 251065 h 252449"/>
              <a:gd name="connsiteX1" fmla="*/ 334983 w 711672"/>
              <a:gd name="connsiteY1" fmla="*/ 189152 h 252449"/>
              <a:gd name="connsiteX2" fmla="*/ 668358 w 711672"/>
              <a:gd name="connsiteY2" fmla="*/ 166927 h 252449"/>
              <a:gd name="connsiteX3" fmla="*/ 708046 w 711672"/>
              <a:gd name="connsiteY3" fmla="*/ 1827 h 252449"/>
              <a:gd name="connsiteX4" fmla="*/ 673121 w 711672"/>
              <a:gd name="connsiteY4" fmla="*/ 81202 h 252449"/>
              <a:gd name="connsiteX5" fmla="*/ 641371 w 711672"/>
              <a:gd name="connsiteY5" fmla="*/ 122477 h 252449"/>
              <a:gd name="connsiteX6" fmla="*/ 6371 w 711672"/>
              <a:gd name="connsiteY6" fmla="*/ 251065 h 2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672" h="252449">
                <a:moveTo>
                  <a:pt x="6371" y="251065"/>
                </a:moveTo>
                <a:cubicBezTo>
                  <a:pt x="-44694" y="262177"/>
                  <a:pt x="224652" y="203175"/>
                  <a:pt x="334983" y="189152"/>
                </a:cubicBezTo>
                <a:cubicBezTo>
                  <a:pt x="445314" y="175129"/>
                  <a:pt x="606181" y="198148"/>
                  <a:pt x="668358" y="166927"/>
                </a:cubicBezTo>
                <a:cubicBezTo>
                  <a:pt x="730535" y="135706"/>
                  <a:pt x="707252" y="16114"/>
                  <a:pt x="708046" y="1827"/>
                </a:cubicBezTo>
                <a:cubicBezTo>
                  <a:pt x="708840" y="-12460"/>
                  <a:pt x="684233" y="61094"/>
                  <a:pt x="673121" y="81202"/>
                </a:cubicBezTo>
                <a:cubicBezTo>
                  <a:pt x="662009" y="101310"/>
                  <a:pt x="756994" y="95489"/>
                  <a:pt x="641371" y="122477"/>
                </a:cubicBezTo>
                <a:cubicBezTo>
                  <a:pt x="525748" y="149464"/>
                  <a:pt x="57436" y="239953"/>
                  <a:pt x="6371" y="25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A97C04D1-BD6D-4D1F-ADED-0935FF4176AA}"/>
              </a:ext>
            </a:extLst>
          </p:cNvPr>
          <p:cNvSpPr/>
          <p:nvPr/>
        </p:nvSpPr>
        <p:spPr>
          <a:xfrm>
            <a:off x="3690049" y="4286930"/>
            <a:ext cx="216882" cy="877084"/>
          </a:xfrm>
          <a:custGeom>
            <a:avLst/>
            <a:gdLst>
              <a:gd name="connsiteX0" fmla="*/ 889 w 216882"/>
              <a:gd name="connsiteY0" fmla="*/ 908 h 877084"/>
              <a:gd name="connsiteX1" fmla="*/ 116776 w 216882"/>
              <a:gd name="connsiteY1" fmla="*/ 496208 h 877084"/>
              <a:gd name="connsiteX2" fmla="*/ 213614 w 216882"/>
              <a:gd name="connsiteY2" fmla="*/ 866095 h 877084"/>
              <a:gd name="connsiteX3" fmla="*/ 192976 w 216882"/>
              <a:gd name="connsiteY3" fmla="*/ 766083 h 877084"/>
              <a:gd name="connsiteX4" fmla="*/ 181864 w 216882"/>
              <a:gd name="connsiteY4" fmla="*/ 626383 h 877084"/>
              <a:gd name="connsiteX5" fmla="*/ 889 w 216882"/>
              <a:gd name="connsiteY5" fmla="*/ 908 h 87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82" h="877084">
                <a:moveTo>
                  <a:pt x="889" y="908"/>
                </a:moveTo>
                <a:cubicBezTo>
                  <a:pt x="-9959" y="-20788"/>
                  <a:pt x="81322" y="352010"/>
                  <a:pt x="116776" y="496208"/>
                </a:cubicBezTo>
                <a:cubicBezTo>
                  <a:pt x="152230" y="640406"/>
                  <a:pt x="200914" y="821116"/>
                  <a:pt x="213614" y="866095"/>
                </a:cubicBezTo>
                <a:cubicBezTo>
                  <a:pt x="226314" y="911074"/>
                  <a:pt x="198268" y="806035"/>
                  <a:pt x="192976" y="766083"/>
                </a:cubicBezTo>
                <a:cubicBezTo>
                  <a:pt x="187684" y="726131"/>
                  <a:pt x="210439" y="750208"/>
                  <a:pt x="181864" y="626383"/>
                </a:cubicBezTo>
                <a:cubicBezTo>
                  <a:pt x="153289" y="502558"/>
                  <a:pt x="11737" y="22604"/>
                  <a:pt x="889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1AEB1571-6533-4020-AFC1-A36E9740F80D}"/>
              </a:ext>
            </a:extLst>
          </p:cNvPr>
          <p:cNvSpPr/>
          <p:nvPr/>
        </p:nvSpPr>
        <p:spPr>
          <a:xfrm>
            <a:off x="3890869" y="5140029"/>
            <a:ext cx="245122" cy="568641"/>
          </a:xfrm>
          <a:custGeom>
            <a:avLst/>
            <a:gdLst>
              <a:gd name="connsiteX0" fmla="*/ 94 w 245122"/>
              <a:gd name="connsiteY0" fmla="*/ 296 h 568641"/>
              <a:gd name="connsiteX1" fmla="*/ 152494 w 245122"/>
              <a:gd name="connsiteY1" fmla="*/ 354309 h 568641"/>
              <a:gd name="connsiteX2" fmla="*/ 244569 w 245122"/>
              <a:gd name="connsiteY2" fmla="*/ 567034 h 568641"/>
              <a:gd name="connsiteX3" fmla="*/ 179481 w 245122"/>
              <a:gd name="connsiteY3" fmla="*/ 427334 h 568641"/>
              <a:gd name="connsiteX4" fmla="*/ 94 w 245122"/>
              <a:gd name="connsiteY4" fmla="*/ 296 h 56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22" h="568641">
                <a:moveTo>
                  <a:pt x="94" y="296"/>
                </a:moveTo>
                <a:cubicBezTo>
                  <a:pt x="-4404" y="-11875"/>
                  <a:pt x="152494" y="354309"/>
                  <a:pt x="152494" y="354309"/>
                </a:cubicBezTo>
                <a:cubicBezTo>
                  <a:pt x="193240" y="448765"/>
                  <a:pt x="240071" y="554863"/>
                  <a:pt x="244569" y="567034"/>
                </a:cubicBezTo>
                <a:cubicBezTo>
                  <a:pt x="249067" y="579205"/>
                  <a:pt x="226048" y="521261"/>
                  <a:pt x="179481" y="427334"/>
                </a:cubicBezTo>
                <a:cubicBezTo>
                  <a:pt x="132914" y="333407"/>
                  <a:pt x="4592" y="12467"/>
                  <a:pt x="9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0A998AC6-5CD5-4364-9D5D-DF2A0DAA298D}"/>
              </a:ext>
            </a:extLst>
          </p:cNvPr>
          <p:cNvSpPr/>
          <p:nvPr/>
        </p:nvSpPr>
        <p:spPr>
          <a:xfrm>
            <a:off x="4124814" y="5697090"/>
            <a:ext cx="345489" cy="626490"/>
          </a:xfrm>
          <a:custGeom>
            <a:avLst/>
            <a:gdLst>
              <a:gd name="connsiteX0" fmla="*/ 2686 w 345489"/>
              <a:gd name="connsiteY0" fmla="*/ 2035 h 626490"/>
              <a:gd name="connsiteX1" fmla="*/ 197949 w 345489"/>
              <a:gd name="connsiteY1" fmla="*/ 406848 h 626490"/>
              <a:gd name="connsiteX2" fmla="*/ 343999 w 345489"/>
              <a:gd name="connsiteY2" fmla="*/ 616398 h 626490"/>
              <a:gd name="connsiteX3" fmla="*/ 263036 w 345489"/>
              <a:gd name="connsiteY3" fmla="*/ 559248 h 626490"/>
              <a:gd name="connsiteX4" fmla="*/ 96349 w 345489"/>
              <a:gd name="connsiteY4" fmla="*/ 263973 h 626490"/>
              <a:gd name="connsiteX5" fmla="*/ 2686 w 345489"/>
              <a:gd name="connsiteY5" fmla="*/ 2035 h 6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89" h="626490">
                <a:moveTo>
                  <a:pt x="2686" y="2035"/>
                </a:moveTo>
                <a:cubicBezTo>
                  <a:pt x="19619" y="25848"/>
                  <a:pt x="141064" y="304454"/>
                  <a:pt x="197949" y="406848"/>
                </a:cubicBezTo>
                <a:cubicBezTo>
                  <a:pt x="254834" y="509242"/>
                  <a:pt x="333151" y="590998"/>
                  <a:pt x="343999" y="616398"/>
                </a:cubicBezTo>
                <a:cubicBezTo>
                  <a:pt x="354847" y="641798"/>
                  <a:pt x="304311" y="617985"/>
                  <a:pt x="263036" y="559248"/>
                </a:cubicBezTo>
                <a:cubicBezTo>
                  <a:pt x="221761" y="500511"/>
                  <a:pt x="140005" y="358694"/>
                  <a:pt x="96349" y="263973"/>
                </a:cubicBezTo>
                <a:cubicBezTo>
                  <a:pt x="52693" y="169252"/>
                  <a:pt x="-14247" y="-21778"/>
                  <a:pt x="2686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50D99837-A329-48AB-85B5-3C8A96F94843}"/>
              </a:ext>
            </a:extLst>
          </p:cNvPr>
          <p:cNvSpPr/>
          <p:nvPr/>
        </p:nvSpPr>
        <p:spPr>
          <a:xfrm>
            <a:off x="3076529" y="4943317"/>
            <a:ext cx="721772" cy="794877"/>
          </a:xfrm>
          <a:custGeom>
            <a:avLst/>
            <a:gdLst>
              <a:gd name="connsiteX0" fmla="*/ 720771 w 721772"/>
              <a:gd name="connsiteY0" fmla="*/ 1746 h 794877"/>
              <a:gd name="connsiteX1" fmla="*/ 628696 w 721772"/>
              <a:gd name="connsiteY1" fmla="*/ 63658 h 794877"/>
              <a:gd name="connsiteX2" fmla="*/ 495346 w 721772"/>
              <a:gd name="connsiteY2" fmla="*/ 257333 h 794877"/>
              <a:gd name="connsiteX3" fmla="*/ 308021 w 721772"/>
              <a:gd name="connsiteY3" fmla="*/ 512921 h 794877"/>
              <a:gd name="connsiteX4" fmla="*/ 139746 w 721772"/>
              <a:gd name="connsiteY4" fmla="*/ 709771 h 794877"/>
              <a:gd name="connsiteX5" fmla="*/ 1634 w 721772"/>
              <a:gd name="connsiteY5" fmla="*/ 792321 h 794877"/>
              <a:gd name="connsiteX6" fmla="*/ 84184 w 721772"/>
              <a:gd name="connsiteY6" fmla="*/ 738346 h 794877"/>
              <a:gd name="connsiteX7" fmla="*/ 369934 w 721772"/>
              <a:gd name="connsiteY7" fmla="*/ 409733 h 794877"/>
              <a:gd name="connsiteX8" fmla="*/ 569959 w 721772"/>
              <a:gd name="connsiteY8" fmla="*/ 119221 h 794877"/>
              <a:gd name="connsiteX9" fmla="*/ 720771 w 721772"/>
              <a:gd name="connsiteY9" fmla="*/ 1746 h 7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772" h="794877">
                <a:moveTo>
                  <a:pt x="720771" y="1746"/>
                </a:moveTo>
                <a:cubicBezTo>
                  <a:pt x="730561" y="-7515"/>
                  <a:pt x="666267" y="21060"/>
                  <a:pt x="628696" y="63658"/>
                </a:cubicBezTo>
                <a:cubicBezTo>
                  <a:pt x="591125" y="106256"/>
                  <a:pt x="548792" y="182456"/>
                  <a:pt x="495346" y="257333"/>
                </a:cubicBezTo>
                <a:cubicBezTo>
                  <a:pt x="441900" y="332210"/>
                  <a:pt x="367288" y="437515"/>
                  <a:pt x="308021" y="512921"/>
                </a:cubicBezTo>
                <a:cubicBezTo>
                  <a:pt x="248754" y="588327"/>
                  <a:pt x="190810" y="663204"/>
                  <a:pt x="139746" y="709771"/>
                </a:cubicBezTo>
                <a:cubicBezTo>
                  <a:pt x="88682" y="756338"/>
                  <a:pt x="10894" y="787559"/>
                  <a:pt x="1634" y="792321"/>
                </a:cubicBezTo>
                <a:cubicBezTo>
                  <a:pt x="-7626" y="797083"/>
                  <a:pt x="22801" y="802111"/>
                  <a:pt x="84184" y="738346"/>
                </a:cubicBezTo>
                <a:cubicBezTo>
                  <a:pt x="145567" y="674581"/>
                  <a:pt x="288972" y="512920"/>
                  <a:pt x="369934" y="409733"/>
                </a:cubicBezTo>
                <a:cubicBezTo>
                  <a:pt x="450896" y="306546"/>
                  <a:pt x="513867" y="188806"/>
                  <a:pt x="569959" y="119221"/>
                </a:cubicBezTo>
                <a:cubicBezTo>
                  <a:pt x="626051" y="49636"/>
                  <a:pt x="710981" y="11007"/>
                  <a:pt x="720771" y="1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EEAECEF8-C178-415E-9CAA-FACB750BFFA5}"/>
              </a:ext>
            </a:extLst>
          </p:cNvPr>
          <p:cNvSpPr/>
          <p:nvPr/>
        </p:nvSpPr>
        <p:spPr>
          <a:xfrm>
            <a:off x="3079101" y="4973113"/>
            <a:ext cx="721170" cy="770014"/>
          </a:xfrm>
          <a:custGeom>
            <a:avLst/>
            <a:gdLst>
              <a:gd name="connsiteX0" fmla="*/ 719787 w 721170"/>
              <a:gd name="connsiteY0" fmla="*/ 6875 h 770014"/>
              <a:gd name="connsiteX1" fmla="*/ 553099 w 721170"/>
              <a:gd name="connsiteY1" fmla="*/ 183087 h 770014"/>
              <a:gd name="connsiteX2" fmla="*/ 424512 w 721170"/>
              <a:gd name="connsiteY2" fmla="*/ 405337 h 770014"/>
              <a:gd name="connsiteX3" fmla="*/ 146699 w 721170"/>
              <a:gd name="connsiteY3" fmla="*/ 705375 h 770014"/>
              <a:gd name="connsiteX4" fmla="*/ 3824 w 721170"/>
              <a:gd name="connsiteY4" fmla="*/ 762525 h 770014"/>
              <a:gd name="connsiteX5" fmla="*/ 292749 w 721170"/>
              <a:gd name="connsiteY5" fmla="*/ 591075 h 770014"/>
              <a:gd name="connsiteX6" fmla="*/ 449912 w 721170"/>
              <a:gd name="connsiteY6" fmla="*/ 321200 h 770014"/>
              <a:gd name="connsiteX7" fmla="*/ 621362 w 721170"/>
              <a:gd name="connsiteY7" fmla="*/ 64025 h 770014"/>
              <a:gd name="connsiteX8" fmla="*/ 719787 w 721170"/>
              <a:gd name="connsiteY8" fmla="*/ 6875 h 77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170" h="770014">
                <a:moveTo>
                  <a:pt x="719787" y="6875"/>
                </a:moveTo>
                <a:cubicBezTo>
                  <a:pt x="708410" y="26718"/>
                  <a:pt x="602311" y="116677"/>
                  <a:pt x="553099" y="183087"/>
                </a:cubicBezTo>
                <a:cubicBezTo>
                  <a:pt x="503886" y="249497"/>
                  <a:pt x="492245" y="318289"/>
                  <a:pt x="424512" y="405337"/>
                </a:cubicBezTo>
                <a:cubicBezTo>
                  <a:pt x="356779" y="492385"/>
                  <a:pt x="216814" y="645844"/>
                  <a:pt x="146699" y="705375"/>
                </a:cubicBezTo>
                <a:cubicBezTo>
                  <a:pt x="76584" y="764906"/>
                  <a:pt x="-20518" y="781575"/>
                  <a:pt x="3824" y="762525"/>
                </a:cubicBezTo>
                <a:cubicBezTo>
                  <a:pt x="28166" y="743475"/>
                  <a:pt x="218401" y="664629"/>
                  <a:pt x="292749" y="591075"/>
                </a:cubicBezTo>
                <a:cubicBezTo>
                  <a:pt x="367097" y="517521"/>
                  <a:pt x="395143" y="409042"/>
                  <a:pt x="449912" y="321200"/>
                </a:cubicBezTo>
                <a:cubicBezTo>
                  <a:pt x="504681" y="233358"/>
                  <a:pt x="572679" y="116677"/>
                  <a:pt x="621362" y="64025"/>
                </a:cubicBezTo>
                <a:cubicBezTo>
                  <a:pt x="670045" y="11373"/>
                  <a:pt x="731164" y="-12968"/>
                  <a:pt x="719787" y="6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1AF26807-ADD1-4CBC-9364-9560EBDEC968}"/>
              </a:ext>
            </a:extLst>
          </p:cNvPr>
          <p:cNvSpPr/>
          <p:nvPr/>
        </p:nvSpPr>
        <p:spPr>
          <a:xfrm>
            <a:off x="3278185" y="5047756"/>
            <a:ext cx="542998" cy="714550"/>
          </a:xfrm>
          <a:custGeom>
            <a:avLst/>
            <a:gdLst>
              <a:gd name="connsiteX0" fmla="*/ 542928 w 542998"/>
              <a:gd name="connsiteY0" fmla="*/ 494 h 714550"/>
              <a:gd name="connsiteX1" fmla="*/ 428628 w 542998"/>
              <a:gd name="connsiteY1" fmla="*/ 78282 h 714550"/>
              <a:gd name="connsiteX2" fmla="*/ 366715 w 542998"/>
              <a:gd name="connsiteY2" fmla="*/ 167182 h 714550"/>
              <a:gd name="connsiteX3" fmla="*/ 339728 w 542998"/>
              <a:gd name="connsiteY3" fmla="*/ 322757 h 714550"/>
              <a:gd name="connsiteX4" fmla="*/ 254003 w 542998"/>
              <a:gd name="connsiteY4" fmla="*/ 467219 h 714550"/>
              <a:gd name="connsiteX5" fmla="*/ 4765 w 542998"/>
              <a:gd name="connsiteY5" fmla="*/ 705344 h 714550"/>
              <a:gd name="connsiteX6" fmla="*/ 111128 w 542998"/>
              <a:gd name="connsiteY6" fmla="*/ 630732 h 714550"/>
              <a:gd name="connsiteX7" fmla="*/ 365128 w 542998"/>
              <a:gd name="connsiteY7" fmla="*/ 308469 h 714550"/>
              <a:gd name="connsiteX8" fmla="*/ 379415 w 542998"/>
              <a:gd name="connsiteY8" fmla="*/ 202107 h 714550"/>
              <a:gd name="connsiteX9" fmla="*/ 411165 w 542998"/>
              <a:gd name="connsiteY9" fmla="*/ 116382 h 714550"/>
              <a:gd name="connsiteX10" fmla="*/ 542928 w 542998"/>
              <a:gd name="connsiteY10" fmla="*/ 494 h 7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998" h="714550">
                <a:moveTo>
                  <a:pt x="542928" y="494"/>
                </a:moveTo>
                <a:cubicBezTo>
                  <a:pt x="545838" y="-5856"/>
                  <a:pt x="457997" y="50501"/>
                  <a:pt x="428628" y="78282"/>
                </a:cubicBezTo>
                <a:cubicBezTo>
                  <a:pt x="399259" y="106063"/>
                  <a:pt x="381532" y="126436"/>
                  <a:pt x="366715" y="167182"/>
                </a:cubicBezTo>
                <a:cubicBezTo>
                  <a:pt x="351898" y="207928"/>
                  <a:pt x="358513" y="272751"/>
                  <a:pt x="339728" y="322757"/>
                </a:cubicBezTo>
                <a:cubicBezTo>
                  <a:pt x="320943" y="372763"/>
                  <a:pt x="309830" y="403455"/>
                  <a:pt x="254003" y="467219"/>
                </a:cubicBezTo>
                <a:cubicBezTo>
                  <a:pt x="198176" y="530983"/>
                  <a:pt x="28577" y="678092"/>
                  <a:pt x="4765" y="705344"/>
                </a:cubicBezTo>
                <a:cubicBezTo>
                  <a:pt x="-19047" y="732596"/>
                  <a:pt x="51068" y="696878"/>
                  <a:pt x="111128" y="630732"/>
                </a:cubicBezTo>
                <a:cubicBezTo>
                  <a:pt x="171188" y="564586"/>
                  <a:pt x="320414" y="379906"/>
                  <a:pt x="365128" y="308469"/>
                </a:cubicBezTo>
                <a:cubicBezTo>
                  <a:pt x="409842" y="237032"/>
                  <a:pt x="371742" y="234122"/>
                  <a:pt x="379415" y="202107"/>
                </a:cubicBezTo>
                <a:cubicBezTo>
                  <a:pt x="387088" y="170093"/>
                  <a:pt x="383913" y="148661"/>
                  <a:pt x="411165" y="116382"/>
                </a:cubicBezTo>
                <a:cubicBezTo>
                  <a:pt x="438417" y="84103"/>
                  <a:pt x="540018" y="6844"/>
                  <a:pt x="542928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CFC0740B-654E-461A-B3E0-237FC8AE52D5}"/>
              </a:ext>
            </a:extLst>
          </p:cNvPr>
          <p:cNvSpPr/>
          <p:nvPr/>
        </p:nvSpPr>
        <p:spPr>
          <a:xfrm>
            <a:off x="3273372" y="5233983"/>
            <a:ext cx="321423" cy="530257"/>
          </a:xfrm>
          <a:custGeom>
            <a:avLst/>
            <a:gdLst>
              <a:gd name="connsiteX0" fmla="*/ 315966 w 321423"/>
              <a:gd name="connsiteY0" fmla="*/ 5 h 530257"/>
              <a:gd name="connsiteX1" fmla="*/ 265166 w 321423"/>
              <a:gd name="connsiteY1" fmla="*/ 169867 h 530257"/>
              <a:gd name="connsiteX2" fmla="*/ 155628 w 321423"/>
              <a:gd name="connsiteY2" fmla="*/ 327030 h 530257"/>
              <a:gd name="connsiteX3" fmla="*/ 104828 w 321423"/>
              <a:gd name="connsiteY3" fmla="*/ 374655 h 530257"/>
              <a:gd name="connsiteX4" fmla="*/ 4816 w 321423"/>
              <a:gd name="connsiteY4" fmla="*/ 515942 h 530257"/>
              <a:gd name="connsiteX5" fmla="*/ 44503 w 321423"/>
              <a:gd name="connsiteY5" fmla="*/ 485780 h 530257"/>
              <a:gd name="connsiteX6" fmla="*/ 288978 w 321423"/>
              <a:gd name="connsiteY6" fmla="*/ 165105 h 530257"/>
              <a:gd name="connsiteX7" fmla="*/ 315966 w 321423"/>
              <a:gd name="connsiteY7" fmla="*/ 5 h 53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423" h="530257">
                <a:moveTo>
                  <a:pt x="315966" y="5"/>
                </a:moveTo>
                <a:cubicBezTo>
                  <a:pt x="311997" y="799"/>
                  <a:pt x="291889" y="115363"/>
                  <a:pt x="265166" y="169867"/>
                </a:cubicBezTo>
                <a:cubicBezTo>
                  <a:pt x="238443" y="224371"/>
                  <a:pt x="182351" y="292899"/>
                  <a:pt x="155628" y="327030"/>
                </a:cubicBezTo>
                <a:cubicBezTo>
                  <a:pt x="128905" y="361161"/>
                  <a:pt x="129963" y="343170"/>
                  <a:pt x="104828" y="374655"/>
                </a:cubicBezTo>
                <a:cubicBezTo>
                  <a:pt x="79693" y="406140"/>
                  <a:pt x="14870" y="497421"/>
                  <a:pt x="4816" y="515942"/>
                </a:cubicBezTo>
                <a:cubicBezTo>
                  <a:pt x="-5238" y="534463"/>
                  <a:pt x="-2857" y="544253"/>
                  <a:pt x="44503" y="485780"/>
                </a:cubicBezTo>
                <a:cubicBezTo>
                  <a:pt x="91863" y="427307"/>
                  <a:pt x="243205" y="241834"/>
                  <a:pt x="288978" y="165105"/>
                </a:cubicBezTo>
                <a:cubicBezTo>
                  <a:pt x="334751" y="88376"/>
                  <a:pt x="319935" y="-789"/>
                  <a:pt x="3159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C73D500E-AE98-4DB7-9800-FD17BF82C860}"/>
              </a:ext>
            </a:extLst>
          </p:cNvPr>
          <p:cNvSpPr/>
          <p:nvPr/>
        </p:nvSpPr>
        <p:spPr>
          <a:xfrm>
            <a:off x="3163789" y="5352205"/>
            <a:ext cx="355630" cy="387585"/>
          </a:xfrm>
          <a:custGeom>
            <a:avLst/>
            <a:gdLst>
              <a:gd name="connsiteX0" fmla="*/ 354111 w 355630"/>
              <a:gd name="connsiteY0" fmla="*/ 845 h 387585"/>
              <a:gd name="connsiteX1" fmla="*/ 303311 w 355630"/>
              <a:gd name="connsiteY1" fmla="*/ 131020 h 387585"/>
              <a:gd name="connsiteX2" fmla="*/ 163611 w 355630"/>
              <a:gd name="connsiteY2" fmla="*/ 299295 h 387585"/>
              <a:gd name="connsiteX3" fmla="*/ 57249 w 355630"/>
              <a:gd name="connsiteY3" fmla="*/ 367558 h 387585"/>
              <a:gd name="connsiteX4" fmla="*/ 99 w 355630"/>
              <a:gd name="connsiteY4" fmla="*/ 386608 h 387585"/>
              <a:gd name="connsiteX5" fmla="*/ 69949 w 355630"/>
              <a:gd name="connsiteY5" fmla="*/ 343745 h 387585"/>
              <a:gd name="connsiteX6" fmla="*/ 316011 w 355630"/>
              <a:gd name="connsiteY6" fmla="*/ 88158 h 387585"/>
              <a:gd name="connsiteX7" fmla="*/ 354111 w 355630"/>
              <a:gd name="connsiteY7" fmla="*/ 845 h 3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30" h="387585">
                <a:moveTo>
                  <a:pt x="354111" y="845"/>
                </a:moveTo>
                <a:cubicBezTo>
                  <a:pt x="351994" y="7989"/>
                  <a:pt x="335061" y="81278"/>
                  <a:pt x="303311" y="131020"/>
                </a:cubicBezTo>
                <a:cubicBezTo>
                  <a:pt x="271561" y="180762"/>
                  <a:pt x="204621" y="259872"/>
                  <a:pt x="163611" y="299295"/>
                </a:cubicBezTo>
                <a:cubicBezTo>
                  <a:pt x="122601" y="338718"/>
                  <a:pt x="84501" y="353006"/>
                  <a:pt x="57249" y="367558"/>
                </a:cubicBezTo>
                <a:cubicBezTo>
                  <a:pt x="29997" y="382110"/>
                  <a:pt x="-2018" y="390577"/>
                  <a:pt x="99" y="386608"/>
                </a:cubicBezTo>
                <a:cubicBezTo>
                  <a:pt x="2216" y="382639"/>
                  <a:pt x="17297" y="393487"/>
                  <a:pt x="69949" y="343745"/>
                </a:cubicBezTo>
                <a:cubicBezTo>
                  <a:pt x="122601" y="294003"/>
                  <a:pt x="269444" y="143720"/>
                  <a:pt x="316011" y="88158"/>
                </a:cubicBezTo>
                <a:cubicBezTo>
                  <a:pt x="362578" y="32596"/>
                  <a:pt x="356228" y="-6299"/>
                  <a:pt x="354111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B09BA5A4-63CB-4A68-BF02-8E1C9B7FCD9A}"/>
              </a:ext>
            </a:extLst>
          </p:cNvPr>
          <p:cNvSpPr/>
          <p:nvPr/>
        </p:nvSpPr>
        <p:spPr>
          <a:xfrm>
            <a:off x="3287928" y="5734050"/>
            <a:ext cx="773736" cy="662991"/>
          </a:xfrm>
          <a:custGeom>
            <a:avLst/>
            <a:gdLst>
              <a:gd name="connsiteX0" fmla="*/ 10897 w 773736"/>
              <a:gd name="connsiteY0" fmla="*/ 7938 h 662991"/>
              <a:gd name="connsiteX1" fmla="*/ 533185 w 773736"/>
              <a:gd name="connsiteY1" fmla="*/ 365125 h 662991"/>
              <a:gd name="connsiteX2" fmla="*/ 766547 w 773736"/>
              <a:gd name="connsiteY2" fmla="*/ 650875 h 662991"/>
              <a:gd name="connsiteX3" fmla="*/ 698285 w 773736"/>
              <a:gd name="connsiteY3" fmla="*/ 588963 h 662991"/>
              <a:gd name="connsiteX4" fmla="*/ 537947 w 773736"/>
              <a:gd name="connsiteY4" fmla="*/ 396875 h 662991"/>
              <a:gd name="connsiteX5" fmla="*/ 206160 w 773736"/>
              <a:gd name="connsiteY5" fmla="*/ 138113 h 662991"/>
              <a:gd name="connsiteX6" fmla="*/ 10897 w 773736"/>
              <a:gd name="connsiteY6" fmla="*/ 7938 h 66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736" h="662991">
                <a:moveTo>
                  <a:pt x="10897" y="7938"/>
                </a:moveTo>
                <a:cubicBezTo>
                  <a:pt x="65401" y="45773"/>
                  <a:pt x="407243" y="257969"/>
                  <a:pt x="533185" y="365125"/>
                </a:cubicBezTo>
                <a:cubicBezTo>
                  <a:pt x="659127" y="472281"/>
                  <a:pt x="739030" y="613569"/>
                  <a:pt x="766547" y="650875"/>
                </a:cubicBezTo>
                <a:cubicBezTo>
                  <a:pt x="794064" y="688181"/>
                  <a:pt x="736385" y="631296"/>
                  <a:pt x="698285" y="588963"/>
                </a:cubicBezTo>
                <a:cubicBezTo>
                  <a:pt x="660185" y="546630"/>
                  <a:pt x="619968" y="472017"/>
                  <a:pt x="537947" y="396875"/>
                </a:cubicBezTo>
                <a:cubicBezTo>
                  <a:pt x="455926" y="321733"/>
                  <a:pt x="292679" y="199761"/>
                  <a:pt x="206160" y="138113"/>
                </a:cubicBezTo>
                <a:cubicBezTo>
                  <a:pt x="119641" y="76465"/>
                  <a:pt x="-43607" y="-29897"/>
                  <a:pt x="10897" y="7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A3EC7ECE-1AB1-43FD-81A2-5993FD58FE5F}"/>
              </a:ext>
            </a:extLst>
          </p:cNvPr>
          <p:cNvSpPr/>
          <p:nvPr/>
        </p:nvSpPr>
        <p:spPr>
          <a:xfrm>
            <a:off x="3183550" y="5790034"/>
            <a:ext cx="760910" cy="674560"/>
          </a:xfrm>
          <a:custGeom>
            <a:avLst/>
            <a:gdLst>
              <a:gd name="connsiteX0" fmla="*/ 2563 w 760910"/>
              <a:gd name="connsiteY0" fmla="*/ 1166 h 674560"/>
              <a:gd name="connsiteX1" fmla="*/ 234338 w 760910"/>
              <a:gd name="connsiteY1" fmla="*/ 105941 h 674560"/>
              <a:gd name="connsiteX2" fmla="*/ 416900 w 760910"/>
              <a:gd name="connsiteY2" fmla="*/ 250404 h 674560"/>
              <a:gd name="connsiteX3" fmla="*/ 623275 w 760910"/>
              <a:gd name="connsiteY3" fmla="*/ 467891 h 674560"/>
              <a:gd name="connsiteX4" fmla="*/ 735988 w 760910"/>
              <a:gd name="connsiteY4" fmla="*/ 620291 h 674560"/>
              <a:gd name="connsiteX5" fmla="*/ 735988 w 760910"/>
              <a:gd name="connsiteY5" fmla="*/ 674266 h 674560"/>
              <a:gd name="connsiteX6" fmla="*/ 748688 w 760910"/>
              <a:gd name="connsiteY6" fmla="*/ 601241 h 674560"/>
              <a:gd name="connsiteX7" fmla="*/ 539138 w 760910"/>
              <a:gd name="connsiteY7" fmla="*/ 372641 h 674560"/>
              <a:gd name="connsiteX8" fmla="*/ 394675 w 760910"/>
              <a:gd name="connsiteY8" fmla="*/ 174204 h 674560"/>
              <a:gd name="connsiteX9" fmla="*/ 2563 w 760910"/>
              <a:gd name="connsiteY9" fmla="*/ 1166 h 67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910" h="674560">
                <a:moveTo>
                  <a:pt x="2563" y="1166"/>
                </a:moveTo>
                <a:cubicBezTo>
                  <a:pt x="-24160" y="-10211"/>
                  <a:pt x="165282" y="64401"/>
                  <a:pt x="234338" y="105941"/>
                </a:cubicBezTo>
                <a:cubicBezTo>
                  <a:pt x="303394" y="147481"/>
                  <a:pt x="352077" y="190079"/>
                  <a:pt x="416900" y="250404"/>
                </a:cubicBezTo>
                <a:cubicBezTo>
                  <a:pt x="481723" y="310729"/>
                  <a:pt x="570094" y="406243"/>
                  <a:pt x="623275" y="467891"/>
                </a:cubicBezTo>
                <a:cubicBezTo>
                  <a:pt x="676456" y="529539"/>
                  <a:pt x="717203" y="585895"/>
                  <a:pt x="735988" y="620291"/>
                </a:cubicBezTo>
                <a:cubicBezTo>
                  <a:pt x="754773" y="654687"/>
                  <a:pt x="733871" y="677441"/>
                  <a:pt x="735988" y="674266"/>
                </a:cubicBezTo>
                <a:cubicBezTo>
                  <a:pt x="738105" y="671091"/>
                  <a:pt x="781496" y="651512"/>
                  <a:pt x="748688" y="601241"/>
                </a:cubicBezTo>
                <a:cubicBezTo>
                  <a:pt x="715880" y="550970"/>
                  <a:pt x="598140" y="443814"/>
                  <a:pt x="539138" y="372641"/>
                </a:cubicBezTo>
                <a:cubicBezTo>
                  <a:pt x="480136" y="301468"/>
                  <a:pt x="482781" y="237439"/>
                  <a:pt x="394675" y="174204"/>
                </a:cubicBezTo>
                <a:cubicBezTo>
                  <a:pt x="306569" y="110969"/>
                  <a:pt x="29286" y="12543"/>
                  <a:pt x="2563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75F7B0C1-FBC0-421B-8F07-CBC6FFB9F094}"/>
              </a:ext>
            </a:extLst>
          </p:cNvPr>
          <p:cNvSpPr/>
          <p:nvPr/>
        </p:nvSpPr>
        <p:spPr>
          <a:xfrm>
            <a:off x="3703638" y="6084888"/>
            <a:ext cx="303313" cy="321770"/>
          </a:xfrm>
          <a:custGeom>
            <a:avLst/>
            <a:gdLst>
              <a:gd name="connsiteX0" fmla="*/ 0 w 303313"/>
              <a:gd name="connsiteY0" fmla="*/ 0 h 321770"/>
              <a:gd name="connsiteX1" fmla="*/ 250825 w 303313"/>
              <a:gd name="connsiteY1" fmla="*/ 234950 h 321770"/>
              <a:gd name="connsiteX2" fmla="*/ 303212 w 303313"/>
              <a:gd name="connsiteY2" fmla="*/ 320675 h 321770"/>
              <a:gd name="connsiteX3" fmla="*/ 265112 w 303313"/>
              <a:gd name="connsiteY3" fmla="*/ 285750 h 321770"/>
              <a:gd name="connsiteX4" fmla="*/ 0 w 303313"/>
              <a:gd name="connsiteY4" fmla="*/ 0 h 32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13" h="321770">
                <a:moveTo>
                  <a:pt x="0" y="0"/>
                </a:moveTo>
                <a:cubicBezTo>
                  <a:pt x="100145" y="90752"/>
                  <a:pt x="200290" y="181504"/>
                  <a:pt x="250825" y="234950"/>
                </a:cubicBezTo>
                <a:cubicBezTo>
                  <a:pt x="301360" y="288396"/>
                  <a:pt x="300831" y="312209"/>
                  <a:pt x="303212" y="320675"/>
                </a:cubicBezTo>
                <a:cubicBezTo>
                  <a:pt x="305593" y="329141"/>
                  <a:pt x="265112" y="285750"/>
                  <a:pt x="265112" y="285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A7A4FA9D-EF6F-409F-9148-54FED6B4877F}"/>
              </a:ext>
            </a:extLst>
          </p:cNvPr>
          <p:cNvSpPr/>
          <p:nvPr/>
        </p:nvSpPr>
        <p:spPr>
          <a:xfrm>
            <a:off x="5270473" y="4653991"/>
            <a:ext cx="910352" cy="631629"/>
          </a:xfrm>
          <a:custGeom>
            <a:avLst/>
            <a:gdLst>
              <a:gd name="connsiteX0" fmla="*/ 27 w 910352"/>
              <a:gd name="connsiteY0" fmla="*/ 559 h 631629"/>
              <a:gd name="connsiteX1" fmla="*/ 260377 w 910352"/>
              <a:gd name="connsiteY1" fmla="*/ 167776 h 631629"/>
              <a:gd name="connsiteX2" fmla="*/ 484744 w 910352"/>
              <a:gd name="connsiteY2" fmla="*/ 430242 h 631629"/>
              <a:gd name="connsiteX3" fmla="*/ 685827 w 910352"/>
              <a:gd name="connsiteY3" fmla="*/ 578409 h 631629"/>
              <a:gd name="connsiteX4" fmla="*/ 859394 w 910352"/>
              <a:gd name="connsiteY4" fmla="*/ 620742 h 631629"/>
              <a:gd name="connsiteX5" fmla="*/ 908077 w 910352"/>
              <a:gd name="connsiteY5" fmla="*/ 620742 h 631629"/>
              <a:gd name="connsiteX6" fmla="*/ 802244 w 910352"/>
              <a:gd name="connsiteY6" fmla="*/ 616509 h 631629"/>
              <a:gd name="connsiteX7" fmla="*/ 522844 w 910352"/>
              <a:gd name="connsiteY7" fmla="*/ 430242 h 631629"/>
              <a:gd name="connsiteX8" fmla="*/ 245560 w 910352"/>
              <a:gd name="connsiteY8" fmla="*/ 125442 h 631629"/>
              <a:gd name="connsiteX9" fmla="*/ 27 w 910352"/>
              <a:gd name="connsiteY9" fmla="*/ 559 h 6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0352" h="631629">
                <a:moveTo>
                  <a:pt x="27" y="559"/>
                </a:moveTo>
                <a:cubicBezTo>
                  <a:pt x="2496" y="7615"/>
                  <a:pt x="179591" y="96162"/>
                  <a:pt x="260377" y="167776"/>
                </a:cubicBezTo>
                <a:cubicBezTo>
                  <a:pt x="341163" y="239390"/>
                  <a:pt x="413836" y="361803"/>
                  <a:pt x="484744" y="430242"/>
                </a:cubicBezTo>
                <a:cubicBezTo>
                  <a:pt x="555652" y="498681"/>
                  <a:pt x="623385" y="546659"/>
                  <a:pt x="685827" y="578409"/>
                </a:cubicBezTo>
                <a:cubicBezTo>
                  <a:pt x="748269" y="610159"/>
                  <a:pt x="822352" y="613687"/>
                  <a:pt x="859394" y="620742"/>
                </a:cubicBezTo>
                <a:cubicBezTo>
                  <a:pt x="896436" y="627798"/>
                  <a:pt x="917602" y="621447"/>
                  <a:pt x="908077" y="620742"/>
                </a:cubicBezTo>
                <a:cubicBezTo>
                  <a:pt x="898552" y="620037"/>
                  <a:pt x="866449" y="648259"/>
                  <a:pt x="802244" y="616509"/>
                </a:cubicBezTo>
                <a:cubicBezTo>
                  <a:pt x="738039" y="584759"/>
                  <a:pt x="615625" y="512086"/>
                  <a:pt x="522844" y="430242"/>
                </a:cubicBezTo>
                <a:cubicBezTo>
                  <a:pt x="430063" y="348398"/>
                  <a:pt x="329874" y="196703"/>
                  <a:pt x="245560" y="125442"/>
                </a:cubicBezTo>
                <a:cubicBezTo>
                  <a:pt x="161246" y="54181"/>
                  <a:pt x="-2442" y="-6497"/>
                  <a:pt x="27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9DF284F2-3155-46CC-9BC9-1CFAEFF9C7C4}"/>
              </a:ext>
            </a:extLst>
          </p:cNvPr>
          <p:cNvSpPr/>
          <p:nvPr/>
        </p:nvSpPr>
        <p:spPr>
          <a:xfrm>
            <a:off x="5484794" y="4861635"/>
            <a:ext cx="522063" cy="415446"/>
          </a:xfrm>
          <a:custGeom>
            <a:avLst/>
            <a:gdLst>
              <a:gd name="connsiteX0" fmla="*/ 12189 w 522063"/>
              <a:gd name="connsiteY0" fmla="*/ 6698 h 415446"/>
              <a:gd name="connsiteX1" fmla="*/ 242906 w 522063"/>
              <a:gd name="connsiteY1" fmla="*/ 254348 h 415446"/>
              <a:gd name="connsiteX2" fmla="*/ 365673 w 522063"/>
              <a:gd name="connsiteY2" fmla="*/ 355948 h 415446"/>
              <a:gd name="connsiteX3" fmla="*/ 520189 w 522063"/>
              <a:gd name="connsiteY3" fmla="*/ 406748 h 415446"/>
              <a:gd name="connsiteX4" fmla="*/ 439756 w 522063"/>
              <a:gd name="connsiteY4" fmla="*/ 404632 h 415446"/>
              <a:gd name="connsiteX5" fmla="*/ 270423 w 522063"/>
              <a:gd name="connsiteY5" fmla="*/ 300915 h 415446"/>
              <a:gd name="connsiteX6" fmla="*/ 56639 w 522063"/>
              <a:gd name="connsiteY6" fmla="*/ 89248 h 415446"/>
              <a:gd name="connsiteX7" fmla="*/ 12189 w 522063"/>
              <a:gd name="connsiteY7" fmla="*/ 6698 h 4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63" h="415446">
                <a:moveTo>
                  <a:pt x="12189" y="6698"/>
                </a:moveTo>
                <a:cubicBezTo>
                  <a:pt x="43233" y="34215"/>
                  <a:pt x="183992" y="196140"/>
                  <a:pt x="242906" y="254348"/>
                </a:cubicBezTo>
                <a:cubicBezTo>
                  <a:pt x="301820" y="312556"/>
                  <a:pt x="319459" y="330548"/>
                  <a:pt x="365673" y="355948"/>
                </a:cubicBezTo>
                <a:cubicBezTo>
                  <a:pt x="411887" y="381348"/>
                  <a:pt x="507842" y="398634"/>
                  <a:pt x="520189" y="406748"/>
                </a:cubicBezTo>
                <a:cubicBezTo>
                  <a:pt x="532536" y="414862"/>
                  <a:pt x="481384" y="422271"/>
                  <a:pt x="439756" y="404632"/>
                </a:cubicBezTo>
                <a:cubicBezTo>
                  <a:pt x="398128" y="386993"/>
                  <a:pt x="334276" y="353479"/>
                  <a:pt x="270423" y="300915"/>
                </a:cubicBezTo>
                <a:cubicBezTo>
                  <a:pt x="206570" y="248351"/>
                  <a:pt x="98972" y="136167"/>
                  <a:pt x="56639" y="89248"/>
                </a:cubicBezTo>
                <a:cubicBezTo>
                  <a:pt x="14306" y="42329"/>
                  <a:pt x="-18855" y="-20819"/>
                  <a:pt x="12189" y="6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F4CFC993-EC9A-4C53-8505-4CFAB206BBA8}"/>
              </a:ext>
            </a:extLst>
          </p:cNvPr>
          <p:cNvSpPr/>
          <p:nvPr/>
        </p:nvSpPr>
        <p:spPr>
          <a:xfrm>
            <a:off x="5283176" y="4782908"/>
            <a:ext cx="751616" cy="582074"/>
          </a:xfrm>
          <a:custGeom>
            <a:avLst/>
            <a:gdLst>
              <a:gd name="connsiteX0" fmla="*/ 24 w 751616"/>
              <a:gd name="connsiteY0" fmla="*/ 759 h 582074"/>
              <a:gd name="connsiteX1" fmla="*/ 201107 w 751616"/>
              <a:gd name="connsiteY1" fmla="*/ 125642 h 582074"/>
              <a:gd name="connsiteX2" fmla="*/ 294241 w 751616"/>
              <a:gd name="connsiteY2" fmla="*/ 314025 h 582074"/>
              <a:gd name="connsiteX3" fmla="*/ 484741 w 751616"/>
              <a:gd name="connsiteY3" fmla="*/ 466425 h 582074"/>
              <a:gd name="connsiteX4" fmla="*/ 747207 w 751616"/>
              <a:gd name="connsiteY4" fmla="*/ 576492 h 582074"/>
              <a:gd name="connsiteX5" fmla="*/ 624441 w 751616"/>
              <a:gd name="connsiteY5" fmla="*/ 536275 h 582074"/>
              <a:gd name="connsiteX6" fmla="*/ 309057 w 751616"/>
              <a:gd name="connsiteY6" fmla="*/ 286509 h 582074"/>
              <a:gd name="connsiteX7" fmla="*/ 188407 w 751616"/>
              <a:gd name="connsiteY7" fmla="*/ 85425 h 582074"/>
              <a:gd name="connsiteX8" fmla="*/ 24 w 751616"/>
              <a:gd name="connsiteY8" fmla="*/ 759 h 58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616" h="582074">
                <a:moveTo>
                  <a:pt x="24" y="759"/>
                </a:moveTo>
                <a:cubicBezTo>
                  <a:pt x="2141" y="7462"/>
                  <a:pt x="152071" y="73431"/>
                  <a:pt x="201107" y="125642"/>
                </a:cubicBezTo>
                <a:cubicBezTo>
                  <a:pt x="250143" y="177853"/>
                  <a:pt x="246969" y="257228"/>
                  <a:pt x="294241" y="314025"/>
                </a:cubicBezTo>
                <a:cubicBezTo>
                  <a:pt x="341513" y="370822"/>
                  <a:pt x="409247" y="422681"/>
                  <a:pt x="484741" y="466425"/>
                </a:cubicBezTo>
                <a:cubicBezTo>
                  <a:pt x="560235" y="510169"/>
                  <a:pt x="723924" y="564850"/>
                  <a:pt x="747207" y="576492"/>
                </a:cubicBezTo>
                <a:cubicBezTo>
                  <a:pt x="770490" y="588134"/>
                  <a:pt x="697466" y="584606"/>
                  <a:pt x="624441" y="536275"/>
                </a:cubicBezTo>
                <a:cubicBezTo>
                  <a:pt x="551416" y="487944"/>
                  <a:pt x="381729" y="361651"/>
                  <a:pt x="309057" y="286509"/>
                </a:cubicBezTo>
                <a:cubicBezTo>
                  <a:pt x="236385" y="211367"/>
                  <a:pt x="242382" y="138342"/>
                  <a:pt x="188407" y="85425"/>
                </a:cubicBezTo>
                <a:cubicBezTo>
                  <a:pt x="134432" y="32508"/>
                  <a:pt x="-2093" y="-5944"/>
                  <a:pt x="24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89ECA461-B57F-4B25-8714-2D7F77F87627}"/>
              </a:ext>
            </a:extLst>
          </p:cNvPr>
          <p:cNvSpPr/>
          <p:nvPr/>
        </p:nvSpPr>
        <p:spPr>
          <a:xfrm>
            <a:off x="5483548" y="5360720"/>
            <a:ext cx="538519" cy="836851"/>
          </a:xfrm>
          <a:custGeom>
            <a:avLst/>
            <a:gdLst>
              <a:gd name="connsiteX0" fmla="*/ 538369 w 538519"/>
              <a:gd name="connsiteY0" fmla="*/ 2913 h 836851"/>
              <a:gd name="connsiteX1" fmla="*/ 339402 w 538519"/>
              <a:gd name="connsiteY1" fmla="*/ 182830 h 836851"/>
              <a:gd name="connsiteX2" fmla="*/ 157369 w 538519"/>
              <a:gd name="connsiteY2" fmla="*/ 491863 h 836851"/>
              <a:gd name="connsiteX3" fmla="*/ 4969 w 538519"/>
              <a:gd name="connsiteY3" fmla="*/ 826297 h 836851"/>
              <a:gd name="connsiteX4" fmla="*/ 49419 w 538519"/>
              <a:gd name="connsiteY4" fmla="*/ 728930 h 836851"/>
              <a:gd name="connsiteX5" fmla="*/ 172185 w 538519"/>
              <a:gd name="connsiteY5" fmla="*/ 485513 h 836851"/>
              <a:gd name="connsiteX6" fmla="*/ 369035 w 538519"/>
              <a:gd name="connsiteY6" fmla="*/ 102397 h 836851"/>
              <a:gd name="connsiteX7" fmla="*/ 538369 w 538519"/>
              <a:gd name="connsiteY7" fmla="*/ 2913 h 8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519" h="836851">
                <a:moveTo>
                  <a:pt x="538369" y="2913"/>
                </a:moveTo>
                <a:cubicBezTo>
                  <a:pt x="533430" y="16319"/>
                  <a:pt x="402902" y="101338"/>
                  <a:pt x="339402" y="182830"/>
                </a:cubicBezTo>
                <a:cubicBezTo>
                  <a:pt x="275902" y="264322"/>
                  <a:pt x="213108" y="384619"/>
                  <a:pt x="157369" y="491863"/>
                </a:cubicBezTo>
                <a:cubicBezTo>
                  <a:pt x="101630" y="599107"/>
                  <a:pt x="4969" y="826297"/>
                  <a:pt x="4969" y="826297"/>
                </a:cubicBezTo>
                <a:cubicBezTo>
                  <a:pt x="-13023" y="865808"/>
                  <a:pt x="21550" y="785727"/>
                  <a:pt x="49419" y="728930"/>
                </a:cubicBezTo>
                <a:cubicBezTo>
                  <a:pt x="77288" y="672133"/>
                  <a:pt x="118916" y="589935"/>
                  <a:pt x="172185" y="485513"/>
                </a:cubicBezTo>
                <a:cubicBezTo>
                  <a:pt x="225454" y="381091"/>
                  <a:pt x="312591" y="182477"/>
                  <a:pt x="369035" y="102397"/>
                </a:cubicBezTo>
                <a:cubicBezTo>
                  <a:pt x="425479" y="22317"/>
                  <a:pt x="543308" y="-10493"/>
                  <a:pt x="538369" y="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5C6EFCB3-E048-428A-BD65-9F8100F9AB1A}"/>
              </a:ext>
            </a:extLst>
          </p:cNvPr>
          <p:cNvSpPr/>
          <p:nvPr/>
        </p:nvSpPr>
        <p:spPr>
          <a:xfrm>
            <a:off x="5560396" y="5312645"/>
            <a:ext cx="628533" cy="928357"/>
          </a:xfrm>
          <a:custGeom>
            <a:avLst/>
            <a:gdLst>
              <a:gd name="connsiteX0" fmla="*/ 626621 w 628533"/>
              <a:gd name="connsiteY0" fmla="*/ 2305 h 928357"/>
              <a:gd name="connsiteX1" fmla="*/ 342987 w 628533"/>
              <a:gd name="connsiteY1" fmla="*/ 252072 h 928357"/>
              <a:gd name="connsiteX2" fmla="*/ 65704 w 628533"/>
              <a:gd name="connsiteY2" fmla="*/ 791822 h 928357"/>
              <a:gd name="connsiteX3" fmla="*/ 17021 w 628533"/>
              <a:gd name="connsiteY3" fmla="*/ 897655 h 928357"/>
              <a:gd name="connsiteX4" fmla="*/ 300654 w 628533"/>
              <a:gd name="connsiteY4" fmla="*/ 340972 h 928357"/>
              <a:gd name="connsiteX5" fmla="*/ 459404 w 628533"/>
              <a:gd name="connsiteY5" fmla="*/ 139888 h 928357"/>
              <a:gd name="connsiteX6" fmla="*/ 626621 w 628533"/>
              <a:gd name="connsiteY6" fmla="*/ 2305 h 92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533" h="928357">
                <a:moveTo>
                  <a:pt x="626621" y="2305"/>
                </a:moveTo>
                <a:cubicBezTo>
                  <a:pt x="607218" y="21002"/>
                  <a:pt x="436473" y="120486"/>
                  <a:pt x="342987" y="252072"/>
                </a:cubicBezTo>
                <a:cubicBezTo>
                  <a:pt x="249501" y="383658"/>
                  <a:pt x="120032" y="684225"/>
                  <a:pt x="65704" y="791822"/>
                </a:cubicBezTo>
                <a:cubicBezTo>
                  <a:pt x="11376" y="899419"/>
                  <a:pt x="-22137" y="972797"/>
                  <a:pt x="17021" y="897655"/>
                </a:cubicBezTo>
                <a:cubicBezTo>
                  <a:pt x="56179" y="822513"/>
                  <a:pt x="226924" y="467266"/>
                  <a:pt x="300654" y="340972"/>
                </a:cubicBezTo>
                <a:cubicBezTo>
                  <a:pt x="374384" y="214678"/>
                  <a:pt x="406134" y="196685"/>
                  <a:pt x="459404" y="139888"/>
                </a:cubicBezTo>
                <a:cubicBezTo>
                  <a:pt x="512673" y="83091"/>
                  <a:pt x="646024" y="-16392"/>
                  <a:pt x="626621" y="2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68D6502E-CCEE-41A9-B58D-B3F379A520F2}"/>
              </a:ext>
            </a:extLst>
          </p:cNvPr>
          <p:cNvSpPr/>
          <p:nvPr/>
        </p:nvSpPr>
        <p:spPr>
          <a:xfrm>
            <a:off x="5526603" y="5636204"/>
            <a:ext cx="313379" cy="584940"/>
          </a:xfrm>
          <a:custGeom>
            <a:avLst/>
            <a:gdLst>
              <a:gd name="connsiteX0" fmla="*/ 313280 w 313379"/>
              <a:gd name="connsiteY0" fmla="*/ 479 h 584940"/>
              <a:gd name="connsiteX1" fmla="*/ 188397 w 313379"/>
              <a:gd name="connsiteY1" fmla="*/ 167696 h 584940"/>
              <a:gd name="connsiteX2" fmla="*/ 91030 w 313379"/>
              <a:gd name="connsiteY2" fmla="*/ 366663 h 584940"/>
              <a:gd name="connsiteX3" fmla="*/ 14 w 313379"/>
              <a:gd name="connsiteY3" fmla="*/ 584679 h 584940"/>
              <a:gd name="connsiteX4" fmla="*/ 84680 w 313379"/>
              <a:gd name="connsiteY4" fmla="*/ 406879 h 584940"/>
              <a:gd name="connsiteX5" fmla="*/ 167230 w 313379"/>
              <a:gd name="connsiteY5" fmla="*/ 220613 h 584940"/>
              <a:gd name="connsiteX6" fmla="*/ 313280 w 313379"/>
              <a:gd name="connsiteY6" fmla="*/ 479 h 58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379" h="584940">
                <a:moveTo>
                  <a:pt x="313280" y="479"/>
                </a:moveTo>
                <a:cubicBezTo>
                  <a:pt x="316808" y="-8341"/>
                  <a:pt x="225439" y="106666"/>
                  <a:pt x="188397" y="167696"/>
                </a:cubicBezTo>
                <a:cubicBezTo>
                  <a:pt x="151355" y="228726"/>
                  <a:pt x="122427" y="297166"/>
                  <a:pt x="91030" y="366663"/>
                </a:cubicBezTo>
                <a:cubicBezTo>
                  <a:pt x="59633" y="436160"/>
                  <a:pt x="1072" y="577976"/>
                  <a:pt x="14" y="584679"/>
                </a:cubicBezTo>
                <a:cubicBezTo>
                  <a:pt x="-1044" y="591382"/>
                  <a:pt x="56811" y="467557"/>
                  <a:pt x="84680" y="406879"/>
                </a:cubicBezTo>
                <a:cubicBezTo>
                  <a:pt x="112549" y="346201"/>
                  <a:pt x="130188" y="291874"/>
                  <a:pt x="167230" y="220613"/>
                </a:cubicBezTo>
                <a:cubicBezTo>
                  <a:pt x="204272" y="149352"/>
                  <a:pt x="309752" y="9299"/>
                  <a:pt x="313280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2E6D836B-315C-42BB-B009-3A1014C94E69}"/>
              </a:ext>
            </a:extLst>
          </p:cNvPr>
          <p:cNvSpPr/>
          <p:nvPr/>
        </p:nvSpPr>
        <p:spPr>
          <a:xfrm>
            <a:off x="5601312" y="5336483"/>
            <a:ext cx="582440" cy="918414"/>
          </a:xfrm>
          <a:custGeom>
            <a:avLst/>
            <a:gdLst>
              <a:gd name="connsiteX0" fmla="*/ 581471 w 582440"/>
              <a:gd name="connsiteY0" fmla="*/ 3867 h 918414"/>
              <a:gd name="connsiteX1" fmla="*/ 314771 w 582440"/>
              <a:gd name="connsiteY1" fmla="*/ 272684 h 918414"/>
              <a:gd name="connsiteX2" fmla="*/ 16321 w 582440"/>
              <a:gd name="connsiteY2" fmla="*/ 890750 h 918414"/>
              <a:gd name="connsiteX3" fmla="*/ 56538 w 582440"/>
              <a:gd name="connsiteY3" fmla="*/ 774334 h 918414"/>
              <a:gd name="connsiteX4" fmla="*/ 202588 w 582440"/>
              <a:gd name="connsiteY4" fmla="*/ 444134 h 918414"/>
              <a:gd name="connsiteX5" fmla="*/ 397321 w 582440"/>
              <a:gd name="connsiteY5" fmla="*/ 137217 h 918414"/>
              <a:gd name="connsiteX6" fmla="*/ 581471 w 582440"/>
              <a:gd name="connsiteY6" fmla="*/ 3867 h 9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440" h="918414">
                <a:moveTo>
                  <a:pt x="581471" y="3867"/>
                </a:moveTo>
                <a:cubicBezTo>
                  <a:pt x="567713" y="26445"/>
                  <a:pt x="408963" y="124870"/>
                  <a:pt x="314771" y="272684"/>
                </a:cubicBezTo>
                <a:cubicBezTo>
                  <a:pt x="220579" y="420498"/>
                  <a:pt x="59360" y="807142"/>
                  <a:pt x="16321" y="890750"/>
                </a:cubicBezTo>
                <a:cubicBezTo>
                  <a:pt x="-26718" y="974358"/>
                  <a:pt x="25493" y="848770"/>
                  <a:pt x="56538" y="774334"/>
                </a:cubicBezTo>
                <a:cubicBezTo>
                  <a:pt x="87582" y="699898"/>
                  <a:pt x="145791" y="550320"/>
                  <a:pt x="202588" y="444134"/>
                </a:cubicBezTo>
                <a:cubicBezTo>
                  <a:pt x="259385" y="337948"/>
                  <a:pt x="335585" y="212711"/>
                  <a:pt x="397321" y="137217"/>
                </a:cubicBezTo>
                <a:cubicBezTo>
                  <a:pt x="459057" y="61723"/>
                  <a:pt x="595229" y="-18711"/>
                  <a:pt x="581471" y="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AE23DE4-0526-4A4A-85D2-6DBA34559E15}"/>
              </a:ext>
            </a:extLst>
          </p:cNvPr>
          <p:cNvSpPr/>
          <p:nvPr/>
        </p:nvSpPr>
        <p:spPr>
          <a:xfrm>
            <a:off x="2819072" y="4351316"/>
            <a:ext cx="880090" cy="810471"/>
          </a:xfrm>
          <a:custGeom>
            <a:avLst/>
            <a:gdLst>
              <a:gd name="connsiteX0" fmla="*/ 863928 w 880090"/>
              <a:gd name="connsiteY0" fmla="*/ 22 h 810471"/>
              <a:gd name="connsiteX1" fmla="*/ 822653 w 880090"/>
              <a:gd name="connsiteY1" fmla="*/ 120672 h 810471"/>
              <a:gd name="connsiteX2" fmla="*/ 684541 w 880090"/>
              <a:gd name="connsiteY2" fmla="*/ 246084 h 810471"/>
              <a:gd name="connsiteX3" fmla="*/ 598816 w 880090"/>
              <a:gd name="connsiteY3" fmla="*/ 323872 h 810471"/>
              <a:gd name="connsiteX4" fmla="*/ 400378 w 880090"/>
              <a:gd name="connsiteY4" fmla="*/ 473097 h 810471"/>
              <a:gd name="connsiteX5" fmla="*/ 240041 w 880090"/>
              <a:gd name="connsiteY5" fmla="*/ 573109 h 810471"/>
              <a:gd name="connsiteX6" fmla="*/ 82878 w 880090"/>
              <a:gd name="connsiteY6" fmla="*/ 720747 h 810471"/>
              <a:gd name="connsiteX7" fmla="*/ 5091 w 880090"/>
              <a:gd name="connsiteY7" fmla="*/ 808059 h 810471"/>
              <a:gd name="connsiteX8" fmla="*/ 222578 w 880090"/>
              <a:gd name="connsiteY8" fmla="*/ 627084 h 810471"/>
              <a:gd name="connsiteX9" fmla="*/ 479753 w 880090"/>
              <a:gd name="connsiteY9" fmla="*/ 425472 h 810471"/>
              <a:gd name="connsiteX10" fmla="*/ 844878 w 880090"/>
              <a:gd name="connsiteY10" fmla="*/ 130197 h 810471"/>
              <a:gd name="connsiteX11" fmla="*/ 863928 w 880090"/>
              <a:gd name="connsiteY11" fmla="*/ 22 h 81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090" h="810471">
                <a:moveTo>
                  <a:pt x="863928" y="22"/>
                </a:moveTo>
                <a:cubicBezTo>
                  <a:pt x="860224" y="-1565"/>
                  <a:pt x="852551" y="79662"/>
                  <a:pt x="822653" y="120672"/>
                </a:cubicBezTo>
                <a:cubicBezTo>
                  <a:pt x="792755" y="161682"/>
                  <a:pt x="684541" y="246084"/>
                  <a:pt x="684541" y="246084"/>
                </a:cubicBezTo>
                <a:cubicBezTo>
                  <a:pt x="647235" y="279951"/>
                  <a:pt x="646177" y="286036"/>
                  <a:pt x="598816" y="323872"/>
                </a:cubicBezTo>
                <a:cubicBezTo>
                  <a:pt x="551455" y="361708"/>
                  <a:pt x="460174" y="431558"/>
                  <a:pt x="400378" y="473097"/>
                </a:cubicBezTo>
                <a:cubicBezTo>
                  <a:pt x="340582" y="514636"/>
                  <a:pt x="292958" y="531834"/>
                  <a:pt x="240041" y="573109"/>
                </a:cubicBezTo>
                <a:cubicBezTo>
                  <a:pt x="187124" y="614384"/>
                  <a:pt x="122036" y="681589"/>
                  <a:pt x="82878" y="720747"/>
                </a:cubicBezTo>
                <a:cubicBezTo>
                  <a:pt x="43720" y="759905"/>
                  <a:pt x="-18192" y="823670"/>
                  <a:pt x="5091" y="808059"/>
                </a:cubicBezTo>
                <a:cubicBezTo>
                  <a:pt x="28374" y="792449"/>
                  <a:pt x="143468" y="690848"/>
                  <a:pt x="222578" y="627084"/>
                </a:cubicBezTo>
                <a:cubicBezTo>
                  <a:pt x="301688" y="563320"/>
                  <a:pt x="376036" y="508286"/>
                  <a:pt x="479753" y="425472"/>
                </a:cubicBezTo>
                <a:cubicBezTo>
                  <a:pt x="583470" y="342658"/>
                  <a:pt x="781642" y="198724"/>
                  <a:pt x="844878" y="130197"/>
                </a:cubicBezTo>
                <a:cubicBezTo>
                  <a:pt x="908114" y="61670"/>
                  <a:pt x="867632" y="1609"/>
                  <a:pt x="86392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199D7333-AB31-41E6-A3A0-EB85D2AF2810}"/>
              </a:ext>
            </a:extLst>
          </p:cNvPr>
          <p:cNvSpPr/>
          <p:nvPr/>
        </p:nvSpPr>
        <p:spPr>
          <a:xfrm>
            <a:off x="2886465" y="4942278"/>
            <a:ext cx="572188" cy="789061"/>
          </a:xfrm>
          <a:custGeom>
            <a:avLst/>
            <a:gdLst>
              <a:gd name="connsiteX0" fmla="*/ 569523 w 572188"/>
              <a:gd name="connsiteY0" fmla="*/ 2785 h 789061"/>
              <a:gd name="connsiteX1" fmla="*/ 371085 w 572188"/>
              <a:gd name="connsiteY1" fmla="*/ 163122 h 789061"/>
              <a:gd name="connsiteX2" fmla="*/ 261548 w 572188"/>
              <a:gd name="connsiteY2" fmla="*/ 253610 h 789061"/>
              <a:gd name="connsiteX3" fmla="*/ 185348 w 572188"/>
              <a:gd name="connsiteY3" fmla="*/ 285360 h 789061"/>
              <a:gd name="connsiteX4" fmla="*/ 125023 w 572188"/>
              <a:gd name="connsiteY4" fmla="*/ 353622 h 789061"/>
              <a:gd name="connsiteX5" fmla="*/ 144073 w 572188"/>
              <a:gd name="connsiteY5" fmla="*/ 459985 h 789061"/>
              <a:gd name="connsiteX6" fmla="*/ 123435 w 572188"/>
              <a:gd name="connsiteY6" fmla="*/ 493322 h 789061"/>
              <a:gd name="connsiteX7" fmla="*/ 37710 w 572188"/>
              <a:gd name="connsiteY7" fmla="*/ 510785 h 789061"/>
              <a:gd name="connsiteX8" fmla="*/ 1198 w 572188"/>
              <a:gd name="connsiteY8" fmla="*/ 566347 h 789061"/>
              <a:gd name="connsiteX9" fmla="*/ 9135 w 572188"/>
              <a:gd name="connsiteY9" fmla="*/ 633022 h 789061"/>
              <a:gd name="connsiteX10" fmla="*/ 12310 w 572188"/>
              <a:gd name="connsiteY10" fmla="*/ 742560 h 789061"/>
              <a:gd name="connsiteX11" fmla="*/ 4373 w 572188"/>
              <a:gd name="connsiteY11" fmla="*/ 787010 h 789061"/>
              <a:gd name="connsiteX12" fmla="*/ 25010 w 572188"/>
              <a:gd name="connsiteY12" fmla="*/ 682235 h 789061"/>
              <a:gd name="connsiteX13" fmla="*/ 53585 w 572188"/>
              <a:gd name="connsiteY13" fmla="*/ 534597 h 789061"/>
              <a:gd name="connsiteX14" fmla="*/ 159948 w 572188"/>
              <a:gd name="connsiteY14" fmla="*/ 458397 h 789061"/>
              <a:gd name="connsiteX15" fmla="*/ 156773 w 572188"/>
              <a:gd name="connsiteY15" fmla="*/ 372672 h 789061"/>
              <a:gd name="connsiteX16" fmla="*/ 188523 w 572188"/>
              <a:gd name="connsiteY16" fmla="*/ 299647 h 789061"/>
              <a:gd name="connsiteX17" fmla="*/ 286948 w 572188"/>
              <a:gd name="connsiteY17" fmla="*/ 204397 h 789061"/>
              <a:gd name="connsiteX18" fmla="*/ 472685 w 572188"/>
              <a:gd name="connsiteY18" fmla="*/ 71047 h 789061"/>
              <a:gd name="connsiteX19" fmla="*/ 569523 w 572188"/>
              <a:gd name="connsiteY19" fmla="*/ 2785 h 7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188" h="789061">
                <a:moveTo>
                  <a:pt x="569523" y="2785"/>
                </a:moveTo>
                <a:cubicBezTo>
                  <a:pt x="552590" y="18131"/>
                  <a:pt x="422414" y="121318"/>
                  <a:pt x="371085" y="163122"/>
                </a:cubicBezTo>
                <a:cubicBezTo>
                  <a:pt x="319756" y="204926"/>
                  <a:pt x="292504" y="233237"/>
                  <a:pt x="261548" y="253610"/>
                </a:cubicBezTo>
                <a:cubicBezTo>
                  <a:pt x="230592" y="273983"/>
                  <a:pt x="208102" y="268691"/>
                  <a:pt x="185348" y="285360"/>
                </a:cubicBezTo>
                <a:cubicBezTo>
                  <a:pt x="162594" y="302029"/>
                  <a:pt x="131902" y="324518"/>
                  <a:pt x="125023" y="353622"/>
                </a:cubicBezTo>
                <a:cubicBezTo>
                  <a:pt x="118144" y="382726"/>
                  <a:pt x="144338" y="436702"/>
                  <a:pt x="144073" y="459985"/>
                </a:cubicBezTo>
                <a:cubicBezTo>
                  <a:pt x="143808" y="483268"/>
                  <a:pt x="141162" y="484855"/>
                  <a:pt x="123435" y="493322"/>
                </a:cubicBezTo>
                <a:cubicBezTo>
                  <a:pt x="105708" y="501789"/>
                  <a:pt x="58083" y="498614"/>
                  <a:pt x="37710" y="510785"/>
                </a:cubicBezTo>
                <a:cubicBezTo>
                  <a:pt x="17337" y="522956"/>
                  <a:pt x="5960" y="545974"/>
                  <a:pt x="1198" y="566347"/>
                </a:cubicBezTo>
                <a:cubicBezTo>
                  <a:pt x="-3564" y="586720"/>
                  <a:pt x="7283" y="603653"/>
                  <a:pt x="9135" y="633022"/>
                </a:cubicBezTo>
                <a:cubicBezTo>
                  <a:pt x="10987" y="662391"/>
                  <a:pt x="13104" y="716895"/>
                  <a:pt x="12310" y="742560"/>
                </a:cubicBezTo>
                <a:cubicBezTo>
                  <a:pt x="11516" y="768225"/>
                  <a:pt x="2256" y="797064"/>
                  <a:pt x="4373" y="787010"/>
                </a:cubicBezTo>
                <a:cubicBezTo>
                  <a:pt x="6490" y="776956"/>
                  <a:pt x="16808" y="724304"/>
                  <a:pt x="25010" y="682235"/>
                </a:cubicBezTo>
                <a:cubicBezTo>
                  <a:pt x="33212" y="640166"/>
                  <a:pt x="31095" y="571903"/>
                  <a:pt x="53585" y="534597"/>
                </a:cubicBezTo>
                <a:cubicBezTo>
                  <a:pt x="76075" y="497291"/>
                  <a:pt x="142750" y="485384"/>
                  <a:pt x="159948" y="458397"/>
                </a:cubicBezTo>
                <a:cubicBezTo>
                  <a:pt x="177146" y="431410"/>
                  <a:pt x="152011" y="399130"/>
                  <a:pt x="156773" y="372672"/>
                </a:cubicBezTo>
                <a:cubicBezTo>
                  <a:pt x="161535" y="346214"/>
                  <a:pt x="166827" y="327693"/>
                  <a:pt x="188523" y="299647"/>
                </a:cubicBezTo>
                <a:cubicBezTo>
                  <a:pt x="210219" y="271601"/>
                  <a:pt x="239588" y="242497"/>
                  <a:pt x="286948" y="204397"/>
                </a:cubicBezTo>
                <a:cubicBezTo>
                  <a:pt x="334308" y="166297"/>
                  <a:pt x="426383" y="103062"/>
                  <a:pt x="472685" y="71047"/>
                </a:cubicBezTo>
                <a:cubicBezTo>
                  <a:pt x="518987" y="39033"/>
                  <a:pt x="586456" y="-12561"/>
                  <a:pt x="569523" y="2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B7574EC2-EDB8-4CE2-9B9A-53B78FADF5B5}"/>
              </a:ext>
            </a:extLst>
          </p:cNvPr>
          <p:cNvSpPr/>
          <p:nvPr/>
        </p:nvSpPr>
        <p:spPr>
          <a:xfrm>
            <a:off x="3562314" y="4540184"/>
            <a:ext cx="155263" cy="228841"/>
          </a:xfrm>
          <a:custGeom>
            <a:avLst/>
            <a:gdLst>
              <a:gd name="connsiteX0" fmla="*/ 134974 w 155263"/>
              <a:gd name="connsiteY0" fmla="*/ 8004 h 228841"/>
              <a:gd name="connsiteX1" fmla="*/ 154024 w 155263"/>
              <a:gd name="connsiteY1" fmla="*/ 61979 h 228841"/>
              <a:gd name="connsiteX2" fmla="*/ 106399 w 155263"/>
              <a:gd name="connsiteY2" fmla="*/ 84204 h 228841"/>
              <a:gd name="connsiteX3" fmla="*/ 84174 w 155263"/>
              <a:gd name="connsiteY3" fmla="*/ 171516 h 228841"/>
              <a:gd name="connsiteX4" fmla="*/ 25436 w 155263"/>
              <a:gd name="connsiteY4" fmla="*/ 227079 h 228841"/>
              <a:gd name="connsiteX5" fmla="*/ 36 w 155263"/>
              <a:gd name="connsiteY5" fmla="*/ 211204 h 228841"/>
              <a:gd name="connsiteX6" fmla="*/ 30199 w 155263"/>
              <a:gd name="connsiteY6" fmla="*/ 173104 h 228841"/>
              <a:gd name="connsiteX7" fmla="*/ 44486 w 155263"/>
              <a:gd name="connsiteY7" fmla="*/ 150879 h 228841"/>
              <a:gd name="connsiteX8" fmla="*/ 63536 w 155263"/>
              <a:gd name="connsiteY8" fmla="*/ 98491 h 228841"/>
              <a:gd name="connsiteX9" fmla="*/ 68299 w 155263"/>
              <a:gd name="connsiteY9" fmla="*/ 6416 h 228841"/>
              <a:gd name="connsiteX10" fmla="*/ 134974 w 155263"/>
              <a:gd name="connsiteY10" fmla="*/ 8004 h 2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263" h="228841">
                <a:moveTo>
                  <a:pt x="134974" y="8004"/>
                </a:moveTo>
                <a:cubicBezTo>
                  <a:pt x="149261" y="17264"/>
                  <a:pt x="158787" y="49279"/>
                  <a:pt x="154024" y="61979"/>
                </a:cubicBezTo>
                <a:cubicBezTo>
                  <a:pt x="149261" y="74679"/>
                  <a:pt x="118041" y="65948"/>
                  <a:pt x="106399" y="84204"/>
                </a:cubicBezTo>
                <a:cubicBezTo>
                  <a:pt x="94757" y="102460"/>
                  <a:pt x="97668" y="147704"/>
                  <a:pt x="84174" y="171516"/>
                </a:cubicBezTo>
                <a:cubicBezTo>
                  <a:pt x="70680" y="195328"/>
                  <a:pt x="39459" y="220464"/>
                  <a:pt x="25436" y="227079"/>
                </a:cubicBezTo>
                <a:cubicBezTo>
                  <a:pt x="11413" y="233694"/>
                  <a:pt x="-758" y="220200"/>
                  <a:pt x="36" y="211204"/>
                </a:cubicBezTo>
                <a:cubicBezTo>
                  <a:pt x="830" y="202208"/>
                  <a:pt x="22791" y="183158"/>
                  <a:pt x="30199" y="173104"/>
                </a:cubicBezTo>
                <a:cubicBezTo>
                  <a:pt x="37607" y="163050"/>
                  <a:pt x="38930" y="163314"/>
                  <a:pt x="44486" y="150879"/>
                </a:cubicBezTo>
                <a:cubicBezTo>
                  <a:pt x="50042" y="138444"/>
                  <a:pt x="59567" y="122568"/>
                  <a:pt x="63536" y="98491"/>
                </a:cubicBezTo>
                <a:cubicBezTo>
                  <a:pt x="67505" y="74414"/>
                  <a:pt x="62743" y="16205"/>
                  <a:pt x="68299" y="6416"/>
                </a:cubicBezTo>
                <a:cubicBezTo>
                  <a:pt x="73855" y="-3373"/>
                  <a:pt x="120687" y="-1256"/>
                  <a:pt x="134974" y="8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EC6516E0-7C9A-4844-9BAC-69D8FE6D640F}"/>
              </a:ext>
            </a:extLst>
          </p:cNvPr>
          <p:cNvSpPr/>
          <p:nvPr/>
        </p:nvSpPr>
        <p:spPr>
          <a:xfrm>
            <a:off x="3426662" y="4725754"/>
            <a:ext cx="103944" cy="112432"/>
          </a:xfrm>
          <a:custGeom>
            <a:avLst/>
            <a:gdLst>
              <a:gd name="connsiteX0" fmla="*/ 100763 w 103944"/>
              <a:gd name="connsiteY0" fmla="*/ 234 h 112432"/>
              <a:gd name="connsiteX1" fmla="*/ 51551 w 103944"/>
              <a:gd name="connsiteY1" fmla="*/ 58971 h 112432"/>
              <a:gd name="connsiteX2" fmla="*/ 103938 w 103944"/>
              <a:gd name="connsiteY2" fmla="*/ 111359 h 112432"/>
              <a:gd name="connsiteX3" fmla="*/ 54726 w 103944"/>
              <a:gd name="connsiteY3" fmla="*/ 92309 h 112432"/>
              <a:gd name="connsiteX4" fmla="*/ 3926 w 103944"/>
              <a:gd name="connsiteY4" fmla="*/ 68496 h 112432"/>
              <a:gd name="connsiteX5" fmla="*/ 15038 w 103944"/>
              <a:gd name="connsiteY5" fmla="*/ 39921 h 112432"/>
              <a:gd name="connsiteX6" fmla="*/ 100763 w 103944"/>
              <a:gd name="connsiteY6" fmla="*/ 234 h 1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44" h="112432">
                <a:moveTo>
                  <a:pt x="100763" y="234"/>
                </a:moveTo>
                <a:cubicBezTo>
                  <a:pt x="106848" y="3409"/>
                  <a:pt x="51022" y="40450"/>
                  <a:pt x="51551" y="58971"/>
                </a:cubicBezTo>
                <a:cubicBezTo>
                  <a:pt x="52080" y="77492"/>
                  <a:pt x="103409" y="105803"/>
                  <a:pt x="103938" y="111359"/>
                </a:cubicBezTo>
                <a:cubicBezTo>
                  <a:pt x="104467" y="116915"/>
                  <a:pt x="71395" y="99453"/>
                  <a:pt x="54726" y="92309"/>
                </a:cubicBezTo>
                <a:cubicBezTo>
                  <a:pt x="38057" y="85165"/>
                  <a:pt x="10541" y="77227"/>
                  <a:pt x="3926" y="68496"/>
                </a:cubicBezTo>
                <a:cubicBezTo>
                  <a:pt x="-2689" y="59765"/>
                  <a:pt x="-2160" y="52885"/>
                  <a:pt x="15038" y="39921"/>
                </a:cubicBezTo>
                <a:cubicBezTo>
                  <a:pt x="32236" y="26957"/>
                  <a:pt x="94678" y="-2941"/>
                  <a:pt x="10076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2B7086F2-150D-4A42-A81D-4D99DAD465B5}"/>
              </a:ext>
            </a:extLst>
          </p:cNvPr>
          <p:cNvSpPr/>
          <p:nvPr/>
        </p:nvSpPr>
        <p:spPr>
          <a:xfrm>
            <a:off x="3299862" y="4830579"/>
            <a:ext cx="162095" cy="53086"/>
          </a:xfrm>
          <a:custGeom>
            <a:avLst/>
            <a:gdLst>
              <a:gd name="connsiteX0" fmla="*/ 551 w 162095"/>
              <a:gd name="connsiteY0" fmla="*/ 27171 h 53086"/>
              <a:gd name="connsiteX1" fmla="*/ 156126 w 162095"/>
              <a:gd name="connsiteY1" fmla="*/ 52571 h 53086"/>
              <a:gd name="connsiteX2" fmla="*/ 127551 w 162095"/>
              <a:gd name="connsiteY2" fmla="*/ 1771 h 53086"/>
              <a:gd name="connsiteX3" fmla="*/ 105326 w 162095"/>
              <a:gd name="connsiteY3" fmla="*/ 12884 h 53086"/>
              <a:gd name="connsiteX4" fmla="*/ 551 w 162095"/>
              <a:gd name="connsiteY4" fmla="*/ 27171 h 5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5" h="53086">
                <a:moveTo>
                  <a:pt x="551" y="27171"/>
                </a:moveTo>
                <a:cubicBezTo>
                  <a:pt x="9018" y="33786"/>
                  <a:pt x="134959" y="56804"/>
                  <a:pt x="156126" y="52571"/>
                </a:cubicBezTo>
                <a:cubicBezTo>
                  <a:pt x="177293" y="48338"/>
                  <a:pt x="136018" y="8386"/>
                  <a:pt x="127551" y="1771"/>
                </a:cubicBezTo>
                <a:cubicBezTo>
                  <a:pt x="119084" y="-4844"/>
                  <a:pt x="127022" y="8915"/>
                  <a:pt x="105326" y="12884"/>
                </a:cubicBezTo>
                <a:cubicBezTo>
                  <a:pt x="83630" y="16853"/>
                  <a:pt x="-7916" y="20556"/>
                  <a:pt x="551" y="27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90E3B41A-6B0C-418A-8140-99D4D17DEE86}"/>
              </a:ext>
            </a:extLst>
          </p:cNvPr>
          <p:cNvSpPr/>
          <p:nvPr/>
        </p:nvSpPr>
        <p:spPr>
          <a:xfrm>
            <a:off x="3162223" y="4894022"/>
            <a:ext cx="152736" cy="90195"/>
          </a:xfrm>
          <a:custGeom>
            <a:avLst/>
            <a:gdLst>
              <a:gd name="connsiteX0" fmla="*/ 111202 w 152736"/>
              <a:gd name="connsiteY0" fmla="*/ 241 h 90195"/>
              <a:gd name="connsiteX1" fmla="*/ 152477 w 152736"/>
              <a:gd name="connsiteY1" fmla="*/ 87553 h 90195"/>
              <a:gd name="connsiteX2" fmla="*/ 88977 w 152736"/>
              <a:gd name="connsiteY2" fmla="*/ 66916 h 90195"/>
              <a:gd name="connsiteX3" fmla="*/ 77 w 152736"/>
              <a:gd name="connsiteY3" fmla="*/ 60566 h 90195"/>
              <a:gd name="connsiteX4" fmla="*/ 104852 w 152736"/>
              <a:gd name="connsiteY4" fmla="*/ 60566 h 90195"/>
              <a:gd name="connsiteX5" fmla="*/ 111202 w 152736"/>
              <a:gd name="connsiteY5" fmla="*/ 241 h 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6" h="90195">
                <a:moveTo>
                  <a:pt x="111202" y="241"/>
                </a:moveTo>
                <a:cubicBezTo>
                  <a:pt x="119139" y="4739"/>
                  <a:pt x="156181" y="76441"/>
                  <a:pt x="152477" y="87553"/>
                </a:cubicBezTo>
                <a:cubicBezTo>
                  <a:pt x="148773" y="98665"/>
                  <a:pt x="114377" y="71414"/>
                  <a:pt x="88977" y="66916"/>
                </a:cubicBezTo>
                <a:cubicBezTo>
                  <a:pt x="63577" y="62418"/>
                  <a:pt x="-2569" y="61624"/>
                  <a:pt x="77" y="60566"/>
                </a:cubicBezTo>
                <a:cubicBezTo>
                  <a:pt x="2723" y="59508"/>
                  <a:pt x="86331" y="65593"/>
                  <a:pt x="104852" y="60566"/>
                </a:cubicBezTo>
                <a:cubicBezTo>
                  <a:pt x="123373" y="55539"/>
                  <a:pt x="103265" y="-4257"/>
                  <a:pt x="111202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5B16DABE-3454-49F8-8BE2-C4959AF5DB59}"/>
              </a:ext>
            </a:extLst>
          </p:cNvPr>
          <p:cNvSpPr/>
          <p:nvPr/>
        </p:nvSpPr>
        <p:spPr>
          <a:xfrm>
            <a:off x="3118266" y="4952755"/>
            <a:ext cx="78966" cy="45486"/>
          </a:xfrm>
          <a:custGeom>
            <a:avLst/>
            <a:gdLst>
              <a:gd name="connsiteX0" fmla="*/ 78959 w 78966"/>
              <a:gd name="connsiteY0" fmla="*/ 245 h 45486"/>
              <a:gd name="connsiteX1" fmla="*/ 5934 w 78966"/>
              <a:gd name="connsiteY1" fmla="*/ 44695 h 45486"/>
              <a:gd name="connsiteX2" fmla="*/ 10697 w 78966"/>
              <a:gd name="connsiteY2" fmla="*/ 27233 h 45486"/>
              <a:gd name="connsiteX3" fmla="*/ 78959 w 78966"/>
              <a:gd name="connsiteY3" fmla="*/ 245 h 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66" h="45486">
                <a:moveTo>
                  <a:pt x="78959" y="245"/>
                </a:moveTo>
                <a:cubicBezTo>
                  <a:pt x="78165" y="3155"/>
                  <a:pt x="17311" y="40197"/>
                  <a:pt x="5934" y="44695"/>
                </a:cubicBezTo>
                <a:cubicBezTo>
                  <a:pt x="-5443" y="49193"/>
                  <a:pt x="1436" y="33318"/>
                  <a:pt x="10697" y="27233"/>
                </a:cubicBezTo>
                <a:cubicBezTo>
                  <a:pt x="19958" y="21148"/>
                  <a:pt x="79753" y="-2665"/>
                  <a:pt x="7895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FF4B5D39-401D-40AC-8579-EDE766D9E203}"/>
              </a:ext>
            </a:extLst>
          </p:cNvPr>
          <p:cNvSpPr/>
          <p:nvPr/>
        </p:nvSpPr>
        <p:spPr>
          <a:xfrm>
            <a:off x="3114824" y="4989496"/>
            <a:ext cx="128569" cy="96854"/>
          </a:xfrm>
          <a:custGeom>
            <a:avLst/>
            <a:gdLst>
              <a:gd name="connsiteX0" fmla="*/ 128439 w 128569"/>
              <a:gd name="connsiteY0" fmla="*/ 55579 h 96854"/>
              <a:gd name="connsiteX1" fmla="*/ 7789 w 128569"/>
              <a:gd name="connsiteY1" fmla="*/ 17 h 96854"/>
              <a:gd name="connsiteX2" fmla="*/ 12551 w 128569"/>
              <a:gd name="connsiteY2" fmla="*/ 61929 h 96854"/>
              <a:gd name="connsiteX3" fmla="*/ 17314 w 128569"/>
              <a:gd name="connsiteY3" fmla="*/ 96854 h 96854"/>
              <a:gd name="connsiteX4" fmla="*/ 34776 w 128569"/>
              <a:gd name="connsiteY4" fmla="*/ 61929 h 96854"/>
              <a:gd name="connsiteX5" fmla="*/ 31601 w 128569"/>
              <a:gd name="connsiteY5" fmla="*/ 25417 h 96854"/>
              <a:gd name="connsiteX6" fmla="*/ 31601 w 128569"/>
              <a:gd name="connsiteY6" fmla="*/ 53992 h 96854"/>
              <a:gd name="connsiteX7" fmla="*/ 128439 w 128569"/>
              <a:gd name="connsiteY7" fmla="*/ 55579 h 9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9" h="96854">
                <a:moveTo>
                  <a:pt x="128439" y="55579"/>
                </a:moveTo>
                <a:cubicBezTo>
                  <a:pt x="124470" y="46583"/>
                  <a:pt x="27104" y="-1041"/>
                  <a:pt x="7789" y="17"/>
                </a:cubicBezTo>
                <a:cubicBezTo>
                  <a:pt x="-11526" y="1075"/>
                  <a:pt x="10963" y="45789"/>
                  <a:pt x="12551" y="61929"/>
                </a:cubicBezTo>
                <a:cubicBezTo>
                  <a:pt x="14138" y="78069"/>
                  <a:pt x="13610" y="96854"/>
                  <a:pt x="17314" y="96854"/>
                </a:cubicBezTo>
                <a:cubicBezTo>
                  <a:pt x="21018" y="96854"/>
                  <a:pt x="32395" y="73835"/>
                  <a:pt x="34776" y="61929"/>
                </a:cubicBezTo>
                <a:cubicBezTo>
                  <a:pt x="37157" y="50023"/>
                  <a:pt x="32130" y="26740"/>
                  <a:pt x="31601" y="25417"/>
                </a:cubicBezTo>
                <a:cubicBezTo>
                  <a:pt x="31072" y="24094"/>
                  <a:pt x="18372" y="48171"/>
                  <a:pt x="31601" y="53992"/>
                </a:cubicBezTo>
                <a:cubicBezTo>
                  <a:pt x="44830" y="59813"/>
                  <a:pt x="132408" y="64575"/>
                  <a:pt x="128439" y="5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5AFD4A89-F1F9-4741-A293-1BE6636110C5}"/>
              </a:ext>
            </a:extLst>
          </p:cNvPr>
          <p:cNvSpPr/>
          <p:nvPr/>
        </p:nvSpPr>
        <p:spPr>
          <a:xfrm>
            <a:off x="2898754" y="5027551"/>
            <a:ext cx="168824" cy="181423"/>
          </a:xfrm>
          <a:custGeom>
            <a:avLst/>
            <a:gdLst>
              <a:gd name="connsiteX0" fmla="*/ 158771 w 168824"/>
              <a:gd name="connsiteY0" fmla="*/ 62 h 181423"/>
              <a:gd name="connsiteX1" fmla="*/ 166709 w 168824"/>
              <a:gd name="connsiteY1" fmla="*/ 58799 h 181423"/>
              <a:gd name="connsiteX2" fmla="*/ 125434 w 168824"/>
              <a:gd name="connsiteY2" fmla="*/ 120712 h 181423"/>
              <a:gd name="connsiteX3" fmla="*/ 160359 w 168824"/>
              <a:gd name="connsiteY3" fmla="*/ 181037 h 181423"/>
              <a:gd name="connsiteX4" fmla="*/ 133371 w 168824"/>
              <a:gd name="connsiteY4" fmla="*/ 146112 h 181423"/>
              <a:gd name="connsiteX5" fmla="*/ 80984 w 168824"/>
              <a:gd name="connsiteY5" fmla="*/ 136587 h 181423"/>
              <a:gd name="connsiteX6" fmla="*/ 21 w 168824"/>
              <a:gd name="connsiteY6" fmla="*/ 131824 h 181423"/>
              <a:gd name="connsiteX7" fmla="*/ 88921 w 168824"/>
              <a:gd name="connsiteY7" fmla="*/ 123887 h 181423"/>
              <a:gd name="connsiteX8" fmla="*/ 119084 w 168824"/>
              <a:gd name="connsiteY8" fmla="*/ 79437 h 181423"/>
              <a:gd name="connsiteX9" fmla="*/ 123846 w 168824"/>
              <a:gd name="connsiteY9" fmla="*/ 47687 h 181423"/>
              <a:gd name="connsiteX10" fmla="*/ 158771 w 168824"/>
              <a:gd name="connsiteY10" fmla="*/ 62 h 18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24" h="181423">
                <a:moveTo>
                  <a:pt x="158771" y="62"/>
                </a:moveTo>
                <a:cubicBezTo>
                  <a:pt x="165915" y="1914"/>
                  <a:pt x="172265" y="38691"/>
                  <a:pt x="166709" y="58799"/>
                </a:cubicBezTo>
                <a:cubicBezTo>
                  <a:pt x="161153" y="78907"/>
                  <a:pt x="126492" y="100339"/>
                  <a:pt x="125434" y="120712"/>
                </a:cubicBezTo>
                <a:cubicBezTo>
                  <a:pt x="124376" y="141085"/>
                  <a:pt x="159036" y="176804"/>
                  <a:pt x="160359" y="181037"/>
                </a:cubicBezTo>
                <a:cubicBezTo>
                  <a:pt x="161682" y="185270"/>
                  <a:pt x="146600" y="153520"/>
                  <a:pt x="133371" y="146112"/>
                </a:cubicBezTo>
                <a:cubicBezTo>
                  <a:pt x="120142" y="138704"/>
                  <a:pt x="103209" y="138968"/>
                  <a:pt x="80984" y="136587"/>
                </a:cubicBezTo>
                <a:cubicBezTo>
                  <a:pt x="58759" y="134206"/>
                  <a:pt x="-1302" y="133941"/>
                  <a:pt x="21" y="131824"/>
                </a:cubicBezTo>
                <a:cubicBezTo>
                  <a:pt x="1344" y="129707"/>
                  <a:pt x="69077" y="132618"/>
                  <a:pt x="88921" y="123887"/>
                </a:cubicBezTo>
                <a:cubicBezTo>
                  <a:pt x="108765" y="115156"/>
                  <a:pt x="113263" y="92137"/>
                  <a:pt x="119084" y="79437"/>
                </a:cubicBezTo>
                <a:cubicBezTo>
                  <a:pt x="124905" y="66737"/>
                  <a:pt x="120671" y="57212"/>
                  <a:pt x="123846" y="47687"/>
                </a:cubicBezTo>
                <a:cubicBezTo>
                  <a:pt x="127021" y="38162"/>
                  <a:pt x="151627" y="-1790"/>
                  <a:pt x="15877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797E7004-9E7A-4935-A238-4AB586061ECB}"/>
              </a:ext>
            </a:extLst>
          </p:cNvPr>
          <p:cNvSpPr/>
          <p:nvPr/>
        </p:nvSpPr>
        <p:spPr>
          <a:xfrm>
            <a:off x="2737912" y="5155589"/>
            <a:ext cx="192633" cy="437307"/>
          </a:xfrm>
          <a:custGeom>
            <a:avLst/>
            <a:gdLst>
              <a:gd name="connsiteX0" fmla="*/ 98951 w 192633"/>
              <a:gd name="connsiteY0" fmla="*/ 611 h 437307"/>
              <a:gd name="connsiteX1" fmla="*/ 14813 w 192633"/>
              <a:gd name="connsiteY1" fmla="*/ 97449 h 437307"/>
              <a:gd name="connsiteX2" fmla="*/ 5288 w 192633"/>
              <a:gd name="connsiteY2" fmla="*/ 172061 h 437307"/>
              <a:gd name="connsiteX3" fmla="*/ 71963 w 192633"/>
              <a:gd name="connsiteY3" fmla="*/ 348274 h 437307"/>
              <a:gd name="connsiteX4" fmla="*/ 67201 w 192633"/>
              <a:gd name="connsiteY4" fmla="*/ 435586 h 437307"/>
              <a:gd name="connsiteX5" fmla="*/ 73551 w 192633"/>
              <a:gd name="connsiteY5" fmla="*/ 400661 h 437307"/>
              <a:gd name="connsiteX6" fmla="*/ 192613 w 192633"/>
              <a:gd name="connsiteY6" fmla="*/ 332399 h 437307"/>
              <a:gd name="connsiteX7" fmla="*/ 83076 w 192633"/>
              <a:gd name="connsiteY7" fmla="*/ 378436 h 437307"/>
              <a:gd name="connsiteX8" fmla="*/ 70376 w 192633"/>
              <a:gd name="connsiteY8" fmla="*/ 314936 h 437307"/>
              <a:gd name="connsiteX9" fmla="*/ 52913 w 192633"/>
              <a:gd name="connsiteY9" fmla="*/ 240324 h 437307"/>
              <a:gd name="connsiteX10" fmla="*/ 13226 w 192633"/>
              <a:gd name="connsiteY10" fmla="*/ 146661 h 437307"/>
              <a:gd name="connsiteX11" fmla="*/ 98951 w 192633"/>
              <a:gd name="connsiteY11" fmla="*/ 611 h 43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633" h="437307">
                <a:moveTo>
                  <a:pt x="98951" y="611"/>
                </a:moveTo>
                <a:cubicBezTo>
                  <a:pt x="99215" y="-7591"/>
                  <a:pt x="30423" y="68874"/>
                  <a:pt x="14813" y="97449"/>
                </a:cubicBezTo>
                <a:cubicBezTo>
                  <a:pt x="-798" y="126024"/>
                  <a:pt x="-4237" y="130257"/>
                  <a:pt x="5288" y="172061"/>
                </a:cubicBezTo>
                <a:cubicBezTo>
                  <a:pt x="14813" y="213865"/>
                  <a:pt x="61644" y="304353"/>
                  <a:pt x="71963" y="348274"/>
                </a:cubicBezTo>
                <a:cubicBezTo>
                  <a:pt x="82282" y="392195"/>
                  <a:pt x="66936" y="426855"/>
                  <a:pt x="67201" y="435586"/>
                </a:cubicBezTo>
                <a:cubicBezTo>
                  <a:pt x="67466" y="444317"/>
                  <a:pt x="52649" y="417859"/>
                  <a:pt x="73551" y="400661"/>
                </a:cubicBezTo>
                <a:cubicBezTo>
                  <a:pt x="94453" y="383463"/>
                  <a:pt x="191026" y="336103"/>
                  <a:pt x="192613" y="332399"/>
                </a:cubicBezTo>
                <a:cubicBezTo>
                  <a:pt x="194200" y="328695"/>
                  <a:pt x="103449" y="381347"/>
                  <a:pt x="83076" y="378436"/>
                </a:cubicBezTo>
                <a:cubicBezTo>
                  <a:pt x="62703" y="375525"/>
                  <a:pt x="75403" y="337955"/>
                  <a:pt x="70376" y="314936"/>
                </a:cubicBezTo>
                <a:cubicBezTo>
                  <a:pt x="65349" y="291917"/>
                  <a:pt x="62438" y="268370"/>
                  <a:pt x="52913" y="240324"/>
                </a:cubicBezTo>
                <a:cubicBezTo>
                  <a:pt x="43388" y="212278"/>
                  <a:pt x="1849" y="186878"/>
                  <a:pt x="13226" y="146661"/>
                </a:cubicBezTo>
                <a:cubicBezTo>
                  <a:pt x="24603" y="106444"/>
                  <a:pt x="98687" y="8813"/>
                  <a:pt x="98951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FAAA8EED-D4DD-43CF-9673-93403CBCB321}"/>
              </a:ext>
            </a:extLst>
          </p:cNvPr>
          <p:cNvSpPr/>
          <p:nvPr/>
        </p:nvSpPr>
        <p:spPr>
          <a:xfrm>
            <a:off x="2837330" y="5274540"/>
            <a:ext cx="111653" cy="176939"/>
          </a:xfrm>
          <a:custGeom>
            <a:avLst/>
            <a:gdLst>
              <a:gd name="connsiteX0" fmla="*/ 7470 w 111653"/>
              <a:gd name="connsiteY0" fmla="*/ 723 h 176939"/>
              <a:gd name="connsiteX1" fmla="*/ 85258 w 111653"/>
              <a:gd name="connsiteY1" fmla="*/ 94385 h 176939"/>
              <a:gd name="connsiteX2" fmla="*/ 110658 w 111653"/>
              <a:gd name="connsiteY2" fmla="*/ 95973 h 176939"/>
              <a:gd name="connsiteX3" fmla="*/ 56683 w 111653"/>
              <a:gd name="connsiteY3" fmla="*/ 73748 h 176939"/>
              <a:gd name="connsiteX4" fmla="*/ 39220 w 111653"/>
              <a:gd name="connsiteY4" fmla="*/ 110260 h 176939"/>
              <a:gd name="connsiteX5" fmla="*/ 28108 w 111653"/>
              <a:gd name="connsiteY5" fmla="*/ 176935 h 176939"/>
              <a:gd name="connsiteX6" fmla="*/ 15408 w 111653"/>
              <a:gd name="connsiteY6" fmla="*/ 113435 h 176939"/>
              <a:gd name="connsiteX7" fmla="*/ 10645 w 111653"/>
              <a:gd name="connsiteY7" fmla="*/ 81685 h 176939"/>
              <a:gd name="connsiteX8" fmla="*/ 1120 w 111653"/>
              <a:gd name="connsiteY8" fmla="*/ 51523 h 176939"/>
              <a:gd name="connsiteX9" fmla="*/ 7470 w 111653"/>
              <a:gd name="connsiteY9" fmla="*/ 723 h 1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53" h="176939">
                <a:moveTo>
                  <a:pt x="7470" y="723"/>
                </a:moveTo>
                <a:cubicBezTo>
                  <a:pt x="21493" y="7867"/>
                  <a:pt x="68060" y="78510"/>
                  <a:pt x="85258" y="94385"/>
                </a:cubicBezTo>
                <a:cubicBezTo>
                  <a:pt x="102456" y="110260"/>
                  <a:pt x="115421" y="99413"/>
                  <a:pt x="110658" y="95973"/>
                </a:cubicBezTo>
                <a:cubicBezTo>
                  <a:pt x="105896" y="92534"/>
                  <a:pt x="68589" y="71367"/>
                  <a:pt x="56683" y="73748"/>
                </a:cubicBezTo>
                <a:cubicBezTo>
                  <a:pt x="44777" y="76129"/>
                  <a:pt x="43983" y="93062"/>
                  <a:pt x="39220" y="110260"/>
                </a:cubicBezTo>
                <a:cubicBezTo>
                  <a:pt x="34458" y="127458"/>
                  <a:pt x="32077" y="176406"/>
                  <a:pt x="28108" y="176935"/>
                </a:cubicBezTo>
                <a:cubicBezTo>
                  <a:pt x="24139" y="177464"/>
                  <a:pt x="18318" y="129310"/>
                  <a:pt x="15408" y="113435"/>
                </a:cubicBezTo>
                <a:cubicBezTo>
                  <a:pt x="12498" y="97560"/>
                  <a:pt x="13026" y="92004"/>
                  <a:pt x="10645" y="81685"/>
                </a:cubicBezTo>
                <a:cubicBezTo>
                  <a:pt x="8264" y="71366"/>
                  <a:pt x="-1790" y="61577"/>
                  <a:pt x="1120" y="51523"/>
                </a:cubicBezTo>
                <a:cubicBezTo>
                  <a:pt x="4030" y="41469"/>
                  <a:pt x="-6553" y="-6421"/>
                  <a:pt x="7470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2BEBEFD8-6F60-46D5-B793-EA2EE677DD8B}"/>
              </a:ext>
            </a:extLst>
          </p:cNvPr>
          <p:cNvSpPr/>
          <p:nvPr/>
        </p:nvSpPr>
        <p:spPr>
          <a:xfrm>
            <a:off x="2661977" y="5349777"/>
            <a:ext cx="264075" cy="658981"/>
          </a:xfrm>
          <a:custGeom>
            <a:avLst/>
            <a:gdLst>
              <a:gd name="connsiteX0" fmla="*/ 89161 w 264075"/>
              <a:gd name="connsiteY0" fmla="*/ 98 h 658981"/>
              <a:gd name="connsiteX1" fmla="*/ 30423 w 264075"/>
              <a:gd name="connsiteY1" fmla="*/ 77886 h 658981"/>
              <a:gd name="connsiteX2" fmla="*/ 38361 w 264075"/>
              <a:gd name="connsiteY2" fmla="*/ 185836 h 658981"/>
              <a:gd name="connsiteX3" fmla="*/ 261 w 264075"/>
              <a:gd name="connsiteY3" fmla="*/ 246161 h 658981"/>
              <a:gd name="connsiteX4" fmla="*/ 60586 w 264075"/>
              <a:gd name="connsiteY4" fmla="*/ 346173 h 658981"/>
              <a:gd name="connsiteX5" fmla="*/ 79636 w 264075"/>
              <a:gd name="connsiteY5" fmla="*/ 416023 h 658981"/>
              <a:gd name="connsiteX6" fmla="*/ 181236 w 264075"/>
              <a:gd name="connsiteY6" fmla="*/ 523973 h 658981"/>
              <a:gd name="connsiteX7" fmla="*/ 246323 w 264075"/>
              <a:gd name="connsiteY7" fmla="*/ 592236 h 658981"/>
              <a:gd name="connsiteX8" fmla="*/ 262198 w 264075"/>
              <a:gd name="connsiteY8" fmla="*/ 658911 h 658981"/>
              <a:gd name="connsiteX9" fmla="*/ 251086 w 264075"/>
              <a:gd name="connsiteY9" fmla="*/ 579536 h 658981"/>
              <a:gd name="connsiteX10" fmla="*/ 149486 w 264075"/>
              <a:gd name="connsiteY10" fmla="*/ 465236 h 658981"/>
              <a:gd name="connsiteX11" fmla="*/ 20898 w 264075"/>
              <a:gd name="connsiteY11" fmla="*/ 241398 h 658981"/>
              <a:gd name="connsiteX12" fmla="*/ 54236 w 264075"/>
              <a:gd name="connsiteY12" fmla="*/ 95348 h 658981"/>
              <a:gd name="connsiteX13" fmla="*/ 58998 w 264075"/>
              <a:gd name="connsiteY13" fmla="*/ 62011 h 658981"/>
              <a:gd name="connsiteX14" fmla="*/ 89161 w 264075"/>
              <a:gd name="connsiteY14" fmla="*/ 98 h 6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075" h="658981">
                <a:moveTo>
                  <a:pt x="89161" y="98"/>
                </a:moveTo>
                <a:cubicBezTo>
                  <a:pt x="84399" y="2744"/>
                  <a:pt x="38890" y="46930"/>
                  <a:pt x="30423" y="77886"/>
                </a:cubicBezTo>
                <a:cubicBezTo>
                  <a:pt x="21956" y="108842"/>
                  <a:pt x="43388" y="157790"/>
                  <a:pt x="38361" y="185836"/>
                </a:cubicBezTo>
                <a:cubicBezTo>
                  <a:pt x="33334" y="213882"/>
                  <a:pt x="-3443" y="219438"/>
                  <a:pt x="261" y="246161"/>
                </a:cubicBezTo>
                <a:cubicBezTo>
                  <a:pt x="3965" y="272884"/>
                  <a:pt x="47357" y="317863"/>
                  <a:pt x="60586" y="346173"/>
                </a:cubicBezTo>
                <a:cubicBezTo>
                  <a:pt x="73815" y="374483"/>
                  <a:pt x="59528" y="386390"/>
                  <a:pt x="79636" y="416023"/>
                </a:cubicBezTo>
                <a:cubicBezTo>
                  <a:pt x="99744" y="445656"/>
                  <a:pt x="153455" y="494604"/>
                  <a:pt x="181236" y="523973"/>
                </a:cubicBezTo>
                <a:cubicBezTo>
                  <a:pt x="209017" y="553342"/>
                  <a:pt x="232829" y="569746"/>
                  <a:pt x="246323" y="592236"/>
                </a:cubicBezTo>
                <a:cubicBezTo>
                  <a:pt x="259817" y="614726"/>
                  <a:pt x="261404" y="661028"/>
                  <a:pt x="262198" y="658911"/>
                </a:cubicBezTo>
                <a:cubicBezTo>
                  <a:pt x="262992" y="656794"/>
                  <a:pt x="269871" y="611815"/>
                  <a:pt x="251086" y="579536"/>
                </a:cubicBezTo>
                <a:cubicBezTo>
                  <a:pt x="232301" y="547257"/>
                  <a:pt x="187851" y="521592"/>
                  <a:pt x="149486" y="465236"/>
                </a:cubicBezTo>
                <a:cubicBezTo>
                  <a:pt x="111121" y="408880"/>
                  <a:pt x="36773" y="303046"/>
                  <a:pt x="20898" y="241398"/>
                </a:cubicBezTo>
                <a:cubicBezTo>
                  <a:pt x="5023" y="179750"/>
                  <a:pt x="47886" y="125246"/>
                  <a:pt x="54236" y="95348"/>
                </a:cubicBezTo>
                <a:cubicBezTo>
                  <a:pt x="60586" y="65450"/>
                  <a:pt x="53971" y="75240"/>
                  <a:pt x="58998" y="62011"/>
                </a:cubicBezTo>
                <a:cubicBezTo>
                  <a:pt x="64025" y="48782"/>
                  <a:pt x="93923" y="-2548"/>
                  <a:pt x="89161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E2A38C14-57D1-401B-824F-6F15AA6530E9}"/>
              </a:ext>
            </a:extLst>
          </p:cNvPr>
          <p:cNvSpPr/>
          <p:nvPr/>
        </p:nvSpPr>
        <p:spPr>
          <a:xfrm>
            <a:off x="2798871" y="5481597"/>
            <a:ext cx="77485" cy="193858"/>
          </a:xfrm>
          <a:custGeom>
            <a:avLst/>
            <a:gdLst>
              <a:gd name="connsiteX0" fmla="*/ 12592 w 77485"/>
              <a:gd name="connsiteY0" fmla="*/ 41 h 193858"/>
              <a:gd name="connsiteX1" fmla="*/ 47517 w 77485"/>
              <a:gd name="connsiteY1" fmla="*/ 88941 h 193858"/>
              <a:gd name="connsiteX2" fmla="*/ 74504 w 77485"/>
              <a:gd name="connsiteY2" fmla="*/ 117516 h 193858"/>
              <a:gd name="connsiteX3" fmla="*/ 76092 w 77485"/>
              <a:gd name="connsiteY3" fmla="*/ 193716 h 193858"/>
              <a:gd name="connsiteX4" fmla="*/ 68154 w 77485"/>
              <a:gd name="connsiteY4" fmla="*/ 134978 h 193858"/>
              <a:gd name="connsiteX5" fmla="*/ 4654 w 77485"/>
              <a:gd name="connsiteY5" fmla="*/ 77828 h 193858"/>
              <a:gd name="connsiteX6" fmla="*/ 12592 w 77485"/>
              <a:gd name="connsiteY6" fmla="*/ 41 h 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5" h="193858">
                <a:moveTo>
                  <a:pt x="12592" y="41"/>
                </a:moveTo>
                <a:cubicBezTo>
                  <a:pt x="19736" y="1893"/>
                  <a:pt x="37198" y="69362"/>
                  <a:pt x="47517" y="88941"/>
                </a:cubicBezTo>
                <a:cubicBezTo>
                  <a:pt x="57836" y="108520"/>
                  <a:pt x="69741" y="100053"/>
                  <a:pt x="74504" y="117516"/>
                </a:cubicBezTo>
                <a:cubicBezTo>
                  <a:pt x="79267" y="134979"/>
                  <a:pt x="77150" y="190806"/>
                  <a:pt x="76092" y="193716"/>
                </a:cubicBezTo>
                <a:cubicBezTo>
                  <a:pt x="75034" y="196626"/>
                  <a:pt x="80060" y="154293"/>
                  <a:pt x="68154" y="134978"/>
                </a:cubicBezTo>
                <a:cubicBezTo>
                  <a:pt x="56248" y="115663"/>
                  <a:pt x="16031" y="96084"/>
                  <a:pt x="4654" y="77828"/>
                </a:cubicBezTo>
                <a:cubicBezTo>
                  <a:pt x="-6723" y="59572"/>
                  <a:pt x="5448" y="-1811"/>
                  <a:pt x="1259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8C836C62-4BD9-4513-AA95-70EB56667915}"/>
              </a:ext>
            </a:extLst>
          </p:cNvPr>
          <p:cNvSpPr/>
          <p:nvPr/>
        </p:nvSpPr>
        <p:spPr>
          <a:xfrm>
            <a:off x="2758916" y="5642650"/>
            <a:ext cx="133509" cy="274048"/>
          </a:xfrm>
          <a:custGeom>
            <a:avLst/>
            <a:gdLst>
              <a:gd name="connsiteX0" fmla="*/ 20797 w 133509"/>
              <a:gd name="connsiteY0" fmla="*/ 913 h 274048"/>
              <a:gd name="connsiteX1" fmla="*/ 114459 w 133509"/>
              <a:gd name="connsiteY1" fmla="*/ 126325 h 274048"/>
              <a:gd name="connsiteX2" fmla="*/ 133509 w 133509"/>
              <a:gd name="connsiteY2" fmla="*/ 180300 h 274048"/>
              <a:gd name="connsiteX3" fmla="*/ 114459 w 133509"/>
              <a:gd name="connsiteY3" fmla="*/ 273963 h 274048"/>
              <a:gd name="connsiteX4" fmla="*/ 116047 w 133509"/>
              <a:gd name="connsiteY4" fmla="*/ 196175 h 274048"/>
              <a:gd name="connsiteX5" fmla="*/ 89059 w 133509"/>
              <a:gd name="connsiteY5" fmla="*/ 150138 h 274048"/>
              <a:gd name="connsiteX6" fmla="*/ 4922 w 133509"/>
              <a:gd name="connsiteY6" fmla="*/ 73938 h 274048"/>
              <a:gd name="connsiteX7" fmla="*/ 20797 w 133509"/>
              <a:gd name="connsiteY7" fmla="*/ 913 h 27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09" h="274048">
                <a:moveTo>
                  <a:pt x="20797" y="913"/>
                </a:moveTo>
                <a:cubicBezTo>
                  <a:pt x="39053" y="9644"/>
                  <a:pt x="95674" y="96427"/>
                  <a:pt x="114459" y="126325"/>
                </a:cubicBezTo>
                <a:cubicBezTo>
                  <a:pt x="133244" y="156223"/>
                  <a:pt x="133509" y="155694"/>
                  <a:pt x="133509" y="180300"/>
                </a:cubicBezTo>
                <a:cubicBezTo>
                  <a:pt x="133509" y="204906"/>
                  <a:pt x="117369" y="271317"/>
                  <a:pt x="114459" y="273963"/>
                </a:cubicBezTo>
                <a:cubicBezTo>
                  <a:pt x="111549" y="276609"/>
                  <a:pt x="120280" y="216812"/>
                  <a:pt x="116047" y="196175"/>
                </a:cubicBezTo>
                <a:cubicBezTo>
                  <a:pt x="111814" y="175538"/>
                  <a:pt x="107580" y="170511"/>
                  <a:pt x="89059" y="150138"/>
                </a:cubicBezTo>
                <a:cubicBezTo>
                  <a:pt x="70538" y="129765"/>
                  <a:pt x="16034" y="99603"/>
                  <a:pt x="4922" y="73938"/>
                </a:cubicBezTo>
                <a:cubicBezTo>
                  <a:pt x="-6190" y="48273"/>
                  <a:pt x="2541" y="-7818"/>
                  <a:pt x="20797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A96D8DD9-18C2-494C-84BA-9500A9ABFEA1}"/>
              </a:ext>
            </a:extLst>
          </p:cNvPr>
          <p:cNvSpPr/>
          <p:nvPr/>
        </p:nvSpPr>
        <p:spPr>
          <a:xfrm>
            <a:off x="3514092" y="4535364"/>
            <a:ext cx="126104" cy="152864"/>
          </a:xfrm>
          <a:custGeom>
            <a:avLst/>
            <a:gdLst>
              <a:gd name="connsiteX0" fmla="*/ 126046 w 126104"/>
              <a:gd name="connsiteY0" fmla="*/ 124 h 152864"/>
              <a:gd name="connsiteX1" fmla="*/ 21271 w 126104"/>
              <a:gd name="connsiteY1" fmla="*/ 90611 h 152864"/>
              <a:gd name="connsiteX2" fmla="*/ 13333 w 126104"/>
              <a:gd name="connsiteY2" fmla="*/ 152524 h 152864"/>
              <a:gd name="connsiteX3" fmla="*/ 5396 w 126104"/>
              <a:gd name="connsiteY3" fmla="*/ 111249 h 152864"/>
              <a:gd name="connsiteX4" fmla="*/ 126046 w 126104"/>
              <a:gd name="connsiteY4" fmla="*/ 124 h 15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04" h="152864">
                <a:moveTo>
                  <a:pt x="126046" y="124"/>
                </a:moveTo>
                <a:cubicBezTo>
                  <a:pt x="128692" y="-3316"/>
                  <a:pt x="40056" y="65211"/>
                  <a:pt x="21271" y="90611"/>
                </a:cubicBezTo>
                <a:cubicBezTo>
                  <a:pt x="2486" y="116011"/>
                  <a:pt x="15979" y="149084"/>
                  <a:pt x="13333" y="152524"/>
                </a:cubicBezTo>
                <a:cubicBezTo>
                  <a:pt x="10687" y="155964"/>
                  <a:pt x="-9421" y="132680"/>
                  <a:pt x="5396" y="111249"/>
                </a:cubicBezTo>
                <a:cubicBezTo>
                  <a:pt x="20213" y="89818"/>
                  <a:pt x="123400" y="3564"/>
                  <a:pt x="126046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F7DA2B65-037E-4506-A575-ADBF28F5097C}"/>
              </a:ext>
            </a:extLst>
          </p:cNvPr>
          <p:cNvSpPr/>
          <p:nvPr/>
        </p:nvSpPr>
        <p:spPr>
          <a:xfrm>
            <a:off x="3105059" y="4690903"/>
            <a:ext cx="406491" cy="262097"/>
          </a:xfrm>
          <a:custGeom>
            <a:avLst/>
            <a:gdLst>
              <a:gd name="connsiteX0" fmla="*/ 406491 w 406491"/>
              <a:gd name="connsiteY0" fmla="*/ 52547 h 262097"/>
              <a:gd name="connsiteX1" fmla="*/ 352516 w 406491"/>
              <a:gd name="connsiteY1" fmla="*/ 160 h 262097"/>
              <a:gd name="connsiteX2" fmla="*/ 277904 w 406491"/>
              <a:gd name="connsiteY2" fmla="*/ 73185 h 262097"/>
              <a:gd name="connsiteX3" fmla="*/ 193766 w 406491"/>
              <a:gd name="connsiteY3" fmla="*/ 138272 h 262097"/>
              <a:gd name="connsiteX4" fmla="*/ 123916 w 406491"/>
              <a:gd name="connsiteY4" fmla="*/ 179547 h 262097"/>
              <a:gd name="connsiteX5" fmla="*/ 91 w 406491"/>
              <a:gd name="connsiteY5" fmla="*/ 262097 h 262097"/>
              <a:gd name="connsiteX6" fmla="*/ 144554 w 406491"/>
              <a:gd name="connsiteY6" fmla="*/ 179547 h 262097"/>
              <a:gd name="connsiteX7" fmla="*/ 281079 w 406491"/>
              <a:gd name="connsiteY7" fmla="*/ 101760 h 262097"/>
              <a:gd name="connsiteX8" fmla="*/ 352516 w 406491"/>
              <a:gd name="connsiteY8" fmla="*/ 17622 h 262097"/>
              <a:gd name="connsiteX9" fmla="*/ 406491 w 406491"/>
              <a:gd name="connsiteY9" fmla="*/ 52547 h 26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491" h="262097">
                <a:moveTo>
                  <a:pt x="406491" y="52547"/>
                </a:moveTo>
                <a:cubicBezTo>
                  <a:pt x="406491" y="49637"/>
                  <a:pt x="373947" y="-3280"/>
                  <a:pt x="352516" y="160"/>
                </a:cubicBezTo>
                <a:cubicBezTo>
                  <a:pt x="331085" y="3600"/>
                  <a:pt x="304362" y="50166"/>
                  <a:pt x="277904" y="73185"/>
                </a:cubicBezTo>
                <a:cubicBezTo>
                  <a:pt x="251446" y="96204"/>
                  <a:pt x="219431" y="120545"/>
                  <a:pt x="193766" y="138272"/>
                </a:cubicBezTo>
                <a:cubicBezTo>
                  <a:pt x="168101" y="155999"/>
                  <a:pt x="156195" y="158910"/>
                  <a:pt x="123916" y="179547"/>
                </a:cubicBezTo>
                <a:cubicBezTo>
                  <a:pt x="91637" y="200185"/>
                  <a:pt x="-3349" y="262097"/>
                  <a:pt x="91" y="262097"/>
                </a:cubicBezTo>
                <a:cubicBezTo>
                  <a:pt x="3531" y="262097"/>
                  <a:pt x="144554" y="179547"/>
                  <a:pt x="144554" y="179547"/>
                </a:cubicBezTo>
                <a:cubicBezTo>
                  <a:pt x="191385" y="152824"/>
                  <a:pt x="246419" y="128747"/>
                  <a:pt x="281079" y="101760"/>
                </a:cubicBezTo>
                <a:cubicBezTo>
                  <a:pt x="315739" y="74773"/>
                  <a:pt x="335054" y="29264"/>
                  <a:pt x="352516" y="17622"/>
                </a:cubicBezTo>
                <a:cubicBezTo>
                  <a:pt x="369978" y="5980"/>
                  <a:pt x="406491" y="55457"/>
                  <a:pt x="406491" y="52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98FA4950-6E78-46B0-AA6A-65B1D0BF990D}"/>
              </a:ext>
            </a:extLst>
          </p:cNvPr>
          <p:cNvSpPr/>
          <p:nvPr/>
        </p:nvSpPr>
        <p:spPr>
          <a:xfrm>
            <a:off x="2992063" y="5009533"/>
            <a:ext cx="80157" cy="126036"/>
          </a:xfrm>
          <a:custGeom>
            <a:avLst/>
            <a:gdLst>
              <a:gd name="connsiteX0" fmla="*/ 78162 w 80157"/>
              <a:gd name="connsiteY0" fmla="*/ 49830 h 126036"/>
              <a:gd name="connsiteX1" fmla="*/ 55937 w 80157"/>
              <a:gd name="connsiteY1" fmla="*/ 617 h 126036"/>
              <a:gd name="connsiteX2" fmla="*/ 1962 w 80157"/>
              <a:gd name="connsiteY2" fmla="*/ 29192 h 126036"/>
              <a:gd name="connsiteX3" fmla="*/ 11487 w 80157"/>
              <a:gd name="connsiteY3" fmla="*/ 126030 h 126036"/>
              <a:gd name="connsiteX4" fmla="*/ 8312 w 80157"/>
              <a:gd name="connsiteY4" fmla="*/ 33955 h 126036"/>
              <a:gd name="connsiteX5" fmla="*/ 78162 w 80157"/>
              <a:gd name="connsiteY5" fmla="*/ 49830 h 12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57" h="126036">
                <a:moveTo>
                  <a:pt x="78162" y="49830"/>
                </a:moveTo>
                <a:cubicBezTo>
                  <a:pt x="86100" y="44274"/>
                  <a:pt x="68637" y="4057"/>
                  <a:pt x="55937" y="617"/>
                </a:cubicBezTo>
                <a:cubicBezTo>
                  <a:pt x="43237" y="-2823"/>
                  <a:pt x="9370" y="8290"/>
                  <a:pt x="1962" y="29192"/>
                </a:cubicBezTo>
                <a:cubicBezTo>
                  <a:pt x="-5446" y="50094"/>
                  <a:pt x="10429" y="125236"/>
                  <a:pt x="11487" y="126030"/>
                </a:cubicBezTo>
                <a:cubicBezTo>
                  <a:pt x="12545" y="126824"/>
                  <a:pt x="-2007" y="53005"/>
                  <a:pt x="8312" y="33955"/>
                </a:cubicBezTo>
                <a:cubicBezTo>
                  <a:pt x="18631" y="14905"/>
                  <a:pt x="70224" y="55386"/>
                  <a:pt x="78162" y="49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C802E446-38ED-4671-A032-F594DACC1DC0}"/>
              </a:ext>
            </a:extLst>
          </p:cNvPr>
          <p:cNvSpPr/>
          <p:nvPr/>
        </p:nvSpPr>
        <p:spPr>
          <a:xfrm>
            <a:off x="2898497" y="5176782"/>
            <a:ext cx="69142" cy="100268"/>
          </a:xfrm>
          <a:custGeom>
            <a:avLst/>
            <a:gdLst>
              <a:gd name="connsiteX0" fmla="*/ 68541 w 69142"/>
              <a:gd name="connsiteY0" fmla="*/ 56 h 100268"/>
              <a:gd name="connsiteX1" fmla="*/ 38378 w 69142"/>
              <a:gd name="connsiteY1" fmla="*/ 61968 h 100268"/>
              <a:gd name="connsiteX2" fmla="*/ 17741 w 69142"/>
              <a:gd name="connsiteY2" fmla="*/ 100068 h 100268"/>
              <a:gd name="connsiteX3" fmla="*/ 278 w 69142"/>
              <a:gd name="connsiteY3" fmla="*/ 46093 h 100268"/>
              <a:gd name="connsiteX4" fmla="*/ 32028 w 69142"/>
              <a:gd name="connsiteY4" fmla="*/ 57206 h 100268"/>
              <a:gd name="connsiteX5" fmla="*/ 55841 w 69142"/>
              <a:gd name="connsiteY5" fmla="*/ 50856 h 100268"/>
              <a:gd name="connsiteX6" fmla="*/ 68541 w 69142"/>
              <a:gd name="connsiteY6" fmla="*/ 56 h 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42" h="100268">
                <a:moveTo>
                  <a:pt x="68541" y="56"/>
                </a:moveTo>
                <a:cubicBezTo>
                  <a:pt x="65631" y="1908"/>
                  <a:pt x="46845" y="45299"/>
                  <a:pt x="38378" y="61968"/>
                </a:cubicBezTo>
                <a:cubicBezTo>
                  <a:pt x="29911" y="78637"/>
                  <a:pt x="24091" y="102714"/>
                  <a:pt x="17741" y="100068"/>
                </a:cubicBezTo>
                <a:cubicBezTo>
                  <a:pt x="11391" y="97422"/>
                  <a:pt x="-2103" y="53237"/>
                  <a:pt x="278" y="46093"/>
                </a:cubicBezTo>
                <a:cubicBezTo>
                  <a:pt x="2659" y="38949"/>
                  <a:pt x="22768" y="56412"/>
                  <a:pt x="32028" y="57206"/>
                </a:cubicBezTo>
                <a:cubicBezTo>
                  <a:pt x="41288" y="58000"/>
                  <a:pt x="48433" y="59058"/>
                  <a:pt x="55841" y="50856"/>
                </a:cubicBezTo>
                <a:cubicBezTo>
                  <a:pt x="63249" y="42654"/>
                  <a:pt x="71451" y="-1796"/>
                  <a:pt x="685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D19A2FC2-CDA3-4DBF-9188-4125B67B71EF}"/>
              </a:ext>
            </a:extLst>
          </p:cNvPr>
          <p:cNvSpPr/>
          <p:nvPr/>
        </p:nvSpPr>
        <p:spPr>
          <a:xfrm>
            <a:off x="2796938" y="5142207"/>
            <a:ext cx="144874" cy="204997"/>
          </a:xfrm>
          <a:custGeom>
            <a:avLst/>
            <a:gdLst>
              <a:gd name="connsiteX0" fmla="*/ 144700 w 144874"/>
              <a:gd name="connsiteY0" fmla="*/ 15581 h 204997"/>
              <a:gd name="connsiteX1" fmla="*/ 85962 w 144874"/>
              <a:gd name="connsiteY1" fmla="*/ 1293 h 204997"/>
              <a:gd name="connsiteX2" fmla="*/ 62150 w 144874"/>
              <a:gd name="connsiteY2" fmla="*/ 55268 h 204997"/>
              <a:gd name="connsiteX3" fmla="*/ 11350 w 144874"/>
              <a:gd name="connsiteY3" fmla="*/ 96543 h 204997"/>
              <a:gd name="connsiteX4" fmla="*/ 9762 w 144874"/>
              <a:gd name="connsiteY4" fmla="*/ 204493 h 204997"/>
              <a:gd name="connsiteX5" fmla="*/ 237 w 144874"/>
              <a:gd name="connsiteY5" fmla="*/ 134643 h 204997"/>
              <a:gd name="connsiteX6" fmla="*/ 20875 w 144874"/>
              <a:gd name="connsiteY6" fmla="*/ 79081 h 204997"/>
              <a:gd name="connsiteX7" fmla="*/ 58975 w 144874"/>
              <a:gd name="connsiteY7" fmla="*/ 21931 h 204997"/>
              <a:gd name="connsiteX8" fmla="*/ 65325 w 144874"/>
              <a:gd name="connsiteY8" fmla="*/ 1293 h 204997"/>
              <a:gd name="connsiteX9" fmla="*/ 144700 w 144874"/>
              <a:gd name="connsiteY9" fmla="*/ 15581 h 2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74" h="204997">
                <a:moveTo>
                  <a:pt x="144700" y="15581"/>
                </a:moveTo>
                <a:cubicBezTo>
                  <a:pt x="148139" y="15581"/>
                  <a:pt x="99720" y="-5321"/>
                  <a:pt x="85962" y="1293"/>
                </a:cubicBezTo>
                <a:cubicBezTo>
                  <a:pt x="72204" y="7907"/>
                  <a:pt x="74585" y="39393"/>
                  <a:pt x="62150" y="55268"/>
                </a:cubicBezTo>
                <a:cubicBezTo>
                  <a:pt x="49715" y="71143"/>
                  <a:pt x="20081" y="71672"/>
                  <a:pt x="11350" y="96543"/>
                </a:cubicBezTo>
                <a:cubicBezTo>
                  <a:pt x="2619" y="121414"/>
                  <a:pt x="11614" y="198143"/>
                  <a:pt x="9762" y="204493"/>
                </a:cubicBezTo>
                <a:cubicBezTo>
                  <a:pt x="7910" y="210843"/>
                  <a:pt x="-1615" y="155545"/>
                  <a:pt x="237" y="134643"/>
                </a:cubicBezTo>
                <a:cubicBezTo>
                  <a:pt x="2089" y="113741"/>
                  <a:pt x="11085" y="97866"/>
                  <a:pt x="20875" y="79081"/>
                </a:cubicBezTo>
                <a:cubicBezTo>
                  <a:pt x="30665" y="60296"/>
                  <a:pt x="51567" y="34896"/>
                  <a:pt x="58975" y="21931"/>
                </a:cubicBezTo>
                <a:cubicBezTo>
                  <a:pt x="66383" y="8966"/>
                  <a:pt x="55800" y="4733"/>
                  <a:pt x="65325" y="1293"/>
                </a:cubicBezTo>
                <a:cubicBezTo>
                  <a:pt x="74850" y="-2147"/>
                  <a:pt x="141261" y="15581"/>
                  <a:pt x="144700" y="15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0108A2E9-50F8-4A07-84BC-5FF5542E4ACB}"/>
              </a:ext>
            </a:extLst>
          </p:cNvPr>
          <p:cNvSpPr/>
          <p:nvPr/>
        </p:nvSpPr>
        <p:spPr>
          <a:xfrm>
            <a:off x="2860359" y="4937404"/>
            <a:ext cx="598774" cy="821046"/>
          </a:xfrm>
          <a:custGeom>
            <a:avLst/>
            <a:gdLst>
              <a:gd name="connsiteX0" fmla="*/ 583458 w 598774"/>
              <a:gd name="connsiteY0" fmla="*/ 9246 h 821046"/>
              <a:gd name="connsiteX1" fmla="*/ 572874 w 598774"/>
              <a:gd name="connsiteY1" fmla="*/ 85446 h 821046"/>
              <a:gd name="connsiteX2" fmla="*/ 477624 w 598774"/>
              <a:gd name="connsiteY2" fmla="*/ 212446 h 821046"/>
              <a:gd name="connsiteX3" fmla="*/ 384491 w 598774"/>
              <a:gd name="connsiteY3" fmla="*/ 345796 h 821046"/>
              <a:gd name="connsiteX4" fmla="*/ 337924 w 598774"/>
              <a:gd name="connsiteY4" fmla="*/ 434696 h 821046"/>
              <a:gd name="connsiteX5" fmla="*/ 314641 w 598774"/>
              <a:gd name="connsiteY5" fmla="*/ 474913 h 821046"/>
              <a:gd name="connsiteX6" fmla="*/ 293474 w 598774"/>
              <a:gd name="connsiteY6" fmla="*/ 532063 h 821046"/>
              <a:gd name="connsiteX7" fmla="*/ 265958 w 598774"/>
              <a:gd name="connsiteY7" fmla="*/ 542646 h 821046"/>
              <a:gd name="connsiteX8" fmla="*/ 229974 w 598774"/>
              <a:gd name="connsiteY8" fmla="*/ 582863 h 821046"/>
              <a:gd name="connsiteX9" fmla="*/ 213041 w 598774"/>
              <a:gd name="connsiteY9" fmla="*/ 614613 h 821046"/>
              <a:gd name="connsiteX10" fmla="*/ 119908 w 598774"/>
              <a:gd name="connsiteY10" fmla="*/ 667529 h 821046"/>
              <a:gd name="connsiteX11" fmla="*/ 94508 w 598774"/>
              <a:gd name="connsiteY11" fmla="*/ 714096 h 821046"/>
              <a:gd name="connsiteX12" fmla="*/ 56408 w 598774"/>
              <a:gd name="connsiteY12" fmla="*/ 775479 h 821046"/>
              <a:gd name="connsiteX13" fmla="*/ 1374 w 598774"/>
              <a:gd name="connsiteY13" fmla="*/ 819929 h 821046"/>
              <a:gd name="connsiteX14" fmla="*/ 117791 w 598774"/>
              <a:gd name="connsiteY14" fmla="*/ 728913 h 821046"/>
              <a:gd name="connsiteX15" fmla="*/ 232091 w 598774"/>
              <a:gd name="connsiteY15" fmla="*/ 595563 h 821046"/>
              <a:gd name="connsiteX16" fmla="*/ 301941 w 598774"/>
              <a:gd name="connsiteY16" fmla="*/ 453746 h 821046"/>
              <a:gd name="connsiteX17" fmla="*/ 382374 w 598774"/>
              <a:gd name="connsiteY17" fmla="*/ 301346 h 821046"/>
              <a:gd name="connsiteX18" fmla="*/ 583458 w 598774"/>
              <a:gd name="connsiteY18" fmla="*/ 9246 h 8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8774" h="821046">
                <a:moveTo>
                  <a:pt x="583458" y="9246"/>
                </a:moveTo>
                <a:cubicBezTo>
                  <a:pt x="615208" y="-26737"/>
                  <a:pt x="590513" y="51579"/>
                  <a:pt x="572874" y="85446"/>
                </a:cubicBezTo>
                <a:cubicBezTo>
                  <a:pt x="555235" y="119313"/>
                  <a:pt x="509021" y="169054"/>
                  <a:pt x="477624" y="212446"/>
                </a:cubicBezTo>
                <a:cubicBezTo>
                  <a:pt x="446227" y="255838"/>
                  <a:pt x="407774" y="308754"/>
                  <a:pt x="384491" y="345796"/>
                </a:cubicBezTo>
                <a:cubicBezTo>
                  <a:pt x="361208" y="382838"/>
                  <a:pt x="349566" y="413176"/>
                  <a:pt x="337924" y="434696"/>
                </a:cubicBezTo>
                <a:cubicBezTo>
                  <a:pt x="326282" y="456216"/>
                  <a:pt x="322049" y="458685"/>
                  <a:pt x="314641" y="474913"/>
                </a:cubicBezTo>
                <a:cubicBezTo>
                  <a:pt x="307233" y="491141"/>
                  <a:pt x="301588" y="520774"/>
                  <a:pt x="293474" y="532063"/>
                </a:cubicBezTo>
                <a:cubicBezTo>
                  <a:pt x="285360" y="543352"/>
                  <a:pt x="276541" y="534179"/>
                  <a:pt x="265958" y="542646"/>
                </a:cubicBezTo>
                <a:cubicBezTo>
                  <a:pt x="255375" y="551113"/>
                  <a:pt x="238793" y="570869"/>
                  <a:pt x="229974" y="582863"/>
                </a:cubicBezTo>
                <a:cubicBezTo>
                  <a:pt x="221154" y="594858"/>
                  <a:pt x="231385" y="600502"/>
                  <a:pt x="213041" y="614613"/>
                </a:cubicBezTo>
                <a:cubicBezTo>
                  <a:pt x="194697" y="628724"/>
                  <a:pt x="139663" y="650949"/>
                  <a:pt x="119908" y="667529"/>
                </a:cubicBezTo>
                <a:cubicBezTo>
                  <a:pt x="100152" y="684110"/>
                  <a:pt x="105091" y="696104"/>
                  <a:pt x="94508" y="714096"/>
                </a:cubicBezTo>
                <a:cubicBezTo>
                  <a:pt x="83925" y="732088"/>
                  <a:pt x="71930" y="757840"/>
                  <a:pt x="56408" y="775479"/>
                </a:cubicBezTo>
                <a:cubicBezTo>
                  <a:pt x="40886" y="793118"/>
                  <a:pt x="-8856" y="827690"/>
                  <a:pt x="1374" y="819929"/>
                </a:cubicBezTo>
                <a:cubicBezTo>
                  <a:pt x="11604" y="812168"/>
                  <a:pt x="79338" y="766307"/>
                  <a:pt x="117791" y="728913"/>
                </a:cubicBezTo>
                <a:cubicBezTo>
                  <a:pt x="156244" y="691519"/>
                  <a:pt x="201399" y="641424"/>
                  <a:pt x="232091" y="595563"/>
                </a:cubicBezTo>
                <a:cubicBezTo>
                  <a:pt x="262783" y="549702"/>
                  <a:pt x="276894" y="502782"/>
                  <a:pt x="301941" y="453746"/>
                </a:cubicBezTo>
                <a:cubicBezTo>
                  <a:pt x="326988" y="404710"/>
                  <a:pt x="338277" y="371196"/>
                  <a:pt x="382374" y="301346"/>
                </a:cubicBezTo>
                <a:cubicBezTo>
                  <a:pt x="426471" y="231496"/>
                  <a:pt x="551708" y="45229"/>
                  <a:pt x="583458" y="9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E1B3171A-8223-4474-AB2C-6E4CC5378F3D}"/>
              </a:ext>
            </a:extLst>
          </p:cNvPr>
          <p:cNvSpPr/>
          <p:nvPr/>
        </p:nvSpPr>
        <p:spPr>
          <a:xfrm>
            <a:off x="2274813" y="5795156"/>
            <a:ext cx="487749" cy="303028"/>
          </a:xfrm>
          <a:custGeom>
            <a:avLst/>
            <a:gdLst>
              <a:gd name="connsiteX0" fmla="*/ 487437 w 487749"/>
              <a:gd name="connsiteY0" fmla="*/ 277 h 303028"/>
              <a:gd name="connsiteX1" fmla="*/ 434520 w 487749"/>
              <a:gd name="connsiteY1" fmla="*/ 42611 h 303028"/>
              <a:gd name="connsiteX2" fmla="*/ 345620 w 487749"/>
              <a:gd name="connsiteY2" fmla="*/ 89177 h 303028"/>
              <a:gd name="connsiteX3" fmla="*/ 239787 w 487749"/>
              <a:gd name="connsiteY3" fmla="*/ 112461 h 303028"/>
              <a:gd name="connsiteX4" fmla="*/ 144537 w 487749"/>
              <a:gd name="connsiteY4" fmla="*/ 165377 h 303028"/>
              <a:gd name="connsiteX5" fmla="*/ 604 w 487749"/>
              <a:gd name="connsiteY5" fmla="*/ 302961 h 303028"/>
              <a:gd name="connsiteX6" fmla="*/ 203804 w 487749"/>
              <a:gd name="connsiteY6" fmla="*/ 146327 h 303028"/>
              <a:gd name="connsiteX7" fmla="*/ 411237 w 487749"/>
              <a:gd name="connsiteY7" fmla="*/ 63777 h 303028"/>
              <a:gd name="connsiteX8" fmla="*/ 487437 w 487749"/>
              <a:gd name="connsiteY8" fmla="*/ 277 h 3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749" h="303028">
                <a:moveTo>
                  <a:pt x="487437" y="277"/>
                </a:moveTo>
                <a:cubicBezTo>
                  <a:pt x="491318" y="-3251"/>
                  <a:pt x="458156" y="27794"/>
                  <a:pt x="434520" y="42611"/>
                </a:cubicBezTo>
                <a:cubicBezTo>
                  <a:pt x="410884" y="57428"/>
                  <a:pt x="378075" y="77535"/>
                  <a:pt x="345620" y="89177"/>
                </a:cubicBezTo>
                <a:cubicBezTo>
                  <a:pt x="313164" y="100819"/>
                  <a:pt x="273301" y="99761"/>
                  <a:pt x="239787" y="112461"/>
                </a:cubicBezTo>
                <a:cubicBezTo>
                  <a:pt x="206273" y="125161"/>
                  <a:pt x="184401" y="133627"/>
                  <a:pt x="144537" y="165377"/>
                </a:cubicBezTo>
                <a:cubicBezTo>
                  <a:pt x="104673" y="197127"/>
                  <a:pt x="-9274" y="306136"/>
                  <a:pt x="604" y="302961"/>
                </a:cubicBezTo>
                <a:cubicBezTo>
                  <a:pt x="10482" y="299786"/>
                  <a:pt x="135365" y="186191"/>
                  <a:pt x="203804" y="146327"/>
                </a:cubicBezTo>
                <a:cubicBezTo>
                  <a:pt x="272243" y="106463"/>
                  <a:pt x="359379" y="86002"/>
                  <a:pt x="411237" y="63777"/>
                </a:cubicBezTo>
                <a:cubicBezTo>
                  <a:pt x="463095" y="41552"/>
                  <a:pt x="483556" y="3805"/>
                  <a:pt x="48743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CDE66211-63AB-493A-AF4D-29F414D8DB62}"/>
              </a:ext>
            </a:extLst>
          </p:cNvPr>
          <p:cNvSpPr/>
          <p:nvPr/>
        </p:nvSpPr>
        <p:spPr>
          <a:xfrm>
            <a:off x="3573432" y="4554117"/>
            <a:ext cx="62424" cy="131068"/>
          </a:xfrm>
          <a:custGeom>
            <a:avLst/>
            <a:gdLst>
              <a:gd name="connsiteX0" fmla="*/ 57181 w 62424"/>
              <a:gd name="connsiteY0" fmla="*/ 421 h 131068"/>
              <a:gd name="connsiteX1" fmla="*/ 30193 w 62424"/>
              <a:gd name="connsiteY1" fmla="*/ 81383 h 131068"/>
              <a:gd name="connsiteX2" fmla="*/ 61943 w 62424"/>
              <a:gd name="connsiteY2" fmla="*/ 130596 h 131068"/>
              <a:gd name="connsiteX3" fmla="*/ 31 w 62424"/>
              <a:gd name="connsiteY3" fmla="*/ 52808 h 131068"/>
              <a:gd name="connsiteX4" fmla="*/ 57181 w 62424"/>
              <a:gd name="connsiteY4" fmla="*/ 421 h 13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4" h="131068">
                <a:moveTo>
                  <a:pt x="57181" y="421"/>
                </a:moveTo>
                <a:cubicBezTo>
                  <a:pt x="62208" y="5184"/>
                  <a:pt x="29399" y="59687"/>
                  <a:pt x="30193" y="81383"/>
                </a:cubicBezTo>
                <a:cubicBezTo>
                  <a:pt x="30987" y="103079"/>
                  <a:pt x="66970" y="135359"/>
                  <a:pt x="61943" y="130596"/>
                </a:cubicBezTo>
                <a:cubicBezTo>
                  <a:pt x="56916" y="125834"/>
                  <a:pt x="-1556" y="73181"/>
                  <a:pt x="31" y="52808"/>
                </a:cubicBezTo>
                <a:cubicBezTo>
                  <a:pt x="1618" y="32435"/>
                  <a:pt x="52154" y="-4342"/>
                  <a:pt x="57181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D013691D-63DF-4275-9575-260C3980E5A7}"/>
              </a:ext>
            </a:extLst>
          </p:cNvPr>
          <p:cNvSpPr/>
          <p:nvPr/>
        </p:nvSpPr>
        <p:spPr>
          <a:xfrm>
            <a:off x="3682945" y="4674736"/>
            <a:ext cx="91575" cy="271955"/>
          </a:xfrm>
          <a:custGeom>
            <a:avLst/>
            <a:gdLst>
              <a:gd name="connsiteX0" fmla="*/ 49268 w 91575"/>
              <a:gd name="connsiteY0" fmla="*/ 452 h 271955"/>
              <a:gd name="connsiteX1" fmla="*/ 63555 w 91575"/>
              <a:gd name="connsiteY1" fmla="*/ 51252 h 271955"/>
              <a:gd name="connsiteX2" fmla="*/ 22280 w 91575"/>
              <a:gd name="connsiteY2" fmla="*/ 81414 h 271955"/>
              <a:gd name="connsiteX3" fmla="*/ 49268 w 91575"/>
              <a:gd name="connsiteY3" fmla="*/ 151264 h 271955"/>
              <a:gd name="connsiteX4" fmla="*/ 87368 w 91575"/>
              <a:gd name="connsiteY4" fmla="*/ 195714 h 271955"/>
              <a:gd name="connsiteX5" fmla="*/ 85780 w 91575"/>
              <a:gd name="connsiteY5" fmla="*/ 271914 h 271955"/>
              <a:gd name="connsiteX6" fmla="*/ 87368 w 91575"/>
              <a:gd name="connsiteY6" fmla="*/ 205239 h 271955"/>
              <a:gd name="connsiteX7" fmla="*/ 23868 w 91575"/>
              <a:gd name="connsiteY7" fmla="*/ 129039 h 271955"/>
              <a:gd name="connsiteX8" fmla="*/ 1643 w 91575"/>
              <a:gd name="connsiteY8" fmla="*/ 83002 h 271955"/>
              <a:gd name="connsiteX9" fmla="*/ 49268 w 91575"/>
              <a:gd name="connsiteY9" fmla="*/ 452 h 2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75" h="271955">
                <a:moveTo>
                  <a:pt x="49268" y="452"/>
                </a:moveTo>
                <a:cubicBezTo>
                  <a:pt x="59587" y="-4840"/>
                  <a:pt x="68053" y="37758"/>
                  <a:pt x="63555" y="51252"/>
                </a:cubicBezTo>
                <a:cubicBezTo>
                  <a:pt x="59057" y="64746"/>
                  <a:pt x="24661" y="64745"/>
                  <a:pt x="22280" y="81414"/>
                </a:cubicBezTo>
                <a:cubicBezTo>
                  <a:pt x="19899" y="98083"/>
                  <a:pt x="38420" y="132214"/>
                  <a:pt x="49268" y="151264"/>
                </a:cubicBezTo>
                <a:cubicBezTo>
                  <a:pt x="60116" y="170314"/>
                  <a:pt x="81283" y="175606"/>
                  <a:pt x="87368" y="195714"/>
                </a:cubicBezTo>
                <a:cubicBezTo>
                  <a:pt x="93453" y="215822"/>
                  <a:pt x="85780" y="270327"/>
                  <a:pt x="85780" y="271914"/>
                </a:cubicBezTo>
                <a:cubicBezTo>
                  <a:pt x="85780" y="273501"/>
                  <a:pt x="97687" y="229052"/>
                  <a:pt x="87368" y="205239"/>
                </a:cubicBezTo>
                <a:cubicBezTo>
                  <a:pt x="77049" y="181427"/>
                  <a:pt x="38155" y="149412"/>
                  <a:pt x="23868" y="129039"/>
                </a:cubicBezTo>
                <a:cubicBezTo>
                  <a:pt x="9581" y="108666"/>
                  <a:pt x="-4971" y="101787"/>
                  <a:pt x="1643" y="83002"/>
                </a:cubicBezTo>
                <a:cubicBezTo>
                  <a:pt x="8257" y="64217"/>
                  <a:pt x="38949" y="5744"/>
                  <a:pt x="49268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92E744E2-E40B-4A42-B7CC-AD6A8842CDF2}"/>
              </a:ext>
            </a:extLst>
          </p:cNvPr>
          <p:cNvSpPr/>
          <p:nvPr/>
        </p:nvSpPr>
        <p:spPr>
          <a:xfrm>
            <a:off x="3522602" y="4843184"/>
            <a:ext cx="169934" cy="113353"/>
          </a:xfrm>
          <a:custGeom>
            <a:avLst/>
            <a:gdLst>
              <a:gd name="connsiteX0" fmla="*/ 169923 w 169934"/>
              <a:gd name="connsiteY0" fmla="*/ 279 h 113353"/>
              <a:gd name="connsiteX1" fmla="*/ 96898 w 169934"/>
              <a:gd name="connsiteY1" fmla="*/ 43141 h 113353"/>
              <a:gd name="connsiteX2" fmla="*/ 6411 w 169934"/>
              <a:gd name="connsiteY2" fmla="*/ 49491 h 113353"/>
              <a:gd name="connsiteX3" fmla="*/ 19111 w 169934"/>
              <a:gd name="connsiteY3" fmla="*/ 97116 h 113353"/>
              <a:gd name="connsiteX4" fmla="*/ 103248 w 169934"/>
              <a:gd name="connsiteY4" fmla="*/ 112991 h 113353"/>
              <a:gd name="connsiteX5" fmla="*/ 19111 w 169934"/>
              <a:gd name="connsiteY5" fmla="*/ 84416 h 113353"/>
              <a:gd name="connsiteX6" fmla="*/ 6411 w 169934"/>
              <a:gd name="connsiteY6" fmla="*/ 36791 h 113353"/>
              <a:gd name="connsiteX7" fmla="*/ 101661 w 169934"/>
              <a:gd name="connsiteY7" fmla="*/ 25679 h 113353"/>
              <a:gd name="connsiteX8" fmla="*/ 169923 w 169934"/>
              <a:gd name="connsiteY8" fmla="*/ 279 h 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34" h="113353">
                <a:moveTo>
                  <a:pt x="169923" y="279"/>
                </a:moveTo>
                <a:cubicBezTo>
                  <a:pt x="169129" y="3189"/>
                  <a:pt x="124150" y="34939"/>
                  <a:pt x="96898" y="43141"/>
                </a:cubicBezTo>
                <a:cubicBezTo>
                  <a:pt x="69646" y="51343"/>
                  <a:pt x="19375" y="40495"/>
                  <a:pt x="6411" y="49491"/>
                </a:cubicBezTo>
                <a:cubicBezTo>
                  <a:pt x="-6554" y="58487"/>
                  <a:pt x="2971" y="86533"/>
                  <a:pt x="19111" y="97116"/>
                </a:cubicBezTo>
                <a:cubicBezTo>
                  <a:pt x="35251" y="107699"/>
                  <a:pt x="103248" y="115108"/>
                  <a:pt x="103248" y="112991"/>
                </a:cubicBezTo>
                <a:cubicBezTo>
                  <a:pt x="103248" y="110874"/>
                  <a:pt x="35250" y="97116"/>
                  <a:pt x="19111" y="84416"/>
                </a:cubicBezTo>
                <a:cubicBezTo>
                  <a:pt x="2972" y="71716"/>
                  <a:pt x="-7347" y="46580"/>
                  <a:pt x="6411" y="36791"/>
                </a:cubicBezTo>
                <a:cubicBezTo>
                  <a:pt x="20169" y="27002"/>
                  <a:pt x="73351" y="33352"/>
                  <a:pt x="101661" y="25679"/>
                </a:cubicBezTo>
                <a:cubicBezTo>
                  <a:pt x="129971" y="18006"/>
                  <a:pt x="170717" y="-2631"/>
                  <a:pt x="16992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0D109A6A-D0F5-4773-88DA-AE0E1A159C0F}"/>
              </a:ext>
            </a:extLst>
          </p:cNvPr>
          <p:cNvSpPr/>
          <p:nvPr/>
        </p:nvSpPr>
        <p:spPr>
          <a:xfrm>
            <a:off x="3660655" y="4762562"/>
            <a:ext cx="78289" cy="204770"/>
          </a:xfrm>
          <a:custGeom>
            <a:avLst/>
            <a:gdLst>
              <a:gd name="connsiteX0" fmla="*/ 120 w 78289"/>
              <a:gd name="connsiteY0" fmla="*/ 1526 h 204770"/>
              <a:gd name="connsiteX1" fmla="*/ 66795 w 78289"/>
              <a:gd name="connsiteY1" fmla="*/ 115826 h 204770"/>
              <a:gd name="connsiteX2" fmla="*/ 66795 w 78289"/>
              <a:gd name="connsiteY2" fmla="*/ 204726 h 204770"/>
              <a:gd name="connsiteX3" fmla="*/ 77908 w 78289"/>
              <a:gd name="connsiteY3" fmla="*/ 104713 h 204770"/>
              <a:gd name="connsiteX4" fmla="*/ 50920 w 78289"/>
              <a:gd name="connsiteY4" fmla="*/ 53913 h 204770"/>
              <a:gd name="connsiteX5" fmla="*/ 120 w 78289"/>
              <a:gd name="connsiteY5" fmla="*/ 1526 h 20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89" h="204770">
                <a:moveTo>
                  <a:pt x="120" y="1526"/>
                </a:moveTo>
                <a:cubicBezTo>
                  <a:pt x="2766" y="11845"/>
                  <a:pt x="55683" y="81959"/>
                  <a:pt x="66795" y="115826"/>
                </a:cubicBezTo>
                <a:cubicBezTo>
                  <a:pt x="77908" y="149693"/>
                  <a:pt x="64943" y="206578"/>
                  <a:pt x="66795" y="204726"/>
                </a:cubicBezTo>
                <a:cubicBezTo>
                  <a:pt x="68647" y="202874"/>
                  <a:pt x="80554" y="129849"/>
                  <a:pt x="77908" y="104713"/>
                </a:cubicBezTo>
                <a:cubicBezTo>
                  <a:pt x="75262" y="79578"/>
                  <a:pt x="62826" y="71905"/>
                  <a:pt x="50920" y="53913"/>
                </a:cubicBezTo>
                <a:cubicBezTo>
                  <a:pt x="39014" y="35921"/>
                  <a:pt x="-2526" y="-8793"/>
                  <a:pt x="120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52C76A3F-42A1-4122-BB44-5674748E4F3B}"/>
              </a:ext>
            </a:extLst>
          </p:cNvPr>
          <p:cNvSpPr/>
          <p:nvPr/>
        </p:nvSpPr>
        <p:spPr>
          <a:xfrm>
            <a:off x="3433763" y="4960933"/>
            <a:ext cx="216932" cy="117767"/>
          </a:xfrm>
          <a:custGeom>
            <a:avLst/>
            <a:gdLst>
              <a:gd name="connsiteX0" fmla="*/ 158750 w 216932"/>
              <a:gd name="connsiteY0" fmla="*/ 5 h 117767"/>
              <a:gd name="connsiteX1" fmla="*/ 207962 w 216932"/>
              <a:gd name="connsiteY1" fmla="*/ 100017 h 117767"/>
              <a:gd name="connsiteX2" fmla="*/ 180975 w 216932"/>
              <a:gd name="connsiteY2" fmla="*/ 117480 h 117767"/>
              <a:gd name="connsiteX3" fmla="*/ 73025 w 216932"/>
              <a:gd name="connsiteY3" fmla="*/ 111130 h 117767"/>
              <a:gd name="connsiteX4" fmla="*/ 0 w 216932"/>
              <a:gd name="connsiteY4" fmla="*/ 114305 h 117767"/>
              <a:gd name="connsiteX5" fmla="*/ 211137 w 216932"/>
              <a:gd name="connsiteY5" fmla="*/ 104780 h 117767"/>
              <a:gd name="connsiteX6" fmla="*/ 158750 w 216932"/>
              <a:gd name="connsiteY6" fmla="*/ 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932" h="117767">
                <a:moveTo>
                  <a:pt x="158750" y="5"/>
                </a:moveTo>
                <a:cubicBezTo>
                  <a:pt x="158221" y="-789"/>
                  <a:pt x="204258" y="80438"/>
                  <a:pt x="207962" y="100017"/>
                </a:cubicBezTo>
                <a:cubicBezTo>
                  <a:pt x="211666" y="119596"/>
                  <a:pt x="203464" y="115628"/>
                  <a:pt x="180975" y="117480"/>
                </a:cubicBezTo>
                <a:cubicBezTo>
                  <a:pt x="158486" y="119332"/>
                  <a:pt x="103187" y="111659"/>
                  <a:pt x="73025" y="111130"/>
                </a:cubicBezTo>
                <a:cubicBezTo>
                  <a:pt x="42862" y="110601"/>
                  <a:pt x="0" y="114305"/>
                  <a:pt x="0" y="114305"/>
                </a:cubicBezTo>
                <a:cubicBezTo>
                  <a:pt x="23019" y="113247"/>
                  <a:pt x="183620" y="120391"/>
                  <a:pt x="211137" y="104780"/>
                </a:cubicBezTo>
                <a:cubicBezTo>
                  <a:pt x="238654" y="89170"/>
                  <a:pt x="159279" y="799"/>
                  <a:pt x="15875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41E0FF2B-F155-406C-8CD2-8A02DC27BA0F}"/>
              </a:ext>
            </a:extLst>
          </p:cNvPr>
          <p:cNvSpPr/>
          <p:nvPr/>
        </p:nvSpPr>
        <p:spPr>
          <a:xfrm>
            <a:off x="3498490" y="4968875"/>
            <a:ext cx="101147" cy="74800"/>
          </a:xfrm>
          <a:custGeom>
            <a:avLst/>
            <a:gdLst>
              <a:gd name="connsiteX0" fmla="*/ 90848 w 101147"/>
              <a:gd name="connsiteY0" fmla="*/ 0 h 74800"/>
              <a:gd name="connsiteX1" fmla="*/ 65448 w 101147"/>
              <a:gd name="connsiteY1" fmla="*/ 63500 h 74800"/>
              <a:gd name="connsiteX2" fmla="*/ 20998 w 101147"/>
              <a:gd name="connsiteY2" fmla="*/ 31750 h 74800"/>
              <a:gd name="connsiteX3" fmla="*/ 360 w 101147"/>
              <a:gd name="connsiteY3" fmla="*/ 6350 h 74800"/>
              <a:gd name="connsiteX4" fmla="*/ 36873 w 101147"/>
              <a:gd name="connsiteY4" fmla="*/ 68263 h 74800"/>
              <a:gd name="connsiteX5" fmla="*/ 97198 w 101147"/>
              <a:gd name="connsiteY5" fmla="*/ 65088 h 74800"/>
              <a:gd name="connsiteX6" fmla="*/ 90848 w 101147"/>
              <a:gd name="connsiteY6" fmla="*/ 0 h 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47" h="74800">
                <a:moveTo>
                  <a:pt x="90848" y="0"/>
                </a:moveTo>
                <a:cubicBezTo>
                  <a:pt x="85556" y="-265"/>
                  <a:pt x="77090" y="58208"/>
                  <a:pt x="65448" y="63500"/>
                </a:cubicBezTo>
                <a:cubicBezTo>
                  <a:pt x="53806" y="68792"/>
                  <a:pt x="31846" y="41275"/>
                  <a:pt x="20998" y="31750"/>
                </a:cubicBezTo>
                <a:cubicBezTo>
                  <a:pt x="10150" y="22225"/>
                  <a:pt x="-2286" y="265"/>
                  <a:pt x="360" y="6350"/>
                </a:cubicBezTo>
                <a:cubicBezTo>
                  <a:pt x="3006" y="12435"/>
                  <a:pt x="20733" y="58473"/>
                  <a:pt x="36873" y="68263"/>
                </a:cubicBezTo>
                <a:cubicBezTo>
                  <a:pt x="53013" y="78053"/>
                  <a:pt x="87408" y="76730"/>
                  <a:pt x="97198" y="65088"/>
                </a:cubicBezTo>
                <a:cubicBezTo>
                  <a:pt x="106988" y="53446"/>
                  <a:pt x="96140" y="265"/>
                  <a:pt x="908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D90ABD2A-54AD-4833-9C93-75DC04C7F3F6}"/>
              </a:ext>
            </a:extLst>
          </p:cNvPr>
          <p:cNvSpPr/>
          <p:nvPr/>
        </p:nvSpPr>
        <p:spPr>
          <a:xfrm>
            <a:off x="3368590" y="5078380"/>
            <a:ext cx="170021" cy="143850"/>
          </a:xfrm>
          <a:custGeom>
            <a:avLst/>
            <a:gdLst>
              <a:gd name="connsiteX0" fmla="*/ 169948 w 170021"/>
              <a:gd name="connsiteY0" fmla="*/ 33 h 143850"/>
              <a:gd name="connsiteX1" fmla="*/ 111210 w 170021"/>
              <a:gd name="connsiteY1" fmla="*/ 44483 h 143850"/>
              <a:gd name="connsiteX2" fmla="*/ 142960 w 170021"/>
              <a:gd name="connsiteY2" fmla="*/ 128620 h 143850"/>
              <a:gd name="connsiteX3" fmla="*/ 122323 w 170021"/>
              <a:gd name="connsiteY3" fmla="*/ 142908 h 143850"/>
              <a:gd name="connsiteX4" fmla="*/ 85 w 170021"/>
              <a:gd name="connsiteY4" fmla="*/ 141320 h 143850"/>
              <a:gd name="connsiteX5" fmla="*/ 103273 w 170021"/>
              <a:gd name="connsiteY5" fmla="*/ 131795 h 143850"/>
              <a:gd name="connsiteX6" fmla="*/ 120735 w 170021"/>
              <a:gd name="connsiteY6" fmla="*/ 101633 h 143850"/>
              <a:gd name="connsiteX7" fmla="*/ 96923 w 170021"/>
              <a:gd name="connsiteY7" fmla="*/ 50833 h 143850"/>
              <a:gd name="connsiteX8" fmla="*/ 169948 w 170021"/>
              <a:gd name="connsiteY8" fmla="*/ 33 h 14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21" h="143850">
                <a:moveTo>
                  <a:pt x="169948" y="33"/>
                </a:moveTo>
                <a:cubicBezTo>
                  <a:pt x="172329" y="-1025"/>
                  <a:pt x="115708" y="23052"/>
                  <a:pt x="111210" y="44483"/>
                </a:cubicBezTo>
                <a:cubicBezTo>
                  <a:pt x="106712" y="65914"/>
                  <a:pt x="141108" y="112216"/>
                  <a:pt x="142960" y="128620"/>
                </a:cubicBezTo>
                <a:cubicBezTo>
                  <a:pt x="144812" y="145024"/>
                  <a:pt x="146136" y="140791"/>
                  <a:pt x="122323" y="142908"/>
                </a:cubicBezTo>
                <a:cubicBezTo>
                  <a:pt x="98510" y="145025"/>
                  <a:pt x="3260" y="143172"/>
                  <a:pt x="85" y="141320"/>
                </a:cubicBezTo>
                <a:cubicBezTo>
                  <a:pt x="-3090" y="139468"/>
                  <a:pt x="83165" y="138410"/>
                  <a:pt x="103273" y="131795"/>
                </a:cubicBezTo>
                <a:cubicBezTo>
                  <a:pt x="123381" y="125181"/>
                  <a:pt x="121793" y="115127"/>
                  <a:pt x="120735" y="101633"/>
                </a:cubicBezTo>
                <a:cubicBezTo>
                  <a:pt x="119677" y="88139"/>
                  <a:pt x="95336" y="67237"/>
                  <a:pt x="96923" y="50833"/>
                </a:cubicBezTo>
                <a:cubicBezTo>
                  <a:pt x="98510" y="34429"/>
                  <a:pt x="167567" y="1091"/>
                  <a:pt x="16994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46ADCB6F-5047-4D9C-89F9-2643793D0B03}"/>
              </a:ext>
            </a:extLst>
          </p:cNvPr>
          <p:cNvSpPr/>
          <p:nvPr/>
        </p:nvSpPr>
        <p:spPr>
          <a:xfrm>
            <a:off x="3352700" y="5206820"/>
            <a:ext cx="87071" cy="108028"/>
          </a:xfrm>
          <a:custGeom>
            <a:avLst/>
            <a:gdLst>
              <a:gd name="connsiteX0" fmla="*/ 100 w 87071"/>
              <a:gd name="connsiteY0" fmla="*/ 180 h 108028"/>
              <a:gd name="connsiteX1" fmla="*/ 85825 w 87071"/>
              <a:gd name="connsiteY1" fmla="*/ 35105 h 108028"/>
              <a:gd name="connsiteX2" fmla="*/ 47725 w 87071"/>
              <a:gd name="connsiteY2" fmla="*/ 93843 h 108028"/>
              <a:gd name="connsiteX3" fmla="*/ 1688 w 87071"/>
              <a:gd name="connsiteY3" fmla="*/ 104955 h 108028"/>
              <a:gd name="connsiteX4" fmla="*/ 66775 w 87071"/>
              <a:gd name="connsiteY4" fmla="*/ 49393 h 108028"/>
              <a:gd name="connsiteX5" fmla="*/ 100 w 87071"/>
              <a:gd name="connsiteY5" fmla="*/ 180 h 10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1" h="108028">
                <a:moveTo>
                  <a:pt x="100" y="180"/>
                </a:moveTo>
                <a:cubicBezTo>
                  <a:pt x="3275" y="-2201"/>
                  <a:pt x="77888" y="19495"/>
                  <a:pt x="85825" y="35105"/>
                </a:cubicBezTo>
                <a:cubicBezTo>
                  <a:pt x="93763" y="50716"/>
                  <a:pt x="61748" y="82201"/>
                  <a:pt x="47725" y="93843"/>
                </a:cubicBezTo>
                <a:cubicBezTo>
                  <a:pt x="33702" y="105485"/>
                  <a:pt x="-1487" y="112363"/>
                  <a:pt x="1688" y="104955"/>
                </a:cubicBezTo>
                <a:cubicBezTo>
                  <a:pt x="4863" y="97547"/>
                  <a:pt x="63865" y="65533"/>
                  <a:pt x="66775" y="49393"/>
                </a:cubicBezTo>
                <a:cubicBezTo>
                  <a:pt x="69685" y="33254"/>
                  <a:pt x="-3075" y="2561"/>
                  <a:pt x="10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93DE3DFA-D5E9-4DC7-880F-E70EAFE7C10C}"/>
              </a:ext>
            </a:extLst>
          </p:cNvPr>
          <p:cNvSpPr/>
          <p:nvPr/>
        </p:nvSpPr>
        <p:spPr>
          <a:xfrm>
            <a:off x="3334802" y="5175036"/>
            <a:ext cx="92656" cy="136803"/>
          </a:xfrm>
          <a:custGeom>
            <a:avLst/>
            <a:gdLst>
              <a:gd name="connsiteX0" fmla="*/ 92611 w 92656"/>
              <a:gd name="connsiteY0" fmla="*/ 214 h 136803"/>
              <a:gd name="connsiteX1" fmla="*/ 2123 w 92656"/>
              <a:gd name="connsiteY1" fmla="*/ 38314 h 136803"/>
              <a:gd name="connsiteX2" fmla="*/ 27523 w 92656"/>
              <a:gd name="connsiteY2" fmla="*/ 136739 h 136803"/>
              <a:gd name="connsiteX3" fmla="*/ 14823 w 92656"/>
              <a:gd name="connsiteY3" fmla="*/ 52602 h 136803"/>
              <a:gd name="connsiteX4" fmla="*/ 92611 w 92656"/>
              <a:gd name="connsiteY4" fmla="*/ 214 h 1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56" h="136803">
                <a:moveTo>
                  <a:pt x="92611" y="214"/>
                </a:moveTo>
                <a:cubicBezTo>
                  <a:pt x="90494" y="-2167"/>
                  <a:pt x="12971" y="15560"/>
                  <a:pt x="2123" y="38314"/>
                </a:cubicBezTo>
                <a:cubicBezTo>
                  <a:pt x="-8725" y="61068"/>
                  <a:pt x="25406" y="134358"/>
                  <a:pt x="27523" y="136739"/>
                </a:cubicBezTo>
                <a:cubicBezTo>
                  <a:pt x="29640" y="139120"/>
                  <a:pt x="6886" y="74562"/>
                  <a:pt x="14823" y="52602"/>
                </a:cubicBezTo>
                <a:cubicBezTo>
                  <a:pt x="22760" y="30642"/>
                  <a:pt x="94728" y="2595"/>
                  <a:pt x="92611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D01F63B3-E32D-43AF-8019-3EF1C136E3CF}"/>
              </a:ext>
            </a:extLst>
          </p:cNvPr>
          <p:cNvSpPr/>
          <p:nvPr/>
        </p:nvSpPr>
        <p:spPr>
          <a:xfrm>
            <a:off x="3213076" y="5287960"/>
            <a:ext cx="215807" cy="121606"/>
          </a:xfrm>
          <a:custGeom>
            <a:avLst/>
            <a:gdLst>
              <a:gd name="connsiteX0" fmla="*/ 212749 w 215807"/>
              <a:gd name="connsiteY0" fmla="*/ 73028 h 121606"/>
              <a:gd name="connsiteX1" fmla="*/ 158774 w 215807"/>
              <a:gd name="connsiteY1" fmla="*/ 34928 h 121606"/>
              <a:gd name="connsiteX2" fmla="*/ 104799 w 215807"/>
              <a:gd name="connsiteY2" fmla="*/ 23815 h 121606"/>
              <a:gd name="connsiteX3" fmla="*/ 60349 w 215807"/>
              <a:gd name="connsiteY3" fmla="*/ 19053 h 121606"/>
              <a:gd name="connsiteX4" fmla="*/ 49237 w 215807"/>
              <a:gd name="connsiteY4" fmla="*/ 80965 h 121606"/>
              <a:gd name="connsiteX5" fmla="*/ 24 w 215807"/>
              <a:gd name="connsiteY5" fmla="*/ 120653 h 121606"/>
              <a:gd name="connsiteX6" fmla="*/ 42887 w 215807"/>
              <a:gd name="connsiteY6" fmla="*/ 41278 h 121606"/>
              <a:gd name="connsiteX7" fmla="*/ 61937 w 215807"/>
              <a:gd name="connsiteY7" fmla="*/ 3 h 121606"/>
              <a:gd name="connsiteX8" fmla="*/ 212749 w 215807"/>
              <a:gd name="connsiteY8" fmla="*/ 73028 h 1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07" h="121606">
                <a:moveTo>
                  <a:pt x="212749" y="73028"/>
                </a:moveTo>
                <a:cubicBezTo>
                  <a:pt x="228888" y="78849"/>
                  <a:pt x="176766" y="43130"/>
                  <a:pt x="158774" y="34928"/>
                </a:cubicBezTo>
                <a:cubicBezTo>
                  <a:pt x="140782" y="26726"/>
                  <a:pt x="121203" y="26461"/>
                  <a:pt x="104799" y="23815"/>
                </a:cubicBezTo>
                <a:cubicBezTo>
                  <a:pt x="88395" y="21169"/>
                  <a:pt x="69609" y="9528"/>
                  <a:pt x="60349" y="19053"/>
                </a:cubicBezTo>
                <a:cubicBezTo>
                  <a:pt x="51089" y="28578"/>
                  <a:pt x="59291" y="64032"/>
                  <a:pt x="49237" y="80965"/>
                </a:cubicBezTo>
                <a:cubicBezTo>
                  <a:pt x="39183" y="97898"/>
                  <a:pt x="1082" y="127267"/>
                  <a:pt x="24" y="120653"/>
                </a:cubicBezTo>
                <a:cubicBezTo>
                  <a:pt x="-1034" y="114039"/>
                  <a:pt x="32568" y="61386"/>
                  <a:pt x="42887" y="41278"/>
                </a:cubicBezTo>
                <a:cubicBezTo>
                  <a:pt x="53206" y="21170"/>
                  <a:pt x="38654" y="532"/>
                  <a:pt x="61937" y="3"/>
                </a:cubicBezTo>
                <a:cubicBezTo>
                  <a:pt x="85220" y="-526"/>
                  <a:pt x="196610" y="67207"/>
                  <a:pt x="212749" y="7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0700A5A-2240-48ED-A589-C6BD94236FA8}"/>
              </a:ext>
            </a:extLst>
          </p:cNvPr>
          <p:cNvSpPr/>
          <p:nvPr/>
        </p:nvSpPr>
        <p:spPr>
          <a:xfrm>
            <a:off x="3149546" y="5371531"/>
            <a:ext cx="268384" cy="165826"/>
          </a:xfrm>
          <a:custGeom>
            <a:avLst/>
            <a:gdLst>
              <a:gd name="connsiteX0" fmla="*/ 268342 w 268384"/>
              <a:gd name="connsiteY0" fmla="*/ 2157 h 165826"/>
              <a:gd name="connsiteX1" fmla="*/ 173092 w 268384"/>
              <a:gd name="connsiteY1" fmla="*/ 6919 h 165826"/>
              <a:gd name="connsiteX2" fmla="*/ 117529 w 268384"/>
              <a:gd name="connsiteY2" fmla="*/ 29144 h 165826"/>
              <a:gd name="connsiteX3" fmla="*/ 101654 w 268384"/>
              <a:gd name="connsiteY3" fmla="*/ 92644 h 165826"/>
              <a:gd name="connsiteX4" fmla="*/ 54 w 268384"/>
              <a:gd name="connsiteY4" fmla="*/ 165669 h 165826"/>
              <a:gd name="connsiteX5" fmla="*/ 88954 w 268384"/>
              <a:gd name="connsiteY5" fmla="*/ 72007 h 165826"/>
              <a:gd name="connsiteX6" fmla="*/ 184204 w 268384"/>
              <a:gd name="connsiteY6" fmla="*/ 5332 h 165826"/>
              <a:gd name="connsiteX7" fmla="*/ 268342 w 268384"/>
              <a:gd name="connsiteY7" fmla="*/ 2157 h 1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384" h="165826">
                <a:moveTo>
                  <a:pt x="268342" y="2157"/>
                </a:moveTo>
                <a:cubicBezTo>
                  <a:pt x="266490" y="2421"/>
                  <a:pt x="198227" y="2421"/>
                  <a:pt x="173092" y="6919"/>
                </a:cubicBezTo>
                <a:cubicBezTo>
                  <a:pt x="147956" y="11417"/>
                  <a:pt x="129435" y="14857"/>
                  <a:pt x="117529" y="29144"/>
                </a:cubicBezTo>
                <a:cubicBezTo>
                  <a:pt x="105623" y="43431"/>
                  <a:pt x="121233" y="69890"/>
                  <a:pt x="101654" y="92644"/>
                </a:cubicBezTo>
                <a:cubicBezTo>
                  <a:pt x="82075" y="115398"/>
                  <a:pt x="2171" y="169109"/>
                  <a:pt x="54" y="165669"/>
                </a:cubicBezTo>
                <a:cubicBezTo>
                  <a:pt x="-2063" y="162230"/>
                  <a:pt x="58262" y="98730"/>
                  <a:pt x="88954" y="72007"/>
                </a:cubicBezTo>
                <a:cubicBezTo>
                  <a:pt x="119646" y="45284"/>
                  <a:pt x="156687" y="14857"/>
                  <a:pt x="184204" y="5332"/>
                </a:cubicBezTo>
                <a:cubicBezTo>
                  <a:pt x="211721" y="-4193"/>
                  <a:pt x="270194" y="1893"/>
                  <a:pt x="268342" y="2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3312880-11E1-4425-9526-E368A1A7D4A9}"/>
              </a:ext>
            </a:extLst>
          </p:cNvPr>
          <p:cNvSpPr/>
          <p:nvPr/>
        </p:nvSpPr>
        <p:spPr>
          <a:xfrm>
            <a:off x="3026529" y="5449736"/>
            <a:ext cx="257716" cy="223468"/>
          </a:xfrm>
          <a:custGeom>
            <a:avLst/>
            <a:gdLst>
              <a:gd name="connsiteX0" fmla="*/ 224671 w 257716"/>
              <a:gd name="connsiteY0" fmla="*/ 152 h 223468"/>
              <a:gd name="connsiteX1" fmla="*/ 256421 w 257716"/>
              <a:gd name="connsiteY1" fmla="*/ 57302 h 223468"/>
              <a:gd name="connsiteX2" fmla="*/ 183396 w 257716"/>
              <a:gd name="connsiteY2" fmla="*/ 77939 h 223468"/>
              <a:gd name="connsiteX3" fmla="*/ 159584 w 257716"/>
              <a:gd name="connsiteY3" fmla="*/ 138264 h 223468"/>
              <a:gd name="connsiteX4" fmla="*/ 151646 w 257716"/>
              <a:gd name="connsiteY4" fmla="*/ 190652 h 223468"/>
              <a:gd name="connsiteX5" fmla="*/ 92909 w 257716"/>
              <a:gd name="connsiteY5" fmla="*/ 217639 h 223468"/>
              <a:gd name="connsiteX6" fmla="*/ 834 w 257716"/>
              <a:gd name="connsiteY6" fmla="*/ 220814 h 223468"/>
              <a:gd name="connsiteX7" fmla="*/ 51634 w 257716"/>
              <a:gd name="connsiteY7" fmla="*/ 185889 h 223468"/>
              <a:gd name="connsiteX8" fmla="*/ 123071 w 257716"/>
              <a:gd name="connsiteY8" fmla="*/ 116039 h 223468"/>
              <a:gd name="connsiteX9" fmla="*/ 123071 w 257716"/>
              <a:gd name="connsiteY9" fmla="*/ 87464 h 223468"/>
              <a:gd name="connsiteX10" fmla="*/ 121484 w 257716"/>
              <a:gd name="connsiteY10" fmla="*/ 120802 h 223468"/>
              <a:gd name="connsiteX11" fmla="*/ 56396 w 257716"/>
              <a:gd name="connsiteY11" fmla="*/ 200177 h 223468"/>
              <a:gd name="connsiteX12" fmla="*/ 45284 w 257716"/>
              <a:gd name="connsiteY12" fmla="*/ 211289 h 223468"/>
              <a:gd name="connsiteX13" fmla="*/ 142121 w 257716"/>
              <a:gd name="connsiteY13" fmla="*/ 163664 h 223468"/>
              <a:gd name="connsiteX14" fmla="*/ 153234 w 257716"/>
              <a:gd name="connsiteY14" fmla="*/ 111277 h 223468"/>
              <a:gd name="connsiteX15" fmla="*/ 156409 w 257716"/>
              <a:gd name="connsiteY15" fmla="*/ 76352 h 223468"/>
              <a:gd name="connsiteX16" fmla="*/ 224671 w 257716"/>
              <a:gd name="connsiteY16" fmla="*/ 152 h 22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7716" h="223468">
                <a:moveTo>
                  <a:pt x="224671" y="152"/>
                </a:moveTo>
                <a:cubicBezTo>
                  <a:pt x="241340" y="-3023"/>
                  <a:pt x="263300" y="44338"/>
                  <a:pt x="256421" y="57302"/>
                </a:cubicBezTo>
                <a:cubicBezTo>
                  <a:pt x="249542" y="70266"/>
                  <a:pt x="199536" y="64445"/>
                  <a:pt x="183396" y="77939"/>
                </a:cubicBezTo>
                <a:cubicBezTo>
                  <a:pt x="167256" y="91433"/>
                  <a:pt x="164876" y="119479"/>
                  <a:pt x="159584" y="138264"/>
                </a:cubicBezTo>
                <a:cubicBezTo>
                  <a:pt x="154292" y="157050"/>
                  <a:pt x="162758" y="177423"/>
                  <a:pt x="151646" y="190652"/>
                </a:cubicBezTo>
                <a:cubicBezTo>
                  <a:pt x="140534" y="203881"/>
                  <a:pt x="118044" y="212612"/>
                  <a:pt x="92909" y="217639"/>
                </a:cubicBezTo>
                <a:cubicBezTo>
                  <a:pt x="67774" y="222666"/>
                  <a:pt x="7713" y="226106"/>
                  <a:pt x="834" y="220814"/>
                </a:cubicBezTo>
                <a:cubicBezTo>
                  <a:pt x="-6045" y="215522"/>
                  <a:pt x="31261" y="203351"/>
                  <a:pt x="51634" y="185889"/>
                </a:cubicBezTo>
                <a:cubicBezTo>
                  <a:pt x="72007" y="168427"/>
                  <a:pt x="111165" y="132443"/>
                  <a:pt x="123071" y="116039"/>
                </a:cubicBezTo>
                <a:cubicBezTo>
                  <a:pt x="134977" y="99635"/>
                  <a:pt x="123071" y="87464"/>
                  <a:pt x="123071" y="87464"/>
                </a:cubicBezTo>
                <a:cubicBezTo>
                  <a:pt x="122806" y="88258"/>
                  <a:pt x="132596" y="102017"/>
                  <a:pt x="121484" y="120802"/>
                </a:cubicBezTo>
                <a:cubicBezTo>
                  <a:pt x="110371" y="139588"/>
                  <a:pt x="69096" y="185096"/>
                  <a:pt x="56396" y="200177"/>
                </a:cubicBezTo>
                <a:cubicBezTo>
                  <a:pt x="43696" y="215258"/>
                  <a:pt x="30996" y="217375"/>
                  <a:pt x="45284" y="211289"/>
                </a:cubicBezTo>
                <a:cubicBezTo>
                  <a:pt x="59571" y="205204"/>
                  <a:pt x="124129" y="180333"/>
                  <a:pt x="142121" y="163664"/>
                </a:cubicBezTo>
                <a:cubicBezTo>
                  <a:pt x="160113" y="146995"/>
                  <a:pt x="150853" y="125829"/>
                  <a:pt x="153234" y="111277"/>
                </a:cubicBezTo>
                <a:cubicBezTo>
                  <a:pt x="155615" y="96725"/>
                  <a:pt x="142122" y="87729"/>
                  <a:pt x="156409" y="76352"/>
                </a:cubicBezTo>
                <a:cubicBezTo>
                  <a:pt x="170696" y="64975"/>
                  <a:pt x="208002" y="3327"/>
                  <a:pt x="224671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22C5C7CB-E25B-4F49-B9ED-868C72D0E966}"/>
              </a:ext>
            </a:extLst>
          </p:cNvPr>
          <p:cNvSpPr/>
          <p:nvPr/>
        </p:nvSpPr>
        <p:spPr>
          <a:xfrm>
            <a:off x="2892172" y="5700694"/>
            <a:ext cx="136954" cy="100065"/>
          </a:xfrm>
          <a:custGeom>
            <a:avLst/>
            <a:gdLst>
              <a:gd name="connsiteX0" fmla="*/ 97091 w 136954"/>
              <a:gd name="connsiteY0" fmla="*/ 19 h 100065"/>
              <a:gd name="connsiteX1" fmla="*/ 133603 w 136954"/>
              <a:gd name="connsiteY1" fmla="*/ 58756 h 100065"/>
              <a:gd name="connsiteX2" fmla="*/ 253 w 136954"/>
              <a:gd name="connsiteY2" fmla="*/ 100031 h 100065"/>
              <a:gd name="connsiteX3" fmla="*/ 100266 w 136954"/>
              <a:gd name="connsiteY3" fmla="*/ 65106 h 100065"/>
              <a:gd name="connsiteX4" fmla="*/ 97091 w 136954"/>
              <a:gd name="connsiteY4" fmla="*/ 19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54" h="100065">
                <a:moveTo>
                  <a:pt x="97091" y="19"/>
                </a:moveTo>
                <a:cubicBezTo>
                  <a:pt x="102647" y="-1039"/>
                  <a:pt x="149743" y="42087"/>
                  <a:pt x="133603" y="58756"/>
                </a:cubicBezTo>
                <a:cubicBezTo>
                  <a:pt x="117463" y="75425"/>
                  <a:pt x="5809" y="98973"/>
                  <a:pt x="253" y="100031"/>
                </a:cubicBezTo>
                <a:cubicBezTo>
                  <a:pt x="-5303" y="101089"/>
                  <a:pt x="82010" y="77277"/>
                  <a:pt x="100266" y="65106"/>
                </a:cubicBezTo>
                <a:cubicBezTo>
                  <a:pt x="118522" y="52935"/>
                  <a:pt x="91535" y="1077"/>
                  <a:pt x="970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A28086E3-BF63-4850-9475-9F0CCB9D0FC4}"/>
              </a:ext>
            </a:extLst>
          </p:cNvPr>
          <p:cNvSpPr/>
          <p:nvPr/>
        </p:nvSpPr>
        <p:spPr>
          <a:xfrm>
            <a:off x="2854144" y="5648318"/>
            <a:ext cx="308161" cy="195275"/>
          </a:xfrm>
          <a:custGeom>
            <a:avLst/>
            <a:gdLst>
              <a:gd name="connsiteX0" fmla="*/ 308156 w 308161"/>
              <a:gd name="connsiteY0" fmla="*/ 7 h 195275"/>
              <a:gd name="connsiteX1" fmla="*/ 200206 w 308161"/>
              <a:gd name="connsiteY1" fmla="*/ 82557 h 195275"/>
              <a:gd name="connsiteX2" fmla="*/ 184331 w 308161"/>
              <a:gd name="connsiteY2" fmla="*/ 141295 h 195275"/>
              <a:gd name="connsiteX3" fmla="*/ 181 w 308161"/>
              <a:gd name="connsiteY3" fmla="*/ 195270 h 195275"/>
              <a:gd name="connsiteX4" fmla="*/ 150994 w 308161"/>
              <a:gd name="connsiteY4" fmla="*/ 138120 h 195275"/>
              <a:gd name="connsiteX5" fmla="*/ 195444 w 308161"/>
              <a:gd name="connsiteY5" fmla="*/ 77795 h 195275"/>
              <a:gd name="connsiteX6" fmla="*/ 308156 w 308161"/>
              <a:gd name="connsiteY6" fmla="*/ 7 h 1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61" h="195275">
                <a:moveTo>
                  <a:pt x="308156" y="7"/>
                </a:moveTo>
                <a:cubicBezTo>
                  <a:pt x="308950" y="801"/>
                  <a:pt x="220843" y="59009"/>
                  <a:pt x="200206" y="82557"/>
                </a:cubicBezTo>
                <a:cubicBezTo>
                  <a:pt x="179568" y="106105"/>
                  <a:pt x="217669" y="122509"/>
                  <a:pt x="184331" y="141295"/>
                </a:cubicBezTo>
                <a:cubicBezTo>
                  <a:pt x="150993" y="160081"/>
                  <a:pt x="5737" y="195799"/>
                  <a:pt x="181" y="195270"/>
                </a:cubicBezTo>
                <a:cubicBezTo>
                  <a:pt x="-5375" y="194741"/>
                  <a:pt x="118450" y="157699"/>
                  <a:pt x="150994" y="138120"/>
                </a:cubicBezTo>
                <a:cubicBezTo>
                  <a:pt x="183538" y="118541"/>
                  <a:pt x="172161" y="96845"/>
                  <a:pt x="195444" y="77795"/>
                </a:cubicBezTo>
                <a:cubicBezTo>
                  <a:pt x="218727" y="58745"/>
                  <a:pt x="307362" y="-787"/>
                  <a:pt x="3081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092FA983-17AD-4598-9CA2-B14F05F7F950}"/>
              </a:ext>
            </a:extLst>
          </p:cNvPr>
          <p:cNvSpPr/>
          <p:nvPr/>
        </p:nvSpPr>
        <p:spPr>
          <a:xfrm>
            <a:off x="2898774" y="5754686"/>
            <a:ext cx="309268" cy="262017"/>
          </a:xfrm>
          <a:custGeom>
            <a:avLst/>
            <a:gdLst>
              <a:gd name="connsiteX0" fmla="*/ 192089 w 309268"/>
              <a:gd name="connsiteY0" fmla="*/ 2 h 262017"/>
              <a:gd name="connsiteX1" fmla="*/ 306389 w 309268"/>
              <a:gd name="connsiteY1" fmla="*/ 98427 h 262017"/>
              <a:gd name="connsiteX2" fmla="*/ 269876 w 309268"/>
              <a:gd name="connsiteY2" fmla="*/ 161927 h 262017"/>
              <a:gd name="connsiteX3" fmla="*/ 214314 w 309268"/>
              <a:gd name="connsiteY3" fmla="*/ 206377 h 262017"/>
              <a:gd name="connsiteX4" fmla="*/ 1 w 309268"/>
              <a:gd name="connsiteY4" fmla="*/ 261939 h 262017"/>
              <a:gd name="connsiteX5" fmla="*/ 211139 w 309268"/>
              <a:gd name="connsiteY5" fmla="*/ 193677 h 262017"/>
              <a:gd name="connsiteX6" fmla="*/ 290514 w 309268"/>
              <a:gd name="connsiteY6" fmla="*/ 101602 h 262017"/>
              <a:gd name="connsiteX7" fmla="*/ 192089 w 309268"/>
              <a:gd name="connsiteY7" fmla="*/ 2 h 26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268" h="262017">
                <a:moveTo>
                  <a:pt x="192089" y="2"/>
                </a:moveTo>
                <a:cubicBezTo>
                  <a:pt x="194735" y="-527"/>
                  <a:pt x="293425" y="71440"/>
                  <a:pt x="306389" y="98427"/>
                </a:cubicBezTo>
                <a:cubicBezTo>
                  <a:pt x="319353" y="125414"/>
                  <a:pt x="285222" y="143935"/>
                  <a:pt x="269876" y="161927"/>
                </a:cubicBezTo>
                <a:cubicBezTo>
                  <a:pt x="254530" y="179919"/>
                  <a:pt x="259293" y="189708"/>
                  <a:pt x="214314" y="206377"/>
                </a:cubicBezTo>
                <a:cubicBezTo>
                  <a:pt x="169335" y="223046"/>
                  <a:pt x="530" y="264056"/>
                  <a:pt x="1" y="261939"/>
                </a:cubicBezTo>
                <a:cubicBezTo>
                  <a:pt x="-528" y="259822"/>
                  <a:pt x="162720" y="220400"/>
                  <a:pt x="211139" y="193677"/>
                </a:cubicBezTo>
                <a:cubicBezTo>
                  <a:pt x="259558" y="166954"/>
                  <a:pt x="294483" y="133881"/>
                  <a:pt x="290514" y="101602"/>
                </a:cubicBezTo>
                <a:cubicBezTo>
                  <a:pt x="286545" y="69323"/>
                  <a:pt x="189443" y="531"/>
                  <a:pt x="1920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: 図形 2152">
            <a:extLst>
              <a:ext uri="{FF2B5EF4-FFF2-40B4-BE49-F238E27FC236}">
                <a16:creationId xmlns:a16="http://schemas.microsoft.com/office/drawing/2014/main" id="{818144D8-1885-4552-8425-F1586CF07924}"/>
              </a:ext>
            </a:extLst>
          </p:cNvPr>
          <p:cNvSpPr/>
          <p:nvPr/>
        </p:nvSpPr>
        <p:spPr>
          <a:xfrm>
            <a:off x="2837639" y="5860828"/>
            <a:ext cx="102422" cy="202893"/>
          </a:xfrm>
          <a:custGeom>
            <a:avLst/>
            <a:gdLst>
              <a:gd name="connsiteX0" fmla="*/ 48436 w 102422"/>
              <a:gd name="connsiteY0" fmla="*/ 222 h 202893"/>
              <a:gd name="connsiteX1" fmla="*/ 2399 w 102422"/>
              <a:gd name="connsiteY1" fmla="*/ 125635 h 202893"/>
              <a:gd name="connsiteX2" fmla="*/ 16686 w 102422"/>
              <a:gd name="connsiteY2" fmla="*/ 184372 h 202893"/>
              <a:gd name="connsiteX3" fmla="*/ 102411 w 102422"/>
              <a:gd name="connsiteY3" fmla="*/ 201835 h 202893"/>
              <a:gd name="connsiteX4" fmla="*/ 10336 w 102422"/>
              <a:gd name="connsiteY4" fmla="*/ 158972 h 202893"/>
              <a:gd name="connsiteX5" fmla="*/ 48436 w 102422"/>
              <a:gd name="connsiteY5" fmla="*/ 222 h 20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2" h="202893">
                <a:moveTo>
                  <a:pt x="48436" y="222"/>
                </a:moveTo>
                <a:cubicBezTo>
                  <a:pt x="47113" y="-5334"/>
                  <a:pt x="7691" y="94943"/>
                  <a:pt x="2399" y="125635"/>
                </a:cubicBezTo>
                <a:cubicBezTo>
                  <a:pt x="-2893" y="156327"/>
                  <a:pt x="17" y="171672"/>
                  <a:pt x="16686" y="184372"/>
                </a:cubicBezTo>
                <a:cubicBezTo>
                  <a:pt x="33355" y="197072"/>
                  <a:pt x="103469" y="206068"/>
                  <a:pt x="102411" y="201835"/>
                </a:cubicBezTo>
                <a:cubicBezTo>
                  <a:pt x="101353" y="197602"/>
                  <a:pt x="18803" y="188076"/>
                  <a:pt x="10336" y="158972"/>
                </a:cubicBezTo>
                <a:cubicBezTo>
                  <a:pt x="1869" y="129868"/>
                  <a:pt x="49759" y="5778"/>
                  <a:pt x="48436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: 図形 2153">
            <a:extLst>
              <a:ext uri="{FF2B5EF4-FFF2-40B4-BE49-F238E27FC236}">
                <a16:creationId xmlns:a16="http://schemas.microsoft.com/office/drawing/2014/main" id="{2A3F1F89-4B0D-4E79-B657-313EBA14C2C9}"/>
              </a:ext>
            </a:extLst>
          </p:cNvPr>
          <p:cNvSpPr/>
          <p:nvPr/>
        </p:nvSpPr>
        <p:spPr>
          <a:xfrm>
            <a:off x="2926599" y="5783129"/>
            <a:ext cx="204791" cy="191282"/>
          </a:xfrm>
          <a:custGeom>
            <a:avLst/>
            <a:gdLst>
              <a:gd name="connsiteX0" fmla="*/ 203951 w 204791"/>
              <a:gd name="connsiteY0" fmla="*/ 134 h 191282"/>
              <a:gd name="connsiteX1" fmla="*/ 145214 w 204791"/>
              <a:gd name="connsiteY1" fmla="*/ 55696 h 191282"/>
              <a:gd name="connsiteX2" fmla="*/ 30914 w 204791"/>
              <a:gd name="connsiteY2" fmla="*/ 52521 h 191282"/>
              <a:gd name="connsiteX3" fmla="*/ 19801 w 204791"/>
              <a:gd name="connsiteY3" fmla="*/ 112846 h 191282"/>
              <a:gd name="connsiteX4" fmla="*/ 46789 w 204791"/>
              <a:gd name="connsiteY4" fmla="*/ 190634 h 191282"/>
              <a:gd name="connsiteX5" fmla="*/ 751 w 204791"/>
              <a:gd name="connsiteY5" fmla="*/ 66809 h 191282"/>
              <a:gd name="connsiteX6" fmla="*/ 24564 w 204791"/>
              <a:gd name="connsiteY6" fmla="*/ 39821 h 191282"/>
              <a:gd name="connsiteX7" fmla="*/ 103939 w 204791"/>
              <a:gd name="connsiteY7" fmla="*/ 39821 h 191282"/>
              <a:gd name="connsiteX8" fmla="*/ 203951 w 204791"/>
              <a:gd name="connsiteY8" fmla="*/ 134 h 1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1" h="191282">
                <a:moveTo>
                  <a:pt x="203951" y="134"/>
                </a:moveTo>
                <a:cubicBezTo>
                  <a:pt x="210830" y="2780"/>
                  <a:pt x="174053" y="46965"/>
                  <a:pt x="145214" y="55696"/>
                </a:cubicBezTo>
                <a:cubicBezTo>
                  <a:pt x="116375" y="64427"/>
                  <a:pt x="51816" y="42996"/>
                  <a:pt x="30914" y="52521"/>
                </a:cubicBezTo>
                <a:cubicBezTo>
                  <a:pt x="10012" y="62046"/>
                  <a:pt x="17155" y="89827"/>
                  <a:pt x="19801" y="112846"/>
                </a:cubicBezTo>
                <a:cubicBezTo>
                  <a:pt x="22447" y="135865"/>
                  <a:pt x="49964" y="198307"/>
                  <a:pt x="46789" y="190634"/>
                </a:cubicBezTo>
                <a:cubicBezTo>
                  <a:pt x="43614" y="182961"/>
                  <a:pt x="4455" y="91944"/>
                  <a:pt x="751" y="66809"/>
                </a:cubicBezTo>
                <a:cubicBezTo>
                  <a:pt x="-2953" y="41674"/>
                  <a:pt x="7366" y="44319"/>
                  <a:pt x="24564" y="39821"/>
                </a:cubicBezTo>
                <a:cubicBezTo>
                  <a:pt x="41762" y="35323"/>
                  <a:pt x="75100" y="44848"/>
                  <a:pt x="103939" y="39821"/>
                </a:cubicBezTo>
                <a:cubicBezTo>
                  <a:pt x="132778" y="34794"/>
                  <a:pt x="197072" y="-2512"/>
                  <a:pt x="20395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2E2A9A98-9695-48D6-B3BB-8410919FA6AE}"/>
              </a:ext>
            </a:extLst>
          </p:cNvPr>
          <p:cNvSpPr/>
          <p:nvPr/>
        </p:nvSpPr>
        <p:spPr>
          <a:xfrm>
            <a:off x="3083424" y="5697510"/>
            <a:ext cx="187472" cy="65823"/>
          </a:xfrm>
          <a:custGeom>
            <a:avLst/>
            <a:gdLst>
              <a:gd name="connsiteX0" fmla="*/ 1089 w 187472"/>
              <a:gd name="connsiteY0" fmla="*/ 58765 h 65823"/>
              <a:gd name="connsiteX1" fmla="*/ 139201 w 187472"/>
              <a:gd name="connsiteY1" fmla="*/ 61940 h 65823"/>
              <a:gd name="connsiteX2" fmla="*/ 185239 w 187472"/>
              <a:gd name="connsiteY2" fmla="*/ 28 h 65823"/>
              <a:gd name="connsiteX3" fmla="*/ 78876 w 187472"/>
              <a:gd name="connsiteY3" fmla="*/ 54003 h 65823"/>
              <a:gd name="connsiteX4" fmla="*/ 1089 w 187472"/>
              <a:gd name="connsiteY4" fmla="*/ 58765 h 6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72" h="65823">
                <a:moveTo>
                  <a:pt x="1089" y="58765"/>
                </a:moveTo>
                <a:cubicBezTo>
                  <a:pt x="11143" y="60088"/>
                  <a:pt x="108509" y="71729"/>
                  <a:pt x="139201" y="61940"/>
                </a:cubicBezTo>
                <a:cubicBezTo>
                  <a:pt x="169893" y="52151"/>
                  <a:pt x="195293" y="1351"/>
                  <a:pt x="185239" y="28"/>
                </a:cubicBezTo>
                <a:cubicBezTo>
                  <a:pt x="175185" y="-1295"/>
                  <a:pt x="104541" y="43420"/>
                  <a:pt x="78876" y="54003"/>
                </a:cubicBezTo>
                <a:cubicBezTo>
                  <a:pt x="53211" y="64586"/>
                  <a:pt x="-8965" y="57442"/>
                  <a:pt x="1089" y="58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6B4305D6-811A-4AEB-9C3A-59036DFEE922}"/>
              </a:ext>
            </a:extLst>
          </p:cNvPr>
          <p:cNvSpPr/>
          <p:nvPr/>
        </p:nvSpPr>
        <p:spPr>
          <a:xfrm>
            <a:off x="2495917" y="5857179"/>
            <a:ext cx="298105" cy="100019"/>
          </a:xfrm>
          <a:custGeom>
            <a:avLst/>
            <a:gdLst>
              <a:gd name="connsiteX0" fmla="*/ 259983 w 298105"/>
              <a:gd name="connsiteY0" fmla="*/ 95946 h 100019"/>
              <a:gd name="connsiteX1" fmla="*/ 298083 w 298105"/>
              <a:gd name="connsiteY1" fmla="*/ 32446 h 100019"/>
              <a:gd name="connsiteX2" fmla="*/ 253633 w 298105"/>
              <a:gd name="connsiteY2" fmla="*/ 696 h 100019"/>
              <a:gd name="connsiteX3" fmla="*/ 175846 w 298105"/>
              <a:gd name="connsiteY3" fmla="*/ 61021 h 100019"/>
              <a:gd name="connsiteX4" fmla="*/ 69483 w 298105"/>
              <a:gd name="connsiteY4" fmla="*/ 95946 h 100019"/>
              <a:gd name="connsiteX5" fmla="*/ 4396 w 298105"/>
              <a:gd name="connsiteY5" fmla="*/ 95946 h 100019"/>
              <a:gd name="connsiteX6" fmla="*/ 193308 w 298105"/>
              <a:gd name="connsiteY6" fmla="*/ 65784 h 100019"/>
              <a:gd name="connsiteX7" fmla="*/ 261571 w 298105"/>
              <a:gd name="connsiteY7" fmla="*/ 24509 h 100019"/>
              <a:gd name="connsiteX8" fmla="*/ 286971 w 298105"/>
              <a:gd name="connsiteY8" fmla="*/ 46734 h 100019"/>
              <a:gd name="connsiteX9" fmla="*/ 259983 w 298105"/>
              <a:gd name="connsiteY9" fmla="*/ 95946 h 10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105" h="100019">
                <a:moveTo>
                  <a:pt x="259983" y="95946"/>
                </a:moveTo>
                <a:cubicBezTo>
                  <a:pt x="261835" y="93565"/>
                  <a:pt x="299141" y="48321"/>
                  <a:pt x="298083" y="32446"/>
                </a:cubicBezTo>
                <a:cubicBezTo>
                  <a:pt x="297025" y="16571"/>
                  <a:pt x="274006" y="-4066"/>
                  <a:pt x="253633" y="696"/>
                </a:cubicBezTo>
                <a:cubicBezTo>
                  <a:pt x="233260" y="5458"/>
                  <a:pt x="206538" y="45146"/>
                  <a:pt x="175846" y="61021"/>
                </a:cubicBezTo>
                <a:cubicBezTo>
                  <a:pt x="145154" y="76896"/>
                  <a:pt x="98058" y="90125"/>
                  <a:pt x="69483" y="95946"/>
                </a:cubicBezTo>
                <a:cubicBezTo>
                  <a:pt x="40908" y="101767"/>
                  <a:pt x="-16241" y="100973"/>
                  <a:pt x="4396" y="95946"/>
                </a:cubicBezTo>
                <a:cubicBezTo>
                  <a:pt x="25033" y="90919"/>
                  <a:pt x="150446" y="77690"/>
                  <a:pt x="193308" y="65784"/>
                </a:cubicBezTo>
                <a:cubicBezTo>
                  <a:pt x="236170" y="53878"/>
                  <a:pt x="245961" y="27684"/>
                  <a:pt x="261571" y="24509"/>
                </a:cubicBezTo>
                <a:cubicBezTo>
                  <a:pt x="277181" y="21334"/>
                  <a:pt x="285119" y="36945"/>
                  <a:pt x="286971" y="46734"/>
                </a:cubicBezTo>
                <a:cubicBezTo>
                  <a:pt x="288823" y="56523"/>
                  <a:pt x="258131" y="98327"/>
                  <a:pt x="259983" y="9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AE260CA7-5ABD-4B70-B7A5-536EB9876763}"/>
              </a:ext>
            </a:extLst>
          </p:cNvPr>
          <p:cNvSpPr/>
          <p:nvPr/>
        </p:nvSpPr>
        <p:spPr>
          <a:xfrm>
            <a:off x="2392756" y="5970296"/>
            <a:ext cx="332799" cy="65409"/>
          </a:xfrm>
          <a:custGeom>
            <a:avLst/>
            <a:gdLst>
              <a:gd name="connsiteX0" fmla="*/ 1194 w 332799"/>
              <a:gd name="connsiteY0" fmla="*/ 65379 h 65409"/>
              <a:gd name="connsiteX1" fmla="*/ 98032 w 332799"/>
              <a:gd name="connsiteY1" fmla="*/ 17754 h 65409"/>
              <a:gd name="connsiteX2" fmla="*/ 234557 w 332799"/>
              <a:gd name="connsiteY2" fmla="*/ 20929 h 65409"/>
              <a:gd name="connsiteX3" fmla="*/ 309169 w 332799"/>
              <a:gd name="connsiteY3" fmla="*/ 292 h 65409"/>
              <a:gd name="connsiteX4" fmla="*/ 331394 w 332799"/>
              <a:gd name="connsiteY4" fmla="*/ 8229 h 65409"/>
              <a:gd name="connsiteX5" fmla="*/ 275832 w 332799"/>
              <a:gd name="connsiteY5" fmla="*/ 292 h 65409"/>
              <a:gd name="connsiteX6" fmla="*/ 164707 w 332799"/>
              <a:gd name="connsiteY6" fmla="*/ 9817 h 65409"/>
              <a:gd name="connsiteX7" fmla="*/ 1194 w 332799"/>
              <a:gd name="connsiteY7" fmla="*/ 65379 h 6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99" h="65409">
                <a:moveTo>
                  <a:pt x="1194" y="65379"/>
                </a:moveTo>
                <a:cubicBezTo>
                  <a:pt x="-9918" y="66702"/>
                  <a:pt x="59138" y="25162"/>
                  <a:pt x="98032" y="17754"/>
                </a:cubicBezTo>
                <a:cubicBezTo>
                  <a:pt x="136926" y="10346"/>
                  <a:pt x="199368" y="23839"/>
                  <a:pt x="234557" y="20929"/>
                </a:cubicBezTo>
                <a:cubicBezTo>
                  <a:pt x="269746" y="18019"/>
                  <a:pt x="293030" y="2409"/>
                  <a:pt x="309169" y="292"/>
                </a:cubicBezTo>
                <a:cubicBezTo>
                  <a:pt x="325308" y="-1825"/>
                  <a:pt x="336950" y="8229"/>
                  <a:pt x="331394" y="8229"/>
                </a:cubicBezTo>
                <a:cubicBezTo>
                  <a:pt x="325838" y="8229"/>
                  <a:pt x="303613" y="27"/>
                  <a:pt x="275832" y="292"/>
                </a:cubicBezTo>
                <a:cubicBezTo>
                  <a:pt x="248051" y="557"/>
                  <a:pt x="205188" y="4790"/>
                  <a:pt x="164707" y="9817"/>
                </a:cubicBezTo>
                <a:cubicBezTo>
                  <a:pt x="124226" y="14844"/>
                  <a:pt x="12306" y="64056"/>
                  <a:pt x="1194" y="65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A0C7F045-BFB4-41C6-8CEE-6BD5106DE52B}"/>
              </a:ext>
            </a:extLst>
          </p:cNvPr>
          <p:cNvSpPr/>
          <p:nvPr/>
        </p:nvSpPr>
        <p:spPr>
          <a:xfrm>
            <a:off x="2768433" y="5803888"/>
            <a:ext cx="113729" cy="266649"/>
          </a:xfrm>
          <a:custGeom>
            <a:avLst/>
            <a:gdLst>
              <a:gd name="connsiteX0" fmla="*/ 167 w 113729"/>
              <a:gd name="connsiteY0" fmla="*/ 12 h 266649"/>
              <a:gd name="connsiteX1" fmla="*/ 47792 w 113729"/>
              <a:gd name="connsiteY1" fmla="*/ 139712 h 266649"/>
              <a:gd name="connsiteX2" fmla="*/ 74780 w 113729"/>
              <a:gd name="connsiteY2" fmla="*/ 225437 h 266649"/>
              <a:gd name="connsiteX3" fmla="*/ 112880 w 113729"/>
              <a:gd name="connsiteY3" fmla="*/ 263537 h 266649"/>
              <a:gd name="connsiteX4" fmla="*/ 35092 w 113729"/>
              <a:gd name="connsiteY4" fmla="*/ 147650 h 266649"/>
              <a:gd name="connsiteX5" fmla="*/ 167 w 113729"/>
              <a:gd name="connsiteY5" fmla="*/ 12 h 2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29" h="266649">
                <a:moveTo>
                  <a:pt x="167" y="12"/>
                </a:moveTo>
                <a:cubicBezTo>
                  <a:pt x="2284" y="-1311"/>
                  <a:pt x="35357" y="102141"/>
                  <a:pt x="47792" y="139712"/>
                </a:cubicBezTo>
                <a:cubicBezTo>
                  <a:pt x="60228" y="177283"/>
                  <a:pt x="63932" y="204800"/>
                  <a:pt x="74780" y="225437"/>
                </a:cubicBezTo>
                <a:cubicBezTo>
                  <a:pt x="85628" y="246075"/>
                  <a:pt x="119495" y="276502"/>
                  <a:pt x="112880" y="263537"/>
                </a:cubicBezTo>
                <a:cubicBezTo>
                  <a:pt x="106265" y="250572"/>
                  <a:pt x="53878" y="188131"/>
                  <a:pt x="35092" y="147650"/>
                </a:cubicBezTo>
                <a:cubicBezTo>
                  <a:pt x="16306" y="107169"/>
                  <a:pt x="-1950" y="1335"/>
                  <a:pt x="16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FDE147C0-F039-491D-BBD3-37B529A7E36D}"/>
              </a:ext>
            </a:extLst>
          </p:cNvPr>
          <p:cNvSpPr/>
          <p:nvPr/>
        </p:nvSpPr>
        <p:spPr>
          <a:xfrm>
            <a:off x="2560637" y="5949947"/>
            <a:ext cx="263557" cy="133353"/>
          </a:xfrm>
          <a:custGeom>
            <a:avLst/>
            <a:gdLst>
              <a:gd name="connsiteX0" fmla="*/ 263526 w 263557"/>
              <a:gd name="connsiteY0" fmla="*/ 133353 h 133353"/>
              <a:gd name="connsiteX1" fmla="*/ 215901 w 263557"/>
              <a:gd name="connsiteY1" fmla="*/ 36516 h 133353"/>
              <a:gd name="connsiteX2" fmla="*/ 1 w 263557"/>
              <a:gd name="connsiteY2" fmla="*/ 3 h 133353"/>
              <a:gd name="connsiteX3" fmla="*/ 219076 w 263557"/>
              <a:gd name="connsiteY3" fmla="*/ 34928 h 133353"/>
              <a:gd name="connsiteX4" fmla="*/ 263526 w 263557"/>
              <a:gd name="connsiteY4" fmla="*/ 133353 h 13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57" h="133353">
                <a:moveTo>
                  <a:pt x="263526" y="133353"/>
                </a:moveTo>
                <a:cubicBezTo>
                  <a:pt x="262997" y="133618"/>
                  <a:pt x="259822" y="58741"/>
                  <a:pt x="215901" y="36516"/>
                </a:cubicBezTo>
                <a:cubicBezTo>
                  <a:pt x="171980" y="14291"/>
                  <a:pt x="-528" y="268"/>
                  <a:pt x="1" y="3"/>
                </a:cubicBezTo>
                <a:cubicBezTo>
                  <a:pt x="530" y="-262"/>
                  <a:pt x="179918" y="14291"/>
                  <a:pt x="219076" y="34928"/>
                </a:cubicBezTo>
                <a:cubicBezTo>
                  <a:pt x="258234" y="55565"/>
                  <a:pt x="264055" y="133088"/>
                  <a:pt x="263526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: 図形 2159">
            <a:extLst>
              <a:ext uri="{FF2B5EF4-FFF2-40B4-BE49-F238E27FC236}">
                <a16:creationId xmlns:a16="http://schemas.microsoft.com/office/drawing/2014/main" id="{06201299-DC9A-4B34-A56F-CA0C4306747A}"/>
              </a:ext>
            </a:extLst>
          </p:cNvPr>
          <p:cNvSpPr/>
          <p:nvPr/>
        </p:nvSpPr>
        <p:spPr>
          <a:xfrm>
            <a:off x="2587617" y="5990209"/>
            <a:ext cx="75423" cy="28006"/>
          </a:xfrm>
          <a:custGeom>
            <a:avLst/>
            <a:gdLst>
              <a:gd name="connsiteX0" fmla="*/ 8 w 75423"/>
              <a:gd name="connsiteY0" fmla="*/ 4191 h 28006"/>
              <a:gd name="connsiteX1" fmla="*/ 69858 w 75423"/>
              <a:gd name="connsiteY1" fmla="*/ 28004 h 28006"/>
              <a:gd name="connsiteX2" fmla="*/ 65096 w 75423"/>
              <a:gd name="connsiteY2" fmla="*/ 2604 h 28006"/>
              <a:gd name="connsiteX3" fmla="*/ 8 w 75423"/>
              <a:gd name="connsiteY3" fmla="*/ 4191 h 2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23" h="28006">
                <a:moveTo>
                  <a:pt x="8" y="4191"/>
                </a:moveTo>
                <a:cubicBezTo>
                  <a:pt x="802" y="8424"/>
                  <a:pt x="59010" y="28268"/>
                  <a:pt x="69858" y="28004"/>
                </a:cubicBezTo>
                <a:cubicBezTo>
                  <a:pt x="80706" y="27740"/>
                  <a:pt x="73827" y="7102"/>
                  <a:pt x="65096" y="2604"/>
                </a:cubicBezTo>
                <a:cubicBezTo>
                  <a:pt x="56365" y="-1894"/>
                  <a:pt x="-786" y="-42"/>
                  <a:pt x="8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693E8388-D85A-4667-B29E-A433AED1D537}"/>
              </a:ext>
            </a:extLst>
          </p:cNvPr>
          <p:cNvSpPr/>
          <p:nvPr/>
        </p:nvSpPr>
        <p:spPr>
          <a:xfrm>
            <a:off x="2720508" y="5860986"/>
            <a:ext cx="497975" cy="243061"/>
          </a:xfrm>
          <a:custGeom>
            <a:avLst/>
            <a:gdLst>
              <a:gd name="connsiteX0" fmla="*/ 496825 w 497975"/>
              <a:gd name="connsiteY0" fmla="*/ 64 h 243061"/>
              <a:gd name="connsiteX1" fmla="*/ 329609 w 497975"/>
              <a:gd name="connsiteY1" fmla="*/ 116481 h 243061"/>
              <a:gd name="connsiteX2" fmla="*/ 198375 w 497975"/>
              <a:gd name="connsiteY2" fmla="*/ 175747 h 243061"/>
              <a:gd name="connsiteX3" fmla="*/ 3642 w 497975"/>
              <a:gd name="connsiteY3" fmla="*/ 241364 h 243061"/>
              <a:gd name="connsiteX4" fmla="*/ 84075 w 497975"/>
              <a:gd name="connsiteY4" fmla="*/ 215964 h 243061"/>
              <a:gd name="connsiteX5" fmla="*/ 240709 w 497975"/>
              <a:gd name="connsiteY5" fmla="*/ 133414 h 243061"/>
              <a:gd name="connsiteX6" fmla="*/ 496825 w 497975"/>
              <a:gd name="connsiteY6" fmla="*/ 64 h 2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75" h="243061">
                <a:moveTo>
                  <a:pt x="496825" y="64"/>
                </a:moveTo>
                <a:cubicBezTo>
                  <a:pt x="511642" y="-2758"/>
                  <a:pt x="379351" y="87200"/>
                  <a:pt x="329609" y="116481"/>
                </a:cubicBezTo>
                <a:cubicBezTo>
                  <a:pt x="279867" y="145762"/>
                  <a:pt x="252703" y="154933"/>
                  <a:pt x="198375" y="175747"/>
                </a:cubicBezTo>
                <a:cubicBezTo>
                  <a:pt x="144047" y="196561"/>
                  <a:pt x="22692" y="234661"/>
                  <a:pt x="3642" y="241364"/>
                </a:cubicBezTo>
                <a:cubicBezTo>
                  <a:pt x="-15408" y="248067"/>
                  <a:pt x="44564" y="233956"/>
                  <a:pt x="84075" y="215964"/>
                </a:cubicBezTo>
                <a:cubicBezTo>
                  <a:pt x="123586" y="197972"/>
                  <a:pt x="174740" y="166575"/>
                  <a:pt x="240709" y="133414"/>
                </a:cubicBezTo>
                <a:cubicBezTo>
                  <a:pt x="306678" y="100253"/>
                  <a:pt x="482008" y="2886"/>
                  <a:pt x="49682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868BB983-2694-4E03-897B-F71048B9DDA5}"/>
              </a:ext>
            </a:extLst>
          </p:cNvPr>
          <p:cNvSpPr/>
          <p:nvPr/>
        </p:nvSpPr>
        <p:spPr>
          <a:xfrm>
            <a:off x="2424689" y="6012478"/>
            <a:ext cx="348590" cy="39074"/>
          </a:xfrm>
          <a:custGeom>
            <a:avLst/>
            <a:gdLst>
              <a:gd name="connsiteX0" fmla="*/ 346028 w 348590"/>
              <a:gd name="connsiteY0" fmla="*/ 972 h 39074"/>
              <a:gd name="connsiteX1" fmla="*/ 5244 w 348590"/>
              <a:gd name="connsiteY1" fmla="*/ 13672 h 39074"/>
              <a:gd name="connsiteX2" fmla="*/ 153411 w 348590"/>
              <a:gd name="connsiteY2" fmla="*/ 39072 h 39074"/>
              <a:gd name="connsiteX3" fmla="*/ 346028 w 348590"/>
              <a:gd name="connsiteY3" fmla="*/ 972 h 3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90" h="39074">
                <a:moveTo>
                  <a:pt x="346028" y="972"/>
                </a:moveTo>
                <a:cubicBezTo>
                  <a:pt x="321334" y="-3261"/>
                  <a:pt x="37347" y="7322"/>
                  <a:pt x="5244" y="13672"/>
                </a:cubicBezTo>
                <a:cubicBezTo>
                  <a:pt x="-26859" y="20022"/>
                  <a:pt x="96614" y="38719"/>
                  <a:pt x="153411" y="39072"/>
                </a:cubicBezTo>
                <a:cubicBezTo>
                  <a:pt x="210208" y="39425"/>
                  <a:pt x="370722" y="5205"/>
                  <a:pt x="346028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62BA096F-8A77-40E8-9D2B-61F66EF1C5CF}"/>
              </a:ext>
            </a:extLst>
          </p:cNvPr>
          <p:cNvSpPr/>
          <p:nvPr/>
        </p:nvSpPr>
        <p:spPr>
          <a:xfrm>
            <a:off x="1792795" y="6094294"/>
            <a:ext cx="527248" cy="503408"/>
          </a:xfrm>
          <a:custGeom>
            <a:avLst/>
            <a:gdLst>
              <a:gd name="connsiteX0" fmla="*/ 527072 w 527248"/>
              <a:gd name="connsiteY0" fmla="*/ 1706 h 503408"/>
              <a:gd name="connsiteX1" fmla="*/ 311172 w 527248"/>
              <a:gd name="connsiteY1" fmla="*/ 44039 h 503408"/>
              <a:gd name="connsiteX2" fmla="*/ 86805 w 527248"/>
              <a:gd name="connsiteY2" fmla="*/ 238773 h 503408"/>
              <a:gd name="connsiteX3" fmla="*/ 22 w 527248"/>
              <a:gd name="connsiteY3" fmla="*/ 503356 h 503408"/>
              <a:gd name="connsiteX4" fmla="*/ 93155 w 527248"/>
              <a:gd name="connsiteY4" fmla="*/ 259939 h 503408"/>
              <a:gd name="connsiteX5" fmla="*/ 275188 w 527248"/>
              <a:gd name="connsiteY5" fmla="*/ 80023 h 503408"/>
              <a:gd name="connsiteX6" fmla="*/ 527072 w 527248"/>
              <a:gd name="connsiteY6" fmla="*/ 1706 h 5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48" h="503408">
                <a:moveTo>
                  <a:pt x="527072" y="1706"/>
                </a:moveTo>
                <a:cubicBezTo>
                  <a:pt x="533069" y="-4291"/>
                  <a:pt x="384550" y="4528"/>
                  <a:pt x="311172" y="44039"/>
                </a:cubicBezTo>
                <a:cubicBezTo>
                  <a:pt x="237794" y="83550"/>
                  <a:pt x="138663" y="162220"/>
                  <a:pt x="86805" y="238773"/>
                </a:cubicBezTo>
                <a:cubicBezTo>
                  <a:pt x="34947" y="315326"/>
                  <a:pt x="-1036" y="499828"/>
                  <a:pt x="22" y="503356"/>
                </a:cubicBezTo>
                <a:cubicBezTo>
                  <a:pt x="1080" y="506884"/>
                  <a:pt x="47294" y="330495"/>
                  <a:pt x="93155" y="259939"/>
                </a:cubicBezTo>
                <a:cubicBezTo>
                  <a:pt x="139016" y="189384"/>
                  <a:pt x="203927" y="119887"/>
                  <a:pt x="275188" y="80023"/>
                </a:cubicBezTo>
                <a:cubicBezTo>
                  <a:pt x="346449" y="40159"/>
                  <a:pt x="521075" y="7703"/>
                  <a:pt x="527072" y="1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BAF22023-029C-4830-9A69-E7838A9D6CB3}"/>
              </a:ext>
            </a:extLst>
          </p:cNvPr>
          <p:cNvSpPr/>
          <p:nvPr/>
        </p:nvSpPr>
        <p:spPr>
          <a:xfrm>
            <a:off x="1846302" y="6170869"/>
            <a:ext cx="438352" cy="452574"/>
          </a:xfrm>
          <a:custGeom>
            <a:avLst/>
            <a:gdLst>
              <a:gd name="connsiteX0" fmla="*/ 433348 w 438352"/>
              <a:gd name="connsiteY0" fmla="*/ 14031 h 452574"/>
              <a:gd name="connsiteX1" fmla="*/ 299998 w 438352"/>
              <a:gd name="connsiteY1" fmla="*/ 20381 h 452574"/>
              <a:gd name="connsiteX2" fmla="*/ 79865 w 438352"/>
              <a:gd name="connsiteY2" fmla="*/ 196064 h 452574"/>
              <a:gd name="connsiteX3" fmla="*/ 1548 w 438352"/>
              <a:gd name="connsiteY3" fmla="*/ 452181 h 452574"/>
              <a:gd name="connsiteX4" fmla="*/ 35415 w 438352"/>
              <a:gd name="connsiteY4" fmla="*/ 251098 h 452574"/>
              <a:gd name="connsiteX5" fmla="*/ 126431 w 438352"/>
              <a:gd name="connsiteY5" fmla="*/ 113514 h 452574"/>
              <a:gd name="connsiteX6" fmla="*/ 433348 w 438352"/>
              <a:gd name="connsiteY6" fmla="*/ 14031 h 4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352" h="452574">
                <a:moveTo>
                  <a:pt x="433348" y="14031"/>
                </a:moveTo>
                <a:cubicBezTo>
                  <a:pt x="462276" y="-1491"/>
                  <a:pt x="358912" y="-9958"/>
                  <a:pt x="299998" y="20381"/>
                </a:cubicBezTo>
                <a:cubicBezTo>
                  <a:pt x="241084" y="50720"/>
                  <a:pt x="129607" y="124098"/>
                  <a:pt x="79865" y="196064"/>
                </a:cubicBezTo>
                <a:cubicBezTo>
                  <a:pt x="30123" y="268030"/>
                  <a:pt x="8956" y="443009"/>
                  <a:pt x="1548" y="452181"/>
                </a:cubicBezTo>
                <a:cubicBezTo>
                  <a:pt x="-5860" y="461353"/>
                  <a:pt x="14601" y="307542"/>
                  <a:pt x="35415" y="251098"/>
                </a:cubicBezTo>
                <a:cubicBezTo>
                  <a:pt x="56229" y="194654"/>
                  <a:pt x="64342" y="157611"/>
                  <a:pt x="126431" y="113514"/>
                </a:cubicBezTo>
                <a:cubicBezTo>
                  <a:pt x="188520" y="69417"/>
                  <a:pt x="404420" y="29553"/>
                  <a:pt x="433348" y="14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: 図形 2164">
            <a:extLst>
              <a:ext uri="{FF2B5EF4-FFF2-40B4-BE49-F238E27FC236}">
                <a16:creationId xmlns:a16="http://schemas.microsoft.com/office/drawing/2014/main" id="{E8D75992-D72C-4BFF-B775-F5F1EF2D1DC2}"/>
              </a:ext>
            </a:extLst>
          </p:cNvPr>
          <p:cNvSpPr/>
          <p:nvPr/>
        </p:nvSpPr>
        <p:spPr>
          <a:xfrm>
            <a:off x="3208864" y="5841986"/>
            <a:ext cx="148650" cy="309069"/>
          </a:xfrm>
          <a:custGeom>
            <a:avLst/>
            <a:gdLst>
              <a:gd name="connsiteX0" fmla="*/ 3 w 148650"/>
              <a:gd name="connsiteY0" fmla="*/ 14 h 309069"/>
              <a:gd name="connsiteX1" fmla="*/ 143936 w 148650"/>
              <a:gd name="connsiteY1" fmla="*/ 84681 h 309069"/>
              <a:gd name="connsiteX2" fmla="*/ 91019 w 148650"/>
              <a:gd name="connsiteY2" fmla="*/ 182047 h 309069"/>
              <a:gd name="connsiteX3" fmla="*/ 25403 w 148650"/>
              <a:gd name="connsiteY3" fmla="*/ 251897 h 309069"/>
              <a:gd name="connsiteX4" fmla="*/ 19053 w 148650"/>
              <a:gd name="connsiteY4" fmla="*/ 309047 h 309069"/>
              <a:gd name="connsiteX5" fmla="*/ 65619 w 148650"/>
              <a:gd name="connsiteY5" fmla="*/ 245547 h 309069"/>
              <a:gd name="connsiteX6" fmla="*/ 129119 w 148650"/>
              <a:gd name="connsiteY6" fmla="*/ 141831 h 309069"/>
              <a:gd name="connsiteX7" fmla="*/ 139703 w 148650"/>
              <a:gd name="connsiteY7" fmla="*/ 78331 h 309069"/>
              <a:gd name="connsiteX8" fmla="*/ 3 w 148650"/>
              <a:gd name="connsiteY8" fmla="*/ 14 h 30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650" h="309069">
                <a:moveTo>
                  <a:pt x="3" y="14"/>
                </a:moveTo>
                <a:cubicBezTo>
                  <a:pt x="708" y="1072"/>
                  <a:pt x="128767" y="54342"/>
                  <a:pt x="143936" y="84681"/>
                </a:cubicBezTo>
                <a:cubicBezTo>
                  <a:pt x="159105" y="115020"/>
                  <a:pt x="110774" y="154178"/>
                  <a:pt x="91019" y="182047"/>
                </a:cubicBezTo>
                <a:cubicBezTo>
                  <a:pt x="71264" y="209916"/>
                  <a:pt x="37397" y="230730"/>
                  <a:pt x="25403" y="251897"/>
                </a:cubicBezTo>
                <a:cubicBezTo>
                  <a:pt x="13409" y="273064"/>
                  <a:pt x="12350" y="310105"/>
                  <a:pt x="19053" y="309047"/>
                </a:cubicBezTo>
                <a:cubicBezTo>
                  <a:pt x="25756" y="307989"/>
                  <a:pt x="47275" y="273416"/>
                  <a:pt x="65619" y="245547"/>
                </a:cubicBezTo>
                <a:cubicBezTo>
                  <a:pt x="83963" y="217678"/>
                  <a:pt x="116772" y="169700"/>
                  <a:pt x="129119" y="141831"/>
                </a:cubicBezTo>
                <a:cubicBezTo>
                  <a:pt x="141466" y="113962"/>
                  <a:pt x="159811" y="101967"/>
                  <a:pt x="139703" y="78331"/>
                </a:cubicBezTo>
                <a:cubicBezTo>
                  <a:pt x="119595" y="54695"/>
                  <a:pt x="-702" y="-1044"/>
                  <a:pt x="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E5AE7B5F-F594-4821-A5DB-80F93FA525FE}"/>
              </a:ext>
            </a:extLst>
          </p:cNvPr>
          <p:cNvSpPr/>
          <p:nvPr/>
        </p:nvSpPr>
        <p:spPr>
          <a:xfrm>
            <a:off x="3185476" y="5864902"/>
            <a:ext cx="105456" cy="286252"/>
          </a:xfrm>
          <a:custGeom>
            <a:avLst/>
            <a:gdLst>
              <a:gd name="connsiteX0" fmla="*/ 12807 w 105456"/>
              <a:gd name="connsiteY0" fmla="*/ 286131 h 286252"/>
              <a:gd name="connsiteX1" fmla="*/ 6457 w 105456"/>
              <a:gd name="connsiteY1" fmla="*/ 152781 h 286252"/>
              <a:gd name="connsiteX2" fmla="*/ 103824 w 105456"/>
              <a:gd name="connsiteY2" fmla="*/ 2498 h 286252"/>
              <a:gd name="connsiteX3" fmla="*/ 65724 w 105456"/>
              <a:gd name="connsiteY3" fmla="*/ 63881 h 286252"/>
              <a:gd name="connsiteX4" fmla="*/ 42441 w 105456"/>
              <a:gd name="connsiteY4" fmla="*/ 129498 h 286252"/>
              <a:gd name="connsiteX5" fmla="*/ 12807 w 105456"/>
              <a:gd name="connsiteY5" fmla="*/ 286131 h 2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56" h="286252">
                <a:moveTo>
                  <a:pt x="12807" y="286131"/>
                </a:moveTo>
                <a:cubicBezTo>
                  <a:pt x="6810" y="290012"/>
                  <a:pt x="-8712" y="200053"/>
                  <a:pt x="6457" y="152781"/>
                </a:cubicBezTo>
                <a:cubicBezTo>
                  <a:pt x="21626" y="105509"/>
                  <a:pt x="93946" y="17315"/>
                  <a:pt x="103824" y="2498"/>
                </a:cubicBezTo>
                <a:cubicBezTo>
                  <a:pt x="113702" y="-12319"/>
                  <a:pt x="75954" y="42714"/>
                  <a:pt x="65724" y="63881"/>
                </a:cubicBezTo>
                <a:cubicBezTo>
                  <a:pt x="55494" y="85048"/>
                  <a:pt x="49849" y="98806"/>
                  <a:pt x="42441" y="129498"/>
                </a:cubicBezTo>
                <a:cubicBezTo>
                  <a:pt x="35033" y="160190"/>
                  <a:pt x="18804" y="282250"/>
                  <a:pt x="12807" y="286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366A1B0E-D0FA-45CB-B6D6-BE213EFF8406}"/>
              </a:ext>
            </a:extLst>
          </p:cNvPr>
          <p:cNvSpPr/>
          <p:nvPr/>
        </p:nvSpPr>
        <p:spPr>
          <a:xfrm>
            <a:off x="3200914" y="5846150"/>
            <a:ext cx="179284" cy="102092"/>
          </a:xfrm>
          <a:custGeom>
            <a:avLst/>
            <a:gdLst>
              <a:gd name="connsiteX0" fmla="*/ 1603 w 179284"/>
              <a:gd name="connsiteY0" fmla="*/ 83 h 102092"/>
              <a:gd name="connsiteX1" fmla="*/ 164586 w 179284"/>
              <a:gd name="connsiteY1" fmla="*/ 78400 h 102092"/>
              <a:gd name="connsiteX2" fmla="*/ 162469 w 179284"/>
              <a:gd name="connsiteY2" fmla="*/ 101683 h 102092"/>
              <a:gd name="connsiteX3" fmla="*/ 84153 w 179284"/>
              <a:gd name="connsiteY3" fmla="*/ 63583 h 102092"/>
              <a:gd name="connsiteX4" fmla="*/ 1603 w 179284"/>
              <a:gd name="connsiteY4" fmla="*/ 83 h 10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84" h="102092">
                <a:moveTo>
                  <a:pt x="1603" y="83"/>
                </a:moveTo>
                <a:cubicBezTo>
                  <a:pt x="15009" y="2553"/>
                  <a:pt x="137775" y="61467"/>
                  <a:pt x="164586" y="78400"/>
                </a:cubicBezTo>
                <a:cubicBezTo>
                  <a:pt x="191397" y="95333"/>
                  <a:pt x="175875" y="104153"/>
                  <a:pt x="162469" y="101683"/>
                </a:cubicBezTo>
                <a:cubicBezTo>
                  <a:pt x="149064" y="99214"/>
                  <a:pt x="105672" y="76636"/>
                  <a:pt x="84153" y="63583"/>
                </a:cubicBezTo>
                <a:cubicBezTo>
                  <a:pt x="62634" y="50530"/>
                  <a:pt x="-11803" y="-2387"/>
                  <a:pt x="160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6465837E-49E5-46ED-94A8-7FDE61D881FE}"/>
              </a:ext>
            </a:extLst>
          </p:cNvPr>
          <p:cNvSpPr/>
          <p:nvPr/>
        </p:nvSpPr>
        <p:spPr>
          <a:xfrm>
            <a:off x="3138466" y="5888036"/>
            <a:ext cx="108118" cy="429797"/>
          </a:xfrm>
          <a:custGeom>
            <a:avLst/>
            <a:gdLst>
              <a:gd name="connsiteX0" fmla="*/ 107972 w 108118"/>
              <a:gd name="connsiteY0" fmla="*/ 2 h 429797"/>
              <a:gd name="connsiteX1" fmla="*/ 3197 w 108118"/>
              <a:gd name="connsiteY1" fmla="*/ 114302 h 429797"/>
              <a:gd name="connsiteX2" fmla="*/ 27009 w 108118"/>
              <a:gd name="connsiteY2" fmla="*/ 255589 h 429797"/>
              <a:gd name="connsiteX3" fmla="*/ 27009 w 108118"/>
              <a:gd name="connsiteY3" fmla="*/ 382589 h 429797"/>
              <a:gd name="connsiteX4" fmla="*/ 42884 w 108118"/>
              <a:gd name="connsiteY4" fmla="*/ 423864 h 429797"/>
              <a:gd name="connsiteX5" fmla="*/ 7959 w 108118"/>
              <a:gd name="connsiteY5" fmla="*/ 265114 h 429797"/>
              <a:gd name="connsiteX6" fmla="*/ 25422 w 108118"/>
              <a:gd name="connsiteY6" fmla="*/ 117477 h 429797"/>
              <a:gd name="connsiteX7" fmla="*/ 107972 w 108118"/>
              <a:gd name="connsiteY7" fmla="*/ 2 h 4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18" h="429797">
                <a:moveTo>
                  <a:pt x="107972" y="2"/>
                </a:moveTo>
                <a:cubicBezTo>
                  <a:pt x="104268" y="-527"/>
                  <a:pt x="16691" y="71704"/>
                  <a:pt x="3197" y="114302"/>
                </a:cubicBezTo>
                <a:cubicBezTo>
                  <a:pt x="-10297" y="156900"/>
                  <a:pt x="23040" y="210875"/>
                  <a:pt x="27009" y="255589"/>
                </a:cubicBezTo>
                <a:cubicBezTo>
                  <a:pt x="30978" y="300304"/>
                  <a:pt x="24363" y="354543"/>
                  <a:pt x="27009" y="382589"/>
                </a:cubicBezTo>
                <a:cubicBezTo>
                  <a:pt x="29655" y="410635"/>
                  <a:pt x="46059" y="443443"/>
                  <a:pt x="42884" y="423864"/>
                </a:cubicBezTo>
                <a:cubicBezTo>
                  <a:pt x="39709" y="404285"/>
                  <a:pt x="10869" y="316179"/>
                  <a:pt x="7959" y="265114"/>
                </a:cubicBezTo>
                <a:cubicBezTo>
                  <a:pt x="5049" y="214049"/>
                  <a:pt x="6901" y="160604"/>
                  <a:pt x="25422" y="117477"/>
                </a:cubicBezTo>
                <a:cubicBezTo>
                  <a:pt x="43943" y="74350"/>
                  <a:pt x="111676" y="531"/>
                  <a:pt x="1079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5411E0D3-7567-48F4-A0A4-C80BB3411F5C}"/>
              </a:ext>
            </a:extLst>
          </p:cNvPr>
          <p:cNvSpPr/>
          <p:nvPr/>
        </p:nvSpPr>
        <p:spPr>
          <a:xfrm>
            <a:off x="3009037" y="6038489"/>
            <a:ext cx="151154" cy="22600"/>
          </a:xfrm>
          <a:custGeom>
            <a:avLst/>
            <a:gdLst>
              <a:gd name="connsiteX0" fmla="*/ 863 w 151154"/>
              <a:gd name="connsiteY0" fmla="*/ 5124 h 22600"/>
              <a:gd name="connsiteX1" fmla="*/ 148501 w 151154"/>
              <a:gd name="connsiteY1" fmla="*/ 22586 h 22600"/>
              <a:gd name="connsiteX2" fmla="*/ 89763 w 151154"/>
              <a:gd name="connsiteY2" fmla="*/ 1949 h 22600"/>
              <a:gd name="connsiteX3" fmla="*/ 863 w 151154"/>
              <a:gd name="connsiteY3" fmla="*/ 5124 h 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54" h="22600">
                <a:moveTo>
                  <a:pt x="863" y="5124"/>
                </a:moveTo>
                <a:cubicBezTo>
                  <a:pt x="10653" y="8563"/>
                  <a:pt x="133684" y="23115"/>
                  <a:pt x="148501" y="22586"/>
                </a:cubicBezTo>
                <a:cubicBezTo>
                  <a:pt x="163318" y="22057"/>
                  <a:pt x="112253" y="6447"/>
                  <a:pt x="89763" y="1949"/>
                </a:cubicBezTo>
                <a:cubicBezTo>
                  <a:pt x="67273" y="-2549"/>
                  <a:pt x="-8927" y="1685"/>
                  <a:pt x="863" y="5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B8D16B8E-E8B4-46F3-8153-A2688B303500}"/>
              </a:ext>
            </a:extLst>
          </p:cNvPr>
          <p:cNvSpPr/>
          <p:nvPr/>
        </p:nvSpPr>
        <p:spPr>
          <a:xfrm>
            <a:off x="2999374" y="5999409"/>
            <a:ext cx="86783" cy="502009"/>
          </a:xfrm>
          <a:custGeom>
            <a:avLst/>
            <a:gdLst>
              <a:gd name="connsiteX0" fmla="*/ 16876 w 86783"/>
              <a:gd name="connsiteY0" fmla="*/ 1341 h 502009"/>
              <a:gd name="connsiteX1" fmla="*/ 1001 w 86783"/>
              <a:gd name="connsiteY1" fmla="*/ 145804 h 502009"/>
              <a:gd name="connsiteX2" fmla="*/ 51801 w 86783"/>
              <a:gd name="connsiteY2" fmla="*/ 356941 h 502009"/>
              <a:gd name="connsiteX3" fmla="*/ 86726 w 86783"/>
              <a:gd name="connsiteY3" fmla="*/ 501404 h 502009"/>
              <a:gd name="connsiteX4" fmla="*/ 43864 w 86783"/>
              <a:gd name="connsiteY4" fmla="*/ 401391 h 502009"/>
              <a:gd name="connsiteX5" fmla="*/ 2589 w 86783"/>
              <a:gd name="connsiteY5" fmla="*/ 229941 h 502009"/>
              <a:gd name="connsiteX6" fmla="*/ 16876 w 86783"/>
              <a:gd name="connsiteY6" fmla="*/ 1341 h 50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83" h="502009">
                <a:moveTo>
                  <a:pt x="16876" y="1341"/>
                </a:moveTo>
                <a:cubicBezTo>
                  <a:pt x="16611" y="-12682"/>
                  <a:pt x="-4820" y="86537"/>
                  <a:pt x="1001" y="145804"/>
                </a:cubicBezTo>
                <a:cubicBezTo>
                  <a:pt x="6822" y="205071"/>
                  <a:pt x="37514" y="297674"/>
                  <a:pt x="51801" y="356941"/>
                </a:cubicBezTo>
                <a:cubicBezTo>
                  <a:pt x="66088" y="416208"/>
                  <a:pt x="88049" y="493996"/>
                  <a:pt x="86726" y="501404"/>
                </a:cubicBezTo>
                <a:cubicBezTo>
                  <a:pt x="85403" y="508812"/>
                  <a:pt x="57887" y="446635"/>
                  <a:pt x="43864" y="401391"/>
                </a:cubicBezTo>
                <a:cubicBezTo>
                  <a:pt x="29841" y="356147"/>
                  <a:pt x="12114" y="292118"/>
                  <a:pt x="2589" y="229941"/>
                </a:cubicBezTo>
                <a:cubicBezTo>
                  <a:pt x="-6936" y="167764"/>
                  <a:pt x="17141" y="15364"/>
                  <a:pt x="16876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7995F94C-DA8E-405D-9208-0AA0F2406922}"/>
              </a:ext>
            </a:extLst>
          </p:cNvPr>
          <p:cNvSpPr/>
          <p:nvPr/>
        </p:nvSpPr>
        <p:spPr>
          <a:xfrm>
            <a:off x="2934859" y="6021852"/>
            <a:ext cx="141787" cy="495464"/>
          </a:xfrm>
          <a:custGeom>
            <a:avLst/>
            <a:gdLst>
              <a:gd name="connsiteX0" fmla="*/ 17891 w 141787"/>
              <a:gd name="connsiteY0" fmla="*/ 1123 h 495464"/>
              <a:gd name="connsiteX1" fmla="*/ 429 w 141787"/>
              <a:gd name="connsiteY1" fmla="*/ 110661 h 495464"/>
              <a:gd name="connsiteX2" fmla="*/ 38529 w 141787"/>
              <a:gd name="connsiteY2" fmla="*/ 344023 h 495464"/>
              <a:gd name="connsiteX3" fmla="*/ 81391 w 141787"/>
              <a:gd name="connsiteY3" fmla="*/ 455148 h 495464"/>
              <a:gd name="connsiteX4" fmla="*/ 141716 w 141787"/>
              <a:gd name="connsiteY4" fmla="*/ 493248 h 495464"/>
              <a:gd name="connsiteX5" fmla="*/ 68691 w 141787"/>
              <a:gd name="connsiteY5" fmla="*/ 397998 h 495464"/>
              <a:gd name="connsiteX6" fmla="*/ 16304 w 141787"/>
              <a:gd name="connsiteY6" fmla="*/ 172573 h 495464"/>
              <a:gd name="connsiteX7" fmla="*/ 17891 w 141787"/>
              <a:gd name="connsiteY7" fmla="*/ 1123 h 4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87" h="495464">
                <a:moveTo>
                  <a:pt x="17891" y="1123"/>
                </a:moveTo>
                <a:cubicBezTo>
                  <a:pt x="15245" y="-9196"/>
                  <a:pt x="-3011" y="53511"/>
                  <a:pt x="429" y="110661"/>
                </a:cubicBezTo>
                <a:cubicBezTo>
                  <a:pt x="3869" y="167811"/>
                  <a:pt x="25035" y="286608"/>
                  <a:pt x="38529" y="344023"/>
                </a:cubicBezTo>
                <a:cubicBezTo>
                  <a:pt x="52023" y="401438"/>
                  <a:pt x="64193" y="430277"/>
                  <a:pt x="81391" y="455148"/>
                </a:cubicBezTo>
                <a:cubicBezTo>
                  <a:pt x="98589" y="480019"/>
                  <a:pt x="143833" y="502773"/>
                  <a:pt x="141716" y="493248"/>
                </a:cubicBezTo>
                <a:cubicBezTo>
                  <a:pt x="139599" y="483723"/>
                  <a:pt x="89593" y="451444"/>
                  <a:pt x="68691" y="397998"/>
                </a:cubicBezTo>
                <a:cubicBezTo>
                  <a:pt x="47789" y="344552"/>
                  <a:pt x="22389" y="238719"/>
                  <a:pt x="16304" y="172573"/>
                </a:cubicBezTo>
                <a:cubicBezTo>
                  <a:pt x="10219" y="106427"/>
                  <a:pt x="20537" y="11442"/>
                  <a:pt x="17891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DE4A0B93-307E-4414-94A9-80246CC266AB}"/>
              </a:ext>
            </a:extLst>
          </p:cNvPr>
          <p:cNvSpPr/>
          <p:nvPr/>
        </p:nvSpPr>
        <p:spPr>
          <a:xfrm>
            <a:off x="2728902" y="6003618"/>
            <a:ext cx="115898" cy="73332"/>
          </a:xfrm>
          <a:custGeom>
            <a:avLst/>
            <a:gdLst>
              <a:gd name="connsiteX0" fmla="*/ 115898 w 115898"/>
              <a:gd name="connsiteY0" fmla="*/ 73332 h 73332"/>
              <a:gd name="connsiteX1" fmla="*/ 11 w 115898"/>
              <a:gd name="connsiteY1" fmla="*/ 307 h 73332"/>
              <a:gd name="connsiteX2" fmla="*/ 115898 w 115898"/>
              <a:gd name="connsiteY2" fmla="*/ 73332 h 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98" h="73332">
                <a:moveTo>
                  <a:pt x="115898" y="73332"/>
                </a:moveTo>
                <a:cubicBezTo>
                  <a:pt x="115898" y="73332"/>
                  <a:pt x="1334" y="6128"/>
                  <a:pt x="11" y="307"/>
                </a:cubicBezTo>
                <a:cubicBezTo>
                  <a:pt x="-1312" y="-5514"/>
                  <a:pt x="115898" y="73332"/>
                  <a:pt x="115898" y="7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68C002B1-1626-406B-9950-8A9115FFF326}"/>
              </a:ext>
            </a:extLst>
          </p:cNvPr>
          <p:cNvSpPr/>
          <p:nvPr/>
        </p:nvSpPr>
        <p:spPr>
          <a:xfrm>
            <a:off x="2581264" y="6035688"/>
            <a:ext cx="230234" cy="486811"/>
          </a:xfrm>
          <a:custGeom>
            <a:avLst/>
            <a:gdLst>
              <a:gd name="connsiteX0" fmla="*/ 230199 w 230234"/>
              <a:gd name="connsiteY0" fmla="*/ 95237 h 486811"/>
              <a:gd name="connsiteX1" fmla="*/ 152411 w 230234"/>
              <a:gd name="connsiteY1" fmla="*/ 26975 h 486811"/>
              <a:gd name="connsiteX2" fmla="*/ 92086 w 230234"/>
              <a:gd name="connsiteY2" fmla="*/ 101587 h 486811"/>
              <a:gd name="connsiteX3" fmla="*/ 52399 w 230234"/>
              <a:gd name="connsiteY3" fmla="*/ 214300 h 486811"/>
              <a:gd name="connsiteX4" fmla="*/ 12711 w 230234"/>
              <a:gd name="connsiteY4" fmla="*/ 404800 h 486811"/>
              <a:gd name="connsiteX5" fmla="*/ 11 w 230234"/>
              <a:gd name="connsiteY5" fmla="*/ 485762 h 486811"/>
              <a:gd name="connsiteX6" fmla="*/ 14299 w 230234"/>
              <a:gd name="connsiteY6" fmla="*/ 354000 h 486811"/>
              <a:gd name="connsiteX7" fmla="*/ 55574 w 230234"/>
              <a:gd name="connsiteY7" fmla="*/ 153975 h 486811"/>
              <a:gd name="connsiteX8" fmla="*/ 90499 w 230234"/>
              <a:gd name="connsiteY8" fmla="*/ 47612 h 486811"/>
              <a:gd name="connsiteX9" fmla="*/ 117486 w 230234"/>
              <a:gd name="connsiteY9" fmla="*/ 7925 h 486811"/>
              <a:gd name="connsiteX10" fmla="*/ 161936 w 230234"/>
              <a:gd name="connsiteY10" fmla="*/ 6337 h 486811"/>
              <a:gd name="connsiteX11" fmla="*/ 230199 w 230234"/>
              <a:gd name="connsiteY11" fmla="*/ 95237 h 4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234" h="486811">
                <a:moveTo>
                  <a:pt x="230199" y="95237"/>
                </a:moveTo>
                <a:cubicBezTo>
                  <a:pt x="228611" y="98677"/>
                  <a:pt x="175430" y="25917"/>
                  <a:pt x="152411" y="26975"/>
                </a:cubicBezTo>
                <a:cubicBezTo>
                  <a:pt x="129392" y="28033"/>
                  <a:pt x="108755" y="70366"/>
                  <a:pt x="92086" y="101587"/>
                </a:cubicBezTo>
                <a:cubicBezTo>
                  <a:pt x="75417" y="132808"/>
                  <a:pt x="65628" y="163765"/>
                  <a:pt x="52399" y="214300"/>
                </a:cubicBezTo>
                <a:cubicBezTo>
                  <a:pt x="39170" y="264835"/>
                  <a:pt x="21442" y="359557"/>
                  <a:pt x="12711" y="404800"/>
                </a:cubicBezTo>
                <a:cubicBezTo>
                  <a:pt x="3980" y="450043"/>
                  <a:pt x="-254" y="494229"/>
                  <a:pt x="11" y="485762"/>
                </a:cubicBezTo>
                <a:cubicBezTo>
                  <a:pt x="276" y="477295"/>
                  <a:pt x="5038" y="409298"/>
                  <a:pt x="14299" y="354000"/>
                </a:cubicBezTo>
                <a:cubicBezTo>
                  <a:pt x="23559" y="298702"/>
                  <a:pt x="42874" y="205039"/>
                  <a:pt x="55574" y="153975"/>
                </a:cubicBezTo>
                <a:cubicBezTo>
                  <a:pt x="68274" y="102911"/>
                  <a:pt x="80180" y="71954"/>
                  <a:pt x="90499" y="47612"/>
                </a:cubicBezTo>
                <a:cubicBezTo>
                  <a:pt x="100818" y="23270"/>
                  <a:pt x="105580" y="14804"/>
                  <a:pt x="117486" y="7925"/>
                </a:cubicBezTo>
                <a:cubicBezTo>
                  <a:pt x="129392" y="1046"/>
                  <a:pt x="144209" y="-5040"/>
                  <a:pt x="161936" y="6337"/>
                </a:cubicBezTo>
                <a:cubicBezTo>
                  <a:pt x="179663" y="17714"/>
                  <a:pt x="231787" y="91797"/>
                  <a:pt x="230199" y="95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2D937DE4-0A23-4671-98A5-6BCEFE473E9D}"/>
              </a:ext>
            </a:extLst>
          </p:cNvPr>
          <p:cNvSpPr/>
          <p:nvPr/>
        </p:nvSpPr>
        <p:spPr>
          <a:xfrm>
            <a:off x="2370777" y="6118376"/>
            <a:ext cx="259652" cy="33195"/>
          </a:xfrm>
          <a:custGeom>
            <a:avLst/>
            <a:gdLst>
              <a:gd name="connsiteX0" fmla="*/ 2536 w 259652"/>
              <a:gd name="connsiteY0" fmla="*/ 33187 h 33195"/>
              <a:gd name="connsiteX1" fmla="*/ 256536 w 259652"/>
              <a:gd name="connsiteY1" fmla="*/ 4612 h 33195"/>
              <a:gd name="connsiteX2" fmla="*/ 134298 w 259652"/>
              <a:gd name="connsiteY2" fmla="*/ 1437 h 33195"/>
              <a:gd name="connsiteX3" fmla="*/ 2536 w 259652"/>
              <a:gd name="connsiteY3" fmla="*/ 33187 h 3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52" h="33195">
                <a:moveTo>
                  <a:pt x="2536" y="33187"/>
                </a:moveTo>
                <a:cubicBezTo>
                  <a:pt x="22909" y="33716"/>
                  <a:pt x="234576" y="9904"/>
                  <a:pt x="256536" y="4612"/>
                </a:cubicBezTo>
                <a:cubicBezTo>
                  <a:pt x="278496" y="-680"/>
                  <a:pt x="178748" y="-944"/>
                  <a:pt x="134298" y="1437"/>
                </a:cubicBezTo>
                <a:cubicBezTo>
                  <a:pt x="89848" y="3818"/>
                  <a:pt x="-17837" y="32658"/>
                  <a:pt x="2536" y="33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902F959B-0C5B-4D4C-A91A-8CBD69E33423}"/>
              </a:ext>
            </a:extLst>
          </p:cNvPr>
          <p:cNvSpPr/>
          <p:nvPr/>
        </p:nvSpPr>
        <p:spPr>
          <a:xfrm>
            <a:off x="2352660" y="6037224"/>
            <a:ext cx="111150" cy="144978"/>
          </a:xfrm>
          <a:custGeom>
            <a:avLst/>
            <a:gdLst>
              <a:gd name="connsiteX0" fmla="*/ 111140 w 111150"/>
              <a:gd name="connsiteY0" fmla="*/ 1626 h 144978"/>
              <a:gd name="connsiteX1" fmla="*/ 50815 w 111150"/>
              <a:gd name="connsiteY1" fmla="*/ 31789 h 144978"/>
              <a:gd name="connsiteX2" fmla="*/ 15 w 111150"/>
              <a:gd name="connsiteY2" fmla="*/ 144501 h 144978"/>
              <a:gd name="connsiteX3" fmla="*/ 46053 w 111150"/>
              <a:gd name="connsiteY3" fmla="*/ 69889 h 144978"/>
              <a:gd name="connsiteX4" fmla="*/ 111140 w 111150"/>
              <a:gd name="connsiteY4" fmla="*/ 1626 h 1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50" h="144978">
                <a:moveTo>
                  <a:pt x="111140" y="1626"/>
                </a:moveTo>
                <a:cubicBezTo>
                  <a:pt x="111934" y="-4724"/>
                  <a:pt x="69336" y="7977"/>
                  <a:pt x="50815" y="31789"/>
                </a:cubicBezTo>
                <a:cubicBezTo>
                  <a:pt x="32294" y="55601"/>
                  <a:pt x="809" y="138151"/>
                  <a:pt x="15" y="144501"/>
                </a:cubicBezTo>
                <a:cubicBezTo>
                  <a:pt x="-779" y="150851"/>
                  <a:pt x="28591" y="92114"/>
                  <a:pt x="46053" y="69889"/>
                </a:cubicBezTo>
                <a:cubicBezTo>
                  <a:pt x="63515" y="47664"/>
                  <a:pt x="110346" y="7976"/>
                  <a:pt x="111140" y="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ABADB070-ACF0-4998-9BF0-DE33C9C962E6}"/>
              </a:ext>
            </a:extLst>
          </p:cNvPr>
          <p:cNvSpPr/>
          <p:nvPr/>
        </p:nvSpPr>
        <p:spPr>
          <a:xfrm>
            <a:off x="2339881" y="6166879"/>
            <a:ext cx="265744" cy="394268"/>
          </a:xfrm>
          <a:custGeom>
            <a:avLst/>
            <a:gdLst>
              <a:gd name="connsiteX0" fmla="*/ 94 w 265744"/>
              <a:gd name="connsiteY0" fmla="*/ 41834 h 394268"/>
              <a:gd name="connsiteX1" fmla="*/ 215994 w 265744"/>
              <a:gd name="connsiteY1" fmla="*/ 2146 h 394268"/>
              <a:gd name="connsiteX2" fmla="*/ 265207 w 265744"/>
              <a:gd name="connsiteY2" fmla="*/ 8496 h 394268"/>
              <a:gd name="connsiteX3" fmla="*/ 241394 w 265744"/>
              <a:gd name="connsiteY3" fmla="*/ 35484 h 394268"/>
              <a:gd name="connsiteX4" fmla="*/ 228694 w 265744"/>
              <a:gd name="connsiteY4" fmla="*/ 132321 h 394268"/>
              <a:gd name="connsiteX5" fmla="*/ 230282 w 265744"/>
              <a:gd name="connsiteY5" fmla="*/ 184709 h 394268"/>
              <a:gd name="connsiteX6" fmla="*/ 212819 w 265744"/>
              <a:gd name="connsiteY6" fmla="*/ 211696 h 394268"/>
              <a:gd name="connsiteX7" fmla="*/ 201707 w 265744"/>
              <a:gd name="connsiteY7" fmla="*/ 306946 h 394268"/>
              <a:gd name="connsiteX8" fmla="*/ 174719 w 265744"/>
              <a:gd name="connsiteY8" fmla="*/ 325996 h 394268"/>
              <a:gd name="connsiteX9" fmla="*/ 174719 w 265744"/>
              <a:gd name="connsiteY9" fmla="*/ 391084 h 394268"/>
              <a:gd name="connsiteX10" fmla="*/ 220757 w 265744"/>
              <a:gd name="connsiteY10" fmla="*/ 213284 h 394268"/>
              <a:gd name="connsiteX11" fmla="*/ 244569 w 265744"/>
              <a:gd name="connsiteY11" fmla="*/ 18021 h 394268"/>
              <a:gd name="connsiteX12" fmla="*/ 94 w 265744"/>
              <a:gd name="connsiteY12" fmla="*/ 41834 h 3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744" h="394268">
                <a:moveTo>
                  <a:pt x="94" y="41834"/>
                </a:moveTo>
                <a:cubicBezTo>
                  <a:pt x="-4668" y="39188"/>
                  <a:pt x="171809" y="7702"/>
                  <a:pt x="215994" y="2146"/>
                </a:cubicBezTo>
                <a:cubicBezTo>
                  <a:pt x="260179" y="-3410"/>
                  <a:pt x="260974" y="2940"/>
                  <a:pt x="265207" y="8496"/>
                </a:cubicBezTo>
                <a:cubicBezTo>
                  <a:pt x="269440" y="14052"/>
                  <a:pt x="247479" y="14847"/>
                  <a:pt x="241394" y="35484"/>
                </a:cubicBezTo>
                <a:cubicBezTo>
                  <a:pt x="235309" y="56121"/>
                  <a:pt x="230546" y="107450"/>
                  <a:pt x="228694" y="132321"/>
                </a:cubicBezTo>
                <a:cubicBezTo>
                  <a:pt x="226842" y="157192"/>
                  <a:pt x="232928" y="171480"/>
                  <a:pt x="230282" y="184709"/>
                </a:cubicBezTo>
                <a:cubicBezTo>
                  <a:pt x="227636" y="197938"/>
                  <a:pt x="217581" y="191323"/>
                  <a:pt x="212819" y="211696"/>
                </a:cubicBezTo>
                <a:cubicBezTo>
                  <a:pt x="208057" y="232069"/>
                  <a:pt x="208057" y="287896"/>
                  <a:pt x="201707" y="306946"/>
                </a:cubicBezTo>
                <a:cubicBezTo>
                  <a:pt x="195357" y="325996"/>
                  <a:pt x="179217" y="311973"/>
                  <a:pt x="174719" y="325996"/>
                </a:cubicBezTo>
                <a:cubicBezTo>
                  <a:pt x="170221" y="340019"/>
                  <a:pt x="167046" y="409869"/>
                  <a:pt x="174719" y="391084"/>
                </a:cubicBezTo>
                <a:cubicBezTo>
                  <a:pt x="182392" y="372299"/>
                  <a:pt x="209115" y="275461"/>
                  <a:pt x="220757" y="213284"/>
                </a:cubicBezTo>
                <a:cubicBezTo>
                  <a:pt x="232399" y="151107"/>
                  <a:pt x="280817" y="45273"/>
                  <a:pt x="244569" y="18021"/>
                </a:cubicBezTo>
                <a:cubicBezTo>
                  <a:pt x="208321" y="-9231"/>
                  <a:pt x="4856" y="44480"/>
                  <a:pt x="94" y="4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27A4EC35-F979-479B-A661-E7CBF4F35F8E}"/>
              </a:ext>
            </a:extLst>
          </p:cNvPr>
          <p:cNvSpPr/>
          <p:nvPr/>
        </p:nvSpPr>
        <p:spPr>
          <a:xfrm>
            <a:off x="2313517" y="6024296"/>
            <a:ext cx="113801" cy="125158"/>
          </a:xfrm>
          <a:custGeom>
            <a:avLst/>
            <a:gdLst>
              <a:gd name="connsiteX0" fmla="*/ 113771 w 113801"/>
              <a:gd name="connsiteY0" fmla="*/ 267 h 125158"/>
              <a:gd name="connsiteX1" fmla="*/ 7408 w 113801"/>
              <a:gd name="connsiteY1" fmla="*/ 120917 h 125158"/>
              <a:gd name="connsiteX2" fmla="*/ 18521 w 113801"/>
              <a:gd name="connsiteY2" fmla="*/ 89167 h 125158"/>
              <a:gd name="connsiteX3" fmla="*/ 113771 w 113801"/>
              <a:gd name="connsiteY3" fmla="*/ 267 h 1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01" h="125158">
                <a:moveTo>
                  <a:pt x="113771" y="267"/>
                </a:moveTo>
                <a:cubicBezTo>
                  <a:pt x="111919" y="5559"/>
                  <a:pt x="23283" y="106100"/>
                  <a:pt x="7408" y="120917"/>
                </a:cubicBezTo>
                <a:cubicBezTo>
                  <a:pt x="-8467" y="135734"/>
                  <a:pt x="3969" y="108482"/>
                  <a:pt x="18521" y="89167"/>
                </a:cubicBezTo>
                <a:cubicBezTo>
                  <a:pt x="33073" y="69852"/>
                  <a:pt x="115623" y="-5025"/>
                  <a:pt x="113771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957C2B9B-BC73-4C9C-A777-5A96BD7D875E}"/>
              </a:ext>
            </a:extLst>
          </p:cNvPr>
          <p:cNvSpPr/>
          <p:nvPr/>
        </p:nvSpPr>
        <p:spPr>
          <a:xfrm>
            <a:off x="2300045" y="6151395"/>
            <a:ext cx="43856" cy="303619"/>
          </a:xfrm>
          <a:custGeom>
            <a:avLst/>
            <a:gdLst>
              <a:gd name="connsiteX0" fmla="*/ 25643 w 43856"/>
              <a:gd name="connsiteY0" fmla="*/ 168 h 303619"/>
              <a:gd name="connsiteX1" fmla="*/ 25643 w 43856"/>
              <a:gd name="connsiteY1" fmla="*/ 182730 h 303619"/>
              <a:gd name="connsiteX2" fmla="*/ 243 w 43856"/>
              <a:gd name="connsiteY2" fmla="*/ 303380 h 303619"/>
              <a:gd name="connsiteX3" fmla="*/ 43105 w 43856"/>
              <a:gd name="connsiteY3" fmla="*/ 152568 h 303619"/>
              <a:gd name="connsiteX4" fmla="*/ 25643 w 43856"/>
              <a:gd name="connsiteY4" fmla="*/ 168 h 30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6" h="303619">
                <a:moveTo>
                  <a:pt x="25643" y="168"/>
                </a:moveTo>
                <a:cubicBezTo>
                  <a:pt x="22733" y="5195"/>
                  <a:pt x="29876" y="132195"/>
                  <a:pt x="25643" y="182730"/>
                </a:cubicBezTo>
                <a:cubicBezTo>
                  <a:pt x="21410" y="233265"/>
                  <a:pt x="-2667" y="308407"/>
                  <a:pt x="243" y="303380"/>
                </a:cubicBezTo>
                <a:cubicBezTo>
                  <a:pt x="3153" y="298353"/>
                  <a:pt x="38343" y="201251"/>
                  <a:pt x="43105" y="152568"/>
                </a:cubicBezTo>
                <a:cubicBezTo>
                  <a:pt x="47868" y="103885"/>
                  <a:pt x="28553" y="-4859"/>
                  <a:pt x="2564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AE579329-1A74-4AA7-8501-7B4A936A35D2}"/>
              </a:ext>
            </a:extLst>
          </p:cNvPr>
          <p:cNvSpPr/>
          <p:nvPr/>
        </p:nvSpPr>
        <p:spPr>
          <a:xfrm>
            <a:off x="2278062" y="6157576"/>
            <a:ext cx="31954" cy="325223"/>
          </a:xfrm>
          <a:custGeom>
            <a:avLst/>
            <a:gdLst>
              <a:gd name="connsiteX0" fmla="*/ 28576 w 31954"/>
              <a:gd name="connsiteY0" fmla="*/ 337 h 325223"/>
              <a:gd name="connsiteX1" fmla="*/ 14288 w 31954"/>
              <a:gd name="connsiteY1" fmla="*/ 236874 h 325223"/>
              <a:gd name="connsiteX2" fmla="*/ 31751 w 31954"/>
              <a:gd name="connsiteY2" fmla="*/ 324187 h 325223"/>
              <a:gd name="connsiteX3" fmla="*/ 1 w 31954"/>
              <a:gd name="connsiteY3" fmla="*/ 187662 h 325223"/>
              <a:gd name="connsiteX4" fmla="*/ 28576 w 31954"/>
              <a:gd name="connsiteY4" fmla="*/ 337 h 3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" h="325223">
                <a:moveTo>
                  <a:pt x="28576" y="337"/>
                </a:moveTo>
                <a:cubicBezTo>
                  <a:pt x="30957" y="8539"/>
                  <a:pt x="13759" y="182899"/>
                  <a:pt x="14288" y="236874"/>
                </a:cubicBezTo>
                <a:cubicBezTo>
                  <a:pt x="14817" y="290849"/>
                  <a:pt x="34132" y="332389"/>
                  <a:pt x="31751" y="324187"/>
                </a:cubicBezTo>
                <a:cubicBezTo>
                  <a:pt x="29370" y="315985"/>
                  <a:pt x="266" y="239785"/>
                  <a:pt x="1" y="187662"/>
                </a:cubicBezTo>
                <a:cubicBezTo>
                  <a:pt x="-264" y="135539"/>
                  <a:pt x="26195" y="-7865"/>
                  <a:pt x="28576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2C6F2737-B653-4C6F-BE7E-1C49DBE6EE8A}"/>
              </a:ext>
            </a:extLst>
          </p:cNvPr>
          <p:cNvSpPr/>
          <p:nvPr/>
        </p:nvSpPr>
        <p:spPr>
          <a:xfrm>
            <a:off x="2249205" y="6184394"/>
            <a:ext cx="31586" cy="270842"/>
          </a:xfrm>
          <a:custGeom>
            <a:avLst/>
            <a:gdLst>
              <a:gd name="connsiteX0" fmla="*/ 16158 w 31586"/>
              <a:gd name="connsiteY0" fmla="*/ 2094 h 270842"/>
              <a:gd name="connsiteX1" fmla="*/ 283 w 31586"/>
              <a:gd name="connsiteY1" fmla="*/ 149731 h 270842"/>
              <a:gd name="connsiteX2" fmla="*/ 30445 w 31586"/>
              <a:gd name="connsiteY2" fmla="*/ 267206 h 270842"/>
              <a:gd name="connsiteX3" fmla="*/ 16158 w 31586"/>
              <a:gd name="connsiteY3" fmla="*/ 2094 h 27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6" h="270842">
                <a:moveTo>
                  <a:pt x="16158" y="2094"/>
                </a:moveTo>
                <a:cubicBezTo>
                  <a:pt x="11131" y="-17485"/>
                  <a:pt x="-2098" y="105546"/>
                  <a:pt x="283" y="149731"/>
                </a:cubicBezTo>
                <a:cubicBezTo>
                  <a:pt x="2664" y="193916"/>
                  <a:pt x="25153" y="290754"/>
                  <a:pt x="30445" y="267206"/>
                </a:cubicBezTo>
                <a:cubicBezTo>
                  <a:pt x="35737" y="243658"/>
                  <a:pt x="21185" y="21673"/>
                  <a:pt x="16158" y="2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: 図形 2180">
            <a:extLst>
              <a:ext uri="{FF2B5EF4-FFF2-40B4-BE49-F238E27FC236}">
                <a16:creationId xmlns:a16="http://schemas.microsoft.com/office/drawing/2014/main" id="{D2BF6098-2098-4851-8994-97C5FDEB106E}"/>
              </a:ext>
            </a:extLst>
          </p:cNvPr>
          <p:cNvSpPr/>
          <p:nvPr/>
        </p:nvSpPr>
        <p:spPr>
          <a:xfrm>
            <a:off x="2013316" y="6144021"/>
            <a:ext cx="293082" cy="123578"/>
          </a:xfrm>
          <a:custGeom>
            <a:avLst/>
            <a:gdLst>
              <a:gd name="connsiteX0" fmla="*/ 1222 w 293082"/>
              <a:gd name="connsiteY0" fmla="*/ 123429 h 123578"/>
              <a:gd name="connsiteX1" fmla="*/ 115522 w 293082"/>
              <a:gd name="connsiteY1" fmla="*/ 31354 h 123578"/>
              <a:gd name="connsiteX2" fmla="*/ 291734 w 293082"/>
              <a:gd name="connsiteY2" fmla="*/ 5954 h 123578"/>
              <a:gd name="connsiteX3" fmla="*/ 186959 w 293082"/>
              <a:gd name="connsiteY3" fmla="*/ 7542 h 123578"/>
              <a:gd name="connsiteX4" fmla="*/ 1222 w 293082"/>
              <a:gd name="connsiteY4" fmla="*/ 123429 h 1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2" h="123578">
                <a:moveTo>
                  <a:pt x="1222" y="123429"/>
                </a:moveTo>
                <a:cubicBezTo>
                  <a:pt x="-10684" y="127398"/>
                  <a:pt x="67103" y="50933"/>
                  <a:pt x="115522" y="31354"/>
                </a:cubicBezTo>
                <a:cubicBezTo>
                  <a:pt x="163941" y="11775"/>
                  <a:pt x="279828" y="9923"/>
                  <a:pt x="291734" y="5954"/>
                </a:cubicBezTo>
                <a:cubicBezTo>
                  <a:pt x="303640" y="1985"/>
                  <a:pt x="234055" y="-5952"/>
                  <a:pt x="186959" y="7542"/>
                </a:cubicBezTo>
                <a:cubicBezTo>
                  <a:pt x="139863" y="21036"/>
                  <a:pt x="13128" y="119460"/>
                  <a:pt x="1222" y="123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: 図形 2181">
            <a:extLst>
              <a:ext uri="{FF2B5EF4-FFF2-40B4-BE49-F238E27FC236}">
                <a16:creationId xmlns:a16="http://schemas.microsoft.com/office/drawing/2014/main" id="{5923A059-25B5-4435-96F7-3E7E24FD77D7}"/>
              </a:ext>
            </a:extLst>
          </p:cNvPr>
          <p:cNvSpPr/>
          <p:nvPr/>
        </p:nvSpPr>
        <p:spPr>
          <a:xfrm>
            <a:off x="6048375" y="5432425"/>
            <a:ext cx="349250" cy="3175"/>
          </a:xfrm>
          <a:custGeom>
            <a:avLst/>
            <a:gdLst>
              <a:gd name="connsiteX0" fmla="*/ 0 w 349250"/>
              <a:gd name="connsiteY0" fmla="*/ 3175 h 3175"/>
              <a:gd name="connsiteX1" fmla="*/ 349250 w 349250"/>
              <a:gd name="connsiteY1" fmla="*/ 0 h 3175"/>
              <a:gd name="connsiteX2" fmla="*/ 0 w 349250"/>
              <a:gd name="connsiteY2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3175">
                <a:moveTo>
                  <a:pt x="0" y="3175"/>
                </a:moveTo>
                <a:lnTo>
                  <a:pt x="349250" y="0"/>
                </a:lnTo>
                <a:cubicBezTo>
                  <a:pt x="349779" y="2646"/>
                  <a:pt x="0" y="3175"/>
                  <a:pt x="0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: 図形 2182">
            <a:extLst>
              <a:ext uri="{FF2B5EF4-FFF2-40B4-BE49-F238E27FC236}">
                <a16:creationId xmlns:a16="http://schemas.microsoft.com/office/drawing/2014/main" id="{F75F2BC8-CEA3-4C99-A006-320A0C4719DD}"/>
              </a:ext>
            </a:extLst>
          </p:cNvPr>
          <p:cNvSpPr/>
          <p:nvPr/>
        </p:nvSpPr>
        <p:spPr>
          <a:xfrm>
            <a:off x="6403916" y="5428042"/>
            <a:ext cx="146259" cy="684533"/>
          </a:xfrm>
          <a:custGeom>
            <a:avLst/>
            <a:gdLst>
              <a:gd name="connsiteX0" fmla="*/ 59 w 146259"/>
              <a:gd name="connsiteY0" fmla="*/ 1208 h 684533"/>
              <a:gd name="connsiteX1" fmla="*/ 101659 w 146259"/>
              <a:gd name="connsiteY1" fmla="*/ 99633 h 684533"/>
              <a:gd name="connsiteX2" fmla="*/ 108009 w 146259"/>
              <a:gd name="connsiteY2" fmla="*/ 677483 h 684533"/>
              <a:gd name="connsiteX3" fmla="*/ 146109 w 146259"/>
              <a:gd name="connsiteY3" fmla="*/ 401258 h 684533"/>
              <a:gd name="connsiteX4" fmla="*/ 117534 w 146259"/>
              <a:gd name="connsiteY4" fmla="*/ 109158 h 684533"/>
              <a:gd name="connsiteX5" fmla="*/ 59 w 146259"/>
              <a:gd name="connsiteY5" fmla="*/ 1208 h 68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59" h="684533">
                <a:moveTo>
                  <a:pt x="59" y="1208"/>
                </a:moveTo>
                <a:cubicBezTo>
                  <a:pt x="-2587" y="-380"/>
                  <a:pt x="83667" y="-13079"/>
                  <a:pt x="101659" y="99633"/>
                </a:cubicBezTo>
                <a:cubicBezTo>
                  <a:pt x="119651" y="212345"/>
                  <a:pt x="100601" y="627212"/>
                  <a:pt x="108009" y="677483"/>
                </a:cubicBezTo>
                <a:cubicBezTo>
                  <a:pt x="115417" y="727754"/>
                  <a:pt x="144522" y="495979"/>
                  <a:pt x="146109" y="401258"/>
                </a:cubicBezTo>
                <a:cubicBezTo>
                  <a:pt x="147697" y="306537"/>
                  <a:pt x="136584" y="180066"/>
                  <a:pt x="117534" y="109158"/>
                </a:cubicBezTo>
                <a:cubicBezTo>
                  <a:pt x="98484" y="38250"/>
                  <a:pt x="2705" y="2796"/>
                  <a:pt x="59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: 図形 2183">
            <a:extLst>
              <a:ext uri="{FF2B5EF4-FFF2-40B4-BE49-F238E27FC236}">
                <a16:creationId xmlns:a16="http://schemas.microsoft.com/office/drawing/2014/main" id="{03B10DE8-EE79-4F6B-B2F2-B9765009BB12}"/>
              </a:ext>
            </a:extLst>
          </p:cNvPr>
          <p:cNvSpPr/>
          <p:nvPr/>
        </p:nvSpPr>
        <p:spPr>
          <a:xfrm>
            <a:off x="6394446" y="5386860"/>
            <a:ext cx="82570" cy="718438"/>
          </a:xfrm>
          <a:custGeom>
            <a:avLst/>
            <a:gdLst>
              <a:gd name="connsiteX0" fmla="*/ 4 w 82570"/>
              <a:gd name="connsiteY0" fmla="*/ 29690 h 718438"/>
              <a:gd name="connsiteX1" fmla="*/ 57154 w 82570"/>
              <a:gd name="connsiteY1" fmla="*/ 712315 h 718438"/>
              <a:gd name="connsiteX2" fmla="*/ 82554 w 82570"/>
              <a:gd name="connsiteY2" fmla="*/ 353540 h 718438"/>
              <a:gd name="connsiteX3" fmla="*/ 53979 w 82570"/>
              <a:gd name="connsiteY3" fmla="*/ 143990 h 718438"/>
              <a:gd name="connsiteX4" fmla="*/ 4 w 82570"/>
              <a:gd name="connsiteY4" fmla="*/ 29690 h 71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718438">
                <a:moveTo>
                  <a:pt x="4" y="29690"/>
                </a:moveTo>
                <a:cubicBezTo>
                  <a:pt x="533" y="124411"/>
                  <a:pt x="43396" y="658340"/>
                  <a:pt x="57154" y="712315"/>
                </a:cubicBezTo>
                <a:cubicBezTo>
                  <a:pt x="70912" y="766290"/>
                  <a:pt x="83083" y="448261"/>
                  <a:pt x="82554" y="353540"/>
                </a:cubicBezTo>
                <a:cubicBezTo>
                  <a:pt x="82025" y="258819"/>
                  <a:pt x="66679" y="195319"/>
                  <a:pt x="53979" y="143990"/>
                </a:cubicBezTo>
                <a:cubicBezTo>
                  <a:pt x="41279" y="92661"/>
                  <a:pt x="-525" y="-65031"/>
                  <a:pt x="4" y="2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: 図形 2184">
            <a:extLst>
              <a:ext uri="{FF2B5EF4-FFF2-40B4-BE49-F238E27FC236}">
                <a16:creationId xmlns:a16="http://schemas.microsoft.com/office/drawing/2014/main" id="{96F82400-8FB2-4CFB-9776-5A22113E28A4}"/>
              </a:ext>
            </a:extLst>
          </p:cNvPr>
          <p:cNvSpPr/>
          <p:nvPr/>
        </p:nvSpPr>
        <p:spPr>
          <a:xfrm>
            <a:off x="6073775" y="5422900"/>
            <a:ext cx="384175" cy="26013"/>
          </a:xfrm>
          <a:custGeom>
            <a:avLst/>
            <a:gdLst>
              <a:gd name="connsiteX0" fmla="*/ 0 w 384175"/>
              <a:gd name="connsiteY0" fmla="*/ 0 h 26013"/>
              <a:gd name="connsiteX1" fmla="*/ 384175 w 384175"/>
              <a:gd name="connsiteY1" fmla="*/ 25400 h 26013"/>
              <a:gd name="connsiteX2" fmla="*/ 0 w 384175"/>
              <a:gd name="connsiteY2" fmla="*/ 0 h 2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" h="26013">
                <a:moveTo>
                  <a:pt x="0" y="0"/>
                </a:moveTo>
                <a:cubicBezTo>
                  <a:pt x="0" y="0"/>
                  <a:pt x="383646" y="30692"/>
                  <a:pt x="384175" y="25400"/>
                </a:cubicBezTo>
                <a:cubicBezTo>
                  <a:pt x="384704" y="2010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: 図形 2185">
            <a:extLst>
              <a:ext uri="{FF2B5EF4-FFF2-40B4-BE49-F238E27FC236}">
                <a16:creationId xmlns:a16="http://schemas.microsoft.com/office/drawing/2014/main" id="{B82B4245-52B5-4B2F-90EF-9077CA76D50C}"/>
              </a:ext>
            </a:extLst>
          </p:cNvPr>
          <p:cNvSpPr/>
          <p:nvPr/>
        </p:nvSpPr>
        <p:spPr>
          <a:xfrm>
            <a:off x="6101940" y="5425349"/>
            <a:ext cx="260947" cy="597752"/>
          </a:xfrm>
          <a:custGeom>
            <a:avLst/>
            <a:gdLst>
              <a:gd name="connsiteX0" fmla="*/ 410 w 260947"/>
              <a:gd name="connsiteY0" fmla="*/ 3901 h 597752"/>
              <a:gd name="connsiteX1" fmla="*/ 203610 w 260947"/>
              <a:gd name="connsiteY1" fmla="*/ 270601 h 597752"/>
              <a:gd name="connsiteX2" fmla="*/ 260760 w 260947"/>
              <a:gd name="connsiteY2" fmla="*/ 597626 h 597752"/>
              <a:gd name="connsiteX3" fmla="*/ 219485 w 260947"/>
              <a:gd name="connsiteY3" fmla="*/ 232501 h 597752"/>
              <a:gd name="connsiteX4" fmla="*/ 152810 w 260947"/>
              <a:gd name="connsiteY4" fmla="*/ 121376 h 597752"/>
              <a:gd name="connsiteX5" fmla="*/ 410 w 260947"/>
              <a:gd name="connsiteY5" fmla="*/ 3901 h 59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47" h="597752">
                <a:moveTo>
                  <a:pt x="410" y="3901"/>
                </a:moveTo>
                <a:cubicBezTo>
                  <a:pt x="8877" y="28772"/>
                  <a:pt x="160218" y="171647"/>
                  <a:pt x="203610" y="270601"/>
                </a:cubicBezTo>
                <a:cubicBezTo>
                  <a:pt x="247002" y="369555"/>
                  <a:pt x="258114" y="603976"/>
                  <a:pt x="260760" y="597626"/>
                </a:cubicBezTo>
                <a:cubicBezTo>
                  <a:pt x="263406" y="591276"/>
                  <a:pt x="237477" y="311876"/>
                  <a:pt x="219485" y="232501"/>
                </a:cubicBezTo>
                <a:cubicBezTo>
                  <a:pt x="201493" y="153126"/>
                  <a:pt x="188793" y="163180"/>
                  <a:pt x="152810" y="121376"/>
                </a:cubicBezTo>
                <a:cubicBezTo>
                  <a:pt x="116827" y="79572"/>
                  <a:pt x="-8057" y="-20970"/>
                  <a:pt x="410" y="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: 図形 2186">
            <a:extLst>
              <a:ext uri="{FF2B5EF4-FFF2-40B4-BE49-F238E27FC236}">
                <a16:creationId xmlns:a16="http://schemas.microsoft.com/office/drawing/2014/main" id="{22C19D5A-8C06-4731-BAF1-B539F5BEF9C8}"/>
              </a:ext>
            </a:extLst>
          </p:cNvPr>
          <p:cNvSpPr/>
          <p:nvPr/>
        </p:nvSpPr>
        <p:spPr>
          <a:xfrm>
            <a:off x="5833826" y="5711487"/>
            <a:ext cx="553965" cy="978720"/>
          </a:xfrm>
          <a:custGeom>
            <a:avLst/>
            <a:gdLst>
              <a:gd name="connsiteX0" fmla="*/ 41512 w 553965"/>
              <a:gd name="connsiteY0" fmla="*/ 338 h 978720"/>
              <a:gd name="connsiteX1" fmla="*/ 20874 w 553965"/>
              <a:gd name="connsiteY1" fmla="*/ 374988 h 978720"/>
              <a:gd name="connsiteX2" fmla="*/ 237 w 553965"/>
              <a:gd name="connsiteY2" fmla="*/ 395626 h 978720"/>
              <a:gd name="connsiteX3" fmla="*/ 35162 w 553965"/>
              <a:gd name="connsiteY3" fmla="*/ 440076 h 978720"/>
              <a:gd name="connsiteX4" fmla="*/ 8174 w 553965"/>
              <a:gd name="connsiteY4" fmla="*/ 521038 h 978720"/>
              <a:gd name="connsiteX5" fmla="*/ 16112 w 553965"/>
              <a:gd name="connsiteY5" fmla="*/ 748051 h 978720"/>
              <a:gd name="connsiteX6" fmla="*/ 65324 w 553965"/>
              <a:gd name="connsiteY6" fmla="*/ 771863 h 978720"/>
              <a:gd name="connsiteX7" fmla="*/ 528874 w 553965"/>
              <a:gd name="connsiteY7" fmla="*/ 971888 h 978720"/>
              <a:gd name="connsiteX8" fmla="*/ 443149 w 553965"/>
              <a:gd name="connsiteY8" fmla="*/ 914738 h 978720"/>
              <a:gd name="connsiteX9" fmla="*/ 30399 w 553965"/>
              <a:gd name="connsiteY9" fmla="*/ 744876 h 978720"/>
              <a:gd name="connsiteX10" fmla="*/ 38337 w 553965"/>
              <a:gd name="connsiteY10" fmla="*/ 481351 h 978720"/>
              <a:gd name="connsiteX11" fmla="*/ 39924 w 553965"/>
              <a:gd name="connsiteY11" fmla="*/ 311488 h 978720"/>
              <a:gd name="connsiteX12" fmla="*/ 41512 w 553965"/>
              <a:gd name="connsiteY12" fmla="*/ 338 h 9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965" h="978720">
                <a:moveTo>
                  <a:pt x="41512" y="338"/>
                </a:moveTo>
                <a:cubicBezTo>
                  <a:pt x="38337" y="10921"/>
                  <a:pt x="27753" y="309107"/>
                  <a:pt x="20874" y="374988"/>
                </a:cubicBezTo>
                <a:cubicBezTo>
                  <a:pt x="13995" y="440869"/>
                  <a:pt x="-2144" y="384778"/>
                  <a:pt x="237" y="395626"/>
                </a:cubicBezTo>
                <a:cubicBezTo>
                  <a:pt x="2618" y="406474"/>
                  <a:pt x="33839" y="419174"/>
                  <a:pt x="35162" y="440076"/>
                </a:cubicBezTo>
                <a:cubicBezTo>
                  <a:pt x="36485" y="460978"/>
                  <a:pt x="11349" y="469709"/>
                  <a:pt x="8174" y="521038"/>
                </a:cubicBezTo>
                <a:cubicBezTo>
                  <a:pt x="4999" y="572367"/>
                  <a:pt x="6587" y="706247"/>
                  <a:pt x="16112" y="748051"/>
                </a:cubicBezTo>
                <a:cubicBezTo>
                  <a:pt x="25637" y="789855"/>
                  <a:pt x="65324" y="771863"/>
                  <a:pt x="65324" y="771863"/>
                </a:cubicBezTo>
                <a:lnTo>
                  <a:pt x="528874" y="971888"/>
                </a:lnTo>
                <a:cubicBezTo>
                  <a:pt x="591845" y="995700"/>
                  <a:pt x="526228" y="952573"/>
                  <a:pt x="443149" y="914738"/>
                </a:cubicBezTo>
                <a:cubicBezTo>
                  <a:pt x="360070" y="876903"/>
                  <a:pt x="97868" y="817107"/>
                  <a:pt x="30399" y="744876"/>
                </a:cubicBezTo>
                <a:cubicBezTo>
                  <a:pt x="-37070" y="672645"/>
                  <a:pt x="36749" y="553582"/>
                  <a:pt x="38337" y="481351"/>
                </a:cubicBezTo>
                <a:cubicBezTo>
                  <a:pt x="39924" y="409120"/>
                  <a:pt x="37278" y="392450"/>
                  <a:pt x="39924" y="311488"/>
                </a:cubicBezTo>
                <a:cubicBezTo>
                  <a:pt x="42570" y="230526"/>
                  <a:pt x="44687" y="-10245"/>
                  <a:pt x="41512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0EAB5788-5CC8-42A1-B724-84E6A9CD16C4}"/>
              </a:ext>
            </a:extLst>
          </p:cNvPr>
          <p:cNvSpPr/>
          <p:nvPr/>
        </p:nvSpPr>
        <p:spPr>
          <a:xfrm>
            <a:off x="5801821" y="5772150"/>
            <a:ext cx="18050" cy="738862"/>
          </a:xfrm>
          <a:custGeom>
            <a:avLst/>
            <a:gdLst>
              <a:gd name="connsiteX0" fmla="*/ 17954 w 18050"/>
              <a:gd name="connsiteY0" fmla="*/ 0 h 738862"/>
              <a:gd name="connsiteX1" fmla="*/ 492 w 18050"/>
              <a:gd name="connsiteY1" fmla="*/ 392113 h 738862"/>
              <a:gd name="connsiteX2" fmla="*/ 5254 w 18050"/>
              <a:gd name="connsiteY2" fmla="*/ 477838 h 738862"/>
              <a:gd name="connsiteX3" fmla="*/ 10017 w 18050"/>
              <a:gd name="connsiteY3" fmla="*/ 738188 h 738862"/>
              <a:gd name="connsiteX4" fmla="*/ 6842 w 18050"/>
              <a:gd name="connsiteY4" fmla="*/ 392113 h 738862"/>
              <a:gd name="connsiteX5" fmla="*/ 17954 w 18050"/>
              <a:gd name="connsiteY5" fmla="*/ 0 h 73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0" h="738862">
                <a:moveTo>
                  <a:pt x="17954" y="0"/>
                </a:moveTo>
                <a:cubicBezTo>
                  <a:pt x="16896" y="0"/>
                  <a:pt x="2609" y="312473"/>
                  <a:pt x="492" y="392113"/>
                </a:cubicBezTo>
                <a:cubicBezTo>
                  <a:pt x="-1625" y="471753"/>
                  <a:pt x="3667" y="420159"/>
                  <a:pt x="5254" y="477838"/>
                </a:cubicBezTo>
                <a:cubicBezTo>
                  <a:pt x="6841" y="535517"/>
                  <a:pt x="9752" y="752475"/>
                  <a:pt x="10017" y="738188"/>
                </a:cubicBezTo>
                <a:cubicBezTo>
                  <a:pt x="10282" y="723901"/>
                  <a:pt x="2609" y="514880"/>
                  <a:pt x="6842" y="392113"/>
                </a:cubicBezTo>
                <a:cubicBezTo>
                  <a:pt x="11075" y="269346"/>
                  <a:pt x="19012" y="0"/>
                  <a:pt x="179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82C7DBBC-9C3B-48C7-92DA-94E171FBE7FD}"/>
              </a:ext>
            </a:extLst>
          </p:cNvPr>
          <p:cNvSpPr/>
          <p:nvPr/>
        </p:nvSpPr>
        <p:spPr>
          <a:xfrm>
            <a:off x="5778283" y="5844418"/>
            <a:ext cx="16589" cy="416087"/>
          </a:xfrm>
          <a:custGeom>
            <a:avLst/>
            <a:gdLst>
              <a:gd name="connsiteX0" fmla="*/ 217 w 16589"/>
              <a:gd name="connsiteY0" fmla="*/ 5520 h 416087"/>
              <a:gd name="connsiteX1" fmla="*/ 6567 w 16589"/>
              <a:gd name="connsiteY1" fmla="*/ 372232 h 416087"/>
              <a:gd name="connsiteX2" fmla="*/ 16092 w 16589"/>
              <a:gd name="connsiteY2" fmla="*/ 386520 h 416087"/>
              <a:gd name="connsiteX3" fmla="*/ 14505 w 16589"/>
              <a:gd name="connsiteY3" fmla="*/ 165857 h 416087"/>
              <a:gd name="connsiteX4" fmla="*/ 217 w 16589"/>
              <a:gd name="connsiteY4" fmla="*/ 5520 h 4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9" h="416087">
                <a:moveTo>
                  <a:pt x="217" y="5520"/>
                </a:moveTo>
                <a:cubicBezTo>
                  <a:pt x="-1106" y="39916"/>
                  <a:pt x="3921" y="308732"/>
                  <a:pt x="6567" y="372232"/>
                </a:cubicBezTo>
                <a:cubicBezTo>
                  <a:pt x="9213" y="435732"/>
                  <a:pt x="14769" y="420916"/>
                  <a:pt x="16092" y="386520"/>
                </a:cubicBezTo>
                <a:cubicBezTo>
                  <a:pt x="17415" y="352124"/>
                  <a:pt x="15828" y="225388"/>
                  <a:pt x="14505" y="165857"/>
                </a:cubicBezTo>
                <a:cubicBezTo>
                  <a:pt x="13182" y="106326"/>
                  <a:pt x="1540" y="-28876"/>
                  <a:pt x="217" y="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FE212770-626B-4F46-BD8F-33BE8BD5CA49}"/>
              </a:ext>
            </a:extLst>
          </p:cNvPr>
          <p:cNvSpPr/>
          <p:nvPr/>
        </p:nvSpPr>
        <p:spPr>
          <a:xfrm>
            <a:off x="5802167" y="6524041"/>
            <a:ext cx="644736" cy="263785"/>
          </a:xfrm>
          <a:custGeom>
            <a:avLst/>
            <a:gdLst>
              <a:gd name="connsiteX0" fmla="*/ 1733 w 644736"/>
              <a:gd name="connsiteY0" fmla="*/ 584 h 263785"/>
              <a:gd name="connsiteX1" fmla="*/ 381146 w 644736"/>
              <a:gd name="connsiteY1" fmla="*/ 132347 h 263785"/>
              <a:gd name="connsiteX2" fmla="*/ 631971 w 644736"/>
              <a:gd name="connsiteY2" fmla="*/ 262522 h 263785"/>
              <a:gd name="connsiteX3" fmla="*/ 544658 w 644736"/>
              <a:gd name="connsiteY3" fmla="*/ 186322 h 263785"/>
              <a:gd name="connsiteX4" fmla="*/ 1733 w 644736"/>
              <a:gd name="connsiteY4" fmla="*/ 584 h 26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736" h="263785">
                <a:moveTo>
                  <a:pt x="1733" y="584"/>
                </a:moveTo>
                <a:cubicBezTo>
                  <a:pt x="-25519" y="-8412"/>
                  <a:pt x="276106" y="88691"/>
                  <a:pt x="381146" y="132347"/>
                </a:cubicBezTo>
                <a:cubicBezTo>
                  <a:pt x="486186" y="176003"/>
                  <a:pt x="604719" y="253526"/>
                  <a:pt x="631971" y="262522"/>
                </a:cubicBezTo>
                <a:cubicBezTo>
                  <a:pt x="659223" y="271518"/>
                  <a:pt x="648375" y="231037"/>
                  <a:pt x="544658" y="186322"/>
                </a:cubicBezTo>
                <a:cubicBezTo>
                  <a:pt x="440941" y="141607"/>
                  <a:pt x="28985" y="9580"/>
                  <a:pt x="1733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C1C5443F-6F38-4008-98B6-2B921CF76C7A}"/>
              </a:ext>
            </a:extLst>
          </p:cNvPr>
          <p:cNvSpPr/>
          <p:nvPr/>
        </p:nvSpPr>
        <p:spPr>
          <a:xfrm>
            <a:off x="5739600" y="6579731"/>
            <a:ext cx="651337" cy="207723"/>
          </a:xfrm>
          <a:custGeom>
            <a:avLst/>
            <a:gdLst>
              <a:gd name="connsiteX0" fmla="*/ 800 w 651337"/>
              <a:gd name="connsiteY0" fmla="*/ 5219 h 207723"/>
              <a:gd name="connsiteX1" fmla="*/ 297663 w 651337"/>
              <a:gd name="connsiteY1" fmla="*/ 48082 h 207723"/>
              <a:gd name="connsiteX2" fmla="*/ 637388 w 651337"/>
              <a:gd name="connsiteY2" fmla="*/ 205244 h 207723"/>
              <a:gd name="connsiteX3" fmla="*/ 550075 w 651337"/>
              <a:gd name="connsiteY3" fmla="*/ 135394 h 207723"/>
              <a:gd name="connsiteX4" fmla="*/ 221463 w 651337"/>
              <a:gd name="connsiteY4" fmla="*/ 16332 h 207723"/>
              <a:gd name="connsiteX5" fmla="*/ 800 w 651337"/>
              <a:gd name="connsiteY5" fmla="*/ 5219 h 2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337" h="207723">
                <a:moveTo>
                  <a:pt x="800" y="5219"/>
                </a:moveTo>
                <a:cubicBezTo>
                  <a:pt x="13500" y="10511"/>
                  <a:pt x="191565" y="14745"/>
                  <a:pt x="297663" y="48082"/>
                </a:cubicBezTo>
                <a:cubicBezTo>
                  <a:pt x="403761" y="81419"/>
                  <a:pt x="595320" y="190692"/>
                  <a:pt x="637388" y="205244"/>
                </a:cubicBezTo>
                <a:cubicBezTo>
                  <a:pt x="679456" y="219796"/>
                  <a:pt x="619396" y="166879"/>
                  <a:pt x="550075" y="135394"/>
                </a:cubicBezTo>
                <a:cubicBezTo>
                  <a:pt x="480754" y="103909"/>
                  <a:pt x="313538" y="39615"/>
                  <a:pt x="221463" y="16332"/>
                </a:cubicBezTo>
                <a:cubicBezTo>
                  <a:pt x="129388" y="-6951"/>
                  <a:pt x="-11900" y="-73"/>
                  <a:pt x="800" y="5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12A38D8A-72B2-4747-8AC0-94534FCEDD7C}"/>
              </a:ext>
            </a:extLst>
          </p:cNvPr>
          <p:cNvSpPr/>
          <p:nvPr/>
        </p:nvSpPr>
        <p:spPr>
          <a:xfrm>
            <a:off x="5955143" y="5570488"/>
            <a:ext cx="307889" cy="195337"/>
          </a:xfrm>
          <a:custGeom>
            <a:avLst/>
            <a:gdLst>
              <a:gd name="connsiteX0" fmla="*/ 2745 w 307889"/>
              <a:gd name="connsiteY0" fmla="*/ 3225 h 195337"/>
              <a:gd name="connsiteX1" fmla="*/ 269445 w 307889"/>
              <a:gd name="connsiteY1" fmla="*/ 111175 h 195337"/>
              <a:gd name="connsiteX2" fmla="*/ 301195 w 307889"/>
              <a:gd name="connsiteY2" fmla="*/ 195312 h 195337"/>
              <a:gd name="connsiteX3" fmla="*/ 291670 w 307889"/>
              <a:gd name="connsiteY3" fmla="*/ 119112 h 195337"/>
              <a:gd name="connsiteX4" fmla="*/ 140857 w 307889"/>
              <a:gd name="connsiteY4" fmla="*/ 38150 h 195337"/>
              <a:gd name="connsiteX5" fmla="*/ 2745 w 307889"/>
              <a:gd name="connsiteY5" fmla="*/ 3225 h 1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889" h="195337">
                <a:moveTo>
                  <a:pt x="2745" y="3225"/>
                </a:moveTo>
                <a:cubicBezTo>
                  <a:pt x="24176" y="15396"/>
                  <a:pt x="219704" y="79161"/>
                  <a:pt x="269445" y="111175"/>
                </a:cubicBezTo>
                <a:cubicBezTo>
                  <a:pt x="319186" y="143189"/>
                  <a:pt x="297491" y="193989"/>
                  <a:pt x="301195" y="195312"/>
                </a:cubicBezTo>
                <a:cubicBezTo>
                  <a:pt x="304899" y="196635"/>
                  <a:pt x="318393" y="145306"/>
                  <a:pt x="291670" y="119112"/>
                </a:cubicBezTo>
                <a:cubicBezTo>
                  <a:pt x="264947" y="92918"/>
                  <a:pt x="190863" y="60640"/>
                  <a:pt x="140857" y="38150"/>
                </a:cubicBezTo>
                <a:cubicBezTo>
                  <a:pt x="90851" y="15661"/>
                  <a:pt x="-18686" y="-8946"/>
                  <a:pt x="2745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87C7AF6A-7707-4158-8257-6066F97FFB1E}"/>
              </a:ext>
            </a:extLst>
          </p:cNvPr>
          <p:cNvSpPr/>
          <p:nvPr/>
        </p:nvSpPr>
        <p:spPr>
          <a:xfrm>
            <a:off x="5941842" y="5589588"/>
            <a:ext cx="68608" cy="387350"/>
          </a:xfrm>
          <a:custGeom>
            <a:avLst/>
            <a:gdLst>
              <a:gd name="connsiteX0" fmla="*/ 171 w 68608"/>
              <a:gd name="connsiteY0" fmla="*/ 0 h 387350"/>
              <a:gd name="connsiteX1" fmla="*/ 47796 w 68608"/>
              <a:gd name="connsiteY1" fmla="*/ 250825 h 387350"/>
              <a:gd name="connsiteX2" fmla="*/ 54146 w 68608"/>
              <a:gd name="connsiteY2" fmla="*/ 387350 h 387350"/>
              <a:gd name="connsiteX3" fmla="*/ 66846 w 68608"/>
              <a:gd name="connsiteY3" fmla="*/ 249237 h 387350"/>
              <a:gd name="connsiteX4" fmla="*/ 171 w 68608"/>
              <a:gd name="connsiteY4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8" h="387350">
                <a:moveTo>
                  <a:pt x="171" y="0"/>
                </a:moveTo>
                <a:cubicBezTo>
                  <a:pt x="-3004" y="265"/>
                  <a:pt x="38800" y="186267"/>
                  <a:pt x="47796" y="250825"/>
                </a:cubicBezTo>
                <a:cubicBezTo>
                  <a:pt x="56792" y="315383"/>
                  <a:pt x="50971" y="387615"/>
                  <a:pt x="54146" y="387350"/>
                </a:cubicBezTo>
                <a:cubicBezTo>
                  <a:pt x="57321" y="387085"/>
                  <a:pt x="73990" y="314060"/>
                  <a:pt x="66846" y="249237"/>
                </a:cubicBezTo>
                <a:cubicBezTo>
                  <a:pt x="59702" y="184414"/>
                  <a:pt x="3346" y="-265"/>
                  <a:pt x="1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DF17F701-4BD6-4687-857E-9F8CA22FFADC}"/>
              </a:ext>
            </a:extLst>
          </p:cNvPr>
          <p:cNvSpPr/>
          <p:nvPr/>
        </p:nvSpPr>
        <p:spPr>
          <a:xfrm>
            <a:off x="6241157" y="5763011"/>
            <a:ext cx="69137" cy="548826"/>
          </a:xfrm>
          <a:custGeom>
            <a:avLst/>
            <a:gdLst>
              <a:gd name="connsiteX0" fmla="*/ 5656 w 69137"/>
              <a:gd name="connsiteY0" fmla="*/ 4377 h 548826"/>
              <a:gd name="connsiteX1" fmla="*/ 7243 w 69137"/>
              <a:gd name="connsiteY1" fmla="*/ 134552 h 548826"/>
              <a:gd name="connsiteX2" fmla="*/ 67568 w 69137"/>
              <a:gd name="connsiteY2" fmla="*/ 547302 h 548826"/>
              <a:gd name="connsiteX3" fmla="*/ 48518 w 69137"/>
              <a:gd name="connsiteY3" fmla="*/ 264727 h 548826"/>
              <a:gd name="connsiteX4" fmla="*/ 5656 w 69137"/>
              <a:gd name="connsiteY4" fmla="*/ 4377 h 5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37" h="548826">
                <a:moveTo>
                  <a:pt x="5656" y="4377"/>
                </a:moveTo>
                <a:cubicBezTo>
                  <a:pt x="-1223" y="-17319"/>
                  <a:pt x="-3076" y="44065"/>
                  <a:pt x="7243" y="134552"/>
                </a:cubicBezTo>
                <a:cubicBezTo>
                  <a:pt x="17562" y="225039"/>
                  <a:pt x="60689" y="525606"/>
                  <a:pt x="67568" y="547302"/>
                </a:cubicBezTo>
                <a:cubicBezTo>
                  <a:pt x="74447" y="568998"/>
                  <a:pt x="56985" y="353362"/>
                  <a:pt x="48518" y="264727"/>
                </a:cubicBezTo>
                <a:cubicBezTo>
                  <a:pt x="40051" y="176092"/>
                  <a:pt x="12535" y="26073"/>
                  <a:pt x="5656" y="4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4955F800-30B4-4E04-AA13-877FCDD8DD8A}"/>
              </a:ext>
            </a:extLst>
          </p:cNvPr>
          <p:cNvSpPr/>
          <p:nvPr/>
        </p:nvSpPr>
        <p:spPr>
          <a:xfrm>
            <a:off x="6410585" y="5981944"/>
            <a:ext cx="55427" cy="644749"/>
          </a:xfrm>
          <a:custGeom>
            <a:avLst/>
            <a:gdLst>
              <a:gd name="connsiteX0" fmla="*/ 23553 w 55427"/>
              <a:gd name="connsiteY0" fmla="*/ 31506 h 644749"/>
              <a:gd name="connsiteX1" fmla="*/ 1328 w 55427"/>
              <a:gd name="connsiteY1" fmla="*/ 117231 h 644749"/>
              <a:gd name="connsiteX2" fmla="*/ 2915 w 55427"/>
              <a:gd name="connsiteY2" fmla="*/ 593481 h 644749"/>
              <a:gd name="connsiteX3" fmla="*/ 6090 w 55427"/>
              <a:gd name="connsiteY3" fmla="*/ 636344 h 644749"/>
              <a:gd name="connsiteX4" fmla="*/ 55303 w 55427"/>
              <a:gd name="connsiteY4" fmla="*/ 636344 h 644749"/>
              <a:gd name="connsiteX5" fmla="*/ 20378 w 55427"/>
              <a:gd name="connsiteY5" fmla="*/ 556969 h 644749"/>
              <a:gd name="connsiteX6" fmla="*/ 23553 w 55427"/>
              <a:gd name="connsiteY6" fmla="*/ 31506 h 6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27" h="644749">
                <a:moveTo>
                  <a:pt x="23553" y="31506"/>
                </a:moveTo>
                <a:cubicBezTo>
                  <a:pt x="20378" y="-41784"/>
                  <a:pt x="4768" y="23569"/>
                  <a:pt x="1328" y="117231"/>
                </a:cubicBezTo>
                <a:cubicBezTo>
                  <a:pt x="-2112" y="210893"/>
                  <a:pt x="2121" y="506962"/>
                  <a:pt x="2915" y="593481"/>
                </a:cubicBezTo>
                <a:cubicBezTo>
                  <a:pt x="3709" y="680000"/>
                  <a:pt x="-2641" y="629200"/>
                  <a:pt x="6090" y="636344"/>
                </a:cubicBezTo>
                <a:cubicBezTo>
                  <a:pt x="14821" y="643488"/>
                  <a:pt x="52922" y="649573"/>
                  <a:pt x="55303" y="636344"/>
                </a:cubicBezTo>
                <a:cubicBezTo>
                  <a:pt x="57684" y="623115"/>
                  <a:pt x="25140" y="655659"/>
                  <a:pt x="20378" y="556969"/>
                </a:cubicBezTo>
                <a:cubicBezTo>
                  <a:pt x="15616" y="458279"/>
                  <a:pt x="26728" y="104796"/>
                  <a:pt x="23553" y="3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33D8BE11-E809-4F3D-96AF-B9409030A758}"/>
              </a:ext>
            </a:extLst>
          </p:cNvPr>
          <p:cNvSpPr/>
          <p:nvPr/>
        </p:nvSpPr>
        <p:spPr>
          <a:xfrm>
            <a:off x="6351451" y="5967047"/>
            <a:ext cx="51484" cy="751731"/>
          </a:xfrm>
          <a:custGeom>
            <a:avLst/>
            <a:gdLst>
              <a:gd name="connsiteX0" fmla="*/ 36649 w 51484"/>
              <a:gd name="connsiteY0" fmla="*/ 366 h 751731"/>
              <a:gd name="connsiteX1" fmla="*/ 137 w 51484"/>
              <a:gd name="connsiteY1" fmla="*/ 70216 h 751731"/>
              <a:gd name="connsiteX2" fmla="*/ 23949 w 51484"/>
              <a:gd name="connsiteY2" fmla="*/ 436928 h 751731"/>
              <a:gd name="connsiteX3" fmla="*/ 17599 w 51484"/>
              <a:gd name="connsiteY3" fmla="*/ 549641 h 751731"/>
              <a:gd name="connsiteX4" fmla="*/ 46174 w 51484"/>
              <a:gd name="connsiteY4" fmla="*/ 751253 h 751731"/>
              <a:gd name="connsiteX5" fmla="*/ 49349 w 51484"/>
              <a:gd name="connsiteY5" fmla="*/ 487728 h 751731"/>
              <a:gd name="connsiteX6" fmla="*/ 22362 w 51484"/>
              <a:gd name="connsiteY6" fmla="*/ 78153 h 751731"/>
              <a:gd name="connsiteX7" fmla="*/ 36649 w 51484"/>
              <a:gd name="connsiteY7" fmla="*/ 366 h 75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84" h="751731">
                <a:moveTo>
                  <a:pt x="36649" y="366"/>
                </a:moveTo>
                <a:cubicBezTo>
                  <a:pt x="32945" y="-957"/>
                  <a:pt x="2254" y="-2544"/>
                  <a:pt x="137" y="70216"/>
                </a:cubicBezTo>
                <a:cubicBezTo>
                  <a:pt x="-1980" y="142976"/>
                  <a:pt x="21039" y="357024"/>
                  <a:pt x="23949" y="436928"/>
                </a:cubicBezTo>
                <a:cubicBezTo>
                  <a:pt x="26859" y="516832"/>
                  <a:pt x="13895" y="497254"/>
                  <a:pt x="17599" y="549641"/>
                </a:cubicBezTo>
                <a:cubicBezTo>
                  <a:pt x="21303" y="602029"/>
                  <a:pt x="40882" y="761572"/>
                  <a:pt x="46174" y="751253"/>
                </a:cubicBezTo>
                <a:cubicBezTo>
                  <a:pt x="51466" y="740934"/>
                  <a:pt x="53318" y="599911"/>
                  <a:pt x="49349" y="487728"/>
                </a:cubicBezTo>
                <a:cubicBezTo>
                  <a:pt x="45380" y="375545"/>
                  <a:pt x="25801" y="156999"/>
                  <a:pt x="22362" y="78153"/>
                </a:cubicBezTo>
                <a:cubicBezTo>
                  <a:pt x="18923" y="-693"/>
                  <a:pt x="40353" y="1689"/>
                  <a:pt x="36649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7B60EA31-3A6A-4D0A-9DB0-61C62DCBE88C}"/>
              </a:ext>
            </a:extLst>
          </p:cNvPr>
          <p:cNvSpPr/>
          <p:nvPr/>
        </p:nvSpPr>
        <p:spPr>
          <a:xfrm>
            <a:off x="6382625" y="5973116"/>
            <a:ext cx="40596" cy="253155"/>
          </a:xfrm>
          <a:custGeom>
            <a:avLst/>
            <a:gdLst>
              <a:gd name="connsiteX0" fmla="*/ 40400 w 40596"/>
              <a:gd name="connsiteY0" fmla="*/ 647 h 253155"/>
              <a:gd name="connsiteX1" fmla="*/ 713 w 40596"/>
              <a:gd name="connsiteY1" fmla="*/ 78434 h 253155"/>
              <a:gd name="connsiteX2" fmla="*/ 15000 w 40596"/>
              <a:gd name="connsiteY2" fmla="*/ 253059 h 253155"/>
              <a:gd name="connsiteX3" fmla="*/ 16588 w 40596"/>
              <a:gd name="connsiteY3" fmla="*/ 53034 h 253155"/>
              <a:gd name="connsiteX4" fmla="*/ 40400 w 40596"/>
              <a:gd name="connsiteY4" fmla="*/ 647 h 2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6" h="253155">
                <a:moveTo>
                  <a:pt x="40400" y="647"/>
                </a:moveTo>
                <a:cubicBezTo>
                  <a:pt x="37754" y="4880"/>
                  <a:pt x="4946" y="36365"/>
                  <a:pt x="713" y="78434"/>
                </a:cubicBezTo>
                <a:cubicBezTo>
                  <a:pt x="-3520" y="120503"/>
                  <a:pt x="12354" y="257292"/>
                  <a:pt x="15000" y="253059"/>
                </a:cubicBezTo>
                <a:cubicBezTo>
                  <a:pt x="17646" y="248826"/>
                  <a:pt x="15000" y="93251"/>
                  <a:pt x="16588" y="53034"/>
                </a:cubicBezTo>
                <a:cubicBezTo>
                  <a:pt x="18176" y="12817"/>
                  <a:pt x="43046" y="-3586"/>
                  <a:pt x="40400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C5A43A1D-6DCF-4F4D-92FB-F321E6F3A2E3}"/>
              </a:ext>
            </a:extLst>
          </p:cNvPr>
          <p:cNvSpPr/>
          <p:nvPr/>
        </p:nvSpPr>
        <p:spPr>
          <a:xfrm>
            <a:off x="6492875" y="5481638"/>
            <a:ext cx="385160" cy="45435"/>
          </a:xfrm>
          <a:custGeom>
            <a:avLst/>
            <a:gdLst>
              <a:gd name="connsiteX0" fmla="*/ 0 w 385160"/>
              <a:gd name="connsiteY0" fmla="*/ 0 h 45435"/>
              <a:gd name="connsiteX1" fmla="*/ 236538 w 385160"/>
              <a:gd name="connsiteY1" fmla="*/ 33337 h 45435"/>
              <a:gd name="connsiteX2" fmla="*/ 382588 w 385160"/>
              <a:gd name="connsiteY2" fmla="*/ 44450 h 45435"/>
              <a:gd name="connsiteX3" fmla="*/ 115888 w 385160"/>
              <a:gd name="connsiteY3" fmla="*/ 11112 h 45435"/>
              <a:gd name="connsiteX4" fmla="*/ 0 w 385160"/>
              <a:gd name="connsiteY4" fmla="*/ 0 h 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60" h="45435">
                <a:moveTo>
                  <a:pt x="0" y="0"/>
                </a:moveTo>
                <a:lnTo>
                  <a:pt x="236538" y="33337"/>
                </a:lnTo>
                <a:cubicBezTo>
                  <a:pt x="300303" y="40745"/>
                  <a:pt x="402696" y="48154"/>
                  <a:pt x="382588" y="44450"/>
                </a:cubicBezTo>
                <a:cubicBezTo>
                  <a:pt x="362480" y="40746"/>
                  <a:pt x="115888" y="11112"/>
                  <a:pt x="115888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9856337-AFEC-45D4-AA83-707A32484A9F}"/>
              </a:ext>
            </a:extLst>
          </p:cNvPr>
          <p:cNvSpPr/>
          <p:nvPr/>
        </p:nvSpPr>
        <p:spPr>
          <a:xfrm>
            <a:off x="6849236" y="5455851"/>
            <a:ext cx="251657" cy="491744"/>
          </a:xfrm>
          <a:custGeom>
            <a:avLst/>
            <a:gdLst>
              <a:gd name="connsiteX0" fmla="*/ 827 w 251657"/>
              <a:gd name="connsiteY0" fmla="*/ 3562 h 491744"/>
              <a:gd name="connsiteX1" fmla="*/ 118302 w 251657"/>
              <a:gd name="connsiteY1" fmla="*/ 122624 h 491744"/>
              <a:gd name="connsiteX2" fmla="*/ 145289 w 251657"/>
              <a:gd name="connsiteY2" fmla="*/ 251212 h 491744"/>
              <a:gd name="connsiteX3" fmla="*/ 150052 w 251657"/>
              <a:gd name="connsiteY3" fmla="*/ 221049 h 491744"/>
              <a:gd name="connsiteX4" fmla="*/ 215139 w 251657"/>
              <a:gd name="connsiteY4" fmla="*/ 281374 h 491744"/>
              <a:gd name="connsiteX5" fmla="*/ 235777 w 251657"/>
              <a:gd name="connsiteY5" fmla="*/ 322649 h 491744"/>
              <a:gd name="connsiteX6" fmla="*/ 251652 w 251657"/>
              <a:gd name="connsiteY6" fmla="*/ 305187 h 491744"/>
              <a:gd name="connsiteX7" fmla="*/ 234189 w 251657"/>
              <a:gd name="connsiteY7" fmla="*/ 375037 h 491744"/>
              <a:gd name="connsiteX8" fmla="*/ 194502 w 251657"/>
              <a:gd name="connsiteY8" fmla="*/ 371862 h 491744"/>
              <a:gd name="connsiteX9" fmla="*/ 199264 w 251657"/>
              <a:gd name="connsiteY9" fmla="*/ 476637 h 491744"/>
              <a:gd name="connsiteX10" fmla="*/ 134177 w 251657"/>
              <a:gd name="connsiteY10" fmla="*/ 486162 h 491744"/>
              <a:gd name="connsiteX11" fmla="*/ 173864 w 251657"/>
              <a:gd name="connsiteY11" fmla="*/ 429012 h 491744"/>
              <a:gd name="connsiteX12" fmla="*/ 231014 w 251657"/>
              <a:gd name="connsiteY12" fmla="*/ 357574 h 491744"/>
              <a:gd name="connsiteX13" fmla="*/ 231014 w 251657"/>
              <a:gd name="connsiteY13" fmla="*/ 322649 h 491744"/>
              <a:gd name="connsiteX14" fmla="*/ 148464 w 251657"/>
              <a:gd name="connsiteY14" fmla="*/ 211524 h 491744"/>
              <a:gd name="connsiteX15" fmla="*/ 88139 w 251657"/>
              <a:gd name="connsiteY15" fmla="*/ 89287 h 491744"/>
              <a:gd name="connsiteX16" fmla="*/ 65914 w 251657"/>
              <a:gd name="connsiteY16" fmla="*/ 36899 h 491744"/>
              <a:gd name="connsiteX17" fmla="*/ 827 w 251657"/>
              <a:gd name="connsiteY17" fmla="*/ 3562 h 4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1657" h="491744">
                <a:moveTo>
                  <a:pt x="827" y="3562"/>
                </a:moveTo>
                <a:cubicBezTo>
                  <a:pt x="9558" y="17849"/>
                  <a:pt x="94225" y="81349"/>
                  <a:pt x="118302" y="122624"/>
                </a:cubicBezTo>
                <a:cubicBezTo>
                  <a:pt x="142379" y="163899"/>
                  <a:pt x="139997" y="234808"/>
                  <a:pt x="145289" y="251212"/>
                </a:cubicBezTo>
                <a:cubicBezTo>
                  <a:pt x="150581" y="267616"/>
                  <a:pt x="138410" y="216022"/>
                  <a:pt x="150052" y="221049"/>
                </a:cubicBezTo>
                <a:cubicBezTo>
                  <a:pt x="161694" y="226076"/>
                  <a:pt x="200852" y="264441"/>
                  <a:pt x="215139" y="281374"/>
                </a:cubicBezTo>
                <a:cubicBezTo>
                  <a:pt x="229426" y="298307"/>
                  <a:pt x="229692" y="318680"/>
                  <a:pt x="235777" y="322649"/>
                </a:cubicBezTo>
                <a:cubicBezTo>
                  <a:pt x="241862" y="326618"/>
                  <a:pt x="251917" y="296456"/>
                  <a:pt x="251652" y="305187"/>
                </a:cubicBezTo>
                <a:cubicBezTo>
                  <a:pt x="251387" y="313918"/>
                  <a:pt x="243714" y="363925"/>
                  <a:pt x="234189" y="375037"/>
                </a:cubicBezTo>
                <a:cubicBezTo>
                  <a:pt x="224664" y="386150"/>
                  <a:pt x="200323" y="354929"/>
                  <a:pt x="194502" y="371862"/>
                </a:cubicBezTo>
                <a:cubicBezTo>
                  <a:pt x="188681" y="388795"/>
                  <a:pt x="209318" y="457587"/>
                  <a:pt x="199264" y="476637"/>
                </a:cubicBezTo>
                <a:cubicBezTo>
                  <a:pt x="189210" y="495687"/>
                  <a:pt x="138410" y="494099"/>
                  <a:pt x="134177" y="486162"/>
                </a:cubicBezTo>
                <a:cubicBezTo>
                  <a:pt x="129944" y="478225"/>
                  <a:pt x="157725" y="450443"/>
                  <a:pt x="173864" y="429012"/>
                </a:cubicBezTo>
                <a:cubicBezTo>
                  <a:pt x="190003" y="407581"/>
                  <a:pt x="221489" y="375301"/>
                  <a:pt x="231014" y="357574"/>
                </a:cubicBezTo>
                <a:cubicBezTo>
                  <a:pt x="240539" y="339847"/>
                  <a:pt x="244772" y="346991"/>
                  <a:pt x="231014" y="322649"/>
                </a:cubicBezTo>
                <a:cubicBezTo>
                  <a:pt x="217256" y="298307"/>
                  <a:pt x="172276" y="250418"/>
                  <a:pt x="148464" y="211524"/>
                </a:cubicBezTo>
                <a:cubicBezTo>
                  <a:pt x="124652" y="172630"/>
                  <a:pt x="101897" y="118391"/>
                  <a:pt x="88139" y="89287"/>
                </a:cubicBezTo>
                <a:cubicBezTo>
                  <a:pt x="74381" y="60183"/>
                  <a:pt x="76762" y="52245"/>
                  <a:pt x="65914" y="36899"/>
                </a:cubicBezTo>
                <a:cubicBezTo>
                  <a:pt x="55066" y="21553"/>
                  <a:pt x="-7904" y="-10725"/>
                  <a:pt x="827" y="3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A3EA3B11-C254-4D3C-8F18-33DCCF45A368}"/>
              </a:ext>
            </a:extLst>
          </p:cNvPr>
          <p:cNvSpPr/>
          <p:nvPr/>
        </p:nvSpPr>
        <p:spPr>
          <a:xfrm>
            <a:off x="6814947" y="5493890"/>
            <a:ext cx="365316" cy="837484"/>
          </a:xfrm>
          <a:custGeom>
            <a:avLst/>
            <a:gdLst>
              <a:gd name="connsiteX0" fmla="*/ 191 w 365316"/>
              <a:gd name="connsiteY0" fmla="*/ 38548 h 837484"/>
              <a:gd name="connsiteX1" fmla="*/ 66866 w 365316"/>
              <a:gd name="connsiteY1" fmla="*/ 6798 h 837484"/>
              <a:gd name="connsiteX2" fmla="*/ 130366 w 365316"/>
              <a:gd name="connsiteY2" fmla="*/ 195710 h 837484"/>
              <a:gd name="connsiteX3" fmla="*/ 136716 w 365316"/>
              <a:gd name="connsiteY3" fmla="*/ 254448 h 837484"/>
              <a:gd name="connsiteX4" fmla="*/ 151003 w 365316"/>
              <a:gd name="connsiteY4" fmla="*/ 292548 h 837484"/>
              <a:gd name="connsiteX5" fmla="*/ 174816 w 365316"/>
              <a:gd name="connsiteY5" fmla="*/ 378273 h 837484"/>
              <a:gd name="connsiteX6" fmla="*/ 182753 w 365316"/>
              <a:gd name="connsiteY6" fmla="*/ 508448 h 837484"/>
              <a:gd name="connsiteX7" fmla="*/ 184341 w 365316"/>
              <a:gd name="connsiteY7" fmla="*/ 583060 h 837484"/>
              <a:gd name="connsiteX8" fmla="*/ 365316 w 365316"/>
              <a:gd name="connsiteY8" fmla="*/ 837060 h 837484"/>
              <a:gd name="connsiteX9" fmla="*/ 182753 w 365316"/>
              <a:gd name="connsiteY9" fmla="*/ 516385 h 837484"/>
              <a:gd name="connsiteX10" fmla="*/ 130366 w 365316"/>
              <a:gd name="connsiteY10" fmla="*/ 136973 h 837484"/>
              <a:gd name="connsiteX11" fmla="*/ 49403 w 365316"/>
              <a:gd name="connsiteY11" fmla="*/ 6798 h 837484"/>
              <a:gd name="connsiteX12" fmla="*/ 191 w 365316"/>
              <a:gd name="connsiteY12" fmla="*/ 38548 h 8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316" h="837484">
                <a:moveTo>
                  <a:pt x="191" y="38548"/>
                </a:moveTo>
                <a:cubicBezTo>
                  <a:pt x="3101" y="38548"/>
                  <a:pt x="45170" y="-19396"/>
                  <a:pt x="66866" y="6798"/>
                </a:cubicBezTo>
                <a:cubicBezTo>
                  <a:pt x="88562" y="32992"/>
                  <a:pt x="118724" y="154435"/>
                  <a:pt x="130366" y="195710"/>
                </a:cubicBezTo>
                <a:cubicBezTo>
                  <a:pt x="142008" y="236985"/>
                  <a:pt x="133277" y="238308"/>
                  <a:pt x="136716" y="254448"/>
                </a:cubicBezTo>
                <a:cubicBezTo>
                  <a:pt x="140155" y="270588"/>
                  <a:pt x="144653" y="271911"/>
                  <a:pt x="151003" y="292548"/>
                </a:cubicBezTo>
                <a:cubicBezTo>
                  <a:pt x="157353" y="313185"/>
                  <a:pt x="169524" y="342290"/>
                  <a:pt x="174816" y="378273"/>
                </a:cubicBezTo>
                <a:cubicBezTo>
                  <a:pt x="180108" y="414256"/>
                  <a:pt x="181166" y="474317"/>
                  <a:pt x="182753" y="508448"/>
                </a:cubicBezTo>
                <a:cubicBezTo>
                  <a:pt x="184340" y="542579"/>
                  <a:pt x="153914" y="528291"/>
                  <a:pt x="184341" y="583060"/>
                </a:cubicBezTo>
                <a:cubicBezTo>
                  <a:pt x="214768" y="637829"/>
                  <a:pt x="365581" y="848172"/>
                  <a:pt x="365316" y="837060"/>
                </a:cubicBezTo>
                <a:cubicBezTo>
                  <a:pt x="365051" y="825948"/>
                  <a:pt x="221911" y="633066"/>
                  <a:pt x="182753" y="516385"/>
                </a:cubicBezTo>
                <a:cubicBezTo>
                  <a:pt x="143595" y="399704"/>
                  <a:pt x="152591" y="221904"/>
                  <a:pt x="130366" y="136973"/>
                </a:cubicBezTo>
                <a:cubicBezTo>
                  <a:pt x="108141" y="52042"/>
                  <a:pt x="70570" y="27171"/>
                  <a:pt x="49403" y="6798"/>
                </a:cubicBezTo>
                <a:cubicBezTo>
                  <a:pt x="28236" y="-13575"/>
                  <a:pt x="-2719" y="38548"/>
                  <a:pt x="191" y="38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48CDBF99-C8F9-40E2-BF66-6E627FE4C2F0}"/>
              </a:ext>
            </a:extLst>
          </p:cNvPr>
          <p:cNvSpPr/>
          <p:nvPr/>
        </p:nvSpPr>
        <p:spPr>
          <a:xfrm>
            <a:off x="6809948" y="5441833"/>
            <a:ext cx="357615" cy="58727"/>
          </a:xfrm>
          <a:custGeom>
            <a:avLst/>
            <a:gdLst>
              <a:gd name="connsiteX0" fmla="*/ 357615 w 357615"/>
              <a:gd name="connsiteY0" fmla="*/ 8055 h 58727"/>
              <a:gd name="connsiteX1" fmla="*/ 30590 w 357615"/>
              <a:gd name="connsiteY1" fmla="*/ 117 h 58727"/>
              <a:gd name="connsiteX2" fmla="*/ 67102 w 357615"/>
              <a:gd name="connsiteY2" fmla="*/ 14405 h 58727"/>
              <a:gd name="connsiteX3" fmla="*/ 21065 w 357615"/>
              <a:gd name="connsiteY3" fmla="*/ 46155 h 58727"/>
              <a:gd name="connsiteX4" fmla="*/ 9952 w 357615"/>
              <a:gd name="connsiteY4" fmla="*/ 57267 h 58727"/>
              <a:gd name="connsiteX5" fmla="*/ 32177 w 357615"/>
              <a:gd name="connsiteY5" fmla="*/ 15992 h 58727"/>
              <a:gd name="connsiteX6" fmla="*/ 357615 w 357615"/>
              <a:gd name="connsiteY6" fmla="*/ 8055 h 5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615" h="58727">
                <a:moveTo>
                  <a:pt x="357615" y="8055"/>
                </a:moveTo>
                <a:cubicBezTo>
                  <a:pt x="357351" y="5409"/>
                  <a:pt x="79009" y="-941"/>
                  <a:pt x="30590" y="117"/>
                </a:cubicBezTo>
                <a:cubicBezTo>
                  <a:pt x="-17829" y="1175"/>
                  <a:pt x="68689" y="6732"/>
                  <a:pt x="67102" y="14405"/>
                </a:cubicBezTo>
                <a:cubicBezTo>
                  <a:pt x="65515" y="22078"/>
                  <a:pt x="30590" y="39011"/>
                  <a:pt x="21065" y="46155"/>
                </a:cubicBezTo>
                <a:cubicBezTo>
                  <a:pt x="11540" y="53299"/>
                  <a:pt x="8100" y="62294"/>
                  <a:pt x="9952" y="57267"/>
                </a:cubicBezTo>
                <a:cubicBezTo>
                  <a:pt x="11804" y="52240"/>
                  <a:pt x="-24973" y="20755"/>
                  <a:pt x="32177" y="15992"/>
                </a:cubicBezTo>
                <a:cubicBezTo>
                  <a:pt x="89327" y="11230"/>
                  <a:pt x="357879" y="10701"/>
                  <a:pt x="357615" y="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373C4EAA-59FF-423A-AD72-E39727D6A7A5}"/>
              </a:ext>
            </a:extLst>
          </p:cNvPr>
          <p:cNvSpPr/>
          <p:nvPr/>
        </p:nvSpPr>
        <p:spPr>
          <a:xfrm>
            <a:off x="7167235" y="5407637"/>
            <a:ext cx="710857" cy="947118"/>
          </a:xfrm>
          <a:custGeom>
            <a:avLst/>
            <a:gdLst>
              <a:gd name="connsiteX0" fmla="*/ 8265 w 710857"/>
              <a:gd name="connsiteY0" fmla="*/ 976 h 947118"/>
              <a:gd name="connsiteX1" fmla="*/ 209878 w 710857"/>
              <a:gd name="connsiteY1" fmla="*/ 99401 h 947118"/>
              <a:gd name="connsiteX2" fmla="*/ 482928 w 710857"/>
              <a:gd name="connsiteY2" fmla="*/ 245451 h 947118"/>
              <a:gd name="connsiteX3" fmla="*/ 644853 w 710857"/>
              <a:gd name="connsiteY3" fmla="*/ 585176 h 947118"/>
              <a:gd name="connsiteX4" fmla="*/ 708353 w 710857"/>
              <a:gd name="connsiteY4" fmla="*/ 945538 h 947118"/>
              <a:gd name="connsiteX5" fmla="*/ 676603 w 710857"/>
              <a:gd name="connsiteY5" fmla="*/ 697888 h 947118"/>
              <a:gd name="connsiteX6" fmla="*/ 486103 w 710857"/>
              <a:gd name="connsiteY6" fmla="*/ 262913 h 947118"/>
              <a:gd name="connsiteX7" fmla="*/ 84465 w 710857"/>
              <a:gd name="connsiteY7" fmla="*/ 61301 h 947118"/>
              <a:gd name="connsiteX8" fmla="*/ 8265 w 710857"/>
              <a:gd name="connsiteY8" fmla="*/ 976 h 94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857" h="947118">
                <a:moveTo>
                  <a:pt x="8265" y="976"/>
                </a:moveTo>
                <a:cubicBezTo>
                  <a:pt x="29167" y="7326"/>
                  <a:pt x="209878" y="99401"/>
                  <a:pt x="209878" y="99401"/>
                </a:cubicBezTo>
                <a:cubicBezTo>
                  <a:pt x="288989" y="140147"/>
                  <a:pt x="410432" y="164489"/>
                  <a:pt x="482928" y="245451"/>
                </a:cubicBezTo>
                <a:cubicBezTo>
                  <a:pt x="555424" y="326413"/>
                  <a:pt x="607282" y="468495"/>
                  <a:pt x="644853" y="585176"/>
                </a:cubicBezTo>
                <a:cubicBezTo>
                  <a:pt x="682424" y="701857"/>
                  <a:pt x="703061" y="926753"/>
                  <a:pt x="708353" y="945538"/>
                </a:cubicBezTo>
                <a:cubicBezTo>
                  <a:pt x="713645" y="964323"/>
                  <a:pt x="713645" y="811659"/>
                  <a:pt x="676603" y="697888"/>
                </a:cubicBezTo>
                <a:cubicBezTo>
                  <a:pt x="639561" y="584117"/>
                  <a:pt x="584793" y="369011"/>
                  <a:pt x="486103" y="262913"/>
                </a:cubicBezTo>
                <a:cubicBezTo>
                  <a:pt x="387413" y="156815"/>
                  <a:pt x="165163" y="102840"/>
                  <a:pt x="84465" y="61301"/>
                </a:cubicBezTo>
                <a:cubicBezTo>
                  <a:pt x="3767" y="19762"/>
                  <a:pt x="-12637" y="-5374"/>
                  <a:pt x="8265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7E7CAD63-F7A2-4F10-8C1E-99442EE83944}"/>
              </a:ext>
            </a:extLst>
          </p:cNvPr>
          <p:cNvSpPr/>
          <p:nvPr/>
        </p:nvSpPr>
        <p:spPr>
          <a:xfrm>
            <a:off x="7162769" y="5442645"/>
            <a:ext cx="344483" cy="720648"/>
          </a:xfrm>
          <a:custGeom>
            <a:avLst/>
            <a:gdLst>
              <a:gd name="connsiteX0" fmla="*/ 31 w 344483"/>
              <a:gd name="connsiteY0" fmla="*/ 893 h 720648"/>
              <a:gd name="connsiteX1" fmla="*/ 69881 w 344483"/>
              <a:gd name="connsiteY1" fmla="*/ 108843 h 720648"/>
              <a:gd name="connsiteX2" fmla="*/ 76231 w 344483"/>
              <a:gd name="connsiteY2" fmla="*/ 212030 h 720648"/>
              <a:gd name="connsiteX3" fmla="*/ 90519 w 344483"/>
              <a:gd name="connsiteY3" fmla="*/ 337443 h 720648"/>
              <a:gd name="connsiteX4" fmla="*/ 120681 w 344483"/>
              <a:gd name="connsiteY4" fmla="*/ 402530 h 720648"/>
              <a:gd name="connsiteX5" fmla="*/ 217519 w 344483"/>
              <a:gd name="connsiteY5" fmla="*/ 523180 h 720648"/>
              <a:gd name="connsiteX6" fmla="*/ 342931 w 344483"/>
              <a:gd name="connsiteY6" fmla="*/ 720030 h 720648"/>
              <a:gd name="connsiteX7" fmla="*/ 274669 w 344483"/>
              <a:gd name="connsiteY7" fmla="*/ 575568 h 720648"/>
              <a:gd name="connsiteX8" fmla="*/ 90519 w 344483"/>
              <a:gd name="connsiteY8" fmla="*/ 313630 h 720648"/>
              <a:gd name="connsiteX9" fmla="*/ 79406 w 344483"/>
              <a:gd name="connsiteY9" fmla="*/ 72330 h 720648"/>
              <a:gd name="connsiteX10" fmla="*/ 31 w 344483"/>
              <a:gd name="connsiteY10" fmla="*/ 893 h 72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483" h="720648">
                <a:moveTo>
                  <a:pt x="31" y="893"/>
                </a:moveTo>
                <a:cubicBezTo>
                  <a:pt x="-1556" y="6978"/>
                  <a:pt x="57181" y="73654"/>
                  <a:pt x="69881" y="108843"/>
                </a:cubicBezTo>
                <a:cubicBezTo>
                  <a:pt x="82581" y="144032"/>
                  <a:pt x="72791" y="173930"/>
                  <a:pt x="76231" y="212030"/>
                </a:cubicBezTo>
                <a:cubicBezTo>
                  <a:pt x="79671" y="250130"/>
                  <a:pt x="83111" y="305693"/>
                  <a:pt x="90519" y="337443"/>
                </a:cubicBezTo>
                <a:cubicBezTo>
                  <a:pt x="97927" y="369193"/>
                  <a:pt x="99514" y="371574"/>
                  <a:pt x="120681" y="402530"/>
                </a:cubicBezTo>
                <a:cubicBezTo>
                  <a:pt x="141848" y="433486"/>
                  <a:pt x="180477" y="470263"/>
                  <a:pt x="217519" y="523180"/>
                </a:cubicBezTo>
                <a:cubicBezTo>
                  <a:pt x="254561" y="576097"/>
                  <a:pt x="333406" y="711299"/>
                  <a:pt x="342931" y="720030"/>
                </a:cubicBezTo>
                <a:cubicBezTo>
                  <a:pt x="352456" y="728761"/>
                  <a:pt x="316738" y="643301"/>
                  <a:pt x="274669" y="575568"/>
                </a:cubicBezTo>
                <a:cubicBezTo>
                  <a:pt x="232600" y="507835"/>
                  <a:pt x="123063" y="397503"/>
                  <a:pt x="90519" y="313630"/>
                </a:cubicBezTo>
                <a:cubicBezTo>
                  <a:pt x="57975" y="229757"/>
                  <a:pt x="95546" y="124717"/>
                  <a:pt x="79406" y="72330"/>
                </a:cubicBezTo>
                <a:cubicBezTo>
                  <a:pt x="63266" y="19943"/>
                  <a:pt x="1618" y="-5192"/>
                  <a:pt x="31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28B18DFE-7591-40A7-B43F-B1DA81F73C8F}"/>
              </a:ext>
            </a:extLst>
          </p:cNvPr>
          <p:cNvSpPr/>
          <p:nvPr/>
        </p:nvSpPr>
        <p:spPr>
          <a:xfrm>
            <a:off x="7280256" y="5541634"/>
            <a:ext cx="559683" cy="861896"/>
          </a:xfrm>
          <a:custGeom>
            <a:avLst/>
            <a:gdLst>
              <a:gd name="connsiteX0" fmla="*/ 19 w 559683"/>
              <a:gd name="connsiteY0" fmla="*/ 329 h 861896"/>
              <a:gd name="connsiteX1" fmla="*/ 269894 w 559683"/>
              <a:gd name="connsiteY1" fmla="*/ 84466 h 861896"/>
              <a:gd name="connsiteX2" fmla="*/ 428644 w 559683"/>
              <a:gd name="connsiteY2" fmla="*/ 281316 h 861896"/>
              <a:gd name="connsiteX3" fmla="*/ 525482 w 559683"/>
              <a:gd name="connsiteY3" fmla="*/ 651204 h 861896"/>
              <a:gd name="connsiteX4" fmla="*/ 557232 w 559683"/>
              <a:gd name="connsiteY4" fmla="*/ 852816 h 861896"/>
              <a:gd name="connsiteX5" fmla="*/ 468332 w 559683"/>
              <a:gd name="connsiteY5" fmla="*/ 362279 h 861896"/>
              <a:gd name="connsiteX6" fmla="*/ 257194 w 559683"/>
              <a:gd name="connsiteY6" fmla="*/ 68591 h 861896"/>
              <a:gd name="connsiteX7" fmla="*/ 19 w 559683"/>
              <a:gd name="connsiteY7" fmla="*/ 329 h 86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683" h="861896">
                <a:moveTo>
                  <a:pt x="19" y="329"/>
                </a:moveTo>
                <a:cubicBezTo>
                  <a:pt x="2136" y="2975"/>
                  <a:pt x="198457" y="37635"/>
                  <a:pt x="269894" y="84466"/>
                </a:cubicBezTo>
                <a:cubicBezTo>
                  <a:pt x="341331" y="131297"/>
                  <a:pt x="386046" y="186860"/>
                  <a:pt x="428644" y="281316"/>
                </a:cubicBezTo>
                <a:cubicBezTo>
                  <a:pt x="471242" y="375772"/>
                  <a:pt x="504051" y="555954"/>
                  <a:pt x="525482" y="651204"/>
                </a:cubicBezTo>
                <a:cubicBezTo>
                  <a:pt x="546913" y="746454"/>
                  <a:pt x="566757" y="900970"/>
                  <a:pt x="557232" y="852816"/>
                </a:cubicBezTo>
                <a:cubicBezTo>
                  <a:pt x="547707" y="804662"/>
                  <a:pt x="518338" y="492983"/>
                  <a:pt x="468332" y="362279"/>
                </a:cubicBezTo>
                <a:cubicBezTo>
                  <a:pt x="418326" y="231575"/>
                  <a:pt x="341860" y="127064"/>
                  <a:pt x="257194" y="68591"/>
                </a:cubicBezTo>
                <a:cubicBezTo>
                  <a:pt x="172528" y="10118"/>
                  <a:pt x="-2098" y="-2317"/>
                  <a:pt x="19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60FB0882-7F94-4312-AA2E-E9B4185B5AC1}"/>
              </a:ext>
            </a:extLst>
          </p:cNvPr>
          <p:cNvSpPr/>
          <p:nvPr/>
        </p:nvSpPr>
        <p:spPr>
          <a:xfrm>
            <a:off x="7263235" y="5569542"/>
            <a:ext cx="330481" cy="603182"/>
          </a:xfrm>
          <a:custGeom>
            <a:avLst/>
            <a:gdLst>
              <a:gd name="connsiteX0" fmla="*/ 329778 w 330481"/>
              <a:gd name="connsiteY0" fmla="*/ 110533 h 603182"/>
              <a:gd name="connsiteX1" fmla="*/ 105940 w 330481"/>
              <a:gd name="connsiteY1" fmla="*/ 12108 h 603182"/>
              <a:gd name="connsiteX2" fmla="*/ 4340 w 330481"/>
              <a:gd name="connsiteY2" fmla="*/ 7346 h 603182"/>
              <a:gd name="connsiteX3" fmla="*/ 20215 w 330481"/>
              <a:gd name="connsiteY3" fmla="*/ 64496 h 603182"/>
              <a:gd name="connsiteX4" fmla="*/ 34503 w 330481"/>
              <a:gd name="connsiteY4" fmla="*/ 208958 h 603182"/>
              <a:gd name="connsiteX5" fmla="*/ 99590 w 330481"/>
              <a:gd name="connsiteY5" fmla="*/ 316908 h 603182"/>
              <a:gd name="connsiteX6" fmla="*/ 285328 w 330481"/>
              <a:gd name="connsiteY6" fmla="*/ 597896 h 603182"/>
              <a:gd name="connsiteX7" fmla="*/ 231353 w 330481"/>
              <a:gd name="connsiteY7" fmla="*/ 477246 h 603182"/>
              <a:gd name="connsiteX8" fmla="*/ 47203 w 330481"/>
              <a:gd name="connsiteY8" fmla="*/ 193083 h 603182"/>
              <a:gd name="connsiteX9" fmla="*/ 20215 w 330481"/>
              <a:gd name="connsiteY9" fmla="*/ 13696 h 603182"/>
              <a:gd name="connsiteX10" fmla="*/ 171028 w 330481"/>
              <a:gd name="connsiteY10" fmla="*/ 50208 h 603182"/>
              <a:gd name="connsiteX11" fmla="*/ 329778 w 330481"/>
              <a:gd name="connsiteY11" fmla="*/ 110533 h 60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81" h="603182">
                <a:moveTo>
                  <a:pt x="329778" y="110533"/>
                </a:moveTo>
                <a:cubicBezTo>
                  <a:pt x="318930" y="104183"/>
                  <a:pt x="160180" y="29306"/>
                  <a:pt x="105940" y="12108"/>
                </a:cubicBezTo>
                <a:cubicBezTo>
                  <a:pt x="51700" y="-5090"/>
                  <a:pt x="18627" y="-1385"/>
                  <a:pt x="4340" y="7346"/>
                </a:cubicBezTo>
                <a:cubicBezTo>
                  <a:pt x="-9947" y="16077"/>
                  <a:pt x="15188" y="30894"/>
                  <a:pt x="20215" y="64496"/>
                </a:cubicBezTo>
                <a:cubicBezTo>
                  <a:pt x="25242" y="98098"/>
                  <a:pt x="21274" y="166889"/>
                  <a:pt x="34503" y="208958"/>
                </a:cubicBezTo>
                <a:cubicBezTo>
                  <a:pt x="47732" y="251027"/>
                  <a:pt x="57786" y="252085"/>
                  <a:pt x="99590" y="316908"/>
                </a:cubicBezTo>
                <a:cubicBezTo>
                  <a:pt x="141394" y="381731"/>
                  <a:pt x="263367" y="571173"/>
                  <a:pt x="285328" y="597896"/>
                </a:cubicBezTo>
                <a:cubicBezTo>
                  <a:pt x="307289" y="624619"/>
                  <a:pt x="271040" y="544715"/>
                  <a:pt x="231353" y="477246"/>
                </a:cubicBezTo>
                <a:cubicBezTo>
                  <a:pt x="191665" y="409777"/>
                  <a:pt x="82393" y="270341"/>
                  <a:pt x="47203" y="193083"/>
                </a:cubicBezTo>
                <a:cubicBezTo>
                  <a:pt x="12013" y="115825"/>
                  <a:pt x="-422" y="37508"/>
                  <a:pt x="20215" y="13696"/>
                </a:cubicBezTo>
                <a:cubicBezTo>
                  <a:pt x="40852" y="-10116"/>
                  <a:pt x="118905" y="33539"/>
                  <a:pt x="171028" y="50208"/>
                </a:cubicBezTo>
                <a:cubicBezTo>
                  <a:pt x="223151" y="66877"/>
                  <a:pt x="340626" y="116883"/>
                  <a:pt x="329778" y="11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0D541663-1FBE-41CA-881B-98976D60D9ED}"/>
              </a:ext>
            </a:extLst>
          </p:cNvPr>
          <p:cNvSpPr/>
          <p:nvPr/>
        </p:nvSpPr>
        <p:spPr>
          <a:xfrm>
            <a:off x="6532338" y="6098059"/>
            <a:ext cx="235707" cy="238062"/>
          </a:xfrm>
          <a:custGeom>
            <a:avLst/>
            <a:gdLst>
              <a:gd name="connsiteX0" fmla="*/ 225 w 235707"/>
              <a:gd name="connsiteY0" fmla="*/ 1116 h 238062"/>
              <a:gd name="connsiteX1" fmla="*/ 224062 w 235707"/>
              <a:gd name="connsiteY1" fmla="*/ 232891 h 238062"/>
              <a:gd name="connsiteX2" fmla="*/ 182787 w 235707"/>
              <a:gd name="connsiteY2" fmla="*/ 148754 h 238062"/>
              <a:gd name="connsiteX3" fmla="*/ 225 w 235707"/>
              <a:gd name="connsiteY3" fmla="*/ 1116 h 23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07" h="238062">
                <a:moveTo>
                  <a:pt x="225" y="1116"/>
                </a:moveTo>
                <a:cubicBezTo>
                  <a:pt x="7104" y="15139"/>
                  <a:pt x="193635" y="208285"/>
                  <a:pt x="224062" y="232891"/>
                </a:cubicBezTo>
                <a:cubicBezTo>
                  <a:pt x="254489" y="257497"/>
                  <a:pt x="219829" y="188442"/>
                  <a:pt x="182787" y="148754"/>
                </a:cubicBezTo>
                <a:cubicBezTo>
                  <a:pt x="145745" y="109067"/>
                  <a:pt x="-6654" y="-12907"/>
                  <a:pt x="225" y="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6F6DDEDE-3565-480C-9B77-E4C47CDAFAD3}"/>
              </a:ext>
            </a:extLst>
          </p:cNvPr>
          <p:cNvSpPr/>
          <p:nvPr/>
        </p:nvSpPr>
        <p:spPr>
          <a:xfrm>
            <a:off x="6546792" y="6033974"/>
            <a:ext cx="258893" cy="303336"/>
          </a:xfrm>
          <a:custGeom>
            <a:avLst/>
            <a:gdLst>
              <a:gd name="connsiteX0" fmla="*/ 58 w 258893"/>
              <a:gd name="connsiteY0" fmla="*/ 114 h 303336"/>
              <a:gd name="connsiteX1" fmla="*/ 128646 w 258893"/>
              <a:gd name="connsiteY1" fmla="*/ 74726 h 303336"/>
              <a:gd name="connsiteX2" fmla="*/ 258821 w 258893"/>
              <a:gd name="connsiteY2" fmla="*/ 303326 h 303336"/>
              <a:gd name="connsiteX3" fmla="*/ 144521 w 258893"/>
              <a:gd name="connsiteY3" fmla="*/ 65201 h 303336"/>
              <a:gd name="connsiteX4" fmla="*/ 58 w 258893"/>
              <a:gd name="connsiteY4" fmla="*/ 114 h 3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893" h="303336">
                <a:moveTo>
                  <a:pt x="58" y="114"/>
                </a:moveTo>
                <a:cubicBezTo>
                  <a:pt x="-2588" y="1702"/>
                  <a:pt x="85519" y="24191"/>
                  <a:pt x="128646" y="74726"/>
                </a:cubicBezTo>
                <a:cubicBezTo>
                  <a:pt x="171773" y="125261"/>
                  <a:pt x="256175" y="304914"/>
                  <a:pt x="258821" y="303326"/>
                </a:cubicBezTo>
                <a:cubicBezTo>
                  <a:pt x="261467" y="301739"/>
                  <a:pt x="190823" y="117324"/>
                  <a:pt x="144521" y="65201"/>
                </a:cubicBezTo>
                <a:cubicBezTo>
                  <a:pt x="98219" y="13078"/>
                  <a:pt x="2704" y="-1474"/>
                  <a:pt x="58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F5AA575B-3DCA-44D4-8D70-9F432B44C180}"/>
              </a:ext>
            </a:extLst>
          </p:cNvPr>
          <p:cNvSpPr/>
          <p:nvPr/>
        </p:nvSpPr>
        <p:spPr>
          <a:xfrm>
            <a:off x="6547062" y="6029996"/>
            <a:ext cx="323503" cy="293719"/>
          </a:xfrm>
          <a:custGeom>
            <a:avLst/>
            <a:gdLst>
              <a:gd name="connsiteX0" fmla="*/ 1376 w 323503"/>
              <a:gd name="connsiteY0" fmla="*/ 7267 h 293719"/>
              <a:gd name="connsiteX1" fmla="*/ 152188 w 323503"/>
              <a:gd name="connsiteY1" fmla="*/ 40604 h 293719"/>
              <a:gd name="connsiteX2" fmla="*/ 320463 w 323503"/>
              <a:gd name="connsiteY2" fmla="*/ 293017 h 293719"/>
              <a:gd name="connsiteX3" fmla="*/ 242676 w 323503"/>
              <a:gd name="connsiteY3" fmla="*/ 112042 h 293719"/>
              <a:gd name="connsiteX4" fmla="*/ 1376 w 323503"/>
              <a:gd name="connsiteY4" fmla="*/ 7267 h 2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03" h="293719">
                <a:moveTo>
                  <a:pt x="1376" y="7267"/>
                </a:moveTo>
                <a:cubicBezTo>
                  <a:pt x="-13705" y="-4639"/>
                  <a:pt x="99007" y="-7021"/>
                  <a:pt x="152188" y="40604"/>
                </a:cubicBezTo>
                <a:cubicBezTo>
                  <a:pt x="205369" y="88229"/>
                  <a:pt x="305382" y="281111"/>
                  <a:pt x="320463" y="293017"/>
                </a:cubicBezTo>
                <a:cubicBezTo>
                  <a:pt x="335544" y="304923"/>
                  <a:pt x="292153" y="162313"/>
                  <a:pt x="242676" y="112042"/>
                </a:cubicBezTo>
                <a:cubicBezTo>
                  <a:pt x="193199" y="61771"/>
                  <a:pt x="16457" y="19173"/>
                  <a:pt x="1376" y="7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: 図形 2209">
            <a:extLst>
              <a:ext uri="{FF2B5EF4-FFF2-40B4-BE49-F238E27FC236}">
                <a16:creationId xmlns:a16="http://schemas.microsoft.com/office/drawing/2014/main" id="{2D99D6DC-5CC0-410D-8C66-C229C7B6867F}"/>
              </a:ext>
            </a:extLst>
          </p:cNvPr>
          <p:cNvSpPr/>
          <p:nvPr/>
        </p:nvSpPr>
        <p:spPr>
          <a:xfrm>
            <a:off x="6490370" y="6091879"/>
            <a:ext cx="321732" cy="480509"/>
          </a:xfrm>
          <a:custGeom>
            <a:avLst/>
            <a:gdLst>
              <a:gd name="connsiteX0" fmla="*/ 918 w 321732"/>
              <a:gd name="connsiteY0" fmla="*/ 2534 h 480509"/>
              <a:gd name="connsiteX1" fmla="*/ 269205 w 321732"/>
              <a:gd name="connsiteY1" fmla="*/ 370834 h 480509"/>
              <a:gd name="connsiteX2" fmla="*/ 308893 w 321732"/>
              <a:gd name="connsiteY2" fmla="*/ 480371 h 480509"/>
              <a:gd name="connsiteX3" fmla="*/ 321593 w 321732"/>
              <a:gd name="connsiteY3" fmla="*/ 393059 h 480509"/>
              <a:gd name="connsiteX4" fmla="*/ 302543 w 321732"/>
              <a:gd name="connsiteY4" fmla="*/ 362896 h 480509"/>
              <a:gd name="connsiteX5" fmla="*/ 185068 w 321732"/>
              <a:gd name="connsiteY5" fmla="*/ 215259 h 480509"/>
              <a:gd name="connsiteX6" fmla="*/ 918 w 321732"/>
              <a:gd name="connsiteY6" fmla="*/ 2534 h 4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732" h="480509">
                <a:moveTo>
                  <a:pt x="918" y="2534"/>
                </a:moveTo>
                <a:cubicBezTo>
                  <a:pt x="14941" y="28463"/>
                  <a:pt x="217876" y="291195"/>
                  <a:pt x="269205" y="370834"/>
                </a:cubicBezTo>
                <a:cubicBezTo>
                  <a:pt x="320534" y="450474"/>
                  <a:pt x="300162" y="476667"/>
                  <a:pt x="308893" y="480371"/>
                </a:cubicBezTo>
                <a:cubicBezTo>
                  <a:pt x="317624" y="484075"/>
                  <a:pt x="322651" y="412638"/>
                  <a:pt x="321593" y="393059"/>
                </a:cubicBezTo>
                <a:cubicBezTo>
                  <a:pt x="320535" y="373480"/>
                  <a:pt x="325297" y="392529"/>
                  <a:pt x="302543" y="362896"/>
                </a:cubicBezTo>
                <a:cubicBezTo>
                  <a:pt x="279789" y="333263"/>
                  <a:pt x="232693" y="273732"/>
                  <a:pt x="185068" y="215259"/>
                </a:cubicBezTo>
                <a:cubicBezTo>
                  <a:pt x="137443" y="156786"/>
                  <a:pt x="-13105" y="-23395"/>
                  <a:pt x="918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4C7A329D-81B0-4083-96D8-5F68FAFB1ED9}"/>
              </a:ext>
            </a:extLst>
          </p:cNvPr>
          <p:cNvSpPr/>
          <p:nvPr/>
        </p:nvSpPr>
        <p:spPr>
          <a:xfrm>
            <a:off x="6103863" y="5414305"/>
            <a:ext cx="312008" cy="42515"/>
          </a:xfrm>
          <a:custGeom>
            <a:avLst/>
            <a:gdLst>
              <a:gd name="connsiteX0" fmla="*/ 604 w 312008"/>
              <a:gd name="connsiteY0" fmla="*/ 128 h 42515"/>
              <a:gd name="connsiteX1" fmla="*/ 301170 w 312008"/>
              <a:gd name="connsiteY1" fmla="*/ 29762 h 42515"/>
              <a:gd name="connsiteX2" fmla="*/ 224970 w 312008"/>
              <a:gd name="connsiteY2" fmla="*/ 42462 h 42515"/>
              <a:gd name="connsiteX3" fmla="*/ 604 w 312008"/>
              <a:gd name="connsiteY3" fmla="*/ 128 h 4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08" h="42515">
                <a:moveTo>
                  <a:pt x="604" y="128"/>
                </a:moveTo>
                <a:cubicBezTo>
                  <a:pt x="13304" y="-1989"/>
                  <a:pt x="263776" y="22706"/>
                  <a:pt x="301170" y="29762"/>
                </a:cubicBezTo>
                <a:cubicBezTo>
                  <a:pt x="338564" y="36818"/>
                  <a:pt x="270831" y="43168"/>
                  <a:pt x="224970" y="42462"/>
                </a:cubicBezTo>
                <a:cubicBezTo>
                  <a:pt x="179109" y="41756"/>
                  <a:pt x="-12096" y="2245"/>
                  <a:pt x="60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5B734A0C-6A66-4E40-8242-F1009853A29E}"/>
              </a:ext>
            </a:extLst>
          </p:cNvPr>
          <p:cNvSpPr/>
          <p:nvPr/>
        </p:nvSpPr>
        <p:spPr>
          <a:xfrm>
            <a:off x="6483310" y="5500409"/>
            <a:ext cx="464863" cy="66432"/>
          </a:xfrm>
          <a:custGeom>
            <a:avLst/>
            <a:gdLst>
              <a:gd name="connsiteX0" fmla="*/ 2157 w 464863"/>
              <a:gd name="connsiteY0" fmla="*/ 11391 h 66432"/>
              <a:gd name="connsiteX1" fmla="*/ 455123 w 464863"/>
              <a:gd name="connsiteY1" fmla="*/ 66424 h 66432"/>
              <a:gd name="connsiteX2" fmla="*/ 290023 w 464863"/>
              <a:gd name="connsiteY2" fmla="*/ 7158 h 66432"/>
              <a:gd name="connsiteX3" fmla="*/ 2157 w 464863"/>
              <a:gd name="connsiteY3" fmla="*/ 11391 h 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66432">
                <a:moveTo>
                  <a:pt x="2157" y="11391"/>
                </a:moveTo>
                <a:cubicBezTo>
                  <a:pt x="29673" y="21269"/>
                  <a:pt x="407145" y="67129"/>
                  <a:pt x="455123" y="66424"/>
                </a:cubicBezTo>
                <a:cubicBezTo>
                  <a:pt x="503101" y="65719"/>
                  <a:pt x="361990" y="20563"/>
                  <a:pt x="290023" y="7158"/>
                </a:cubicBezTo>
                <a:cubicBezTo>
                  <a:pt x="218056" y="-6247"/>
                  <a:pt x="-25359" y="1513"/>
                  <a:pt x="2157" y="1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28B19BFE-A3EE-4078-9F95-9F631435F12A}"/>
              </a:ext>
            </a:extLst>
          </p:cNvPr>
          <p:cNvSpPr/>
          <p:nvPr/>
        </p:nvSpPr>
        <p:spPr>
          <a:xfrm>
            <a:off x="3881331" y="3322589"/>
            <a:ext cx="60483" cy="61961"/>
          </a:xfrm>
          <a:custGeom>
            <a:avLst/>
            <a:gdLst>
              <a:gd name="connsiteX0" fmla="*/ 11219 w 60483"/>
              <a:gd name="connsiteY0" fmla="*/ 49 h 61961"/>
              <a:gd name="connsiteX1" fmla="*/ 60432 w 60483"/>
              <a:gd name="connsiteY1" fmla="*/ 50849 h 61961"/>
              <a:gd name="connsiteX2" fmla="*/ 107 w 60483"/>
              <a:gd name="connsiteY2" fmla="*/ 61961 h 61961"/>
              <a:gd name="connsiteX3" fmla="*/ 44557 w 60483"/>
              <a:gd name="connsiteY3" fmla="*/ 50849 h 61961"/>
              <a:gd name="connsiteX4" fmla="*/ 44557 w 60483"/>
              <a:gd name="connsiteY4" fmla="*/ 41324 h 61961"/>
              <a:gd name="connsiteX5" fmla="*/ 11219 w 60483"/>
              <a:gd name="connsiteY5" fmla="*/ 49 h 6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" h="61961">
                <a:moveTo>
                  <a:pt x="11219" y="49"/>
                </a:moveTo>
                <a:cubicBezTo>
                  <a:pt x="13865" y="1637"/>
                  <a:pt x="62284" y="40531"/>
                  <a:pt x="60432" y="50849"/>
                </a:cubicBezTo>
                <a:cubicBezTo>
                  <a:pt x="58580" y="61167"/>
                  <a:pt x="2753" y="61961"/>
                  <a:pt x="107" y="61961"/>
                </a:cubicBezTo>
                <a:cubicBezTo>
                  <a:pt x="-2539" y="61961"/>
                  <a:pt x="44557" y="50849"/>
                  <a:pt x="44557" y="50849"/>
                </a:cubicBezTo>
                <a:cubicBezTo>
                  <a:pt x="51965" y="47410"/>
                  <a:pt x="47468" y="47145"/>
                  <a:pt x="44557" y="41324"/>
                </a:cubicBezTo>
                <a:cubicBezTo>
                  <a:pt x="41647" y="35503"/>
                  <a:pt x="8573" y="-1539"/>
                  <a:pt x="1121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AAE1FD51-6C1E-4C87-8127-86D96514DFA4}"/>
              </a:ext>
            </a:extLst>
          </p:cNvPr>
          <p:cNvSpPr/>
          <p:nvPr/>
        </p:nvSpPr>
        <p:spPr>
          <a:xfrm>
            <a:off x="3268219" y="3346051"/>
            <a:ext cx="137138" cy="187789"/>
          </a:xfrm>
          <a:custGeom>
            <a:avLst/>
            <a:gdLst>
              <a:gd name="connsiteX0" fmla="*/ 136969 w 137138"/>
              <a:gd name="connsiteY0" fmla="*/ 187724 h 187789"/>
              <a:gd name="connsiteX1" fmla="*/ 76644 w 137138"/>
              <a:gd name="connsiteY1" fmla="*/ 105174 h 187789"/>
              <a:gd name="connsiteX2" fmla="*/ 9969 w 137138"/>
              <a:gd name="connsiteY2" fmla="*/ 1987 h 187789"/>
              <a:gd name="connsiteX3" fmla="*/ 5206 w 137138"/>
              <a:gd name="connsiteY3" fmla="*/ 43262 h 187789"/>
              <a:gd name="connsiteX4" fmla="*/ 57594 w 137138"/>
              <a:gd name="connsiteY4" fmla="*/ 117874 h 187789"/>
              <a:gd name="connsiteX5" fmla="*/ 136969 w 137138"/>
              <a:gd name="connsiteY5" fmla="*/ 187724 h 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38" h="187789">
                <a:moveTo>
                  <a:pt x="136969" y="187724"/>
                </a:moveTo>
                <a:cubicBezTo>
                  <a:pt x="140144" y="185607"/>
                  <a:pt x="97811" y="136130"/>
                  <a:pt x="76644" y="105174"/>
                </a:cubicBezTo>
                <a:cubicBezTo>
                  <a:pt x="55477" y="74218"/>
                  <a:pt x="21875" y="12306"/>
                  <a:pt x="9969" y="1987"/>
                </a:cubicBezTo>
                <a:cubicBezTo>
                  <a:pt x="-1937" y="-8332"/>
                  <a:pt x="-2732" y="23947"/>
                  <a:pt x="5206" y="43262"/>
                </a:cubicBezTo>
                <a:cubicBezTo>
                  <a:pt x="13143" y="62576"/>
                  <a:pt x="43042" y="95384"/>
                  <a:pt x="57594" y="117874"/>
                </a:cubicBezTo>
                <a:cubicBezTo>
                  <a:pt x="72146" y="140364"/>
                  <a:pt x="133794" y="189841"/>
                  <a:pt x="136969" y="187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D98D1528-6458-4AB1-BD5F-26039DA1293B}"/>
              </a:ext>
            </a:extLst>
          </p:cNvPr>
          <p:cNvSpPr/>
          <p:nvPr/>
        </p:nvSpPr>
        <p:spPr>
          <a:xfrm>
            <a:off x="3228836" y="3366704"/>
            <a:ext cx="59869" cy="474813"/>
          </a:xfrm>
          <a:custGeom>
            <a:avLst/>
            <a:gdLst>
              <a:gd name="connsiteX0" fmla="*/ 43002 w 59869"/>
              <a:gd name="connsiteY0" fmla="*/ 384 h 474813"/>
              <a:gd name="connsiteX1" fmla="*/ 20777 w 59869"/>
              <a:gd name="connsiteY1" fmla="*/ 94046 h 474813"/>
              <a:gd name="connsiteX2" fmla="*/ 25539 w 59869"/>
              <a:gd name="connsiteY2" fmla="*/ 260734 h 474813"/>
              <a:gd name="connsiteX3" fmla="*/ 50939 w 59869"/>
              <a:gd name="connsiteY3" fmla="*/ 340109 h 474813"/>
              <a:gd name="connsiteX4" fmla="*/ 58877 w 59869"/>
              <a:gd name="connsiteY4" fmla="*/ 448059 h 474813"/>
              <a:gd name="connsiteX5" fmla="*/ 58877 w 59869"/>
              <a:gd name="connsiteY5" fmla="*/ 467109 h 474813"/>
              <a:gd name="connsiteX6" fmla="*/ 50939 w 59869"/>
              <a:gd name="connsiteY6" fmla="*/ 341696 h 474813"/>
              <a:gd name="connsiteX7" fmla="*/ 4902 w 59869"/>
              <a:gd name="connsiteY7" fmla="*/ 235334 h 474813"/>
              <a:gd name="connsiteX8" fmla="*/ 4902 w 59869"/>
              <a:gd name="connsiteY8" fmla="*/ 127384 h 474813"/>
              <a:gd name="connsiteX9" fmla="*/ 43002 w 59869"/>
              <a:gd name="connsiteY9" fmla="*/ 384 h 4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9" h="474813">
                <a:moveTo>
                  <a:pt x="43002" y="384"/>
                </a:moveTo>
                <a:cubicBezTo>
                  <a:pt x="45648" y="-5172"/>
                  <a:pt x="23687" y="50654"/>
                  <a:pt x="20777" y="94046"/>
                </a:cubicBezTo>
                <a:cubicBezTo>
                  <a:pt x="17867" y="137438"/>
                  <a:pt x="20512" y="219723"/>
                  <a:pt x="25539" y="260734"/>
                </a:cubicBezTo>
                <a:cubicBezTo>
                  <a:pt x="30566" y="301745"/>
                  <a:pt x="45383" y="308888"/>
                  <a:pt x="50939" y="340109"/>
                </a:cubicBezTo>
                <a:cubicBezTo>
                  <a:pt x="56495" y="371330"/>
                  <a:pt x="57554" y="426892"/>
                  <a:pt x="58877" y="448059"/>
                </a:cubicBezTo>
                <a:cubicBezTo>
                  <a:pt x="60200" y="469226"/>
                  <a:pt x="60200" y="484836"/>
                  <a:pt x="58877" y="467109"/>
                </a:cubicBezTo>
                <a:cubicBezTo>
                  <a:pt x="57554" y="449382"/>
                  <a:pt x="59935" y="380325"/>
                  <a:pt x="50939" y="341696"/>
                </a:cubicBezTo>
                <a:cubicBezTo>
                  <a:pt x="41943" y="303067"/>
                  <a:pt x="12575" y="271053"/>
                  <a:pt x="4902" y="235334"/>
                </a:cubicBezTo>
                <a:cubicBezTo>
                  <a:pt x="-2771" y="199615"/>
                  <a:pt x="-390" y="164161"/>
                  <a:pt x="4902" y="127384"/>
                </a:cubicBezTo>
                <a:cubicBezTo>
                  <a:pt x="10194" y="90607"/>
                  <a:pt x="40356" y="5940"/>
                  <a:pt x="43002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CD31217B-5145-45E8-937E-B2D1A29D861E}"/>
              </a:ext>
            </a:extLst>
          </p:cNvPr>
          <p:cNvSpPr/>
          <p:nvPr/>
        </p:nvSpPr>
        <p:spPr>
          <a:xfrm>
            <a:off x="3291955" y="3424127"/>
            <a:ext cx="29114" cy="402378"/>
          </a:xfrm>
          <a:custGeom>
            <a:avLst/>
            <a:gdLst>
              <a:gd name="connsiteX0" fmla="*/ 5283 w 29114"/>
              <a:gd name="connsiteY0" fmla="*/ 111 h 402378"/>
              <a:gd name="connsiteX1" fmla="*/ 29095 w 29114"/>
              <a:gd name="connsiteY1" fmla="*/ 219186 h 402378"/>
              <a:gd name="connsiteX2" fmla="*/ 520 w 29114"/>
              <a:gd name="connsiteY2" fmla="*/ 296973 h 402378"/>
              <a:gd name="connsiteX3" fmla="*/ 11633 w 29114"/>
              <a:gd name="connsiteY3" fmla="*/ 400161 h 402378"/>
              <a:gd name="connsiteX4" fmla="*/ 24333 w 29114"/>
              <a:gd name="connsiteY4" fmla="*/ 192198 h 402378"/>
              <a:gd name="connsiteX5" fmla="*/ 5283 w 29114"/>
              <a:gd name="connsiteY5" fmla="*/ 111 h 40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4" h="402378">
                <a:moveTo>
                  <a:pt x="5283" y="111"/>
                </a:moveTo>
                <a:cubicBezTo>
                  <a:pt x="6077" y="4609"/>
                  <a:pt x="29889" y="169709"/>
                  <a:pt x="29095" y="219186"/>
                </a:cubicBezTo>
                <a:cubicBezTo>
                  <a:pt x="28301" y="268663"/>
                  <a:pt x="3430" y="266811"/>
                  <a:pt x="520" y="296973"/>
                </a:cubicBezTo>
                <a:cubicBezTo>
                  <a:pt x="-2390" y="327136"/>
                  <a:pt x="7664" y="417624"/>
                  <a:pt x="11633" y="400161"/>
                </a:cubicBezTo>
                <a:cubicBezTo>
                  <a:pt x="15602" y="382699"/>
                  <a:pt x="27508" y="256492"/>
                  <a:pt x="24333" y="192198"/>
                </a:cubicBezTo>
                <a:cubicBezTo>
                  <a:pt x="21158" y="127904"/>
                  <a:pt x="4489" y="-4387"/>
                  <a:pt x="528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E8DAB2BC-4AFE-4052-B5FB-294FF72F33FB}"/>
              </a:ext>
            </a:extLst>
          </p:cNvPr>
          <p:cNvSpPr/>
          <p:nvPr/>
        </p:nvSpPr>
        <p:spPr>
          <a:xfrm>
            <a:off x="3352781" y="3591739"/>
            <a:ext cx="69909" cy="276821"/>
          </a:xfrm>
          <a:custGeom>
            <a:avLst/>
            <a:gdLst>
              <a:gd name="connsiteX0" fmla="*/ 69869 w 69909"/>
              <a:gd name="connsiteY0" fmla="*/ 774 h 276821"/>
              <a:gd name="connsiteX1" fmla="*/ 25419 w 69909"/>
              <a:gd name="connsiteY1" fmla="*/ 111899 h 276821"/>
              <a:gd name="connsiteX2" fmla="*/ 66694 w 69909"/>
              <a:gd name="connsiteY2" fmla="*/ 238899 h 276821"/>
              <a:gd name="connsiteX3" fmla="*/ 52407 w 69909"/>
              <a:gd name="connsiteY3" fmla="*/ 275411 h 276821"/>
              <a:gd name="connsiteX4" fmla="*/ 19 w 69909"/>
              <a:gd name="connsiteY4" fmla="*/ 200799 h 276821"/>
              <a:gd name="connsiteX5" fmla="*/ 58757 w 69909"/>
              <a:gd name="connsiteY5" fmla="*/ 240486 h 276821"/>
              <a:gd name="connsiteX6" fmla="*/ 11132 w 69909"/>
              <a:gd name="connsiteY6" fmla="*/ 127774 h 276821"/>
              <a:gd name="connsiteX7" fmla="*/ 15894 w 69909"/>
              <a:gd name="connsiteY7" fmla="*/ 65861 h 276821"/>
              <a:gd name="connsiteX8" fmla="*/ 69869 w 69909"/>
              <a:gd name="connsiteY8" fmla="*/ 774 h 2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09" h="276821">
                <a:moveTo>
                  <a:pt x="69869" y="774"/>
                </a:moveTo>
                <a:cubicBezTo>
                  <a:pt x="71456" y="8447"/>
                  <a:pt x="25948" y="72212"/>
                  <a:pt x="25419" y="111899"/>
                </a:cubicBezTo>
                <a:cubicBezTo>
                  <a:pt x="24890" y="151586"/>
                  <a:pt x="62196" y="211647"/>
                  <a:pt x="66694" y="238899"/>
                </a:cubicBezTo>
                <a:cubicBezTo>
                  <a:pt x="71192" y="266151"/>
                  <a:pt x="63519" y="281761"/>
                  <a:pt x="52407" y="275411"/>
                </a:cubicBezTo>
                <a:cubicBezTo>
                  <a:pt x="41295" y="269061"/>
                  <a:pt x="-1039" y="206620"/>
                  <a:pt x="19" y="200799"/>
                </a:cubicBezTo>
                <a:cubicBezTo>
                  <a:pt x="1077" y="194978"/>
                  <a:pt x="56905" y="252657"/>
                  <a:pt x="58757" y="240486"/>
                </a:cubicBezTo>
                <a:cubicBezTo>
                  <a:pt x="60609" y="228315"/>
                  <a:pt x="18276" y="156878"/>
                  <a:pt x="11132" y="127774"/>
                </a:cubicBezTo>
                <a:cubicBezTo>
                  <a:pt x="3988" y="98670"/>
                  <a:pt x="8221" y="87292"/>
                  <a:pt x="15894" y="65861"/>
                </a:cubicBezTo>
                <a:cubicBezTo>
                  <a:pt x="23567" y="44430"/>
                  <a:pt x="68282" y="-6899"/>
                  <a:pt x="69869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3D9FD1FF-DCED-4690-AA47-9F1634E76146}"/>
              </a:ext>
            </a:extLst>
          </p:cNvPr>
          <p:cNvSpPr/>
          <p:nvPr/>
        </p:nvSpPr>
        <p:spPr>
          <a:xfrm>
            <a:off x="3271817" y="3387648"/>
            <a:ext cx="148888" cy="227344"/>
          </a:xfrm>
          <a:custGeom>
            <a:avLst/>
            <a:gdLst>
              <a:gd name="connsiteX0" fmla="*/ 21 w 148888"/>
              <a:gd name="connsiteY0" fmla="*/ 77 h 227344"/>
              <a:gd name="connsiteX1" fmla="*/ 95271 w 148888"/>
              <a:gd name="connsiteY1" fmla="*/ 169940 h 227344"/>
              <a:gd name="connsiteX2" fmla="*/ 60346 w 148888"/>
              <a:gd name="connsiteY2" fmla="*/ 227090 h 227344"/>
              <a:gd name="connsiteX3" fmla="*/ 147658 w 148888"/>
              <a:gd name="connsiteY3" fmla="*/ 152477 h 227344"/>
              <a:gd name="connsiteX4" fmla="*/ 104796 w 148888"/>
              <a:gd name="connsiteY4" fmla="*/ 147715 h 227344"/>
              <a:gd name="connsiteX5" fmla="*/ 21 w 148888"/>
              <a:gd name="connsiteY5" fmla="*/ 77 h 22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88" h="227344">
                <a:moveTo>
                  <a:pt x="21" y="77"/>
                </a:moveTo>
                <a:cubicBezTo>
                  <a:pt x="-1566" y="3781"/>
                  <a:pt x="85217" y="132105"/>
                  <a:pt x="95271" y="169940"/>
                </a:cubicBezTo>
                <a:cubicBezTo>
                  <a:pt x="105325" y="207776"/>
                  <a:pt x="51615" y="230000"/>
                  <a:pt x="60346" y="227090"/>
                </a:cubicBezTo>
                <a:cubicBezTo>
                  <a:pt x="69077" y="224180"/>
                  <a:pt x="140250" y="165706"/>
                  <a:pt x="147658" y="152477"/>
                </a:cubicBezTo>
                <a:cubicBezTo>
                  <a:pt x="155066" y="139248"/>
                  <a:pt x="127550" y="168882"/>
                  <a:pt x="104796" y="147715"/>
                </a:cubicBezTo>
                <a:cubicBezTo>
                  <a:pt x="82042" y="126548"/>
                  <a:pt x="1608" y="-3627"/>
                  <a:pt x="2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330CC4EB-BE31-4A60-8CD3-A4903ED0A383}"/>
              </a:ext>
            </a:extLst>
          </p:cNvPr>
          <p:cNvSpPr/>
          <p:nvPr/>
        </p:nvSpPr>
        <p:spPr>
          <a:xfrm>
            <a:off x="3306382" y="3841167"/>
            <a:ext cx="122623" cy="124761"/>
          </a:xfrm>
          <a:custGeom>
            <a:avLst/>
            <a:gdLst>
              <a:gd name="connsiteX0" fmla="*/ 381 w 122623"/>
              <a:gd name="connsiteY0" fmla="*/ 583 h 124761"/>
              <a:gd name="connsiteX1" fmla="*/ 44831 w 122623"/>
              <a:gd name="connsiteY1" fmla="*/ 116471 h 124761"/>
              <a:gd name="connsiteX2" fmla="*/ 74993 w 122623"/>
              <a:gd name="connsiteY2" fmla="*/ 106946 h 124761"/>
              <a:gd name="connsiteX3" fmla="*/ 122618 w 122623"/>
              <a:gd name="connsiteY3" fmla="*/ 38683 h 124761"/>
              <a:gd name="connsiteX4" fmla="*/ 71818 w 122623"/>
              <a:gd name="connsiteY4" fmla="*/ 68846 h 124761"/>
              <a:gd name="connsiteX5" fmla="*/ 381 w 122623"/>
              <a:gd name="connsiteY5" fmla="*/ 583 h 12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3" h="124761">
                <a:moveTo>
                  <a:pt x="381" y="583"/>
                </a:moveTo>
                <a:cubicBezTo>
                  <a:pt x="-4117" y="8520"/>
                  <a:pt x="32396" y="98744"/>
                  <a:pt x="44831" y="116471"/>
                </a:cubicBezTo>
                <a:cubicBezTo>
                  <a:pt x="57266" y="134198"/>
                  <a:pt x="62029" y="119911"/>
                  <a:pt x="74993" y="106946"/>
                </a:cubicBezTo>
                <a:cubicBezTo>
                  <a:pt x="87957" y="93981"/>
                  <a:pt x="123147" y="45033"/>
                  <a:pt x="122618" y="38683"/>
                </a:cubicBezTo>
                <a:cubicBezTo>
                  <a:pt x="122089" y="32333"/>
                  <a:pt x="91662" y="69375"/>
                  <a:pt x="71818" y="68846"/>
                </a:cubicBezTo>
                <a:cubicBezTo>
                  <a:pt x="51974" y="68317"/>
                  <a:pt x="4879" y="-7354"/>
                  <a:pt x="381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671BB5D8-3FE1-4FEA-BE3E-A306F1EF2E9D}"/>
              </a:ext>
            </a:extLst>
          </p:cNvPr>
          <p:cNvSpPr/>
          <p:nvPr/>
        </p:nvSpPr>
        <p:spPr>
          <a:xfrm>
            <a:off x="3274629" y="3395663"/>
            <a:ext cx="8909" cy="258242"/>
          </a:xfrm>
          <a:custGeom>
            <a:avLst/>
            <a:gdLst>
              <a:gd name="connsiteX0" fmla="*/ 1971 w 8909"/>
              <a:gd name="connsiteY0" fmla="*/ 0 h 258242"/>
              <a:gd name="connsiteX1" fmla="*/ 384 w 8909"/>
              <a:gd name="connsiteY1" fmla="*/ 223837 h 258242"/>
              <a:gd name="connsiteX2" fmla="*/ 8321 w 8909"/>
              <a:gd name="connsiteY2" fmla="*/ 247650 h 258242"/>
              <a:gd name="connsiteX3" fmla="*/ 8321 w 8909"/>
              <a:gd name="connsiteY3" fmla="*/ 125412 h 258242"/>
              <a:gd name="connsiteX4" fmla="*/ 1971 w 8909"/>
              <a:gd name="connsiteY4" fmla="*/ 0 h 2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9" h="258242">
                <a:moveTo>
                  <a:pt x="1971" y="0"/>
                </a:moveTo>
                <a:cubicBezTo>
                  <a:pt x="648" y="91281"/>
                  <a:pt x="-674" y="182562"/>
                  <a:pt x="384" y="223837"/>
                </a:cubicBezTo>
                <a:cubicBezTo>
                  <a:pt x="1442" y="265112"/>
                  <a:pt x="6998" y="264054"/>
                  <a:pt x="8321" y="247650"/>
                </a:cubicBezTo>
                <a:cubicBezTo>
                  <a:pt x="9644" y="231246"/>
                  <a:pt x="8321" y="125412"/>
                  <a:pt x="8321" y="125412"/>
                </a:cubicBezTo>
                <a:lnTo>
                  <a:pt x="197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EE6D6581-B386-4A1D-A47B-CA596018AFC0}"/>
              </a:ext>
            </a:extLst>
          </p:cNvPr>
          <p:cNvSpPr/>
          <p:nvPr/>
        </p:nvSpPr>
        <p:spPr>
          <a:xfrm>
            <a:off x="5446622" y="3559895"/>
            <a:ext cx="70074" cy="105878"/>
          </a:xfrm>
          <a:custGeom>
            <a:avLst/>
            <a:gdLst>
              <a:gd name="connsiteX0" fmla="*/ 6441 w 70074"/>
              <a:gd name="connsiteY0" fmla="*/ 4043 h 105878"/>
              <a:gd name="connsiteX1" fmla="*/ 54066 w 70074"/>
              <a:gd name="connsiteY1" fmla="*/ 38968 h 105878"/>
              <a:gd name="connsiteX2" fmla="*/ 91 w 70074"/>
              <a:gd name="connsiteY2" fmla="*/ 105643 h 105878"/>
              <a:gd name="connsiteX3" fmla="*/ 69941 w 70074"/>
              <a:gd name="connsiteY3" fmla="*/ 13568 h 105878"/>
              <a:gd name="connsiteX4" fmla="*/ 6441 w 70074"/>
              <a:gd name="connsiteY4" fmla="*/ 4043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4" h="105878">
                <a:moveTo>
                  <a:pt x="6441" y="4043"/>
                </a:moveTo>
                <a:cubicBezTo>
                  <a:pt x="3795" y="8276"/>
                  <a:pt x="55124" y="22035"/>
                  <a:pt x="54066" y="38968"/>
                </a:cubicBezTo>
                <a:cubicBezTo>
                  <a:pt x="53008" y="55901"/>
                  <a:pt x="-2555" y="109876"/>
                  <a:pt x="91" y="105643"/>
                </a:cubicBezTo>
                <a:cubicBezTo>
                  <a:pt x="2737" y="101410"/>
                  <a:pt x="66502" y="32618"/>
                  <a:pt x="69941" y="13568"/>
                </a:cubicBezTo>
                <a:cubicBezTo>
                  <a:pt x="73380" y="-5482"/>
                  <a:pt x="9087" y="-190"/>
                  <a:pt x="6441" y="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8719DBB7-602D-4AAD-A78B-5155DC6510C1}"/>
              </a:ext>
            </a:extLst>
          </p:cNvPr>
          <p:cNvSpPr/>
          <p:nvPr/>
        </p:nvSpPr>
        <p:spPr>
          <a:xfrm>
            <a:off x="5475180" y="3532096"/>
            <a:ext cx="127643" cy="192373"/>
          </a:xfrm>
          <a:custGeom>
            <a:avLst/>
            <a:gdLst>
              <a:gd name="connsiteX0" fmla="*/ 127108 w 127643"/>
              <a:gd name="connsiteY0" fmla="*/ 92 h 192373"/>
              <a:gd name="connsiteX1" fmla="*/ 14395 w 127643"/>
              <a:gd name="connsiteY1" fmla="*/ 122329 h 192373"/>
              <a:gd name="connsiteX2" fmla="*/ 1695 w 127643"/>
              <a:gd name="connsiteY2" fmla="*/ 187417 h 192373"/>
              <a:gd name="connsiteX3" fmla="*/ 15983 w 127643"/>
              <a:gd name="connsiteY3" fmla="*/ 181067 h 192373"/>
              <a:gd name="connsiteX4" fmla="*/ 85833 w 127643"/>
              <a:gd name="connsiteY4" fmla="*/ 127092 h 192373"/>
              <a:gd name="connsiteX5" fmla="*/ 9633 w 127643"/>
              <a:gd name="connsiteY5" fmla="*/ 176304 h 192373"/>
              <a:gd name="connsiteX6" fmla="*/ 54083 w 127643"/>
              <a:gd name="connsiteY6" fmla="*/ 103279 h 192373"/>
              <a:gd name="connsiteX7" fmla="*/ 127108 w 127643"/>
              <a:gd name="connsiteY7" fmla="*/ 92 h 19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43" h="192373">
                <a:moveTo>
                  <a:pt x="127108" y="92"/>
                </a:moveTo>
                <a:cubicBezTo>
                  <a:pt x="120493" y="3267"/>
                  <a:pt x="35297" y="91108"/>
                  <a:pt x="14395" y="122329"/>
                </a:cubicBezTo>
                <a:cubicBezTo>
                  <a:pt x="-6507" y="153550"/>
                  <a:pt x="1430" y="177627"/>
                  <a:pt x="1695" y="187417"/>
                </a:cubicBezTo>
                <a:cubicBezTo>
                  <a:pt x="1960" y="197207"/>
                  <a:pt x="1960" y="191121"/>
                  <a:pt x="15983" y="181067"/>
                </a:cubicBezTo>
                <a:cubicBezTo>
                  <a:pt x="30006" y="171013"/>
                  <a:pt x="86891" y="127886"/>
                  <a:pt x="85833" y="127092"/>
                </a:cubicBezTo>
                <a:cubicBezTo>
                  <a:pt x="84775" y="126298"/>
                  <a:pt x="14925" y="180273"/>
                  <a:pt x="9633" y="176304"/>
                </a:cubicBezTo>
                <a:cubicBezTo>
                  <a:pt x="4341" y="172335"/>
                  <a:pt x="30800" y="130267"/>
                  <a:pt x="54083" y="103279"/>
                </a:cubicBezTo>
                <a:cubicBezTo>
                  <a:pt x="77366" y="76292"/>
                  <a:pt x="133723" y="-3083"/>
                  <a:pt x="12710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92A97930-59F1-4D7E-A925-2EAD48B95963}"/>
              </a:ext>
            </a:extLst>
          </p:cNvPr>
          <p:cNvSpPr/>
          <p:nvPr/>
        </p:nvSpPr>
        <p:spPr>
          <a:xfrm>
            <a:off x="5561167" y="3585963"/>
            <a:ext cx="61801" cy="258640"/>
          </a:xfrm>
          <a:custGeom>
            <a:avLst/>
            <a:gdLst>
              <a:gd name="connsiteX0" fmla="*/ 4608 w 61801"/>
              <a:gd name="connsiteY0" fmla="*/ 200 h 258640"/>
              <a:gd name="connsiteX1" fmla="*/ 4608 w 61801"/>
              <a:gd name="connsiteY1" fmla="*/ 204987 h 258640"/>
              <a:gd name="connsiteX2" fmla="*/ 61758 w 61801"/>
              <a:gd name="connsiteY2" fmla="*/ 257375 h 258640"/>
              <a:gd name="connsiteX3" fmla="*/ 14133 w 61801"/>
              <a:gd name="connsiteY3" fmla="*/ 168475 h 258640"/>
              <a:gd name="connsiteX4" fmla="*/ 4608 w 61801"/>
              <a:gd name="connsiteY4" fmla="*/ 200 h 2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1" h="258640">
                <a:moveTo>
                  <a:pt x="4608" y="200"/>
                </a:moveTo>
                <a:cubicBezTo>
                  <a:pt x="3021" y="6285"/>
                  <a:pt x="-4917" y="162125"/>
                  <a:pt x="4608" y="204987"/>
                </a:cubicBezTo>
                <a:cubicBezTo>
                  <a:pt x="14133" y="247849"/>
                  <a:pt x="60171" y="263460"/>
                  <a:pt x="61758" y="257375"/>
                </a:cubicBezTo>
                <a:cubicBezTo>
                  <a:pt x="63345" y="251290"/>
                  <a:pt x="21012" y="208956"/>
                  <a:pt x="14133" y="168475"/>
                </a:cubicBezTo>
                <a:cubicBezTo>
                  <a:pt x="7254" y="127994"/>
                  <a:pt x="6195" y="-5885"/>
                  <a:pt x="4608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A3F87CA3-930C-4C7C-A42E-C5AF1931D930}"/>
              </a:ext>
            </a:extLst>
          </p:cNvPr>
          <p:cNvSpPr/>
          <p:nvPr/>
        </p:nvSpPr>
        <p:spPr>
          <a:xfrm>
            <a:off x="5376599" y="3744229"/>
            <a:ext cx="81247" cy="240397"/>
          </a:xfrm>
          <a:custGeom>
            <a:avLst/>
            <a:gdLst>
              <a:gd name="connsiteX0" fmla="*/ 68526 w 81247"/>
              <a:gd name="connsiteY0" fmla="*/ 684 h 240397"/>
              <a:gd name="connsiteX1" fmla="*/ 81226 w 81247"/>
              <a:gd name="connsiteY1" fmla="*/ 53071 h 240397"/>
              <a:gd name="connsiteX2" fmla="*/ 65351 w 81247"/>
              <a:gd name="connsiteY2" fmla="*/ 116571 h 240397"/>
              <a:gd name="connsiteX3" fmla="*/ 16139 w 81247"/>
              <a:gd name="connsiteY3" fmla="*/ 172134 h 240397"/>
              <a:gd name="connsiteX4" fmla="*/ 5026 w 81247"/>
              <a:gd name="connsiteY4" fmla="*/ 240396 h 240397"/>
              <a:gd name="connsiteX5" fmla="*/ 5026 w 81247"/>
              <a:gd name="connsiteY5" fmla="*/ 170546 h 240397"/>
              <a:gd name="connsiteX6" fmla="*/ 66939 w 81247"/>
              <a:gd name="connsiteY6" fmla="*/ 97521 h 240397"/>
              <a:gd name="connsiteX7" fmla="*/ 68526 w 81247"/>
              <a:gd name="connsiteY7" fmla="*/ 67359 h 240397"/>
              <a:gd name="connsiteX8" fmla="*/ 19314 w 81247"/>
              <a:gd name="connsiteY8" fmla="*/ 87996 h 240397"/>
              <a:gd name="connsiteX9" fmla="*/ 12964 w 81247"/>
              <a:gd name="connsiteY9" fmla="*/ 154671 h 240397"/>
              <a:gd name="connsiteX10" fmla="*/ 57414 w 81247"/>
              <a:gd name="connsiteY10" fmla="*/ 91171 h 240397"/>
              <a:gd name="connsiteX11" fmla="*/ 68526 w 81247"/>
              <a:gd name="connsiteY11" fmla="*/ 684 h 24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47" h="240397">
                <a:moveTo>
                  <a:pt x="68526" y="684"/>
                </a:moveTo>
                <a:cubicBezTo>
                  <a:pt x="72495" y="-5666"/>
                  <a:pt x="81755" y="33757"/>
                  <a:pt x="81226" y="53071"/>
                </a:cubicBezTo>
                <a:cubicBezTo>
                  <a:pt x="80697" y="72385"/>
                  <a:pt x="76199" y="96727"/>
                  <a:pt x="65351" y="116571"/>
                </a:cubicBezTo>
                <a:cubicBezTo>
                  <a:pt x="54503" y="136415"/>
                  <a:pt x="26193" y="151496"/>
                  <a:pt x="16139" y="172134"/>
                </a:cubicBezTo>
                <a:cubicBezTo>
                  <a:pt x="6085" y="192772"/>
                  <a:pt x="6878" y="240661"/>
                  <a:pt x="5026" y="240396"/>
                </a:cubicBezTo>
                <a:cubicBezTo>
                  <a:pt x="3174" y="240131"/>
                  <a:pt x="-5293" y="194358"/>
                  <a:pt x="5026" y="170546"/>
                </a:cubicBezTo>
                <a:cubicBezTo>
                  <a:pt x="15345" y="146734"/>
                  <a:pt x="56356" y="114719"/>
                  <a:pt x="66939" y="97521"/>
                </a:cubicBezTo>
                <a:cubicBezTo>
                  <a:pt x="77522" y="80323"/>
                  <a:pt x="76464" y="68947"/>
                  <a:pt x="68526" y="67359"/>
                </a:cubicBezTo>
                <a:cubicBezTo>
                  <a:pt x="60588" y="65771"/>
                  <a:pt x="28574" y="73444"/>
                  <a:pt x="19314" y="87996"/>
                </a:cubicBezTo>
                <a:cubicBezTo>
                  <a:pt x="10054" y="102548"/>
                  <a:pt x="6614" y="154142"/>
                  <a:pt x="12964" y="154671"/>
                </a:cubicBezTo>
                <a:cubicBezTo>
                  <a:pt x="19314" y="155200"/>
                  <a:pt x="48947" y="114190"/>
                  <a:pt x="57414" y="91171"/>
                </a:cubicBezTo>
                <a:cubicBezTo>
                  <a:pt x="65881" y="68152"/>
                  <a:pt x="64557" y="7034"/>
                  <a:pt x="68526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31ABFFF8-522C-4D75-B992-C8CC8F53EA36}"/>
              </a:ext>
            </a:extLst>
          </p:cNvPr>
          <p:cNvSpPr/>
          <p:nvPr/>
        </p:nvSpPr>
        <p:spPr>
          <a:xfrm>
            <a:off x="5416856" y="3803506"/>
            <a:ext cx="148922" cy="168919"/>
          </a:xfrm>
          <a:custGeom>
            <a:avLst/>
            <a:gdLst>
              <a:gd name="connsiteX0" fmla="*/ 148919 w 148922"/>
              <a:gd name="connsiteY0" fmla="*/ 144 h 168919"/>
              <a:gd name="connsiteX1" fmla="*/ 120344 w 148922"/>
              <a:gd name="connsiteY1" fmla="*/ 133494 h 168919"/>
              <a:gd name="connsiteX2" fmla="*/ 58432 w 148922"/>
              <a:gd name="connsiteY2" fmla="*/ 168419 h 168919"/>
              <a:gd name="connsiteX3" fmla="*/ 28269 w 148922"/>
              <a:gd name="connsiteY3" fmla="*/ 150957 h 168919"/>
              <a:gd name="connsiteX4" fmla="*/ 1282 w 148922"/>
              <a:gd name="connsiteY4" fmla="*/ 108094 h 168919"/>
              <a:gd name="connsiteX5" fmla="*/ 71132 w 148922"/>
              <a:gd name="connsiteY5" fmla="*/ 147782 h 168919"/>
              <a:gd name="connsiteX6" fmla="*/ 121932 w 148922"/>
              <a:gd name="connsiteY6" fmla="*/ 108094 h 168919"/>
              <a:gd name="connsiteX7" fmla="*/ 148919 w 148922"/>
              <a:gd name="connsiteY7" fmla="*/ 144 h 16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22" h="168919">
                <a:moveTo>
                  <a:pt x="148919" y="144"/>
                </a:moveTo>
                <a:cubicBezTo>
                  <a:pt x="148654" y="4377"/>
                  <a:pt x="135425" y="105448"/>
                  <a:pt x="120344" y="133494"/>
                </a:cubicBezTo>
                <a:cubicBezTo>
                  <a:pt x="105263" y="161540"/>
                  <a:pt x="73778" y="165509"/>
                  <a:pt x="58432" y="168419"/>
                </a:cubicBezTo>
                <a:cubicBezTo>
                  <a:pt x="43086" y="171330"/>
                  <a:pt x="37794" y="161011"/>
                  <a:pt x="28269" y="150957"/>
                </a:cubicBezTo>
                <a:cubicBezTo>
                  <a:pt x="18744" y="140903"/>
                  <a:pt x="-5862" y="108623"/>
                  <a:pt x="1282" y="108094"/>
                </a:cubicBezTo>
                <a:cubicBezTo>
                  <a:pt x="8426" y="107565"/>
                  <a:pt x="51024" y="147782"/>
                  <a:pt x="71132" y="147782"/>
                </a:cubicBezTo>
                <a:cubicBezTo>
                  <a:pt x="91240" y="147782"/>
                  <a:pt x="107909" y="130584"/>
                  <a:pt x="121932" y="108094"/>
                </a:cubicBezTo>
                <a:cubicBezTo>
                  <a:pt x="135955" y="85604"/>
                  <a:pt x="149184" y="-4089"/>
                  <a:pt x="14891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48019E13-187C-4270-87B8-95A0669B2BE5}"/>
              </a:ext>
            </a:extLst>
          </p:cNvPr>
          <p:cNvSpPr/>
          <p:nvPr/>
        </p:nvSpPr>
        <p:spPr>
          <a:xfrm>
            <a:off x="5362574" y="3959779"/>
            <a:ext cx="106424" cy="181394"/>
          </a:xfrm>
          <a:custGeom>
            <a:avLst/>
            <a:gdLst>
              <a:gd name="connsiteX0" fmla="*/ 1 w 106424"/>
              <a:gd name="connsiteY0" fmla="*/ 1034 h 181394"/>
              <a:gd name="connsiteX1" fmla="*/ 36514 w 106424"/>
              <a:gd name="connsiteY1" fmla="*/ 104221 h 181394"/>
              <a:gd name="connsiteX2" fmla="*/ 44451 w 106424"/>
              <a:gd name="connsiteY2" fmla="*/ 150259 h 181394"/>
              <a:gd name="connsiteX3" fmla="*/ 106364 w 106424"/>
              <a:gd name="connsiteY3" fmla="*/ 172484 h 181394"/>
              <a:gd name="connsiteX4" fmla="*/ 55564 w 106424"/>
              <a:gd name="connsiteY4" fmla="*/ 156609 h 181394"/>
              <a:gd name="connsiteX5" fmla="*/ 38101 w 106424"/>
              <a:gd name="connsiteY5" fmla="*/ 174071 h 181394"/>
              <a:gd name="connsiteX6" fmla="*/ 1 w 106424"/>
              <a:gd name="connsiteY6" fmla="*/ 1034 h 18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24" h="181394">
                <a:moveTo>
                  <a:pt x="1" y="1034"/>
                </a:moveTo>
                <a:cubicBezTo>
                  <a:pt x="-264" y="-10608"/>
                  <a:pt x="29106" y="79350"/>
                  <a:pt x="36514" y="104221"/>
                </a:cubicBezTo>
                <a:cubicBezTo>
                  <a:pt x="43922" y="129092"/>
                  <a:pt x="32809" y="138882"/>
                  <a:pt x="44451" y="150259"/>
                </a:cubicBezTo>
                <a:cubicBezTo>
                  <a:pt x="56093" y="161636"/>
                  <a:pt x="104512" y="171426"/>
                  <a:pt x="106364" y="172484"/>
                </a:cubicBezTo>
                <a:cubicBezTo>
                  <a:pt x="108216" y="173542"/>
                  <a:pt x="66941" y="156345"/>
                  <a:pt x="55564" y="156609"/>
                </a:cubicBezTo>
                <a:cubicBezTo>
                  <a:pt x="44187" y="156873"/>
                  <a:pt x="47097" y="197619"/>
                  <a:pt x="38101" y="174071"/>
                </a:cubicBezTo>
                <a:cubicBezTo>
                  <a:pt x="29105" y="150523"/>
                  <a:pt x="266" y="12676"/>
                  <a:pt x="1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: 図形 2226">
            <a:extLst>
              <a:ext uri="{FF2B5EF4-FFF2-40B4-BE49-F238E27FC236}">
                <a16:creationId xmlns:a16="http://schemas.microsoft.com/office/drawing/2014/main" id="{428EEC15-1D99-4B1C-A2D7-4CFA026A2487}"/>
              </a:ext>
            </a:extLst>
          </p:cNvPr>
          <p:cNvSpPr/>
          <p:nvPr/>
        </p:nvSpPr>
        <p:spPr>
          <a:xfrm>
            <a:off x="5404400" y="3954463"/>
            <a:ext cx="103042" cy="158156"/>
          </a:xfrm>
          <a:custGeom>
            <a:avLst/>
            <a:gdLst>
              <a:gd name="connsiteX0" fmla="*/ 5800 w 103042"/>
              <a:gd name="connsiteY0" fmla="*/ 0 h 158156"/>
              <a:gd name="connsiteX1" fmla="*/ 102638 w 103042"/>
              <a:gd name="connsiteY1" fmla="*/ 77787 h 158156"/>
              <a:gd name="connsiteX2" fmla="*/ 40725 w 103042"/>
              <a:gd name="connsiteY2" fmla="*/ 157162 h 158156"/>
              <a:gd name="connsiteX3" fmla="*/ 48663 w 103042"/>
              <a:gd name="connsiteY3" fmla="*/ 120650 h 158156"/>
              <a:gd name="connsiteX4" fmla="*/ 77238 w 103042"/>
              <a:gd name="connsiteY4" fmla="*/ 95250 h 158156"/>
              <a:gd name="connsiteX5" fmla="*/ 93113 w 103042"/>
              <a:gd name="connsiteY5" fmla="*/ 77787 h 158156"/>
              <a:gd name="connsiteX6" fmla="*/ 37550 w 103042"/>
              <a:gd name="connsiteY6" fmla="*/ 47625 h 158156"/>
              <a:gd name="connsiteX7" fmla="*/ 31200 w 103042"/>
              <a:gd name="connsiteY7" fmla="*/ 44450 h 158156"/>
              <a:gd name="connsiteX8" fmla="*/ 12150 w 103042"/>
              <a:gd name="connsiteY8" fmla="*/ 77787 h 158156"/>
              <a:gd name="connsiteX9" fmla="*/ 5800 w 103042"/>
              <a:gd name="connsiteY9" fmla="*/ 0 h 1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42" h="158156">
                <a:moveTo>
                  <a:pt x="5800" y="0"/>
                </a:moveTo>
                <a:cubicBezTo>
                  <a:pt x="20881" y="0"/>
                  <a:pt x="96817" y="51593"/>
                  <a:pt x="102638" y="77787"/>
                </a:cubicBezTo>
                <a:cubicBezTo>
                  <a:pt x="108459" y="103981"/>
                  <a:pt x="49721" y="150018"/>
                  <a:pt x="40725" y="157162"/>
                </a:cubicBezTo>
                <a:cubicBezTo>
                  <a:pt x="31729" y="164306"/>
                  <a:pt x="42578" y="130969"/>
                  <a:pt x="48663" y="120650"/>
                </a:cubicBezTo>
                <a:cubicBezTo>
                  <a:pt x="54749" y="110331"/>
                  <a:pt x="69830" y="102394"/>
                  <a:pt x="77238" y="95250"/>
                </a:cubicBezTo>
                <a:cubicBezTo>
                  <a:pt x="84646" y="88106"/>
                  <a:pt x="99728" y="85724"/>
                  <a:pt x="93113" y="77787"/>
                </a:cubicBezTo>
                <a:cubicBezTo>
                  <a:pt x="86498" y="69850"/>
                  <a:pt x="37550" y="47625"/>
                  <a:pt x="37550" y="47625"/>
                </a:cubicBezTo>
                <a:cubicBezTo>
                  <a:pt x="27231" y="42069"/>
                  <a:pt x="35433" y="39423"/>
                  <a:pt x="31200" y="44450"/>
                </a:cubicBezTo>
                <a:cubicBezTo>
                  <a:pt x="26967" y="49477"/>
                  <a:pt x="14796" y="79904"/>
                  <a:pt x="12150" y="77787"/>
                </a:cubicBezTo>
                <a:cubicBezTo>
                  <a:pt x="9504" y="75670"/>
                  <a:pt x="-9281" y="0"/>
                  <a:pt x="5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: 図形 2227">
            <a:extLst>
              <a:ext uri="{FF2B5EF4-FFF2-40B4-BE49-F238E27FC236}">
                <a16:creationId xmlns:a16="http://schemas.microsoft.com/office/drawing/2014/main" id="{B08D2F59-D024-4F4C-92EA-2521020FEC2E}"/>
              </a:ext>
            </a:extLst>
          </p:cNvPr>
          <p:cNvSpPr/>
          <p:nvPr/>
        </p:nvSpPr>
        <p:spPr>
          <a:xfrm>
            <a:off x="5465465" y="3735388"/>
            <a:ext cx="52924" cy="161926"/>
          </a:xfrm>
          <a:custGeom>
            <a:avLst/>
            <a:gdLst>
              <a:gd name="connsiteX0" fmla="*/ 52685 w 52924"/>
              <a:gd name="connsiteY0" fmla="*/ 0 h 161926"/>
              <a:gd name="connsiteX1" fmla="*/ 20935 w 52924"/>
              <a:gd name="connsiteY1" fmla="*/ 104775 h 161926"/>
              <a:gd name="connsiteX2" fmla="*/ 49510 w 52924"/>
              <a:gd name="connsiteY2" fmla="*/ 161925 h 161926"/>
              <a:gd name="connsiteX3" fmla="*/ 298 w 52924"/>
              <a:gd name="connsiteY3" fmla="*/ 103187 h 161926"/>
              <a:gd name="connsiteX4" fmla="*/ 52685 w 52924"/>
              <a:gd name="connsiteY4" fmla="*/ 0 h 16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4" h="161926">
                <a:moveTo>
                  <a:pt x="52685" y="0"/>
                </a:moveTo>
                <a:cubicBezTo>
                  <a:pt x="56124" y="265"/>
                  <a:pt x="21464" y="77788"/>
                  <a:pt x="20935" y="104775"/>
                </a:cubicBezTo>
                <a:cubicBezTo>
                  <a:pt x="20406" y="131762"/>
                  <a:pt x="52949" y="162190"/>
                  <a:pt x="49510" y="161925"/>
                </a:cubicBezTo>
                <a:cubicBezTo>
                  <a:pt x="46071" y="161660"/>
                  <a:pt x="5061" y="125941"/>
                  <a:pt x="298" y="103187"/>
                </a:cubicBezTo>
                <a:cubicBezTo>
                  <a:pt x="-4465" y="80433"/>
                  <a:pt x="49246" y="-265"/>
                  <a:pt x="52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16FFA15C-D06B-4887-833E-3BF809221F49}"/>
              </a:ext>
            </a:extLst>
          </p:cNvPr>
          <p:cNvSpPr/>
          <p:nvPr/>
        </p:nvSpPr>
        <p:spPr>
          <a:xfrm>
            <a:off x="4446362" y="1487187"/>
            <a:ext cx="275665" cy="483939"/>
          </a:xfrm>
          <a:custGeom>
            <a:avLst/>
            <a:gdLst>
              <a:gd name="connsiteX0" fmla="*/ 47321 w 275665"/>
              <a:gd name="connsiteY0" fmla="*/ 483430 h 483939"/>
              <a:gd name="connsiteX1" fmla="*/ 28271 w 275665"/>
              <a:gd name="connsiteY1" fmla="*/ 320446 h 483939"/>
              <a:gd name="connsiteX2" fmla="*/ 28271 w 275665"/>
              <a:gd name="connsiteY2" fmla="*/ 265413 h 483939"/>
              <a:gd name="connsiteX3" fmla="*/ 250521 w 275665"/>
              <a:gd name="connsiteY3" fmla="*/ 24113 h 483939"/>
              <a:gd name="connsiteX4" fmla="*/ 265338 w 275665"/>
              <a:gd name="connsiteY4" fmla="*/ 11413 h 483939"/>
              <a:gd name="connsiteX5" fmla="*/ 203955 w 275665"/>
              <a:gd name="connsiteY5" fmla="*/ 49513 h 483939"/>
              <a:gd name="connsiteX6" fmla="*/ 89655 w 275665"/>
              <a:gd name="connsiteY6" fmla="*/ 117246 h 483939"/>
              <a:gd name="connsiteX7" fmla="*/ 755 w 275665"/>
              <a:gd name="connsiteY7" fmla="*/ 261180 h 483939"/>
              <a:gd name="connsiteX8" fmla="*/ 47321 w 275665"/>
              <a:gd name="connsiteY8" fmla="*/ 483430 h 48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65" h="483939">
                <a:moveTo>
                  <a:pt x="47321" y="483430"/>
                </a:moveTo>
                <a:cubicBezTo>
                  <a:pt x="51907" y="493308"/>
                  <a:pt x="31446" y="356782"/>
                  <a:pt x="28271" y="320446"/>
                </a:cubicBezTo>
                <a:cubicBezTo>
                  <a:pt x="25096" y="284110"/>
                  <a:pt x="-8771" y="314802"/>
                  <a:pt x="28271" y="265413"/>
                </a:cubicBezTo>
                <a:cubicBezTo>
                  <a:pt x="65313" y="216024"/>
                  <a:pt x="211010" y="66446"/>
                  <a:pt x="250521" y="24113"/>
                </a:cubicBezTo>
                <a:cubicBezTo>
                  <a:pt x="290032" y="-18220"/>
                  <a:pt x="273099" y="7180"/>
                  <a:pt x="265338" y="11413"/>
                </a:cubicBezTo>
                <a:cubicBezTo>
                  <a:pt x="257577" y="15646"/>
                  <a:pt x="233236" y="31874"/>
                  <a:pt x="203955" y="49513"/>
                </a:cubicBezTo>
                <a:cubicBezTo>
                  <a:pt x="174675" y="67152"/>
                  <a:pt x="123522" y="81968"/>
                  <a:pt x="89655" y="117246"/>
                </a:cubicBezTo>
                <a:cubicBezTo>
                  <a:pt x="55788" y="152524"/>
                  <a:pt x="8163" y="208263"/>
                  <a:pt x="755" y="261180"/>
                </a:cubicBezTo>
                <a:cubicBezTo>
                  <a:pt x="-6653" y="314097"/>
                  <a:pt x="42735" y="473552"/>
                  <a:pt x="47321" y="483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C7B2D89A-F57F-4AE8-814C-B247C8FF2206}"/>
              </a:ext>
            </a:extLst>
          </p:cNvPr>
          <p:cNvSpPr/>
          <p:nvPr/>
        </p:nvSpPr>
        <p:spPr>
          <a:xfrm>
            <a:off x="4502284" y="1567349"/>
            <a:ext cx="429922" cy="406397"/>
          </a:xfrm>
          <a:custGeom>
            <a:avLst/>
            <a:gdLst>
              <a:gd name="connsiteX0" fmla="*/ 57016 w 429922"/>
              <a:gd name="connsiteY0" fmla="*/ 405384 h 406397"/>
              <a:gd name="connsiteX1" fmla="*/ 14683 w 429922"/>
              <a:gd name="connsiteY1" fmla="*/ 320718 h 406397"/>
              <a:gd name="connsiteX2" fmla="*/ 69716 w 429922"/>
              <a:gd name="connsiteY2" fmla="*/ 219118 h 406397"/>
              <a:gd name="connsiteX3" fmla="*/ 408383 w 429922"/>
              <a:gd name="connsiteY3" fmla="*/ 18034 h 406397"/>
              <a:gd name="connsiteX4" fmla="*/ 370283 w 429922"/>
              <a:gd name="connsiteY4" fmla="*/ 18034 h 406397"/>
              <a:gd name="connsiteX5" fmla="*/ 164966 w 429922"/>
              <a:gd name="connsiteY5" fmla="*/ 92118 h 406397"/>
              <a:gd name="connsiteX6" fmla="*/ 18916 w 429922"/>
              <a:gd name="connsiteY6" fmla="*/ 217001 h 406397"/>
              <a:gd name="connsiteX7" fmla="*/ 4099 w 429922"/>
              <a:gd name="connsiteY7" fmla="*/ 356701 h 406397"/>
              <a:gd name="connsiteX8" fmla="*/ 57016 w 429922"/>
              <a:gd name="connsiteY8" fmla="*/ 405384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922" h="406397">
                <a:moveTo>
                  <a:pt x="57016" y="405384"/>
                </a:moveTo>
                <a:cubicBezTo>
                  <a:pt x="58780" y="399387"/>
                  <a:pt x="12566" y="351762"/>
                  <a:pt x="14683" y="320718"/>
                </a:cubicBezTo>
                <a:cubicBezTo>
                  <a:pt x="16800" y="289674"/>
                  <a:pt x="4099" y="269565"/>
                  <a:pt x="69716" y="219118"/>
                </a:cubicBezTo>
                <a:cubicBezTo>
                  <a:pt x="135333" y="168671"/>
                  <a:pt x="358288" y="51548"/>
                  <a:pt x="408383" y="18034"/>
                </a:cubicBezTo>
                <a:cubicBezTo>
                  <a:pt x="458478" y="-15480"/>
                  <a:pt x="410853" y="5687"/>
                  <a:pt x="370283" y="18034"/>
                </a:cubicBezTo>
                <a:cubicBezTo>
                  <a:pt x="329713" y="30381"/>
                  <a:pt x="223527" y="58957"/>
                  <a:pt x="164966" y="92118"/>
                </a:cubicBezTo>
                <a:cubicBezTo>
                  <a:pt x="106405" y="125279"/>
                  <a:pt x="45727" y="172904"/>
                  <a:pt x="18916" y="217001"/>
                </a:cubicBezTo>
                <a:cubicBezTo>
                  <a:pt x="-7895" y="261098"/>
                  <a:pt x="571" y="323187"/>
                  <a:pt x="4099" y="356701"/>
                </a:cubicBezTo>
                <a:cubicBezTo>
                  <a:pt x="7627" y="390215"/>
                  <a:pt x="55252" y="411381"/>
                  <a:pt x="57016" y="405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: 図形 2230">
            <a:extLst>
              <a:ext uri="{FF2B5EF4-FFF2-40B4-BE49-F238E27FC236}">
                <a16:creationId xmlns:a16="http://schemas.microsoft.com/office/drawing/2014/main" id="{EF4A61F6-BD6F-4A39-B873-4372F2BBA044}"/>
              </a:ext>
            </a:extLst>
          </p:cNvPr>
          <p:cNvSpPr/>
          <p:nvPr/>
        </p:nvSpPr>
        <p:spPr>
          <a:xfrm>
            <a:off x="4226672" y="1534446"/>
            <a:ext cx="245863" cy="449652"/>
          </a:xfrm>
          <a:custGeom>
            <a:avLst/>
            <a:gdLst>
              <a:gd name="connsiteX0" fmla="*/ 245845 w 245863"/>
              <a:gd name="connsiteY0" fmla="*/ 448871 h 449652"/>
              <a:gd name="connsiteX1" fmla="*/ 78628 w 245863"/>
              <a:gd name="connsiteY1" fmla="*/ 266837 h 449652"/>
              <a:gd name="connsiteX2" fmla="*/ 32061 w 245863"/>
              <a:gd name="connsiteY2" fmla="*/ 105971 h 449652"/>
              <a:gd name="connsiteX3" fmla="*/ 311 w 245863"/>
              <a:gd name="connsiteY3" fmla="*/ 137 h 449652"/>
              <a:gd name="connsiteX4" fmla="*/ 51111 w 245863"/>
              <a:gd name="connsiteY4" fmla="*/ 127137 h 449652"/>
              <a:gd name="connsiteX5" fmla="*/ 89211 w 245863"/>
              <a:gd name="connsiteY5" fmla="*/ 192754 h 449652"/>
              <a:gd name="connsiteX6" fmla="*/ 245845 w 245863"/>
              <a:gd name="connsiteY6" fmla="*/ 448871 h 44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863" h="449652">
                <a:moveTo>
                  <a:pt x="245845" y="448871"/>
                </a:moveTo>
                <a:cubicBezTo>
                  <a:pt x="244081" y="461218"/>
                  <a:pt x="114259" y="323987"/>
                  <a:pt x="78628" y="266837"/>
                </a:cubicBezTo>
                <a:cubicBezTo>
                  <a:pt x="42997" y="209687"/>
                  <a:pt x="45114" y="150421"/>
                  <a:pt x="32061" y="105971"/>
                </a:cubicBezTo>
                <a:cubicBezTo>
                  <a:pt x="19008" y="61521"/>
                  <a:pt x="-2864" y="-3391"/>
                  <a:pt x="311" y="137"/>
                </a:cubicBezTo>
                <a:cubicBezTo>
                  <a:pt x="3486" y="3665"/>
                  <a:pt x="36294" y="95034"/>
                  <a:pt x="51111" y="127137"/>
                </a:cubicBezTo>
                <a:cubicBezTo>
                  <a:pt x="65928" y="159240"/>
                  <a:pt x="56755" y="140896"/>
                  <a:pt x="89211" y="192754"/>
                </a:cubicBezTo>
                <a:cubicBezTo>
                  <a:pt x="121667" y="244612"/>
                  <a:pt x="247609" y="436524"/>
                  <a:pt x="245845" y="44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: 図形 2231">
            <a:extLst>
              <a:ext uri="{FF2B5EF4-FFF2-40B4-BE49-F238E27FC236}">
                <a16:creationId xmlns:a16="http://schemas.microsoft.com/office/drawing/2014/main" id="{6BBDD8F2-0D4B-4709-9801-FB6D4550267E}"/>
              </a:ext>
            </a:extLst>
          </p:cNvPr>
          <p:cNvSpPr/>
          <p:nvPr/>
        </p:nvSpPr>
        <p:spPr>
          <a:xfrm>
            <a:off x="3944931" y="1604469"/>
            <a:ext cx="489834" cy="368983"/>
          </a:xfrm>
          <a:custGeom>
            <a:avLst/>
            <a:gdLst>
              <a:gd name="connsiteX0" fmla="*/ 487369 w 489834"/>
              <a:gd name="connsiteY0" fmla="*/ 366148 h 368983"/>
              <a:gd name="connsiteX1" fmla="*/ 288402 w 489834"/>
              <a:gd name="connsiteY1" fmla="*/ 192581 h 368983"/>
              <a:gd name="connsiteX2" fmla="*/ 180452 w 489834"/>
              <a:gd name="connsiteY2" fmla="*/ 35948 h 368983"/>
              <a:gd name="connsiteX3" fmla="*/ 536 w 489834"/>
              <a:gd name="connsiteY3" fmla="*/ 2081 h 368983"/>
              <a:gd name="connsiteX4" fmla="*/ 138119 w 489834"/>
              <a:gd name="connsiteY4" fmla="*/ 44414 h 368983"/>
              <a:gd name="connsiteX5" fmla="*/ 487369 w 489834"/>
              <a:gd name="connsiteY5" fmla="*/ 366148 h 3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834" h="368983">
                <a:moveTo>
                  <a:pt x="487369" y="366148"/>
                </a:moveTo>
                <a:cubicBezTo>
                  <a:pt x="512416" y="390843"/>
                  <a:pt x="339555" y="247614"/>
                  <a:pt x="288402" y="192581"/>
                </a:cubicBezTo>
                <a:cubicBezTo>
                  <a:pt x="237249" y="137548"/>
                  <a:pt x="228430" y="67698"/>
                  <a:pt x="180452" y="35948"/>
                </a:cubicBezTo>
                <a:cubicBezTo>
                  <a:pt x="132474" y="4198"/>
                  <a:pt x="7591" y="670"/>
                  <a:pt x="536" y="2081"/>
                </a:cubicBezTo>
                <a:cubicBezTo>
                  <a:pt x="-6520" y="3492"/>
                  <a:pt x="56980" y="-16617"/>
                  <a:pt x="138119" y="44414"/>
                </a:cubicBezTo>
                <a:cubicBezTo>
                  <a:pt x="219258" y="105444"/>
                  <a:pt x="462322" y="341453"/>
                  <a:pt x="487369" y="36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3558E462-7E89-4C62-B86A-F3DCE06A6109}"/>
              </a:ext>
            </a:extLst>
          </p:cNvPr>
          <p:cNvSpPr/>
          <p:nvPr/>
        </p:nvSpPr>
        <p:spPr>
          <a:xfrm>
            <a:off x="3680780" y="1720829"/>
            <a:ext cx="626332" cy="230738"/>
          </a:xfrm>
          <a:custGeom>
            <a:avLst/>
            <a:gdLst>
              <a:gd name="connsiteX0" fmla="*/ 624520 w 626332"/>
              <a:gd name="connsiteY0" fmla="*/ 230738 h 230738"/>
              <a:gd name="connsiteX1" fmla="*/ 421320 w 626332"/>
              <a:gd name="connsiteY1" fmla="*/ 52938 h 230738"/>
              <a:gd name="connsiteX2" fmla="*/ 264687 w 626332"/>
              <a:gd name="connsiteY2" fmla="*/ 21 h 230738"/>
              <a:gd name="connsiteX3" fmla="*/ 103 w 626332"/>
              <a:gd name="connsiteY3" fmla="*/ 46588 h 230738"/>
              <a:gd name="connsiteX4" fmla="*/ 296437 w 626332"/>
              <a:gd name="connsiteY4" fmla="*/ 50821 h 230738"/>
              <a:gd name="connsiteX5" fmla="*/ 624520 w 626332"/>
              <a:gd name="connsiteY5" fmla="*/ 230738 h 2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332" h="230738">
                <a:moveTo>
                  <a:pt x="624520" y="230738"/>
                </a:moveTo>
                <a:cubicBezTo>
                  <a:pt x="645334" y="231091"/>
                  <a:pt x="481292" y="91391"/>
                  <a:pt x="421320" y="52938"/>
                </a:cubicBezTo>
                <a:cubicBezTo>
                  <a:pt x="361348" y="14485"/>
                  <a:pt x="334890" y="1079"/>
                  <a:pt x="264687" y="21"/>
                </a:cubicBezTo>
                <a:cubicBezTo>
                  <a:pt x="194484" y="-1037"/>
                  <a:pt x="-5189" y="38121"/>
                  <a:pt x="103" y="46588"/>
                </a:cubicBezTo>
                <a:cubicBezTo>
                  <a:pt x="5395" y="55055"/>
                  <a:pt x="188487" y="15191"/>
                  <a:pt x="296437" y="50821"/>
                </a:cubicBezTo>
                <a:cubicBezTo>
                  <a:pt x="404387" y="86451"/>
                  <a:pt x="603706" y="230385"/>
                  <a:pt x="624520" y="230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03D09E2B-2F74-4522-AC8E-B09FCB5837BA}"/>
              </a:ext>
            </a:extLst>
          </p:cNvPr>
          <p:cNvSpPr/>
          <p:nvPr/>
        </p:nvSpPr>
        <p:spPr>
          <a:xfrm>
            <a:off x="4582337" y="1691198"/>
            <a:ext cx="641898" cy="277236"/>
          </a:xfrm>
          <a:custGeom>
            <a:avLst/>
            <a:gdLst>
              <a:gd name="connsiteX0" fmla="*/ 36230 w 641898"/>
              <a:gd name="connsiteY0" fmla="*/ 275185 h 277236"/>
              <a:gd name="connsiteX1" fmla="*/ 29880 w 641898"/>
              <a:gd name="connsiteY1" fmla="*/ 179935 h 277236"/>
              <a:gd name="connsiteX2" fmla="*/ 224613 w 641898"/>
              <a:gd name="connsiteY2" fmla="*/ 48702 h 277236"/>
              <a:gd name="connsiteX3" fmla="*/ 620430 w 641898"/>
              <a:gd name="connsiteY3" fmla="*/ 137602 h 277236"/>
              <a:gd name="connsiteX4" fmla="*/ 550580 w 641898"/>
              <a:gd name="connsiteY4" fmla="*/ 95269 h 277236"/>
              <a:gd name="connsiteX5" fmla="*/ 224613 w 641898"/>
              <a:gd name="connsiteY5" fmla="*/ 19 h 277236"/>
              <a:gd name="connsiteX6" fmla="*/ 10830 w 641898"/>
              <a:gd name="connsiteY6" fmla="*/ 88919 h 277236"/>
              <a:gd name="connsiteX7" fmla="*/ 36230 w 641898"/>
              <a:gd name="connsiteY7" fmla="*/ 275185 h 27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98" h="277236">
                <a:moveTo>
                  <a:pt x="36230" y="275185"/>
                </a:moveTo>
                <a:cubicBezTo>
                  <a:pt x="39405" y="290354"/>
                  <a:pt x="-1517" y="217682"/>
                  <a:pt x="29880" y="179935"/>
                </a:cubicBezTo>
                <a:cubicBezTo>
                  <a:pt x="61277" y="142188"/>
                  <a:pt x="126188" y="55757"/>
                  <a:pt x="224613" y="48702"/>
                </a:cubicBezTo>
                <a:cubicBezTo>
                  <a:pt x="323038" y="41647"/>
                  <a:pt x="566102" y="129841"/>
                  <a:pt x="620430" y="137602"/>
                </a:cubicBezTo>
                <a:cubicBezTo>
                  <a:pt x="674758" y="145363"/>
                  <a:pt x="616549" y="118199"/>
                  <a:pt x="550580" y="95269"/>
                </a:cubicBezTo>
                <a:cubicBezTo>
                  <a:pt x="484611" y="72339"/>
                  <a:pt x="314571" y="1077"/>
                  <a:pt x="224613" y="19"/>
                </a:cubicBezTo>
                <a:cubicBezTo>
                  <a:pt x="134655" y="-1039"/>
                  <a:pt x="44697" y="41647"/>
                  <a:pt x="10830" y="88919"/>
                </a:cubicBezTo>
                <a:cubicBezTo>
                  <a:pt x="-23037" y="136191"/>
                  <a:pt x="33055" y="260016"/>
                  <a:pt x="36230" y="27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C54543EC-2EB4-454A-87C6-5416892D2320}"/>
              </a:ext>
            </a:extLst>
          </p:cNvPr>
          <p:cNvSpPr/>
          <p:nvPr/>
        </p:nvSpPr>
        <p:spPr>
          <a:xfrm>
            <a:off x="4686021" y="1795692"/>
            <a:ext cx="507729" cy="179228"/>
          </a:xfrm>
          <a:custGeom>
            <a:avLst/>
            <a:gdLst>
              <a:gd name="connsiteX0" fmla="*/ 42612 w 507729"/>
              <a:gd name="connsiteY0" fmla="*/ 179158 h 179228"/>
              <a:gd name="connsiteX1" fmla="*/ 70129 w 507729"/>
              <a:gd name="connsiteY1" fmla="*/ 75441 h 179228"/>
              <a:gd name="connsiteX2" fmla="*/ 480762 w 507729"/>
              <a:gd name="connsiteY2" fmla="*/ 50041 h 179228"/>
              <a:gd name="connsiteX3" fmla="*/ 436312 w 507729"/>
              <a:gd name="connsiteY3" fmla="*/ 37341 h 179228"/>
              <a:gd name="connsiteX4" fmla="*/ 175962 w 507729"/>
              <a:gd name="connsiteY4" fmla="*/ 1358 h 179228"/>
              <a:gd name="connsiteX5" fmla="*/ 6629 w 507729"/>
              <a:gd name="connsiteY5" fmla="*/ 90258 h 179228"/>
              <a:gd name="connsiteX6" fmla="*/ 42612 w 507729"/>
              <a:gd name="connsiteY6" fmla="*/ 179158 h 17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729" h="179228">
                <a:moveTo>
                  <a:pt x="42612" y="179158"/>
                </a:moveTo>
                <a:cubicBezTo>
                  <a:pt x="53195" y="176688"/>
                  <a:pt x="-2896" y="96961"/>
                  <a:pt x="70129" y="75441"/>
                </a:cubicBezTo>
                <a:cubicBezTo>
                  <a:pt x="143154" y="53921"/>
                  <a:pt x="419732" y="56391"/>
                  <a:pt x="480762" y="50041"/>
                </a:cubicBezTo>
                <a:cubicBezTo>
                  <a:pt x="541792" y="43691"/>
                  <a:pt x="487112" y="45455"/>
                  <a:pt x="436312" y="37341"/>
                </a:cubicBezTo>
                <a:cubicBezTo>
                  <a:pt x="385512" y="29227"/>
                  <a:pt x="247576" y="-7462"/>
                  <a:pt x="175962" y="1358"/>
                </a:cubicBezTo>
                <a:cubicBezTo>
                  <a:pt x="104348" y="10177"/>
                  <a:pt x="30971" y="62389"/>
                  <a:pt x="6629" y="90258"/>
                </a:cubicBezTo>
                <a:cubicBezTo>
                  <a:pt x="-17713" y="118127"/>
                  <a:pt x="32029" y="181628"/>
                  <a:pt x="42612" y="17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2FBBDD2A-EBA4-4868-93A8-16745B616AB2}"/>
              </a:ext>
            </a:extLst>
          </p:cNvPr>
          <p:cNvSpPr/>
          <p:nvPr/>
        </p:nvSpPr>
        <p:spPr>
          <a:xfrm>
            <a:off x="4818394" y="1888682"/>
            <a:ext cx="630871" cy="229333"/>
          </a:xfrm>
          <a:custGeom>
            <a:avLst/>
            <a:gdLst>
              <a:gd name="connsiteX0" fmla="*/ 68989 w 630871"/>
              <a:gd name="connsiteY0" fmla="*/ 132735 h 229333"/>
              <a:gd name="connsiteX1" fmla="*/ 22423 w 630871"/>
              <a:gd name="connsiteY1" fmla="*/ 69235 h 229333"/>
              <a:gd name="connsiteX2" fmla="*/ 344156 w 630871"/>
              <a:gd name="connsiteY2" fmla="*/ 5735 h 229333"/>
              <a:gd name="connsiteX3" fmla="*/ 617206 w 630871"/>
              <a:gd name="connsiteY3" fmla="*/ 223751 h 229333"/>
              <a:gd name="connsiteX4" fmla="*/ 570639 w 630871"/>
              <a:gd name="connsiteY4" fmla="*/ 151785 h 229333"/>
              <a:gd name="connsiteX5" fmla="*/ 403423 w 630871"/>
              <a:gd name="connsiteY5" fmla="*/ 12085 h 229333"/>
              <a:gd name="connsiteX6" fmla="*/ 68989 w 630871"/>
              <a:gd name="connsiteY6" fmla="*/ 132735 h 2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71" h="229333">
                <a:moveTo>
                  <a:pt x="68989" y="132735"/>
                </a:moveTo>
                <a:cubicBezTo>
                  <a:pt x="5489" y="142260"/>
                  <a:pt x="-23438" y="90402"/>
                  <a:pt x="22423" y="69235"/>
                </a:cubicBezTo>
                <a:cubicBezTo>
                  <a:pt x="68284" y="48068"/>
                  <a:pt x="245026" y="-20018"/>
                  <a:pt x="344156" y="5735"/>
                </a:cubicBezTo>
                <a:cubicBezTo>
                  <a:pt x="443287" y="31488"/>
                  <a:pt x="579459" y="199409"/>
                  <a:pt x="617206" y="223751"/>
                </a:cubicBezTo>
                <a:cubicBezTo>
                  <a:pt x="654953" y="248093"/>
                  <a:pt x="606269" y="187063"/>
                  <a:pt x="570639" y="151785"/>
                </a:cubicBezTo>
                <a:cubicBezTo>
                  <a:pt x="535009" y="116507"/>
                  <a:pt x="488442" y="19493"/>
                  <a:pt x="403423" y="12085"/>
                </a:cubicBezTo>
                <a:cubicBezTo>
                  <a:pt x="318404" y="4677"/>
                  <a:pt x="132489" y="123210"/>
                  <a:pt x="68989" y="132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A72422C7-936D-4684-B05E-297C29EA82D8}"/>
              </a:ext>
            </a:extLst>
          </p:cNvPr>
          <p:cNvSpPr/>
          <p:nvPr/>
        </p:nvSpPr>
        <p:spPr>
          <a:xfrm>
            <a:off x="4952337" y="2043757"/>
            <a:ext cx="511072" cy="406088"/>
          </a:xfrm>
          <a:custGeom>
            <a:avLst/>
            <a:gdLst>
              <a:gd name="connsiteX0" fmla="*/ 663 w 511072"/>
              <a:gd name="connsiteY0" fmla="*/ 11526 h 406088"/>
              <a:gd name="connsiteX1" fmla="*/ 167880 w 511072"/>
              <a:gd name="connsiteY1" fmla="*/ 58093 h 406088"/>
              <a:gd name="connsiteX2" fmla="*/ 491730 w 511072"/>
              <a:gd name="connsiteY2" fmla="*/ 390410 h 406088"/>
              <a:gd name="connsiteX3" fmla="*/ 447280 w 511072"/>
              <a:gd name="connsiteY3" fmla="*/ 335376 h 406088"/>
              <a:gd name="connsiteX4" fmla="*/ 225030 w 511072"/>
              <a:gd name="connsiteY4" fmla="*/ 187210 h 406088"/>
              <a:gd name="connsiteX5" fmla="*/ 663 w 511072"/>
              <a:gd name="connsiteY5" fmla="*/ 11526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072" h="406088">
                <a:moveTo>
                  <a:pt x="663" y="11526"/>
                </a:moveTo>
                <a:cubicBezTo>
                  <a:pt x="-8862" y="-9993"/>
                  <a:pt x="86036" y="-5054"/>
                  <a:pt x="167880" y="58093"/>
                </a:cubicBezTo>
                <a:cubicBezTo>
                  <a:pt x="249725" y="121240"/>
                  <a:pt x="445163" y="344196"/>
                  <a:pt x="491730" y="390410"/>
                </a:cubicBezTo>
                <a:cubicBezTo>
                  <a:pt x="538297" y="436624"/>
                  <a:pt x="491730" y="369243"/>
                  <a:pt x="447280" y="335376"/>
                </a:cubicBezTo>
                <a:cubicBezTo>
                  <a:pt x="402830" y="301509"/>
                  <a:pt x="294174" y="238010"/>
                  <a:pt x="225030" y="187210"/>
                </a:cubicBezTo>
                <a:cubicBezTo>
                  <a:pt x="155886" y="136410"/>
                  <a:pt x="10188" y="33045"/>
                  <a:pt x="663" y="1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A8558382-EEC9-43E8-B49E-400F3B79D64F}"/>
              </a:ext>
            </a:extLst>
          </p:cNvPr>
          <p:cNvSpPr/>
          <p:nvPr/>
        </p:nvSpPr>
        <p:spPr>
          <a:xfrm>
            <a:off x="4969695" y="1992878"/>
            <a:ext cx="722286" cy="746709"/>
          </a:xfrm>
          <a:custGeom>
            <a:avLst/>
            <a:gdLst>
              <a:gd name="connsiteX0" fmla="*/ 4472 w 722286"/>
              <a:gd name="connsiteY0" fmla="*/ 66639 h 746709"/>
              <a:gd name="connsiteX1" fmla="*/ 53155 w 722286"/>
              <a:gd name="connsiteY1" fmla="*/ 53939 h 746709"/>
              <a:gd name="connsiteX2" fmla="*/ 260588 w 722286"/>
              <a:gd name="connsiteY2" fmla="*/ 43355 h 746709"/>
              <a:gd name="connsiteX3" fmla="*/ 675455 w 722286"/>
              <a:gd name="connsiteY3" fmla="*/ 663539 h 746709"/>
              <a:gd name="connsiteX4" fmla="*/ 713555 w 722286"/>
              <a:gd name="connsiteY4" fmla="*/ 733389 h 746709"/>
              <a:gd name="connsiteX5" fmla="*/ 683922 w 722286"/>
              <a:gd name="connsiteY5" fmla="*/ 597922 h 746709"/>
              <a:gd name="connsiteX6" fmla="*/ 476488 w 722286"/>
              <a:gd name="connsiteY6" fmla="*/ 187289 h 746709"/>
              <a:gd name="connsiteX7" fmla="*/ 288105 w 722286"/>
              <a:gd name="connsiteY7" fmla="*/ 34889 h 746709"/>
              <a:gd name="connsiteX8" fmla="*/ 137822 w 722286"/>
              <a:gd name="connsiteY8" fmla="*/ 3139 h 746709"/>
              <a:gd name="connsiteX9" fmla="*/ 4472 w 722286"/>
              <a:gd name="connsiteY9" fmla="*/ 66639 h 7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286" h="746709">
                <a:moveTo>
                  <a:pt x="4472" y="66639"/>
                </a:moveTo>
                <a:cubicBezTo>
                  <a:pt x="-9639" y="75106"/>
                  <a:pt x="10469" y="57820"/>
                  <a:pt x="53155" y="53939"/>
                </a:cubicBezTo>
                <a:cubicBezTo>
                  <a:pt x="95841" y="50058"/>
                  <a:pt x="156871" y="-58245"/>
                  <a:pt x="260588" y="43355"/>
                </a:cubicBezTo>
                <a:cubicBezTo>
                  <a:pt x="364305" y="144955"/>
                  <a:pt x="599961" y="548534"/>
                  <a:pt x="675455" y="663539"/>
                </a:cubicBezTo>
                <a:cubicBezTo>
                  <a:pt x="750949" y="778544"/>
                  <a:pt x="712144" y="744325"/>
                  <a:pt x="713555" y="733389"/>
                </a:cubicBezTo>
                <a:cubicBezTo>
                  <a:pt x="714966" y="722453"/>
                  <a:pt x="723433" y="688939"/>
                  <a:pt x="683922" y="597922"/>
                </a:cubicBezTo>
                <a:cubicBezTo>
                  <a:pt x="644411" y="506905"/>
                  <a:pt x="542457" y="281128"/>
                  <a:pt x="476488" y="187289"/>
                </a:cubicBezTo>
                <a:cubicBezTo>
                  <a:pt x="410519" y="93450"/>
                  <a:pt x="344549" y="65581"/>
                  <a:pt x="288105" y="34889"/>
                </a:cubicBezTo>
                <a:cubicBezTo>
                  <a:pt x="231661" y="4197"/>
                  <a:pt x="183683" y="-1094"/>
                  <a:pt x="137822" y="3139"/>
                </a:cubicBezTo>
                <a:cubicBezTo>
                  <a:pt x="91961" y="7372"/>
                  <a:pt x="18583" y="58172"/>
                  <a:pt x="4472" y="66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DCD055B6-4C19-4A3D-B625-7542B7F470F4}"/>
              </a:ext>
            </a:extLst>
          </p:cNvPr>
          <p:cNvSpPr/>
          <p:nvPr/>
        </p:nvSpPr>
        <p:spPr>
          <a:xfrm>
            <a:off x="3423068" y="1853020"/>
            <a:ext cx="733069" cy="203305"/>
          </a:xfrm>
          <a:custGeom>
            <a:avLst/>
            <a:gdLst>
              <a:gd name="connsiteX0" fmla="*/ 731949 w 733069"/>
              <a:gd name="connsiteY0" fmla="*/ 111247 h 203305"/>
              <a:gd name="connsiteX1" fmla="*/ 454665 w 733069"/>
              <a:gd name="connsiteY1" fmla="*/ 1180 h 203305"/>
              <a:gd name="connsiteX2" fmla="*/ 24982 w 733069"/>
              <a:gd name="connsiteY2" fmla="*/ 193797 h 203305"/>
              <a:gd name="connsiteX3" fmla="*/ 103299 w 733069"/>
              <a:gd name="connsiteY3" fmla="*/ 164163 h 203305"/>
              <a:gd name="connsiteX4" fmla="*/ 535099 w 733069"/>
              <a:gd name="connsiteY4" fmla="*/ 79497 h 203305"/>
              <a:gd name="connsiteX5" fmla="*/ 731949 w 733069"/>
              <a:gd name="connsiteY5" fmla="*/ 111247 h 20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069" h="203305">
                <a:moveTo>
                  <a:pt x="731949" y="111247"/>
                </a:moveTo>
                <a:cubicBezTo>
                  <a:pt x="718543" y="98194"/>
                  <a:pt x="572493" y="-12578"/>
                  <a:pt x="454665" y="1180"/>
                </a:cubicBezTo>
                <a:cubicBezTo>
                  <a:pt x="336837" y="14938"/>
                  <a:pt x="83543" y="166633"/>
                  <a:pt x="24982" y="193797"/>
                </a:cubicBezTo>
                <a:cubicBezTo>
                  <a:pt x="-33579" y="220961"/>
                  <a:pt x="18279" y="183213"/>
                  <a:pt x="103299" y="164163"/>
                </a:cubicBezTo>
                <a:cubicBezTo>
                  <a:pt x="188318" y="145113"/>
                  <a:pt x="434205" y="89375"/>
                  <a:pt x="535099" y="79497"/>
                </a:cubicBezTo>
                <a:cubicBezTo>
                  <a:pt x="635993" y="69619"/>
                  <a:pt x="745355" y="124300"/>
                  <a:pt x="731949" y="11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: 図形 2239">
            <a:extLst>
              <a:ext uri="{FF2B5EF4-FFF2-40B4-BE49-F238E27FC236}">
                <a16:creationId xmlns:a16="http://schemas.microsoft.com/office/drawing/2014/main" id="{01F1419E-3288-43F4-AD4B-647EB4EA87A5}"/>
              </a:ext>
            </a:extLst>
          </p:cNvPr>
          <p:cNvSpPr/>
          <p:nvPr/>
        </p:nvSpPr>
        <p:spPr>
          <a:xfrm>
            <a:off x="3221190" y="2016841"/>
            <a:ext cx="774831" cy="438251"/>
          </a:xfrm>
          <a:custGeom>
            <a:avLst/>
            <a:gdLst>
              <a:gd name="connsiteX0" fmla="*/ 770843 w 774831"/>
              <a:gd name="connsiteY0" fmla="*/ 49026 h 438251"/>
              <a:gd name="connsiteX1" fmla="*/ 573993 w 774831"/>
              <a:gd name="connsiteY1" fmla="*/ 21509 h 438251"/>
              <a:gd name="connsiteX2" fmla="*/ 34243 w 774831"/>
              <a:gd name="connsiteY2" fmla="*/ 415209 h 438251"/>
              <a:gd name="connsiteX3" fmla="*/ 72343 w 774831"/>
              <a:gd name="connsiteY3" fmla="*/ 368642 h 438251"/>
              <a:gd name="connsiteX4" fmla="*/ 212043 w 774831"/>
              <a:gd name="connsiteY4" fmla="*/ 176026 h 438251"/>
              <a:gd name="connsiteX5" fmla="*/ 421593 w 774831"/>
              <a:gd name="connsiteY5" fmla="*/ 23626 h 438251"/>
              <a:gd name="connsiteX6" fmla="*/ 770843 w 774831"/>
              <a:gd name="connsiteY6" fmla="*/ 49026 h 4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31" h="438251">
                <a:moveTo>
                  <a:pt x="770843" y="49026"/>
                </a:moveTo>
                <a:cubicBezTo>
                  <a:pt x="796243" y="48673"/>
                  <a:pt x="696760" y="-39521"/>
                  <a:pt x="573993" y="21509"/>
                </a:cubicBezTo>
                <a:cubicBezTo>
                  <a:pt x="451226" y="82539"/>
                  <a:pt x="117851" y="357354"/>
                  <a:pt x="34243" y="415209"/>
                </a:cubicBezTo>
                <a:cubicBezTo>
                  <a:pt x="-49365" y="473064"/>
                  <a:pt x="42710" y="408506"/>
                  <a:pt x="72343" y="368642"/>
                </a:cubicBezTo>
                <a:cubicBezTo>
                  <a:pt x="101976" y="328778"/>
                  <a:pt x="153835" y="233529"/>
                  <a:pt x="212043" y="176026"/>
                </a:cubicBezTo>
                <a:cubicBezTo>
                  <a:pt x="270251" y="118523"/>
                  <a:pt x="329518" y="47615"/>
                  <a:pt x="421593" y="23626"/>
                </a:cubicBezTo>
                <a:cubicBezTo>
                  <a:pt x="513668" y="-363"/>
                  <a:pt x="745443" y="49379"/>
                  <a:pt x="770843" y="4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9F041D20-27CB-45A6-8963-8A641B663B01}"/>
              </a:ext>
            </a:extLst>
          </p:cNvPr>
          <p:cNvSpPr/>
          <p:nvPr/>
        </p:nvSpPr>
        <p:spPr>
          <a:xfrm>
            <a:off x="3348235" y="2088872"/>
            <a:ext cx="596774" cy="801330"/>
          </a:xfrm>
          <a:custGeom>
            <a:avLst/>
            <a:gdLst>
              <a:gd name="connsiteX0" fmla="*/ 595115 w 596774"/>
              <a:gd name="connsiteY0" fmla="*/ 278 h 801330"/>
              <a:gd name="connsiteX1" fmla="*/ 250098 w 596774"/>
              <a:gd name="connsiteY1" fmla="*/ 226761 h 801330"/>
              <a:gd name="connsiteX2" fmla="*/ 10915 w 596774"/>
              <a:gd name="connsiteY2" fmla="*/ 779211 h 801330"/>
              <a:gd name="connsiteX3" fmla="*/ 40548 w 596774"/>
              <a:gd name="connsiteY3" fmla="*/ 671261 h 801330"/>
              <a:gd name="connsiteX4" fmla="*/ 40548 w 596774"/>
              <a:gd name="connsiteY4" fmla="*/ 476528 h 801330"/>
              <a:gd name="connsiteX5" fmla="*/ 97698 w 596774"/>
              <a:gd name="connsiteY5" fmla="*/ 264861 h 801330"/>
              <a:gd name="connsiteX6" fmla="*/ 595115 w 596774"/>
              <a:gd name="connsiteY6" fmla="*/ 278 h 80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774" h="801330">
                <a:moveTo>
                  <a:pt x="595115" y="278"/>
                </a:moveTo>
                <a:cubicBezTo>
                  <a:pt x="620515" y="-6072"/>
                  <a:pt x="347465" y="96939"/>
                  <a:pt x="250098" y="226761"/>
                </a:cubicBezTo>
                <a:cubicBezTo>
                  <a:pt x="152731" y="356583"/>
                  <a:pt x="45840" y="705128"/>
                  <a:pt x="10915" y="779211"/>
                </a:cubicBezTo>
                <a:cubicBezTo>
                  <a:pt x="-24010" y="853294"/>
                  <a:pt x="35609" y="721708"/>
                  <a:pt x="40548" y="671261"/>
                </a:cubicBezTo>
                <a:cubicBezTo>
                  <a:pt x="45487" y="620814"/>
                  <a:pt x="31023" y="544261"/>
                  <a:pt x="40548" y="476528"/>
                </a:cubicBezTo>
                <a:cubicBezTo>
                  <a:pt x="50073" y="408795"/>
                  <a:pt x="8445" y="344942"/>
                  <a:pt x="97698" y="264861"/>
                </a:cubicBezTo>
                <a:cubicBezTo>
                  <a:pt x="186951" y="184781"/>
                  <a:pt x="569715" y="6628"/>
                  <a:pt x="595115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B6206DDA-9E2B-48F9-A33A-8CFB5BF4F02C}"/>
              </a:ext>
            </a:extLst>
          </p:cNvPr>
          <p:cNvSpPr/>
          <p:nvPr/>
        </p:nvSpPr>
        <p:spPr>
          <a:xfrm>
            <a:off x="3225134" y="2277344"/>
            <a:ext cx="324893" cy="1026251"/>
          </a:xfrm>
          <a:custGeom>
            <a:avLst/>
            <a:gdLst>
              <a:gd name="connsiteX0" fmla="*/ 324516 w 324893"/>
              <a:gd name="connsiteY0" fmla="*/ 189 h 1026251"/>
              <a:gd name="connsiteX1" fmla="*/ 114966 w 324893"/>
              <a:gd name="connsiteY1" fmla="*/ 205506 h 1026251"/>
              <a:gd name="connsiteX2" fmla="*/ 51466 w 324893"/>
              <a:gd name="connsiteY2" fmla="*/ 984439 h 1026251"/>
              <a:gd name="connsiteX3" fmla="*/ 74749 w 324893"/>
              <a:gd name="connsiteY3" fmla="*/ 857439 h 1026251"/>
              <a:gd name="connsiteX4" fmla="*/ 666 w 324893"/>
              <a:gd name="connsiteY4" fmla="*/ 319806 h 1026251"/>
              <a:gd name="connsiteX5" fmla="*/ 57816 w 324893"/>
              <a:gd name="connsiteY5" fmla="*/ 226673 h 1026251"/>
              <a:gd name="connsiteX6" fmla="*/ 324516 w 324893"/>
              <a:gd name="connsiteY6" fmla="*/ 189 h 102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93" h="1026251">
                <a:moveTo>
                  <a:pt x="324516" y="189"/>
                </a:moveTo>
                <a:cubicBezTo>
                  <a:pt x="334041" y="-3339"/>
                  <a:pt x="160474" y="41464"/>
                  <a:pt x="114966" y="205506"/>
                </a:cubicBezTo>
                <a:cubicBezTo>
                  <a:pt x="69458" y="369548"/>
                  <a:pt x="58169" y="875784"/>
                  <a:pt x="51466" y="984439"/>
                </a:cubicBezTo>
                <a:cubicBezTo>
                  <a:pt x="44763" y="1093095"/>
                  <a:pt x="83216" y="968211"/>
                  <a:pt x="74749" y="857439"/>
                </a:cubicBezTo>
                <a:cubicBezTo>
                  <a:pt x="66282" y="746667"/>
                  <a:pt x="3488" y="424934"/>
                  <a:pt x="666" y="319806"/>
                </a:cubicBezTo>
                <a:cubicBezTo>
                  <a:pt x="-2156" y="214678"/>
                  <a:pt x="1724" y="277826"/>
                  <a:pt x="57816" y="226673"/>
                </a:cubicBezTo>
                <a:cubicBezTo>
                  <a:pt x="113908" y="175520"/>
                  <a:pt x="314991" y="3717"/>
                  <a:pt x="32451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: 図形 2242">
            <a:extLst>
              <a:ext uri="{FF2B5EF4-FFF2-40B4-BE49-F238E27FC236}">
                <a16:creationId xmlns:a16="http://schemas.microsoft.com/office/drawing/2014/main" id="{C7B36090-4DF8-48AC-8E24-47F83C276860}"/>
              </a:ext>
            </a:extLst>
          </p:cNvPr>
          <p:cNvSpPr/>
          <p:nvPr/>
        </p:nvSpPr>
        <p:spPr>
          <a:xfrm>
            <a:off x="3373378" y="2261645"/>
            <a:ext cx="406129" cy="960894"/>
          </a:xfrm>
          <a:custGeom>
            <a:avLst/>
            <a:gdLst>
              <a:gd name="connsiteX0" fmla="*/ 402755 w 406129"/>
              <a:gd name="connsiteY0" fmla="*/ 3188 h 960894"/>
              <a:gd name="connsiteX1" fmla="*/ 165689 w 406129"/>
              <a:gd name="connsiteY1" fmla="*/ 223322 h 960894"/>
              <a:gd name="connsiteX2" fmla="*/ 11172 w 406129"/>
              <a:gd name="connsiteY2" fmla="*/ 904888 h 960894"/>
              <a:gd name="connsiteX3" fmla="*/ 42922 w 406129"/>
              <a:gd name="connsiteY3" fmla="*/ 835038 h 960894"/>
              <a:gd name="connsiteX4" fmla="*/ 288455 w 406129"/>
              <a:gd name="connsiteY4" fmla="*/ 147122 h 960894"/>
              <a:gd name="connsiteX5" fmla="*/ 402755 w 406129"/>
              <a:gd name="connsiteY5" fmla="*/ 3188 h 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129" h="960894">
                <a:moveTo>
                  <a:pt x="402755" y="3188"/>
                </a:moveTo>
                <a:cubicBezTo>
                  <a:pt x="382294" y="15888"/>
                  <a:pt x="230953" y="73039"/>
                  <a:pt x="165689" y="223322"/>
                </a:cubicBezTo>
                <a:cubicBezTo>
                  <a:pt x="100425" y="373605"/>
                  <a:pt x="31633" y="802935"/>
                  <a:pt x="11172" y="904888"/>
                </a:cubicBezTo>
                <a:cubicBezTo>
                  <a:pt x="-9289" y="1006841"/>
                  <a:pt x="-3292" y="961332"/>
                  <a:pt x="42922" y="835038"/>
                </a:cubicBezTo>
                <a:cubicBezTo>
                  <a:pt x="89136" y="708744"/>
                  <a:pt x="230600" y="282941"/>
                  <a:pt x="288455" y="147122"/>
                </a:cubicBezTo>
                <a:cubicBezTo>
                  <a:pt x="346310" y="11303"/>
                  <a:pt x="423216" y="-9512"/>
                  <a:pt x="402755" y="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: 図形 2243">
            <a:extLst>
              <a:ext uri="{FF2B5EF4-FFF2-40B4-BE49-F238E27FC236}">
                <a16:creationId xmlns:a16="http://schemas.microsoft.com/office/drawing/2014/main" id="{A90C473A-D985-4685-B3F4-F6D0B1CAA09A}"/>
              </a:ext>
            </a:extLst>
          </p:cNvPr>
          <p:cNvSpPr/>
          <p:nvPr/>
        </p:nvSpPr>
        <p:spPr>
          <a:xfrm>
            <a:off x="5234265" y="2332435"/>
            <a:ext cx="341831" cy="834889"/>
          </a:xfrm>
          <a:custGeom>
            <a:avLst/>
            <a:gdLst>
              <a:gd name="connsiteX0" fmla="*/ 252 w 341831"/>
              <a:gd name="connsiteY0" fmla="*/ 132 h 834889"/>
              <a:gd name="connsiteX1" fmla="*/ 302935 w 341831"/>
              <a:gd name="connsiteY1" fmla="*/ 326098 h 834889"/>
              <a:gd name="connsiteX2" fmla="*/ 336802 w 341831"/>
              <a:gd name="connsiteY2" fmla="*/ 802348 h 834889"/>
              <a:gd name="connsiteX3" fmla="*/ 332568 w 341831"/>
              <a:gd name="connsiteY3" fmla="*/ 745198 h 834889"/>
              <a:gd name="connsiteX4" fmla="*/ 252135 w 341831"/>
              <a:gd name="connsiteY4" fmla="*/ 362082 h 834889"/>
              <a:gd name="connsiteX5" fmla="*/ 252 w 341831"/>
              <a:gd name="connsiteY5" fmla="*/ 132 h 83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31" h="834889">
                <a:moveTo>
                  <a:pt x="252" y="132"/>
                </a:moveTo>
                <a:cubicBezTo>
                  <a:pt x="8719" y="-5865"/>
                  <a:pt x="246843" y="192395"/>
                  <a:pt x="302935" y="326098"/>
                </a:cubicBezTo>
                <a:cubicBezTo>
                  <a:pt x="359027" y="459801"/>
                  <a:pt x="331863" y="732498"/>
                  <a:pt x="336802" y="802348"/>
                </a:cubicBezTo>
                <a:cubicBezTo>
                  <a:pt x="341741" y="872198"/>
                  <a:pt x="346679" y="818576"/>
                  <a:pt x="332568" y="745198"/>
                </a:cubicBezTo>
                <a:cubicBezTo>
                  <a:pt x="318457" y="671820"/>
                  <a:pt x="305757" y="483085"/>
                  <a:pt x="252135" y="362082"/>
                </a:cubicBezTo>
                <a:cubicBezTo>
                  <a:pt x="198513" y="241079"/>
                  <a:pt x="-8215" y="6129"/>
                  <a:pt x="252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: 図形 2244">
            <a:extLst>
              <a:ext uri="{FF2B5EF4-FFF2-40B4-BE49-F238E27FC236}">
                <a16:creationId xmlns:a16="http://schemas.microsoft.com/office/drawing/2014/main" id="{48F6A212-9070-4ED3-BDB5-AC1D789B8F97}"/>
              </a:ext>
            </a:extLst>
          </p:cNvPr>
          <p:cNvSpPr/>
          <p:nvPr/>
        </p:nvSpPr>
        <p:spPr>
          <a:xfrm>
            <a:off x="5501155" y="2502972"/>
            <a:ext cx="253106" cy="928029"/>
          </a:xfrm>
          <a:custGeom>
            <a:avLst/>
            <a:gdLst>
              <a:gd name="connsiteX0" fmla="*/ 2178 w 253106"/>
              <a:gd name="connsiteY0" fmla="*/ 1045 h 928029"/>
              <a:gd name="connsiteX1" fmla="*/ 247712 w 253106"/>
              <a:gd name="connsiteY1" fmla="*/ 496345 h 928029"/>
              <a:gd name="connsiteX2" fmla="*/ 173628 w 253106"/>
              <a:gd name="connsiteY2" fmla="*/ 909095 h 928029"/>
              <a:gd name="connsiteX3" fmla="*/ 194795 w 253106"/>
              <a:gd name="connsiteY3" fmla="*/ 809611 h 928029"/>
              <a:gd name="connsiteX4" fmla="*/ 131295 w 253106"/>
              <a:gd name="connsiteY4" fmla="*/ 377811 h 928029"/>
              <a:gd name="connsiteX5" fmla="*/ 2178 w 253106"/>
              <a:gd name="connsiteY5" fmla="*/ 1045 h 9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106" h="928029">
                <a:moveTo>
                  <a:pt x="2178" y="1045"/>
                </a:moveTo>
                <a:cubicBezTo>
                  <a:pt x="21581" y="20801"/>
                  <a:pt x="219137" y="345003"/>
                  <a:pt x="247712" y="496345"/>
                </a:cubicBezTo>
                <a:cubicBezTo>
                  <a:pt x="276287" y="647687"/>
                  <a:pt x="182447" y="856884"/>
                  <a:pt x="173628" y="909095"/>
                </a:cubicBezTo>
                <a:cubicBezTo>
                  <a:pt x="164809" y="961306"/>
                  <a:pt x="201850" y="898158"/>
                  <a:pt x="194795" y="809611"/>
                </a:cubicBezTo>
                <a:cubicBezTo>
                  <a:pt x="187740" y="721064"/>
                  <a:pt x="164103" y="509044"/>
                  <a:pt x="131295" y="377811"/>
                </a:cubicBezTo>
                <a:cubicBezTo>
                  <a:pt x="98487" y="246578"/>
                  <a:pt x="-17225" y="-18711"/>
                  <a:pt x="2178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: 図形 2245">
            <a:extLst>
              <a:ext uri="{FF2B5EF4-FFF2-40B4-BE49-F238E27FC236}">
                <a16:creationId xmlns:a16="http://schemas.microsoft.com/office/drawing/2014/main" id="{6B905CB0-7C1F-451A-9C9C-24C9FA2E81BC}"/>
              </a:ext>
            </a:extLst>
          </p:cNvPr>
          <p:cNvSpPr/>
          <p:nvPr/>
        </p:nvSpPr>
        <p:spPr>
          <a:xfrm>
            <a:off x="5437115" y="2705432"/>
            <a:ext cx="234244" cy="809657"/>
          </a:xfrm>
          <a:custGeom>
            <a:avLst/>
            <a:gdLst>
              <a:gd name="connsiteX0" fmla="*/ 4835 w 234244"/>
              <a:gd name="connsiteY0" fmla="*/ 8135 h 809657"/>
              <a:gd name="connsiteX1" fmla="*/ 153002 w 234244"/>
              <a:gd name="connsiteY1" fmla="*/ 594451 h 809657"/>
              <a:gd name="connsiteX2" fmla="*/ 233435 w 234244"/>
              <a:gd name="connsiteY2" fmla="*/ 801885 h 809657"/>
              <a:gd name="connsiteX3" fmla="*/ 188985 w 234244"/>
              <a:gd name="connsiteY3" fmla="*/ 757435 h 809657"/>
              <a:gd name="connsiteX4" fmla="*/ 102202 w 234244"/>
              <a:gd name="connsiteY4" fmla="*/ 679118 h 809657"/>
              <a:gd name="connsiteX5" fmla="*/ 40818 w 234244"/>
              <a:gd name="connsiteY5" fmla="*/ 279068 h 809657"/>
              <a:gd name="connsiteX6" fmla="*/ 4835 w 234244"/>
              <a:gd name="connsiteY6" fmla="*/ 8135 h 8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44" h="809657">
                <a:moveTo>
                  <a:pt x="4835" y="8135"/>
                </a:moveTo>
                <a:cubicBezTo>
                  <a:pt x="23532" y="60699"/>
                  <a:pt x="114902" y="462159"/>
                  <a:pt x="153002" y="594451"/>
                </a:cubicBezTo>
                <a:cubicBezTo>
                  <a:pt x="191102" y="726743"/>
                  <a:pt x="227438" y="774721"/>
                  <a:pt x="233435" y="801885"/>
                </a:cubicBezTo>
                <a:cubicBezTo>
                  <a:pt x="239432" y="829049"/>
                  <a:pt x="210857" y="777896"/>
                  <a:pt x="188985" y="757435"/>
                </a:cubicBezTo>
                <a:cubicBezTo>
                  <a:pt x="167113" y="736974"/>
                  <a:pt x="126897" y="758846"/>
                  <a:pt x="102202" y="679118"/>
                </a:cubicBezTo>
                <a:cubicBezTo>
                  <a:pt x="77508" y="599390"/>
                  <a:pt x="54929" y="387371"/>
                  <a:pt x="40818" y="279068"/>
                </a:cubicBezTo>
                <a:cubicBezTo>
                  <a:pt x="26707" y="170765"/>
                  <a:pt x="-13862" y="-44429"/>
                  <a:pt x="4835" y="8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: 図形 2246">
            <a:extLst>
              <a:ext uri="{FF2B5EF4-FFF2-40B4-BE49-F238E27FC236}">
                <a16:creationId xmlns:a16="http://schemas.microsoft.com/office/drawing/2014/main" id="{7801FDE7-62CF-420E-B6D0-47A6E51323EE}"/>
              </a:ext>
            </a:extLst>
          </p:cNvPr>
          <p:cNvSpPr/>
          <p:nvPr/>
        </p:nvSpPr>
        <p:spPr>
          <a:xfrm>
            <a:off x="5544564" y="3382430"/>
            <a:ext cx="206355" cy="607491"/>
          </a:xfrm>
          <a:custGeom>
            <a:avLst/>
            <a:gdLst>
              <a:gd name="connsiteX0" fmla="*/ 153503 w 206355"/>
              <a:gd name="connsiteY0" fmla="*/ 3 h 607491"/>
              <a:gd name="connsiteX1" fmla="*/ 200069 w 206355"/>
              <a:gd name="connsiteY1" fmla="*/ 325970 h 607491"/>
              <a:gd name="connsiteX2" fmla="*/ 1103 w 206355"/>
              <a:gd name="connsiteY2" fmla="*/ 607487 h 607491"/>
              <a:gd name="connsiteX3" fmla="*/ 121753 w 206355"/>
              <a:gd name="connsiteY3" fmla="*/ 319620 h 607491"/>
              <a:gd name="connsiteX4" fmla="*/ 153503 w 206355"/>
              <a:gd name="connsiteY4" fmla="*/ 3 h 60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55" h="607491">
                <a:moveTo>
                  <a:pt x="153503" y="3"/>
                </a:moveTo>
                <a:cubicBezTo>
                  <a:pt x="166556" y="1061"/>
                  <a:pt x="225469" y="224723"/>
                  <a:pt x="200069" y="325970"/>
                </a:cubicBezTo>
                <a:cubicBezTo>
                  <a:pt x="174669" y="427217"/>
                  <a:pt x="14156" y="608545"/>
                  <a:pt x="1103" y="607487"/>
                </a:cubicBezTo>
                <a:cubicBezTo>
                  <a:pt x="-11950" y="606429"/>
                  <a:pt x="94589" y="416634"/>
                  <a:pt x="121753" y="319620"/>
                </a:cubicBezTo>
                <a:cubicBezTo>
                  <a:pt x="148917" y="222606"/>
                  <a:pt x="140450" y="-1055"/>
                  <a:pt x="15350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8" name="フリーフォーム: 図形 2247">
            <a:extLst>
              <a:ext uri="{FF2B5EF4-FFF2-40B4-BE49-F238E27FC236}">
                <a16:creationId xmlns:a16="http://schemas.microsoft.com/office/drawing/2014/main" id="{10A682A4-B32F-491B-BF8A-BC9802367973}"/>
              </a:ext>
            </a:extLst>
          </p:cNvPr>
          <p:cNvSpPr/>
          <p:nvPr/>
        </p:nvSpPr>
        <p:spPr>
          <a:xfrm>
            <a:off x="4830762" y="2535931"/>
            <a:ext cx="389552" cy="101617"/>
          </a:xfrm>
          <a:custGeom>
            <a:avLst/>
            <a:gdLst>
              <a:gd name="connsiteX0" fmla="*/ 1 w 389552"/>
              <a:gd name="connsiteY0" fmla="*/ 10419 h 101617"/>
              <a:gd name="connsiteX1" fmla="*/ 249238 w 389552"/>
              <a:gd name="connsiteY1" fmla="*/ 5657 h 101617"/>
              <a:gd name="connsiteX2" fmla="*/ 385763 w 389552"/>
              <a:gd name="connsiteY2" fmla="*/ 100907 h 101617"/>
              <a:gd name="connsiteX3" fmla="*/ 342901 w 389552"/>
              <a:gd name="connsiteY3" fmla="*/ 46932 h 101617"/>
              <a:gd name="connsiteX4" fmla="*/ 252413 w 389552"/>
              <a:gd name="connsiteY4" fmla="*/ 5657 h 101617"/>
              <a:gd name="connsiteX5" fmla="*/ 1 w 389552"/>
              <a:gd name="connsiteY5" fmla="*/ 10419 h 1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52" h="101617">
                <a:moveTo>
                  <a:pt x="1" y="10419"/>
                </a:moveTo>
                <a:cubicBezTo>
                  <a:pt x="-528" y="10419"/>
                  <a:pt x="184944" y="-9424"/>
                  <a:pt x="249238" y="5657"/>
                </a:cubicBezTo>
                <a:cubicBezTo>
                  <a:pt x="313532" y="20738"/>
                  <a:pt x="370153" y="94028"/>
                  <a:pt x="385763" y="100907"/>
                </a:cubicBezTo>
                <a:cubicBezTo>
                  <a:pt x="401373" y="107786"/>
                  <a:pt x="365126" y="62807"/>
                  <a:pt x="342901" y="46932"/>
                </a:cubicBezTo>
                <a:cubicBezTo>
                  <a:pt x="320676" y="31057"/>
                  <a:pt x="306388" y="15182"/>
                  <a:pt x="252413" y="5657"/>
                </a:cubicBezTo>
                <a:cubicBezTo>
                  <a:pt x="198438" y="-3868"/>
                  <a:pt x="530" y="10419"/>
                  <a:pt x="1" y="104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9" name="フリーフォーム: 図形 2248">
            <a:extLst>
              <a:ext uri="{FF2B5EF4-FFF2-40B4-BE49-F238E27FC236}">
                <a16:creationId xmlns:a16="http://schemas.microsoft.com/office/drawing/2014/main" id="{6259FA4A-272A-4402-A3F0-86556BD2B3AE}"/>
              </a:ext>
            </a:extLst>
          </p:cNvPr>
          <p:cNvSpPr/>
          <p:nvPr/>
        </p:nvSpPr>
        <p:spPr>
          <a:xfrm>
            <a:off x="3654301" y="2493009"/>
            <a:ext cx="368031" cy="151794"/>
          </a:xfrm>
          <a:custGeom>
            <a:avLst/>
            <a:gdLst>
              <a:gd name="connsiteX0" fmla="*/ 124 w 368031"/>
              <a:gd name="connsiteY0" fmla="*/ 151766 h 151794"/>
              <a:gd name="connsiteX1" fmla="*/ 141412 w 368031"/>
              <a:gd name="connsiteY1" fmla="*/ 40641 h 151794"/>
              <a:gd name="connsiteX2" fmla="*/ 322387 w 368031"/>
              <a:gd name="connsiteY2" fmla="*/ 954 h 151794"/>
              <a:gd name="connsiteX3" fmla="*/ 365249 w 368031"/>
              <a:gd name="connsiteY3" fmla="*/ 12066 h 151794"/>
              <a:gd name="connsiteX4" fmla="*/ 265237 w 368031"/>
              <a:gd name="connsiteY4" fmla="*/ 8891 h 151794"/>
              <a:gd name="connsiteX5" fmla="*/ 119187 w 368031"/>
              <a:gd name="connsiteY5" fmla="*/ 29529 h 151794"/>
              <a:gd name="connsiteX6" fmla="*/ 124 w 368031"/>
              <a:gd name="connsiteY6" fmla="*/ 151766 h 15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31" h="151794">
                <a:moveTo>
                  <a:pt x="124" y="151766"/>
                </a:moveTo>
                <a:cubicBezTo>
                  <a:pt x="3828" y="153618"/>
                  <a:pt x="87702" y="65776"/>
                  <a:pt x="141412" y="40641"/>
                </a:cubicBezTo>
                <a:cubicBezTo>
                  <a:pt x="195122" y="15506"/>
                  <a:pt x="285081" y="5716"/>
                  <a:pt x="322387" y="954"/>
                </a:cubicBezTo>
                <a:cubicBezTo>
                  <a:pt x="359693" y="-3809"/>
                  <a:pt x="374774" y="10743"/>
                  <a:pt x="365249" y="12066"/>
                </a:cubicBezTo>
                <a:cubicBezTo>
                  <a:pt x="355724" y="13389"/>
                  <a:pt x="306247" y="5981"/>
                  <a:pt x="265237" y="8891"/>
                </a:cubicBezTo>
                <a:cubicBezTo>
                  <a:pt x="224227" y="11801"/>
                  <a:pt x="162314" y="6510"/>
                  <a:pt x="119187" y="29529"/>
                </a:cubicBezTo>
                <a:cubicBezTo>
                  <a:pt x="76060" y="52548"/>
                  <a:pt x="-3580" y="149914"/>
                  <a:pt x="124" y="151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0" name="フリーフォーム: 図形 2249">
            <a:extLst>
              <a:ext uri="{FF2B5EF4-FFF2-40B4-BE49-F238E27FC236}">
                <a16:creationId xmlns:a16="http://schemas.microsoft.com/office/drawing/2014/main" id="{57FEC40E-EBFC-48FD-928D-9F81ABA78AC8}"/>
              </a:ext>
            </a:extLst>
          </p:cNvPr>
          <p:cNvSpPr/>
          <p:nvPr/>
        </p:nvSpPr>
        <p:spPr>
          <a:xfrm>
            <a:off x="4429123" y="2630467"/>
            <a:ext cx="173111" cy="79993"/>
          </a:xfrm>
          <a:custGeom>
            <a:avLst/>
            <a:gdLst>
              <a:gd name="connsiteX0" fmla="*/ 2 w 173111"/>
              <a:gd name="connsiteY0" fmla="*/ 21 h 79993"/>
              <a:gd name="connsiteX1" fmla="*/ 104777 w 173111"/>
              <a:gd name="connsiteY1" fmla="*/ 79396 h 79993"/>
              <a:gd name="connsiteX2" fmla="*/ 173040 w 173111"/>
              <a:gd name="connsiteY2" fmla="*/ 38121 h 79993"/>
              <a:gd name="connsiteX3" fmla="*/ 117477 w 173111"/>
              <a:gd name="connsiteY3" fmla="*/ 71458 h 79993"/>
              <a:gd name="connsiteX4" fmla="*/ 101602 w 173111"/>
              <a:gd name="connsiteY4" fmla="*/ 71458 h 79993"/>
              <a:gd name="connsiteX5" fmla="*/ 2 w 173111"/>
              <a:gd name="connsiteY5" fmla="*/ 21 h 7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11" h="79993">
                <a:moveTo>
                  <a:pt x="2" y="21"/>
                </a:moveTo>
                <a:cubicBezTo>
                  <a:pt x="531" y="1344"/>
                  <a:pt x="75937" y="73046"/>
                  <a:pt x="104777" y="79396"/>
                </a:cubicBezTo>
                <a:cubicBezTo>
                  <a:pt x="133617" y="85746"/>
                  <a:pt x="170923" y="39444"/>
                  <a:pt x="173040" y="38121"/>
                </a:cubicBezTo>
                <a:cubicBezTo>
                  <a:pt x="175157" y="36798"/>
                  <a:pt x="129383" y="65902"/>
                  <a:pt x="117477" y="71458"/>
                </a:cubicBezTo>
                <a:cubicBezTo>
                  <a:pt x="105571" y="77014"/>
                  <a:pt x="119594" y="83100"/>
                  <a:pt x="101602" y="71458"/>
                </a:cubicBezTo>
                <a:cubicBezTo>
                  <a:pt x="83610" y="59816"/>
                  <a:pt x="-527" y="-1302"/>
                  <a:pt x="2" y="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1" name="フリーフォーム: 図形 2250">
            <a:extLst>
              <a:ext uri="{FF2B5EF4-FFF2-40B4-BE49-F238E27FC236}">
                <a16:creationId xmlns:a16="http://schemas.microsoft.com/office/drawing/2014/main" id="{E09AC900-68A9-49FF-9AA4-E6F51C64AC1B}"/>
              </a:ext>
            </a:extLst>
          </p:cNvPr>
          <p:cNvSpPr/>
          <p:nvPr/>
        </p:nvSpPr>
        <p:spPr>
          <a:xfrm>
            <a:off x="3673077" y="2856932"/>
            <a:ext cx="121055" cy="80806"/>
          </a:xfrm>
          <a:custGeom>
            <a:avLst/>
            <a:gdLst>
              <a:gd name="connsiteX0" fmla="*/ 121048 w 121055"/>
              <a:gd name="connsiteY0" fmla="*/ 76768 h 80806"/>
              <a:gd name="connsiteX1" fmla="*/ 40086 w 121055"/>
              <a:gd name="connsiteY1" fmla="*/ 76768 h 80806"/>
              <a:gd name="connsiteX2" fmla="*/ 17861 w 121055"/>
              <a:gd name="connsiteY2" fmla="*/ 59306 h 80806"/>
              <a:gd name="connsiteX3" fmla="*/ 398 w 121055"/>
              <a:gd name="connsiteY3" fmla="*/ 568 h 80806"/>
              <a:gd name="connsiteX4" fmla="*/ 35323 w 121055"/>
              <a:gd name="connsiteY4" fmla="*/ 32318 h 80806"/>
              <a:gd name="connsiteX5" fmla="*/ 121048 w 121055"/>
              <a:gd name="connsiteY5" fmla="*/ 76768 h 8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55" h="80806">
                <a:moveTo>
                  <a:pt x="121048" y="76768"/>
                </a:moveTo>
                <a:cubicBezTo>
                  <a:pt x="121842" y="84176"/>
                  <a:pt x="57284" y="79678"/>
                  <a:pt x="40086" y="76768"/>
                </a:cubicBezTo>
                <a:cubicBezTo>
                  <a:pt x="22888" y="73858"/>
                  <a:pt x="24476" y="72006"/>
                  <a:pt x="17861" y="59306"/>
                </a:cubicBezTo>
                <a:cubicBezTo>
                  <a:pt x="11246" y="46606"/>
                  <a:pt x="-2512" y="5066"/>
                  <a:pt x="398" y="568"/>
                </a:cubicBezTo>
                <a:cubicBezTo>
                  <a:pt x="3308" y="-3930"/>
                  <a:pt x="17596" y="19353"/>
                  <a:pt x="35323" y="32318"/>
                </a:cubicBezTo>
                <a:cubicBezTo>
                  <a:pt x="53050" y="45283"/>
                  <a:pt x="120254" y="69360"/>
                  <a:pt x="121048" y="76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2" name="フリーフォーム: 図形 2251">
            <a:extLst>
              <a:ext uri="{FF2B5EF4-FFF2-40B4-BE49-F238E27FC236}">
                <a16:creationId xmlns:a16="http://schemas.microsoft.com/office/drawing/2014/main" id="{8F6217F4-6827-4280-A424-6C46578A56E7}"/>
              </a:ext>
            </a:extLst>
          </p:cNvPr>
          <p:cNvSpPr/>
          <p:nvPr/>
        </p:nvSpPr>
        <p:spPr>
          <a:xfrm>
            <a:off x="3528235" y="2808158"/>
            <a:ext cx="128690" cy="288555"/>
          </a:xfrm>
          <a:custGeom>
            <a:avLst/>
            <a:gdLst>
              <a:gd name="connsiteX0" fmla="*/ 127778 w 128690"/>
              <a:gd name="connsiteY0" fmla="*/ 130 h 288555"/>
              <a:gd name="connsiteX1" fmla="*/ 61103 w 128690"/>
              <a:gd name="connsiteY1" fmla="*/ 79505 h 288555"/>
              <a:gd name="connsiteX2" fmla="*/ 29353 w 128690"/>
              <a:gd name="connsiteY2" fmla="*/ 216030 h 288555"/>
              <a:gd name="connsiteX3" fmla="*/ 2365 w 128690"/>
              <a:gd name="connsiteY3" fmla="*/ 284292 h 288555"/>
              <a:gd name="connsiteX4" fmla="*/ 92853 w 128690"/>
              <a:gd name="connsiteY4" fmla="*/ 96967 h 288555"/>
              <a:gd name="connsiteX5" fmla="*/ 127778 w 128690"/>
              <a:gd name="connsiteY5" fmla="*/ 130 h 28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90" h="288555">
                <a:moveTo>
                  <a:pt x="127778" y="130"/>
                </a:moveTo>
                <a:cubicBezTo>
                  <a:pt x="122486" y="-2780"/>
                  <a:pt x="77507" y="43522"/>
                  <a:pt x="61103" y="79505"/>
                </a:cubicBezTo>
                <a:cubicBezTo>
                  <a:pt x="44699" y="115488"/>
                  <a:pt x="39143" y="181899"/>
                  <a:pt x="29353" y="216030"/>
                </a:cubicBezTo>
                <a:cubicBezTo>
                  <a:pt x="19563" y="250161"/>
                  <a:pt x="-8218" y="304136"/>
                  <a:pt x="2365" y="284292"/>
                </a:cubicBezTo>
                <a:cubicBezTo>
                  <a:pt x="12948" y="264448"/>
                  <a:pt x="71157" y="141152"/>
                  <a:pt x="92853" y="96967"/>
                </a:cubicBezTo>
                <a:cubicBezTo>
                  <a:pt x="114549" y="52782"/>
                  <a:pt x="133070" y="3040"/>
                  <a:pt x="127778" y="1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: 図形 2252">
            <a:extLst>
              <a:ext uri="{FF2B5EF4-FFF2-40B4-BE49-F238E27FC236}">
                <a16:creationId xmlns:a16="http://schemas.microsoft.com/office/drawing/2014/main" id="{0F0F6217-0082-42B5-B5AE-56DEEECB3666}"/>
              </a:ext>
            </a:extLst>
          </p:cNvPr>
          <p:cNvSpPr/>
          <p:nvPr/>
        </p:nvSpPr>
        <p:spPr>
          <a:xfrm>
            <a:off x="3410356" y="3233968"/>
            <a:ext cx="53640" cy="566519"/>
          </a:xfrm>
          <a:custGeom>
            <a:avLst/>
            <a:gdLst>
              <a:gd name="connsiteX0" fmla="*/ 36107 w 53640"/>
              <a:gd name="connsiteY0" fmla="*/ 1357 h 566519"/>
              <a:gd name="connsiteX1" fmla="*/ 17057 w 53640"/>
              <a:gd name="connsiteY1" fmla="*/ 172807 h 566519"/>
              <a:gd name="connsiteX2" fmla="*/ 31344 w 53640"/>
              <a:gd name="connsiteY2" fmla="*/ 464907 h 566519"/>
              <a:gd name="connsiteX3" fmla="*/ 53569 w 53640"/>
              <a:gd name="connsiteY3" fmla="*/ 566507 h 566519"/>
              <a:gd name="connsiteX4" fmla="*/ 23407 w 53640"/>
              <a:gd name="connsiteY4" fmla="*/ 460145 h 566519"/>
              <a:gd name="connsiteX5" fmla="*/ 4357 w 53640"/>
              <a:gd name="connsiteY5" fmla="*/ 222020 h 566519"/>
              <a:gd name="connsiteX6" fmla="*/ 1182 w 53640"/>
              <a:gd name="connsiteY6" fmla="*/ 98195 h 566519"/>
              <a:gd name="connsiteX7" fmla="*/ 36107 w 53640"/>
              <a:gd name="connsiteY7" fmla="*/ 1357 h 56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40" h="566519">
                <a:moveTo>
                  <a:pt x="36107" y="1357"/>
                </a:moveTo>
                <a:cubicBezTo>
                  <a:pt x="38753" y="13792"/>
                  <a:pt x="17851" y="95549"/>
                  <a:pt x="17057" y="172807"/>
                </a:cubicBezTo>
                <a:cubicBezTo>
                  <a:pt x="16263" y="250065"/>
                  <a:pt x="25259" y="399290"/>
                  <a:pt x="31344" y="464907"/>
                </a:cubicBezTo>
                <a:cubicBezTo>
                  <a:pt x="37429" y="530524"/>
                  <a:pt x="54892" y="567301"/>
                  <a:pt x="53569" y="566507"/>
                </a:cubicBezTo>
                <a:cubicBezTo>
                  <a:pt x="52246" y="565713"/>
                  <a:pt x="31609" y="517559"/>
                  <a:pt x="23407" y="460145"/>
                </a:cubicBezTo>
                <a:cubicBezTo>
                  <a:pt x="15205" y="402731"/>
                  <a:pt x="8061" y="282345"/>
                  <a:pt x="4357" y="222020"/>
                </a:cubicBezTo>
                <a:cubicBezTo>
                  <a:pt x="653" y="161695"/>
                  <a:pt x="-1464" y="131268"/>
                  <a:pt x="1182" y="98195"/>
                </a:cubicBezTo>
                <a:cubicBezTo>
                  <a:pt x="3828" y="65122"/>
                  <a:pt x="33461" y="-11078"/>
                  <a:pt x="36107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: 図形 2253">
            <a:extLst>
              <a:ext uri="{FF2B5EF4-FFF2-40B4-BE49-F238E27FC236}">
                <a16:creationId xmlns:a16="http://schemas.microsoft.com/office/drawing/2014/main" id="{25863107-59BA-4A3B-B625-2B6835A6F9BB}"/>
              </a:ext>
            </a:extLst>
          </p:cNvPr>
          <p:cNvSpPr/>
          <p:nvPr/>
        </p:nvSpPr>
        <p:spPr>
          <a:xfrm>
            <a:off x="3889145" y="4322117"/>
            <a:ext cx="1320064" cy="838743"/>
          </a:xfrm>
          <a:custGeom>
            <a:avLst/>
            <a:gdLst>
              <a:gd name="connsiteX0" fmla="*/ 1319972 w 1320064"/>
              <a:gd name="connsiteY0" fmla="*/ 2233 h 838743"/>
              <a:gd name="connsiteX1" fmla="*/ 1171805 w 1320064"/>
              <a:gd name="connsiteY1" fmla="*/ 175800 h 838743"/>
              <a:gd name="connsiteX2" fmla="*/ 1055388 w 1320064"/>
              <a:gd name="connsiteY2" fmla="*/ 319733 h 838743"/>
              <a:gd name="connsiteX3" fmla="*/ 977072 w 1320064"/>
              <a:gd name="connsiteY3" fmla="*/ 622416 h 838743"/>
              <a:gd name="connsiteX4" fmla="*/ 985538 w 1320064"/>
              <a:gd name="connsiteY4" fmla="*/ 563150 h 838743"/>
              <a:gd name="connsiteX5" fmla="*/ 968605 w 1320064"/>
              <a:gd name="connsiteY5" fmla="*/ 368416 h 838743"/>
              <a:gd name="connsiteX6" fmla="*/ 564322 w 1320064"/>
              <a:gd name="connsiteY6" fmla="*/ 364183 h 838743"/>
              <a:gd name="connsiteX7" fmla="*/ 306088 w 1320064"/>
              <a:gd name="connsiteY7" fmla="*/ 400166 h 838743"/>
              <a:gd name="connsiteX8" fmla="*/ 306088 w 1320064"/>
              <a:gd name="connsiteY8" fmla="*/ 400166 h 838743"/>
              <a:gd name="connsiteX9" fmla="*/ 316672 w 1320064"/>
              <a:gd name="connsiteY9" fmla="*/ 450966 h 838743"/>
              <a:gd name="connsiteX10" fmla="*/ 473305 w 1320064"/>
              <a:gd name="connsiteY10" fmla="*/ 823500 h 838743"/>
              <a:gd name="connsiteX11" fmla="*/ 418272 w 1320064"/>
              <a:gd name="connsiteY11" fmla="*/ 772700 h 838743"/>
              <a:gd name="connsiteX12" fmla="*/ 477538 w 1320064"/>
              <a:gd name="connsiteY12" fmla="*/ 827733 h 838743"/>
              <a:gd name="connsiteX13" fmla="*/ 445788 w 1320064"/>
              <a:gd name="connsiteY13" fmla="*/ 770583 h 838743"/>
              <a:gd name="connsiteX14" fmla="*/ 20338 w 1320064"/>
              <a:gd name="connsiteY14" fmla="*/ 216016 h 838743"/>
              <a:gd name="connsiteX15" fmla="*/ 136755 w 1320064"/>
              <a:gd name="connsiteY15" fmla="*/ 232950 h 838743"/>
              <a:gd name="connsiteX16" fmla="*/ 1288 w 1320064"/>
              <a:gd name="connsiteY16" fmla="*/ 190616 h 838743"/>
              <a:gd name="connsiteX17" fmla="*/ 236238 w 1320064"/>
              <a:gd name="connsiteY17" fmla="*/ 243533 h 838743"/>
              <a:gd name="connsiteX18" fmla="*/ 886055 w 1320064"/>
              <a:gd name="connsiteY18" fmla="*/ 228716 h 838743"/>
              <a:gd name="connsiteX19" fmla="*/ 1188738 w 1320064"/>
              <a:gd name="connsiteY19" fmla="*/ 89016 h 838743"/>
              <a:gd name="connsiteX20" fmla="*/ 1319972 w 1320064"/>
              <a:gd name="connsiteY20" fmla="*/ 2233 h 83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20064" h="838743">
                <a:moveTo>
                  <a:pt x="1319972" y="2233"/>
                </a:moveTo>
                <a:cubicBezTo>
                  <a:pt x="1317150" y="16697"/>
                  <a:pt x="1215902" y="122883"/>
                  <a:pt x="1171805" y="175800"/>
                </a:cubicBezTo>
                <a:cubicBezTo>
                  <a:pt x="1127708" y="228717"/>
                  <a:pt x="1087843" y="245297"/>
                  <a:pt x="1055388" y="319733"/>
                </a:cubicBezTo>
                <a:cubicBezTo>
                  <a:pt x="1022933" y="394169"/>
                  <a:pt x="988714" y="581847"/>
                  <a:pt x="977072" y="622416"/>
                </a:cubicBezTo>
                <a:cubicBezTo>
                  <a:pt x="965430" y="662985"/>
                  <a:pt x="986949" y="605483"/>
                  <a:pt x="985538" y="563150"/>
                </a:cubicBezTo>
                <a:cubicBezTo>
                  <a:pt x="984127" y="520817"/>
                  <a:pt x="1038808" y="401577"/>
                  <a:pt x="968605" y="368416"/>
                </a:cubicBezTo>
                <a:cubicBezTo>
                  <a:pt x="898402" y="335255"/>
                  <a:pt x="674741" y="358891"/>
                  <a:pt x="564322" y="364183"/>
                </a:cubicBezTo>
                <a:cubicBezTo>
                  <a:pt x="453902" y="369475"/>
                  <a:pt x="306088" y="400166"/>
                  <a:pt x="306088" y="400166"/>
                </a:cubicBezTo>
                <a:lnTo>
                  <a:pt x="306088" y="400166"/>
                </a:lnTo>
                <a:cubicBezTo>
                  <a:pt x="307852" y="408633"/>
                  <a:pt x="288803" y="380411"/>
                  <a:pt x="316672" y="450966"/>
                </a:cubicBezTo>
                <a:cubicBezTo>
                  <a:pt x="344541" y="521521"/>
                  <a:pt x="456372" y="769878"/>
                  <a:pt x="473305" y="823500"/>
                </a:cubicBezTo>
                <a:cubicBezTo>
                  <a:pt x="490238" y="877122"/>
                  <a:pt x="417567" y="771995"/>
                  <a:pt x="418272" y="772700"/>
                </a:cubicBezTo>
                <a:cubicBezTo>
                  <a:pt x="418977" y="773405"/>
                  <a:pt x="472952" y="828086"/>
                  <a:pt x="477538" y="827733"/>
                </a:cubicBezTo>
                <a:cubicBezTo>
                  <a:pt x="482124" y="827380"/>
                  <a:pt x="521988" y="872536"/>
                  <a:pt x="445788" y="770583"/>
                </a:cubicBezTo>
                <a:cubicBezTo>
                  <a:pt x="369588" y="668630"/>
                  <a:pt x="71844" y="305622"/>
                  <a:pt x="20338" y="216016"/>
                </a:cubicBezTo>
                <a:cubicBezTo>
                  <a:pt x="-31168" y="126410"/>
                  <a:pt x="139930" y="237183"/>
                  <a:pt x="136755" y="232950"/>
                </a:cubicBezTo>
                <a:cubicBezTo>
                  <a:pt x="133580" y="228717"/>
                  <a:pt x="-15292" y="188852"/>
                  <a:pt x="1288" y="190616"/>
                </a:cubicBezTo>
                <a:cubicBezTo>
                  <a:pt x="17868" y="192380"/>
                  <a:pt x="88777" y="237183"/>
                  <a:pt x="236238" y="243533"/>
                </a:cubicBezTo>
                <a:cubicBezTo>
                  <a:pt x="383699" y="249883"/>
                  <a:pt x="727305" y="254469"/>
                  <a:pt x="886055" y="228716"/>
                </a:cubicBezTo>
                <a:cubicBezTo>
                  <a:pt x="1044805" y="202963"/>
                  <a:pt x="1117124" y="131349"/>
                  <a:pt x="1188738" y="89016"/>
                </a:cubicBezTo>
                <a:cubicBezTo>
                  <a:pt x="1260352" y="46683"/>
                  <a:pt x="1322794" y="-12231"/>
                  <a:pt x="1319972" y="22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: 図形 2254">
            <a:extLst>
              <a:ext uri="{FF2B5EF4-FFF2-40B4-BE49-F238E27FC236}">
                <a16:creationId xmlns:a16="http://schemas.microsoft.com/office/drawing/2014/main" id="{DAA344DE-783D-4C29-85FB-F77EF224F23F}"/>
              </a:ext>
            </a:extLst>
          </p:cNvPr>
          <p:cNvSpPr/>
          <p:nvPr/>
        </p:nvSpPr>
        <p:spPr>
          <a:xfrm>
            <a:off x="4682982" y="3054082"/>
            <a:ext cx="235691" cy="261779"/>
          </a:xfrm>
          <a:custGeom>
            <a:avLst/>
            <a:gdLst>
              <a:gd name="connsiteX0" fmla="*/ 143 w 235691"/>
              <a:gd name="connsiteY0" fmla="*/ 268 h 261779"/>
              <a:gd name="connsiteX1" fmla="*/ 149368 w 235691"/>
              <a:gd name="connsiteY1" fmla="*/ 163781 h 261779"/>
              <a:gd name="connsiteX2" fmla="*/ 235093 w 235691"/>
              <a:gd name="connsiteY2" fmla="*/ 260618 h 261779"/>
              <a:gd name="connsiteX3" fmla="*/ 177943 w 235691"/>
              <a:gd name="connsiteY3" fmla="*/ 205056 h 261779"/>
              <a:gd name="connsiteX4" fmla="*/ 143 w 235691"/>
              <a:gd name="connsiteY4" fmla="*/ 268 h 26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91" h="261779">
                <a:moveTo>
                  <a:pt x="143" y="268"/>
                </a:moveTo>
                <a:cubicBezTo>
                  <a:pt x="-4619" y="-6611"/>
                  <a:pt x="110210" y="120389"/>
                  <a:pt x="149368" y="163781"/>
                </a:cubicBezTo>
                <a:cubicBezTo>
                  <a:pt x="188526" y="207173"/>
                  <a:pt x="230331" y="253739"/>
                  <a:pt x="235093" y="260618"/>
                </a:cubicBezTo>
                <a:cubicBezTo>
                  <a:pt x="239855" y="267497"/>
                  <a:pt x="215778" y="243156"/>
                  <a:pt x="177943" y="205056"/>
                </a:cubicBezTo>
                <a:cubicBezTo>
                  <a:pt x="140108" y="166956"/>
                  <a:pt x="4905" y="7147"/>
                  <a:pt x="143" y="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: 図形 2255">
            <a:extLst>
              <a:ext uri="{FF2B5EF4-FFF2-40B4-BE49-F238E27FC236}">
                <a16:creationId xmlns:a16="http://schemas.microsoft.com/office/drawing/2014/main" id="{B3A03894-5F22-40DA-B0F4-381839C6A301}"/>
              </a:ext>
            </a:extLst>
          </p:cNvPr>
          <p:cNvSpPr/>
          <p:nvPr/>
        </p:nvSpPr>
        <p:spPr>
          <a:xfrm>
            <a:off x="4684348" y="3122589"/>
            <a:ext cx="189253" cy="279615"/>
          </a:xfrm>
          <a:custGeom>
            <a:avLst/>
            <a:gdLst>
              <a:gd name="connsiteX0" fmla="*/ 365 w 189253"/>
              <a:gd name="connsiteY0" fmla="*/ 24 h 279615"/>
              <a:gd name="connsiteX1" fmla="*/ 79740 w 189253"/>
              <a:gd name="connsiteY1" fmla="*/ 177824 h 279615"/>
              <a:gd name="connsiteX2" fmla="*/ 187690 w 189253"/>
              <a:gd name="connsiteY2" fmla="*/ 277836 h 279615"/>
              <a:gd name="connsiteX3" fmla="*/ 141652 w 189253"/>
              <a:gd name="connsiteY3" fmla="*/ 238149 h 279615"/>
              <a:gd name="connsiteX4" fmla="*/ 111490 w 189253"/>
              <a:gd name="connsiteY4" fmla="*/ 190524 h 279615"/>
              <a:gd name="connsiteX5" fmla="*/ 365 w 189253"/>
              <a:gd name="connsiteY5" fmla="*/ 24 h 27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53" h="279615">
                <a:moveTo>
                  <a:pt x="365" y="24"/>
                </a:moveTo>
                <a:cubicBezTo>
                  <a:pt x="-4927" y="-2093"/>
                  <a:pt x="48519" y="131522"/>
                  <a:pt x="79740" y="177824"/>
                </a:cubicBezTo>
                <a:cubicBezTo>
                  <a:pt x="110961" y="224126"/>
                  <a:pt x="177371" y="267782"/>
                  <a:pt x="187690" y="277836"/>
                </a:cubicBezTo>
                <a:cubicBezTo>
                  <a:pt x="198009" y="287890"/>
                  <a:pt x="154352" y="252701"/>
                  <a:pt x="141652" y="238149"/>
                </a:cubicBezTo>
                <a:cubicBezTo>
                  <a:pt x="128952" y="223597"/>
                  <a:pt x="134773" y="229947"/>
                  <a:pt x="111490" y="190524"/>
                </a:cubicBezTo>
                <a:cubicBezTo>
                  <a:pt x="88207" y="151101"/>
                  <a:pt x="5657" y="2141"/>
                  <a:pt x="365" y="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8" name="フリーフォーム: 図形 2257">
            <a:extLst>
              <a:ext uri="{FF2B5EF4-FFF2-40B4-BE49-F238E27FC236}">
                <a16:creationId xmlns:a16="http://schemas.microsoft.com/office/drawing/2014/main" id="{64DC8229-FA8B-40DF-87F9-4D9033BCF519}"/>
              </a:ext>
            </a:extLst>
          </p:cNvPr>
          <p:cNvSpPr/>
          <p:nvPr/>
        </p:nvSpPr>
        <p:spPr>
          <a:xfrm>
            <a:off x="4190709" y="2738435"/>
            <a:ext cx="197991" cy="443105"/>
          </a:xfrm>
          <a:custGeom>
            <a:avLst/>
            <a:gdLst>
              <a:gd name="connsiteX0" fmla="*/ 87604 w 197991"/>
              <a:gd name="connsiteY0" fmla="*/ 3 h 443105"/>
              <a:gd name="connsiteX1" fmla="*/ 193966 w 197991"/>
              <a:gd name="connsiteY1" fmla="*/ 115890 h 443105"/>
              <a:gd name="connsiteX2" fmla="*/ 173329 w 197991"/>
              <a:gd name="connsiteY2" fmla="*/ 214315 h 443105"/>
              <a:gd name="connsiteX3" fmla="*/ 151104 w 197991"/>
              <a:gd name="connsiteY3" fmla="*/ 284165 h 443105"/>
              <a:gd name="connsiteX4" fmla="*/ 1879 w 197991"/>
              <a:gd name="connsiteY4" fmla="*/ 439740 h 443105"/>
              <a:gd name="connsiteX5" fmla="*/ 73316 w 197991"/>
              <a:gd name="connsiteY5" fmla="*/ 368303 h 443105"/>
              <a:gd name="connsiteX6" fmla="*/ 163804 w 197991"/>
              <a:gd name="connsiteY6" fmla="*/ 112715 h 443105"/>
              <a:gd name="connsiteX7" fmla="*/ 87604 w 197991"/>
              <a:gd name="connsiteY7" fmla="*/ 3 h 44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991" h="443105">
                <a:moveTo>
                  <a:pt x="87604" y="3"/>
                </a:moveTo>
                <a:cubicBezTo>
                  <a:pt x="92631" y="532"/>
                  <a:pt x="179679" y="80171"/>
                  <a:pt x="193966" y="115890"/>
                </a:cubicBezTo>
                <a:cubicBezTo>
                  <a:pt x="208253" y="151609"/>
                  <a:pt x="180473" y="186269"/>
                  <a:pt x="173329" y="214315"/>
                </a:cubicBezTo>
                <a:cubicBezTo>
                  <a:pt x="166185" y="242361"/>
                  <a:pt x="179679" y="246594"/>
                  <a:pt x="151104" y="284165"/>
                </a:cubicBezTo>
                <a:cubicBezTo>
                  <a:pt x="122529" y="321736"/>
                  <a:pt x="14844" y="425717"/>
                  <a:pt x="1879" y="439740"/>
                </a:cubicBezTo>
                <a:cubicBezTo>
                  <a:pt x="-11086" y="453763"/>
                  <a:pt x="46328" y="422807"/>
                  <a:pt x="73316" y="368303"/>
                </a:cubicBezTo>
                <a:cubicBezTo>
                  <a:pt x="100304" y="313799"/>
                  <a:pt x="158248" y="173834"/>
                  <a:pt x="163804" y="112715"/>
                </a:cubicBezTo>
                <a:cubicBezTo>
                  <a:pt x="169360" y="51596"/>
                  <a:pt x="82577" y="-526"/>
                  <a:pt x="87604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9" name="フリーフォーム: 図形 2258">
            <a:extLst>
              <a:ext uri="{FF2B5EF4-FFF2-40B4-BE49-F238E27FC236}">
                <a16:creationId xmlns:a16="http://schemas.microsoft.com/office/drawing/2014/main" id="{CE7B790A-94F7-42B9-96F5-799BDAD70999}"/>
              </a:ext>
            </a:extLst>
          </p:cNvPr>
          <p:cNvSpPr/>
          <p:nvPr/>
        </p:nvSpPr>
        <p:spPr>
          <a:xfrm>
            <a:off x="3170097" y="1531421"/>
            <a:ext cx="2616959" cy="2062698"/>
          </a:xfrm>
          <a:custGeom>
            <a:avLst/>
            <a:gdLst>
              <a:gd name="connsiteX0" fmla="*/ 74753 w 2616959"/>
              <a:gd name="connsiteY0" fmla="*/ 1773754 h 2062698"/>
              <a:gd name="connsiteX1" fmla="*/ 1728 w 2616959"/>
              <a:gd name="connsiteY1" fmla="*/ 1211779 h 2062698"/>
              <a:gd name="connsiteX2" fmla="*/ 138253 w 2616959"/>
              <a:gd name="connsiteY2" fmla="*/ 697429 h 2062698"/>
              <a:gd name="connsiteX3" fmla="*/ 830403 w 2616959"/>
              <a:gd name="connsiteY3" fmla="*/ 113229 h 2062698"/>
              <a:gd name="connsiteX4" fmla="*/ 1198703 w 2616959"/>
              <a:gd name="connsiteY4" fmla="*/ 24329 h 2062698"/>
              <a:gd name="connsiteX5" fmla="*/ 1690828 w 2616959"/>
              <a:gd name="connsiteY5" fmla="*/ 65604 h 2062698"/>
              <a:gd name="connsiteX6" fmla="*/ 2373453 w 2616959"/>
              <a:gd name="connsiteY6" fmla="*/ 691079 h 2062698"/>
              <a:gd name="connsiteX7" fmla="*/ 2598878 w 2616959"/>
              <a:gd name="connsiteY7" fmla="*/ 1465779 h 2062698"/>
              <a:gd name="connsiteX8" fmla="*/ 2595703 w 2616959"/>
              <a:gd name="connsiteY8" fmla="*/ 1761054 h 2062698"/>
              <a:gd name="connsiteX9" fmla="*/ 2535378 w 2616959"/>
              <a:gd name="connsiteY9" fmla="*/ 1840429 h 2062698"/>
              <a:gd name="connsiteX10" fmla="*/ 2548078 w 2616959"/>
              <a:gd name="connsiteY10" fmla="*/ 2027754 h 2062698"/>
              <a:gd name="connsiteX11" fmla="*/ 2329003 w 2616959"/>
              <a:gd name="connsiteY11" fmla="*/ 1954729 h 2062698"/>
              <a:gd name="connsiteX12" fmla="*/ 2230578 w 2616959"/>
              <a:gd name="connsiteY12" fmla="*/ 999054 h 2062698"/>
              <a:gd name="connsiteX13" fmla="*/ 1700353 w 2616959"/>
              <a:gd name="connsiteY13" fmla="*/ 383104 h 2062698"/>
              <a:gd name="connsiteX14" fmla="*/ 782778 w 2616959"/>
              <a:gd name="connsiteY14" fmla="*/ 465654 h 2062698"/>
              <a:gd name="connsiteX15" fmla="*/ 404953 w 2616959"/>
              <a:gd name="connsiteY15" fmla="*/ 1100654 h 2062698"/>
              <a:gd name="connsiteX16" fmla="*/ 277953 w 2616959"/>
              <a:gd name="connsiteY16" fmla="*/ 1761054 h 2062698"/>
              <a:gd name="connsiteX17" fmla="*/ 265253 w 2616959"/>
              <a:gd name="connsiteY17" fmla="*/ 1805504 h 2062698"/>
              <a:gd name="connsiteX18" fmla="*/ 74753 w 2616959"/>
              <a:gd name="connsiteY18" fmla="*/ 1773754 h 206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16959" h="2062698">
                <a:moveTo>
                  <a:pt x="74753" y="1773754"/>
                </a:moveTo>
                <a:cubicBezTo>
                  <a:pt x="30832" y="1674800"/>
                  <a:pt x="-8855" y="1391166"/>
                  <a:pt x="1728" y="1211779"/>
                </a:cubicBezTo>
                <a:cubicBezTo>
                  <a:pt x="12311" y="1032392"/>
                  <a:pt x="140" y="880521"/>
                  <a:pt x="138253" y="697429"/>
                </a:cubicBezTo>
                <a:cubicBezTo>
                  <a:pt x="276366" y="514337"/>
                  <a:pt x="653661" y="225412"/>
                  <a:pt x="830403" y="113229"/>
                </a:cubicBezTo>
                <a:cubicBezTo>
                  <a:pt x="1007145" y="1046"/>
                  <a:pt x="1055299" y="32266"/>
                  <a:pt x="1198703" y="24329"/>
                </a:cubicBezTo>
                <a:cubicBezTo>
                  <a:pt x="1342107" y="16391"/>
                  <a:pt x="1495036" y="-45521"/>
                  <a:pt x="1690828" y="65604"/>
                </a:cubicBezTo>
                <a:cubicBezTo>
                  <a:pt x="1886620" y="176729"/>
                  <a:pt x="2222111" y="457716"/>
                  <a:pt x="2373453" y="691079"/>
                </a:cubicBezTo>
                <a:cubicBezTo>
                  <a:pt x="2524795" y="924441"/>
                  <a:pt x="2561836" y="1287450"/>
                  <a:pt x="2598878" y="1465779"/>
                </a:cubicBezTo>
                <a:cubicBezTo>
                  <a:pt x="2635920" y="1644108"/>
                  <a:pt x="2606286" y="1698612"/>
                  <a:pt x="2595703" y="1761054"/>
                </a:cubicBezTo>
                <a:cubicBezTo>
                  <a:pt x="2585120" y="1823496"/>
                  <a:pt x="2543315" y="1795979"/>
                  <a:pt x="2535378" y="1840429"/>
                </a:cubicBezTo>
                <a:cubicBezTo>
                  <a:pt x="2527441" y="1884879"/>
                  <a:pt x="2582474" y="2008704"/>
                  <a:pt x="2548078" y="2027754"/>
                </a:cubicBezTo>
                <a:cubicBezTo>
                  <a:pt x="2513682" y="2046804"/>
                  <a:pt x="2381920" y="2126179"/>
                  <a:pt x="2329003" y="1954729"/>
                </a:cubicBezTo>
                <a:cubicBezTo>
                  <a:pt x="2276086" y="1783279"/>
                  <a:pt x="2335353" y="1260991"/>
                  <a:pt x="2230578" y="999054"/>
                </a:cubicBezTo>
                <a:cubicBezTo>
                  <a:pt x="2125803" y="737117"/>
                  <a:pt x="1941653" y="472004"/>
                  <a:pt x="1700353" y="383104"/>
                </a:cubicBezTo>
                <a:cubicBezTo>
                  <a:pt x="1459053" y="294204"/>
                  <a:pt x="998678" y="346062"/>
                  <a:pt x="782778" y="465654"/>
                </a:cubicBezTo>
                <a:cubicBezTo>
                  <a:pt x="566878" y="585246"/>
                  <a:pt x="489091" y="884754"/>
                  <a:pt x="404953" y="1100654"/>
                </a:cubicBezTo>
                <a:cubicBezTo>
                  <a:pt x="320816" y="1316554"/>
                  <a:pt x="301236" y="1643579"/>
                  <a:pt x="277953" y="1761054"/>
                </a:cubicBezTo>
                <a:cubicBezTo>
                  <a:pt x="254670" y="1878529"/>
                  <a:pt x="300178" y="1795450"/>
                  <a:pt x="265253" y="1805504"/>
                </a:cubicBezTo>
                <a:cubicBezTo>
                  <a:pt x="230328" y="1815558"/>
                  <a:pt x="118674" y="1872708"/>
                  <a:pt x="74753" y="177375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0" name="フリーフォーム: 図形 2259">
            <a:extLst>
              <a:ext uri="{FF2B5EF4-FFF2-40B4-BE49-F238E27FC236}">
                <a16:creationId xmlns:a16="http://schemas.microsoft.com/office/drawing/2014/main" id="{FD35375E-2AFD-42F9-91D1-228592F396B2}"/>
              </a:ext>
            </a:extLst>
          </p:cNvPr>
          <p:cNvSpPr/>
          <p:nvPr/>
        </p:nvSpPr>
        <p:spPr>
          <a:xfrm>
            <a:off x="3555296" y="1824652"/>
            <a:ext cx="1963966" cy="1269160"/>
          </a:xfrm>
          <a:custGeom>
            <a:avLst/>
            <a:gdLst>
              <a:gd name="connsiteX0" fmla="*/ 704 w 1963966"/>
              <a:gd name="connsiteY0" fmla="*/ 883623 h 1269160"/>
              <a:gd name="connsiteX1" fmla="*/ 340429 w 1963966"/>
              <a:gd name="connsiteY1" fmla="*/ 312123 h 1269160"/>
              <a:gd name="connsiteX2" fmla="*/ 1150054 w 1963966"/>
              <a:gd name="connsiteY2" fmla="*/ 166073 h 1269160"/>
              <a:gd name="connsiteX3" fmla="*/ 1619954 w 1963966"/>
              <a:gd name="connsiteY3" fmla="*/ 381973 h 1269160"/>
              <a:gd name="connsiteX4" fmla="*/ 1880304 w 1963966"/>
              <a:gd name="connsiteY4" fmla="*/ 1147148 h 1269160"/>
              <a:gd name="connsiteX5" fmla="*/ 1940629 w 1963966"/>
              <a:gd name="connsiteY5" fmla="*/ 1213823 h 1269160"/>
              <a:gd name="connsiteX6" fmla="*/ 1883479 w 1963966"/>
              <a:gd name="connsiteY6" fmla="*/ 607398 h 1269160"/>
              <a:gd name="connsiteX7" fmla="*/ 1118304 w 1963966"/>
              <a:gd name="connsiteY7" fmla="*/ 48598 h 1269160"/>
              <a:gd name="connsiteX8" fmla="*/ 416629 w 1963966"/>
              <a:gd name="connsiteY8" fmla="*/ 121623 h 1269160"/>
              <a:gd name="connsiteX9" fmla="*/ 704 w 1963966"/>
              <a:gd name="connsiteY9" fmla="*/ 883623 h 12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966" h="1269160">
                <a:moveTo>
                  <a:pt x="704" y="883623"/>
                </a:moveTo>
                <a:cubicBezTo>
                  <a:pt x="-11996" y="915373"/>
                  <a:pt x="148871" y="431715"/>
                  <a:pt x="340429" y="312123"/>
                </a:cubicBezTo>
                <a:cubicBezTo>
                  <a:pt x="531987" y="192531"/>
                  <a:pt x="936800" y="154431"/>
                  <a:pt x="1150054" y="166073"/>
                </a:cubicBezTo>
                <a:cubicBezTo>
                  <a:pt x="1363308" y="177715"/>
                  <a:pt x="1498246" y="218460"/>
                  <a:pt x="1619954" y="381973"/>
                </a:cubicBezTo>
                <a:cubicBezTo>
                  <a:pt x="1741662" y="545485"/>
                  <a:pt x="1826858" y="1008506"/>
                  <a:pt x="1880304" y="1147148"/>
                </a:cubicBezTo>
                <a:cubicBezTo>
                  <a:pt x="1933750" y="1285790"/>
                  <a:pt x="1940100" y="1303781"/>
                  <a:pt x="1940629" y="1213823"/>
                </a:cubicBezTo>
                <a:cubicBezTo>
                  <a:pt x="1941158" y="1123865"/>
                  <a:pt x="2020533" y="801602"/>
                  <a:pt x="1883479" y="607398"/>
                </a:cubicBezTo>
                <a:cubicBezTo>
                  <a:pt x="1746425" y="413194"/>
                  <a:pt x="1362779" y="129560"/>
                  <a:pt x="1118304" y="48598"/>
                </a:cubicBezTo>
                <a:cubicBezTo>
                  <a:pt x="873829" y="-32364"/>
                  <a:pt x="605012" y="-14902"/>
                  <a:pt x="416629" y="121623"/>
                </a:cubicBezTo>
                <a:cubicBezTo>
                  <a:pt x="228246" y="258148"/>
                  <a:pt x="13404" y="851873"/>
                  <a:pt x="704" y="883623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1" name="フリーフォーム: 図形 2260">
            <a:extLst>
              <a:ext uri="{FF2B5EF4-FFF2-40B4-BE49-F238E27FC236}">
                <a16:creationId xmlns:a16="http://schemas.microsoft.com/office/drawing/2014/main" id="{214290A0-9D6A-4709-AFD0-B99210874E97}"/>
              </a:ext>
            </a:extLst>
          </p:cNvPr>
          <p:cNvSpPr/>
          <p:nvPr/>
        </p:nvSpPr>
        <p:spPr>
          <a:xfrm>
            <a:off x="5533491" y="3191967"/>
            <a:ext cx="258799" cy="893524"/>
          </a:xfrm>
          <a:custGeom>
            <a:avLst/>
            <a:gdLst>
              <a:gd name="connsiteX0" fmla="*/ 257709 w 258799"/>
              <a:gd name="connsiteY0" fmla="*/ 14783 h 893524"/>
              <a:gd name="connsiteX1" fmla="*/ 200559 w 258799"/>
              <a:gd name="connsiteY1" fmla="*/ 598983 h 893524"/>
              <a:gd name="connsiteX2" fmla="*/ 6884 w 258799"/>
              <a:gd name="connsiteY2" fmla="*/ 887908 h 893524"/>
              <a:gd name="connsiteX3" fmla="*/ 54509 w 258799"/>
              <a:gd name="connsiteY3" fmla="*/ 745033 h 893524"/>
              <a:gd name="connsiteX4" fmla="*/ 162459 w 258799"/>
              <a:gd name="connsiteY4" fmla="*/ 221158 h 893524"/>
              <a:gd name="connsiteX5" fmla="*/ 257709 w 258799"/>
              <a:gd name="connsiteY5" fmla="*/ 14783 h 8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799" h="893524">
                <a:moveTo>
                  <a:pt x="257709" y="14783"/>
                </a:moveTo>
                <a:cubicBezTo>
                  <a:pt x="264059" y="77754"/>
                  <a:pt x="242363" y="453462"/>
                  <a:pt x="200559" y="598983"/>
                </a:cubicBezTo>
                <a:cubicBezTo>
                  <a:pt x="158755" y="744504"/>
                  <a:pt x="31226" y="863566"/>
                  <a:pt x="6884" y="887908"/>
                </a:cubicBezTo>
                <a:cubicBezTo>
                  <a:pt x="-17458" y="912250"/>
                  <a:pt x="28580" y="856158"/>
                  <a:pt x="54509" y="745033"/>
                </a:cubicBezTo>
                <a:cubicBezTo>
                  <a:pt x="80438" y="633908"/>
                  <a:pt x="129122" y="339162"/>
                  <a:pt x="162459" y="221158"/>
                </a:cubicBezTo>
                <a:cubicBezTo>
                  <a:pt x="195796" y="103154"/>
                  <a:pt x="251359" y="-48188"/>
                  <a:pt x="257709" y="14783"/>
                </a:cubicBezTo>
                <a:close/>
              </a:path>
            </a:pathLst>
          </a:cu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2" name="フリーフォーム: 図形 2261">
            <a:extLst>
              <a:ext uri="{FF2B5EF4-FFF2-40B4-BE49-F238E27FC236}">
                <a16:creationId xmlns:a16="http://schemas.microsoft.com/office/drawing/2014/main" id="{9F115BB0-3ABC-47D2-A45B-D3424E20FF25}"/>
              </a:ext>
            </a:extLst>
          </p:cNvPr>
          <p:cNvSpPr/>
          <p:nvPr/>
        </p:nvSpPr>
        <p:spPr>
          <a:xfrm>
            <a:off x="2752719" y="4360300"/>
            <a:ext cx="1025261" cy="1501079"/>
          </a:xfrm>
          <a:custGeom>
            <a:avLst/>
            <a:gdLst>
              <a:gd name="connsiteX0" fmla="*/ 942981 w 1025261"/>
              <a:gd name="connsiteY0" fmla="*/ 33 h 1501079"/>
              <a:gd name="connsiteX1" fmla="*/ 1023414 w 1025261"/>
              <a:gd name="connsiteY1" fmla="*/ 499567 h 1501079"/>
              <a:gd name="connsiteX2" fmla="*/ 871014 w 1025261"/>
              <a:gd name="connsiteY2" fmla="*/ 774733 h 1501079"/>
              <a:gd name="connsiteX3" fmla="*/ 604314 w 1025261"/>
              <a:gd name="connsiteY3" fmla="*/ 1151500 h 1501079"/>
              <a:gd name="connsiteX4" fmla="*/ 11648 w 1025261"/>
              <a:gd name="connsiteY4" fmla="*/ 1498633 h 1501079"/>
              <a:gd name="connsiteX5" fmla="*/ 252948 w 1025261"/>
              <a:gd name="connsiteY5" fmla="*/ 1261567 h 1501079"/>
              <a:gd name="connsiteX6" fmla="*/ 760948 w 1025261"/>
              <a:gd name="connsiteY6" fmla="*/ 478400 h 1501079"/>
              <a:gd name="connsiteX7" fmla="*/ 942981 w 1025261"/>
              <a:gd name="connsiteY7" fmla="*/ 33 h 150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261" h="1501079">
                <a:moveTo>
                  <a:pt x="942981" y="33"/>
                </a:moveTo>
                <a:cubicBezTo>
                  <a:pt x="986725" y="3561"/>
                  <a:pt x="1035408" y="370450"/>
                  <a:pt x="1023414" y="499567"/>
                </a:cubicBezTo>
                <a:cubicBezTo>
                  <a:pt x="1011420" y="628684"/>
                  <a:pt x="940864" y="666078"/>
                  <a:pt x="871014" y="774733"/>
                </a:cubicBezTo>
                <a:cubicBezTo>
                  <a:pt x="801164" y="883389"/>
                  <a:pt x="747542" y="1030850"/>
                  <a:pt x="604314" y="1151500"/>
                </a:cubicBezTo>
                <a:cubicBezTo>
                  <a:pt x="461086" y="1272150"/>
                  <a:pt x="70209" y="1480289"/>
                  <a:pt x="11648" y="1498633"/>
                </a:cubicBezTo>
                <a:cubicBezTo>
                  <a:pt x="-46913" y="1516977"/>
                  <a:pt x="128065" y="1431606"/>
                  <a:pt x="252948" y="1261567"/>
                </a:cubicBezTo>
                <a:cubicBezTo>
                  <a:pt x="377831" y="1091528"/>
                  <a:pt x="644531" y="687244"/>
                  <a:pt x="760948" y="478400"/>
                </a:cubicBezTo>
                <a:cubicBezTo>
                  <a:pt x="877365" y="269556"/>
                  <a:pt x="899237" y="-3495"/>
                  <a:pt x="942981" y="3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3" name="フリーフォーム: 図形 2262">
            <a:extLst>
              <a:ext uri="{FF2B5EF4-FFF2-40B4-BE49-F238E27FC236}">
                <a16:creationId xmlns:a16="http://schemas.microsoft.com/office/drawing/2014/main" id="{14677262-01C4-4A74-903E-B35EFF64383A}"/>
              </a:ext>
            </a:extLst>
          </p:cNvPr>
          <p:cNvSpPr/>
          <p:nvPr/>
        </p:nvSpPr>
        <p:spPr>
          <a:xfrm>
            <a:off x="2640822" y="4546295"/>
            <a:ext cx="1003503" cy="1380373"/>
          </a:xfrm>
          <a:custGeom>
            <a:avLst/>
            <a:gdLst>
              <a:gd name="connsiteX0" fmla="*/ 991378 w 1003503"/>
              <a:gd name="connsiteY0" fmla="*/ 305 h 1380373"/>
              <a:gd name="connsiteX1" fmla="*/ 872845 w 1003503"/>
              <a:gd name="connsiteY1" fmla="*/ 347438 h 1380373"/>
              <a:gd name="connsiteX2" fmla="*/ 479145 w 1003503"/>
              <a:gd name="connsiteY2" fmla="*/ 677638 h 1380373"/>
              <a:gd name="connsiteX3" fmla="*/ 309811 w 1003503"/>
              <a:gd name="connsiteY3" fmla="*/ 1058638 h 1380373"/>
              <a:gd name="connsiteX4" fmla="*/ 292878 w 1003503"/>
              <a:gd name="connsiteY4" fmla="*/ 1380372 h 1380373"/>
              <a:gd name="connsiteX5" fmla="*/ 778 w 1003503"/>
              <a:gd name="connsiteY5" fmla="*/ 1054405 h 1380373"/>
              <a:gd name="connsiteX6" fmla="*/ 220911 w 1003503"/>
              <a:gd name="connsiteY6" fmla="*/ 614138 h 1380373"/>
              <a:gd name="connsiteX7" fmla="*/ 618845 w 1003503"/>
              <a:gd name="connsiteY7" fmla="*/ 292405 h 1380373"/>
              <a:gd name="connsiteX8" fmla="*/ 991378 w 1003503"/>
              <a:gd name="connsiteY8" fmla="*/ 305 h 13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503" h="1380373">
                <a:moveTo>
                  <a:pt x="991378" y="305"/>
                </a:moveTo>
                <a:cubicBezTo>
                  <a:pt x="1033711" y="9477"/>
                  <a:pt x="958217" y="234549"/>
                  <a:pt x="872845" y="347438"/>
                </a:cubicBezTo>
                <a:cubicBezTo>
                  <a:pt x="787473" y="460327"/>
                  <a:pt x="572984" y="559105"/>
                  <a:pt x="479145" y="677638"/>
                </a:cubicBezTo>
                <a:cubicBezTo>
                  <a:pt x="385306" y="796171"/>
                  <a:pt x="340855" y="941516"/>
                  <a:pt x="309811" y="1058638"/>
                </a:cubicBezTo>
                <a:cubicBezTo>
                  <a:pt x="278766" y="1175760"/>
                  <a:pt x="344383" y="1381077"/>
                  <a:pt x="292878" y="1380372"/>
                </a:cubicBezTo>
                <a:cubicBezTo>
                  <a:pt x="241373" y="1379667"/>
                  <a:pt x="12773" y="1182111"/>
                  <a:pt x="778" y="1054405"/>
                </a:cubicBezTo>
                <a:cubicBezTo>
                  <a:pt x="-11217" y="926699"/>
                  <a:pt x="117900" y="741138"/>
                  <a:pt x="220911" y="614138"/>
                </a:cubicBezTo>
                <a:cubicBezTo>
                  <a:pt x="323922" y="487138"/>
                  <a:pt x="489023" y="394005"/>
                  <a:pt x="618845" y="292405"/>
                </a:cubicBezTo>
                <a:cubicBezTo>
                  <a:pt x="748667" y="190805"/>
                  <a:pt x="949045" y="-8867"/>
                  <a:pt x="991378" y="30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4" name="フリーフォーム: 図形 2263">
            <a:extLst>
              <a:ext uri="{FF2B5EF4-FFF2-40B4-BE49-F238E27FC236}">
                <a16:creationId xmlns:a16="http://schemas.microsoft.com/office/drawing/2014/main" id="{14278F00-B04C-4DB4-BD00-6452EFA42888}"/>
              </a:ext>
            </a:extLst>
          </p:cNvPr>
          <p:cNvSpPr/>
          <p:nvPr/>
        </p:nvSpPr>
        <p:spPr>
          <a:xfrm>
            <a:off x="4063542" y="3595913"/>
            <a:ext cx="692840" cy="274416"/>
          </a:xfrm>
          <a:custGeom>
            <a:avLst/>
            <a:gdLst>
              <a:gd name="connsiteX0" fmla="*/ 2046 w 692840"/>
              <a:gd name="connsiteY0" fmla="*/ 226787 h 274416"/>
              <a:gd name="connsiteX1" fmla="*/ 146508 w 692840"/>
              <a:gd name="connsiteY1" fmla="*/ 158525 h 274416"/>
              <a:gd name="connsiteX2" fmla="*/ 268746 w 692840"/>
              <a:gd name="connsiteY2" fmla="*/ 145825 h 274416"/>
              <a:gd name="connsiteX3" fmla="*/ 443371 w 692840"/>
              <a:gd name="connsiteY3" fmla="*/ 171225 h 274416"/>
              <a:gd name="connsiteX4" fmla="*/ 589421 w 692840"/>
              <a:gd name="connsiteY4" fmla="*/ 206150 h 274416"/>
              <a:gd name="connsiteX5" fmla="*/ 689433 w 692840"/>
              <a:gd name="connsiteY5" fmla="*/ 274412 h 274416"/>
              <a:gd name="connsiteX6" fmla="*/ 646571 w 692840"/>
              <a:gd name="connsiteY6" fmla="*/ 202975 h 274416"/>
              <a:gd name="connsiteX7" fmla="*/ 430671 w 692840"/>
              <a:gd name="connsiteY7" fmla="*/ 37875 h 274416"/>
              <a:gd name="connsiteX8" fmla="*/ 260808 w 692840"/>
              <a:gd name="connsiteY8" fmla="*/ 12475 h 274416"/>
              <a:gd name="connsiteX9" fmla="*/ 2046 w 692840"/>
              <a:gd name="connsiteY9" fmla="*/ 226787 h 2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840" h="274416">
                <a:moveTo>
                  <a:pt x="2046" y="226787"/>
                </a:moveTo>
                <a:cubicBezTo>
                  <a:pt x="-17004" y="251129"/>
                  <a:pt x="102058" y="172019"/>
                  <a:pt x="146508" y="158525"/>
                </a:cubicBezTo>
                <a:cubicBezTo>
                  <a:pt x="190958" y="145031"/>
                  <a:pt x="219269" y="143708"/>
                  <a:pt x="268746" y="145825"/>
                </a:cubicBezTo>
                <a:cubicBezTo>
                  <a:pt x="318223" y="147942"/>
                  <a:pt x="389925" y="161171"/>
                  <a:pt x="443371" y="171225"/>
                </a:cubicBezTo>
                <a:cubicBezTo>
                  <a:pt x="496817" y="181279"/>
                  <a:pt x="548411" y="188952"/>
                  <a:pt x="589421" y="206150"/>
                </a:cubicBezTo>
                <a:cubicBezTo>
                  <a:pt x="630431" y="223348"/>
                  <a:pt x="679908" y="274941"/>
                  <a:pt x="689433" y="274412"/>
                </a:cubicBezTo>
                <a:cubicBezTo>
                  <a:pt x="698958" y="273883"/>
                  <a:pt x="689698" y="242398"/>
                  <a:pt x="646571" y="202975"/>
                </a:cubicBezTo>
                <a:cubicBezTo>
                  <a:pt x="603444" y="163552"/>
                  <a:pt x="494965" y="69625"/>
                  <a:pt x="430671" y="37875"/>
                </a:cubicBezTo>
                <a:cubicBezTo>
                  <a:pt x="366377" y="6125"/>
                  <a:pt x="330129" y="-14512"/>
                  <a:pt x="260808" y="12475"/>
                </a:cubicBezTo>
                <a:cubicBezTo>
                  <a:pt x="191487" y="39462"/>
                  <a:pt x="21096" y="202445"/>
                  <a:pt x="2046" y="22678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5" name="フリーフォーム: 図形 2264">
            <a:extLst>
              <a:ext uri="{FF2B5EF4-FFF2-40B4-BE49-F238E27FC236}">
                <a16:creationId xmlns:a16="http://schemas.microsoft.com/office/drawing/2014/main" id="{1A3E2984-B983-4D8F-8F01-09FC18D6C712}"/>
              </a:ext>
            </a:extLst>
          </p:cNvPr>
          <p:cNvSpPr/>
          <p:nvPr/>
        </p:nvSpPr>
        <p:spPr>
          <a:xfrm>
            <a:off x="4099211" y="3807067"/>
            <a:ext cx="636308" cy="147922"/>
          </a:xfrm>
          <a:custGeom>
            <a:avLst/>
            <a:gdLst>
              <a:gd name="connsiteX0" fmla="*/ 6064 w 636308"/>
              <a:gd name="connsiteY0" fmla="*/ 75958 h 147922"/>
              <a:gd name="connsiteX1" fmla="*/ 131477 w 636308"/>
              <a:gd name="connsiteY1" fmla="*/ 2933 h 147922"/>
              <a:gd name="connsiteX2" fmla="*/ 426752 w 636308"/>
              <a:gd name="connsiteY2" fmla="*/ 20396 h 147922"/>
              <a:gd name="connsiteX3" fmla="*/ 572802 w 636308"/>
              <a:gd name="connsiteY3" fmla="*/ 75958 h 147922"/>
              <a:gd name="connsiteX4" fmla="*/ 636302 w 636308"/>
              <a:gd name="connsiteY4" fmla="*/ 82308 h 147922"/>
              <a:gd name="connsiteX5" fmla="*/ 574389 w 636308"/>
              <a:gd name="connsiteY5" fmla="*/ 112471 h 147922"/>
              <a:gd name="connsiteX6" fmla="*/ 309277 w 636308"/>
              <a:gd name="connsiteY6" fmla="*/ 147396 h 147922"/>
              <a:gd name="connsiteX7" fmla="*/ 6064 w 636308"/>
              <a:gd name="connsiteY7" fmla="*/ 75958 h 14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308" h="147922">
                <a:moveTo>
                  <a:pt x="6064" y="75958"/>
                </a:moveTo>
                <a:cubicBezTo>
                  <a:pt x="-23569" y="51881"/>
                  <a:pt x="61362" y="12193"/>
                  <a:pt x="131477" y="2933"/>
                </a:cubicBezTo>
                <a:cubicBezTo>
                  <a:pt x="201592" y="-6327"/>
                  <a:pt x="353198" y="8225"/>
                  <a:pt x="426752" y="20396"/>
                </a:cubicBezTo>
                <a:cubicBezTo>
                  <a:pt x="500306" y="32567"/>
                  <a:pt x="537877" y="65639"/>
                  <a:pt x="572802" y="75958"/>
                </a:cubicBezTo>
                <a:cubicBezTo>
                  <a:pt x="607727" y="86277"/>
                  <a:pt x="636038" y="76223"/>
                  <a:pt x="636302" y="82308"/>
                </a:cubicBezTo>
                <a:cubicBezTo>
                  <a:pt x="636566" y="88393"/>
                  <a:pt x="628893" y="101623"/>
                  <a:pt x="574389" y="112471"/>
                </a:cubicBezTo>
                <a:cubicBezTo>
                  <a:pt x="519885" y="123319"/>
                  <a:pt x="401087" y="152158"/>
                  <a:pt x="309277" y="147396"/>
                </a:cubicBezTo>
                <a:cubicBezTo>
                  <a:pt x="217467" y="142634"/>
                  <a:pt x="35697" y="100035"/>
                  <a:pt x="6064" y="7595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6" name="フリーフォーム: 図形 2265">
            <a:extLst>
              <a:ext uri="{FF2B5EF4-FFF2-40B4-BE49-F238E27FC236}">
                <a16:creationId xmlns:a16="http://schemas.microsoft.com/office/drawing/2014/main" id="{9E413646-BBF6-43B5-BAAD-94B260497D62}"/>
              </a:ext>
            </a:extLst>
          </p:cNvPr>
          <p:cNvSpPr/>
          <p:nvPr/>
        </p:nvSpPr>
        <p:spPr>
          <a:xfrm>
            <a:off x="4317262" y="3834836"/>
            <a:ext cx="270747" cy="64528"/>
          </a:xfrm>
          <a:custGeom>
            <a:avLst/>
            <a:gdLst>
              <a:gd name="connsiteX0" fmla="*/ 738 w 270747"/>
              <a:gd name="connsiteY0" fmla="*/ 564 h 64528"/>
              <a:gd name="connsiteX1" fmla="*/ 162663 w 270747"/>
              <a:gd name="connsiteY1" fmla="*/ 22789 h 64528"/>
              <a:gd name="connsiteX2" fmla="*/ 270613 w 270747"/>
              <a:gd name="connsiteY2" fmla="*/ 64064 h 64528"/>
              <a:gd name="connsiteX3" fmla="*/ 183301 w 270747"/>
              <a:gd name="connsiteY3" fmla="*/ 45014 h 64528"/>
              <a:gd name="connsiteX4" fmla="*/ 105513 w 270747"/>
              <a:gd name="connsiteY4" fmla="*/ 45014 h 64528"/>
              <a:gd name="connsiteX5" fmla="*/ 738 w 270747"/>
              <a:gd name="connsiteY5" fmla="*/ 564 h 6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47" h="64528">
                <a:moveTo>
                  <a:pt x="738" y="564"/>
                </a:moveTo>
                <a:cubicBezTo>
                  <a:pt x="10263" y="-3140"/>
                  <a:pt x="117684" y="12206"/>
                  <a:pt x="162663" y="22789"/>
                </a:cubicBezTo>
                <a:cubicBezTo>
                  <a:pt x="207642" y="33372"/>
                  <a:pt x="267173" y="60360"/>
                  <a:pt x="270613" y="64064"/>
                </a:cubicBezTo>
                <a:cubicBezTo>
                  <a:pt x="274053" y="67768"/>
                  <a:pt x="210818" y="48189"/>
                  <a:pt x="183301" y="45014"/>
                </a:cubicBezTo>
                <a:cubicBezTo>
                  <a:pt x="155784" y="41839"/>
                  <a:pt x="134617" y="50835"/>
                  <a:pt x="105513" y="45014"/>
                </a:cubicBezTo>
                <a:cubicBezTo>
                  <a:pt x="76409" y="39193"/>
                  <a:pt x="-8787" y="4268"/>
                  <a:pt x="738" y="5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7" name="フリーフォーム: 図形 2266">
            <a:extLst>
              <a:ext uri="{FF2B5EF4-FFF2-40B4-BE49-F238E27FC236}">
                <a16:creationId xmlns:a16="http://schemas.microsoft.com/office/drawing/2014/main" id="{91DA3F8F-D409-4F77-A2C4-A9231801469B}"/>
              </a:ext>
            </a:extLst>
          </p:cNvPr>
          <p:cNvSpPr/>
          <p:nvPr/>
        </p:nvSpPr>
        <p:spPr>
          <a:xfrm>
            <a:off x="4265608" y="3670753"/>
            <a:ext cx="341622" cy="59203"/>
          </a:xfrm>
          <a:custGeom>
            <a:avLst/>
            <a:gdLst>
              <a:gd name="connsiteX0" fmla="*/ 5 w 341622"/>
              <a:gd name="connsiteY0" fmla="*/ 20185 h 59203"/>
              <a:gd name="connsiteX1" fmla="*/ 200030 w 341622"/>
              <a:gd name="connsiteY1" fmla="*/ 1135 h 59203"/>
              <a:gd name="connsiteX2" fmla="*/ 338142 w 341622"/>
              <a:gd name="connsiteY2" fmla="*/ 56697 h 59203"/>
              <a:gd name="connsiteX3" fmla="*/ 303217 w 341622"/>
              <a:gd name="connsiteY3" fmla="*/ 50347 h 59203"/>
              <a:gd name="connsiteX4" fmla="*/ 227017 w 341622"/>
              <a:gd name="connsiteY4" fmla="*/ 39235 h 59203"/>
              <a:gd name="connsiteX5" fmla="*/ 198442 w 341622"/>
              <a:gd name="connsiteY5" fmla="*/ 40822 h 59203"/>
              <a:gd name="connsiteX6" fmla="*/ 184155 w 341622"/>
              <a:gd name="connsiteY6" fmla="*/ 56697 h 59203"/>
              <a:gd name="connsiteX7" fmla="*/ 193680 w 341622"/>
              <a:gd name="connsiteY7" fmla="*/ 31297 h 59203"/>
              <a:gd name="connsiteX8" fmla="*/ 5 w 341622"/>
              <a:gd name="connsiteY8" fmla="*/ 20185 h 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22" h="59203">
                <a:moveTo>
                  <a:pt x="5" y="20185"/>
                </a:moveTo>
                <a:cubicBezTo>
                  <a:pt x="1063" y="15158"/>
                  <a:pt x="143674" y="-4950"/>
                  <a:pt x="200030" y="1135"/>
                </a:cubicBezTo>
                <a:cubicBezTo>
                  <a:pt x="256386" y="7220"/>
                  <a:pt x="320944" y="48495"/>
                  <a:pt x="338142" y="56697"/>
                </a:cubicBezTo>
                <a:cubicBezTo>
                  <a:pt x="355340" y="64899"/>
                  <a:pt x="303217" y="50347"/>
                  <a:pt x="303217" y="50347"/>
                </a:cubicBezTo>
                <a:cubicBezTo>
                  <a:pt x="284696" y="47437"/>
                  <a:pt x="244479" y="40822"/>
                  <a:pt x="227017" y="39235"/>
                </a:cubicBezTo>
                <a:cubicBezTo>
                  <a:pt x="209555" y="37648"/>
                  <a:pt x="205586" y="37912"/>
                  <a:pt x="198442" y="40822"/>
                </a:cubicBezTo>
                <a:cubicBezTo>
                  <a:pt x="191298" y="43732"/>
                  <a:pt x="184949" y="58285"/>
                  <a:pt x="184155" y="56697"/>
                </a:cubicBezTo>
                <a:cubicBezTo>
                  <a:pt x="183361" y="55110"/>
                  <a:pt x="225430" y="37118"/>
                  <a:pt x="193680" y="31297"/>
                </a:cubicBezTo>
                <a:cubicBezTo>
                  <a:pt x="161930" y="25476"/>
                  <a:pt x="-1053" y="25212"/>
                  <a:pt x="5" y="201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8" name="フリーフォーム: 図形 2267">
            <a:extLst>
              <a:ext uri="{FF2B5EF4-FFF2-40B4-BE49-F238E27FC236}">
                <a16:creationId xmlns:a16="http://schemas.microsoft.com/office/drawing/2014/main" id="{A842DDEE-DB23-48CB-8C55-EBEECC3CD68B}"/>
              </a:ext>
            </a:extLst>
          </p:cNvPr>
          <p:cNvSpPr/>
          <p:nvPr/>
        </p:nvSpPr>
        <p:spPr>
          <a:xfrm>
            <a:off x="3805272" y="2559021"/>
            <a:ext cx="484621" cy="171891"/>
          </a:xfrm>
          <a:custGeom>
            <a:avLst/>
            <a:gdLst>
              <a:gd name="connsiteX0" fmla="*/ 7903 w 484621"/>
              <a:gd name="connsiteY0" fmla="*/ 38129 h 171891"/>
              <a:gd name="connsiteX1" fmla="*/ 158716 w 484621"/>
              <a:gd name="connsiteY1" fmla="*/ 29 h 171891"/>
              <a:gd name="connsiteX2" fmla="*/ 385728 w 484621"/>
              <a:gd name="connsiteY2" fmla="*/ 42892 h 171891"/>
              <a:gd name="connsiteX3" fmla="*/ 479391 w 484621"/>
              <a:gd name="connsiteY3" fmla="*/ 80992 h 171891"/>
              <a:gd name="connsiteX4" fmla="*/ 473041 w 484621"/>
              <a:gd name="connsiteY4" fmla="*/ 100042 h 171891"/>
              <a:gd name="connsiteX5" fmla="*/ 476216 w 484621"/>
              <a:gd name="connsiteY5" fmla="*/ 169892 h 171891"/>
              <a:gd name="connsiteX6" fmla="*/ 404778 w 484621"/>
              <a:gd name="connsiteY6" fmla="*/ 142904 h 171891"/>
              <a:gd name="connsiteX7" fmla="*/ 7903 w 484621"/>
              <a:gd name="connsiteY7" fmla="*/ 38129 h 17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21" h="171891">
                <a:moveTo>
                  <a:pt x="7903" y="38129"/>
                </a:moveTo>
                <a:cubicBezTo>
                  <a:pt x="-33107" y="14316"/>
                  <a:pt x="95745" y="-765"/>
                  <a:pt x="158716" y="29"/>
                </a:cubicBezTo>
                <a:cubicBezTo>
                  <a:pt x="221687" y="823"/>
                  <a:pt x="332282" y="29398"/>
                  <a:pt x="385728" y="42892"/>
                </a:cubicBezTo>
                <a:cubicBezTo>
                  <a:pt x="439174" y="56386"/>
                  <a:pt x="464839" y="71467"/>
                  <a:pt x="479391" y="80992"/>
                </a:cubicBezTo>
                <a:cubicBezTo>
                  <a:pt x="493943" y="90517"/>
                  <a:pt x="473570" y="85225"/>
                  <a:pt x="473041" y="100042"/>
                </a:cubicBezTo>
                <a:cubicBezTo>
                  <a:pt x="472512" y="114859"/>
                  <a:pt x="487593" y="162748"/>
                  <a:pt x="476216" y="169892"/>
                </a:cubicBezTo>
                <a:cubicBezTo>
                  <a:pt x="464839" y="177036"/>
                  <a:pt x="482301" y="164335"/>
                  <a:pt x="404778" y="142904"/>
                </a:cubicBezTo>
                <a:cubicBezTo>
                  <a:pt x="327255" y="121473"/>
                  <a:pt x="48913" y="61942"/>
                  <a:pt x="7903" y="381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9" name="フリーフォーム: 図形 2268">
            <a:extLst>
              <a:ext uri="{FF2B5EF4-FFF2-40B4-BE49-F238E27FC236}">
                <a16:creationId xmlns:a16="http://schemas.microsoft.com/office/drawing/2014/main" id="{C4C000F8-3698-4979-8DC4-102FEBC8F2B9}"/>
              </a:ext>
            </a:extLst>
          </p:cNvPr>
          <p:cNvSpPr/>
          <p:nvPr/>
        </p:nvSpPr>
        <p:spPr>
          <a:xfrm>
            <a:off x="4228669" y="2577646"/>
            <a:ext cx="106867" cy="202564"/>
          </a:xfrm>
          <a:custGeom>
            <a:avLst/>
            <a:gdLst>
              <a:gd name="connsiteX0" fmla="*/ 431 w 106867"/>
              <a:gd name="connsiteY0" fmla="*/ 454 h 202564"/>
              <a:gd name="connsiteX1" fmla="*/ 103619 w 106867"/>
              <a:gd name="connsiteY1" fmla="*/ 63954 h 202564"/>
              <a:gd name="connsiteX2" fmla="*/ 82981 w 106867"/>
              <a:gd name="connsiteY2" fmla="*/ 133804 h 202564"/>
              <a:gd name="connsiteX3" fmla="*/ 103619 w 106867"/>
              <a:gd name="connsiteY3" fmla="*/ 202067 h 202564"/>
              <a:gd name="connsiteX4" fmla="*/ 67106 w 106867"/>
              <a:gd name="connsiteY4" fmla="*/ 97292 h 202564"/>
              <a:gd name="connsiteX5" fmla="*/ 431 w 106867"/>
              <a:gd name="connsiteY5" fmla="*/ 454 h 20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67" h="202564">
                <a:moveTo>
                  <a:pt x="431" y="454"/>
                </a:moveTo>
                <a:cubicBezTo>
                  <a:pt x="6516" y="-5102"/>
                  <a:pt x="89861" y="41729"/>
                  <a:pt x="103619" y="63954"/>
                </a:cubicBezTo>
                <a:cubicBezTo>
                  <a:pt x="117377" y="86179"/>
                  <a:pt x="82981" y="110785"/>
                  <a:pt x="82981" y="133804"/>
                </a:cubicBezTo>
                <a:cubicBezTo>
                  <a:pt x="82981" y="156823"/>
                  <a:pt x="106265" y="208152"/>
                  <a:pt x="103619" y="202067"/>
                </a:cubicBezTo>
                <a:cubicBezTo>
                  <a:pt x="100973" y="195982"/>
                  <a:pt x="79806" y="130100"/>
                  <a:pt x="67106" y="97292"/>
                </a:cubicBezTo>
                <a:cubicBezTo>
                  <a:pt x="54406" y="64484"/>
                  <a:pt x="-5654" y="6010"/>
                  <a:pt x="431" y="4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0" name="フリーフォーム: 図形 2269">
            <a:extLst>
              <a:ext uri="{FF2B5EF4-FFF2-40B4-BE49-F238E27FC236}">
                <a16:creationId xmlns:a16="http://schemas.microsoft.com/office/drawing/2014/main" id="{42E10308-8B50-4519-9D3E-8E96DB74ACDD}"/>
              </a:ext>
            </a:extLst>
          </p:cNvPr>
          <p:cNvSpPr/>
          <p:nvPr/>
        </p:nvSpPr>
        <p:spPr>
          <a:xfrm>
            <a:off x="4676265" y="2608659"/>
            <a:ext cx="567339" cy="89921"/>
          </a:xfrm>
          <a:custGeom>
            <a:avLst/>
            <a:gdLst>
              <a:gd name="connsiteX0" fmla="*/ 5273 w 567339"/>
              <a:gd name="connsiteY0" fmla="*/ 58341 h 89921"/>
              <a:gd name="connsiteX1" fmla="*/ 184660 w 567339"/>
              <a:gd name="connsiteY1" fmla="*/ 80566 h 89921"/>
              <a:gd name="connsiteX2" fmla="*/ 429135 w 567339"/>
              <a:gd name="connsiteY2" fmla="*/ 61516 h 89921"/>
              <a:gd name="connsiteX3" fmla="*/ 564073 w 567339"/>
              <a:gd name="connsiteY3" fmla="*/ 88504 h 89921"/>
              <a:gd name="connsiteX4" fmla="*/ 297373 w 567339"/>
              <a:gd name="connsiteY4" fmla="*/ 9129 h 89921"/>
              <a:gd name="connsiteX5" fmla="*/ 102110 w 567339"/>
              <a:gd name="connsiteY5" fmla="*/ 4366 h 89921"/>
              <a:gd name="connsiteX6" fmla="*/ 52898 w 567339"/>
              <a:gd name="connsiteY6" fmla="*/ 32941 h 89921"/>
              <a:gd name="connsiteX7" fmla="*/ 5273 w 567339"/>
              <a:gd name="connsiteY7" fmla="*/ 58341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339" h="89921">
                <a:moveTo>
                  <a:pt x="5273" y="58341"/>
                </a:moveTo>
                <a:cubicBezTo>
                  <a:pt x="27233" y="66278"/>
                  <a:pt x="114016" y="80037"/>
                  <a:pt x="184660" y="80566"/>
                </a:cubicBezTo>
                <a:cubicBezTo>
                  <a:pt x="255304" y="81095"/>
                  <a:pt x="365900" y="60193"/>
                  <a:pt x="429135" y="61516"/>
                </a:cubicBezTo>
                <a:cubicBezTo>
                  <a:pt x="492370" y="62839"/>
                  <a:pt x="586033" y="97235"/>
                  <a:pt x="564073" y="88504"/>
                </a:cubicBezTo>
                <a:cubicBezTo>
                  <a:pt x="542113" y="79773"/>
                  <a:pt x="374367" y="23152"/>
                  <a:pt x="297373" y="9129"/>
                </a:cubicBezTo>
                <a:cubicBezTo>
                  <a:pt x="220379" y="-4894"/>
                  <a:pt x="142856" y="397"/>
                  <a:pt x="102110" y="4366"/>
                </a:cubicBezTo>
                <a:cubicBezTo>
                  <a:pt x="61364" y="8335"/>
                  <a:pt x="69831" y="25268"/>
                  <a:pt x="52898" y="32941"/>
                </a:cubicBezTo>
                <a:cubicBezTo>
                  <a:pt x="35965" y="40614"/>
                  <a:pt x="-16687" y="50404"/>
                  <a:pt x="5273" y="5834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1" name="フリーフォーム: 図形 2270">
            <a:extLst>
              <a:ext uri="{FF2B5EF4-FFF2-40B4-BE49-F238E27FC236}">
                <a16:creationId xmlns:a16="http://schemas.microsoft.com/office/drawing/2014/main" id="{8FB9C1AD-595E-460E-B674-0A4142A2FFF5}"/>
              </a:ext>
            </a:extLst>
          </p:cNvPr>
          <p:cNvSpPr/>
          <p:nvPr/>
        </p:nvSpPr>
        <p:spPr>
          <a:xfrm>
            <a:off x="5134022" y="2810696"/>
            <a:ext cx="273038" cy="1087658"/>
          </a:xfrm>
          <a:custGeom>
            <a:avLst/>
            <a:gdLst>
              <a:gd name="connsiteX0" fmla="*/ 247603 w 273038"/>
              <a:gd name="connsiteY0" fmla="*/ 2354 h 1087658"/>
              <a:gd name="connsiteX1" fmla="*/ 253953 w 273038"/>
              <a:gd name="connsiteY1" fmla="*/ 653229 h 1087658"/>
              <a:gd name="connsiteX2" fmla="*/ 6303 w 273038"/>
              <a:gd name="connsiteY2" fmla="*/ 1069154 h 1087658"/>
              <a:gd name="connsiteX3" fmla="*/ 82503 w 273038"/>
              <a:gd name="connsiteY3" fmla="*/ 958029 h 1087658"/>
              <a:gd name="connsiteX4" fmla="*/ 177753 w 273038"/>
              <a:gd name="connsiteY4" fmla="*/ 453204 h 1087658"/>
              <a:gd name="connsiteX5" fmla="*/ 247603 w 273038"/>
              <a:gd name="connsiteY5" fmla="*/ 2354 h 108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38" h="1087658">
                <a:moveTo>
                  <a:pt x="247603" y="2354"/>
                </a:moveTo>
                <a:cubicBezTo>
                  <a:pt x="260303" y="35692"/>
                  <a:pt x="294170" y="475429"/>
                  <a:pt x="253953" y="653229"/>
                </a:cubicBezTo>
                <a:cubicBezTo>
                  <a:pt x="213736" y="831029"/>
                  <a:pt x="34878" y="1018354"/>
                  <a:pt x="6303" y="1069154"/>
                </a:cubicBezTo>
                <a:cubicBezTo>
                  <a:pt x="-22272" y="1119954"/>
                  <a:pt x="53928" y="1060687"/>
                  <a:pt x="82503" y="958029"/>
                </a:cubicBezTo>
                <a:cubicBezTo>
                  <a:pt x="111078" y="855371"/>
                  <a:pt x="150765" y="608250"/>
                  <a:pt x="177753" y="453204"/>
                </a:cubicBezTo>
                <a:cubicBezTo>
                  <a:pt x="204740" y="298158"/>
                  <a:pt x="234903" y="-30984"/>
                  <a:pt x="247603" y="2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2" name="フリーフォーム: 図形 2271">
            <a:extLst>
              <a:ext uri="{FF2B5EF4-FFF2-40B4-BE49-F238E27FC236}">
                <a16:creationId xmlns:a16="http://schemas.microsoft.com/office/drawing/2014/main" id="{75694B54-23E3-45C3-8FFB-E283EF41A772}"/>
              </a:ext>
            </a:extLst>
          </p:cNvPr>
          <p:cNvSpPr/>
          <p:nvPr/>
        </p:nvSpPr>
        <p:spPr>
          <a:xfrm>
            <a:off x="3443656" y="2962231"/>
            <a:ext cx="361300" cy="867823"/>
          </a:xfrm>
          <a:custGeom>
            <a:avLst/>
            <a:gdLst>
              <a:gd name="connsiteX0" fmla="*/ 172669 w 361300"/>
              <a:gd name="connsiteY0" fmla="*/ 3219 h 867823"/>
              <a:gd name="connsiteX1" fmla="*/ 172669 w 361300"/>
              <a:gd name="connsiteY1" fmla="*/ 349294 h 867823"/>
              <a:gd name="connsiteX2" fmla="*/ 331419 w 361300"/>
              <a:gd name="connsiteY2" fmla="*/ 828719 h 867823"/>
              <a:gd name="connsiteX3" fmla="*/ 331419 w 361300"/>
              <a:gd name="connsiteY3" fmla="*/ 790619 h 867823"/>
              <a:gd name="connsiteX4" fmla="*/ 23444 w 361300"/>
              <a:gd name="connsiteY4" fmla="*/ 400094 h 867823"/>
              <a:gd name="connsiteX5" fmla="*/ 39319 w 361300"/>
              <a:gd name="connsiteY5" fmla="*/ 187369 h 867823"/>
              <a:gd name="connsiteX6" fmla="*/ 172669 w 361300"/>
              <a:gd name="connsiteY6" fmla="*/ 3219 h 8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300" h="867823">
                <a:moveTo>
                  <a:pt x="172669" y="3219"/>
                </a:moveTo>
                <a:cubicBezTo>
                  <a:pt x="194894" y="30206"/>
                  <a:pt x="146211" y="211711"/>
                  <a:pt x="172669" y="349294"/>
                </a:cubicBezTo>
                <a:cubicBezTo>
                  <a:pt x="199127" y="486877"/>
                  <a:pt x="304961" y="755165"/>
                  <a:pt x="331419" y="828719"/>
                </a:cubicBezTo>
                <a:cubicBezTo>
                  <a:pt x="357877" y="902273"/>
                  <a:pt x="382748" y="862057"/>
                  <a:pt x="331419" y="790619"/>
                </a:cubicBezTo>
                <a:cubicBezTo>
                  <a:pt x="280090" y="719182"/>
                  <a:pt x="72127" y="500635"/>
                  <a:pt x="23444" y="400094"/>
                </a:cubicBezTo>
                <a:cubicBezTo>
                  <a:pt x="-25239" y="299553"/>
                  <a:pt x="12861" y="248752"/>
                  <a:pt x="39319" y="187369"/>
                </a:cubicBezTo>
                <a:cubicBezTo>
                  <a:pt x="65777" y="125986"/>
                  <a:pt x="150444" y="-23768"/>
                  <a:pt x="172669" y="32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楕円 288">
            <a:extLst>
              <a:ext uri="{FF2B5EF4-FFF2-40B4-BE49-F238E27FC236}">
                <a16:creationId xmlns:a16="http://schemas.microsoft.com/office/drawing/2014/main" id="{6C572439-B37E-4A88-BC8A-8CBD56A502A4}"/>
              </a:ext>
            </a:extLst>
          </p:cNvPr>
          <p:cNvSpPr/>
          <p:nvPr/>
        </p:nvSpPr>
        <p:spPr>
          <a:xfrm>
            <a:off x="3969810" y="2861736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3" name="フリーフォーム: 図形 2272">
            <a:extLst>
              <a:ext uri="{FF2B5EF4-FFF2-40B4-BE49-F238E27FC236}">
                <a16:creationId xmlns:a16="http://schemas.microsoft.com/office/drawing/2014/main" id="{9D0A14A9-321A-4661-B29F-6EC6EBEA3B60}"/>
              </a:ext>
            </a:extLst>
          </p:cNvPr>
          <p:cNvSpPr/>
          <p:nvPr/>
        </p:nvSpPr>
        <p:spPr>
          <a:xfrm>
            <a:off x="4566225" y="3894667"/>
            <a:ext cx="734967" cy="782816"/>
          </a:xfrm>
          <a:custGeom>
            <a:avLst/>
            <a:gdLst>
              <a:gd name="connsiteX0" fmla="*/ 734967 w 734967"/>
              <a:gd name="connsiteY0" fmla="*/ 0 h 782816"/>
              <a:gd name="connsiteX1" fmla="*/ 579392 w 734967"/>
              <a:gd name="connsiteY1" fmla="*/ 431800 h 782816"/>
              <a:gd name="connsiteX2" fmla="*/ 26942 w 734967"/>
              <a:gd name="connsiteY2" fmla="*/ 762000 h 782816"/>
              <a:gd name="connsiteX3" fmla="*/ 112667 w 734967"/>
              <a:gd name="connsiteY3" fmla="*/ 717550 h 782816"/>
              <a:gd name="connsiteX4" fmla="*/ 347617 w 734967"/>
              <a:gd name="connsiteY4" fmla="*/ 463550 h 782816"/>
              <a:gd name="connsiteX5" fmla="*/ 734967 w 734967"/>
              <a:gd name="connsiteY5" fmla="*/ 0 h 7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967" h="782816">
                <a:moveTo>
                  <a:pt x="734967" y="0"/>
                </a:moveTo>
                <a:cubicBezTo>
                  <a:pt x="716181" y="152400"/>
                  <a:pt x="697396" y="304800"/>
                  <a:pt x="579392" y="431800"/>
                </a:cubicBezTo>
                <a:cubicBezTo>
                  <a:pt x="461388" y="558800"/>
                  <a:pt x="104730" y="714375"/>
                  <a:pt x="26942" y="762000"/>
                </a:cubicBezTo>
                <a:cubicBezTo>
                  <a:pt x="-50846" y="809625"/>
                  <a:pt x="59221" y="767292"/>
                  <a:pt x="112667" y="717550"/>
                </a:cubicBezTo>
                <a:cubicBezTo>
                  <a:pt x="166113" y="667808"/>
                  <a:pt x="347617" y="463550"/>
                  <a:pt x="347617" y="463550"/>
                </a:cubicBezTo>
                <a:lnTo>
                  <a:pt x="734967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4" name="フリーフォーム: 図形 2273">
            <a:extLst>
              <a:ext uri="{FF2B5EF4-FFF2-40B4-BE49-F238E27FC236}">
                <a16:creationId xmlns:a16="http://schemas.microsoft.com/office/drawing/2014/main" id="{CA4DCD60-5BDD-4AAC-8181-8B9ACA30766A}"/>
              </a:ext>
            </a:extLst>
          </p:cNvPr>
          <p:cNvSpPr/>
          <p:nvPr/>
        </p:nvSpPr>
        <p:spPr>
          <a:xfrm>
            <a:off x="3483245" y="3528368"/>
            <a:ext cx="448141" cy="866392"/>
          </a:xfrm>
          <a:custGeom>
            <a:avLst/>
            <a:gdLst>
              <a:gd name="connsiteX0" fmla="*/ 2905 w 448141"/>
              <a:gd name="connsiteY0" fmla="*/ 115 h 866392"/>
              <a:gd name="connsiteX1" fmla="*/ 74872 w 448141"/>
              <a:gd name="connsiteY1" fmla="*/ 211782 h 866392"/>
              <a:gd name="connsiteX2" fmla="*/ 108738 w 448141"/>
              <a:gd name="connsiteY2" fmla="*/ 446732 h 866392"/>
              <a:gd name="connsiteX3" fmla="*/ 430472 w 448141"/>
              <a:gd name="connsiteY3" fmla="*/ 840432 h 866392"/>
              <a:gd name="connsiteX4" fmla="*/ 375438 w 448141"/>
              <a:gd name="connsiteY4" fmla="*/ 804449 h 866392"/>
              <a:gd name="connsiteX5" fmla="*/ 117205 w 448141"/>
              <a:gd name="connsiteY5" fmla="*/ 605482 h 866392"/>
              <a:gd name="connsiteX6" fmla="*/ 24072 w 448141"/>
              <a:gd name="connsiteY6" fmla="*/ 188499 h 866392"/>
              <a:gd name="connsiteX7" fmla="*/ 2905 w 448141"/>
              <a:gd name="connsiteY7" fmla="*/ 115 h 8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41" h="866392">
                <a:moveTo>
                  <a:pt x="2905" y="115"/>
                </a:moveTo>
                <a:cubicBezTo>
                  <a:pt x="11372" y="3995"/>
                  <a:pt x="57233" y="137346"/>
                  <a:pt x="74872" y="211782"/>
                </a:cubicBezTo>
                <a:cubicBezTo>
                  <a:pt x="92511" y="286218"/>
                  <a:pt x="49471" y="341957"/>
                  <a:pt x="108738" y="446732"/>
                </a:cubicBezTo>
                <a:cubicBezTo>
                  <a:pt x="168005" y="551507"/>
                  <a:pt x="386022" y="780813"/>
                  <a:pt x="430472" y="840432"/>
                </a:cubicBezTo>
                <a:cubicBezTo>
                  <a:pt x="474922" y="900052"/>
                  <a:pt x="427649" y="843607"/>
                  <a:pt x="375438" y="804449"/>
                </a:cubicBezTo>
                <a:cubicBezTo>
                  <a:pt x="323227" y="765291"/>
                  <a:pt x="175766" y="708140"/>
                  <a:pt x="117205" y="605482"/>
                </a:cubicBezTo>
                <a:cubicBezTo>
                  <a:pt x="58644" y="502824"/>
                  <a:pt x="42769" y="285866"/>
                  <a:pt x="24072" y="188499"/>
                </a:cubicBezTo>
                <a:cubicBezTo>
                  <a:pt x="5375" y="91132"/>
                  <a:pt x="-5562" y="-3765"/>
                  <a:pt x="2905" y="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5" name="フリーフォーム: 図形 2274">
            <a:extLst>
              <a:ext uri="{FF2B5EF4-FFF2-40B4-BE49-F238E27FC236}">
                <a16:creationId xmlns:a16="http://schemas.microsoft.com/office/drawing/2014/main" id="{165F908E-EB43-49B4-B668-C64A677C3588}"/>
              </a:ext>
            </a:extLst>
          </p:cNvPr>
          <p:cNvSpPr/>
          <p:nvPr/>
        </p:nvSpPr>
        <p:spPr>
          <a:xfrm>
            <a:off x="3668301" y="1940267"/>
            <a:ext cx="911750" cy="519267"/>
          </a:xfrm>
          <a:custGeom>
            <a:avLst/>
            <a:gdLst>
              <a:gd name="connsiteX0" fmla="*/ 905816 w 911750"/>
              <a:gd name="connsiteY0" fmla="*/ 59983 h 519267"/>
              <a:gd name="connsiteX1" fmla="*/ 397816 w 911750"/>
              <a:gd name="connsiteY1" fmla="*/ 98083 h 519267"/>
              <a:gd name="connsiteX2" fmla="*/ 21049 w 911750"/>
              <a:gd name="connsiteY2" fmla="*/ 504483 h 519267"/>
              <a:gd name="connsiteX3" fmla="*/ 57032 w 911750"/>
              <a:gd name="connsiteY3" fmla="*/ 413466 h 519267"/>
              <a:gd name="connsiteX4" fmla="*/ 133232 w 911750"/>
              <a:gd name="connsiteY4" fmla="*/ 250483 h 519267"/>
              <a:gd name="connsiteX5" fmla="*/ 639116 w 911750"/>
              <a:gd name="connsiteY5" fmla="*/ 7066 h 519267"/>
              <a:gd name="connsiteX6" fmla="*/ 905816 w 911750"/>
              <a:gd name="connsiteY6" fmla="*/ 59983 h 51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750" h="519267">
                <a:moveTo>
                  <a:pt x="905816" y="59983"/>
                </a:moveTo>
                <a:cubicBezTo>
                  <a:pt x="865599" y="75152"/>
                  <a:pt x="545277" y="24000"/>
                  <a:pt x="397816" y="98083"/>
                </a:cubicBezTo>
                <a:cubicBezTo>
                  <a:pt x="250355" y="172166"/>
                  <a:pt x="77846" y="451919"/>
                  <a:pt x="21049" y="504483"/>
                </a:cubicBezTo>
                <a:cubicBezTo>
                  <a:pt x="-35748" y="557047"/>
                  <a:pt x="38335" y="455799"/>
                  <a:pt x="57032" y="413466"/>
                </a:cubicBezTo>
                <a:cubicBezTo>
                  <a:pt x="75729" y="371133"/>
                  <a:pt x="36218" y="318216"/>
                  <a:pt x="133232" y="250483"/>
                </a:cubicBezTo>
                <a:cubicBezTo>
                  <a:pt x="230246" y="182750"/>
                  <a:pt x="504708" y="35641"/>
                  <a:pt x="639116" y="7066"/>
                </a:cubicBezTo>
                <a:cubicBezTo>
                  <a:pt x="773524" y="-21509"/>
                  <a:pt x="946033" y="44814"/>
                  <a:pt x="905816" y="599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6" name="フリーフォーム: 図形 2275">
            <a:extLst>
              <a:ext uri="{FF2B5EF4-FFF2-40B4-BE49-F238E27FC236}">
                <a16:creationId xmlns:a16="http://schemas.microsoft.com/office/drawing/2014/main" id="{070BD588-7082-4B0C-AC54-86D06F0F9D41}"/>
              </a:ext>
            </a:extLst>
          </p:cNvPr>
          <p:cNvSpPr/>
          <p:nvPr/>
        </p:nvSpPr>
        <p:spPr>
          <a:xfrm>
            <a:off x="4798276" y="2020961"/>
            <a:ext cx="544030" cy="634827"/>
          </a:xfrm>
          <a:custGeom>
            <a:avLst/>
            <a:gdLst>
              <a:gd name="connsiteX0" fmla="*/ 2324 w 544030"/>
              <a:gd name="connsiteY0" fmla="*/ 11039 h 634827"/>
              <a:gd name="connsiteX1" fmla="*/ 360041 w 544030"/>
              <a:gd name="connsiteY1" fmla="*/ 322189 h 634827"/>
              <a:gd name="connsiteX2" fmla="*/ 533607 w 544030"/>
              <a:gd name="connsiteY2" fmla="*/ 624872 h 634827"/>
              <a:gd name="connsiteX3" fmla="*/ 525141 w 544030"/>
              <a:gd name="connsiteY3" fmla="*/ 565606 h 634827"/>
              <a:gd name="connsiteX4" fmla="*/ 531491 w 544030"/>
              <a:gd name="connsiteY4" fmla="*/ 603706 h 634827"/>
              <a:gd name="connsiteX5" fmla="*/ 493391 w 544030"/>
              <a:gd name="connsiteY5" fmla="*/ 428022 h 634827"/>
              <a:gd name="connsiteX6" fmla="*/ 218224 w 544030"/>
              <a:gd name="connsiteY6" fmla="*/ 102056 h 634827"/>
              <a:gd name="connsiteX7" fmla="*/ 2324 w 544030"/>
              <a:gd name="connsiteY7" fmla="*/ 11039 h 6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030" h="634827">
                <a:moveTo>
                  <a:pt x="2324" y="11039"/>
                </a:moveTo>
                <a:cubicBezTo>
                  <a:pt x="25960" y="47728"/>
                  <a:pt x="271494" y="219884"/>
                  <a:pt x="360041" y="322189"/>
                </a:cubicBezTo>
                <a:cubicBezTo>
                  <a:pt x="448588" y="424494"/>
                  <a:pt x="506090" y="584303"/>
                  <a:pt x="533607" y="624872"/>
                </a:cubicBezTo>
                <a:cubicBezTo>
                  <a:pt x="561124" y="665442"/>
                  <a:pt x="525494" y="569134"/>
                  <a:pt x="525141" y="565606"/>
                </a:cubicBezTo>
                <a:cubicBezTo>
                  <a:pt x="524788" y="562078"/>
                  <a:pt x="536783" y="626637"/>
                  <a:pt x="531491" y="603706"/>
                </a:cubicBezTo>
                <a:cubicBezTo>
                  <a:pt x="526199" y="580775"/>
                  <a:pt x="545602" y="511630"/>
                  <a:pt x="493391" y="428022"/>
                </a:cubicBezTo>
                <a:cubicBezTo>
                  <a:pt x="441180" y="344414"/>
                  <a:pt x="295130" y="168731"/>
                  <a:pt x="218224" y="102056"/>
                </a:cubicBezTo>
                <a:cubicBezTo>
                  <a:pt x="141318" y="35381"/>
                  <a:pt x="-21312" y="-25650"/>
                  <a:pt x="2324" y="110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7" name="フリーフォーム: 図形 2276">
            <a:extLst>
              <a:ext uri="{FF2B5EF4-FFF2-40B4-BE49-F238E27FC236}">
                <a16:creationId xmlns:a16="http://schemas.microsoft.com/office/drawing/2014/main" id="{8BA5BB44-E225-4C55-8E4F-30DBCF3D0D35}"/>
              </a:ext>
            </a:extLst>
          </p:cNvPr>
          <p:cNvSpPr/>
          <p:nvPr/>
        </p:nvSpPr>
        <p:spPr>
          <a:xfrm>
            <a:off x="4486552" y="4110567"/>
            <a:ext cx="248726" cy="237925"/>
          </a:xfrm>
          <a:custGeom>
            <a:avLst/>
            <a:gdLst>
              <a:gd name="connsiteX0" fmla="*/ 45231 w 248726"/>
              <a:gd name="connsiteY0" fmla="*/ 0 h 237925"/>
              <a:gd name="connsiteX1" fmla="*/ 229381 w 248726"/>
              <a:gd name="connsiteY1" fmla="*/ 88900 h 237925"/>
              <a:gd name="connsiteX2" fmla="*/ 138365 w 248726"/>
              <a:gd name="connsiteY2" fmla="*/ 171450 h 237925"/>
              <a:gd name="connsiteX3" fmla="*/ 781 w 248726"/>
              <a:gd name="connsiteY3" fmla="*/ 237066 h 237925"/>
              <a:gd name="connsiteX4" fmla="*/ 89681 w 248726"/>
              <a:gd name="connsiteY4" fmla="*/ 203200 h 237925"/>
              <a:gd name="connsiteX5" fmla="*/ 242081 w 248726"/>
              <a:gd name="connsiteY5" fmla="*/ 122766 h 237925"/>
              <a:gd name="connsiteX6" fmla="*/ 206098 w 248726"/>
              <a:gd name="connsiteY6" fmla="*/ 88900 h 237925"/>
              <a:gd name="connsiteX7" fmla="*/ 45231 w 248726"/>
              <a:gd name="connsiteY7" fmla="*/ 0 h 23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26" h="237925">
                <a:moveTo>
                  <a:pt x="45231" y="0"/>
                </a:moveTo>
                <a:cubicBezTo>
                  <a:pt x="49111" y="0"/>
                  <a:pt x="213859" y="60325"/>
                  <a:pt x="229381" y="88900"/>
                </a:cubicBezTo>
                <a:cubicBezTo>
                  <a:pt x="244903" y="117475"/>
                  <a:pt x="176465" y="146756"/>
                  <a:pt x="138365" y="171450"/>
                </a:cubicBezTo>
                <a:cubicBezTo>
                  <a:pt x="100265" y="196144"/>
                  <a:pt x="8895" y="231774"/>
                  <a:pt x="781" y="237066"/>
                </a:cubicBezTo>
                <a:cubicBezTo>
                  <a:pt x="-7333" y="242358"/>
                  <a:pt x="49464" y="222250"/>
                  <a:pt x="89681" y="203200"/>
                </a:cubicBezTo>
                <a:cubicBezTo>
                  <a:pt x="129898" y="184150"/>
                  <a:pt x="222678" y="141816"/>
                  <a:pt x="242081" y="122766"/>
                </a:cubicBezTo>
                <a:cubicBezTo>
                  <a:pt x="261484" y="103716"/>
                  <a:pt x="235025" y="107244"/>
                  <a:pt x="206098" y="88900"/>
                </a:cubicBezTo>
                <a:cubicBezTo>
                  <a:pt x="177171" y="70556"/>
                  <a:pt x="41351" y="0"/>
                  <a:pt x="45231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8" name="フリーフォーム: 図形 2277">
            <a:extLst>
              <a:ext uri="{FF2B5EF4-FFF2-40B4-BE49-F238E27FC236}">
                <a16:creationId xmlns:a16="http://schemas.microsoft.com/office/drawing/2014/main" id="{4B427422-74AE-448E-99BE-D41B1975A2BB}"/>
              </a:ext>
            </a:extLst>
          </p:cNvPr>
          <p:cNvSpPr/>
          <p:nvPr/>
        </p:nvSpPr>
        <p:spPr>
          <a:xfrm>
            <a:off x="4200816" y="4072379"/>
            <a:ext cx="281806" cy="23375"/>
          </a:xfrm>
          <a:custGeom>
            <a:avLst/>
            <a:gdLst>
              <a:gd name="connsiteX0" fmla="*/ 767 w 281806"/>
              <a:gd name="connsiteY0" fmla="*/ 23371 h 23375"/>
              <a:gd name="connsiteX1" fmla="*/ 138351 w 281806"/>
              <a:gd name="connsiteY1" fmla="*/ 88 h 23375"/>
              <a:gd name="connsiteX2" fmla="*/ 280167 w 281806"/>
              <a:gd name="connsiteY2" fmla="*/ 14904 h 23375"/>
              <a:gd name="connsiteX3" fmla="*/ 201851 w 281806"/>
              <a:gd name="connsiteY3" fmla="*/ 2204 h 23375"/>
              <a:gd name="connsiteX4" fmla="*/ 767 w 281806"/>
              <a:gd name="connsiteY4" fmla="*/ 23371 h 2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06" h="23375">
                <a:moveTo>
                  <a:pt x="767" y="23371"/>
                </a:moveTo>
                <a:cubicBezTo>
                  <a:pt x="-9816" y="23018"/>
                  <a:pt x="91784" y="1499"/>
                  <a:pt x="138351" y="88"/>
                </a:cubicBezTo>
                <a:cubicBezTo>
                  <a:pt x="184918" y="-1323"/>
                  <a:pt x="269584" y="14551"/>
                  <a:pt x="280167" y="14904"/>
                </a:cubicBezTo>
                <a:cubicBezTo>
                  <a:pt x="290750" y="15257"/>
                  <a:pt x="248418" y="793"/>
                  <a:pt x="201851" y="2204"/>
                </a:cubicBezTo>
                <a:cubicBezTo>
                  <a:pt x="155284" y="3615"/>
                  <a:pt x="11350" y="23724"/>
                  <a:pt x="767" y="233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9" name="フリーフォーム: 図形 2278">
            <a:extLst>
              <a:ext uri="{FF2B5EF4-FFF2-40B4-BE49-F238E27FC236}">
                <a16:creationId xmlns:a16="http://schemas.microsoft.com/office/drawing/2014/main" id="{9D1D73D5-46D4-4A72-8E4A-A4F0286830BB}"/>
              </a:ext>
            </a:extLst>
          </p:cNvPr>
          <p:cNvSpPr/>
          <p:nvPr/>
        </p:nvSpPr>
        <p:spPr>
          <a:xfrm>
            <a:off x="3960198" y="3682999"/>
            <a:ext cx="38540" cy="188385"/>
          </a:xfrm>
          <a:custGeom>
            <a:avLst/>
            <a:gdLst>
              <a:gd name="connsiteX0" fmla="*/ 27602 w 38540"/>
              <a:gd name="connsiteY0" fmla="*/ 1 h 188385"/>
              <a:gd name="connsiteX1" fmla="*/ 85 w 38540"/>
              <a:gd name="connsiteY1" fmla="*/ 84668 h 188385"/>
              <a:gd name="connsiteX2" fmla="*/ 38185 w 38540"/>
              <a:gd name="connsiteY2" fmla="*/ 188384 h 188385"/>
              <a:gd name="connsiteX3" fmla="*/ 19135 w 38540"/>
              <a:gd name="connsiteY3" fmla="*/ 82551 h 188385"/>
              <a:gd name="connsiteX4" fmla="*/ 27602 w 38540"/>
              <a:gd name="connsiteY4" fmla="*/ 1 h 18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0" h="188385">
                <a:moveTo>
                  <a:pt x="27602" y="1"/>
                </a:moveTo>
                <a:cubicBezTo>
                  <a:pt x="24427" y="354"/>
                  <a:pt x="-1679" y="53271"/>
                  <a:pt x="85" y="84668"/>
                </a:cubicBezTo>
                <a:cubicBezTo>
                  <a:pt x="1849" y="116065"/>
                  <a:pt x="35010" y="188737"/>
                  <a:pt x="38185" y="188384"/>
                </a:cubicBezTo>
                <a:cubicBezTo>
                  <a:pt x="41360" y="188031"/>
                  <a:pt x="22310" y="109009"/>
                  <a:pt x="19135" y="82551"/>
                </a:cubicBezTo>
                <a:cubicBezTo>
                  <a:pt x="15960" y="56093"/>
                  <a:pt x="30777" y="-352"/>
                  <a:pt x="27602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0" name="フリーフォーム: 図形 2279">
            <a:extLst>
              <a:ext uri="{FF2B5EF4-FFF2-40B4-BE49-F238E27FC236}">
                <a16:creationId xmlns:a16="http://schemas.microsoft.com/office/drawing/2014/main" id="{1A3CA649-9B6B-49C1-99DF-8CE3F7D7B5DC}"/>
              </a:ext>
            </a:extLst>
          </p:cNvPr>
          <p:cNvSpPr/>
          <p:nvPr/>
        </p:nvSpPr>
        <p:spPr>
          <a:xfrm>
            <a:off x="4809436" y="3699876"/>
            <a:ext cx="80711" cy="150179"/>
          </a:xfrm>
          <a:custGeom>
            <a:avLst/>
            <a:gdLst>
              <a:gd name="connsiteX0" fmla="*/ 689 w 80711"/>
              <a:gd name="connsiteY0" fmla="*/ 587 h 150179"/>
              <a:gd name="connsiteX1" fmla="*/ 75302 w 80711"/>
              <a:gd name="connsiteY1" fmla="*/ 95837 h 150179"/>
              <a:gd name="connsiteX2" fmla="*/ 73714 w 80711"/>
              <a:gd name="connsiteY2" fmla="*/ 149812 h 150179"/>
              <a:gd name="connsiteX3" fmla="*/ 64189 w 80711"/>
              <a:gd name="connsiteY3" fmla="*/ 116474 h 150179"/>
              <a:gd name="connsiteX4" fmla="*/ 38789 w 80711"/>
              <a:gd name="connsiteY4" fmla="*/ 57737 h 150179"/>
              <a:gd name="connsiteX5" fmla="*/ 689 w 80711"/>
              <a:gd name="connsiteY5" fmla="*/ 587 h 1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1" h="150179">
                <a:moveTo>
                  <a:pt x="689" y="587"/>
                </a:moveTo>
                <a:cubicBezTo>
                  <a:pt x="6775" y="6937"/>
                  <a:pt x="63131" y="70966"/>
                  <a:pt x="75302" y="95837"/>
                </a:cubicBezTo>
                <a:cubicBezTo>
                  <a:pt x="87473" y="120708"/>
                  <a:pt x="75566" y="146373"/>
                  <a:pt x="73714" y="149812"/>
                </a:cubicBezTo>
                <a:cubicBezTo>
                  <a:pt x="71862" y="153251"/>
                  <a:pt x="70010" y="131820"/>
                  <a:pt x="64189" y="116474"/>
                </a:cubicBezTo>
                <a:cubicBezTo>
                  <a:pt x="58368" y="101128"/>
                  <a:pt x="46991" y="74406"/>
                  <a:pt x="38789" y="57737"/>
                </a:cubicBezTo>
                <a:cubicBezTo>
                  <a:pt x="30587" y="41068"/>
                  <a:pt x="-5397" y="-5763"/>
                  <a:pt x="689" y="5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1" name="フリーフォーム: 図形 2280">
            <a:extLst>
              <a:ext uri="{FF2B5EF4-FFF2-40B4-BE49-F238E27FC236}">
                <a16:creationId xmlns:a16="http://schemas.microsoft.com/office/drawing/2014/main" id="{B66A5642-0358-4F1F-8413-A79DAC3C8C7D}"/>
              </a:ext>
            </a:extLst>
          </p:cNvPr>
          <p:cNvSpPr/>
          <p:nvPr/>
        </p:nvSpPr>
        <p:spPr>
          <a:xfrm>
            <a:off x="4282790" y="3931772"/>
            <a:ext cx="462876" cy="125474"/>
          </a:xfrm>
          <a:custGeom>
            <a:avLst/>
            <a:gdLst>
              <a:gd name="connsiteX0" fmla="*/ 5048 w 462876"/>
              <a:gd name="connsiteY0" fmla="*/ 466 h 125474"/>
              <a:gd name="connsiteX1" fmla="*/ 235235 w 462876"/>
              <a:gd name="connsiteY1" fmla="*/ 22691 h 125474"/>
              <a:gd name="connsiteX2" fmla="*/ 428910 w 462876"/>
              <a:gd name="connsiteY2" fmla="*/ 3641 h 125474"/>
              <a:gd name="connsiteX3" fmla="*/ 459073 w 462876"/>
              <a:gd name="connsiteY3" fmla="*/ 48091 h 125474"/>
              <a:gd name="connsiteX4" fmla="*/ 384460 w 462876"/>
              <a:gd name="connsiteY4" fmla="*/ 124291 h 125474"/>
              <a:gd name="connsiteX5" fmla="*/ 413035 w 462876"/>
              <a:gd name="connsiteY5" fmla="*/ 90953 h 125474"/>
              <a:gd name="connsiteX6" fmla="*/ 420973 w 462876"/>
              <a:gd name="connsiteY6" fmla="*/ 43328 h 125474"/>
              <a:gd name="connsiteX7" fmla="*/ 327310 w 462876"/>
              <a:gd name="connsiteY7" fmla="*/ 40153 h 125474"/>
              <a:gd name="connsiteX8" fmla="*/ 97123 w 462876"/>
              <a:gd name="connsiteY8" fmla="*/ 48091 h 125474"/>
              <a:gd name="connsiteX9" fmla="*/ 5048 w 462876"/>
              <a:gd name="connsiteY9" fmla="*/ 466 h 1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876" h="125474">
                <a:moveTo>
                  <a:pt x="5048" y="466"/>
                </a:moveTo>
                <a:cubicBezTo>
                  <a:pt x="28067" y="-3767"/>
                  <a:pt x="164591" y="22162"/>
                  <a:pt x="235235" y="22691"/>
                </a:cubicBezTo>
                <a:cubicBezTo>
                  <a:pt x="305879" y="23220"/>
                  <a:pt x="391604" y="-592"/>
                  <a:pt x="428910" y="3641"/>
                </a:cubicBezTo>
                <a:cubicBezTo>
                  <a:pt x="466216" y="7874"/>
                  <a:pt x="466481" y="27983"/>
                  <a:pt x="459073" y="48091"/>
                </a:cubicBezTo>
                <a:cubicBezTo>
                  <a:pt x="451665" y="68199"/>
                  <a:pt x="392133" y="117147"/>
                  <a:pt x="384460" y="124291"/>
                </a:cubicBezTo>
                <a:cubicBezTo>
                  <a:pt x="376787" y="131435"/>
                  <a:pt x="406950" y="104447"/>
                  <a:pt x="413035" y="90953"/>
                </a:cubicBezTo>
                <a:cubicBezTo>
                  <a:pt x="419120" y="77459"/>
                  <a:pt x="435261" y="51795"/>
                  <a:pt x="420973" y="43328"/>
                </a:cubicBezTo>
                <a:cubicBezTo>
                  <a:pt x="406685" y="34861"/>
                  <a:pt x="381285" y="39359"/>
                  <a:pt x="327310" y="40153"/>
                </a:cubicBezTo>
                <a:cubicBezTo>
                  <a:pt x="273335" y="40947"/>
                  <a:pt x="152156" y="53647"/>
                  <a:pt x="97123" y="48091"/>
                </a:cubicBezTo>
                <a:cubicBezTo>
                  <a:pt x="42090" y="42535"/>
                  <a:pt x="-17971" y="4699"/>
                  <a:pt x="5048" y="4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2" name="フリーフォーム: 図形 2281">
            <a:extLst>
              <a:ext uri="{FF2B5EF4-FFF2-40B4-BE49-F238E27FC236}">
                <a16:creationId xmlns:a16="http://schemas.microsoft.com/office/drawing/2014/main" id="{1AB2C485-8D46-47F6-9284-07B22617F581}"/>
              </a:ext>
            </a:extLst>
          </p:cNvPr>
          <p:cNvSpPr/>
          <p:nvPr/>
        </p:nvSpPr>
        <p:spPr>
          <a:xfrm>
            <a:off x="4738642" y="3827162"/>
            <a:ext cx="59550" cy="99221"/>
          </a:xfrm>
          <a:custGeom>
            <a:avLst/>
            <a:gdLst>
              <a:gd name="connsiteX0" fmla="*/ 46 w 59550"/>
              <a:gd name="connsiteY0" fmla="*/ 301 h 99221"/>
              <a:gd name="connsiteX1" fmla="*/ 55608 w 59550"/>
              <a:gd name="connsiteY1" fmla="*/ 59038 h 99221"/>
              <a:gd name="connsiteX2" fmla="*/ 54021 w 59550"/>
              <a:gd name="connsiteY2" fmla="*/ 97138 h 99221"/>
              <a:gd name="connsiteX3" fmla="*/ 46083 w 59550"/>
              <a:gd name="connsiteY3" fmla="*/ 86026 h 99221"/>
              <a:gd name="connsiteX4" fmla="*/ 46 w 59550"/>
              <a:gd name="connsiteY4" fmla="*/ 301 h 9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50" h="99221">
                <a:moveTo>
                  <a:pt x="46" y="301"/>
                </a:moveTo>
                <a:cubicBezTo>
                  <a:pt x="1634" y="-4197"/>
                  <a:pt x="46612" y="42898"/>
                  <a:pt x="55608" y="59038"/>
                </a:cubicBezTo>
                <a:cubicBezTo>
                  <a:pt x="64604" y="75178"/>
                  <a:pt x="55609" y="92640"/>
                  <a:pt x="54021" y="97138"/>
                </a:cubicBezTo>
                <a:cubicBezTo>
                  <a:pt x="52434" y="101636"/>
                  <a:pt x="53756" y="99255"/>
                  <a:pt x="46083" y="86026"/>
                </a:cubicBezTo>
                <a:cubicBezTo>
                  <a:pt x="38410" y="72797"/>
                  <a:pt x="-1542" y="4799"/>
                  <a:pt x="46" y="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3" name="フリーフォーム: 図形 2282">
            <a:extLst>
              <a:ext uri="{FF2B5EF4-FFF2-40B4-BE49-F238E27FC236}">
                <a16:creationId xmlns:a16="http://schemas.microsoft.com/office/drawing/2014/main" id="{23A5B604-DCEA-4225-BD39-E9F44CF3E28C}"/>
              </a:ext>
            </a:extLst>
          </p:cNvPr>
          <p:cNvSpPr/>
          <p:nvPr/>
        </p:nvSpPr>
        <p:spPr>
          <a:xfrm>
            <a:off x="5095264" y="4744935"/>
            <a:ext cx="118371" cy="718242"/>
          </a:xfrm>
          <a:custGeom>
            <a:avLst/>
            <a:gdLst>
              <a:gd name="connsiteX0" fmla="*/ 108561 w 118371"/>
              <a:gd name="connsiteY0" fmla="*/ 103 h 718242"/>
              <a:gd name="connsiteX1" fmla="*/ 78399 w 118371"/>
              <a:gd name="connsiteY1" fmla="*/ 314428 h 718242"/>
              <a:gd name="connsiteX2" fmla="*/ 32361 w 118371"/>
              <a:gd name="connsiteY2" fmla="*/ 563665 h 718242"/>
              <a:gd name="connsiteX3" fmla="*/ 37124 w 118371"/>
              <a:gd name="connsiteY3" fmla="*/ 679553 h 718242"/>
              <a:gd name="connsiteX4" fmla="*/ 2199 w 118371"/>
              <a:gd name="connsiteY4" fmla="*/ 685903 h 718242"/>
              <a:gd name="connsiteX5" fmla="*/ 110149 w 118371"/>
              <a:gd name="connsiteY5" fmla="*/ 284265 h 718242"/>
              <a:gd name="connsiteX6" fmla="*/ 108561 w 118371"/>
              <a:gd name="connsiteY6" fmla="*/ 103 h 7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71" h="718242">
                <a:moveTo>
                  <a:pt x="108561" y="103"/>
                </a:moveTo>
                <a:cubicBezTo>
                  <a:pt x="103269" y="5130"/>
                  <a:pt x="91099" y="220501"/>
                  <a:pt x="78399" y="314428"/>
                </a:cubicBezTo>
                <a:cubicBezTo>
                  <a:pt x="65699" y="408355"/>
                  <a:pt x="39240" y="502811"/>
                  <a:pt x="32361" y="563665"/>
                </a:cubicBezTo>
                <a:cubicBezTo>
                  <a:pt x="25482" y="624519"/>
                  <a:pt x="42151" y="659180"/>
                  <a:pt x="37124" y="679553"/>
                </a:cubicBezTo>
                <a:cubicBezTo>
                  <a:pt x="32097" y="699926"/>
                  <a:pt x="-9972" y="751784"/>
                  <a:pt x="2199" y="685903"/>
                </a:cubicBezTo>
                <a:cubicBezTo>
                  <a:pt x="14370" y="620022"/>
                  <a:pt x="93480" y="394861"/>
                  <a:pt x="110149" y="284265"/>
                </a:cubicBezTo>
                <a:cubicBezTo>
                  <a:pt x="126818" y="173669"/>
                  <a:pt x="113853" y="-4924"/>
                  <a:pt x="10856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4" name="フリーフォーム: 図形 2283">
            <a:extLst>
              <a:ext uri="{FF2B5EF4-FFF2-40B4-BE49-F238E27FC236}">
                <a16:creationId xmlns:a16="http://schemas.microsoft.com/office/drawing/2014/main" id="{A1A525B4-3A6D-407E-9477-FA343D5328F5}"/>
              </a:ext>
            </a:extLst>
          </p:cNvPr>
          <p:cNvSpPr/>
          <p:nvPr/>
        </p:nvSpPr>
        <p:spPr>
          <a:xfrm>
            <a:off x="3983564" y="5208909"/>
            <a:ext cx="425984" cy="644515"/>
          </a:xfrm>
          <a:custGeom>
            <a:avLst/>
            <a:gdLst>
              <a:gd name="connsiteX0" fmla="*/ 3 w 425984"/>
              <a:gd name="connsiteY0" fmla="*/ 208 h 644515"/>
              <a:gd name="connsiteX1" fmla="*/ 302686 w 425984"/>
              <a:gd name="connsiteY1" fmla="*/ 366391 h 644515"/>
              <a:gd name="connsiteX2" fmla="*/ 416986 w 425984"/>
              <a:gd name="connsiteY2" fmla="*/ 630974 h 644515"/>
              <a:gd name="connsiteX3" fmla="*/ 406403 w 425984"/>
              <a:gd name="connsiteY3" fmla="*/ 575941 h 644515"/>
              <a:gd name="connsiteX4" fmla="*/ 309036 w 425984"/>
              <a:gd name="connsiteY4" fmla="*/ 317708 h 644515"/>
              <a:gd name="connsiteX5" fmla="*/ 3 w 425984"/>
              <a:gd name="connsiteY5" fmla="*/ 208 h 6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84" h="644515">
                <a:moveTo>
                  <a:pt x="3" y="208"/>
                </a:moveTo>
                <a:cubicBezTo>
                  <a:pt x="-1055" y="8322"/>
                  <a:pt x="233189" y="261263"/>
                  <a:pt x="302686" y="366391"/>
                </a:cubicBezTo>
                <a:cubicBezTo>
                  <a:pt x="372183" y="471519"/>
                  <a:pt x="399700" y="596049"/>
                  <a:pt x="416986" y="630974"/>
                </a:cubicBezTo>
                <a:cubicBezTo>
                  <a:pt x="434272" y="665899"/>
                  <a:pt x="424395" y="628152"/>
                  <a:pt x="406403" y="575941"/>
                </a:cubicBezTo>
                <a:cubicBezTo>
                  <a:pt x="388411" y="523730"/>
                  <a:pt x="373594" y="412958"/>
                  <a:pt x="309036" y="317708"/>
                </a:cubicBezTo>
                <a:cubicBezTo>
                  <a:pt x="244478" y="222458"/>
                  <a:pt x="1061" y="-7906"/>
                  <a:pt x="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5" name="フリーフォーム: 図形 2284">
            <a:extLst>
              <a:ext uri="{FF2B5EF4-FFF2-40B4-BE49-F238E27FC236}">
                <a16:creationId xmlns:a16="http://schemas.microsoft.com/office/drawing/2014/main" id="{53EF0009-440F-4647-ABD9-2703E144F2CF}"/>
              </a:ext>
            </a:extLst>
          </p:cNvPr>
          <p:cNvSpPr/>
          <p:nvPr/>
        </p:nvSpPr>
        <p:spPr>
          <a:xfrm>
            <a:off x="3920322" y="5158288"/>
            <a:ext cx="464175" cy="876733"/>
          </a:xfrm>
          <a:custGeom>
            <a:avLst/>
            <a:gdLst>
              <a:gd name="connsiteX0" fmla="*/ 6095 w 464175"/>
              <a:gd name="connsiteY0" fmla="*/ 2145 h 876733"/>
              <a:gd name="connsiteX1" fmla="*/ 399795 w 464175"/>
              <a:gd name="connsiteY1" fmla="*/ 446645 h 876733"/>
              <a:gd name="connsiteX2" fmla="*/ 459061 w 464175"/>
              <a:gd name="connsiteY2" fmla="*/ 721812 h 876733"/>
              <a:gd name="connsiteX3" fmla="*/ 429428 w 464175"/>
              <a:gd name="connsiteY3" fmla="*/ 857279 h 876733"/>
              <a:gd name="connsiteX4" fmla="*/ 179661 w 464175"/>
              <a:gd name="connsiteY4" fmla="*/ 300595 h 876733"/>
              <a:gd name="connsiteX5" fmla="*/ 6095 w 464175"/>
              <a:gd name="connsiteY5" fmla="*/ 2145 h 8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75" h="876733">
                <a:moveTo>
                  <a:pt x="6095" y="2145"/>
                </a:moveTo>
                <a:cubicBezTo>
                  <a:pt x="42784" y="26487"/>
                  <a:pt x="324301" y="326701"/>
                  <a:pt x="399795" y="446645"/>
                </a:cubicBezTo>
                <a:cubicBezTo>
                  <a:pt x="475289" y="566590"/>
                  <a:pt x="454122" y="653373"/>
                  <a:pt x="459061" y="721812"/>
                </a:cubicBezTo>
                <a:cubicBezTo>
                  <a:pt x="464000" y="790251"/>
                  <a:pt x="475995" y="927482"/>
                  <a:pt x="429428" y="857279"/>
                </a:cubicBezTo>
                <a:cubicBezTo>
                  <a:pt x="382861" y="787076"/>
                  <a:pt x="251980" y="435356"/>
                  <a:pt x="179661" y="300595"/>
                </a:cubicBezTo>
                <a:cubicBezTo>
                  <a:pt x="107342" y="165834"/>
                  <a:pt x="-30594" y="-22197"/>
                  <a:pt x="6095" y="2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6" name="フリーフォーム: 図形 2285">
            <a:extLst>
              <a:ext uri="{FF2B5EF4-FFF2-40B4-BE49-F238E27FC236}">
                <a16:creationId xmlns:a16="http://schemas.microsoft.com/office/drawing/2014/main" id="{A6EBF0F4-B6C5-45EE-9C6F-67FCBA9495F8}"/>
              </a:ext>
            </a:extLst>
          </p:cNvPr>
          <p:cNvSpPr/>
          <p:nvPr/>
        </p:nvSpPr>
        <p:spPr>
          <a:xfrm>
            <a:off x="5104850" y="4806897"/>
            <a:ext cx="200649" cy="1336609"/>
          </a:xfrm>
          <a:custGeom>
            <a:avLst/>
            <a:gdLst>
              <a:gd name="connsiteX0" fmla="*/ 197400 w 200649"/>
              <a:gd name="connsiteY0" fmla="*/ 53 h 1336609"/>
              <a:gd name="connsiteX1" fmla="*/ 180467 w 200649"/>
              <a:gd name="connsiteY1" fmla="*/ 254053 h 1336609"/>
              <a:gd name="connsiteX2" fmla="*/ 131783 w 200649"/>
              <a:gd name="connsiteY2" fmla="*/ 666803 h 1336609"/>
              <a:gd name="connsiteX3" fmla="*/ 53467 w 200649"/>
              <a:gd name="connsiteY3" fmla="*/ 1185386 h 1336609"/>
              <a:gd name="connsiteX4" fmla="*/ 19600 w 200649"/>
              <a:gd name="connsiteY4" fmla="*/ 1333553 h 1336609"/>
              <a:gd name="connsiteX5" fmla="*/ 4783 w 200649"/>
              <a:gd name="connsiteY5" fmla="*/ 1083786 h 1336609"/>
              <a:gd name="connsiteX6" fmla="*/ 104267 w 200649"/>
              <a:gd name="connsiteY6" fmla="*/ 575786 h 1336609"/>
              <a:gd name="connsiteX7" fmla="*/ 119083 w 200649"/>
              <a:gd name="connsiteY7" fmla="*/ 235003 h 1336609"/>
              <a:gd name="connsiteX8" fmla="*/ 197400 w 200649"/>
              <a:gd name="connsiteY8" fmla="*/ 53 h 13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49" h="1336609">
                <a:moveTo>
                  <a:pt x="197400" y="53"/>
                </a:moveTo>
                <a:cubicBezTo>
                  <a:pt x="207631" y="3228"/>
                  <a:pt x="191403" y="142928"/>
                  <a:pt x="180467" y="254053"/>
                </a:cubicBezTo>
                <a:cubicBezTo>
                  <a:pt x="169531" y="365178"/>
                  <a:pt x="152950" y="511581"/>
                  <a:pt x="131783" y="666803"/>
                </a:cubicBezTo>
                <a:cubicBezTo>
                  <a:pt x="110616" y="822025"/>
                  <a:pt x="72164" y="1074261"/>
                  <a:pt x="53467" y="1185386"/>
                </a:cubicBezTo>
                <a:cubicBezTo>
                  <a:pt x="34770" y="1296511"/>
                  <a:pt x="27714" y="1350486"/>
                  <a:pt x="19600" y="1333553"/>
                </a:cubicBezTo>
                <a:cubicBezTo>
                  <a:pt x="11486" y="1316620"/>
                  <a:pt x="-9328" y="1210080"/>
                  <a:pt x="4783" y="1083786"/>
                </a:cubicBezTo>
                <a:cubicBezTo>
                  <a:pt x="18894" y="957492"/>
                  <a:pt x="85217" y="717250"/>
                  <a:pt x="104267" y="575786"/>
                </a:cubicBezTo>
                <a:cubicBezTo>
                  <a:pt x="123317" y="434322"/>
                  <a:pt x="108853" y="334839"/>
                  <a:pt x="119083" y="235003"/>
                </a:cubicBezTo>
                <a:cubicBezTo>
                  <a:pt x="129313" y="135167"/>
                  <a:pt x="187169" y="-3122"/>
                  <a:pt x="19740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7" name="フリーフォーム: 図形 2286">
            <a:extLst>
              <a:ext uri="{FF2B5EF4-FFF2-40B4-BE49-F238E27FC236}">
                <a16:creationId xmlns:a16="http://schemas.microsoft.com/office/drawing/2014/main" id="{3B41ED22-9932-4346-860A-A493E7C94EB5}"/>
              </a:ext>
            </a:extLst>
          </p:cNvPr>
          <p:cNvSpPr/>
          <p:nvPr/>
        </p:nvSpPr>
        <p:spPr>
          <a:xfrm>
            <a:off x="3804165" y="5056188"/>
            <a:ext cx="692765" cy="1316620"/>
          </a:xfrm>
          <a:custGeom>
            <a:avLst/>
            <a:gdLst>
              <a:gd name="connsiteX0" fmla="*/ 2660 w 692765"/>
              <a:gd name="connsiteY0" fmla="*/ 1587 h 1316620"/>
              <a:gd name="connsiteX1" fmla="*/ 278885 w 692765"/>
              <a:gd name="connsiteY1" fmla="*/ 547687 h 1316620"/>
              <a:gd name="connsiteX2" fmla="*/ 577335 w 692765"/>
              <a:gd name="connsiteY2" fmla="*/ 1138237 h 1316620"/>
              <a:gd name="connsiteX3" fmla="*/ 669410 w 692765"/>
              <a:gd name="connsiteY3" fmla="*/ 1268412 h 1316620"/>
              <a:gd name="connsiteX4" fmla="*/ 170935 w 692765"/>
              <a:gd name="connsiteY4" fmla="*/ 411162 h 1316620"/>
              <a:gd name="connsiteX5" fmla="*/ 2660 w 692765"/>
              <a:gd name="connsiteY5" fmla="*/ 1587 h 131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765" h="1316620">
                <a:moveTo>
                  <a:pt x="2660" y="1587"/>
                </a:moveTo>
                <a:cubicBezTo>
                  <a:pt x="20652" y="24341"/>
                  <a:pt x="278885" y="547687"/>
                  <a:pt x="278885" y="547687"/>
                </a:cubicBezTo>
                <a:cubicBezTo>
                  <a:pt x="374664" y="737129"/>
                  <a:pt x="512248" y="1018116"/>
                  <a:pt x="577335" y="1138237"/>
                </a:cubicBezTo>
                <a:cubicBezTo>
                  <a:pt x="642422" y="1258358"/>
                  <a:pt x="737143" y="1389591"/>
                  <a:pt x="669410" y="1268412"/>
                </a:cubicBezTo>
                <a:cubicBezTo>
                  <a:pt x="601677" y="1147233"/>
                  <a:pt x="282060" y="617537"/>
                  <a:pt x="170935" y="411162"/>
                </a:cubicBezTo>
                <a:cubicBezTo>
                  <a:pt x="59810" y="204787"/>
                  <a:pt x="-15332" y="-21167"/>
                  <a:pt x="2660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8B9EBBC0-E6C7-4DCE-BF27-278977D4D81B}"/>
              </a:ext>
            </a:extLst>
          </p:cNvPr>
          <p:cNvSpPr/>
          <p:nvPr/>
        </p:nvSpPr>
        <p:spPr>
          <a:xfrm>
            <a:off x="3924926" y="6187166"/>
            <a:ext cx="1576082" cy="217663"/>
          </a:xfrm>
          <a:custGeom>
            <a:avLst/>
            <a:gdLst>
              <a:gd name="connsiteX0" fmla="*/ 31124 w 1576082"/>
              <a:gd name="connsiteY0" fmla="*/ 215751 h 217663"/>
              <a:gd name="connsiteX1" fmla="*/ 526424 w 1576082"/>
              <a:gd name="connsiteY1" fmla="*/ 128967 h 217663"/>
              <a:gd name="connsiteX2" fmla="*/ 1040774 w 1576082"/>
              <a:gd name="connsiteY2" fmla="*/ 67584 h 217663"/>
              <a:gd name="connsiteX3" fmla="*/ 1563591 w 1576082"/>
              <a:gd name="connsiteY3" fmla="*/ 6201 h 217663"/>
              <a:gd name="connsiteX4" fmla="*/ 1307474 w 1576082"/>
              <a:gd name="connsiteY4" fmla="*/ 21017 h 217663"/>
              <a:gd name="connsiteX5" fmla="*/ 189874 w 1576082"/>
              <a:gd name="connsiteY5" fmla="*/ 173417 h 217663"/>
              <a:gd name="connsiteX6" fmla="*/ 31124 w 1576082"/>
              <a:gd name="connsiteY6" fmla="*/ 215751 h 21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082" h="217663">
                <a:moveTo>
                  <a:pt x="31124" y="215751"/>
                </a:moveTo>
                <a:cubicBezTo>
                  <a:pt x="87216" y="208343"/>
                  <a:pt x="358149" y="153662"/>
                  <a:pt x="526424" y="128967"/>
                </a:cubicBezTo>
                <a:cubicBezTo>
                  <a:pt x="694699" y="104272"/>
                  <a:pt x="1040774" y="67584"/>
                  <a:pt x="1040774" y="67584"/>
                </a:cubicBezTo>
                <a:lnTo>
                  <a:pt x="1563591" y="6201"/>
                </a:lnTo>
                <a:cubicBezTo>
                  <a:pt x="1608041" y="-1560"/>
                  <a:pt x="1536427" y="-6852"/>
                  <a:pt x="1307474" y="21017"/>
                </a:cubicBezTo>
                <a:cubicBezTo>
                  <a:pt x="1078521" y="48886"/>
                  <a:pt x="402952" y="137786"/>
                  <a:pt x="189874" y="173417"/>
                </a:cubicBezTo>
                <a:cubicBezTo>
                  <a:pt x="-23204" y="209048"/>
                  <a:pt x="-24968" y="223159"/>
                  <a:pt x="31124" y="21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95F8E943-560A-43A1-80EB-6E90D09C7A26}"/>
              </a:ext>
            </a:extLst>
          </p:cNvPr>
          <p:cNvSpPr/>
          <p:nvPr/>
        </p:nvSpPr>
        <p:spPr>
          <a:xfrm>
            <a:off x="3921616" y="6251654"/>
            <a:ext cx="1691784" cy="213791"/>
          </a:xfrm>
          <a:custGeom>
            <a:avLst/>
            <a:gdLst>
              <a:gd name="connsiteX0" fmla="*/ 19617 w 1691784"/>
              <a:gd name="connsiteY0" fmla="*/ 212646 h 213791"/>
              <a:gd name="connsiteX1" fmla="*/ 703301 w 1691784"/>
              <a:gd name="connsiteY1" fmla="*/ 87763 h 213791"/>
              <a:gd name="connsiteX2" fmla="*/ 1442017 w 1691784"/>
              <a:gd name="connsiteY2" fmla="*/ 26379 h 213791"/>
              <a:gd name="connsiteX3" fmla="*/ 1691784 w 1691784"/>
              <a:gd name="connsiteY3" fmla="*/ 5213 h 213791"/>
              <a:gd name="connsiteX4" fmla="*/ 1425084 w 1691784"/>
              <a:gd name="connsiteY4" fmla="*/ 13679 h 213791"/>
              <a:gd name="connsiteX5" fmla="*/ 299017 w 1691784"/>
              <a:gd name="connsiteY5" fmla="*/ 142796 h 213791"/>
              <a:gd name="connsiteX6" fmla="*/ 19617 w 1691784"/>
              <a:gd name="connsiteY6" fmla="*/ 212646 h 21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784" h="213791">
                <a:moveTo>
                  <a:pt x="19617" y="212646"/>
                </a:moveTo>
                <a:cubicBezTo>
                  <a:pt x="86998" y="203474"/>
                  <a:pt x="466234" y="118807"/>
                  <a:pt x="703301" y="87763"/>
                </a:cubicBezTo>
                <a:cubicBezTo>
                  <a:pt x="940368" y="56718"/>
                  <a:pt x="1442017" y="26379"/>
                  <a:pt x="1442017" y="26379"/>
                </a:cubicBezTo>
                <a:lnTo>
                  <a:pt x="1691784" y="5213"/>
                </a:lnTo>
                <a:cubicBezTo>
                  <a:pt x="1688962" y="3096"/>
                  <a:pt x="1657212" y="-9251"/>
                  <a:pt x="1425084" y="13679"/>
                </a:cubicBezTo>
                <a:cubicBezTo>
                  <a:pt x="1192956" y="36609"/>
                  <a:pt x="536436" y="111752"/>
                  <a:pt x="299017" y="142796"/>
                </a:cubicBezTo>
                <a:cubicBezTo>
                  <a:pt x="61598" y="173840"/>
                  <a:pt x="-47764" y="221818"/>
                  <a:pt x="19617" y="212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A4BEA85-E084-47DD-A022-4E78BDC00D48}"/>
              </a:ext>
            </a:extLst>
          </p:cNvPr>
          <p:cNvSpPr/>
          <p:nvPr/>
        </p:nvSpPr>
        <p:spPr>
          <a:xfrm>
            <a:off x="5610114" y="6218655"/>
            <a:ext cx="65714" cy="301297"/>
          </a:xfrm>
          <a:custGeom>
            <a:avLst/>
            <a:gdLst>
              <a:gd name="connsiteX0" fmla="*/ 20219 w 65714"/>
              <a:gd name="connsiteY0" fmla="*/ 112 h 301297"/>
              <a:gd name="connsiteX1" fmla="*/ 39269 w 65714"/>
              <a:gd name="connsiteY1" fmla="*/ 230828 h 301297"/>
              <a:gd name="connsiteX2" fmla="*/ 64669 w 65714"/>
              <a:gd name="connsiteY2" fmla="*/ 300678 h 301297"/>
              <a:gd name="connsiteX3" fmla="*/ 1169 w 65714"/>
              <a:gd name="connsiteY3" fmla="*/ 201195 h 301297"/>
              <a:gd name="connsiteX4" fmla="*/ 20219 w 65714"/>
              <a:gd name="connsiteY4" fmla="*/ 112 h 30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4" h="301297">
                <a:moveTo>
                  <a:pt x="20219" y="112"/>
                </a:moveTo>
                <a:cubicBezTo>
                  <a:pt x="26569" y="5051"/>
                  <a:pt x="31861" y="180734"/>
                  <a:pt x="39269" y="230828"/>
                </a:cubicBezTo>
                <a:cubicBezTo>
                  <a:pt x="46677" y="280922"/>
                  <a:pt x="71019" y="305617"/>
                  <a:pt x="64669" y="300678"/>
                </a:cubicBezTo>
                <a:cubicBezTo>
                  <a:pt x="58319" y="295739"/>
                  <a:pt x="7166" y="248114"/>
                  <a:pt x="1169" y="201195"/>
                </a:cubicBezTo>
                <a:cubicBezTo>
                  <a:pt x="-4828" y="154276"/>
                  <a:pt x="13869" y="-4827"/>
                  <a:pt x="20219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8993AA0-4A55-4122-BFA5-8734853271BB}"/>
              </a:ext>
            </a:extLst>
          </p:cNvPr>
          <p:cNvSpPr/>
          <p:nvPr/>
        </p:nvSpPr>
        <p:spPr>
          <a:xfrm>
            <a:off x="3936961" y="6248036"/>
            <a:ext cx="1693583" cy="426971"/>
          </a:xfrm>
          <a:custGeom>
            <a:avLst/>
            <a:gdLst>
              <a:gd name="connsiteX0" fmla="*/ 1629872 w 1693583"/>
              <a:gd name="connsiteY0" fmla="*/ 364 h 426971"/>
              <a:gd name="connsiteX1" fmla="*/ 1644689 w 1693583"/>
              <a:gd name="connsiteY1" fmla="*/ 203564 h 426971"/>
              <a:gd name="connsiteX2" fmla="*/ 1644689 w 1693583"/>
              <a:gd name="connsiteY2" fmla="*/ 190864 h 426971"/>
              <a:gd name="connsiteX3" fmla="*/ 1602356 w 1693583"/>
              <a:gd name="connsiteY3" fmla="*/ 192981 h 426971"/>
              <a:gd name="connsiteX4" fmla="*/ 442422 w 1693583"/>
              <a:gd name="connsiteY4" fmla="*/ 324214 h 426971"/>
              <a:gd name="connsiteX5" fmla="*/ 27556 w 1693583"/>
              <a:gd name="connsiteY5" fmla="*/ 425814 h 426971"/>
              <a:gd name="connsiteX6" fmla="*/ 1134572 w 1693583"/>
              <a:gd name="connsiteY6" fmla="*/ 256481 h 426971"/>
              <a:gd name="connsiteX7" fmla="*/ 1667972 w 1693583"/>
              <a:gd name="connsiteY7" fmla="*/ 197214 h 426971"/>
              <a:gd name="connsiteX8" fmla="*/ 1612939 w 1693583"/>
              <a:gd name="connsiteY8" fmla="*/ 222614 h 426971"/>
              <a:gd name="connsiteX9" fmla="*/ 1648922 w 1693583"/>
              <a:gd name="connsiteY9" fmla="*/ 154881 h 426971"/>
              <a:gd name="connsiteX10" fmla="*/ 1629872 w 1693583"/>
              <a:gd name="connsiteY10" fmla="*/ 364 h 4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583" h="426971">
                <a:moveTo>
                  <a:pt x="1629872" y="364"/>
                </a:moveTo>
                <a:cubicBezTo>
                  <a:pt x="1629166" y="8478"/>
                  <a:pt x="1642220" y="171814"/>
                  <a:pt x="1644689" y="203564"/>
                </a:cubicBezTo>
                <a:cubicBezTo>
                  <a:pt x="1647159" y="235314"/>
                  <a:pt x="1651745" y="192628"/>
                  <a:pt x="1644689" y="190864"/>
                </a:cubicBezTo>
                <a:cubicBezTo>
                  <a:pt x="1637634" y="189100"/>
                  <a:pt x="1602356" y="192981"/>
                  <a:pt x="1602356" y="192981"/>
                </a:cubicBezTo>
                <a:cubicBezTo>
                  <a:pt x="1401978" y="215206"/>
                  <a:pt x="704889" y="285409"/>
                  <a:pt x="442422" y="324214"/>
                </a:cubicBezTo>
                <a:cubicBezTo>
                  <a:pt x="179955" y="363020"/>
                  <a:pt x="-87802" y="437103"/>
                  <a:pt x="27556" y="425814"/>
                </a:cubicBezTo>
                <a:cubicBezTo>
                  <a:pt x="142914" y="414525"/>
                  <a:pt x="861169" y="294581"/>
                  <a:pt x="1134572" y="256481"/>
                </a:cubicBezTo>
                <a:cubicBezTo>
                  <a:pt x="1407975" y="218381"/>
                  <a:pt x="1588244" y="202859"/>
                  <a:pt x="1667972" y="197214"/>
                </a:cubicBezTo>
                <a:cubicBezTo>
                  <a:pt x="1747700" y="191569"/>
                  <a:pt x="1616114" y="229670"/>
                  <a:pt x="1612939" y="222614"/>
                </a:cubicBezTo>
                <a:cubicBezTo>
                  <a:pt x="1609764" y="215559"/>
                  <a:pt x="1642925" y="187689"/>
                  <a:pt x="1648922" y="154881"/>
                </a:cubicBezTo>
                <a:cubicBezTo>
                  <a:pt x="1654919" y="122073"/>
                  <a:pt x="1630578" y="-7750"/>
                  <a:pt x="1629872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45E5960-D413-4C67-8205-75F3733734D4}"/>
              </a:ext>
            </a:extLst>
          </p:cNvPr>
          <p:cNvSpPr/>
          <p:nvPr/>
        </p:nvSpPr>
        <p:spPr>
          <a:xfrm>
            <a:off x="4038600" y="6409260"/>
            <a:ext cx="1541022" cy="182040"/>
          </a:xfrm>
          <a:custGeom>
            <a:avLst/>
            <a:gdLst>
              <a:gd name="connsiteX0" fmla="*/ 0 w 1541022"/>
              <a:gd name="connsiteY0" fmla="*/ 182040 h 182040"/>
              <a:gd name="connsiteX1" fmla="*/ 762000 w 1541022"/>
              <a:gd name="connsiteY1" fmla="*/ 65623 h 182040"/>
              <a:gd name="connsiteX2" fmla="*/ 1432983 w 1541022"/>
              <a:gd name="connsiteY2" fmla="*/ 14823 h 182040"/>
              <a:gd name="connsiteX3" fmla="*/ 1534583 w 1541022"/>
              <a:gd name="connsiteY3" fmla="*/ 7 h 182040"/>
              <a:gd name="connsiteX4" fmla="*/ 1377950 w 1541022"/>
              <a:gd name="connsiteY4" fmla="*/ 12707 h 182040"/>
              <a:gd name="connsiteX5" fmla="*/ 698500 w 1541022"/>
              <a:gd name="connsiteY5" fmla="*/ 67740 h 182040"/>
              <a:gd name="connsiteX6" fmla="*/ 317500 w 1541022"/>
              <a:gd name="connsiteY6" fmla="*/ 116423 h 182040"/>
              <a:gd name="connsiteX7" fmla="*/ 0 w 1541022"/>
              <a:gd name="connsiteY7" fmla="*/ 182040 h 1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022" h="182040">
                <a:moveTo>
                  <a:pt x="0" y="182040"/>
                </a:moveTo>
                <a:cubicBezTo>
                  <a:pt x="261585" y="137766"/>
                  <a:pt x="523170" y="93492"/>
                  <a:pt x="762000" y="65623"/>
                </a:cubicBezTo>
                <a:cubicBezTo>
                  <a:pt x="1000831" y="37753"/>
                  <a:pt x="1304219" y="25759"/>
                  <a:pt x="1432983" y="14823"/>
                </a:cubicBezTo>
                <a:cubicBezTo>
                  <a:pt x="1561747" y="3887"/>
                  <a:pt x="1543755" y="360"/>
                  <a:pt x="1534583" y="7"/>
                </a:cubicBezTo>
                <a:cubicBezTo>
                  <a:pt x="1525411" y="-346"/>
                  <a:pt x="1377950" y="12707"/>
                  <a:pt x="1377950" y="12707"/>
                </a:cubicBezTo>
                <a:lnTo>
                  <a:pt x="698500" y="67740"/>
                </a:lnTo>
                <a:cubicBezTo>
                  <a:pt x="521758" y="85026"/>
                  <a:pt x="317500" y="116423"/>
                  <a:pt x="317500" y="116423"/>
                </a:cubicBezTo>
                <a:lnTo>
                  <a:pt x="0" y="182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275C3B9-B203-4DF7-A309-232F517A4896}"/>
              </a:ext>
            </a:extLst>
          </p:cNvPr>
          <p:cNvSpPr/>
          <p:nvPr/>
        </p:nvSpPr>
        <p:spPr>
          <a:xfrm>
            <a:off x="3970253" y="6460054"/>
            <a:ext cx="81185" cy="188489"/>
          </a:xfrm>
          <a:custGeom>
            <a:avLst/>
            <a:gdLst>
              <a:gd name="connsiteX0" fmla="*/ 21780 w 81185"/>
              <a:gd name="connsiteY0" fmla="*/ 13 h 188489"/>
              <a:gd name="connsiteX1" fmla="*/ 21780 w 81185"/>
              <a:gd name="connsiteY1" fmla="*/ 143946 h 188489"/>
              <a:gd name="connsiteX2" fmla="*/ 81047 w 81185"/>
              <a:gd name="connsiteY2" fmla="*/ 188396 h 188489"/>
              <a:gd name="connsiteX3" fmla="*/ 2730 w 81185"/>
              <a:gd name="connsiteY3" fmla="*/ 135479 h 188489"/>
              <a:gd name="connsiteX4" fmla="*/ 21780 w 81185"/>
              <a:gd name="connsiteY4" fmla="*/ 13 h 18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5" h="188489">
                <a:moveTo>
                  <a:pt x="21780" y="13"/>
                </a:moveTo>
                <a:cubicBezTo>
                  <a:pt x="24955" y="1424"/>
                  <a:pt x="11902" y="112549"/>
                  <a:pt x="21780" y="143946"/>
                </a:cubicBezTo>
                <a:cubicBezTo>
                  <a:pt x="31658" y="175343"/>
                  <a:pt x="84222" y="189807"/>
                  <a:pt x="81047" y="188396"/>
                </a:cubicBezTo>
                <a:cubicBezTo>
                  <a:pt x="77872" y="186985"/>
                  <a:pt x="14019" y="160879"/>
                  <a:pt x="2730" y="135479"/>
                </a:cubicBezTo>
                <a:cubicBezTo>
                  <a:pt x="-8559" y="110079"/>
                  <a:pt x="18605" y="-1398"/>
                  <a:pt x="2178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C5D45CD-2894-4B4F-8720-B46E42AF3D84}"/>
              </a:ext>
            </a:extLst>
          </p:cNvPr>
          <p:cNvSpPr/>
          <p:nvPr/>
        </p:nvSpPr>
        <p:spPr>
          <a:xfrm>
            <a:off x="3934144" y="6461842"/>
            <a:ext cx="38839" cy="281841"/>
          </a:xfrm>
          <a:custGeom>
            <a:avLst/>
            <a:gdLst>
              <a:gd name="connsiteX0" fmla="*/ 739 w 38839"/>
              <a:gd name="connsiteY0" fmla="*/ 341 h 281841"/>
              <a:gd name="connsiteX1" fmla="*/ 15556 w 38839"/>
              <a:gd name="connsiteY1" fmla="*/ 269158 h 281841"/>
              <a:gd name="connsiteX2" fmla="*/ 38839 w 38839"/>
              <a:gd name="connsiteY2" fmla="*/ 214125 h 281841"/>
              <a:gd name="connsiteX3" fmla="*/ 739 w 38839"/>
              <a:gd name="connsiteY3" fmla="*/ 341 h 28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9" h="281841">
                <a:moveTo>
                  <a:pt x="739" y="341"/>
                </a:moveTo>
                <a:cubicBezTo>
                  <a:pt x="-3141" y="9513"/>
                  <a:pt x="9206" y="233527"/>
                  <a:pt x="15556" y="269158"/>
                </a:cubicBezTo>
                <a:cubicBezTo>
                  <a:pt x="21906" y="304789"/>
                  <a:pt x="38839" y="258575"/>
                  <a:pt x="38839" y="214125"/>
                </a:cubicBezTo>
                <a:cubicBezTo>
                  <a:pt x="38839" y="169675"/>
                  <a:pt x="4619" y="-8831"/>
                  <a:pt x="73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6D07A14-9FC5-47E8-8A29-864EAB04DCE6}"/>
              </a:ext>
            </a:extLst>
          </p:cNvPr>
          <p:cNvSpPr/>
          <p:nvPr/>
        </p:nvSpPr>
        <p:spPr>
          <a:xfrm>
            <a:off x="3963110" y="6498430"/>
            <a:ext cx="1670480" cy="243579"/>
          </a:xfrm>
          <a:custGeom>
            <a:avLst/>
            <a:gdLst>
              <a:gd name="connsiteX0" fmla="*/ 11990 w 1670480"/>
              <a:gd name="connsiteY0" fmla="*/ 243153 h 243579"/>
              <a:gd name="connsiteX1" fmla="*/ 655457 w 1670480"/>
              <a:gd name="connsiteY1" fmla="*/ 101337 h 243579"/>
              <a:gd name="connsiteX2" fmla="*/ 1275640 w 1670480"/>
              <a:gd name="connsiteY2" fmla="*/ 14553 h 243579"/>
              <a:gd name="connsiteX3" fmla="*/ 1669340 w 1670480"/>
              <a:gd name="connsiteY3" fmla="*/ 31487 h 243579"/>
              <a:gd name="connsiteX4" fmla="*/ 1373007 w 1670480"/>
              <a:gd name="connsiteY4" fmla="*/ 1853 h 243579"/>
              <a:gd name="connsiteX5" fmla="*/ 752823 w 1670480"/>
              <a:gd name="connsiteY5" fmla="*/ 94987 h 243579"/>
              <a:gd name="connsiteX6" fmla="*/ 274457 w 1670480"/>
              <a:gd name="connsiteY6" fmla="*/ 143670 h 243579"/>
              <a:gd name="connsiteX7" fmla="*/ 11990 w 1670480"/>
              <a:gd name="connsiteY7" fmla="*/ 243153 h 24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0480" h="243579">
                <a:moveTo>
                  <a:pt x="11990" y="243153"/>
                </a:moveTo>
                <a:cubicBezTo>
                  <a:pt x="75490" y="236098"/>
                  <a:pt x="444849" y="139437"/>
                  <a:pt x="655457" y="101337"/>
                </a:cubicBezTo>
                <a:cubicBezTo>
                  <a:pt x="866065" y="63237"/>
                  <a:pt x="1106660" y="26195"/>
                  <a:pt x="1275640" y="14553"/>
                </a:cubicBezTo>
                <a:cubicBezTo>
                  <a:pt x="1444621" y="2911"/>
                  <a:pt x="1653112" y="33604"/>
                  <a:pt x="1669340" y="31487"/>
                </a:cubicBezTo>
                <a:cubicBezTo>
                  <a:pt x="1685568" y="29370"/>
                  <a:pt x="1525760" y="-8730"/>
                  <a:pt x="1373007" y="1853"/>
                </a:cubicBezTo>
                <a:cubicBezTo>
                  <a:pt x="1220254" y="12436"/>
                  <a:pt x="935915" y="71351"/>
                  <a:pt x="752823" y="94987"/>
                </a:cubicBezTo>
                <a:cubicBezTo>
                  <a:pt x="569731" y="118623"/>
                  <a:pt x="396871" y="119681"/>
                  <a:pt x="274457" y="143670"/>
                </a:cubicBezTo>
                <a:cubicBezTo>
                  <a:pt x="152043" y="167659"/>
                  <a:pt x="-51510" y="250208"/>
                  <a:pt x="11990" y="243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9221B53-9A88-4EA6-A1DF-55DD33A39C41}"/>
              </a:ext>
            </a:extLst>
          </p:cNvPr>
          <p:cNvSpPr/>
          <p:nvPr/>
        </p:nvSpPr>
        <p:spPr>
          <a:xfrm>
            <a:off x="3460402" y="5951026"/>
            <a:ext cx="379591" cy="866803"/>
          </a:xfrm>
          <a:custGeom>
            <a:avLst/>
            <a:gdLst>
              <a:gd name="connsiteX0" fmla="*/ 348 w 379591"/>
              <a:gd name="connsiteY0" fmla="*/ 1041 h 866803"/>
              <a:gd name="connsiteX1" fmla="*/ 182381 w 379591"/>
              <a:gd name="connsiteY1" fmla="*/ 250807 h 866803"/>
              <a:gd name="connsiteX2" fmla="*/ 364415 w 379591"/>
              <a:gd name="connsiteY2" fmla="*/ 832891 h 866803"/>
              <a:gd name="connsiteX3" fmla="*/ 351715 w 379591"/>
              <a:gd name="connsiteY3" fmla="*/ 739757 h 866803"/>
              <a:gd name="connsiteX4" fmla="*/ 209898 w 379591"/>
              <a:gd name="connsiteY4" fmla="*/ 259274 h 866803"/>
              <a:gd name="connsiteX5" fmla="*/ 190848 w 379591"/>
              <a:gd name="connsiteY5" fmla="*/ 231757 h 866803"/>
              <a:gd name="connsiteX6" fmla="*/ 137931 w 379591"/>
              <a:gd name="connsiteY6" fmla="*/ 164024 h 866803"/>
              <a:gd name="connsiteX7" fmla="*/ 348 w 379591"/>
              <a:gd name="connsiteY7" fmla="*/ 1041 h 8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91" h="866803">
                <a:moveTo>
                  <a:pt x="348" y="1041"/>
                </a:moveTo>
                <a:cubicBezTo>
                  <a:pt x="7756" y="15505"/>
                  <a:pt x="121703" y="112165"/>
                  <a:pt x="182381" y="250807"/>
                </a:cubicBezTo>
                <a:cubicBezTo>
                  <a:pt x="243059" y="389449"/>
                  <a:pt x="336193" y="751399"/>
                  <a:pt x="364415" y="832891"/>
                </a:cubicBezTo>
                <a:cubicBezTo>
                  <a:pt x="392637" y="914383"/>
                  <a:pt x="377468" y="835360"/>
                  <a:pt x="351715" y="739757"/>
                </a:cubicBezTo>
                <a:cubicBezTo>
                  <a:pt x="325962" y="644154"/>
                  <a:pt x="236709" y="343941"/>
                  <a:pt x="209898" y="259274"/>
                </a:cubicBezTo>
                <a:cubicBezTo>
                  <a:pt x="183087" y="174607"/>
                  <a:pt x="202842" y="247632"/>
                  <a:pt x="190848" y="231757"/>
                </a:cubicBezTo>
                <a:cubicBezTo>
                  <a:pt x="178854" y="215882"/>
                  <a:pt x="170034" y="201066"/>
                  <a:pt x="137931" y="164024"/>
                </a:cubicBezTo>
                <a:cubicBezTo>
                  <a:pt x="105828" y="126982"/>
                  <a:pt x="-7060" y="-13423"/>
                  <a:pt x="348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50F72AD-B5E6-431A-8616-C4DD67252569}"/>
              </a:ext>
            </a:extLst>
          </p:cNvPr>
          <p:cNvSpPr/>
          <p:nvPr/>
        </p:nvSpPr>
        <p:spPr>
          <a:xfrm>
            <a:off x="3623639" y="6117108"/>
            <a:ext cx="262639" cy="683795"/>
          </a:xfrm>
          <a:custGeom>
            <a:avLst/>
            <a:gdLst>
              <a:gd name="connsiteX0" fmla="*/ 94 w 262639"/>
              <a:gd name="connsiteY0" fmla="*/ 59 h 683795"/>
              <a:gd name="connsiteX1" fmla="*/ 133444 w 262639"/>
              <a:gd name="connsiteY1" fmla="*/ 171509 h 683795"/>
              <a:gd name="connsiteX2" fmla="*/ 167311 w 262639"/>
              <a:gd name="connsiteY2" fmla="*/ 300625 h 683795"/>
              <a:gd name="connsiteX3" fmla="*/ 192711 w 262639"/>
              <a:gd name="connsiteY3" fmla="*/ 406459 h 683795"/>
              <a:gd name="connsiteX4" fmla="*/ 251978 w 262639"/>
              <a:gd name="connsiteY4" fmla="*/ 556742 h 683795"/>
              <a:gd name="connsiteX5" fmla="*/ 260444 w 262639"/>
              <a:gd name="connsiteY5" fmla="*/ 683742 h 683795"/>
              <a:gd name="connsiteX6" fmla="*/ 226578 w 262639"/>
              <a:gd name="connsiteY6" fmla="*/ 569442 h 683795"/>
              <a:gd name="connsiteX7" fmla="*/ 158844 w 262639"/>
              <a:gd name="connsiteY7" fmla="*/ 351425 h 683795"/>
              <a:gd name="connsiteX8" fmla="*/ 122861 w 262639"/>
              <a:gd name="connsiteY8" fmla="*/ 192675 h 683795"/>
              <a:gd name="connsiteX9" fmla="*/ 112278 w 262639"/>
              <a:gd name="connsiteY9" fmla="*/ 152459 h 683795"/>
              <a:gd name="connsiteX10" fmla="*/ 94 w 262639"/>
              <a:gd name="connsiteY10" fmla="*/ 59 h 68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639" h="683795">
                <a:moveTo>
                  <a:pt x="94" y="59"/>
                </a:moveTo>
                <a:cubicBezTo>
                  <a:pt x="3622" y="3234"/>
                  <a:pt x="105575" y="121415"/>
                  <a:pt x="133444" y="171509"/>
                </a:cubicBezTo>
                <a:cubicBezTo>
                  <a:pt x="161313" y="221603"/>
                  <a:pt x="157433" y="261467"/>
                  <a:pt x="167311" y="300625"/>
                </a:cubicBezTo>
                <a:cubicBezTo>
                  <a:pt x="177189" y="339783"/>
                  <a:pt x="178600" y="363773"/>
                  <a:pt x="192711" y="406459"/>
                </a:cubicBezTo>
                <a:cubicBezTo>
                  <a:pt x="206822" y="449145"/>
                  <a:pt x="240689" y="510528"/>
                  <a:pt x="251978" y="556742"/>
                </a:cubicBezTo>
                <a:cubicBezTo>
                  <a:pt x="263267" y="602956"/>
                  <a:pt x="264677" y="681625"/>
                  <a:pt x="260444" y="683742"/>
                </a:cubicBezTo>
                <a:cubicBezTo>
                  <a:pt x="256211" y="685859"/>
                  <a:pt x="243511" y="624828"/>
                  <a:pt x="226578" y="569442"/>
                </a:cubicBezTo>
                <a:cubicBezTo>
                  <a:pt x="209645" y="514056"/>
                  <a:pt x="176130" y="414219"/>
                  <a:pt x="158844" y="351425"/>
                </a:cubicBezTo>
                <a:cubicBezTo>
                  <a:pt x="141558" y="288631"/>
                  <a:pt x="130622" y="225836"/>
                  <a:pt x="122861" y="192675"/>
                </a:cubicBezTo>
                <a:cubicBezTo>
                  <a:pt x="115100" y="159514"/>
                  <a:pt x="131681" y="183503"/>
                  <a:pt x="112278" y="152459"/>
                </a:cubicBezTo>
                <a:cubicBezTo>
                  <a:pt x="92875" y="121415"/>
                  <a:pt x="-3434" y="-3116"/>
                  <a:pt x="94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DADB163C-02F5-4BAD-ABE7-76D4D143A48B}"/>
              </a:ext>
            </a:extLst>
          </p:cNvPr>
          <p:cNvSpPr/>
          <p:nvPr/>
        </p:nvSpPr>
        <p:spPr>
          <a:xfrm>
            <a:off x="3475339" y="5949651"/>
            <a:ext cx="459484" cy="821603"/>
          </a:xfrm>
          <a:custGeom>
            <a:avLst/>
            <a:gdLst>
              <a:gd name="connsiteX0" fmla="*/ 6578 w 459484"/>
              <a:gd name="connsiteY0" fmla="*/ 6649 h 821603"/>
              <a:gd name="connsiteX1" fmla="*/ 400278 w 459484"/>
              <a:gd name="connsiteY1" fmla="*/ 383416 h 821603"/>
              <a:gd name="connsiteX2" fmla="*/ 444728 w 459484"/>
              <a:gd name="connsiteY2" fmla="*/ 552749 h 821603"/>
              <a:gd name="connsiteX3" fmla="*/ 457428 w 459484"/>
              <a:gd name="connsiteY3" fmla="*/ 821566 h 821603"/>
              <a:gd name="connsiteX4" fmla="*/ 406628 w 459484"/>
              <a:gd name="connsiteY4" fmla="*/ 533699 h 821603"/>
              <a:gd name="connsiteX5" fmla="*/ 383344 w 459484"/>
              <a:gd name="connsiteY5" fmla="*/ 453266 h 821603"/>
              <a:gd name="connsiteX6" fmla="*/ 169561 w 459484"/>
              <a:gd name="connsiteY6" fmla="*/ 165399 h 821603"/>
              <a:gd name="connsiteX7" fmla="*/ 6578 w 459484"/>
              <a:gd name="connsiteY7" fmla="*/ 6649 h 8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484" h="821603">
                <a:moveTo>
                  <a:pt x="6578" y="6649"/>
                </a:moveTo>
                <a:cubicBezTo>
                  <a:pt x="45031" y="42985"/>
                  <a:pt x="327253" y="292399"/>
                  <a:pt x="400278" y="383416"/>
                </a:cubicBezTo>
                <a:cubicBezTo>
                  <a:pt x="473303" y="474433"/>
                  <a:pt x="435203" y="479724"/>
                  <a:pt x="444728" y="552749"/>
                </a:cubicBezTo>
                <a:cubicBezTo>
                  <a:pt x="454253" y="625774"/>
                  <a:pt x="463778" y="824741"/>
                  <a:pt x="457428" y="821566"/>
                </a:cubicBezTo>
                <a:cubicBezTo>
                  <a:pt x="451078" y="818391"/>
                  <a:pt x="418975" y="595082"/>
                  <a:pt x="406628" y="533699"/>
                </a:cubicBezTo>
                <a:cubicBezTo>
                  <a:pt x="394281" y="472316"/>
                  <a:pt x="422855" y="514649"/>
                  <a:pt x="383344" y="453266"/>
                </a:cubicBezTo>
                <a:cubicBezTo>
                  <a:pt x="343833" y="391883"/>
                  <a:pt x="230944" y="239482"/>
                  <a:pt x="169561" y="165399"/>
                </a:cubicBezTo>
                <a:cubicBezTo>
                  <a:pt x="108178" y="91316"/>
                  <a:pt x="-31875" y="-29687"/>
                  <a:pt x="6578" y="6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B52AAB4-85A1-4723-B318-FC64A61B3BF9}"/>
              </a:ext>
            </a:extLst>
          </p:cNvPr>
          <p:cNvSpPr/>
          <p:nvPr/>
        </p:nvSpPr>
        <p:spPr>
          <a:xfrm>
            <a:off x="3305072" y="6769079"/>
            <a:ext cx="634049" cy="390352"/>
          </a:xfrm>
          <a:custGeom>
            <a:avLst/>
            <a:gdLst>
              <a:gd name="connsiteX0" fmla="*/ 634045 w 634049"/>
              <a:gd name="connsiteY0" fmla="*/ 21 h 390352"/>
              <a:gd name="connsiteX1" fmla="*/ 339828 w 634049"/>
              <a:gd name="connsiteY1" fmla="*/ 133371 h 390352"/>
              <a:gd name="connsiteX2" fmla="*/ 35028 w 634049"/>
              <a:gd name="connsiteY2" fmla="*/ 370438 h 390352"/>
              <a:gd name="connsiteX3" fmla="*/ 41378 w 634049"/>
              <a:gd name="connsiteY3" fmla="*/ 349271 h 390352"/>
              <a:gd name="connsiteX4" fmla="*/ 346178 w 634049"/>
              <a:gd name="connsiteY4" fmla="*/ 124904 h 390352"/>
              <a:gd name="connsiteX5" fmla="*/ 634045 w 634049"/>
              <a:gd name="connsiteY5" fmla="*/ 21 h 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049" h="390352">
                <a:moveTo>
                  <a:pt x="634045" y="21"/>
                </a:moveTo>
                <a:cubicBezTo>
                  <a:pt x="632987" y="1432"/>
                  <a:pt x="439664" y="71635"/>
                  <a:pt x="339828" y="133371"/>
                </a:cubicBezTo>
                <a:cubicBezTo>
                  <a:pt x="239992" y="195107"/>
                  <a:pt x="84770" y="334455"/>
                  <a:pt x="35028" y="370438"/>
                </a:cubicBezTo>
                <a:cubicBezTo>
                  <a:pt x="-14714" y="406421"/>
                  <a:pt x="-10480" y="390193"/>
                  <a:pt x="41378" y="349271"/>
                </a:cubicBezTo>
                <a:cubicBezTo>
                  <a:pt x="93236" y="308349"/>
                  <a:pt x="249164" y="183112"/>
                  <a:pt x="346178" y="124904"/>
                </a:cubicBezTo>
                <a:cubicBezTo>
                  <a:pt x="443192" y="66696"/>
                  <a:pt x="635103" y="-1390"/>
                  <a:pt x="63404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7" name="フリーフォーム: 図形 2256">
            <a:extLst>
              <a:ext uri="{FF2B5EF4-FFF2-40B4-BE49-F238E27FC236}">
                <a16:creationId xmlns:a16="http://schemas.microsoft.com/office/drawing/2014/main" id="{B97E2CAA-3DC3-4446-9B0E-B7DCA93C6BFB}"/>
              </a:ext>
            </a:extLst>
          </p:cNvPr>
          <p:cNvSpPr/>
          <p:nvPr/>
        </p:nvSpPr>
        <p:spPr>
          <a:xfrm>
            <a:off x="3343764" y="6772602"/>
            <a:ext cx="483606" cy="288899"/>
          </a:xfrm>
          <a:custGeom>
            <a:avLst/>
            <a:gdLst>
              <a:gd name="connsiteX0" fmla="*/ 481053 w 483606"/>
              <a:gd name="connsiteY0" fmla="*/ 2848 h 288899"/>
              <a:gd name="connsiteX1" fmla="*/ 30203 w 483606"/>
              <a:gd name="connsiteY1" fmla="*/ 273781 h 288899"/>
              <a:gd name="connsiteX2" fmla="*/ 59836 w 483606"/>
              <a:gd name="connsiteY2" fmla="*/ 242031 h 288899"/>
              <a:gd name="connsiteX3" fmla="*/ 208003 w 483606"/>
              <a:gd name="connsiteY3" fmla="*/ 138315 h 288899"/>
              <a:gd name="connsiteX4" fmla="*/ 481053 w 483606"/>
              <a:gd name="connsiteY4" fmla="*/ 2848 h 2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606" h="288899">
                <a:moveTo>
                  <a:pt x="481053" y="2848"/>
                </a:moveTo>
                <a:cubicBezTo>
                  <a:pt x="451420" y="25426"/>
                  <a:pt x="100406" y="233917"/>
                  <a:pt x="30203" y="273781"/>
                </a:cubicBezTo>
                <a:cubicBezTo>
                  <a:pt x="-40000" y="313645"/>
                  <a:pt x="30203" y="264609"/>
                  <a:pt x="59836" y="242031"/>
                </a:cubicBezTo>
                <a:cubicBezTo>
                  <a:pt x="89469" y="219453"/>
                  <a:pt x="142033" y="178532"/>
                  <a:pt x="208003" y="138315"/>
                </a:cubicBezTo>
                <a:cubicBezTo>
                  <a:pt x="273972" y="98098"/>
                  <a:pt x="510686" y="-19730"/>
                  <a:pt x="481053" y="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8" name="フリーフォーム: 図形 2287">
            <a:extLst>
              <a:ext uri="{FF2B5EF4-FFF2-40B4-BE49-F238E27FC236}">
                <a16:creationId xmlns:a16="http://schemas.microsoft.com/office/drawing/2014/main" id="{72F869EF-3BD7-4B07-8D29-BC4DA560E4DB}"/>
              </a:ext>
            </a:extLst>
          </p:cNvPr>
          <p:cNvSpPr/>
          <p:nvPr/>
        </p:nvSpPr>
        <p:spPr>
          <a:xfrm>
            <a:off x="3204619" y="6410699"/>
            <a:ext cx="101699" cy="502071"/>
          </a:xfrm>
          <a:custGeom>
            <a:avLst/>
            <a:gdLst>
              <a:gd name="connsiteX0" fmla="*/ 14 w 101699"/>
              <a:gd name="connsiteY0" fmla="*/ 684 h 502071"/>
              <a:gd name="connsiteX1" fmla="*/ 71981 w 101699"/>
              <a:gd name="connsiteY1" fmla="*/ 362634 h 502071"/>
              <a:gd name="connsiteX2" fmla="*/ 101614 w 101699"/>
              <a:gd name="connsiteY2" fmla="*/ 500218 h 502071"/>
              <a:gd name="connsiteX3" fmla="*/ 78331 w 101699"/>
              <a:gd name="connsiteY3" fmla="*/ 277968 h 502071"/>
              <a:gd name="connsiteX4" fmla="*/ 14 w 101699"/>
              <a:gd name="connsiteY4" fmla="*/ 684 h 50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9" h="502071">
                <a:moveTo>
                  <a:pt x="14" y="684"/>
                </a:moveTo>
                <a:cubicBezTo>
                  <a:pt x="-1044" y="14795"/>
                  <a:pt x="55048" y="279378"/>
                  <a:pt x="71981" y="362634"/>
                </a:cubicBezTo>
                <a:cubicBezTo>
                  <a:pt x="88914" y="445890"/>
                  <a:pt x="100556" y="514329"/>
                  <a:pt x="101614" y="500218"/>
                </a:cubicBezTo>
                <a:cubicBezTo>
                  <a:pt x="102672" y="486107"/>
                  <a:pt x="93853" y="361576"/>
                  <a:pt x="78331" y="277968"/>
                </a:cubicBezTo>
                <a:cubicBezTo>
                  <a:pt x="62809" y="194360"/>
                  <a:pt x="1072" y="-13427"/>
                  <a:pt x="1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9" name="フリーフォーム: 図形 2288">
            <a:extLst>
              <a:ext uri="{FF2B5EF4-FFF2-40B4-BE49-F238E27FC236}">
                <a16:creationId xmlns:a16="http://schemas.microsoft.com/office/drawing/2014/main" id="{AE338237-AA4E-4292-8C69-4DDADA7D554D}"/>
              </a:ext>
            </a:extLst>
          </p:cNvPr>
          <p:cNvSpPr/>
          <p:nvPr/>
        </p:nvSpPr>
        <p:spPr>
          <a:xfrm>
            <a:off x="3230350" y="6148572"/>
            <a:ext cx="136753" cy="899928"/>
          </a:xfrm>
          <a:custGeom>
            <a:avLst/>
            <a:gdLst>
              <a:gd name="connsiteX0" fmla="*/ 16617 w 136753"/>
              <a:gd name="connsiteY0" fmla="*/ 345 h 899928"/>
              <a:gd name="connsiteX1" fmla="*/ 1800 w 136753"/>
              <a:gd name="connsiteY1" fmla="*/ 131578 h 899928"/>
              <a:gd name="connsiteX2" fmla="*/ 65300 w 136753"/>
              <a:gd name="connsiteY2" fmla="*/ 370761 h 899928"/>
              <a:gd name="connsiteX3" fmla="*/ 105517 w 136753"/>
              <a:gd name="connsiteY3" fmla="*/ 559145 h 899928"/>
              <a:gd name="connsiteX4" fmla="*/ 122450 w 136753"/>
              <a:gd name="connsiteY4" fmla="*/ 722128 h 899928"/>
              <a:gd name="connsiteX5" fmla="*/ 133033 w 136753"/>
              <a:gd name="connsiteY5" fmla="*/ 899928 h 899928"/>
              <a:gd name="connsiteX6" fmla="*/ 133033 w 136753"/>
              <a:gd name="connsiteY6" fmla="*/ 722128 h 899928"/>
              <a:gd name="connsiteX7" fmla="*/ 88583 w 136753"/>
              <a:gd name="connsiteY7" fmla="*/ 368645 h 899928"/>
              <a:gd name="connsiteX8" fmla="*/ 42017 w 136753"/>
              <a:gd name="connsiteY8" fmla="*/ 241645 h 899928"/>
              <a:gd name="connsiteX9" fmla="*/ 8150 w 136753"/>
              <a:gd name="connsiteY9" fmla="*/ 97711 h 899928"/>
              <a:gd name="connsiteX10" fmla="*/ 16617 w 136753"/>
              <a:gd name="connsiteY10" fmla="*/ 345 h 89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53" h="899928">
                <a:moveTo>
                  <a:pt x="16617" y="345"/>
                </a:moveTo>
                <a:cubicBezTo>
                  <a:pt x="15559" y="5989"/>
                  <a:pt x="-6314" y="69842"/>
                  <a:pt x="1800" y="131578"/>
                </a:cubicBezTo>
                <a:cubicBezTo>
                  <a:pt x="9914" y="193314"/>
                  <a:pt x="48014" y="299500"/>
                  <a:pt x="65300" y="370761"/>
                </a:cubicBezTo>
                <a:cubicBezTo>
                  <a:pt x="82586" y="442022"/>
                  <a:pt x="95992" y="500584"/>
                  <a:pt x="105517" y="559145"/>
                </a:cubicBezTo>
                <a:cubicBezTo>
                  <a:pt x="115042" y="617706"/>
                  <a:pt x="117864" y="665331"/>
                  <a:pt x="122450" y="722128"/>
                </a:cubicBezTo>
                <a:cubicBezTo>
                  <a:pt x="127036" y="778925"/>
                  <a:pt x="131269" y="899928"/>
                  <a:pt x="133033" y="899928"/>
                </a:cubicBezTo>
                <a:cubicBezTo>
                  <a:pt x="134797" y="899928"/>
                  <a:pt x="140441" y="810675"/>
                  <a:pt x="133033" y="722128"/>
                </a:cubicBezTo>
                <a:cubicBezTo>
                  <a:pt x="125625" y="633581"/>
                  <a:pt x="103752" y="448726"/>
                  <a:pt x="88583" y="368645"/>
                </a:cubicBezTo>
                <a:cubicBezTo>
                  <a:pt x="73414" y="288565"/>
                  <a:pt x="55422" y="286801"/>
                  <a:pt x="42017" y="241645"/>
                </a:cubicBezTo>
                <a:cubicBezTo>
                  <a:pt x="28612" y="196489"/>
                  <a:pt x="13089" y="135811"/>
                  <a:pt x="8150" y="97711"/>
                </a:cubicBezTo>
                <a:cubicBezTo>
                  <a:pt x="3211" y="59611"/>
                  <a:pt x="17675" y="-5299"/>
                  <a:pt x="16617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0" name="フリーフォーム: 図形 2289">
            <a:extLst>
              <a:ext uri="{FF2B5EF4-FFF2-40B4-BE49-F238E27FC236}">
                <a16:creationId xmlns:a16="http://schemas.microsoft.com/office/drawing/2014/main" id="{020EA68D-46F8-4478-81F6-3F36EFFFA728}"/>
              </a:ext>
            </a:extLst>
          </p:cNvPr>
          <p:cNvSpPr/>
          <p:nvPr/>
        </p:nvSpPr>
        <p:spPr>
          <a:xfrm>
            <a:off x="3202528" y="6172197"/>
            <a:ext cx="123009" cy="754395"/>
          </a:xfrm>
          <a:custGeom>
            <a:avLst/>
            <a:gdLst>
              <a:gd name="connsiteX0" fmla="*/ 8455 w 123009"/>
              <a:gd name="connsiteY0" fmla="*/ 3 h 754395"/>
              <a:gd name="connsiteX1" fmla="*/ 4222 w 123009"/>
              <a:gd name="connsiteY1" fmla="*/ 182036 h 754395"/>
              <a:gd name="connsiteX2" fmla="*/ 71955 w 123009"/>
              <a:gd name="connsiteY2" fmla="*/ 412753 h 754395"/>
              <a:gd name="connsiteX3" fmla="*/ 93122 w 123009"/>
              <a:gd name="connsiteY3" fmla="*/ 605370 h 754395"/>
              <a:gd name="connsiteX4" fmla="*/ 120639 w 123009"/>
              <a:gd name="connsiteY4" fmla="*/ 753536 h 754395"/>
              <a:gd name="connsiteX5" fmla="*/ 110055 w 123009"/>
              <a:gd name="connsiteY5" fmla="*/ 537636 h 754395"/>
              <a:gd name="connsiteX6" fmla="*/ 19039 w 123009"/>
              <a:gd name="connsiteY6" fmla="*/ 186270 h 754395"/>
              <a:gd name="connsiteX7" fmla="*/ 8455 w 123009"/>
              <a:gd name="connsiteY7" fmla="*/ 3 h 75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09" h="754395">
                <a:moveTo>
                  <a:pt x="8455" y="3"/>
                </a:moveTo>
                <a:cubicBezTo>
                  <a:pt x="5986" y="-703"/>
                  <a:pt x="-6361" y="113244"/>
                  <a:pt x="4222" y="182036"/>
                </a:cubicBezTo>
                <a:cubicBezTo>
                  <a:pt x="14805" y="250828"/>
                  <a:pt x="57138" y="342197"/>
                  <a:pt x="71955" y="412753"/>
                </a:cubicBezTo>
                <a:cubicBezTo>
                  <a:pt x="86772" y="483309"/>
                  <a:pt x="85008" y="548573"/>
                  <a:pt x="93122" y="605370"/>
                </a:cubicBezTo>
                <a:cubicBezTo>
                  <a:pt x="101236" y="662167"/>
                  <a:pt x="117817" y="764825"/>
                  <a:pt x="120639" y="753536"/>
                </a:cubicBezTo>
                <a:cubicBezTo>
                  <a:pt x="123461" y="742247"/>
                  <a:pt x="126988" y="632180"/>
                  <a:pt x="110055" y="537636"/>
                </a:cubicBezTo>
                <a:cubicBezTo>
                  <a:pt x="93122" y="443092"/>
                  <a:pt x="35267" y="273759"/>
                  <a:pt x="19039" y="186270"/>
                </a:cubicBezTo>
                <a:cubicBezTo>
                  <a:pt x="2811" y="98781"/>
                  <a:pt x="10924" y="709"/>
                  <a:pt x="84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1" name="フリーフォーム: 図形 2290">
            <a:extLst>
              <a:ext uri="{FF2B5EF4-FFF2-40B4-BE49-F238E27FC236}">
                <a16:creationId xmlns:a16="http://schemas.microsoft.com/office/drawing/2014/main" id="{8282D085-23B2-4E48-B484-36A532837660}"/>
              </a:ext>
            </a:extLst>
          </p:cNvPr>
          <p:cNvSpPr/>
          <p:nvPr/>
        </p:nvSpPr>
        <p:spPr>
          <a:xfrm>
            <a:off x="2990348" y="7142057"/>
            <a:ext cx="354334" cy="430354"/>
          </a:xfrm>
          <a:custGeom>
            <a:avLst/>
            <a:gdLst>
              <a:gd name="connsiteX0" fmla="*/ 347635 w 354334"/>
              <a:gd name="connsiteY0" fmla="*/ 5926 h 430354"/>
              <a:gd name="connsiteX1" fmla="*/ 15319 w 354334"/>
              <a:gd name="connsiteY1" fmla="*/ 403860 h 430354"/>
              <a:gd name="connsiteX2" fmla="*/ 72469 w 354334"/>
              <a:gd name="connsiteY2" fmla="*/ 369993 h 430354"/>
              <a:gd name="connsiteX3" fmla="*/ 222752 w 354334"/>
              <a:gd name="connsiteY3" fmla="*/ 181610 h 430354"/>
              <a:gd name="connsiteX4" fmla="*/ 347635 w 354334"/>
              <a:gd name="connsiteY4" fmla="*/ 5926 h 43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4" h="430354">
                <a:moveTo>
                  <a:pt x="347635" y="5926"/>
                </a:moveTo>
                <a:cubicBezTo>
                  <a:pt x="313063" y="42968"/>
                  <a:pt x="61180" y="343182"/>
                  <a:pt x="15319" y="403860"/>
                </a:cubicBezTo>
                <a:cubicBezTo>
                  <a:pt x="-30542" y="464538"/>
                  <a:pt x="37897" y="407035"/>
                  <a:pt x="72469" y="369993"/>
                </a:cubicBezTo>
                <a:cubicBezTo>
                  <a:pt x="107041" y="332951"/>
                  <a:pt x="171246" y="248285"/>
                  <a:pt x="222752" y="181610"/>
                </a:cubicBezTo>
                <a:cubicBezTo>
                  <a:pt x="274258" y="114935"/>
                  <a:pt x="382207" y="-31116"/>
                  <a:pt x="347635" y="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2" name="フリーフォーム: 図形 2291">
            <a:extLst>
              <a:ext uri="{FF2B5EF4-FFF2-40B4-BE49-F238E27FC236}">
                <a16:creationId xmlns:a16="http://schemas.microsoft.com/office/drawing/2014/main" id="{8FF9385A-ED71-4114-954B-47520EE9F128}"/>
              </a:ext>
            </a:extLst>
          </p:cNvPr>
          <p:cNvSpPr/>
          <p:nvPr/>
        </p:nvSpPr>
        <p:spPr>
          <a:xfrm>
            <a:off x="3001903" y="6449267"/>
            <a:ext cx="324702" cy="1036594"/>
          </a:xfrm>
          <a:custGeom>
            <a:avLst/>
            <a:gdLst>
              <a:gd name="connsiteX0" fmla="*/ 160397 w 324702"/>
              <a:gd name="connsiteY0" fmla="*/ 216 h 1036594"/>
              <a:gd name="connsiteX1" fmla="*/ 219664 w 324702"/>
              <a:gd name="connsiteY1" fmla="*/ 269033 h 1036594"/>
              <a:gd name="connsiteX2" fmla="*/ 270464 w 324702"/>
              <a:gd name="connsiteY2" fmla="*/ 440483 h 1036594"/>
              <a:gd name="connsiteX3" fmla="*/ 297980 w 324702"/>
              <a:gd name="connsiteY3" fmla="*/ 666966 h 1036594"/>
              <a:gd name="connsiteX4" fmla="*/ 306447 w 324702"/>
              <a:gd name="connsiteY4" fmla="*/ 652150 h 1036594"/>
              <a:gd name="connsiteX5" fmla="*/ 289514 w 324702"/>
              <a:gd name="connsiteY5" fmla="*/ 696600 h 1036594"/>
              <a:gd name="connsiteX6" fmla="*/ 18580 w 324702"/>
              <a:gd name="connsiteY6" fmla="*/ 1018333 h 1036594"/>
              <a:gd name="connsiteX7" fmla="*/ 54564 w 324702"/>
              <a:gd name="connsiteY7" fmla="*/ 961183 h 1036594"/>
              <a:gd name="connsiteX8" fmla="*/ 302214 w 324702"/>
              <a:gd name="connsiteY8" fmla="*/ 664850 h 1036594"/>
              <a:gd name="connsiteX9" fmla="*/ 304330 w 324702"/>
              <a:gd name="connsiteY9" fmla="*/ 503983 h 1036594"/>
              <a:gd name="connsiteX10" fmla="*/ 223897 w 324702"/>
              <a:gd name="connsiteY10" fmla="*/ 228816 h 1036594"/>
              <a:gd name="connsiteX11" fmla="*/ 160397 w 324702"/>
              <a:gd name="connsiteY11" fmla="*/ 216 h 103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702" h="1036594">
                <a:moveTo>
                  <a:pt x="160397" y="216"/>
                </a:moveTo>
                <a:cubicBezTo>
                  <a:pt x="159692" y="6919"/>
                  <a:pt x="201320" y="195655"/>
                  <a:pt x="219664" y="269033"/>
                </a:cubicBezTo>
                <a:cubicBezTo>
                  <a:pt x="238008" y="342411"/>
                  <a:pt x="257411" y="374161"/>
                  <a:pt x="270464" y="440483"/>
                </a:cubicBezTo>
                <a:cubicBezTo>
                  <a:pt x="283517" y="506805"/>
                  <a:pt x="291983" y="631688"/>
                  <a:pt x="297980" y="666966"/>
                </a:cubicBezTo>
                <a:cubicBezTo>
                  <a:pt x="303977" y="702244"/>
                  <a:pt x="307858" y="647211"/>
                  <a:pt x="306447" y="652150"/>
                </a:cubicBezTo>
                <a:cubicBezTo>
                  <a:pt x="305036" y="657089"/>
                  <a:pt x="337492" y="635570"/>
                  <a:pt x="289514" y="696600"/>
                </a:cubicBezTo>
                <a:cubicBezTo>
                  <a:pt x="241536" y="757630"/>
                  <a:pt x="57738" y="974236"/>
                  <a:pt x="18580" y="1018333"/>
                </a:cubicBezTo>
                <a:cubicBezTo>
                  <a:pt x="-20578" y="1062430"/>
                  <a:pt x="7292" y="1020097"/>
                  <a:pt x="54564" y="961183"/>
                </a:cubicBezTo>
                <a:cubicBezTo>
                  <a:pt x="101836" y="902269"/>
                  <a:pt x="260586" y="741050"/>
                  <a:pt x="302214" y="664850"/>
                </a:cubicBezTo>
                <a:cubicBezTo>
                  <a:pt x="343842" y="588650"/>
                  <a:pt x="317383" y="576655"/>
                  <a:pt x="304330" y="503983"/>
                </a:cubicBezTo>
                <a:cubicBezTo>
                  <a:pt x="291277" y="431311"/>
                  <a:pt x="247533" y="313482"/>
                  <a:pt x="223897" y="228816"/>
                </a:cubicBezTo>
                <a:cubicBezTo>
                  <a:pt x="200261" y="144150"/>
                  <a:pt x="161102" y="-6487"/>
                  <a:pt x="160397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3" name="フリーフォーム: 図形 2292">
            <a:extLst>
              <a:ext uri="{FF2B5EF4-FFF2-40B4-BE49-F238E27FC236}">
                <a16:creationId xmlns:a16="http://schemas.microsoft.com/office/drawing/2014/main" id="{B8A036F5-4EFE-4AC7-B5E2-835DC9ED4A54}"/>
              </a:ext>
            </a:extLst>
          </p:cNvPr>
          <p:cNvSpPr/>
          <p:nvPr/>
        </p:nvSpPr>
        <p:spPr>
          <a:xfrm>
            <a:off x="2971271" y="6413493"/>
            <a:ext cx="212244" cy="262489"/>
          </a:xfrm>
          <a:custGeom>
            <a:avLst/>
            <a:gdLst>
              <a:gd name="connsiteX0" fmla="*/ 212196 w 212244"/>
              <a:gd name="connsiteY0" fmla="*/ 7 h 262489"/>
              <a:gd name="connsiteX1" fmla="*/ 40746 w 212244"/>
              <a:gd name="connsiteY1" fmla="*/ 158757 h 262489"/>
              <a:gd name="connsiteX2" fmla="*/ 529 w 212244"/>
              <a:gd name="connsiteY2" fmla="*/ 262474 h 262489"/>
              <a:gd name="connsiteX3" fmla="*/ 57679 w 212244"/>
              <a:gd name="connsiteY3" fmla="*/ 165107 h 262489"/>
              <a:gd name="connsiteX4" fmla="*/ 212196 w 212244"/>
              <a:gd name="connsiteY4" fmla="*/ 7 h 26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44" h="262489">
                <a:moveTo>
                  <a:pt x="212196" y="7"/>
                </a:moveTo>
                <a:cubicBezTo>
                  <a:pt x="209374" y="-1051"/>
                  <a:pt x="76024" y="115013"/>
                  <a:pt x="40746" y="158757"/>
                </a:cubicBezTo>
                <a:cubicBezTo>
                  <a:pt x="5468" y="202501"/>
                  <a:pt x="-2293" y="261416"/>
                  <a:pt x="529" y="262474"/>
                </a:cubicBezTo>
                <a:cubicBezTo>
                  <a:pt x="3351" y="263532"/>
                  <a:pt x="22754" y="208852"/>
                  <a:pt x="57679" y="165107"/>
                </a:cubicBezTo>
                <a:cubicBezTo>
                  <a:pt x="92604" y="121363"/>
                  <a:pt x="215018" y="1065"/>
                  <a:pt x="21219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4" name="フリーフォーム: 図形 2293">
            <a:extLst>
              <a:ext uri="{FF2B5EF4-FFF2-40B4-BE49-F238E27FC236}">
                <a16:creationId xmlns:a16="http://schemas.microsoft.com/office/drawing/2014/main" id="{801D50BA-74BE-4762-B9B4-4C07DD437FE3}"/>
              </a:ext>
            </a:extLst>
          </p:cNvPr>
          <p:cNvSpPr/>
          <p:nvPr/>
        </p:nvSpPr>
        <p:spPr>
          <a:xfrm>
            <a:off x="2909411" y="6514969"/>
            <a:ext cx="185194" cy="952955"/>
          </a:xfrm>
          <a:custGeom>
            <a:avLst/>
            <a:gdLst>
              <a:gd name="connsiteX0" fmla="*/ 185156 w 185194"/>
              <a:gd name="connsiteY0" fmla="*/ 131 h 952955"/>
              <a:gd name="connsiteX1" fmla="*/ 60272 w 185194"/>
              <a:gd name="connsiteY1" fmla="*/ 196981 h 952955"/>
              <a:gd name="connsiteX2" fmla="*/ 30639 w 185194"/>
              <a:gd name="connsiteY2" fmla="*/ 277414 h 952955"/>
              <a:gd name="connsiteX3" fmla="*/ 11589 w 185194"/>
              <a:gd name="connsiteY3" fmla="*/ 353614 h 952955"/>
              <a:gd name="connsiteX4" fmla="*/ 7356 w 185194"/>
              <a:gd name="connsiteY4" fmla="*/ 440398 h 952955"/>
              <a:gd name="connsiteX5" fmla="*/ 1006 w 185194"/>
              <a:gd name="connsiteY5" fmla="*/ 484848 h 952955"/>
              <a:gd name="connsiteX6" fmla="*/ 30639 w 185194"/>
              <a:gd name="connsiteY6" fmla="*/ 683814 h 952955"/>
              <a:gd name="connsiteX7" fmla="*/ 102606 w 185194"/>
              <a:gd name="connsiteY7" fmla="*/ 944164 h 952955"/>
              <a:gd name="connsiteX8" fmla="*/ 92022 w 185194"/>
              <a:gd name="connsiteY8" fmla="*/ 861614 h 952955"/>
              <a:gd name="connsiteX9" fmla="*/ 36989 w 185194"/>
              <a:gd name="connsiteY9" fmla="*/ 569514 h 952955"/>
              <a:gd name="connsiteX10" fmla="*/ 72972 w 185194"/>
              <a:gd name="connsiteY10" fmla="*/ 228731 h 952955"/>
              <a:gd name="connsiteX11" fmla="*/ 185156 w 185194"/>
              <a:gd name="connsiteY11" fmla="*/ 131 h 95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194" h="952955">
                <a:moveTo>
                  <a:pt x="185156" y="131"/>
                </a:moveTo>
                <a:cubicBezTo>
                  <a:pt x="183039" y="-5161"/>
                  <a:pt x="86025" y="150767"/>
                  <a:pt x="60272" y="196981"/>
                </a:cubicBezTo>
                <a:cubicBezTo>
                  <a:pt x="34519" y="243195"/>
                  <a:pt x="38753" y="251309"/>
                  <a:pt x="30639" y="277414"/>
                </a:cubicBezTo>
                <a:cubicBezTo>
                  <a:pt x="22525" y="303519"/>
                  <a:pt x="15469" y="326450"/>
                  <a:pt x="11589" y="353614"/>
                </a:cubicBezTo>
                <a:cubicBezTo>
                  <a:pt x="7709" y="380778"/>
                  <a:pt x="9120" y="418526"/>
                  <a:pt x="7356" y="440398"/>
                </a:cubicBezTo>
                <a:cubicBezTo>
                  <a:pt x="5592" y="462270"/>
                  <a:pt x="-2874" y="444279"/>
                  <a:pt x="1006" y="484848"/>
                </a:cubicBezTo>
                <a:cubicBezTo>
                  <a:pt x="4886" y="525417"/>
                  <a:pt x="13706" y="607262"/>
                  <a:pt x="30639" y="683814"/>
                </a:cubicBezTo>
                <a:cubicBezTo>
                  <a:pt x="47572" y="760366"/>
                  <a:pt x="92375" y="914531"/>
                  <a:pt x="102606" y="944164"/>
                </a:cubicBezTo>
                <a:cubicBezTo>
                  <a:pt x="112837" y="973797"/>
                  <a:pt x="102958" y="924056"/>
                  <a:pt x="92022" y="861614"/>
                </a:cubicBezTo>
                <a:cubicBezTo>
                  <a:pt x="81086" y="799172"/>
                  <a:pt x="40164" y="674994"/>
                  <a:pt x="36989" y="569514"/>
                </a:cubicBezTo>
                <a:cubicBezTo>
                  <a:pt x="33814" y="464034"/>
                  <a:pt x="44750" y="327156"/>
                  <a:pt x="72972" y="228731"/>
                </a:cubicBezTo>
                <a:cubicBezTo>
                  <a:pt x="101194" y="130306"/>
                  <a:pt x="187273" y="5423"/>
                  <a:pt x="18515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5" name="フリーフォーム: 図形 2294">
            <a:extLst>
              <a:ext uri="{FF2B5EF4-FFF2-40B4-BE49-F238E27FC236}">
                <a16:creationId xmlns:a16="http://schemas.microsoft.com/office/drawing/2014/main" id="{1A534F30-A576-4680-B16F-00A52CD38AD1}"/>
              </a:ext>
            </a:extLst>
          </p:cNvPr>
          <p:cNvSpPr/>
          <p:nvPr/>
        </p:nvSpPr>
        <p:spPr>
          <a:xfrm>
            <a:off x="2818576" y="6937756"/>
            <a:ext cx="178639" cy="658494"/>
          </a:xfrm>
          <a:custGeom>
            <a:avLst/>
            <a:gdLst>
              <a:gd name="connsiteX0" fmla="*/ 11407 w 178639"/>
              <a:gd name="connsiteY0" fmla="*/ 17611 h 658494"/>
              <a:gd name="connsiteX1" fmla="*/ 19874 w 178639"/>
              <a:gd name="connsiteY1" fmla="*/ 89577 h 658494"/>
              <a:gd name="connsiteX2" fmla="*/ 123591 w 178639"/>
              <a:gd name="connsiteY2" fmla="*/ 402844 h 658494"/>
              <a:gd name="connsiteX3" fmla="*/ 161691 w 178639"/>
              <a:gd name="connsiteY3" fmla="*/ 534077 h 658494"/>
              <a:gd name="connsiteX4" fmla="*/ 142641 w 178639"/>
              <a:gd name="connsiteY4" fmla="*/ 650494 h 658494"/>
              <a:gd name="connsiteX5" fmla="*/ 148991 w 178639"/>
              <a:gd name="connsiteY5" fmla="*/ 639911 h 658494"/>
              <a:gd name="connsiteX6" fmla="*/ 178624 w 178639"/>
              <a:gd name="connsiteY6" fmla="*/ 572177 h 658494"/>
              <a:gd name="connsiteX7" fmla="*/ 144757 w 178639"/>
              <a:gd name="connsiteY7" fmla="*/ 371094 h 658494"/>
              <a:gd name="connsiteX8" fmla="*/ 11407 w 178639"/>
              <a:gd name="connsiteY8" fmla="*/ 17611 h 65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39" h="658494">
                <a:moveTo>
                  <a:pt x="11407" y="17611"/>
                </a:moveTo>
                <a:cubicBezTo>
                  <a:pt x="-9407" y="-29308"/>
                  <a:pt x="1177" y="25372"/>
                  <a:pt x="19874" y="89577"/>
                </a:cubicBezTo>
                <a:cubicBezTo>
                  <a:pt x="38571" y="153783"/>
                  <a:pt x="99955" y="328761"/>
                  <a:pt x="123591" y="402844"/>
                </a:cubicBezTo>
                <a:cubicBezTo>
                  <a:pt x="147227" y="476927"/>
                  <a:pt x="158516" y="492802"/>
                  <a:pt x="161691" y="534077"/>
                </a:cubicBezTo>
                <a:cubicBezTo>
                  <a:pt x="164866" y="575352"/>
                  <a:pt x="144758" y="632855"/>
                  <a:pt x="142641" y="650494"/>
                </a:cubicBezTo>
                <a:cubicBezTo>
                  <a:pt x="140524" y="668133"/>
                  <a:pt x="142994" y="652964"/>
                  <a:pt x="148991" y="639911"/>
                </a:cubicBezTo>
                <a:cubicBezTo>
                  <a:pt x="154988" y="626858"/>
                  <a:pt x="179330" y="616980"/>
                  <a:pt x="178624" y="572177"/>
                </a:cubicBezTo>
                <a:cubicBezTo>
                  <a:pt x="177918" y="527374"/>
                  <a:pt x="172274" y="459994"/>
                  <a:pt x="144757" y="371094"/>
                </a:cubicBezTo>
                <a:cubicBezTo>
                  <a:pt x="117240" y="282194"/>
                  <a:pt x="32221" y="64530"/>
                  <a:pt x="11407" y="1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6" name="フリーフォーム: 図形 2295">
            <a:extLst>
              <a:ext uri="{FF2B5EF4-FFF2-40B4-BE49-F238E27FC236}">
                <a16:creationId xmlns:a16="http://schemas.microsoft.com/office/drawing/2014/main" id="{7E4A6CA1-7BB7-4E3D-B282-4E4F0658A9B2}"/>
              </a:ext>
            </a:extLst>
          </p:cNvPr>
          <p:cNvSpPr/>
          <p:nvPr/>
        </p:nvSpPr>
        <p:spPr>
          <a:xfrm>
            <a:off x="2823630" y="6935436"/>
            <a:ext cx="110150" cy="221083"/>
          </a:xfrm>
          <a:custGeom>
            <a:avLst/>
            <a:gdLst>
              <a:gd name="connsiteX0" fmla="*/ 110070 w 110150"/>
              <a:gd name="connsiteY0" fmla="*/ 221014 h 221083"/>
              <a:gd name="connsiteX1" fmla="*/ 84670 w 110150"/>
              <a:gd name="connsiteY1" fmla="*/ 81314 h 221083"/>
              <a:gd name="connsiteX2" fmla="*/ 44453 w 110150"/>
              <a:gd name="connsiteY2" fmla="*/ 7231 h 221083"/>
              <a:gd name="connsiteX3" fmla="*/ 3 w 110150"/>
              <a:gd name="connsiteY3" fmla="*/ 2997 h 221083"/>
              <a:gd name="connsiteX4" fmla="*/ 42337 w 110150"/>
              <a:gd name="connsiteY4" fmla="*/ 5114 h 221083"/>
              <a:gd name="connsiteX5" fmla="*/ 91020 w 110150"/>
              <a:gd name="connsiteY5" fmla="*/ 62264 h 221083"/>
              <a:gd name="connsiteX6" fmla="*/ 110070 w 110150"/>
              <a:gd name="connsiteY6" fmla="*/ 221014 h 22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50" h="221083">
                <a:moveTo>
                  <a:pt x="110070" y="221014"/>
                </a:moveTo>
                <a:cubicBezTo>
                  <a:pt x="109012" y="224189"/>
                  <a:pt x="95606" y="116944"/>
                  <a:pt x="84670" y="81314"/>
                </a:cubicBezTo>
                <a:cubicBezTo>
                  <a:pt x="73734" y="45684"/>
                  <a:pt x="58564" y="20284"/>
                  <a:pt x="44453" y="7231"/>
                </a:cubicBezTo>
                <a:cubicBezTo>
                  <a:pt x="30342" y="-5822"/>
                  <a:pt x="356" y="3350"/>
                  <a:pt x="3" y="2997"/>
                </a:cubicBezTo>
                <a:cubicBezTo>
                  <a:pt x="-350" y="2644"/>
                  <a:pt x="27168" y="-4764"/>
                  <a:pt x="42337" y="5114"/>
                </a:cubicBezTo>
                <a:cubicBezTo>
                  <a:pt x="57506" y="14992"/>
                  <a:pt x="80437" y="32631"/>
                  <a:pt x="91020" y="62264"/>
                </a:cubicBezTo>
                <a:cubicBezTo>
                  <a:pt x="101603" y="91897"/>
                  <a:pt x="111128" y="217839"/>
                  <a:pt x="110070" y="22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7" name="フリーフォーム: 図形 2296">
            <a:extLst>
              <a:ext uri="{FF2B5EF4-FFF2-40B4-BE49-F238E27FC236}">
                <a16:creationId xmlns:a16="http://schemas.microsoft.com/office/drawing/2014/main" id="{9387E40A-3B8A-4E2C-B946-19B0843F3ADE}"/>
              </a:ext>
            </a:extLst>
          </p:cNvPr>
          <p:cNvSpPr/>
          <p:nvPr/>
        </p:nvSpPr>
        <p:spPr>
          <a:xfrm>
            <a:off x="2368542" y="6538321"/>
            <a:ext cx="200072" cy="382006"/>
          </a:xfrm>
          <a:custGeom>
            <a:avLst/>
            <a:gdLst>
              <a:gd name="connsiteX0" fmla="*/ 190508 w 200072"/>
              <a:gd name="connsiteY0" fmla="*/ 62 h 382006"/>
              <a:gd name="connsiteX1" fmla="*/ 190508 w 200072"/>
              <a:gd name="connsiteY1" fmla="*/ 120712 h 382006"/>
              <a:gd name="connsiteX2" fmla="*/ 141825 w 200072"/>
              <a:gd name="connsiteY2" fmla="*/ 179979 h 382006"/>
              <a:gd name="connsiteX3" fmla="*/ 65625 w 200072"/>
              <a:gd name="connsiteY3" fmla="*/ 368362 h 382006"/>
              <a:gd name="connsiteX4" fmla="*/ 8 w 200072"/>
              <a:gd name="connsiteY4" fmla="*/ 366246 h 382006"/>
              <a:gd name="connsiteX5" fmla="*/ 69858 w 200072"/>
              <a:gd name="connsiteY5" fmla="*/ 357779 h 382006"/>
              <a:gd name="connsiteX6" fmla="*/ 190508 w 200072"/>
              <a:gd name="connsiteY6" fmla="*/ 137646 h 382006"/>
              <a:gd name="connsiteX7" fmla="*/ 190508 w 200072"/>
              <a:gd name="connsiteY7" fmla="*/ 62 h 38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72" h="382006">
                <a:moveTo>
                  <a:pt x="190508" y="62"/>
                </a:moveTo>
                <a:cubicBezTo>
                  <a:pt x="190508" y="-2760"/>
                  <a:pt x="198622" y="90726"/>
                  <a:pt x="190508" y="120712"/>
                </a:cubicBezTo>
                <a:cubicBezTo>
                  <a:pt x="182394" y="150698"/>
                  <a:pt x="162639" y="138704"/>
                  <a:pt x="141825" y="179979"/>
                </a:cubicBezTo>
                <a:cubicBezTo>
                  <a:pt x="121011" y="221254"/>
                  <a:pt x="89261" y="337318"/>
                  <a:pt x="65625" y="368362"/>
                </a:cubicBezTo>
                <a:cubicBezTo>
                  <a:pt x="41989" y="399407"/>
                  <a:pt x="-698" y="368010"/>
                  <a:pt x="8" y="366246"/>
                </a:cubicBezTo>
                <a:cubicBezTo>
                  <a:pt x="714" y="364482"/>
                  <a:pt x="38108" y="395879"/>
                  <a:pt x="69858" y="357779"/>
                </a:cubicBezTo>
                <a:cubicBezTo>
                  <a:pt x="101608" y="319679"/>
                  <a:pt x="168989" y="195501"/>
                  <a:pt x="190508" y="137646"/>
                </a:cubicBezTo>
                <a:cubicBezTo>
                  <a:pt x="212027" y="79791"/>
                  <a:pt x="190508" y="2884"/>
                  <a:pt x="19050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8" name="フリーフォーム: 図形 2297">
            <a:extLst>
              <a:ext uri="{FF2B5EF4-FFF2-40B4-BE49-F238E27FC236}">
                <a16:creationId xmlns:a16="http://schemas.microsoft.com/office/drawing/2014/main" id="{9208817C-7A1A-4062-8FED-830B13024111}"/>
              </a:ext>
            </a:extLst>
          </p:cNvPr>
          <p:cNvSpPr/>
          <p:nvPr/>
        </p:nvSpPr>
        <p:spPr>
          <a:xfrm>
            <a:off x="2381524" y="6596663"/>
            <a:ext cx="144268" cy="302736"/>
          </a:xfrm>
          <a:custGeom>
            <a:avLst/>
            <a:gdLst>
              <a:gd name="connsiteX0" fmla="*/ 105559 w 144268"/>
              <a:gd name="connsiteY0" fmla="*/ 987 h 302736"/>
              <a:gd name="connsiteX1" fmla="*/ 107676 w 144268"/>
              <a:gd name="connsiteY1" fmla="*/ 111054 h 302736"/>
              <a:gd name="connsiteX2" fmla="*/ 63226 w 144268"/>
              <a:gd name="connsiteY2" fmla="*/ 199954 h 302736"/>
              <a:gd name="connsiteX3" fmla="*/ 1843 w 144268"/>
              <a:gd name="connsiteY3" fmla="*/ 299437 h 302736"/>
              <a:gd name="connsiteX4" fmla="*/ 139426 w 144268"/>
              <a:gd name="connsiteY4" fmla="*/ 70837 h 302736"/>
              <a:gd name="connsiteX5" fmla="*/ 105559 w 144268"/>
              <a:gd name="connsiteY5" fmla="*/ 987 h 3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68" h="302736">
                <a:moveTo>
                  <a:pt x="105559" y="987"/>
                </a:moveTo>
                <a:cubicBezTo>
                  <a:pt x="100267" y="7690"/>
                  <a:pt x="114732" y="77893"/>
                  <a:pt x="107676" y="111054"/>
                </a:cubicBezTo>
                <a:cubicBezTo>
                  <a:pt x="100620" y="144215"/>
                  <a:pt x="80865" y="168557"/>
                  <a:pt x="63226" y="199954"/>
                </a:cubicBezTo>
                <a:cubicBezTo>
                  <a:pt x="45587" y="231351"/>
                  <a:pt x="-10857" y="320956"/>
                  <a:pt x="1843" y="299437"/>
                </a:cubicBezTo>
                <a:cubicBezTo>
                  <a:pt x="14543" y="277918"/>
                  <a:pt x="119318" y="119520"/>
                  <a:pt x="139426" y="70837"/>
                </a:cubicBezTo>
                <a:cubicBezTo>
                  <a:pt x="159534" y="22154"/>
                  <a:pt x="110851" y="-5716"/>
                  <a:pt x="105559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9" name="フリーフォーム: 図形 2298">
            <a:extLst>
              <a:ext uri="{FF2B5EF4-FFF2-40B4-BE49-F238E27FC236}">
                <a16:creationId xmlns:a16="http://schemas.microsoft.com/office/drawing/2014/main" id="{4DB247FD-68B1-48F0-8167-55AD8DF1F15A}"/>
              </a:ext>
            </a:extLst>
          </p:cNvPr>
          <p:cNvSpPr/>
          <p:nvPr/>
        </p:nvSpPr>
        <p:spPr>
          <a:xfrm>
            <a:off x="2362525" y="6548966"/>
            <a:ext cx="175643" cy="269713"/>
          </a:xfrm>
          <a:custGeom>
            <a:avLst/>
            <a:gdLst>
              <a:gd name="connsiteX0" fmla="*/ 175358 w 175643"/>
              <a:gd name="connsiteY0" fmla="*/ 1 h 269713"/>
              <a:gd name="connsiteX1" fmla="*/ 84342 w 175643"/>
              <a:gd name="connsiteY1" fmla="*/ 80434 h 269713"/>
              <a:gd name="connsiteX2" fmla="*/ 44125 w 175643"/>
              <a:gd name="connsiteY2" fmla="*/ 150284 h 269713"/>
              <a:gd name="connsiteX3" fmla="*/ 1792 w 175643"/>
              <a:gd name="connsiteY3" fmla="*/ 268817 h 269713"/>
              <a:gd name="connsiteX4" fmla="*/ 107625 w 175643"/>
              <a:gd name="connsiteY4" fmla="*/ 82551 h 269713"/>
              <a:gd name="connsiteX5" fmla="*/ 175358 w 175643"/>
              <a:gd name="connsiteY5" fmla="*/ 1 h 26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43" h="269713">
                <a:moveTo>
                  <a:pt x="175358" y="1"/>
                </a:moveTo>
                <a:cubicBezTo>
                  <a:pt x="171478" y="-352"/>
                  <a:pt x="106214" y="55387"/>
                  <a:pt x="84342" y="80434"/>
                </a:cubicBezTo>
                <a:cubicBezTo>
                  <a:pt x="62470" y="105481"/>
                  <a:pt x="57883" y="118887"/>
                  <a:pt x="44125" y="150284"/>
                </a:cubicBezTo>
                <a:cubicBezTo>
                  <a:pt x="30367" y="181681"/>
                  <a:pt x="-8791" y="280106"/>
                  <a:pt x="1792" y="268817"/>
                </a:cubicBezTo>
                <a:cubicBezTo>
                  <a:pt x="12375" y="257528"/>
                  <a:pt x="72347" y="127001"/>
                  <a:pt x="107625" y="82551"/>
                </a:cubicBezTo>
                <a:cubicBezTo>
                  <a:pt x="142903" y="38101"/>
                  <a:pt x="179238" y="354"/>
                  <a:pt x="175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0" name="フリーフォーム: 図形 2299">
            <a:extLst>
              <a:ext uri="{FF2B5EF4-FFF2-40B4-BE49-F238E27FC236}">
                <a16:creationId xmlns:a16="http://schemas.microsoft.com/office/drawing/2014/main" id="{FB791A96-ACE8-4051-9A81-51604851DD79}"/>
              </a:ext>
            </a:extLst>
          </p:cNvPr>
          <p:cNvSpPr/>
          <p:nvPr/>
        </p:nvSpPr>
        <p:spPr>
          <a:xfrm>
            <a:off x="2342948" y="6646302"/>
            <a:ext cx="135839" cy="188609"/>
          </a:xfrm>
          <a:custGeom>
            <a:avLst/>
            <a:gdLst>
              <a:gd name="connsiteX0" fmla="*/ 135669 w 135839"/>
              <a:gd name="connsiteY0" fmla="*/ 31 h 188609"/>
              <a:gd name="connsiteX1" fmla="*/ 74285 w 135839"/>
              <a:gd name="connsiteY1" fmla="*/ 143965 h 188609"/>
              <a:gd name="connsiteX2" fmla="*/ 202 w 135839"/>
              <a:gd name="connsiteY2" fmla="*/ 188415 h 188609"/>
              <a:gd name="connsiteX3" fmla="*/ 55235 w 135839"/>
              <a:gd name="connsiteY3" fmla="*/ 131265 h 188609"/>
              <a:gd name="connsiteX4" fmla="*/ 135669 w 135839"/>
              <a:gd name="connsiteY4" fmla="*/ 31 h 1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39" h="188609">
                <a:moveTo>
                  <a:pt x="135669" y="31"/>
                </a:moveTo>
                <a:cubicBezTo>
                  <a:pt x="138844" y="2148"/>
                  <a:pt x="96863" y="112568"/>
                  <a:pt x="74285" y="143965"/>
                </a:cubicBezTo>
                <a:cubicBezTo>
                  <a:pt x="51707" y="175362"/>
                  <a:pt x="3377" y="190532"/>
                  <a:pt x="202" y="188415"/>
                </a:cubicBezTo>
                <a:cubicBezTo>
                  <a:pt x="-2973" y="186298"/>
                  <a:pt x="31952" y="159840"/>
                  <a:pt x="55235" y="131265"/>
                </a:cubicBezTo>
                <a:cubicBezTo>
                  <a:pt x="78518" y="102690"/>
                  <a:pt x="132494" y="-2086"/>
                  <a:pt x="13566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1" name="フリーフォーム: 図形 2300">
            <a:extLst>
              <a:ext uri="{FF2B5EF4-FFF2-40B4-BE49-F238E27FC236}">
                <a16:creationId xmlns:a16="http://schemas.microsoft.com/office/drawing/2014/main" id="{05012F9F-51BA-4D0A-988E-5E36F07596AF}"/>
              </a:ext>
            </a:extLst>
          </p:cNvPr>
          <p:cNvSpPr/>
          <p:nvPr/>
        </p:nvSpPr>
        <p:spPr>
          <a:xfrm>
            <a:off x="2851558" y="6180484"/>
            <a:ext cx="76664" cy="323666"/>
          </a:xfrm>
          <a:custGeom>
            <a:avLst/>
            <a:gdLst>
              <a:gd name="connsiteX0" fmla="*/ 75792 w 76664"/>
              <a:gd name="connsiteY0" fmla="*/ 183 h 323666"/>
              <a:gd name="connsiteX1" fmla="*/ 39809 w 76664"/>
              <a:gd name="connsiteY1" fmla="*/ 262649 h 323666"/>
              <a:gd name="connsiteX2" fmla="*/ 1709 w 76664"/>
              <a:gd name="connsiteY2" fmla="*/ 307099 h 323666"/>
              <a:gd name="connsiteX3" fmla="*/ 75792 w 76664"/>
              <a:gd name="connsiteY3" fmla="*/ 183 h 32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4" h="323666">
                <a:moveTo>
                  <a:pt x="75792" y="183"/>
                </a:moveTo>
                <a:cubicBezTo>
                  <a:pt x="82142" y="-7225"/>
                  <a:pt x="52156" y="211496"/>
                  <a:pt x="39809" y="262649"/>
                </a:cubicBezTo>
                <a:cubicBezTo>
                  <a:pt x="27462" y="313802"/>
                  <a:pt x="-8169" y="344493"/>
                  <a:pt x="1709" y="307099"/>
                </a:cubicBezTo>
                <a:cubicBezTo>
                  <a:pt x="11587" y="269705"/>
                  <a:pt x="69442" y="7591"/>
                  <a:pt x="75792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2" name="フリーフォーム: 図形 2301">
            <a:extLst>
              <a:ext uri="{FF2B5EF4-FFF2-40B4-BE49-F238E27FC236}">
                <a16:creationId xmlns:a16="http://schemas.microsoft.com/office/drawing/2014/main" id="{3C50CE43-3A43-40AB-93AD-550B8D7FC8FD}"/>
              </a:ext>
            </a:extLst>
          </p:cNvPr>
          <p:cNvSpPr/>
          <p:nvPr/>
        </p:nvSpPr>
        <p:spPr>
          <a:xfrm>
            <a:off x="2573864" y="6062124"/>
            <a:ext cx="355627" cy="497484"/>
          </a:xfrm>
          <a:custGeom>
            <a:avLst/>
            <a:gdLst>
              <a:gd name="connsiteX0" fmla="*/ 355603 w 355627"/>
              <a:gd name="connsiteY0" fmla="*/ 9 h 497484"/>
              <a:gd name="connsiteX1" fmla="*/ 162986 w 355627"/>
              <a:gd name="connsiteY1" fmla="*/ 88909 h 497484"/>
              <a:gd name="connsiteX2" fmla="*/ 61386 w 355627"/>
              <a:gd name="connsiteY2" fmla="*/ 315393 h 497484"/>
              <a:gd name="connsiteX3" fmla="*/ 3 w 355627"/>
              <a:gd name="connsiteY3" fmla="*/ 497426 h 497484"/>
              <a:gd name="connsiteX4" fmla="*/ 59269 w 355627"/>
              <a:gd name="connsiteY4" fmla="*/ 332326 h 497484"/>
              <a:gd name="connsiteX5" fmla="*/ 175686 w 355627"/>
              <a:gd name="connsiteY5" fmla="*/ 93143 h 497484"/>
              <a:gd name="connsiteX6" fmla="*/ 355603 w 355627"/>
              <a:gd name="connsiteY6" fmla="*/ 9 h 4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27" h="497484">
                <a:moveTo>
                  <a:pt x="355603" y="9"/>
                </a:moveTo>
                <a:cubicBezTo>
                  <a:pt x="353486" y="-697"/>
                  <a:pt x="212022" y="36345"/>
                  <a:pt x="162986" y="88909"/>
                </a:cubicBezTo>
                <a:cubicBezTo>
                  <a:pt x="113950" y="141473"/>
                  <a:pt x="88550" y="247307"/>
                  <a:pt x="61386" y="315393"/>
                </a:cubicBezTo>
                <a:cubicBezTo>
                  <a:pt x="34222" y="383479"/>
                  <a:pt x="356" y="494604"/>
                  <a:pt x="3" y="497426"/>
                </a:cubicBezTo>
                <a:cubicBezTo>
                  <a:pt x="-350" y="500248"/>
                  <a:pt x="29988" y="399707"/>
                  <a:pt x="59269" y="332326"/>
                </a:cubicBezTo>
                <a:cubicBezTo>
                  <a:pt x="88549" y="264946"/>
                  <a:pt x="127355" y="147471"/>
                  <a:pt x="175686" y="93143"/>
                </a:cubicBezTo>
                <a:cubicBezTo>
                  <a:pt x="224017" y="38815"/>
                  <a:pt x="357720" y="715"/>
                  <a:pt x="35560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3" name="フリーフォーム: 図形 2302">
            <a:extLst>
              <a:ext uri="{FF2B5EF4-FFF2-40B4-BE49-F238E27FC236}">
                <a16:creationId xmlns:a16="http://schemas.microsoft.com/office/drawing/2014/main" id="{590AF096-0A9B-4E32-9FCB-8089B9015CC3}"/>
              </a:ext>
            </a:extLst>
          </p:cNvPr>
          <p:cNvSpPr/>
          <p:nvPr/>
        </p:nvSpPr>
        <p:spPr>
          <a:xfrm>
            <a:off x="2575960" y="6472538"/>
            <a:ext cx="357860" cy="91303"/>
          </a:xfrm>
          <a:custGeom>
            <a:avLst/>
            <a:gdLst>
              <a:gd name="connsiteX0" fmla="*/ 23 w 357860"/>
              <a:gd name="connsiteY0" fmla="*/ 63729 h 91303"/>
              <a:gd name="connsiteX1" fmla="*/ 251907 w 357860"/>
              <a:gd name="connsiteY1" fmla="*/ 229 h 91303"/>
              <a:gd name="connsiteX2" fmla="*/ 357740 w 357860"/>
              <a:gd name="connsiteY2" fmla="*/ 91245 h 91303"/>
              <a:gd name="connsiteX3" fmla="*/ 266723 w 357860"/>
              <a:gd name="connsiteY3" fmla="*/ 15045 h 91303"/>
              <a:gd name="connsiteX4" fmla="*/ 23 w 357860"/>
              <a:gd name="connsiteY4" fmla="*/ 63729 h 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60" h="91303">
                <a:moveTo>
                  <a:pt x="23" y="63729"/>
                </a:moveTo>
                <a:cubicBezTo>
                  <a:pt x="-2446" y="61260"/>
                  <a:pt x="192288" y="-4357"/>
                  <a:pt x="251907" y="229"/>
                </a:cubicBezTo>
                <a:cubicBezTo>
                  <a:pt x="311526" y="4815"/>
                  <a:pt x="355271" y="88776"/>
                  <a:pt x="357740" y="91245"/>
                </a:cubicBezTo>
                <a:cubicBezTo>
                  <a:pt x="360209" y="93714"/>
                  <a:pt x="324578" y="16809"/>
                  <a:pt x="266723" y="15045"/>
                </a:cubicBezTo>
                <a:cubicBezTo>
                  <a:pt x="208868" y="13281"/>
                  <a:pt x="2492" y="66198"/>
                  <a:pt x="23" y="63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1E5F0480-AFBB-49DB-A40C-4C21C85B3FDF}"/>
              </a:ext>
            </a:extLst>
          </p:cNvPr>
          <p:cNvSpPr/>
          <p:nvPr/>
        </p:nvSpPr>
        <p:spPr>
          <a:xfrm>
            <a:off x="2829088" y="6581555"/>
            <a:ext cx="98646" cy="282652"/>
          </a:xfrm>
          <a:custGeom>
            <a:avLst/>
            <a:gdLst>
              <a:gd name="connsiteX0" fmla="*/ 98262 w 98646"/>
              <a:gd name="connsiteY0" fmla="*/ 3395 h 282652"/>
              <a:gd name="connsiteX1" fmla="*/ 7245 w 98646"/>
              <a:gd name="connsiteY1" fmla="*/ 270095 h 282652"/>
              <a:gd name="connsiteX2" fmla="*/ 9362 w 98646"/>
              <a:gd name="connsiteY2" fmla="*/ 227762 h 282652"/>
              <a:gd name="connsiteX3" fmla="*/ 38995 w 98646"/>
              <a:gd name="connsiteY3" fmla="*/ 126162 h 282652"/>
              <a:gd name="connsiteX4" fmla="*/ 98262 w 98646"/>
              <a:gd name="connsiteY4" fmla="*/ 3395 h 28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46" h="282652">
                <a:moveTo>
                  <a:pt x="98262" y="3395"/>
                </a:moveTo>
                <a:cubicBezTo>
                  <a:pt x="92970" y="27384"/>
                  <a:pt x="22062" y="232701"/>
                  <a:pt x="7245" y="270095"/>
                </a:cubicBezTo>
                <a:cubicBezTo>
                  <a:pt x="-7572" y="307490"/>
                  <a:pt x="4070" y="251751"/>
                  <a:pt x="9362" y="227762"/>
                </a:cubicBezTo>
                <a:cubicBezTo>
                  <a:pt x="14654" y="203773"/>
                  <a:pt x="25237" y="163204"/>
                  <a:pt x="38995" y="126162"/>
                </a:cubicBezTo>
                <a:cubicBezTo>
                  <a:pt x="52753" y="89120"/>
                  <a:pt x="103554" y="-20594"/>
                  <a:pt x="98262" y="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452C98A3-D767-472F-A3BB-1EB6F88917E8}"/>
              </a:ext>
            </a:extLst>
          </p:cNvPr>
          <p:cNvSpPr/>
          <p:nvPr/>
        </p:nvSpPr>
        <p:spPr>
          <a:xfrm>
            <a:off x="2813007" y="6498222"/>
            <a:ext cx="50015" cy="340875"/>
          </a:xfrm>
          <a:custGeom>
            <a:avLst/>
            <a:gdLst>
              <a:gd name="connsiteX0" fmla="*/ 48726 w 50015"/>
              <a:gd name="connsiteY0" fmla="*/ 2061 h 340875"/>
              <a:gd name="connsiteX1" fmla="*/ 25443 w 50015"/>
              <a:gd name="connsiteY1" fmla="*/ 209495 h 340875"/>
              <a:gd name="connsiteX2" fmla="*/ 43 w 50015"/>
              <a:gd name="connsiteY2" fmla="*/ 340728 h 340875"/>
              <a:gd name="connsiteX3" fmla="*/ 31793 w 50015"/>
              <a:gd name="connsiteY3" fmla="*/ 232778 h 340875"/>
              <a:gd name="connsiteX4" fmla="*/ 44493 w 50015"/>
              <a:gd name="connsiteY4" fmla="*/ 112128 h 340875"/>
              <a:gd name="connsiteX5" fmla="*/ 48726 w 50015"/>
              <a:gd name="connsiteY5" fmla="*/ 2061 h 3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15" h="340875">
                <a:moveTo>
                  <a:pt x="48726" y="2061"/>
                </a:moveTo>
                <a:cubicBezTo>
                  <a:pt x="45551" y="18289"/>
                  <a:pt x="33557" y="153051"/>
                  <a:pt x="25443" y="209495"/>
                </a:cubicBezTo>
                <a:cubicBezTo>
                  <a:pt x="17329" y="265939"/>
                  <a:pt x="-1015" y="336848"/>
                  <a:pt x="43" y="340728"/>
                </a:cubicBezTo>
                <a:cubicBezTo>
                  <a:pt x="1101" y="344609"/>
                  <a:pt x="24385" y="270878"/>
                  <a:pt x="31793" y="232778"/>
                </a:cubicBezTo>
                <a:cubicBezTo>
                  <a:pt x="39201" y="194678"/>
                  <a:pt x="40260" y="154814"/>
                  <a:pt x="44493" y="112128"/>
                </a:cubicBezTo>
                <a:cubicBezTo>
                  <a:pt x="48726" y="69442"/>
                  <a:pt x="51901" y="-14167"/>
                  <a:pt x="48726" y="2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09A3ECB1-A70E-4356-A3EA-4269A6F29BC0}"/>
              </a:ext>
            </a:extLst>
          </p:cNvPr>
          <p:cNvSpPr/>
          <p:nvPr/>
        </p:nvSpPr>
        <p:spPr>
          <a:xfrm>
            <a:off x="2484551" y="6815596"/>
            <a:ext cx="350958" cy="30026"/>
          </a:xfrm>
          <a:custGeom>
            <a:avLst/>
            <a:gdLst>
              <a:gd name="connsiteX0" fmla="*/ 416 w 350958"/>
              <a:gd name="connsiteY0" fmla="*/ 29704 h 30026"/>
              <a:gd name="connsiteX1" fmla="*/ 334849 w 350958"/>
              <a:gd name="connsiteY1" fmla="*/ 14887 h 30026"/>
              <a:gd name="connsiteX2" fmla="*/ 267116 w 350958"/>
              <a:gd name="connsiteY2" fmla="*/ 71 h 30026"/>
              <a:gd name="connsiteX3" fmla="*/ 416 w 350958"/>
              <a:gd name="connsiteY3" fmla="*/ 29704 h 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58" h="30026">
                <a:moveTo>
                  <a:pt x="416" y="29704"/>
                </a:moveTo>
                <a:cubicBezTo>
                  <a:pt x="11705" y="32173"/>
                  <a:pt x="290399" y="19826"/>
                  <a:pt x="334849" y="14887"/>
                </a:cubicBezTo>
                <a:cubicBezTo>
                  <a:pt x="379299" y="9948"/>
                  <a:pt x="323560" y="-987"/>
                  <a:pt x="267116" y="71"/>
                </a:cubicBezTo>
                <a:cubicBezTo>
                  <a:pt x="210672" y="1129"/>
                  <a:pt x="-10873" y="27235"/>
                  <a:pt x="416" y="29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B79635BC-8EB2-4E2F-B548-042E68F2BBF5}"/>
              </a:ext>
            </a:extLst>
          </p:cNvPr>
          <p:cNvSpPr/>
          <p:nvPr/>
        </p:nvSpPr>
        <p:spPr>
          <a:xfrm>
            <a:off x="2495550" y="6791208"/>
            <a:ext cx="456944" cy="135915"/>
          </a:xfrm>
          <a:custGeom>
            <a:avLst/>
            <a:gdLst>
              <a:gd name="connsiteX0" fmla="*/ 0 w 456944"/>
              <a:gd name="connsiteY0" fmla="*/ 71025 h 135915"/>
              <a:gd name="connsiteX1" fmla="*/ 336550 w 456944"/>
              <a:gd name="connsiteY1" fmla="*/ 94309 h 135915"/>
              <a:gd name="connsiteX2" fmla="*/ 353483 w 456944"/>
              <a:gd name="connsiteY2" fmla="*/ 134525 h 135915"/>
              <a:gd name="connsiteX3" fmla="*/ 406400 w 456944"/>
              <a:gd name="connsiteY3" fmla="*/ 39275 h 135915"/>
              <a:gd name="connsiteX4" fmla="*/ 455083 w 456944"/>
              <a:gd name="connsiteY4" fmla="*/ 15992 h 135915"/>
              <a:gd name="connsiteX5" fmla="*/ 338667 w 456944"/>
              <a:gd name="connsiteY5" fmla="*/ 28692 h 135915"/>
              <a:gd name="connsiteX6" fmla="*/ 452967 w 456944"/>
              <a:gd name="connsiteY6" fmla="*/ 3292 h 135915"/>
              <a:gd name="connsiteX7" fmla="*/ 370417 w 456944"/>
              <a:gd name="connsiteY7" fmla="*/ 115475 h 135915"/>
              <a:gd name="connsiteX8" fmla="*/ 325967 w 456944"/>
              <a:gd name="connsiteY8" fmla="*/ 104892 h 135915"/>
              <a:gd name="connsiteX9" fmla="*/ 0 w 456944"/>
              <a:gd name="connsiteY9" fmla="*/ 71025 h 1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944" h="135915">
                <a:moveTo>
                  <a:pt x="0" y="71025"/>
                </a:moveTo>
                <a:cubicBezTo>
                  <a:pt x="1764" y="69261"/>
                  <a:pt x="277636" y="83726"/>
                  <a:pt x="336550" y="94309"/>
                </a:cubicBezTo>
                <a:cubicBezTo>
                  <a:pt x="395464" y="104892"/>
                  <a:pt x="341841" y="143697"/>
                  <a:pt x="353483" y="134525"/>
                </a:cubicBezTo>
                <a:cubicBezTo>
                  <a:pt x="365125" y="125353"/>
                  <a:pt x="389467" y="59030"/>
                  <a:pt x="406400" y="39275"/>
                </a:cubicBezTo>
                <a:cubicBezTo>
                  <a:pt x="423333" y="19520"/>
                  <a:pt x="466372" y="17756"/>
                  <a:pt x="455083" y="15992"/>
                </a:cubicBezTo>
                <a:cubicBezTo>
                  <a:pt x="443794" y="14228"/>
                  <a:pt x="339020" y="30809"/>
                  <a:pt x="338667" y="28692"/>
                </a:cubicBezTo>
                <a:cubicBezTo>
                  <a:pt x="338314" y="26575"/>
                  <a:pt x="447675" y="-11172"/>
                  <a:pt x="452967" y="3292"/>
                </a:cubicBezTo>
                <a:cubicBezTo>
                  <a:pt x="458259" y="17756"/>
                  <a:pt x="391584" y="98542"/>
                  <a:pt x="370417" y="115475"/>
                </a:cubicBezTo>
                <a:cubicBezTo>
                  <a:pt x="349250" y="132408"/>
                  <a:pt x="385939" y="110889"/>
                  <a:pt x="325967" y="104892"/>
                </a:cubicBezTo>
                <a:lnTo>
                  <a:pt x="0" y="71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2F305AE-88C3-4B6E-9441-BF2558FA7B5F}"/>
              </a:ext>
            </a:extLst>
          </p:cNvPr>
          <p:cNvSpPr/>
          <p:nvPr/>
        </p:nvSpPr>
        <p:spPr>
          <a:xfrm>
            <a:off x="2081019" y="6458679"/>
            <a:ext cx="217255" cy="404142"/>
          </a:xfrm>
          <a:custGeom>
            <a:avLst/>
            <a:gdLst>
              <a:gd name="connsiteX0" fmla="*/ 215564 w 217255"/>
              <a:gd name="connsiteY0" fmla="*/ 5621 h 404142"/>
              <a:gd name="connsiteX1" fmla="*/ 12364 w 217255"/>
              <a:gd name="connsiteY1" fmla="*/ 386621 h 404142"/>
              <a:gd name="connsiteX2" fmla="*/ 31414 w 217255"/>
              <a:gd name="connsiteY2" fmla="*/ 323121 h 404142"/>
              <a:gd name="connsiteX3" fmla="*/ 105498 w 217255"/>
              <a:gd name="connsiteY3" fmla="*/ 170721 h 404142"/>
              <a:gd name="connsiteX4" fmla="*/ 215564 w 217255"/>
              <a:gd name="connsiteY4" fmla="*/ 5621 h 40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55" h="404142">
                <a:moveTo>
                  <a:pt x="215564" y="5621"/>
                </a:moveTo>
                <a:cubicBezTo>
                  <a:pt x="200042" y="41604"/>
                  <a:pt x="43056" y="333704"/>
                  <a:pt x="12364" y="386621"/>
                </a:cubicBezTo>
                <a:cubicBezTo>
                  <a:pt x="-18328" y="439538"/>
                  <a:pt x="15892" y="359104"/>
                  <a:pt x="31414" y="323121"/>
                </a:cubicBezTo>
                <a:cubicBezTo>
                  <a:pt x="46936" y="287138"/>
                  <a:pt x="75512" y="225402"/>
                  <a:pt x="105498" y="170721"/>
                </a:cubicBezTo>
                <a:cubicBezTo>
                  <a:pt x="135484" y="116041"/>
                  <a:pt x="231086" y="-30362"/>
                  <a:pt x="215564" y="5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05731601-D122-4F9F-9F53-087CAD26C9A3}"/>
              </a:ext>
            </a:extLst>
          </p:cNvPr>
          <p:cNvSpPr/>
          <p:nvPr/>
        </p:nvSpPr>
        <p:spPr>
          <a:xfrm>
            <a:off x="1931665" y="6339268"/>
            <a:ext cx="314831" cy="513022"/>
          </a:xfrm>
          <a:custGeom>
            <a:avLst/>
            <a:gdLst>
              <a:gd name="connsiteX0" fmla="*/ 314118 w 314831"/>
              <a:gd name="connsiteY0" fmla="*/ 149 h 513022"/>
              <a:gd name="connsiteX1" fmla="*/ 256968 w 314831"/>
              <a:gd name="connsiteY1" fmla="*/ 222399 h 513022"/>
              <a:gd name="connsiteX2" fmla="*/ 157485 w 314831"/>
              <a:gd name="connsiteY2" fmla="*/ 431949 h 513022"/>
              <a:gd name="connsiteX3" fmla="*/ 852 w 314831"/>
              <a:gd name="connsiteY3" fmla="*/ 512382 h 513022"/>
              <a:gd name="connsiteX4" fmla="*/ 100335 w 314831"/>
              <a:gd name="connsiteY4" fmla="*/ 457349 h 513022"/>
              <a:gd name="connsiteX5" fmla="*/ 218868 w 314831"/>
              <a:gd name="connsiteY5" fmla="*/ 256265 h 513022"/>
              <a:gd name="connsiteX6" fmla="*/ 314118 w 314831"/>
              <a:gd name="connsiteY6" fmla="*/ 149 h 5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831" h="513022">
                <a:moveTo>
                  <a:pt x="314118" y="149"/>
                </a:moveTo>
                <a:cubicBezTo>
                  <a:pt x="320468" y="-5495"/>
                  <a:pt x="283073" y="150432"/>
                  <a:pt x="256968" y="222399"/>
                </a:cubicBezTo>
                <a:cubicBezTo>
                  <a:pt x="230863" y="294366"/>
                  <a:pt x="200171" y="383619"/>
                  <a:pt x="157485" y="431949"/>
                </a:cubicBezTo>
                <a:cubicBezTo>
                  <a:pt x="114799" y="480280"/>
                  <a:pt x="10377" y="508149"/>
                  <a:pt x="852" y="512382"/>
                </a:cubicBezTo>
                <a:cubicBezTo>
                  <a:pt x="-8673" y="516615"/>
                  <a:pt x="63999" y="500035"/>
                  <a:pt x="100335" y="457349"/>
                </a:cubicBezTo>
                <a:cubicBezTo>
                  <a:pt x="136671" y="414663"/>
                  <a:pt x="181826" y="328937"/>
                  <a:pt x="218868" y="256265"/>
                </a:cubicBezTo>
                <a:cubicBezTo>
                  <a:pt x="255910" y="183593"/>
                  <a:pt x="307768" y="5793"/>
                  <a:pt x="31411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CD28C7A6-ACDA-4FD4-89E1-8FD00EFB48E1}"/>
              </a:ext>
            </a:extLst>
          </p:cNvPr>
          <p:cNvSpPr/>
          <p:nvPr/>
        </p:nvSpPr>
        <p:spPr>
          <a:xfrm>
            <a:off x="1740908" y="6596114"/>
            <a:ext cx="134764" cy="694978"/>
          </a:xfrm>
          <a:custGeom>
            <a:avLst/>
            <a:gdLst>
              <a:gd name="connsiteX0" fmla="*/ 121759 w 134764"/>
              <a:gd name="connsiteY0" fmla="*/ 1536 h 694978"/>
              <a:gd name="connsiteX1" fmla="*/ 115409 w 134764"/>
              <a:gd name="connsiteY1" fmla="*/ 141236 h 694978"/>
              <a:gd name="connsiteX2" fmla="*/ 18042 w 134764"/>
              <a:gd name="connsiteY2" fmla="*/ 598436 h 694978"/>
              <a:gd name="connsiteX3" fmla="*/ 5342 w 134764"/>
              <a:gd name="connsiteY3" fmla="*/ 685219 h 694978"/>
              <a:gd name="connsiteX4" fmla="*/ 79425 w 134764"/>
              <a:gd name="connsiteY4" fmla="*/ 448153 h 694978"/>
              <a:gd name="connsiteX5" fmla="*/ 132342 w 134764"/>
              <a:gd name="connsiteY5" fmla="*/ 90436 h 694978"/>
              <a:gd name="connsiteX6" fmla="*/ 121759 w 134764"/>
              <a:gd name="connsiteY6" fmla="*/ 1536 h 69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64" h="694978">
                <a:moveTo>
                  <a:pt x="121759" y="1536"/>
                </a:moveTo>
                <a:cubicBezTo>
                  <a:pt x="118937" y="10003"/>
                  <a:pt x="132695" y="41753"/>
                  <a:pt x="115409" y="141236"/>
                </a:cubicBezTo>
                <a:cubicBezTo>
                  <a:pt x="98123" y="240719"/>
                  <a:pt x="36386" y="507772"/>
                  <a:pt x="18042" y="598436"/>
                </a:cubicBezTo>
                <a:cubicBezTo>
                  <a:pt x="-303" y="689100"/>
                  <a:pt x="-4889" y="710266"/>
                  <a:pt x="5342" y="685219"/>
                </a:cubicBezTo>
                <a:cubicBezTo>
                  <a:pt x="15572" y="660172"/>
                  <a:pt x="58258" y="547284"/>
                  <a:pt x="79425" y="448153"/>
                </a:cubicBezTo>
                <a:cubicBezTo>
                  <a:pt x="100592" y="349023"/>
                  <a:pt x="123875" y="161697"/>
                  <a:pt x="132342" y="90436"/>
                </a:cubicBezTo>
                <a:cubicBezTo>
                  <a:pt x="140809" y="19175"/>
                  <a:pt x="124581" y="-6931"/>
                  <a:pt x="121759" y="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2E974D29-1408-43BD-AFC8-1BCE2B06A3E8}"/>
              </a:ext>
            </a:extLst>
          </p:cNvPr>
          <p:cNvSpPr/>
          <p:nvPr/>
        </p:nvSpPr>
        <p:spPr>
          <a:xfrm>
            <a:off x="1720656" y="6576539"/>
            <a:ext cx="121154" cy="711024"/>
          </a:xfrm>
          <a:custGeom>
            <a:avLst/>
            <a:gdLst>
              <a:gd name="connsiteX0" fmla="*/ 116611 w 121154"/>
              <a:gd name="connsiteY0" fmla="*/ 12644 h 711024"/>
              <a:gd name="connsiteX1" fmla="*/ 8661 w 121154"/>
              <a:gd name="connsiteY1" fmla="*/ 628594 h 711024"/>
              <a:gd name="connsiteX2" fmla="*/ 8661 w 121154"/>
              <a:gd name="connsiteY2" fmla="*/ 700561 h 711024"/>
              <a:gd name="connsiteX3" fmla="*/ 25594 w 121154"/>
              <a:gd name="connsiteY3" fmla="*/ 590494 h 711024"/>
              <a:gd name="connsiteX4" fmla="*/ 91211 w 121154"/>
              <a:gd name="connsiteY4" fmla="*/ 241244 h 711024"/>
              <a:gd name="connsiteX5" fmla="*/ 116611 w 121154"/>
              <a:gd name="connsiteY5" fmla="*/ 12644 h 7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54" h="711024">
                <a:moveTo>
                  <a:pt x="116611" y="12644"/>
                </a:moveTo>
                <a:cubicBezTo>
                  <a:pt x="102853" y="77202"/>
                  <a:pt x="26653" y="513941"/>
                  <a:pt x="8661" y="628594"/>
                </a:cubicBezTo>
                <a:cubicBezTo>
                  <a:pt x="-9331" y="743247"/>
                  <a:pt x="5839" y="706911"/>
                  <a:pt x="8661" y="700561"/>
                </a:cubicBezTo>
                <a:cubicBezTo>
                  <a:pt x="11483" y="694211"/>
                  <a:pt x="11836" y="667047"/>
                  <a:pt x="25594" y="590494"/>
                </a:cubicBezTo>
                <a:cubicBezTo>
                  <a:pt x="39352" y="513941"/>
                  <a:pt x="72161" y="335436"/>
                  <a:pt x="91211" y="241244"/>
                </a:cubicBezTo>
                <a:cubicBezTo>
                  <a:pt x="110261" y="147052"/>
                  <a:pt x="130369" y="-51914"/>
                  <a:pt x="116611" y="1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BAECDA21-E8CD-4A3F-97C5-8752F192FA6F}"/>
              </a:ext>
            </a:extLst>
          </p:cNvPr>
          <p:cNvSpPr/>
          <p:nvPr/>
        </p:nvSpPr>
        <p:spPr>
          <a:xfrm>
            <a:off x="1532248" y="6547475"/>
            <a:ext cx="267405" cy="1017952"/>
          </a:xfrm>
          <a:custGeom>
            <a:avLst/>
            <a:gdLst>
              <a:gd name="connsiteX0" fmla="*/ 258452 w 267405"/>
              <a:gd name="connsiteY0" fmla="*/ 18425 h 1017952"/>
              <a:gd name="connsiteX1" fmla="*/ 135685 w 267405"/>
              <a:gd name="connsiteY1" fmla="*/ 680942 h 1017952"/>
              <a:gd name="connsiteX2" fmla="*/ 97585 w 267405"/>
              <a:gd name="connsiteY2" fmla="*/ 805825 h 1017952"/>
              <a:gd name="connsiteX3" fmla="*/ 219 w 267405"/>
              <a:gd name="connsiteY3" fmla="*/ 1017492 h 1017952"/>
              <a:gd name="connsiteX4" fmla="*/ 127219 w 267405"/>
              <a:gd name="connsiteY4" fmla="*/ 841808 h 1017952"/>
              <a:gd name="connsiteX5" fmla="*/ 241519 w 267405"/>
              <a:gd name="connsiteY5" fmla="*/ 240675 h 1017952"/>
              <a:gd name="connsiteX6" fmla="*/ 258452 w 267405"/>
              <a:gd name="connsiteY6" fmla="*/ 18425 h 10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05" h="1017952">
                <a:moveTo>
                  <a:pt x="258452" y="18425"/>
                </a:moveTo>
                <a:cubicBezTo>
                  <a:pt x="240813" y="91803"/>
                  <a:pt x="162496" y="549709"/>
                  <a:pt x="135685" y="680942"/>
                </a:cubicBezTo>
                <a:cubicBezTo>
                  <a:pt x="108874" y="812175"/>
                  <a:pt x="120163" y="749733"/>
                  <a:pt x="97585" y="805825"/>
                </a:cubicBezTo>
                <a:cubicBezTo>
                  <a:pt x="75007" y="861917"/>
                  <a:pt x="-4720" y="1011495"/>
                  <a:pt x="219" y="1017492"/>
                </a:cubicBezTo>
                <a:cubicBezTo>
                  <a:pt x="5158" y="1023489"/>
                  <a:pt x="87002" y="971277"/>
                  <a:pt x="127219" y="841808"/>
                </a:cubicBezTo>
                <a:cubicBezTo>
                  <a:pt x="167436" y="712339"/>
                  <a:pt x="216825" y="375789"/>
                  <a:pt x="241519" y="240675"/>
                </a:cubicBezTo>
                <a:cubicBezTo>
                  <a:pt x="266213" y="105561"/>
                  <a:pt x="276091" y="-54953"/>
                  <a:pt x="258452" y="18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70DED9A1-9F4F-405E-9DFA-20FBE2CF5582}"/>
              </a:ext>
            </a:extLst>
          </p:cNvPr>
          <p:cNvSpPr/>
          <p:nvPr/>
        </p:nvSpPr>
        <p:spPr>
          <a:xfrm>
            <a:off x="1772099" y="6836760"/>
            <a:ext cx="283519" cy="534906"/>
          </a:xfrm>
          <a:custGeom>
            <a:avLst/>
            <a:gdLst>
              <a:gd name="connsiteX0" fmla="*/ 283184 w 283519"/>
              <a:gd name="connsiteY0" fmla="*/ 73 h 534906"/>
              <a:gd name="connsiteX1" fmla="*/ 154068 w 283519"/>
              <a:gd name="connsiteY1" fmla="*/ 131307 h 534906"/>
              <a:gd name="connsiteX2" fmla="*/ 31301 w 283519"/>
              <a:gd name="connsiteY2" fmla="*/ 440340 h 534906"/>
              <a:gd name="connsiteX3" fmla="*/ 1668 w 283519"/>
              <a:gd name="connsiteY3" fmla="*/ 533473 h 534906"/>
              <a:gd name="connsiteX4" fmla="*/ 67284 w 283519"/>
              <a:gd name="connsiteY4" fmla="*/ 385307 h 534906"/>
              <a:gd name="connsiteX5" fmla="*/ 187934 w 283519"/>
              <a:gd name="connsiteY5" fmla="*/ 146123 h 534906"/>
              <a:gd name="connsiteX6" fmla="*/ 283184 w 283519"/>
              <a:gd name="connsiteY6" fmla="*/ 73 h 5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19" h="534906">
                <a:moveTo>
                  <a:pt x="283184" y="73"/>
                </a:moveTo>
                <a:cubicBezTo>
                  <a:pt x="277540" y="-2396"/>
                  <a:pt x="196048" y="57929"/>
                  <a:pt x="154068" y="131307"/>
                </a:cubicBezTo>
                <a:cubicBezTo>
                  <a:pt x="112088" y="204685"/>
                  <a:pt x="56701" y="373312"/>
                  <a:pt x="31301" y="440340"/>
                </a:cubicBezTo>
                <a:cubicBezTo>
                  <a:pt x="5901" y="507368"/>
                  <a:pt x="-4329" y="542645"/>
                  <a:pt x="1668" y="533473"/>
                </a:cubicBezTo>
                <a:cubicBezTo>
                  <a:pt x="7665" y="524301"/>
                  <a:pt x="36240" y="449865"/>
                  <a:pt x="67284" y="385307"/>
                </a:cubicBezTo>
                <a:cubicBezTo>
                  <a:pt x="98328" y="320749"/>
                  <a:pt x="154067" y="208917"/>
                  <a:pt x="187934" y="146123"/>
                </a:cubicBezTo>
                <a:cubicBezTo>
                  <a:pt x="221801" y="83329"/>
                  <a:pt x="288828" y="2542"/>
                  <a:pt x="28318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E0E5F75-7027-4360-B82A-4B778E888B06}"/>
              </a:ext>
            </a:extLst>
          </p:cNvPr>
          <p:cNvSpPr/>
          <p:nvPr/>
        </p:nvSpPr>
        <p:spPr>
          <a:xfrm>
            <a:off x="1710119" y="6847567"/>
            <a:ext cx="229352" cy="541266"/>
          </a:xfrm>
          <a:custGeom>
            <a:avLst/>
            <a:gdLst>
              <a:gd name="connsiteX0" fmla="*/ 224514 w 229352"/>
              <a:gd name="connsiteY0" fmla="*/ 21016 h 541266"/>
              <a:gd name="connsiteX1" fmla="*/ 19198 w 229352"/>
              <a:gd name="connsiteY1" fmla="*/ 495150 h 541266"/>
              <a:gd name="connsiteX2" fmla="*/ 10731 w 229352"/>
              <a:gd name="connsiteY2" fmla="*/ 514200 h 541266"/>
              <a:gd name="connsiteX3" fmla="*/ 36131 w 229352"/>
              <a:gd name="connsiteY3" fmla="*/ 416833 h 541266"/>
              <a:gd name="connsiteX4" fmla="*/ 154664 w 229352"/>
              <a:gd name="connsiteY4" fmla="*/ 116266 h 541266"/>
              <a:gd name="connsiteX5" fmla="*/ 224514 w 229352"/>
              <a:gd name="connsiteY5" fmla="*/ 21016 h 54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52" h="541266">
                <a:moveTo>
                  <a:pt x="224514" y="21016"/>
                </a:moveTo>
                <a:cubicBezTo>
                  <a:pt x="201936" y="84163"/>
                  <a:pt x="54828" y="412953"/>
                  <a:pt x="19198" y="495150"/>
                </a:cubicBezTo>
                <a:cubicBezTo>
                  <a:pt x="-16432" y="577347"/>
                  <a:pt x="7909" y="527253"/>
                  <a:pt x="10731" y="514200"/>
                </a:cubicBezTo>
                <a:cubicBezTo>
                  <a:pt x="13553" y="501147"/>
                  <a:pt x="12142" y="483155"/>
                  <a:pt x="36131" y="416833"/>
                </a:cubicBezTo>
                <a:cubicBezTo>
                  <a:pt x="60120" y="350511"/>
                  <a:pt x="124325" y="181530"/>
                  <a:pt x="154664" y="116266"/>
                </a:cubicBezTo>
                <a:cubicBezTo>
                  <a:pt x="185003" y="51002"/>
                  <a:pt x="247092" y="-42131"/>
                  <a:pt x="224514" y="2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F76BE125-B526-40E0-8A36-29CAEB3E9FE6}"/>
              </a:ext>
            </a:extLst>
          </p:cNvPr>
          <p:cNvSpPr/>
          <p:nvPr/>
        </p:nvSpPr>
        <p:spPr>
          <a:xfrm>
            <a:off x="1539530" y="7380206"/>
            <a:ext cx="181551" cy="174444"/>
          </a:xfrm>
          <a:custGeom>
            <a:avLst/>
            <a:gdLst>
              <a:gd name="connsiteX0" fmla="*/ 179203 w 181551"/>
              <a:gd name="connsiteY0" fmla="*/ 6961 h 174444"/>
              <a:gd name="connsiteX1" fmla="*/ 1403 w 181551"/>
              <a:gd name="connsiteY1" fmla="*/ 174177 h 174444"/>
              <a:gd name="connsiteX2" fmla="*/ 98770 w 181551"/>
              <a:gd name="connsiteY2" fmla="*/ 45061 h 174444"/>
              <a:gd name="connsiteX3" fmla="*/ 179203 w 181551"/>
              <a:gd name="connsiteY3" fmla="*/ 6961 h 17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51" h="174444">
                <a:moveTo>
                  <a:pt x="179203" y="6961"/>
                </a:moveTo>
                <a:cubicBezTo>
                  <a:pt x="162975" y="28480"/>
                  <a:pt x="14808" y="167827"/>
                  <a:pt x="1403" y="174177"/>
                </a:cubicBezTo>
                <a:cubicBezTo>
                  <a:pt x="-12002" y="180527"/>
                  <a:pt x="74428" y="71872"/>
                  <a:pt x="98770" y="45061"/>
                </a:cubicBezTo>
                <a:cubicBezTo>
                  <a:pt x="123112" y="18250"/>
                  <a:pt x="195431" y="-14558"/>
                  <a:pt x="179203" y="6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3971AC28-770B-4B6D-BFBA-D5F55EDA1DDB}"/>
              </a:ext>
            </a:extLst>
          </p:cNvPr>
          <p:cNvSpPr/>
          <p:nvPr/>
        </p:nvSpPr>
        <p:spPr>
          <a:xfrm>
            <a:off x="1699066" y="7371313"/>
            <a:ext cx="117000" cy="22592"/>
          </a:xfrm>
          <a:custGeom>
            <a:avLst/>
            <a:gdLst>
              <a:gd name="connsiteX0" fmla="*/ 617 w 117000"/>
              <a:gd name="connsiteY0" fmla="*/ 13737 h 22592"/>
              <a:gd name="connsiteX1" fmla="*/ 114917 w 117000"/>
              <a:gd name="connsiteY1" fmla="*/ 22204 h 22592"/>
              <a:gd name="connsiteX2" fmla="*/ 70467 w 117000"/>
              <a:gd name="connsiteY2" fmla="*/ 1037 h 22592"/>
              <a:gd name="connsiteX3" fmla="*/ 617 w 117000"/>
              <a:gd name="connsiteY3" fmla="*/ 13737 h 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0" h="22592">
                <a:moveTo>
                  <a:pt x="617" y="13737"/>
                </a:moveTo>
                <a:cubicBezTo>
                  <a:pt x="8025" y="17265"/>
                  <a:pt x="103275" y="24321"/>
                  <a:pt x="114917" y="22204"/>
                </a:cubicBezTo>
                <a:cubicBezTo>
                  <a:pt x="126559" y="20087"/>
                  <a:pt x="86342" y="5976"/>
                  <a:pt x="70467" y="1037"/>
                </a:cubicBezTo>
                <a:cubicBezTo>
                  <a:pt x="54592" y="-3902"/>
                  <a:pt x="-6791" y="10209"/>
                  <a:pt x="617" y="13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07B7378E-752C-4E3B-8351-9826B5AB119C}"/>
              </a:ext>
            </a:extLst>
          </p:cNvPr>
          <p:cNvSpPr/>
          <p:nvPr/>
        </p:nvSpPr>
        <p:spPr>
          <a:xfrm>
            <a:off x="7075487" y="6036937"/>
            <a:ext cx="120811" cy="259269"/>
          </a:xfrm>
          <a:custGeom>
            <a:avLst/>
            <a:gdLst>
              <a:gd name="connsiteX0" fmla="*/ 4763 w 120811"/>
              <a:gd name="connsiteY0" fmla="*/ 326 h 259269"/>
              <a:gd name="connsiteX1" fmla="*/ 12701 w 120811"/>
              <a:gd name="connsiteY1" fmla="*/ 92401 h 259269"/>
              <a:gd name="connsiteX2" fmla="*/ 120651 w 120811"/>
              <a:gd name="connsiteY2" fmla="*/ 259088 h 259269"/>
              <a:gd name="connsiteX3" fmla="*/ 36513 w 120811"/>
              <a:gd name="connsiteY3" fmla="*/ 122563 h 259269"/>
              <a:gd name="connsiteX4" fmla="*/ 4763 w 120811"/>
              <a:gd name="connsiteY4" fmla="*/ 326 h 2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11" h="259269">
                <a:moveTo>
                  <a:pt x="4763" y="326"/>
                </a:moveTo>
                <a:cubicBezTo>
                  <a:pt x="794" y="-4701"/>
                  <a:pt x="-6614" y="49274"/>
                  <a:pt x="12701" y="92401"/>
                </a:cubicBezTo>
                <a:cubicBezTo>
                  <a:pt x="32016" y="135528"/>
                  <a:pt x="116682" y="254061"/>
                  <a:pt x="120651" y="259088"/>
                </a:cubicBezTo>
                <a:cubicBezTo>
                  <a:pt x="124620" y="264115"/>
                  <a:pt x="53976" y="163309"/>
                  <a:pt x="36513" y="122563"/>
                </a:cubicBezTo>
                <a:cubicBezTo>
                  <a:pt x="19051" y="81817"/>
                  <a:pt x="8732" y="5353"/>
                  <a:pt x="4763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119D8B4E-ABAA-45B9-BA7F-A272197FE9F5}"/>
              </a:ext>
            </a:extLst>
          </p:cNvPr>
          <p:cNvSpPr/>
          <p:nvPr/>
        </p:nvSpPr>
        <p:spPr>
          <a:xfrm>
            <a:off x="7032625" y="5938838"/>
            <a:ext cx="232032" cy="309659"/>
          </a:xfrm>
          <a:custGeom>
            <a:avLst/>
            <a:gdLst>
              <a:gd name="connsiteX0" fmla="*/ 0 w 232032"/>
              <a:gd name="connsiteY0" fmla="*/ 0 h 309659"/>
              <a:gd name="connsiteX1" fmla="*/ 138113 w 232032"/>
              <a:gd name="connsiteY1" fmla="*/ 171450 h 309659"/>
              <a:gd name="connsiteX2" fmla="*/ 217488 w 232032"/>
              <a:gd name="connsiteY2" fmla="*/ 263525 h 309659"/>
              <a:gd name="connsiteX3" fmla="*/ 231775 w 232032"/>
              <a:gd name="connsiteY3" fmla="*/ 309562 h 309659"/>
              <a:gd name="connsiteX4" fmla="*/ 223838 w 232032"/>
              <a:gd name="connsiteY4" fmla="*/ 252412 h 309659"/>
              <a:gd name="connsiteX5" fmla="*/ 190500 w 232032"/>
              <a:gd name="connsiteY5" fmla="*/ 209550 h 309659"/>
              <a:gd name="connsiteX6" fmla="*/ 0 w 232032"/>
              <a:gd name="connsiteY6" fmla="*/ 0 h 3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32" h="309659">
                <a:moveTo>
                  <a:pt x="0" y="0"/>
                </a:moveTo>
                <a:cubicBezTo>
                  <a:pt x="52255" y="64690"/>
                  <a:pt x="101865" y="127529"/>
                  <a:pt x="138113" y="171450"/>
                </a:cubicBezTo>
                <a:cubicBezTo>
                  <a:pt x="174361" y="215371"/>
                  <a:pt x="201878" y="240506"/>
                  <a:pt x="217488" y="263525"/>
                </a:cubicBezTo>
                <a:cubicBezTo>
                  <a:pt x="233098" y="286544"/>
                  <a:pt x="230717" y="311414"/>
                  <a:pt x="231775" y="309562"/>
                </a:cubicBezTo>
                <a:cubicBezTo>
                  <a:pt x="232833" y="307710"/>
                  <a:pt x="230717" y="269080"/>
                  <a:pt x="223838" y="252412"/>
                </a:cubicBezTo>
                <a:cubicBezTo>
                  <a:pt x="216959" y="235744"/>
                  <a:pt x="190500" y="209550"/>
                  <a:pt x="190500" y="209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EC7CD744-2864-403E-8953-5DCB5946ED5E}"/>
              </a:ext>
            </a:extLst>
          </p:cNvPr>
          <p:cNvSpPr/>
          <p:nvPr/>
        </p:nvSpPr>
        <p:spPr>
          <a:xfrm>
            <a:off x="7016209" y="5947374"/>
            <a:ext cx="25835" cy="169269"/>
          </a:xfrm>
          <a:custGeom>
            <a:avLst/>
            <a:gdLst>
              <a:gd name="connsiteX0" fmla="*/ 541 w 25835"/>
              <a:gd name="connsiteY0" fmla="*/ 989 h 169269"/>
              <a:gd name="connsiteX1" fmla="*/ 24354 w 25835"/>
              <a:gd name="connsiteY1" fmla="*/ 58139 h 169269"/>
              <a:gd name="connsiteX2" fmla="*/ 21179 w 25835"/>
              <a:gd name="connsiteY2" fmla="*/ 105764 h 169269"/>
              <a:gd name="connsiteX3" fmla="*/ 3716 w 25835"/>
              <a:gd name="connsiteY3" fmla="*/ 169264 h 169269"/>
              <a:gd name="connsiteX4" fmla="*/ 6891 w 25835"/>
              <a:gd name="connsiteY4" fmla="*/ 108939 h 169269"/>
              <a:gd name="connsiteX5" fmla="*/ 541 w 25835"/>
              <a:gd name="connsiteY5" fmla="*/ 989 h 16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35" h="169269">
                <a:moveTo>
                  <a:pt x="541" y="989"/>
                </a:moveTo>
                <a:cubicBezTo>
                  <a:pt x="3451" y="-7478"/>
                  <a:pt x="20914" y="40677"/>
                  <a:pt x="24354" y="58139"/>
                </a:cubicBezTo>
                <a:cubicBezTo>
                  <a:pt x="27794" y="75602"/>
                  <a:pt x="24619" y="87243"/>
                  <a:pt x="21179" y="105764"/>
                </a:cubicBezTo>
                <a:cubicBezTo>
                  <a:pt x="17739" y="124285"/>
                  <a:pt x="6097" y="168735"/>
                  <a:pt x="3716" y="169264"/>
                </a:cubicBezTo>
                <a:cubicBezTo>
                  <a:pt x="1335" y="169793"/>
                  <a:pt x="6362" y="131693"/>
                  <a:pt x="6891" y="108939"/>
                </a:cubicBezTo>
                <a:cubicBezTo>
                  <a:pt x="7420" y="86185"/>
                  <a:pt x="-2369" y="9456"/>
                  <a:pt x="541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211AB73-DFE9-4A4A-9270-8C6AF1B7AF11}"/>
              </a:ext>
            </a:extLst>
          </p:cNvPr>
          <p:cNvSpPr/>
          <p:nvPr/>
        </p:nvSpPr>
        <p:spPr>
          <a:xfrm>
            <a:off x="7081446" y="6043645"/>
            <a:ext cx="164283" cy="200112"/>
          </a:xfrm>
          <a:custGeom>
            <a:avLst/>
            <a:gdLst>
              <a:gd name="connsiteX0" fmla="*/ 392 w 164283"/>
              <a:gd name="connsiteY0" fmla="*/ 1555 h 200112"/>
              <a:gd name="connsiteX1" fmla="*/ 95642 w 164283"/>
              <a:gd name="connsiteY1" fmla="*/ 133318 h 200112"/>
              <a:gd name="connsiteX2" fmla="*/ 163904 w 164283"/>
              <a:gd name="connsiteY2" fmla="*/ 198405 h 200112"/>
              <a:gd name="connsiteX3" fmla="*/ 65479 w 164283"/>
              <a:gd name="connsiteY3" fmla="*/ 68230 h 200112"/>
              <a:gd name="connsiteX4" fmla="*/ 392 w 164283"/>
              <a:gd name="connsiteY4" fmla="*/ 1555 h 2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83" h="200112">
                <a:moveTo>
                  <a:pt x="392" y="1555"/>
                </a:moveTo>
                <a:cubicBezTo>
                  <a:pt x="5419" y="12403"/>
                  <a:pt x="68390" y="100510"/>
                  <a:pt x="95642" y="133318"/>
                </a:cubicBezTo>
                <a:cubicBezTo>
                  <a:pt x="122894" y="166126"/>
                  <a:pt x="168931" y="209253"/>
                  <a:pt x="163904" y="198405"/>
                </a:cubicBezTo>
                <a:cubicBezTo>
                  <a:pt x="158877" y="187557"/>
                  <a:pt x="91143" y="97334"/>
                  <a:pt x="65479" y="68230"/>
                </a:cubicBezTo>
                <a:cubicBezTo>
                  <a:pt x="39815" y="39126"/>
                  <a:pt x="-4635" y="-9293"/>
                  <a:pt x="392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0F80593E-2266-4431-92C3-EDFF2D416AFB}"/>
              </a:ext>
            </a:extLst>
          </p:cNvPr>
          <p:cNvSpPr/>
          <p:nvPr/>
        </p:nvSpPr>
        <p:spPr>
          <a:xfrm>
            <a:off x="7133843" y="5455955"/>
            <a:ext cx="94060" cy="368607"/>
          </a:xfrm>
          <a:custGeom>
            <a:avLst/>
            <a:gdLst>
              <a:gd name="connsiteX0" fmla="*/ 382 w 94060"/>
              <a:gd name="connsiteY0" fmla="*/ 283 h 368607"/>
              <a:gd name="connsiteX1" fmla="*/ 48007 w 94060"/>
              <a:gd name="connsiteY1" fmla="*/ 81245 h 368607"/>
              <a:gd name="connsiteX2" fmla="*/ 63882 w 94060"/>
              <a:gd name="connsiteY2" fmla="*/ 276508 h 368607"/>
              <a:gd name="connsiteX3" fmla="*/ 71820 w 94060"/>
              <a:gd name="connsiteY3" fmla="*/ 368583 h 368607"/>
              <a:gd name="connsiteX4" fmla="*/ 94045 w 94060"/>
              <a:gd name="connsiteY4" fmla="*/ 286033 h 368607"/>
              <a:gd name="connsiteX5" fmla="*/ 74995 w 94060"/>
              <a:gd name="connsiteY5" fmla="*/ 325720 h 368607"/>
              <a:gd name="connsiteX6" fmla="*/ 57532 w 94060"/>
              <a:gd name="connsiteY6" fmla="*/ 220945 h 368607"/>
              <a:gd name="connsiteX7" fmla="*/ 27370 w 94060"/>
              <a:gd name="connsiteY7" fmla="*/ 60608 h 368607"/>
              <a:gd name="connsiteX8" fmla="*/ 382 w 94060"/>
              <a:gd name="connsiteY8" fmla="*/ 283 h 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0" h="368607">
                <a:moveTo>
                  <a:pt x="382" y="283"/>
                </a:moveTo>
                <a:cubicBezTo>
                  <a:pt x="3821" y="3722"/>
                  <a:pt x="37424" y="35208"/>
                  <a:pt x="48007" y="81245"/>
                </a:cubicBezTo>
                <a:cubicBezTo>
                  <a:pt x="58590" y="127282"/>
                  <a:pt x="59913" y="228618"/>
                  <a:pt x="63882" y="276508"/>
                </a:cubicBezTo>
                <a:cubicBezTo>
                  <a:pt x="67851" y="324398"/>
                  <a:pt x="66793" y="366996"/>
                  <a:pt x="71820" y="368583"/>
                </a:cubicBezTo>
                <a:cubicBezTo>
                  <a:pt x="76847" y="370170"/>
                  <a:pt x="93516" y="293177"/>
                  <a:pt x="94045" y="286033"/>
                </a:cubicBezTo>
                <a:cubicBezTo>
                  <a:pt x="94574" y="278889"/>
                  <a:pt x="81080" y="336568"/>
                  <a:pt x="74995" y="325720"/>
                </a:cubicBezTo>
                <a:cubicBezTo>
                  <a:pt x="68910" y="314872"/>
                  <a:pt x="65470" y="265130"/>
                  <a:pt x="57532" y="220945"/>
                </a:cubicBezTo>
                <a:cubicBezTo>
                  <a:pt x="49595" y="176760"/>
                  <a:pt x="37159" y="96062"/>
                  <a:pt x="27370" y="60608"/>
                </a:cubicBezTo>
                <a:cubicBezTo>
                  <a:pt x="17581" y="25154"/>
                  <a:pt x="-3057" y="-3156"/>
                  <a:pt x="382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CF64302C-243B-4D96-B7BB-DEC84E2864C5}"/>
              </a:ext>
            </a:extLst>
          </p:cNvPr>
          <p:cNvSpPr/>
          <p:nvPr/>
        </p:nvSpPr>
        <p:spPr>
          <a:xfrm>
            <a:off x="7205719" y="5822375"/>
            <a:ext cx="259983" cy="341598"/>
          </a:xfrm>
          <a:custGeom>
            <a:avLst/>
            <a:gdLst>
              <a:gd name="connsiteX0" fmla="*/ 1531 w 259983"/>
              <a:gd name="connsiteY0" fmla="*/ 575 h 341598"/>
              <a:gd name="connsiteX1" fmla="*/ 172981 w 259983"/>
              <a:gd name="connsiteY1" fmla="*/ 199013 h 341598"/>
              <a:gd name="connsiteX2" fmla="*/ 253944 w 259983"/>
              <a:gd name="connsiteY2" fmla="*/ 333950 h 341598"/>
              <a:gd name="connsiteX3" fmla="*/ 236481 w 259983"/>
              <a:gd name="connsiteY3" fmla="*/ 305375 h 341598"/>
              <a:gd name="connsiteX4" fmla="*/ 96781 w 259983"/>
              <a:gd name="connsiteY4" fmla="*/ 143450 h 341598"/>
              <a:gd name="connsiteX5" fmla="*/ 1531 w 259983"/>
              <a:gd name="connsiteY5" fmla="*/ 575 h 34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83" h="341598">
                <a:moveTo>
                  <a:pt x="1531" y="575"/>
                </a:moveTo>
                <a:cubicBezTo>
                  <a:pt x="14231" y="9835"/>
                  <a:pt x="130912" y="143451"/>
                  <a:pt x="172981" y="199013"/>
                </a:cubicBezTo>
                <a:cubicBezTo>
                  <a:pt x="215050" y="254576"/>
                  <a:pt x="243361" y="316223"/>
                  <a:pt x="253944" y="333950"/>
                </a:cubicBezTo>
                <a:cubicBezTo>
                  <a:pt x="264527" y="351677"/>
                  <a:pt x="262675" y="337125"/>
                  <a:pt x="236481" y="305375"/>
                </a:cubicBezTo>
                <a:cubicBezTo>
                  <a:pt x="210287" y="273625"/>
                  <a:pt x="135410" y="190810"/>
                  <a:pt x="96781" y="143450"/>
                </a:cubicBezTo>
                <a:cubicBezTo>
                  <a:pt x="58152" y="96090"/>
                  <a:pt x="-11169" y="-8685"/>
                  <a:pt x="1531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7ED811A1-CC7C-407A-896D-59E5B9C4810E}"/>
              </a:ext>
            </a:extLst>
          </p:cNvPr>
          <p:cNvSpPr/>
          <p:nvPr/>
        </p:nvSpPr>
        <p:spPr>
          <a:xfrm>
            <a:off x="7234145" y="5990554"/>
            <a:ext cx="175662" cy="171828"/>
          </a:xfrm>
          <a:custGeom>
            <a:avLst/>
            <a:gdLst>
              <a:gd name="connsiteX0" fmla="*/ 1680 w 175662"/>
              <a:gd name="connsiteY0" fmla="*/ 3846 h 171828"/>
              <a:gd name="connsiteX1" fmla="*/ 168368 w 175662"/>
              <a:gd name="connsiteY1" fmla="*/ 167359 h 171828"/>
              <a:gd name="connsiteX2" fmla="*/ 139793 w 175662"/>
              <a:gd name="connsiteY2" fmla="*/ 119734 h 171828"/>
              <a:gd name="connsiteX3" fmla="*/ 84230 w 175662"/>
              <a:gd name="connsiteY3" fmla="*/ 56234 h 171828"/>
              <a:gd name="connsiteX4" fmla="*/ 1680 w 175662"/>
              <a:gd name="connsiteY4" fmla="*/ 3846 h 1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" h="171828">
                <a:moveTo>
                  <a:pt x="1680" y="3846"/>
                </a:moveTo>
                <a:cubicBezTo>
                  <a:pt x="15703" y="22367"/>
                  <a:pt x="145349" y="148044"/>
                  <a:pt x="168368" y="167359"/>
                </a:cubicBezTo>
                <a:cubicBezTo>
                  <a:pt x="191387" y="186674"/>
                  <a:pt x="153816" y="138255"/>
                  <a:pt x="139793" y="119734"/>
                </a:cubicBezTo>
                <a:cubicBezTo>
                  <a:pt x="125770" y="101213"/>
                  <a:pt x="103016" y="73697"/>
                  <a:pt x="84230" y="56234"/>
                </a:cubicBezTo>
                <a:cubicBezTo>
                  <a:pt x="65444" y="38771"/>
                  <a:pt x="-12343" y="-14675"/>
                  <a:pt x="1680" y="3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A323C741-4777-4FCD-9DCD-859A40660FA2}"/>
              </a:ext>
            </a:extLst>
          </p:cNvPr>
          <p:cNvSpPr/>
          <p:nvPr/>
        </p:nvSpPr>
        <p:spPr>
          <a:xfrm>
            <a:off x="7234236" y="6014738"/>
            <a:ext cx="155585" cy="174231"/>
          </a:xfrm>
          <a:custGeom>
            <a:avLst/>
            <a:gdLst>
              <a:gd name="connsiteX0" fmla="*/ 2 w 155585"/>
              <a:gd name="connsiteY0" fmla="*/ 300 h 174231"/>
              <a:gd name="connsiteX1" fmla="*/ 106364 w 155585"/>
              <a:gd name="connsiteY1" fmla="*/ 155875 h 174231"/>
              <a:gd name="connsiteX2" fmla="*/ 155577 w 155585"/>
              <a:gd name="connsiteY2" fmla="*/ 166987 h 174231"/>
              <a:gd name="connsiteX3" fmla="*/ 109539 w 155585"/>
              <a:gd name="connsiteY3" fmla="*/ 117775 h 174231"/>
              <a:gd name="connsiteX4" fmla="*/ 2 w 155585"/>
              <a:gd name="connsiteY4" fmla="*/ 300 h 1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85" h="174231">
                <a:moveTo>
                  <a:pt x="2" y="300"/>
                </a:moveTo>
                <a:cubicBezTo>
                  <a:pt x="-527" y="6650"/>
                  <a:pt x="80435" y="128094"/>
                  <a:pt x="106364" y="155875"/>
                </a:cubicBezTo>
                <a:cubicBezTo>
                  <a:pt x="132293" y="183656"/>
                  <a:pt x="155048" y="173337"/>
                  <a:pt x="155577" y="166987"/>
                </a:cubicBezTo>
                <a:cubicBezTo>
                  <a:pt x="156106" y="160637"/>
                  <a:pt x="132029" y="145556"/>
                  <a:pt x="109539" y="117775"/>
                </a:cubicBezTo>
                <a:cubicBezTo>
                  <a:pt x="87049" y="89994"/>
                  <a:pt x="531" y="-6050"/>
                  <a:pt x="2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3F1B2EB4-A482-4318-A39E-DF25A86CAE07}"/>
              </a:ext>
            </a:extLst>
          </p:cNvPr>
          <p:cNvSpPr/>
          <p:nvPr/>
        </p:nvSpPr>
        <p:spPr>
          <a:xfrm>
            <a:off x="6739264" y="6278474"/>
            <a:ext cx="396547" cy="71795"/>
          </a:xfrm>
          <a:custGeom>
            <a:avLst/>
            <a:gdLst>
              <a:gd name="connsiteX0" fmla="*/ 1261 w 396547"/>
              <a:gd name="connsiteY0" fmla="*/ 71526 h 71795"/>
              <a:gd name="connsiteX1" fmla="*/ 255261 w 396547"/>
              <a:gd name="connsiteY1" fmla="*/ 25489 h 71795"/>
              <a:gd name="connsiteX2" fmla="*/ 394961 w 396547"/>
              <a:gd name="connsiteY2" fmla="*/ 17551 h 71795"/>
              <a:gd name="connsiteX3" fmla="*/ 167949 w 396547"/>
              <a:gd name="connsiteY3" fmla="*/ 1676 h 71795"/>
              <a:gd name="connsiteX4" fmla="*/ 1261 w 396547"/>
              <a:gd name="connsiteY4" fmla="*/ 71526 h 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547" h="71795">
                <a:moveTo>
                  <a:pt x="1261" y="71526"/>
                </a:moveTo>
                <a:cubicBezTo>
                  <a:pt x="15813" y="75495"/>
                  <a:pt x="189644" y="34485"/>
                  <a:pt x="255261" y="25489"/>
                </a:cubicBezTo>
                <a:cubicBezTo>
                  <a:pt x="320878" y="16493"/>
                  <a:pt x="409513" y="21520"/>
                  <a:pt x="394961" y="17551"/>
                </a:cubicBezTo>
                <a:cubicBezTo>
                  <a:pt x="380409" y="13582"/>
                  <a:pt x="234359" y="-5732"/>
                  <a:pt x="167949" y="1676"/>
                </a:cubicBezTo>
                <a:cubicBezTo>
                  <a:pt x="101539" y="9084"/>
                  <a:pt x="-13291" y="67557"/>
                  <a:pt x="1261" y="7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832B7DB5-7E7E-4767-8C61-AC58574328C7}"/>
              </a:ext>
            </a:extLst>
          </p:cNvPr>
          <p:cNvSpPr/>
          <p:nvPr/>
        </p:nvSpPr>
        <p:spPr>
          <a:xfrm>
            <a:off x="7259592" y="6127373"/>
            <a:ext cx="206729" cy="77166"/>
          </a:xfrm>
          <a:custGeom>
            <a:avLst/>
            <a:gdLst>
              <a:gd name="connsiteX0" fmla="*/ 46 w 206729"/>
              <a:gd name="connsiteY0" fmla="*/ 74990 h 77166"/>
              <a:gd name="connsiteX1" fmla="*/ 160383 w 206729"/>
              <a:gd name="connsiteY1" fmla="*/ 65465 h 77166"/>
              <a:gd name="connsiteX2" fmla="*/ 206421 w 206729"/>
              <a:gd name="connsiteY2" fmla="*/ 377 h 77166"/>
              <a:gd name="connsiteX3" fmla="*/ 144508 w 206729"/>
              <a:gd name="connsiteY3" fmla="*/ 40065 h 77166"/>
              <a:gd name="connsiteX4" fmla="*/ 46 w 206729"/>
              <a:gd name="connsiteY4" fmla="*/ 74990 h 7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29" h="77166">
                <a:moveTo>
                  <a:pt x="46" y="74990"/>
                </a:moveTo>
                <a:cubicBezTo>
                  <a:pt x="2692" y="79223"/>
                  <a:pt x="125987" y="77900"/>
                  <a:pt x="160383" y="65465"/>
                </a:cubicBezTo>
                <a:cubicBezTo>
                  <a:pt x="194779" y="53030"/>
                  <a:pt x="209067" y="4610"/>
                  <a:pt x="206421" y="377"/>
                </a:cubicBezTo>
                <a:cubicBezTo>
                  <a:pt x="203775" y="-3856"/>
                  <a:pt x="179962" y="28688"/>
                  <a:pt x="144508" y="40065"/>
                </a:cubicBezTo>
                <a:cubicBezTo>
                  <a:pt x="109054" y="51442"/>
                  <a:pt x="-2600" y="70757"/>
                  <a:pt x="46" y="74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56F33DDB-B343-4A12-98D3-7D77C696E093}"/>
              </a:ext>
            </a:extLst>
          </p:cNvPr>
          <p:cNvSpPr/>
          <p:nvPr/>
        </p:nvSpPr>
        <p:spPr>
          <a:xfrm>
            <a:off x="7223021" y="6242094"/>
            <a:ext cx="317790" cy="67036"/>
          </a:xfrm>
          <a:custGeom>
            <a:avLst/>
            <a:gdLst>
              <a:gd name="connsiteX0" fmla="*/ 104 w 317790"/>
              <a:gd name="connsiteY0" fmla="*/ 3131 h 67036"/>
              <a:gd name="connsiteX1" fmla="*/ 174729 w 317790"/>
              <a:gd name="connsiteY1" fmla="*/ 7894 h 67036"/>
              <a:gd name="connsiteX2" fmla="*/ 317604 w 317790"/>
              <a:gd name="connsiteY2" fmla="*/ 66631 h 67036"/>
              <a:gd name="connsiteX3" fmla="*/ 200129 w 317790"/>
              <a:gd name="connsiteY3" fmla="*/ 31706 h 67036"/>
              <a:gd name="connsiteX4" fmla="*/ 104 w 317790"/>
              <a:gd name="connsiteY4" fmla="*/ 3131 h 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90" h="67036">
                <a:moveTo>
                  <a:pt x="104" y="3131"/>
                </a:moveTo>
                <a:cubicBezTo>
                  <a:pt x="-4129" y="-838"/>
                  <a:pt x="121812" y="-2689"/>
                  <a:pt x="174729" y="7894"/>
                </a:cubicBezTo>
                <a:cubicBezTo>
                  <a:pt x="227646" y="18477"/>
                  <a:pt x="313371" y="62662"/>
                  <a:pt x="317604" y="66631"/>
                </a:cubicBezTo>
                <a:cubicBezTo>
                  <a:pt x="321837" y="70600"/>
                  <a:pt x="253046" y="44406"/>
                  <a:pt x="200129" y="31706"/>
                </a:cubicBezTo>
                <a:cubicBezTo>
                  <a:pt x="147212" y="19006"/>
                  <a:pt x="4337" y="7100"/>
                  <a:pt x="104" y="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C7CB48B8-52A7-4DC2-B5F8-A446D5D59E0E}"/>
              </a:ext>
            </a:extLst>
          </p:cNvPr>
          <p:cNvSpPr/>
          <p:nvPr/>
        </p:nvSpPr>
        <p:spPr>
          <a:xfrm>
            <a:off x="7154863" y="6324486"/>
            <a:ext cx="336502" cy="118297"/>
          </a:xfrm>
          <a:custGeom>
            <a:avLst/>
            <a:gdLst>
              <a:gd name="connsiteX0" fmla="*/ 0 w 336502"/>
              <a:gd name="connsiteY0" fmla="*/ 114 h 118297"/>
              <a:gd name="connsiteX1" fmla="*/ 312737 w 336502"/>
              <a:gd name="connsiteY1" fmla="*/ 39802 h 118297"/>
              <a:gd name="connsiteX2" fmla="*/ 312737 w 336502"/>
              <a:gd name="connsiteY2" fmla="*/ 84252 h 118297"/>
              <a:gd name="connsiteX3" fmla="*/ 296862 w 336502"/>
              <a:gd name="connsiteY3" fmla="*/ 117589 h 118297"/>
              <a:gd name="connsiteX4" fmla="*/ 312737 w 336502"/>
              <a:gd name="connsiteY4" fmla="*/ 52502 h 118297"/>
              <a:gd name="connsiteX5" fmla="*/ 0 w 336502"/>
              <a:gd name="connsiteY5" fmla="*/ 114 h 1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02" h="118297">
                <a:moveTo>
                  <a:pt x="0" y="114"/>
                </a:moveTo>
                <a:cubicBezTo>
                  <a:pt x="0" y="-2003"/>
                  <a:pt x="260614" y="25779"/>
                  <a:pt x="312737" y="39802"/>
                </a:cubicBezTo>
                <a:cubicBezTo>
                  <a:pt x="364860" y="53825"/>
                  <a:pt x="315383" y="71288"/>
                  <a:pt x="312737" y="84252"/>
                </a:cubicBezTo>
                <a:cubicBezTo>
                  <a:pt x="310091" y="97217"/>
                  <a:pt x="296862" y="122881"/>
                  <a:pt x="296862" y="117589"/>
                </a:cubicBezTo>
                <a:cubicBezTo>
                  <a:pt x="296862" y="112297"/>
                  <a:pt x="360097" y="69964"/>
                  <a:pt x="312737" y="52502"/>
                </a:cubicBezTo>
                <a:cubicBezTo>
                  <a:pt x="265377" y="35040"/>
                  <a:pt x="0" y="2231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7264C21A-8934-4470-AA9C-E6DA3AEA74E2}"/>
              </a:ext>
            </a:extLst>
          </p:cNvPr>
          <p:cNvSpPr/>
          <p:nvPr/>
        </p:nvSpPr>
        <p:spPr>
          <a:xfrm>
            <a:off x="7543260" y="6132722"/>
            <a:ext cx="327205" cy="598090"/>
          </a:xfrm>
          <a:custGeom>
            <a:avLst/>
            <a:gdLst>
              <a:gd name="connsiteX0" fmla="*/ 540 w 327205"/>
              <a:gd name="connsiteY0" fmla="*/ 2966 h 598090"/>
              <a:gd name="connsiteX1" fmla="*/ 114840 w 327205"/>
              <a:gd name="connsiteY1" fmla="*/ 25191 h 598090"/>
              <a:gd name="connsiteX2" fmla="*/ 124365 w 327205"/>
              <a:gd name="connsiteY2" fmla="*/ 91866 h 598090"/>
              <a:gd name="connsiteX3" fmla="*/ 289465 w 327205"/>
              <a:gd name="connsiteY3" fmla="*/ 468103 h 598090"/>
              <a:gd name="connsiteX4" fmla="*/ 325978 w 327205"/>
              <a:gd name="connsiteY4" fmla="*/ 595103 h 598090"/>
              <a:gd name="connsiteX5" fmla="*/ 306928 w 327205"/>
              <a:gd name="connsiteY5" fmla="*/ 533191 h 598090"/>
              <a:gd name="connsiteX6" fmla="*/ 198978 w 327205"/>
              <a:gd name="connsiteY6" fmla="*/ 268078 h 598090"/>
              <a:gd name="connsiteX7" fmla="*/ 76740 w 327205"/>
              <a:gd name="connsiteY7" fmla="*/ 29953 h 598090"/>
              <a:gd name="connsiteX8" fmla="*/ 540 w 327205"/>
              <a:gd name="connsiteY8" fmla="*/ 2966 h 5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05" h="598090">
                <a:moveTo>
                  <a:pt x="540" y="2966"/>
                </a:moveTo>
                <a:cubicBezTo>
                  <a:pt x="6890" y="2172"/>
                  <a:pt x="94203" y="10374"/>
                  <a:pt x="114840" y="25191"/>
                </a:cubicBezTo>
                <a:cubicBezTo>
                  <a:pt x="135477" y="40008"/>
                  <a:pt x="95261" y="18047"/>
                  <a:pt x="124365" y="91866"/>
                </a:cubicBezTo>
                <a:cubicBezTo>
                  <a:pt x="153469" y="165685"/>
                  <a:pt x="255863" y="384230"/>
                  <a:pt x="289465" y="468103"/>
                </a:cubicBezTo>
                <a:cubicBezTo>
                  <a:pt x="323067" y="551976"/>
                  <a:pt x="323068" y="584255"/>
                  <a:pt x="325978" y="595103"/>
                </a:cubicBezTo>
                <a:cubicBezTo>
                  <a:pt x="328888" y="605951"/>
                  <a:pt x="328095" y="587695"/>
                  <a:pt x="306928" y="533191"/>
                </a:cubicBezTo>
                <a:cubicBezTo>
                  <a:pt x="285761" y="478687"/>
                  <a:pt x="237343" y="351951"/>
                  <a:pt x="198978" y="268078"/>
                </a:cubicBezTo>
                <a:cubicBezTo>
                  <a:pt x="160613" y="184205"/>
                  <a:pt x="108225" y="74138"/>
                  <a:pt x="76740" y="29953"/>
                </a:cubicBezTo>
                <a:cubicBezTo>
                  <a:pt x="45255" y="-14232"/>
                  <a:pt x="-5810" y="3760"/>
                  <a:pt x="540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38DEC200-F5F6-441D-8FEA-6F3A5FA0B7F4}"/>
              </a:ext>
            </a:extLst>
          </p:cNvPr>
          <p:cNvSpPr/>
          <p:nvPr/>
        </p:nvSpPr>
        <p:spPr>
          <a:xfrm>
            <a:off x="7537450" y="6157913"/>
            <a:ext cx="87782" cy="34947"/>
          </a:xfrm>
          <a:custGeom>
            <a:avLst/>
            <a:gdLst>
              <a:gd name="connsiteX0" fmla="*/ 0 w 87782"/>
              <a:gd name="connsiteY0" fmla="*/ 0 h 34947"/>
              <a:gd name="connsiteX1" fmla="*/ 87313 w 87782"/>
              <a:gd name="connsiteY1" fmla="*/ 34925 h 34947"/>
              <a:gd name="connsiteX2" fmla="*/ 0 w 87782"/>
              <a:gd name="connsiteY2" fmla="*/ 0 h 3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82" h="34947">
                <a:moveTo>
                  <a:pt x="0" y="0"/>
                </a:moveTo>
                <a:cubicBezTo>
                  <a:pt x="0" y="0"/>
                  <a:pt x="79376" y="33867"/>
                  <a:pt x="87313" y="34925"/>
                </a:cubicBezTo>
                <a:cubicBezTo>
                  <a:pt x="95250" y="3598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16F8A6D1-4EA3-41A5-87F9-F93EEAF01A8C}"/>
              </a:ext>
            </a:extLst>
          </p:cNvPr>
          <p:cNvSpPr/>
          <p:nvPr/>
        </p:nvSpPr>
        <p:spPr>
          <a:xfrm>
            <a:off x="7609757" y="6197778"/>
            <a:ext cx="222689" cy="470358"/>
          </a:xfrm>
          <a:custGeom>
            <a:avLst/>
            <a:gdLst>
              <a:gd name="connsiteX0" fmla="*/ 2306 w 222689"/>
              <a:gd name="connsiteY0" fmla="*/ 1410 h 470358"/>
              <a:gd name="connsiteX1" fmla="*/ 43581 w 222689"/>
              <a:gd name="connsiteY1" fmla="*/ 133172 h 470358"/>
              <a:gd name="connsiteX2" fmla="*/ 210268 w 222689"/>
              <a:gd name="connsiteY2" fmla="*/ 453847 h 470358"/>
              <a:gd name="connsiteX3" fmla="*/ 197568 w 222689"/>
              <a:gd name="connsiteY3" fmla="*/ 401460 h 470358"/>
              <a:gd name="connsiteX4" fmla="*/ 94381 w 222689"/>
              <a:gd name="connsiteY4" fmla="*/ 206197 h 470358"/>
              <a:gd name="connsiteX5" fmla="*/ 2306 w 222689"/>
              <a:gd name="connsiteY5" fmla="*/ 1410 h 47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89" h="470358">
                <a:moveTo>
                  <a:pt x="2306" y="1410"/>
                </a:moveTo>
                <a:cubicBezTo>
                  <a:pt x="-6161" y="-10761"/>
                  <a:pt x="8921" y="57766"/>
                  <a:pt x="43581" y="133172"/>
                </a:cubicBezTo>
                <a:cubicBezTo>
                  <a:pt x="78241" y="208578"/>
                  <a:pt x="184604" y="409132"/>
                  <a:pt x="210268" y="453847"/>
                </a:cubicBezTo>
                <a:cubicBezTo>
                  <a:pt x="235932" y="498562"/>
                  <a:pt x="216883" y="442735"/>
                  <a:pt x="197568" y="401460"/>
                </a:cubicBezTo>
                <a:cubicBezTo>
                  <a:pt x="178253" y="360185"/>
                  <a:pt x="124808" y="272872"/>
                  <a:pt x="94381" y="206197"/>
                </a:cubicBezTo>
                <a:cubicBezTo>
                  <a:pt x="63954" y="139522"/>
                  <a:pt x="10773" y="13581"/>
                  <a:pt x="2306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5B3CA16-9A68-4A11-BFC8-BFEAA6BE14D2}"/>
              </a:ext>
            </a:extLst>
          </p:cNvPr>
          <p:cNvSpPr/>
          <p:nvPr/>
        </p:nvSpPr>
        <p:spPr>
          <a:xfrm>
            <a:off x="7487807" y="6154736"/>
            <a:ext cx="75283" cy="134998"/>
          </a:xfrm>
          <a:custGeom>
            <a:avLst/>
            <a:gdLst>
              <a:gd name="connsiteX0" fmla="*/ 431 w 75283"/>
              <a:gd name="connsiteY0" fmla="*/ 2 h 134998"/>
              <a:gd name="connsiteX1" fmla="*/ 70281 w 75283"/>
              <a:gd name="connsiteY1" fmla="*/ 30164 h 134998"/>
              <a:gd name="connsiteX2" fmla="*/ 70281 w 75283"/>
              <a:gd name="connsiteY2" fmla="*/ 65089 h 134998"/>
              <a:gd name="connsiteX3" fmla="*/ 75043 w 75283"/>
              <a:gd name="connsiteY3" fmla="*/ 134939 h 134998"/>
              <a:gd name="connsiteX4" fmla="*/ 62343 w 75283"/>
              <a:gd name="connsiteY4" fmla="*/ 52389 h 134998"/>
              <a:gd name="connsiteX5" fmla="*/ 41706 w 75283"/>
              <a:gd name="connsiteY5" fmla="*/ 31752 h 134998"/>
              <a:gd name="connsiteX6" fmla="*/ 431 w 75283"/>
              <a:gd name="connsiteY6" fmla="*/ 2 h 1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" h="134998">
                <a:moveTo>
                  <a:pt x="431" y="2"/>
                </a:moveTo>
                <a:cubicBezTo>
                  <a:pt x="5193" y="-263"/>
                  <a:pt x="58639" y="19316"/>
                  <a:pt x="70281" y="30164"/>
                </a:cubicBezTo>
                <a:cubicBezTo>
                  <a:pt x="81923" y="41012"/>
                  <a:pt x="69487" y="47627"/>
                  <a:pt x="70281" y="65089"/>
                </a:cubicBezTo>
                <a:cubicBezTo>
                  <a:pt x="71075" y="82551"/>
                  <a:pt x="76366" y="137056"/>
                  <a:pt x="75043" y="134939"/>
                </a:cubicBezTo>
                <a:cubicBezTo>
                  <a:pt x="73720" y="132822"/>
                  <a:pt x="67899" y="69587"/>
                  <a:pt x="62343" y="52389"/>
                </a:cubicBezTo>
                <a:cubicBezTo>
                  <a:pt x="56787" y="35191"/>
                  <a:pt x="51760" y="38366"/>
                  <a:pt x="41706" y="31752"/>
                </a:cubicBezTo>
                <a:cubicBezTo>
                  <a:pt x="31652" y="25138"/>
                  <a:pt x="-4331" y="267"/>
                  <a:pt x="43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02FBE690-9B57-4D4C-81E1-53C7786E452B}"/>
              </a:ext>
            </a:extLst>
          </p:cNvPr>
          <p:cNvSpPr/>
          <p:nvPr/>
        </p:nvSpPr>
        <p:spPr>
          <a:xfrm>
            <a:off x="7492665" y="6162642"/>
            <a:ext cx="81320" cy="135867"/>
          </a:xfrm>
          <a:custGeom>
            <a:avLst/>
            <a:gdLst>
              <a:gd name="connsiteX0" fmla="*/ 335 w 81320"/>
              <a:gd name="connsiteY0" fmla="*/ 33 h 135867"/>
              <a:gd name="connsiteX1" fmla="*/ 9860 w 81320"/>
              <a:gd name="connsiteY1" fmla="*/ 66708 h 135867"/>
              <a:gd name="connsiteX2" fmla="*/ 35260 w 81320"/>
              <a:gd name="connsiteY2" fmla="*/ 80996 h 135867"/>
              <a:gd name="connsiteX3" fmla="*/ 38435 w 81320"/>
              <a:gd name="connsiteY3" fmla="*/ 133383 h 135867"/>
              <a:gd name="connsiteX4" fmla="*/ 81298 w 81320"/>
              <a:gd name="connsiteY4" fmla="*/ 125446 h 135867"/>
              <a:gd name="connsiteX5" fmla="*/ 32085 w 81320"/>
              <a:gd name="connsiteY5" fmla="*/ 107983 h 135867"/>
              <a:gd name="connsiteX6" fmla="*/ 5098 w 81320"/>
              <a:gd name="connsiteY6" fmla="*/ 76233 h 135867"/>
              <a:gd name="connsiteX7" fmla="*/ 335 w 81320"/>
              <a:gd name="connsiteY7" fmla="*/ 33 h 13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20" h="135867">
                <a:moveTo>
                  <a:pt x="335" y="33"/>
                </a:moveTo>
                <a:cubicBezTo>
                  <a:pt x="1129" y="-1555"/>
                  <a:pt x="4039" y="53214"/>
                  <a:pt x="9860" y="66708"/>
                </a:cubicBezTo>
                <a:cubicBezTo>
                  <a:pt x="15681" y="80202"/>
                  <a:pt x="30498" y="69884"/>
                  <a:pt x="35260" y="80996"/>
                </a:cubicBezTo>
                <a:cubicBezTo>
                  <a:pt x="40022" y="92108"/>
                  <a:pt x="30762" y="125975"/>
                  <a:pt x="38435" y="133383"/>
                </a:cubicBezTo>
                <a:cubicBezTo>
                  <a:pt x="46108" y="140791"/>
                  <a:pt x="82356" y="129679"/>
                  <a:pt x="81298" y="125446"/>
                </a:cubicBezTo>
                <a:cubicBezTo>
                  <a:pt x="80240" y="121213"/>
                  <a:pt x="44785" y="116185"/>
                  <a:pt x="32085" y="107983"/>
                </a:cubicBezTo>
                <a:cubicBezTo>
                  <a:pt x="19385" y="99781"/>
                  <a:pt x="10390" y="91579"/>
                  <a:pt x="5098" y="76233"/>
                </a:cubicBezTo>
                <a:cubicBezTo>
                  <a:pt x="-194" y="60887"/>
                  <a:pt x="-459" y="1621"/>
                  <a:pt x="33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D8F37E10-79C9-492E-BBD5-4172D1346FBF}"/>
              </a:ext>
            </a:extLst>
          </p:cNvPr>
          <p:cNvSpPr/>
          <p:nvPr/>
        </p:nvSpPr>
        <p:spPr>
          <a:xfrm>
            <a:off x="7495705" y="6183901"/>
            <a:ext cx="63090" cy="78789"/>
          </a:xfrm>
          <a:custGeom>
            <a:avLst/>
            <a:gdLst>
              <a:gd name="connsiteX0" fmla="*/ 470 w 63090"/>
              <a:gd name="connsiteY0" fmla="*/ 999 h 78789"/>
              <a:gd name="connsiteX1" fmla="*/ 62383 w 63090"/>
              <a:gd name="connsiteY1" fmla="*/ 37512 h 78789"/>
              <a:gd name="connsiteX2" fmla="*/ 33808 w 63090"/>
              <a:gd name="connsiteY2" fmla="*/ 78787 h 78789"/>
              <a:gd name="connsiteX3" fmla="*/ 470 w 63090"/>
              <a:gd name="connsiteY3" fmla="*/ 999 h 7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0" h="78789">
                <a:moveTo>
                  <a:pt x="470" y="999"/>
                </a:moveTo>
                <a:cubicBezTo>
                  <a:pt x="5232" y="-5880"/>
                  <a:pt x="56827" y="24547"/>
                  <a:pt x="62383" y="37512"/>
                </a:cubicBezTo>
                <a:cubicBezTo>
                  <a:pt x="67939" y="50477"/>
                  <a:pt x="39100" y="78258"/>
                  <a:pt x="33808" y="78787"/>
                </a:cubicBezTo>
                <a:cubicBezTo>
                  <a:pt x="28516" y="79316"/>
                  <a:pt x="-4292" y="7878"/>
                  <a:pt x="470" y="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D674BCB3-E8A2-455A-A03C-136ECA660526}"/>
              </a:ext>
            </a:extLst>
          </p:cNvPr>
          <p:cNvSpPr/>
          <p:nvPr/>
        </p:nvSpPr>
        <p:spPr>
          <a:xfrm>
            <a:off x="7559633" y="6275501"/>
            <a:ext cx="271012" cy="426794"/>
          </a:xfrm>
          <a:custGeom>
            <a:avLst/>
            <a:gdLst>
              <a:gd name="connsiteX0" fmla="*/ 6392 w 271012"/>
              <a:gd name="connsiteY0" fmla="*/ 15762 h 426794"/>
              <a:gd name="connsiteX1" fmla="*/ 201655 w 271012"/>
              <a:gd name="connsiteY1" fmla="*/ 309449 h 426794"/>
              <a:gd name="connsiteX2" fmla="*/ 269917 w 271012"/>
              <a:gd name="connsiteY2" fmla="*/ 425337 h 426794"/>
              <a:gd name="connsiteX3" fmla="*/ 230230 w 271012"/>
              <a:gd name="connsiteY3" fmla="*/ 353899 h 426794"/>
              <a:gd name="connsiteX4" fmla="*/ 65130 w 271012"/>
              <a:gd name="connsiteY4" fmla="*/ 74499 h 426794"/>
              <a:gd name="connsiteX5" fmla="*/ 6392 w 271012"/>
              <a:gd name="connsiteY5" fmla="*/ 15762 h 42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012" h="426794">
                <a:moveTo>
                  <a:pt x="6392" y="15762"/>
                </a:moveTo>
                <a:cubicBezTo>
                  <a:pt x="29146" y="54920"/>
                  <a:pt x="157734" y="241187"/>
                  <a:pt x="201655" y="309449"/>
                </a:cubicBezTo>
                <a:cubicBezTo>
                  <a:pt x="245576" y="377711"/>
                  <a:pt x="265155" y="417929"/>
                  <a:pt x="269917" y="425337"/>
                </a:cubicBezTo>
                <a:cubicBezTo>
                  <a:pt x="274680" y="432745"/>
                  <a:pt x="264361" y="412372"/>
                  <a:pt x="230230" y="353899"/>
                </a:cubicBezTo>
                <a:cubicBezTo>
                  <a:pt x="196099" y="295426"/>
                  <a:pt x="104288" y="133236"/>
                  <a:pt x="65130" y="74499"/>
                </a:cubicBezTo>
                <a:cubicBezTo>
                  <a:pt x="25972" y="15762"/>
                  <a:pt x="-16362" y="-23396"/>
                  <a:pt x="6392" y="15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6733E654-37AA-42A1-A3A3-651FDBD8D472}"/>
              </a:ext>
            </a:extLst>
          </p:cNvPr>
          <p:cNvSpPr/>
          <p:nvPr/>
        </p:nvSpPr>
        <p:spPr>
          <a:xfrm>
            <a:off x="7545475" y="6286595"/>
            <a:ext cx="326951" cy="471753"/>
          </a:xfrm>
          <a:custGeom>
            <a:avLst/>
            <a:gdLst>
              <a:gd name="connsiteX0" fmla="*/ 3088 w 326951"/>
              <a:gd name="connsiteY0" fmla="*/ 1493 h 471753"/>
              <a:gd name="connsiteX1" fmla="*/ 41188 w 326951"/>
              <a:gd name="connsiteY1" fmla="*/ 101505 h 471753"/>
              <a:gd name="connsiteX2" fmla="*/ 245975 w 326951"/>
              <a:gd name="connsiteY2" fmla="*/ 426943 h 471753"/>
              <a:gd name="connsiteX3" fmla="*/ 269788 w 326951"/>
              <a:gd name="connsiteY3" fmla="*/ 468218 h 471753"/>
              <a:gd name="connsiteX4" fmla="*/ 326938 w 326951"/>
              <a:gd name="connsiteY4" fmla="*/ 420593 h 471753"/>
              <a:gd name="connsiteX5" fmla="*/ 272963 w 326951"/>
              <a:gd name="connsiteY5" fmla="*/ 436468 h 471753"/>
              <a:gd name="connsiteX6" fmla="*/ 88813 w 326951"/>
              <a:gd name="connsiteY6" fmla="*/ 160243 h 471753"/>
              <a:gd name="connsiteX7" fmla="*/ 3088 w 326951"/>
              <a:gd name="connsiteY7" fmla="*/ 1493 h 4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951" h="471753">
                <a:moveTo>
                  <a:pt x="3088" y="1493"/>
                </a:moveTo>
                <a:cubicBezTo>
                  <a:pt x="-4849" y="-8297"/>
                  <a:pt x="707" y="30597"/>
                  <a:pt x="41188" y="101505"/>
                </a:cubicBezTo>
                <a:cubicBezTo>
                  <a:pt x="81669" y="172413"/>
                  <a:pt x="207875" y="365824"/>
                  <a:pt x="245975" y="426943"/>
                </a:cubicBezTo>
                <a:cubicBezTo>
                  <a:pt x="284075" y="488062"/>
                  <a:pt x="256294" y="469276"/>
                  <a:pt x="269788" y="468218"/>
                </a:cubicBezTo>
                <a:cubicBezTo>
                  <a:pt x="283282" y="467160"/>
                  <a:pt x="326409" y="425885"/>
                  <a:pt x="326938" y="420593"/>
                </a:cubicBezTo>
                <a:cubicBezTo>
                  <a:pt x="327467" y="415301"/>
                  <a:pt x="312651" y="479860"/>
                  <a:pt x="272963" y="436468"/>
                </a:cubicBezTo>
                <a:cubicBezTo>
                  <a:pt x="233276" y="393076"/>
                  <a:pt x="131940" y="234326"/>
                  <a:pt x="88813" y="160243"/>
                </a:cubicBezTo>
                <a:cubicBezTo>
                  <a:pt x="45686" y="86160"/>
                  <a:pt x="11025" y="11283"/>
                  <a:pt x="3088" y="1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B1DE52DE-838A-4769-A358-8BFD050D2687}"/>
              </a:ext>
            </a:extLst>
          </p:cNvPr>
          <p:cNvSpPr/>
          <p:nvPr/>
        </p:nvSpPr>
        <p:spPr>
          <a:xfrm>
            <a:off x="7804106" y="6227461"/>
            <a:ext cx="208588" cy="781685"/>
          </a:xfrm>
          <a:custGeom>
            <a:avLst/>
            <a:gdLst>
              <a:gd name="connsiteX0" fmla="*/ 44 w 208588"/>
              <a:gd name="connsiteY0" fmla="*/ 302 h 781685"/>
              <a:gd name="connsiteX1" fmla="*/ 69894 w 208588"/>
              <a:gd name="connsiteY1" fmla="*/ 362252 h 781685"/>
              <a:gd name="connsiteX2" fmla="*/ 93707 w 208588"/>
              <a:gd name="connsiteY2" fmla="*/ 532114 h 781685"/>
              <a:gd name="connsiteX3" fmla="*/ 96882 w 208588"/>
              <a:gd name="connsiteY3" fmla="*/ 570214 h 781685"/>
              <a:gd name="connsiteX4" fmla="*/ 144507 w 208588"/>
              <a:gd name="connsiteY4" fmla="*/ 659114 h 781685"/>
              <a:gd name="connsiteX5" fmla="*/ 208007 w 208588"/>
              <a:gd name="connsiteY5" fmla="*/ 781352 h 781685"/>
              <a:gd name="connsiteX6" fmla="*/ 104819 w 208588"/>
              <a:gd name="connsiteY6" fmla="*/ 619427 h 781685"/>
              <a:gd name="connsiteX7" fmla="*/ 81007 w 208588"/>
              <a:gd name="connsiteY7" fmla="*/ 427339 h 781685"/>
              <a:gd name="connsiteX8" fmla="*/ 44 w 208588"/>
              <a:gd name="connsiteY8" fmla="*/ 302 h 78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88" h="781685">
                <a:moveTo>
                  <a:pt x="44" y="302"/>
                </a:moveTo>
                <a:cubicBezTo>
                  <a:pt x="-1808" y="-10546"/>
                  <a:pt x="54284" y="273617"/>
                  <a:pt x="69894" y="362252"/>
                </a:cubicBezTo>
                <a:cubicBezTo>
                  <a:pt x="85505" y="450887"/>
                  <a:pt x="89209" y="497454"/>
                  <a:pt x="93707" y="532114"/>
                </a:cubicBezTo>
                <a:cubicBezTo>
                  <a:pt x="98205" y="566774"/>
                  <a:pt x="88415" y="549047"/>
                  <a:pt x="96882" y="570214"/>
                </a:cubicBezTo>
                <a:cubicBezTo>
                  <a:pt x="105349" y="591381"/>
                  <a:pt x="144507" y="659114"/>
                  <a:pt x="144507" y="659114"/>
                </a:cubicBezTo>
                <a:cubicBezTo>
                  <a:pt x="163028" y="694304"/>
                  <a:pt x="214622" y="787966"/>
                  <a:pt x="208007" y="781352"/>
                </a:cubicBezTo>
                <a:cubicBezTo>
                  <a:pt x="201392" y="774738"/>
                  <a:pt x="125986" y="678429"/>
                  <a:pt x="104819" y="619427"/>
                </a:cubicBezTo>
                <a:cubicBezTo>
                  <a:pt x="83652" y="560425"/>
                  <a:pt x="97676" y="530262"/>
                  <a:pt x="81007" y="427339"/>
                </a:cubicBezTo>
                <a:cubicBezTo>
                  <a:pt x="64338" y="324416"/>
                  <a:pt x="1896" y="11150"/>
                  <a:pt x="4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89C617BA-52C0-4690-9CD7-A400D586973E}"/>
              </a:ext>
            </a:extLst>
          </p:cNvPr>
          <p:cNvSpPr/>
          <p:nvPr/>
        </p:nvSpPr>
        <p:spPr>
          <a:xfrm>
            <a:off x="7879972" y="6330505"/>
            <a:ext cx="191712" cy="680095"/>
          </a:xfrm>
          <a:custGeom>
            <a:avLst/>
            <a:gdLst>
              <a:gd name="connsiteX0" fmla="*/ 378 w 191712"/>
              <a:gd name="connsiteY0" fmla="*/ 445 h 680095"/>
              <a:gd name="connsiteX1" fmla="*/ 89278 w 191712"/>
              <a:gd name="connsiteY1" fmla="*/ 386208 h 680095"/>
              <a:gd name="connsiteX2" fmla="*/ 90866 w 191712"/>
              <a:gd name="connsiteY2" fmla="*/ 454470 h 680095"/>
              <a:gd name="connsiteX3" fmla="*/ 186116 w 191712"/>
              <a:gd name="connsiteY3" fmla="*/ 621158 h 680095"/>
              <a:gd name="connsiteX4" fmla="*/ 179766 w 191712"/>
              <a:gd name="connsiteY4" fmla="*/ 679895 h 680095"/>
              <a:gd name="connsiteX5" fmla="*/ 173416 w 191712"/>
              <a:gd name="connsiteY5" fmla="*/ 605283 h 680095"/>
              <a:gd name="connsiteX6" fmla="*/ 62291 w 191712"/>
              <a:gd name="connsiteY6" fmla="*/ 314770 h 680095"/>
              <a:gd name="connsiteX7" fmla="*/ 378 w 191712"/>
              <a:gd name="connsiteY7" fmla="*/ 445 h 68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12" h="680095">
                <a:moveTo>
                  <a:pt x="378" y="445"/>
                </a:moveTo>
                <a:cubicBezTo>
                  <a:pt x="4876" y="12351"/>
                  <a:pt x="74197" y="310537"/>
                  <a:pt x="89278" y="386208"/>
                </a:cubicBezTo>
                <a:cubicBezTo>
                  <a:pt x="104359" y="461879"/>
                  <a:pt x="74726" y="415312"/>
                  <a:pt x="90866" y="454470"/>
                </a:cubicBezTo>
                <a:cubicBezTo>
                  <a:pt x="107006" y="493628"/>
                  <a:pt x="171299" y="583587"/>
                  <a:pt x="186116" y="621158"/>
                </a:cubicBezTo>
                <a:cubicBezTo>
                  <a:pt x="200933" y="658729"/>
                  <a:pt x="181883" y="682541"/>
                  <a:pt x="179766" y="679895"/>
                </a:cubicBezTo>
                <a:cubicBezTo>
                  <a:pt x="177649" y="677249"/>
                  <a:pt x="192995" y="666137"/>
                  <a:pt x="173416" y="605283"/>
                </a:cubicBezTo>
                <a:cubicBezTo>
                  <a:pt x="153837" y="544429"/>
                  <a:pt x="92189" y="411343"/>
                  <a:pt x="62291" y="314770"/>
                </a:cubicBezTo>
                <a:cubicBezTo>
                  <a:pt x="32393" y="218197"/>
                  <a:pt x="-4120" y="-11461"/>
                  <a:pt x="378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281C8C50-E6C0-46CD-9271-257C6E597EE5}"/>
              </a:ext>
            </a:extLst>
          </p:cNvPr>
          <p:cNvSpPr/>
          <p:nvPr/>
        </p:nvSpPr>
        <p:spPr>
          <a:xfrm>
            <a:off x="7908658" y="6786253"/>
            <a:ext cx="124899" cy="222873"/>
          </a:xfrm>
          <a:custGeom>
            <a:avLst/>
            <a:gdLst>
              <a:gd name="connsiteX0" fmla="*/ 267 w 124899"/>
              <a:gd name="connsiteY0" fmla="*/ 310 h 222873"/>
              <a:gd name="connsiteX1" fmla="*/ 87580 w 124899"/>
              <a:gd name="connsiteY1" fmla="*/ 95560 h 222873"/>
              <a:gd name="connsiteX2" fmla="*/ 106630 w 124899"/>
              <a:gd name="connsiteY2" fmla="*/ 222560 h 222873"/>
              <a:gd name="connsiteX3" fmla="*/ 119330 w 124899"/>
              <a:gd name="connsiteY3" fmla="*/ 127310 h 222873"/>
              <a:gd name="connsiteX4" fmla="*/ 267 w 124899"/>
              <a:gd name="connsiteY4" fmla="*/ 310 h 22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99" h="222873">
                <a:moveTo>
                  <a:pt x="267" y="310"/>
                </a:moveTo>
                <a:cubicBezTo>
                  <a:pt x="-5025" y="-4982"/>
                  <a:pt x="69853" y="58518"/>
                  <a:pt x="87580" y="95560"/>
                </a:cubicBezTo>
                <a:cubicBezTo>
                  <a:pt x="105307" y="132602"/>
                  <a:pt x="101338" y="217268"/>
                  <a:pt x="106630" y="222560"/>
                </a:cubicBezTo>
                <a:cubicBezTo>
                  <a:pt x="111922" y="227852"/>
                  <a:pt x="135470" y="164881"/>
                  <a:pt x="119330" y="127310"/>
                </a:cubicBezTo>
                <a:cubicBezTo>
                  <a:pt x="103190" y="89739"/>
                  <a:pt x="5559" y="5602"/>
                  <a:pt x="267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742396B-A82D-46CB-B4EF-3AD8D6FECFFD}"/>
              </a:ext>
            </a:extLst>
          </p:cNvPr>
          <p:cNvSpPr/>
          <p:nvPr/>
        </p:nvSpPr>
        <p:spPr>
          <a:xfrm>
            <a:off x="5714770" y="6238844"/>
            <a:ext cx="81441" cy="291300"/>
          </a:xfrm>
          <a:custGeom>
            <a:avLst/>
            <a:gdLst>
              <a:gd name="connsiteX0" fmla="*/ 76430 w 81441"/>
              <a:gd name="connsiteY0" fmla="*/ 1619 h 291300"/>
              <a:gd name="connsiteX1" fmla="*/ 79605 w 81441"/>
              <a:gd name="connsiteY1" fmla="*/ 241331 h 291300"/>
              <a:gd name="connsiteX2" fmla="*/ 66905 w 81441"/>
              <a:gd name="connsiteY2" fmla="*/ 287369 h 291300"/>
              <a:gd name="connsiteX3" fmla="*/ 230 w 81441"/>
              <a:gd name="connsiteY3" fmla="*/ 287369 h 291300"/>
              <a:gd name="connsiteX4" fmla="*/ 46268 w 81441"/>
              <a:gd name="connsiteY4" fmla="*/ 274669 h 291300"/>
              <a:gd name="connsiteX5" fmla="*/ 81193 w 81441"/>
              <a:gd name="connsiteY5" fmla="*/ 225456 h 291300"/>
              <a:gd name="connsiteX6" fmla="*/ 62143 w 81441"/>
              <a:gd name="connsiteY6" fmla="*/ 139731 h 291300"/>
              <a:gd name="connsiteX7" fmla="*/ 76430 w 81441"/>
              <a:gd name="connsiteY7" fmla="*/ 1619 h 2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41" h="291300">
                <a:moveTo>
                  <a:pt x="76430" y="1619"/>
                </a:moveTo>
                <a:cubicBezTo>
                  <a:pt x="79340" y="18552"/>
                  <a:pt x="81192" y="193706"/>
                  <a:pt x="79605" y="241331"/>
                </a:cubicBezTo>
                <a:cubicBezTo>
                  <a:pt x="78018" y="288956"/>
                  <a:pt x="80134" y="279696"/>
                  <a:pt x="66905" y="287369"/>
                </a:cubicBezTo>
                <a:cubicBezTo>
                  <a:pt x="53676" y="295042"/>
                  <a:pt x="3669" y="289486"/>
                  <a:pt x="230" y="287369"/>
                </a:cubicBezTo>
                <a:cubicBezTo>
                  <a:pt x="-3210" y="285252"/>
                  <a:pt x="32774" y="284988"/>
                  <a:pt x="46268" y="274669"/>
                </a:cubicBezTo>
                <a:cubicBezTo>
                  <a:pt x="59762" y="264350"/>
                  <a:pt x="78547" y="247946"/>
                  <a:pt x="81193" y="225456"/>
                </a:cubicBezTo>
                <a:cubicBezTo>
                  <a:pt x="83839" y="202966"/>
                  <a:pt x="64524" y="174127"/>
                  <a:pt x="62143" y="139731"/>
                </a:cubicBezTo>
                <a:cubicBezTo>
                  <a:pt x="59762" y="105335"/>
                  <a:pt x="73520" y="-15314"/>
                  <a:pt x="76430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1432D34D-19D8-40D6-B4A4-78061BEFEF00}"/>
              </a:ext>
            </a:extLst>
          </p:cNvPr>
          <p:cNvSpPr/>
          <p:nvPr/>
        </p:nvSpPr>
        <p:spPr>
          <a:xfrm>
            <a:off x="5713496" y="6228090"/>
            <a:ext cx="94052" cy="308209"/>
          </a:xfrm>
          <a:custGeom>
            <a:avLst/>
            <a:gdLst>
              <a:gd name="connsiteX0" fmla="*/ 17379 w 94052"/>
              <a:gd name="connsiteY0" fmla="*/ 4435 h 308209"/>
              <a:gd name="connsiteX1" fmla="*/ 36429 w 94052"/>
              <a:gd name="connsiteY1" fmla="*/ 74285 h 308209"/>
              <a:gd name="connsiteX2" fmla="*/ 15792 w 94052"/>
              <a:gd name="connsiteY2" fmla="*/ 228273 h 308209"/>
              <a:gd name="connsiteX3" fmla="*/ 3092 w 94052"/>
              <a:gd name="connsiteY3" fmla="*/ 306060 h 308209"/>
              <a:gd name="connsiteX4" fmla="*/ 76117 w 94052"/>
              <a:gd name="connsiteY4" fmla="*/ 282248 h 308209"/>
              <a:gd name="connsiteX5" fmla="*/ 90404 w 94052"/>
              <a:gd name="connsiteY5" fmla="*/ 237798 h 308209"/>
              <a:gd name="connsiteX6" fmla="*/ 22142 w 94052"/>
              <a:gd name="connsiteY6" fmla="*/ 226685 h 308209"/>
              <a:gd name="connsiteX7" fmla="*/ 65004 w 94052"/>
              <a:gd name="connsiteY7" fmla="*/ 236210 h 308209"/>
              <a:gd name="connsiteX8" fmla="*/ 42779 w 94052"/>
              <a:gd name="connsiteY8" fmla="*/ 194935 h 308209"/>
              <a:gd name="connsiteX9" fmla="*/ 17379 w 94052"/>
              <a:gd name="connsiteY9" fmla="*/ 4435 h 30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52" h="308209">
                <a:moveTo>
                  <a:pt x="17379" y="4435"/>
                </a:moveTo>
                <a:cubicBezTo>
                  <a:pt x="16321" y="-15673"/>
                  <a:pt x="36693" y="36979"/>
                  <a:pt x="36429" y="74285"/>
                </a:cubicBezTo>
                <a:cubicBezTo>
                  <a:pt x="36165" y="111591"/>
                  <a:pt x="21348" y="189644"/>
                  <a:pt x="15792" y="228273"/>
                </a:cubicBezTo>
                <a:cubicBezTo>
                  <a:pt x="10236" y="266902"/>
                  <a:pt x="-6962" y="297064"/>
                  <a:pt x="3092" y="306060"/>
                </a:cubicBezTo>
                <a:cubicBezTo>
                  <a:pt x="13146" y="315056"/>
                  <a:pt x="61565" y="293625"/>
                  <a:pt x="76117" y="282248"/>
                </a:cubicBezTo>
                <a:cubicBezTo>
                  <a:pt x="90669" y="270871"/>
                  <a:pt x="99400" y="247059"/>
                  <a:pt x="90404" y="237798"/>
                </a:cubicBezTo>
                <a:cubicBezTo>
                  <a:pt x="81408" y="228538"/>
                  <a:pt x="26375" y="226950"/>
                  <a:pt x="22142" y="226685"/>
                </a:cubicBezTo>
                <a:cubicBezTo>
                  <a:pt x="17909" y="226420"/>
                  <a:pt x="61565" y="241502"/>
                  <a:pt x="65004" y="236210"/>
                </a:cubicBezTo>
                <a:cubicBezTo>
                  <a:pt x="68443" y="230918"/>
                  <a:pt x="45689" y="229331"/>
                  <a:pt x="42779" y="194935"/>
                </a:cubicBezTo>
                <a:cubicBezTo>
                  <a:pt x="39869" y="160539"/>
                  <a:pt x="18437" y="24543"/>
                  <a:pt x="17379" y="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AE4AAD4B-EE41-4308-9421-B1143C8505E2}"/>
              </a:ext>
            </a:extLst>
          </p:cNvPr>
          <p:cNvSpPr/>
          <p:nvPr/>
        </p:nvSpPr>
        <p:spPr>
          <a:xfrm>
            <a:off x="5699722" y="6180790"/>
            <a:ext cx="102990" cy="102884"/>
          </a:xfrm>
          <a:custGeom>
            <a:avLst/>
            <a:gdLst>
              <a:gd name="connsiteX0" fmla="*/ 101003 w 102990"/>
              <a:gd name="connsiteY0" fmla="*/ 83485 h 102884"/>
              <a:gd name="connsiteX1" fmla="*/ 85128 w 102990"/>
              <a:gd name="connsiteY1" fmla="*/ 2523 h 102884"/>
              <a:gd name="connsiteX2" fmla="*/ 991 w 102990"/>
              <a:gd name="connsiteY2" fmla="*/ 27923 h 102884"/>
              <a:gd name="connsiteX3" fmla="*/ 39091 w 102990"/>
              <a:gd name="connsiteY3" fmla="*/ 102535 h 102884"/>
              <a:gd name="connsiteX4" fmla="*/ 40678 w 102990"/>
              <a:gd name="connsiteY4" fmla="*/ 54910 h 102884"/>
              <a:gd name="connsiteX5" fmla="*/ 54966 w 102990"/>
              <a:gd name="connsiteY5" fmla="*/ 31098 h 102884"/>
              <a:gd name="connsiteX6" fmla="*/ 101003 w 102990"/>
              <a:gd name="connsiteY6" fmla="*/ 83485 h 10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90" h="102884">
                <a:moveTo>
                  <a:pt x="101003" y="83485"/>
                </a:moveTo>
                <a:cubicBezTo>
                  <a:pt x="106030" y="78722"/>
                  <a:pt x="101797" y="11783"/>
                  <a:pt x="85128" y="2523"/>
                </a:cubicBezTo>
                <a:cubicBezTo>
                  <a:pt x="68459" y="-6737"/>
                  <a:pt x="8664" y="11254"/>
                  <a:pt x="991" y="27923"/>
                </a:cubicBezTo>
                <a:cubicBezTo>
                  <a:pt x="-6682" y="44592"/>
                  <a:pt x="32477" y="98037"/>
                  <a:pt x="39091" y="102535"/>
                </a:cubicBezTo>
                <a:cubicBezTo>
                  <a:pt x="45705" y="107033"/>
                  <a:pt x="38032" y="66816"/>
                  <a:pt x="40678" y="54910"/>
                </a:cubicBezTo>
                <a:cubicBezTo>
                  <a:pt x="43324" y="43004"/>
                  <a:pt x="46499" y="29246"/>
                  <a:pt x="54966" y="31098"/>
                </a:cubicBezTo>
                <a:cubicBezTo>
                  <a:pt x="63433" y="32950"/>
                  <a:pt x="95976" y="88248"/>
                  <a:pt x="101003" y="8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5AF7A4F1-900F-4837-A29B-9883A9FCD215}"/>
              </a:ext>
            </a:extLst>
          </p:cNvPr>
          <p:cNvSpPr/>
          <p:nvPr/>
        </p:nvSpPr>
        <p:spPr>
          <a:xfrm>
            <a:off x="6413422" y="6702559"/>
            <a:ext cx="402373" cy="291142"/>
          </a:xfrm>
          <a:custGeom>
            <a:avLst/>
            <a:gdLst>
              <a:gd name="connsiteX0" fmla="*/ 2195 w 402373"/>
              <a:gd name="connsiteY0" fmla="*/ 3041 h 291142"/>
              <a:gd name="connsiteX1" fmla="*/ 376845 w 402373"/>
              <a:gd name="connsiteY1" fmla="*/ 271858 h 291142"/>
              <a:gd name="connsiteX2" fmla="*/ 353561 w 402373"/>
              <a:gd name="connsiteY2" fmla="*/ 254924 h 291142"/>
              <a:gd name="connsiteX3" fmla="*/ 228678 w 402373"/>
              <a:gd name="connsiteY3" fmla="*/ 136391 h 291142"/>
              <a:gd name="connsiteX4" fmla="*/ 2195 w 402373"/>
              <a:gd name="connsiteY4" fmla="*/ 3041 h 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73" h="291142">
                <a:moveTo>
                  <a:pt x="2195" y="3041"/>
                </a:moveTo>
                <a:cubicBezTo>
                  <a:pt x="26890" y="25619"/>
                  <a:pt x="318284" y="229878"/>
                  <a:pt x="376845" y="271858"/>
                </a:cubicBezTo>
                <a:cubicBezTo>
                  <a:pt x="435406" y="313838"/>
                  <a:pt x="378256" y="277502"/>
                  <a:pt x="353561" y="254924"/>
                </a:cubicBezTo>
                <a:cubicBezTo>
                  <a:pt x="328866" y="232346"/>
                  <a:pt x="289356" y="183310"/>
                  <a:pt x="228678" y="136391"/>
                </a:cubicBezTo>
                <a:cubicBezTo>
                  <a:pt x="168000" y="89472"/>
                  <a:pt x="-22500" y="-19537"/>
                  <a:pt x="2195" y="3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AF7B0FCE-A485-43AD-94D1-BF5C75EE9DD5}"/>
              </a:ext>
            </a:extLst>
          </p:cNvPr>
          <p:cNvSpPr/>
          <p:nvPr/>
        </p:nvSpPr>
        <p:spPr>
          <a:xfrm>
            <a:off x="6421946" y="6773333"/>
            <a:ext cx="382010" cy="292814"/>
          </a:xfrm>
          <a:custGeom>
            <a:avLst/>
            <a:gdLst>
              <a:gd name="connsiteX0" fmla="*/ 21 w 382010"/>
              <a:gd name="connsiteY0" fmla="*/ 0 h 292814"/>
              <a:gd name="connsiteX1" fmla="*/ 351387 w 382010"/>
              <a:gd name="connsiteY1" fmla="*/ 251884 h 292814"/>
              <a:gd name="connsiteX2" fmla="*/ 361971 w 382010"/>
              <a:gd name="connsiteY2" fmla="*/ 292100 h 292814"/>
              <a:gd name="connsiteX3" fmla="*/ 334454 w 382010"/>
              <a:gd name="connsiteY3" fmla="*/ 249767 h 292814"/>
              <a:gd name="connsiteX4" fmla="*/ 21 w 382010"/>
              <a:gd name="connsiteY4" fmla="*/ 0 h 29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10" h="292814">
                <a:moveTo>
                  <a:pt x="21" y="0"/>
                </a:moveTo>
                <a:cubicBezTo>
                  <a:pt x="2843" y="353"/>
                  <a:pt x="291062" y="203201"/>
                  <a:pt x="351387" y="251884"/>
                </a:cubicBezTo>
                <a:cubicBezTo>
                  <a:pt x="411712" y="300567"/>
                  <a:pt x="364793" y="292453"/>
                  <a:pt x="361971" y="292100"/>
                </a:cubicBezTo>
                <a:cubicBezTo>
                  <a:pt x="359149" y="291747"/>
                  <a:pt x="393721" y="301978"/>
                  <a:pt x="334454" y="249767"/>
                </a:cubicBezTo>
                <a:cubicBezTo>
                  <a:pt x="275187" y="197556"/>
                  <a:pt x="-2801" y="-353"/>
                  <a:pt x="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74B3AE0-8BF8-4DA0-AD17-61B32FE27576}"/>
              </a:ext>
            </a:extLst>
          </p:cNvPr>
          <p:cNvSpPr/>
          <p:nvPr/>
        </p:nvSpPr>
        <p:spPr>
          <a:xfrm>
            <a:off x="6796306" y="6454568"/>
            <a:ext cx="66658" cy="611335"/>
          </a:xfrm>
          <a:custGeom>
            <a:avLst/>
            <a:gdLst>
              <a:gd name="connsiteX0" fmla="*/ 61694 w 66658"/>
              <a:gd name="connsiteY0" fmla="*/ 5499 h 611335"/>
              <a:gd name="connsiteX1" fmla="*/ 61694 w 66658"/>
              <a:gd name="connsiteY1" fmla="*/ 521965 h 611335"/>
              <a:gd name="connsiteX2" fmla="*/ 311 w 66658"/>
              <a:gd name="connsiteY2" fmla="*/ 606632 h 611335"/>
              <a:gd name="connsiteX3" fmla="*/ 38411 w 66658"/>
              <a:gd name="connsiteY3" fmla="*/ 564299 h 611335"/>
              <a:gd name="connsiteX4" fmla="*/ 51111 w 66658"/>
              <a:gd name="connsiteY4" fmla="*/ 267965 h 611335"/>
              <a:gd name="connsiteX5" fmla="*/ 61694 w 66658"/>
              <a:gd name="connsiteY5" fmla="*/ 5499 h 6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8" h="611335">
                <a:moveTo>
                  <a:pt x="61694" y="5499"/>
                </a:moveTo>
                <a:cubicBezTo>
                  <a:pt x="63458" y="47832"/>
                  <a:pt x="71924" y="421776"/>
                  <a:pt x="61694" y="521965"/>
                </a:cubicBezTo>
                <a:cubicBezTo>
                  <a:pt x="51464" y="622154"/>
                  <a:pt x="4191" y="599576"/>
                  <a:pt x="311" y="606632"/>
                </a:cubicBezTo>
                <a:cubicBezTo>
                  <a:pt x="-3569" y="613688"/>
                  <a:pt x="29944" y="620743"/>
                  <a:pt x="38411" y="564299"/>
                </a:cubicBezTo>
                <a:cubicBezTo>
                  <a:pt x="46878" y="507855"/>
                  <a:pt x="50053" y="359687"/>
                  <a:pt x="51111" y="267965"/>
                </a:cubicBezTo>
                <a:cubicBezTo>
                  <a:pt x="52169" y="176243"/>
                  <a:pt x="59930" y="-36834"/>
                  <a:pt x="61694" y="5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5C5359B-DFBF-48E8-9CC1-F767D92CA591}"/>
              </a:ext>
            </a:extLst>
          </p:cNvPr>
          <p:cNvSpPr/>
          <p:nvPr/>
        </p:nvSpPr>
        <p:spPr>
          <a:xfrm>
            <a:off x="6769534" y="6458949"/>
            <a:ext cx="55014" cy="610385"/>
          </a:xfrm>
          <a:custGeom>
            <a:avLst/>
            <a:gdLst>
              <a:gd name="connsiteX0" fmla="*/ 50366 w 55014"/>
              <a:gd name="connsiteY0" fmla="*/ 5351 h 610385"/>
              <a:gd name="connsiteX1" fmla="*/ 1683 w 55014"/>
              <a:gd name="connsiteY1" fmla="*/ 187384 h 610385"/>
              <a:gd name="connsiteX2" fmla="*/ 12266 w 55014"/>
              <a:gd name="connsiteY2" fmla="*/ 595901 h 610385"/>
              <a:gd name="connsiteX3" fmla="*/ 22849 w 55014"/>
              <a:gd name="connsiteY3" fmla="*/ 507001 h 610385"/>
              <a:gd name="connsiteX4" fmla="*/ 33433 w 55014"/>
              <a:gd name="connsiteY4" fmla="*/ 392701 h 610385"/>
              <a:gd name="connsiteX5" fmla="*/ 48249 w 55014"/>
              <a:gd name="connsiteY5" fmla="*/ 81551 h 610385"/>
              <a:gd name="connsiteX6" fmla="*/ 50366 w 55014"/>
              <a:gd name="connsiteY6" fmla="*/ 5351 h 6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14" h="610385">
                <a:moveTo>
                  <a:pt x="50366" y="5351"/>
                </a:moveTo>
                <a:cubicBezTo>
                  <a:pt x="42605" y="22990"/>
                  <a:pt x="8033" y="88959"/>
                  <a:pt x="1683" y="187384"/>
                </a:cubicBezTo>
                <a:cubicBezTo>
                  <a:pt x="-4667" y="285809"/>
                  <a:pt x="8738" y="542632"/>
                  <a:pt x="12266" y="595901"/>
                </a:cubicBezTo>
                <a:cubicBezTo>
                  <a:pt x="15794" y="649170"/>
                  <a:pt x="19321" y="540868"/>
                  <a:pt x="22849" y="507001"/>
                </a:cubicBezTo>
                <a:cubicBezTo>
                  <a:pt x="26377" y="473134"/>
                  <a:pt x="29200" y="463609"/>
                  <a:pt x="33433" y="392701"/>
                </a:cubicBezTo>
                <a:cubicBezTo>
                  <a:pt x="37666" y="321793"/>
                  <a:pt x="41194" y="149284"/>
                  <a:pt x="48249" y="81551"/>
                </a:cubicBezTo>
                <a:cubicBezTo>
                  <a:pt x="55304" y="13818"/>
                  <a:pt x="58127" y="-12288"/>
                  <a:pt x="50366" y="5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A335D87-6C98-4F6F-8A31-C3FE54AB96B0}"/>
              </a:ext>
            </a:extLst>
          </p:cNvPr>
          <p:cNvSpPr/>
          <p:nvPr/>
        </p:nvSpPr>
        <p:spPr>
          <a:xfrm>
            <a:off x="6851484" y="6472260"/>
            <a:ext cx="244994" cy="905338"/>
          </a:xfrm>
          <a:custGeom>
            <a:avLst/>
            <a:gdLst>
              <a:gd name="connsiteX0" fmla="*/ 6516 w 244994"/>
              <a:gd name="connsiteY0" fmla="*/ 6857 h 905338"/>
              <a:gd name="connsiteX1" fmla="*/ 228766 w 244994"/>
              <a:gd name="connsiteY1" fmla="*/ 417490 h 905338"/>
              <a:gd name="connsiteX2" fmla="*/ 226649 w 244994"/>
              <a:gd name="connsiteY2" fmla="*/ 614340 h 905338"/>
              <a:gd name="connsiteX3" fmla="*/ 216066 w 244994"/>
              <a:gd name="connsiteY3" fmla="*/ 900090 h 905338"/>
              <a:gd name="connsiteX4" fmla="*/ 205483 w 244994"/>
              <a:gd name="connsiteY4" fmla="*/ 775207 h 905338"/>
              <a:gd name="connsiteX5" fmla="*/ 203366 w 244994"/>
              <a:gd name="connsiteY5" fmla="*/ 476757 h 905338"/>
              <a:gd name="connsiteX6" fmla="*/ 72133 w 244994"/>
              <a:gd name="connsiteY6" fmla="*/ 182540 h 905338"/>
              <a:gd name="connsiteX7" fmla="*/ 6516 w 244994"/>
              <a:gd name="connsiteY7" fmla="*/ 6857 h 9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4" h="905338">
                <a:moveTo>
                  <a:pt x="6516" y="6857"/>
                </a:moveTo>
                <a:cubicBezTo>
                  <a:pt x="32621" y="46015"/>
                  <a:pt x="192077" y="316243"/>
                  <a:pt x="228766" y="417490"/>
                </a:cubicBezTo>
                <a:cubicBezTo>
                  <a:pt x="265455" y="518737"/>
                  <a:pt x="228766" y="533907"/>
                  <a:pt x="226649" y="614340"/>
                </a:cubicBezTo>
                <a:cubicBezTo>
                  <a:pt x="224532" y="694773"/>
                  <a:pt x="219594" y="873279"/>
                  <a:pt x="216066" y="900090"/>
                </a:cubicBezTo>
                <a:cubicBezTo>
                  <a:pt x="212538" y="926901"/>
                  <a:pt x="207600" y="845762"/>
                  <a:pt x="205483" y="775207"/>
                </a:cubicBezTo>
                <a:cubicBezTo>
                  <a:pt x="203366" y="704652"/>
                  <a:pt x="225591" y="575535"/>
                  <a:pt x="203366" y="476757"/>
                </a:cubicBezTo>
                <a:cubicBezTo>
                  <a:pt x="181141" y="377979"/>
                  <a:pt x="105294" y="259446"/>
                  <a:pt x="72133" y="182540"/>
                </a:cubicBezTo>
                <a:cubicBezTo>
                  <a:pt x="38972" y="105634"/>
                  <a:pt x="-19589" y="-32301"/>
                  <a:pt x="6516" y="6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5C78F8D8-F951-410E-9F42-8C3071472FDF}"/>
              </a:ext>
            </a:extLst>
          </p:cNvPr>
          <p:cNvSpPr/>
          <p:nvPr/>
        </p:nvSpPr>
        <p:spPr>
          <a:xfrm>
            <a:off x="6833955" y="7033249"/>
            <a:ext cx="231748" cy="320077"/>
          </a:xfrm>
          <a:custGeom>
            <a:avLst/>
            <a:gdLst>
              <a:gd name="connsiteX0" fmla="*/ 762 w 231748"/>
              <a:gd name="connsiteY0" fmla="*/ 2551 h 320077"/>
              <a:gd name="connsiteX1" fmla="*/ 178562 w 231748"/>
              <a:gd name="connsiteY1" fmla="*/ 237501 h 320077"/>
              <a:gd name="connsiteX2" fmla="*/ 231478 w 231748"/>
              <a:gd name="connsiteY2" fmla="*/ 320051 h 320077"/>
              <a:gd name="connsiteX3" fmla="*/ 195495 w 231748"/>
              <a:gd name="connsiteY3" fmla="*/ 231151 h 320077"/>
              <a:gd name="connsiteX4" fmla="*/ 117178 w 231748"/>
              <a:gd name="connsiteY4" fmla="*/ 121084 h 320077"/>
              <a:gd name="connsiteX5" fmla="*/ 762 w 231748"/>
              <a:gd name="connsiteY5" fmla="*/ 2551 h 3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48" h="320077">
                <a:moveTo>
                  <a:pt x="762" y="2551"/>
                </a:moveTo>
                <a:cubicBezTo>
                  <a:pt x="10993" y="21954"/>
                  <a:pt x="140109" y="184584"/>
                  <a:pt x="178562" y="237501"/>
                </a:cubicBezTo>
                <a:cubicBezTo>
                  <a:pt x="217015" y="290418"/>
                  <a:pt x="228656" y="321109"/>
                  <a:pt x="231478" y="320051"/>
                </a:cubicBezTo>
                <a:cubicBezTo>
                  <a:pt x="234300" y="318993"/>
                  <a:pt x="214545" y="264312"/>
                  <a:pt x="195495" y="231151"/>
                </a:cubicBezTo>
                <a:cubicBezTo>
                  <a:pt x="176445" y="197990"/>
                  <a:pt x="148223" y="162712"/>
                  <a:pt x="117178" y="121084"/>
                </a:cubicBezTo>
                <a:cubicBezTo>
                  <a:pt x="86134" y="79456"/>
                  <a:pt x="-9469" y="-16852"/>
                  <a:pt x="762" y="2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15B9CE56-A30A-4207-A104-223DC4EE99D7}"/>
              </a:ext>
            </a:extLst>
          </p:cNvPr>
          <p:cNvSpPr/>
          <p:nvPr/>
        </p:nvSpPr>
        <p:spPr>
          <a:xfrm>
            <a:off x="6784063" y="7059401"/>
            <a:ext cx="332054" cy="700554"/>
          </a:xfrm>
          <a:custGeom>
            <a:avLst/>
            <a:gdLst>
              <a:gd name="connsiteX0" fmla="*/ 1970 w 332054"/>
              <a:gd name="connsiteY0" fmla="*/ 1799 h 700554"/>
              <a:gd name="connsiteX1" fmla="*/ 203054 w 332054"/>
              <a:gd name="connsiteY1" fmla="*/ 304482 h 700554"/>
              <a:gd name="connsiteX2" fmla="*/ 306770 w 332054"/>
              <a:gd name="connsiteY2" fmla="*/ 499216 h 700554"/>
              <a:gd name="connsiteX3" fmla="*/ 327937 w 332054"/>
              <a:gd name="connsiteY3" fmla="*/ 700299 h 700554"/>
              <a:gd name="connsiteX4" fmla="*/ 308887 w 332054"/>
              <a:gd name="connsiteY4" fmla="*/ 533082 h 700554"/>
              <a:gd name="connsiteX5" fmla="*/ 112037 w 332054"/>
              <a:gd name="connsiteY5" fmla="*/ 196532 h 700554"/>
              <a:gd name="connsiteX6" fmla="*/ 1970 w 332054"/>
              <a:gd name="connsiteY6" fmla="*/ 1799 h 7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54" h="700554">
                <a:moveTo>
                  <a:pt x="1970" y="1799"/>
                </a:moveTo>
                <a:cubicBezTo>
                  <a:pt x="17140" y="19791"/>
                  <a:pt x="152254" y="221579"/>
                  <a:pt x="203054" y="304482"/>
                </a:cubicBezTo>
                <a:cubicBezTo>
                  <a:pt x="253854" y="387385"/>
                  <a:pt x="285956" y="433247"/>
                  <a:pt x="306770" y="499216"/>
                </a:cubicBezTo>
                <a:cubicBezTo>
                  <a:pt x="327584" y="565186"/>
                  <a:pt x="327584" y="694655"/>
                  <a:pt x="327937" y="700299"/>
                </a:cubicBezTo>
                <a:cubicBezTo>
                  <a:pt x="328290" y="705943"/>
                  <a:pt x="344870" y="617043"/>
                  <a:pt x="308887" y="533082"/>
                </a:cubicBezTo>
                <a:cubicBezTo>
                  <a:pt x="272904" y="449121"/>
                  <a:pt x="161426" y="288607"/>
                  <a:pt x="112037" y="196532"/>
                </a:cubicBezTo>
                <a:cubicBezTo>
                  <a:pt x="62648" y="104457"/>
                  <a:pt x="-13200" y="-16193"/>
                  <a:pt x="1970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DE4B5B91-B9CB-4EC6-AEC6-72B43AA24513}"/>
              </a:ext>
            </a:extLst>
          </p:cNvPr>
          <p:cNvSpPr/>
          <p:nvPr/>
        </p:nvSpPr>
        <p:spPr>
          <a:xfrm>
            <a:off x="7110684" y="6988291"/>
            <a:ext cx="560380" cy="568384"/>
          </a:xfrm>
          <a:custGeom>
            <a:avLst/>
            <a:gdLst>
              <a:gd name="connsiteX0" fmla="*/ 560116 w 560380"/>
              <a:gd name="connsiteY0" fmla="*/ 942 h 568384"/>
              <a:gd name="connsiteX1" fmla="*/ 217216 w 560380"/>
              <a:gd name="connsiteY1" fmla="*/ 309976 h 568384"/>
              <a:gd name="connsiteX2" fmla="*/ 79633 w 560380"/>
              <a:gd name="connsiteY2" fmla="*/ 398876 h 568384"/>
              <a:gd name="connsiteX3" fmla="*/ 16133 w 560380"/>
              <a:gd name="connsiteY3" fmla="*/ 458142 h 568384"/>
              <a:gd name="connsiteX4" fmla="*/ 7666 w 560380"/>
              <a:gd name="connsiteY4" fmla="*/ 568209 h 568384"/>
              <a:gd name="connsiteX5" fmla="*/ 24599 w 560380"/>
              <a:gd name="connsiteY5" fmla="*/ 430626 h 568384"/>
              <a:gd name="connsiteX6" fmla="*/ 270133 w 560380"/>
              <a:gd name="connsiteY6" fmla="*/ 221076 h 568384"/>
              <a:gd name="connsiteX7" fmla="*/ 560116 w 560380"/>
              <a:gd name="connsiteY7" fmla="*/ 942 h 56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80" h="568384">
                <a:moveTo>
                  <a:pt x="560116" y="942"/>
                </a:moveTo>
                <a:cubicBezTo>
                  <a:pt x="551297" y="15759"/>
                  <a:pt x="297296" y="243654"/>
                  <a:pt x="217216" y="309976"/>
                </a:cubicBezTo>
                <a:cubicBezTo>
                  <a:pt x="137136" y="376298"/>
                  <a:pt x="113147" y="374182"/>
                  <a:pt x="79633" y="398876"/>
                </a:cubicBezTo>
                <a:cubicBezTo>
                  <a:pt x="46119" y="423570"/>
                  <a:pt x="28127" y="429920"/>
                  <a:pt x="16133" y="458142"/>
                </a:cubicBezTo>
                <a:cubicBezTo>
                  <a:pt x="4139" y="486364"/>
                  <a:pt x="6255" y="572795"/>
                  <a:pt x="7666" y="568209"/>
                </a:cubicBezTo>
                <a:cubicBezTo>
                  <a:pt x="9077" y="563623"/>
                  <a:pt x="-19146" y="488482"/>
                  <a:pt x="24599" y="430626"/>
                </a:cubicBezTo>
                <a:cubicBezTo>
                  <a:pt x="68343" y="372771"/>
                  <a:pt x="270133" y="221076"/>
                  <a:pt x="270133" y="221076"/>
                </a:cubicBezTo>
                <a:cubicBezTo>
                  <a:pt x="355152" y="149815"/>
                  <a:pt x="568935" y="-13875"/>
                  <a:pt x="560116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BEA2B279-B298-4F8B-836F-0FDD97C86565}"/>
              </a:ext>
            </a:extLst>
          </p:cNvPr>
          <p:cNvSpPr/>
          <p:nvPr/>
        </p:nvSpPr>
        <p:spPr>
          <a:xfrm>
            <a:off x="7441645" y="7008508"/>
            <a:ext cx="295066" cy="235001"/>
          </a:xfrm>
          <a:custGeom>
            <a:avLst/>
            <a:gdLst>
              <a:gd name="connsiteX0" fmla="*/ 292655 w 295066"/>
              <a:gd name="connsiteY0" fmla="*/ 8242 h 235001"/>
              <a:gd name="connsiteX1" fmla="*/ 241855 w 295066"/>
              <a:gd name="connsiteY1" fmla="*/ 27292 h 235001"/>
              <a:gd name="connsiteX2" fmla="*/ 55588 w 295066"/>
              <a:gd name="connsiteY2" fmla="*/ 198742 h 235001"/>
              <a:gd name="connsiteX3" fmla="*/ 6905 w 295066"/>
              <a:gd name="connsiteY3" fmla="*/ 228375 h 235001"/>
              <a:gd name="connsiteX4" fmla="*/ 182588 w 295066"/>
              <a:gd name="connsiteY4" fmla="*/ 107725 h 235001"/>
              <a:gd name="connsiteX5" fmla="*/ 292655 w 295066"/>
              <a:gd name="connsiteY5" fmla="*/ 8242 h 2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066" h="235001">
                <a:moveTo>
                  <a:pt x="292655" y="8242"/>
                </a:moveTo>
                <a:cubicBezTo>
                  <a:pt x="302533" y="-5163"/>
                  <a:pt x="281366" y="-4458"/>
                  <a:pt x="241855" y="27292"/>
                </a:cubicBezTo>
                <a:cubicBezTo>
                  <a:pt x="202344" y="59042"/>
                  <a:pt x="94746" y="165228"/>
                  <a:pt x="55588" y="198742"/>
                </a:cubicBezTo>
                <a:cubicBezTo>
                  <a:pt x="16430" y="232256"/>
                  <a:pt x="-14262" y="243545"/>
                  <a:pt x="6905" y="228375"/>
                </a:cubicBezTo>
                <a:cubicBezTo>
                  <a:pt x="28072" y="213205"/>
                  <a:pt x="136021" y="140533"/>
                  <a:pt x="182588" y="107725"/>
                </a:cubicBezTo>
                <a:cubicBezTo>
                  <a:pt x="229155" y="74917"/>
                  <a:pt x="282777" y="21647"/>
                  <a:pt x="292655" y="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D83E7913-C3E9-413B-9E67-46E135E83F14}"/>
              </a:ext>
            </a:extLst>
          </p:cNvPr>
          <p:cNvSpPr/>
          <p:nvPr/>
        </p:nvSpPr>
        <p:spPr>
          <a:xfrm>
            <a:off x="7144145" y="7116233"/>
            <a:ext cx="611322" cy="616800"/>
          </a:xfrm>
          <a:custGeom>
            <a:avLst/>
            <a:gdLst>
              <a:gd name="connsiteX0" fmla="*/ 611322 w 611322"/>
              <a:gd name="connsiteY0" fmla="*/ 0 h 616800"/>
              <a:gd name="connsiteX1" fmla="*/ 164705 w 611322"/>
              <a:gd name="connsiteY1" fmla="*/ 302684 h 616800"/>
              <a:gd name="connsiteX2" fmla="*/ 69455 w 611322"/>
              <a:gd name="connsiteY2" fmla="*/ 364067 h 616800"/>
              <a:gd name="connsiteX3" fmla="*/ 20772 w 611322"/>
              <a:gd name="connsiteY3" fmla="*/ 412750 h 616800"/>
              <a:gd name="connsiteX4" fmla="*/ 16538 w 611322"/>
              <a:gd name="connsiteY4" fmla="*/ 615950 h 616800"/>
              <a:gd name="connsiteX5" fmla="*/ 1722 w 611322"/>
              <a:gd name="connsiteY5" fmla="*/ 480484 h 616800"/>
              <a:gd name="connsiteX6" fmla="*/ 29238 w 611322"/>
              <a:gd name="connsiteY6" fmla="*/ 359834 h 616800"/>
              <a:gd name="connsiteX7" fmla="*/ 257838 w 611322"/>
              <a:gd name="connsiteY7" fmla="*/ 207434 h 616800"/>
              <a:gd name="connsiteX8" fmla="*/ 611322 w 611322"/>
              <a:gd name="connsiteY8" fmla="*/ 0 h 6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322" h="616800">
                <a:moveTo>
                  <a:pt x="611322" y="0"/>
                </a:moveTo>
                <a:lnTo>
                  <a:pt x="164705" y="302684"/>
                </a:lnTo>
                <a:cubicBezTo>
                  <a:pt x="74394" y="363362"/>
                  <a:pt x="93444" y="345723"/>
                  <a:pt x="69455" y="364067"/>
                </a:cubicBezTo>
                <a:cubicBezTo>
                  <a:pt x="45466" y="382411"/>
                  <a:pt x="29591" y="370770"/>
                  <a:pt x="20772" y="412750"/>
                </a:cubicBezTo>
                <a:cubicBezTo>
                  <a:pt x="11952" y="454731"/>
                  <a:pt x="19713" y="604661"/>
                  <a:pt x="16538" y="615950"/>
                </a:cubicBezTo>
                <a:cubicBezTo>
                  <a:pt x="13363" y="627239"/>
                  <a:pt x="-395" y="523170"/>
                  <a:pt x="1722" y="480484"/>
                </a:cubicBezTo>
                <a:cubicBezTo>
                  <a:pt x="3839" y="437798"/>
                  <a:pt x="-13448" y="405342"/>
                  <a:pt x="29238" y="359834"/>
                </a:cubicBezTo>
                <a:cubicBezTo>
                  <a:pt x="71924" y="314326"/>
                  <a:pt x="257838" y="207434"/>
                  <a:pt x="257838" y="207434"/>
                </a:cubicBezTo>
                <a:lnTo>
                  <a:pt x="61132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88154F0D-BF2F-410D-A3AB-9563AF791EF2}"/>
              </a:ext>
            </a:extLst>
          </p:cNvPr>
          <p:cNvSpPr/>
          <p:nvPr/>
        </p:nvSpPr>
        <p:spPr>
          <a:xfrm>
            <a:off x="7734990" y="6992564"/>
            <a:ext cx="144790" cy="285674"/>
          </a:xfrm>
          <a:custGeom>
            <a:avLst/>
            <a:gdLst>
              <a:gd name="connsiteX0" fmla="*/ 1427 w 144790"/>
              <a:gd name="connsiteY0" fmla="*/ 903 h 285674"/>
              <a:gd name="connsiteX1" fmla="*/ 143243 w 144790"/>
              <a:gd name="connsiteY1" fmla="*/ 278186 h 285674"/>
              <a:gd name="connsiteX2" fmla="*/ 73393 w 144790"/>
              <a:gd name="connsiteY2" fmla="*/ 191403 h 285674"/>
              <a:gd name="connsiteX3" fmla="*/ 1427 w 144790"/>
              <a:gd name="connsiteY3" fmla="*/ 903 h 28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90" h="285674">
                <a:moveTo>
                  <a:pt x="1427" y="903"/>
                </a:moveTo>
                <a:cubicBezTo>
                  <a:pt x="13069" y="15367"/>
                  <a:pt x="131249" y="246436"/>
                  <a:pt x="143243" y="278186"/>
                </a:cubicBezTo>
                <a:cubicBezTo>
                  <a:pt x="155237" y="309936"/>
                  <a:pt x="94207" y="233031"/>
                  <a:pt x="73393" y="191403"/>
                </a:cubicBezTo>
                <a:cubicBezTo>
                  <a:pt x="52579" y="149775"/>
                  <a:pt x="-10215" y="-13561"/>
                  <a:pt x="1427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E6A3AEA4-3AF2-458B-BAF9-C4486998096B}"/>
              </a:ext>
            </a:extLst>
          </p:cNvPr>
          <p:cNvSpPr/>
          <p:nvPr/>
        </p:nvSpPr>
        <p:spPr>
          <a:xfrm>
            <a:off x="7156087" y="7232537"/>
            <a:ext cx="705235" cy="560472"/>
          </a:xfrm>
          <a:custGeom>
            <a:avLst/>
            <a:gdLst>
              <a:gd name="connsiteX0" fmla="*/ 705213 w 705235"/>
              <a:gd name="connsiteY0" fmla="*/ 113 h 560472"/>
              <a:gd name="connsiteX1" fmla="*/ 554930 w 705235"/>
              <a:gd name="connsiteY1" fmla="*/ 150396 h 560472"/>
              <a:gd name="connsiteX2" fmla="*/ 419463 w 705235"/>
              <a:gd name="connsiteY2" fmla="*/ 237180 h 560472"/>
              <a:gd name="connsiteX3" fmla="*/ 273413 w 705235"/>
              <a:gd name="connsiteY3" fmla="*/ 355713 h 560472"/>
              <a:gd name="connsiteX4" fmla="*/ 363 w 705235"/>
              <a:gd name="connsiteY4" fmla="*/ 558913 h 560472"/>
              <a:gd name="connsiteX5" fmla="*/ 220496 w 705235"/>
              <a:gd name="connsiteY5" fmla="*/ 440380 h 560472"/>
              <a:gd name="connsiteX6" fmla="*/ 451213 w 705235"/>
              <a:gd name="connsiteY6" fmla="*/ 273163 h 560472"/>
              <a:gd name="connsiteX7" fmla="*/ 544346 w 705235"/>
              <a:gd name="connsiteY7" fmla="*/ 175796 h 560472"/>
              <a:gd name="connsiteX8" fmla="*/ 705213 w 705235"/>
              <a:gd name="connsiteY8" fmla="*/ 113 h 5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235" h="560472">
                <a:moveTo>
                  <a:pt x="705213" y="113"/>
                </a:moveTo>
                <a:cubicBezTo>
                  <a:pt x="706977" y="-4120"/>
                  <a:pt x="602555" y="110885"/>
                  <a:pt x="554930" y="150396"/>
                </a:cubicBezTo>
                <a:cubicBezTo>
                  <a:pt x="507305" y="189907"/>
                  <a:pt x="466382" y="202961"/>
                  <a:pt x="419463" y="237180"/>
                </a:cubicBezTo>
                <a:cubicBezTo>
                  <a:pt x="372544" y="271399"/>
                  <a:pt x="343263" y="302091"/>
                  <a:pt x="273413" y="355713"/>
                </a:cubicBezTo>
                <a:cubicBezTo>
                  <a:pt x="203563" y="409335"/>
                  <a:pt x="9183" y="544802"/>
                  <a:pt x="363" y="558913"/>
                </a:cubicBezTo>
                <a:cubicBezTo>
                  <a:pt x="-8457" y="573024"/>
                  <a:pt x="145354" y="488005"/>
                  <a:pt x="220496" y="440380"/>
                </a:cubicBezTo>
                <a:cubicBezTo>
                  <a:pt x="295638" y="392755"/>
                  <a:pt x="397238" y="317260"/>
                  <a:pt x="451213" y="273163"/>
                </a:cubicBezTo>
                <a:cubicBezTo>
                  <a:pt x="505188" y="229066"/>
                  <a:pt x="506951" y="218482"/>
                  <a:pt x="544346" y="175796"/>
                </a:cubicBezTo>
                <a:cubicBezTo>
                  <a:pt x="581741" y="133110"/>
                  <a:pt x="703449" y="4346"/>
                  <a:pt x="70521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83D5CC1A-BAA0-485C-970E-4E9503543ECC}"/>
              </a:ext>
            </a:extLst>
          </p:cNvPr>
          <p:cNvSpPr/>
          <p:nvPr/>
        </p:nvSpPr>
        <p:spPr>
          <a:xfrm>
            <a:off x="7627180" y="7310258"/>
            <a:ext cx="283341" cy="189282"/>
          </a:xfrm>
          <a:custGeom>
            <a:avLst/>
            <a:gdLst>
              <a:gd name="connsiteX0" fmla="*/ 282803 w 283341"/>
              <a:gd name="connsiteY0" fmla="*/ 2825 h 189282"/>
              <a:gd name="connsiteX1" fmla="*/ 3403 w 283341"/>
              <a:gd name="connsiteY1" fmla="*/ 180625 h 189282"/>
              <a:gd name="connsiteX2" fmla="*/ 130403 w 283341"/>
              <a:gd name="connsiteY2" fmla="*/ 161575 h 189282"/>
              <a:gd name="connsiteX3" fmla="*/ 172737 w 283341"/>
              <a:gd name="connsiteY3" fmla="*/ 161575 h 189282"/>
              <a:gd name="connsiteX4" fmla="*/ 41503 w 283341"/>
              <a:gd name="connsiteY4" fmla="*/ 159459 h 189282"/>
              <a:gd name="connsiteX5" fmla="*/ 73253 w 283341"/>
              <a:gd name="connsiteY5" fmla="*/ 76909 h 189282"/>
              <a:gd name="connsiteX6" fmla="*/ 282803 w 283341"/>
              <a:gd name="connsiteY6" fmla="*/ 2825 h 18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41" h="189282">
                <a:moveTo>
                  <a:pt x="282803" y="2825"/>
                </a:moveTo>
                <a:cubicBezTo>
                  <a:pt x="271161" y="20111"/>
                  <a:pt x="28803" y="154167"/>
                  <a:pt x="3403" y="180625"/>
                </a:cubicBezTo>
                <a:cubicBezTo>
                  <a:pt x="-21997" y="207083"/>
                  <a:pt x="102181" y="164750"/>
                  <a:pt x="130403" y="161575"/>
                </a:cubicBezTo>
                <a:cubicBezTo>
                  <a:pt x="158625" y="158400"/>
                  <a:pt x="172737" y="161575"/>
                  <a:pt x="172737" y="161575"/>
                </a:cubicBezTo>
                <a:cubicBezTo>
                  <a:pt x="157920" y="161222"/>
                  <a:pt x="58084" y="173570"/>
                  <a:pt x="41503" y="159459"/>
                </a:cubicBezTo>
                <a:cubicBezTo>
                  <a:pt x="24922" y="145348"/>
                  <a:pt x="32683" y="101604"/>
                  <a:pt x="73253" y="76909"/>
                </a:cubicBezTo>
                <a:cubicBezTo>
                  <a:pt x="113822" y="52215"/>
                  <a:pt x="294445" y="-14461"/>
                  <a:pt x="282803" y="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EA18A076-4681-4913-B4CE-29D77E61A161}"/>
              </a:ext>
            </a:extLst>
          </p:cNvPr>
          <p:cNvSpPr/>
          <p:nvPr/>
        </p:nvSpPr>
        <p:spPr>
          <a:xfrm>
            <a:off x="7238488" y="6269559"/>
            <a:ext cx="334238" cy="200081"/>
          </a:xfrm>
          <a:custGeom>
            <a:avLst/>
            <a:gdLst>
              <a:gd name="connsiteX0" fmla="*/ 512 w 334238"/>
              <a:gd name="connsiteY0" fmla="*/ 8 h 200081"/>
              <a:gd name="connsiteX1" fmla="*/ 286262 w 334238"/>
              <a:gd name="connsiteY1" fmla="*/ 63508 h 200081"/>
              <a:gd name="connsiteX2" fmla="*/ 332829 w 334238"/>
              <a:gd name="connsiteY2" fmla="*/ 93141 h 200081"/>
              <a:gd name="connsiteX3" fmla="*/ 273562 w 334238"/>
              <a:gd name="connsiteY3" fmla="*/ 143941 h 200081"/>
              <a:gd name="connsiteX4" fmla="*/ 246045 w 334238"/>
              <a:gd name="connsiteY4" fmla="*/ 198974 h 200081"/>
              <a:gd name="connsiteX5" fmla="*/ 298962 w 334238"/>
              <a:gd name="connsiteY5" fmla="*/ 91024 h 200081"/>
              <a:gd name="connsiteX6" fmla="*/ 218529 w 334238"/>
              <a:gd name="connsiteY6" fmla="*/ 59274 h 200081"/>
              <a:gd name="connsiteX7" fmla="*/ 512 w 334238"/>
              <a:gd name="connsiteY7" fmla="*/ 8 h 20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38" h="200081">
                <a:moveTo>
                  <a:pt x="512" y="8"/>
                </a:moveTo>
                <a:cubicBezTo>
                  <a:pt x="11801" y="714"/>
                  <a:pt x="230876" y="47986"/>
                  <a:pt x="286262" y="63508"/>
                </a:cubicBezTo>
                <a:cubicBezTo>
                  <a:pt x="341648" y="79030"/>
                  <a:pt x="334946" y="79736"/>
                  <a:pt x="332829" y="93141"/>
                </a:cubicBezTo>
                <a:cubicBezTo>
                  <a:pt x="330712" y="106547"/>
                  <a:pt x="288026" y="126302"/>
                  <a:pt x="273562" y="143941"/>
                </a:cubicBezTo>
                <a:cubicBezTo>
                  <a:pt x="259098" y="161580"/>
                  <a:pt x="241812" y="207794"/>
                  <a:pt x="246045" y="198974"/>
                </a:cubicBezTo>
                <a:cubicBezTo>
                  <a:pt x="250278" y="190154"/>
                  <a:pt x="303548" y="114307"/>
                  <a:pt x="298962" y="91024"/>
                </a:cubicBezTo>
                <a:cubicBezTo>
                  <a:pt x="294376" y="67741"/>
                  <a:pt x="269329" y="74443"/>
                  <a:pt x="218529" y="59274"/>
                </a:cubicBezTo>
                <a:cubicBezTo>
                  <a:pt x="167729" y="44105"/>
                  <a:pt x="-10777" y="-698"/>
                  <a:pt x="51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BF947BFF-C585-4AD0-887E-378BC455B7C7}"/>
              </a:ext>
            </a:extLst>
          </p:cNvPr>
          <p:cNvSpPr/>
          <p:nvPr/>
        </p:nvSpPr>
        <p:spPr>
          <a:xfrm>
            <a:off x="7456248" y="6436482"/>
            <a:ext cx="284124" cy="507680"/>
          </a:xfrm>
          <a:custGeom>
            <a:avLst/>
            <a:gdLst>
              <a:gd name="connsiteX0" fmla="*/ 240 w 284124"/>
              <a:gd name="connsiteY0" fmla="*/ 2418 h 507680"/>
              <a:gd name="connsiteX1" fmla="*/ 82790 w 284124"/>
              <a:gd name="connsiteY1" fmla="*/ 105606 h 507680"/>
              <a:gd name="connsiteX2" fmla="*/ 271702 w 284124"/>
              <a:gd name="connsiteY2" fmla="*/ 486606 h 507680"/>
              <a:gd name="connsiteX3" fmla="*/ 260590 w 284124"/>
              <a:gd name="connsiteY3" fmla="*/ 443743 h 507680"/>
              <a:gd name="connsiteX4" fmla="*/ 216140 w 284124"/>
              <a:gd name="connsiteY4" fmla="*/ 319918 h 507680"/>
              <a:gd name="connsiteX5" fmla="*/ 62152 w 284124"/>
              <a:gd name="connsiteY5" fmla="*/ 56393 h 507680"/>
              <a:gd name="connsiteX6" fmla="*/ 240 w 284124"/>
              <a:gd name="connsiteY6" fmla="*/ 2418 h 50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24" h="507680">
                <a:moveTo>
                  <a:pt x="240" y="2418"/>
                </a:moveTo>
                <a:cubicBezTo>
                  <a:pt x="3680" y="10620"/>
                  <a:pt x="37546" y="24908"/>
                  <a:pt x="82790" y="105606"/>
                </a:cubicBezTo>
                <a:cubicBezTo>
                  <a:pt x="128034" y="186304"/>
                  <a:pt x="242069" y="430250"/>
                  <a:pt x="271702" y="486606"/>
                </a:cubicBezTo>
                <a:cubicBezTo>
                  <a:pt x="301335" y="542962"/>
                  <a:pt x="269850" y="471524"/>
                  <a:pt x="260590" y="443743"/>
                </a:cubicBezTo>
                <a:cubicBezTo>
                  <a:pt x="251330" y="415962"/>
                  <a:pt x="249213" y="384476"/>
                  <a:pt x="216140" y="319918"/>
                </a:cubicBezTo>
                <a:cubicBezTo>
                  <a:pt x="183067" y="255360"/>
                  <a:pt x="93373" y="107193"/>
                  <a:pt x="62152" y="56393"/>
                </a:cubicBezTo>
                <a:cubicBezTo>
                  <a:pt x="30931" y="5593"/>
                  <a:pt x="-3200" y="-5784"/>
                  <a:pt x="240" y="2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B62DE91F-4871-4B8E-A7B1-2B2ECA553968}"/>
              </a:ext>
            </a:extLst>
          </p:cNvPr>
          <p:cNvSpPr/>
          <p:nvPr/>
        </p:nvSpPr>
        <p:spPr>
          <a:xfrm>
            <a:off x="7619973" y="6733748"/>
            <a:ext cx="138290" cy="305870"/>
          </a:xfrm>
          <a:custGeom>
            <a:avLst/>
            <a:gdLst>
              <a:gd name="connsiteX0" fmla="*/ 27 w 138290"/>
              <a:gd name="connsiteY0" fmla="*/ 427 h 305870"/>
              <a:gd name="connsiteX1" fmla="*/ 14315 w 138290"/>
              <a:gd name="connsiteY1" fmla="*/ 116315 h 305870"/>
              <a:gd name="connsiteX2" fmla="*/ 46065 w 138290"/>
              <a:gd name="connsiteY2" fmla="*/ 203627 h 305870"/>
              <a:gd name="connsiteX3" fmla="*/ 60352 w 138290"/>
              <a:gd name="connsiteY3" fmla="*/ 303640 h 305870"/>
              <a:gd name="connsiteX4" fmla="*/ 101627 w 138290"/>
              <a:gd name="connsiteY4" fmla="*/ 271890 h 305870"/>
              <a:gd name="connsiteX5" fmla="*/ 122265 w 138290"/>
              <a:gd name="connsiteY5" fmla="*/ 257602 h 305870"/>
              <a:gd name="connsiteX6" fmla="*/ 138140 w 138290"/>
              <a:gd name="connsiteY6" fmla="*/ 198865 h 305870"/>
              <a:gd name="connsiteX7" fmla="*/ 112740 w 138290"/>
              <a:gd name="connsiteY7" fmla="*/ 248077 h 305870"/>
              <a:gd name="connsiteX8" fmla="*/ 74640 w 138290"/>
              <a:gd name="connsiteY8" fmla="*/ 216327 h 305870"/>
              <a:gd name="connsiteX9" fmla="*/ 17490 w 138290"/>
              <a:gd name="connsiteY9" fmla="*/ 81390 h 305870"/>
              <a:gd name="connsiteX10" fmla="*/ 27 w 138290"/>
              <a:gd name="connsiteY10" fmla="*/ 427 h 30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290" h="305870">
                <a:moveTo>
                  <a:pt x="27" y="427"/>
                </a:moveTo>
                <a:cubicBezTo>
                  <a:pt x="-502" y="6248"/>
                  <a:pt x="6642" y="82448"/>
                  <a:pt x="14315" y="116315"/>
                </a:cubicBezTo>
                <a:cubicBezTo>
                  <a:pt x="21988" y="150182"/>
                  <a:pt x="38392" y="172406"/>
                  <a:pt x="46065" y="203627"/>
                </a:cubicBezTo>
                <a:cubicBezTo>
                  <a:pt x="53738" y="234848"/>
                  <a:pt x="51092" y="292263"/>
                  <a:pt x="60352" y="303640"/>
                </a:cubicBezTo>
                <a:cubicBezTo>
                  <a:pt x="69612" y="315017"/>
                  <a:pt x="91308" y="279563"/>
                  <a:pt x="101627" y="271890"/>
                </a:cubicBezTo>
                <a:cubicBezTo>
                  <a:pt x="111946" y="264217"/>
                  <a:pt x="116180" y="269773"/>
                  <a:pt x="122265" y="257602"/>
                </a:cubicBezTo>
                <a:cubicBezTo>
                  <a:pt x="128351" y="245431"/>
                  <a:pt x="139727" y="200452"/>
                  <a:pt x="138140" y="198865"/>
                </a:cubicBezTo>
                <a:cubicBezTo>
                  <a:pt x="136553" y="197278"/>
                  <a:pt x="123323" y="245167"/>
                  <a:pt x="112740" y="248077"/>
                </a:cubicBezTo>
                <a:cubicBezTo>
                  <a:pt x="102157" y="250987"/>
                  <a:pt x="90515" y="244108"/>
                  <a:pt x="74640" y="216327"/>
                </a:cubicBezTo>
                <a:cubicBezTo>
                  <a:pt x="58765" y="188546"/>
                  <a:pt x="29396" y="113140"/>
                  <a:pt x="17490" y="81390"/>
                </a:cubicBezTo>
                <a:cubicBezTo>
                  <a:pt x="5584" y="49640"/>
                  <a:pt x="556" y="-5394"/>
                  <a:pt x="27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FC4F03F9-8EAF-4032-BFCB-8CF3BAAA62F4}"/>
              </a:ext>
            </a:extLst>
          </p:cNvPr>
          <p:cNvSpPr/>
          <p:nvPr/>
        </p:nvSpPr>
        <p:spPr>
          <a:xfrm>
            <a:off x="7540679" y="6395269"/>
            <a:ext cx="390868" cy="531004"/>
          </a:xfrm>
          <a:custGeom>
            <a:avLst/>
            <a:gdLst>
              <a:gd name="connsiteX0" fmla="*/ 3121 w 390868"/>
              <a:gd name="connsiteY0" fmla="*/ 7119 h 531004"/>
              <a:gd name="connsiteX1" fmla="*/ 223784 w 390868"/>
              <a:gd name="connsiteY1" fmla="*/ 354781 h 531004"/>
              <a:gd name="connsiteX2" fmla="*/ 246009 w 390868"/>
              <a:gd name="connsiteY2" fmla="*/ 410344 h 531004"/>
              <a:gd name="connsiteX3" fmla="*/ 285696 w 390868"/>
              <a:gd name="connsiteY3" fmla="*/ 392881 h 531004"/>
              <a:gd name="connsiteX4" fmla="*/ 311096 w 390868"/>
              <a:gd name="connsiteY4" fmla="*/ 383356 h 531004"/>
              <a:gd name="connsiteX5" fmla="*/ 390471 w 390868"/>
              <a:gd name="connsiteY5" fmla="*/ 530994 h 531004"/>
              <a:gd name="connsiteX6" fmla="*/ 338084 w 390868"/>
              <a:gd name="connsiteY6" fmla="*/ 375419 h 531004"/>
              <a:gd name="connsiteX7" fmla="*/ 257121 w 390868"/>
              <a:gd name="connsiteY7" fmla="*/ 372244 h 531004"/>
              <a:gd name="connsiteX8" fmla="*/ 104721 w 390868"/>
              <a:gd name="connsiteY8" fmla="*/ 140469 h 531004"/>
              <a:gd name="connsiteX9" fmla="*/ 3121 w 390868"/>
              <a:gd name="connsiteY9" fmla="*/ 7119 h 5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68" h="531004">
                <a:moveTo>
                  <a:pt x="3121" y="7119"/>
                </a:moveTo>
                <a:cubicBezTo>
                  <a:pt x="22965" y="42838"/>
                  <a:pt x="183303" y="287577"/>
                  <a:pt x="223784" y="354781"/>
                </a:cubicBezTo>
                <a:cubicBezTo>
                  <a:pt x="264265" y="421985"/>
                  <a:pt x="235690" y="403994"/>
                  <a:pt x="246009" y="410344"/>
                </a:cubicBezTo>
                <a:cubicBezTo>
                  <a:pt x="256328" y="416694"/>
                  <a:pt x="285696" y="392881"/>
                  <a:pt x="285696" y="392881"/>
                </a:cubicBezTo>
                <a:cubicBezTo>
                  <a:pt x="296544" y="388383"/>
                  <a:pt x="293633" y="360337"/>
                  <a:pt x="311096" y="383356"/>
                </a:cubicBezTo>
                <a:cubicBezTo>
                  <a:pt x="328559" y="406375"/>
                  <a:pt x="385973" y="532317"/>
                  <a:pt x="390471" y="530994"/>
                </a:cubicBezTo>
                <a:cubicBezTo>
                  <a:pt x="394969" y="529671"/>
                  <a:pt x="360309" y="401877"/>
                  <a:pt x="338084" y="375419"/>
                </a:cubicBezTo>
                <a:cubicBezTo>
                  <a:pt x="315859" y="348961"/>
                  <a:pt x="296015" y="411402"/>
                  <a:pt x="257121" y="372244"/>
                </a:cubicBezTo>
                <a:cubicBezTo>
                  <a:pt x="218227" y="333086"/>
                  <a:pt x="146525" y="202382"/>
                  <a:pt x="104721" y="140469"/>
                </a:cubicBezTo>
                <a:cubicBezTo>
                  <a:pt x="62917" y="78557"/>
                  <a:pt x="-16723" y="-28600"/>
                  <a:pt x="3121" y="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4BCE8C48-D5BB-4F6F-A3FB-E99A14B02C6B}"/>
              </a:ext>
            </a:extLst>
          </p:cNvPr>
          <p:cNvSpPr/>
          <p:nvPr/>
        </p:nvSpPr>
        <p:spPr>
          <a:xfrm>
            <a:off x="7501512" y="6438297"/>
            <a:ext cx="425834" cy="776392"/>
          </a:xfrm>
          <a:custGeom>
            <a:avLst/>
            <a:gdLst>
              <a:gd name="connsiteX0" fmla="*/ 1013 w 425834"/>
              <a:gd name="connsiteY0" fmla="*/ 2191 h 776392"/>
              <a:gd name="connsiteX1" fmla="*/ 135951 w 425834"/>
              <a:gd name="connsiteY1" fmla="*/ 127603 h 776392"/>
              <a:gd name="connsiteX2" fmla="*/ 253426 w 425834"/>
              <a:gd name="connsiteY2" fmla="*/ 346678 h 776392"/>
              <a:gd name="connsiteX3" fmla="*/ 416938 w 425834"/>
              <a:gd name="connsiteY3" fmla="*/ 764191 h 776392"/>
              <a:gd name="connsiteX4" fmla="*/ 383601 w 425834"/>
              <a:gd name="connsiteY4" fmla="*/ 626078 h 776392"/>
              <a:gd name="connsiteX5" fmla="*/ 210563 w 425834"/>
              <a:gd name="connsiteY5" fmla="*/ 229203 h 776392"/>
              <a:gd name="connsiteX6" fmla="*/ 1013 w 425834"/>
              <a:gd name="connsiteY6" fmla="*/ 2191 h 77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34" h="776392">
                <a:moveTo>
                  <a:pt x="1013" y="2191"/>
                </a:moveTo>
                <a:cubicBezTo>
                  <a:pt x="-11422" y="-14742"/>
                  <a:pt x="93882" y="70189"/>
                  <a:pt x="135951" y="127603"/>
                </a:cubicBezTo>
                <a:cubicBezTo>
                  <a:pt x="178020" y="185018"/>
                  <a:pt x="206595" y="240580"/>
                  <a:pt x="253426" y="346678"/>
                </a:cubicBezTo>
                <a:cubicBezTo>
                  <a:pt x="300257" y="452776"/>
                  <a:pt x="395242" y="717624"/>
                  <a:pt x="416938" y="764191"/>
                </a:cubicBezTo>
                <a:cubicBezTo>
                  <a:pt x="438634" y="810758"/>
                  <a:pt x="417997" y="715243"/>
                  <a:pt x="383601" y="626078"/>
                </a:cubicBezTo>
                <a:cubicBezTo>
                  <a:pt x="349205" y="536913"/>
                  <a:pt x="271946" y="331068"/>
                  <a:pt x="210563" y="229203"/>
                </a:cubicBezTo>
                <a:cubicBezTo>
                  <a:pt x="149180" y="127339"/>
                  <a:pt x="13448" y="19124"/>
                  <a:pt x="1013" y="2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6A763AFF-0D6C-4577-9FEC-2F1FEDACEAA1}"/>
              </a:ext>
            </a:extLst>
          </p:cNvPr>
          <p:cNvSpPr/>
          <p:nvPr/>
        </p:nvSpPr>
        <p:spPr>
          <a:xfrm>
            <a:off x="7520036" y="6487059"/>
            <a:ext cx="361051" cy="727503"/>
          </a:xfrm>
          <a:custGeom>
            <a:avLst/>
            <a:gdLst>
              <a:gd name="connsiteX0" fmla="*/ 1539 w 361051"/>
              <a:gd name="connsiteY0" fmla="*/ 2641 h 727503"/>
              <a:gd name="connsiteX1" fmla="*/ 187277 w 361051"/>
              <a:gd name="connsiteY1" fmla="*/ 293154 h 727503"/>
              <a:gd name="connsiteX2" fmla="*/ 358727 w 361051"/>
              <a:gd name="connsiteY2" fmla="*/ 721779 h 727503"/>
              <a:gd name="connsiteX3" fmla="*/ 274589 w 361051"/>
              <a:gd name="connsiteY3" fmla="*/ 515404 h 727503"/>
              <a:gd name="connsiteX4" fmla="*/ 107902 w 361051"/>
              <a:gd name="connsiteY4" fmla="*/ 169329 h 727503"/>
              <a:gd name="connsiteX5" fmla="*/ 1539 w 361051"/>
              <a:gd name="connsiteY5" fmla="*/ 2641 h 72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051" h="727503">
                <a:moveTo>
                  <a:pt x="1539" y="2641"/>
                </a:moveTo>
                <a:cubicBezTo>
                  <a:pt x="14768" y="23279"/>
                  <a:pt x="127746" y="173298"/>
                  <a:pt x="187277" y="293154"/>
                </a:cubicBezTo>
                <a:cubicBezTo>
                  <a:pt x="246808" y="413010"/>
                  <a:pt x="344175" y="684737"/>
                  <a:pt x="358727" y="721779"/>
                </a:cubicBezTo>
                <a:cubicBezTo>
                  <a:pt x="373279" y="758821"/>
                  <a:pt x="316393" y="607479"/>
                  <a:pt x="274589" y="515404"/>
                </a:cubicBezTo>
                <a:cubicBezTo>
                  <a:pt x="232785" y="423329"/>
                  <a:pt x="152352" y="252144"/>
                  <a:pt x="107902" y="169329"/>
                </a:cubicBezTo>
                <a:cubicBezTo>
                  <a:pt x="63452" y="86514"/>
                  <a:pt x="-11690" y="-17997"/>
                  <a:pt x="1539" y="2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F867503C-B90F-4999-ABD4-81109273BD76}"/>
              </a:ext>
            </a:extLst>
          </p:cNvPr>
          <p:cNvSpPr/>
          <p:nvPr/>
        </p:nvSpPr>
        <p:spPr>
          <a:xfrm>
            <a:off x="8010345" y="6998397"/>
            <a:ext cx="127554" cy="406397"/>
          </a:xfrm>
          <a:custGeom>
            <a:avLst/>
            <a:gdLst>
              <a:gd name="connsiteX0" fmla="*/ 12880 w 127554"/>
              <a:gd name="connsiteY0" fmla="*/ 2478 h 406397"/>
              <a:gd name="connsiteX1" fmla="*/ 38280 w 127554"/>
              <a:gd name="connsiteY1" fmla="*/ 177103 h 406397"/>
              <a:gd name="connsiteX2" fmla="*/ 127180 w 127554"/>
              <a:gd name="connsiteY2" fmla="*/ 405703 h 406397"/>
              <a:gd name="connsiteX3" fmla="*/ 180 w 127554"/>
              <a:gd name="connsiteY3" fmla="*/ 250128 h 406397"/>
              <a:gd name="connsiteX4" fmla="*/ 97018 w 127554"/>
              <a:gd name="connsiteY4" fmla="*/ 308866 h 406397"/>
              <a:gd name="connsiteX5" fmla="*/ 12880 w 127554"/>
              <a:gd name="connsiteY5" fmla="*/ 2478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54" h="406397">
                <a:moveTo>
                  <a:pt x="12880" y="2478"/>
                </a:moveTo>
                <a:cubicBezTo>
                  <a:pt x="3090" y="-19482"/>
                  <a:pt x="19230" y="109899"/>
                  <a:pt x="38280" y="177103"/>
                </a:cubicBezTo>
                <a:cubicBezTo>
                  <a:pt x="57330" y="244307"/>
                  <a:pt x="133530" y="393532"/>
                  <a:pt x="127180" y="405703"/>
                </a:cubicBezTo>
                <a:cubicBezTo>
                  <a:pt x="120830" y="417874"/>
                  <a:pt x="5207" y="266267"/>
                  <a:pt x="180" y="250128"/>
                </a:cubicBezTo>
                <a:cubicBezTo>
                  <a:pt x="-4847" y="233989"/>
                  <a:pt x="97018" y="349612"/>
                  <a:pt x="97018" y="308866"/>
                </a:cubicBezTo>
                <a:cubicBezTo>
                  <a:pt x="97018" y="268120"/>
                  <a:pt x="22670" y="24438"/>
                  <a:pt x="12880" y="2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33A97454-61FD-4239-901B-09FA992007FA}"/>
              </a:ext>
            </a:extLst>
          </p:cNvPr>
          <p:cNvSpPr/>
          <p:nvPr/>
        </p:nvSpPr>
        <p:spPr>
          <a:xfrm>
            <a:off x="7931267" y="6934021"/>
            <a:ext cx="112051" cy="354891"/>
          </a:xfrm>
          <a:custGeom>
            <a:avLst/>
            <a:gdLst>
              <a:gd name="connsiteX0" fmla="*/ 4646 w 112051"/>
              <a:gd name="connsiteY0" fmla="*/ 1767 h 354891"/>
              <a:gd name="connsiteX1" fmla="*/ 15758 w 112051"/>
              <a:gd name="connsiteY1" fmla="*/ 98604 h 354891"/>
              <a:gd name="connsiteX2" fmla="*/ 111008 w 112051"/>
              <a:gd name="connsiteY2" fmla="*/ 354192 h 354891"/>
              <a:gd name="connsiteX3" fmla="*/ 63383 w 112051"/>
              <a:gd name="connsiteY3" fmla="*/ 170042 h 354891"/>
              <a:gd name="connsiteX4" fmla="*/ 4646 w 112051"/>
              <a:gd name="connsiteY4" fmla="*/ 1767 h 35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51" h="354891">
                <a:moveTo>
                  <a:pt x="4646" y="1767"/>
                </a:moveTo>
                <a:cubicBezTo>
                  <a:pt x="-3291" y="-10139"/>
                  <a:pt x="-1969" y="39867"/>
                  <a:pt x="15758" y="98604"/>
                </a:cubicBezTo>
                <a:cubicBezTo>
                  <a:pt x="33485" y="157341"/>
                  <a:pt x="103071" y="342286"/>
                  <a:pt x="111008" y="354192"/>
                </a:cubicBezTo>
                <a:cubicBezTo>
                  <a:pt x="118945" y="366098"/>
                  <a:pt x="79523" y="222694"/>
                  <a:pt x="63383" y="170042"/>
                </a:cubicBezTo>
                <a:cubicBezTo>
                  <a:pt x="47243" y="117390"/>
                  <a:pt x="12583" y="13673"/>
                  <a:pt x="4646" y="1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950CC203-DC0A-4B71-85DB-B38F59980FF7}"/>
              </a:ext>
            </a:extLst>
          </p:cNvPr>
          <p:cNvSpPr/>
          <p:nvPr/>
        </p:nvSpPr>
        <p:spPr>
          <a:xfrm>
            <a:off x="7924702" y="7189780"/>
            <a:ext cx="189955" cy="290046"/>
          </a:xfrm>
          <a:custGeom>
            <a:avLst/>
            <a:gdLst>
              <a:gd name="connsiteX0" fmla="*/ 187423 w 189955"/>
              <a:gd name="connsiteY0" fmla="*/ 288933 h 290046"/>
              <a:gd name="connsiteX1" fmla="*/ 141386 w 189955"/>
              <a:gd name="connsiteY1" fmla="*/ 206383 h 290046"/>
              <a:gd name="connsiteX2" fmla="*/ 54073 w 189955"/>
              <a:gd name="connsiteY2" fmla="*/ 136533 h 290046"/>
              <a:gd name="connsiteX3" fmla="*/ 98 w 189955"/>
              <a:gd name="connsiteY3" fmla="*/ 8 h 290046"/>
              <a:gd name="connsiteX4" fmla="*/ 66773 w 189955"/>
              <a:gd name="connsiteY4" fmla="*/ 142883 h 290046"/>
              <a:gd name="connsiteX5" fmla="*/ 187423 w 189955"/>
              <a:gd name="connsiteY5" fmla="*/ 288933 h 29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55" h="290046">
                <a:moveTo>
                  <a:pt x="187423" y="288933"/>
                </a:moveTo>
                <a:cubicBezTo>
                  <a:pt x="199858" y="299516"/>
                  <a:pt x="163611" y="231783"/>
                  <a:pt x="141386" y="206383"/>
                </a:cubicBezTo>
                <a:cubicBezTo>
                  <a:pt x="119161" y="180983"/>
                  <a:pt x="77621" y="170929"/>
                  <a:pt x="54073" y="136533"/>
                </a:cubicBezTo>
                <a:cubicBezTo>
                  <a:pt x="30525" y="102137"/>
                  <a:pt x="-2019" y="-1050"/>
                  <a:pt x="98" y="8"/>
                </a:cubicBezTo>
                <a:cubicBezTo>
                  <a:pt x="2215" y="1066"/>
                  <a:pt x="36081" y="97375"/>
                  <a:pt x="66773" y="142883"/>
                </a:cubicBezTo>
                <a:cubicBezTo>
                  <a:pt x="97465" y="188391"/>
                  <a:pt x="174988" y="278350"/>
                  <a:pt x="187423" y="28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BF187D3-14F5-474E-8F07-497BDFA7A1D0}"/>
              </a:ext>
            </a:extLst>
          </p:cNvPr>
          <p:cNvSpPr/>
          <p:nvPr/>
        </p:nvSpPr>
        <p:spPr>
          <a:xfrm>
            <a:off x="7830599" y="6783113"/>
            <a:ext cx="322188" cy="683176"/>
          </a:xfrm>
          <a:custGeom>
            <a:avLst/>
            <a:gdLst>
              <a:gd name="connsiteX0" fmla="*/ 5301 w 322188"/>
              <a:gd name="connsiteY0" fmla="*/ 12975 h 683176"/>
              <a:gd name="connsiteX1" fmla="*/ 52926 w 322188"/>
              <a:gd name="connsiteY1" fmla="*/ 176487 h 683176"/>
              <a:gd name="connsiteX2" fmla="*/ 175164 w 322188"/>
              <a:gd name="connsiteY2" fmla="*/ 520975 h 683176"/>
              <a:gd name="connsiteX3" fmla="*/ 206914 w 322188"/>
              <a:gd name="connsiteY3" fmla="*/ 570187 h 683176"/>
              <a:gd name="connsiteX4" fmla="*/ 319626 w 322188"/>
              <a:gd name="connsiteY4" fmla="*/ 646387 h 683176"/>
              <a:gd name="connsiteX5" fmla="*/ 286289 w 322188"/>
              <a:gd name="connsiteY5" fmla="*/ 682900 h 683176"/>
              <a:gd name="connsiteX6" fmla="*/ 292639 w 322188"/>
              <a:gd name="connsiteY6" fmla="*/ 628925 h 683176"/>
              <a:gd name="connsiteX7" fmla="*/ 170401 w 322188"/>
              <a:gd name="connsiteY7" fmla="*/ 508275 h 683176"/>
              <a:gd name="connsiteX8" fmla="*/ 5301 w 322188"/>
              <a:gd name="connsiteY8" fmla="*/ 12975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88" h="683176">
                <a:moveTo>
                  <a:pt x="5301" y="12975"/>
                </a:moveTo>
                <a:cubicBezTo>
                  <a:pt x="-14278" y="-42323"/>
                  <a:pt x="24616" y="91820"/>
                  <a:pt x="52926" y="176487"/>
                </a:cubicBezTo>
                <a:cubicBezTo>
                  <a:pt x="81236" y="261154"/>
                  <a:pt x="149499" y="455358"/>
                  <a:pt x="175164" y="520975"/>
                </a:cubicBezTo>
                <a:cubicBezTo>
                  <a:pt x="200829" y="586592"/>
                  <a:pt x="182837" y="549285"/>
                  <a:pt x="206914" y="570187"/>
                </a:cubicBezTo>
                <a:cubicBezTo>
                  <a:pt x="230991" y="591089"/>
                  <a:pt x="306397" y="627602"/>
                  <a:pt x="319626" y="646387"/>
                </a:cubicBezTo>
                <a:cubicBezTo>
                  <a:pt x="332855" y="665172"/>
                  <a:pt x="290787" y="685810"/>
                  <a:pt x="286289" y="682900"/>
                </a:cubicBezTo>
                <a:cubicBezTo>
                  <a:pt x="281791" y="679990"/>
                  <a:pt x="311954" y="658029"/>
                  <a:pt x="292639" y="628925"/>
                </a:cubicBezTo>
                <a:cubicBezTo>
                  <a:pt x="273324" y="599821"/>
                  <a:pt x="220407" y="611463"/>
                  <a:pt x="170401" y="508275"/>
                </a:cubicBezTo>
                <a:cubicBezTo>
                  <a:pt x="120395" y="405088"/>
                  <a:pt x="24880" y="68273"/>
                  <a:pt x="5301" y="12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9E9E504-5772-4DBF-95DC-B0877A128803}"/>
              </a:ext>
            </a:extLst>
          </p:cNvPr>
          <p:cNvSpPr/>
          <p:nvPr/>
        </p:nvSpPr>
        <p:spPr>
          <a:xfrm>
            <a:off x="4566546" y="6527262"/>
            <a:ext cx="540799" cy="869566"/>
          </a:xfrm>
          <a:custGeom>
            <a:avLst/>
            <a:gdLst>
              <a:gd name="connsiteX0" fmla="*/ 5454 w 540799"/>
              <a:gd name="connsiteY0" fmla="*/ 129655 h 869566"/>
              <a:gd name="connsiteX1" fmla="*/ 43554 w 540799"/>
              <a:gd name="connsiteY1" fmla="*/ 267238 h 869566"/>
              <a:gd name="connsiteX2" fmla="*/ 145154 w 540799"/>
              <a:gd name="connsiteY2" fmla="*/ 470438 h 869566"/>
              <a:gd name="connsiteX3" fmla="*/ 272154 w 540799"/>
              <a:gd name="connsiteY3" fmla="*/ 842971 h 869566"/>
              <a:gd name="connsiteX4" fmla="*/ 306021 w 540799"/>
              <a:gd name="connsiteY4" fmla="*/ 838738 h 869566"/>
              <a:gd name="connsiteX5" fmla="*/ 488054 w 540799"/>
              <a:gd name="connsiteY5" fmla="*/ 832388 h 869566"/>
              <a:gd name="connsiteX6" fmla="*/ 485937 w 540799"/>
              <a:gd name="connsiteY6" fmla="*/ 614371 h 869566"/>
              <a:gd name="connsiteX7" fmla="*/ 513454 w 540799"/>
              <a:gd name="connsiteY7" fmla="*/ 207971 h 869566"/>
              <a:gd name="connsiteX8" fmla="*/ 538854 w 540799"/>
              <a:gd name="connsiteY8" fmla="*/ 2655 h 869566"/>
              <a:gd name="connsiteX9" fmla="*/ 458421 w 540799"/>
              <a:gd name="connsiteY9" fmla="*/ 343438 h 869566"/>
              <a:gd name="connsiteX10" fmla="*/ 475354 w 540799"/>
              <a:gd name="connsiteY10" fmla="*/ 800638 h 869566"/>
              <a:gd name="connsiteX11" fmla="*/ 314487 w 540799"/>
              <a:gd name="connsiteY11" fmla="*/ 811221 h 869566"/>
              <a:gd name="connsiteX12" fmla="*/ 270037 w 540799"/>
              <a:gd name="connsiteY12" fmla="*/ 751955 h 869566"/>
              <a:gd name="connsiteX13" fmla="*/ 155737 w 540799"/>
              <a:gd name="connsiteY13" fmla="*/ 442921 h 869566"/>
              <a:gd name="connsiteX14" fmla="*/ 5454 w 540799"/>
              <a:gd name="connsiteY14" fmla="*/ 129655 h 86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799" h="869566">
                <a:moveTo>
                  <a:pt x="5454" y="129655"/>
                </a:moveTo>
                <a:cubicBezTo>
                  <a:pt x="-13243" y="100374"/>
                  <a:pt x="20271" y="210441"/>
                  <a:pt x="43554" y="267238"/>
                </a:cubicBezTo>
                <a:cubicBezTo>
                  <a:pt x="66837" y="324035"/>
                  <a:pt x="107054" y="374482"/>
                  <a:pt x="145154" y="470438"/>
                </a:cubicBezTo>
                <a:cubicBezTo>
                  <a:pt x="183254" y="566394"/>
                  <a:pt x="245343" y="781588"/>
                  <a:pt x="272154" y="842971"/>
                </a:cubicBezTo>
                <a:cubicBezTo>
                  <a:pt x="298965" y="904354"/>
                  <a:pt x="270038" y="840502"/>
                  <a:pt x="306021" y="838738"/>
                </a:cubicBezTo>
                <a:cubicBezTo>
                  <a:pt x="342004" y="836974"/>
                  <a:pt x="458068" y="869782"/>
                  <a:pt x="488054" y="832388"/>
                </a:cubicBezTo>
                <a:cubicBezTo>
                  <a:pt x="518040" y="794994"/>
                  <a:pt x="481704" y="718440"/>
                  <a:pt x="485937" y="614371"/>
                </a:cubicBezTo>
                <a:cubicBezTo>
                  <a:pt x="490170" y="510302"/>
                  <a:pt x="504635" y="309924"/>
                  <a:pt x="513454" y="207971"/>
                </a:cubicBezTo>
                <a:cubicBezTo>
                  <a:pt x="522274" y="106018"/>
                  <a:pt x="548026" y="-19923"/>
                  <a:pt x="538854" y="2655"/>
                </a:cubicBezTo>
                <a:cubicBezTo>
                  <a:pt x="529682" y="25233"/>
                  <a:pt x="469004" y="210441"/>
                  <a:pt x="458421" y="343438"/>
                </a:cubicBezTo>
                <a:cubicBezTo>
                  <a:pt x="447838" y="476435"/>
                  <a:pt x="499343" y="722674"/>
                  <a:pt x="475354" y="800638"/>
                </a:cubicBezTo>
                <a:cubicBezTo>
                  <a:pt x="451365" y="878602"/>
                  <a:pt x="348707" y="819335"/>
                  <a:pt x="314487" y="811221"/>
                </a:cubicBezTo>
                <a:cubicBezTo>
                  <a:pt x="280268" y="803107"/>
                  <a:pt x="296495" y="813338"/>
                  <a:pt x="270037" y="751955"/>
                </a:cubicBezTo>
                <a:cubicBezTo>
                  <a:pt x="243579" y="690572"/>
                  <a:pt x="197718" y="547343"/>
                  <a:pt x="155737" y="442921"/>
                </a:cubicBezTo>
                <a:cubicBezTo>
                  <a:pt x="113756" y="338499"/>
                  <a:pt x="24151" y="158936"/>
                  <a:pt x="5454" y="129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4F42187B-0987-41B8-9797-5C2B74961CC3}"/>
              </a:ext>
            </a:extLst>
          </p:cNvPr>
          <p:cNvSpPr/>
          <p:nvPr/>
        </p:nvSpPr>
        <p:spPr>
          <a:xfrm>
            <a:off x="4240857" y="6519827"/>
            <a:ext cx="1057355" cy="203044"/>
          </a:xfrm>
          <a:custGeom>
            <a:avLst/>
            <a:gdLst>
              <a:gd name="connsiteX0" fmla="*/ 104660 w 1057355"/>
              <a:gd name="connsiteY0" fmla="*/ 139206 h 203044"/>
              <a:gd name="connsiteX1" fmla="*/ 894176 w 1057355"/>
              <a:gd name="connsiteY1" fmla="*/ 20673 h 203044"/>
              <a:gd name="connsiteX2" fmla="*/ 1057160 w 1057355"/>
              <a:gd name="connsiteY2" fmla="*/ 1623 h 203044"/>
              <a:gd name="connsiteX3" fmla="*/ 925926 w 1057355"/>
              <a:gd name="connsiteY3" fmla="*/ 39723 h 203044"/>
              <a:gd name="connsiteX4" fmla="*/ 860310 w 1057355"/>
              <a:gd name="connsiteY4" fmla="*/ 143440 h 203044"/>
              <a:gd name="connsiteX5" fmla="*/ 877243 w 1057355"/>
              <a:gd name="connsiteY5" fmla="*/ 202706 h 203044"/>
              <a:gd name="connsiteX6" fmla="*/ 856076 w 1057355"/>
              <a:gd name="connsiteY6" fmla="*/ 118040 h 203044"/>
              <a:gd name="connsiteX7" fmla="*/ 475076 w 1057355"/>
              <a:gd name="connsiteY7" fmla="*/ 120156 h 203044"/>
              <a:gd name="connsiteX8" fmla="*/ 276110 w 1057355"/>
              <a:gd name="connsiteY8" fmla="*/ 139206 h 203044"/>
              <a:gd name="connsiteX9" fmla="*/ 24226 w 1057355"/>
              <a:gd name="connsiteY9" fmla="*/ 143440 h 203044"/>
              <a:gd name="connsiteX10" fmla="*/ 104660 w 1057355"/>
              <a:gd name="connsiteY10" fmla="*/ 139206 h 20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355" h="203044">
                <a:moveTo>
                  <a:pt x="104660" y="139206"/>
                </a:moveTo>
                <a:lnTo>
                  <a:pt x="894176" y="20673"/>
                </a:lnTo>
                <a:cubicBezTo>
                  <a:pt x="1052926" y="-2258"/>
                  <a:pt x="1051868" y="-1552"/>
                  <a:pt x="1057160" y="1623"/>
                </a:cubicBezTo>
                <a:cubicBezTo>
                  <a:pt x="1062452" y="4798"/>
                  <a:pt x="958734" y="16087"/>
                  <a:pt x="925926" y="39723"/>
                </a:cubicBezTo>
                <a:cubicBezTo>
                  <a:pt x="893118" y="63359"/>
                  <a:pt x="868424" y="116276"/>
                  <a:pt x="860310" y="143440"/>
                </a:cubicBezTo>
                <a:cubicBezTo>
                  <a:pt x="852196" y="170604"/>
                  <a:pt x="877949" y="206939"/>
                  <a:pt x="877243" y="202706"/>
                </a:cubicBezTo>
                <a:cubicBezTo>
                  <a:pt x="876537" y="198473"/>
                  <a:pt x="923104" y="131798"/>
                  <a:pt x="856076" y="118040"/>
                </a:cubicBezTo>
                <a:cubicBezTo>
                  <a:pt x="789048" y="104282"/>
                  <a:pt x="571737" y="116628"/>
                  <a:pt x="475076" y="120156"/>
                </a:cubicBezTo>
                <a:cubicBezTo>
                  <a:pt x="378415" y="123684"/>
                  <a:pt x="351252" y="135325"/>
                  <a:pt x="276110" y="139206"/>
                </a:cubicBezTo>
                <a:cubicBezTo>
                  <a:pt x="200968" y="143087"/>
                  <a:pt x="48568" y="144498"/>
                  <a:pt x="24226" y="143440"/>
                </a:cubicBezTo>
                <a:cubicBezTo>
                  <a:pt x="-116" y="142382"/>
                  <a:pt x="-40332" y="159667"/>
                  <a:pt x="104660" y="139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4" name="フリーフォーム: 図形 2303">
            <a:extLst>
              <a:ext uri="{FF2B5EF4-FFF2-40B4-BE49-F238E27FC236}">
                <a16:creationId xmlns:a16="http://schemas.microsoft.com/office/drawing/2014/main" id="{B79538BD-66DB-48A7-B73C-C0EAC521E5E6}"/>
              </a:ext>
            </a:extLst>
          </p:cNvPr>
          <p:cNvSpPr/>
          <p:nvPr/>
        </p:nvSpPr>
        <p:spPr>
          <a:xfrm>
            <a:off x="5041759" y="6552792"/>
            <a:ext cx="290409" cy="676970"/>
          </a:xfrm>
          <a:custGeom>
            <a:avLst/>
            <a:gdLst>
              <a:gd name="connsiteX0" fmla="*/ 290124 w 290409"/>
              <a:gd name="connsiteY0" fmla="*/ 408 h 676970"/>
              <a:gd name="connsiteX1" fmla="*/ 133491 w 290409"/>
              <a:gd name="connsiteY1" fmla="*/ 74491 h 676970"/>
              <a:gd name="connsiteX2" fmla="*/ 61524 w 290409"/>
              <a:gd name="connsiteY2" fmla="*/ 264991 h 676970"/>
              <a:gd name="connsiteX3" fmla="*/ 74224 w 290409"/>
              <a:gd name="connsiteY3" fmla="*/ 626941 h 676970"/>
              <a:gd name="connsiteX4" fmla="*/ 74224 w 290409"/>
              <a:gd name="connsiteY4" fmla="*/ 665041 h 676970"/>
              <a:gd name="connsiteX5" fmla="*/ 141 w 290409"/>
              <a:gd name="connsiteY5" fmla="*/ 542275 h 676970"/>
              <a:gd name="connsiteX6" fmla="*/ 55174 w 290409"/>
              <a:gd name="connsiteY6" fmla="*/ 590958 h 676970"/>
              <a:gd name="connsiteX7" fmla="*/ 42474 w 290409"/>
              <a:gd name="connsiteY7" fmla="*/ 231125 h 676970"/>
              <a:gd name="connsiteX8" fmla="*/ 91158 w 290409"/>
              <a:gd name="connsiteY8" fmla="*/ 102008 h 676970"/>
              <a:gd name="connsiteX9" fmla="*/ 290124 w 290409"/>
              <a:gd name="connsiteY9" fmla="*/ 408 h 67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409" h="676970">
                <a:moveTo>
                  <a:pt x="290124" y="408"/>
                </a:moveTo>
                <a:cubicBezTo>
                  <a:pt x="297179" y="-4178"/>
                  <a:pt x="171591" y="30394"/>
                  <a:pt x="133491" y="74491"/>
                </a:cubicBezTo>
                <a:cubicBezTo>
                  <a:pt x="95391" y="118588"/>
                  <a:pt x="71402" y="172916"/>
                  <a:pt x="61524" y="264991"/>
                </a:cubicBezTo>
                <a:cubicBezTo>
                  <a:pt x="51646" y="357066"/>
                  <a:pt x="72107" y="560266"/>
                  <a:pt x="74224" y="626941"/>
                </a:cubicBezTo>
                <a:cubicBezTo>
                  <a:pt x="76341" y="693616"/>
                  <a:pt x="86571" y="679152"/>
                  <a:pt x="74224" y="665041"/>
                </a:cubicBezTo>
                <a:cubicBezTo>
                  <a:pt x="61877" y="650930"/>
                  <a:pt x="3316" y="554622"/>
                  <a:pt x="141" y="542275"/>
                </a:cubicBezTo>
                <a:cubicBezTo>
                  <a:pt x="-3034" y="529928"/>
                  <a:pt x="48118" y="642816"/>
                  <a:pt x="55174" y="590958"/>
                </a:cubicBezTo>
                <a:cubicBezTo>
                  <a:pt x="62229" y="539100"/>
                  <a:pt x="36477" y="312617"/>
                  <a:pt x="42474" y="231125"/>
                </a:cubicBezTo>
                <a:cubicBezTo>
                  <a:pt x="48471" y="149633"/>
                  <a:pt x="55527" y="141872"/>
                  <a:pt x="91158" y="102008"/>
                </a:cubicBezTo>
                <a:cubicBezTo>
                  <a:pt x="126789" y="62144"/>
                  <a:pt x="283069" y="4994"/>
                  <a:pt x="29012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5" name="フリーフォーム: 図形 2304">
            <a:extLst>
              <a:ext uri="{FF2B5EF4-FFF2-40B4-BE49-F238E27FC236}">
                <a16:creationId xmlns:a16="http://schemas.microsoft.com/office/drawing/2014/main" id="{25E234DC-7AFE-4207-8796-B6E534CC2A6A}"/>
              </a:ext>
            </a:extLst>
          </p:cNvPr>
          <p:cNvSpPr/>
          <p:nvPr/>
        </p:nvSpPr>
        <p:spPr>
          <a:xfrm>
            <a:off x="5128552" y="6538089"/>
            <a:ext cx="234345" cy="22095"/>
          </a:xfrm>
          <a:custGeom>
            <a:avLst/>
            <a:gdLst>
              <a:gd name="connsiteX0" fmla="*/ 131 w 234345"/>
              <a:gd name="connsiteY0" fmla="*/ 15111 h 22095"/>
              <a:gd name="connsiteX1" fmla="*/ 220265 w 234345"/>
              <a:gd name="connsiteY1" fmla="*/ 21461 h 22095"/>
              <a:gd name="connsiteX2" fmla="*/ 188515 w 234345"/>
              <a:gd name="connsiteY2" fmla="*/ 294 h 22095"/>
              <a:gd name="connsiteX3" fmla="*/ 131 w 234345"/>
              <a:gd name="connsiteY3" fmla="*/ 15111 h 2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5" h="22095">
                <a:moveTo>
                  <a:pt x="131" y="15111"/>
                </a:moveTo>
                <a:cubicBezTo>
                  <a:pt x="5423" y="18639"/>
                  <a:pt x="188868" y="23931"/>
                  <a:pt x="220265" y="21461"/>
                </a:cubicBezTo>
                <a:cubicBezTo>
                  <a:pt x="251662" y="18991"/>
                  <a:pt x="225909" y="2763"/>
                  <a:pt x="188515" y="294"/>
                </a:cubicBezTo>
                <a:cubicBezTo>
                  <a:pt x="151121" y="-2175"/>
                  <a:pt x="-5161" y="11583"/>
                  <a:pt x="131" y="1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6" name="フリーフォーム: 図形 2305">
            <a:extLst>
              <a:ext uri="{FF2B5EF4-FFF2-40B4-BE49-F238E27FC236}">
                <a16:creationId xmlns:a16="http://schemas.microsoft.com/office/drawing/2014/main" id="{A5F8A050-53D2-426B-8976-0F93192D2E29}"/>
              </a:ext>
            </a:extLst>
          </p:cNvPr>
          <p:cNvSpPr/>
          <p:nvPr/>
        </p:nvSpPr>
        <p:spPr>
          <a:xfrm>
            <a:off x="5125462" y="6571728"/>
            <a:ext cx="217187" cy="653188"/>
          </a:xfrm>
          <a:custGeom>
            <a:avLst/>
            <a:gdLst>
              <a:gd name="connsiteX0" fmla="*/ 217005 w 217187"/>
              <a:gd name="connsiteY0" fmla="*/ 522 h 653188"/>
              <a:gd name="connsiteX1" fmla="*/ 47671 w 217187"/>
              <a:gd name="connsiteY1" fmla="*/ 150805 h 653188"/>
              <a:gd name="connsiteX2" fmla="*/ 26505 w 217187"/>
              <a:gd name="connsiteY2" fmla="*/ 593189 h 653188"/>
              <a:gd name="connsiteX3" fmla="*/ 11688 w 217187"/>
              <a:gd name="connsiteY3" fmla="*/ 635522 h 653188"/>
              <a:gd name="connsiteX4" fmla="*/ 15921 w 217187"/>
              <a:gd name="connsiteY4" fmla="*/ 466189 h 653188"/>
              <a:gd name="connsiteX5" fmla="*/ 11688 w 217187"/>
              <a:gd name="connsiteY5" fmla="*/ 191022 h 653188"/>
              <a:gd name="connsiteX6" fmla="*/ 217005 w 217187"/>
              <a:gd name="connsiteY6" fmla="*/ 522 h 6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87" h="653188">
                <a:moveTo>
                  <a:pt x="217005" y="522"/>
                </a:moveTo>
                <a:cubicBezTo>
                  <a:pt x="223002" y="-6181"/>
                  <a:pt x="79421" y="52027"/>
                  <a:pt x="47671" y="150805"/>
                </a:cubicBezTo>
                <a:cubicBezTo>
                  <a:pt x="15921" y="249583"/>
                  <a:pt x="32502" y="512403"/>
                  <a:pt x="26505" y="593189"/>
                </a:cubicBezTo>
                <a:cubicBezTo>
                  <a:pt x="20508" y="673975"/>
                  <a:pt x="13452" y="656689"/>
                  <a:pt x="11688" y="635522"/>
                </a:cubicBezTo>
                <a:cubicBezTo>
                  <a:pt x="9924" y="614355"/>
                  <a:pt x="15921" y="540272"/>
                  <a:pt x="15921" y="466189"/>
                </a:cubicBezTo>
                <a:cubicBezTo>
                  <a:pt x="15921" y="392106"/>
                  <a:pt x="-16887" y="268280"/>
                  <a:pt x="11688" y="191022"/>
                </a:cubicBezTo>
                <a:cubicBezTo>
                  <a:pt x="40263" y="113764"/>
                  <a:pt x="211008" y="7225"/>
                  <a:pt x="217005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7" name="フリーフォーム: 図形 2306">
            <a:extLst>
              <a:ext uri="{FF2B5EF4-FFF2-40B4-BE49-F238E27FC236}">
                <a16:creationId xmlns:a16="http://schemas.microsoft.com/office/drawing/2014/main" id="{28CA5B7E-AFF8-4862-B676-C49943A6F1A6}"/>
              </a:ext>
            </a:extLst>
          </p:cNvPr>
          <p:cNvSpPr/>
          <p:nvPr/>
        </p:nvSpPr>
        <p:spPr>
          <a:xfrm>
            <a:off x="5160411" y="6536267"/>
            <a:ext cx="529481" cy="365182"/>
          </a:xfrm>
          <a:custGeom>
            <a:avLst/>
            <a:gdLst>
              <a:gd name="connsiteX0" fmla="*/ 505906 w 529481"/>
              <a:gd name="connsiteY0" fmla="*/ 0 h 365182"/>
              <a:gd name="connsiteX1" fmla="*/ 486856 w 529481"/>
              <a:gd name="connsiteY1" fmla="*/ 50800 h 365182"/>
              <a:gd name="connsiteX2" fmla="*/ 249789 w 529481"/>
              <a:gd name="connsiteY2" fmla="*/ 50800 h 365182"/>
              <a:gd name="connsiteX3" fmla="*/ 184172 w 529481"/>
              <a:gd name="connsiteY3" fmla="*/ 93133 h 365182"/>
              <a:gd name="connsiteX4" fmla="*/ 74106 w 529481"/>
              <a:gd name="connsiteY4" fmla="*/ 254000 h 365182"/>
              <a:gd name="connsiteX5" fmla="*/ 55056 w 529481"/>
              <a:gd name="connsiteY5" fmla="*/ 364066 h 365182"/>
              <a:gd name="connsiteX6" fmla="*/ 22 w 529481"/>
              <a:gd name="connsiteY6" fmla="*/ 311150 h 365182"/>
              <a:gd name="connsiteX7" fmla="*/ 48706 w 529481"/>
              <a:gd name="connsiteY7" fmla="*/ 315383 h 365182"/>
              <a:gd name="connsiteX8" fmla="*/ 80456 w 529481"/>
              <a:gd name="connsiteY8" fmla="*/ 239183 h 365182"/>
              <a:gd name="connsiteX9" fmla="*/ 237089 w 529481"/>
              <a:gd name="connsiteY9" fmla="*/ 50800 h 365182"/>
              <a:gd name="connsiteX10" fmla="*/ 505906 w 529481"/>
              <a:gd name="connsiteY10" fmla="*/ 0 h 36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481" h="365182">
                <a:moveTo>
                  <a:pt x="505906" y="0"/>
                </a:moveTo>
                <a:cubicBezTo>
                  <a:pt x="547534" y="0"/>
                  <a:pt x="529542" y="42333"/>
                  <a:pt x="486856" y="50800"/>
                </a:cubicBezTo>
                <a:cubicBezTo>
                  <a:pt x="444170" y="59267"/>
                  <a:pt x="300236" y="43745"/>
                  <a:pt x="249789" y="50800"/>
                </a:cubicBezTo>
                <a:cubicBezTo>
                  <a:pt x="199342" y="57855"/>
                  <a:pt x="213453" y="59266"/>
                  <a:pt x="184172" y="93133"/>
                </a:cubicBezTo>
                <a:cubicBezTo>
                  <a:pt x="154891" y="127000"/>
                  <a:pt x="95625" y="208845"/>
                  <a:pt x="74106" y="254000"/>
                </a:cubicBezTo>
                <a:cubicBezTo>
                  <a:pt x="52587" y="299155"/>
                  <a:pt x="67403" y="354541"/>
                  <a:pt x="55056" y="364066"/>
                </a:cubicBezTo>
                <a:cubicBezTo>
                  <a:pt x="42709" y="373591"/>
                  <a:pt x="1080" y="319264"/>
                  <a:pt x="22" y="311150"/>
                </a:cubicBezTo>
                <a:cubicBezTo>
                  <a:pt x="-1036" y="303036"/>
                  <a:pt x="35300" y="327377"/>
                  <a:pt x="48706" y="315383"/>
                </a:cubicBezTo>
                <a:cubicBezTo>
                  <a:pt x="62112" y="303389"/>
                  <a:pt x="49059" y="283280"/>
                  <a:pt x="80456" y="239183"/>
                </a:cubicBezTo>
                <a:cubicBezTo>
                  <a:pt x="111853" y="195086"/>
                  <a:pt x="172178" y="85372"/>
                  <a:pt x="237089" y="50800"/>
                </a:cubicBezTo>
                <a:cubicBezTo>
                  <a:pt x="302000" y="16228"/>
                  <a:pt x="464278" y="0"/>
                  <a:pt x="5059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8" name="フリーフォーム: 図形 2307">
            <a:extLst>
              <a:ext uri="{FF2B5EF4-FFF2-40B4-BE49-F238E27FC236}">
                <a16:creationId xmlns:a16="http://schemas.microsoft.com/office/drawing/2014/main" id="{F6937360-964E-4488-8A8D-D91B16284064}"/>
              </a:ext>
            </a:extLst>
          </p:cNvPr>
          <p:cNvSpPr/>
          <p:nvPr/>
        </p:nvSpPr>
        <p:spPr>
          <a:xfrm>
            <a:off x="4311615" y="6660605"/>
            <a:ext cx="499032" cy="616297"/>
          </a:xfrm>
          <a:custGeom>
            <a:avLst/>
            <a:gdLst>
              <a:gd name="connsiteX0" fmla="*/ 35 w 499032"/>
              <a:gd name="connsiteY0" fmla="*/ 4778 h 616297"/>
              <a:gd name="connsiteX1" fmla="*/ 205352 w 499032"/>
              <a:gd name="connsiteY1" fmla="*/ 72512 h 616297"/>
              <a:gd name="connsiteX2" fmla="*/ 482635 w 499032"/>
              <a:gd name="connsiteY2" fmla="*/ 597445 h 616297"/>
              <a:gd name="connsiteX3" fmla="*/ 440302 w 499032"/>
              <a:gd name="connsiteY3" fmla="*/ 459862 h 616297"/>
              <a:gd name="connsiteX4" fmla="*/ 220168 w 499032"/>
              <a:gd name="connsiteY4" fmla="*/ 74628 h 616297"/>
              <a:gd name="connsiteX5" fmla="*/ 35 w 499032"/>
              <a:gd name="connsiteY5" fmla="*/ 4778 h 61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32" h="616297">
                <a:moveTo>
                  <a:pt x="35" y="4778"/>
                </a:moveTo>
                <a:cubicBezTo>
                  <a:pt x="-2434" y="4425"/>
                  <a:pt x="124919" y="-26266"/>
                  <a:pt x="205352" y="72512"/>
                </a:cubicBezTo>
                <a:cubicBezTo>
                  <a:pt x="285785" y="171290"/>
                  <a:pt x="443477" y="532887"/>
                  <a:pt x="482635" y="597445"/>
                </a:cubicBezTo>
                <a:cubicBezTo>
                  <a:pt x="521793" y="662003"/>
                  <a:pt x="484046" y="546998"/>
                  <a:pt x="440302" y="459862"/>
                </a:cubicBezTo>
                <a:cubicBezTo>
                  <a:pt x="396558" y="372726"/>
                  <a:pt x="288254" y="148006"/>
                  <a:pt x="220168" y="74628"/>
                </a:cubicBezTo>
                <a:cubicBezTo>
                  <a:pt x="152082" y="1250"/>
                  <a:pt x="2504" y="5131"/>
                  <a:pt x="35" y="4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9" name="フリーフォーム: 図形 2308">
            <a:extLst>
              <a:ext uri="{FF2B5EF4-FFF2-40B4-BE49-F238E27FC236}">
                <a16:creationId xmlns:a16="http://schemas.microsoft.com/office/drawing/2014/main" id="{730ECF98-DE28-4896-8AA4-D936C6D1CEF3}"/>
              </a:ext>
            </a:extLst>
          </p:cNvPr>
          <p:cNvSpPr/>
          <p:nvPr/>
        </p:nvSpPr>
        <p:spPr>
          <a:xfrm>
            <a:off x="4207757" y="6690782"/>
            <a:ext cx="505927" cy="497933"/>
          </a:xfrm>
          <a:custGeom>
            <a:avLst/>
            <a:gdLst>
              <a:gd name="connsiteX0" fmla="*/ 176 w 505927"/>
              <a:gd name="connsiteY0" fmla="*/ 1 h 497933"/>
              <a:gd name="connsiteX1" fmla="*/ 300743 w 505927"/>
              <a:gd name="connsiteY1" fmla="*/ 156635 h 497933"/>
              <a:gd name="connsiteX2" fmla="*/ 484893 w 505927"/>
              <a:gd name="connsiteY2" fmla="*/ 446618 h 497933"/>
              <a:gd name="connsiteX3" fmla="*/ 499710 w 505927"/>
              <a:gd name="connsiteY3" fmla="*/ 493185 h 497933"/>
              <a:gd name="connsiteX4" fmla="*/ 465843 w 505927"/>
              <a:gd name="connsiteY4" fmla="*/ 389468 h 497933"/>
              <a:gd name="connsiteX5" fmla="*/ 345193 w 505927"/>
              <a:gd name="connsiteY5" fmla="*/ 158751 h 497933"/>
              <a:gd name="connsiteX6" fmla="*/ 176 w 505927"/>
              <a:gd name="connsiteY6" fmla="*/ 1 h 4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927" h="497933">
                <a:moveTo>
                  <a:pt x="176" y="1"/>
                </a:moveTo>
                <a:cubicBezTo>
                  <a:pt x="-7232" y="-352"/>
                  <a:pt x="219957" y="82199"/>
                  <a:pt x="300743" y="156635"/>
                </a:cubicBezTo>
                <a:cubicBezTo>
                  <a:pt x="381529" y="231071"/>
                  <a:pt x="451732" y="390526"/>
                  <a:pt x="484893" y="446618"/>
                </a:cubicBezTo>
                <a:cubicBezTo>
                  <a:pt x="518054" y="502710"/>
                  <a:pt x="502885" y="502710"/>
                  <a:pt x="499710" y="493185"/>
                </a:cubicBezTo>
                <a:cubicBezTo>
                  <a:pt x="496535" y="483660"/>
                  <a:pt x="491596" y="445207"/>
                  <a:pt x="465843" y="389468"/>
                </a:cubicBezTo>
                <a:cubicBezTo>
                  <a:pt x="440090" y="333729"/>
                  <a:pt x="420687" y="226131"/>
                  <a:pt x="345193" y="158751"/>
                </a:cubicBezTo>
                <a:cubicBezTo>
                  <a:pt x="269699" y="91371"/>
                  <a:pt x="7584" y="354"/>
                  <a:pt x="17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0" name="フリーフォーム: 図形 2309">
            <a:extLst>
              <a:ext uri="{FF2B5EF4-FFF2-40B4-BE49-F238E27FC236}">
                <a16:creationId xmlns:a16="http://schemas.microsoft.com/office/drawing/2014/main" id="{9D7CAD18-982A-48AF-8C9A-4EAA53C4D32E}"/>
              </a:ext>
            </a:extLst>
          </p:cNvPr>
          <p:cNvSpPr/>
          <p:nvPr/>
        </p:nvSpPr>
        <p:spPr>
          <a:xfrm>
            <a:off x="4203302" y="6702450"/>
            <a:ext cx="476908" cy="527255"/>
          </a:xfrm>
          <a:custGeom>
            <a:avLst/>
            <a:gdLst>
              <a:gd name="connsiteX0" fmla="*/ 398 w 476908"/>
              <a:gd name="connsiteY0" fmla="*/ 5267 h 527255"/>
              <a:gd name="connsiteX1" fmla="*/ 411031 w 476908"/>
              <a:gd name="connsiteY1" fmla="*/ 382033 h 527255"/>
              <a:gd name="connsiteX2" fmla="*/ 476648 w 476908"/>
              <a:gd name="connsiteY2" fmla="*/ 525967 h 527255"/>
              <a:gd name="connsiteX3" fmla="*/ 430081 w 476908"/>
              <a:gd name="connsiteY3" fmla="*/ 312183 h 527255"/>
              <a:gd name="connsiteX4" fmla="*/ 336948 w 476908"/>
              <a:gd name="connsiteY4" fmla="*/ 172483 h 527255"/>
              <a:gd name="connsiteX5" fmla="*/ 398 w 476908"/>
              <a:gd name="connsiteY5" fmla="*/ 5267 h 52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08" h="527255">
                <a:moveTo>
                  <a:pt x="398" y="5267"/>
                </a:moveTo>
                <a:cubicBezTo>
                  <a:pt x="12745" y="40192"/>
                  <a:pt x="331656" y="295250"/>
                  <a:pt x="411031" y="382033"/>
                </a:cubicBezTo>
                <a:cubicBezTo>
                  <a:pt x="490406" y="468816"/>
                  <a:pt x="473473" y="537609"/>
                  <a:pt x="476648" y="525967"/>
                </a:cubicBezTo>
                <a:cubicBezTo>
                  <a:pt x="479823" y="514325"/>
                  <a:pt x="453364" y="371097"/>
                  <a:pt x="430081" y="312183"/>
                </a:cubicBezTo>
                <a:cubicBezTo>
                  <a:pt x="406798" y="253269"/>
                  <a:pt x="407856" y="226458"/>
                  <a:pt x="336948" y="172483"/>
                </a:cubicBezTo>
                <a:cubicBezTo>
                  <a:pt x="266040" y="118508"/>
                  <a:pt x="-11949" y="-29658"/>
                  <a:pt x="398" y="5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1" name="フリーフォーム: 図形 2310">
            <a:extLst>
              <a:ext uri="{FF2B5EF4-FFF2-40B4-BE49-F238E27FC236}">
                <a16:creationId xmlns:a16="http://schemas.microsoft.com/office/drawing/2014/main" id="{2B1F2657-8E2C-4FF8-B586-8E07AB135519}"/>
              </a:ext>
            </a:extLst>
          </p:cNvPr>
          <p:cNvSpPr/>
          <p:nvPr/>
        </p:nvSpPr>
        <p:spPr>
          <a:xfrm>
            <a:off x="4104623" y="6715650"/>
            <a:ext cx="598934" cy="644226"/>
          </a:xfrm>
          <a:custGeom>
            <a:avLst/>
            <a:gdLst>
              <a:gd name="connsiteX0" fmla="*/ 1710 w 598934"/>
              <a:gd name="connsiteY0" fmla="*/ 2650 h 644226"/>
              <a:gd name="connsiteX1" fmla="*/ 486427 w 598934"/>
              <a:gd name="connsiteY1" fmla="*/ 453500 h 644226"/>
              <a:gd name="connsiteX2" fmla="*/ 598610 w 598934"/>
              <a:gd name="connsiteY2" fmla="*/ 644000 h 644226"/>
              <a:gd name="connsiteX3" fmla="*/ 513944 w 598934"/>
              <a:gd name="connsiteY3" fmla="*/ 487367 h 644226"/>
              <a:gd name="connsiteX4" fmla="*/ 331910 w 598934"/>
              <a:gd name="connsiteY4" fmla="*/ 277817 h 644226"/>
              <a:gd name="connsiteX5" fmla="*/ 1710 w 598934"/>
              <a:gd name="connsiteY5" fmla="*/ 2650 h 6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934" h="644226">
                <a:moveTo>
                  <a:pt x="1710" y="2650"/>
                </a:moveTo>
                <a:cubicBezTo>
                  <a:pt x="27463" y="31931"/>
                  <a:pt x="386944" y="346608"/>
                  <a:pt x="486427" y="453500"/>
                </a:cubicBezTo>
                <a:cubicBezTo>
                  <a:pt x="585910" y="560392"/>
                  <a:pt x="594024" y="638356"/>
                  <a:pt x="598610" y="644000"/>
                </a:cubicBezTo>
                <a:cubicBezTo>
                  <a:pt x="603196" y="649645"/>
                  <a:pt x="558394" y="548397"/>
                  <a:pt x="513944" y="487367"/>
                </a:cubicBezTo>
                <a:cubicBezTo>
                  <a:pt x="469494" y="426337"/>
                  <a:pt x="415518" y="361073"/>
                  <a:pt x="331910" y="277817"/>
                </a:cubicBezTo>
                <a:cubicBezTo>
                  <a:pt x="248302" y="194561"/>
                  <a:pt x="-24043" y="-26631"/>
                  <a:pt x="1710" y="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2" name="フリーフォーム: 図形 2311">
            <a:extLst>
              <a:ext uri="{FF2B5EF4-FFF2-40B4-BE49-F238E27FC236}">
                <a16:creationId xmlns:a16="http://schemas.microsoft.com/office/drawing/2014/main" id="{F17D479D-C1EB-4584-8FFE-E38B1AE4686D}"/>
              </a:ext>
            </a:extLst>
          </p:cNvPr>
          <p:cNvSpPr/>
          <p:nvPr/>
        </p:nvSpPr>
        <p:spPr>
          <a:xfrm>
            <a:off x="4436525" y="7084346"/>
            <a:ext cx="234972" cy="286132"/>
          </a:xfrm>
          <a:custGeom>
            <a:avLst/>
            <a:gdLst>
              <a:gd name="connsiteX0" fmla="*/ 8 w 234972"/>
              <a:gd name="connsiteY0" fmla="*/ 137 h 286132"/>
              <a:gd name="connsiteX1" fmla="*/ 133358 w 234972"/>
              <a:gd name="connsiteY1" fmla="*/ 182171 h 286132"/>
              <a:gd name="connsiteX2" fmla="*/ 234958 w 234972"/>
              <a:gd name="connsiteY2" fmla="*/ 285887 h 286132"/>
              <a:gd name="connsiteX3" fmla="*/ 139708 w 234972"/>
              <a:gd name="connsiteY3" fmla="*/ 154654 h 286132"/>
              <a:gd name="connsiteX4" fmla="*/ 8 w 234972"/>
              <a:gd name="connsiteY4" fmla="*/ 137 h 28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72" h="286132">
                <a:moveTo>
                  <a:pt x="8" y="137"/>
                </a:moveTo>
                <a:cubicBezTo>
                  <a:pt x="-1050" y="4723"/>
                  <a:pt x="94200" y="134546"/>
                  <a:pt x="133358" y="182171"/>
                </a:cubicBezTo>
                <a:cubicBezTo>
                  <a:pt x="172516" y="229796"/>
                  <a:pt x="233900" y="290473"/>
                  <a:pt x="234958" y="285887"/>
                </a:cubicBezTo>
                <a:cubicBezTo>
                  <a:pt x="236016" y="281301"/>
                  <a:pt x="179572" y="202279"/>
                  <a:pt x="139708" y="154654"/>
                </a:cubicBezTo>
                <a:cubicBezTo>
                  <a:pt x="99844" y="107029"/>
                  <a:pt x="1066" y="-4449"/>
                  <a:pt x="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3" name="フリーフォーム: 図形 2312">
            <a:extLst>
              <a:ext uri="{FF2B5EF4-FFF2-40B4-BE49-F238E27FC236}">
                <a16:creationId xmlns:a16="http://schemas.microsoft.com/office/drawing/2014/main" id="{1A386CD9-0DAF-4BAD-851D-5E7CC5AB3F9A}"/>
              </a:ext>
            </a:extLst>
          </p:cNvPr>
          <p:cNvSpPr/>
          <p:nvPr/>
        </p:nvSpPr>
        <p:spPr>
          <a:xfrm>
            <a:off x="4339555" y="7029211"/>
            <a:ext cx="333974" cy="363802"/>
          </a:xfrm>
          <a:custGeom>
            <a:avLst/>
            <a:gdLst>
              <a:gd name="connsiteX0" fmla="*/ 1728 w 333974"/>
              <a:gd name="connsiteY0" fmla="*/ 2356 h 363802"/>
              <a:gd name="connsiteX1" fmla="*/ 219745 w 333974"/>
              <a:gd name="connsiteY1" fmla="*/ 283872 h 363802"/>
              <a:gd name="connsiteX2" fmla="*/ 331928 w 333974"/>
              <a:gd name="connsiteY2" fmla="*/ 357956 h 363802"/>
              <a:gd name="connsiteX3" fmla="*/ 128728 w 333974"/>
              <a:gd name="connsiteY3" fmla="*/ 161106 h 363802"/>
              <a:gd name="connsiteX4" fmla="*/ 1728 w 333974"/>
              <a:gd name="connsiteY4" fmla="*/ 2356 h 36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974" h="363802">
                <a:moveTo>
                  <a:pt x="1728" y="2356"/>
                </a:moveTo>
                <a:cubicBezTo>
                  <a:pt x="16897" y="22817"/>
                  <a:pt x="164712" y="224605"/>
                  <a:pt x="219745" y="283872"/>
                </a:cubicBezTo>
                <a:cubicBezTo>
                  <a:pt x="274778" y="343139"/>
                  <a:pt x="347097" y="378417"/>
                  <a:pt x="331928" y="357956"/>
                </a:cubicBezTo>
                <a:cubicBezTo>
                  <a:pt x="316759" y="337495"/>
                  <a:pt x="182703" y="222489"/>
                  <a:pt x="128728" y="161106"/>
                </a:cubicBezTo>
                <a:cubicBezTo>
                  <a:pt x="74753" y="99723"/>
                  <a:pt x="-13441" y="-18105"/>
                  <a:pt x="1728" y="2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4" name="フリーフォーム: 図形 2313">
            <a:extLst>
              <a:ext uri="{FF2B5EF4-FFF2-40B4-BE49-F238E27FC236}">
                <a16:creationId xmlns:a16="http://schemas.microsoft.com/office/drawing/2014/main" id="{4AB59903-B73D-4EF3-A176-5A3D182CD278}"/>
              </a:ext>
            </a:extLst>
          </p:cNvPr>
          <p:cNvSpPr/>
          <p:nvPr/>
        </p:nvSpPr>
        <p:spPr>
          <a:xfrm>
            <a:off x="4454078" y="7066327"/>
            <a:ext cx="243014" cy="282205"/>
          </a:xfrm>
          <a:custGeom>
            <a:avLst/>
            <a:gdLst>
              <a:gd name="connsiteX0" fmla="*/ 3622 w 243014"/>
              <a:gd name="connsiteY0" fmla="*/ 1223 h 282205"/>
              <a:gd name="connsiteX1" fmla="*/ 223755 w 243014"/>
              <a:gd name="connsiteY1" fmla="*/ 248873 h 282205"/>
              <a:gd name="connsiteX2" fmla="*/ 217405 w 243014"/>
              <a:gd name="connsiteY2" fmla="*/ 270040 h 282205"/>
              <a:gd name="connsiteX3" fmla="*/ 96755 w 243014"/>
              <a:gd name="connsiteY3" fmla="*/ 157856 h 282205"/>
              <a:gd name="connsiteX4" fmla="*/ 3622 w 243014"/>
              <a:gd name="connsiteY4" fmla="*/ 1223 h 28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14" h="282205">
                <a:moveTo>
                  <a:pt x="3622" y="1223"/>
                </a:moveTo>
                <a:cubicBezTo>
                  <a:pt x="24789" y="16393"/>
                  <a:pt x="188125" y="204070"/>
                  <a:pt x="223755" y="248873"/>
                </a:cubicBezTo>
                <a:cubicBezTo>
                  <a:pt x="259385" y="293676"/>
                  <a:pt x="238572" y="285210"/>
                  <a:pt x="217405" y="270040"/>
                </a:cubicBezTo>
                <a:cubicBezTo>
                  <a:pt x="196238" y="254870"/>
                  <a:pt x="134149" y="199484"/>
                  <a:pt x="96755" y="157856"/>
                </a:cubicBezTo>
                <a:cubicBezTo>
                  <a:pt x="59361" y="116228"/>
                  <a:pt x="-17545" y="-13947"/>
                  <a:pt x="3622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5" name="フリーフォーム: 図形 2314">
            <a:extLst>
              <a:ext uri="{FF2B5EF4-FFF2-40B4-BE49-F238E27FC236}">
                <a16:creationId xmlns:a16="http://schemas.microsoft.com/office/drawing/2014/main" id="{EFD65C09-2DBB-40FF-9CEA-2F72C36761D0}"/>
              </a:ext>
            </a:extLst>
          </p:cNvPr>
          <p:cNvSpPr/>
          <p:nvPr/>
        </p:nvSpPr>
        <p:spPr>
          <a:xfrm>
            <a:off x="5200850" y="6773093"/>
            <a:ext cx="275683" cy="234181"/>
          </a:xfrm>
          <a:custGeom>
            <a:avLst/>
            <a:gdLst>
              <a:gd name="connsiteX0" fmla="*/ 274967 w 275683"/>
              <a:gd name="connsiteY0" fmla="*/ 2357 h 234181"/>
              <a:gd name="connsiteX1" fmla="*/ 37900 w 275683"/>
              <a:gd name="connsiteY1" fmla="*/ 184390 h 234181"/>
              <a:gd name="connsiteX2" fmla="*/ 1917 w 275683"/>
              <a:gd name="connsiteY2" fmla="*/ 233074 h 234181"/>
              <a:gd name="connsiteX3" fmla="*/ 52717 w 275683"/>
              <a:gd name="connsiteY3" fmla="*/ 150524 h 234181"/>
              <a:gd name="connsiteX4" fmla="*/ 109867 w 275683"/>
              <a:gd name="connsiteY4" fmla="*/ 84907 h 234181"/>
              <a:gd name="connsiteX5" fmla="*/ 274967 w 275683"/>
              <a:gd name="connsiteY5" fmla="*/ 2357 h 2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83" h="234181">
                <a:moveTo>
                  <a:pt x="274967" y="2357"/>
                </a:moveTo>
                <a:cubicBezTo>
                  <a:pt x="262973" y="18937"/>
                  <a:pt x="83408" y="145937"/>
                  <a:pt x="37900" y="184390"/>
                </a:cubicBezTo>
                <a:cubicBezTo>
                  <a:pt x="-7608" y="222843"/>
                  <a:pt x="-552" y="238718"/>
                  <a:pt x="1917" y="233074"/>
                </a:cubicBezTo>
                <a:cubicBezTo>
                  <a:pt x="4386" y="227430"/>
                  <a:pt x="34725" y="175219"/>
                  <a:pt x="52717" y="150524"/>
                </a:cubicBezTo>
                <a:cubicBezTo>
                  <a:pt x="70709" y="125830"/>
                  <a:pt x="74942" y="108543"/>
                  <a:pt x="109867" y="84907"/>
                </a:cubicBezTo>
                <a:cubicBezTo>
                  <a:pt x="144792" y="61271"/>
                  <a:pt x="286961" y="-14223"/>
                  <a:pt x="274967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6" name="フリーフォーム: 図形 2315">
            <a:extLst>
              <a:ext uri="{FF2B5EF4-FFF2-40B4-BE49-F238E27FC236}">
                <a16:creationId xmlns:a16="http://schemas.microsoft.com/office/drawing/2014/main" id="{EF632A98-768E-49D5-B216-927F2FEC935F}"/>
              </a:ext>
            </a:extLst>
          </p:cNvPr>
          <p:cNvSpPr/>
          <p:nvPr/>
        </p:nvSpPr>
        <p:spPr>
          <a:xfrm>
            <a:off x="5164663" y="6626650"/>
            <a:ext cx="315187" cy="383922"/>
          </a:xfrm>
          <a:custGeom>
            <a:avLst/>
            <a:gdLst>
              <a:gd name="connsiteX0" fmla="*/ 300570 w 315187"/>
              <a:gd name="connsiteY0" fmla="*/ 13333 h 383922"/>
              <a:gd name="connsiteX1" fmla="*/ 48687 w 315187"/>
              <a:gd name="connsiteY1" fmla="*/ 260983 h 383922"/>
              <a:gd name="connsiteX2" fmla="*/ 4 w 315187"/>
              <a:gd name="connsiteY2" fmla="*/ 383750 h 383922"/>
              <a:gd name="connsiteX3" fmla="*/ 48687 w 315187"/>
              <a:gd name="connsiteY3" fmla="*/ 282150 h 383922"/>
              <a:gd name="connsiteX4" fmla="*/ 260354 w 315187"/>
              <a:gd name="connsiteY4" fmla="*/ 59900 h 383922"/>
              <a:gd name="connsiteX5" fmla="*/ 300570 w 315187"/>
              <a:gd name="connsiteY5" fmla="*/ 13333 h 38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87" h="383922">
                <a:moveTo>
                  <a:pt x="300570" y="13333"/>
                </a:moveTo>
                <a:cubicBezTo>
                  <a:pt x="265292" y="46847"/>
                  <a:pt x="98781" y="199247"/>
                  <a:pt x="48687" y="260983"/>
                </a:cubicBezTo>
                <a:cubicBezTo>
                  <a:pt x="-1407" y="322719"/>
                  <a:pt x="4" y="380222"/>
                  <a:pt x="4" y="383750"/>
                </a:cubicBezTo>
                <a:cubicBezTo>
                  <a:pt x="4" y="387278"/>
                  <a:pt x="5295" y="336125"/>
                  <a:pt x="48687" y="282150"/>
                </a:cubicBezTo>
                <a:cubicBezTo>
                  <a:pt x="92079" y="228175"/>
                  <a:pt x="219432" y="105056"/>
                  <a:pt x="260354" y="59900"/>
                </a:cubicBezTo>
                <a:cubicBezTo>
                  <a:pt x="301276" y="14745"/>
                  <a:pt x="335848" y="-20181"/>
                  <a:pt x="300570" y="1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7" name="フリーフォーム: 図形 2316">
            <a:extLst>
              <a:ext uri="{FF2B5EF4-FFF2-40B4-BE49-F238E27FC236}">
                <a16:creationId xmlns:a16="http://schemas.microsoft.com/office/drawing/2014/main" id="{65581ECF-43D1-4F60-9603-21D93BCA06A5}"/>
              </a:ext>
            </a:extLst>
          </p:cNvPr>
          <p:cNvSpPr/>
          <p:nvPr/>
        </p:nvSpPr>
        <p:spPr>
          <a:xfrm>
            <a:off x="5157847" y="6988199"/>
            <a:ext cx="31204" cy="214239"/>
          </a:xfrm>
          <a:custGeom>
            <a:avLst/>
            <a:gdLst>
              <a:gd name="connsiteX0" fmla="*/ 13170 w 31204"/>
              <a:gd name="connsiteY0" fmla="*/ 3151 h 214239"/>
              <a:gd name="connsiteX1" fmla="*/ 470 w 31204"/>
              <a:gd name="connsiteY1" fmla="*/ 212701 h 214239"/>
              <a:gd name="connsiteX2" fmla="*/ 30103 w 31204"/>
              <a:gd name="connsiteY2" fmla="*/ 94168 h 214239"/>
              <a:gd name="connsiteX3" fmla="*/ 13170 w 31204"/>
              <a:gd name="connsiteY3" fmla="*/ 3151 h 21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" h="214239">
                <a:moveTo>
                  <a:pt x="13170" y="3151"/>
                </a:moveTo>
                <a:cubicBezTo>
                  <a:pt x="8231" y="22907"/>
                  <a:pt x="-2352" y="197532"/>
                  <a:pt x="470" y="212701"/>
                </a:cubicBezTo>
                <a:cubicBezTo>
                  <a:pt x="3292" y="227870"/>
                  <a:pt x="24459" y="126623"/>
                  <a:pt x="30103" y="94168"/>
                </a:cubicBezTo>
                <a:cubicBezTo>
                  <a:pt x="35747" y="61713"/>
                  <a:pt x="18109" y="-16605"/>
                  <a:pt x="13170" y="3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8" name="フリーフォーム: 図形 2317">
            <a:extLst>
              <a:ext uri="{FF2B5EF4-FFF2-40B4-BE49-F238E27FC236}">
                <a16:creationId xmlns:a16="http://schemas.microsoft.com/office/drawing/2014/main" id="{451F66F2-7582-401F-9DEC-77B0E2B650BA}"/>
              </a:ext>
            </a:extLst>
          </p:cNvPr>
          <p:cNvSpPr/>
          <p:nvPr/>
        </p:nvSpPr>
        <p:spPr>
          <a:xfrm>
            <a:off x="5147728" y="6934167"/>
            <a:ext cx="218036" cy="296777"/>
          </a:xfrm>
          <a:custGeom>
            <a:avLst/>
            <a:gdLst>
              <a:gd name="connsiteX0" fmla="*/ 218022 w 218036"/>
              <a:gd name="connsiteY0" fmla="*/ 33 h 296777"/>
              <a:gd name="connsiteX1" fmla="*/ 99489 w 218036"/>
              <a:gd name="connsiteY1" fmla="*/ 103750 h 296777"/>
              <a:gd name="connsiteX2" fmla="*/ 99489 w 218036"/>
              <a:gd name="connsiteY2" fmla="*/ 158783 h 296777"/>
              <a:gd name="connsiteX3" fmla="*/ 80439 w 218036"/>
              <a:gd name="connsiteY3" fmla="*/ 194766 h 296777"/>
              <a:gd name="connsiteX4" fmla="*/ 5 w 218036"/>
              <a:gd name="connsiteY4" fmla="*/ 296366 h 296777"/>
              <a:gd name="connsiteX5" fmla="*/ 84672 w 218036"/>
              <a:gd name="connsiteY5" fmla="*/ 152433 h 296777"/>
              <a:gd name="connsiteX6" fmla="*/ 91022 w 218036"/>
              <a:gd name="connsiteY6" fmla="*/ 93166 h 296777"/>
              <a:gd name="connsiteX7" fmla="*/ 218022 w 218036"/>
              <a:gd name="connsiteY7" fmla="*/ 33 h 29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36" h="296777">
                <a:moveTo>
                  <a:pt x="218022" y="33"/>
                </a:moveTo>
                <a:cubicBezTo>
                  <a:pt x="219433" y="1797"/>
                  <a:pt x="119244" y="77292"/>
                  <a:pt x="99489" y="103750"/>
                </a:cubicBezTo>
                <a:cubicBezTo>
                  <a:pt x="79734" y="130208"/>
                  <a:pt x="102664" y="143614"/>
                  <a:pt x="99489" y="158783"/>
                </a:cubicBezTo>
                <a:cubicBezTo>
                  <a:pt x="96314" y="173952"/>
                  <a:pt x="97020" y="171836"/>
                  <a:pt x="80439" y="194766"/>
                </a:cubicBezTo>
                <a:cubicBezTo>
                  <a:pt x="63858" y="217697"/>
                  <a:pt x="-700" y="303421"/>
                  <a:pt x="5" y="296366"/>
                </a:cubicBezTo>
                <a:cubicBezTo>
                  <a:pt x="710" y="289311"/>
                  <a:pt x="69503" y="186300"/>
                  <a:pt x="84672" y="152433"/>
                </a:cubicBezTo>
                <a:cubicBezTo>
                  <a:pt x="99841" y="118566"/>
                  <a:pt x="65269" y="119977"/>
                  <a:pt x="91022" y="93166"/>
                </a:cubicBezTo>
                <a:cubicBezTo>
                  <a:pt x="116775" y="66355"/>
                  <a:pt x="216611" y="-1731"/>
                  <a:pt x="21802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9" name="フリーフォーム: 図形 2318">
            <a:extLst>
              <a:ext uri="{FF2B5EF4-FFF2-40B4-BE49-F238E27FC236}">
                <a16:creationId xmlns:a16="http://schemas.microsoft.com/office/drawing/2014/main" id="{636C8494-A563-492A-B656-7241CCC21AC0}"/>
              </a:ext>
            </a:extLst>
          </p:cNvPr>
          <p:cNvSpPr/>
          <p:nvPr/>
        </p:nvSpPr>
        <p:spPr>
          <a:xfrm>
            <a:off x="5212730" y="6937482"/>
            <a:ext cx="250835" cy="252884"/>
          </a:xfrm>
          <a:custGeom>
            <a:avLst/>
            <a:gdLst>
              <a:gd name="connsiteX0" fmla="*/ 178420 w 250835"/>
              <a:gd name="connsiteY0" fmla="*/ 951 h 252884"/>
              <a:gd name="connsiteX1" fmla="*/ 102220 w 250835"/>
              <a:gd name="connsiteY1" fmla="*/ 119485 h 252884"/>
              <a:gd name="connsiteX2" fmla="*/ 620 w 250835"/>
              <a:gd name="connsiteY2" fmla="*/ 252835 h 252884"/>
              <a:gd name="connsiteX3" fmla="*/ 153020 w 250835"/>
              <a:gd name="connsiteY3" fmla="*/ 134301 h 252884"/>
              <a:gd name="connsiteX4" fmla="*/ 248270 w 250835"/>
              <a:gd name="connsiteY4" fmla="*/ 75035 h 252884"/>
              <a:gd name="connsiteX5" fmla="*/ 51420 w 250835"/>
              <a:gd name="connsiteY5" fmla="*/ 206268 h 252884"/>
              <a:gd name="connsiteX6" fmla="*/ 161487 w 250835"/>
              <a:gd name="connsiteY6" fmla="*/ 70801 h 252884"/>
              <a:gd name="connsiteX7" fmla="*/ 178420 w 250835"/>
              <a:gd name="connsiteY7" fmla="*/ 951 h 2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35" h="252884">
                <a:moveTo>
                  <a:pt x="178420" y="951"/>
                </a:moveTo>
                <a:cubicBezTo>
                  <a:pt x="168542" y="9065"/>
                  <a:pt x="131853" y="77504"/>
                  <a:pt x="102220" y="119485"/>
                </a:cubicBezTo>
                <a:cubicBezTo>
                  <a:pt x="72587" y="161466"/>
                  <a:pt x="-7847" y="250366"/>
                  <a:pt x="620" y="252835"/>
                </a:cubicBezTo>
                <a:cubicBezTo>
                  <a:pt x="9087" y="255304"/>
                  <a:pt x="111745" y="163934"/>
                  <a:pt x="153020" y="134301"/>
                </a:cubicBezTo>
                <a:cubicBezTo>
                  <a:pt x="194295" y="104668"/>
                  <a:pt x="265203" y="63041"/>
                  <a:pt x="248270" y="75035"/>
                </a:cubicBezTo>
                <a:cubicBezTo>
                  <a:pt x="231337" y="87030"/>
                  <a:pt x="65884" y="206974"/>
                  <a:pt x="51420" y="206268"/>
                </a:cubicBezTo>
                <a:cubicBezTo>
                  <a:pt x="36956" y="205562"/>
                  <a:pt x="141379" y="103256"/>
                  <a:pt x="161487" y="70801"/>
                </a:cubicBezTo>
                <a:cubicBezTo>
                  <a:pt x="181595" y="38346"/>
                  <a:pt x="188298" y="-7163"/>
                  <a:pt x="178420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0" name="フリーフォーム: 図形 2319">
            <a:extLst>
              <a:ext uri="{FF2B5EF4-FFF2-40B4-BE49-F238E27FC236}">
                <a16:creationId xmlns:a16="http://schemas.microsoft.com/office/drawing/2014/main" id="{9CD162AD-140C-4C70-834F-9BCAF104B724}"/>
              </a:ext>
            </a:extLst>
          </p:cNvPr>
          <p:cNvSpPr/>
          <p:nvPr/>
        </p:nvSpPr>
        <p:spPr>
          <a:xfrm>
            <a:off x="5416434" y="6762628"/>
            <a:ext cx="922988" cy="773591"/>
          </a:xfrm>
          <a:custGeom>
            <a:avLst/>
            <a:gdLst>
              <a:gd name="connsiteX0" fmla="*/ 922983 w 922988"/>
              <a:gd name="connsiteY0" fmla="*/ 122 h 773591"/>
              <a:gd name="connsiteX1" fmla="*/ 516583 w 922988"/>
              <a:gd name="connsiteY1" fmla="*/ 362072 h 773591"/>
              <a:gd name="connsiteX2" fmla="*/ 213899 w 922988"/>
              <a:gd name="connsiteY2" fmla="*/ 586439 h 773591"/>
              <a:gd name="connsiteX3" fmla="*/ 2233 w 922988"/>
              <a:gd name="connsiteY3" fmla="*/ 760005 h 773591"/>
              <a:gd name="connsiteX4" fmla="*/ 129233 w 922988"/>
              <a:gd name="connsiteY4" fmla="*/ 721905 h 773591"/>
              <a:gd name="connsiteX5" fmla="*/ 525049 w 922988"/>
              <a:gd name="connsiteY5" fmla="*/ 402289 h 773591"/>
              <a:gd name="connsiteX6" fmla="*/ 922983 w 922988"/>
              <a:gd name="connsiteY6" fmla="*/ 122 h 77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88" h="773591">
                <a:moveTo>
                  <a:pt x="922983" y="122"/>
                </a:moveTo>
                <a:cubicBezTo>
                  <a:pt x="921572" y="-6581"/>
                  <a:pt x="634764" y="264352"/>
                  <a:pt x="516583" y="362072"/>
                </a:cubicBezTo>
                <a:cubicBezTo>
                  <a:pt x="398402" y="459792"/>
                  <a:pt x="299624" y="520117"/>
                  <a:pt x="213899" y="586439"/>
                </a:cubicBezTo>
                <a:cubicBezTo>
                  <a:pt x="128174" y="652761"/>
                  <a:pt x="16344" y="737427"/>
                  <a:pt x="2233" y="760005"/>
                </a:cubicBezTo>
                <a:cubicBezTo>
                  <a:pt x="-11878" y="782583"/>
                  <a:pt x="42097" y="781524"/>
                  <a:pt x="129233" y="721905"/>
                </a:cubicBezTo>
                <a:cubicBezTo>
                  <a:pt x="216369" y="662286"/>
                  <a:pt x="388877" y="524703"/>
                  <a:pt x="525049" y="402289"/>
                </a:cubicBezTo>
                <a:cubicBezTo>
                  <a:pt x="661221" y="279875"/>
                  <a:pt x="924394" y="6825"/>
                  <a:pt x="922983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1" name="フリーフォーム: 図形 2320">
            <a:extLst>
              <a:ext uri="{FF2B5EF4-FFF2-40B4-BE49-F238E27FC236}">
                <a16:creationId xmlns:a16="http://schemas.microsoft.com/office/drawing/2014/main" id="{709380DA-09D8-49EC-872D-6DB9D53FB41A}"/>
              </a:ext>
            </a:extLst>
          </p:cNvPr>
          <p:cNvSpPr/>
          <p:nvPr/>
        </p:nvSpPr>
        <p:spPr>
          <a:xfrm>
            <a:off x="5510598" y="6770025"/>
            <a:ext cx="931741" cy="786862"/>
          </a:xfrm>
          <a:custGeom>
            <a:avLst/>
            <a:gdLst>
              <a:gd name="connsiteX0" fmla="*/ 913485 w 931741"/>
              <a:gd name="connsiteY0" fmla="*/ 28708 h 786862"/>
              <a:gd name="connsiteX1" fmla="*/ 858452 w 931741"/>
              <a:gd name="connsiteY1" fmla="*/ 56225 h 786862"/>
              <a:gd name="connsiteX2" fmla="*/ 325052 w 931741"/>
              <a:gd name="connsiteY2" fmla="*/ 536708 h 786862"/>
              <a:gd name="connsiteX3" fmla="*/ 1202 w 931741"/>
              <a:gd name="connsiteY3" fmla="*/ 784358 h 786862"/>
              <a:gd name="connsiteX4" fmla="*/ 231919 w 931741"/>
              <a:gd name="connsiteY4" fmla="*/ 640425 h 786862"/>
              <a:gd name="connsiteX5" fmla="*/ 651019 w 931741"/>
              <a:gd name="connsiteY5" fmla="*/ 265775 h 786862"/>
              <a:gd name="connsiteX6" fmla="*/ 913485 w 931741"/>
              <a:gd name="connsiteY6" fmla="*/ 28708 h 78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741" h="786862">
                <a:moveTo>
                  <a:pt x="913485" y="28708"/>
                </a:moveTo>
                <a:cubicBezTo>
                  <a:pt x="935004" y="133"/>
                  <a:pt x="956524" y="-28442"/>
                  <a:pt x="858452" y="56225"/>
                </a:cubicBezTo>
                <a:cubicBezTo>
                  <a:pt x="760380" y="140892"/>
                  <a:pt x="467927" y="415353"/>
                  <a:pt x="325052" y="536708"/>
                </a:cubicBezTo>
                <a:cubicBezTo>
                  <a:pt x="182177" y="658063"/>
                  <a:pt x="16724" y="767072"/>
                  <a:pt x="1202" y="784358"/>
                </a:cubicBezTo>
                <a:cubicBezTo>
                  <a:pt x="-14320" y="801644"/>
                  <a:pt x="123616" y="726856"/>
                  <a:pt x="231919" y="640425"/>
                </a:cubicBezTo>
                <a:cubicBezTo>
                  <a:pt x="340222" y="553995"/>
                  <a:pt x="651019" y="265775"/>
                  <a:pt x="651019" y="265775"/>
                </a:cubicBezTo>
                <a:lnTo>
                  <a:pt x="913485" y="287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2" name="フリーフォーム: 図形 2321">
            <a:extLst>
              <a:ext uri="{FF2B5EF4-FFF2-40B4-BE49-F238E27FC236}">
                <a16:creationId xmlns:a16="http://schemas.microsoft.com/office/drawing/2014/main" id="{D58D4D53-E2A0-4C17-B2C6-2D81BDC0D785}"/>
              </a:ext>
            </a:extLst>
          </p:cNvPr>
          <p:cNvSpPr/>
          <p:nvPr/>
        </p:nvSpPr>
        <p:spPr>
          <a:xfrm>
            <a:off x="5407927" y="7535333"/>
            <a:ext cx="25556" cy="996950"/>
          </a:xfrm>
          <a:custGeom>
            <a:avLst/>
            <a:gdLst>
              <a:gd name="connsiteX0" fmla="*/ 25556 w 25556"/>
              <a:gd name="connsiteY0" fmla="*/ 0 h 996950"/>
              <a:gd name="connsiteX1" fmla="*/ 156 w 25556"/>
              <a:gd name="connsiteY1" fmla="*/ 996950 h 996950"/>
              <a:gd name="connsiteX2" fmla="*/ 156 w 25556"/>
              <a:gd name="connsiteY2" fmla="*/ 996950 h 996950"/>
              <a:gd name="connsiteX3" fmla="*/ 156 w 25556"/>
              <a:gd name="connsiteY3" fmla="*/ 679450 h 996950"/>
              <a:gd name="connsiteX4" fmla="*/ 25556 w 25556"/>
              <a:gd name="connsiteY4" fmla="*/ 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6" h="996950">
                <a:moveTo>
                  <a:pt x="25556" y="0"/>
                </a:moveTo>
                <a:lnTo>
                  <a:pt x="156" y="996950"/>
                </a:lnTo>
                <a:lnTo>
                  <a:pt x="156" y="996950"/>
                </a:lnTo>
                <a:cubicBezTo>
                  <a:pt x="156" y="944033"/>
                  <a:pt x="-197" y="845961"/>
                  <a:pt x="156" y="679450"/>
                </a:cubicBezTo>
                <a:cubicBezTo>
                  <a:pt x="509" y="512939"/>
                  <a:pt x="1391" y="255411"/>
                  <a:pt x="25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3" name="フリーフォーム: 図形 2322">
            <a:extLst>
              <a:ext uri="{FF2B5EF4-FFF2-40B4-BE49-F238E27FC236}">
                <a16:creationId xmlns:a16="http://schemas.microsoft.com/office/drawing/2014/main" id="{E37F0009-7F15-4DD5-A7FA-E4FED5F3284E}"/>
              </a:ext>
            </a:extLst>
          </p:cNvPr>
          <p:cNvSpPr/>
          <p:nvPr/>
        </p:nvSpPr>
        <p:spPr>
          <a:xfrm>
            <a:off x="5471051" y="7493948"/>
            <a:ext cx="43575" cy="1044685"/>
          </a:xfrm>
          <a:custGeom>
            <a:avLst/>
            <a:gdLst>
              <a:gd name="connsiteX0" fmla="*/ 42866 w 43575"/>
              <a:gd name="connsiteY0" fmla="*/ 62552 h 1044685"/>
              <a:gd name="connsiteX1" fmla="*/ 25932 w 43575"/>
              <a:gd name="connsiteY1" fmla="*/ 162035 h 1044685"/>
              <a:gd name="connsiteX2" fmla="*/ 11116 w 43575"/>
              <a:gd name="connsiteY2" fmla="*/ 1044685 h 1044685"/>
              <a:gd name="connsiteX3" fmla="*/ 11116 w 43575"/>
              <a:gd name="connsiteY3" fmla="*/ 1044685 h 1044685"/>
              <a:gd name="connsiteX4" fmla="*/ 532 w 43575"/>
              <a:gd name="connsiteY4" fmla="*/ 856302 h 1044685"/>
              <a:gd name="connsiteX5" fmla="*/ 42866 w 43575"/>
              <a:gd name="connsiteY5" fmla="*/ 62552 h 10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5" h="1044685">
                <a:moveTo>
                  <a:pt x="42866" y="62552"/>
                </a:moveTo>
                <a:cubicBezTo>
                  <a:pt x="47099" y="-53159"/>
                  <a:pt x="31224" y="-1654"/>
                  <a:pt x="25932" y="162035"/>
                </a:cubicBezTo>
                <a:cubicBezTo>
                  <a:pt x="20640" y="325724"/>
                  <a:pt x="11116" y="1044685"/>
                  <a:pt x="11116" y="1044685"/>
                </a:cubicBezTo>
                <a:lnTo>
                  <a:pt x="11116" y="1044685"/>
                </a:lnTo>
                <a:cubicBezTo>
                  <a:pt x="9352" y="1013288"/>
                  <a:pt x="-2643" y="1018580"/>
                  <a:pt x="532" y="856302"/>
                </a:cubicBezTo>
                <a:cubicBezTo>
                  <a:pt x="3707" y="694024"/>
                  <a:pt x="38633" y="178263"/>
                  <a:pt x="42866" y="62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4" name="フリーフォーム: 図形 2323">
            <a:extLst>
              <a:ext uri="{FF2B5EF4-FFF2-40B4-BE49-F238E27FC236}">
                <a16:creationId xmlns:a16="http://schemas.microsoft.com/office/drawing/2014/main" id="{945638A0-6A35-45B4-A19C-7CC5F1EB0FEC}"/>
              </a:ext>
            </a:extLst>
          </p:cNvPr>
          <p:cNvSpPr/>
          <p:nvPr/>
        </p:nvSpPr>
        <p:spPr>
          <a:xfrm>
            <a:off x="3458027" y="7042116"/>
            <a:ext cx="1185529" cy="1059824"/>
          </a:xfrm>
          <a:custGeom>
            <a:avLst/>
            <a:gdLst>
              <a:gd name="connsiteX0" fmla="*/ 606 w 1185529"/>
              <a:gd name="connsiteY0" fmla="*/ 34 h 1059824"/>
              <a:gd name="connsiteX1" fmla="*/ 466273 w 1185529"/>
              <a:gd name="connsiteY1" fmla="*/ 241334 h 1059824"/>
              <a:gd name="connsiteX2" fmla="*/ 1027190 w 1185529"/>
              <a:gd name="connsiteY2" fmla="*/ 586351 h 1059824"/>
              <a:gd name="connsiteX3" fmla="*/ 1088573 w 1185529"/>
              <a:gd name="connsiteY3" fmla="*/ 675251 h 1059824"/>
              <a:gd name="connsiteX4" fmla="*/ 1183823 w 1185529"/>
              <a:gd name="connsiteY4" fmla="*/ 1052017 h 1059824"/>
              <a:gd name="connsiteX5" fmla="*/ 1139373 w 1185529"/>
              <a:gd name="connsiteY5" fmla="*/ 903851 h 1059824"/>
              <a:gd name="connsiteX6" fmla="*/ 1012373 w 1185529"/>
              <a:gd name="connsiteY6" fmla="*/ 592701 h 1059824"/>
              <a:gd name="connsiteX7" fmla="*/ 383723 w 1185529"/>
              <a:gd name="connsiteY7" fmla="*/ 226517 h 1059824"/>
              <a:gd name="connsiteX8" fmla="*/ 606 w 1185529"/>
              <a:gd name="connsiteY8" fmla="*/ 34 h 10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529" h="1059824">
                <a:moveTo>
                  <a:pt x="606" y="34"/>
                </a:moveTo>
                <a:cubicBezTo>
                  <a:pt x="14364" y="2503"/>
                  <a:pt x="295176" y="143615"/>
                  <a:pt x="466273" y="241334"/>
                </a:cubicBezTo>
                <a:cubicBezTo>
                  <a:pt x="637370" y="339054"/>
                  <a:pt x="923473" y="514032"/>
                  <a:pt x="1027190" y="586351"/>
                </a:cubicBezTo>
                <a:cubicBezTo>
                  <a:pt x="1130907" y="658671"/>
                  <a:pt x="1062468" y="597640"/>
                  <a:pt x="1088573" y="675251"/>
                </a:cubicBezTo>
                <a:cubicBezTo>
                  <a:pt x="1114678" y="752862"/>
                  <a:pt x="1175356" y="1013917"/>
                  <a:pt x="1183823" y="1052017"/>
                </a:cubicBezTo>
                <a:cubicBezTo>
                  <a:pt x="1192290" y="1090117"/>
                  <a:pt x="1167948" y="980404"/>
                  <a:pt x="1139373" y="903851"/>
                </a:cubicBezTo>
                <a:cubicBezTo>
                  <a:pt x="1110798" y="827298"/>
                  <a:pt x="1138315" y="705590"/>
                  <a:pt x="1012373" y="592701"/>
                </a:cubicBezTo>
                <a:cubicBezTo>
                  <a:pt x="886431" y="479812"/>
                  <a:pt x="557643" y="323531"/>
                  <a:pt x="383723" y="226517"/>
                </a:cubicBezTo>
                <a:cubicBezTo>
                  <a:pt x="209804" y="129503"/>
                  <a:pt x="-13152" y="-2435"/>
                  <a:pt x="60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5" name="フリーフォーム: 図形 2324">
            <a:extLst>
              <a:ext uri="{FF2B5EF4-FFF2-40B4-BE49-F238E27FC236}">
                <a16:creationId xmlns:a16="http://schemas.microsoft.com/office/drawing/2014/main" id="{BA21336B-E1B9-45D0-9BCF-290F7DC8AB81}"/>
              </a:ext>
            </a:extLst>
          </p:cNvPr>
          <p:cNvSpPr/>
          <p:nvPr/>
        </p:nvSpPr>
        <p:spPr>
          <a:xfrm>
            <a:off x="3364734" y="7096760"/>
            <a:ext cx="1275628" cy="1278645"/>
          </a:xfrm>
          <a:custGeom>
            <a:avLst/>
            <a:gdLst>
              <a:gd name="connsiteX0" fmla="*/ 13466 w 1275628"/>
              <a:gd name="connsiteY0" fmla="*/ 11007 h 1278645"/>
              <a:gd name="connsiteX1" fmla="*/ 432566 w 1275628"/>
              <a:gd name="connsiteY1" fmla="*/ 178223 h 1278645"/>
              <a:gd name="connsiteX2" fmla="*/ 1090849 w 1275628"/>
              <a:gd name="connsiteY2" fmla="*/ 601557 h 1278645"/>
              <a:gd name="connsiteX3" fmla="*/ 1116249 w 1275628"/>
              <a:gd name="connsiteY3" fmla="*/ 637540 h 1278645"/>
              <a:gd name="connsiteX4" fmla="*/ 1226316 w 1275628"/>
              <a:gd name="connsiteY4" fmla="*/ 988907 h 1278645"/>
              <a:gd name="connsiteX5" fmla="*/ 1274999 w 1275628"/>
              <a:gd name="connsiteY5" fmla="*/ 1274657 h 1278645"/>
              <a:gd name="connsiteX6" fmla="*/ 1243249 w 1275628"/>
              <a:gd name="connsiteY6" fmla="*/ 1115907 h 1278645"/>
              <a:gd name="connsiteX7" fmla="*/ 1103549 w 1275628"/>
              <a:gd name="connsiteY7" fmla="*/ 582507 h 1278645"/>
              <a:gd name="connsiteX8" fmla="*/ 932099 w 1275628"/>
              <a:gd name="connsiteY8" fmla="*/ 463973 h 1278645"/>
              <a:gd name="connsiteX9" fmla="*/ 13466 w 1275628"/>
              <a:gd name="connsiteY9" fmla="*/ 11007 h 12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28" h="1278645">
                <a:moveTo>
                  <a:pt x="13466" y="11007"/>
                </a:moveTo>
                <a:cubicBezTo>
                  <a:pt x="-69790" y="-36618"/>
                  <a:pt x="253002" y="79798"/>
                  <a:pt x="432566" y="178223"/>
                </a:cubicBezTo>
                <a:cubicBezTo>
                  <a:pt x="612130" y="276648"/>
                  <a:pt x="976902" y="525004"/>
                  <a:pt x="1090849" y="601557"/>
                </a:cubicBezTo>
                <a:cubicBezTo>
                  <a:pt x="1204796" y="678110"/>
                  <a:pt x="1093671" y="572982"/>
                  <a:pt x="1116249" y="637540"/>
                </a:cubicBezTo>
                <a:cubicBezTo>
                  <a:pt x="1138827" y="702098"/>
                  <a:pt x="1199858" y="882721"/>
                  <a:pt x="1226316" y="988907"/>
                </a:cubicBezTo>
                <a:cubicBezTo>
                  <a:pt x="1252774" y="1095093"/>
                  <a:pt x="1272177" y="1253490"/>
                  <a:pt x="1274999" y="1274657"/>
                </a:cubicBezTo>
                <a:cubicBezTo>
                  <a:pt x="1277821" y="1295824"/>
                  <a:pt x="1271824" y="1231265"/>
                  <a:pt x="1243249" y="1115907"/>
                </a:cubicBezTo>
                <a:cubicBezTo>
                  <a:pt x="1214674" y="1000549"/>
                  <a:pt x="1155407" y="691163"/>
                  <a:pt x="1103549" y="582507"/>
                </a:cubicBezTo>
                <a:cubicBezTo>
                  <a:pt x="1051691" y="473851"/>
                  <a:pt x="1109193" y="563104"/>
                  <a:pt x="932099" y="463973"/>
                </a:cubicBezTo>
                <a:cubicBezTo>
                  <a:pt x="755005" y="364842"/>
                  <a:pt x="96722" y="58632"/>
                  <a:pt x="13466" y="1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6" name="フリーフォーム: 図形 2325">
            <a:extLst>
              <a:ext uri="{FF2B5EF4-FFF2-40B4-BE49-F238E27FC236}">
                <a16:creationId xmlns:a16="http://schemas.microsoft.com/office/drawing/2014/main" id="{60B06E03-0714-421B-8B97-3F71E6B1CEBE}"/>
              </a:ext>
            </a:extLst>
          </p:cNvPr>
          <p:cNvSpPr/>
          <p:nvPr/>
        </p:nvSpPr>
        <p:spPr>
          <a:xfrm>
            <a:off x="4630091" y="8006011"/>
            <a:ext cx="97698" cy="888837"/>
          </a:xfrm>
          <a:custGeom>
            <a:avLst/>
            <a:gdLst>
              <a:gd name="connsiteX0" fmla="*/ 11759 w 97698"/>
              <a:gd name="connsiteY0" fmla="*/ 24622 h 888837"/>
              <a:gd name="connsiteX1" fmla="*/ 92192 w 97698"/>
              <a:gd name="connsiteY1" fmla="*/ 710422 h 888837"/>
              <a:gd name="connsiteX2" fmla="*/ 90076 w 97698"/>
              <a:gd name="connsiteY2" fmla="*/ 886106 h 888837"/>
              <a:gd name="connsiteX3" fmla="*/ 85842 w 97698"/>
              <a:gd name="connsiteY3" fmla="*/ 805672 h 888837"/>
              <a:gd name="connsiteX4" fmla="*/ 64676 w 97698"/>
              <a:gd name="connsiteY4" fmla="*/ 649039 h 888837"/>
              <a:gd name="connsiteX5" fmla="*/ 7526 w 97698"/>
              <a:gd name="connsiteY5" fmla="*/ 198189 h 888837"/>
              <a:gd name="connsiteX6" fmla="*/ 11759 w 97698"/>
              <a:gd name="connsiteY6" fmla="*/ 24622 h 8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98" h="888837">
                <a:moveTo>
                  <a:pt x="11759" y="24622"/>
                </a:moveTo>
                <a:cubicBezTo>
                  <a:pt x="25870" y="109994"/>
                  <a:pt x="79139" y="566841"/>
                  <a:pt x="92192" y="710422"/>
                </a:cubicBezTo>
                <a:cubicBezTo>
                  <a:pt x="105245" y="854003"/>
                  <a:pt x="91134" y="870231"/>
                  <a:pt x="90076" y="886106"/>
                </a:cubicBezTo>
                <a:cubicBezTo>
                  <a:pt x="89018" y="901981"/>
                  <a:pt x="90075" y="845183"/>
                  <a:pt x="85842" y="805672"/>
                </a:cubicBezTo>
                <a:cubicBezTo>
                  <a:pt x="81609" y="766161"/>
                  <a:pt x="77729" y="750286"/>
                  <a:pt x="64676" y="649039"/>
                </a:cubicBezTo>
                <a:cubicBezTo>
                  <a:pt x="51623" y="547792"/>
                  <a:pt x="18815" y="301200"/>
                  <a:pt x="7526" y="198189"/>
                </a:cubicBezTo>
                <a:cubicBezTo>
                  <a:pt x="-3763" y="95178"/>
                  <a:pt x="-2352" y="-60750"/>
                  <a:pt x="11759" y="24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7" name="フリーフォーム: 図形 2326">
            <a:extLst>
              <a:ext uri="{FF2B5EF4-FFF2-40B4-BE49-F238E27FC236}">
                <a16:creationId xmlns:a16="http://schemas.microsoft.com/office/drawing/2014/main" id="{55E49236-BAA8-46C7-BB10-B3A390CBEDB2}"/>
              </a:ext>
            </a:extLst>
          </p:cNvPr>
          <p:cNvSpPr/>
          <p:nvPr/>
        </p:nvSpPr>
        <p:spPr>
          <a:xfrm>
            <a:off x="4612216" y="8237952"/>
            <a:ext cx="93206" cy="1001707"/>
          </a:xfrm>
          <a:custGeom>
            <a:avLst/>
            <a:gdLst>
              <a:gd name="connsiteX0" fmla="*/ 1 w 93206"/>
              <a:gd name="connsiteY0" fmla="*/ 115 h 1001707"/>
              <a:gd name="connsiteX1" fmla="*/ 76201 w 93206"/>
              <a:gd name="connsiteY1" fmla="*/ 656281 h 1001707"/>
              <a:gd name="connsiteX2" fmla="*/ 93134 w 93206"/>
              <a:gd name="connsiteY2" fmla="*/ 1001298 h 1001707"/>
              <a:gd name="connsiteX3" fmla="*/ 78317 w 93206"/>
              <a:gd name="connsiteY3" fmla="*/ 709198 h 1001707"/>
              <a:gd name="connsiteX4" fmla="*/ 1 w 93206"/>
              <a:gd name="connsiteY4" fmla="*/ 115 h 10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6" h="1001707">
                <a:moveTo>
                  <a:pt x="1" y="115"/>
                </a:moveTo>
                <a:cubicBezTo>
                  <a:pt x="-352" y="-8704"/>
                  <a:pt x="60679" y="489417"/>
                  <a:pt x="76201" y="656281"/>
                </a:cubicBezTo>
                <a:cubicBezTo>
                  <a:pt x="91723" y="823145"/>
                  <a:pt x="92781" y="992479"/>
                  <a:pt x="93134" y="1001298"/>
                </a:cubicBezTo>
                <a:cubicBezTo>
                  <a:pt x="93487" y="1010117"/>
                  <a:pt x="93134" y="875356"/>
                  <a:pt x="78317" y="709198"/>
                </a:cubicBezTo>
                <a:cubicBezTo>
                  <a:pt x="63500" y="543040"/>
                  <a:pt x="354" y="8934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8" name="フリーフォーム: 図形 2327">
            <a:extLst>
              <a:ext uri="{FF2B5EF4-FFF2-40B4-BE49-F238E27FC236}">
                <a16:creationId xmlns:a16="http://schemas.microsoft.com/office/drawing/2014/main" id="{51F8AA37-C3A1-4FDC-A0F9-7B096F66CAB5}"/>
              </a:ext>
            </a:extLst>
          </p:cNvPr>
          <p:cNvSpPr/>
          <p:nvPr/>
        </p:nvSpPr>
        <p:spPr>
          <a:xfrm>
            <a:off x="4732865" y="8859524"/>
            <a:ext cx="43720" cy="773823"/>
          </a:xfrm>
          <a:custGeom>
            <a:avLst/>
            <a:gdLst>
              <a:gd name="connsiteX0" fmla="*/ 2 w 43720"/>
              <a:gd name="connsiteY0" fmla="*/ 843 h 773823"/>
              <a:gd name="connsiteX1" fmla="*/ 38102 w 43720"/>
              <a:gd name="connsiteY1" fmla="*/ 737443 h 773823"/>
              <a:gd name="connsiteX2" fmla="*/ 40218 w 43720"/>
              <a:gd name="connsiteY2" fmla="*/ 593509 h 773823"/>
              <a:gd name="connsiteX3" fmla="*/ 2 w 43720"/>
              <a:gd name="connsiteY3" fmla="*/ 843 h 77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20" h="773823">
                <a:moveTo>
                  <a:pt x="2" y="843"/>
                </a:moveTo>
                <a:cubicBezTo>
                  <a:pt x="-351" y="24832"/>
                  <a:pt x="31399" y="638665"/>
                  <a:pt x="38102" y="737443"/>
                </a:cubicBezTo>
                <a:cubicBezTo>
                  <a:pt x="44805" y="836221"/>
                  <a:pt x="45510" y="715570"/>
                  <a:pt x="40218" y="593509"/>
                </a:cubicBezTo>
                <a:cubicBezTo>
                  <a:pt x="34926" y="471448"/>
                  <a:pt x="355" y="-23146"/>
                  <a:pt x="2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9" name="フリーフォーム: 図形 2328">
            <a:extLst>
              <a:ext uri="{FF2B5EF4-FFF2-40B4-BE49-F238E27FC236}">
                <a16:creationId xmlns:a16="http://schemas.microsoft.com/office/drawing/2014/main" id="{F5859D5D-DFBF-40A9-8D6F-7ACCDBD58D6B}"/>
              </a:ext>
            </a:extLst>
          </p:cNvPr>
          <p:cNvSpPr/>
          <p:nvPr/>
        </p:nvSpPr>
        <p:spPr>
          <a:xfrm>
            <a:off x="4680944" y="8866360"/>
            <a:ext cx="43469" cy="1169407"/>
          </a:xfrm>
          <a:custGeom>
            <a:avLst/>
            <a:gdLst>
              <a:gd name="connsiteX0" fmla="*/ 3239 w 43469"/>
              <a:gd name="connsiteY0" fmla="*/ 8823 h 1169407"/>
              <a:gd name="connsiteX1" fmla="*/ 11706 w 43469"/>
              <a:gd name="connsiteY1" fmla="*/ 487190 h 1169407"/>
              <a:gd name="connsiteX2" fmla="*/ 34989 w 43469"/>
              <a:gd name="connsiteY2" fmla="*/ 626890 h 1169407"/>
              <a:gd name="connsiteX3" fmla="*/ 15939 w 43469"/>
              <a:gd name="connsiteY3" fmla="*/ 942273 h 1169407"/>
              <a:gd name="connsiteX4" fmla="*/ 43456 w 43469"/>
              <a:gd name="connsiteY4" fmla="*/ 1166640 h 1169407"/>
              <a:gd name="connsiteX5" fmla="*/ 11706 w 43469"/>
              <a:gd name="connsiteY5" fmla="*/ 787757 h 1169407"/>
              <a:gd name="connsiteX6" fmla="*/ 1123 w 43469"/>
              <a:gd name="connsiteY6" fmla="*/ 224723 h 1169407"/>
              <a:gd name="connsiteX7" fmla="*/ 3239 w 43469"/>
              <a:gd name="connsiteY7" fmla="*/ 8823 h 116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69" h="1169407">
                <a:moveTo>
                  <a:pt x="3239" y="8823"/>
                </a:moveTo>
                <a:cubicBezTo>
                  <a:pt x="5003" y="52567"/>
                  <a:pt x="6414" y="384179"/>
                  <a:pt x="11706" y="487190"/>
                </a:cubicBezTo>
                <a:cubicBezTo>
                  <a:pt x="16998" y="590201"/>
                  <a:pt x="34284" y="551043"/>
                  <a:pt x="34989" y="626890"/>
                </a:cubicBezTo>
                <a:cubicBezTo>
                  <a:pt x="35694" y="702737"/>
                  <a:pt x="14528" y="852315"/>
                  <a:pt x="15939" y="942273"/>
                </a:cubicBezTo>
                <a:cubicBezTo>
                  <a:pt x="17350" y="1032231"/>
                  <a:pt x="44162" y="1192393"/>
                  <a:pt x="43456" y="1166640"/>
                </a:cubicBezTo>
                <a:cubicBezTo>
                  <a:pt x="42751" y="1140887"/>
                  <a:pt x="18761" y="944743"/>
                  <a:pt x="11706" y="787757"/>
                </a:cubicBezTo>
                <a:cubicBezTo>
                  <a:pt x="4651" y="630771"/>
                  <a:pt x="3945" y="358073"/>
                  <a:pt x="1123" y="224723"/>
                </a:cubicBezTo>
                <a:cubicBezTo>
                  <a:pt x="-1699" y="91373"/>
                  <a:pt x="1475" y="-34921"/>
                  <a:pt x="3239" y="8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0" name="フリーフォーム: 図形 2329">
            <a:extLst>
              <a:ext uri="{FF2B5EF4-FFF2-40B4-BE49-F238E27FC236}">
                <a16:creationId xmlns:a16="http://schemas.microsoft.com/office/drawing/2014/main" id="{B3AEF266-A10F-4B40-AE87-827015C84D0C}"/>
              </a:ext>
            </a:extLst>
          </p:cNvPr>
          <p:cNvSpPr/>
          <p:nvPr/>
        </p:nvSpPr>
        <p:spPr>
          <a:xfrm>
            <a:off x="4316753" y="9583065"/>
            <a:ext cx="459954" cy="1182816"/>
          </a:xfrm>
          <a:custGeom>
            <a:avLst/>
            <a:gdLst>
              <a:gd name="connsiteX0" fmla="*/ 454214 w 459954"/>
              <a:gd name="connsiteY0" fmla="*/ 3318 h 1182816"/>
              <a:gd name="connsiteX1" fmla="*/ 420347 w 459954"/>
              <a:gd name="connsiteY1" fmla="*/ 634085 h 1182816"/>
              <a:gd name="connsiteX2" fmla="*/ 401297 w 459954"/>
              <a:gd name="connsiteY2" fmla="*/ 900785 h 1182816"/>
              <a:gd name="connsiteX3" fmla="*/ 390714 w 459954"/>
              <a:gd name="connsiteY3" fmla="*/ 938885 h 1182816"/>
              <a:gd name="connsiteX4" fmla="*/ 352614 w 459954"/>
              <a:gd name="connsiteY4" fmla="*/ 989685 h 1182816"/>
              <a:gd name="connsiteX5" fmla="*/ 5480 w 459954"/>
              <a:gd name="connsiteY5" fmla="*/ 1173835 h 1182816"/>
              <a:gd name="connsiteX6" fmla="*/ 159997 w 459954"/>
              <a:gd name="connsiteY6" fmla="*/ 1131502 h 1182816"/>
              <a:gd name="connsiteX7" fmla="*/ 426697 w 459954"/>
              <a:gd name="connsiteY7" fmla="*/ 934652 h 1182816"/>
              <a:gd name="connsiteX8" fmla="*/ 454214 w 459954"/>
              <a:gd name="connsiteY8" fmla="*/ 3318 h 11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954" h="1182816">
                <a:moveTo>
                  <a:pt x="454214" y="3318"/>
                </a:moveTo>
                <a:cubicBezTo>
                  <a:pt x="453156" y="-46776"/>
                  <a:pt x="429166" y="484507"/>
                  <a:pt x="420347" y="634085"/>
                </a:cubicBezTo>
                <a:cubicBezTo>
                  <a:pt x="411527" y="783663"/>
                  <a:pt x="406236" y="849985"/>
                  <a:pt x="401297" y="900785"/>
                </a:cubicBezTo>
                <a:cubicBezTo>
                  <a:pt x="396358" y="951585"/>
                  <a:pt x="398828" y="924068"/>
                  <a:pt x="390714" y="938885"/>
                </a:cubicBezTo>
                <a:cubicBezTo>
                  <a:pt x="382600" y="953702"/>
                  <a:pt x="416820" y="950527"/>
                  <a:pt x="352614" y="989685"/>
                </a:cubicBezTo>
                <a:cubicBezTo>
                  <a:pt x="288408" y="1028843"/>
                  <a:pt x="37583" y="1150199"/>
                  <a:pt x="5480" y="1173835"/>
                </a:cubicBezTo>
                <a:cubicBezTo>
                  <a:pt x="-26623" y="1197471"/>
                  <a:pt x="89794" y="1171366"/>
                  <a:pt x="159997" y="1131502"/>
                </a:cubicBezTo>
                <a:cubicBezTo>
                  <a:pt x="230200" y="1091638"/>
                  <a:pt x="375897" y="1120213"/>
                  <a:pt x="426697" y="934652"/>
                </a:cubicBezTo>
                <a:cubicBezTo>
                  <a:pt x="477497" y="749091"/>
                  <a:pt x="455272" y="53412"/>
                  <a:pt x="454214" y="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1" name="フリーフォーム: 図形 2330">
            <a:extLst>
              <a:ext uri="{FF2B5EF4-FFF2-40B4-BE49-F238E27FC236}">
                <a16:creationId xmlns:a16="http://schemas.microsoft.com/office/drawing/2014/main" id="{7BCF614F-6541-465A-958F-8EFCB0AB8984}"/>
              </a:ext>
            </a:extLst>
          </p:cNvPr>
          <p:cNvSpPr/>
          <p:nvPr/>
        </p:nvSpPr>
        <p:spPr>
          <a:xfrm>
            <a:off x="4091481" y="9718862"/>
            <a:ext cx="603821" cy="1074368"/>
          </a:xfrm>
          <a:custGeom>
            <a:avLst/>
            <a:gdLst>
              <a:gd name="connsiteX0" fmla="*/ 601169 w 603821"/>
              <a:gd name="connsiteY0" fmla="*/ 41088 h 1074368"/>
              <a:gd name="connsiteX1" fmla="*/ 601169 w 603821"/>
              <a:gd name="connsiteY1" fmla="*/ 98238 h 1074368"/>
              <a:gd name="connsiteX2" fmla="*/ 577886 w 603821"/>
              <a:gd name="connsiteY2" fmla="*/ 657038 h 1074368"/>
              <a:gd name="connsiteX3" fmla="*/ 548252 w 603821"/>
              <a:gd name="connsiteY3" fmla="*/ 800971 h 1074368"/>
              <a:gd name="connsiteX4" fmla="*/ 474169 w 603821"/>
              <a:gd name="connsiteY4" fmla="*/ 853888 h 1074368"/>
              <a:gd name="connsiteX5" fmla="*/ 239219 w 603821"/>
              <a:gd name="connsiteY5" fmla="*/ 993588 h 1074368"/>
              <a:gd name="connsiteX6" fmla="*/ 36 w 603821"/>
              <a:gd name="connsiteY6" fmla="*/ 1074021 h 1074368"/>
              <a:gd name="connsiteX7" fmla="*/ 256152 w 603821"/>
              <a:gd name="connsiteY7" fmla="*/ 963955 h 1074368"/>
              <a:gd name="connsiteX8" fmla="*/ 531319 w 603821"/>
              <a:gd name="connsiteY8" fmla="*/ 779805 h 1074368"/>
              <a:gd name="connsiteX9" fmla="*/ 582119 w 603821"/>
              <a:gd name="connsiteY9" fmla="*/ 536388 h 1074368"/>
              <a:gd name="connsiteX10" fmla="*/ 601169 w 603821"/>
              <a:gd name="connsiteY10" fmla="*/ 41088 h 107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821" h="1074368">
                <a:moveTo>
                  <a:pt x="601169" y="41088"/>
                </a:moveTo>
                <a:cubicBezTo>
                  <a:pt x="604344" y="-31937"/>
                  <a:pt x="605049" y="-4420"/>
                  <a:pt x="601169" y="98238"/>
                </a:cubicBezTo>
                <a:cubicBezTo>
                  <a:pt x="597289" y="200896"/>
                  <a:pt x="586705" y="539916"/>
                  <a:pt x="577886" y="657038"/>
                </a:cubicBezTo>
                <a:cubicBezTo>
                  <a:pt x="569066" y="774160"/>
                  <a:pt x="565538" y="768163"/>
                  <a:pt x="548252" y="800971"/>
                </a:cubicBezTo>
                <a:cubicBezTo>
                  <a:pt x="530966" y="833779"/>
                  <a:pt x="525674" y="821785"/>
                  <a:pt x="474169" y="853888"/>
                </a:cubicBezTo>
                <a:cubicBezTo>
                  <a:pt x="422664" y="885991"/>
                  <a:pt x="318241" y="956899"/>
                  <a:pt x="239219" y="993588"/>
                </a:cubicBezTo>
                <a:cubicBezTo>
                  <a:pt x="160197" y="1030277"/>
                  <a:pt x="-2786" y="1078960"/>
                  <a:pt x="36" y="1074021"/>
                </a:cubicBezTo>
                <a:cubicBezTo>
                  <a:pt x="2858" y="1069082"/>
                  <a:pt x="167605" y="1012991"/>
                  <a:pt x="256152" y="963955"/>
                </a:cubicBezTo>
                <a:cubicBezTo>
                  <a:pt x="344699" y="914919"/>
                  <a:pt x="476991" y="851066"/>
                  <a:pt x="531319" y="779805"/>
                </a:cubicBezTo>
                <a:cubicBezTo>
                  <a:pt x="585647" y="708544"/>
                  <a:pt x="567302" y="660919"/>
                  <a:pt x="582119" y="536388"/>
                </a:cubicBezTo>
                <a:cubicBezTo>
                  <a:pt x="596936" y="411857"/>
                  <a:pt x="597994" y="114113"/>
                  <a:pt x="601169" y="4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2" name="フリーフォーム: 図形 2331">
            <a:extLst>
              <a:ext uri="{FF2B5EF4-FFF2-40B4-BE49-F238E27FC236}">
                <a16:creationId xmlns:a16="http://schemas.microsoft.com/office/drawing/2014/main" id="{46F0A661-51C9-487A-B3BA-A3D0B257ABCB}"/>
              </a:ext>
            </a:extLst>
          </p:cNvPr>
          <p:cNvSpPr/>
          <p:nvPr/>
        </p:nvSpPr>
        <p:spPr>
          <a:xfrm>
            <a:off x="3892036" y="10763949"/>
            <a:ext cx="265264" cy="125360"/>
          </a:xfrm>
          <a:custGeom>
            <a:avLst/>
            <a:gdLst>
              <a:gd name="connsiteX0" fmla="*/ 15331 w 265264"/>
              <a:gd name="connsiteY0" fmla="*/ 124184 h 125360"/>
              <a:gd name="connsiteX1" fmla="*/ 265097 w 265264"/>
              <a:gd name="connsiteY1" fmla="*/ 1418 h 125360"/>
              <a:gd name="connsiteX2" fmla="*/ 53431 w 265264"/>
              <a:gd name="connsiteY2" fmla="*/ 60684 h 125360"/>
              <a:gd name="connsiteX3" fmla="*/ 15331 w 265264"/>
              <a:gd name="connsiteY3" fmla="*/ 124184 h 1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64" h="125360">
                <a:moveTo>
                  <a:pt x="15331" y="124184"/>
                </a:moveTo>
                <a:cubicBezTo>
                  <a:pt x="50609" y="114306"/>
                  <a:pt x="258747" y="12001"/>
                  <a:pt x="265097" y="1418"/>
                </a:cubicBezTo>
                <a:cubicBezTo>
                  <a:pt x="271447" y="-9165"/>
                  <a:pt x="95764" y="42340"/>
                  <a:pt x="53431" y="60684"/>
                </a:cubicBezTo>
                <a:cubicBezTo>
                  <a:pt x="11098" y="79028"/>
                  <a:pt x="-19947" y="134062"/>
                  <a:pt x="15331" y="12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3" name="フリーフォーム: 図形 2332">
            <a:extLst>
              <a:ext uri="{FF2B5EF4-FFF2-40B4-BE49-F238E27FC236}">
                <a16:creationId xmlns:a16="http://schemas.microsoft.com/office/drawing/2014/main" id="{A25F3E68-E9CC-4BC2-AE02-1967466CB963}"/>
              </a:ext>
            </a:extLst>
          </p:cNvPr>
          <p:cNvSpPr/>
          <p:nvPr/>
        </p:nvSpPr>
        <p:spPr>
          <a:xfrm>
            <a:off x="3959710" y="10739937"/>
            <a:ext cx="443496" cy="174164"/>
          </a:xfrm>
          <a:custGeom>
            <a:avLst/>
            <a:gdLst>
              <a:gd name="connsiteX0" fmla="*/ 442957 w 443496"/>
              <a:gd name="connsiteY0" fmla="*/ 30 h 174164"/>
              <a:gd name="connsiteX1" fmla="*/ 95823 w 443496"/>
              <a:gd name="connsiteY1" fmla="*/ 135496 h 174164"/>
              <a:gd name="connsiteX2" fmla="*/ 2690 w 443496"/>
              <a:gd name="connsiteY2" fmla="*/ 173596 h 174164"/>
              <a:gd name="connsiteX3" fmla="*/ 172023 w 443496"/>
              <a:gd name="connsiteY3" fmla="*/ 148196 h 174164"/>
              <a:gd name="connsiteX4" fmla="*/ 442957 w 443496"/>
              <a:gd name="connsiteY4" fmla="*/ 30 h 17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496" h="174164">
                <a:moveTo>
                  <a:pt x="442957" y="30"/>
                </a:moveTo>
                <a:cubicBezTo>
                  <a:pt x="430257" y="-2087"/>
                  <a:pt x="169201" y="106568"/>
                  <a:pt x="95823" y="135496"/>
                </a:cubicBezTo>
                <a:cubicBezTo>
                  <a:pt x="22445" y="164424"/>
                  <a:pt x="-10010" y="171479"/>
                  <a:pt x="2690" y="173596"/>
                </a:cubicBezTo>
                <a:cubicBezTo>
                  <a:pt x="15390" y="175713"/>
                  <a:pt x="103584" y="172890"/>
                  <a:pt x="172023" y="148196"/>
                </a:cubicBezTo>
                <a:cubicBezTo>
                  <a:pt x="240462" y="123502"/>
                  <a:pt x="455657" y="2147"/>
                  <a:pt x="44295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4" name="フリーフォーム: 図形 2333">
            <a:extLst>
              <a:ext uri="{FF2B5EF4-FFF2-40B4-BE49-F238E27FC236}">
                <a16:creationId xmlns:a16="http://schemas.microsoft.com/office/drawing/2014/main" id="{E9262943-8FFB-4C67-B1AF-31002EBFF728}"/>
              </a:ext>
            </a:extLst>
          </p:cNvPr>
          <p:cNvSpPr/>
          <p:nvPr/>
        </p:nvSpPr>
        <p:spPr>
          <a:xfrm>
            <a:off x="3863969" y="10861660"/>
            <a:ext cx="43310" cy="312747"/>
          </a:xfrm>
          <a:custGeom>
            <a:avLst/>
            <a:gdLst>
              <a:gd name="connsiteX0" fmla="*/ 6 w 43310"/>
              <a:gd name="connsiteY0" fmla="*/ 6365 h 312747"/>
              <a:gd name="connsiteX1" fmla="*/ 38106 w 43310"/>
              <a:gd name="connsiteY1" fmla="*/ 311165 h 312747"/>
              <a:gd name="connsiteX2" fmla="*/ 41281 w 43310"/>
              <a:gd name="connsiteY2" fmla="*/ 120665 h 312747"/>
              <a:gd name="connsiteX3" fmla="*/ 6 w 43310"/>
              <a:gd name="connsiteY3" fmla="*/ 6365 h 3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0" h="312747">
                <a:moveTo>
                  <a:pt x="6" y="6365"/>
                </a:moveTo>
                <a:cubicBezTo>
                  <a:pt x="-523" y="38115"/>
                  <a:pt x="31227" y="292115"/>
                  <a:pt x="38106" y="311165"/>
                </a:cubicBezTo>
                <a:cubicBezTo>
                  <a:pt x="44985" y="330215"/>
                  <a:pt x="43927" y="171994"/>
                  <a:pt x="41281" y="120665"/>
                </a:cubicBezTo>
                <a:cubicBezTo>
                  <a:pt x="38635" y="69336"/>
                  <a:pt x="535" y="-25385"/>
                  <a:pt x="6" y="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5" name="フリーフォーム: 図形 2334">
            <a:extLst>
              <a:ext uri="{FF2B5EF4-FFF2-40B4-BE49-F238E27FC236}">
                <a16:creationId xmlns:a16="http://schemas.microsoft.com/office/drawing/2014/main" id="{9F0E8AA3-9AF6-41D6-9870-C32238AB3B09}"/>
              </a:ext>
            </a:extLst>
          </p:cNvPr>
          <p:cNvSpPr/>
          <p:nvPr/>
        </p:nvSpPr>
        <p:spPr>
          <a:xfrm>
            <a:off x="3940003" y="10895263"/>
            <a:ext cx="47801" cy="231264"/>
          </a:xfrm>
          <a:custGeom>
            <a:avLst/>
            <a:gdLst>
              <a:gd name="connsiteX0" fmla="*/ 172 w 47801"/>
              <a:gd name="connsiteY0" fmla="*/ 1337 h 231264"/>
              <a:gd name="connsiteX1" fmla="*/ 31922 w 47801"/>
              <a:gd name="connsiteY1" fmla="*/ 147387 h 231264"/>
              <a:gd name="connsiteX2" fmla="*/ 35097 w 47801"/>
              <a:gd name="connsiteY2" fmla="*/ 229937 h 231264"/>
              <a:gd name="connsiteX3" fmla="*/ 47797 w 47801"/>
              <a:gd name="connsiteY3" fmla="*/ 83887 h 231264"/>
              <a:gd name="connsiteX4" fmla="*/ 172 w 47801"/>
              <a:gd name="connsiteY4" fmla="*/ 1337 h 23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1" h="231264">
                <a:moveTo>
                  <a:pt x="172" y="1337"/>
                </a:moveTo>
                <a:cubicBezTo>
                  <a:pt x="-2474" y="11920"/>
                  <a:pt x="26101" y="109287"/>
                  <a:pt x="31922" y="147387"/>
                </a:cubicBezTo>
                <a:cubicBezTo>
                  <a:pt x="37743" y="185487"/>
                  <a:pt x="32451" y="240520"/>
                  <a:pt x="35097" y="229937"/>
                </a:cubicBezTo>
                <a:cubicBezTo>
                  <a:pt x="37743" y="219354"/>
                  <a:pt x="47268" y="122516"/>
                  <a:pt x="47797" y="83887"/>
                </a:cubicBezTo>
                <a:cubicBezTo>
                  <a:pt x="48326" y="45258"/>
                  <a:pt x="2818" y="-9246"/>
                  <a:pt x="17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6" name="フリーフォーム: 図形 2335">
            <a:extLst>
              <a:ext uri="{FF2B5EF4-FFF2-40B4-BE49-F238E27FC236}">
                <a16:creationId xmlns:a16="http://schemas.microsoft.com/office/drawing/2014/main" id="{21379AD3-A62C-4BB5-B830-52174BAF3C95}"/>
              </a:ext>
            </a:extLst>
          </p:cNvPr>
          <p:cNvSpPr/>
          <p:nvPr/>
        </p:nvSpPr>
        <p:spPr>
          <a:xfrm>
            <a:off x="3976133" y="10785270"/>
            <a:ext cx="895299" cy="403584"/>
          </a:xfrm>
          <a:custGeom>
            <a:avLst/>
            <a:gdLst>
              <a:gd name="connsiteX0" fmla="*/ 894317 w 895299"/>
              <a:gd name="connsiteY0" fmla="*/ 205 h 403584"/>
              <a:gd name="connsiteX1" fmla="*/ 287892 w 895299"/>
              <a:gd name="connsiteY1" fmla="*/ 314530 h 403584"/>
              <a:gd name="connsiteX2" fmla="*/ 68817 w 895299"/>
              <a:gd name="connsiteY2" fmla="*/ 403430 h 403584"/>
              <a:gd name="connsiteX3" fmla="*/ 2142 w 895299"/>
              <a:gd name="connsiteY3" fmla="*/ 336755 h 403584"/>
              <a:gd name="connsiteX4" fmla="*/ 132317 w 895299"/>
              <a:gd name="connsiteY4" fmla="*/ 365330 h 403584"/>
              <a:gd name="connsiteX5" fmla="*/ 894317 w 895299"/>
              <a:gd name="connsiteY5" fmla="*/ 205 h 40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299" h="403584">
                <a:moveTo>
                  <a:pt x="894317" y="205"/>
                </a:moveTo>
                <a:cubicBezTo>
                  <a:pt x="920246" y="-8262"/>
                  <a:pt x="425475" y="247326"/>
                  <a:pt x="287892" y="314530"/>
                </a:cubicBezTo>
                <a:cubicBezTo>
                  <a:pt x="150309" y="381734"/>
                  <a:pt x="116442" y="399726"/>
                  <a:pt x="68817" y="403430"/>
                </a:cubicBezTo>
                <a:cubicBezTo>
                  <a:pt x="21192" y="407134"/>
                  <a:pt x="-8441" y="343105"/>
                  <a:pt x="2142" y="336755"/>
                </a:cubicBezTo>
                <a:cubicBezTo>
                  <a:pt x="12725" y="330405"/>
                  <a:pt x="-11087" y="421422"/>
                  <a:pt x="132317" y="365330"/>
                </a:cubicBezTo>
                <a:cubicBezTo>
                  <a:pt x="275721" y="309238"/>
                  <a:pt x="868388" y="8672"/>
                  <a:pt x="89431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7" name="フリーフォーム: 図形 2336">
            <a:extLst>
              <a:ext uri="{FF2B5EF4-FFF2-40B4-BE49-F238E27FC236}">
                <a16:creationId xmlns:a16="http://schemas.microsoft.com/office/drawing/2014/main" id="{33522391-2BD8-46F4-B15C-9DD14FE55E6B}"/>
              </a:ext>
            </a:extLst>
          </p:cNvPr>
          <p:cNvSpPr/>
          <p:nvPr/>
        </p:nvSpPr>
        <p:spPr>
          <a:xfrm>
            <a:off x="3884550" y="10718193"/>
            <a:ext cx="983376" cy="476848"/>
          </a:xfrm>
          <a:custGeom>
            <a:avLst/>
            <a:gdLst>
              <a:gd name="connsiteX0" fmla="*/ 1650 w 983376"/>
              <a:gd name="connsiteY0" fmla="*/ 432407 h 476848"/>
              <a:gd name="connsiteX1" fmla="*/ 147700 w 983376"/>
              <a:gd name="connsiteY1" fmla="*/ 470507 h 476848"/>
              <a:gd name="connsiteX2" fmla="*/ 477900 w 983376"/>
              <a:gd name="connsiteY2" fmla="*/ 286357 h 476848"/>
              <a:gd name="connsiteX3" fmla="*/ 982725 w 983376"/>
              <a:gd name="connsiteY3" fmla="*/ 607 h 476848"/>
              <a:gd name="connsiteX4" fmla="*/ 576325 w 983376"/>
              <a:gd name="connsiteY4" fmla="*/ 216507 h 476848"/>
              <a:gd name="connsiteX5" fmla="*/ 233425 w 983376"/>
              <a:gd name="connsiteY5" fmla="*/ 413357 h 476848"/>
              <a:gd name="connsiteX6" fmla="*/ 1650 w 983376"/>
              <a:gd name="connsiteY6" fmla="*/ 432407 h 47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376" h="476848">
                <a:moveTo>
                  <a:pt x="1650" y="432407"/>
                </a:moveTo>
                <a:cubicBezTo>
                  <a:pt x="-12637" y="441932"/>
                  <a:pt x="68325" y="494849"/>
                  <a:pt x="147700" y="470507"/>
                </a:cubicBezTo>
                <a:cubicBezTo>
                  <a:pt x="227075" y="446165"/>
                  <a:pt x="477900" y="286357"/>
                  <a:pt x="477900" y="286357"/>
                </a:cubicBezTo>
                <a:lnTo>
                  <a:pt x="982725" y="607"/>
                </a:lnTo>
                <a:cubicBezTo>
                  <a:pt x="999129" y="-11035"/>
                  <a:pt x="701208" y="147715"/>
                  <a:pt x="576325" y="216507"/>
                </a:cubicBezTo>
                <a:cubicBezTo>
                  <a:pt x="451442" y="285299"/>
                  <a:pt x="327088" y="375786"/>
                  <a:pt x="233425" y="413357"/>
                </a:cubicBezTo>
                <a:cubicBezTo>
                  <a:pt x="139762" y="450928"/>
                  <a:pt x="15937" y="422882"/>
                  <a:pt x="1650" y="43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8" name="フリーフォーム: 図形 2337">
            <a:extLst>
              <a:ext uri="{FF2B5EF4-FFF2-40B4-BE49-F238E27FC236}">
                <a16:creationId xmlns:a16="http://schemas.microsoft.com/office/drawing/2014/main" id="{2D3BBF7C-1523-457F-BC2B-CF8DC8BE7663}"/>
              </a:ext>
            </a:extLst>
          </p:cNvPr>
          <p:cNvSpPr/>
          <p:nvPr/>
        </p:nvSpPr>
        <p:spPr>
          <a:xfrm>
            <a:off x="5432160" y="8464206"/>
            <a:ext cx="58266" cy="1431154"/>
          </a:xfrm>
          <a:custGeom>
            <a:avLst/>
            <a:gdLst>
              <a:gd name="connsiteX0" fmla="*/ 57415 w 58266"/>
              <a:gd name="connsiteY0" fmla="*/ 54319 h 1431154"/>
              <a:gd name="connsiteX1" fmla="*/ 44715 w 58266"/>
              <a:gd name="connsiteY1" fmla="*/ 111469 h 1431154"/>
              <a:gd name="connsiteX2" fmla="*/ 32015 w 58266"/>
              <a:gd name="connsiteY2" fmla="*/ 857594 h 1431154"/>
              <a:gd name="connsiteX3" fmla="*/ 9790 w 58266"/>
              <a:gd name="connsiteY3" fmla="*/ 1406869 h 1431154"/>
              <a:gd name="connsiteX4" fmla="*/ 265 w 58266"/>
              <a:gd name="connsiteY4" fmla="*/ 1260819 h 1431154"/>
              <a:gd name="connsiteX5" fmla="*/ 19315 w 58266"/>
              <a:gd name="connsiteY5" fmla="*/ 606769 h 1431154"/>
              <a:gd name="connsiteX6" fmla="*/ 57415 w 58266"/>
              <a:gd name="connsiteY6" fmla="*/ 54319 h 14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66" h="1431154">
                <a:moveTo>
                  <a:pt x="57415" y="54319"/>
                </a:moveTo>
                <a:cubicBezTo>
                  <a:pt x="61648" y="-28231"/>
                  <a:pt x="48948" y="-22410"/>
                  <a:pt x="44715" y="111469"/>
                </a:cubicBezTo>
                <a:cubicBezTo>
                  <a:pt x="40482" y="245348"/>
                  <a:pt x="37836" y="641694"/>
                  <a:pt x="32015" y="857594"/>
                </a:cubicBezTo>
                <a:cubicBezTo>
                  <a:pt x="26194" y="1073494"/>
                  <a:pt x="15082" y="1339665"/>
                  <a:pt x="9790" y="1406869"/>
                </a:cubicBezTo>
                <a:cubicBezTo>
                  <a:pt x="4498" y="1474073"/>
                  <a:pt x="-1323" y="1394169"/>
                  <a:pt x="265" y="1260819"/>
                </a:cubicBezTo>
                <a:cubicBezTo>
                  <a:pt x="1852" y="1127469"/>
                  <a:pt x="14023" y="809969"/>
                  <a:pt x="19315" y="606769"/>
                </a:cubicBezTo>
                <a:cubicBezTo>
                  <a:pt x="24607" y="403569"/>
                  <a:pt x="53182" y="136869"/>
                  <a:pt x="57415" y="5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9" name="フリーフォーム: 図形 2338">
            <a:extLst>
              <a:ext uri="{FF2B5EF4-FFF2-40B4-BE49-F238E27FC236}">
                <a16:creationId xmlns:a16="http://schemas.microsoft.com/office/drawing/2014/main" id="{3416982A-32B1-42BF-8C7D-DDFF4481A40B}"/>
              </a:ext>
            </a:extLst>
          </p:cNvPr>
          <p:cNvSpPr/>
          <p:nvPr/>
        </p:nvSpPr>
        <p:spPr>
          <a:xfrm>
            <a:off x="5362471" y="8391009"/>
            <a:ext cx="55282" cy="1566976"/>
          </a:xfrm>
          <a:custGeom>
            <a:avLst/>
            <a:gdLst>
              <a:gd name="connsiteX0" fmla="*/ 54079 w 55282"/>
              <a:gd name="connsiteY0" fmla="*/ 516 h 1566976"/>
              <a:gd name="connsiteX1" fmla="*/ 38204 w 55282"/>
              <a:gd name="connsiteY1" fmla="*/ 473591 h 1566976"/>
              <a:gd name="connsiteX2" fmla="*/ 25504 w 55282"/>
              <a:gd name="connsiteY2" fmla="*/ 1222891 h 1566976"/>
              <a:gd name="connsiteX3" fmla="*/ 19154 w 55282"/>
              <a:gd name="connsiteY3" fmla="*/ 1565791 h 1566976"/>
              <a:gd name="connsiteX4" fmla="*/ 3279 w 55282"/>
              <a:gd name="connsiteY4" fmla="*/ 1118116 h 1566976"/>
              <a:gd name="connsiteX5" fmla="*/ 3279 w 55282"/>
              <a:gd name="connsiteY5" fmla="*/ 397391 h 1566976"/>
              <a:gd name="connsiteX6" fmla="*/ 54079 w 55282"/>
              <a:gd name="connsiteY6" fmla="*/ 516 h 156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2" h="1566976">
                <a:moveTo>
                  <a:pt x="54079" y="516"/>
                </a:moveTo>
                <a:cubicBezTo>
                  <a:pt x="59900" y="13216"/>
                  <a:pt x="42966" y="269862"/>
                  <a:pt x="38204" y="473591"/>
                </a:cubicBezTo>
                <a:cubicBezTo>
                  <a:pt x="33442" y="677320"/>
                  <a:pt x="28679" y="1040858"/>
                  <a:pt x="25504" y="1222891"/>
                </a:cubicBezTo>
                <a:cubicBezTo>
                  <a:pt x="22329" y="1404924"/>
                  <a:pt x="22858" y="1583253"/>
                  <a:pt x="19154" y="1565791"/>
                </a:cubicBezTo>
                <a:cubicBezTo>
                  <a:pt x="15450" y="1548329"/>
                  <a:pt x="5925" y="1312849"/>
                  <a:pt x="3279" y="1118116"/>
                </a:cubicBezTo>
                <a:cubicBezTo>
                  <a:pt x="633" y="923383"/>
                  <a:pt x="-2542" y="583128"/>
                  <a:pt x="3279" y="397391"/>
                </a:cubicBezTo>
                <a:cubicBezTo>
                  <a:pt x="9100" y="211654"/>
                  <a:pt x="48258" y="-12184"/>
                  <a:pt x="54079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0" name="フリーフォーム: 図形 2339">
            <a:extLst>
              <a:ext uri="{FF2B5EF4-FFF2-40B4-BE49-F238E27FC236}">
                <a16:creationId xmlns:a16="http://schemas.microsoft.com/office/drawing/2014/main" id="{21D98D9B-9425-40B8-8EFE-A5E9E6107A4C}"/>
              </a:ext>
            </a:extLst>
          </p:cNvPr>
          <p:cNvSpPr/>
          <p:nvPr/>
        </p:nvSpPr>
        <p:spPr>
          <a:xfrm>
            <a:off x="5376429" y="9881020"/>
            <a:ext cx="68797" cy="815045"/>
          </a:xfrm>
          <a:custGeom>
            <a:avLst/>
            <a:gdLst>
              <a:gd name="connsiteX0" fmla="*/ 68696 w 68797"/>
              <a:gd name="connsiteY0" fmla="*/ 5930 h 815045"/>
              <a:gd name="connsiteX1" fmla="*/ 2021 w 68797"/>
              <a:gd name="connsiteY1" fmla="*/ 802855 h 815045"/>
              <a:gd name="connsiteX2" fmla="*/ 17896 w 68797"/>
              <a:gd name="connsiteY2" fmla="*/ 456780 h 815045"/>
              <a:gd name="connsiteX3" fmla="*/ 68696 w 68797"/>
              <a:gd name="connsiteY3" fmla="*/ 5930 h 8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97" h="815045">
                <a:moveTo>
                  <a:pt x="68696" y="5930"/>
                </a:moveTo>
                <a:cubicBezTo>
                  <a:pt x="66050" y="63609"/>
                  <a:pt x="10488" y="727713"/>
                  <a:pt x="2021" y="802855"/>
                </a:cubicBezTo>
                <a:cubicBezTo>
                  <a:pt x="-6446" y="877997"/>
                  <a:pt x="14192" y="586426"/>
                  <a:pt x="17896" y="456780"/>
                </a:cubicBezTo>
                <a:cubicBezTo>
                  <a:pt x="21600" y="327134"/>
                  <a:pt x="71342" y="-51749"/>
                  <a:pt x="68696" y="5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1" name="フリーフォーム: 図形 2340">
            <a:extLst>
              <a:ext uri="{FF2B5EF4-FFF2-40B4-BE49-F238E27FC236}">
                <a16:creationId xmlns:a16="http://schemas.microsoft.com/office/drawing/2014/main" id="{4CF73E25-3F31-4895-8462-ABD19819C5E1}"/>
              </a:ext>
            </a:extLst>
          </p:cNvPr>
          <p:cNvSpPr/>
          <p:nvPr/>
        </p:nvSpPr>
        <p:spPr>
          <a:xfrm>
            <a:off x="5307114" y="9845254"/>
            <a:ext cx="65508" cy="818509"/>
          </a:xfrm>
          <a:custGeom>
            <a:avLst/>
            <a:gdLst>
              <a:gd name="connsiteX0" fmla="*/ 64986 w 65508"/>
              <a:gd name="connsiteY0" fmla="*/ 3596 h 818509"/>
              <a:gd name="connsiteX1" fmla="*/ 30061 w 65508"/>
              <a:gd name="connsiteY1" fmla="*/ 517946 h 818509"/>
              <a:gd name="connsiteX2" fmla="*/ 1486 w 65508"/>
              <a:gd name="connsiteY2" fmla="*/ 800521 h 818509"/>
              <a:gd name="connsiteX3" fmla="*/ 64986 w 65508"/>
              <a:gd name="connsiteY3" fmla="*/ 3596 h 81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08" h="818509">
                <a:moveTo>
                  <a:pt x="64986" y="3596"/>
                </a:moveTo>
                <a:cubicBezTo>
                  <a:pt x="69748" y="-43500"/>
                  <a:pt x="40644" y="385125"/>
                  <a:pt x="30061" y="517946"/>
                </a:cubicBezTo>
                <a:cubicBezTo>
                  <a:pt x="19478" y="650767"/>
                  <a:pt x="-6452" y="885188"/>
                  <a:pt x="1486" y="800521"/>
                </a:cubicBezTo>
                <a:cubicBezTo>
                  <a:pt x="9423" y="715854"/>
                  <a:pt x="60224" y="50692"/>
                  <a:pt x="64986" y="3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2" name="フリーフォーム: 図形 2341">
            <a:extLst>
              <a:ext uri="{FF2B5EF4-FFF2-40B4-BE49-F238E27FC236}">
                <a16:creationId xmlns:a16="http://schemas.microsoft.com/office/drawing/2014/main" id="{4C003ECC-6582-4EE0-986C-8567183E90A5}"/>
              </a:ext>
            </a:extLst>
          </p:cNvPr>
          <p:cNvSpPr/>
          <p:nvPr/>
        </p:nvSpPr>
        <p:spPr>
          <a:xfrm>
            <a:off x="5380667" y="10664945"/>
            <a:ext cx="578420" cy="551335"/>
          </a:xfrm>
          <a:custGeom>
            <a:avLst/>
            <a:gdLst>
              <a:gd name="connsiteX0" fmla="*/ 4133 w 578420"/>
              <a:gd name="connsiteY0" fmla="*/ 3055 h 551335"/>
              <a:gd name="connsiteX1" fmla="*/ 537533 w 578420"/>
              <a:gd name="connsiteY1" fmla="*/ 507880 h 551335"/>
              <a:gd name="connsiteX2" fmla="*/ 515308 w 578420"/>
              <a:gd name="connsiteY2" fmla="*/ 501530 h 551335"/>
              <a:gd name="connsiteX3" fmla="*/ 302583 w 578420"/>
              <a:gd name="connsiteY3" fmla="*/ 304680 h 551335"/>
              <a:gd name="connsiteX4" fmla="*/ 4133 w 578420"/>
              <a:gd name="connsiteY4" fmla="*/ 3055 h 55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20" h="551335">
                <a:moveTo>
                  <a:pt x="4133" y="3055"/>
                </a:moveTo>
                <a:cubicBezTo>
                  <a:pt x="43291" y="36922"/>
                  <a:pt x="452337" y="424801"/>
                  <a:pt x="537533" y="507880"/>
                </a:cubicBezTo>
                <a:cubicBezTo>
                  <a:pt x="622729" y="590959"/>
                  <a:pt x="554466" y="535397"/>
                  <a:pt x="515308" y="501530"/>
                </a:cubicBezTo>
                <a:cubicBezTo>
                  <a:pt x="476150" y="467663"/>
                  <a:pt x="390425" y="382997"/>
                  <a:pt x="302583" y="304680"/>
                </a:cubicBezTo>
                <a:cubicBezTo>
                  <a:pt x="214741" y="226363"/>
                  <a:pt x="-35025" y="-30812"/>
                  <a:pt x="4133" y="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3" name="フリーフォーム: 図形 2342">
            <a:extLst>
              <a:ext uri="{FF2B5EF4-FFF2-40B4-BE49-F238E27FC236}">
                <a16:creationId xmlns:a16="http://schemas.microsoft.com/office/drawing/2014/main" id="{E111ADCE-D014-48D7-A4B8-8B93BE6C1F4C}"/>
              </a:ext>
            </a:extLst>
          </p:cNvPr>
          <p:cNvSpPr/>
          <p:nvPr/>
        </p:nvSpPr>
        <p:spPr>
          <a:xfrm>
            <a:off x="5324475" y="10664766"/>
            <a:ext cx="546118" cy="540482"/>
          </a:xfrm>
          <a:custGeom>
            <a:avLst/>
            <a:gdLst>
              <a:gd name="connsiteX0" fmla="*/ 0 w 546118"/>
              <a:gd name="connsiteY0" fmla="*/ 59 h 540482"/>
              <a:gd name="connsiteX1" fmla="*/ 441325 w 546118"/>
              <a:gd name="connsiteY1" fmla="*/ 435034 h 540482"/>
              <a:gd name="connsiteX2" fmla="*/ 546100 w 546118"/>
              <a:gd name="connsiteY2" fmla="*/ 536634 h 540482"/>
              <a:gd name="connsiteX3" fmla="*/ 444500 w 546118"/>
              <a:gd name="connsiteY3" fmla="*/ 466784 h 540482"/>
              <a:gd name="connsiteX4" fmla="*/ 0 w 546118"/>
              <a:gd name="connsiteY4" fmla="*/ 59 h 54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18" h="540482">
                <a:moveTo>
                  <a:pt x="0" y="59"/>
                </a:moveTo>
                <a:cubicBezTo>
                  <a:pt x="-529" y="-5233"/>
                  <a:pt x="350308" y="345605"/>
                  <a:pt x="441325" y="435034"/>
                </a:cubicBezTo>
                <a:cubicBezTo>
                  <a:pt x="532342" y="524463"/>
                  <a:pt x="545571" y="531342"/>
                  <a:pt x="546100" y="536634"/>
                </a:cubicBezTo>
                <a:cubicBezTo>
                  <a:pt x="546629" y="541926"/>
                  <a:pt x="536575" y="554626"/>
                  <a:pt x="444500" y="466784"/>
                </a:cubicBezTo>
                <a:cubicBezTo>
                  <a:pt x="352425" y="378942"/>
                  <a:pt x="529" y="5351"/>
                  <a:pt x="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4" name="フリーフォーム: 図形 2343">
            <a:extLst>
              <a:ext uri="{FF2B5EF4-FFF2-40B4-BE49-F238E27FC236}">
                <a16:creationId xmlns:a16="http://schemas.microsoft.com/office/drawing/2014/main" id="{9D01E7F4-9FD3-4BAD-88A8-3A4D576C67C2}"/>
              </a:ext>
            </a:extLst>
          </p:cNvPr>
          <p:cNvSpPr/>
          <p:nvPr/>
        </p:nvSpPr>
        <p:spPr>
          <a:xfrm>
            <a:off x="5070075" y="10746905"/>
            <a:ext cx="714982" cy="699816"/>
          </a:xfrm>
          <a:custGeom>
            <a:avLst/>
            <a:gdLst>
              <a:gd name="connsiteX0" fmla="*/ 3575 w 714982"/>
              <a:gd name="connsiteY0" fmla="*/ 6820 h 699816"/>
              <a:gd name="connsiteX1" fmla="*/ 390925 w 714982"/>
              <a:gd name="connsiteY1" fmla="*/ 435445 h 699816"/>
              <a:gd name="connsiteX2" fmla="*/ 708425 w 714982"/>
              <a:gd name="connsiteY2" fmla="*/ 695795 h 699816"/>
              <a:gd name="connsiteX3" fmla="*/ 575075 w 714982"/>
              <a:gd name="connsiteY3" fmla="*/ 565620 h 699816"/>
              <a:gd name="connsiteX4" fmla="*/ 219475 w 714982"/>
              <a:gd name="connsiteY4" fmla="*/ 200495 h 699816"/>
              <a:gd name="connsiteX5" fmla="*/ 3575 w 714982"/>
              <a:gd name="connsiteY5" fmla="*/ 6820 h 6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982" h="699816">
                <a:moveTo>
                  <a:pt x="3575" y="6820"/>
                </a:moveTo>
                <a:cubicBezTo>
                  <a:pt x="32150" y="45978"/>
                  <a:pt x="273450" y="320616"/>
                  <a:pt x="390925" y="435445"/>
                </a:cubicBezTo>
                <a:cubicBezTo>
                  <a:pt x="508400" y="550274"/>
                  <a:pt x="677733" y="674099"/>
                  <a:pt x="708425" y="695795"/>
                </a:cubicBezTo>
                <a:cubicBezTo>
                  <a:pt x="739117" y="717491"/>
                  <a:pt x="656567" y="648170"/>
                  <a:pt x="575075" y="565620"/>
                </a:cubicBezTo>
                <a:cubicBezTo>
                  <a:pt x="493583" y="483070"/>
                  <a:pt x="314725" y="295216"/>
                  <a:pt x="219475" y="200495"/>
                </a:cubicBezTo>
                <a:cubicBezTo>
                  <a:pt x="124225" y="105774"/>
                  <a:pt x="-25000" y="-32338"/>
                  <a:pt x="3575" y="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5" name="フリーフォーム: 図形 2344">
            <a:extLst>
              <a:ext uri="{FF2B5EF4-FFF2-40B4-BE49-F238E27FC236}">
                <a16:creationId xmlns:a16="http://schemas.microsoft.com/office/drawing/2014/main" id="{967DAAE2-51EF-473F-820F-E89931669BEB}"/>
              </a:ext>
            </a:extLst>
          </p:cNvPr>
          <p:cNvSpPr/>
          <p:nvPr/>
        </p:nvSpPr>
        <p:spPr>
          <a:xfrm>
            <a:off x="5035183" y="10767096"/>
            <a:ext cx="749234" cy="739906"/>
          </a:xfrm>
          <a:custGeom>
            <a:avLst/>
            <a:gdLst>
              <a:gd name="connsiteX0" fmla="*/ 3542 w 749234"/>
              <a:gd name="connsiteY0" fmla="*/ 2504 h 739906"/>
              <a:gd name="connsiteX1" fmla="*/ 467092 w 749234"/>
              <a:gd name="connsiteY1" fmla="*/ 491454 h 739906"/>
              <a:gd name="connsiteX2" fmla="*/ 733792 w 749234"/>
              <a:gd name="connsiteY2" fmla="*/ 720054 h 739906"/>
              <a:gd name="connsiteX3" fmla="*/ 3542 w 749234"/>
              <a:gd name="connsiteY3" fmla="*/ 2504 h 7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234" h="739906">
                <a:moveTo>
                  <a:pt x="3542" y="2504"/>
                </a:moveTo>
                <a:cubicBezTo>
                  <a:pt x="-40908" y="-35596"/>
                  <a:pt x="345384" y="371862"/>
                  <a:pt x="467092" y="491454"/>
                </a:cubicBezTo>
                <a:cubicBezTo>
                  <a:pt x="588800" y="611046"/>
                  <a:pt x="809463" y="802075"/>
                  <a:pt x="733792" y="720054"/>
                </a:cubicBezTo>
                <a:cubicBezTo>
                  <a:pt x="658121" y="638033"/>
                  <a:pt x="47992" y="40604"/>
                  <a:pt x="3542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6" name="フリーフォーム: 図形 2345">
            <a:extLst>
              <a:ext uri="{FF2B5EF4-FFF2-40B4-BE49-F238E27FC236}">
                <a16:creationId xmlns:a16="http://schemas.microsoft.com/office/drawing/2014/main" id="{D8A6C741-F576-4C94-9AE8-4DA583182F41}"/>
              </a:ext>
            </a:extLst>
          </p:cNvPr>
          <p:cNvSpPr/>
          <p:nvPr/>
        </p:nvSpPr>
        <p:spPr>
          <a:xfrm>
            <a:off x="5781520" y="11177089"/>
            <a:ext cx="201434" cy="329163"/>
          </a:xfrm>
          <a:custGeom>
            <a:avLst/>
            <a:gdLst>
              <a:gd name="connsiteX0" fmla="*/ 200180 w 201434"/>
              <a:gd name="connsiteY0" fmla="*/ 8436 h 329163"/>
              <a:gd name="connsiteX1" fmla="*/ 66830 w 201434"/>
              <a:gd name="connsiteY1" fmla="*/ 179886 h 329163"/>
              <a:gd name="connsiteX2" fmla="*/ 155 w 201434"/>
              <a:gd name="connsiteY2" fmla="*/ 329111 h 329163"/>
              <a:gd name="connsiteX3" fmla="*/ 50955 w 201434"/>
              <a:gd name="connsiteY3" fmla="*/ 164011 h 329163"/>
              <a:gd name="connsiteX4" fmla="*/ 130330 w 201434"/>
              <a:gd name="connsiteY4" fmla="*/ 40186 h 329163"/>
              <a:gd name="connsiteX5" fmla="*/ 200180 w 201434"/>
              <a:gd name="connsiteY5" fmla="*/ 8436 h 3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34" h="329163">
                <a:moveTo>
                  <a:pt x="200180" y="8436"/>
                </a:moveTo>
                <a:cubicBezTo>
                  <a:pt x="189597" y="31719"/>
                  <a:pt x="100167" y="126440"/>
                  <a:pt x="66830" y="179886"/>
                </a:cubicBezTo>
                <a:cubicBezTo>
                  <a:pt x="33493" y="233332"/>
                  <a:pt x="2801" y="331757"/>
                  <a:pt x="155" y="329111"/>
                </a:cubicBezTo>
                <a:cubicBezTo>
                  <a:pt x="-2491" y="326465"/>
                  <a:pt x="29259" y="212165"/>
                  <a:pt x="50955" y="164011"/>
                </a:cubicBezTo>
                <a:cubicBezTo>
                  <a:pt x="72651" y="115857"/>
                  <a:pt x="109163" y="65586"/>
                  <a:pt x="130330" y="40186"/>
                </a:cubicBezTo>
                <a:cubicBezTo>
                  <a:pt x="151497" y="14786"/>
                  <a:pt x="210763" y="-14847"/>
                  <a:pt x="200180" y="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7" name="フリーフォーム: 図形 2346">
            <a:extLst>
              <a:ext uri="{FF2B5EF4-FFF2-40B4-BE49-F238E27FC236}">
                <a16:creationId xmlns:a16="http://schemas.microsoft.com/office/drawing/2014/main" id="{3C7137E4-D20A-4718-BB74-A41001D2BD03}"/>
              </a:ext>
            </a:extLst>
          </p:cNvPr>
          <p:cNvSpPr/>
          <p:nvPr/>
        </p:nvSpPr>
        <p:spPr>
          <a:xfrm>
            <a:off x="5743480" y="11160487"/>
            <a:ext cx="120504" cy="282731"/>
          </a:xfrm>
          <a:custGeom>
            <a:avLst/>
            <a:gdLst>
              <a:gd name="connsiteX0" fmla="*/ 76295 w 120504"/>
              <a:gd name="connsiteY0" fmla="*/ 2813 h 282731"/>
              <a:gd name="connsiteX1" fmla="*/ 35020 w 120504"/>
              <a:gd name="connsiteY1" fmla="*/ 202838 h 282731"/>
              <a:gd name="connsiteX2" fmla="*/ 3270 w 120504"/>
              <a:gd name="connsiteY2" fmla="*/ 279038 h 282731"/>
              <a:gd name="connsiteX3" fmla="*/ 117570 w 120504"/>
              <a:gd name="connsiteY3" fmla="*/ 98063 h 282731"/>
              <a:gd name="connsiteX4" fmla="*/ 76295 w 120504"/>
              <a:gd name="connsiteY4" fmla="*/ 2813 h 28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04" h="282731">
                <a:moveTo>
                  <a:pt x="76295" y="2813"/>
                </a:moveTo>
                <a:cubicBezTo>
                  <a:pt x="62537" y="20275"/>
                  <a:pt x="47191" y="156800"/>
                  <a:pt x="35020" y="202838"/>
                </a:cubicBezTo>
                <a:cubicBezTo>
                  <a:pt x="22849" y="248876"/>
                  <a:pt x="-10488" y="296500"/>
                  <a:pt x="3270" y="279038"/>
                </a:cubicBezTo>
                <a:cubicBezTo>
                  <a:pt x="17028" y="261576"/>
                  <a:pt x="103283" y="143042"/>
                  <a:pt x="117570" y="98063"/>
                </a:cubicBezTo>
                <a:cubicBezTo>
                  <a:pt x="131857" y="53084"/>
                  <a:pt x="90053" y="-14649"/>
                  <a:pt x="76295" y="2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8" name="フリーフォーム: 図形 2347">
            <a:extLst>
              <a:ext uri="{FF2B5EF4-FFF2-40B4-BE49-F238E27FC236}">
                <a16:creationId xmlns:a16="http://schemas.microsoft.com/office/drawing/2014/main" id="{232CC6D8-ED7C-4123-8E12-203EEDA5A51A}"/>
              </a:ext>
            </a:extLst>
          </p:cNvPr>
          <p:cNvSpPr/>
          <p:nvPr/>
        </p:nvSpPr>
        <p:spPr>
          <a:xfrm>
            <a:off x="4860327" y="7348468"/>
            <a:ext cx="194210" cy="322884"/>
          </a:xfrm>
          <a:custGeom>
            <a:avLst/>
            <a:gdLst>
              <a:gd name="connsiteX0" fmla="*/ 172048 w 194210"/>
              <a:gd name="connsiteY0" fmla="*/ 11182 h 322884"/>
              <a:gd name="connsiteX1" fmla="*/ 191098 w 194210"/>
              <a:gd name="connsiteY1" fmla="*/ 252482 h 322884"/>
              <a:gd name="connsiteX2" fmla="*/ 95848 w 194210"/>
              <a:gd name="connsiteY2" fmla="*/ 300107 h 322884"/>
              <a:gd name="connsiteX3" fmla="*/ 25998 w 194210"/>
              <a:gd name="connsiteY3" fmla="*/ 166757 h 322884"/>
              <a:gd name="connsiteX4" fmla="*/ 6948 w 194210"/>
              <a:gd name="connsiteY4" fmla="*/ 1657 h 322884"/>
              <a:gd name="connsiteX5" fmla="*/ 16473 w 194210"/>
              <a:gd name="connsiteY5" fmla="*/ 274707 h 322884"/>
              <a:gd name="connsiteX6" fmla="*/ 181573 w 194210"/>
              <a:gd name="connsiteY6" fmla="*/ 300107 h 322884"/>
              <a:gd name="connsiteX7" fmla="*/ 172048 w 194210"/>
              <a:gd name="connsiteY7" fmla="*/ 11182 h 32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10" h="322884">
                <a:moveTo>
                  <a:pt x="172048" y="11182"/>
                </a:moveTo>
                <a:cubicBezTo>
                  <a:pt x="173636" y="3244"/>
                  <a:pt x="203798" y="204328"/>
                  <a:pt x="191098" y="252482"/>
                </a:cubicBezTo>
                <a:cubicBezTo>
                  <a:pt x="178398" y="300636"/>
                  <a:pt x="123365" y="314395"/>
                  <a:pt x="95848" y="300107"/>
                </a:cubicBezTo>
                <a:cubicBezTo>
                  <a:pt x="68331" y="285820"/>
                  <a:pt x="40815" y="216499"/>
                  <a:pt x="25998" y="166757"/>
                </a:cubicBezTo>
                <a:cubicBezTo>
                  <a:pt x="11181" y="117015"/>
                  <a:pt x="8535" y="-16335"/>
                  <a:pt x="6948" y="1657"/>
                </a:cubicBezTo>
                <a:cubicBezTo>
                  <a:pt x="5360" y="19649"/>
                  <a:pt x="-12631" y="224965"/>
                  <a:pt x="16473" y="274707"/>
                </a:cubicBezTo>
                <a:cubicBezTo>
                  <a:pt x="45577" y="324449"/>
                  <a:pt x="151411" y="340324"/>
                  <a:pt x="181573" y="300107"/>
                </a:cubicBezTo>
                <a:cubicBezTo>
                  <a:pt x="211735" y="259890"/>
                  <a:pt x="170460" y="19120"/>
                  <a:pt x="172048" y="1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9" name="フリーフォーム: 図形 2348">
            <a:extLst>
              <a:ext uri="{FF2B5EF4-FFF2-40B4-BE49-F238E27FC236}">
                <a16:creationId xmlns:a16="http://schemas.microsoft.com/office/drawing/2014/main" id="{2B23ACDA-EB5B-4654-BAEF-EC64B00165EB}"/>
              </a:ext>
            </a:extLst>
          </p:cNvPr>
          <p:cNvSpPr/>
          <p:nvPr/>
        </p:nvSpPr>
        <p:spPr>
          <a:xfrm>
            <a:off x="5063877" y="7658904"/>
            <a:ext cx="99966" cy="1602750"/>
          </a:xfrm>
          <a:custGeom>
            <a:avLst/>
            <a:gdLst>
              <a:gd name="connsiteX0" fmla="*/ 248 w 99966"/>
              <a:gd name="connsiteY0" fmla="*/ 5546 h 1602750"/>
              <a:gd name="connsiteX1" fmla="*/ 70098 w 99966"/>
              <a:gd name="connsiteY1" fmla="*/ 1227921 h 1602750"/>
              <a:gd name="connsiteX2" fmla="*/ 57398 w 99966"/>
              <a:gd name="connsiteY2" fmla="*/ 1586696 h 1602750"/>
              <a:gd name="connsiteX3" fmla="*/ 98673 w 99966"/>
              <a:gd name="connsiteY3" fmla="*/ 808821 h 1602750"/>
              <a:gd name="connsiteX4" fmla="*/ 248 w 99966"/>
              <a:gd name="connsiteY4" fmla="*/ 5546 h 160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6" h="1602750">
                <a:moveTo>
                  <a:pt x="248" y="5546"/>
                </a:moveTo>
                <a:cubicBezTo>
                  <a:pt x="-4515" y="75396"/>
                  <a:pt x="60573" y="964396"/>
                  <a:pt x="70098" y="1227921"/>
                </a:cubicBezTo>
                <a:cubicBezTo>
                  <a:pt x="79623" y="1491446"/>
                  <a:pt x="52636" y="1656546"/>
                  <a:pt x="57398" y="1586696"/>
                </a:cubicBezTo>
                <a:cubicBezTo>
                  <a:pt x="62161" y="1516846"/>
                  <a:pt x="108198" y="1073934"/>
                  <a:pt x="98673" y="808821"/>
                </a:cubicBezTo>
                <a:cubicBezTo>
                  <a:pt x="89148" y="543709"/>
                  <a:pt x="5011" y="-64304"/>
                  <a:pt x="248" y="5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0" name="フリーフォーム: 図形 2349">
            <a:extLst>
              <a:ext uri="{FF2B5EF4-FFF2-40B4-BE49-F238E27FC236}">
                <a16:creationId xmlns:a16="http://schemas.microsoft.com/office/drawing/2014/main" id="{A4868FF6-4960-47FD-8031-E8C49A408ACB}"/>
              </a:ext>
            </a:extLst>
          </p:cNvPr>
          <p:cNvSpPr/>
          <p:nvPr/>
        </p:nvSpPr>
        <p:spPr>
          <a:xfrm>
            <a:off x="5018485" y="7657174"/>
            <a:ext cx="73039" cy="1727879"/>
          </a:xfrm>
          <a:custGeom>
            <a:avLst/>
            <a:gdLst>
              <a:gd name="connsiteX0" fmla="*/ 67865 w 73039"/>
              <a:gd name="connsiteY0" fmla="*/ 1607476 h 1727879"/>
              <a:gd name="connsiteX1" fmla="*/ 67865 w 73039"/>
              <a:gd name="connsiteY1" fmla="*/ 1524926 h 1727879"/>
              <a:gd name="connsiteX2" fmla="*/ 7540 w 73039"/>
              <a:gd name="connsiteY2" fmla="*/ 29501 h 1727879"/>
              <a:gd name="connsiteX3" fmla="*/ 7540 w 73039"/>
              <a:gd name="connsiteY3" fmla="*/ 616876 h 1727879"/>
              <a:gd name="connsiteX4" fmla="*/ 67865 w 73039"/>
              <a:gd name="connsiteY4" fmla="*/ 1661451 h 1727879"/>
              <a:gd name="connsiteX5" fmla="*/ 67865 w 73039"/>
              <a:gd name="connsiteY5" fmla="*/ 1607476 h 17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39" h="1727879">
                <a:moveTo>
                  <a:pt x="67865" y="1607476"/>
                </a:moveTo>
                <a:cubicBezTo>
                  <a:pt x="67865" y="1584722"/>
                  <a:pt x="77919" y="1787922"/>
                  <a:pt x="67865" y="1524926"/>
                </a:cubicBezTo>
                <a:cubicBezTo>
                  <a:pt x="57811" y="1261930"/>
                  <a:pt x="17594" y="180843"/>
                  <a:pt x="7540" y="29501"/>
                </a:cubicBezTo>
                <a:cubicBezTo>
                  <a:pt x="-2514" y="-121841"/>
                  <a:pt x="-2514" y="344884"/>
                  <a:pt x="7540" y="616876"/>
                </a:cubicBezTo>
                <a:cubicBezTo>
                  <a:pt x="17594" y="888868"/>
                  <a:pt x="56223" y="1494234"/>
                  <a:pt x="67865" y="1661451"/>
                </a:cubicBezTo>
                <a:cubicBezTo>
                  <a:pt x="79507" y="1828668"/>
                  <a:pt x="67865" y="1630230"/>
                  <a:pt x="67865" y="1607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1" name="フリーフォーム: 図形 2350">
            <a:extLst>
              <a:ext uri="{FF2B5EF4-FFF2-40B4-BE49-F238E27FC236}">
                <a16:creationId xmlns:a16="http://schemas.microsoft.com/office/drawing/2014/main" id="{B8DCBA00-2177-47B1-A48C-0237CC78753A}"/>
              </a:ext>
            </a:extLst>
          </p:cNvPr>
          <p:cNvSpPr/>
          <p:nvPr/>
        </p:nvSpPr>
        <p:spPr>
          <a:xfrm>
            <a:off x="4914399" y="7659951"/>
            <a:ext cx="37674" cy="1619783"/>
          </a:xfrm>
          <a:custGeom>
            <a:avLst/>
            <a:gdLst>
              <a:gd name="connsiteX0" fmla="*/ 501 w 37674"/>
              <a:gd name="connsiteY0" fmla="*/ 1324 h 1619783"/>
              <a:gd name="connsiteX1" fmla="*/ 35426 w 37674"/>
              <a:gd name="connsiteY1" fmla="*/ 1004624 h 1619783"/>
              <a:gd name="connsiteX2" fmla="*/ 32251 w 37674"/>
              <a:gd name="connsiteY2" fmla="*/ 1614224 h 1619783"/>
              <a:gd name="connsiteX3" fmla="*/ 16376 w 37674"/>
              <a:gd name="connsiteY3" fmla="*/ 1230049 h 1619783"/>
              <a:gd name="connsiteX4" fmla="*/ 501 w 37674"/>
              <a:gd name="connsiteY4" fmla="*/ 1324 h 161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74" h="1619783">
                <a:moveTo>
                  <a:pt x="501" y="1324"/>
                </a:moveTo>
                <a:cubicBezTo>
                  <a:pt x="3676" y="-36247"/>
                  <a:pt x="30134" y="735807"/>
                  <a:pt x="35426" y="1004624"/>
                </a:cubicBezTo>
                <a:cubicBezTo>
                  <a:pt x="40718" y="1273441"/>
                  <a:pt x="35426" y="1576653"/>
                  <a:pt x="32251" y="1614224"/>
                </a:cubicBezTo>
                <a:cubicBezTo>
                  <a:pt x="29076" y="1651795"/>
                  <a:pt x="22726" y="1496220"/>
                  <a:pt x="16376" y="1230049"/>
                </a:cubicBezTo>
                <a:cubicBezTo>
                  <a:pt x="10026" y="963878"/>
                  <a:pt x="-2674" y="38895"/>
                  <a:pt x="501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2" name="フリーフォーム: 図形 2351">
            <a:extLst>
              <a:ext uri="{FF2B5EF4-FFF2-40B4-BE49-F238E27FC236}">
                <a16:creationId xmlns:a16="http://schemas.microsoft.com/office/drawing/2014/main" id="{2EBB60FC-C333-44CC-B365-32C316E4DD32}"/>
              </a:ext>
            </a:extLst>
          </p:cNvPr>
          <p:cNvSpPr/>
          <p:nvPr/>
        </p:nvSpPr>
        <p:spPr>
          <a:xfrm>
            <a:off x="4953709" y="7638483"/>
            <a:ext cx="62791" cy="1889311"/>
          </a:xfrm>
          <a:custGeom>
            <a:avLst/>
            <a:gdLst>
              <a:gd name="connsiteX0" fmla="*/ 2466 w 62791"/>
              <a:gd name="connsiteY0" fmla="*/ 32317 h 1889311"/>
              <a:gd name="connsiteX1" fmla="*/ 62791 w 62791"/>
              <a:gd name="connsiteY1" fmla="*/ 1499167 h 1889311"/>
              <a:gd name="connsiteX2" fmla="*/ 2466 w 62791"/>
              <a:gd name="connsiteY2" fmla="*/ 1864292 h 1889311"/>
              <a:gd name="connsiteX3" fmla="*/ 24691 w 62791"/>
              <a:gd name="connsiteY3" fmla="*/ 1715067 h 1889311"/>
              <a:gd name="connsiteX4" fmla="*/ 11991 w 62791"/>
              <a:gd name="connsiteY4" fmla="*/ 581592 h 1889311"/>
              <a:gd name="connsiteX5" fmla="*/ 2466 w 62791"/>
              <a:gd name="connsiteY5" fmla="*/ 32317 h 188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1" h="1889311">
                <a:moveTo>
                  <a:pt x="2466" y="32317"/>
                </a:moveTo>
                <a:cubicBezTo>
                  <a:pt x="10933" y="185246"/>
                  <a:pt x="62791" y="1193838"/>
                  <a:pt x="62791" y="1499167"/>
                </a:cubicBezTo>
                <a:cubicBezTo>
                  <a:pt x="62791" y="1804496"/>
                  <a:pt x="8816" y="1828309"/>
                  <a:pt x="2466" y="1864292"/>
                </a:cubicBezTo>
                <a:cubicBezTo>
                  <a:pt x="-3884" y="1900275"/>
                  <a:pt x="23104" y="1928850"/>
                  <a:pt x="24691" y="1715067"/>
                </a:cubicBezTo>
                <a:cubicBezTo>
                  <a:pt x="26278" y="1501284"/>
                  <a:pt x="14108" y="859404"/>
                  <a:pt x="11991" y="581592"/>
                </a:cubicBezTo>
                <a:cubicBezTo>
                  <a:pt x="9874" y="303780"/>
                  <a:pt x="-6001" y="-120612"/>
                  <a:pt x="2466" y="3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3" name="フリーフォーム: 図形 2352">
            <a:extLst>
              <a:ext uri="{FF2B5EF4-FFF2-40B4-BE49-F238E27FC236}">
                <a16:creationId xmlns:a16="http://schemas.microsoft.com/office/drawing/2014/main" id="{E0DDFF52-F52C-430A-8AFB-1F5B419C4EDE}"/>
              </a:ext>
            </a:extLst>
          </p:cNvPr>
          <p:cNvSpPr/>
          <p:nvPr/>
        </p:nvSpPr>
        <p:spPr>
          <a:xfrm>
            <a:off x="4883042" y="9500781"/>
            <a:ext cx="79791" cy="1278336"/>
          </a:xfrm>
          <a:custGeom>
            <a:avLst/>
            <a:gdLst>
              <a:gd name="connsiteX0" fmla="*/ 79483 w 79791"/>
              <a:gd name="connsiteY0" fmla="*/ 8344 h 1278336"/>
              <a:gd name="connsiteX1" fmla="*/ 41383 w 79791"/>
              <a:gd name="connsiteY1" fmla="*/ 694144 h 1278336"/>
              <a:gd name="connsiteX2" fmla="*/ 12808 w 79791"/>
              <a:gd name="connsiteY2" fmla="*/ 1224369 h 1278336"/>
              <a:gd name="connsiteX3" fmla="*/ 108 w 79791"/>
              <a:gd name="connsiteY3" fmla="*/ 1164044 h 1278336"/>
              <a:gd name="connsiteX4" fmla="*/ 19158 w 79791"/>
              <a:gd name="connsiteY4" fmla="*/ 370294 h 1278336"/>
              <a:gd name="connsiteX5" fmla="*/ 79483 w 79791"/>
              <a:gd name="connsiteY5" fmla="*/ 8344 h 127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1" h="1278336">
                <a:moveTo>
                  <a:pt x="79483" y="8344"/>
                </a:moveTo>
                <a:cubicBezTo>
                  <a:pt x="83187" y="62319"/>
                  <a:pt x="52495" y="491473"/>
                  <a:pt x="41383" y="694144"/>
                </a:cubicBezTo>
                <a:cubicBezTo>
                  <a:pt x="30270" y="896815"/>
                  <a:pt x="19687" y="1146052"/>
                  <a:pt x="12808" y="1224369"/>
                </a:cubicBezTo>
                <a:cubicBezTo>
                  <a:pt x="5929" y="1302686"/>
                  <a:pt x="-950" y="1306390"/>
                  <a:pt x="108" y="1164044"/>
                </a:cubicBezTo>
                <a:cubicBezTo>
                  <a:pt x="1166" y="1021698"/>
                  <a:pt x="3812" y="568202"/>
                  <a:pt x="19158" y="370294"/>
                </a:cubicBezTo>
                <a:cubicBezTo>
                  <a:pt x="34504" y="172386"/>
                  <a:pt x="75779" y="-45631"/>
                  <a:pt x="79483" y="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4" name="フリーフォーム: 図形 2353">
            <a:extLst>
              <a:ext uri="{FF2B5EF4-FFF2-40B4-BE49-F238E27FC236}">
                <a16:creationId xmlns:a16="http://schemas.microsoft.com/office/drawing/2014/main" id="{67077992-8C97-4505-9FA7-F1098DD531C3}"/>
              </a:ext>
            </a:extLst>
          </p:cNvPr>
          <p:cNvSpPr/>
          <p:nvPr/>
        </p:nvSpPr>
        <p:spPr>
          <a:xfrm>
            <a:off x="5055889" y="9231039"/>
            <a:ext cx="87090" cy="1511605"/>
          </a:xfrm>
          <a:custGeom>
            <a:avLst/>
            <a:gdLst>
              <a:gd name="connsiteX0" fmla="*/ 84436 w 87090"/>
              <a:gd name="connsiteY0" fmla="*/ 5036 h 1511605"/>
              <a:gd name="connsiteX1" fmla="*/ 24111 w 87090"/>
              <a:gd name="connsiteY1" fmla="*/ 1030561 h 1511605"/>
              <a:gd name="connsiteX2" fmla="*/ 1886 w 87090"/>
              <a:gd name="connsiteY2" fmla="*/ 1503636 h 1511605"/>
              <a:gd name="connsiteX3" fmla="*/ 68561 w 87090"/>
              <a:gd name="connsiteY3" fmla="*/ 674961 h 1511605"/>
              <a:gd name="connsiteX4" fmla="*/ 84436 w 87090"/>
              <a:gd name="connsiteY4" fmla="*/ 5036 h 15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90" h="1511605">
                <a:moveTo>
                  <a:pt x="84436" y="5036"/>
                </a:moveTo>
                <a:cubicBezTo>
                  <a:pt x="77028" y="64303"/>
                  <a:pt x="37869" y="780794"/>
                  <a:pt x="24111" y="1030561"/>
                </a:cubicBezTo>
                <a:cubicBezTo>
                  <a:pt x="10353" y="1280328"/>
                  <a:pt x="-5522" y="1562903"/>
                  <a:pt x="1886" y="1503636"/>
                </a:cubicBezTo>
                <a:cubicBezTo>
                  <a:pt x="9294" y="1444369"/>
                  <a:pt x="54274" y="925786"/>
                  <a:pt x="68561" y="674961"/>
                </a:cubicBezTo>
                <a:cubicBezTo>
                  <a:pt x="82848" y="424136"/>
                  <a:pt x="91844" y="-54231"/>
                  <a:pt x="84436" y="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5" name="フリーフォーム: 図形 2354">
            <a:extLst>
              <a:ext uri="{FF2B5EF4-FFF2-40B4-BE49-F238E27FC236}">
                <a16:creationId xmlns:a16="http://schemas.microsoft.com/office/drawing/2014/main" id="{E5507554-ED22-4738-B7EB-E06C16C3209A}"/>
              </a:ext>
            </a:extLst>
          </p:cNvPr>
          <p:cNvSpPr/>
          <p:nvPr/>
        </p:nvSpPr>
        <p:spPr>
          <a:xfrm>
            <a:off x="5070459" y="9774348"/>
            <a:ext cx="190550" cy="959180"/>
          </a:xfrm>
          <a:custGeom>
            <a:avLst/>
            <a:gdLst>
              <a:gd name="connsiteX0" fmla="*/ 190516 w 190550"/>
              <a:gd name="connsiteY0" fmla="*/ 7827 h 959180"/>
              <a:gd name="connsiteX1" fmla="*/ 130191 w 190550"/>
              <a:gd name="connsiteY1" fmla="*/ 433277 h 959180"/>
              <a:gd name="connsiteX2" fmla="*/ 139716 w 190550"/>
              <a:gd name="connsiteY2" fmla="*/ 782527 h 959180"/>
              <a:gd name="connsiteX3" fmla="*/ 16 w 190550"/>
              <a:gd name="connsiteY3" fmla="*/ 953977 h 959180"/>
              <a:gd name="connsiteX4" fmla="*/ 130191 w 190550"/>
              <a:gd name="connsiteY4" fmla="*/ 595202 h 959180"/>
              <a:gd name="connsiteX5" fmla="*/ 120666 w 190550"/>
              <a:gd name="connsiteY5" fmla="*/ 188802 h 959180"/>
              <a:gd name="connsiteX6" fmla="*/ 190516 w 190550"/>
              <a:gd name="connsiteY6" fmla="*/ 7827 h 9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50" h="959180">
                <a:moveTo>
                  <a:pt x="190516" y="7827"/>
                </a:moveTo>
                <a:cubicBezTo>
                  <a:pt x="192103" y="48573"/>
                  <a:pt x="138658" y="304160"/>
                  <a:pt x="130191" y="433277"/>
                </a:cubicBezTo>
                <a:cubicBezTo>
                  <a:pt x="121724" y="562394"/>
                  <a:pt x="161412" y="695744"/>
                  <a:pt x="139716" y="782527"/>
                </a:cubicBezTo>
                <a:cubicBezTo>
                  <a:pt x="118020" y="869310"/>
                  <a:pt x="1603" y="985198"/>
                  <a:pt x="16" y="953977"/>
                </a:cubicBezTo>
                <a:cubicBezTo>
                  <a:pt x="-1571" y="922756"/>
                  <a:pt x="110083" y="722731"/>
                  <a:pt x="130191" y="595202"/>
                </a:cubicBezTo>
                <a:cubicBezTo>
                  <a:pt x="150299" y="467673"/>
                  <a:pt x="110612" y="283523"/>
                  <a:pt x="120666" y="188802"/>
                </a:cubicBezTo>
                <a:cubicBezTo>
                  <a:pt x="130720" y="94081"/>
                  <a:pt x="188929" y="-32919"/>
                  <a:pt x="190516" y="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6" name="フリーフォーム: 図形 2355">
            <a:extLst>
              <a:ext uri="{FF2B5EF4-FFF2-40B4-BE49-F238E27FC236}">
                <a16:creationId xmlns:a16="http://schemas.microsoft.com/office/drawing/2014/main" id="{11DAF261-EECD-42AF-BFFB-96A059EFA711}"/>
              </a:ext>
            </a:extLst>
          </p:cNvPr>
          <p:cNvSpPr/>
          <p:nvPr/>
        </p:nvSpPr>
        <p:spPr>
          <a:xfrm>
            <a:off x="5063971" y="10588050"/>
            <a:ext cx="260559" cy="160252"/>
          </a:xfrm>
          <a:custGeom>
            <a:avLst/>
            <a:gdLst>
              <a:gd name="connsiteX0" fmla="*/ 260504 w 260559"/>
              <a:gd name="connsiteY0" fmla="*/ 575 h 160252"/>
              <a:gd name="connsiteX1" fmla="*/ 19204 w 260559"/>
              <a:gd name="connsiteY1" fmla="*/ 156150 h 160252"/>
              <a:gd name="connsiteX2" fmla="*/ 41429 w 260559"/>
              <a:gd name="connsiteY2" fmla="*/ 105350 h 160252"/>
              <a:gd name="connsiteX3" fmla="*/ 260504 w 260559"/>
              <a:gd name="connsiteY3" fmla="*/ 575 h 16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59" h="160252">
                <a:moveTo>
                  <a:pt x="260504" y="575"/>
                </a:moveTo>
                <a:cubicBezTo>
                  <a:pt x="256800" y="9042"/>
                  <a:pt x="55716" y="138688"/>
                  <a:pt x="19204" y="156150"/>
                </a:cubicBezTo>
                <a:cubicBezTo>
                  <a:pt x="-17308" y="173612"/>
                  <a:pt x="2800" y="131279"/>
                  <a:pt x="41429" y="105350"/>
                </a:cubicBezTo>
                <a:cubicBezTo>
                  <a:pt x="80058" y="79421"/>
                  <a:pt x="264208" y="-7892"/>
                  <a:pt x="26050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7" name="フリーフォーム: 図形 2356">
            <a:extLst>
              <a:ext uri="{FF2B5EF4-FFF2-40B4-BE49-F238E27FC236}">
                <a16:creationId xmlns:a16="http://schemas.microsoft.com/office/drawing/2014/main" id="{9526D860-F0E1-4051-A002-A04066970B7F}"/>
              </a:ext>
            </a:extLst>
          </p:cNvPr>
          <p:cNvSpPr/>
          <p:nvPr/>
        </p:nvSpPr>
        <p:spPr>
          <a:xfrm>
            <a:off x="5264018" y="10630699"/>
            <a:ext cx="394258" cy="409108"/>
          </a:xfrm>
          <a:custGeom>
            <a:avLst/>
            <a:gdLst>
              <a:gd name="connsiteX0" fmla="*/ 132 w 394258"/>
              <a:gd name="connsiteY0" fmla="*/ 2376 h 409108"/>
              <a:gd name="connsiteX1" fmla="*/ 279532 w 394258"/>
              <a:gd name="connsiteY1" fmla="*/ 323051 h 409108"/>
              <a:gd name="connsiteX2" fmla="*/ 393832 w 394258"/>
              <a:gd name="connsiteY2" fmla="*/ 402426 h 409108"/>
              <a:gd name="connsiteX3" fmla="*/ 244607 w 394258"/>
              <a:gd name="connsiteY3" fmla="*/ 189701 h 409108"/>
              <a:gd name="connsiteX4" fmla="*/ 132 w 394258"/>
              <a:gd name="connsiteY4" fmla="*/ 2376 h 40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58" h="409108">
                <a:moveTo>
                  <a:pt x="132" y="2376"/>
                </a:moveTo>
                <a:cubicBezTo>
                  <a:pt x="5953" y="24601"/>
                  <a:pt x="213915" y="256376"/>
                  <a:pt x="279532" y="323051"/>
                </a:cubicBezTo>
                <a:cubicBezTo>
                  <a:pt x="345149" y="389726"/>
                  <a:pt x="399653" y="424651"/>
                  <a:pt x="393832" y="402426"/>
                </a:cubicBezTo>
                <a:cubicBezTo>
                  <a:pt x="388011" y="380201"/>
                  <a:pt x="307578" y="260080"/>
                  <a:pt x="244607" y="189701"/>
                </a:cubicBezTo>
                <a:cubicBezTo>
                  <a:pt x="181636" y="119322"/>
                  <a:pt x="-5689" y="-19849"/>
                  <a:pt x="132" y="2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8" name="フリーフォーム: 図形 2357">
            <a:extLst>
              <a:ext uri="{FF2B5EF4-FFF2-40B4-BE49-F238E27FC236}">
                <a16:creationId xmlns:a16="http://schemas.microsoft.com/office/drawing/2014/main" id="{CBF0C868-CA29-4D51-AE16-B4C431E58F80}"/>
              </a:ext>
            </a:extLst>
          </p:cNvPr>
          <p:cNvSpPr/>
          <p:nvPr/>
        </p:nvSpPr>
        <p:spPr>
          <a:xfrm>
            <a:off x="5308497" y="9553188"/>
            <a:ext cx="82725" cy="1083543"/>
          </a:xfrm>
          <a:custGeom>
            <a:avLst/>
            <a:gdLst>
              <a:gd name="connsiteX0" fmla="*/ 50903 w 82725"/>
              <a:gd name="connsiteY0" fmla="*/ 22612 h 1083543"/>
              <a:gd name="connsiteX1" fmla="*/ 31853 w 82725"/>
              <a:gd name="connsiteY1" fmla="*/ 673487 h 1083543"/>
              <a:gd name="connsiteX2" fmla="*/ 9628 w 82725"/>
              <a:gd name="connsiteY2" fmla="*/ 1083062 h 1083543"/>
              <a:gd name="connsiteX3" fmla="*/ 3278 w 82725"/>
              <a:gd name="connsiteY3" fmla="*/ 749687 h 1083543"/>
              <a:gd name="connsiteX4" fmla="*/ 60428 w 82725"/>
              <a:gd name="connsiteY4" fmla="*/ 457587 h 1083543"/>
              <a:gd name="connsiteX5" fmla="*/ 82653 w 82725"/>
              <a:gd name="connsiteY5" fmla="*/ 178187 h 1083543"/>
              <a:gd name="connsiteX6" fmla="*/ 50903 w 82725"/>
              <a:gd name="connsiteY6" fmla="*/ 22612 h 10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25" h="1083543">
                <a:moveTo>
                  <a:pt x="50903" y="22612"/>
                </a:moveTo>
                <a:cubicBezTo>
                  <a:pt x="42436" y="105162"/>
                  <a:pt x="38732" y="496745"/>
                  <a:pt x="31853" y="673487"/>
                </a:cubicBezTo>
                <a:cubicBezTo>
                  <a:pt x="24974" y="850229"/>
                  <a:pt x="14391" y="1070362"/>
                  <a:pt x="9628" y="1083062"/>
                </a:cubicBezTo>
                <a:cubicBezTo>
                  <a:pt x="4865" y="1095762"/>
                  <a:pt x="-5189" y="853933"/>
                  <a:pt x="3278" y="749687"/>
                </a:cubicBezTo>
                <a:cubicBezTo>
                  <a:pt x="11745" y="645441"/>
                  <a:pt x="47199" y="552837"/>
                  <a:pt x="60428" y="457587"/>
                </a:cubicBezTo>
                <a:cubicBezTo>
                  <a:pt x="73657" y="362337"/>
                  <a:pt x="81066" y="251741"/>
                  <a:pt x="82653" y="178187"/>
                </a:cubicBezTo>
                <a:cubicBezTo>
                  <a:pt x="84241" y="104633"/>
                  <a:pt x="59370" y="-59938"/>
                  <a:pt x="50903" y="2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9" name="フリーフォーム: 図形 2358">
            <a:extLst>
              <a:ext uri="{FF2B5EF4-FFF2-40B4-BE49-F238E27FC236}">
                <a16:creationId xmlns:a16="http://schemas.microsoft.com/office/drawing/2014/main" id="{70F7F57B-F240-4594-85F9-EE56E676FA8D}"/>
              </a:ext>
            </a:extLst>
          </p:cNvPr>
          <p:cNvSpPr/>
          <p:nvPr/>
        </p:nvSpPr>
        <p:spPr>
          <a:xfrm>
            <a:off x="4765222" y="6893687"/>
            <a:ext cx="218661" cy="437535"/>
          </a:xfrm>
          <a:custGeom>
            <a:avLst/>
            <a:gdLst>
              <a:gd name="connsiteX0" fmla="*/ 2041 w 218661"/>
              <a:gd name="connsiteY0" fmla="*/ 4001 h 437535"/>
              <a:gd name="connsiteX1" fmla="*/ 162378 w 218661"/>
              <a:gd name="connsiteY1" fmla="*/ 164338 h 437535"/>
              <a:gd name="connsiteX2" fmla="*/ 216353 w 218661"/>
              <a:gd name="connsiteY2" fmla="*/ 377063 h 437535"/>
              <a:gd name="connsiteX3" fmla="*/ 208416 w 218661"/>
              <a:gd name="connsiteY3" fmla="*/ 429451 h 437535"/>
              <a:gd name="connsiteX4" fmla="*/ 205241 w 218661"/>
              <a:gd name="connsiteY4" fmla="*/ 435801 h 437535"/>
              <a:gd name="connsiteX5" fmla="*/ 202066 w 218661"/>
              <a:gd name="connsiteY5" fmla="*/ 413576 h 437535"/>
              <a:gd name="connsiteX6" fmla="*/ 167141 w 218661"/>
              <a:gd name="connsiteY6" fmla="*/ 310388 h 437535"/>
              <a:gd name="connsiteX7" fmla="*/ 76653 w 218661"/>
              <a:gd name="connsiteY7" fmla="*/ 69088 h 437535"/>
              <a:gd name="connsiteX8" fmla="*/ 2041 w 218661"/>
              <a:gd name="connsiteY8" fmla="*/ 4001 h 43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661" h="437535">
                <a:moveTo>
                  <a:pt x="2041" y="4001"/>
                </a:moveTo>
                <a:cubicBezTo>
                  <a:pt x="16329" y="19876"/>
                  <a:pt x="126659" y="102161"/>
                  <a:pt x="162378" y="164338"/>
                </a:cubicBezTo>
                <a:cubicBezTo>
                  <a:pt x="198097" y="226515"/>
                  <a:pt x="208680" y="332878"/>
                  <a:pt x="216353" y="377063"/>
                </a:cubicBezTo>
                <a:cubicBezTo>
                  <a:pt x="224026" y="421248"/>
                  <a:pt x="210268" y="419662"/>
                  <a:pt x="208416" y="429451"/>
                </a:cubicBezTo>
                <a:cubicBezTo>
                  <a:pt x="206564" y="439240"/>
                  <a:pt x="206299" y="438447"/>
                  <a:pt x="205241" y="435801"/>
                </a:cubicBezTo>
                <a:cubicBezTo>
                  <a:pt x="204183" y="433155"/>
                  <a:pt x="208416" y="434478"/>
                  <a:pt x="202066" y="413576"/>
                </a:cubicBezTo>
                <a:cubicBezTo>
                  <a:pt x="195716" y="392674"/>
                  <a:pt x="188043" y="367803"/>
                  <a:pt x="167141" y="310388"/>
                </a:cubicBezTo>
                <a:cubicBezTo>
                  <a:pt x="146239" y="252973"/>
                  <a:pt x="100995" y="116713"/>
                  <a:pt x="76653" y="69088"/>
                </a:cubicBezTo>
                <a:cubicBezTo>
                  <a:pt x="52311" y="21463"/>
                  <a:pt x="-12247" y="-11874"/>
                  <a:pt x="2041" y="40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0" name="フリーフォーム: 図形 2359">
            <a:extLst>
              <a:ext uri="{FF2B5EF4-FFF2-40B4-BE49-F238E27FC236}">
                <a16:creationId xmlns:a16="http://schemas.microsoft.com/office/drawing/2014/main" id="{FD17B08C-F3AC-4564-83E9-C194C5B9B5B3}"/>
              </a:ext>
            </a:extLst>
          </p:cNvPr>
          <p:cNvSpPr/>
          <p:nvPr/>
        </p:nvSpPr>
        <p:spPr>
          <a:xfrm>
            <a:off x="6023244" y="7175375"/>
            <a:ext cx="875939" cy="926113"/>
          </a:xfrm>
          <a:custGeom>
            <a:avLst/>
            <a:gdLst>
              <a:gd name="connsiteX0" fmla="*/ 822056 w 875939"/>
              <a:gd name="connsiteY0" fmla="*/ 125 h 926113"/>
              <a:gd name="connsiteX1" fmla="*/ 825231 w 875939"/>
              <a:gd name="connsiteY1" fmla="*/ 130300 h 926113"/>
              <a:gd name="connsiteX2" fmla="*/ 549006 w 875939"/>
              <a:gd name="connsiteY2" fmla="*/ 454150 h 926113"/>
              <a:gd name="connsiteX3" fmla="*/ 15606 w 875939"/>
              <a:gd name="connsiteY3" fmla="*/ 901825 h 926113"/>
              <a:gd name="connsiteX4" fmla="*/ 174356 w 875939"/>
              <a:gd name="connsiteY4" fmla="*/ 831975 h 926113"/>
              <a:gd name="connsiteX5" fmla="*/ 504556 w 875939"/>
              <a:gd name="connsiteY5" fmla="*/ 539875 h 926113"/>
              <a:gd name="connsiteX6" fmla="*/ 856981 w 875939"/>
              <a:gd name="connsiteY6" fmla="*/ 149350 h 926113"/>
              <a:gd name="connsiteX7" fmla="*/ 822056 w 875939"/>
              <a:gd name="connsiteY7" fmla="*/ 125 h 92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939" h="926113">
                <a:moveTo>
                  <a:pt x="822056" y="125"/>
                </a:moveTo>
                <a:cubicBezTo>
                  <a:pt x="816764" y="-3050"/>
                  <a:pt x="870739" y="54629"/>
                  <a:pt x="825231" y="130300"/>
                </a:cubicBezTo>
                <a:cubicBezTo>
                  <a:pt x="779723" y="205971"/>
                  <a:pt x="683943" y="325563"/>
                  <a:pt x="549006" y="454150"/>
                </a:cubicBezTo>
                <a:cubicBezTo>
                  <a:pt x="414068" y="582738"/>
                  <a:pt x="78048" y="838854"/>
                  <a:pt x="15606" y="901825"/>
                </a:cubicBezTo>
                <a:cubicBezTo>
                  <a:pt x="-46836" y="964796"/>
                  <a:pt x="92864" y="892300"/>
                  <a:pt x="174356" y="831975"/>
                </a:cubicBezTo>
                <a:cubicBezTo>
                  <a:pt x="255848" y="771650"/>
                  <a:pt x="390785" y="653646"/>
                  <a:pt x="504556" y="539875"/>
                </a:cubicBezTo>
                <a:cubicBezTo>
                  <a:pt x="618327" y="426104"/>
                  <a:pt x="800889" y="238250"/>
                  <a:pt x="856981" y="149350"/>
                </a:cubicBezTo>
                <a:cubicBezTo>
                  <a:pt x="913073" y="60450"/>
                  <a:pt x="827348" y="3300"/>
                  <a:pt x="82205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1" name="フリーフォーム: 図形 2360">
            <a:extLst>
              <a:ext uri="{FF2B5EF4-FFF2-40B4-BE49-F238E27FC236}">
                <a16:creationId xmlns:a16="http://schemas.microsoft.com/office/drawing/2014/main" id="{F273B7A6-AA54-4F07-8A88-DF9A3E68F1DD}"/>
              </a:ext>
            </a:extLst>
          </p:cNvPr>
          <p:cNvSpPr/>
          <p:nvPr/>
        </p:nvSpPr>
        <p:spPr>
          <a:xfrm>
            <a:off x="6064056" y="7311995"/>
            <a:ext cx="873582" cy="1044766"/>
          </a:xfrm>
          <a:custGeom>
            <a:avLst/>
            <a:gdLst>
              <a:gd name="connsiteX0" fmla="*/ 873319 w 873582"/>
              <a:gd name="connsiteY0" fmla="*/ 30 h 1044766"/>
              <a:gd name="connsiteX1" fmla="*/ 304994 w 873582"/>
              <a:gd name="connsiteY1" fmla="*/ 593755 h 1044766"/>
              <a:gd name="connsiteX2" fmla="*/ 63694 w 873582"/>
              <a:gd name="connsiteY2" fmla="*/ 812830 h 1044766"/>
              <a:gd name="connsiteX3" fmla="*/ 194 w 873582"/>
              <a:gd name="connsiteY3" fmla="*/ 1044605 h 1044766"/>
              <a:gd name="connsiteX4" fmla="*/ 76394 w 873582"/>
              <a:gd name="connsiteY4" fmla="*/ 844580 h 1044766"/>
              <a:gd name="connsiteX5" fmla="*/ 374844 w 873582"/>
              <a:gd name="connsiteY5" fmla="*/ 568355 h 1044766"/>
              <a:gd name="connsiteX6" fmla="*/ 873319 w 873582"/>
              <a:gd name="connsiteY6" fmla="*/ 30 h 10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582" h="1044766">
                <a:moveTo>
                  <a:pt x="873319" y="30"/>
                </a:moveTo>
                <a:cubicBezTo>
                  <a:pt x="861677" y="4263"/>
                  <a:pt x="439931" y="458288"/>
                  <a:pt x="304994" y="593755"/>
                </a:cubicBezTo>
                <a:cubicBezTo>
                  <a:pt x="170057" y="729222"/>
                  <a:pt x="114494" y="737688"/>
                  <a:pt x="63694" y="812830"/>
                </a:cubicBezTo>
                <a:cubicBezTo>
                  <a:pt x="12894" y="887972"/>
                  <a:pt x="-1923" y="1039313"/>
                  <a:pt x="194" y="1044605"/>
                </a:cubicBezTo>
                <a:cubicBezTo>
                  <a:pt x="2311" y="1049897"/>
                  <a:pt x="13952" y="923955"/>
                  <a:pt x="76394" y="844580"/>
                </a:cubicBezTo>
                <a:cubicBezTo>
                  <a:pt x="138836" y="765205"/>
                  <a:pt x="241494" y="706997"/>
                  <a:pt x="374844" y="568355"/>
                </a:cubicBezTo>
                <a:cubicBezTo>
                  <a:pt x="508194" y="429713"/>
                  <a:pt x="884961" y="-4203"/>
                  <a:pt x="87331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: 図形 2361">
            <a:extLst>
              <a:ext uri="{FF2B5EF4-FFF2-40B4-BE49-F238E27FC236}">
                <a16:creationId xmlns:a16="http://schemas.microsoft.com/office/drawing/2014/main" id="{A7847C4C-EA57-4747-80C9-B7F5AF00FBC5}"/>
              </a:ext>
            </a:extLst>
          </p:cNvPr>
          <p:cNvSpPr/>
          <p:nvPr/>
        </p:nvSpPr>
        <p:spPr>
          <a:xfrm>
            <a:off x="6008427" y="8326239"/>
            <a:ext cx="62191" cy="752252"/>
          </a:xfrm>
          <a:custGeom>
            <a:avLst/>
            <a:gdLst>
              <a:gd name="connsiteX0" fmla="*/ 62173 w 62191"/>
              <a:gd name="connsiteY0" fmla="*/ 33536 h 752252"/>
              <a:gd name="connsiteX1" fmla="*/ 41536 w 62191"/>
              <a:gd name="connsiteY1" fmla="*/ 90686 h 752252"/>
              <a:gd name="connsiteX2" fmla="*/ 1848 w 62191"/>
              <a:gd name="connsiteY2" fmla="*/ 711399 h 752252"/>
              <a:gd name="connsiteX3" fmla="*/ 9786 w 62191"/>
              <a:gd name="connsiteY3" fmla="*/ 659011 h 752252"/>
              <a:gd name="connsiteX4" fmla="*/ 38361 w 62191"/>
              <a:gd name="connsiteY4" fmla="*/ 382786 h 752252"/>
              <a:gd name="connsiteX5" fmla="*/ 62173 w 62191"/>
              <a:gd name="connsiteY5" fmla="*/ 33536 h 7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91" h="752252">
                <a:moveTo>
                  <a:pt x="62173" y="33536"/>
                </a:moveTo>
                <a:cubicBezTo>
                  <a:pt x="62702" y="-15147"/>
                  <a:pt x="51590" y="-22291"/>
                  <a:pt x="41536" y="90686"/>
                </a:cubicBezTo>
                <a:cubicBezTo>
                  <a:pt x="31482" y="203663"/>
                  <a:pt x="7140" y="616678"/>
                  <a:pt x="1848" y="711399"/>
                </a:cubicBezTo>
                <a:cubicBezTo>
                  <a:pt x="-3444" y="806120"/>
                  <a:pt x="3700" y="713780"/>
                  <a:pt x="9786" y="659011"/>
                </a:cubicBezTo>
                <a:cubicBezTo>
                  <a:pt x="15871" y="604242"/>
                  <a:pt x="28307" y="488884"/>
                  <a:pt x="38361" y="382786"/>
                </a:cubicBezTo>
                <a:cubicBezTo>
                  <a:pt x="48415" y="276688"/>
                  <a:pt x="61644" y="82219"/>
                  <a:pt x="62173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: 図形 2362">
            <a:extLst>
              <a:ext uri="{FF2B5EF4-FFF2-40B4-BE49-F238E27FC236}">
                <a16:creationId xmlns:a16="http://schemas.microsoft.com/office/drawing/2014/main" id="{C537E1A3-CF11-48B8-9737-DCFB3DA75C95}"/>
              </a:ext>
            </a:extLst>
          </p:cNvPr>
          <p:cNvSpPr/>
          <p:nvPr/>
        </p:nvSpPr>
        <p:spPr>
          <a:xfrm>
            <a:off x="5945088" y="8093534"/>
            <a:ext cx="123461" cy="993611"/>
          </a:xfrm>
          <a:custGeom>
            <a:avLst/>
            <a:gdLst>
              <a:gd name="connsiteX0" fmla="*/ 89000 w 123461"/>
              <a:gd name="connsiteY0" fmla="*/ 7479 h 993611"/>
              <a:gd name="connsiteX1" fmla="*/ 79475 w 123461"/>
              <a:gd name="connsiteY1" fmla="*/ 212266 h 993611"/>
              <a:gd name="connsiteX2" fmla="*/ 62012 w 123461"/>
              <a:gd name="connsiteY2" fmla="*/ 318629 h 993611"/>
              <a:gd name="connsiteX3" fmla="*/ 20737 w 123461"/>
              <a:gd name="connsiteY3" fmla="*/ 612316 h 993611"/>
              <a:gd name="connsiteX4" fmla="*/ 100 w 123461"/>
              <a:gd name="connsiteY4" fmla="*/ 886954 h 993611"/>
              <a:gd name="connsiteX5" fmla="*/ 12800 w 123461"/>
              <a:gd name="connsiteY5" fmla="*/ 993316 h 993611"/>
              <a:gd name="connsiteX6" fmla="*/ 11212 w 123461"/>
              <a:gd name="connsiteY6" fmla="*/ 859966 h 993611"/>
              <a:gd name="connsiteX7" fmla="*/ 50900 w 123461"/>
              <a:gd name="connsiteY7" fmla="*/ 620254 h 993611"/>
              <a:gd name="connsiteX8" fmla="*/ 122337 w 123461"/>
              <a:gd name="connsiteY8" fmla="*/ 102729 h 993611"/>
              <a:gd name="connsiteX9" fmla="*/ 89000 w 123461"/>
              <a:gd name="connsiteY9" fmla="*/ 7479 h 99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461" h="993611">
                <a:moveTo>
                  <a:pt x="89000" y="7479"/>
                </a:moveTo>
                <a:cubicBezTo>
                  <a:pt x="81856" y="25735"/>
                  <a:pt x="83973" y="160408"/>
                  <a:pt x="79475" y="212266"/>
                </a:cubicBezTo>
                <a:cubicBezTo>
                  <a:pt x="74977" y="264124"/>
                  <a:pt x="71802" y="251954"/>
                  <a:pt x="62012" y="318629"/>
                </a:cubicBezTo>
                <a:cubicBezTo>
                  <a:pt x="52222" y="385304"/>
                  <a:pt x="31056" y="517595"/>
                  <a:pt x="20737" y="612316"/>
                </a:cubicBezTo>
                <a:cubicBezTo>
                  <a:pt x="10418" y="707037"/>
                  <a:pt x="1423" y="823454"/>
                  <a:pt x="100" y="886954"/>
                </a:cubicBezTo>
                <a:cubicBezTo>
                  <a:pt x="-1223" y="950454"/>
                  <a:pt x="10948" y="997814"/>
                  <a:pt x="12800" y="993316"/>
                </a:cubicBezTo>
                <a:cubicBezTo>
                  <a:pt x="14652" y="988818"/>
                  <a:pt x="4862" y="922143"/>
                  <a:pt x="11212" y="859966"/>
                </a:cubicBezTo>
                <a:cubicBezTo>
                  <a:pt x="17562" y="797789"/>
                  <a:pt x="32379" y="746460"/>
                  <a:pt x="50900" y="620254"/>
                </a:cubicBezTo>
                <a:cubicBezTo>
                  <a:pt x="69421" y="494048"/>
                  <a:pt x="114664" y="206975"/>
                  <a:pt x="122337" y="102729"/>
                </a:cubicBezTo>
                <a:cubicBezTo>
                  <a:pt x="130010" y="-1517"/>
                  <a:pt x="96144" y="-10777"/>
                  <a:pt x="89000" y="7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: 図形 2363">
            <a:extLst>
              <a:ext uri="{FF2B5EF4-FFF2-40B4-BE49-F238E27FC236}">
                <a16:creationId xmlns:a16="http://schemas.microsoft.com/office/drawing/2014/main" id="{3E465B57-8934-4B8B-9B40-5B655F69B5A5}"/>
              </a:ext>
            </a:extLst>
          </p:cNvPr>
          <p:cNvSpPr/>
          <p:nvPr/>
        </p:nvSpPr>
        <p:spPr>
          <a:xfrm>
            <a:off x="5936845" y="9071085"/>
            <a:ext cx="75077" cy="860321"/>
          </a:xfrm>
          <a:custGeom>
            <a:avLst/>
            <a:gdLst>
              <a:gd name="connsiteX0" fmla="*/ 73430 w 75077"/>
              <a:gd name="connsiteY0" fmla="*/ 3065 h 860321"/>
              <a:gd name="connsiteX1" fmla="*/ 30568 w 75077"/>
              <a:gd name="connsiteY1" fmla="*/ 449153 h 860321"/>
              <a:gd name="connsiteX2" fmla="*/ 9930 w 75077"/>
              <a:gd name="connsiteY2" fmla="*/ 669815 h 860321"/>
              <a:gd name="connsiteX3" fmla="*/ 405 w 75077"/>
              <a:gd name="connsiteY3" fmla="*/ 860315 h 860321"/>
              <a:gd name="connsiteX4" fmla="*/ 22630 w 75077"/>
              <a:gd name="connsiteY4" fmla="*/ 663465 h 860321"/>
              <a:gd name="connsiteX5" fmla="*/ 62318 w 75077"/>
              <a:gd name="connsiteY5" fmla="*/ 271353 h 860321"/>
              <a:gd name="connsiteX6" fmla="*/ 73430 w 75077"/>
              <a:gd name="connsiteY6" fmla="*/ 3065 h 8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77" h="860321">
                <a:moveTo>
                  <a:pt x="73430" y="3065"/>
                </a:moveTo>
                <a:cubicBezTo>
                  <a:pt x="68138" y="32698"/>
                  <a:pt x="41151" y="338028"/>
                  <a:pt x="30568" y="449153"/>
                </a:cubicBezTo>
                <a:cubicBezTo>
                  <a:pt x="19985" y="560278"/>
                  <a:pt x="14957" y="601288"/>
                  <a:pt x="9930" y="669815"/>
                </a:cubicBezTo>
                <a:cubicBezTo>
                  <a:pt x="4903" y="738342"/>
                  <a:pt x="-1712" y="861373"/>
                  <a:pt x="405" y="860315"/>
                </a:cubicBezTo>
                <a:cubicBezTo>
                  <a:pt x="2522" y="859257"/>
                  <a:pt x="12311" y="761625"/>
                  <a:pt x="22630" y="663465"/>
                </a:cubicBezTo>
                <a:cubicBezTo>
                  <a:pt x="32949" y="565305"/>
                  <a:pt x="54380" y="376922"/>
                  <a:pt x="62318" y="271353"/>
                </a:cubicBezTo>
                <a:cubicBezTo>
                  <a:pt x="70255" y="165784"/>
                  <a:pt x="78722" y="-26568"/>
                  <a:pt x="73430" y="3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5" name="フリーフォーム: 図形 2364">
            <a:extLst>
              <a:ext uri="{FF2B5EF4-FFF2-40B4-BE49-F238E27FC236}">
                <a16:creationId xmlns:a16="http://schemas.microsoft.com/office/drawing/2014/main" id="{5E8B6CD2-BBC6-40BF-AC50-48A18971DD92}"/>
              </a:ext>
            </a:extLst>
          </p:cNvPr>
          <p:cNvSpPr/>
          <p:nvPr/>
        </p:nvSpPr>
        <p:spPr>
          <a:xfrm>
            <a:off x="5886395" y="9081913"/>
            <a:ext cx="65145" cy="829343"/>
          </a:xfrm>
          <a:custGeom>
            <a:avLst/>
            <a:gdLst>
              <a:gd name="connsiteX0" fmla="*/ 65143 w 65145"/>
              <a:gd name="connsiteY0" fmla="*/ 175 h 829343"/>
              <a:gd name="connsiteX1" fmla="*/ 41330 w 65145"/>
              <a:gd name="connsiteY1" fmla="*/ 130350 h 829343"/>
              <a:gd name="connsiteX2" fmla="*/ 33393 w 65145"/>
              <a:gd name="connsiteY2" fmla="*/ 420862 h 829343"/>
              <a:gd name="connsiteX3" fmla="*/ 12755 w 65145"/>
              <a:gd name="connsiteY3" fmla="*/ 685975 h 829343"/>
              <a:gd name="connsiteX4" fmla="*/ 55 w 65145"/>
              <a:gd name="connsiteY4" fmla="*/ 828850 h 829343"/>
              <a:gd name="connsiteX5" fmla="*/ 17518 w 65145"/>
              <a:gd name="connsiteY5" fmla="*/ 717725 h 829343"/>
              <a:gd name="connsiteX6" fmla="*/ 15930 w 65145"/>
              <a:gd name="connsiteY6" fmla="*/ 354187 h 829343"/>
              <a:gd name="connsiteX7" fmla="*/ 39743 w 65145"/>
              <a:gd name="connsiteY7" fmla="*/ 154162 h 829343"/>
              <a:gd name="connsiteX8" fmla="*/ 65143 w 65145"/>
              <a:gd name="connsiteY8" fmla="*/ 175 h 8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45" h="829343">
                <a:moveTo>
                  <a:pt x="65143" y="175"/>
                </a:moveTo>
                <a:cubicBezTo>
                  <a:pt x="65407" y="-3794"/>
                  <a:pt x="46622" y="60236"/>
                  <a:pt x="41330" y="130350"/>
                </a:cubicBezTo>
                <a:cubicBezTo>
                  <a:pt x="36038" y="200464"/>
                  <a:pt x="38156" y="328258"/>
                  <a:pt x="33393" y="420862"/>
                </a:cubicBezTo>
                <a:cubicBezTo>
                  <a:pt x="28630" y="513466"/>
                  <a:pt x="18311" y="617977"/>
                  <a:pt x="12755" y="685975"/>
                </a:cubicBezTo>
                <a:cubicBezTo>
                  <a:pt x="7199" y="753973"/>
                  <a:pt x="-739" y="823558"/>
                  <a:pt x="55" y="828850"/>
                </a:cubicBezTo>
                <a:cubicBezTo>
                  <a:pt x="849" y="834142"/>
                  <a:pt x="14872" y="796835"/>
                  <a:pt x="17518" y="717725"/>
                </a:cubicBezTo>
                <a:cubicBezTo>
                  <a:pt x="20164" y="638615"/>
                  <a:pt x="12226" y="448114"/>
                  <a:pt x="15930" y="354187"/>
                </a:cubicBezTo>
                <a:cubicBezTo>
                  <a:pt x="19634" y="260260"/>
                  <a:pt x="29160" y="209989"/>
                  <a:pt x="39743" y="154162"/>
                </a:cubicBezTo>
                <a:cubicBezTo>
                  <a:pt x="50326" y="98335"/>
                  <a:pt x="64879" y="4144"/>
                  <a:pt x="6514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: 図形 2365">
            <a:extLst>
              <a:ext uri="{FF2B5EF4-FFF2-40B4-BE49-F238E27FC236}">
                <a16:creationId xmlns:a16="http://schemas.microsoft.com/office/drawing/2014/main" id="{935FC17F-4E9B-43CF-912D-F2829BCFA7B1}"/>
              </a:ext>
            </a:extLst>
          </p:cNvPr>
          <p:cNvSpPr/>
          <p:nvPr/>
        </p:nvSpPr>
        <p:spPr>
          <a:xfrm>
            <a:off x="5877215" y="9901238"/>
            <a:ext cx="60161" cy="779601"/>
          </a:xfrm>
          <a:custGeom>
            <a:avLst/>
            <a:gdLst>
              <a:gd name="connsiteX0" fmla="*/ 60035 w 60161"/>
              <a:gd name="connsiteY0" fmla="*/ 0 h 779601"/>
              <a:gd name="connsiteX1" fmla="*/ 29873 w 60161"/>
              <a:gd name="connsiteY1" fmla="*/ 288925 h 779601"/>
              <a:gd name="connsiteX2" fmla="*/ 10823 w 60161"/>
              <a:gd name="connsiteY2" fmla="*/ 550862 h 779601"/>
              <a:gd name="connsiteX3" fmla="*/ 1298 w 60161"/>
              <a:gd name="connsiteY3" fmla="*/ 663575 h 779601"/>
              <a:gd name="connsiteX4" fmla="*/ 39398 w 60161"/>
              <a:gd name="connsiteY4" fmla="*/ 779462 h 779601"/>
              <a:gd name="connsiteX5" fmla="*/ 15585 w 60161"/>
              <a:gd name="connsiteY5" fmla="*/ 639762 h 779601"/>
              <a:gd name="connsiteX6" fmla="*/ 39398 w 60161"/>
              <a:gd name="connsiteY6" fmla="*/ 288925 h 779601"/>
              <a:gd name="connsiteX7" fmla="*/ 60035 w 60161"/>
              <a:gd name="connsiteY7" fmla="*/ 0 h 77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61" h="779601">
                <a:moveTo>
                  <a:pt x="60035" y="0"/>
                </a:moveTo>
                <a:cubicBezTo>
                  <a:pt x="58448" y="0"/>
                  <a:pt x="38075" y="197115"/>
                  <a:pt x="29873" y="288925"/>
                </a:cubicBezTo>
                <a:cubicBezTo>
                  <a:pt x="21671" y="380735"/>
                  <a:pt x="15585" y="488420"/>
                  <a:pt x="10823" y="550862"/>
                </a:cubicBezTo>
                <a:cubicBezTo>
                  <a:pt x="6061" y="613304"/>
                  <a:pt x="-3465" y="625475"/>
                  <a:pt x="1298" y="663575"/>
                </a:cubicBezTo>
                <a:cubicBezTo>
                  <a:pt x="6060" y="701675"/>
                  <a:pt x="37017" y="783431"/>
                  <a:pt x="39398" y="779462"/>
                </a:cubicBezTo>
                <a:cubicBezTo>
                  <a:pt x="41779" y="775493"/>
                  <a:pt x="15585" y="721518"/>
                  <a:pt x="15585" y="639762"/>
                </a:cubicBezTo>
                <a:cubicBezTo>
                  <a:pt x="15585" y="558006"/>
                  <a:pt x="30931" y="393435"/>
                  <a:pt x="39398" y="288925"/>
                </a:cubicBezTo>
                <a:cubicBezTo>
                  <a:pt x="47865" y="184415"/>
                  <a:pt x="61622" y="0"/>
                  <a:pt x="600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: 図形 2366">
            <a:extLst>
              <a:ext uri="{FF2B5EF4-FFF2-40B4-BE49-F238E27FC236}">
                <a16:creationId xmlns:a16="http://schemas.microsoft.com/office/drawing/2014/main" id="{DFE33FF5-D82C-4C06-A348-D52ABD88CEDF}"/>
              </a:ext>
            </a:extLst>
          </p:cNvPr>
          <p:cNvSpPr/>
          <p:nvPr/>
        </p:nvSpPr>
        <p:spPr>
          <a:xfrm>
            <a:off x="5814696" y="9874686"/>
            <a:ext cx="89504" cy="790255"/>
          </a:xfrm>
          <a:custGeom>
            <a:avLst/>
            <a:gdLst>
              <a:gd name="connsiteX0" fmla="*/ 43179 w 89504"/>
              <a:gd name="connsiteY0" fmla="*/ 1152 h 790255"/>
              <a:gd name="connsiteX1" fmla="*/ 89217 w 89504"/>
              <a:gd name="connsiteY1" fmla="*/ 137677 h 790255"/>
              <a:gd name="connsiteX2" fmla="*/ 62229 w 89504"/>
              <a:gd name="connsiteY2" fmla="*/ 193239 h 790255"/>
              <a:gd name="connsiteX3" fmla="*/ 52704 w 89504"/>
              <a:gd name="connsiteY3" fmla="*/ 461527 h 790255"/>
              <a:gd name="connsiteX4" fmla="*/ 24129 w 89504"/>
              <a:gd name="connsiteY4" fmla="*/ 505977 h 790255"/>
              <a:gd name="connsiteX5" fmla="*/ 30479 w 89504"/>
              <a:gd name="connsiteY5" fmla="*/ 790139 h 790255"/>
              <a:gd name="connsiteX6" fmla="*/ 317 w 89504"/>
              <a:gd name="connsiteY6" fmla="*/ 539314 h 790255"/>
              <a:gd name="connsiteX7" fmla="*/ 52704 w 89504"/>
              <a:gd name="connsiteY7" fmla="*/ 418664 h 790255"/>
              <a:gd name="connsiteX8" fmla="*/ 68579 w 89504"/>
              <a:gd name="connsiteY8" fmla="*/ 91639 h 790255"/>
              <a:gd name="connsiteX9" fmla="*/ 43179 w 89504"/>
              <a:gd name="connsiteY9" fmla="*/ 1152 h 7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504" h="790255">
                <a:moveTo>
                  <a:pt x="43179" y="1152"/>
                </a:moveTo>
                <a:cubicBezTo>
                  <a:pt x="46619" y="8825"/>
                  <a:pt x="86042" y="105663"/>
                  <a:pt x="89217" y="137677"/>
                </a:cubicBezTo>
                <a:cubicBezTo>
                  <a:pt x="92392" y="169692"/>
                  <a:pt x="68314" y="139264"/>
                  <a:pt x="62229" y="193239"/>
                </a:cubicBezTo>
                <a:cubicBezTo>
                  <a:pt x="56144" y="247214"/>
                  <a:pt x="59054" y="409404"/>
                  <a:pt x="52704" y="461527"/>
                </a:cubicBezTo>
                <a:cubicBezTo>
                  <a:pt x="46354" y="513650"/>
                  <a:pt x="27833" y="451208"/>
                  <a:pt x="24129" y="505977"/>
                </a:cubicBezTo>
                <a:cubicBezTo>
                  <a:pt x="20425" y="560746"/>
                  <a:pt x="34448" y="784583"/>
                  <a:pt x="30479" y="790139"/>
                </a:cubicBezTo>
                <a:cubicBezTo>
                  <a:pt x="26510" y="795695"/>
                  <a:pt x="-3387" y="601226"/>
                  <a:pt x="317" y="539314"/>
                </a:cubicBezTo>
                <a:cubicBezTo>
                  <a:pt x="4021" y="477402"/>
                  <a:pt x="41327" y="493276"/>
                  <a:pt x="52704" y="418664"/>
                </a:cubicBezTo>
                <a:cubicBezTo>
                  <a:pt x="64081" y="344052"/>
                  <a:pt x="68843" y="159108"/>
                  <a:pt x="68579" y="91639"/>
                </a:cubicBezTo>
                <a:cubicBezTo>
                  <a:pt x="68315" y="24170"/>
                  <a:pt x="39739" y="-6521"/>
                  <a:pt x="43179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: 図形 2367">
            <a:extLst>
              <a:ext uri="{FF2B5EF4-FFF2-40B4-BE49-F238E27FC236}">
                <a16:creationId xmlns:a16="http://schemas.microsoft.com/office/drawing/2014/main" id="{040C16B9-C434-4323-92AC-922F0236DADA}"/>
              </a:ext>
            </a:extLst>
          </p:cNvPr>
          <p:cNvSpPr/>
          <p:nvPr/>
        </p:nvSpPr>
        <p:spPr>
          <a:xfrm>
            <a:off x="3045943" y="7527480"/>
            <a:ext cx="1054817" cy="673086"/>
          </a:xfrm>
          <a:custGeom>
            <a:avLst/>
            <a:gdLst>
              <a:gd name="connsiteX0" fmla="*/ 54445 w 1054817"/>
              <a:gd name="connsiteY0" fmla="*/ 2033 h 673086"/>
              <a:gd name="connsiteX1" fmla="*/ 27457 w 1054817"/>
              <a:gd name="connsiteY1" fmla="*/ 67120 h 673086"/>
              <a:gd name="connsiteX2" fmla="*/ 316382 w 1054817"/>
              <a:gd name="connsiteY2" fmla="*/ 252858 h 673086"/>
              <a:gd name="connsiteX3" fmla="*/ 1008532 w 1054817"/>
              <a:gd name="connsiteY3" fmla="*/ 648145 h 673086"/>
              <a:gd name="connsiteX4" fmla="*/ 992657 w 1054817"/>
              <a:gd name="connsiteY4" fmla="*/ 633858 h 673086"/>
              <a:gd name="connsiteX5" fmla="*/ 73495 w 1054817"/>
              <a:gd name="connsiteY5" fmla="*/ 132208 h 673086"/>
              <a:gd name="connsiteX6" fmla="*/ 54445 w 1054817"/>
              <a:gd name="connsiteY6" fmla="*/ 2033 h 6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817" h="673086">
                <a:moveTo>
                  <a:pt x="54445" y="2033"/>
                </a:moveTo>
                <a:cubicBezTo>
                  <a:pt x="46772" y="-8815"/>
                  <a:pt x="-16199" y="25316"/>
                  <a:pt x="27457" y="67120"/>
                </a:cubicBezTo>
                <a:cubicBezTo>
                  <a:pt x="71113" y="108924"/>
                  <a:pt x="152870" y="156021"/>
                  <a:pt x="316382" y="252858"/>
                </a:cubicBezTo>
                <a:cubicBezTo>
                  <a:pt x="479894" y="349695"/>
                  <a:pt x="895820" y="584645"/>
                  <a:pt x="1008532" y="648145"/>
                </a:cubicBezTo>
                <a:cubicBezTo>
                  <a:pt x="1121244" y="711645"/>
                  <a:pt x="992657" y="633858"/>
                  <a:pt x="992657" y="633858"/>
                </a:cubicBezTo>
                <a:cubicBezTo>
                  <a:pt x="836817" y="547868"/>
                  <a:pt x="231186" y="237248"/>
                  <a:pt x="73495" y="132208"/>
                </a:cubicBezTo>
                <a:cubicBezTo>
                  <a:pt x="-84196" y="27168"/>
                  <a:pt x="62118" y="12881"/>
                  <a:pt x="54445" y="2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: 図形 2368">
            <a:extLst>
              <a:ext uri="{FF2B5EF4-FFF2-40B4-BE49-F238E27FC236}">
                <a16:creationId xmlns:a16="http://schemas.microsoft.com/office/drawing/2014/main" id="{7A1E79D9-5E2E-4BB1-829A-C88727AF4466}"/>
              </a:ext>
            </a:extLst>
          </p:cNvPr>
          <p:cNvSpPr/>
          <p:nvPr/>
        </p:nvSpPr>
        <p:spPr>
          <a:xfrm>
            <a:off x="2989499" y="7581189"/>
            <a:ext cx="1060795" cy="683473"/>
          </a:xfrm>
          <a:custGeom>
            <a:avLst/>
            <a:gdLst>
              <a:gd name="connsiteX0" fmla="*/ 45801 w 1060795"/>
              <a:gd name="connsiteY0" fmla="*/ 3886 h 683473"/>
              <a:gd name="connsiteX1" fmla="*/ 115651 w 1060795"/>
              <a:gd name="connsiteY1" fmla="*/ 130886 h 683473"/>
              <a:gd name="connsiteX2" fmla="*/ 971314 w 1060795"/>
              <a:gd name="connsiteY2" fmla="*/ 608724 h 683473"/>
              <a:gd name="connsiteX3" fmla="*/ 1037989 w 1060795"/>
              <a:gd name="connsiteY3" fmla="*/ 680161 h 683473"/>
              <a:gd name="connsiteX4" fmla="*/ 1001476 w 1060795"/>
              <a:gd name="connsiteY4" fmla="*/ 638886 h 683473"/>
              <a:gd name="connsiteX5" fmla="*/ 579201 w 1060795"/>
              <a:gd name="connsiteY5" fmla="*/ 362661 h 683473"/>
              <a:gd name="connsiteX6" fmla="*/ 42626 w 1060795"/>
              <a:gd name="connsiteY6" fmla="*/ 61036 h 683473"/>
              <a:gd name="connsiteX7" fmla="*/ 45801 w 1060795"/>
              <a:gd name="connsiteY7" fmla="*/ 3886 h 68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795" h="683473">
                <a:moveTo>
                  <a:pt x="45801" y="3886"/>
                </a:moveTo>
                <a:cubicBezTo>
                  <a:pt x="57972" y="15528"/>
                  <a:pt x="-38601" y="30080"/>
                  <a:pt x="115651" y="130886"/>
                </a:cubicBezTo>
                <a:cubicBezTo>
                  <a:pt x="269903" y="231692"/>
                  <a:pt x="817591" y="517178"/>
                  <a:pt x="971314" y="608724"/>
                </a:cubicBezTo>
                <a:cubicBezTo>
                  <a:pt x="1125037" y="700270"/>
                  <a:pt x="1032962" y="675134"/>
                  <a:pt x="1037989" y="680161"/>
                </a:cubicBezTo>
                <a:cubicBezTo>
                  <a:pt x="1043016" y="685188"/>
                  <a:pt x="1077941" y="691803"/>
                  <a:pt x="1001476" y="638886"/>
                </a:cubicBezTo>
                <a:cubicBezTo>
                  <a:pt x="925011" y="585969"/>
                  <a:pt x="739009" y="458969"/>
                  <a:pt x="579201" y="362661"/>
                </a:cubicBezTo>
                <a:cubicBezTo>
                  <a:pt x="419393" y="266353"/>
                  <a:pt x="134172" y="116598"/>
                  <a:pt x="42626" y="61036"/>
                </a:cubicBezTo>
                <a:cubicBezTo>
                  <a:pt x="-48920" y="5474"/>
                  <a:pt x="33630" y="-7756"/>
                  <a:pt x="45801" y="3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: 図形 2369">
            <a:extLst>
              <a:ext uri="{FF2B5EF4-FFF2-40B4-BE49-F238E27FC236}">
                <a16:creationId xmlns:a16="http://schemas.microsoft.com/office/drawing/2014/main" id="{2F551009-233C-4C42-A29C-F792F28E71EC}"/>
              </a:ext>
            </a:extLst>
          </p:cNvPr>
          <p:cNvSpPr/>
          <p:nvPr/>
        </p:nvSpPr>
        <p:spPr>
          <a:xfrm>
            <a:off x="4076386" y="8174248"/>
            <a:ext cx="164104" cy="836841"/>
          </a:xfrm>
          <a:custGeom>
            <a:avLst/>
            <a:gdLst>
              <a:gd name="connsiteX0" fmla="*/ 314 w 164104"/>
              <a:gd name="connsiteY0" fmla="*/ 4552 h 836841"/>
              <a:gd name="connsiteX1" fmla="*/ 116202 w 164104"/>
              <a:gd name="connsiteY1" fmla="*/ 587165 h 836841"/>
              <a:gd name="connsiteX2" fmla="*/ 141602 w 164104"/>
              <a:gd name="connsiteY2" fmla="*/ 749090 h 836841"/>
              <a:gd name="connsiteX3" fmla="*/ 163827 w 164104"/>
              <a:gd name="connsiteY3" fmla="*/ 833227 h 836841"/>
              <a:gd name="connsiteX4" fmla="*/ 125727 w 164104"/>
              <a:gd name="connsiteY4" fmla="*/ 633202 h 836841"/>
              <a:gd name="connsiteX5" fmla="*/ 82864 w 164104"/>
              <a:gd name="connsiteY5" fmla="*/ 331577 h 836841"/>
              <a:gd name="connsiteX6" fmla="*/ 314 w 164104"/>
              <a:gd name="connsiteY6" fmla="*/ 4552 h 83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04" h="836841">
                <a:moveTo>
                  <a:pt x="314" y="4552"/>
                </a:moveTo>
                <a:cubicBezTo>
                  <a:pt x="5870" y="47150"/>
                  <a:pt x="92654" y="463075"/>
                  <a:pt x="116202" y="587165"/>
                </a:cubicBezTo>
                <a:cubicBezTo>
                  <a:pt x="139750" y="711255"/>
                  <a:pt x="133665" y="708080"/>
                  <a:pt x="141602" y="749090"/>
                </a:cubicBezTo>
                <a:cubicBezTo>
                  <a:pt x="149540" y="790100"/>
                  <a:pt x="166473" y="852542"/>
                  <a:pt x="163827" y="833227"/>
                </a:cubicBezTo>
                <a:cubicBezTo>
                  <a:pt x="161181" y="813912"/>
                  <a:pt x="139221" y="716810"/>
                  <a:pt x="125727" y="633202"/>
                </a:cubicBezTo>
                <a:cubicBezTo>
                  <a:pt x="112233" y="549594"/>
                  <a:pt x="101385" y="433442"/>
                  <a:pt x="82864" y="331577"/>
                </a:cubicBezTo>
                <a:cubicBezTo>
                  <a:pt x="64343" y="229713"/>
                  <a:pt x="-5242" y="-38046"/>
                  <a:pt x="314" y="4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: 図形 2370">
            <a:extLst>
              <a:ext uri="{FF2B5EF4-FFF2-40B4-BE49-F238E27FC236}">
                <a16:creationId xmlns:a16="http://schemas.microsoft.com/office/drawing/2014/main" id="{DD023779-2668-4D9A-BAAB-5A384865A674}"/>
              </a:ext>
            </a:extLst>
          </p:cNvPr>
          <p:cNvSpPr/>
          <p:nvPr/>
        </p:nvSpPr>
        <p:spPr>
          <a:xfrm>
            <a:off x="4020097" y="8252260"/>
            <a:ext cx="176296" cy="809297"/>
          </a:xfrm>
          <a:custGeom>
            <a:avLst/>
            <a:gdLst>
              <a:gd name="connsiteX0" fmla="*/ 1041 w 176296"/>
              <a:gd name="connsiteY0" fmla="*/ 10678 h 809297"/>
              <a:gd name="connsiteX1" fmla="*/ 112166 w 176296"/>
              <a:gd name="connsiteY1" fmla="*/ 461528 h 809297"/>
              <a:gd name="connsiteX2" fmla="*/ 159791 w 176296"/>
              <a:gd name="connsiteY2" fmla="*/ 799665 h 809297"/>
              <a:gd name="connsiteX3" fmla="*/ 169316 w 176296"/>
              <a:gd name="connsiteY3" fmla="*/ 669490 h 809297"/>
              <a:gd name="connsiteX4" fmla="*/ 61366 w 176296"/>
              <a:gd name="connsiteY4" fmla="*/ 185303 h 809297"/>
              <a:gd name="connsiteX5" fmla="*/ 1041 w 176296"/>
              <a:gd name="connsiteY5" fmla="*/ 10678 h 80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96" h="809297">
                <a:moveTo>
                  <a:pt x="1041" y="10678"/>
                </a:moveTo>
                <a:cubicBezTo>
                  <a:pt x="9508" y="56715"/>
                  <a:pt x="85708" y="330030"/>
                  <a:pt x="112166" y="461528"/>
                </a:cubicBezTo>
                <a:cubicBezTo>
                  <a:pt x="138624" y="593026"/>
                  <a:pt x="150266" y="765005"/>
                  <a:pt x="159791" y="799665"/>
                </a:cubicBezTo>
                <a:cubicBezTo>
                  <a:pt x="169316" y="834325"/>
                  <a:pt x="185720" y="771884"/>
                  <a:pt x="169316" y="669490"/>
                </a:cubicBezTo>
                <a:cubicBezTo>
                  <a:pt x="152912" y="567096"/>
                  <a:pt x="84914" y="294841"/>
                  <a:pt x="61366" y="185303"/>
                </a:cubicBezTo>
                <a:cubicBezTo>
                  <a:pt x="37818" y="75765"/>
                  <a:pt x="-7426" y="-35359"/>
                  <a:pt x="1041" y="10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: 図形 2371">
            <a:extLst>
              <a:ext uri="{FF2B5EF4-FFF2-40B4-BE49-F238E27FC236}">
                <a16:creationId xmlns:a16="http://schemas.microsoft.com/office/drawing/2014/main" id="{F2B98035-DA05-4D1F-8B3E-5C5D8084F8EF}"/>
              </a:ext>
            </a:extLst>
          </p:cNvPr>
          <p:cNvSpPr/>
          <p:nvPr/>
        </p:nvSpPr>
        <p:spPr>
          <a:xfrm>
            <a:off x="4241102" y="8974746"/>
            <a:ext cx="39137" cy="650367"/>
          </a:xfrm>
          <a:custGeom>
            <a:avLst/>
            <a:gdLst>
              <a:gd name="connsiteX0" fmla="*/ 8636 w 39137"/>
              <a:gd name="connsiteY0" fmla="*/ 979 h 650367"/>
              <a:gd name="connsiteX1" fmla="*/ 698 w 39137"/>
              <a:gd name="connsiteY1" fmla="*/ 302604 h 650367"/>
              <a:gd name="connsiteX2" fmla="*/ 22923 w 39137"/>
              <a:gd name="connsiteY2" fmla="*/ 510567 h 650367"/>
              <a:gd name="connsiteX3" fmla="*/ 7048 w 39137"/>
              <a:gd name="connsiteY3" fmla="*/ 650267 h 650367"/>
              <a:gd name="connsiteX4" fmla="*/ 29273 w 39137"/>
              <a:gd name="connsiteY4" fmla="*/ 489929 h 650367"/>
              <a:gd name="connsiteX5" fmla="*/ 38798 w 39137"/>
              <a:gd name="connsiteY5" fmla="*/ 410554 h 650367"/>
              <a:gd name="connsiteX6" fmla="*/ 8636 w 39137"/>
              <a:gd name="connsiteY6" fmla="*/ 979 h 65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7" h="650367">
                <a:moveTo>
                  <a:pt x="8636" y="979"/>
                </a:moveTo>
                <a:cubicBezTo>
                  <a:pt x="2286" y="-17013"/>
                  <a:pt x="-1683" y="217673"/>
                  <a:pt x="698" y="302604"/>
                </a:cubicBezTo>
                <a:cubicBezTo>
                  <a:pt x="3079" y="387535"/>
                  <a:pt x="21865" y="452623"/>
                  <a:pt x="22923" y="510567"/>
                </a:cubicBezTo>
                <a:cubicBezTo>
                  <a:pt x="23981" y="568511"/>
                  <a:pt x="5990" y="653706"/>
                  <a:pt x="7048" y="650267"/>
                </a:cubicBezTo>
                <a:cubicBezTo>
                  <a:pt x="8106" y="646828"/>
                  <a:pt x="23981" y="529881"/>
                  <a:pt x="29273" y="489929"/>
                </a:cubicBezTo>
                <a:cubicBezTo>
                  <a:pt x="34565" y="449977"/>
                  <a:pt x="40650" y="491252"/>
                  <a:pt x="38798" y="410554"/>
                </a:cubicBezTo>
                <a:cubicBezTo>
                  <a:pt x="36946" y="329856"/>
                  <a:pt x="14986" y="18971"/>
                  <a:pt x="8636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: 図形 2372">
            <a:extLst>
              <a:ext uri="{FF2B5EF4-FFF2-40B4-BE49-F238E27FC236}">
                <a16:creationId xmlns:a16="http://schemas.microsoft.com/office/drawing/2014/main" id="{019E831D-3B9B-4C95-B397-7F890B348647}"/>
              </a:ext>
            </a:extLst>
          </p:cNvPr>
          <p:cNvSpPr/>
          <p:nvPr/>
        </p:nvSpPr>
        <p:spPr>
          <a:xfrm>
            <a:off x="4171603" y="8961102"/>
            <a:ext cx="62455" cy="771998"/>
          </a:xfrm>
          <a:custGeom>
            <a:avLst/>
            <a:gdLst>
              <a:gd name="connsiteX0" fmla="*/ 347 w 62455"/>
              <a:gd name="connsiteY0" fmla="*/ 336 h 771998"/>
              <a:gd name="connsiteX1" fmla="*/ 36860 w 62455"/>
              <a:gd name="connsiteY1" fmla="*/ 589298 h 771998"/>
              <a:gd name="connsiteX2" fmla="*/ 30510 w 62455"/>
              <a:gd name="connsiteY2" fmla="*/ 770273 h 771998"/>
              <a:gd name="connsiteX3" fmla="*/ 62260 w 62455"/>
              <a:gd name="connsiteY3" fmla="*/ 508336 h 771998"/>
              <a:gd name="connsiteX4" fmla="*/ 347 w 62455"/>
              <a:gd name="connsiteY4" fmla="*/ 336 h 7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" h="771998">
                <a:moveTo>
                  <a:pt x="347" y="336"/>
                </a:moveTo>
                <a:cubicBezTo>
                  <a:pt x="-3886" y="13830"/>
                  <a:pt x="31833" y="460975"/>
                  <a:pt x="36860" y="589298"/>
                </a:cubicBezTo>
                <a:cubicBezTo>
                  <a:pt x="41887" y="717621"/>
                  <a:pt x="26277" y="783767"/>
                  <a:pt x="30510" y="770273"/>
                </a:cubicBezTo>
                <a:cubicBezTo>
                  <a:pt x="34743" y="756779"/>
                  <a:pt x="65170" y="633219"/>
                  <a:pt x="62260" y="508336"/>
                </a:cubicBezTo>
                <a:cubicBezTo>
                  <a:pt x="59350" y="383453"/>
                  <a:pt x="4580" y="-13158"/>
                  <a:pt x="34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: 図形 2373">
            <a:extLst>
              <a:ext uri="{FF2B5EF4-FFF2-40B4-BE49-F238E27FC236}">
                <a16:creationId xmlns:a16="http://schemas.microsoft.com/office/drawing/2014/main" id="{F43DA01C-15F4-4D75-BC3D-1B1013EFE296}"/>
              </a:ext>
            </a:extLst>
          </p:cNvPr>
          <p:cNvSpPr/>
          <p:nvPr/>
        </p:nvSpPr>
        <p:spPr>
          <a:xfrm>
            <a:off x="4198932" y="9492586"/>
            <a:ext cx="74620" cy="595372"/>
          </a:xfrm>
          <a:custGeom>
            <a:avLst/>
            <a:gdLst>
              <a:gd name="connsiteX0" fmla="*/ 74618 w 74620"/>
              <a:gd name="connsiteY0" fmla="*/ 664 h 595372"/>
              <a:gd name="connsiteX1" fmla="*/ 38106 w 74620"/>
              <a:gd name="connsiteY1" fmla="*/ 310227 h 595372"/>
              <a:gd name="connsiteX2" fmla="*/ 1593 w 74620"/>
              <a:gd name="connsiteY2" fmla="*/ 524539 h 595372"/>
              <a:gd name="connsiteX3" fmla="*/ 9531 w 74620"/>
              <a:gd name="connsiteY3" fmla="*/ 589627 h 595372"/>
              <a:gd name="connsiteX4" fmla="*/ 36518 w 74620"/>
              <a:gd name="connsiteY4" fmla="*/ 399127 h 595372"/>
              <a:gd name="connsiteX5" fmla="*/ 74618 w 74620"/>
              <a:gd name="connsiteY5" fmla="*/ 664 h 5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0" h="595372">
                <a:moveTo>
                  <a:pt x="74618" y="664"/>
                </a:moveTo>
                <a:cubicBezTo>
                  <a:pt x="74883" y="-14153"/>
                  <a:pt x="50277" y="222915"/>
                  <a:pt x="38106" y="310227"/>
                </a:cubicBezTo>
                <a:cubicBezTo>
                  <a:pt x="25935" y="397539"/>
                  <a:pt x="6355" y="477972"/>
                  <a:pt x="1593" y="524539"/>
                </a:cubicBezTo>
                <a:cubicBezTo>
                  <a:pt x="-3169" y="571106"/>
                  <a:pt x="3710" y="610529"/>
                  <a:pt x="9531" y="589627"/>
                </a:cubicBezTo>
                <a:cubicBezTo>
                  <a:pt x="15352" y="568725"/>
                  <a:pt x="22760" y="498081"/>
                  <a:pt x="36518" y="399127"/>
                </a:cubicBezTo>
                <a:cubicBezTo>
                  <a:pt x="50276" y="300173"/>
                  <a:pt x="74353" y="15481"/>
                  <a:pt x="74618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: 図形 2374">
            <a:extLst>
              <a:ext uri="{FF2B5EF4-FFF2-40B4-BE49-F238E27FC236}">
                <a16:creationId xmlns:a16="http://schemas.microsoft.com/office/drawing/2014/main" id="{9290162D-3641-4C1E-AE8D-EFBE204961D4}"/>
              </a:ext>
            </a:extLst>
          </p:cNvPr>
          <p:cNvSpPr/>
          <p:nvPr/>
        </p:nvSpPr>
        <p:spPr>
          <a:xfrm>
            <a:off x="4149871" y="9699931"/>
            <a:ext cx="53587" cy="570583"/>
          </a:xfrm>
          <a:custGeom>
            <a:avLst/>
            <a:gdLst>
              <a:gd name="connsiteX0" fmla="*/ 42717 w 53587"/>
              <a:gd name="connsiteY0" fmla="*/ 1282 h 570583"/>
              <a:gd name="connsiteX1" fmla="*/ 15729 w 53587"/>
              <a:gd name="connsiteY1" fmla="*/ 309257 h 570583"/>
              <a:gd name="connsiteX2" fmla="*/ 1442 w 53587"/>
              <a:gd name="connsiteY2" fmla="*/ 569607 h 570583"/>
              <a:gd name="connsiteX3" fmla="*/ 50654 w 53587"/>
              <a:gd name="connsiteY3" fmla="*/ 214007 h 570583"/>
              <a:gd name="connsiteX4" fmla="*/ 42717 w 53587"/>
              <a:gd name="connsiteY4" fmla="*/ 1282 h 57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7" h="570583">
                <a:moveTo>
                  <a:pt x="42717" y="1282"/>
                </a:moveTo>
                <a:cubicBezTo>
                  <a:pt x="36896" y="17157"/>
                  <a:pt x="22608" y="214536"/>
                  <a:pt x="15729" y="309257"/>
                </a:cubicBezTo>
                <a:cubicBezTo>
                  <a:pt x="8850" y="403978"/>
                  <a:pt x="-4379" y="585482"/>
                  <a:pt x="1442" y="569607"/>
                </a:cubicBezTo>
                <a:cubicBezTo>
                  <a:pt x="7263" y="553732"/>
                  <a:pt x="42716" y="307670"/>
                  <a:pt x="50654" y="214007"/>
                </a:cubicBezTo>
                <a:cubicBezTo>
                  <a:pt x="58592" y="120345"/>
                  <a:pt x="48538" y="-14593"/>
                  <a:pt x="42717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: 図形 2375">
            <a:extLst>
              <a:ext uri="{FF2B5EF4-FFF2-40B4-BE49-F238E27FC236}">
                <a16:creationId xmlns:a16="http://schemas.microsoft.com/office/drawing/2014/main" id="{88915784-C8B2-4D17-8D9F-710A1E3BB209}"/>
              </a:ext>
            </a:extLst>
          </p:cNvPr>
          <p:cNvSpPr/>
          <p:nvPr/>
        </p:nvSpPr>
        <p:spPr>
          <a:xfrm>
            <a:off x="3665071" y="10075840"/>
            <a:ext cx="554515" cy="581788"/>
          </a:xfrm>
          <a:custGeom>
            <a:avLst/>
            <a:gdLst>
              <a:gd name="connsiteX0" fmla="*/ 554504 w 554515"/>
              <a:gd name="connsiteY0" fmla="*/ 23 h 581788"/>
              <a:gd name="connsiteX1" fmla="*/ 497354 w 554515"/>
              <a:gd name="connsiteY1" fmla="*/ 282598 h 581788"/>
              <a:gd name="connsiteX2" fmla="*/ 483067 w 554515"/>
              <a:gd name="connsiteY2" fmla="*/ 366735 h 581788"/>
              <a:gd name="connsiteX3" fmla="*/ 467192 w 554515"/>
              <a:gd name="connsiteY3" fmla="*/ 387373 h 581788"/>
              <a:gd name="connsiteX4" fmla="*/ 11579 w 554515"/>
              <a:gd name="connsiteY4" fmla="*/ 576285 h 581788"/>
              <a:gd name="connsiteX5" fmla="*/ 125879 w 554515"/>
              <a:gd name="connsiteY5" fmla="*/ 535010 h 581788"/>
              <a:gd name="connsiteX6" fmla="*/ 521167 w 554515"/>
              <a:gd name="connsiteY6" fmla="*/ 395310 h 581788"/>
              <a:gd name="connsiteX7" fmla="*/ 457667 w 554515"/>
              <a:gd name="connsiteY7" fmla="*/ 412773 h 581788"/>
              <a:gd name="connsiteX8" fmla="*/ 502117 w 554515"/>
              <a:gd name="connsiteY8" fmla="*/ 298473 h 581788"/>
              <a:gd name="connsiteX9" fmla="*/ 554504 w 554515"/>
              <a:gd name="connsiteY9" fmla="*/ 23 h 58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515" h="581788">
                <a:moveTo>
                  <a:pt x="554504" y="23"/>
                </a:moveTo>
                <a:cubicBezTo>
                  <a:pt x="553710" y="-2623"/>
                  <a:pt x="509260" y="221479"/>
                  <a:pt x="497354" y="282598"/>
                </a:cubicBezTo>
                <a:cubicBezTo>
                  <a:pt x="485448" y="343717"/>
                  <a:pt x="488094" y="349273"/>
                  <a:pt x="483067" y="366735"/>
                </a:cubicBezTo>
                <a:cubicBezTo>
                  <a:pt x="478040" y="384197"/>
                  <a:pt x="545773" y="352448"/>
                  <a:pt x="467192" y="387373"/>
                </a:cubicBezTo>
                <a:cubicBezTo>
                  <a:pt x="388611" y="422298"/>
                  <a:pt x="68464" y="551679"/>
                  <a:pt x="11579" y="576285"/>
                </a:cubicBezTo>
                <a:cubicBezTo>
                  <a:pt x="-45306" y="600891"/>
                  <a:pt x="125879" y="535010"/>
                  <a:pt x="125879" y="535010"/>
                </a:cubicBezTo>
                <a:lnTo>
                  <a:pt x="521167" y="395310"/>
                </a:lnTo>
                <a:cubicBezTo>
                  <a:pt x="576465" y="374937"/>
                  <a:pt x="460842" y="428913"/>
                  <a:pt x="457667" y="412773"/>
                </a:cubicBezTo>
                <a:cubicBezTo>
                  <a:pt x="454492" y="396633"/>
                  <a:pt x="488094" y="365677"/>
                  <a:pt x="502117" y="298473"/>
                </a:cubicBezTo>
                <a:cubicBezTo>
                  <a:pt x="516140" y="231269"/>
                  <a:pt x="555298" y="2669"/>
                  <a:pt x="55450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: 図形 2376">
            <a:extLst>
              <a:ext uri="{FF2B5EF4-FFF2-40B4-BE49-F238E27FC236}">
                <a16:creationId xmlns:a16="http://schemas.microsoft.com/office/drawing/2014/main" id="{4C839C90-0E13-4265-A317-098E49DD55E5}"/>
              </a:ext>
            </a:extLst>
          </p:cNvPr>
          <p:cNvSpPr/>
          <p:nvPr/>
        </p:nvSpPr>
        <p:spPr>
          <a:xfrm>
            <a:off x="3050705" y="10608321"/>
            <a:ext cx="745755" cy="280345"/>
          </a:xfrm>
          <a:custGeom>
            <a:avLst/>
            <a:gdLst>
              <a:gd name="connsiteX0" fmla="*/ 470 w 745755"/>
              <a:gd name="connsiteY0" fmla="*/ 280342 h 280345"/>
              <a:gd name="connsiteX1" fmla="*/ 422745 w 745755"/>
              <a:gd name="connsiteY1" fmla="*/ 102542 h 280345"/>
              <a:gd name="connsiteX2" fmla="*/ 732308 w 745755"/>
              <a:gd name="connsiteY2" fmla="*/ 4117 h 280345"/>
              <a:gd name="connsiteX3" fmla="*/ 671983 w 745755"/>
              <a:gd name="connsiteY3" fmla="*/ 26342 h 280345"/>
              <a:gd name="connsiteX4" fmla="*/ 508470 w 745755"/>
              <a:gd name="connsiteY4" fmla="*/ 97779 h 280345"/>
              <a:gd name="connsiteX5" fmla="*/ 470 w 745755"/>
              <a:gd name="connsiteY5" fmla="*/ 280342 h 28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55" h="280345">
                <a:moveTo>
                  <a:pt x="470" y="280342"/>
                </a:moveTo>
                <a:cubicBezTo>
                  <a:pt x="-13817" y="281136"/>
                  <a:pt x="300772" y="148579"/>
                  <a:pt x="422745" y="102542"/>
                </a:cubicBezTo>
                <a:cubicBezTo>
                  <a:pt x="544718" y="56505"/>
                  <a:pt x="690768" y="16817"/>
                  <a:pt x="732308" y="4117"/>
                </a:cubicBezTo>
                <a:cubicBezTo>
                  <a:pt x="773848" y="-8583"/>
                  <a:pt x="709289" y="10732"/>
                  <a:pt x="671983" y="26342"/>
                </a:cubicBezTo>
                <a:cubicBezTo>
                  <a:pt x="634677" y="41952"/>
                  <a:pt x="617478" y="55975"/>
                  <a:pt x="508470" y="97779"/>
                </a:cubicBezTo>
                <a:cubicBezTo>
                  <a:pt x="399462" y="139583"/>
                  <a:pt x="14757" y="279548"/>
                  <a:pt x="470" y="280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: 図形 2377">
            <a:extLst>
              <a:ext uri="{FF2B5EF4-FFF2-40B4-BE49-F238E27FC236}">
                <a16:creationId xmlns:a16="http://schemas.microsoft.com/office/drawing/2014/main" id="{2CEA8EFC-8C04-4722-B19E-8A5D81120D68}"/>
              </a:ext>
            </a:extLst>
          </p:cNvPr>
          <p:cNvSpPr/>
          <p:nvPr/>
        </p:nvSpPr>
        <p:spPr>
          <a:xfrm>
            <a:off x="3928633" y="10048712"/>
            <a:ext cx="221324" cy="439902"/>
          </a:xfrm>
          <a:custGeom>
            <a:avLst/>
            <a:gdLst>
              <a:gd name="connsiteX0" fmla="*/ 221092 w 221324"/>
              <a:gd name="connsiteY0" fmla="*/ 163 h 439902"/>
              <a:gd name="connsiteX1" fmla="*/ 176642 w 221324"/>
              <a:gd name="connsiteY1" fmla="*/ 328776 h 439902"/>
              <a:gd name="connsiteX2" fmla="*/ 176642 w 221324"/>
              <a:gd name="connsiteY2" fmla="*/ 347826 h 439902"/>
              <a:gd name="connsiteX3" fmla="*/ 125842 w 221324"/>
              <a:gd name="connsiteY3" fmla="*/ 379576 h 439902"/>
              <a:gd name="connsiteX4" fmla="*/ 430 w 221324"/>
              <a:gd name="connsiteY4" fmla="*/ 439901 h 439902"/>
              <a:gd name="connsiteX5" fmla="*/ 173467 w 221324"/>
              <a:gd name="connsiteY5" fmla="*/ 377988 h 439902"/>
              <a:gd name="connsiteX6" fmla="*/ 192517 w 221324"/>
              <a:gd name="connsiteY6" fmla="*/ 285913 h 439902"/>
              <a:gd name="connsiteX7" fmla="*/ 221092 w 221324"/>
              <a:gd name="connsiteY7" fmla="*/ 163 h 4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324" h="439902">
                <a:moveTo>
                  <a:pt x="221092" y="163"/>
                </a:moveTo>
                <a:cubicBezTo>
                  <a:pt x="218446" y="7307"/>
                  <a:pt x="184050" y="270832"/>
                  <a:pt x="176642" y="328776"/>
                </a:cubicBezTo>
                <a:cubicBezTo>
                  <a:pt x="169234" y="386720"/>
                  <a:pt x="185109" y="339359"/>
                  <a:pt x="176642" y="347826"/>
                </a:cubicBezTo>
                <a:cubicBezTo>
                  <a:pt x="168175" y="356293"/>
                  <a:pt x="155211" y="364230"/>
                  <a:pt x="125842" y="379576"/>
                </a:cubicBezTo>
                <a:cubicBezTo>
                  <a:pt x="96473" y="394922"/>
                  <a:pt x="-7507" y="440166"/>
                  <a:pt x="430" y="439901"/>
                </a:cubicBezTo>
                <a:cubicBezTo>
                  <a:pt x="8367" y="439636"/>
                  <a:pt x="141452" y="403653"/>
                  <a:pt x="173467" y="377988"/>
                </a:cubicBezTo>
                <a:cubicBezTo>
                  <a:pt x="205481" y="352323"/>
                  <a:pt x="181934" y="349148"/>
                  <a:pt x="192517" y="285913"/>
                </a:cubicBezTo>
                <a:cubicBezTo>
                  <a:pt x="203100" y="222678"/>
                  <a:pt x="223738" y="-6981"/>
                  <a:pt x="22109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: 図形 2378">
            <a:extLst>
              <a:ext uri="{FF2B5EF4-FFF2-40B4-BE49-F238E27FC236}">
                <a16:creationId xmlns:a16="http://schemas.microsoft.com/office/drawing/2014/main" id="{D47CD99D-A02D-411A-81F2-87DE5498B23D}"/>
              </a:ext>
            </a:extLst>
          </p:cNvPr>
          <p:cNvSpPr/>
          <p:nvPr/>
        </p:nvSpPr>
        <p:spPr>
          <a:xfrm>
            <a:off x="3149600" y="10463546"/>
            <a:ext cx="848176" cy="318754"/>
          </a:xfrm>
          <a:custGeom>
            <a:avLst/>
            <a:gdLst>
              <a:gd name="connsiteX0" fmla="*/ 0 w 848176"/>
              <a:gd name="connsiteY0" fmla="*/ 318754 h 318754"/>
              <a:gd name="connsiteX1" fmla="*/ 561975 w 848176"/>
              <a:gd name="connsiteY1" fmla="*/ 117142 h 318754"/>
              <a:gd name="connsiteX2" fmla="*/ 835025 w 848176"/>
              <a:gd name="connsiteY2" fmla="*/ 6017 h 318754"/>
              <a:gd name="connsiteX3" fmla="*/ 808038 w 848176"/>
              <a:gd name="connsiteY3" fmla="*/ 13954 h 318754"/>
              <a:gd name="connsiteX4" fmla="*/ 534988 w 848176"/>
              <a:gd name="connsiteY4" fmla="*/ 112379 h 318754"/>
              <a:gd name="connsiteX5" fmla="*/ 0 w 848176"/>
              <a:gd name="connsiteY5" fmla="*/ 318754 h 31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176" h="318754">
                <a:moveTo>
                  <a:pt x="0" y="318754"/>
                </a:moveTo>
                <a:lnTo>
                  <a:pt x="561975" y="117142"/>
                </a:lnTo>
                <a:cubicBezTo>
                  <a:pt x="701146" y="65019"/>
                  <a:pt x="794015" y="23215"/>
                  <a:pt x="835025" y="6017"/>
                </a:cubicBezTo>
                <a:cubicBezTo>
                  <a:pt x="876035" y="-11181"/>
                  <a:pt x="808038" y="13954"/>
                  <a:pt x="808038" y="13954"/>
                </a:cubicBezTo>
                <a:lnTo>
                  <a:pt x="534988" y="112379"/>
                </a:lnTo>
                <a:lnTo>
                  <a:pt x="0" y="318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: 図形 2379">
            <a:extLst>
              <a:ext uri="{FF2B5EF4-FFF2-40B4-BE49-F238E27FC236}">
                <a16:creationId xmlns:a16="http://schemas.microsoft.com/office/drawing/2014/main" id="{19B4F019-A9D0-4B31-A77B-53404D54FAB0}"/>
              </a:ext>
            </a:extLst>
          </p:cNvPr>
          <p:cNvSpPr/>
          <p:nvPr/>
        </p:nvSpPr>
        <p:spPr>
          <a:xfrm>
            <a:off x="3544903" y="10006013"/>
            <a:ext cx="588913" cy="386957"/>
          </a:xfrm>
          <a:custGeom>
            <a:avLst/>
            <a:gdLst>
              <a:gd name="connsiteX0" fmla="*/ 585772 w 588913"/>
              <a:gd name="connsiteY0" fmla="*/ 0 h 386957"/>
              <a:gd name="connsiteX1" fmla="*/ 563547 w 588913"/>
              <a:gd name="connsiteY1" fmla="*/ 103187 h 386957"/>
              <a:gd name="connsiteX2" fmla="*/ 353997 w 588913"/>
              <a:gd name="connsiteY2" fmla="*/ 193675 h 386957"/>
              <a:gd name="connsiteX3" fmla="*/ 23797 w 588913"/>
              <a:gd name="connsiteY3" fmla="*/ 379412 h 386957"/>
              <a:gd name="connsiteX4" fmla="*/ 77772 w 588913"/>
              <a:gd name="connsiteY4" fmla="*/ 331787 h 386957"/>
              <a:gd name="connsiteX5" fmla="*/ 490522 w 588913"/>
              <a:gd name="connsiteY5" fmla="*/ 157162 h 386957"/>
              <a:gd name="connsiteX6" fmla="*/ 568310 w 588913"/>
              <a:gd name="connsiteY6" fmla="*/ 101600 h 386957"/>
              <a:gd name="connsiteX7" fmla="*/ 585772 w 588913"/>
              <a:gd name="connsiteY7" fmla="*/ 0 h 3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913" h="386957">
                <a:moveTo>
                  <a:pt x="585772" y="0"/>
                </a:moveTo>
                <a:cubicBezTo>
                  <a:pt x="584978" y="265"/>
                  <a:pt x="602176" y="70908"/>
                  <a:pt x="563547" y="103187"/>
                </a:cubicBezTo>
                <a:cubicBezTo>
                  <a:pt x="524918" y="135466"/>
                  <a:pt x="443955" y="147638"/>
                  <a:pt x="353997" y="193675"/>
                </a:cubicBezTo>
                <a:cubicBezTo>
                  <a:pt x="264039" y="239712"/>
                  <a:pt x="69834" y="356393"/>
                  <a:pt x="23797" y="379412"/>
                </a:cubicBezTo>
                <a:cubicBezTo>
                  <a:pt x="-22240" y="402431"/>
                  <a:pt x="-16" y="368829"/>
                  <a:pt x="77772" y="331787"/>
                </a:cubicBezTo>
                <a:cubicBezTo>
                  <a:pt x="155559" y="294745"/>
                  <a:pt x="408766" y="195526"/>
                  <a:pt x="490522" y="157162"/>
                </a:cubicBezTo>
                <a:cubicBezTo>
                  <a:pt x="572278" y="118798"/>
                  <a:pt x="549789" y="127794"/>
                  <a:pt x="568310" y="101600"/>
                </a:cubicBezTo>
                <a:cubicBezTo>
                  <a:pt x="586831" y="75406"/>
                  <a:pt x="586566" y="-265"/>
                  <a:pt x="5857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: 図形 2380">
            <a:extLst>
              <a:ext uri="{FF2B5EF4-FFF2-40B4-BE49-F238E27FC236}">
                <a16:creationId xmlns:a16="http://schemas.microsoft.com/office/drawing/2014/main" id="{F24737EF-B586-4275-B749-2FCE52839C2F}"/>
              </a:ext>
            </a:extLst>
          </p:cNvPr>
          <p:cNvSpPr/>
          <p:nvPr/>
        </p:nvSpPr>
        <p:spPr>
          <a:xfrm>
            <a:off x="3737499" y="10238292"/>
            <a:ext cx="352145" cy="297550"/>
          </a:xfrm>
          <a:custGeom>
            <a:avLst/>
            <a:gdLst>
              <a:gd name="connsiteX0" fmla="*/ 350314 w 352145"/>
              <a:gd name="connsiteY0" fmla="*/ 1083 h 297550"/>
              <a:gd name="connsiteX1" fmla="*/ 337614 w 352145"/>
              <a:gd name="connsiteY1" fmla="*/ 136021 h 297550"/>
              <a:gd name="connsiteX2" fmla="*/ 218551 w 352145"/>
              <a:gd name="connsiteY2" fmla="*/ 189996 h 297550"/>
              <a:gd name="connsiteX3" fmla="*/ 1064 w 352145"/>
              <a:gd name="connsiteY3" fmla="*/ 296358 h 297550"/>
              <a:gd name="connsiteX4" fmla="*/ 316976 w 352145"/>
              <a:gd name="connsiteY4" fmla="*/ 113796 h 297550"/>
              <a:gd name="connsiteX5" fmla="*/ 339201 w 352145"/>
              <a:gd name="connsiteY5" fmla="*/ 72521 h 297550"/>
              <a:gd name="connsiteX6" fmla="*/ 350314 w 352145"/>
              <a:gd name="connsiteY6" fmla="*/ 1083 h 29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145" h="297550">
                <a:moveTo>
                  <a:pt x="350314" y="1083"/>
                </a:moveTo>
                <a:cubicBezTo>
                  <a:pt x="350049" y="11666"/>
                  <a:pt x="359574" y="104536"/>
                  <a:pt x="337614" y="136021"/>
                </a:cubicBezTo>
                <a:cubicBezTo>
                  <a:pt x="315654" y="167506"/>
                  <a:pt x="274643" y="163273"/>
                  <a:pt x="218551" y="189996"/>
                </a:cubicBezTo>
                <a:cubicBezTo>
                  <a:pt x="162459" y="216719"/>
                  <a:pt x="-15340" y="309058"/>
                  <a:pt x="1064" y="296358"/>
                </a:cubicBezTo>
                <a:cubicBezTo>
                  <a:pt x="17468" y="283658"/>
                  <a:pt x="260620" y="151102"/>
                  <a:pt x="316976" y="113796"/>
                </a:cubicBezTo>
                <a:cubicBezTo>
                  <a:pt x="373332" y="76490"/>
                  <a:pt x="333909" y="84427"/>
                  <a:pt x="339201" y="72521"/>
                </a:cubicBezTo>
                <a:cubicBezTo>
                  <a:pt x="344493" y="60615"/>
                  <a:pt x="350579" y="-9500"/>
                  <a:pt x="350314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: 図形 2381">
            <a:extLst>
              <a:ext uri="{FF2B5EF4-FFF2-40B4-BE49-F238E27FC236}">
                <a16:creationId xmlns:a16="http://schemas.microsoft.com/office/drawing/2014/main" id="{3BE42A15-7E93-47DF-85BA-4812BB5053D1}"/>
              </a:ext>
            </a:extLst>
          </p:cNvPr>
          <p:cNvSpPr/>
          <p:nvPr/>
        </p:nvSpPr>
        <p:spPr>
          <a:xfrm>
            <a:off x="3133725" y="10521862"/>
            <a:ext cx="284209" cy="109626"/>
          </a:xfrm>
          <a:custGeom>
            <a:avLst/>
            <a:gdLst>
              <a:gd name="connsiteX0" fmla="*/ 0 w 284209"/>
              <a:gd name="connsiteY0" fmla="*/ 109626 h 109626"/>
              <a:gd name="connsiteX1" fmla="*/ 284163 w 284209"/>
              <a:gd name="connsiteY1" fmla="*/ 88 h 109626"/>
              <a:gd name="connsiteX2" fmla="*/ 0 w 284209"/>
              <a:gd name="connsiteY2" fmla="*/ 109626 h 10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09" h="109626">
                <a:moveTo>
                  <a:pt x="0" y="109626"/>
                </a:moveTo>
                <a:lnTo>
                  <a:pt x="284163" y="88"/>
                </a:lnTo>
                <a:cubicBezTo>
                  <a:pt x="288396" y="-3616"/>
                  <a:pt x="0" y="109626"/>
                  <a:pt x="0" y="109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: 図形 2382">
            <a:extLst>
              <a:ext uri="{FF2B5EF4-FFF2-40B4-BE49-F238E27FC236}">
                <a16:creationId xmlns:a16="http://schemas.microsoft.com/office/drawing/2014/main" id="{9AF05315-1250-4F32-A867-73013E9B9B82}"/>
              </a:ext>
            </a:extLst>
          </p:cNvPr>
          <p:cNvSpPr/>
          <p:nvPr/>
        </p:nvSpPr>
        <p:spPr>
          <a:xfrm>
            <a:off x="3334055" y="10256799"/>
            <a:ext cx="764213" cy="329636"/>
          </a:xfrm>
          <a:custGeom>
            <a:avLst/>
            <a:gdLst>
              <a:gd name="connsiteX0" fmla="*/ 763283 w 764213"/>
              <a:gd name="connsiteY0" fmla="*/ 39 h 329636"/>
              <a:gd name="connsiteX1" fmla="*/ 448958 w 764213"/>
              <a:gd name="connsiteY1" fmla="*/ 203239 h 329636"/>
              <a:gd name="connsiteX2" fmla="*/ 169558 w 764213"/>
              <a:gd name="connsiteY2" fmla="*/ 288964 h 329636"/>
              <a:gd name="connsiteX3" fmla="*/ 4458 w 764213"/>
              <a:gd name="connsiteY3" fmla="*/ 327064 h 329636"/>
              <a:gd name="connsiteX4" fmla="*/ 344183 w 764213"/>
              <a:gd name="connsiteY4" fmla="*/ 220701 h 329636"/>
              <a:gd name="connsiteX5" fmla="*/ 763283 w 764213"/>
              <a:gd name="connsiteY5" fmla="*/ 39 h 3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13" h="329636">
                <a:moveTo>
                  <a:pt x="763283" y="39"/>
                </a:moveTo>
                <a:cubicBezTo>
                  <a:pt x="780745" y="-2871"/>
                  <a:pt x="547912" y="155085"/>
                  <a:pt x="448958" y="203239"/>
                </a:cubicBezTo>
                <a:cubicBezTo>
                  <a:pt x="350004" y="251393"/>
                  <a:pt x="243641" y="268327"/>
                  <a:pt x="169558" y="288964"/>
                </a:cubicBezTo>
                <a:cubicBezTo>
                  <a:pt x="95475" y="309601"/>
                  <a:pt x="-24646" y="338441"/>
                  <a:pt x="4458" y="327064"/>
                </a:cubicBezTo>
                <a:cubicBezTo>
                  <a:pt x="33562" y="315687"/>
                  <a:pt x="223268" y="273353"/>
                  <a:pt x="344183" y="220701"/>
                </a:cubicBezTo>
                <a:cubicBezTo>
                  <a:pt x="465098" y="168049"/>
                  <a:pt x="745821" y="2949"/>
                  <a:pt x="76328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: 図形 2383">
            <a:extLst>
              <a:ext uri="{FF2B5EF4-FFF2-40B4-BE49-F238E27FC236}">
                <a16:creationId xmlns:a16="http://schemas.microsoft.com/office/drawing/2014/main" id="{E3DFBC5E-3961-41AF-B1CB-D903A6370738}"/>
              </a:ext>
            </a:extLst>
          </p:cNvPr>
          <p:cNvSpPr/>
          <p:nvPr/>
        </p:nvSpPr>
        <p:spPr>
          <a:xfrm>
            <a:off x="3392488" y="10228054"/>
            <a:ext cx="671512" cy="301917"/>
          </a:xfrm>
          <a:custGeom>
            <a:avLst/>
            <a:gdLst>
              <a:gd name="connsiteX0" fmla="*/ 0 w 671512"/>
              <a:gd name="connsiteY0" fmla="*/ 301834 h 301917"/>
              <a:gd name="connsiteX1" fmla="*/ 407987 w 671512"/>
              <a:gd name="connsiteY1" fmla="*/ 147846 h 301917"/>
              <a:gd name="connsiteX2" fmla="*/ 568325 w 671512"/>
              <a:gd name="connsiteY2" fmla="*/ 77996 h 301917"/>
              <a:gd name="connsiteX3" fmla="*/ 671512 w 671512"/>
              <a:gd name="connsiteY3" fmla="*/ 209 h 301917"/>
              <a:gd name="connsiteX4" fmla="*/ 569912 w 671512"/>
              <a:gd name="connsiteY4" fmla="*/ 57359 h 301917"/>
              <a:gd name="connsiteX5" fmla="*/ 407987 w 671512"/>
              <a:gd name="connsiteY5" fmla="*/ 125621 h 301917"/>
              <a:gd name="connsiteX6" fmla="*/ 0 w 671512"/>
              <a:gd name="connsiteY6" fmla="*/ 301834 h 30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512" h="301917">
                <a:moveTo>
                  <a:pt x="0" y="301834"/>
                </a:moveTo>
                <a:cubicBezTo>
                  <a:pt x="0" y="305538"/>
                  <a:pt x="313266" y="185152"/>
                  <a:pt x="407987" y="147846"/>
                </a:cubicBezTo>
                <a:cubicBezTo>
                  <a:pt x="502708" y="110540"/>
                  <a:pt x="524404" y="102602"/>
                  <a:pt x="568325" y="77996"/>
                </a:cubicBezTo>
                <a:cubicBezTo>
                  <a:pt x="612246" y="53390"/>
                  <a:pt x="671248" y="3648"/>
                  <a:pt x="671512" y="209"/>
                </a:cubicBezTo>
                <a:cubicBezTo>
                  <a:pt x="671776" y="-3230"/>
                  <a:pt x="613833" y="36457"/>
                  <a:pt x="569912" y="57359"/>
                </a:cubicBezTo>
                <a:cubicBezTo>
                  <a:pt x="525991" y="78261"/>
                  <a:pt x="501120" y="89902"/>
                  <a:pt x="407987" y="125621"/>
                </a:cubicBezTo>
                <a:cubicBezTo>
                  <a:pt x="314854" y="161340"/>
                  <a:pt x="0" y="298130"/>
                  <a:pt x="0" y="30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: 図形 2385">
            <a:extLst>
              <a:ext uri="{FF2B5EF4-FFF2-40B4-BE49-F238E27FC236}">
                <a16:creationId xmlns:a16="http://schemas.microsoft.com/office/drawing/2014/main" id="{205FC133-D233-4AE1-B8A9-752A812D5A1D}"/>
              </a:ext>
            </a:extLst>
          </p:cNvPr>
          <p:cNvSpPr/>
          <p:nvPr/>
        </p:nvSpPr>
        <p:spPr>
          <a:xfrm>
            <a:off x="2836747" y="7978562"/>
            <a:ext cx="494494" cy="1801496"/>
          </a:xfrm>
          <a:custGeom>
            <a:avLst/>
            <a:gdLst>
              <a:gd name="connsiteX0" fmla="*/ 27103 w 494494"/>
              <a:gd name="connsiteY0" fmla="*/ 213 h 1801496"/>
              <a:gd name="connsiteX1" fmla="*/ 39803 w 494494"/>
              <a:gd name="connsiteY1" fmla="*/ 473288 h 1801496"/>
              <a:gd name="connsiteX2" fmla="*/ 312853 w 494494"/>
              <a:gd name="connsiteY2" fmla="*/ 1044788 h 1801496"/>
              <a:gd name="connsiteX3" fmla="*/ 439853 w 494494"/>
              <a:gd name="connsiteY3" fmla="*/ 1209888 h 1801496"/>
              <a:gd name="connsiteX4" fmla="*/ 455728 w 494494"/>
              <a:gd name="connsiteY4" fmla="*/ 1660738 h 1801496"/>
              <a:gd name="connsiteX5" fmla="*/ 446203 w 494494"/>
              <a:gd name="connsiteY5" fmla="*/ 1781388 h 1801496"/>
              <a:gd name="connsiteX6" fmla="*/ 481128 w 494494"/>
              <a:gd name="connsiteY6" fmla="*/ 1298788 h 1801496"/>
              <a:gd name="connsiteX7" fmla="*/ 189028 w 494494"/>
              <a:gd name="connsiteY7" fmla="*/ 911438 h 1801496"/>
              <a:gd name="connsiteX8" fmla="*/ 8053 w 494494"/>
              <a:gd name="connsiteY8" fmla="*/ 419313 h 1801496"/>
              <a:gd name="connsiteX9" fmla="*/ 27103 w 494494"/>
              <a:gd name="connsiteY9" fmla="*/ 213 h 18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494" h="1801496">
                <a:moveTo>
                  <a:pt x="27103" y="213"/>
                </a:moveTo>
                <a:cubicBezTo>
                  <a:pt x="32395" y="9209"/>
                  <a:pt x="-7822" y="299192"/>
                  <a:pt x="39803" y="473288"/>
                </a:cubicBezTo>
                <a:cubicBezTo>
                  <a:pt x="87428" y="647384"/>
                  <a:pt x="246178" y="922021"/>
                  <a:pt x="312853" y="1044788"/>
                </a:cubicBezTo>
                <a:cubicBezTo>
                  <a:pt x="379528" y="1167555"/>
                  <a:pt x="416041" y="1107230"/>
                  <a:pt x="439853" y="1209888"/>
                </a:cubicBezTo>
                <a:cubicBezTo>
                  <a:pt x="463666" y="1312546"/>
                  <a:pt x="454670" y="1565488"/>
                  <a:pt x="455728" y="1660738"/>
                </a:cubicBezTo>
                <a:cubicBezTo>
                  <a:pt x="456786" y="1755988"/>
                  <a:pt x="441970" y="1841713"/>
                  <a:pt x="446203" y="1781388"/>
                </a:cubicBezTo>
                <a:cubicBezTo>
                  <a:pt x="450436" y="1721063"/>
                  <a:pt x="523990" y="1443780"/>
                  <a:pt x="481128" y="1298788"/>
                </a:cubicBezTo>
                <a:cubicBezTo>
                  <a:pt x="438266" y="1153796"/>
                  <a:pt x="267874" y="1058017"/>
                  <a:pt x="189028" y="911438"/>
                </a:cubicBezTo>
                <a:cubicBezTo>
                  <a:pt x="110182" y="764859"/>
                  <a:pt x="32395" y="569596"/>
                  <a:pt x="8053" y="419313"/>
                </a:cubicBezTo>
                <a:cubicBezTo>
                  <a:pt x="-16289" y="269030"/>
                  <a:pt x="21811" y="-8783"/>
                  <a:pt x="27103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: 図形 2386">
            <a:extLst>
              <a:ext uri="{FF2B5EF4-FFF2-40B4-BE49-F238E27FC236}">
                <a16:creationId xmlns:a16="http://schemas.microsoft.com/office/drawing/2014/main" id="{39DBCEF7-A423-47E1-B35D-3D4387246366}"/>
              </a:ext>
            </a:extLst>
          </p:cNvPr>
          <p:cNvSpPr/>
          <p:nvPr/>
        </p:nvSpPr>
        <p:spPr>
          <a:xfrm>
            <a:off x="3575050" y="7973483"/>
            <a:ext cx="459419" cy="704663"/>
          </a:xfrm>
          <a:custGeom>
            <a:avLst/>
            <a:gdLst>
              <a:gd name="connsiteX0" fmla="*/ 0 w 459419"/>
              <a:gd name="connsiteY0" fmla="*/ 0 h 704663"/>
              <a:gd name="connsiteX1" fmla="*/ 342900 w 459419"/>
              <a:gd name="connsiteY1" fmla="*/ 224367 h 704663"/>
              <a:gd name="connsiteX2" fmla="*/ 431800 w 459419"/>
              <a:gd name="connsiteY2" fmla="*/ 342900 h 704663"/>
              <a:gd name="connsiteX3" fmla="*/ 438150 w 459419"/>
              <a:gd name="connsiteY3" fmla="*/ 372534 h 704663"/>
              <a:gd name="connsiteX4" fmla="*/ 385233 w 459419"/>
              <a:gd name="connsiteY4" fmla="*/ 448734 h 704663"/>
              <a:gd name="connsiteX5" fmla="*/ 207433 w 459419"/>
              <a:gd name="connsiteY5" fmla="*/ 702734 h 704663"/>
              <a:gd name="connsiteX6" fmla="*/ 332317 w 459419"/>
              <a:gd name="connsiteY6" fmla="*/ 554567 h 704663"/>
              <a:gd name="connsiteX7" fmla="*/ 459317 w 459419"/>
              <a:gd name="connsiteY7" fmla="*/ 353484 h 704663"/>
              <a:gd name="connsiteX8" fmla="*/ 311150 w 459419"/>
              <a:gd name="connsiteY8" fmla="*/ 201084 h 704663"/>
              <a:gd name="connsiteX9" fmla="*/ 71967 w 459419"/>
              <a:gd name="connsiteY9" fmla="*/ 52917 h 704663"/>
              <a:gd name="connsiteX10" fmla="*/ 0 w 459419"/>
              <a:gd name="connsiteY10" fmla="*/ 0 h 70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419" h="704663">
                <a:moveTo>
                  <a:pt x="0" y="0"/>
                </a:moveTo>
                <a:cubicBezTo>
                  <a:pt x="135466" y="83608"/>
                  <a:pt x="270933" y="167217"/>
                  <a:pt x="342900" y="224367"/>
                </a:cubicBezTo>
                <a:cubicBezTo>
                  <a:pt x="414867" y="281517"/>
                  <a:pt x="415925" y="318206"/>
                  <a:pt x="431800" y="342900"/>
                </a:cubicBezTo>
                <a:cubicBezTo>
                  <a:pt x="447675" y="367594"/>
                  <a:pt x="445911" y="354895"/>
                  <a:pt x="438150" y="372534"/>
                </a:cubicBezTo>
                <a:cubicBezTo>
                  <a:pt x="430389" y="390173"/>
                  <a:pt x="385233" y="448734"/>
                  <a:pt x="385233" y="448734"/>
                </a:cubicBezTo>
                <a:cubicBezTo>
                  <a:pt x="346780" y="503767"/>
                  <a:pt x="216252" y="685095"/>
                  <a:pt x="207433" y="702734"/>
                </a:cubicBezTo>
                <a:cubicBezTo>
                  <a:pt x="198614" y="720373"/>
                  <a:pt x="290336" y="612775"/>
                  <a:pt x="332317" y="554567"/>
                </a:cubicBezTo>
                <a:cubicBezTo>
                  <a:pt x="374298" y="496359"/>
                  <a:pt x="462845" y="412398"/>
                  <a:pt x="459317" y="353484"/>
                </a:cubicBezTo>
                <a:cubicBezTo>
                  <a:pt x="455789" y="294570"/>
                  <a:pt x="375708" y="251178"/>
                  <a:pt x="311150" y="201084"/>
                </a:cubicBezTo>
                <a:cubicBezTo>
                  <a:pt x="246592" y="150990"/>
                  <a:pt x="121003" y="83256"/>
                  <a:pt x="71967" y="529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: 図形 2387">
            <a:extLst>
              <a:ext uri="{FF2B5EF4-FFF2-40B4-BE49-F238E27FC236}">
                <a16:creationId xmlns:a16="http://schemas.microsoft.com/office/drawing/2014/main" id="{9C0C5DD1-EE3D-418F-BE35-713F666E477B}"/>
              </a:ext>
            </a:extLst>
          </p:cNvPr>
          <p:cNvSpPr/>
          <p:nvPr/>
        </p:nvSpPr>
        <p:spPr>
          <a:xfrm>
            <a:off x="3523744" y="7964956"/>
            <a:ext cx="471241" cy="739117"/>
          </a:xfrm>
          <a:custGeom>
            <a:avLst/>
            <a:gdLst>
              <a:gd name="connsiteX0" fmla="*/ 506 w 471241"/>
              <a:gd name="connsiteY0" fmla="*/ 61 h 739117"/>
              <a:gd name="connsiteX1" fmla="*/ 286256 w 471241"/>
              <a:gd name="connsiteY1" fmla="*/ 192677 h 739117"/>
              <a:gd name="connsiteX2" fmla="*/ 455589 w 471241"/>
              <a:gd name="connsiteY2" fmla="*/ 336611 h 739117"/>
              <a:gd name="connsiteX3" fmla="*/ 455589 w 471241"/>
              <a:gd name="connsiteY3" fmla="*/ 359894 h 739117"/>
              <a:gd name="connsiteX4" fmla="*/ 383623 w 471241"/>
              <a:gd name="connsiteY4" fmla="*/ 450911 h 739117"/>
              <a:gd name="connsiteX5" fmla="*/ 273556 w 471241"/>
              <a:gd name="connsiteY5" fmla="*/ 575794 h 739117"/>
              <a:gd name="connsiteX6" fmla="*/ 229106 w 471241"/>
              <a:gd name="connsiteY6" fmla="*/ 738777 h 739117"/>
              <a:gd name="connsiteX7" fmla="*/ 284139 w 471241"/>
              <a:gd name="connsiteY7" fmla="*/ 613894 h 739117"/>
              <a:gd name="connsiteX8" fmla="*/ 385739 w 471241"/>
              <a:gd name="connsiteY8" fmla="*/ 455144 h 739117"/>
              <a:gd name="connsiteX9" fmla="*/ 453473 w 471241"/>
              <a:gd name="connsiteY9" fmla="*/ 345077 h 739117"/>
              <a:gd name="connsiteX10" fmla="*/ 222756 w 471241"/>
              <a:gd name="connsiteY10" fmla="*/ 173627 h 739117"/>
              <a:gd name="connsiteX11" fmla="*/ 506 w 471241"/>
              <a:gd name="connsiteY11" fmla="*/ 61 h 73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241" h="739117">
                <a:moveTo>
                  <a:pt x="506" y="61"/>
                </a:moveTo>
                <a:cubicBezTo>
                  <a:pt x="11089" y="3236"/>
                  <a:pt x="210409" y="136585"/>
                  <a:pt x="286256" y="192677"/>
                </a:cubicBezTo>
                <a:cubicBezTo>
                  <a:pt x="362103" y="248769"/>
                  <a:pt x="427367" y="308742"/>
                  <a:pt x="455589" y="336611"/>
                </a:cubicBezTo>
                <a:cubicBezTo>
                  <a:pt x="483811" y="364480"/>
                  <a:pt x="467583" y="340844"/>
                  <a:pt x="455589" y="359894"/>
                </a:cubicBezTo>
                <a:cubicBezTo>
                  <a:pt x="443595" y="378944"/>
                  <a:pt x="413962" y="414928"/>
                  <a:pt x="383623" y="450911"/>
                </a:cubicBezTo>
                <a:cubicBezTo>
                  <a:pt x="353284" y="486894"/>
                  <a:pt x="299309" y="527816"/>
                  <a:pt x="273556" y="575794"/>
                </a:cubicBezTo>
                <a:cubicBezTo>
                  <a:pt x="247803" y="623772"/>
                  <a:pt x="227342" y="732427"/>
                  <a:pt x="229106" y="738777"/>
                </a:cubicBezTo>
                <a:cubicBezTo>
                  <a:pt x="230870" y="745127"/>
                  <a:pt x="258034" y="661166"/>
                  <a:pt x="284139" y="613894"/>
                </a:cubicBezTo>
                <a:cubicBezTo>
                  <a:pt x="310244" y="566622"/>
                  <a:pt x="357517" y="499947"/>
                  <a:pt x="385739" y="455144"/>
                </a:cubicBezTo>
                <a:cubicBezTo>
                  <a:pt x="413961" y="410341"/>
                  <a:pt x="480637" y="391996"/>
                  <a:pt x="453473" y="345077"/>
                </a:cubicBezTo>
                <a:cubicBezTo>
                  <a:pt x="426309" y="298158"/>
                  <a:pt x="297545" y="230424"/>
                  <a:pt x="222756" y="173627"/>
                </a:cubicBezTo>
                <a:cubicBezTo>
                  <a:pt x="147967" y="116830"/>
                  <a:pt x="-10077" y="-3114"/>
                  <a:pt x="50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: 図形 2388">
            <a:extLst>
              <a:ext uri="{FF2B5EF4-FFF2-40B4-BE49-F238E27FC236}">
                <a16:creationId xmlns:a16="http://schemas.microsoft.com/office/drawing/2014/main" id="{ADFEB099-B528-4111-A02D-ED91F6E1D182}"/>
              </a:ext>
            </a:extLst>
          </p:cNvPr>
          <p:cNvSpPr/>
          <p:nvPr/>
        </p:nvSpPr>
        <p:spPr>
          <a:xfrm>
            <a:off x="3988472" y="8378630"/>
            <a:ext cx="70355" cy="107961"/>
          </a:xfrm>
          <a:custGeom>
            <a:avLst/>
            <a:gdLst>
              <a:gd name="connsiteX0" fmla="*/ 62828 w 70355"/>
              <a:gd name="connsiteY0" fmla="*/ 195 h 107961"/>
              <a:gd name="connsiteX1" fmla="*/ 66003 w 70355"/>
              <a:gd name="connsiteY1" fmla="*/ 106558 h 107961"/>
              <a:gd name="connsiteX2" fmla="*/ 4091 w 70355"/>
              <a:gd name="connsiteY2" fmla="*/ 58933 h 107961"/>
              <a:gd name="connsiteX3" fmla="*/ 5678 w 70355"/>
              <a:gd name="connsiteY3" fmla="*/ 27183 h 107961"/>
              <a:gd name="connsiteX4" fmla="*/ 12028 w 70355"/>
              <a:gd name="connsiteY4" fmla="*/ 27183 h 107961"/>
              <a:gd name="connsiteX5" fmla="*/ 43778 w 70355"/>
              <a:gd name="connsiteY5" fmla="*/ 77983 h 107961"/>
              <a:gd name="connsiteX6" fmla="*/ 62828 w 70355"/>
              <a:gd name="connsiteY6" fmla="*/ 19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55" h="107961">
                <a:moveTo>
                  <a:pt x="62828" y="195"/>
                </a:moveTo>
                <a:cubicBezTo>
                  <a:pt x="66532" y="4957"/>
                  <a:pt x="75792" y="96768"/>
                  <a:pt x="66003" y="106558"/>
                </a:cubicBezTo>
                <a:cubicBezTo>
                  <a:pt x="56214" y="116348"/>
                  <a:pt x="14145" y="72162"/>
                  <a:pt x="4091" y="58933"/>
                </a:cubicBezTo>
                <a:cubicBezTo>
                  <a:pt x="-5963" y="45704"/>
                  <a:pt x="5678" y="27183"/>
                  <a:pt x="5678" y="27183"/>
                </a:cubicBezTo>
                <a:cubicBezTo>
                  <a:pt x="7001" y="21891"/>
                  <a:pt x="5678" y="18716"/>
                  <a:pt x="12028" y="27183"/>
                </a:cubicBezTo>
                <a:cubicBezTo>
                  <a:pt x="18378" y="35650"/>
                  <a:pt x="37163" y="76925"/>
                  <a:pt x="43778" y="77983"/>
                </a:cubicBezTo>
                <a:cubicBezTo>
                  <a:pt x="50393" y="79041"/>
                  <a:pt x="59124" y="-4567"/>
                  <a:pt x="6282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: 図形 2389">
            <a:extLst>
              <a:ext uri="{FF2B5EF4-FFF2-40B4-BE49-F238E27FC236}">
                <a16:creationId xmlns:a16="http://schemas.microsoft.com/office/drawing/2014/main" id="{88378930-6FC8-4C9F-9601-C4AB964417D1}"/>
              </a:ext>
            </a:extLst>
          </p:cNvPr>
          <p:cNvSpPr/>
          <p:nvPr/>
        </p:nvSpPr>
        <p:spPr>
          <a:xfrm>
            <a:off x="3726772" y="8464318"/>
            <a:ext cx="305413" cy="332918"/>
          </a:xfrm>
          <a:custGeom>
            <a:avLst/>
            <a:gdLst>
              <a:gd name="connsiteX0" fmla="*/ 295953 w 305413"/>
              <a:gd name="connsiteY0" fmla="*/ 3407 h 332918"/>
              <a:gd name="connsiteX1" fmla="*/ 164191 w 305413"/>
              <a:gd name="connsiteY1" fmla="*/ 149457 h 332918"/>
              <a:gd name="connsiteX2" fmla="*/ 18141 w 305413"/>
              <a:gd name="connsiteY2" fmla="*/ 314557 h 332918"/>
              <a:gd name="connsiteX3" fmla="*/ 2266 w 305413"/>
              <a:gd name="connsiteY3" fmla="*/ 328845 h 332918"/>
              <a:gd name="connsiteX4" fmla="*/ 261028 w 305413"/>
              <a:gd name="connsiteY4" fmla="*/ 70082 h 332918"/>
              <a:gd name="connsiteX5" fmla="*/ 295953 w 305413"/>
              <a:gd name="connsiteY5" fmla="*/ 3407 h 3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13" h="332918">
                <a:moveTo>
                  <a:pt x="295953" y="3407"/>
                </a:moveTo>
                <a:cubicBezTo>
                  <a:pt x="279814" y="16636"/>
                  <a:pt x="164191" y="149457"/>
                  <a:pt x="164191" y="149457"/>
                </a:cubicBezTo>
                <a:cubicBezTo>
                  <a:pt x="117889" y="201315"/>
                  <a:pt x="18141" y="314557"/>
                  <a:pt x="18141" y="314557"/>
                </a:cubicBezTo>
                <a:cubicBezTo>
                  <a:pt x="-8846" y="344455"/>
                  <a:pt x="2266" y="328845"/>
                  <a:pt x="2266" y="328845"/>
                </a:cubicBezTo>
                <a:cubicBezTo>
                  <a:pt x="42747" y="288099"/>
                  <a:pt x="210228" y="124057"/>
                  <a:pt x="261028" y="70082"/>
                </a:cubicBezTo>
                <a:cubicBezTo>
                  <a:pt x="311828" y="16107"/>
                  <a:pt x="312092" y="-9822"/>
                  <a:pt x="295953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: 図形 2390">
            <a:extLst>
              <a:ext uri="{FF2B5EF4-FFF2-40B4-BE49-F238E27FC236}">
                <a16:creationId xmlns:a16="http://schemas.microsoft.com/office/drawing/2014/main" id="{BC1D57A5-9C18-4107-93B1-782BF5756534}"/>
              </a:ext>
            </a:extLst>
          </p:cNvPr>
          <p:cNvSpPr/>
          <p:nvPr/>
        </p:nvSpPr>
        <p:spPr>
          <a:xfrm>
            <a:off x="3057525" y="8726363"/>
            <a:ext cx="352433" cy="370381"/>
          </a:xfrm>
          <a:custGeom>
            <a:avLst/>
            <a:gdLst>
              <a:gd name="connsiteX0" fmla="*/ 0 w 352433"/>
              <a:gd name="connsiteY0" fmla="*/ 125 h 370381"/>
              <a:gd name="connsiteX1" fmla="*/ 269875 w 352433"/>
              <a:gd name="connsiteY1" fmla="*/ 308100 h 370381"/>
              <a:gd name="connsiteX2" fmla="*/ 352425 w 352433"/>
              <a:gd name="connsiteY2" fmla="*/ 368425 h 370381"/>
              <a:gd name="connsiteX3" fmla="*/ 266700 w 352433"/>
              <a:gd name="connsiteY3" fmla="*/ 271587 h 370381"/>
              <a:gd name="connsiteX4" fmla="*/ 0 w 352433"/>
              <a:gd name="connsiteY4" fmla="*/ 125 h 3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33" h="370381">
                <a:moveTo>
                  <a:pt x="0" y="125"/>
                </a:moveTo>
                <a:cubicBezTo>
                  <a:pt x="529" y="6210"/>
                  <a:pt x="211138" y="246717"/>
                  <a:pt x="269875" y="308100"/>
                </a:cubicBezTo>
                <a:cubicBezTo>
                  <a:pt x="328612" y="369483"/>
                  <a:pt x="352954" y="374510"/>
                  <a:pt x="352425" y="368425"/>
                </a:cubicBezTo>
                <a:cubicBezTo>
                  <a:pt x="351896" y="362340"/>
                  <a:pt x="324379" y="332970"/>
                  <a:pt x="266700" y="271587"/>
                </a:cubicBezTo>
                <a:cubicBezTo>
                  <a:pt x="209021" y="210204"/>
                  <a:pt x="-529" y="-5960"/>
                  <a:pt x="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: 図形 2391">
            <a:extLst>
              <a:ext uri="{FF2B5EF4-FFF2-40B4-BE49-F238E27FC236}">
                <a16:creationId xmlns:a16="http://schemas.microsoft.com/office/drawing/2014/main" id="{A0720946-1039-400B-8D25-35FC2398F9D9}"/>
              </a:ext>
            </a:extLst>
          </p:cNvPr>
          <p:cNvSpPr/>
          <p:nvPr/>
        </p:nvSpPr>
        <p:spPr>
          <a:xfrm>
            <a:off x="3053656" y="8779055"/>
            <a:ext cx="354683" cy="382869"/>
          </a:xfrm>
          <a:custGeom>
            <a:avLst/>
            <a:gdLst>
              <a:gd name="connsiteX0" fmla="*/ 694 w 354683"/>
              <a:gd name="connsiteY0" fmla="*/ 1408 h 382869"/>
              <a:gd name="connsiteX1" fmla="*/ 230882 w 354683"/>
              <a:gd name="connsiteY1" fmla="*/ 280808 h 382869"/>
              <a:gd name="connsiteX2" fmla="*/ 353119 w 354683"/>
              <a:gd name="connsiteY2" fmla="*/ 382408 h 382869"/>
              <a:gd name="connsiteX3" fmla="*/ 291207 w 354683"/>
              <a:gd name="connsiteY3" fmla="*/ 312558 h 382869"/>
              <a:gd name="connsiteX4" fmla="*/ 164207 w 354683"/>
              <a:gd name="connsiteY4" fmla="*/ 179208 h 382869"/>
              <a:gd name="connsiteX5" fmla="*/ 694 w 354683"/>
              <a:gd name="connsiteY5" fmla="*/ 1408 h 3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83" h="382869">
                <a:moveTo>
                  <a:pt x="694" y="1408"/>
                </a:moveTo>
                <a:cubicBezTo>
                  <a:pt x="11806" y="18341"/>
                  <a:pt x="172145" y="217308"/>
                  <a:pt x="230882" y="280808"/>
                </a:cubicBezTo>
                <a:cubicBezTo>
                  <a:pt x="289620" y="344308"/>
                  <a:pt x="343065" y="377116"/>
                  <a:pt x="353119" y="382408"/>
                </a:cubicBezTo>
                <a:cubicBezTo>
                  <a:pt x="363173" y="387700"/>
                  <a:pt x="322692" y="346425"/>
                  <a:pt x="291207" y="312558"/>
                </a:cubicBezTo>
                <a:cubicBezTo>
                  <a:pt x="259722" y="278691"/>
                  <a:pt x="213684" y="233712"/>
                  <a:pt x="164207" y="179208"/>
                </a:cubicBezTo>
                <a:cubicBezTo>
                  <a:pt x="114730" y="124704"/>
                  <a:pt x="-10418" y="-15525"/>
                  <a:pt x="694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: 図形 2392">
            <a:extLst>
              <a:ext uri="{FF2B5EF4-FFF2-40B4-BE49-F238E27FC236}">
                <a16:creationId xmlns:a16="http://schemas.microsoft.com/office/drawing/2014/main" id="{FF50629B-5115-43CA-B2BB-EC6C75AC4D06}"/>
              </a:ext>
            </a:extLst>
          </p:cNvPr>
          <p:cNvSpPr/>
          <p:nvPr/>
        </p:nvSpPr>
        <p:spPr>
          <a:xfrm>
            <a:off x="3404862" y="8693366"/>
            <a:ext cx="304279" cy="470435"/>
          </a:xfrm>
          <a:custGeom>
            <a:avLst/>
            <a:gdLst>
              <a:gd name="connsiteX0" fmla="*/ 300363 w 304279"/>
              <a:gd name="connsiteY0" fmla="*/ 4547 h 470435"/>
              <a:gd name="connsiteX1" fmla="*/ 46363 w 304279"/>
              <a:gd name="connsiteY1" fmla="*/ 342684 h 470435"/>
              <a:gd name="connsiteX2" fmla="*/ 326 w 304279"/>
              <a:gd name="connsiteY2" fmla="*/ 469684 h 470435"/>
              <a:gd name="connsiteX3" fmla="*/ 35251 w 304279"/>
              <a:gd name="connsiteY3" fmla="*/ 383959 h 470435"/>
              <a:gd name="connsiteX4" fmla="*/ 189238 w 304279"/>
              <a:gd name="connsiteY4" fmla="*/ 161709 h 470435"/>
              <a:gd name="connsiteX5" fmla="*/ 300363 w 304279"/>
              <a:gd name="connsiteY5" fmla="*/ 4547 h 4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79" h="470435">
                <a:moveTo>
                  <a:pt x="300363" y="4547"/>
                </a:moveTo>
                <a:cubicBezTo>
                  <a:pt x="276551" y="34709"/>
                  <a:pt x="96369" y="265161"/>
                  <a:pt x="46363" y="342684"/>
                </a:cubicBezTo>
                <a:cubicBezTo>
                  <a:pt x="-3643" y="420207"/>
                  <a:pt x="2178" y="462805"/>
                  <a:pt x="326" y="469684"/>
                </a:cubicBezTo>
                <a:cubicBezTo>
                  <a:pt x="-1526" y="476563"/>
                  <a:pt x="3766" y="435288"/>
                  <a:pt x="35251" y="383959"/>
                </a:cubicBezTo>
                <a:cubicBezTo>
                  <a:pt x="66736" y="332630"/>
                  <a:pt x="145053" y="221505"/>
                  <a:pt x="189238" y="161709"/>
                </a:cubicBezTo>
                <a:cubicBezTo>
                  <a:pt x="233423" y="101913"/>
                  <a:pt x="324175" y="-25615"/>
                  <a:pt x="300363" y="4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: 図形 2393">
            <a:extLst>
              <a:ext uri="{FF2B5EF4-FFF2-40B4-BE49-F238E27FC236}">
                <a16:creationId xmlns:a16="http://schemas.microsoft.com/office/drawing/2014/main" id="{8A459912-119E-463C-8DAC-E5530F088713}"/>
              </a:ext>
            </a:extLst>
          </p:cNvPr>
          <p:cNvSpPr/>
          <p:nvPr/>
        </p:nvSpPr>
        <p:spPr>
          <a:xfrm>
            <a:off x="3478177" y="8434363"/>
            <a:ext cx="603082" cy="768420"/>
          </a:xfrm>
          <a:custGeom>
            <a:avLst/>
            <a:gdLst>
              <a:gd name="connsiteX0" fmla="*/ 582648 w 603082"/>
              <a:gd name="connsiteY0" fmla="*/ 25 h 768420"/>
              <a:gd name="connsiteX1" fmla="*/ 587411 w 603082"/>
              <a:gd name="connsiteY1" fmla="*/ 166712 h 768420"/>
              <a:gd name="connsiteX2" fmla="*/ 544548 w 603082"/>
              <a:gd name="connsiteY2" fmla="*/ 241325 h 768420"/>
              <a:gd name="connsiteX3" fmla="*/ 173073 w 603082"/>
              <a:gd name="connsiteY3" fmla="*/ 590575 h 768420"/>
              <a:gd name="connsiteX4" fmla="*/ 36 w 603082"/>
              <a:gd name="connsiteY4" fmla="*/ 768375 h 768420"/>
              <a:gd name="connsiteX5" fmla="*/ 161961 w 603082"/>
              <a:gd name="connsiteY5" fmla="*/ 576287 h 768420"/>
              <a:gd name="connsiteX6" fmla="*/ 569948 w 603082"/>
              <a:gd name="connsiteY6" fmla="*/ 179412 h 768420"/>
              <a:gd name="connsiteX7" fmla="*/ 582648 w 603082"/>
              <a:gd name="connsiteY7" fmla="*/ 25 h 7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082" h="768420">
                <a:moveTo>
                  <a:pt x="582648" y="25"/>
                </a:moveTo>
                <a:cubicBezTo>
                  <a:pt x="585558" y="-2092"/>
                  <a:pt x="593761" y="126495"/>
                  <a:pt x="587411" y="166712"/>
                </a:cubicBezTo>
                <a:cubicBezTo>
                  <a:pt x="581061" y="206929"/>
                  <a:pt x="613604" y="170681"/>
                  <a:pt x="544548" y="241325"/>
                </a:cubicBezTo>
                <a:cubicBezTo>
                  <a:pt x="475492" y="311969"/>
                  <a:pt x="263825" y="502733"/>
                  <a:pt x="173073" y="590575"/>
                </a:cubicBezTo>
                <a:cubicBezTo>
                  <a:pt x="82321" y="678417"/>
                  <a:pt x="1888" y="770756"/>
                  <a:pt x="36" y="768375"/>
                </a:cubicBezTo>
                <a:cubicBezTo>
                  <a:pt x="-1816" y="765994"/>
                  <a:pt x="66976" y="674447"/>
                  <a:pt x="161961" y="576287"/>
                </a:cubicBezTo>
                <a:cubicBezTo>
                  <a:pt x="256946" y="478127"/>
                  <a:pt x="501950" y="269899"/>
                  <a:pt x="569948" y="179412"/>
                </a:cubicBezTo>
                <a:cubicBezTo>
                  <a:pt x="637946" y="88925"/>
                  <a:pt x="579738" y="2142"/>
                  <a:pt x="58264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: 図形 2394">
            <a:extLst>
              <a:ext uri="{FF2B5EF4-FFF2-40B4-BE49-F238E27FC236}">
                <a16:creationId xmlns:a16="http://schemas.microsoft.com/office/drawing/2014/main" id="{0680E46D-0B24-4A34-A3D5-4FEE09AED796}"/>
              </a:ext>
            </a:extLst>
          </p:cNvPr>
          <p:cNvSpPr/>
          <p:nvPr/>
        </p:nvSpPr>
        <p:spPr>
          <a:xfrm>
            <a:off x="3403980" y="8598231"/>
            <a:ext cx="713582" cy="726092"/>
          </a:xfrm>
          <a:custGeom>
            <a:avLst/>
            <a:gdLst>
              <a:gd name="connsiteX0" fmla="*/ 702883 w 713582"/>
              <a:gd name="connsiteY0" fmla="*/ 9194 h 726092"/>
              <a:gd name="connsiteX1" fmla="*/ 579058 w 713582"/>
              <a:gd name="connsiteY1" fmla="*/ 185407 h 726092"/>
              <a:gd name="connsiteX2" fmla="*/ 250445 w 713582"/>
              <a:gd name="connsiteY2" fmla="*/ 507669 h 726092"/>
              <a:gd name="connsiteX3" fmla="*/ 2795 w 713582"/>
              <a:gd name="connsiteY3" fmla="*/ 721982 h 726092"/>
              <a:gd name="connsiteX4" fmla="*/ 129795 w 713582"/>
              <a:gd name="connsiteY4" fmla="*/ 634669 h 726092"/>
              <a:gd name="connsiteX5" fmla="*/ 326645 w 713582"/>
              <a:gd name="connsiteY5" fmla="*/ 463219 h 726092"/>
              <a:gd name="connsiteX6" fmla="*/ 702883 w 713582"/>
              <a:gd name="connsiteY6" fmla="*/ 9194 h 7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82" h="726092">
                <a:moveTo>
                  <a:pt x="702883" y="9194"/>
                </a:moveTo>
                <a:cubicBezTo>
                  <a:pt x="744952" y="-37108"/>
                  <a:pt x="654464" y="102328"/>
                  <a:pt x="579058" y="185407"/>
                </a:cubicBezTo>
                <a:cubicBezTo>
                  <a:pt x="503652" y="268486"/>
                  <a:pt x="346489" y="418240"/>
                  <a:pt x="250445" y="507669"/>
                </a:cubicBezTo>
                <a:cubicBezTo>
                  <a:pt x="154401" y="597098"/>
                  <a:pt x="22903" y="700815"/>
                  <a:pt x="2795" y="721982"/>
                </a:cubicBezTo>
                <a:cubicBezTo>
                  <a:pt x="-17313" y="743149"/>
                  <a:pt x="75820" y="677796"/>
                  <a:pt x="129795" y="634669"/>
                </a:cubicBezTo>
                <a:cubicBezTo>
                  <a:pt x="183770" y="591542"/>
                  <a:pt x="231130" y="562967"/>
                  <a:pt x="326645" y="463219"/>
                </a:cubicBezTo>
                <a:cubicBezTo>
                  <a:pt x="422160" y="363471"/>
                  <a:pt x="660814" y="55496"/>
                  <a:pt x="702883" y="9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: 図形 2395">
            <a:extLst>
              <a:ext uri="{FF2B5EF4-FFF2-40B4-BE49-F238E27FC236}">
                <a16:creationId xmlns:a16="http://schemas.microsoft.com/office/drawing/2014/main" id="{611AF0CA-0B1E-4D33-97A5-9B5D765C64D3}"/>
              </a:ext>
            </a:extLst>
          </p:cNvPr>
          <p:cNvSpPr/>
          <p:nvPr/>
        </p:nvSpPr>
        <p:spPr>
          <a:xfrm>
            <a:off x="3048000" y="8778875"/>
            <a:ext cx="387923" cy="493056"/>
          </a:xfrm>
          <a:custGeom>
            <a:avLst/>
            <a:gdLst>
              <a:gd name="connsiteX0" fmla="*/ 0 w 387923"/>
              <a:gd name="connsiteY0" fmla="*/ 0 h 493056"/>
              <a:gd name="connsiteX1" fmla="*/ 263525 w 387923"/>
              <a:gd name="connsiteY1" fmla="*/ 344488 h 493056"/>
              <a:gd name="connsiteX2" fmla="*/ 292100 w 387923"/>
              <a:gd name="connsiteY2" fmla="*/ 411163 h 493056"/>
              <a:gd name="connsiteX3" fmla="*/ 385763 w 387923"/>
              <a:gd name="connsiteY3" fmla="*/ 487363 h 493056"/>
              <a:gd name="connsiteX4" fmla="*/ 188913 w 387923"/>
              <a:gd name="connsiteY4" fmla="*/ 246063 h 493056"/>
              <a:gd name="connsiteX5" fmla="*/ 0 w 387923"/>
              <a:gd name="connsiteY5" fmla="*/ 0 h 49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23" h="493056">
                <a:moveTo>
                  <a:pt x="0" y="0"/>
                </a:moveTo>
                <a:cubicBezTo>
                  <a:pt x="107421" y="137980"/>
                  <a:pt x="214842" y="275961"/>
                  <a:pt x="263525" y="344488"/>
                </a:cubicBezTo>
                <a:cubicBezTo>
                  <a:pt x="312208" y="413015"/>
                  <a:pt x="271727" y="387351"/>
                  <a:pt x="292100" y="411163"/>
                </a:cubicBezTo>
                <a:cubicBezTo>
                  <a:pt x="312473" y="434975"/>
                  <a:pt x="402961" y="514880"/>
                  <a:pt x="385763" y="487363"/>
                </a:cubicBezTo>
                <a:cubicBezTo>
                  <a:pt x="368565" y="459846"/>
                  <a:pt x="188913" y="246063"/>
                  <a:pt x="188913" y="2460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: 図形 2396">
            <a:extLst>
              <a:ext uri="{FF2B5EF4-FFF2-40B4-BE49-F238E27FC236}">
                <a16:creationId xmlns:a16="http://schemas.microsoft.com/office/drawing/2014/main" id="{42CFBCF9-14E1-4A18-A17A-F6C34E2CCB34}"/>
              </a:ext>
            </a:extLst>
          </p:cNvPr>
          <p:cNvSpPr/>
          <p:nvPr/>
        </p:nvSpPr>
        <p:spPr>
          <a:xfrm>
            <a:off x="3047998" y="9605638"/>
            <a:ext cx="225430" cy="683603"/>
          </a:xfrm>
          <a:custGeom>
            <a:avLst/>
            <a:gdLst>
              <a:gd name="connsiteX0" fmla="*/ 225427 w 225430"/>
              <a:gd name="connsiteY0" fmla="*/ 325 h 683603"/>
              <a:gd name="connsiteX1" fmla="*/ 128590 w 225430"/>
              <a:gd name="connsiteY1" fmla="*/ 463875 h 683603"/>
              <a:gd name="connsiteX2" fmla="*/ 2 w 225430"/>
              <a:gd name="connsiteY2" fmla="*/ 681362 h 683603"/>
              <a:gd name="connsiteX3" fmla="*/ 131765 w 225430"/>
              <a:gd name="connsiteY3" fmla="*/ 540075 h 683603"/>
              <a:gd name="connsiteX4" fmla="*/ 225427 w 225430"/>
              <a:gd name="connsiteY4" fmla="*/ 325 h 68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30" h="683603">
                <a:moveTo>
                  <a:pt x="225427" y="325"/>
                </a:moveTo>
                <a:cubicBezTo>
                  <a:pt x="224898" y="-12375"/>
                  <a:pt x="166161" y="350369"/>
                  <a:pt x="128590" y="463875"/>
                </a:cubicBezTo>
                <a:cubicBezTo>
                  <a:pt x="91019" y="577381"/>
                  <a:pt x="-527" y="668662"/>
                  <a:pt x="2" y="681362"/>
                </a:cubicBezTo>
                <a:cubicBezTo>
                  <a:pt x="531" y="694062"/>
                  <a:pt x="92871" y="653581"/>
                  <a:pt x="131765" y="540075"/>
                </a:cubicBezTo>
                <a:cubicBezTo>
                  <a:pt x="170659" y="426569"/>
                  <a:pt x="225956" y="13025"/>
                  <a:pt x="22542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: 図形 2397">
            <a:extLst>
              <a:ext uri="{FF2B5EF4-FFF2-40B4-BE49-F238E27FC236}">
                <a16:creationId xmlns:a16="http://schemas.microsoft.com/office/drawing/2014/main" id="{9DF36800-2E56-4058-8E39-5EA653208C00}"/>
              </a:ext>
            </a:extLst>
          </p:cNvPr>
          <p:cNvSpPr/>
          <p:nvPr/>
        </p:nvSpPr>
        <p:spPr>
          <a:xfrm>
            <a:off x="3451785" y="9042028"/>
            <a:ext cx="357604" cy="320989"/>
          </a:xfrm>
          <a:custGeom>
            <a:avLst/>
            <a:gdLst>
              <a:gd name="connsiteX0" fmla="*/ 356628 w 357604"/>
              <a:gd name="connsiteY0" fmla="*/ 372 h 320989"/>
              <a:gd name="connsiteX1" fmla="*/ 29603 w 357604"/>
              <a:gd name="connsiteY1" fmla="*/ 295647 h 320989"/>
              <a:gd name="connsiteX2" fmla="*/ 15315 w 357604"/>
              <a:gd name="connsiteY2" fmla="*/ 305172 h 320989"/>
              <a:gd name="connsiteX3" fmla="*/ 126440 w 357604"/>
              <a:gd name="connsiteY3" fmla="*/ 235322 h 320989"/>
              <a:gd name="connsiteX4" fmla="*/ 356628 w 357604"/>
              <a:gd name="connsiteY4" fmla="*/ 372 h 32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04" h="320989">
                <a:moveTo>
                  <a:pt x="356628" y="372"/>
                </a:moveTo>
                <a:cubicBezTo>
                  <a:pt x="340489" y="10426"/>
                  <a:pt x="86488" y="244847"/>
                  <a:pt x="29603" y="295647"/>
                </a:cubicBezTo>
                <a:cubicBezTo>
                  <a:pt x="-27282" y="346447"/>
                  <a:pt x="15315" y="305172"/>
                  <a:pt x="15315" y="305172"/>
                </a:cubicBezTo>
                <a:cubicBezTo>
                  <a:pt x="31454" y="295118"/>
                  <a:pt x="68496" y="284005"/>
                  <a:pt x="126440" y="235322"/>
                </a:cubicBezTo>
                <a:cubicBezTo>
                  <a:pt x="184384" y="186639"/>
                  <a:pt x="372767" y="-9682"/>
                  <a:pt x="356628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: 図形 2398">
            <a:extLst>
              <a:ext uri="{FF2B5EF4-FFF2-40B4-BE49-F238E27FC236}">
                <a16:creationId xmlns:a16="http://schemas.microsoft.com/office/drawing/2014/main" id="{2A5FF0CF-A384-4C6C-BB50-E45DEBA0B5AF}"/>
              </a:ext>
            </a:extLst>
          </p:cNvPr>
          <p:cNvSpPr/>
          <p:nvPr/>
        </p:nvSpPr>
        <p:spPr>
          <a:xfrm>
            <a:off x="3474682" y="9354414"/>
            <a:ext cx="11476" cy="544976"/>
          </a:xfrm>
          <a:custGeom>
            <a:avLst/>
            <a:gdLst>
              <a:gd name="connsiteX0" fmla="*/ 356 w 11476"/>
              <a:gd name="connsiteY0" fmla="*/ 724 h 544976"/>
              <a:gd name="connsiteX1" fmla="*/ 3531 w 11476"/>
              <a:gd name="connsiteY1" fmla="*/ 521424 h 544976"/>
              <a:gd name="connsiteX2" fmla="*/ 11468 w 11476"/>
              <a:gd name="connsiteY2" fmla="*/ 410299 h 544976"/>
              <a:gd name="connsiteX3" fmla="*/ 356 w 11476"/>
              <a:gd name="connsiteY3" fmla="*/ 724 h 54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6" h="544976">
                <a:moveTo>
                  <a:pt x="356" y="724"/>
                </a:moveTo>
                <a:cubicBezTo>
                  <a:pt x="-967" y="19245"/>
                  <a:pt x="1679" y="453162"/>
                  <a:pt x="3531" y="521424"/>
                </a:cubicBezTo>
                <a:cubicBezTo>
                  <a:pt x="5383" y="589686"/>
                  <a:pt x="11733" y="496289"/>
                  <a:pt x="11468" y="410299"/>
                </a:cubicBezTo>
                <a:cubicBezTo>
                  <a:pt x="11203" y="324309"/>
                  <a:pt x="1679" y="-17797"/>
                  <a:pt x="356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: 図形 2399">
            <a:extLst>
              <a:ext uri="{FF2B5EF4-FFF2-40B4-BE49-F238E27FC236}">
                <a16:creationId xmlns:a16="http://schemas.microsoft.com/office/drawing/2014/main" id="{A9952FFA-1C4E-49B1-8CC6-0B905EBD7F9D}"/>
              </a:ext>
            </a:extLst>
          </p:cNvPr>
          <p:cNvSpPr/>
          <p:nvPr/>
        </p:nvSpPr>
        <p:spPr>
          <a:xfrm>
            <a:off x="3331545" y="9880597"/>
            <a:ext cx="137561" cy="562866"/>
          </a:xfrm>
          <a:custGeom>
            <a:avLst/>
            <a:gdLst>
              <a:gd name="connsiteX0" fmla="*/ 133968 w 137561"/>
              <a:gd name="connsiteY0" fmla="*/ 11116 h 562866"/>
              <a:gd name="connsiteX1" fmla="*/ 116505 w 137561"/>
              <a:gd name="connsiteY1" fmla="*/ 161928 h 562866"/>
              <a:gd name="connsiteX2" fmla="*/ 618 w 137561"/>
              <a:gd name="connsiteY2" fmla="*/ 547691 h 562866"/>
              <a:gd name="connsiteX3" fmla="*/ 73643 w 137561"/>
              <a:gd name="connsiteY3" fmla="*/ 439741 h 562866"/>
              <a:gd name="connsiteX4" fmla="*/ 133968 w 137561"/>
              <a:gd name="connsiteY4" fmla="*/ 11116 h 56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61" h="562866">
                <a:moveTo>
                  <a:pt x="133968" y="11116"/>
                </a:moveTo>
                <a:cubicBezTo>
                  <a:pt x="141112" y="-35186"/>
                  <a:pt x="138730" y="72499"/>
                  <a:pt x="116505" y="161928"/>
                </a:cubicBezTo>
                <a:cubicBezTo>
                  <a:pt x="94280" y="251357"/>
                  <a:pt x="7762" y="501389"/>
                  <a:pt x="618" y="547691"/>
                </a:cubicBezTo>
                <a:cubicBezTo>
                  <a:pt x="-6526" y="593993"/>
                  <a:pt x="50095" y="527583"/>
                  <a:pt x="73643" y="439741"/>
                </a:cubicBezTo>
                <a:cubicBezTo>
                  <a:pt x="97191" y="351899"/>
                  <a:pt x="126824" y="57418"/>
                  <a:pt x="133968" y="1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: 図形 2400">
            <a:extLst>
              <a:ext uri="{FF2B5EF4-FFF2-40B4-BE49-F238E27FC236}">
                <a16:creationId xmlns:a16="http://schemas.microsoft.com/office/drawing/2014/main" id="{65FAC5CE-7785-4200-BB31-0C8099585910}"/>
              </a:ext>
            </a:extLst>
          </p:cNvPr>
          <p:cNvSpPr/>
          <p:nvPr/>
        </p:nvSpPr>
        <p:spPr>
          <a:xfrm>
            <a:off x="3345737" y="9391308"/>
            <a:ext cx="62734" cy="664467"/>
          </a:xfrm>
          <a:custGeom>
            <a:avLst/>
            <a:gdLst>
              <a:gd name="connsiteX0" fmla="*/ 49926 w 62734"/>
              <a:gd name="connsiteY0" fmla="*/ 342 h 664467"/>
              <a:gd name="connsiteX1" fmla="*/ 54688 w 62734"/>
              <a:gd name="connsiteY1" fmla="*/ 325780 h 664467"/>
              <a:gd name="connsiteX2" fmla="*/ 59451 w 62734"/>
              <a:gd name="connsiteY2" fmla="*/ 517867 h 664467"/>
              <a:gd name="connsiteX3" fmla="*/ 713 w 62734"/>
              <a:gd name="connsiteY3" fmla="*/ 662330 h 664467"/>
              <a:gd name="connsiteX4" fmla="*/ 27701 w 62734"/>
              <a:gd name="connsiteY4" fmla="*/ 589305 h 664467"/>
              <a:gd name="connsiteX5" fmla="*/ 40401 w 62734"/>
              <a:gd name="connsiteY5" fmla="*/ 390867 h 664467"/>
              <a:gd name="connsiteX6" fmla="*/ 49926 w 62734"/>
              <a:gd name="connsiteY6" fmla="*/ 342 h 6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34" h="664467">
                <a:moveTo>
                  <a:pt x="49926" y="342"/>
                </a:moveTo>
                <a:cubicBezTo>
                  <a:pt x="52307" y="-10506"/>
                  <a:pt x="53101" y="239526"/>
                  <a:pt x="54688" y="325780"/>
                </a:cubicBezTo>
                <a:cubicBezTo>
                  <a:pt x="56275" y="412034"/>
                  <a:pt x="68447" y="461775"/>
                  <a:pt x="59451" y="517867"/>
                </a:cubicBezTo>
                <a:cubicBezTo>
                  <a:pt x="50455" y="573959"/>
                  <a:pt x="6005" y="650424"/>
                  <a:pt x="713" y="662330"/>
                </a:cubicBezTo>
                <a:cubicBezTo>
                  <a:pt x="-4579" y="674236"/>
                  <a:pt x="21086" y="634549"/>
                  <a:pt x="27701" y="589305"/>
                </a:cubicBezTo>
                <a:cubicBezTo>
                  <a:pt x="34316" y="544061"/>
                  <a:pt x="37491" y="487440"/>
                  <a:pt x="40401" y="390867"/>
                </a:cubicBezTo>
                <a:cubicBezTo>
                  <a:pt x="43311" y="294294"/>
                  <a:pt x="47545" y="11190"/>
                  <a:pt x="49926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: 図形 2401">
            <a:extLst>
              <a:ext uri="{FF2B5EF4-FFF2-40B4-BE49-F238E27FC236}">
                <a16:creationId xmlns:a16="http://schemas.microsoft.com/office/drawing/2014/main" id="{847B0683-16C6-4E9B-AF92-3F072909F323}"/>
              </a:ext>
            </a:extLst>
          </p:cNvPr>
          <p:cNvSpPr/>
          <p:nvPr/>
        </p:nvSpPr>
        <p:spPr>
          <a:xfrm>
            <a:off x="3273335" y="9982187"/>
            <a:ext cx="113022" cy="455272"/>
          </a:xfrm>
          <a:custGeom>
            <a:avLst/>
            <a:gdLst>
              <a:gd name="connsiteX0" fmla="*/ 112803 w 113022"/>
              <a:gd name="connsiteY0" fmla="*/ 13 h 455272"/>
              <a:gd name="connsiteX1" fmla="*/ 15965 w 113022"/>
              <a:gd name="connsiteY1" fmla="*/ 309576 h 455272"/>
              <a:gd name="connsiteX2" fmla="*/ 14378 w 113022"/>
              <a:gd name="connsiteY2" fmla="*/ 387363 h 455272"/>
              <a:gd name="connsiteX3" fmla="*/ 20728 w 113022"/>
              <a:gd name="connsiteY3" fmla="*/ 336563 h 455272"/>
              <a:gd name="connsiteX4" fmla="*/ 90 w 113022"/>
              <a:gd name="connsiteY4" fmla="*/ 447688 h 455272"/>
              <a:gd name="connsiteX5" fmla="*/ 14378 w 113022"/>
              <a:gd name="connsiteY5" fmla="*/ 431813 h 455272"/>
              <a:gd name="connsiteX6" fmla="*/ 41365 w 113022"/>
              <a:gd name="connsiteY6" fmla="*/ 322276 h 455272"/>
              <a:gd name="connsiteX7" fmla="*/ 112803 w 113022"/>
              <a:gd name="connsiteY7" fmla="*/ 13 h 4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2" h="455272">
                <a:moveTo>
                  <a:pt x="112803" y="13"/>
                </a:moveTo>
                <a:cubicBezTo>
                  <a:pt x="108570" y="-2104"/>
                  <a:pt x="32369" y="245018"/>
                  <a:pt x="15965" y="309576"/>
                </a:cubicBezTo>
                <a:cubicBezTo>
                  <a:pt x="-439" y="374134"/>
                  <a:pt x="13584" y="382865"/>
                  <a:pt x="14378" y="387363"/>
                </a:cubicBezTo>
                <a:cubicBezTo>
                  <a:pt x="15172" y="391861"/>
                  <a:pt x="23109" y="326509"/>
                  <a:pt x="20728" y="336563"/>
                </a:cubicBezTo>
                <a:cubicBezTo>
                  <a:pt x="18347" y="346617"/>
                  <a:pt x="1148" y="431813"/>
                  <a:pt x="90" y="447688"/>
                </a:cubicBezTo>
                <a:cubicBezTo>
                  <a:pt x="-968" y="463563"/>
                  <a:pt x="7499" y="452715"/>
                  <a:pt x="14378" y="431813"/>
                </a:cubicBezTo>
                <a:cubicBezTo>
                  <a:pt x="21257" y="410911"/>
                  <a:pt x="23903" y="391332"/>
                  <a:pt x="41365" y="322276"/>
                </a:cubicBezTo>
                <a:cubicBezTo>
                  <a:pt x="58827" y="253220"/>
                  <a:pt x="117036" y="2130"/>
                  <a:pt x="11280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: 図形 2402">
            <a:extLst>
              <a:ext uri="{FF2B5EF4-FFF2-40B4-BE49-F238E27FC236}">
                <a16:creationId xmlns:a16="http://schemas.microsoft.com/office/drawing/2014/main" id="{25A383F1-497A-4C5C-9384-7640F029EE22}"/>
              </a:ext>
            </a:extLst>
          </p:cNvPr>
          <p:cNvSpPr/>
          <p:nvPr/>
        </p:nvSpPr>
        <p:spPr>
          <a:xfrm>
            <a:off x="3101752" y="10246922"/>
            <a:ext cx="189207" cy="194372"/>
          </a:xfrm>
          <a:custGeom>
            <a:avLst/>
            <a:gdLst>
              <a:gd name="connsiteX0" fmla="*/ 1811 w 189207"/>
              <a:gd name="connsiteY0" fmla="*/ 391 h 194372"/>
              <a:gd name="connsiteX1" fmla="*/ 47848 w 189207"/>
              <a:gd name="connsiteY1" fmla="*/ 124216 h 194372"/>
              <a:gd name="connsiteX2" fmla="*/ 122461 w 189207"/>
              <a:gd name="connsiteY2" fmla="*/ 189303 h 194372"/>
              <a:gd name="connsiteX3" fmla="*/ 189136 w 189207"/>
              <a:gd name="connsiteY3" fmla="*/ 187716 h 194372"/>
              <a:gd name="connsiteX4" fmla="*/ 109761 w 189207"/>
              <a:gd name="connsiteY4" fmla="*/ 168666 h 194372"/>
              <a:gd name="connsiteX5" fmla="*/ 1811 w 189207"/>
              <a:gd name="connsiteY5" fmla="*/ 391 h 1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07" h="194372">
                <a:moveTo>
                  <a:pt x="1811" y="391"/>
                </a:moveTo>
                <a:cubicBezTo>
                  <a:pt x="-8508" y="-7017"/>
                  <a:pt x="27740" y="92731"/>
                  <a:pt x="47848" y="124216"/>
                </a:cubicBezTo>
                <a:cubicBezTo>
                  <a:pt x="67956" y="155701"/>
                  <a:pt x="98913" y="178720"/>
                  <a:pt x="122461" y="189303"/>
                </a:cubicBezTo>
                <a:cubicBezTo>
                  <a:pt x="146009" y="199886"/>
                  <a:pt x="191253" y="191156"/>
                  <a:pt x="189136" y="187716"/>
                </a:cubicBezTo>
                <a:cubicBezTo>
                  <a:pt x="187019" y="184277"/>
                  <a:pt x="138336" y="198564"/>
                  <a:pt x="109761" y="168666"/>
                </a:cubicBezTo>
                <a:cubicBezTo>
                  <a:pt x="81186" y="138768"/>
                  <a:pt x="12130" y="7799"/>
                  <a:pt x="1811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: 図形 2403">
            <a:extLst>
              <a:ext uri="{FF2B5EF4-FFF2-40B4-BE49-F238E27FC236}">
                <a16:creationId xmlns:a16="http://schemas.microsoft.com/office/drawing/2014/main" id="{FA6F12CF-9AC4-416F-9A4C-3826AB410B3F}"/>
              </a:ext>
            </a:extLst>
          </p:cNvPr>
          <p:cNvSpPr/>
          <p:nvPr/>
        </p:nvSpPr>
        <p:spPr>
          <a:xfrm>
            <a:off x="3191838" y="10297932"/>
            <a:ext cx="466427" cy="256590"/>
          </a:xfrm>
          <a:custGeom>
            <a:avLst/>
            <a:gdLst>
              <a:gd name="connsiteX0" fmla="*/ 625 w 466427"/>
              <a:gd name="connsiteY0" fmla="*/ 255768 h 256590"/>
              <a:gd name="connsiteX1" fmla="*/ 165725 w 466427"/>
              <a:gd name="connsiteY1" fmla="*/ 165281 h 256590"/>
              <a:gd name="connsiteX2" fmla="*/ 295900 w 466427"/>
              <a:gd name="connsiteY2" fmla="*/ 85906 h 256590"/>
              <a:gd name="connsiteX3" fmla="*/ 465762 w 466427"/>
              <a:gd name="connsiteY3" fmla="*/ 181 h 256590"/>
              <a:gd name="connsiteX4" fmla="*/ 229225 w 466427"/>
              <a:gd name="connsiteY4" fmla="*/ 109718 h 256590"/>
              <a:gd name="connsiteX5" fmla="*/ 625 w 466427"/>
              <a:gd name="connsiteY5" fmla="*/ 255768 h 2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27" h="256590">
                <a:moveTo>
                  <a:pt x="625" y="255768"/>
                </a:moveTo>
                <a:cubicBezTo>
                  <a:pt x="-9958" y="265028"/>
                  <a:pt x="116513" y="193591"/>
                  <a:pt x="165725" y="165281"/>
                </a:cubicBezTo>
                <a:cubicBezTo>
                  <a:pt x="214937" y="136971"/>
                  <a:pt x="245894" y="113423"/>
                  <a:pt x="295900" y="85906"/>
                </a:cubicBezTo>
                <a:cubicBezTo>
                  <a:pt x="345906" y="58389"/>
                  <a:pt x="476874" y="-3788"/>
                  <a:pt x="465762" y="181"/>
                </a:cubicBezTo>
                <a:cubicBezTo>
                  <a:pt x="454650" y="4150"/>
                  <a:pt x="308335" y="69501"/>
                  <a:pt x="229225" y="109718"/>
                </a:cubicBezTo>
                <a:cubicBezTo>
                  <a:pt x="150115" y="149935"/>
                  <a:pt x="11208" y="246508"/>
                  <a:pt x="625" y="25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: 図形 2404">
            <a:extLst>
              <a:ext uri="{FF2B5EF4-FFF2-40B4-BE49-F238E27FC236}">
                <a16:creationId xmlns:a16="http://schemas.microsoft.com/office/drawing/2014/main" id="{5B0E4C30-255D-4416-A1EC-29CAF2D6EA2A}"/>
              </a:ext>
            </a:extLst>
          </p:cNvPr>
          <p:cNvSpPr/>
          <p:nvPr/>
        </p:nvSpPr>
        <p:spPr>
          <a:xfrm>
            <a:off x="3087677" y="10251857"/>
            <a:ext cx="228617" cy="259719"/>
          </a:xfrm>
          <a:custGeom>
            <a:avLst/>
            <a:gdLst>
              <a:gd name="connsiteX0" fmla="*/ 22236 w 228617"/>
              <a:gd name="connsiteY0" fmla="*/ 218 h 259719"/>
              <a:gd name="connsiteX1" fmla="*/ 11 w 228617"/>
              <a:gd name="connsiteY1" fmla="*/ 106581 h 259719"/>
              <a:gd name="connsiteX2" fmla="*/ 25411 w 228617"/>
              <a:gd name="connsiteY2" fmla="*/ 130393 h 259719"/>
              <a:gd name="connsiteX3" fmla="*/ 125423 w 228617"/>
              <a:gd name="connsiteY3" fmla="*/ 252631 h 259719"/>
              <a:gd name="connsiteX4" fmla="*/ 138123 w 228617"/>
              <a:gd name="connsiteY4" fmla="*/ 239931 h 259719"/>
              <a:gd name="connsiteX5" fmla="*/ 228611 w 228617"/>
              <a:gd name="connsiteY5" fmla="*/ 197068 h 259719"/>
              <a:gd name="connsiteX6" fmla="*/ 142886 w 228617"/>
              <a:gd name="connsiteY6" fmla="*/ 212943 h 259719"/>
              <a:gd name="connsiteX7" fmla="*/ 114311 w 228617"/>
              <a:gd name="connsiteY7" fmla="*/ 195481 h 259719"/>
              <a:gd name="connsiteX8" fmla="*/ 26998 w 228617"/>
              <a:gd name="connsiteY8" fmla="*/ 81181 h 259719"/>
              <a:gd name="connsiteX9" fmla="*/ 22236 w 228617"/>
              <a:gd name="connsiteY9" fmla="*/ 218 h 2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17" h="259719">
                <a:moveTo>
                  <a:pt x="22236" y="218"/>
                </a:moveTo>
                <a:cubicBezTo>
                  <a:pt x="17738" y="4451"/>
                  <a:pt x="-518" y="84885"/>
                  <a:pt x="11" y="106581"/>
                </a:cubicBezTo>
                <a:cubicBezTo>
                  <a:pt x="540" y="128277"/>
                  <a:pt x="4509" y="106051"/>
                  <a:pt x="25411" y="130393"/>
                </a:cubicBezTo>
                <a:cubicBezTo>
                  <a:pt x="46313" y="154735"/>
                  <a:pt x="106638" y="234375"/>
                  <a:pt x="125423" y="252631"/>
                </a:cubicBezTo>
                <a:cubicBezTo>
                  <a:pt x="144208" y="270887"/>
                  <a:pt x="120925" y="249191"/>
                  <a:pt x="138123" y="239931"/>
                </a:cubicBezTo>
                <a:cubicBezTo>
                  <a:pt x="155321" y="230671"/>
                  <a:pt x="227817" y="201566"/>
                  <a:pt x="228611" y="197068"/>
                </a:cubicBezTo>
                <a:cubicBezTo>
                  <a:pt x="229405" y="192570"/>
                  <a:pt x="161936" y="213207"/>
                  <a:pt x="142886" y="212943"/>
                </a:cubicBezTo>
                <a:cubicBezTo>
                  <a:pt x="123836" y="212679"/>
                  <a:pt x="133626" y="217441"/>
                  <a:pt x="114311" y="195481"/>
                </a:cubicBezTo>
                <a:cubicBezTo>
                  <a:pt x="94996" y="173521"/>
                  <a:pt x="43931" y="107904"/>
                  <a:pt x="26998" y="81181"/>
                </a:cubicBezTo>
                <a:cubicBezTo>
                  <a:pt x="10065" y="54458"/>
                  <a:pt x="26734" y="-4015"/>
                  <a:pt x="22236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: 図形 2405">
            <a:extLst>
              <a:ext uri="{FF2B5EF4-FFF2-40B4-BE49-F238E27FC236}">
                <a16:creationId xmlns:a16="http://schemas.microsoft.com/office/drawing/2014/main" id="{24C75045-E734-4983-9DDA-ABE745A5C99B}"/>
              </a:ext>
            </a:extLst>
          </p:cNvPr>
          <p:cNvSpPr/>
          <p:nvPr/>
        </p:nvSpPr>
        <p:spPr>
          <a:xfrm>
            <a:off x="3000906" y="10285348"/>
            <a:ext cx="55412" cy="256641"/>
          </a:xfrm>
          <a:custGeom>
            <a:avLst/>
            <a:gdLst>
              <a:gd name="connsiteX0" fmla="*/ 55032 w 55412"/>
              <a:gd name="connsiteY0" fmla="*/ 65 h 256641"/>
              <a:gd name="connsiteX1" fmla="*/ 2644 w 55412"/>
              <a:gd name="connsiteY1" fmla="*/ 100077 h 256641"/>
              <a:gd name="connsiteX2" fmla="*/ 7407 w 55412"/>
              <a:gd name="connsiteY2" fmla="*/ 215965 h 256641"/>
              <a:gd name="connsiteX3" fmla="*/ 4232 w 55412"/>
              <a:gd name="connsiteY3" fmla="*/ 249302 h 256641"/>
              <a:gd name="connsiteX4" fmla="*/ 24869 w 55412"/>
              <a:gd name="connsiteY4" fmla="*/ 87377 h 256641"/>
              <a:gd name="connsiteX5" fmla="*/ 55032 w 55412"/>
              <a:gd name="connsiteY5" fmla="*/ 65 h 25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2" h="256641">
                <a:moveTo>
                  <a:pt x="55032" y="65"/>
                </a:moveTo>
                <a:cubicBezTo>
                  <a:pt x="51328" y="2182"/>
                  <a:pt x="10581" y="64094"/>
                  <a:pt x="2644" y="100077"/>
                </a:cubicBezTo>
                <a:cubicBezTo>
                  <a:pt x="-5294" y="136060"/>
                  <a:pt x="7142" y="191094"/>
                  <a:pt x="7407" y="215965"/>
                </a:cubicBezTo>
                <a:cubicBezTo>
                  <a:pt x="7672" y="240836"/>
                  <a:pt x="1322" y="270733"/>
                  <a:pt x="4232" y="249302"/>
                </a:cubicBezTo>
                <a:cubicBezTo>
                  <a:pt x="7142" y="227871"/>
                  <a:pt x="15344" y="127329"/>
                  <a:pt x="24869" y="87377"/>
                </a:cubicBezTo>
                <a:cubicBezTo>
                  <a:pt x="34394" y="47425"/>
                  <a:pt x="58736" y="-2052"/>
                  <a:pt x="5503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: 図形 2406">
            <a:extLst>
              <a:ext uri="{FF2B5EF4-FFF2-40B4-BE49-F238E27FC236}">
                <a16:creationId xmlns:a16="http://schemas.microsoft.com/office/drawing/2014/main" id="{56F80DE0-B886-4F32-874C-397EA4CB635A}"/>
              </a:ext>
            </a:extLst>
          </p:cNvPr>
          <p:cNvSpPr/>
          <p:nvPr/>
        </p:nvSpPr>
        <p:spPr>
          <a:xfrm>
            <a:off x="3082646" y="10390184"/>
            <a:ext cx="120999" cy="182751"/>
          </a:xfrm>
          <a:custGeom>
            <a:avLst/>
            <a:gdLst>
              <a:gd name="connsiteX0" fmla="*/ 1867 w 120999"/>
              <a:gd name="connsiteY0" fmla="*/ 4 h 182751"/>
              <a:gd name="connsiteX1" fmla="*/ 25679 w 120999"/>
              <a:gd name="connsiteY1" fmla="*/ 74616 h 182751"/>
              <a:gd name="connsiteX2" fmla="*/ 120929 w 120999"/>
              <a:gd name="connsiteY2" fmla="*/ 182566 h 182751"/>
              <a:gd name="connsiteX3" fmla="*/ 41554 w 120999"/>
              <a:gd name="connsiteY3" fmla="*/ 100016 h 182751"/>
              <a:gd name="connsiteX4" fmla="*/ 63779 w 120999"/>
              <a:gd name="connsiteY4" fmla="*/ 77791 h 182751"/>
              <a:gd name="connsiteX5" fmla="*/ 1867 w 120999"/>
              <a:gd name="connsiteY5" fmla="*/ 4 h 18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99" h="182751">
                <a:moveTo>
                  <a:pt x="1867" y="4"/>
                </a:moveTo>
                <a:cubicBezTo>
                  <a:pt x="-4483" y="-525"/>
                  <a:pt x="5835" y="44189"/>
                  <a:pt x="25679" y="74616"/>
                </a:cubicBezTo>
                <a:cubicBezTo>
                  <a:pt x="45523" y="105043"/>
                  <a:pt x="118283" y="178333"/>
                  <a:pt x="120929" y="182566"/>
                </a:cubicBezTo>
                <a:cubicBezTo>
                  <a:pt x="123575" y="186799"/>
                  <a:pt x="51079" y="117479"/>
                  <a:pt x="41554" y="100016"/>
                </a:cubicBezTo>
                <a:cubicBezTo>
                  <a:pt x="32029" y="82554"/>
                  <a:pt x="69335" y="92608"/>
                  <a:pt x="63779" y="77791"/>
                </a:cubicBezTo>
                <a:cubicBezTo>
                  <a:pt x="58223" y="62974"/>
                  <a:pt x="8217" y="533"/>
                  <a:pt x="18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: 図形 2407">
            <a:extLst>
              <a:ext uri="{FF2B5EF4-FFF2-40B4-BE49-F238E27FC236}">
                <a16:creationId xmlns:a16="http://schemas.microsoft.com/office/drawing/2014/main" id="{3428AC8B-3A5A-4ADB-87FF-F4CA116E92C4}"/>
              </a:ext>
            </a:extLst>
          </p:cNvPr>
          <p:cNvSpPr/>
          <p:nvPr/>
        </p:nvSpPr>
        <p:spPr>
          <a:xfrm>
            <a:off x="3064253" y="10403241"/>
            <a:ext cx="341449" cy="222586"/>
          </a:xfrm>
          <a:custGeom>
            <a:avLst/>
            <a:gdLst>
              <a:gd name="connsiteX0" fmla="*/ 7560 w 341449"/>
              <a:gd name="connsiteY0" fmla="*/ 1234 h 222586"/>
              <a:gd name="connsiteX1" fmla="*/ 2797 w 341449"/>
              <a:gd name="connsiteY1" fmla="*/ 128234 h 222586"/>
              <a:gd name="connsiteX2" fmla="*/ 53597 w 341449"/>
              <a:gd name="connsiteY2" fmla="*/ 190147 h 222586"/>
              <a:gd name="connsiteX3" fmla="*/ 67885 w 341449"/>
              <a:gd name="connsiteY3" fmla="*/ 221897 h 222586"/>
              <a:gd name="connsiteX4" fmla="*/ 271085 w 341449"/>
              <a:gd name="connsiteY4" fmla="*/ 161572 h 222586"/>
              <a:gd name="connsiteX5" fmla="*/ 331410 w 341449"/>
              <a:gd name="connsiteY5" fmla="*/ 132997 h 222586"/>
              <a:gd name="connsiteX6" fmla="*/ 83760 w 341449"/>
              <a:gd name="connsiteY6" fmla="*/ 207609 h 222586"/>
              <a:gd name="connsiteX7" fmla="*/ 45660 w 341449"/>
              <a:gd name="connsiteY7" fmla="*/ 139347 h 222586"/>
              <a:gd name="connsiteX8" fmla="*/ 15497 w 341449"/>
              <a:gd name="connsiteY8" fmla="*/ 67909 h 222586"/>
              <a:gd name="connsiteX9" fmla="*/ 7560 w 341449"/>
              <a:gd name="connsiteY9" fmla="*/ 1234 h 22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449" h="222586">
                <a:moveTo>
                  <a:pt x="7560" y="1234"/>
                </a:moveTo>
                <a:cubicBezTo>
                  <a:pt x="5443" y="11288"/>
                  <a:pt x="-4876" y="96749"/>
                  <a:pt x="2797" y="128234"/>
                </a:cubicBezTo>
                <a:cubicBezTo>
                  <a:pt x="10470" y="159720"/>
                  <a:pt x="42749" y="174537"/>
                  <a:pt x="53597" y="190147"/>
                </a:cubicBezTo>
                <a:cubicBezTo>
                  <a:pt x="64445" y="205757"/>
                  <a:pt x="31637" y="226659"/>
                  <a:pt x="67885" y="221897"/>
                </a:cubicBezTo>
                <a:cubicBezTo>
                  <a:pt x="104133" y="217135"/>
                  <a:pt x="227164" y="176389"/>
                  <a:pt x="271085" y="161572"/>
                </a:cubicBezTo>
                <a:cubicBezTo>
                  <a:pt x="315006" y="146755"/>
                  <a:pt x="362631" y="125324"/>
                  <a:pt x="331410" y="132997"/>
                </a:cubicBezTo>
                <a:cubicBezTo>
                  <a:pt x="300189" y="140670"/>
                  <a:pt x="131385" y="206551"/>
                  <a:pt x="83760" y="207609"/>
                </a:cubicBezTo>
                <a:cubicBezTo>
                  <a:pt x="36135" y="208667"/>
                  <a:pt x="57037" y="162630"/>
                  <a:pt x="45660" y="139347"/>
                </a:cubicBezTo>
                <a:cubicBezTo>
                  <a:pt x="34283" y="116064"/>
                  <a:pt x="21583" y="90663"/>
                  <a:pt x="15497" y="67909"/>
                </a:cubicBezTo>
                <a:cubicBezTo>
                  <a:pt x="9412" y="45155"/>
                  <a:pt x="9677" y="-8820"/>
                  <a:pt x="7560" y="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: 図形 2408">
            <a:extLst>
              <a:ext uri="{FF2B5EF4-FFF2-40B4-BE49-F238E27FC236}">
                <a16:creationId xmlns:a16="http://schemas.microsoft.com/office/drawing/2014/main" id="{77584DEB-C8BF-4CA4-A1E3-828A140EBB82}"/>
              </a:ext>
            </a:extLst>
          </p:cNvPr>
          <p:cNvSpPr/>
          <p:nvPr/>
        </p:nvSpPr>
        <p:spPr>
          <a:xfrm>
            <a:off x="3131443" y="10571572"/>
            <a:ext cx="304468" cy="102823"/>
          </a:xfrm>
          <a:custGeom>
            <a:avLst/>
            <a:gdLst>
              <a:gd name="connsiteX0" fmla="*/ 695 w 304468"/>
              <a:gd name="connsiteY0" fmla="*/ 102778 h 102823"/>
              <a:gd name="connsiteX1" fmla="*/ 294382 w 304468"/>
              <a:gd name="connsiteY1" fmla="*/ 5941 h 102823"/>
              <a:gd name="connsiteX2" fmla="*/ 215007 w 304468"/>
              <a:gd name="connsiteY2" fmla="*/ 18641 h 102823"/>
              <a:gd name="connsiteX3" fmla="*/ 695 w 304468"/>
              <a:gd name="connsiteY3" fmla="*/ 102778 h 10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68" h="102823">
                <a:moveTo>
                  <a:pt x="695" y="102778"/>
                </a:moveTo>
                <a:cubicBezTo>
                  <a:pt x="13924" y="100661"/>
                  <a:pt x="258663" y="19964"/>
                  <a:pt x="294382" y="5941"/>
                </a:cubicBezTo>
                <a:cubicBezTo>
                  <a:pt x="330101" y="-8082"/>
                  <a:pt x="263161" y="5412"/>
                  <a:pt x="215007" y="18641"/>
                </a:cubicBezTo>
                <a:cubicBezTo>
                  <a:pt x="166853" y="31870"/>
                  <a:pt x="-12534" y="104895"/>
                  <a:pt x="695" y="10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: 図形 2409">
            <a:extLst>
              <a:ext uri="{FF2B5EF4-FFF2-40B4-BE49-F238E27FC236}">
                <a16:creationId xmlns:a16="http://schemas.microsoft.com/office/drawing/2014/main" id="{36613FB6-4C67-40AE-9997-FBBF62F0ADCC}"/>
              </a:ext>
            </a:extLst>
          </p:cNvPr>
          <p:cNvSpPr/>
          <p:nvPr/>
        </p:nvSpPr>
        <p:spPr>
          <a:xfrm>
            <a:off x="2386578" y="10492139"/>
            <a:ext cx="626529" cy="754285"/>
          </a:xfrm>
          <a:custGeom>
            <a:avLst/>
            <a:gdLst>
              <a:gd name="connsiteX0" fmla="*/ 626497 w 626529"/>
              <a:gd name="connsiteY0" fmla="*/ 47274 h 754285"/>
              <a:gd name="connsiteX1" fmla="*/ 567760 w 626529"/>
              <a:gd name="connsiteY1" fmla="*/ 10761 h 754285"/>
              <a:gd name="connsiteX2" fmla="*/ 504260 w 626529"/>
              <a:gd name="connsiteY2" fmla="*/ 39336 h 754285"/>
              <a:gd name="connsiteX3" fmla="*/ 270897 w 626529"/>
              <a:gd name="connsiteY3" fmla="*/ 199674 h 754285"/>
              <a:gd name="connsiteX4" fmla="*/ 80397 w 626529"/>
              <a:gd name="connsiteY4" fmla="*/ 433036 h 754285"/>
              <a:gd name="connsiteX5" fmla="*/ 35947 w 626529"/>
              <a:gd name="connsiteY5" fmla="*/ 556861 h 754285"/>
              <a:gd name="connsiteX6" fmla="*/ 13722 w 626529"/>
              <a:gd name="connsiteY6" fmla="*/ 753711 h 754285"/>
              <a:gd name="connsiteX7" fmla="*/ 5785 w 626529"/>
              <a:gd name="connsiteY7" fmla="*/ 607661 h 754285"/>
              <a:gd name="connsiteX8" fmla="*/ 102622 w 626529"/>
              <a:gd name="connsiteY8" fmla="*/ 347311 h 754285"/>
              <a:gd name="connsiteX9" fmla="*/ 380435 w 626529"/>
              <a:gd name="connsiteY9" fmla="*/ 96486 h 754285"/>
              <a:gd name="connsiteX10" fmla="*/ 559822 w 626529"/>
              <a:gd name="connsiteY10" fmla="*/ 1236 h 754285"/>
              <a:gd name="connsiteX11" fmla="*/ 626497 w 626529"/>
              <a:gd name="connsiteY11" fmla="*/ 47274 h 75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529" h="754285">
                <a:moveTo>
                  <a:pt x="626497" y="47274"/>
                </a:moveTo>
                <a:cubicBezTo>
                  <a:pt x="627820" y="48861"/>
                  <a:pt x="588133" y="12084"/>
                  <a:pt x="567760" y="10761"/>
                </a:cubicBezTo>
                <a:cubicBezTo>
                  <a:pt x="547387" y="9438"/>
                  <a:pt x="553737" y="7851"/>
                  <a:pt x="504260" y="39336"/>
                </a:cubicBezTo>
                <a:cubicBezTo>
                  <a:pt x="454783" y="70821"/>
                  <a:pt x="341541" y="134057"/>
                  <a:pt x="270897" y="199674"/>
                </a:cubicBezTo>
                <a:cubicBezTo>
                  <a:pt x="200253" y="265291"/>
                  <a:pt x="119555" y="373505"/>
                  <a:pt x="80397" y="433036"/>
                </a:cubicBezTo>
                <a:cubicBezTo>
                  <a:pt x="41239" y="492567"/>
                  <a:pt x="47059" y="503415"/>
                  <a:pt x="35947" y="556861"/>
                </a:cubicBezTo>
                <a:cubicBezTo>
                  <a:pt x="24834" y="610307"/>
                  <a:pt x="18749" y="745244"/>
                  <a:pt x="13722" y="753711"/>
                </a:cubicBezTo>
                <a:cubicBezTo>
                  <a:pt x="8695" y="762178"/>
                  <a:pt x="-9032" y="675394"/>
                  <a:pt x="5785" y="607661"/>
                </a:cubicBezTo>
                <a:cubicBezTo>
                  <a:pt x="20602" y="539928"/>
                  <a:pt x="40180" y="432507"/>
                  <a:pt x="102622" y="347311"/>
                </a:cubicBezTo>
                <a:cubicBezTo>
                  <a:pt x="165064" y="262115"/>
                  <a:pt x="304235" y="154165"/>
                  <a:pt x="380435" y="96486"/>
                </a:cubicBezTo>
                <a:cubicBezTo>
                  <a:pt x="456635" y="38807"/>
                  <a:pt x="521987" y="11290"/>
                  <a:pt x="559822" y="1236"/>
                </a:cubicBezTo>
                <a:cubicBezTo>
                  <a:pt x="597657" y="-8818"/>
                  <a:pt x="625174" y="45687"/>
                  <a:pt x="626497" y="47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: 図形 2410">
            <a:extLst>
              <a:ext uri="{FF2B5EF4-FFF2-40B4-BE49-F238E27FC236}">
                <a16:creationId xmlns:a16="http://schemas.microsoft.com/office/drawing/2014/main" id="{929B5D35-9024-40EA-99CB-59626FB75D61}"/>
              </a:ext>
            </a:extLst>
          </p:cNvPr>
          <p:cNvSpPr/>
          <p:nvPr/>
        </p:nvSpPr>
        <p:spPr>
          <a:xfrm>
            <a:off x="2402994" y="10646762"/>
            <a:ext cx="394634" cy="684888"/>
          </a:xfrm>
          <a:custGeom>
            <a:avLst/>
            <a:gdLst>
              <a:gd name="connsiteX0" fmla="*/ 391006 w 394634"/>
              <a:gd name="connsiteY0" fmla="*/ 3776 h 684888"/>
              <a:gd name="connsiteX1" fmla="*/ 140181 w 394634"/>
              <a:gd name="connsiteY1" fmla="*/ 238726 h 684888"/>
              <a:gd name="connsiteX2" fmla="*/ 24294 w 394634"/>
              <a:gd name="connsiteY2" fmla="*/ 470501 h 684888"/>
              <a:gd name="connsiteX3" fmla="*/ 19531 w 394634"/>
              <a:gd name="connsiteY3" fmla="*/ 583213 h 684888"/>
              <a:gd name="connsiteX4" fmla="*/ 90969 w 394634"/>
              <a:gd name="connsiteY4" fmla="*/ 684813 h 684888"/>
              <a:gd name="connsiteX5" fmla="*/ 481 w 394634"/>
              <a:gd name="connsiteY5" fmla="*/ 595913 h 684888"/>
              <a:gd name="connsiteX6" fmla="*/ 65569 w 394634"/>
              <a:gd name="connsiteY6" fmla="*/ 395888 h 684888"/>
              <a:gd name="connsiteX7" fmla="*/ 273531 w 394634"/>
              <a:gd name="connsiteY7" fmla="*/ 114901 h 684888"/>
              <a:gd name="connsiteX8" fmla="*/ 391006 w 394634"/>
              <a:gd name="connsiteY8" fmla="*/ 3776 h 68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634" h="684888">
                <a:moveTo>
                  <a:pt x="391006" y="3776"/>
                </a:moveTo>
                <a:cubicBezTo>
                  <a:pt x="368781" y="24413"/>
                  <a:pt x="201300" y="160939"/>
                  <a:pt x="140181" y="238726"/>
                </a:cubicBezTo>
                <a:cubicBezTo>
                  <a:pt x="79062" y="316513"/>
                  <a:pt x="44402" y="413086"/>
                  <a:pt x="24294" y="470501"/>
                </a:cubicBezTo>
                <a:cubicBezTo>
                  <a:pt x="4186" y="527916"/>
                  <a:pt x="8418" y="547494"/>
                  <a:pt x="19531" y="583213"/>
                </a:cubicBezTo>
                <a:cubicBezTo>
                  <a:pt x="30643" y="618932"/>
                  <a:pt x="94144" y="682696"/>
                  <a:pt x="90969" y="684813"/>
                </a:cubicBezTo>
                <a:cubicBezTo>
                  <a:pt x="87794" y="686930"/>
                  <a:pt x="4714" y="644067"/>
                  <a:pt x="481" y="595913"/>
                </a:cubicBezTo>
                <a:cubicBezTo>
                  <a:pt x="-3752" y="547759"/>
                  <a:pt x="20061" y="476057"/>
                  <a:pt x="65569" y="395888"/>
                </a:cubicBezTo>
                <a:cubicBezTo>
                  <a:pt x="111077" y="315719"/>
                  <a:pt x="218762" y="178930"/>
                  <a:pt x="273531" y="114901"/>
                </a:cubicBezTo>
                <a:cubicBezTo>
                  <a:pt x="328300" y="50872"/>
                  <a:pt x="413231" y="-16861"/>
                  <a:pt x="391006" y="3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: 図形 2411">
            <a:extLst>
              <a:ext uri="{FF2B5EF4-FFF2-40B4-BE49-F238E27FC236}">
                <a16:creationId xmlns:a16="http://schemas.microsoft.com/office/drawing/2014/main" id="{CB464525-671F-4D16-9F23-13491C908EE4}"/>
              </a:ext>
            </a:extLst>
          </p:cNvPr>
          <p:cNvSpPr/>
          <p:nvPr/>
        </p:nvSpPr>
        <p:spPr>
          <a:xfrm>
            <a:off x="2854444" y="10539363"/>
            <a:ext cx="190204" cy="279660"/>
          </a:xfrm>
          <a:custGeom>
            <a:avLst/>
            <a:gdLst>
              <a:gd name="connsiteX0" fmla="*/ 187206 w 190204"/>
              <a:gd name="connsiteY0" fmla="*/ 1637 h 279660"/>
              <a:gd name="connsiteX1" fmla="*/ 30044 w 190204"/>
              <a:gd name="connsiteY1" fmla="*/ 246112 h 279660"/>
              <a:gd name="connsiteX2" fmla="*/ 7819 w 190204"/>
              <a:gd name="connsiteY2" fmla="*/ 266750 h 279660"/>
              <a:gd name="connsiteX3" fmla="*/ 123706 w 190204"/>
              <a:gd name="connsiteY3" fmla="*/ 144512 h 279660"/>
              <a:gd name="connsiteX4" fmla="*/ 187206 w 190204"/>
              <a:gd name="connsiteY4" fmla="*/ 1637 h 2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04" h="279660">
                <a:moveTo>
                  <a:pt x="187206" y="1637"/>
                </a:moveTo>
                <a:cubicBezTo>
                  <a:pt x="171596" y="18570"/>
                  <a:pt x="59942" y="201927"/>
                  <a:pt x="30044" y="246112"/>
                </a:cubicBezTo>
                <a:cubicBezTo>
                  <a:pt x="146" y="290297"/>
                  <a:pt x="-7791" y="283683"/>
                  <a:pt x="7819" y="266750"/>
                </a:cubicBezTo>
                <a:cubicBezTo>
                  <a:pt x="23429" y="249817"/>
                  <a:pt x="93543" y="185258"/>
                  <a:pt x="123706" y="144512"/>
                </a:cubicBezTo>
                <a:cubicBezTo>
                  <a:pt x="153868" y="103766"/>
                  <a:pt x="202816" y="-15296"/>
                  <a:pt x="187206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: 図形 2412">
            <a:extLst>
              <a:ext uri="{FF2B5EF4-FFF2-40B4-BE49-F238E27FC236}">
                <a16:creationId xmlns:a16="http://schemas.microsoft.com/office/drawing/2014/main" id="{3055927D-8A82-44C7-B9C1-C4AE3809D6F8}"/>
              </a:ext>
            </a:extLst>
          </p:cNvPr>
          <p:cNvSpPr/>
          <p:nvPr/>
        </p:nvSpPr>
        <p:spPr>
          <a:xfrm>
            <a:off x="2855710" y="10593386"/>
            <a:ext cx="95786" cy="201619"/>
          </a:xfrm>
          <a:custGeom>
            <a:avLst/>
            <a:gdLst>
              <a:gd name="connsiteX0" fmla="*/ 95453 w 95786"/>
              <a:gd name="connsiteY0" fmla="*/ 2 h 201619"/>
              <a:gd name="connsiteX1" fmla="*/ 9728 w 95786"/>
              <a:gd name="connsiteY1" fmla="*/ 131764 h 201619"/>
              <a:gd name="connsiteX2" fmla="*/ 4965 w 95786"/>
              <a:gd name="connsiteY2" fmla="*/ 201614 h 201619"/>
              <a:gd name="connsiteX3" fmla="*/ 36715 w 95786"/>
              <a:gd name="connsiteY3" fmla="*/ 128589 h 201619"/>
              <a:gd name="connsiteX4" fmla="*/ 95453 w 95786"/>
              <a:gd name="connsiteY4" fmla="*/ 2 h 20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86" h="201619">
                <a:moveTo>
                  <a:pt x="95453" y="2"/>
                </a:moveTo>
                <a:cubicBezTo>
                  <a:pt x="90955" y="531"/>
                  <a:pt x="24809" y="98162"/>
                  <a:pt x="9728" y="131764"/>
                </a:cubicBezTo>
                <a:cubicBezTo>
                  <a:pt x="-5353" y="165366"/>
                  <a:pt x="467" y="202143"/>
                  <a:pt x="4965" y="201614"/>
                </a:cubicBezTo>
                <a:cubicBezTo>
                  <a:pt x="9463" y="201085"/>
                  <a:pt x="15548" y="161397"/>
                  <a:pt x="36715" y="128589"/>
                </a:cubicBezTo>
                <a:cubicBezTo>
                  <a:pt x="57882" y="95781"/>
                  <a:pt x="99951" y="-527"/>
                  <a:pt x="954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: 図形 2413">
            <a:extLst>
              <a:ext uri="{FF2B5EF4-FFF2-40B4-BE49-F238E27FC236}">
                <a16:creationId xmlns:a16="http://schemas.microsoft.com/office/drawing/2014/main" id="{15239D0D-B773-4733-9F39-0BC285A96901}"/>
              </a:ext>
            </a:extLst>
          </p:cNvPr>
          <p:cNvSpPr/>
          <p:nvPr/>
        </p:nvSpPr>
        <p:spPr>
          <a:xfrm>
            <a:off x="2746167" y="10632980"/>
            <a:ext cx="152883" cy="49844"/>
          </a:xfrm>
          <a:custGeom>
            <a:avLst/>
            <a:gdLst>
              <a:gd name="connsiteX0" fmla="*/ 208 w 152883"/>
              <a:gd name="connsiteY0" fmla="*/ 36608 h 49844"/>
              <a:gd name="connsiteX1" fmla="*/ 68471 w 152883"/>
              <a:gd name="connsiteY1" fmla="*/ 95 h 49844"/>
              <a:gd name="connsiteX2" fmla="*/ 152608 w 152883"/>
              <a:gd name="connsiteY2" fmla="*/ 49308 h 49844"/>
              <a:gd name="connsiteX3" fmla="*/ 90696 w 152883"/>
              <a:gd name="connsiteY3" fmla="*/ 28670 h 49844"/>
              <a:gd name="connsiteX4" fmla="*/ 208 w 152883"/>
              <a:gd name="connsiteY4" fmla="*/ 36608 h 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3" h="49844">
                <a:moveTo>
                  <a:pt x="208" y="36608"/>
                </a:moveTo>
                <a:cubicBezTo>
                  <a:pt x="-3496" y="31846"/>
                  <a:pt x="43071" y="-2022"/>
                  <a:pt x="68471" y="95"/>
                </a:cubicBezTo>
                <a:cubicBezTo>
                  <a:pt x="93871" y="2212"/>
                  <a:pt x="148904" y="44546"/>
                  <a:pt x="152608" y="49308"/>
                </a:cubicBezTo>
                <a:cubicBezTo>
                  <a:pt x="156312" y="54070"/>
                  <a:pt x="121917" y="25495"/>
                  <a:pt x="90696" y="28670"/>
                </a:cubicBezTo>
                <a:cubicBezTo>
                  <a:pt x="59475" y="31845"/>
                  <a:pt x="3912" y="41370"/>
                  <a:pt x="208" y="36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: 図形 2414">
            <a:extLst>
              <a:ext uri="{FF2B5EF4-FFF2-40B4-BE49-F238E27FC236}">
                <a16:creationId xmlns:a16="http://schemas.microsoft.com/office/drawing/2014/main" id="{DD06AF31-83C9-495A-8DF9-113108037266}"/>
              </a:ext>
            </a:extLst>
          </p:cNvPr>
          <p:cNvSpPr/>
          <p:nvPr/>
        </p:nvSpPr>
        <p:spPr>
          <a:xfrm>
            <a:off x="2945990" y="10638466"/>
            <a:ext cx="218728" cy="450517"/>
          </a:xfrm>
          <a:custGeom>
            <a:avLst/>
            <a:gdLst>
              <a:gd name="connsiteX0" fmla="*/ 192498 w 218728"/>
              <a:gd name="connsiteY0" fmla="*/ 45409 h 450517"/>
              <a:gd name="connsiteX1" fmla="*/ 17873 w 218728"/>
              <a:gd name="connsiteY1" fmla="*/ 423234 h 450517"/>
              <a:gd name="connsiteX2" fmla="*/ 14698 w 218728"/>
              <a:gd name="connsiteY2" fmla="*/ 396247 h 450517"/>
              <a:gd name="connsiteX3" fmla="*/ 97248 w 218728"/>
              <a:gd name="connsiteY3" fmla="*/ 199397 h 450517"/>
              <a:gd name="connsiteX4" fmla="*/ 217898 w 218728"/>
              <a:gd name="connsiteY4" fmla="*/ 959 h 450517"/>
              <a:gd name="connsiteX5" fmla="*/ 152810 w 218728"/>
              <a:gd name="connsiteY5" fmla="*/ 120022 h 450517"/>
              <a:gd name="connsiteX6" fmla="*/ 192498 w 218728"/>
              <a:gd name="connsiteY6" fmla="*/ 45409 h 45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728" h="450517">
                <a:moveTo>
                  <a:pt x="192498" y="45409"/>
                </a:moveTo>
                <a:cubicBezTo>
                  <a:pt x="170009" y="95944"/>
                  <a:pt x="47506" y="364761"/>
                  <a:pt x="17873" y="423234"/>
                </a:cubicBezTo>
                <a:cubicBezTo>
                  <a:pt x="-11760" y="481707"/>
                  <a:pt x="1469" y="433553"/>
                  <a:pt x="14698" y="396247"/>
                </a:cubicBezTo>
                <a:cubicBezTo>
                  <a:pt x="27927" y="358941"/>
                  <a:pt x="63381" y="265278"/>
                  <a:pt x="97248" y="199397"/>
                </a:cubicBezTo>
                <a:cubicBezTo>
                  <a:pt x="131115" y="133516"/>
                  <a:pt x="208638" y="14188"/>
                  <a:pt x="217898" y="959"/>
                </a:cubicBezTo>
                <a:cubicBezTo>
                  <a:pt x="227158" y="-12270"/>
                  <a:pt x="155985" y="115524"/>
                  <a:pt x="152810" y="120022"/>
                </a:cubicBezTo>
                <a:cubicBezTo>
                  <a:pt x="149635" y="124520"/>
                  <a:pt x="214987" y="-5126"/>
                  <a:pt x="192498" y="4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: 図形 2415">
            <a:extLst>
              <a:ext uri="{FF2B5EF4-FFF2-40B4-BE49-F238E27FC236}">
                <a16:creationId xmlns:a16="http://schemas.microsoft.com/office/drawing/2014/main" id="{F890EE90-536B-4593-A26A-95B407D04162}"/>
              </a:ext>
            </a:extLst>
          </p:cNvPr>
          <p:cNvSpPr/>
          <p:nvPr/>
        </p:nvSpPr>
        <p:spPr>
          <a:xfrm>
            <a:off x="2871782" y="10651892"/>
            <a:ext cx="235239" cy="376474"/>
          </a:xfrm>
          <a:custGeom>
            <a:avLst/>
            <a:gdLst>
              <a:gd name="connsiteX0" fmla="*/ 234956 w 235239"/>
              <a:gd name="connsiteY0" fmla="*/ 233 h 376474"/>
              <a:gd name="connsiteX1" fmla="*/ 130181 w 235239"/>
              <a:gd name="connsiteY1" fmla="*/ 176446 h 376474"/>
              <a:gd name="connsiteX2" fmla="*/ 84143 w 235239"/>
              <a:gd name="connsiteY2" fmla="*/ 282808 h 376474"/>
              <a:gd name="connsiteX3" fmla="*/ 50806 w 235239"/>
              <a:gd name="connsiteY3" fmla="*/ 376471 h 376474"/>
              <a:gd name="connsiteX4" fmla="*/ 6 w 235239"/>
              <a:gd name="connsiteY4" fmla="*/ 279633 h 376474"/>
              <a:gd name="connsiteX5" fmla="*/ 47631 w 235239"/>
              <a:gd name="connsiteY5" fmla="*/ 328846 h 376474"/>
              <a:gd name="connsiteX6" fmla="*/ 95256 w 235239"/>
              <a:gd name="connsiteY6" fmla="*/ 216133 h 376474"/>
              <a:gd name="connsiteX7" fmla="*/ 234956 w 235239"/>
              <a:gd name="connsiteY7" fmla="*/ 233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39" h="376474">
                <a:moveTo>
                  <a:pt x="234956" y="233"/>
                </a:moveTo>
                <a:cubicBezTo>
                  <a:pt x="240777" y="-6382"/>
                  <a:pt x="155316" y="129350"/>
                  <a:pt x="130181" y="176446"/>
                </a:cubicBezTo>
                <a:cubicBezTo>
                  <a:pt x="105046" y="223542"/>
                  <a:pt x="97372" y="249471"/>
                  <a:pt x="84143" y="282808"/>
                </a:cubicBezTo>
                <a:cubicBezTo>
                  <a:pt x="70914" y="316145"/>
                  <a:pt x="64829" y="377000"/>
                  <a:pt x="50806" y="376471"/>
                </a:cubicBezTo>
                <a:cubicBezTo>
                  <a:pt x="36783" y="375942"/>
                  <a:pt x="535" y="287571"/>
                  <a:pt x="6" y="279633"/>
                </a:cubicBezTo>
                <a:cubicBezTo>
                  <a:pt x="-523" y="271696"/>
                  <a:pt x="31756" y="339429"/>
                  <a:pt x="47631" y="328846"/>
                </a:cubicBezTo>
                <a:cubicBezTo>
                  <a:pt x="63506" y="318263"/>
                  <a:pt x="64829" y="271431"/>
                  <a:pt x="95256" y="216133"/>
                </a:cubicBezTo>
                <a:cubicBezTo>
                  <a:pt x="125683" y="160835"/>
                  <a:pt x="229135" y="6848"/>
                  <a:pt x="23495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: 図形 2416">
            <a:extLst>
              <a:ext uri="{FF2B5EF4-FFF2-40B4-BE49-F238E27FC236}">
                <a16:creationId xmlns:a16="http://schemas.microsoft.com/office/drawing/2014/main" id="{CBA13BDA-C8C6-4794-8F37-205BA98A9A41}"/>
              </a:ext>
            </a:extLst>
          </p:cNvPr>
          <p:cNvSpPr/>
          <p:nvPr/>
        </p:nvSpPr>
        <p:spPr>
          <a:xfrm>
            <a:off x="3057566" y="10553306"/>
            <a:ext cx="119905" cy="149926"/>
          </a:xfrm>
          <a:custGeom>
            <a:avLst/>
            <a:gdLst>
              <a:gd name="connsiteX0" fmla="*/ 1547 w 119905"/>
              <a:gd name="connsiteY0" fmla="*/ 394 h 149926"/>
              <a:gd name="connsiteX1" fmla="*/ 111084 w 119905"/>
              <a:gd name="connsiteY1" fmla="*/ 121044 h 149926"/>
              <a:gd name="connsiteX2" fmla="*/ 106322 w 119905"/>
              <a:gd name="connsiteY2" fmla="*/ 148032 h 149926"/>
              <a:gd name="connsiteX3" fmla="*/ 50759 w 119905"/>
              <a:gd name="connsiteY3" fmla="*/ 84532 h 149926"/>
              <a:gd name="connsiteX4" fmla="*/ 1547 w 119905"/>
              <a:gd name="connsiteY4" fmla="*/ 394 h 1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5" h="149926">
                <a:moveTo>
                  <a:pt x="1547" y="394"/>
                </a:moveTo>
                <a:cubicBezTo>
                  <a:pt x="11601" y="6479"/>
                  <a:pt x="93622" y="96438"/>
                  <a:pt x="111084" y="121044"/>
                </a:cubicBezTo>
                <a:cubicBezTo>
                  <a:pt x="128546" y="145650"/>
                  <a:pt x="116376" y="154117"/>
                  <a:pt x="106322" y="148032"/>
                </a:cubicBezTo>
                <a:cubicBezTo>
                  <a:pt x="96268" y="141947"/>
                  <a:pt x="68486" y="108874"/>
                  <a:pt x="50759" y="84532"/>
                </a:cubicBezTo>
                <a:cubicBezTo>
                  <a:pt x="33032" y="60190"/>
                  <a:pt x="-8507" y="-5691"/>
                  <a:pt x="1547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: 図形 2417">
            <a:extLst>
              <a:ext uri="{FF2B5EF4-FFF2-40B4-BE49-F238E27FC236}">
                <a16:creationId xmlns:a16="http://schemas.microsoft.com/office/drawing/2014/main" id="{6E65E834-A702-4604-9992-A782EF28326F}"/>
              </a:ext>
            </a:extLst>
          </p:cNvPr>
          <p:cNvSpPr/>
          <p:nvPr/>
        </p:nvSpPr>
        <p:spPr>
          <a:xfrm>
            <a:off x="2837063" y="10666314"/>
            <a:ext cx="60913" cy="232415"/>
          </a:xfrm>
          <a:custGeom>
            <a:avLst/>
            <a:gdLst>
              <a:gd name="connsiteX0" fmla="*/ 1387 w 60913"/>
              <a:gd name="connsiteY0" fmla="*/ 99 h 232415"/>
              <a:gd name="connsiteX1" fmla="*/ 7737 w 60913"/>
              <a:gd name="connsiteY1" fmla="*/ 165199 h 232415"/>
              <a:gd name="connsiteX2" fmla="*/ 60125 w 60913"/>
              <a:gd name="connsiteY2" fmla="*/ 231874 h 232415"/>
              <a:gd name="connsiteX3" fmla="*/ 37900 w 60913"/>
              <a:gd name="connsiteY3" fmla="*/ 193774 h 232415"/>
              <a:gd name="connsiteX4" fmla="*/ 18850 w 60913"/>
              <a:gd name="connsiteY4" fmla="*/ 141386 h 232415"/>
              <a:gd name="connsiteX5" fmla="*/ 1387 w 60913"/>
              <a:gd name="connsiteY5" fmla="*/ 99 h 2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3" h="232415">
                <a:moveTo>
                  <a:pt x="1387" y="99"/>
                </a:moveTo>
                <a:cubicBezTo>
                  <a:pt x="-465" y="4068"/>
                  <a:pt x="-2053" y="126570"/>
                  <a:pt x="7737" y="165199"/>
                </a:cubicBezTo>
                <a:cubicBezTo>
                  <a:pt x="17527" y="203828"/>
                  <a:pt x="55098" y="227112"/>
                  <a:pt x="60125" y="231874"/>
                </a:cubicBezTo>
                <a:cubicBezTo>
                  <a:pt x="65152" y="236636"/>
                  <a:pt x="44779" y="208855"/>
                  <a:pt x="37900" y="193774"/>
                </a:cubicBezTo>
                <a:cubicBezTo>
                  <a:pt x="31021" y="178693"/>
                  <a:pt x="23612" y="170755"/>
                  <a:pt x="18850" y="141386"/>
                </a:cubicBezTo>
                <a:cubicBezTo>
                  <a:pt x="14088" y="112017"/>
                  <a:pt x="3239" y="-3870"/>
                  <a:pt x="138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: 図形 2418">
            <a:extLst>
              <a:ext uri="{FF2B5EF4-FFF2-40B4-BE49-F238E27FC236}">
                <a16:creationId xmlns:a16="http://schemas.microsoft.com/office/drawing/2014/main" id="{DD2856ED-E161-45D0-9BD1-524498500491}"/>
              </a:ext>
            </a:extLst>
          </p:cNvPr>
          <p:cNvSpPr/>
          <p:nvPr/>
        </p:nvSpPr>
        <p:spPr>
          <a:xfrm>
            <a:off x="2601236" y="10918644"/>
            <a:ext cx="289721" cy="393253"/>
          </a:xfrm>
          <a:custGeom>
            <a:avLst/>
            <a:gdLst>
              <a:gd name="connsiteX0" fmla="*/ 289602 w 289721"/>
              <a:gd name="connsiteY0" fmla="*/ 181 h 393253"/>
              <a:gd name="connsiteX1" fmla="*/ 221339 w 289721"/>
              <a:gd name="connsiteY1" fmla="*/ 98606 h 393253"/>
              <a:gd name="connsiteX2" fmla="*/ 168952 w 289721"/>
              <a:gd name="connsiteY2" fmla="*/ 136706 h 393253"/>
              <a:gd name="connsiteX3" fmla="*/ 68939 w 289721"/>
              <a:gd name="connsiteY3" fmla="*/ 330381 h 393253"/>
              <a:gd name="connsiteX4" fmla="*/ 677 w 289721"/>
              <a:gd name="connsiteY4" fmla="*/ 392294 h 393253"/>
              <a:gd name="connsiteX5" fmla="*/ 110214 w 289721"/>
              <a:gd name="connsiteY5" fmla="*/ 292281 h 393253"/>
              <a:gd name="connsiteX6" fmla="*/ 203877 w 289721"/>
              <a:gd name="connsiteY6" fmla="*/ 125594 h 393253"/>
              <a:gd name="connsiteX7" fmla="*/ 289602 w 289721"/>
              <a:gd name="connsiteY7" fmla="*/ 181 h 39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721" h="393253">
                <a:moveTo>
                  <a:pt x="289602" y="181"/>
                </a:moveTo>
                <a:cubicBezTo>
                  <a:pt x="292512" y="-4317"/>
                  <a:pt x="241447" y="75852"/>
                  <a:pt x="221339" y="98606"/>
                </a:cubicBezTo>
                <a:cubicBezTo>
                  <a:pt x="201231" y="121360"/>
                  <a:pt x="194352" y="98077"/>
                  <a:pt x="168952" y="136706"/>
                </a:cubicBezTo>
                <a:cubicBezTo>
                  <a:pt x="143552" y="175335"/>
                  <a:pt x="96985" y="287783"/>
                  <a:pt x="68939" y="330381"/>
                </a:cubicBezTo>
                <a:cubicBezTo>
                  <a:pt x="40893" y="372979"/>
                  <a:pt x="-6202" y="398644"/>
                  <a:pt x="677" y="392294"/>
                </a:cubicBezTo>
                <a:cubicBezTo>
                  <a:pt x="7556" y="385944"/>
                  <a:pt x="76347" y="336731"/>
                  <a:pt x="110214" y="292281"/>
                </a:cubicBezTo>
                <a:cubicBezTo>
                  <a:pt x="144081" y="247831"/>
                  <a:pt x="171862" y="174013"/>
                  <a:pt x="203877" y="125594"/>
                </a:cubicBezTo>
                <a:cubicBezTo>
                  <a:pt x="235892" y="77175"/>
                  <a:pt x="286692" y="4679"/>
                  <a:pt x="28960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: 図形 2419">
            <a:extLst>
              <a:ext uri="{FF2B5EF4-FFF2-40B4-BE49-F238E27FC236}">
                <a16:creationId xmlns:a16="http://schemas.microsoft.com/office/drawing/2014/main" id="{0D8C36FB-39E4-4FD1-8D1E-FB94745B090D}"/>
              </a:ext>
            </a:extLst>
          </p:cNvPr>
          <p:cNvSpPr/>
          <p:nvPr/>
        </p:nvSpPr>
        <p:spPr>
          <a:xfrm>
            <a:off x="2764513" y="10669906"/>
            <a:ext cx="43775" cy="193200"/>
          </a:xfrm>
          <a:custGeom>
            <a:avLst/>
            <a:gdLst>
              <a:gd name="connsiteX0" fmla="*/ 912 w 43775"/>
              <a:gd name="connsiteY0" fmla="*/ 2857 h 193200"/>
              <a:gd name="connsiteX1" fmla="*/ 16787 w 43775"/>
              <a:gd name="connsiteY1" fmla="*/ 191769 h 193200"/>
              <a:gd name="connsiteX2" fmla="*/ 43775 w 43775"/>
              <a:gd name="connsiteY2" fmla="*/ 85407 h 193200"/>
              <a:gd name="connsiteX3" fmla="*/ 912 w 43775"/>
              <a:gd name="connsiteY3" fmla="*/ 2857 h 1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75" h="193200">
                <a:moveTo>
                  <a:pt x="912" y="2857"/>
                </a:moveTo>
                <a:cubicBezTo>
                  <a:pt x="-3586" y="20584"/>
                  <a:pt x="9643" y="178011"/>
                  <a:pt x="16787" y="191769"/>
                </a:cubicBezTo>
                <a:cubicBezTo>
                  <a:pt x="23931" y="205527"/>
                  <a:pt x="43775" y="116363"/>
                  <a:pt x="43775" y="85407"/>
                </a:cubicBezTo>
                <a:cubicBezTo>
                  <a:pt x="43775" y="54451"/>
                  <a:pt x="5410" y="-14870"/>
                  <a:pt x="912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: 図形 2420">
            <a:extLst>
              <a:ext uri="{FF2B5EF4-FFF2-40B4-BE49-F238E27FC236}">
                <a16:creationId xmlns:a16="http://schemas.microsoft.com/office/drawing/2014/main" id="{9D53E0AD-8075-4752-B5A0-F383445AC1EE}"/>
              </a:ext>
            </a:extLst>
          </p:cNvPr>
          <p:cNvSpPr/>
          <p:nvPr/>
        </p:nvSpPr>
        <p:spPr>
          <a:xfrm>
            <a:off x="2375369" y="10862829"/>
            <a:ext cx="412551" cy="704110"/>
          </a:xfrm>
          <a:custGeom>
            <a:avLst/>
            <a:gdLst>
              <a:gd name="connsiteX0" fmla="*/ 412281 w 412551"/>
              <a:gd name="connsiteY0" fmla="*/ 434 h 704110"/>
              <a:gd name="connsiteX1" fmla="*/ 275756 w 412551"/>
              <a:gd name="connsiteY1" fmla="*/ 257609 h 704110"/>
              <a:gd name="connsiteX2" fmla="*/ 169394 w 412551"/>
              <a:gd name="connsiteY2" fmla="*/ 422709 h 704110"/>
              <a:gd name="connsiteX3" fmla="*/ 104306 w 412551"/>
              <a:gd name="connsiteY3" fmla="*/ 510021 h 704110"/>
              <a:gd name="connsiteX4" fmla="*/ 10644 w 412551"/>
              <a:gd name="connsiteY4" fmla="*/ 651309 h 704110"/>
              <a:gd name="connsiteX5" fmla="*/ 10644 w 412551"/>
              <a:gd name="connsiteY5" fmla="*/ 697346 h 704110"/>
              <a:gd name="connsiteX6" fmla="*/ 86844 w 412551"/>
              <a:gd name="connsiteY6" fmla="*/ 517959 h 704110"/>
              <a:gd name="connsiteX7" fmla="*/ 304331 w 412551"/>
              <a:gd name="connsiteY7" fmla="*/ 205221 h 704110"/>
              <a:gd name="connsiteX8" fmla="*/ 412281 w 412551"/>
              <a:gd name="connsiteY8" fmla="*/ 434 h 70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51" h="704110">
                <a:moveTo>
                  <a:pt x="412281" y="434"/>
                </a:moveTo>
                <a:cubicBezTo>
                  <a:pt x="407519" y="9165"/>
                  <a:pt x="316237" y="187230"/>
                  <a:pt x="275756" y="257609"/>
                </a:cubicBezTo>
                <a:cubicBezTo>
                  <a:pt x="235275" y="327988"/>
                  <a:pt x="197969" y="380640"/>
                  <a:pt x="169394" y="422709"/>
                </a:cubicBezTo>
                <a:cubicBezTo>
                  <a:pt x="140819" y="464778"/>
                  <a:pt x="130764" y="471921"/>
                  <a:pt x="104306" y="510021"/>
                </a:cubicBezTo>
                <a:cubicBezTo>
                  <a:pt x="77848" y="548121"/>
                  <a:pt x="26254" y="620088"/>
                  <a:pt x="10644" y="651309"/>
                </a:cubicBezTo>
                <a:cubicBezTo>
                  <a:pt x="-4966" y="682530"/>
                  <a:pt x="-2056" y="719571"/>
                  <a:pt x="10644" y="697346"/>
                </a:cubicBezTo>
                <a:cubicBezTo>
                  <a:pt x="23344" y="675121"/>
                  <a:pt x="37896" y="599980"/>
                  <a:pt x="86844" y="517959"/>
                </a:cubicBezTo>
                <a:cubicBezTo>
                  <a:pt x="135792" y="435938"/>
                  <a:pt x="250621" y="293856"/>
                  <a:pt x="304331" y="205221"/>
                </a:cubicBezTo>
                <a:cubicBezTo>
                  <a:pt x="358041" y="116586"/>
                  <a:pt x="417043" y="-8297"/>
                  <a:pt x="41228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: 図形 2421">
            <a:extLst>
              <a:ext uri="{FF2B5EF4-FFF2-40B4-BE49-F238E27FC236}">
                <a16:creationId xmlns:a16="http://schemas.microsoft.com/office/drawing/2014/main" id="{CE5BCE9E-E435-4DF3-9BD7-AACFA5DC4009}"/>
              </a:ext>
            </a:extLst>
          </p:cNvPr>
          <p:cNvSpPr/>
          <p:nvPr/>
        </p:nvSpPr>
        <p:spPr>
          <a:xfrm>
            <a:off x="2791290" y="11077870"/>
            <a:ext cx="161526" cy="507761"/>
          </a:xfrm>
          <a:custGeom>
            <a:avLst/>
            <a:gdLst>
              <a:gd name="connsiteX0" fmla="*/ 161460 w 161526"/>
              <a:gd name="connsiteY0" fmla="*/ 1293 h 507761"/>
              <a:gd name="connsiteX1" fmla="*/ 61448 w 161526"/>
              <a:gd name="connsiteY1" fmla="*/ 282280 h 507761"/>
              <a:gd name="connsiteX2" fmla="*/ 10648 w 161526"/>
              <a:gd name="connsiteY2" fmla="*/ 453730 h 507761"/>
              <a:gd name="connsiteX3" fmla="*/ 2710 w 161526"/>
              <a:gd name="connsiteY3" fmla="*/ 506118 h 507761"/>
              <a:gd name="connsiteX4" fmla="*/ 45573 w 161526"/>
              <a:gd name="connsiteY4" fmla="*/ 404518 h 507761"/>
              <a:gd name="connsiteX5" fmla="*/ 161460 w 161526"/>
              <a:gd name="connsiteY5" fmla="*/ 1293 h 50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26" h="507761">
                <a:moveTo>
                  <a:pt x="161460" y="1293"/>
                </a:moveTo>
                <a:cubicBezTo>
                  <a:pt x="164106" y="-19080"/>
                  <a:pt x="86583" y="206874"/>
                  <a:pt x="61448" y="282280"/>
                </a:cubicBezTo>
                <a:cubicBezTo>
                  <a:pt x="36313" y="357686"/>
                  <a:pt x="20438" y="416424"/>
                  <a:pt x="10648" y="453730"/>
                </a:cubicBezTo>
                <a:cubicBezTo>
                  <a:pt x="858" y="491036"/>
                  <a:pt x="-3111" y="514320"/>
                  <a:pt x="2710" y="506118"/>
                </a:cubicBezTo>
                <a:cubicBezTo>
                  <a:pt x="8531" y="497916"/>
                  <a:pt x="17527" y="485480"/>
                  <a:pt x="45573" y="404518"/>
                </a:cubicBezTo>
                <a:cubicBezTo>
                  <a:pt x="73619" y="323556"/>
                  <a:pt x="158814" y="21666"/>
                  <a:pt x="161460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: 図形 2422">
            <a:extLst>
              <a:ext uri="{FF2B5EF4-FFF2-40B4-BE49-F238E27FC236}">
                <a16:creationId xmlns:a16="http://schemas.microsoft.com/office/drawing/2014/main" id="{CE3C23B5-62FF-481D-A353-EEA810844D1F}"/>
              </a:ext>
            </a:extLst>
          </p:cNvPr>
          <p:cNvSpPr/>
          <p:nvPr/>
        </p:nvSpPr>
        <p:spPr>
          <a:xfrm>
            <a:off x="2400560" y="11374646"/>
            <a:ext cx="116458" cy="204895"/>
          </a:xfrm>
          <a:custGeom>
            <a:avLst/>
            <a:gdLst>
              <a:gd name="connsiteX0" fmla="*/ 115628 w 116458"/>
              <a:gd name="connsiteY0" fmla="*/ 7729 h 204895"/>
              <a:gd name="connsiteX1" fmla="*/ 31490 w 116458"/>
              <a:gd name="connsiteY1" fmla="*/ 158542 h 204895"/>
              <a:gd name="connsiteX2" fmla="*/ 1328 w 116458"/>
              <a:gd name="connsiteY2" fmla="*/ 198229 h 204895"/>
              <a:gd name="connsiteX3" fmla="*/ 69590 w 116458"/>
              <a:gd name="connsiteY3" fmla="*/ 39479 h 204895"/>
              <a:gd name="connsiteX4" fmla="*/ 115628 w 116458"/>
              <a:gd name="connsiteY4" fmla="*/ 7729 h 2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8" h="204895">
                <a:moveTo>
                  <a:pt x="115628" y="7729"/>
                </a:moveTo>
                <a:cubicBezTo>
                  <a:pt x="109278" y="27573"/>
                  <a:pt x="50540" y="126792"/>
                  <a:pt x="31490" y="158542"/>
                </a:cubicBezTo>
                <a:cubicBezTo>
                  <a:pt x="12440" y="190292"/>
                  <a:pt x="-5022" y="218073"/>
                  <a:pt x="1328" y="198229"/>
                </a:cubicBezTo>
                <a:cubicBezTo>
                  <a:pt x="7678" y="178385"/>
                  <a:pt x="48688" y="69906"/>
                  <a:pt x="69590" y="39479"/>
                </a:cubicBezTo>
                <a:cubicBezTo>
                  <a:pt x="90492" y="9052"/>
                  <a:pt x="121978" y="-12115"/>
                  <a:pt x="115628" y="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: 図形 2423">
            <a:extLst>
              <a:ext uri="{FF2B5EF4-FFF2-40B4-BE49-F238E27FC236}">
                <a16:creationId xmlns:a16="http://schemas.microsoft.com/office/drawing/2014/main" id="{2389419F-EAD3-457A-8949-01C9EC07DCA0}"/>
              </a:ext>
            </a:extLst>
          </p:cNvPr>
          <p:cNvSpPr/>
          <p:nvPr/>
        </p:nvSpPr>
        <p:spPr>
          <a:xfrm>
            <a:off x="2530475" y="11387138"/>
            <a:ext cx="288040" cy="188787"/>
          </a:xfrm>
          <a:custGeom>
            <a:avLst/>
            <a:gdLst>
              <a:gd name="connsiteX0" fmla="*/ 0 w 288040"/>
              <a:gd name="connsiteY0" fmla="*/ 0 h 188787"/>
              <a:gd name="connsiteX1" fmla="*/ 142875 w 288040"/>
              <a:gd name="connsiteY1" fmla="*/ 92075 h 188787"/>
              <a:gd name="connsiteX2" fmla="*/ 268288 w 288040"/>
              <a:gd name="connsiteY2" fmla="*/ 174625 h 188787"/>
              <a:gd name="connsiteX3" fmla="*/ 277813 w 288040"/>
              <a:gd name="connsiteY3" fmla="*/ 184150 h 188787"/>
              <a:gd name="connsiteX4" fmla="*/ 169863 w 288040"/>
              <a:gd name="connsiteY4" fmla="*/ 125412 h 188787"/>
              <a:gd name="connsiteX5" fmla="*/ 0 w 288040"/>
              <a:gd name="connsiteY5" fmla="*/ 0 h 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0" h="188787">
                <a:moveTo>
                  <a:pt x="0" y="0"/>
                </a:moveTo>
                <a:lnTo>
                  <a:pt x="142875" y="92075"/>
                </a:lnTo>
                <a:lnTo>
                  <a:pt x="268288" y="174625"/>
                </a:lnTo>
                <a:cubicBezTo>
                  <a:pt x="290778" y="189971"/>
                  <a:pt x="294217" y="192352"/>
                  <a:pt x="277813" y="184150"/>
                </a:cubicBezTo>
                <a:cubicBezTo>
                  <a:pt x="261409" y="175948"/>
                  <a:pt x="217753" y="154252"/>
                  <a:pt x="169863" y="125412"/>
                </a:cubicBezTo>
                <a:cubicBezTo>
                  <a:pt x="121973" y="96572"/>
                  <a:pt x="56224" y="5384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: 図形 2424">
            <a:extLst>
              <a:ext uri="{FF2B5EF4-FFF2-40B4-BE49-F238E27FC236}">
                <a16:creationId xmlns:a16="http://schemas.microsoft.com/office/drawing/2014/main" id="{866334D2-3272-4B9D-973E-F777E86484E7}"/>
              </a:ext>
            </a:extLst>
          </p:cNvPr>
          <p:cNvSpPr/>
          <p:nvPr/>
        </p:nvSpPr>
        <p:spPr>
          <a:xfrm>
            <a:off x="2551065" y="10966940"/>
            <a:ext cx="300408" cy="468072"/>
          </a:xfrm>
          <a:custGeom>
            <a:avLst/>
            <a:gdLst>
              <a:gd name="connsiteX0" fmla="*/ 296910 w 300408"/>
              <a:gd name="connsiteY0" fmla="*/ 10623 h 468072"/>
              <a:gd name="connsiteX1" fmla="*/ 173085 w 300408"/>
              <a:gd name="connsiteY1" fmla="*/ 113810 h 468072"/>
              <a:gd name="connsiteX2" fmla="*/ 34973 w 300408"/>
              <a:gd name="connsiteY2" fmla="*/ 339235 h 468072"/>
              <a:gd name="connsiteX3" fmla="*/ 1635 w 300408"/>
              <a:gd name="connsiteY3" fmla="*/ 390035 h 468072"/>
              <a:gd name="connsiteX4" fmla="*/ 71485 w 300408"/>
              <a:gd name="connsiteY4" fmla="*/ 436073 h 468072"/>
              <a:gd name="connsiteX5" fmla="*/ 84185 w 300408"/>
              <a:gd name="connsiteY5" fmla="*/ 467823 h 468072"/>
              <a:gd name="connsiteX6" fmla="*/ 4810 w 300408"/>
              <a:gd name="connsiteY6" fmla="*/ 450360 h 468072"/>
              <a:gd name="connsiteX7" fmla="*/ 66723 w 300408"/>
              <a:gd name="connsiteY7" fmla="*/ 440835 h 468072"/>
              <a:gd name="connsiteX8" fmla="*/ 30210 w 300408"/>
              <a:gd name="connsiteY8" fmla="*/ 363048 h 468072"/>
              <a:gd name="connsiteX9" fmla="*/ 296910 w 300408"/>
              <a:gd name="connsiteY9" fmla="*/ 10623 h 46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08" h="468072">
                <a:moveTo>
                  <a:pt x="296910" y="10623"/>
                </a:moveTo>
                <a:cubicBezTo>
                  <a:pt x="320722" y="-30917"/>
                  <a:pt x="216741" y="59041"/>
                  <a:pt x="173085" y="113810"/>
                </a:cubicBezTo>
                <a:cubicBezTo>
                  <a:pt x="129429" y="168579"/>
                  <a:pt x="63548" y="293197"/>
                  <a:pt x="34973" y="339235"/>
                </a:cubicBezTo>
                <a:cubicBezTo>
                  <a:pt x="6398" y="385273"/>
                  <a:pt x="-4450" y="373895"/>
                  <a:pt x="1635" y="390035"/>
                </a:cubicBezTo>
                <a:cubicBezTo>
                  <a:pt x="7720" y="406175"/>
                  <a:pt x="57727" y="423108"/>
                  <a:pt x="71485" y="436073"/>
                </a:cubicBezTo>
                <a:cubicBezTo>
                  <a:pt x="85243" y="449038"/>
                  <a:pt x="95297" y="465442"/>
                  <a:pt x="84185" y="467823"/>
                </a:cubicBezTo>
                <a:cubicBezTo>
                  <a:pt x="73072" y="470204"/>
                  <a:pt x="7720" y="454858"/>
                  <a:pt x="4810" y="450360"/>
                </a:cubicBezTo>
                <a:cubicBezTo>
                  <a:pt x="1900" y="445862"/>
                  <a:pt x="62490" y="455387"/>
                  <a:pt x="66723" y="440835"/>
                </a:cubicBezTo>
                <a:cubicBezTo>
                  <a:pt x="70956" y="426283"/>
                  <a:pt x="-7890" y="434750"/>
                  <a:pt x="30210" y="363048"/>
                </a:cubicBezTo>
                <a:cubicBezTo>
                  <a:pt x="68310" y="291346"/>
                  <a:pt x="273098" y="52163"/>
                  <a:pt x="296910" y="10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: 図形 2425">
            <a:extLst>
              <a:ext uri="{FF2B5EF4-FFF2-40B4-BE49-F238E27FC236}">
                <a16:creationId xmlns:a16="http://schemas.microsoft.com/office/drawing/2014/main" id="{5F035207-6673-4824-8ED3-84081033DBC6}"/>
              </a:ext>
            </a:extLst>
          </p:cNvPr>
          <p:cNvSpPr/>
          <p:nvPr/>
        </p:nvSpPr>
        <p:spPr>
          <a:xfrm>
            <a:off x="2789237" y="10869083"/>
            <a:ext cx="114302" cy="77027"/>
          </a:xfrm>
          <a:custGeom>
            <a:avLst/>
            <a:gdLst>
              <a:gd name="connsiteX0" fmla="*/ 1 w 114302"/>
              <a:gd name="connsiteY0" fmla="*/ 530 h 77027"/>
              <a:gd name="connsiteX1" fmla="*/ 68263 w 114302"/>
              <a:gd name="connsiteY1" fmla="*/ 76730 h 77027"/>
              <a:gd name="connsiteX2" fmla="*/ 114301 w 114302"/>
              <a:gd name="connsiteY2" fmla="*/ 27517 h 77027"/>
              <a:gd name="connsiteX3" fmla="*/ 66676 w 114302"/>
              <a:gd name="connsiteY3" fmla="*/ 41805 h 77027"/>
              <a:gd name="connsiteX4" fmla="*/ 1 w 114302"/>
              <a:gd name="connsiteY4" fmla="*/ 530 h 7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2" h="77027">
                <a:moveTo>
                  <a:pt x="1" y="530"/>
                </a:moveTo>
                <a:cubicBezTo>
                  <a:pt x="265" y="6351"/>
                  <a:pt x="49213" y="72232"/>
                  <a:pt x="68263" y="76730"/>
                </a:cubicBezTo>
                <a:cubicBezTo>
                  <a:pt x="87313" y="81228"/>
                  <a:pt x="114565" y="33338"/>
                  <a:pt x="114301" y="27517"/>
                </a:cubicBezTo>
                <a:cubicBezTo>
                  <a:pt x="114037" y="21696"/>
                  <a:pt x="84932" y="44980"/>
                  <a:pt x="66676" y="41805"/>
                </a:cubicBezTo>
                <a:cubicBezTo>
                  <a:pt x="48420" y="38630"/>
                  <a:pt x="-263" y="-5291"/>
                  <a:pt x="1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: 図形 2426">
            <a:extLst>
              <a:ext uri="{FF2B5EF4-FFF2-40B4-BE49-F238E27FC236}">
                <a16:creationId xmlns:a16="http://schemas.microsoft.com/office/drawing/2014/main" id="{0AFCB26C-D673-4226-9DD4-80C843ACE5B8}"/>
              </a:ext>
            </a:extLst>
          </p:cNvPr>
          <p:cNvSpPr/>
          <p:nvPr/>
        </p:nvSpPr>
        <p:spPr>
          <a:xfrm>
            <a:off x="2546115" y="10898858"/>
            <a:ext cx="283787" cy="442368"/>
          </a:xfrm>
          <a:custGeom>
            <a:avLst/>
            <a:gdLst>
              <a:gd name="connsiteX0" fmla="*/ 281223 w 283787"/>
              <a:gd name="connsiteY0" fmla="*/ 4092 h 442368"/>
              <a:gd name="connsiteX1" fmla="*/ 184385 w 283787"/>
              <a:gd name="connsiteY1" fmla="*/ 142205 h 442368"/>
              <a:gd name="connsiteX2" fmla="*/ 95485 w 283787"/>
              <a:gd name="connsiteY2" fmla="*/ 286667 h 442368"/>
              <a:gd name="connsiteX3" fmla="*/ 235 w 283787"/>
              <a:gd name="connsiteY3" fmla="*/ 442242 h 442368"/>
              <a:gd name="connsiteX4" fmla="*/ 74848 w 283787"/>
              <a:gd name="connsiteY4" fmla="*/ 307305 h 442368"/>
              <a:gd name="connsiteX5" fmla="*/ 281223 w 283787"/>
              <a:gd name="connsiteY5" fmla="*/ 4092 h 4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787" h="442368">
                <a:moveTo>
                  <a:pt x="281223" y="4092"/>
                </a:moveTo>
                <a:cubicBezTo>
                  <a:pt x="299479" y="-23425"/>
                  <a:pt x="215341" y="95109"/>
                  <a:pt x="184385" y="142205"/>
                </a:cubicBezTo>
                <a:cubicBezTo>
                  <a:pt x="153429" y="189301"/>
                  <a:pt x="95485" y="286667"/>
                  <a:pt x="95485" y="286667"/>
                </a:cubicBezTo>
                <a:cubicBezTo>
                  <a:pt x="64793" y="336673"/>
                  <a:pt x="3674" y="438802"/>
                  <a:pt x="235" y="442242"/>
                </a:cubicBezTo>
                <a:cubicBezTo>
                  <a:pt x="-3204" y="445682"/>
                  <a:pt x="31456" y="378478"/>
                  <a:pt x="74848" y="307305"/>
                </a:cubicBezTo>
                <a:cubicBezTo>
                  <a:pt x="118240" y="236132"/>
                  <a:pt x="262967" y="31609"/>
                  <a:pt x="281223" y="4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: 図形 2427">
            <a:extLst>
              <a:ext uri="{FF2B5EF4-FFF2-40B4-BE49-F238E27FC236}">
                <a16:creationId xmlns:a16="http://schemas.microsoft.com/office/drawing/2014/main" id="{4F998A1C-3D02-4BA0-8DB8-BAEAF51D5504}"/>
              </a:ext>
            </a:extLst>
          </p:cNvPr>
          <p:cNvSpPr/>
          <p:nvPr/>
        </p:nvSpPr>
        <p:spPr>
          <a:xfrm>
            <a:off x="2452173" y="11042504"/>
            <a:ext cx="36584" cy="247733"/>
          </a:xfrm>
          <a:custGeom>
            <a:avLst/>
            <a:gdLst>
              <a:gd name="connsiteX0" fmla="*/ 21152 w 36584"/>
              <a:gd name="connsiteY0" fmla="*/ 146 h 247733"/>
              <a:gd name="connsiteX1" fmla="*/ 27502 w 36584"/>
              <a:gd name="connsiteY1" fmla="*/ 203346 h 247733"/>
              <a:gd name="connsiteX2" fmla="*/ 35440 w 36584"/>
              <a:gd name="connsiteY2" fmla="*/ 246209 h 247733"/>
              <a:gd name="connsiteX3" fmla="*/ 515 w 36584"/>
              <a:gd name="connsiteY3" fmla="*/ 171596 h 247733"/>
              <a:gd name="connsiteX4" fmla="*/ 21152 w 36584"/>
              <a:gd name="connsiteY4" fmla="*/ 146 h 24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" h="247733">
                <a:moveTo>
                  <a:pt x="21152" y="146"/>
                </a:moveTo>
                <a:cubicBezTo>
                  <a:pt x="25650" y="5438"/>
                  <a:pt x="25121" y="162336"/>
                  <a:pt x="27502" y="203346"/>
                </a:cubicBezTo>
                <a:cubicBezTo>
                  <a:pt x="29883" y="244357"/>
                  <a:pt x="39938" y="251501"/>
                  <a:pt x="35440" y="246209"/>
                </a:cubicBezTo>
                <a:cubicBezTo>
                  <a:pt x="30942" y="240917"/>
                  <a:pt x="4484" y="208373"/>
                  <a:pt x="515" y="171596"/>
                </a:cubicBezTo>
                <a:cubicBezTo>
                  <a:pt x="-3454" y="134819"/>
                  <a:pt x="16654" y="-5146"/>
                  <a:pt x="21152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: 図形 2428">
            <a:extLst>
              <a:ext uri="{FF2B5EF4-FFF2-40B4-BE49-F238E27FC236}">
                <a16:creationId xmlns:a16="http://schemas.microsoft.com/office/drawing/2014/main" id="{C240B1B2-365E-4992-BCF4-89DE47D4B551}"/>
              </a:ext>
            </a:extLst>
          </p:cNvPr>
          <p:cNvSpPr/>
          <p:nvPr/>
        </p:nvSpPr>
        <p:spPr>
          <a:xfrm>
            <a:off x="2500310" y="10845586"/>
            <a:ext cx="229064" cy="352417"/>
          </a:xfrm>
          <a:custGeom>
            <a:avLst/>
            <a:gdLst>
              <a:gd name="connsiteX0" fmla="*/ 228603 w 229064"/>
              <a:gd name="connsiteY0" fmla="*/ 214 h 352417"/>
              <a:gd name="connsiteX1" fmla="*/ 101603 w 229064"/>
              <a:gd name="connsiteY1" fmla="*/ 214527 h 352417"/>
              <a:gd name="connsiteX2" fmla="*/ 38103 w 229064"/>
              <a:gd name="connsiteY2" fmla="*/ 287552 h 352417"/>
              <a:gd name="connsiteX3" fmla="*/ 53978 w 229064"/>
              <a:gd name="connsiteY3" fmla="*/ 333589 h 352417"/>
              <a:gd name="connsiteX4" fmla="*/ 3 w 229064"/>
              <a:gd name="connsiteY4" fmla="*/ 347877 h 352417"/>
              <a:gd name="connsiteX5" fmla="*/ 52390 w 229064"/>
              <a:gd name="connsiteY5" fmla="*/ 257389 h 352417"/>
              <a:gd name="connsiteX6" fmla="*/ 228603 w 229064"/>
              <a:gd name="connsiteY6" fmla="*/ 214 h 35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64" h="352417">
                <a:moveTo>
                  <a:pt x="228603" y="214"/>
                </a:moveTo>
                <a:cubicBezTo>
                  <a:pt x="236805" y="-6930"/>
                  <a:pt x="133353" y="166637"/>
                  <a:pt x="101603" y="214527"/>
                </a:cubicBezTo>
                <a:cubicBezTo>
                  <a:pt x="69853" y="262417"/>
                  <a:pt x="46040" y="267708"/>
                  <a:pt x="38103" y="287552"/>
                </a:cubicBezTo>
                <a:cubicBezTo>
                  <a:pt x="30166" y="307396"/>
                  <a:pt x="60328" y="323535"/>
                  <a:pt x="53978" y="333589"/>
                </a:cubicBezTo>
                <a:cubicBezTo>
                  <a:pt x="47628" y="343643"/>
                  <a:pt x="268" y="360577"/>
                  <a:pt x="3" y="347877"/>
                </a:cubicBezTo>
                <a:cubicBezTo>
                  <a:pt x="-262" y="335177"/>
                  <a:pt x="14555" y="317449"/>
                  <a:pt x="52390" y="257389"/>
                </a:cubicBezTo>
                <a:cubicBezTo>
                  <a:pt x="90225" y="197329"/>
                  <a:pt x="220401" y="7358"/>
                  <a:pt x="22860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: 図形 2429">
            <a:extLst>
              <a:ext uri="{FF2B5EF4-FFF2-40B4-BE49-F238E27FC236}">
                <a16:creationId xmlns:a16="http://schemas.microsoft.com/office/drawing/2014/main" id="{7D88FEF2-4F7A-4D6C-B077-7A3ED65EF322}"/>
              </a:ext>
            </a:extLst>
          </p:cNvPr>
          <p:cNvSpPr/>
          <p:nvPr/>
        </p:nvSpPr>
        <p:spPr>
          <a:xfrm>
            <a:off x="6755012" y="8672373"/>
            <a:ext cx="268139" cy="973197"/>
          </a:xfrm>
          <a:custGeom>
            <a:avLst/>
            <a:gdLst>
              <a:gd name="connsiteX0" fmla="*/ 268088 w 268139"/>
              <a:gd name="connsiteY0" fmla="*/ 140 h 973197"/>
              <a:gd name="connsiteX1" fmla="*/ 129976 w 268139"/>
              <a:gd name="connsiteY1" fmla="*/ 514490 h 973197"/>
              <a:gd name="connsiteX2" fmla="*/ 42663 w 268139"/>
              <a:gd name="connsiteY2" fmla="*/ 871677 h 973197"/>
              <a:gd name="connsiteX3" fmla="*/ 4563 w 268139"/>
              <a:gd name="connsiteY3" fmla="*/ 954227 h 973197"/>
              <a:gd name="connsiteX4" fmla="*/ 144263 w 268139"/>
              <a:gd name="connsiteY4" fmla="*/ 565290 h 973197"/>
              <a:gd name="connsiteX5" fmla="*/ 268088 w 268139"/>
              <a:gd name="connsiteY5" fmla="*/ 140 h 97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39" h="973197">
                <a:moveTo>
                  <a:pt x="268088" y="140"/>
                </a:moveTo>
                <a:cubicBezTo>
                  <a:pt x="265707" y="-8326"/>
                  <a:pt x="167547" y="369234"/>
                  <a:pt x="129976" y="514490"/>
                </a:cubicBezTo>
                <a:cubicBezTo>
                  <a:pt x="92405" y="659746"/>
                  <a:pt x="63565" y="798388"/>
                  <a:pt x="42663" y="871677"/>
                </a:cubicBezTo>
                <a:cubicBezTo>
                  <a:pt x="21761" y="944966"/>
                  <a:pt x="-12370" y="1005292"/>
                  <a:pt x="4563" y="954227"/>
                </a:cubicBezTo>
                <a:cubicBezTo>
                  <a:pt x="21496" y="903163"/>
                  <a:pt x="99019" y="721394"/>
                  <a:pt x="144263" y="565290"/>
                </a:cubicBezTo>
                <a:cubicBezTo>
                  <a:pt x="189507" y="409186"/>
                  <a:pt x="270469" y="8606"/>
                  <a:pt x="268088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: 図形 2430">
            <a:extLst>
              <a:ext uri="{FF2B5EF4-FFF2-40B4-BE49-F238E27FC236}">
                <a16:creationId xmlns:a16="http://schemas.microsoft.com/office/drawing/2014/main" id="{1B7FC15E-5B14-4B03-A4F2-BF960E64955B}"/>
              </a:ext>
            </a:extLst>
          </p:cNvPr>
          <p:cNvSpPr/>
          <p:nvPr/>
        </p:nvSpPr>
        <p:spPr>
          <a:xfrm>
            <a:off x="6595846" y="9636225"/>
            <a:ext cx="174756" cy="925932"/>
          </a:xfrm>
          <a:custGeom>
            <a:avLst/>
            <a:gdLst>
              <a:gd name="connsiteX0" fmla="*/ 170079 w 174756"/>
              <a:gd name="connsiteY0" fmla="*/ 20538 h 925932"/>
              <a:gd name="connsiteX1" fmla="*/ 22442 w 174756"/>
              <a:gd name="connsiteY1" fmla="*/ 623788 h 925932"/>
              <a:gd name="connsiteX2" fmla="*/ 3392 w 174756"/>
              <a:gd name="connsiteY2" fmla="*/ 925413 h 925932"/>
              <a:gd name="connsiteX3" fmla="*/ 51017 w 174756"/>
              <a:gd name="connsiteY3" fmla="*/ 682525 h 925932"/>
              <a:gd name="connsiteX4" fmla="*/ 130392 w 174756"/>
              <a:gd name="connsiteY4" fmla="*/ 190400 h 925932"/>
              <a:gd name="connsiteX5" fmla="*/ 170079 w 174756"/>
              <a:gd name="connsiteY5" fmla="*/ 20538 h 9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56" h="925932">
                <a:moveTo>
                  <a:pt x="170079" y="20538"/>
                </a:moveTo>
                <a:cubicBezTo>
                  <a:pt x="152087" y="92769"/>
                  <a:pt x="50223" y="472976"/>
                  <a:pt x="22442" y="623788"/>
                </a:cubicBezTo>
                <a:cubicBezTo>
                  <a:pt x="-5339" y="774601"/>
                  <a:pt x="-1370" y="915624"/>
                  <a:pt x="3392" y="925413"/>
                </a:cubicBezTo>
                <a:cubicBezTo>
                  <a:pt x="8154" y="935202"/>
                  <a:pt x="29850" y="805027"/>
                  <a:pt x="51017" y="682525"/>
                </a:cubicBezTo>
                <a:cubicBezTo>
                  <a:pt x="72184" y="560023"/>
                  <a:pt x="111077" y="299408"/>
                  <a:pt x="130392" y="190400"/>
                </a:cubicBezTo>
                <a:cubicBezTo>
                  <a:pt x="149706" y="81392"/>
                  <a:pt x="188071" y="-51693"/>
                  <a:pt x="170079" y="20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: 図形 2431">
            <a:extLst>
              <a:ext uri="{FF2B5EF4-FFF2-40B4-BE49-F238E27FC236}">
                <a16:creationId xmlns:a16="http://schemas.microsoft.com/office/drawing/2014/main" id="{01DDAA19-0BFE-4D19-8D20-4AA4E438C5FE}"/>
              </a:ext>
            </a:extLst>
          </p:cNvPr>
          <p:cNvSpPr/>
          <p:nvPr/>
        </p:nvSpPr>
        <p:spPr>
          <a:xfrm>
            <a:off x="6602390" y="10523124"/>
            <a:ext cx="76534" cy="793683"/>
          </a:xfrm>
          <a:custGeom>
            <a:avLst/>
            <a:gdLst>
              <a:gd name="connsiteX0" fmla="*/ 23 w 76534"/>
              <a:gd name="connsiteY0" fmla="*/ 14701 h 793683"/>
              <a:gd name="connsiteX1" fmla="*/ 31773 w 76534"/>
              <a:gd name="connsiteY1" fmla="*/ 516351 h 793683"/>
              <a:gd name="connsiteX2" fmla="*/ 76223 w 76534"/>
              <a:gd name="connsiteY2" fmla="*/ 790989 h 793683"/>
              <a:gd name="connsiteX3" fmla="*/ 50823 w 76534"/>
              <a:gd name="connsiteY3" fmla="*/ 627476 h 793683"/>
              <a:gd name="connsiteX4" fmla="*/ 36535 w 76534"/>
              <a:gd name="connsiteY4" fmla="*/ 175039 h 793683"/>
              <a:gd name="connsiteX5" fmla="*/ 23 w 76534"/>
              <a:gd name="connsiteY5" fmla="*/ 14701 h 7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34" h="793683">
                <a:moveTo>
                  <a:pt x="23" y="14701"/>
                </a:moveTo>
                <a:cubicBezTo>
                  <a:pt x="-771" y="71586"/>
                  <a:pt x="19073" y="386970"/>
                  <a:pt x="31773" y="516351"/>
                </a:cubicBezTo>
                <a:cubicBezTo>
                  <a:pt x="44473" y="645732"/>
                  <a:pt x="73048" y="772468"/>
                  <a:pt x="76223" y="790989"/>
                </a:cubicBezTo>
                <a:cubicBezTo>
                  <a:pt x="79398" y="809510"/>
                  <a:pt x="57438" y="730134"/>
                  <a:pt x="50823" y="627476"/>
                </a:cubicBezTo>
                <a:cubicBezTo>
                  <a:pt x="44208" y="524818"/>
                  <a:pt x="45795" y="272406"/>
                  <a:pt x="36535" y="175039"/>
                </a:cubicBezTo>
                <a:cubicBezTo>
                  <a:pt x="27275" y="77672"/>
                  <a:pt x="817" y="-42184"/>
                  <a:pt x="23" y="14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: 図形 2432">
            <a:extLst>
              <a:ext uri="{FF2B5EF4-FFF2-40B4-BE49-F238E27FC236}">
                <a16:creationId xmlns:a16="http://schemas.microsoft.com/office/drawing/2014/main" id="{F2762EAD-1EA2-4573-9511-B298BCB71E13}"/>
              </a:ext>
            </a:extLst>
          </p:cNvPr>
          <p:cNvSpPr/>
          <p:nvPr/>
        </p:nvSpPr>
        <p:spPr>
          <a:xfrm>
            <a:off x="6678215" y="11301053"/>
            <a:ext cx="145811" cy="299160"/>
          </a:xfrm>
          <a:custGeom>
            <a:avLst/>
            <a:gdLst>
              <a:gd name="connsiteX0" fmla="*/ 398 w 145811"/>
              <a:gd name="connsiteY0" fmla="*/ 360 h 299160"/>
              <a:gd name="connsiteX1" fmla="*/ 106760 w 145811"/>
              <a:gd name="connsiteY1" fmla="*/ 167047 h 299160"/>
              <a:gd name="connsiteX2" fmla="*/ 144860 w 145811"/>
              <a:gd name="connsiteY2" fmla="*/ 298810 h 299160"/>
              <a:gd name="connsiteX3" fmla="*/ 73423 w 145811"/>
              <a:gd name="connsiteY3" fmla="*/ 127360 h 299160"/>
              <a:gd name="connsiteX4" fmla="*/ 398 w 145811"/>
              <a:gd name="connsiteY4" fmla="*/ 360 h 2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11" h="299160">
                <a:moveTo>
                  <a:pt x="398" y="360"/>
                </a:moveTo>
                <a:cubicBezTo>
                  <a:pt x="5954" y="6974"/>
                  <a:pt x="82683" y="117306"/>
                  <a:pt x="106760" y="167047"/>
                </a:cubicBezTo>
                <a:cubicBezTo>
                  <a:pt x="130837" y="216788"/>
                  <a:pt x="150416" y="305424"/>
                  <a:pt x="144860" y="298810"/>
                </a:cubicBezTo>
                <a:cubicBezTo>
                  <a:pt x="139304" y="292196"/>
                  <a:pt x="98029" y="174985"/>
                  <a:pt x="73423" y="127360"/>
                </a:cubicBezTo>
                <a:cubicBezTo>
                  <a:pt x="48817" y="79735"/>
                  <a:pt x="-5158" y="-6254"/>
                  <a:pt x="39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: 図形 2433">
            <a:extLst>
              <a:ext uri="{FF2B5EF4-FFF2-40B4-BE49-F238E27FC236}">
                <a16:creationId xmlns:a16="http://schemas.microsoft.com/office/drawing/2014/main" id="{B96806D0-CD5A-487D-B614-3FA7BF78E673}"/>
              </a:ext>
            </a:extLst>
          </p:cNvPr>
          <p:cNvSpPr/>
          <p:nvPr/>
        </p:nvSpPr>
        <p:spPr>
          <a:xfrm>
            <a:off x="6583358" y="8964274"/>
            <a:ext cx="352484" cy="397248"/>
          </a:xfrm>
          <a:custGeom>
            <a:avLst/>
            <a:gdLst>
              <a:gd name="connsiteX0" fmla="*/ 352430 w 352484"/>
              <a:gd name="connsiteY0" fmla="*/ 339 h 397248"/>
              <a:gd name="connsiteX1" fmla="*/ 227017 w 352484"/>
              <a:gd name="connsiteY1" fmla="*/ 276564 h 397248"/>
              <a:gd name="connsiteX2" fmla="*/ 134942 w 352484"/>
              <a:gd name="connsiteY2" fmla="*/ 351176 h 397248"/>
              <a:gd name="connsiteX3" fmla="*/ 5 w 352484"/>
              <a:gd name="connsiteY3" fmla="*/ 397214 h 397248"/>
              <a:gd name="connsiteX4" fmla="*/ 130180 w 352484"/>
              <a:gd name="connsiteY4" fmla="*/ 355939 h 397248"/>
              <a:gd name="connsiteX5" fmla="*/ 241305 w 352484"/>
              <a:gd name="connsiteY5" fmla="*/ 222589 h 397248"/>
              <a:gd name="connsiteX6" fmla="*/ 352430 w 352484"/>
              <a:gd name="connsiteY6" fmla="*/ 339 h 39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484" h="397248">
                <a:moveTo>
                  <a:pt x="352430" y="339"/>
                </a:moveTo>
                <a:cubicBezTo>
                  <a:pt x="350049" y="9335"/>
                  <a:pt x="263265" y="218091"/>
                  <a:pt x="227017" y="276564"/>
                </a:cubicBezTo>
                <a:cubicBezTo>
                  <a:pt x="190769" y="335037"/>
                  <a:pt x="172777" y="331068"/>
                  <a:pt x="134942" y="351176"/>
                </a:cubicBezTo>
                <a:cubicBezTo>
                  <a:pt x="97107" y="371284"/>
                  <a:pt x="799" y="396420"/>
                  <a:pt x="5" y="397214"/>
                </a:cubicBezTo>
                <a:cubicBezTo>
                  <a:pt x="-789" y="398008"/>
                  <a:pt x="89963" y="385043"/>
                  <a:pt x="130180" y="355939"/>
                </a:cubicBezTo>
                <a:cubicBezTo>
                  <a:pt x="170397" y="326835"/>
                  <a:pt x="204528" y="281326"/>
                  <a:pt x="241305" y="222589"/>
                </a:cubicBezTo>
                <a:cubicBezTo>
                  <a:pt x="278082" y="163852"/>
                  <a:pt x="354811" y="-8657"/>
                  <a:pt x="352430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: 図形 2434">
            <a:extLst>
              <a:ext uri="{FF2B5EF4-FFF2-40B4-BE49-F238E27FC236}">
                <a16:creationId xmlns:a16="http://schemas.microsoft.com/office/drawing/2014/main" id="{E934EB29-40E0-44BB-B0F5-65410A40E2B2}"/>
              </a:ext>
            </a:extLst>
          </p:cNvPr>
          <p:cNvSpPr/>
          <p:nvPr/>
        </p:nvSpPr>
        <p:spPr>
          <a:xfrm>
            <a:off x="6576934" y="9039933"/>
            <a:ext cx="281159" cy="305727"/>
          </a:xfrm>
          <a:custGeom>
            <a:avLst/>
            <a:gdLst>
              <a:gd name="connsiteX0" fmla="*/ 279479 w 281159"/>
              <a:gd name="connsiteY0" fmla="*/ 880 h 305727"/>
              <a:gd name="connsiteX1" fmla="*/ 166766 w 281159"/>
              <a:gd name="connsiteY1" fmla="*/ 183442 h 305727"/>
              <a:gd name="connsiteX2" fmla="*/ 117554 w 281159"/>
              <a:gd name="connsiteY2" fmla="*/ 248530 h 305727"/>
              <a:gd name="connsiteX3" fmla="*/ 79 w 281159"/>
              <a:gd name="connsiteY3" fmla="*/ 305680 h 305727"/>
              <a:gd name="connsiteX4" fmla="*/ 136604 w 281159"/>
              <a:gd name="connsiteY4" fmla="*/ 239005 h 305727"/>
              <a:gd name="connsiteX5" fmla="*/ 227091 w 281159"/>
              <a:gd name="connsiteY5" fmla="*/ 118355 h 305727"/>
              <a:gd name="connsiteX6" fmla="*/ 279479 w 281159"/>
              <a:gd name="connsiteY6" fmla="*/ 880 h 30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59" h="305727">
                <a:moveTo>
                  <a:pt x="279479" y="880"/>
                </a:moveTo>
                <a:cubicBezTo>
                  <a:pt x="269425" y="11728"/>
                  <a:pt x="193753" y="142167"/>
                  <a:pt x="166766" y="183442"/>
                </a:cubicBezTo>
                <a:cubicBezTo>
                  <a:pt x="139779" y="224717"/>
                  <a:pt x="145335" y="228157"/>
                  <a:pt x="117554" y="248530"/>
                </a:cubicBezTo>
                <a:cubicBezTo>
                  <a:pt x="89773" y="268903"/>
                  <a:pt x="-3096" y="307267"/>
                  <a:pt x="79" y="305680"/>
                </a:cubicBezTo>
                <a:cubicBezTo>
                  <a:pt x="3254" y="304093"/>
                  <a:pt x="98769" y="270226"/>
                  <a:pt x="136604" y="239005"/>
                </a:cubicBezTo>
                <a:cubicBezTo>
                  <a:pt x="174439" y="207784"/>
                  <a:pt x="201956" y="154338"/>
                  <a:pt x="227091" y="118355"/>
                </a:cubicBezTo>
                <a:cubicBezTo>
                  <a:pt x="252226" y="82372"/>
                  <a:pt x="289533" y="-9968"/>
                  <a:pt x="27947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: 図形 2435">
            <a:extLst>
              <a:ext uri="{FF2B5EF4-FFF2-40B4-BE49-F238E27FC236}">
                <a16:creationId xmlns:a16="http://schemas.microsoft.com/office/drawing/2014/main" id="{032875BD-8931-4555-A730-0B05186DADD8}"/>
              </a:ext>
            </a:extLst>
          </p:cNvPr>
          <p:cNvSpPr/>
          <p:nvPr/>
        </p:nvSpPr>
        <p:spPr>
          <a:xfrm>
            <a:off x="6682476" y="8691889"/>
            <a:ext cx="323777" cy="495199"/>
          </a:xfrm>
          <a:custGeom>
            <a:avLst/>
            <a:gdLst>
              <a:gd name="connsiteX0" fmla="*/ 323162 w 323777"/>
              <a:gd name="connsiteY0" fmla="*/ 1261 h 495199"/>
              <a:gd name="connsiteX1" fmla="*/ 167587 w 323777"/>
              <a:gd name="connsiteY1" fmla="*/ 283836 h 495199"/>
              <a:gd name="connsiteX2" fmla="*/ 61224 w 323777"/>
              <a:gd name="connsiteY2" fmla="*/ 426711 h 495199"/>
              <a:gd name="connsiteX3" fmla="*/ 899 w 323777"/>
              <a:gd name="connsiteY3" fmla="*/ 494974 h 495199"/>
              <a:gd name="connsiteX4" fmla="*/ 105674 w 323777"/>
              <a:gd name="connsiteY4" fmla="*/ 406074 h 495199"/>
              <a:gd name="connsiteX5" fmla="*/ 323162 w 323777"/>
              <a:gd name="connsiteY5" fmla="*/ 1261 h 49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777" h="495199">
                <a:moveTo>
                  <a:pt x="323162" y="1261"/>
                </a:moveTo>
                <a:cubicBezTo>
                  <a:pt x="333481" y="-19112"/>
                  <a:pt x="211243" y="212928"/>
                  <a:pt x="167587" y="283836"/>
                </a:cubicBezTo>
                <a:cubicBezTo>
                  <a:pt x="123931" y="354744"/>
                  <a:pt x="89005" y="391521"/>
                  <a:pt x="61224" y="426711"/>
                </a:cubicBezTo>
                <a:cubicBezTo>
                  <a:pt x="33443" y="461901"/>
                  <a:pt x="-6509" y="498414"/>
                  <a:pt x="899" y="494974"/>
                </a:cubicBezTo>
                <a:cubicBezTo>
                  <a:pt x="8307" y="491535"/>
                  <a:pt x="46672" y="489418"/>
                  <a:pt x="105674" y="406074"/>
                </a:cubicBezTo>
                <a:cubicBezTo>
                  <a:pt x="164676" y="322730"/>
                  <a:pt x="312843" y="21634"/>
                  <a:pt x="32316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: 図形 2436">
            <a:extLst>
              <a:ext uri="{FF2B5EF4-FFF2-40B4-BE49-F238E27FC236}">
                <a16:creationId xmlns:a16="http://schemas.microsoft.com/office/drawing/2014/main" id="{DEC5C4AB-4AE6-4BBC-B7F2-8A60DB987782}"/>
              </a:ext>
            </a:extLst>
          </p:cNvPr>
          <p:cNvSpPr/>
          <p:nvPr/>
        </p:nvSpPr>
        <p:spPr>
          <a:xfrm>
            <a:off x="6653235" y="8682038"/>
            <a:ext cx="311253" cy="474828"/>
          </a:xfrm>
          <a:custGeom>
            <a:avLst/>
            <a:gdLst>
              <a:gd name="connsiteX0" fmla="*/ 311128 w 311253"/>
              <a:gd name="connsiteY0" fmla="*/ 0 h 474828"/>
              <a:gd name="connsiteX1" fmla="*/ 103165 w 311253"/>
              <a:gd name="connsiteY1" fmla="*/ 349250 h 474828"/>
              <a:gd name="connsiteX2" fmla="*/ 15853 w 311253"/>
              <a:gd name="connsiteY2" fmla="*/ 457200 h 474828"/>
              <a:gd name="connsiteX3" fmla="*/ 11090 w 311253"/>
              <a:gd name="connsiteY3" fmla="*/ 463550 h 474828"/>
              <a:gd name="connsiteX4" fmla="*/ 131740 w 311253"/>
              <a:gd name="connsiteY4" fmla="*/ 346075 h 474828"/>
              <a:gd name="connsiteX5" fmla="*/ 311128 w 311253"/>
              <a:gd name="connsiteY5" fmla="*/ 0 h 4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253" h="474828">
                <a:moveTo>
                  <a:pt x="311128" y="0"/>
                </a:moveTo>
                <a:cubicBezTo>
                  <a:pt x="306365" y="529"/>
                  <a:pt x="152377" y="273050"/>
                  <a:pt x="103165" y="349250"/>
                </a:cubicBezTo>
                <a:cubicBezTo>
                  <a:pt x="53953" y="425450"/>
                  <a:pt x="31199" y="438150"/>
                  <a:pt x="15853" y="457200"/>
                </a:cubicBezTo>
                <a:cubicBezTo>
                  <a:pt x="507" y="476250"/>
                  <a:pt x="-8224" y="482071"/>
                  <a:pt x="11090" y="463550"/>
                </a:cubicBezTo>
                <a:cubicBezTo>
                  <a:pt x="30404" y="445029"/>
                  <a:pt x="79352" y="420423"/>
                  <a:pt x="131740" y="346075"/>
                </a:cubicBezTo>
                <a:cubicBezTo>
                  <a:pt x="184128" y="271727"/>
                  <a:pt x="315891" y="-529"/>
                  <a:pt x="311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: 図形 2437">
            <a:extLst>
              <a:ext uri="{FF2B5EF4-FFF2-40B4-BE49-F238E27FC236}">
                <a16:creationId xmlns:a16="http://schemas.microsoft.com/office/drawing/2014/main" id="{E792E7E1-5DFE-4E67-809C-8DBD504A2E33}"/>
              </a:ext>
            </a:extLst>
          </p:cNvPr>
          <p:cNvSpPr/>
          <p:nvPr/>
        </p:nvSpPr>
        <p:spPr>
          <a:xfrm>
            <a:off x="6078323" y="8550271"/>
            <a:ext cx="484810" cy="622642"/>
          </a:xfrm>
          <a:custGeom>
            <a:avLst/>
            <a:gdLst>
              <a:gd name="connsiteX0" fmla="*/ 215 w 484810"/>
              <a:gd name="connsiteY0" fmla="*/ 4 h 622642"/>
              <a:gd name="connsiteX1" fmla="*/ 236752 w 484810"/>
              <a:gd name="connsiteY1" fmla="*/ 274642 h 622642"/>
              <a:gd name="connsiteX2" fmla="*/ 427252 w 484810"/>
              <a:gd name="connsiteY2" fmla="*/ 541342 h 622642"/>
              <a:gd name="connsiteX3" fmla="*/ 484402 w 484810"/>
              <a:gd name="connsiteY3" fmla="*/ 622304 h 622642"/>
              <a:gd name="connsiteX4" fmla="*/ 443127 w 484810"/>
              <a:gd name="connsiteY4" fmla="*/ 519117 h 622642"/>
              <a:gd name="connsiteX5" fmla="*/ 279615 w 484810"/>
              <a:gd name="connsiteY5" fmla="*/ 268292 h 622642"/>
              <a:gd name="connsiteX6" fmla="*/ 215 w 484810"/>
              <a:gd name="connsiteY6" fmla="*/ 4 h 62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810" h="622642">
                <a:moveTo>
                  <a:pt x="215" y="4"/>
                </a:moveTo>
                <a:cubicBezTo>
                  <a:pt x="-6929" y="1062"/>
                  <a:pt x="165579" y="184419"/>
                  <a:pt x="236752" y="274642"/>
                </a:cubicBezTo>
                <a:cubicBezTo>
                  <a:pt x="307925" y="364865"/>
                  <a:pt x="385977" y="483398"/>
                  <a:pt x="427252" y="541342"/>
                </a:cubicBezTo>
                <a:cubicBezTo>
                  <a:pt x="468527" y="599286"/>
                  <a:pt x="481756" y="626008"/>
                  <a:pt x="484402" y="622304"/>
                </a:cubicBezTo>
                <a:cubicBezTo>
                  <a:pt x="487048" y="618600"/>
                  <a:pt x="477258" y="578119"/>
                  <a:pt x="443127" y="519117"/>
                </a:cubicBezTo>
                <a:cubicBezTo>
                  <a:pt x="408996" y="460115"/>
                  <a:pt x="352640" y="355075"/>
                  <a:pt x="279615" y="268292"/>
                </a:cubicBezTo>
                <a:cubicBezTo>
                  <a:pt x="206590" y="181509"/>
                  <a:pt x="7359" y="-1054"/>
                  <a:pt x="2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: 図形 2438">
            <a:extLst>
              <a:ext uri="{FF2B5EF4-FFF2-40B4-BE49-F238E27FC236}">
                <a16:creationId xmlns:a16="http://schemas.microsoft.com/office/drawing/2014/main" id="{CEE4094C-E547-4EC9-BA14-A865162BC001}"/>
              </a:ext>
            </a:extLst>
          </p:cNvPr>
          <p:cNvSpPr/>
          <p:nvPr/>
        </p:nvSpPr>
        <p:spPr>
          <a:xfrm>
            <a:off x="6064176" y="8594157"/>
            <a:ext cx="453217" cy="613673"/>
          </a:xfrm>
          <a:custGeom>
            <a:avLst/>
            <a:gdLst>
              <a:gd name="connsiteX0" fmla="*/ 74 w 453217"/>
              <a:gd name="connsiteY0" fmla="*/ 568 h 613673"/>
              <a:gd name="connsiteX1" fmla="*/ 319162 w 453217"/>
              <a:gd name="connsiteY1" fmla="*/ 386331 h 613673"/>
              <a:gd name="connsiteX2" fmla="*/ 444574 w 453217"/>
              <a:gd name="connsiteY2" fmla="*/ 608581 h 613673"/>
              <a:gd name="connsiteX3" fmla="*/ 425524 w 453217"/>
              <a:gd name="connsiteY3" fmla="*/ 522856 h 613673"/>
              <a:gd name="connsiteX4" fmla="*/ 290587 w 453217"/>
              <a:gd name="connsiteY4" fmla="*/ 305368 h 613673"/>
              <a:gd name="connsiteX5" fmla="*/ 74 w 453217"/>
              <a:gd name="connsiteY5" fmla="*/ 568 h 61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217" h="613673">
                <a:moveTo>
                  <a:pt x="74" y="568"/>
                </a:moveTo>
                <a:cubicBezTo>
                  <a:pt x="4836" y="14062"/>
                  <a:pt x="245079" y="284996"/>
                  <a:pt x="319162" y="386331"/>
                </a:cubicBezTo>
                <a:cubicBezTo>
                  <a:pt x="393245" y="487667"/>
                  <a:pt x="426847" y="585827"/>
                  <a:pt x="444574" y="608581"/>
                </a:cubicBezTo>
                <a:cubicBezTo>
                  <a:pt x="462301" y="631335"/>
                  <a:pt x="451188" y="573391"/>
                  <a:pt x="425524" y="522856"/>
                </a:cubicBezTo>
                <a:cubicBezTo>
                  <a:pt x="399860" y="472321"/>
                  <a:pt x="359643" y="393210"/>
                  <a:pt x="290587" y="305368"/>
                </a:cubicBezTo>
                <a:cubicBezTo>
                  <a:pt x="221531" y="217526"/>
                  <a:pt x="-4688" y="-12926"/>
                  <a:pt x="74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: 図形 2439">
            <a:extLst>
              <a:ext uri="{FF2B5EF4-FFF2-40B4-BE49-F238E27FC236}">
                <a16:creationId xmlns:a16="http://schemas.microsoft.com/office/drawing/2014/main" id="{F1C42A01-C0D8-4F57-80DA-E9CE353A2990}"/>
              </a:ext>
            </a:extLst>
          </p:cNvPr>
          <p:cNvSpPr/>
          <p:nvPr/>
        </p:nvSpPr>
        <p:spPr>
          <a:xfrm>
            <a:off x="6234057" y="8805223"/>
            <a:ext cx="281206" cy="417583"/>
          </a:xfrm>
          <a:custGeom>
            <a:avLst/>
            <a:gdLst>
              <a:gd name="connsiteX0" fmla="*/ 56 w 281206"/>
              <a:gd name="connsiteY0" fmla="*/ 640 h 417583"/>
              <a:gd name="connsiteX1" fmla="*/ 193731 w 281206"/>
              <a:gd name="connsiteY1" fmla="*/ 349890 h 417583"/>
              <a:gd name="connsiteX2" fmla="*/ 281043 w 281206"/>
              <a:gd name="connsiteY2" fmla="*/ 411802 h 417583"/>
              <a:gd name="connsiteX3" fmla="*/ 174681 w 281206"/>
              <a:gd name="connsiteY3" fmla="*/ 267340 h 417583"/>
              <a:gd name="connsiteX4" fmla="*/ 56 w 281206"/>
              <a:gd name="connsiteY4" fmla="*/ 640 h 4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06" h="417583">
                <a:moveTo>
                  <a:pt x="56" y="640"/>
                </a:moveTo>
                <a:cubicBezTo>
                  <a:pt x="3231" y="14398"/>
                  <a:pt x="146900" y="281363"/>
                  <a:pt x="193731" y="349890"/>
                </a:cubicBezTo>
                <a:cubicBezTo>
                  <a:pt x="240562" y="418417"/>
                  <a:pt x="284218" y="425560"/>
                  <a:pt x="281043" y="411802"/>
                </a:cubicBezTo>
                <a:cubicBezTo>
                  <a:pt x="277868" y="398044"/>
                  <a:pt x="220454" y="336132"/>
                  <a:pt x="174681" y="267340"/>
                </a:cubicBezTo>
                <a:cubicBezTo>
                  <a:pt x="128908" y="198548"/>
                  <a:pt x="-3119" y="-13118"/>
                  <a:pt x="56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: 図形 2440">
            <a:extLst>
              <a:ext uri="{FF2B5EF4-FFF2-40B4-BE49-F238E27FC236}">
                <a16:creationId xmlns:a16="http://schemas.microsoft.com/office/drawing/2014/main" id="{26FD00D9-D38D-4D1E-B88B-17E59DFA15E3}"/>
              </a:ext>
            </a:extLst>
          </p:cNvPr>
          <p:cNvSpPr/>
          <p:nvPr/>
        </p:nvSpPr>
        <p:spPr>
          <a:xfrm>
            <a:off x="6111873" y="8366080"/>
            <a:ext cx="238946" cy="344875"/>
          </a:xfrm>
          <a:custGeom>
            <a:avLst/>
            <a:gdLst>
              <a:gd name="connsiteX0" fmla="*/ 2 w 238946"/>
              <a:gd name="connsiteY0" fmla="*/ 45 h 344875"/>
              <a:gd name="connsiteX1" fmla="*/ 203202 w 238946"/>
              <a:gd name="connsiteY1" fmla="*/ 268333 h 344875"/>
              <a:gd name="connsiteX2" fmla="*/ 236540 w 238946"/>
              <a:gd name="connsiteY2" fmla="*/ 344533 h 344875"/>
              <a:gd name="connsiteX3" fmla="*/ 207965 w 238946"/>
              <a:gd name="connsiteY3" fmla="*/ 247695 h 344875"/>
              <a:gd name="connsiteX4" fmla="*/ 2 w 238946"/>
              <a:gd name="connsiteY4" fmla="*/ 45 h 34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46" h="344875">
                <a:moveTo>
                  <a:pt x="2" y="45"/>
                </a:moveTo>
                <a:cubicBezTo>
                  <a:pt x="-792" y="3485"/>
                  <a:pt x="163779" y="210918"/>
                  <a:pt x="203202" y="268333"/>
                </a:cubicBezTo>
                <a:cubicBezTo>
                  <a:pt x="242625" y="325748"/>
                  <a:pt x="235746" y="347973"/>
                  <a:pt x="236540" y="344533"/>
                </a:cubicBezTo>
                <a:cubicBezTo>
                  <a:pt x="237334" y="341093"/>
                  <a:pt x="250034" y="305374"/>
                  <a:pt x="207965" y="247695"/>
                </a:cubicBezTo>
                <a:cubicBezTo>
                  <a:pt x="165896" y="190016"/>
                  <a:pt x="796" y="-3395"/>
                  <a:pt x="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: 図形 2441">
            <a:extLst>
              <a:ext uri="{FF2B5EF4-FFF2-40B4-BE49-F238E27FC236}">
                <a16:creationId xmlns:a16="http://schemas.microsoft.com/office/drawing/2014/main" id="{5F89F419-F208-4E66-80B3-C2C6F67D3430}"/>
              </a:ext>
            </a:extLst>
          </p:cNvPr>
          <p:cNvSpPr/>
          <p:nvPr/>
        </p:nvSpPr>
        <p:spPr>
          <a:xfrm>
            <a:off x="6467461" y="8732709"/>
            <a:ext cx="196212" cy="429546"/>
          </a:xfrm>
          <a:custGeom>
            <a:avLst/>
            <a:gdLst>
              <a:gd name="connsiteX0" fmla="*/ 14 w 196212"/>
              <a:gd name="connsiteY0" fmla="*/ 129 h 429546"/>
              <a:gd name="connsiteX1" fmla="*/ 161939 w 196212"/>
              <a:gd name="connsiteY1" fmla="*/ 331916 h 429546"/>
              <a:gd name="connsiteX2" fmla="*/ 195277 w 196212"/>
              <a:gd name="connsiteY2" fmla="*/ 428754 h 429546"/>
              <a:gd name="connsiteX3" fmla="*/ 171464 w 196212"/>
              <a:gd name="connsiteY3" fmla="*/ 293816 h 429546"/>
              <a:gd name="connsiteX4" fmla="*/ 14 w 196212"/>
              <a:gd name="connsiteY4" fmla="*/ 129 h 4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" h="429546">
                <a:moveTo>
                  <a:pt x="14" y="129"/>
                </a:moveTo>
                <a:cubicBezTo>
                  <a:pt x="-1574" y="6479"/>
                  <a:pt x="129395" y="260479"/>
                  <a:pt x="161939" y="331916"/>
                </a:cubicBezTo>
                <a:cubicBezTo>
                  <a:pt x="194483" y="403353"/>
                  <a:pt x="193690" y="435104"/>
                  <a:pt x="195277" y="428754"/>
                </a:cubicBezTo>
                <a:cubicBezTo>
                  <a:pt x="196865" y="422404"/>
                  <a:pt x="199775" y="364460"/>
                  <a:pt x="171464" y="293816"/>
                </a:cubicBezTo>
                <a:cubicBezTo>
                  <a:pt x="143154" y="223172"/>
                  <a:pt x="1602" y="-6221"/>
                  <a:pt x="1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: 図形 2442">
            <a:extLst>
              <a:ext uri="{FF2B5EF4-FFF2-40B4-BE49-F238E27FC236}">
                <a16:creationId xmlns:a16="http://schemas.microsoft.com/office/drawing/2014/main" id="{9BEC35EF-3A74-412E-A261-D0D1F5E6F698}"/>
              </a:ext>
            </a:extLst>
          </p:cNvPr>
          <p:cNvSpPr/>
          <p:nvPr/>
        </p:nvSpPr>
        <p:spPr>
          <a:xfrm>
            <a:off x="6166632" y="8100579"/>
            <a:ext cx="186551" cy="435411"/>
          </a:xfrm>
          <a:custGeom>
            <a:avLst/>
            <a:gdLst>
              <a:gd name="connsiteX0" fmla="*/ 113518 w 186551"/>
              <a:gd name="connsiteY0" fmla="*/ 2021 h 435411"/>
              <a:gd name="connsiteX1" fmla="*/ 16681 w 186551"/>
              <a:gd name="connsiteY1" fmla="*/ 133784 h 435411"/>
              <a:gd name="connsiteX2" fmla="*/ 186543 w 186551"/>
              <a:gd name="connsiteY2" fmla="*/ 435409 h 435411"/>
              <a:gd name="connsiteX3" fmla="*/ 8743 w 186551"/>
              <a:gd name="connsiteY3" fmla="*/ 129021 h 435411"/>
              <a:gd name="connsiteX4" fmla="*/ 37318 w 186551"/>
              <a:gd name="connsiteY4" fmla="*/ 59171 h 435411"/>
              <a:gd name="connsiteX5" fmla="*/ 113518 w 186551"/>
              <a:gd name="connsiteY5" fmla="*/ 2021 h 43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51" h="435411">
                <a:moveTo>
                  <a:pt x="113518" y="2021"/>
                </a:moveTo>
                <a:cubicBezTo>
                  <a:pt x="110078" y="14457"/>
                  <a:pt x="4510" y="61553"/>
                  <a:pt x="16681" y="133784"/>
                </a:cubicBezTo>
                <a:cubicBezTo>
                  <a:pt x="28852" y="206015"/>
                  <a:pt x="187866" y="436203"/>
                  <a:pt x="186543" y="435409"/>
                </a:cubicBezTo>
                <a:cubicBezTo>
                  <a:pt x="185220" y="434615"/>
                  <a:pt x="33614" y="191727"/>
                  <a:pt x="8743" y="129021"/>
                </a:cubicBezTo>
                <a:cubicBezTo>
                  <a:pt x="-16128" y="66315"/>
                  <a:pt x="18003" y="80602"/>
                  <a:pt x="37318" y="59171"/>
                </a:cubicBezTo>
                <a:cubicBezTo>
                  <a:pt x="56633" y="37740"/>
                  <a:pt x="116958" y="-10415"/>
                  <a:pt x="113518" y="2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: 図形 2443">
            <a:extLst>
              <a:ext uri="{FF2B5EF4-FFF2-40B4-BE49-F238E27FC236}">
                <a16:creationId xmlns:a16="http://schemas.microsoft.com/office/drawing/2014/main" id="{E4F18BB6-E88D-4D62-9205-0D3116C2C06F}"/>
              </a:ext>
            </a:extLst>
          </p:cNvPr>
          <p:cNvSpPr/>
          <p:nvPr/>
        </p:nvSpPr>
        <p:spPr>
          <a:xfrm>
            <a:off x="6512768" y="9211587"/>
            <a:ext cx="146594" cy="565834"/>
          </a:xfrm>
          <a:custGeom>
            <a:avLst/>
            <a:gdLst>
              <a:gd name="connsiteX0" fmla="*/ 745 w 146594"/>
              <a:gd name="connsiteY0" fmla="*/ 5438 h 565834"/>
              <a:gd name="connsiteX1" fmla="*/ 126157 w 146594"/>
              <a:gd name="connsiteY1" fmla="*/ 254676 h 565834"/>
              <a:gd name="connsiteX2" fmla="*/ 134095 w 146594"/>
              <a:gd name="connsiteY2" fmla="*/ 565826 h 565834"/>
              <a:gd name="connsiteX3" fmla="*/ 143620 w 146594"/>
              <a:gd name="connsiteY3" fmla="*/ 264201 h 565834"/>
              <a:gd name="connsiteX4" fmla="*/ 76945 w 146594"/>
              <a:gd name="connsiteY4" fmla="*/ 97513 h 565834"/>
              <a:gd name="connsiteX5" fmla="*/ 745 w 146594"/>
              <a:gd name="connsiteY5" fmla="*/ 5438 h 5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4" h="565834">
                <a:moveTo>
                  <a:pt x="745" y="5438"/>
                </a:moveTo>
                <a:cubicBezTo>
                  <a:pt x="8947" y="31632"/>
                  <a:pt x="103932" y="161278"/>
                  <a:pt x="126157" y="254676"/>
                </a:cubicBezTo>
                <a:cubicBezTo>
                  <a:pt x="148382" y="348074"/>
                  <a:pt x="131185" y="564239"/>
                  <a:pt x="134095" y="565826"/>
                </a:cubicBezTo>
                <a:cubicBezTo>
                  <a:pt x="137005" y="567413"/>
                  <a:pt x="153145" y="342253"/>
                  <a:pt x="143620" y="264201"/>
                </a:cubicBezTo>
                <a:cubicBezTo>
                  <a:pt x="134095" y="186149"/>
                  <a:pt x="99699" y="141169"/>
                  <a:pt x="76945" y="97513"/>
                </a:cubicBezTo>
                <a:cubicBezTo>
                  <a:pt x="54191" y="53857"/>
                  <a:pt x="-7457" y="-20756"/>
                  <a:pt x="745" y="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: 図形 2444">
            <a:extLst>
              <a:ext uri="{FF2B5EF4-FFF2-40B4-BE49-F238E27FC236}">
                <a16:creationId xmlns:a16="http://schemas.microsoft.com/office/drawing/2014/main" id="{88E0E6BD-600F-424F-A633-8705E20149DF}"/>
              </a:ext>
            </a:extLst>
          </p:cNvPr>
          <p:cNvSpPr/>
          <p:nvPr/>
        </p:nvSpPr>
        <p:spPr>
          <a:xfrm>
            <a:off x="6660264" y="9225262"/>
            <a:ext cx="150197" cy="584959"/>
          </a:xfrm>
          <a:custGeom>
            <a:avLst/>
            <a:gdLst>
              <a:gd name="connsiteX0" fmla="*/ 150111 w 150197"/>
              <a:gd name="connsiteY0" fmla="*/ 2876 h 584959"/>
              <a:gd name="connsiteX1" fmla="*/ 72324 w 150197"/>
              <a:gd name="connsiteY1" fmla="*/ 280688 h 584959"/>
              <a:gd name="connsiteX2" fmla="*/ 886 w 150197"/>
              <a:gd name="connsiteY2" fmla="*/ 582313 h 584959"/>
              <a:gd name="connsiteX3" fmla="*/ 35811 w 150197"/>
              <a:gd name="connsiteY3" fmla="*/ 412451 h 584959"/>
              <a:gd name="connsiteX4" fmla="*/ 86611 w 150197"/>
              <a:gd name="connsiteY4" fmla="*/ 150513 h 584959"/>
              <a:gd name="connsiteX5" fmla="*/ 150111 w 150197"/>
              <a:gd name="connsiteY5" fmla="*/ 2876 h 58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97" h="584959">
                <a:moveTo>
                  <a:pt x="150111" y="2876"/>
                </a:moveTo>
                <a:cubicBezTo>
                  <a:pt x="147730" y="24572"/>
                  <a:pt x="97195" y="184115"/>
                  <a:pt x="72324" y="280688"/>
                </a:cubicBezTo>
                <a:cubicBezTo>
                  <a:pt x="47453" y="377261"/>
                  <a:pt x="6971" y="560353"/>
                  <a:pt x="886" y="582313"/>
                </a:cubicBezTo>
                <a:cubicBezTo>
                  <a:pt x="-5199" y="604273"/>
                  <a:pt x="21524" y="484418"/>
                  <a:pt x="35811" y="412451"/>
                </a:cubicBezTo>
                <a:cubicBezTo>
                  <a:pt x="50098" y="340484"/>
                  <a:pt x="68090" y="213748"/>
                  <a:pt x="86611" y="150513"/>
                </a:cubicBezTo>
                <a:cubicBezTo>
                  <a:pt x="105132" y="87278"/>
                  <a:pt x="152492" y="-18820"/>
                  <a:pt x="150111" y="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: 図形 2445">
            <a:extLst>
              <a:ext uri="{FF2B5EF4-FFF2-40B4-BE49-F238E27FC236}">
                <a16:creationId xmlns:a16="http://schemas.microsoft.com/office/drawing/2014/main" id="{9CC56323-805C-4B01-8378-B03E8F2531C6}"/>
              </a:ext>
            </a:extLst>
          </p:cNvPr>
          <p:cNvSpPr/>
          <p:nvPr/>
        </p:nvSpPr>
        <p:spPr>
          <a:xfrm>
            <a:off x="6508768" y="9287192"/>
            <a:ext cx="117789" cy="815314"/>
          </a:xfrm>
          <a:custGeom>
            <a:avLst/>
            <a:gdLst>
              <a:gd name="connsiteX0" fmla="*/ 38082 w 117789"/>
              <a:gd name="connsiteY0" fmla="*/ 6033 h 815314"/>
              <a:gd name="connsiteX1" fmla="*/ 117457 w 117789"/>
              <a:gd name="connsiteY1" fmla="*/ 398146 h 815314"/>
              <a:gd name="connsiteX2" fmla="*/ 1570 w 117789"/>
              <a:gd name="connsiteY2" fmla="*/ 806133 h 815314"/>
              <a:gd name="connsiteX3" fmla="*/ 52370 w 117789"/>
              <a:gd name="connsiteY3" fmla="*/ 642621 h 815314"/>
              <a:gd name="connsiteX4" fmla="*/ 80945 w 117789"/>
              <a:gd name="connsiteY4" fmla="*/ 193358 h 815314"/>
              <a:gd name="connsiteX5" fmla="*/ 38082 w 117789"/>
              <a:gd name="connsiteY5" fmla="*/ 6033 h 81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89" h="815314">
                <a:moveTo>
                  <a:pt x="38082" y="6033"/>
                </a:moveTo>
                <a:cubicBezTo>
                  <a:pt x="44167" y="40164"/>
                  <a:pt x="123542" y="264796"/>
                  <a:pt x="117457" y="398146"/>
                </a:cubicBezTo>
                <a:cubicBezTo>
                  <a:pt x="111372" y="531496"/>
                  <a:pt x="12418" y="765387"/>
                  <a:pt x="1570" y="806133"/>
                </a:cubicBezTo>
                <a:cubicBezTo>
                  <a:pt x="-9278" y="846879"/>
                  <a:pt x="39141" y="744750"/>
                  <a:pt x="52370" y="642621"/>
                </a:cubicBezTo>
                <a:cubicBezTo>
                  <a:pt x="65599" y="540492"/>
                  <a:pt x="83326" y="297604"/>
                  <a:pt x="80945" y="193358"/>
                </a:cubicBezTo>
                <a:cubicBezTo>
                  <a:pt x="78564" y="89112"/>
                  <a:pt x="31997" y="-28098"/>
                  <a:pt x="38082" y="6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: 図形 2446">
            <a:extLst>
              <a:ext uri="{FF2B5EF4-FFF2-40B4-BE49-F238E27FC236}">
                <a16:creationId xmlns:a16="http://schemas.microsoft.com/office/drawing/2014/main" id="{906F72D7-3615-4F08-B7BF-998F56D0E1ED}"/>
              </a:ext>
            </a:extLst>
          </p:cNvPr>
          <p:cNvSpPr/>
          <p:nvPr/>
        </p:nvSpPr>
        <p:spPr>
          <a:xfrm>
            <a:off x="6465263" y="10663238"/>
            <a:ext cx="146940" cy="168571"/>
          </a:xfrm>
          <a:custGeom>
            <a:avLst/>
            <a:gdLst>
              <a:gd name="connsiteX0" fmla="*/ 146675 w 146940"/>
              <a:gd name="connsiteY0" fmla="*/ 0 h 168571"/>
              <a:gd name="connsiteX1" fmla="*/ 67300 w 146940"/>
              <a:gd name="connsiteY1" fmla="*/ 109537 h 168571"/>
              <a:gd name="connsiteX2" fmla="*/ 5387 w 146940"/>
              <a:gd name="connsiteY2" fmla="*/ 163512 h 168571"/>
              <a:gd name="connsiteX3" fmla="*/ 6975 w 146940"/>
              <a:gd name="connsiteY3" fmla="*/ 160337 h 168571"/>
              <a:gd name="connsiteX4" fmla="*/ 38725 w 146940"/>
              <a:gd name="connsiteY4" fmla="*/ 111125 h 168571"/>
              <a:gd name="connsiteX5" fmla="*/ 146675 w 146940"/>
              <a:gd name="connsiteY5" fmla="*/ 0 h 16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40" h="168571">
                <a:moveTo>
                  <a:pt x="146675" y="0"/>
                </a:moveTo>
                <a:cubicBezTo>
                  <a:pt x="151437" y="-265"/>
                  <a:pt x="90848" y="82285"/>
                  <a:pt x="67300" y="109537"/>
                </a:cubicBezTo>
                <a:cubicBezTo>
                  <a:pt x="43752" y="136789"/>
                  <a:pt x="5387" y="163512"/>
                  <a:pt x="5387" y="163512"/>
                </a:cubicBezTo>
                <a:cubicBezTo>
                  <a:pt x="-4667" y="171979"/>
                  <a:pt x="1419" y="169068"/>
                  <a:pt x="6975" y="160337"/>
                </a:cubicBezTo>
                <a:cubicBezTo>
                  <a:pt x="12531" y="151606"/>
                  <a:pt x="14913" y="137054"/>
                  <a:pt x="38725" y="111125"/>
                </a:cubicBezTo>
                <a:cubicBezTo>
                  <a:pt x="62537" y="85196"/>
                  <a:pt x="141913" y="265"/>
                  <a:pt x="1466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: 図形 2447">
            <a:extLst>
              <a:ext uri="{FF2B5EF4-FFF2-40B4-BE49-F238E27FC236}">
                <a16:creationId xmlns:a16="http://schemas.microsoft.com/office/drawing/2014/main" id="{4E5FB3BE-CE0D-4EF2-AB8C-46F2F7F82F7A}"/>
              </a:ext>
            </a:extLst>
          </p:cNvPr>
          <p:cNvSpPr/>
          <p:nvPr/>
        </p:nvSpPr>
        <p:spPr>
          <a:xfrm>
            <a:off x="6462943" y="10636011"/>
            <a:ext cx="159056" cy="111874"/>
          </a:xfrm>
          <a:custGeom>
            <a:avLst/>
            <a:gdLst>
              <a:gd name="connsiteX0" fmla="*/ 156932 w 159056"/>
              <a:gd name="connsiteY0" fmla="*/ 239 h 111874"/>
              <a:gd name="connsiteX1" fmla="*/ 1357 w 159056"/>
              <a:gd name="connsiteY1" fmla="*/ 108189 h 111874"/>
              <a:gd name="connsiteX2" fmla="*/ 85495 w 159056"/>
              <a:gd name="connsiteY2" fmla="*/ 79614 h 111874"/>
              <a:gd name="connsiteX3" fmla="*/ 156932 w 159056"/>
              <a:gd name="connsiteY3" fmla="*/ 239 h 11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" h="111874">
                <a:moveTo>
                  <a:pt x="156932" y="239"/>
                </a:moveTo>
                <a:cubicBezTo>
                  <a:pt x="142909" y="5002"/>
                  <a:pt x="13263" y="94960"/>
                  <a:pt x="1357" y="108189"/>
                </a:cubicBezTo>
                <a:cubicBezTo>
                  <a:pt x="-10549" y="121418"/>
                  <a:pt x="59037" y="96018"/>
                  <a:pt x="85495" y="79614"/>
                </a:cubicBezTo>
                <a:cubicBezTo>
                  <a:pt x="111953" y="63210"/>
                  <a:pt x="170955" y="-4524"/>
                  <a:pt x="15693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: 図形 2448">
            <a:extLst>
              <a:ext uri="{FF2B5EF4-FFF2-40B4-BE49-F238E27FC236}">
                <a16:creationId xmlns:a16="http://schemas.microsoft.com/office/drawing/2014/main" id="{E4EB6E3A-34F7-4EF0-914D-D05F8C938643}"/>
              </a:ext>
            </a:extLst>
          </p:cNvPr>
          <p:cNvSpPr/>
          <p:nvPr/>
        </p:nvSpPr>
        <p:spPr>
          <a:xfrm>
            <a:off x="6434698" y="10078739"/>
            <a:ext cx="74207" cy="745735"/>
          </a:xfrm>
          <a:custGeom>
            <a:avLst/>
            <a:gdLst>
              <a:gd name="connsiteX0" fmla="*/ 74052 w 74207"/>
              <a:gd name="connsiteY0" fmla="*/ 299 h 745735"/>
              <a:gd name="connsiteX1" fmla="*/ 4202 w 74207"/>
              <a:gd name="connsiteY1" fmla="*/ 387649 h 745735"/>
              <a:gd name="connsiteX2" fmla="*/ 10552 w 74207"/>
              <a:gd name="connsiteY2" fmla="*/ 582911 h 745735"/>
              <a:gd name="connsiteX3" fmla="*/ 32777 w 74207"/>
              <a:gd name="connsiteY3" fmla="*/ 743249 h 745735"/>
              <a:gd name="connsiteX4" fmla="*/ 23252 w 74207"/>
              <a:gd name="connsiteY4" fmla="*/ 454324 h 745735"/>
              <a:gd name="connsiteX5" fmla="*/ 74052 w 74207"/>
              <a:gd name="connsiteY5" fmla="*/ 299 h 74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07" h="745735">
                <a:moveTo>
                  <a:pt x="74052" y="299"/>
                </a:moveTo>
                <a:cubicBezTo>
                  <a:pt x="70877" y="-10814"/>
                  <a:pt x="14785" y="290547"/>
                  <a:pt x="4202" y="387649"/>
                </a:cubicBezTo>
                <a:cubicBezTo>
                  <a:pt x="-6381" y="484751"/>
                  <a:pt x="5789" y="523644"/>
                  <a:pt x="10552" y="582911"/>
                </a:cubicBezTo>
                <a:cubicBezTo>
                  <a:pt x="15314" y="642178"/>
                  <a:pt x="30660" y="764680"/>
                  <a:pt x="32777" y="743249"/>
                </a:cubicBezTo>
                <a:cubicBezTo>
                  <a:pt x="34894" y="721818"/>
                  <a:pt x="15579" y="574974"/>
                  <a:pt x="23252" y="454324"/>
                </a:cubicBezTo>
                <a:cubicBezTo>
                  <a:pt x="30925" y="333674"/>
                  <a:pt x="77227" y="11412"/>
                  <a:pt x="74052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: 図形 2449">
            <a:extLst>
              <a:ext uri="{FF2B5EF4-FFF2-40B4-BE49-F238E27FC236}">
                <a16:creationId xmlns:a16="http://schemas.microsoft.com/office/drawing/2014/main" id="{308125D2-21D6-462A-AFB0-B74D3A63A01B}"/>
              </a:ext>
            </a:extLst>
          </p:cNvPr>
          <p:cNvSpPr/>
          <p:nvPr/>
        </p:nvSpPr>
        <p:spPr>
          <a:xfrm>
            <a:off x="5916507" y="10235953"/>
            <a:ext cx="720849" cy="711653"/>
          </a:xfrm>
          <a:custGeom>
            <a:avLst/>
            <a:gdLst>
              <a:gd name="connsiteX0" fmla="*/ 11218 w 720849"/>
              <a:gd name="connsiteY0" fmla="*/ 9772 h 711653"/>
              <a:gd name="connsiteX1" fmla="*/ 328718 w 720849"/>
              <a:gd name="connsiteY1" fmla="*/ 414585 h 711653"/>
              <a:gd name="connsiteX2" fmla="*/ 560493 w 720849"/>
              <a:gd name="connsiteY2" fmla="*/ 676522 h 711653"/>
              <a:gd name="connsiteX3" fmla="*/ 592243 w 720849"/>
              <a:gd name="connsiteY3" fmla="*/ 708272 h 711653"/>
              <a:gd name="connsiteX4" fmla="*/ 617643 w 720849"/>
              <a:gd name="connsiteY4" fmla="*/ 670172 h 711653"/>
              <a:gd name="connsiteX5" fmla="*/ 720831 w 720849"/>
              <a:gd name="connsiteY5" fmla="*/ 522535 h 711653"/>
              <a:gd name="connsiteX6" fmla="*/ 625581 w 720849"/>
              <a:gd name="connsiteY6" fmla="*/ 627310 h 711653"/>
              <a:gd name="connsiteX7" fmla="*/ 560493 w 720849"/>
              <a:gd name="connsiteY7" fmla="*/ 693985 h 711653"/>
              <a:gd name="connsiteX8" fmla="*/ 498581 w 720849"/>
              <a:gd name="connsiteY8" fmla="*/ 589210 h 711653"/>
              <a:gd name="connsiteX9" fmla="*/ 112818 w 720849"/>
              <a:gd name="connsiteY9" fmla="*/ 163760 h 711653"/>
              <a:gd name="connsiteX10" fmla="*/ 11218 w 720849"/>
              <a:gd name="connsiteY10" fmla="*/ 9772 h 71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849" h="711653">
                <a:moveTo>
                  <a:pt x="11218" y="9772"/>
                </a:moveTo>
                <a:cubicBezTo>
                  <a:pt x="47201" y="51576"/>
                  <a:pt x="237172" y="303460"/>
                  <a:pt x="328718" y="414585"/>
                </a:cubicBezTo>
                <a:cubicBezTo>
                  <a:pt x="420264" y="525710"/>
                  <a:pt x="516572" y="627574"/>
                  <a:pt x="560493" y="676522"/>
                </a:cubicBezTo>
                <a:cubicBezTo>
                  <a:pt x="604414" y="725470"/>
                  <a:pt x="582718" y="709330"/>
                  <a:pt x="592243" y="708272"/>
                </a:cubicBezTo>
                <a:cubicBezTo>
                  <a:pt x="601768" y="707214"/>
                  <a:pt x="617643" y="670172"/>
                  <a:pt x="617643" y="670172"/>
                </a:cubicBezTo>
                <a:cubicBezTo>
                  <a:pt x="639074" y="639216"/>
                  <a:pt x="719508" y="529678"/>
                  <a:pt x="720831" y="522535"/>
                </a:cubicBezTo>
                <a:cubicBezTo>
                  <a:pt x="722154" y="515392"/>
                  <a:pt x="652304" y="598735"/>
                  <a:pt x="625581" y="627310"/>
                </a:cubicBezTo>
                <a:cubicBezTo>
                  <a:pt x="598858" y="655885"/>
                  <a:pt x="581660" y="700335"/>
                  <a:pt x="560493" y="693985"/>
                </a:cubicBezTo>
                <a:cubicBezTo>
                  <a:pt x="539326" y="687635"/>
                  <a:pt x="573194" y="677581"/>
                  <a:pt x="498581" y="589210"/>
                </a:cubicBezTo>
                <a:cubicBezTo>
                  <a:pt x="423968" y="500839"/>
                  <a:pt x="195368" y="259539"/>
                  <a:pt x="112818" y="163760"/>
                </a:cubicBezTo>
                <a:cubicBezTo>
                  <a:pt x="30268" y="67981"/>
                  <a:pt x="-24765" y="-32032"/>
                  <a:pt x="11218" y="9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: 図形 2450">
            <a:extLst>
              <a:ext uri="{FF2B5EF4-FFF2-40B4-BE49-F238E27FC236}">
                <a16:creationId xmlns:a16="http://schemas.microsoft.com/office/drawing/2014/main" id="{9F4F0492-CC49-44E7-ADA6-65826285C7AD}"/>
              </a:ext>
            </a:extLst>
          </p:cNvPr>
          <p:cNvSpPr/>
          <p:nvPr/>
        </p:nvSpPr>
        <p:spPr>
          <a:xfrm>
            <a:off x="5911850" y="10361455"/>
            <a:ext cx="717820" cy="705515"/>
          </a:xfrm>
          <a:custGeom>
            <a:avLst/>
            <a:gdLst>
              <a:gd name="connsiteX0" fmla="*/ 0 w 717820"/>
              <a:gd name="connsiteY0" fmla="*/ 158 h 705515"/>
              <a:gd name="connsiteX1" fmla="*/ 384175 w 717820"/>
              <a:gd name="connsiteY1" fmla="*/ 508158 h 705515"/>
              <a:gd name="connsiteX2" fmla="*/ 530225 w 717820"/>
              <a:gd name="connsiteY2" fmla="*/ 624045 h 705515"/>
              <a:gd name="connsiteX3" fmla="*/ 592138 w 717820"/>
              <a:gd name="connsiteY3" fmla="*/ 705008 h 705515"/>
              <a:gd name="connsiteX4" fmla="*/ 661988 w 717820"/>
              <a:gd name="connsiteY4" fmla="*/ 652620 h 705515"/>
              <a:gd name="connsiteX5" fmla="*/ 685800 w 717820"/>
              <a:gd name="connsiteY5" fmla="*/ 539908 h 705515"/>
              <a:gd name="connsiteX6" fmla="*/ 717550 w 717820"/>
              <a:gd name="connsiteY6" fmla="*/ 431958 h 705515"/>
              <a:gd name="connsiteX7" fmla="*/ 666750 w 717820"/>
              <a:gd name="connsiteY7" fmla="*/ 579595 h 705515"/>
              <a:gd name="connsiteX8" fmla="*/ 588963 w 717820"/>
              <a:gd name="connsiteY8" fmla="*/ 638333 h 705515"/>
              <a:gd name="connsiteX9" fmla="*/ 381000 w 717820"/>
              <a:gd name="connsiteY9" fmla="*/ 455770 h 705515"/>
              <a:gd name="connsiteX10" fmla="*/ 0 w 717820"/>
              <a:gd name="connsiteY10" fmla="*/ 158 h 7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820" h="705515">
                <a:moveTo>
                  <a:pt x="0" y="158"/>
                </a:moveTo>
                <a:cubicBezTo>
                  <a:pt x="529" y="8889"/>
                  <a:pt x="295804" y="404177"/>
                  <a:pt x="384175" y="508158"/>
                </a:cubicBezTo>
                <a:cubicBezTo>
                  <a:pt x="472546" y="612139"/>
                  <a:pt x="495565" y="591237"/>
                  <a:pt x="530225" y="624045"/>
                </a:cubicBezTo>
                <a:cubicBezTo>
                  <a:pt x="564885" y="656853"/>
                  <a:pt x="570178" y="700246"/>
                  <a:pt x="592138" y="705008"/>
                </a:cubicBezTo>
                <a:cubicBezTo>
                  <a:pt x="614099" y="709771"/>
                  <a:pt x="646378" y="680137"/>
                  <a:pt x="661988" y="652620"/>
                </a:cubicBezTo>
                <a:cubicBezTo>
                  <a:pt x="677598" y="625103"/>
                  <a:pt x="676540" y="576685"/>
                  <a:pt x="685800" y="539908"/>
                </a:cubicBezTo>
                <a:cubicBezTo>
                  <a:pt x="695060" y="503131"/>
                  <a:pt x="720725" y="425343"/>
                  <a:pt x="717550" y="431958"/>
                </a:cubicBezTo>
                <a:cubicBezTo>
                  <a:pt x="714375" y="438573"/>
                  <a:pt x="688181" y="545199"/>
                  <a:pt x="666750" y="579595"/>
                </a:cubicBezTo>
                <a:cubicBezTo>
                  <a:pt x="645319" y="613991"/>
                  <a:pt x="636588" y="658971"/>
                  <a:pt x="588963" y="638333"/>
                </a:cubicBezTo>
                <a:cubicBezTo>
                  <a:pt x="541338" y="617696"/>
                  <a:pt x="482600" y="565043"/>
                  <a:pt x="381000" y="455770"/>
                </a:cubicBezTo>
                <a:cubicBezTo>
                  <a:pt x="279400" y="346497"/>
                  <a:pt x="-529" y="-8573"/>
                  <a:pt x="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: 図形 2451">
            <a:extLst>
              <a:ext uri="{FF2B5EF4-FFF2-40B4-BE49-F238E27FC236}">
                <a16:creationId xmlns:a16="http://schemas.microsoft.com/office/drawing/2014/main" id="{5A572E02-AE34-4723-99B0-974DFC09F1B7}"/>
              </a:ext>
            </a:extLst>
          </p:cNvPr>
          <p:cNvSpPr/>
          <p:nvPr/>
        </p:nvSpPr>
        <p:spPr>
          <a:xfrm>
            <a:off x="5947939" y="10484115"/>
            <a:ext cx="150271" cy="186575"/>
          </a:xfrm>
          <a:custGeom>
            <a:avLst/>
            <a:gdLst>
              <a:gd name="connsiteX0" fmla="*/ 424 w 150271"/>
              <a:gd name="connsiteY0" fmla="*/ 1323 h 186575"/>
              <a:gd name="connsiteX1" fmla="*/ 146474 w 150271"/>
              <a:gd name="connsiteY1" fmla="*/ 183885 h 186575"/>
              <a:gd name="connsiteX2" fmla="*/ 102024 w 150271"/>
              <a:gd name="connsiteY2" fmla="*/ 104510 h 186575"/>
              <a:gd name="connsiteX3" fmla="*/ 424 w 150271"/>
              <a:gd name="connsiteY3" fmla="*/ 1323 h 1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71" h="186575">
                <a:moveTo>
                  <a:pt x="424" y="1323"/>
                </a:moveTo>
                <a:cubicBezTo>
                  <a:pt x="7832" y="14552"/>
                  <a:pt x="129541" y="166687"/>
                  <a:pt x="146474" y="183885"/>
                </a:cubicBezTo>
                <a:cubicBezTo>
                  <a:pt x="163407" y="201083"/>
                  <a:pt x="119222" y="131233"/>
                  <a:pt x="102024" y="104510"/>
                </a:cubicBezTo>
                <a:cubicBezTo>
                  <a:pt x="84826" y="77787"/>
                  <a:pt x="-6984" y="-11906"/>
                  <a:pt x="424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: 図形 2452">
            <a:extLst>
              <a:ext uri="{FF2B5EF4-FFF2-40B4-BE49-F238E27FC236}">
                <a16:creationId xmlns:a16="http://schemas.microsoft.com/office/drawing/2014/main" id="{367B46F4-15B6-47FC-952E-9A107286E697}"/>
              </a:ext>
            </a:extLst>
          </p:cNvPr>
          <p:cNvSpPr/>
          <p:nvPr/>
        </p:nvSpPr>
        <p:spPr>
          <a:xfrm>
            <a:off x="6103830" y="10680385"/>
            <a:ext cx="276861" cy="309154"/>
          </a:xfrm>
          <a:custGeom>
            <a:avLst/>
            <a:gdLst>
              <a:gd name="connsiteX0" fmla="*/ 108 w 276861"/>
              <a:gd name="connsiteY0" fmla="*/ 315 h 309154"/>
              <a:gd name="connsiteX1" fmla="*/ 258870 w 276861"/>
              <a:gd name="connsiteY1" fmla="*/ 294003 h 309154"/>
              <a:gd name="connsiteX2" fmla="*/ 227120 w 276861"/>
              <a:gd name="connsiteY2" fmla="*/ 238440 h 309154"/>
              <a:gd name="connsiteX3" fmla="*/ 108 w 276861"/>
              <a:gd name="connsiteY3" fmla="*/ 315 h 30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61" h="309154">
                <a:moveTo>
                  <a:pt x="108" y="315"/>
                </a:moveTo>
                <a:cubicBezTo>
                  <a:pt x="5400" y="9575"/>
                  <a:pt x="221035" y="254316"/>
                  <a:pt x="258870" y="294003"/>
                </a:cubicBezTo>
                <a:cubicBezTo>
                  <a:pt x="296705" y="333690"/>
                  <a:pt x="269453" y="288446"/>
                  <a:pt x="227120" y="238440"/>
                </a:cubicBezTo>
                <a:cubicBezTo>
                  <a:pt x="184787" y="188434"/>
                  <a:pt x="-5184" y="-8945"/>
                  <a:pt x="10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: 図形 2453">
            <a:extLst>
              <a:ext uri="{FF2B5EF4-FFF2-40B4-BE49-F238E27FC236}">
                <a16:creationId xmlns:a16="http://schemas.microsoft.com/office/drawing/2014/main" id="{E7E72B36-D125-4179-A10C-53EBE324C700}"/>
              </a:ext>
            </a:extLst>
          </p:cNvPr>
          <p:cNvSpPr/>
          <p:nvPr/>
        </p:nvSpPr>
        <p:spPr>
          <a:xfrm>
            <a:off x="5918200" y="10653713"/>
            <a:ext cx="571419" cy="649308"/>
          </a:xfrm>
          <a:custGeom>
            <a:avLst/>
            <a:gdLst>
              <a:gd name="connsiteX0" fmla="*/ 0 w 571419"/>
              <a:gd name="connsiteY0" fmla="*/ 0 h 649308"/>
              <a:gd name="connsiteX1" fmla="*/ 350838 w 571419"/>
              <a:gd name="connsiteY1" fmla="*/ 398462 h 649308"/>
              <a:gd name="connsiteX2" fmla="*/ 555625 w 571419"/>
              <a:gd name="connsiteY2" fmla="*/ 631825 h 649308"/>
              <a:gd name="connsiteX3" fmla="*/ 547688 w 571419"/>
              <a:gd name="connsiteY3" fmla="*/ 617537 h 649308"/>
              <a:gd name="connsiteX4" fmla="*/ 468313 w 571419"/>
              <a:gd name="connsiteY4" fmla="*/ 498475 h 649308"/>
              <a:gd name="connsiteX5" fmla="*/ 0 w 571419"/>
              <a:gd name="connsiteY5" fmla="*/ 0 h 64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19" h="649308">
                <a:moveTo>
                  <a:pt x="0" y="0"/>
                </a:moveTo>
                <a:lnTo>
                  <a:pt x="350838" y="398462"/>
                </a:lnTo>
                <a:lnTo>
                  <a:pt x="555625" y="631825"/>
                </a:lnTo>
                <a:cubicBezTo>
                  <a:pt x="588433" y="668338"/>
                  <a:pt x="562240" y="639762"/>
                  <a:pt x="547688" y="617537"/>
                </a:cubicBezTo>
                <a:cubicBezTo>
                  <a:pt x="533136" y="595312"/>
                  <a:pt x="558007" y="600339"/>
                  <a:pt x="468313" y="498475"/>
                </a:cubicBezTo>
                <a:cubicBezTo>
                  <a:pt x="378619" y="396611"/>
                  <a:pt x="194072" y="20148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: 図形 2454">
            <a:extLst>
              <a:ext uri="{FF2B5EF4-FFF2-40B4-BE49-F238E27FC236}">
                <a16:creationId xmlns:a16="http://schemas.microsoft.com/office/drawing/2014/main" id="{2BFA3418-ED28-4678-BE49-740F5023CC8A}"/>
              </a:ext>
            </a:extLst>
          </p:cNvPr>
          <p:cNvSpPr/>
          <p:nvPr/>
        </p:nvSpPr>
        <p:spPr>
          <a:xfrm>
            <a:off x="5846763" y="10661650"/>
            <a:ext cx="645057" cy="681880"/>
          </a:xfrm>
          <a:custGeom>
            <a:avLst/>
            <a:gdLst>
              <a:gd name="connsiteX0" fmla="*/ 0 w 645057"/>
              <a:gd name="connsiteY0" fmla="*/ 0 h 681880"/>
              <a:gd name="connsiteX1" fmla="*/ 309562 w 645057"/>
              <a:gd name="connsiteY1" fmla="*/ 330200 h 681880"/>
              <a:gd name="connsiteX2" fmla="*/ 625475 w 645057"/>
              <a:gd name="connsiteY2" fmla="*/ 661988 h 681880"/>
              <a:gd name="connsiteX3" fmla="*/ 612775 w 645057"/>
              <a:gd name="connsiteY3" fmla="*/ 646113 h 681880"/>
              <a:gd name="connsiteX4" fmla="*/ 247650 w 645057"/>
              <a:gd name="connsiteY4" fmla="*/ 280988 h 681880"/>
              <a:gd name="connsiteX5" fmla="*/ 0 w 645057"/>
              <a:gd name="connsiteY5" fmla="*/ 0 h 68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57" h="681880">
                <a:moveTo>
                  <a:pt x="0" y="0"/>
                </a:moveTo>
                <a:lnTo>
                  <a:pt x="309562" y="330200"/>
                </a:lnTo>
                <a:lnTo>
                  <a:pt x="625475" y="661988"/>
                </a:lnTo>
                <a:cubicBezTo>
                  <a:pt x="676010" y="714640"/>
                  <a:pt x="612775" y="646113"/>
                  <a:pt x="612775" y="646113"/>
                </a:cubicBezTo>
                <a:lnTo>
                  <a:pt x="247650" y="280988"/>
                </a:lnTo>
                <a:cubicBezTo>
                  <a:pt x="143140" y="175155"/>
                  <a:pt x="64426" y="9313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: 図形 2455">
            <a:extLst>
              <a:ext uri="{FF2B5EF4-FFF2-40B4-BE49-F238E27FC236}">
                <a16:creationId xmlns:a16="http://schemas.microsoft.com/office/drawing/2014/main" id="{83C7F0BE-E077-4204-B181-61295D9D472E}"/>
              </a:ext>
            </a:extLst>
          </p:cNvPr>
          <p:cNvSpPr/>
          <p:nvPr/>
        </p:nvSpPr>
        <p:spPr>
          <a:xfrm>
            <a:off x="6359521" y="10964770"/>
            <a:ext cx="233379" cy="149018"/>
          </a:xfrm>
          <a:custGeom>
            <a:avLst/>
            <a:gdLst>
              <a:gd name="connsiteX0" fmla="*/ 4 w 233379"/>
              <a:gd name="connsiteY0" fmla="*/ 93 h 149018"/>
              <a:gd name="connsiteX1" fmla="*/ 141292 w 233379"/>
              <a:gd name="connsiteY1" fmla="*/ 138205 h 149018"/>
              <a:gd name="connsiteX2" fmla="*/ 182567 w 233379"/>
              <a:gd name="connsiteY2" fmla="*/ 128680 h 149018"/>
              <a:gd name="connsiteX3" fmla="*/ 233367 w 233379"/>
              <a:gd name="connsiteY3" fmla="*/ 38193 h 149018"/>
              <a:gd name="connsiteX4" fmla="*/ 177804 w 233379"/>
              <a:gd name="connsiteY4" fmla="*/ 93755 h 149018"/>
              <a:gd name="connsiteX5" fmla="*/ 146054 w 233379"/>
              <a:gd name="connsiteY5" fmla="*/ 115980 h 149018"/>
              <a:gd name="connsiteX6" fmla="*/ 4 w 233379"/>
              <a:gd name="connsiteY6" fmla="*/ 93 h 1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79" h="149018">
                <a:moveTo>
                  <a:pt x="4" y="93"/>
                </a:moveTo>
                <a:cubicBezTo>
                  <a:pt x="-790" y="3797"/>
                  <a:pt x="110865" y="116774"/>
                  <a:pt x="141292" y="138205"/>
                </a:cubicBezTo>
                <a:cubicBezTo>
                  <a:pt x="171719" y="159636"/>
                  <a:pt x="167221" y="145349"/>
                  <a:pt x="182567" y="128680"/>
                </a:cubicBezTo>
                <a:cubicBezTo>
                  <a:pt x="197913" y="112011"/>
                  <a:pt x="234161" y="44014"/>
                  <a:pt x="233367" y="38193"/>
                </a:cubicBezTo>
                <a:cubicBezTo>
                  <a:pt x="232573" y="32372"/>
                  <a:pt x="192356" y="80791"/>
                  <a:pt x="177804" y="93755"/>
                </a:cubicBezTo>
                <a:cubicBezTo>
                  <a:pt x="163252" y="106720"/>
                  <a:pt x="172512" y="127886"/>
                  <a:pt x="146054" y="115980"/>
                </a:cubicBezTo>
                <a:cubicBezTo>
                  <a:pt x="119596" y="104074"/>
                  <a:pt x="798" y="-3611"/>
                  <a:pt x="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: 図形 2456">
            <a:extLst>
              <a:ext uri="{FF2B5EF4-FFF2-40B4-BE49-F238E27FC236}">
                <a16:creationId xmlns:a16="http://schemas.microsoft.com/office/drawing/2014/main" id="{787AFEF4-541B-46CE-8A12-88BC0FCC1F5A}"/>
              </a:ext>
            </a:extLst>
          </p:cNvPr>
          <p:cNvSpPr/>
          <p:nvPr/>
        </p:nvSpPr>
        <p:spPr>
          <a:xfrm>
            <a:off x="6477713" y="11079028"/>
            <a:ext cx="112111" cy="532206"/>
          </a:xfrm>
          <a:custGeom>
            <a:avLst/>
            <a:gdLst>
              <a:gd name="connsiteX0" fmla="*/ 112000 w 112111"/>
              <a:gd name="connsiteY0" fmla="*/ 135 h 532206"/>
              <a:gd name="connsiteX1" fmla="*/ 23100 w 112111"/>
              <a:gd name="connsiteY1" fmla="*/ 55697 h 532206"/>
              <a:gd name="connsiteX2" fmla="*/ 21512 w 112111"/>
              <a:gd name="connsiteY2" fmla="*/ 82685 h 532206"/>
              <a:gd name="connsiteX3" fmla="*/ 37387 w 112111"/>
              <a:gd name="connsiteY3" fmla="*/ 327160 h 532206"/>
              <a:gd name="connsiteX4" fmla="*/ 46912 w 112111"/>
              <a:gd name="connsiteY4" fmla="*/ 528772 h 532206"/>
              <a:gd name="connsiteX5" fmla="*/ 34212 w 112111"/>
              <a:gd name="connsiteY5" fmla="*/ 425585 h 532206"/>
              <a:gd name="connsiteX6" fmla="*/ 2462 w 112111"/>
              <a:gd name="connsiteY6" fmla="*/ 73160 h 532206"/>
              <a:gd name="connsiteX7" fmla="*/ 112000 w 112111"/>
              <a:gd name="connsiteY7" fmla="*/ 135 h 53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111" h="532206">
                <a:moveTo>
                  <a:pt x="112000" y="135"/>
                </a:moveTo>
                <a:cubicBezTo>
                  <a:pt x="115440" y="-2776"/>
                  <a:pt x="38181" y="41939"/>
                  <a:pt x="23100" y="55697"/>
                </a:cubicBezTo>
                <a:cubicBezTo>
                  <a:pt x="8019" y="69455"/>
                  <a:pt x="19131" y="37441"/>
                  <a:pt x="21512" y="82685"/>
                </a:cubicBezTo>
                <a:cubicBezTo>
                  <a:pt x="23893" y="127929"/>
                  <a:pt x="33154" y="252812"/>
                  <a:pt x="37387" y="327160"/>
                </a:cubicBezTo>
                <a:cubicBezTo>
                  <a:pt x="41620" y="401508"/>
                  <a:pt x="47441" y="512368"/>
                  <a:pt x="46912" y="528772"/>
                </a:cubicBezTo>
                <a:cubicBezTo>
                  <a:pt x="46383" y="545176"/>
                  <a:pt x="41620" y="501520"/>
                  <a:pt x="34212" y="425585"/>
                </a:cubicBezTo>
                <a:cubicBezTo>
                  <a:pt x="26804" y="349650"/>
                  <a:pt x="-9709" y="146714"/>
                  <a:pt x="2462" y="73160"/>
                </a:cubicBezTo>
                <a:cubicBezTo>
                  <a:pt x="14633" y="-394"/>
                  <a:pt x="108560" y="3046"/>
                  <a:pt x="11200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: 図形 2457">
            <a:extLst>
              <a:ext uri="{FF2B5EF4-FFF2-40B4-BE49-F238E27FC236}">
                <a16:creationId xmlns:a16="http://schemas.microsoft.com/office/drawing/2014/main" id="{AC74A424-669F-41DF-97A9-166F48A0FBC4}"/>
              </a:ext>
            </a:extLst>
          </p:cNvPr>
          <p:cNvSpPr/>
          <p:nvPr/>
        </p:nvSpPr>
        <p:spPr>
          <a:xfrm>
            <a:off x="6524623" y="11101083"/>
            <a:ext cx="74742" cy="488088"/>
          </a:xfrm>
          <a:custGeom>
            <a:avLst/>
            <a:gdLst>
              <a:gd name="connsiteX0" fmla="*/ 74615 w 74742"/>
              <a:gd name="connsiteY0" fmla="*/ 305 h 488088"/>
              <a:gd name="connsiteX1" fmla="*/ 11115 w 74742"/>
              <a:gd name="connsiteY1" fmla="*/ 73330 h 488088"/>
              <a:gd name="connsiteX2" fmla="*/ 26990 w 74742"/>
              <a:gd name="connsiteY2" fmla="*/ 140005 h 488088"/>
              <a:gd name="connsiteX3" fmla="*/ 30165 w 74742"/>
              <a:gd name="connsiteY3" fmla="*/ 481317 h 488088"/>
              <a:gd name="connsiteX4" fmla="*/ 25402 w 74742"/>
              <a:gd name="connsiteY4" fmla="*/ 347967 h 488088"/>
              <a:gd name="connsiteX5" fmla="*/ 2 w 74742"/>
              <a:gd name="connsiteY5" fmla="*/ 113017 h 488088"/>
              <a:gd name="connsiteX6" fmla="*/ 26990 w 74742"/>
              <a:gd name="connsiteY6" fmla="*/ 49517 h 488088"/>
              <a:gd name="connsiteX7" fmla="*/ 74615 w 74742"/>
              <a:gd name="connsiteY7" fmla="*/ 305 h 48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42" h="488088">
                <a:moveTo>
                  <a:pt x="74615" y="305"/>
                </a:moveTo>
                <a:cubicBezTo>
                  <a:pt x="71969" y="4274"/>
                  <a:pt x="19052" y="50047"/>
                  <a:pt x="11115" y="73330"/>
                </a:cubicBezTo>
                <a:cubicBezTo>
                  <a:pt x="3177" y="96613"/>
                  <a:pt x="23815" y="72007"/>
                  <a:pt x="26990" y="140005"/>
                </a:cubicBezTo>
                <a:cubicBezTo>
                  <a:pt x="30165" y="208003"/>
                  <a:pt x="30430" y="446657"/>
                  <a:pt x="30165" y="481317"/>
                </a:cubicBezTo>
                <a:cubicBezTo>
                  <a:pt x="29900" y="515977"/>
                  <a:pt x="30429" y="409350"/>
                  <a:pt x="25402" y="347967"/>
                </a:cubicBezTo>
                <a:cubicBezTo>
                  <a:pt x="20375" y="286584"/>
                  <a:pt x="-263" y="162759"/>
                  <a:pt x="2" y="113017"/>
                </a:cubicBezTo>
                <a:cubicBezTo>
                  <a:pt x="267" y="63275"/>
                  <a:pt x="16142" y="66979"/>
                  <a:pt x="26990" y="49517"/>
                </a:cubicBezTo>
                <a:cubicBezTo>
                  <a:pt x="37838" y="32055"/>
                  <a:pt x="77261" y="-3664"/>
                  <a:pt x="74615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: 図形 2458">
            <a:extLst>
              <a:ext uri="{FF2B5EF4-FFF2-40B4-BE49-F238E27FC236}">
                <a16:creationId xmlns:a16="http://schemas.microsoft.com/office/drawing/2014/main" id="{392FBFAE-ED28-47FF-B732-FBD800F370F4}"/>
              </a:ext>
            </a:extLst>
          </p:cNvPr>
          <p:cNvSpPr/>
          <p:nvPr/>
        </p:nvSpPr>
        <p:spPr>
          <a:xfrm>
            <a:off x="6603971" y="11014987"/>
            <a:ext cx="204894" cy="528565"/>
          </a:xfrm>
          <a:custGeom>
            <a:avLst/>
            <a:gdLst>
              <a:gd name="connsiteX0" fmla="*/ 29 w 204894"/>
              <a:gd name="connsiteY0" fmla="*/ 2263 h 528565"/>
              <a:gd name="connsiteX1" fmla="*/ 19079 w 204894"/>
              <a:gd name="connsiteY1" fmla="*/ 303888 h 528565"/>
              <a:gd name="connsiteX2" fmla="*/ 25429 w 204894"/>
              <a:gd name="connsiteY2" fmla="*/ 443588 h 528565"/>
              <a:gd name="connsiteX3" fmla="*/ 33367 w 204894"/>
              <a:gd name="connsiteY3" fmla="*/ 527726 h 528565"/>
              <a:gd name="connsiteX4" fmla="*/ 65117 w 204894"/>
              <a:gd name="connsiteY4" fmla="*/ 484863 h 528565"/>
              <a:gd name="connsiteX5" fmla="*/ 204817 w 204894"/>
              <a:gd name="connsiteY5" fmla="*/ 453113 h 528565"/>
              <a:gd name="connsiteX6" fmla="*/ 84167 w 204894"/>
              <a:gd name="connsiteY6" fmla="*/ 457876 h 528565"/>
              <a:gd name="connsiteX7" fmla="*/ 34954 w 204894"/>
              <a:gd name="connsiteY7" fmla="*/ 476926 h 528565"/>
              <a:gd name="connsiteX8" fmla="*/ 23842 w 204894"/>
              <a:gd name="connsiteY8" fmla="*/ 183238 h 528565"/>
              <a:gd name="connsiteX9" fmla="*/ 29 w 204894"/>
              <a:gd name="connsiteY9" fmla="*/ 2263 h 52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894" h="528565">
                <a:moveTo>
                  <a:pt x="29" y="2263"/>
                </a:moveTo>
                <a:cubicBezTo>
                  <a:pt x="-765" y="22371"/>
                  <a:pt x="14846" y="230334"/>
                  <a:pt x="19079" y="303888"/>
                </a:cubicBezTo>
                <a:cubicBezTo>
                  <a:pt x="23312" y="377442"/>
                  <a:pt x="23048" y="406282"/>
                  <a:pt x="25429" y="443588"/>
                </a:cubicBezTo>
                <a:cubicBezTo>
                  <a:pt x="27810" y="480894"/>
                  <a:pt x="26752" y="520847"/>
                  <a:pt x="33367" y="527726"/>
                </a:cubicBezTo>
                <a:cubicBezTo>
                  <a:pt x="39982" y="534605"/>
                  <a:pt x="36542" y="497298"/>
                  <a:pt x="65117" y="484863"/>
                </a:cubicBezTo>
                <a:cubicBezTo>
                  <a:pt x="93692" y="472428"/>
                  <a:pt x="201642" y="457611"/>
                  <a:pt x="204817" y="453113"/>
                </a:cubicBezTo>
                <a:cubicBezTo>
                  <a:pt x="207992" y="448615"/>
                  <a:pt x="112477" y="453907"/>
                  <a:pt x="84167" y="457876"/>
                </a:cubicBezTo>
                <a:cubicBezTo>
                  <a:pt x="55857" y="461845"/>
                  <a:pt x="45008" y="522699"/>
                  <a:pt x="34954" y="476926"/>
                </a:cubicBezTo>
                <a:cubicBezTo>
                  <a:pt x="24900" y="431153"/>
                  <a:pt x="30721" y="266053"/>
                  <a:pt x="23842" y="183238"/>
                </a:cubicBezTo>
                <a:cubicBezTo>
                  <a:pt x="16963" y="100423"/>
                  <a:pt x="823" y="-17845"/>
                  <a:pt x="29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: 図形 2459">
            <a:extLst>
              <a:ext uri="{FF2B5EF4-FFF2-40B4-BE49-F238E27FC236}">
                <a16:creationId xmlns:a16="http://schemas.microsoft.com/office/drawing/2014/main" id="{0123222D-B870-4504-9CEF-0CA179176DD7}"/>
              </a:ext>
            </a:extLst>
          </p:cNvPr>
          <p:cNvSpPr/>
          <p:nvPr/>
        </p:nvSpPr>
        <p:spPr>
          <a:xfrm>
            <a:off x="2825746" y="7647783"/>
            <a:ext cx="190974" cy="363398"/>
          </a:xfrm>
          <a:custGeom>
            <a:avLst/>
            <a:gdLst>
              <a:gd name="connsiteX0" fmla="*/ 187329 w 190974"/>
              <a:gd name="connsiteY0" fmla="*/ 3967 h 363398"/>
              <a:gd name="connsiteX1" fmla="*/ 85729 w 190974"/>
              <a:gd name="connsiteY1" fmla="*/ 170655 h 363398"/>
              <a:gd name="connsiteX2" fmla="*/ 57154 w 190974"/>
              <a:gd name="connsiteY2" fmla="*/ 265905 h 363398"/>
              <a:gd name="connsiteX3" fmla="*/ 4 w 190974"/>
              <a:gd name="connsiteY3" fmla="*/ 362742 h 363398"/>
              <a:gd name="connsiteX4" fmla="*/ 60329 w 190974"/>
              <a:gd name="connsiteY4" fmla="*/ 300830 h 363398"/>
              <a:gd name="connsiteX5" fmla="*/ 112717 w 190974"/>
              <a:gd name="connsiteY5" fmla="*/ 159542 h 363398"/>
              <a:gd name="connsiteX6" fmla="*/ 163517 w 190974"/>
              <a:gd name="connsiteY6" fmla="*/ 59530 h 363398"/>
              <a:gd name="connsiteX7" fmla="*/ 187329 w 190974"/>
              <a:gd name="connsiteY7" fmla="*/ 3967 h 3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74" h="363398">
                <a:moveTo>
                  <a:pt x="187329" y="3967"/>
                </a:moveTo>
                <a:cubicBezTo>
                  <a:pt x="174364" y="22488"/>
                  <a:pt x="107425" y="126999"/>
                  <a:pt x="85729" y="170655"/>
                </a:cubicBezTo>
                <a:cubicBezTo>
                  <a:pt x="64033" y="214311"/>
                  <a:pt x="71441" y="233891"/>
                  <a:pt x="57154" y="265905"/>
                </a:cubicBezTo>
                <a:cubicBezTo>
                  <a:pt x="42867" y="297919"/>
                  <a:pt x="-525" y="356921"/>
                  <a:pt x="4" y="362742"/>
                </a:cubicBezTo>
                <a:cubicBezTo>
                  <a:pt x="533" y="368563"/>
                  <a:pt x="41543" y="334697"/>
                  <a:pt x="60329" y="300830"/>
                </a:cubicBezTo>
                <a:cubicBezTo>
                  <a:pt x="79114" y="266963"/>
                  <a:pt x="95519" y="199759"/>
                  <a:pt x="112717" y="159542"/>
                </a:cubicBezTo>
                <a:cubicBezTo>
                  <a:pt x="129915" y="119325"/>
                  <a:pt x="151611" y="82549"/>
                  <a:pt x="163517" y="59530"/>
                </a:cubicBezTo>
                <a:cubicBezTo>
                  <a:pt x="175423" y="36511"/>
                  <a:pt x="200294" y="-14554"/>
                  <a:pt x="187329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: 図形 2460">
            <a:extLst>
              <a:ext uri="{FF2B5EF4-FFF2-40B4-BE49-F238E27FC236}">
                <a16:creationId xmlns:a16="http://schemas.microsoft.com/office/drawing/2014/main" id="{1CB52838-5BEB-4BBC-9137-6A118BBC7C09}"/>
              </a:ext>
            </a:extLst>
          </p:cNvPr>
          <p:cNvSpPr/>
          <p:nvPr/>
        </p:nvSpPr>
        <p:spPr>
          <a:xfrm>
            <a:off x="2821549" y="7590571"/>
            <a:ext cx="151418" cy="296137"/>
          </a:xfrm>
          <a:custGeom>
            <a:avLst/>
            <a:gdLst>
              <a:gd name="connsiteX0" fmla="*/ 148664 w 151418"/>
              <a:gd name="connsiteY0" fmla="*/ 2442 h 296137"/>
              <a:gd name="connsiteX1" fmla="*/ 21664 w 151418"/>
              <a:gd name="connsiteY1" fmla="*/ 242154 h 296137"/>
              <a:gd name="connsiteX2" fmla="*/ 1026 w 151418"/>
              <a:gd name="connsiteY2" fmla="*/ 296129 h 296137"/>
              <a:gd name="connsiteX3" fmla="*/ 32776 w 151418"/>
              <a:gd name="connsiteY3" fmla="*/ 240567 h 296137"/>
              <a:gd name="connsiteX4" fmla="*/ 102626 w 151418"/>
              <a:gd name="connsiteY4" fmla="*/ 126267 h 296137"/>
              <a:gd name="connsiteX5" fmla="*/ 148664 w 151418"/>
              <a:gd name="connsiteY5" fmla="*/ 2442 h 29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18" h="296137">
                <a:moveTo>
                  <a:pt x="148664" y="2442"/>
                </a:moveTo>
                <a:cubicBezTo>
                  <a:pt x="135170" y="21756"/>
                  <a:pt x="46270" y="193206"/>
                  <a:pt x="21664" y="242154"/>
                </a:cubicBezTo>
                <a:cubicBezTo>
                  <a:pt x="-2942" y="291102"/>
                  <a:pt x="-826" y="296393"/>
                  <a:pt x="1026" y="296129"/>
                </a:cubicBezTo>
                <a:cubicBezTo>
                  <a:pt x="2878" y="295865"/>
                  <a:pt x="15843" y="268877"/>
                  <a:pt x="32776" y="240567"/>
                </a:cubicBezTo>
                <a:cubicBezTo>
                  <a:pt x="49709" y="212257"/>
                  <a:pt x="82518" y="169129"/>
                  <a:pt x="102626" y="126267"/>
                </a:cubicBezTo>
                <a:cubicBezTo>
                  <a:pt x="122734" y="83405"/>
                  <a:pt x="162158" y="-16872"/>
                  <a:pt x="148664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: 図形 2461">
            <a:extLst>
              <a:ext uri="{FF2B5EF4-FFF2-40B4-BE49-F238E27FC236}">
                <a16:creationId xmlns:a16="http://schemas.microsoft.com/office/drawing/2014/main" id="{4D0A9B0C-8374-456C-A77A-3ECED4C45FC7}"/>
              </a:ext>
            </a:extLst>
          </p:cNvPr>
          <p:cNvSpPr/>
          <p:nvPr/>
        </p:nvSpPr>
        <p:spPr>
          <a:xfrm>
            <a:off x="2644609" y="7558004"/>
            <a:ext cx="184549" cy="471567"/>
          </a:xfrm>
          <a:custGeom>
            <a:avLst/>
            <a:gdLst>
              <a:gd name="connsiteX0" fmla="*/ 166 w 184549"/>
              <a:gd name="connsiteY0" fmla="*/ 84 h 471567"/>
              <a:gd name="connsiteX1" fmla="*/ 55729 w 184549"/>
              <a:gd name="connsiteY1" fmla="*/ 152484 h 471567"/>
              <a:gd name="connsiteX2" fmla="*/ 173204 w 184549"/>
              <a:gd name="connsiteY2" fmla="*/ 458871 h 471567"/>
              <a:gd name="connsiteX3" fmla="*/ 168441 w 184549"/>
              <a:gd name="connsiteY3" fmla="*/ 385846 h 471567"/>
              <a:gd name="connsiteX4" fmla="*/ 71604 w 184549"/>
              <a:gd name="connsiteY4" fmla="*/ 135021 h 471567"/>
              <a:gd name="connsiteX5" fmla="*/ 166 w 184549"/>
              <a:gd name="connsiteY5" fmla="*/ 84 h 47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49" h="471567">
                <a:moveTo>
                  <a:pt x="166" y="84"/>
                </a:moveTo>
                <a:cubicBezTo>
                  <a:pt x="-2480" y="2994"/>
                  <a:pt x="26889" y="76020"/>
                  <a:pt x="55729" y="152484"/>
                </a:cubicBezTo>
                <a:cubicBezTo>
                  <a:pt x="84569" y="228949"/>
                  <a:pt x="154419" y="419977"/>
                  <a:pt x="173204" y="458871"/>
                </a:cubicBezTo>
                <a:cubicBezTo>
                  <a:pt x="191989" y="497765"/>
                  <a:pt x="185374" y="439821"/>
                  <a:pt x="168441" y="385846"/>
                </a:cubicBezTo>
                <a:cubicBezTo>
                  <a:pt x="151508" y="331871"/>
                  <a:pt x="98856" y="199844"/>
                  <a:pt x="71604" y="135021"/>
                </a:cubicBezTo>
                <a:cubicBezTo>
                  <a:pt x="44352" y="70198"/>
                  <a:pt x="2812" y="-2826"/>
                  <a:pt x="16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: 図形 2462">
            <a:extLst>
              <a:ext uri="{FF2B5EF4-FFF2-40B4-BE49-F238E27FC236}">
                <a16:creationId xmlns:a16="http://schemas.microsoft.com/office/drawing/2014/main" id="{381C2DC5-AFEE-4DC8-B783-096CC0938E30}"/>
              </a:ext>
            </a:extLst>
          </p:cNvPr>
          <p:cNvSpPr/>
          <p:nvPr/>
        </p:nvSpPr>
        <p:spPr>
          <a:xfrm>
            <a:off x="2698691" y="7537193"/>
            <a:ext cx="128800" cy="345314"/>
          </a:xfrm>
          <a:custGeom>
            <a:avLst/>
            <a:gdLst>
              <a:gd name="connsiteX0" fmla="*/ 59 w 128800"/>
              <a:gd name="connsiteY0" fmla="*/ 257 h 345314"/>
              <a:gd name="connsiteX1" fmla="*/ 74672 w 128800"/>
              <a:gd name="connsiteY1" fmla="*/ 193932 h 345314"/>
              <a:gd name="connsiteX2" fmla="*/ 128647 w 128800"/>
              <a:gd name="connsiteY2" fmla="*/ 344745 h 345314"/>
              <a:gd name="connsiteX3" fmla="*/ 87372 w 128800"/>
              <a:gd name="connsiteY3" fmla="*/ 236795 h 345314"/>
              <a:gd name="connsiteX4" fmla="*/ 59 w 128800"/>
              <a:gd name="connsiteY4" fmla="*/ 257 h 3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0" h="345314">
                <a:moveTo>
                  <a:pt x="59" y="257"/>
                </a:moveTo>
                <a:cubicBezTo>
                  <a:pt x="-2058" y="-6887"/>
                  <a:pt x="53241" y="136517"/>
                  <a:pt x="74672" y="193932"/>
                </a:cubicBezTo>
                <a:cubicBezTo>
                  <a:pt x="96103" y="251347"/>
                  <a:pt x="126530" y="337601"/>
                  <a:pt x="128647" y="344745"/>
                </a:cubicBezTo>
                <a:cubicBezTo>
                  <a:pt x="130764" y="351889"/>
                  <a:pt x="110655" y="290506"/>
                  <a:pt x="87372" y="236795"/>
                </a:cubicBezTo>
                <a:cubicBezTo>
                  <a:pt x="64089" y="183085"/>
                  <a:pt x="2176" y="7401"/>
                  <a:pt x="59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: 図形 2463">
            <a:extLst>
              <a:ext uri="{FF2B5EF4-FFF2-40B4-BE49-F238E27FC236}">
                <a16:creationId xmlns:a16="http://schemas.microsoft.com/office/drawing/2014/main" id="{28597A21-ABD0-4C3D-94AD-98FC01D96E81}"/>
              </a:ext>
            </a:extLst>
          </p:cNvPr>
          <p:cNvSpPr/>
          <p:nvPr/>
        </p:nvSpPr>
        <p:spPr>
          <a:xfrm>
            <a:off x="2576970" y="8000919"/>
            <a:ext cx="280592" cy="1003000"/>
          </a:xfrm>
          <a:custGeom>
            <a:avLst/>
            <a:gdLst>
              <a:gd name="connsiteX0" fmla="*/ 255130 w 280592"/>
              <a:gd name="connsiteY0" fmla="*/ 81 h 1003000"/>
              <a:gd name="connsiteX1" fmla="*/ 246663 w 280592"/>
              <a:gd name="connsiteY1" fmla="*/ 389548 h 1003000"/>
              <a:gd name="connsiteX2" fmla="*/ 155647 w 280592"/>
              <a:gd name="connsiteY2" fmla="*/ 645664 h 1003000"/>
              <a:gd name="connsiteX3" fmla="*/ 3247 w 280592"/>
              <a:gd name="connsiteY3" fmla="*/ 984331 h 1003000"/>
              <a:gd name="connsiteX4" fmla="*/ 68863 w 280592"/>
              <a:gd name="connsiteY4" fmla="*/ 901781 h 1003000"/>
              <a:gd name="connsiteX5" fmla="*/ 267830 w 280592"/>
              <a:gd name="connsiteY5" fmla="*/ 423414 h 1003000"/>
              <a:gd name="connsiteX6" fmla="*/ 255130 w 280592"/>
              <a:gd name="connsiteY6" fmla="*/ 81 h 100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592" h="1003000">
                <a:moveTo>
                  <a:pt x="255130" y="81"/>
                </a:moveTo>
                <a:cubicBezTo>
                  <a:pt x="251602" y="-5563"/>
                  <a:pt x="263243" y="281951"/>
                  <a:pt x="246663" y="389548"/>
                </a:cubicBezTo>
                <a:cubicBezTo>
                  <a:pt x="230083" y="497145"/>
                  <a:pt x="196216" y="546534"/>
                  <a:pt x="155647" y="645664"/>
                </a:cubicBezTo>
                <a:cubicBezTo>
                  <a:pt x="115078" y="744794"/>
                  <a:pt x="17711" y="941645"/>
                  <a:pt x="3247" y="984331"/>
                </a:cubicBezTo>
                <a:cubicBezTo>
                  <a:pt x="-11217" y="1027017"/>
                  <a:pt x="24766" y="995267"/>
                  <a:pt x="68863" y="901781"/>
                </a:cubicBezTo>
                <a:cubicBezTo>
                  <a:pt x="112960" y="808295"/>
                  <a:pt x="234316" y="570522"/>
                  <a:pt x="267830" y="423414"/>
                </a:cubicBezTo>
                <a:cubicBezTo>
                  <a:pt x="301344" y="276306"/>
                  <a:pt x="258658" y="5725"/>
                  <a:pt x="255130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: 図形 2464">
            <a:extLst>
              <a:ext uri="{FF2B5EF4-FFF2-40B4-BE49-F238E27FC236}">
                <a16:creationId xmlns:a16="http://schemas.microsoft.com/office/drawing/2014/main" id="{B4527209-886D-4C28-A24B-56014EA839E5}"/>
              </a:ext>
            </a:extLst>
          </p:cNvPr>
          <p:cNvSpPr/>
          <p:nvPr/>
        </p:nvSpPr>
        <p:spPr>
          <a:xfrm>
            <a:off x="2198781" y="8920248"/>
            <a:ext cx="437952" cy="923370"/>
          </a:xfrm>
          <a:custGeom>
            <a:avLst/>
            <a:gdLst>
              <a:gd name="connsiteX0" fmla="*/ 421652 w 437952"/>
              <a:gd name="connsiteY0" fmla="*/ 35369 h 923370"/>
              <a:gd name="connsiteX1" fmla="*/ 159186 w 437952"/>
              <a:gd name="connsiteY1" fmla="*/ 545485 h 923370"/>
              <a:gd name="connsiteX2" fmla="*/ 11019 w 437952"/>
              <a:gd name="connsiteY2" fmla="*/ 892619 h 923370"/>
              <a:gd name="connsiteX3" fmla="*/ 34302 w 437952"/>
              <a:gd name="connsiteY3" fmla="*/ 846052 h 923370"/>
              <a:gd name="connsiteX4" fmla="*/ 220569 w 437952"/>
              <a:gd name="connsiteY4" fmla="*/ 361335 h 923370"/>
              <a:gd name="connsiteX5" fmla="*/ 389902 w 437952"/>
              <a:gd name="connsiteY5" fmla="*/ 77702 h 923370"/>
              <a:gd name="connsiteX6" fmla="*/ 421652 w 437952"/>
              <a:gd name="connsiteY6" fmla="*/ 35369 h 9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952" h="923370">
                <a:moveTo>
                  <a:pt x="421652" y="35369"/>
                </a:moveTo>
                <a:cubicBezTo>
                  <a:pt x="383199" y="113333"/>
                  <a:pt x="227625" y="402610"/>
                  <a:pt x="159186" y="545485"/>
                </a:cubicBezTo>
                <a:cubicBezTo>
                  <a:pt x="90747" y="688360"/>
                  <a:pt x="31833" y="842525"/>
                  <a:pt x="11019" y="892619"/>
                </a:cubicBezTo>
                <a:cubicBezTo>
                  <a:pt x="-9795" y="942714"/>
                  <a:pt x="-623" y="934599"/>
                  <a:pt x="34302" y="846052"/>
                </a:cubicBezTo>
                <a:cubicBezTo>
                  <a:pt x="69227" y="757505"/>
                  <a:pt x="161302" y="489393"/>
                  <a:pt x="220569" y="361335"/>
                </a:cubicBezTo>
                <a:cubicBezTo>
                  <a:pt x="279836" y="233277"/>
                  <a:pt x="357094" y="130266"/>
                  <a:pt x="389902" y="77702"/>
                </a:cubicBezTo>
                <a:cubicBezTo>
                  <a:pt x="422710" y="25138"/>
                  <a:pt x="460105" y="-42595"/>
                  <a:pt x="421652" y="3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: 図形 2465">
            <a:extLst>
              <a:ext uri="{FF2B5EF4-FFF2-40B4-BE49-F238E27FC236}">
                <a16:creationId xmlns:a16="http://schemas.microsoft.com/office/drawing/2014/main" id="{37D58E11-138B-48AF-BB50-3FC722DF10AB}"/>
              </a:ext>
            </a:extLst>
          </p:cNvPr>
          <p:cNvSpPr/>
          <p:nvPr/>
        </p:nvSpPr>
        <p:spPr>
          <a:xfrm>
            <a:off x="1882245" y="9833736"/>
            <a:ext cx="313508" cy="753450"/>
          </a:xfrm>
          <a:custGeom>
            <a:avLst/>
            <a:gdLst>
              <a:gd name="connsiteX0" fmla="*/ 312738 w 313508"/>
              <a:gd name="connsiteY0" fmla="*/ 297 h 753450"/>
              <a:gd name="connsiteX1" fmla="*/ 134938 w 313508"/>
              <a:gd name="connsiteY1" fmla="*/ 444797 h 753450"/>
              <a:gd name="connsiteX2" fmla="*/ 7938 w 313508"/>
              <a:gd name="connsiteY2" fmla="*/ 739014 h 753450"/>
              <a:gd name="connsiteX3" fmla="*/ 18522 w 313508"/>
              <a:gd name="connsiteY3" fmla="*/ 688214 h 753450"/>
              <a:gd name="connsiteX4" fmla="*/ 60855 w 313508"/>
              <a:gd name="connsiteY4" fmla="*/ 514647 h 753450"/>
              <a:gd name="connsiteX5" fmla="*/ 312738 w 313508"/>
              <a:gd name="connsiteY5" fmla="*/ 297 h 75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508" h="753450">
                <a:moveTo>
                  <a:pt x="312738" y="297"/>
                </a:moveTo>
                <a:cubicBezTo>
                  <a:pt x="325085" y="-11345"/>
                  <a:pt x="185738" y="321678"/>
                  <a:pt x="134938" y="444797"/>
                </a:cubicBezTo>
                <a:cubicBezTo>
                  <a:pt x="84138" y="567916"/>
                  <a:pt x="27341" y="698445"/>
                  <a:pt x="7938" y="739014"/>
                </a:cubicBezTo>
                <a:cubicBezTo>
                  <a:pt x="-11465" y="779583"/>
                  <a:pt x="9703" y="725608"/>
                  <a:pt x="18522" y="688214"/>
                </a:cubicBezTo>
                <a:cubicBezTo>
                  <a:pt x="27341" y="650820"/>
                  <a:pt x="10408" y="632828"/>
                  <a:pt x="60855" y="514647"/>
                </a:cubicBezTo>
                <a:cubicBezTo>
                  <a:pt x="111302" y="396467"/>
                  <a:pt x="300391" y="11939"/>
                  <a:pt x="312738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: 図形 2466">
            <a:extLst>
              <a:ext uri="{FF2B5EF4-FFF2-40B4-BE49-F238E27FC236}">
                <a16:creationId xmlns:a16="http://schemas.microsoft.com/office/drawing/2014/main" id="{3CED3263-7EC1-43C0-B15B-BB33C238DDDF}"/>
              </a:ext>
            </a:extLst>
          </p:cNvPr>
          <p:cNvSpPr/>
          <p:nvPr/>
        </p:nvSpPr>
        <p:spPr>
          <a:xfrm>
            <a:off x="1434829" y="10549238"/>
            <a:ext cx="472733" cy="1051073"/>
          </a:xfrm>
          <a:custGeom>
            <a:avLst/>
            <a:gdLst>
              <a:gd name="connsiteX0" fmla="*/ 472288 w 472733"/>
              <a:gd name="connsiteY0" fmla="*/ 229 h 1051073"/>
              <a:gd name="connsiteX1" fmla="*/ 120921 w 472733"/>
              <a:gd name="connsiteY1" fmla="*/ 702962 h 1051073"/>
              <a:gd name="connsiteX2" fmla="*/ 42604 w 472733"/>
              <a:gd name="connsiteY2" fmla="*/ 827845 h 1051073"/>
              <a:gd name="connsiteX3" fmla="*/ 12971 w 472733"/>
              <a:gd name="connsiteY3" fmla="*/ 1050095 h 1051073"/>
              <a:gd name="connsiteX4" fmla="*/ 12971 w 472733"/>
              <a:gd name="connsiteY4" fmla="*/ 904045 h 1051073"/>
              <a:gd name="connsiteX5" fmla="*/ 40488 w 472733"/>
              <a:gd name="connsiteY5" fmla="*/ 783395 h 1051073"/>
              <a:gd name="connsiteX6" fmla="*/ 472288 w 472733"/>
              <a:gd name="connsiteY6" fmla="*/ 229 h 10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33" h="1051073">
                <a:moveTo>
                  <a:pt x="472288" y="229"/>
                </a:moveTo>
                <a:cubicBezTo>
                  <a:pt x="485693" y="-13176"/>
                  <a:pt x="192535" y="565026"/>
                  <a:pt x="120921" y="702962"/>
                </a:cubicBezTo>
                <a:cubicBezTo>
                  <a:pt x="49307" y="840898"/>
                  <a:pt x="60596" y="769990"/>
                  <a:pt x="42604" y="827845"/>
                </a:cubicBezTo>
                <a:cubicBezTo>
                  <a:pt x="24612" y="885700"/>
                  <a:pt x="17910" y="1037395"/>
                  <a:pt x="12971" y="1050095"/>
                </a:cubicBezTo>
                <a:cubicBezTo>
                  <a:pt x="8032" y="1062795"/>
                  <a:pt x="8385" y="948495"/>
                  <a:pt x="12971" y="904045"/>
                </a:cubicBezTo>
                <a:cubicBezTo>
                  <a:pt x="17557" y="859595"/>
                  <a:pt x="-33595" y="934737"/>
                  <a:pt x="40488" y="783395"/>
                </a:cubicBezTo>
                <a:cubicBezTo>
                  <a:pt x="114571" y="632053"/>
                  <a:pt x="458883" y="13634"/>
                  <a:pt x="472288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: 図形 2467">
            <a:extLst>
              <a:ext uri="{FF2B5EF4-FFF2-40B4-BE49-F238E27FC236}">
                <a16:creationId xmlns:a16="http://schemas.microsoft.com/office/drawing/2014/main" id="{6AC737E1-27DC-44F4-ABA2-D0A64E236D9A}"/>
              </a:ext>
            </a:extLst>
          </p:cNvPr>
          <p:cNvSpPr/>
          <p:nvPr/>
        </p:nvSpPr>
        <p:spPr>
          <a:xfrm>
            <a:off x="7029785" y="8648417"/>
            <a:ext cx="269450" cy="823550"/>
          </a:xfrm>
          <a:custGeom>
            <a:avLst/>
            <a:gdLst>
              <a:gd name="connsiteX0" fmla="*/ 1253 w 269450"/>
              <a:gd name="connsiteY0" fmla="*/ 11396 h 823550"/>
              <a:gd name="connsiteX1" fmla="*/ 247315 w 269450"/>
              <a:gd name="connsiteY1" fmla="*/ 767046 h 823550"/>
              <a:gd name="connsiteX2" fmla="*/ 247315 w 269450"/>
              <a:gd name="connsiteY2" fmla="*/ 721008 h 823550"/>
              <a:gd name="connsiteX3" fmla="*/ 155240 w 269450"/>
              <a:gd name="connsiteY3" fmla="*/ 340008 h 823550"/>
              <a:gd name="connsiteX4" fmla="*/ 1253 w 269450"/>
              <a:gd name="connsiteY4" fmla="*/ 11396 h 8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50" h="823550">
                <a:moveTo>
                  <a:pt x="1253" y="11396"/>
                </a:moveTo>
                <a:cubicBezTo>
                  <a:pt x="16599" y="82569"/>
                  <a:pt x="206305" y="648777"/>
                  <a:pt x="247315" y="767046"/>
                </a:cubicBezTo>
                <a:cubicBezTo>
                  <a:pt x="288325" y="885315"/>
                  <a:pt x="262661" y="792181"/>
                  <a:pt x="247315" y="721008"/>
                </a:cubicBezTo>
                <a:cubicBezTo>
                  <a:pt x="231969" y="649835"/>
                  <a:pt x="194663" y="459071"/>
                  <a:pt x="155240" y="340008"/>
                </a:cubicBezTo>
                <a:cubicBezTo>
                  <a:pt x="115817" y="220946"/>
                  <a:pt x="-14093" y="-59777"/>
                  <a:pt x="1253" y="1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: 図形 2469">
            <a:extLst>
              <a:ext uri="{FF2B5EF4-FFF2-40B4-BE49-F238E27FC236}">
                <a16:creationId xmlns:a16="http://schemas.microsoft.com/office/drawing/2014/main" id="{7A5DA4DE-B2F7-4474-84EA-53B3F4C15772}"/>
              </a:ext>
            </a:extLst>
          </p:cNvPr>
          <p:cNvSpPr/>
          <p:nvPr/>
        </p:nvSpPr>
        <p:spPr>
          <a:xfrm>
            <a:off x="7298550" y="9487617"/>
            <a:ext cx="279374" cy="806702"/>
          </a:xfrm>
          <a:custGeom>
            <a:avLst/>
            <a:gdLst>
              <a:gd name="connsiteX0" fmla="*/ 7125 w 279374"/>
              <a:gd name="connsiteY0" fmla="*/ 7221 h 806702"/>
              <a:gd name="connsiteX1" fmla="*/ 59513 w 279374"/>
              <a:gd name="connsiteY1" fmla="*/ 223121 h 806702"/>
              <a:gd name="connsiteX2" fmla="*/ 189688 w 279374"/>
              <a:gd name="connsiteY2" fmla="*/ 551733 h 806702"/>
              <a:gd name="connsiteX3" fmla="*/ 275413 w 279374"/>
              <a:gd name="connsiteY3" fmla="*/ 800971 h 806702"/>
              <a:gd name="connsiteX4" fmla="*/ 259538 w 279374"/>
              <a:gd name="connsiteY4" fmla="*/ 707308 h 806702"/>
              <a:gd name="connsiteX5" fmla="*/ 210325 w 279374"/>
              <a:gd name="connsiteY5" fmla="*/ 488233 h 806702"/>
              <a:gd name="connsiteX6" fmla="*/ 7125 w 279374"/>
              <a:gd name="connsiteY6" fmla="*/ 7221 h 80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374" h="806702">
                <a:moveTo>
                  <a:pt x="7125" y="7221"/>
                </a:moveTo>
                <a:cubicBezTo>
                  <a:pt x="-18010" y="-36964"/>
                  <a:pt x="29086" y="132369"/>
                  <a:pt x="59513" y="223121"/>
                </a:cubicBezTo>
                <a:cubicBezTo>
                  <a:pt x="89940" y="313873"/>
                  <a:pt x="153705" y="455425"/>
                  <a:pt x="189688" y="551733"/>
                </a:cubicBezTo>
                <a:cubicBezTo>
                  <a:pt x="225671" y="648041"/>
                  <a:pt x="263771" y="775042"/>
                  <a:pt x="275413" y="800971"/>
                </a:cubicBezTo>
                <a:cubicBezTo>
                  <a:pt x="287055" y="826900"/>
                  <a:pt x="270386" y="759431"/>
                  <a:pt x="259538" y="707308"/>
                </a:cubicBezTo>
                <a:cubicBezTo>
                  <a:pt x="248690" y="655185"/>
                  <a:pt x="250542" y="603327"/>
                  <a:pt x="210325" y="488233"/>
                </a:cubicBezTo>
                <a:cubicBezTo>
                  <a:pt x="170108" y="373139"/>
                  <a:pt x="32260" y="51406"/>
                  <a:pt x="7125" y="7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: 図形 2471">
            <a:extLst>
              <a:ext uri="{FF2B5EF4-FFF2-40B4-BE49-F238E27FC236}">
                <a16:creationId xmlns:a16="http://schemas.microsoft.com/office/drawing/2014/main" id="{4C290694-7F07-4C39-B779-620E5A24F97C}"/>
              </a:ext>
            </a:extLst>
          </p:cNvPr>
          <p:cNvSpPr/>
          <p:nvPr/>
        </p:nvSpPr>
        <p:spPr>
          <a:xfrm>
            <a:off x="7573937" y="10282293"/>
            <a:ext cx="222596" cy="792353"/>
          </a:xfrm>
          <a:custGeom>
            <a:avLst/>
            <a:gdLst>
              <a:gd name="connsiteX0" fmla="*/ 26 w 222596"/>
              <a:gd name="connsiteY0" fmla="*/ 1532 h 792353"/>
              <a:gd name="connsiteX1" fmla="*/ 114326 w 222596"/>
              <a:gd name="connsiteY1" fmla="*/ 176157 h 792353"/>
              <a:gd name="connsiteX2" fmla="*/ 127026 w 222596"/>
              <a:gd name="connsiteY2" fmla="*/ 258707 h 792353"/>
              <a:gd name="connsiteX3" fmla="*/ 130201 w 222596"/>
              <a:gd name="connsiteY3" fmla="*/ 317445 h 792353"/>
              <a:gd name="connsiteX4" fmla="*/ 185763 w 222596"/>
              <a:gd name="connsiteY4" fmla="*/ 436507 h 792353"/>
              <a:gd name="connsiteX5" fmla="*/ 198463 w 222596"/>
              <a:gd name="connsiteY5" fmla="*/ 501595 h 792353"/>
              <a:gd name="connsiteX6" fmla="*/ 222276 w 222596"/>
              <a:gd name="connsiteY6" fmla="*/ 642882 h 792353"/>
              <a:gd name="connsiteX7" fmla="*/ 207988 w 222596"/>
              <a:gd name="connsiteY7" fmla="*/ 785757 h 792353"/>
              <a:gd name="connsiteX8" fmla="*/ 152426 w 222596"/>
              <a:gd name="connsiteY8" fmla="*/ 417457 h 792353"/>
              <a:gd name="connsiteX9" fmla="*/ 125438 w 222596"/>
              <a:gd name="connsiteY9" fmla="*/ 285695 h 792353"/>
              <a:gd name="connsiteX10" fmla="*/ 26 w 222596"/>
              <a:gd name="connsiteY10" fmla="*/ 1532 h 7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96" h="792353">
                <a:moveTo>
                  <a:pt x="26" y="1532"/>
                </a:moveTo>
                <a:cubicBezTo>
                  <a:pt x="-1826" y="-16724"/>
                  <a:pt x="93159" y="133295"/>
                  <a:pt x="114326" y="176157"/>
                </a:cubicBezTo>
                <a:cubicBezTo>
                  <a:pt x="135493" y="219020"/>
                  <a:pt x="124380" y="235159"/>
                  <a:pt x="127026" y="258707"/>
                </a:cubicBezTo>
                <a:cubicBezTo>
                  <a:pt x="129672" y="282255"/>
                  <a:pt x="120412" y="287812"/>
                  <a:pt x="130201" y="317445"/>
                </a:cubicBezTo>
                <a:cubicBezTo>
                  <a:pt x="139991" y="347078"/>
                  <a:pt x="174386" y="405815"/>
                  <a:pt x="185763" y="436507"/>
                </a:cubicBezTo>
                <a:cubicBezTo>
                  <a:pt x="197140" y="467199"/>
                  <a:pt x="192378" y="467199"/>
                  <a:pt x="198463" y="501595"/>
                </a:cubicBezTo>
                <a:cubicBezTo>
                  <a:pt x="204549" y="535991"/>
                  <a:pt x="220689" y="595522"/>
                  <a:pt x="222276" y="642882"/>
                </a:cubicBezTo>
                <a:cubicBezTo>
                  <a:pt x="223863" y="690242"/>
                  <a:pt x="219630" y="823328"/>
                  <a:pt x="207988" y="785757"/>
                </a:cubicBezTo>
                <a:cubicBezTo>
                  <a:pt x="196346" y="748186"/>
                  <a:pt x="166184" y="500801"/>
                  <a:pt x="152426" y="417457"/>
                </a:cubicBezTo>
                <a:cubicBezTo>
                  <a:pt x="138668" y="334113"/>
                  <a:pt x="150309" y="351841"/>
                  <a:pt x="125438" y="285695"/>
                </a:cubicBezTo>
                <a:cubicBezTo>
                  <a:pt x="100567" y="219549"/>
                  <a:pt x="1878" y="19788"/>
                  <a:pt x="26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3" name="フリーフォーム: 図形 2472">
            <a:extLst>
              <a:ext uri="{FF2B5EF4-FFF2-40B4-BE49-F238E27FC236}">
                <a16:creationId xmlns:a16="http://schemas.microsoft.com/office/drawing/2014/main" id="{30343BFA-9753-4FCB-9376-26B815137845}"/>
              </a:ext>
            </a:extLst>
          </p:cNvPr>
          <p:cNvSpPr/>
          <p:nvPr/>
        </p:nvSpPr>
        <p:spPr>
          <a:xfrm>
            <a:off x="7840185" y="11063004"/>
            <a:ext cx="299392" cy="518774"/>
          </a:xfrm>
          <a:custGeom>
            <a:avLst/>
            <a:gdLst>
              <a:gd name="connsiteX0" fmla="*/ 14765 w 299392"/>
              <a:gd name="connsiteY0" fmla="*/ 25684 h 518774"/>
              <a:gd name="connsiteX1" fmla="*/ 54453 w 299392"/>
              <a:gd name="connsiteY1" fmla="*/ 87596 h 518774"/>
              <a:gd name="connsiteX2" fmla="*/ 251303 w 299392"/>
              <a:gd name="connsiteY2" fmla="*/ 432084 h 518774"/>
              <a:gd name="connsiteX3" fmla="*/ 294165 w 299392"/>
              <a:gd name="connsiteY3" fmla="*/ 517809 h 518774"/>
              <a:gd name="connsiteX4" fmla="*/ 270353 w 299392"/>
              <a:gd name="connsiteY4" fmla="*/ 444784 h 518774"/>
              <a:gd name="connsiteX5" fmla="*/ 14765 w 299392"/>
              <a:gd name="connsiteY5" fmla="*/ 25684 h 51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92" h="518774">
                <a:moveTo>
                  <a:pt x="14765" y="25684"/>
                </a:moveTo>
                <a:cubicBezTo>
                  <a:pt x="-21218" y="-33847"/>
                  <a:pt x="15030" y="19863"/>
                  <a:pt x="54453" y="87596"/>
                </a:cubicBezTo>
                <a:cubicBezTo>
                  <a:pt x="93876" y="155329"/>
                  <a:pt x="211351" y="360382"/>
                  <a:pt x="251303" y="432084"/>
                </a:cubicBezTo>
                <a:cubicBezTo>
                  <a:pt x="291255" y="503786"/>
                  <a:pt x="290990" y="515692"/>
                  <a:pt x="294165" y="517809"/>
                </a:cubicBezTo>
                <a:cubicBezTo>
                  <a:pt x="297340" y="519926"/>
                  <a:pt x="312422" y="525482"/>
                  <a:pt x="270353" y="444784"/>
                </a:cubicBezTo>
                <a:cubicBezTo>
                  <a:pt x="228284" y="364086"/>
                  <a:pt x="50748" y="85215"/>
                  <a:pt x="14765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フリーフォーム: 図形 2473">
            <a:extLst>
              <a:ext uri="{FF2B5EF4-FFF2-40B4-BE49-F238E27FC236}">
                <a16:creationId xmlns:a16="http://schemas.microsoft.com/office/drawing/2014/main" id="{3503A24C-EE18-4115-8646-887370AC8062}"/>
              </a:ext>
            </a:extLst>
          </p:cNvPr>
          <p:cNvSpPr/>
          <p:nvPr/>
        </p:nvSpPr>
        <p:spPr>
          <a:xfrm>
            <a:off x="7786688" y="11056938"/>
            <a:ext cx="319924" cy="566524"/>
          </a:xfrm>
          <a:custGeom>
            <a:avLst/>
            <a:gdLst>
              <a:gd name="connsiteX0" fmla="*/ 0 w 319924"/>
              <a:gd name="connsiteY0" fmla="*/ 0 h 566524"/>
              <a:gd name="connsiteX1" fmla="*/ 225425 w 319924"/>
              <a:gd name="connsiteY1" fmla="*/ 358775 h 566524"/>
              <a:gd name="connsiteX2" fmla="*/ 315912 w 319924"/>
              <a:gd name="connsiteY2" fmla="*/ 558800 h 566524"/>
              <a:gd name="connsiteX3" fmla="*/ 279400 w 319924"/>
              <a:gd name="connsiteY3" fmla="*/ 485775 h 566524"/>
              <a:gd name="connsiteX4" fmla="*/ 65087 w 319924"/>
              <a:gd name="connsiteY4" fmla="*/ 123825 h 566524"/>
              <a:gd name="connsiteX5" fmla="*/ 0 w 319924"/>
              <a:gd name="connsiteY5" fmla="*/ 0 h 56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924" h="566524">
                <a:moveTo>
                  <a:pt x="0" y="0"/>
                </a:moveTo>
                <a:cubicBezTo>
                  <a:pt x="86386" y="132821"/>
                  <a:pt x="172773" y="265642"/>
                  <a:pt x="225425" y="358775"/>
                </a:cubicBezTo>
                <a:cubicBezTo>
                  <a:pt x="278077" y="451908"/>
                  <a:pt x="306916" y="537633"/>
                  <a:pt x="315912" y="558800"/>
                </a:cubicBezTo>
                <a:cubicBezTo>
                  <a:pt x="324908" y="579967"/>
                  <a:pt x="321204" y="558271"/>
                  <a:pt x="279400" y="485775"/>
                </a:cubicBezTo>
                <a:cubicBezTo>
                  <a:pt x="237596" y="413279"/>
                  <a:pt x="65087" y="123825"/>
                  <a:pt x="65087" y="1238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6" name="フリーフォーム: 図形 2475">
            <a:extLst>
              <a:ext uri="{FF2B5EF4-FFF2-40B4-BE49-F238E27FC236}">
                <a16:creationId xmlns:a16="http://schemas.microsoft.com/office/drawing/2014/main" id="{A301338A-2143-4206-8DDA-2EDCED0A9C9B}"/>
              </a:ext>
            </a:extLst>
          </p:cNvPr>
          <p:cNvSpPr/>
          <p:nvPr/>
        </p:nvSpPr>
        <p:spPr>
          <a:xfrm>
            <a:off x="7006547" y="7781888"/>
            <a:ext cx="160564" cy="973853"/>
          </a:xfrm>
          <a:custGeom>
            <a:avLst/>
            <a:gdLst>
              <a:gd name="connsiteX0" fmla="*/ 159428 w 160564"/>
              <a:gd name="connsiteY0" fmla="*/ 37 h 973853"/>
              <a:gd name="connsiteX1" fmla="*/ 95928 w 160564"/>
              <a:gd name="connsiteY1" fmla="*/ 723937 h 973853"/>
              <a:gd name="connsiteX2" fmla="*/ 3853 w 160564"/>
              <a:gd name="connsiteY2" fmla="*/ 965237 h 973853"/>
              <a:gd name="connsiteX3" fmla="*/ 19728 w 160564"/>
              <a:gd name="connsiteY3" fmla="*/ 898562 h 973853"/>
              <a:gd name="connsiteX4" fmla="*/ 41953 w 160564"/>
              <a:gd name="connsiteY4" fmla="*/ 692187 h 973853"/>
              <a:gd name="connsiteX5" fmla="*/ 159428 w 160564"/>
              <a:gd name="connsiteY5" fmla="*/ 37 h 97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64" h="973853">
                <a:moveTo>
                  <a:pt x="159428" y="37"/>
                </a:moveTo>
                <a:cubicBezTo>
                  <a:pt x="168424" y="5329"/>
                  <a:pt x="121857" y="563070"/>
                  <a:pt x="95928" y="723937"/>
                </a:cubicBezTo>
                <a:cubicBezTo>
                  <a:pt x="69999" y="884804"/>
                  <a:pt x="16553" y="936133"/>
                  <a:pt x="3853" y="965237"/>
                </a:cubicBezTo>
                <a:cubicBezTo>
                  <a:pt x="-8847" y="994341"/>
                  <a:pt x="13378" y="944070"/>
                  <a:pt x="19728" y="898562"/>
                </a:cubicBezTo>
                <a:cubicBezTo>
                  <a:pt x="26078" y="853054"/>
                  <a:pt x="19728" y="839824"/>
                  <a:pt x="41953" y="692187"/>
                </a:cubicBezTo>
                <a:cubicBezTo>
                  <a:pt x="64178" y="544550"/>
                  <a:pt x="150432" y="-5255"/>
                  <a:pt x="1594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7" name="フリーフォーム: 図形 2476">
            <a:extLst>
              <a:ext uri="{FF2B5EF4-FFF2-40B4-BE49-F238E27FC236}">
                <a16:creationId xmlns:a16="http://schemas.microsoft.com/office/drawing/2014/main" id="{136D29A9-B9BB-4C62-A9D9-AB6456BEDEF7}"/>
              </a:ext>
            </a:extLst>
          </p:cNvPr>
          <p:cNvSpPr/>
          <p:nvPr/>
        </p:nvSpPr>
        <p:spPr>
          <a:xfrm>
            <a:off x="7871986" y="7335864"/>
            <a:ext cx="257844" cy="317568"/>
          </a:xfrm>
          <a:custGeom>
            <a:avLst/>
            <a:gdLst>
              <a:gd name="connsiteX0" fmla="*/ 427 w 257844"/>
              <a:gd name="connsiteY0" fmla="*/ 1561 h 317568"/>
              <a:gd name="connsiteX1" fmla="*/ 209977 w 257844"/>
              <a:gd name="connsiteY1" fmla="*/ 258736 h 317568"/>
              <a:gd name="connsiteX2" fmla="*/ 249664 w 257844"/>
              <a:gd name="connsiteY2" fmla="*/ 317474 h 317568"/>
              <a:gd name="connsiteX3" fmla="*/ 257602 w 257844"/>
              <a:gd name="connsiteY3" fmla="*/ 252386 h 317568"/>
              <a:gd name="connsiteX4" fmla="*/ 244902 w 257844"/>
              <a:gd name="connsiteY4" fmla="*/ 123799 h 317568"/>
              <a:gd name="connsiteX5" fmla="*/ 248077 w 257844"/>
              <a:gd name="connsiteY5" fmla="*/ 233336 h 317568"/>
              <a:gd name="connsiteX6" fmla="*/ 235377 w 257844"/>
              <a:gd name="connsiteY6" fmla="*/ 252386 h 317568"/>
              <a:gd name="connsiteX7" fmla="*/ 157589 w 257844"/>
              <a:gd name="connsiteY7" fmla="*/ 155549 h 317568"/>
              <a:gd name="connsiteX8" fmla="*/ 427 w 257844"/>
              <a:gd name="connsiteY8" fmla="*/ 1561 h 31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44" h="317568">
                <a:moveTo>
                  <a:pt x="427" y="1561"/>
                </a:moveTo>
                <a:cubicBezTo>
                  <a:pt x="9158" y="18759"/>
                  <a:pt x="168438" y="206084"/>
                  <a:pt x="209977" y="258736"/>
                </a:cubicBezTo>
                <a:cubicBezTo>
                  <a:pt x="251516" y="311388"/>
                  <a:pt x="241727" y="318532"/>
                  <a:pt x="249664" y="317474"/>
                </a:cubicBezTo>
                <a:cubicBezTo>
                  <a:pt x="257601" y="316416"/>
                  <a:pt x="258396" y="284665"/>
                  <a:pt x="257602" y="252386"/>
                </a:cubicBezTo>
                <a:cubicBezTo>
                  <a:pt x="256808" y="220107"/>
                  <a:pt x="246489" y="126974"/>
                  <a:pt x="244902" y="123799"/>
                </a:cubicBezTo>
                <a:cubicBezTo>
                  <a:pt x="243315" y="120624"/>
                  <a:pt x="249665" y="211905"/>
                  <a:pt x="248077" y="233336"/>
                </a:cubicBezTo>
                <a:cubicBezTo>
                  <a:pt x="246489" y="254767"/>
                  <a:pt x="250458" y="265351"/>
                  <a:pt x="235377" y="252386"/>
                </a:cubicBezTo>
                <a:cubicBezTo>
                  <a:pt x="220296" y="239421"/>
                  <a:pt x="195954" y="197088"/>
                  <a:pt x="157589" y="155549"/>
                </a:cubicBezTo>
                <a:cubicBezTo>
                  <a:pt x="119224" y="114010"/>
                  <a:pt x="-8304" y="-15637"/>
                  <a:pt x="427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フリーフォーム: 図形 2477">
            <a:extLst>
              <a:ext uri="{FF2B5EF4-FFF2-40B4-BE49-F238E27FC236}">
                <a16:creationId xmlns:a16="http://schemas.microsoft.com/office/drawing/2014/main" id="{0625BD51-EBD6-4234-8361-21A7C4A0D7EF}"/>
              </a:ext>
            </a:extLst>
          </p:cNvPr>
          <p:cNvSpPr/>
          <p:nvPr/>
        </p:nvSpPr>
        <p:spPr>
          <a:xfrm>
            <a:off x="8113465" y="7405660"/>
            <a:ext cx="89625" cy="239980"/>
          </a:xfrm>
          <a:custGeom>
            <a:avLst/>
            <a:gdLst>
              <a:gd name="connsiteX0" fmla="*/ 36760 w 89625"/>
              <a:gd name="connsiteY0" fmla="*/ 28 h 239980"/>
              <a:gd name="connsiteX1" fmla="*/ 89148 w 89625"/>
              <a:gd name="connsiteY1" fmla="*/ 223865 h 239980"/>
              <a:gd name="connsiteX2" fmla="*/ 248 w 89625"/>
              <a:gd name="connsiteY2" fmla="*/ 220690 h 239980"/>
              <a:gd name="connsiteX3" fmla="*/ 62160 w 89625"/>
              <a:gd name="connsiteY3" fmla="*/ 207990 h 239980"/>
              <a:gd name="connsiteX4" fmla="*/ 36760 w 89625"/>
              <a:gd name="connsiteY4" fmla="*/ 28 h 23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5" h="239980">
                <a:moveTo>
                  <a:pt x="36760" y="28"/>
                </a:moveTo>
                <a:cubicBezTo>
                  <a:pt x="41258" y="2674"/>
                  <a:pt x="95233" y="187088"/>
                  <a:pt x="89148" y="223865"/>
                </a:cubicBezTo>
                <a:cubicBezTo>
                  <a:pt x="83063" y="260642"/>
                  <a:pt x="4746" y="223336"/>
                  <a:pt x="248" y="220690"/>
                </a:cubicBezTo>
                <a:cubicBezTo>
                  <a:pt x="-4250" y="218044"/>
                  <a:pt x="53693" y="237623"/>
                  <a:pt x="62160" y="207990"/>
                </a:cubicBezTo>
                <a:cubicBezTo>
                  <a:pt x="70627" y="178357"/>
                  <a:pt x="32262" y="-2618"/>
                  <a:pt x="3676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9" name="フリーフォーム: 図形 2478">
            <a:extLst>
              <a:ext uri="{FF2B5EF4-FFF2-40B4-BE49-F238E27FC236}">
                <a16:creationId xmlns:a16="http://schemas.microsoft.com/office/drawing/2014/main" id="{F84DA2DE-8908-4C13-B495-18451562F079}"/>
              </a:ext>
            </a:extLst>
          </p:cNvPr>
          <p:cNvSpPr/>
          <p:nvPr/>
        </p:nvSpPr>
        <p:spPr>
          <a:xfrm>
            <a:off x="7814141" y="7385854"/>
            <a:ext cx="396050" cy="1330912"/>
          </a:xfrm>
          <a:custGeom>
            <a:avLst/>
            <a:gdLst>
              <a:gd name="connsiteX0" fmla="*/ 2709 w 396050"/>
              <a:gd name="connsiteY0" fmla="*/ 7663 h 1330912"/>
              <a:gd name="connsiteX1" fmla="*/ 142409 w 396050"/>
              <a:gd name="connsiteY1" fmla="*/ 528363 h 1330912"/>
              <a:gd name="connsiteX2" fmla="*/ 360426 w 396050"/>
              <a:gd name="connsiteY2" fmla="*/ 1250146 h 1330912"/>
              <a:gd name="connsiteX3" fmla="*/ 366776 w 396050"/>
              <a:gd name="connsiteY3" fmla="*/ 1205696 h 1330912"/>
              <a:gd name="connsiteX4" fmla="*/ 74676 w 396050"/>
              <a:gd name="connsiteY4" fmla="*/ 289179 h 1330912"/>
              <a:gd name="connsiteX5" fmla="*/ 2709 w 396050"/>
              <a:gd name="connsiteY5" fmla="*/ 7663 h 133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050" h="1330912">
                <a:moveTo>
                  <a:pt x="2709" y="7663"/>
                </a:moveTo>
                <a:cubicBezTo>
                  <a:pt x="13998" y="47527"/>
                  <a:pt x="82790" y="321283"/>
                  <a:pt x="142409" y="528363"/>
                </a:cubicBezTo>
                <a:cubicBezTo>
                  <a:pt x="202028" y="735443"/>
                  <a:pt x="323032" y="1137257"/>
                  <a:pt x="360426" y="1250146"/>
                </a:cubicBezTo>
                <a:cubicBezTo>
                  <a:pt x="397821" y="1363035"/>
                  <a:pt x="414401" y="1365857"/>
                  <a:pt x="366776" y="1205696"/>
                </a:cubicBezTo>
                <a:cubicBezTo>
                  <a:pt x="319151" y="1045535"/>
                  <a:pt x="133943" y="491673"/>
                  <a:pt x="74676" y="289179"/>
                </a:cubicBezTo>
                <a:cubicBezTo>
                  <a:pt x="15409" y="86685"/>
                  <a:pt x="-8580" y="-32201"/>
                  <a:pt x="2709" y="7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0" name="フリーフォーム: 図形 2479">
            <a:extLst>
              <a:ext uri="{FF2B5EF4-FFF2-40B4-BE49-F238E27FC236}">
                <a16:creationId xmlns:a16="http://schemas.microsoft.com/office/drawing/2014/main" id="{98FF0281-1FFE-42A6-92D4-B721F1738DEC}"/>
              </a:ext>
            </a:extLst>
          </p:cNvPr>
          <p:cNvSpPr/>
          <p:nvPr/>
        </p:nvSpPr>
        <p:spPr>
          <a:xfrm>
            <a:off x="7847869" y="7338830"/>
            <a:ext cx="403621" cy="1356994"/>
          </a:xfrm>
          <a:custGeom>
            <a:avLst/>
            <a:gdLst>
              <a:gd name="connsiteX0" fmla="*/ 9198 w 403621"/>
              <a:gd name="connsiteY0" fmla="*/ 25053 h 1356994"/>
              <a:gd name="connsiteX1" fmla="*/ 275898 w 403621"/>
              <a:gd name="connsiteY1" fmla="*/ 943687 h 1356994"/>
              <a:gd name="connsiteX2" fmla="*/ 398664 w 403621"/>
              <a:gd name="connsiteY2" fmla="*/ 1333153 h 1356994"/>
              <a:gd name="connsiteX3" fmla="*/ 366914 w 403621"/>
              <a:gd name="connsiteY3" fmla="*/ 1267537 h 1356994"/>
              <a:gd name="connsiteX4" fmla="*/ 250498 w 403621"/>
              <a:gd name="connsiteY4" fmla="*/ 882303 h 1356994"/>
              <a:gd name="connsiteX5" fmla="*/ 79048 w 403621"/>
              <a:gd name="connsiteY5" fmla="*/ 312920 h 1356994"/>
              <a:gd name="connsiteX6" fmla="*/ 9198 w 403621"/>
              <a:gd name="connsiteY6" fmla="*/ 25053 h 135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621" h="1356994">
                <a:moveTo>
                  <a:pt x="9198" y="25053"/>
                </a:moveTo>
                <a:cubicBezTo>
                  <a:pt x="42006" y="130181"/>
                  <a:pt x="210987" y="725670"/>
                  <a:pt x="275898" y="943687"/>
                </a:cubicBezTo>
                <a:cubicBezTo>
                  <a:pt x="340809" y="1161704"/>
                  <a:pt x="383495" y="1279178"/>
                  <a:pt x="398664" y="1333153"/>
                </a:cubicBezTo>
                <a:cubicBezTo>
                  <a:pt x="413833" y="1387128"/>
                  <a:pt x="391608" y="1342679"/>
                  <a:pt x="366914" y="1267537"/>
                </a:cubicBezTo>
                <a:cubicBezTo>
                  <a:pt x="342220" y="1192395"/>
                  <a:pt x="250498" y="882303"/>
                  <a:pt x="250498" y="882303"/>
                </a:cubicBezTo>
                <a:cubicBezTo>
                  <a:pt x="202520" y="723200"/>
                  <a:pt x="119265" y="455089"/>
                  <a:pt x="79048" y="312920"/>
                </a:cubicBezTo>
                <a:cubicBezTo>
                  <a:pt x="38831" y="170751"/>
                  <a:pt x="-23610" y="-80075"/>
                  <a:pt x="9198" y="25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1" name="フリーフォーム: 図形 2480">
            <a:extLst>
              <a:ext uri="{FF2B5EF4-FFF2-40B4-BE49-F238E27FC236}">
                <a16:creationId xmlns:a16="http://schemas.microsoft.com/office/drawing/2014/main" id="{357D5F9E-C7EF-4839-9F15-B1C6EECAF981}"/>
              </a:ext>
            </a:extLst>
          </p:cNvPr>
          <p:cNvSpPr/>
          <p:nvPr/>
        </p:nvSpPr>
        <p:spPr>
          <a:xfrm>
            <a:off x="7911205" y="7397921"/>
            <a:ext cx="339761" cy="1265187"/>
          </a:xfrm>
          <a:custGeom>
            <a:avLst/>
            <a:gdLst>
              <a:gd name="connsiteX0" fmla="*/ 895 w 339761"/>
              <a:gd name="connsiteY0" fmla="*/ 4062 h 1265187"/>
              <a:gd name="connsiteX1" fmla="*/ 115195 w 339761"/>
              <a:gd name="connsiteY1" fmla="*/ 200912 h 1265187"/>
              <a:gd name="connsiteX2" fmla="*/ 339562 w 339761"/>
              <a:gd name="connsiteY2" fmla="*/ 1263479 h 1265187"/>
              <a:gd name="connsiteX3" fmla="*/ 153295 w 339761"/>
              <a:gd name="connsiteY3" fmla="*/ 440096 h 1265187"/>
              <a:gd name="connsiteX4" fmla="*/ 66512 w 339761"/>
              <a:gd name="connsiteY4" fmla="*/ 97196 h 1265187"/>
              <a:gd name="connsiteX5" fmla="*/ 895 w 339761"/>
              <a:gd name="connsiteY5" fmla="*/ 4062 h 12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61" h="1265187">
                <a:moveTo>
                  <a:pt x="895" y="4062"/>
                </a:moveTo>
                <a:cubicBezTo>
                  <a:pt x="9009" y="21348"/>
                  <a:pt x="58751" y="-8991"/>
                  <a:pt x="115195" y="200912"/>
                </a:cubicBezTo>
                <a:cubicBezTo>
                  <a:pt x="171639" y="410815"/>
                  <a:pt x="333212" y="1223615"/>
                  <a:pt x="339562" y="1263479"/>
                </a:cubicBezTo>
                <a:cubicBezTo>
                  <a:pt x="345912" y="1303343"/>
                  <a:pt x="198803" y="634476"/>
                  <a:pt x="153295" y="440096"/>
                </a:cubicBezTo>
                <a:cubicBezTo>
                  <a:pt x="107787" y="245716"/>
                  <a:pt x="91207" y="168457"/>
                  <a:pt x="66512" y="97196"/>
                </a:cubicBezTo>
                <a:cubicBezTo>
                  <a:pt x="41818" y="25935"/>
                  <a:pt x="-7219" y="-13224"/>
                  <a:pt x="895" y="4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2" name="フリーフォーム: 図形 2481">
            <a:extLst>
              <a:ext uri="{FF2B5EF4-FFF2-40B4-BE49-F238E27FC236}">
                <a16:creationId xmlns:a16="http://schemas.microsoft.com/office/drawing/2014/main" id="{C0561A0F-81DA-433B-BE70-0F54B8A1849D}"/>
              </a:ext>
            </a:extLst>
          </p:cNvPr>
          <p:cNvSpPr/>
          <p:nvPr/>
        </p:nvSpPr>
        <p:spPr>
          <a:xfrm>
            <a:off x="8014375" y="7539633"/>
            <a:ext cx="316463" cy="1217477"/>
          </a:xfrm>
          <a:custGeom>
            <a:avLst/>
            <a:gdLst>
              <a:gd name="connsiteX0" fmla="*/ 3558 w 316463"/>
              <a:gd name="connsiteY0" fmla="*/ 25334 h 1217477"/>
              <a:gd name="connsiteX1" fmla="*/ 94575 w 316463"/>
              <a:gd name="connsiteY1" fmla="*/ 160800 h 1217477"/>
              <a:gd name="connsiteX2" fmla="*/ 136908 w 316463"/>
              <a:gd name="connsiteY2" fmla="*/ 364000 h 1217477"/>
              <a:gd name="connsiteX3" fmla="*/ 285075 w 316463"/>
              <a:gd name="connsiteY3" fmla="*/ 1041334 h 1217477"/>
              <a:gd name="connsiteX4" fmla="*/ 287192 w 316463"/>
              <a:gd name="connsiteY4" fmla="*/ 1155634 h 1217477"/>
              <a:gd name="connsiteX5" fmla="*/ 314708 w 316463"/>
              <a:gd name="connsiteY5" fmla="*/ 1185267 h 1217477"/>
              <a:gd name="connsiteX6" fmla="*/ 230042 w 316463"/>
              <a:gd name="connsiteY6" fmla="*/ 692084 h 1217477"/>
              <a:gd name="connsiteX7" fmla="*/ 3558 w 316463"/>
              <a:gd name="connsiteY7" fmla="*/ 25334 h 12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463" h="1217477">
                <a:moveTo>
                  <a:pt x="3558" y="25334"/>
                </a:moveTo>
                <a:cubicBezTo>
                  <a:pt x="-19020" y="-63213"/>
                  <a:pt x="72350" y="104356"/>
                  <a:pt x="94575" y="160800"/>
                </a:cubicBezTo>
                <a:cubicBezTo>
                  <a:pt x="116800" y="217244"/>
                  <a:pt x="105158" y="217244"/>
                  <a:pt x="136908" y="364000"/>
                </a:cubicBezTo>
                <a:cubicBezTo>
                  <a:pt x="168658" y="510756"/>
                  <a:pt x="260028" y="909395"/>
                  <a:pt x="285075" y="1041334"/>
                </a:cubicBezTo>
                <a:cubicBezTo>
                  <a:pt x="310122" y="1173273"/>
                  <a:pt x="282253" y="1131645"/>
                  <a:pt x="287192" y="1155634"/>
                </a:cubicBezTo>
                <a:cubicBezTo>
                  <a:pt x="292131" y="1179623"/>
                  <a:pt x="324233" y="1262525"/>
                  <a:pt x="314708" y="1185267"/>
                </a:cubicBezTo>
                <a:cubicBezTo>
                  <a:pt x="305183" y="1108009"/>
                  <a:pt x="279784" y="883290"/>
                  <a:pt x="230042" y="692084"/>
                </a:cubicBezTo>
                <a:cubicBezTo>
                  <a:pt x="180300" y="500879"/>
                  <a:pt x="26136" y="113881"/>
                  <a:pt x="3558" y="2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3" name="フリーフォーム: 図形 2482">
            <a:extLst>
              <a:ext uri="{FF2B5EF4-FFF2-40B4-BE49-F238E27FC236}">
                <a16:creationId xmlns:a16="http://schemas.microsoft.com/office/drawing/2014/main" id="{CF089E76-D863-4E8C-A38A-1FE3044C8E11}"/>
              </a:ext>
            </a:extLst>
          </p:cNvPr>
          <p:cNvSpPr/>
          <p:nvPr/>
        </p:nvSpPr>
        <p:spPr>
          <a:xfrm>
            <a:off x="8351970" y="8714740"/>
            <a:ext cx="155228" cy="568733"/>
          </a:xfrm>
          <a:custGeom>
            <a:avLst/>
            <a:gdLst>
              <a:gd name="connsiteX0" fmla="*/ 13097 w 155228"/>
              <a:gd name="connsiteY0" fmla="*/ 3810 h 568733"/>
              <a:gd name="connsiteX1" fmla="*/ 13097 w 155228"/>
              <a:gd name="connsiteY1" fmla="*/ 183727 h 568733"/>
              <a:gd name="connsiteX2" fmla="*/ 118930 w 155228"/>
              <a:gd name="connsiteY2" fmla="*/ 376343 h 568733"/>
              <a:gd name="connsiteX3" fmla="*/ 152797 w 155228"/>
              <a:gd name="connsiteY3" fmla="*/ 486410 h 568733"/>
              <a:gd name="connsiteX4" fmla="*/ 148563 w 155228"/>
              <a:gd name="connsiteY4" fmla="*/ 564727 h 568733"/>
              <a:gd name="connsiteX5" fmla="*/ 116813 w 155228"/>
              <a:gd name="connsiteY5" fmla="*/ 359410 h 568733"/>
              <a:gd name="connsiteX6" fmla="*/ 13097 w 155228"/>
              <a:gd name="connsiteY6" fmla="*/ 3810 h 56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28" h="568733">
                <a:moveTo>
                  <a:pt x="13097" y="3810"/>
                </a:moveTo>
                <a:cubicBezTo>
                  <a:pt x="-4189" y="-25470"/>
                  <a:pt x="-4542" y="121638"/>
                  <a:pt x="13097" y="183727"/>
                </a:cubicBezTo>
                <a:cubicBezTo>
                  <a:pt x="30736" y="245816"/>
                  <a:pt x="95647" y="325896"/>
                  <a:pt x="118930" y="376343"/>
                </a:cubicBezTo>
                <a:cubicBezTo>
                  <a:pt x="142213" y="426790"/>
                  <a:pt x="147858" y="455013"/>
                  <a:pt x="152797" y="486410"/>
                </a:cubicBezTo>
                <a:cubicBezTo>
                  <a:pt x="157736" y="517807"/>
                  <a:pt x="154560" y="585894"/>
                  <a:pt x="148563" y="564727"/>
                </a:cubicBezTo>
                <a:cubicBezTo>
                  <a:pt x="142566" y="543560"/>
                  <a:pt x="139743" y="450427"/>
                  <a:pt x="116813" y="359410"/>
                </a:cubicBezTo>
                <a:cubicBezTo>
                  <a:pt x="93883" y="268393"/>
                  <a:pt x="30383" y="33090"/>
                  <a:pt x="13097" y="3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4" name="フリーフォーム: 図形 2483">
            <a:extLst>
              <a:ext uri="{FF2B5EF4-FFF2-40B4-BE49-F238E27FC236}">
                <a16:creationId xmlns:a16="http://schemas.microsoft.com/office/drawing/2014/main" id="{5E926CE0-BD9A-4868-B8A2-8CFA3227ECE8}"/>
              </a:ext>
            </a:extLst>
          </p:cNvPr>
          <p:cNvSpPr/>
          <p:nvPr/>
        </p:nvSpPr>
        <p:spPr>
          <a:xfrm>
            <a:off x="8314931" y="8730322"/>
            <a:ext cx="246610" cy="776865"/>
          </a:xfrm>
          <a:custGeom>
            <a:avLst/>
            <a:gdLst>
              <a:gd name="connsiteX0" fmla="*/ 14152 w 246610"/>
              <a:gd name="connsiteY0" fmla="*/ 5161 h 776865"/>
              <a:gd name="connsiteX1" fmla="*/ 3569 w 246610"/>
              <a:gd name="connsiteY1" fmla="*/ 163911 h 776865"/>
              <a:gd name="connsiteX2" fmla="*/ 79769 w 246610"/>
              <a:gd name="connsiteY2" fmla="*/ 301495 h 776865"/>
              <a:gd name="connsiteX3" fmla="*/ 103052 w 246610"/>
              <a:gd name="connsiteY3" fmla="*/ 417911 h 776865"/>
              <a:gd name="connsiteX4" fmla="*/ 219469 w 246610"/>
              <a:gd name="connsiteY4" fmla="*/ 633811 h 776865"/>
              <a:gd name="connsiteX5" fmla="*/ 244869 w 246610"/>
              <a:gd name="connsiteY5" fmla="*/ 731178 h 776865"/>
              <a:gd name="connsiteX6" fmla="*/ 236402 w 246610"/>
              <a:gd name="connsiteY6" fmla="*/ 771395 h 776865"/>
              <a:gd name="connsiteX7" fmla="*/ 230052 w 246610"/>
              <a:gd name="connsiteY7" fmla="*/ 614761 h 776865"/>
              <a:gd name="connsiteX8" fmla="*/ 28969 w 246610"/>
              <a:gd name="connsiteY8" fmla="*/ 94061 h 776865"/>
              <a:gd name="connsiteX9" fmla="*/ 14152 w 246610"/>
              <a:gd name="connsiteY9" fmla="*/ 5161 h 77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10" h="776865">
                <a:moveTo>
                  <a:pt x="14152" y="5161"/>
                </a:moveTo>
                <a:cubicBezTo>
                  <a:pt x="9919" y="16803"/>
                  <a:pt x="-7367" y="114522"/>
                  <a:pt x="3569" y="163911"/>
                </a:cubicBezTo>
                <a:cubicBezTo>
                  <a:pt x="14505" y="213300"/>
                  <a:pt x="63189" y="259162"/>
                  <a:pt x="79769" y="301495"/>
                </a:cubicBezTo>
                <a:cubicBezTo>
                  <a:pt x="96350" y="343828"/>
                  <a:pt x="79769" y="362525"/>
                  <a:pt x="103052" y="417911"/>
                </a:cubicBezTo>
                <a:cubicBezTo>
                  <a:pt x="126335" y="473297"/>
                  <a:pt x="195833" y="581600"/>
                  <a:pt x="219469" y="633811"/>
                </a:cubicBezTo>
                <a:cubicBezTo>
                  <a:pt x="243105" y="686022"/>
                  <a:pt x="242047" y="708247"/>
                  <a:pt x="244869" y="731178"/>
                </a:cubicBezTo>
                <a:cubicBezTo>
                  <a:pt x="247691" y="754109"/>
                  <a:pt x="238871" y="790798"/>
                  <a:pt x="236402" y="771395"/>
                </a:cubicBezTo>
                <a:cubicBezTo>
                  <a:pt x="233933" y="751992"/>
                  <a:pt x="264624" y="727650"/>
                  <a:pt x="230052" y="614761"/>
                </a:cubicBezTo>
                <a:cubicBezTo>
                  <a:pt x="195480" y="501872"/>
                  <a:pt x="63894" y="194603"/>
                  <a:pt x="28969" y="94061"/>
                </a:cubicBezTo>
                <a:cubicBezTo>
                  <a:pt x="-5956" y="-6481"/>
                  <a:pt x="18385" y="-6481"/>
                  <a:pt x="14152" y="5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5" name="フリーフォーム: 図形 2484">
            <a:extLst>
              <a:ext uri="{FF2B5EF4-FFF2-40B4-BE49-F238E27FC236}">
                <a16:creationId xmlns:a16="http://schemas.microsoft.com/office/drawing/2014/main" id="{19FDCCB4-7648-4FD2-B2D4-085A37BE4282}"/>
              </a:ext>
            </a:extLst>
          </p:cNvPr>
          <p:cNvSpPr/>
          <p:nvPr/>
        </p:nvSpPr>
        <p:spPr>
          <a:xfrm>
            <a:off x="8549019" y="9358059"/>
            <a:ext cx="185820" cy="459381"/>
          </a:xfrm>
          <a:custGeom>
            <a:avLst/>
            <a:gdLst>
              <a:gd name="connsiteX0" fmla="*/ 2314 w 185820"/>
              <a:gd name="connsiteY0" fmla="*/ 1841 h 459381"/>
              <a:gd name="connsiteX1" fmla="*/ 112381 w 185820"/>
              <a:gd name="connsiteY1" fmla="*/ 304524 h 459381"/>
              <a:gd name="connsiteX2" fmla="*/ 184348 w 185820"/>
              <a:gd name="connsiteY2" fmla="*/ 456924 h 459381"/>
              <a:gd name="connsiteX3" fmla="*/ 46764 w 185820"/>
              <a:gd name="connsiteY3" fmla="*/ 190224 h 459381"/>
              <a:gd name="connsiteX4" fmla="*/ 2314 w 185820"/>
              <a:gd name="connsiteY4" fmla="*/ 1841 h 4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20" h="459381">
                <a:moveTo>
                  <a:pt x="2314" y="1841"/>
                </a:moveTo>
                <a:cubicBezTo>
                  <a:pt x="13250" y="20891"/>
                  <a:pt x="82042" y="228677"/>
                  <a:pt x="112381" y="304524"/>
                </a:cubicBezTo>
                <a:cubicBezTo>
                  <a:pt x="142720" y="380371"/>
                  <a:pt x="195284" y="475974"/>
                  <a:pt x="184348" y="456924"/>
                </a:cubicBezTo>
                <a:cubicBezTo>
                  <a:pt x="173412" y="437874"/>
                  <a:pt x="72164" y="264307"/>
                  <a:pt x="46764" y="190224"/>
                </a:cubicBezTo>
                <a:cubicBezTo>
                  <a:pt x="21364" y="116141"/>
                  <a:pt x="-8622" y="-17209"/>
                  <a:pt x="2314" y="1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6" name="フリーフォーム: 図形 2485">
            <a:extLst>
              <a:ext uri="{FF2B5EF4-FFF2-40B4-BE49-F238E27FC236}">
                <a16:creationId xmlns:a16="http://schemas.microsoft.com/office/drawing/2014/main" id="{4E8246CC-DD38-4EF1-9F1A-E5E7ACD4FF35}"/>
              </a:ext>
            </a:extLst>
          </p:cNvPr>
          <p:cNvSpPr/>
          <p:nvPr/>
        </p:nvSpPr>
        <p:spPr>
          <a:xfrm>
            <a:off x="8212875" y="8731278"/>
            <a:ext cx="290664" cy="800101"/>
          </a:xfrm>
          <a:custGeom>
            <a:avLst/>
            <a:gdLst>
              <a:gd name="connsiteX0" fmla="*/ 4025 w 290664"/>
              <a:gd name="connsiteY0" fmla="*/ 8439 h 800101"/>
              <a:gd name="connsiteX1" fmla="*/ 78108 w 290664"/>
              <a:gd name="connsiteY1" fmla="*/ 251855 h 800101"/>
              <a:gd name="connsiteX2" fmla="*/ 95042 w 290664"/>
              <a:gd name="connsiteY2" fmla="*/ 349222 h 800101"/>
              <a:gd name="connsiteX3" fmla="*/ 150075 w 290664"/>
              <a:gd name="connsiteY3" fmla="*/ 488922 h 800101"/>
              <a:gd name="connsiteX4" fmla="*/ 245325 w 290664"/>
              <a:gd name="connsiteY4" fmla="*/ 700589 h 800101"/>
              <a:gd name="connsiteX5" fmla="*/ 255908 w 290664"/>
              <a:gd name="connsiteY5" fmla="*/ 800072 h 800101"/>
              <a:gd name="connsiteX6" fmla="*/ 289775 w 290664"/>
              <a:gd name="connsiteY6" fmla="*/ 692122 h 800101"/>
              <a:gd name="connsiteX7" fmla="*/ 215692 w 290664"/>
              <a:gd name="connsiteY7" fmla="*/ 590522 h 800101"/>
              <a:gd name="connsiteX8" fmla="*/ 4025 w 290664"/>
              <a:gd name="connsiteY8" fmla="*/ 8439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664" h="800101">
                <a:moveTo>
                  <a:pt x="4025" y="8439"/>
                </a:moveTo>
                <a:cubicBezTo>
                  <a:pt x="-18906" y="-48005"/>
                  <a:pt x="62939" y="195058"/>
                  <a:pt x="78108" y="251855"/>
                </a:cubicBezTo>
                <a:cubicBezTo>
                  <a:pt x="93278" y="308652"/>
                  <a:pt x="83048" y="309711"/>
                  <a:pt x="95042" y="349222"/>
                </a:cubicBezTo>
                <a:cubicBezTo>
                  <a:pt x="107036" y="388733"/>
                  <a:pt x="125028" y="430361"/>
                  <a:pt x="150075" y="488922"/>
                </a:cubicBezTo>
                <a:cubicBezTo>
                  <a:pt x="175122" y="547483"/>
                  <a:pt x="227686" y="648731"/>
                  <a:pt x="245325" y="700589"/>
                </a:cubicBezTo>
                <a:cubicBezTo>
                  <a:pt x="262964" y="752447"/>
                  <a:pt x="248500" y="801483"/>
                  <a:pt x="255908" y="800072"/>
                </a:cubicBezTo>
                <a:cubicBezTo>
                  <a:pt x="263316" y="798661"/>
                  <a:pt x="296478" y="727047"/>
                  <a:pt x="289775" y="692122"/>
                </a:cubicBezTo>
                <a:cubicBezTo>
                  <a:pt x="283072" y="657197"/>
                  <a:pt x="261553" y="701647"/>
                  <a:pt x="215692" y="590522"/>
                </a:cubicBezTo>
                <a:cubicBezTo>
                  <a:pt x="169831" y="479397"/>
                  <a:pt x="26956" y="64883"/>
                  <a:pt x="4025" y="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7" name="フリーフォーム: 図形 2486">
            <a:extLst>
              <a:ext uri="{FF2B5EF4-FFF2-40B4-BE49-F238E27FC236}">
                <a16:creationId xmlns:a16="http://schemas.microsoft.com/office/drawing/2014/main" id="{A703B7A9-C5F3-49BD-AA6D-38DF2E6D5682}"/>
              </a:ext>
            </a:extLst>
          </p:cNvPr>
          <p:cNvSpPr/>
          <p:nvPr/>
        </p:nvSpPr>
        <p:spPr>
          <a:xfrm>
            <a:off x="8284428" y="8745597"/>
            <a:ext cx="233071" cy="698979"/>
          </a:xfrm>
          <a:custGeom>
            <a:avLst/>
            <a:gdLst>
              <a:gd name="connsiteX0" fmla="*/ 205 w 233071"/>
              <a:gd name="connsiteY0" fmla="*/ 470 h 698979"/>
              <a:gd name="connsiteX1" fmla="*/ 27722 w 233071"/>
              <a:gd name="connsiteY1" fmla="*/ 229070 h 698979"/>
              <a:gd name="connsiteX2" fmla="*/ 152605 w 233071"/>
              <a:gd name="connsiteY2" fmla="*/ 533870 h 698979"/>
              <a:gd name="connsiteX3" fmla="*/ 233039 w 233071"/>
              <a:gd name="connsiteY3" fmla="*/ 698970 h 698979"/>
              <a:gd name="connsiteX4" fmla="*/ 163189 w 233071"/>
              <a:gd name="connsiteY4" fmla="*/ 527520 h 698979"/>
              <a:gd name="connsiteX5" fmla="*/ 25605 w 233071"/>
              <a:gd name="connsiteY5" fmla="*/ 180386 h 698979"/>
              <a:gd name="connsiteX6" fmla="*/ 205 w 233071"/>
              <a:gd name="connsiteY6" fmla="*/ 470 h 69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71" h="698979">
                <a:moveTo>
                  <a:pt x="205" y="470"/>
                </a:moveTo>
                <a:cubicBezTo>
                  <a:pt x="558" y="8584"/>
                  <a:pt x="2322" y="140170"/>
                  <a:pt x="27722" y="229070"/>
                </a:cubicBezTo>
                <a:cubicBezTo>
                  <a:pt x="53122" y="317970"/>
                  <a:pt x="118386" y="455553"/>
                  <a:pt x="152605" y="533870"/>
                </a:cubicBezTo>
                <a:cubicBezTo>
                  <a:pt x="186824" y="612187"/>
                  <a:pt x="231275" y="700028"/>
                  <a:pt x="233039" y="698970"/>
                </a:cubicBezTo>
                <a:cubicBezTo>
                  <a:pt x="234803" y="697912"/>
                  <a:pt x="163189" y="527520"/>
                  <a:pt x="163189" y="527520"/>
                </a:cubicBezTo>
                <a:cubicBezTo>
                  <a:pt x="128617" y="441089"/>
                  <a:pt x="53827" y="269992"/>
                  <a:pt x="25605" y="180386"/>
                </a:cubicBezTo>
                <a:cubicBezTo>
                  <a:pt x="-2617" y="90780"/>
                  <a:pt x="-148" y="-7644"/>
                  <a:pt x="205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8" name="フリーフォーム: 図形 2487">
            <a:extLst>
              <a:ext uri="{FF2B5EF4-FFF2-40B4-BE49-F238E27FC236}">
                <a16:creationId xmlns:a16="http://schemas.microsoft.com/office/drawing/2014/main" id="{F4FFEB29-0E9F-427B-99B2-5A3971C9BE1A}"/>
              </a:ext>
            </a:extLst>
          </p:cNvPr>
          <p:cNvSpPr/>
          <p:nvPr/>
        </p:nvSpPr>
        <p:spPr>
          <a:xfrm>
            <a:off x="8529704" y="9507730"/>
            <a:ext cx="155088" cy="248737"/>
          </a:xfrm>
          <a:custGeom>
            <a:avLst/>
            <a:gdLst>
              <a:gd name="connsiteX0" fmla="*/ 8929 w 155088"/>
              <a:gd name="connsiteY0" fmla="*/ 6687 h 248737"/>
              <a:gd name="connsiteX1" fmla="*/ 154979 w 155088"/>
              <a:gd name="connsiteY1" fmla="*/ 247987 h 248737"/>
              <a:gd name="connsiteX2" fmla="*/ 32213 w 155088"/>
              <a:gd name="connsiteY2" fmla="*/ 80770 h 248737"/>
              <a:gd name="connsiteX3" fmla="*/ 8929 w 155088"/>
              <a:gd name="connsiteY3" fmla="*/ 6687 h 24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88" h="248737">
                <a:moveTo>
                  <a:pt x="8929" y="6687"/>
                </a:moveTo>
                <a:cubicBezTo>
                  <a:pt x="29390" y="34556"/>
                  <a:pt x="151098" y="235640"/>
                  <a:pt x="154979" y="247987"/>
                </a:cubicBezTo>
                <a:cubicBezTo>
                  <a:pt x="158860" y="260334"/>
                  <a:pt x="58318" y="116753"/>
                  <a:pt x="32213" y="80770"/>
                </a:cubicBezTo>
                <a:cubicBezTo>
                  <a:pt x="6108" y="44787"/>
                  <a:pt x="-11532" y="-21182"/>
                  <a:pt x="8929" y="6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9" name="フリーフォーム: 図形 2488">
            <a:extLst>
              <a:ext uri="{FF2B5EF4-FFF2-40B4-BE49-F238E27FC236}">
                <a16:creationId xmlns:a16="http://schemas.microsoft.com/office/drawing/2014/main" id="{1415153D-0B07-4ABD-A108-CDCF6F050ABD}"/>
              </a:ext>
            </a:extLst>
          </p:cNvPr>
          <p:cNvSpPr/>
          <p:nvPr/>
        </p:nvSpPr>
        <p:spPr>
          <a:xfrm>
            <a:off x="8485424" y="9527092"/>
            <a:ext cx="224902" cy="249895"/>
          </a:xfrm>
          <a:custGeom>
            <a:avLst/>
            <a:gdLst>
              <a:gd name="connsiteX0" fmla="*/ 293 w 224902"/>
              <a:gd name="connsiteY0" fmla="*/ 25 h 249895"/>
              <a:gd name="connsiteX1" fmla="*/ 120943 w 224902"/>
              <a:gd name="connsiteY1" fmla="*/ 179941 h 249895"/>
              <a:gd name="connsiteX2" fmla="*/ 224659 w 224902"/>
              <a:gd name="connsiteY2" fmla="*/ 249791 h 249895"/>
              <a:gd name="connsiteX3" fmla="*/ 91309 w 224902"/>
              <a:gd name="connsiteY3" fmla="*/ 167241 h 249895"/>
              <a:gd name="connsiteX4" fmla="*/ 293 w 224902"/>
              <a:gd name="connsiteY4" fmla="*/ 25 h 24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2" h="249895">
                <a:moveTo>
                  <a:pt x="293" y="25"/>
                </a:moveTo>
                <a:cubicBezTo>
                  <a:pt x="5232" y="2142"/>
                  <a:pt x="83549" y="138313"/>
                  <a:pt x="120943" y="179941"/>
                </a:cubicBezTo>
                <a:cubicBezTo>
                  <a:pt x="158337" y="221569"/>
                  <a:pt x="229598" y="251908"/>
                  <a:pt x="224659" y="249791"/>
                </a:cubicBezTo>
                <a:cubicBezTo>
                  <a:pt x="219720" y="247674"/>
                  <a:pt x="128703" y="206046"/>
                  <a:pt x="91309" y="167241"/>
                </a:cubicBezTo>
                <a:cubicBezTo>
                  <a:pt x="53915" y="128436"/>
                  <a:pt x="-4646" y="-2092"/>
                  <a:pt x="29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0" name="フリーフォーム: 図形 2489">
            <a:extLst>
              <a:ext uri="{FF2B5EF4-FFF2-40B4-BE49-F238E27FC236}">
                <a16:creationId xmlns:a16="http://schemas.microsoft.com/office/drawing/2014/main" id="{F3FE2437-CB8F-4951-BB2F-C5C0E007EC66}"/>
              </a:ext>
            </a:extLst>
          </p:cNvPr>
          <p:cNvSpPr/>
          <p:nvPr/>
        </p:nvSpPr>
        <p:spPr>
          <a:xfrm>
            <a:off x="8707091" y="9808005"/>
            <a:ext cx="274539" cy="994202"/>
          </a:xfrm>
          <a:custGeom>
            <a:avLst/>
            <a:gdLst>
              <a:gd name="connsiteX0" fmla="*/ 13576 w 274539"/>
              <a:gd name="connsiteY0" fmla="*/ 13328 h 994202"/>
              <a:gd name="connsiteX1" fmla="*/ 77076 w 274539"/>
              <a:gd name="connsiteY1" fmla="*/ 263095 h 994202"/>
              <a:gd name="connsiteX2" fmla="*/ 269692 w 274539"/>
              <a:gd name="connsiteY2" fmla="*/ 974295 h 994202"/>
              <a:gd name="connsiteX3" fmla="*/ 199842 w 274539"/>
              <a:gd name="connsiteY3" fmla="*/ 737228 h 994202"/>
              <a:gd name="connsiteX4" fmla="*/ 17809 w 274539"/>
              <a:gd name="connsiteY4" fmla="*/ 110695 h 994202"/>
              <a:gd name="connsiteX5" fmla="*/ 13576 w 274539"/>
              <a:gd name="connsiteY5" fmla="*/ 13328 h 99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39" h="994202">
                <a:moveTo>
                  <a:pt x="13576" y="13328"/>
                </a:moveTo>
                <a:cubicBezTo>
                  <a:pt x="23454" y="38728"/>
                  <a:pt x="34390" y="102934"/>
                  <a:pt x="77076" y="263095"/>
                </a:cubicBezTo>
                <a:cubicBezTo>
                  <a:pt x="119762" y="423256"/>
                  <a:pt x="249231" y="895273"/>
                  <a:pt x="269692" y="974295"/>
                </a:cubicBezTo>
                <a:cubicBezTo>
                  <a:pt x="290153" y="1053317"/>
                  <a:pt x="241823" y="881161"/>
                  <a:pt x="199842" y="737228"/>
                </a:cubicBezTo>
                <a:cubicBezTo>
                  <a:pt x="157862" y="593295"/>
                  <a:pt x="48853" y="233109"/>
                  <a:pt x="17809" y="110695"/>
                </a:cubicBezTo>
                <a:cubicBezTo>
                  <a:pt x="-13235" y="-11719"/>
                  <a:pt x="3698" y="-12072"/>
                  <a:pt x="13576" y="13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1" name="フリーフォーム: 図形 2490">
            <a:extLst>
              <a:ext uri="{FF2B5EF4-FFF2-40B4-BE49-F238E27FC236}">
                <a16:creationId xmlns:a16="http://schemas.microsoft.com/office/drawing/2014/main" id="{FA02F6E2-A5E4-4AFF-931E-B6CBF233B7A9}"/>
              </a:ext>
            </a:extLst>
          </p:cNvPr>
          <p:cNvSpPr/>
          <p:nvPr/>
        </p:nvSpPr>
        <p:spPr>
          <a:xfrm>
            <a:off x="8574440" y="10611618"/>
            <a:ext cx="348731" cy="968700"/>
          </a:xfrm>
          <a:custGeom>
            <a:avLst/>
            <a:gdLst>
              <a:gd name="connsiteX0" fmla="*/ 315560 w 348731"/>
              <a:gd name="connsiteY0" fmla="*/ 3465 h 968700"/>
              <a:gd name="connsiteX1" fmla="*/ 304977 w 348731"/>
              <a:gd name="connsiteY1" fmla="*/ 280749 h 968700"/>
              <a:gd name="connsiteX2" fmla="*/ 192793 w 348731"/>
              <a:gd name="connsiteY2" fmla="*/ 479715 h 968700"/>
              <a:gd name="connsiteX3" fmla="*/ 177 w 348731"/>
              <a:gd name="connsiteY3" fmla="*/ 968665 h 968700"/>
              <a:gd name="connsiteX4" fmla="*/ 228777 w 348731"/>
              <a:gd name="connsiteY4" fmla="*/ 454315 h 968700"/>
              <a:gd name="connsiteX5" fmla="*/ 345193 w 348731"/>
              <a:gd name="connsiteY5" fmla="*/ 145282 h 968700"/>
              <a:gd name="connsiteX6" fmla="*/ 315560 w 348731"/>
              <a:gd name="connsiteY6" fmla="*/ 3465 h 96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31" h="968700">
                <a:moveTo>
                  <a:pt x="315560" y="3465"/>
                </a:moveTo>
                <a:cubicBezTo>
                  <a:pt x="308857" y="26043"/>
                  <a:pt x="325438" y="201374"/>
                  <a:pt x="304977" y="280749"/>
                </a:cubicBezTo>
                <a:cubicBezTo>
                  <a:pt x="284516" y="360124"/>
                  <a:pt x="243593" y="365062"/>
                  <a:pt x="192793" y="479715"/>
                </a:cubicBezTo>
                <a:cubicBezTo>
                  <a:pt x="141993" y="594368"/>
                  <a:pt x="-5820" y="972898"/>
                  <a:pt x="177" y="968665"/>
                </a:cubicBezTo>
                <a:cubicBezTo>
                  <a:pt x="6174" y="964432"/>
                  <a:pt x="171274" y="591545"/>
                  <a:pt x="228777" y="454315"/>
                </a:cubicBezTo>
                <a:cubicBezTo>
                  <a:pt x="286280" y="317085"/>
                  <a:pt x="330024" y="217249"/>
                  <a:pt x="345193" y="145282"/>
                </a:cubicBezTo>
                <a:cubicBezTo>
                  <a:pt x="360362" y="73315"/>
                  <a:pt x="322263" y="-19113"/>
                  <a:pt x="315560" y="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2" name="フリーフォーム: 図形 2491">
            <a:extLst>
              <a:ext uri="{FF2B5EF4-FFF2-40B4-BE49-F238E27FC236}">
                <a16:creationId xmlns:a16="http://schemas.microsoft.com/office/drawing/2014/main" id="{BC1F78A8-7587-4D15-A19B-247A6B1E7FD5}"/>
              </a:ext>
            </a:extLst>
          </p:cNvPr>
          <p:cNvSpPr/>
          <p:nvPr/>
        </p:nvSpPr>
        <p:spPr>
          <a:xfrm>
            <a:off x="8586814" y="10847092"/>
            <a:ext cx="388944" cy="733763"/>
          </a:xfrm>
          <a:custGeom>
            <a:avLst/>
            <a:gdLst>
              <a:gd name="connsiteX0" fmla="*/ 377269 w 388944"/>
              <a:gd name="connsiteY0" fmla="*/ 7175 h 733763"/>
              <a:gd name="connsiteX1" fmla="*/ 131736 w 388944"/>
              <a:gd name="connsiteY1" fmla="*/ 534225 h 733763"/>
              <a:gd name="connsiteX2" fmla="*/ 503 w 388944"/>
              <a:gd name="connsiteY2" fmla="*/ 733191 h 733763"/>
              <a:gd name="connsiteX3" fmla="*/ 176186 w 388944"/>
              <a:gd name="connsiteY3" fmla="*/ 483425 h 733763"/>
              <a:gd name="connsiteX4" fmla="*/ 330703 w 388944"/>
              <a:gd name="connsiteY4" fmla="*/ 246358 h 733763"/>
              <a:gd name="connsiteX5" fmla="*/ 377269 w 388944"/>
              <a:gd name="connsiteY5" fmla="*/ 7175 h 73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44" h="733763">
                <a:moveTo>
                  <a:pt x="377269" y="7175"/>
                </a:moveTo>
                <a:cubicBezTo>
                  <a:pt x="344108" y="55153"/>
                  <a:pt x="194530" y="413222"/>
                  <a:pt x="131736" y="534225"/>
                </a:cubicBezTo>
                <a:cubicBezTo>
                  <a:pt x="68942" y="655228"/>
                  <a:pt x="-6905" y="741658"/>
                  <a:pt x="503" y="733191"/>
                </a:cubicBezTo>
                <a:cubicBezTo>
                  <a:pt x="7911" y="724724"/>
                  <a:pt x="121153" y="564564"/>
                  <a:pt x="176186" y="483425"/>
                </a:cubicBezTo>
                <a:cubicBezTo>
                  <a:pt x="231219" y="402286"/>
                  <a:pt x="295425" y="328202"/>
                  <a:pt x="330703" y="246358"/>
                </a:cubicBezTo>
                <a:cubicBezTo>
                  <a:pt x="365981" y="164514"/>
                  <a:pt x="410430" y="-40803"/>
                  <a:pt x="377269" y="7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3" name="フリーフォーム: 図形 2492">
            <a:extLst>
              <a:ext uri="{FF2B5EF4-FFF2-40B4-BE49-F238E27FC236}">
                <a16:creationId xmlns:a16="http://schemas.microsoft.com/office/drawing/2014/main" id="{29EF2443-9710-4AB8-9022-66B13BFB8CCA}"/>
              </a:ext>
            </a:extLst>
          </p:cNvPr>
          <p:cNvSpPr/>
          <p:nvPr/>
        </p:nvSpPr>
        <p:spPr>
          <a:xfrm>
            <a:off x="9001593" y="10717969"/>
            <a:ext cx="130863" cy="632277"/>
          </a:xfrm>
          <a:custGeom>
            <a:avLst/>
            <a:gdLst>
              <a:gd name="connsiteX0" fmla="*/ 590 w 130863"/>
              <a:gd name="connsiteY0" fmla="*/ 2948 h 632277"/>
              <a:gd name="connsiteX1" fmla="*/ 127590 w 130863"/>
              <a:gd name="connsiteY1" fmla="*/ 618898 h 632277"/>
              <a:gd name="connsiteX2" fmla="*/ 83140 w 130863"/>
              <a:gd name="connsiteY2" fmla="*/ 394531 h 632277"/>
              <a:gd name="connsiteX3" fmla="*/ 590 w 130863"/>
              <a:gd name="connsiteY3" fmla="*/ 2948 h 63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63" h="632277">
                <a:moveTo>
                  <a:pt x="590" y="2948"/>
                </a:moveTo>
                <a:cubicBezTo>
                  <a:pt x="7998" y="40343"/>
                  <a:pt x="113832" y="553634"/>
                  <a:pt x="127590" y="618898"/>
                </a:cubicBezTo>
                <a:cubicBezTo>
                  <a:pt x="141348" y="684162"/>
                  <a:pt x="108893" y="494720"/>
                  <a:pt x="83140" y="394531"/>
                </a:cubicBezTo>
                <a:cubicBezTo>
                  <a:pt x="57387" y="294342"/>
                  <a:pt x="-6818" y="-34447"/>
                  <a:pt x="590" y="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4" name="フリーフォーム: 図形 2493">
            <a:extLst>
              <a:ext uri="{FF2B5EF4-FFF2-40B4-BE49-F238E27FC236}">
                <a16:creationId xmlns:a16="http://schemas.microsoft.com/office/drawing/2014/main" id="{A8587D97-63BC-430F-991F-B8095A117DC6}"/>
              </a:ext>
            </a:extLst>
          </p:cNvPr>
          <p:cNvSpPr/>
          <p:nvPr/>
        </p:nvSpPr>
        <p:spPr>
          <a:xfrm>
            <a:off x="8990582" y="10739304"/>
            <a:ext cx="131730" cy="625532"/>
          </a:xfrm>
          <a:custGeom>
            <a:avLst/>
            <a:gdLst>
              <a:gd name="connsiteX0" fmla="*/ 15835 w 131730"/>
              <a:gd name="connsiteY0" fmla="*/ 23946 h 625532"/>
              <a:gd name="connsiteX1" fmla="*/ 128018 w 131730"/>
              <a:gd name="connsiteY1" fmla="*/ 591213 h 625532"/>
              <a:gd name="connsiteX2" fmla="*/ 96268 w 131730"/>
              <a:gd name="connsiteY2" fmla="*/ 517129 h 625532"/>
              <a:gd name="connsiteX3" fmla="*/ 11601 w 131730"/>
              <a:gd name="connsiteY3" fmla="*/ 144596 h 625532"/>
              <a:gd name="connsiteX4" fmla="*/ 15835 w 131730"/>
              <a:gd name="connsiteY4" fmla="*/ 23946 h 6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30" h="625532">
                <a:moveTo>
                  <a:pt x="15835" y="23946"/>
                </a:moveTo>
                <a:cubicBezTo>
                  <a:pt x="35238" y="98382"/>
                  <a:pt x="114613" y="509016"/>
                  <a:pt x="128018" y="591213"/>
                </a:cubicBezTo>
                <a:cubicBezTo>
                  <a:pt x="141423" y="673410"/>
                  <a:pt x="115671" y="591565"/>
                  <a:pt x="96268" y="517129"/>
                </a:cubicBezTo>
                <a:cubicBezTo>
                  <a:pt x="76865" y="442693"/>
                  <a:pt x="28534" y="223971"/>
                  <a:pt x="11601" y="144596"/>
                </a:cubicBezTo>
                <a:cubicBezTo>
                  <a:pt x="-5332" y="65221"/>
                  <a:pt x="-3568" y="-50490"/>
                  <a:pt x="15835" y="23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5" name="フリーフォーム: 図形 2494">
            <a:extLst>
              <a:ext uri="{FF2B5EF4-FFF2-40B4-BE49-F238E27FC236}">
                <a16:creationId xmlns:a16="http://schemas.microsoft.com/office/drawing/2014/main" id="{129DBDB6-9A04-45F4-B9EE-02932B1E5F8F}"/>
              </a:ext>
            </a:extLst>
          </p:cNvPr>
          <p:cNvSpPr/>
          <p:nvPr/>
        </p:nvSpPr>
        <p:spPr>
          <a:xfrm>
            <a:off x="8958351" y="10847921"/>
            <a:ext cx="116799" cy="557305"/>
          </a:xfrm>
          <a:custGeom>
            <a:avLst/>
            <a:gdLst>
              <a:gd name="connsiteX0" fmla="*/ 1499 w 116799"/>
              <a:gd name="connsiteY0" fmla="*/ 2112 h 557305"/>
              <a:gd name="connsiteX1" fmla="*/ 115799 w 116799"/>
              <a:gd name="connsiteY1" fmla="*/ 543979 h 557305"/>
              <a:gd name="connsiteX2" fmla="*/ 54416 w 116799"/>
              <a:gd name="connsiteY2" fmla="*/ 361946 h 557305"/>
              <a:gd name="connsiteX3" fmla="*/ 1499 w 116799"/>
              <a:gd name="connsiteY3" fmla="*/ 2112 h 5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99" h="557305">
                <a:moveTo>
                  <a:pt x="1499" y="2112"/>
                </a:moveTo>
                <a:cubicBezTo>
                  <a:pt x="11729" y="32451"/>
                  <a:pt x="106980" y="484007"/>
                  <a:pt x="115799" y="543979"/>
                </a:cubicBezTo>
                <a:cubicBezTo>
                  <a:pt x="124618" y="603951"/>
                  <a:pt x="72761" y="446966"/>
                  <a:pt x="54416" y="361946"/>
                </a:cubicBezTo>
                <a:cubicBezTo>
                  <a:pt x="36071" y="276926"/>
                  <a:pt x="-8731" y="-28227"/>
                  <a:pt x="1499" y="2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6" name="フリーフォーム: 図形 2495">
            <a:extLst>
              <a:ext uri="{FF2B5EF4-FFF2-40B4-BE49-F238E27FC236}">
                <a16:creationId xmlns:a16="http://schemas.microsoft.com/office/drawing/2014/main" id="{636A0094-ED7C-4AA2-9C29-6BF99CC9E725}"/>
              </a:ext>
            </a:extLst>
          </p:cNvPr>
          <p:cNvSpPr/>
          <p:nvPr/>
        </p:nvSpPr>
        <p:spPr>
          <a:xfrm>
            <a:off x="8919605" y="11454659"/>
            <a:ext cx="19815" cy="134764"/>
          </a:xfrm>
          <a:custGeom>
            <a:avLst/>
            <a:gdLst>
              <a:gd name="connsiteX0" fmla="*/ 10083 w 19815"/>
              <a:gd name="connsiteY0" fmla="*/ 741 h 134764"/>
              <a:gd name="connsiteX1" fmla="*/ 19608 w 19815"/>
              <a:gd name="connsiteY1" fmla="*/ 132504 h 134764"/>
              <a:gd name="connsiteX2" fmla="*/ 558 w 19815"/>
              <a:gd name="connsiteY2" fmla="*/ 80116 h 134764"/>
              <a:gd name="connsiteX3" fmla="*/ 10083 w 19815"/>
              <a:gd name="connsiteY3" fmla="*/ 741 h 1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5" h="134764">
                <a:moveTo>
                  <a:pt x="10083" y="741"/>
                </a:moveTo>
                <a:cubicBezTo>
                  <a:pt x="13258" y="9472"/>
                  <a:pt x="21195" y="119275"/>
                  <a:pt x="19608" y="132504"/>
                </a:cubicBezTo>
                <a:cubicBezTo>
                  <a:pt x="18021" y="145733"/>
                  <a:pt x="3469" y="97314"/>
                  <a:pt x="558" y="80116"/>
                </a:cubicBezTo>
                <a:cubicBezTo>
                  <a:pt x="-2353" y="62918"/>
                  <a:pt x="6908" y="-7990"/>
                  <a:pt x="10083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7" name="フリーフォーム: 図形 2496">
            <a:extLst>
              <a:ext uri="{FF2B5EF4-FFF2-40B4-BE49-F238E27FC236}">
                <a16:creationId xmlns:a16="http://schemas.microsoft.com/office/drawing/2014/main" id="{5A283430-7DFD-496C-8FD7-881CA67E9116}"/>
              </a:ext>
            </a:extLst>
          </p:cNvPr>
          <p:cNvSpPr/>
          <p:nvPr/>
        </p:nvSpPr>
        <p:spPr>
          <a:xfrm>
            <a:off x="8920681" y="11348784"/>
            <a:ext cx="330725" cy="140606"/>
          </a:xfrm>
          <a:custGeom>
            <a:avLst/>
            <a:gdLst>
              <a:gd name="connsiteX0" fmla="*/ 329682 w 330725"/>
              <a:gd name="connsiteY0" fmla="*/ 49466 h 140606"/>
              <a:gd name="connsiteX1" fmla="*/ 237607 w 330725"/>
              <a:gd name="connsiteY1" fmla="*/ 254 h 140606"/>
              <a:gd name="connsiteX2" fmla="*/ 128069 w 330725"/>
              <a:gd name="connsiteY2" fmla="*/ 32004 h 140606"/>
              <a:gd name="connsiteX3" fmla="*/ 120132 w 330725"/>
              <a:gd name="connsiteY3" fmla="*/ 71691 h 140606"/>
              <a:gd name="connsiteX4" fmla="*/ 48694 w 330725"/>
              <a:gd name="connsiteY4" fmla="*/ 119316 h 140606"/>
              <a:gd name="connsiteX5" fmla="*/ 1069 w 330725"/>
              <a:gd name="connsiteY5" fmla="*/ 138366 h 140606"/>
              <a:gd name="connsiteX6" fmla="*/ 94732 w 330725"/>
              <a:gd name="connsiteY6" fmla="*/ 70104 h 140606"/>
              <a:gd name="connsiteX7" fmla="*/ 167757 w 330725"/>
              <a:gd name="connsiteY7" fmla="*/ 30416 h 140606"/>
              <a:gd name="connsiteX8" fmla="*/ 280469 w 330725"/>
              <a:gd name="connsiteY8" fmla="*/ 17716 h 140606"/>
              <a:gd name="connsiteX9" fmla="*/ 329682 w 330725"/>
              <a:gd name="connsiteY9" fmla="*/ 49466 h 1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725" h="140606">
                <a:moveTo>
                  <a:pt x="329682" y="49466"/>
                </a:moveTo>
                <a:cubicBezTo>
                  <a:pt x="322538" y="46556"/>
                  <a:pt x="271209" y="3164"/>
                  <a:pt x="237607" y="254"/>
                </a:cubicBezTo>
                <a:cubicBezTo>
                  <a:pt x="204005" y="-2656"/>
                  <a:pt x="147648" y="20098"/>
                  <a:pt x="128069" y="32004"/>
                </a:cubicBezTo>
                <a:cubicBezTo>
                  <a:pt x="108490" y="43910"/>
                  <a:pt x="133361" y="57139"/>
                  <a:pt x="120132" y="71691"/>
                </a:cubicBezTo>
                <a:cubicBezTo>
                  <a:pt x="106903" y="86243"/>
                  <a:pt x="68538" y="108204"/>
                  <a:pt x="48694" y="119316"/>
                </a:cubicBezTo>
                <a:cubicBezTo>
                  <a:pt x="28850" y="130428"/>
                  <a:pt x="-6604" y="146568"/>
                  <a:pt x="1069" y="138366"/>
                </a:cubicBezTo>
                <a:cubicBezTo>
                  <a:pt x="8742" y="130164"/>
                  <a:pt x="66951" y="88096"/>
                  <a:pt x="94732" y="70104"/>
                </a:cubicBezTo>
                <a:cubicBezTo>
                  <a:pt x="122513" y="52112"/>
                  <a:pt x="136801" y="39147"/>
                  <a:pt x="167757" y="30416"/>
                </a:cubicBezTo>
                <a:cubicBezTo>
                  <a:pt x="198713" y="21685"/>
                  <a:pt x="255069" y="16922"/>
                  <a:pt x="280469" y="17716"/>
                </a:cubicBezTo>
                <a:cubicBezTo>
                  <a:pt x="305869" y="18510"/>
                  <a:pt x="336826" y="52376"/>
                  <a:pt x="329682" y="49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8" name="フリーフォーム: 図形 2497">
            <a:extLst>
              <a:ext uri="{FF2B5EF4-FFF2-40B4-BE49-F238E27FC236}">
                <a16:creationId xmlns:a16="http://schemas.microsoft.com/office/drawing/2014/main" id="{3CFC2045-81BD-452E-BDB8-421F758A5A95}"/>
              </a:ext>
            </a:extLst>
          </p:cNvPr>
          <p:cNvSpPr/>
          <p:nvPr/>
        </p:nvSpPr>
        <p:spPr>
          <a:xfrm>
            <a:off x="8966195" y="11448895"/>
            <a:ext cx="93668" cy="131918"/>
          </a:xfrm>
          <a:custGeom>
            <a:avLst/>
            <a:gdLst>
              <a:gd name="connsiteX0" fmla="*/ 93668 w 93668"/>
              <a:gd name="connsiteY0" fmla="*/ 155 h 131918"/>
              <a:gd name="connsiteX1" fmla="*/ 11118 w 93668"/>
              <a:gd name="connsiteY1" fmla="*/ 46193 h 131918"/>
              <a:gd name="connsiteX2" fmla="*/ 11118 w 93668"/>
              <a:gd name="connsiteY2" fmla="*/ 49368 h 131918"/>
              <a:gd name="connsiteX3" fmla="*/ 11118 w 93668"/>
              <a:gd name="connsiteY3" fmla="*/ 131918 h 131918"/>
              <a:gd name="connsiteX4" fmla="*/ 5 w 93668"/>
              <a:gd name="connsiteY4" fmla="*/ 47780 h 131918"/>
              <a:gd name="connsiteX5" fmla="*/ 12705 w 93668"/>
              <a:gd name="connsiteY5" fmla="*/ 31905 h 131918"/>
              <a:gd name="connsiteX6" fmla="*/ 93668 w 93668"/>
              <a:gd name="connsiteY6" fmla="*/ 155 h 13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68" h="131918">
                <a:moveTo>
                  <a:pt x="93668" y="155"/>
                </a:moveTo>
                <a:cubicBezTo>
                  <a:pt x="93404" y="2536"/>
                  <a:pt x="11118" y="46193"/>
                  <a:pt x="11118" y="46193"/>
                </a:cubicBezTo>
                <a:cubicBezTo>
                  <a:pt x="-2640" y="54395"/>
                  <a:pt x="11118" y="49368"/>
                  <a:pt x="11118" y="49368"/>
                </a:cubicBezTo>
                <a:cubicBezTo>
                  <a:pt x="11118" y="63655"/>
                  <a:pt x="12970" y="132183"/>
                  <a:pt x="11118" y="131918"/>
                </a:cubicBezTo>
                <a:cubicBezTo>
                  <a:pt x="9266" y="131653"/>
                  <a:pt x="-259" y="64449"/>
                  <a:pt x="5" y="47780"/>
                </a:cubicBezTo>
                <a:cubicBezTo>
                  <a:pt x="269" y="31111"/>
                  <a:pt x="-789" y="40372"/>
                  <a:pt x="12705" y="31905"/>
                </a:cubicBezTo>
                <a:cubicBezTo>
                  <a:pt x="26199" y="23438"/>
                  <a:pt x="93932" y="-2226"/>
                  <a:pt x="93668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9" name="フリーフォーム: 図形 2498">
            <a:extLst>
              <a:ext uri="{FF2B5EF4-FFF2-40B4-BE49-F238E27FC236}">
                <a16:creationId xmlns:a16="http://schemas.microsoft.com/office/drawing/2014/main" id="{46E596A3-865E-4D6E-883D-FB51415AAADA}"/>
              </a:ext>
            </a:extLst>
          </p:cNvPr>
          <p:cNvSpPr/>
          <p:nvPr/>
        </p:nvSpPr>
        <p:spPr>
          <a:xfrm>
            <a:off x="8999297" y="11447448"/>
            <a:ext cx="68562" cy="116287"/>
          </a:xfrm>
          <a:custGeom>
            <a:avLst/>
            <a:gdLst>
              <a:gd name="connsiteX0" fmla="*/ 68503 w 68562"/>
              <a:gd name="connsiteY0" fmla="*/ 15 h 116287"/>
              <a:gd name="connsiteX1" fmla="*/ 19291 w 68562"/>
              <a:gd name="connsiteY1" fmla="*/ 31765 h 116287"/>
              <a:gd name="connsiteX2" fmla="*/ 14528 w 68562"/>
              <a:gd name="connsiteY2" fmla="*/ 115902 h 116287"/>
              <a:gd name="connsiteX3" fmla="*/ 241 w 68562"/>
              <a:gd name="connsiteY3" fmla="*/ 61927 h 116287"/>
              <a:gd name="connsiteX4" fmla="*/ 8178 w 68562"/>
              <a:gd name="connsiteY4" fmla="*/ 34940 h 116287"/>
              <a:gd name="connsiteX5" fmla="*/ 68503 w 68562"/>
              <a:gd name="connsiteY5" fmla="*/ 15 h 11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62" h="116287">
                <a:moveTo>
                  <a:pt x="68503" y="15"/>
                </a:moveTo>
                <a:cubicBezTo>
                  <a:pt x="70355" y="-514"/>
                  <a:pt x="28287" y="12451"/>
                  <a:pt x="19291" y="31765"/>
                </a:cubicBezTo>
                <a:cubicBezTo>
                  <a:pt x="10295" y="51080"/>
                  <a:pt x="17703" y="110875"/>
                  <a:pt x="14528" y="115902"/>
                </a:cubicBezTo>
                <a:cubicBezTo>
                  <a:pt x="11353" y="120929"/>
                  <a:pt x="1299" y="75421"/>
                  <a:pt x="241" y="61927"/>
                </a:cubicBezTo>
                <a:cubicBezTo>
                  <a:pt x="-817" y="48433"/>
                  <a:pt x="1563" y="43142"/>
                  <a:pt x="8178" y="34940"/>
                </a:cubicBezTo>
                <a:cubicBezTo>
                  <a:pt x="14792" y="26738"/>
                  <a:pt x="66651" y="544"/>
                  <a:pt x="685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0" name="フリーフォーム: 図形 2499">
            <a:extLst>
              <a:ext uri="{FF2B5EF4-FFF2-40B4-BE49-F238E27FC236}">
                <a16:creationId xmlns:a16="http://schemas.microsoft.com/office/drawing/2014/main" id="{0C9DB1BF-A033-4849-87B8-2F776417B9FB}"/>
              </a:ext>
            </a:extLst>
          </p:cNvPr>
          <p:cNvSpPr/>
          <p:nvPr/>
        </p:nvSpPr>
        <p:spPr>
          <a:xfrm>
            <a:off x="9093950" y="11391397"/>
            <a:ext cx="47075" cy="149537"/>
          </a:xfrm>
          <a:custGeom>
            <a:avLst/>
            <a:gdLst>
              <a:gd name="connsiteX0" fmla="*/ 16713 w 47075"/>
              <a:gd name="connsiteY0" fmla="*/ 503 h 149537"/>
              <a:gd name="connsiteX1" fmla="*/ 43700 w 47075"/>
              <a:gd name="connsiteY1" fmla="*/ 124328 h 149537"/>
              <a:gd name="connsiteX2" fmla="*/ 42113 w 47075"/>
              <a:gd name="connsiteY2" fmla="*/ 146553 h 149537"/>
              <a:gd name="connsiteX3" fmla="*/ 2425 w 47075"/>
              <a:gd name="connsiteY3" fmla="*/ 81466 h 149537"/>
              <a:gd name="connsiteX4" fmla="*/ 16713 w 47075"/>
              <a:gd name="connsiteY4" fmla="*/ 503 h 14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5" h="149537">
                <a:moveTo>
                  <a:pt x="16713" y="503"/>
                </a:moveTo>
                <a:cubicBezTo>
                  <a:pt x="23592" y="7647"/>
                  <a:pt x="39467" y="99986"/>
                  <a:pt x="43700" y="124328"/>
                </a:cubicBezTo>
                <a:cubicBezTo>
                  <a:pt x="47933" y="148670"/>
                  <a:pt x="48992" y="153697"/>
                  <a:pt x="42113" y="146553"/>
                </a:cubicBezTo>
                <a:cubicBezTo>
                  <a:pt x="35234" y="139409"/>
                  <a:pt x="10892" y="98664"/>
                  <a:pt x="2425" y="81466"/>
                </a:cubicBezTo>
                <a:cubicBezTo>
                  <a:pt x="-6042" y="64268"/>
                  <a:pt x="9834" y="-6641"/>
                  <a:pt x="16713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1" name="フリーフォーム: 図形 2500">
            <a:extLst>
              <a:ext uri="{FF2B5EF4-FFF2-40B4-BE49-F238E27FC236}">
                <a16:creationId xmlns:a16="http://schemas.microsoft.com/office/drawing/2014/main" id="{E5EAC98E-FCEC-4B32-B0EE-0949EBD4078E}"/>
              </a:ext>
            </a:extLst>
          </p:cNvPr>
          <p:cNvSpPr/>
          <p:nvPr/>
        </p:nvSpPr>
        <p:spPr>
          <a:xfrm>
            <a:off x="9043744" y="11398018"/>
            <a:ext cx="45193" cy="174931"/>
          </a:xfrm>
          <a:custGeom>
            <a:avLst/>
            <a:gdLst>
              <a:gd name="connsiteX0" fmla="*/ 244 w 45193"/>
              <a:gd name="connsiteY0" fmla="*/ 232 h 174931"/>
              <a:gd name="connsiteX1" fmla="*/ 20881 w 45193"/>
              <a:gd name="connsiteY1" fmla="*/ 65320 h 174931"/>
              <a:gd name="connsiteX2" fmla="*/ 44694 w 45193"/>
              <a:gd name="connsiteY2" fmla="*/ 174857 h 174931"/>
              <a:gd name="connsiteX3" fmla="*/ 35169 w 45193"/>
              <a:gd name="connsiteY3" fmla="*/ 47857 h 174931"/>
              <a:gd name="connsiteX4" fmla="*/ 244 w 45193"/>
              <a:gd name="connsiteY4" fmla="*/ 232 h 1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3" h="174931">
                <a:moveTo>
                  <a:pt x="244" y="232"/>
                </a:moveTo>
                <a:cubicBezTo>
                  <a:pt x="-2137" y="3142"/>
                  <a:pt x="13473" y="36216"/>
                  <a:pt x="20881" y="65320"/>
                </a:cubicBezTo>
                <a:cubicBezTo>
                  <a:pt x="28289" y="94424"/>
                  <a:pt x="42313" y="177767"/>
                  <a:pt x="44694" y="174857"/>
                </a:cubicBezTo>
                <a:cubicBezTo>
                  <a:pt x="47075" y="171947"/>
                  <a:pt x="40461" y="73521"/>
                  <a:pt x="35169" y="47857"/>
                </a:cubicBezTo>
                <a:cubicBezTo>
                  <a:pt x="29877" y="22193"/>
                  <a:pt x="2625" y="-2678"/>
                  <a:pt x="24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2" name="フリーフォーム: 図形 2501">
            <a:extLst>
              <a:ext uri="{FF2B5EF4-FFF2-40B4-BE49-F238E27FC236}">
                <a16:creationId xmlns:a16="http://schemas.microsoft.com/office/drawing/2014/main" id="{6E617608-F173-4884-8C89-ACCA69189D9B}"/>
              </a:ext>
            </a:extLst>
          </p:cNvPr>
          <p:cNvSpPr/>
          <p:nvPr/>
        </p:nvSpPr>
        <p:spPr>
          <a:xfrm>
            <a:off x="9140783" y="11387055"/>
            <a:ext cx="31750" cy="180018"/>
          </a:xfrm>
          <a:custGeom>
            <a:avLst/>
            <a:gdLst>
              <a:gd name="connsiteX0" fmla="*/ 42 w 31750"/>
              <a:gd name="connsiteY0" fmla="*/ 1670 h 180018"/>
              <a:gd name="connsiteX1" fmla="*/ 30205 w 31750"/>
              <a:gd name="connsiteY1" fmla="*/ 177883 h 180018"/>
              <a:gd name="connsiteX2" fmla="*/ 23855 w 31750"/>
              <a:gd name="connsiteY2" fmla="*/ 93745 h 180018"/>
              <a:gd name="connsiteX3" fmla="*/ 42 w 31750"/>
              <a:gd name="connsiteY3" fmla="*/ 1670 h 1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" h="180018">
                <a:moveTo>
                  <a:pt x="42" y="1670"/>
                </a:moveTo>
                <a:cubicBezTo>
                  <a:pt x="1100" y="15693"/>
                  <a:pt x="26236" y="162537"/>
                  <a:pt x="30205" y="177883"/>
                </a:cubicBezTo>
                <a:cubicBezTo>
                  <a:pt x="34174" y="193229"/>
                  <a:pt x="29940" y="121791"/>
                  <a:pt x="23855" y="93745"/>
                </a:cubicBezTo>
                <a:cubicBezTo>
                  <a:pt x="17770" y="65699"/>
                  <a:pt x="-1016" y="-12353"/>
                  <a:pt x="42" y="1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3" name="フリーフォーム: 図形 2502">
            <a:extLst>
              <a:ext uri="{FF2B5EF4-FFF2-40B4-BE49-F238E27FC236}">
                <a16:creationId xmlns:a16="http://schemas.microsoft.com/office/drawing/2014/main" id="{5F38F375-655C-4E6A-BC7A-CFCFB4B92165}"/>
              </a:ext>
            </a:extLst>
          </p:cNvPr>
          <p:cNvSpPr/>
          <p:nvPr/>
        </p:nvSpPr>
        <p:spPr>
          <a:xfrm>
            <a:off x="9246209" y="11396562"/>
            <a:ext cx="58465" cy="178256"/>
          </a:xfrm>
          <a:custGeom>
            <a:avLst/>
            <a:gdLst>
              <a:gd name="connsiteX0" fmla="*/ 979 w 58465"/>
              <a:gd name="connsiteY0" fmla="*/ 101 h 178256"/>
              <a:gd name="connsiteX1" fmla="*/ 12091 w 58465"/>
              <a:gd name="connsiteY1" fmla="*/ 111226 h 178256"/>
              <a:gd name="connsiteX2" fmla="*/ 58129 w 58465"/>
              <a:gd name="connsiteY2" fmla="*/ 177901 h 178256"/>
              <a:gd name="connsiteX3" fmla="*/ 31141 w 58465"/>
              <a:gd name="connsiteY3" fmla="*/ 131863 h 178256"/>
              <a:gd name="connsiteX4" fmla="*/ 979 w 58465"/>
              <a:gd name="connsiteY4" fmla="*/ 101 h 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65" h="178256">
                <a:moveTo>
                  <a:pt x="979" y="101"/>
                </a:moveTo>
                <a:cubicBezTo>
                  <a:pt x="-2196" y="-3339"/>
                  <a:pt x="2566" y="81593"/>
                  <a:pt x="12091" y="111226"/>
                </a:cubicBezTo>
                <a:cubicBezTo>
                  <a:pt x="21616" y="140859"/>
                  <a:pt x="54954" y="174461"/>
                  <a:pt x="58129" y="177901"/>
                </a:cubicBezTo>
                <a:cubicBezTo>
                  <a:pt x="61304" y="181341"/>
                  <a:pt x="41195" y="159380"/>
                  <a:pt x="31141" y="131863"/>
                </a:cubicBezTo>
                <a:cubicBezTo>
                  <a:pt x="21087" y="104346"/>
                  <a:pt x="4154" y="3541"/>
                  <a:pt x="97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4" name="フリーフォーム: 図形 2503">
            <a:extLst>
              <a:ext uri="{FF2B5EF4-FFF2-40B4-BE49-F238E27FC236}">
                <a16:creationId xmlns:a16="http://schemas.microsoft.com/office/drawing/2014/main" id="{5BA39165-63AD-41F2-89C5-D0FD774FF420}"/>
              </a:ext>
            </a:extLst>
          </p:cNvPr>
          <p:cNvSpPr/>
          <p:nvPr/>
        </p:nvSpPr>
        <p:spPr>
          <a:xfrm>
            <a:off x="9175748" y="11388828"/>
            <a:ext cx="25407" cy="170502"/>
          </a:xfrm>
          <a:custGeom>
            <a:avLst/>
            <a:gdLst>
              <a:gd name="connsiteX0" fmla="*/ 2 w 25407"/>
              <a:gd name="connsiteY0" fmla="*/ 1485 h 170502"/>
              <a:gd name="connsiteX1" fmla="*/ 23815 w 25407"/>
              <a:gd name="connsiteY1" fmla="*/ 91972 h 170502"/>
              <a:gd name="connsiteX2" fmla="*/ 22227 w 25407"/>
              <a:gd name="connsiteY2" fmla="*/ 169760 h 170502"/>
              <a:gd name="connsiteX3" fmla="*/ 2 w 25407"/>
              <a:gd name="connsiteY3" fmla="*/ 1485 h 17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7" h="170502">
                <a:moveTo>
                  <a:pt x="2" y="1485"/>
                </a:moveTo>
                <a:cubicBezTo>
                  <a:pt x="267" y="-11480"/>
                  <a:pt x="20111" y="63926"/>
                  <a:pt x="23815" y="91972"/>
                </a:cubicBezTo>
                <a:cubicBezTo>
                  <a:pt x="27519" y="120018"/>
                  <a:pt x="23815" y="177698"/>
                  <a:pt x="22227" y="169760"/>
                </a:cubicBezTo>
                <a:cubicBezTo>
                  <a:pt x="20639" y="161822"/>
                  <a:pt x="-263" y="14450"/>
                  <a:pt x="2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5" name="フリーフォーム: 図形 2504">
            <a:extLst>
              <a:ext uri="{FF2B5EF4-FFF2-40B4-BE49-F238E27FC236}">
                <a16:creationId xmlns:a16="http://schemas.microsoft.com/office/drawing/2014/main" id="{9D766CE4-879A-407E-AD7E-FDF381721EB2}"/>
              </a:ext>
            </a:extLst>
          </p:cNvPr>
          <p:cNvSpPr/>
          <p:nvPr/>
        </p:nvSpPr>
        <p:spPr>
          <a:xfrm>
            <a:off x="9212069" y="11401062"/>
            <a:ext cx="44714" cy="172412"/>
          </a:xfrm>
          <a:custGeom>
            <a:avLst/>
            <a:gdLst>
              <a:gd name="connsiteX0" fmla="*/ 194 w 44714"/>
              <a:gd name="connsiteY0" fmla="*/ 363 h 172412"/>
              <a:gd name="connsiteX1" fmla="*/ 20831 w 44714"/>
              <a:gd name="connsiteY1" fmla="*/ 114663 h 172412"/>
              <a:gd name="connsiteX2" fmla="*/ 44644 w 44714"/>
              <a:gd name="connsiteY2" fmla="*/ 171813 h 172412"/>
              <a:gd name="connsiteX3" fmla="*/ 12894 w 44714"/>
              <a:gd name="connsiteY3" fmla="*/ 81326 h 172412"/>
              <a:gd name="connsiteX4" fmla="*/ 194 w 44714"/>
              <a:gd name="connsiteY4" fmla="*/ 363 h 1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14" h="172412">
                <a:moveTo>
                  <a:pt x="194" y="363"/>
                </a:moveTo>
                <a:cubicBezTo>
                  <a:pt x="1517" y="5919"/>
                  <a:pt x="13423" y="86088"/>
                  <a:pt x="20831" y="114663"/>
                </a:cubicBezTo>
                <a:cubicBezTo>
                  <a:pt x="28239" y="143238"/>
                  <a:pt x="45967" y="177369"/>
                  <a:pt x="44644" y="171813"/>
                </a:cubicBezTo>
                <a:cubicBezTo>
                  <a:pt x="43321" y="166257"/>
                  <a:pt x="21361" y="108314"/>
                  <a:pt x="12894" y="81326"/>
                </a:cubicBezTo>
                <a:cubicBezTo>
                  <a:pt x="4427" y="54338"/>
                  <a:pt x="-1129" y="-5193"/>
                  <a:pt x="194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6" name="フリーフォーム: 図形 2505">
            <a:extLst>
              <a:ext uri="{FF2B5EF4-FFF2-40B4-BE49-F238E27FC236}">
                <a16:creationId xmlns:a16="http://schemas.microsoft.com/office/drawing/2014/main" id="{D0A7F88A-0F0A-40B8-82E5-6FDB911E0E19}"/>
              </a:ext>
            </a:extLst>
          </p:cNvPr>
          <p:cNvSpPr/>
          <p:nvPr/>
        </p:nvSpPr>
        <p:spPr>
          <a:xfrm>
            <a:off x="1481633" y="7497494"/>
            <a:ext cx="136627" cy="445569"/>
          </a:xfrm>
          <a:custGeom>
            <a:avLst/>
            <a:gdLst>
              <a:gd name="connsiteX0" fmla="*/ 127034 w 136627"/>
              <a:gd name="connsiteY0" fmla="*/ 12439 h 445569"/>
              <a:gd name="connsiteX1" fmla="*/ 34 w 136627"/>
              <a:gd name="connsiteY1" fmla="*/ 444239 h 445569"/>
              <a:gd name="connsiteX2" fmla="*/ 114334 w 136627"/>
              <a:gd name="connsiteY2" fmla="*/ 143673 h 445569"/>
              <a:gd name="connsiteX3" fmla="*/ 127034 w 136627"/>
              <a:gd name="connsiteY3" fmla="*/ 12439 h 44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27" h="445569">
                <a:moveTo>
                  <a:pt x="127034" y="12439"/>
                </a:moveTo>
                <a:cubicBezTo>
                  <a:pt x="107984" y="62533"/>
                  <a:pt x="2151" y="422367"/>
                  <a:pt x="34" y="444239"/>
                </a:cubicBezTo>
                <a:cubicBezTo>
                  <a:pt x="-2083" y="466111"/>
                  <a:pt x="94578" y="212112"/>
                  <a:pt x="114334" y="143673"/>
                </a:cubicBezTo>
                <a:cubicBezTo>
                  <a:pt x="134090" y="75234"/>
                  <a:pt x="146084" y="-37655"/>
                  <a:pt x="127034" y="12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7" name="フリーフォーム: 図形 2506">
            <a:extLst>
              <a:ext uri="{FF2B5EF4-FFF2-40B4-BE49-F238E27FC236}">
                <a16:creationId xmlns:a16="http://schemas.microsoft.com/office/drawing/2014/main" id="{3254FA55-F5A9-4C6B-92D4-B01CEF9B1C6A}"/>
              </a:ext>
            </a:extLst>
          </p:cNvPr>
          <p:cNvSpPr/>
          <p:nvPr/>
        </p:nvSpPr>
        <p:spPr>
          <a:xfrm>
            <a:off x="856550" y="8907802"/>
            <a:ext cx="517930" cy="992939"/>
          </a:xfrm>
          <a:custGeom>
            <a:avLst/>
            <a:gdLst>
              <a:gd name="connsiteX0" fmla="*/ 517167 w 517930"/>
              <a:gd name="connsiteY0" fmla="*/ 1248 h 992939"/>
              <a:gd name="connsiteX1" fmla="*/ 379583 w 517930"/>
              <a:gd name="connsiteY1" fmla="*/ 126131 h 992939"/>
              <a:gd name="connsiteX2" fmla="*/ 324550 w 517930"/>
              <a:gd name="connsiteY2" fmla="*/ 306048 h 992939"/>
              <a:gd name="connsiteX3" fmla="*/ 206017 w 517930"/>
              <a:gd name="connsiteY3" fmla="*/ 585448 h 992939"/>
              <a:gd name="connsiteX4" fmla="*/ 159450 w 517930"/>
              <a:gd name="connsiteY4" fmla="*/ 644715 h 992939"/>
              <a:gd name="connsiteX5" fmla="*/ 142517 w 517930"/>
              <a:gd name="connsiteY5" fmla="*/ 752665 h 992939"/>
              <a:gd name="connsiteX6" fmla="*/ 70550 w 517930"/>
              <a:gd name="connsiteY6" fmla="*/ 839448 h 992939"/>
              <a:gd name="connsiteX7" fmla="*/ 2817 w 517930"/>
              <a:gd name="connsiteY7" fmla="*/ 989731 h 992939"/>
              <a:gd name="connsiteX8" fmla="*/ 170033 w 517930"/>
              <a:gd name="connsiteY8" fmla="*/ 684931 h 992939"/>
              <a:gd name="connsiteX9" fmla="*/ 242000 w 517930"/>
              <a:gd name="connsiteY9" fmla="*/ 433048 h 992939"/>
              <a:gd name="connsiteX10" fmla="*/ 426150 w 517930"/>
              <a:gd name="connsiteY10" fmla="*/ 83798 h 992939"/>
              <a:gd name="connsiteX11" fmla="*/ 517167 w 517930"/>
              <a:gd name="connsiteY11" fmla="*/ 1248 h 99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7930" h="992939">
                <a:moveTo>
                  <a:pt x="517167" y="1248"/>
                </a:moveTo>
                <a:cubicBezTo>
                  <a:pt x="509406" y="8304"/>
                  <a:pt x="411686" y="75331"/>
                  <a:pt x="379583" y="126131"/>
                </a:cubicBezTo>
                <a:cubicBezTo>
                  <a:pt x="347480" y="176931"/>
                  <a:pt x="353478" y="229495"/>
                  <a:pt x="324550" y="306048"/>
                </a:cubicBezTo>
                <a:cubicBezTo>
                  <a:pt x="295622" y="382601"/>
                  <a:pt x="233534" y="529004"/>
                  <a:pt x="206017" y="585448"/>
                </a:cubicBezTo>
                <a:cubicBezTo>
                  <a:pt x="178500" y="641892"/>
                  <a:pt x="170033" y="616846"/>
                  <a:pt x="159450" y="644715"/>
                </a:cubicBezTo>
                <a:cubicBezTo>
                  <a:pt x="148867" y="672584"/>
                  <a:pt x="157334" y="720210"/>
                  <a:pt x="142517" y="752665"/>
                </a:cubicBezTo>
                <a:cubicBezTo>
                  <a:pt x="127700" y="785120"/>
                  <a:pt x="93833" y="799937"/>
                  <a:pt x="70550" y="839448"/>
                </a:cubicBezTo>
                <a:cubicBezTo>
                  <a:pt x="47267" y="878959"/>
                  <a:pt x="-13763" y="1015484"/>
                  <a:pt x="2817" y="989731"/>
                </a:cubicBezTo>
                <a:cubicBezTo>
                  <a:pt x="19397" y="963978"/>
                  <a:pt x="130169" y="777711"/>
                  <a:pt x="170033" y="684931"/>
                </a:cubicBezTo>
                <a:cubicBezTo>
                  <a:pt x="209897" y="592151"/>
                  <a:pt x="199314" y="533237"/>
                  <a:pt x="242000" y="433048"/>
                </a:cubicBezTo>
                <a:cubicBezTo>
                  <a:pt x="284686" y="332859"/>
                  <a:pt x="380289" y="151179"/>
                  <a:pt x="426150" y="83798"/>
                </a:cubicBezTo>
                <a:cubicBezTo>
                  <a:pt x="472011" y="16418"/>
                  <a:pt x="524928" y="-5808"/>
                  <a:pt x="517167" y="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8" name="フリーフォーム: 図形 2507">
            <a:extLst>
              <a:ext uri="{FF2B5EF4-FFF2-40B4-BE49-F238E27FC236}">
                <a16:creationId xmlns:a16="http://schemas.microsoft.com/office/drawing/2014/main" id="{36831603-BB52-4421-9B26-7B3326698580}"/>
              </a:ext>
            </a:extLst>
          </p:cNvPr>
          <p:cNvSpPr/>
          <p:nvPr/>
        </p:nvSpPr>
        <p:spPr>
          <a:xfrm>
            <a:off x="922145" y="9010890"/>
            <a:ext cx="438939" cy="881119"/>
          </a:xfrm>
          <a:custGeom>
            <a:avLst/>
            <a:gdLst>
              <a:gd name="connsiteX0" fmla="*/ 438872 w 438939"/>
              <a:gd name="connsiteY0" fmla="*/ 1877 h 881119"/>
              <a:gd name="connsiteX1" fmla="*/ 305522 w 438939"/>
              <a:gd name="connsiteY1" fmla="*/ 243177 h 881119"/>
              <a:gd name="connsiteX2" fmla="*/ 252605 w 438939"/>
              <a:gd name="connsiteY2" fmla="*/ 444260 h 881119"/>
              <a:gd name="connsiteX3" fmla="*/ 161588 w 438939"/>
              <a:gd name="connsiteY3" fmla="*/ 518343 h 881119"/>
              <a:gd name="connsiteX4" fmla="*/ 140422 w 438939"/>
              <a:gd name="connsiteY4" fmla="*/ 617827 h 881119"/>
              <a:gd name="connsiteX5" fmla="*/ 140422 w 438939"/>
              <a:gd name="connsiteY5" fmla="*/ 664393 h 881119"/>
              <a:gd name="connsiteX6" fmla="*/ 51522 w 438939"/>
              <a:gd name="connsiteY6" fmla="*/ 780810 h 881119"/>
              <a:gd name="connsiteX7" fmla="*/ 2838 w 438939"/>
              <a:gd name="connsiteY7" fmla="*/ 876060 h 881119"/>
              <a:gd name="connsiteX8" fmla="*/ 134072 w 438939"/>
              <a:gd name="connsiteY8" fmla="*/ 619943 h 881119"/>
              <a:gd name="connsiteX9" fmla="*/ 225088 w 438939"/>
              <a:gd name="connsiteY9" fmla="*/ 423093 h 881119"/>
              <a:gd name="connsiteX10" fmla="*/ 322455 w 438939"/>
              <a:gd name="connsiteY10" fmla="*/ 145810 h 881119"/>
              <a:gd name="connsiteX11" fmla="*/ 438872 w 438939"/>
              <a:gd name="connsiteY11" fmla="*/ 1877 h 8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39" h="881119">
                <a:moveTo>
                  <a:pt x="438872" y="1877"/>
                </a:moveTo>
                <a:cubicBezTo>
                  <a:pt x="436050" y="18105"/>
                  <a:pt x="336566" y="169447"/>
                  <a:pt x="305522" y="243177"/>
                </a:cubicBezTo>
                <a:cubicBezTo>
                  <a:pt x="274478" y="316907"/>
                  <a:pt x="276594" y="398399"/>
                  <a:pt x="252605" y="444260"/>
                </a:cubicBezTo>
                <a:cubicBezTo>
                  <a:pt x="228616" y="490121"/>
                  <a:pt x="180285" y="489415"/>
                  <a:pt x="161588" y="518343"/>
                </a:cubicBezTo>
                <a:cubicBezTo>
                  <a:pt x="142891" y="547271"/>
                  <a:pt x="143950" y="593485"/>
                  <a:pt x="140422" y="617827"/>
                </a:cubicBezTo>
                <a:cubicBezTo>
                  <a:pt x="136894" y="642169"/>
                  <a:pt x="155239" y="637229"/>
                  <a:pt x="140422" y="664393"/>
                </a:cubicBezTo>
                <a:cubicBezTo>
                  <a:pt x="125605" y="691557"/>
                  <a:pt x="74453" y="745532"/>
                  <a:pt x="51522" y="780810"/>
                </a:cubicBezTo>
                <a:cubicBezTo>
                  <a:pt x="28591" y="816088"/>
                  <a:pt x="-10920" y="902871"/>
                  <a:pt x="2838" y="876060"/>
                </a:cubicBezTo>
                <a:cubicBezTo>
                  <a:pt x="16596" y="849249"/>
                  <a:pt x="97030" y="695438"/>
                  <a:pt x="134072" y="619943"/>
                </a:cubicBezTo>
                <a:cubicBezTo>
                  <a:pt x="171114" y="544449"/>
                  <a:pt x="193691" y="502115"/>
                  <a:pt x="225088" y="423093"/>
                </a:cubicBezTo>
                <a:cubicBezTo>
                  <a:pt x="256485" y="344071"/>
                  <a:pt x="289294" y="213543"/>
                  <a:pt x="322455" y="145810"/>
                </a:cubicBezTo>
                <a:cubicBezTo>
                  <a:pt x="355616" y="78077"/>
                  <a:pt x="441694" y="-14351"/>
                  <a:pt x="438872" y="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9" name="フリーフォーム: 図形 2508">
            <a:extLst>
              <a:ext uri="{FF2B5EF4-FFF2-40B4-BE49-F238E27FC236}">
                <a16:creationId xmlns:a16="http://schemas.microsoft.com/office/drawing/2014/main" id="{80B1348F-D6F5-470B-AE60-0288463BC222}"/>
              </a:ext>
            </a:extLst>
          </p:cNvPr>
          <p:cNvSpPr/>
          <p:nvPr/>
        </p:nvSpPr>
        <p:spPr>
          <a:xfrm>
            <a:off x="673233" y="9882571"/>
            <a:ext cx="253966" cy="549397"/>
          </a:xfrm>
          <a:custGeom>
            <a:avLst/>
            <a:gdLst>
              <a:gd name="connsiteX0" fmla="*/ 253867 w 253966"/>
              <a:gd name="connsiteY0" fmla="*/ 146 h 549397"/>
              <a:gd name="connsiteX1" fmla="*/ 61250 w 253966"/>
              <a:gd name="connsiteY1" fmla="*/ 387496 h 549397"/>
              <a:gd name="connsiteX2" fmla="*/ 1984 w 253966"/>
              <a:gd name="connsiteY2" fmla="*/ 548362 h 549397"/>
              <a:gd name="connsiteX3" fmla="*/ 33734 w 253966"/>
              <a:gd name="connsiteY3" fmla="*/ 434062 h 549397"/>
              <a:gd name="connsiteX4" fmla="*/ 253867 w 253966"/>
              <a:gd name="connsiteY4" fmla="*/ 146 h 54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66" h="549397">
                <a:moveTo>
                  <a:pt x="253867" y="146"/>
                </a:moveTo>
                <a:cubicBezTo>
                  <a:pt x="258453" y="-7615"/>
                  <a:pt x="103230" y="296127"/>
                  <a:pt x="61250" y="387496"/>
                </a:cubicBezTo>
                <a:cubicBezTo>
                  <a:pt x="19270" y="478865"/>
                  <a:pt x="6570" y="540601"/>
                  <a:pt x="1984" y="548362"/>
                </a:cubicBezTo>
                <a:cubicBezTo>
                  <a:pt x="-2602" y="556123"/>
                  <a:pt x="-1897" y="520493"/>
                  <a:pt x="33734" y="434062"/>
                </a:cubicBezTo>
                <a:cubicBezTo>
                  <a:pt x="69364" y="347632"/>
                  <a:pt x="249281" y="7907"/>
                  <a:pt x="25386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0" name="フリーフォーム: 図形 2509">
            <a:extLst>
              <a:ext uri="{FF2B5EF4-FFF2-40B4-BE49-F238E27FC236}">
                <a16:creationId xmlns:a16="http://schemas.microsoft.com/office/drawing/2014/main" id="{F88F1FFF-A3C8-4BA8-84B3-E8F829620D9F}"/>
              </a:ext>
            </a:extLst>
          </p:cNvPr>
          <p:cNvSpPr/>
          <p:nvPr/>
        </p:nvSpPr>
        <p:spPr>
          <a:xfrm>
            <a:off x="451884" y="9883698"/>
            <a:ext cx="404934" cy="976431"/>
          </a:xfrm>
          <a:custGeom>
            <a:avLst/>
            <a:gdLst>
              <a:gd name="connsiteX0" fmla="*/ 403249 w 404934"/>
              <a:gd name="connsiteY0" fmla="*/ 7485 h 976431"/>
              <a:gd name="connsiteX1" fmla="*/ 170416 w 404934"/>
              <a:gd name="connsiteY1" fmla="*/ 534535 h 976431"/>
              <a:gd name="connsiteX2" fmla="*/ 7433 w 404934"/>
              <a:gd name="connsiteY2" fmla="*/ 957869 h 976431"/>
              <a:gd name="connsiteX3" fmla="*/ 32833 w 404934"/>
              <a:gd name="connsiteY3" fmla="*/ 881669 h 976431"/>
              <a:gd name="connsiteX4" fmla="*/ 79399 w 404934"/>
              <a:gd name="connsiteY4" fmla="*/ 705985 h 976431"/>
              <a:gd name="connsiteX5" fmla="*/ 263549 w 404934"/>
              <a:gd name="connsiteY5" fmla="*/ 257252 h 976431"/>
              <a:gd name="connsiteX6" fmla="*/ 403249 w 404934"/>
              <a:gd name="connsiteY6" fmla="*/ 7485 h 97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34" h="976431">
                <a:moveTo>
                  <a:pt x="403249" y="7485"/>
                </a:moveTo>
                <a:cubicBezTo>
                  <a:pt x="387727" y="53699"/>
                  <a:pt x="236385" y="376138"/>
                  <a:pt x="170416" y="534535"/>
                </a:cubicBezTo>
                <a:cubicBezTo>
                  <a:pt x="104447" y="692932"/>
                  <a:pt x="30363" y="900013"/>
                  <a:pt x="7433" y="957869"/>
                </a:cubicBezTo>
                <a:cubicBezTo>
                  <a:pt x="-15497" y="1015725"/>
                  <a:pt x="20839" y="923650"/>
                  <a:pt x="32833" y="881669"/>
                </a:cubicBezTo>
                <a:cubicBezTo>
                  <a:pt x="44827" y="839688"/>
                  <a:pt x="40946" y="810054"/>
                  <a:pt x="79399" y="705985"/>
                </a:cubicBezTo>
                <a:cubicBezTo>
                  <a:pt x="117852" y="601916"/>
                  <a:pt x="203577" y="375080"/>
                  <a:pt x="263549" y="257252"/>
                </a:cubicBezTo>
                <a:cubicBezTo>
                  <a:pt x="323521" y="139424"/>
                  <a:pt x="418771" y="-38729"/>
                  <a:pt x="403249" y="7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1" name="フリーフォーム: 図形 2510">
            <a:extLst>
              <a:ext uri="{FF2B5EF4-FFF2-40B4-BE49-F238E27FC236}">
                <a16:creationId xmlns:a16="http://schemas.microsoft.com/office/drawing/2014/main" id="{822BCA9F-170E-4598-912A-BC7BB7C5043A}"/>
              </a:ext>
            </a:extLst>
          </p:cNvPr>
          <p:cNvSpPr/>
          <p:nvPr/>
        </p:nvSpPr>
        <p:spPr>
          <a:xfrm>
            <a:off x="387875" y="10418141"/>
            <a:ext cx="287512" cy="818151"/>
          </a:xfrm>
          <a:custGeom>
            <a:avLst/>
            <a:gdLst>
              <a:gd name="connsiteX0" fmla="*/ 287342 w 287512"/>
              <a:gd name="connsiteY0" fmla="*/ 92 h 818151"/>
              <a:gd name="connsiteX1" fmla="*/ 35458 w 287512"/>
              <a:gd name="connsiteY1" fmla="*/ 654142 h 818151"/>
              <a:gd name="connsiteX2" fmla="*/ 5825 w 287512"/>
              <a:gd name="connsiteY2" fmla="*/ 817126 h 818151"/>
              <a:gd name="connsiteX3" fmla="*/ 73558 w 287512"/>
              <a:gd name="connsiteY3" fmla="*/ 607576 h 818151"/>
              <a:gd name="connsiteX4" fmla="*/ 287342 w 287512"/>
              <a:gd name="connsiteY4" fmla="*/ 92 h 81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512" h="818151">
                <a:moveTo>
                  <a:pt x="287342" y="92"/>
                </a:moveTo>
                <a:cubicBezTo>
                  <a:pt x="280992" y="7853"/>
                  <a:pt x="82377" y="517970"/>
                  <a:pt x="35458" y="654142"/>
                </a:cubicBezTo>
                <a:cubicBezTo>
                  <a:pt x="-11461" y="790314"/>
                  <a:pt x="-525" y="824887"/>
                  <a:pt x="5825" y="817126"/>
                </a:cubicBezTo>
                <a:cubicBezTo>
                  <a:pt x="12175" y="809365"/>
                  <a:pt x="26286" y="740926"/>
                  <a:pt x="73558" y="607576"/>
                </a:cubicBezTo>
                <a:cubicBezTo>
                  <a:pt x="120830" y="474226"/>
                  <a:pt x="293692" y="-7669"/>
                  <a:pt x="28734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2" name="フリーフォーム: 図形 2511">
            <a:extLst>
              <a:ext uri="{FF2B5EF4-FFF2-40B4-BE49-F238E27FC236}">
                <a16:creationId xmlns:a16="http://schemas.microsoft.com/office/drawing/2014/main" id="{99A0D299-7806-4197-9337-14A9173381AB}"/>
              </a:ext>
            </a:extLst>
          </p:cNvPr>
          <p:cNvSpPr/>
          <p:nvPr/>
        </p:nvSpPr>
        <p:spPr>
          <a:xfrm>
            <a:off x="241152" y="10777068"/>
            <a:ext cx="225841" cy="815597"/>
          </a:xfrm>
          <a:custGeom>
            <a:avLst/>
            <a:gdLst>
              <a:gd name="connsiteX0" fmla="*/ 222398 w 225841"/>
              <a:gd name="connsiteY0" fmla="*/ 7349 h 815597"/>
              <a:gd name="connsiteX1" fmla="*/ 23431 w 225841"/>
              <a:gd name="connsiteY1" fmla="*/ 716432 h 815597"/>
              <a:gd name="connsiteX2" fmla="*/ 4381 w 225841"/>
              <a:gd name="connsiteY2" fmla="*/ 803215 h 815597"/>
              <a:gd name="connsiteX3" fmla="*/ 27665 w 225841"/>
              <a:gd name="connsiteY3" fmla="*/ 650815 h 815597"/>
              <a:gd name="connsiteX4" fmla="*/ 139848 w 225841"/>
              <a:gd name="connsiteY4" fmla="*/ 362949 h 815597"/>
              <a:gd name="connsiteX5" fmla="*/ 222398 w 225841"/>
              <a:gd name="connsiteY5" fmla="*/ 7349 h 8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41" h="815597">
                <a:moveTo>
                  <a:pt x="222398" y="7349"/>
                </a:moveTo>
                <a:cubicBezTo>
                  <a:pt x="202995" y="66263"/>
                  <a:pt x="59767" y="583788"/>
                  <a:pt x="23431" y="716432"/>
                </a:cubicBezTo>
                <a:cubicBezTo>
                  <a:pt x="-12905" y="849076"/>
                  <a:pt x="3675" y="814151"/>
                  <a:pt x="4381" y="803215"/>
                </a:cubicBezTo>
                <a:cubicBezTo>
                  <a:pt x="5087" y="792279"/>
                  <a:pt x="5087" y="724193"/>
                  <a:pt x="27665" y="650815"/>
                </a:cubicBezTo>
                <a:cubicBezTo>
                  <a:pt x="50243" y="577437"/>
                  <a:pt x="105276" y="465960"/>
                  <a:pt x="139848" y="362949"/>
                </a:cubicBezTo>
                <a:cubicBezTo>
                  <a:pt x="174420" y="259938"/>
                  <a:pt x="241801" y="-51565"/>
                  <a:pt x="222398" y="7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3" name="フリーフォーム: 図形 2512">
            <a:extLst>
              <a:ext uri="{FF2B5EF4-FFF2-40B4-BE49-F238E27FC236}">
                <a16:creationId xmlns:a16="http://schemas.microsoft.com/office/drawing/2014/main" id="{9A4FD310-FFF6-4674-883E-3E4F2F0EE322}"/>
              </a:ext>
            </a:extLst>
          </p:cNvPr>
          <p:cNvSpPr/>
          <p:nvPr/>
        </p:nvSpPr>
        <p:spPr>
          <a:xfrm>
            <a:off x="308168" y="11257527"/>
            <a:ext cx="87948" cy="319745"/>
          </a:xfrm>
          <a:custGeom>
            <a:avLst/>
            <a:gdLst>
              <a:gd name="connsiteX0" fmla="*/ 87649 w 87948"/>
              <a:gd name="connsiteY0" fmla="*/ 7373 h 319745"/>
              <a:gd name="connsiteX1" fmla="*/ 5099 w 87948"/>
              <a:gd name="connsiteY1" fmla="*/ 312173 h 319745"/>
              <a:gd name="connsiteX2" fmla="*/ 11449 w 87948"/>
              <a:gd name="connsiteY2" fmla="*/ 216923 h 319745"/>
              <a:gd name="connsiteX3" fmla="*/ 32615 w 87948"/>
              <a:gd name="connsiteY3" fmla="*/ 102623 h 319745"/>
              <a:gd name="connsiteX4" fmla="*/ 87649 w 87948"/>
              <a:gd name="connsiteY4" fmla="*/ 7373 h 3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48" h="319745">
                <a:moveTo>
                  <a:pt x="87649" y="7373"/>
                </a:moveTo>
                <a:cubicBezTo>
                  <a:pt x="83063" y="42298"/>
                  <a:pt x="17799" y="277248"/>
                  <a:pt x="5099" y="312173"/>
                </a:cubicBezTo>
                <a:cubicBezTo>
                  <a:pt x="-7601" y="347098"/>
                  <a:pt x="6863" y="251848"/>
                  <a:pt x="11449" y="216923"/>
                </a:cubicBezTo>
                <a:cubicBezTo>
                  <a:pt x="16035" y="181998"/>
                  <a:pt x="22384" y="134020"/>
                  <a:pt x="32615" y="102623"/>
                </a:cubicBezTo>
                <a:cubicBezTo>
                  <a:pt x="42845" y="71226"/>
                  <a:pt x="92235" y="-27552"/>
                  <a:pt x="87649" y="7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4" name="フリーフォーム: 図形 2513">
            <a:extLst>
              <a:ext uri="{FF2B5EF4-FFF2-40B4-BE49-F238E27FC236}">
                <a16:creationId xmlns:a16="http://schemas.microsoft.com/office/drawing/2014/main" id="{9B106253-847A-459E-AC95-F4C0D244F043}"/>
              </a:ext>
            </a:extLst>
          </p:cNvPr>
          <p:cNvSpPr/>
          <p:nvPr/>
        </p:nvSpPr>
        <p:spPr>
          <a:xfrm>
            <a:off x="468760" y="11252561"/>
            <a:ext cx="120123" cy="339444"/>
          </a:xfrm>
          <a:custGeom>
            <a:avLst/>
            <a:gdLst>
              <a:gd name="connsiteX0" fmla="*/ 3257 w 120123"/>
              <a:gd name="connsiteY0" fmla="*/ 3872 h 339444"/>
              <a:gd name="connsiteX1" fmla="*/ 119673 w 120123"/>
              <a:gd name="connsiteY1" fmla="*/ 336189 h 339444"/>
              <a:gd name="connsiteX2" fmla="*/ 41357 w 120123"/>
              <a:gd name="connsiteY2" fmla="*/ 164739 h 339444"/>
              <a:gd name="connsiteX3" fmla="*/ 3257 w 120123"/>
              <a:gd name="connsiteY3" fmla="*/ 3872 h 3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23" h="339444">
                <a:moveTo>
                  <a:pt x="3257" y="3872"/>
                </a:moveTo>
                <a:cubicBezTo>
                  <a:pt x="16310" y="32447"/>
                  <a:pt x="113323" y="309378"/>
                  <a:pt x="119673" y="336189"/>
                </a:cubicBezTo>
                <a:cubicBezTo>
                  <a:pt x="126023" y="363000"/>
                  <a:pt x="63582" y="216950"/>
                  <a:pt x="41357" y="164739"/>
                </a:cubicBezTo>
                <a:cubicBezTo>
                  <a:pt x="19132" y="112528"/>
                  <a:pt x="-9796" y="-24703"/>
                  <a:pt x="3257" y="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5" name="フリーフォーム: 図形 2514">
            <a:extLst>
              <a:ext uri="{FF2B5EF4-FFF2-40B4-BE49-F238E27FC236}">
                <a16:creationId xmlns:a16="http://schemas.microsoft.com/office/drawing/2014/main" id="{B039E365-8336-4B85-8698-51FC7AF49BB4}"/>
              </a:ext>
            </a:extLst>
          </p:cNvPr>
          <p:cNvSpPr/>
          <p:nvPr/>
        </p:nvSpPr>
        <p:spPr>
          <a:xfrm>
            <a:off x="376136" y="11279291"/>
            <a:ext cx="138690" cy="315127"/>
          </a:xfrm>
          <a:custGeom>
            <a:avLst/>
            <a:gdLst>
              <a:gd name="connsiteX0" fmla="*/ 9097 w 138690"/>
              <a:gd name="connsiteY0" fmla="*/ 11009 h 315127"/>
              <a:gd name="connsiteX1" fmla="*/ 138214 w 138690"/>
              <a:gd name="connsiteY1" fmla="*/ 311576 h 315127"/>
              <a:gd name="connsiteX2" fmla="*/ 51431 w 138690"/>
              <a:gd name="connsiteY2" fmla="*/ 169759 h 315127"/>
              <a:gd name="connsiteX3" fmla="*/ 15447 w 138690"/>
              <a:gd name="connsiteY3" fmla="*/ 74509 h 315127"/>
              <a:gd name="connsiteX4" fmla="*/ 9097 w 138690"/>
              <a:gd name="connsiteY4" fmla="*/ 11009 h 3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90" h="315127">
                <a:moveTo>
                  <a:pt x="9097" y="11009"/>
                </a:moveTo>
                <a:cubicBezTo>
                  <a:pt x="29558" y="50520"/>
                  <a:pt x="131158" y="285118"/>
                  <a:pt x="138214" y="311576"/>
                </a:cubicBezTo>
                <a:cubicBezTo>
                  <a:pt x="145270" y="338034"/>
                  <a:pt x="71892" y="209270"/>
                  <a:pt x="51431" y="169759"/>
                </a:cubicBezTo>
                <a:cubicBezTo>
                  <a:pt x="30970" y="130248"/>
                  <a:pt x="22855" y="99909"/>
                  <a:pt x="15447" y="74509"/>
                </a:cubicBezTo>
                <a:cubicBezTo>
                  <a:pt x="8039" y="49109"/>
                  <a:pt x="-11364" y="-28502"/>
                  <a:pt x="9097" y="1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6" name="フリーフォーム: 図形 2515">
            <a:extLst>
              <a:ext uri="{FF2B5EF4-FFF2-40B4-BE49-F238E27FC236}">
                <a16:creationId xmlns:a16="http://schemas.microsoft.com/office/drawing/2014/main" id="{22E7A289-893A-4838-9A1A-66C9B0B2450B}"/>
              </a:ext>
            </a:extLst>
          </p:cNvPr>
          <p:cNvSpPr/>
          <p:nvPr/>
        </p:nvSpPr>
        <p:spPr>
          <a:xfrm>
            <a:off x="466391" y="10420849"/>
            <a:ext cx="289824" cy="855538"/>
          </a:xfrm>
          <a:custGeom>
            <a:avLst/>
            <a:gdLst>
              <a:gd name="connsiteX0" fmla="*/ 20442 w 289824"/>
              <a:gd name="connsiteY0" fmla="*/ 827118 h 855538"/>
              <a:gd name="connsiteX1" fmla="*/ 20442 w 289824"/>
              <a:gd name="connsiteY1" fmla="*/ 721284 h 855538"/>
              <a:gd name="connsiteX2" fmla="*/ 202476 w 289824"/>
              <a:gd name="connsiteY2" fmla="*/ 175184 h 855538"/>
              <a:gd name="connsiteX3" fmla="*/ 289259 w 289824"/>
              <a:gd name="connsiteY3" fmla="*/ 3734 h 855538"/>
              <a:gd name="connsiteX4" fmla="*/ 164376 w 289824"/>
              <a:gd name="connsiteY4" fmla="*/ 304301 h 855538"/>
              <a:gd name="connsiteX5" fmla="*/ 20442 w 289824"/>
              <a:gd name="connsiteY5" fmla="*/ 827118 h 85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24" h="855538">
                <a:moveTo>
                  <a:pt x="20442" y="827118"/>
                </a:moveTo>
                <a:cubicBezTo>
                  <a:pt x="-3547" y="896615"/>
                  <a:pt x="-9897" y="829940"/>
                  <a:pt x="20442" y="721284"/>
                </a:cubicBezTo>
                <a:cubicBezTo>
                  <a:pt x="50781" y="612628"/>
                  <a:pt x="157673" y="294776"/>
                  <a:pt x="202476" y="175184"/>
                </a:cubicBezTo>
                <a:cubicBezTo>
                  <a:pt x="247279" y="55592"/>
                  <a:pt x="295609" y="-17785"/>
                  <a:pt x="289259" y="3734"/>
                </a:cubicBezTo>
                <a:cubicBezTo>
                  <a:pt x="282909" y="25253"/>
                  <a:pt x="210590" y="169893"/>
                  <a:pt x="164376" y="304301"/>
                </a:cubicBezTo>
                <a:cubicBezTo>
                  <a:pt x="118162" y="438709"/>
                  <a:pt x="44431" y="757621"/>
                  <a:pt x="20442" y="827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7" name="フリーフォーム: 図形 2516">
            <a:extLst>
              <a:ext uri="{FF2B5EF4-FFF2-40B4-BE49-F238E27FC236}">
                <a16:creationId xmlns:a16="http://schemas.microsoft.com/office/drawing/2014/main" id="{7031F820-EF16-458A-9E1E-9CBD44D7F4B9}"/>
              </a:ext>
            </a:extLst>
          </p:cNvPr>
          <p:cNvSpPr/>
          <p:nvPr/>
        </p:nvSpPr>
        <p:spPr>
          <a:xfrm>
            <a:off x="573555" y="10071083"/>
            <a:ext cx="400233" cy="1206530"/>
          </a:xfrm>
          <a:custGeom>
            <a:avLst/>
            <a:gdLst>
              <a:gd name="connsiteX0" fmla="*/ 62 w 400233"/>
              <a:gd name="connsiteY0" fmla="*/ 1206517 h 1206530"/>
              <a:gd name="connsiteX1" fmla="*/ 199028 w 400233"/>
              <a:gd name="connsiteY1" fmla="*/ 347150 h 1206530"/>
              <a:gd name="connsiteX2" fmla="*/ 224428 w 400233"/>
              <a:gd name="connsiteY2" fmla="*/ 241317 h 1206530"/>
              <a:gd name="connsiteX3" fmla="*/ 400112 w 400233"/>
              <a:gd name="connsiteY3" fmla="*/ 17 h 1206530"/>
              <a:gd name="connsiteX4" fmla="*/ 194795 w 400233"/>
              <a:gd name="connsiteY4" fmla="*/ 254017 h 1206530"/>
              <a:gd name="connsiteX5" fmla="*/ 177862 w 400233"/>
              <a:gd name="connsiteY5" fmla="*/ 368317 h 1206530"/>
              <a:gd name="connsiteX6" fmla="*/ 62 w 400233"/>
              <a:gd name="connsiteY6" fmla="*/ 1206517 h 12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233" h="1206530">
                <a:moveTo>
                  <a:pt x="62" y="1206517"/>
                </a:moveTo>
                <a:cubicBezTo>
                  <a:pt x="3590" y="1202989"/>
                  <a:pt x="161634" y="508017"/>
                  <a:pt x="199028" y="347150"/>
                </a:cubicBezTo>
                <a:cubicBezTo>
                  <a:pt x="236422" y="186283"/>
                  <a:pt x="190914" y="299172"/>
                  <a:pt x="224428" y="241317"/>
                </a:cubicBezTo>
                <a:cubicBezTo>
                  <a:pt x="257942" y="183462"/>
                  <a:pt x="405051" y="-2100"/>
                  <a:pt x="400112" y="17"/>
                </a:cubicBezTo>
                <a:cubicBezTo>
                  <a:pt x="395173" y="2134"/>
                  <a:pt x="231837" y="192634"/>
                  <a:pt x="194795" y="254017"/>
                </a:cubicBezTo>
                <a:cubicBezTo>
                  <a:pt x="157753" y="315400"/>
                  <a:pt x="211376" y="213095"/>
                  <a:pt x="177862" y="368317"/>
                </a:cubicBezTo>
                <a:cubicBezTo>
                  <a:pt x="144348" y="523539"/>
                  <a:pt x="-3466" y="1210045"/>
                  <a:pt x="62" y="1206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8" name="フリーフォーム: 図形 2517">
            <a:extLst>
              <a:ext uri="{FF2B5EF4-FFF2-40B4-BE49-F238E27FC236}">
                <a16:creationId xmlns:a16="http://schemas.microsoft.com/office/drawing/2014/main" id="{0700A799-BC2A-4DDB-A2DF-9C8B8F14532D}"/>
              </a:ext>
            </a:extLst>
          </p:cNvPr>
          <p:cNvSpPr/>
          <p:nvPr/>
        </p:nvSpPr>
        <p:spPr>
          <a:xfrm>
            <a:off x="932654" y="9142669"/>
            <a:ext cx="440479" cy="958064"/>
          </a:xfrm>
          <a:custGeom>
            <a:avLst/>
            <a:gdLst>
              <a:gd name="connsiteX0" fmla="*/ 41013 w 440479"/>
              <a:gd name="connsiteY0" fmla="*/ 932664 h 958064"/>
              <a:gd name="connsiteX1" fmla="*/ 142613 w 440479"/>
              <a:gd name="connsiteY1" fmla="*/ 644798 h 958064"/>
              <a:gd name="connsiteX2" fmla="*/ 301363 w 440479"/>
              <a:gd name="connsiteY2" fmla="*/ 284964 h 958064"/>
              <a:gd name="connsiteX3" fmla="*/ 422013 w 440479"/>
              <a:gd name="connsiteY3" fmla="*/ 69064 h 958064"/>
              <a:gd name="connsiteX4" fmla="*/ 426246 w 440479"/>
              <a:gd name="connsiteY4" fmla="*/ 11914 h 958064"/>
              <a:gd name="connsiteX5" fmla="*/ 288663 w 440479"/>
              <a:gd name="connsiteY5" fmla="*/ 274381 h 958064"/>
              <a:gd name="connsiteX6" fmla="*/ 17729 w 440479"/>
              <a:gd name="connsiteY6" fmla="*/ 869164 h 958064"/>
              <a:gd name="connsiteX7" fmla="*/ 41013 w 440479"/>
              <a:gd name="connsiteY7" fmla="*/ 932664 h 95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79" h="958064">
                <a:moveTo>
                  <a:pt x="41013" y="932664"/>
                </a:moveTo>
                <a:cubicBezTo>
                  <a:pt x="61827" y="895270"/>
                  <a:pt x="99221" y="752748"/>
                  <a:pt x="142613" y="644798"/>
                </a:cubicBezTo>
                <a:cubicBezTo>
                  <a:pt x="186005" y="536848"/>
                  <a:pt x="254796" y="380920"/>
                  <a:pt x="301363" y="284964"/>
                </a:cubicBezTo>
                <a:cubicBezTo>
                  <a:pt x="347930" y="189008"/>
                  <a:pt x="401199" y="114572"/>
                  <a:pt x="422013" y="69064"/>
                </a:cubicBezTo>
                <a:cubicBezTo>
                  <a:pt x="442827" y="23556"/>
                  <a:pt x="448471" y="-22306"/>
                  <a:pt x="426246" y="11914"/>
                </a:cubicBezTo>
                <a:cubicBezTo>
                  <a:pt x="404021" y="46134"/>
                  <a:pt x="356749" y="131506"/>
                  <a:pt x="288663" y="274381"/>
                </a:cubicBezTo>
                <a:cubicBezTo>
                  <a:pt x="220577" y="417256"/>
                  <a:pt x="60415" y="759450"/>
                  <a:pt x="17729" y="869164"/>
                </a:cubicBezTo>
                <a:cubicBezTo>
                  <a:pt x="-24957" y="978878"/>
                  <a:pt x="20199" y="970058"/>
                  <a:pt x="41013" y="932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9" name="フリーフォーム: 図形 2518">
            <a:extLst>
              <a:ext uri="{FF2B5EF4-FFF2-40B4-BE49-F238E27FC236}">
                <a16:creationId xmlns:a16="http://schemas.microsoft.com/office/drawing/2014/main" id="{D11ED38E-7B2C-44C9-BBDC-44F779751C95}"/>
              </a:ext>
            </a:extLst>
          </p:cNvPr>
          <p:cNvSpPr/>
          <p:nvPr/>
        </p:nvSpPr>
        <p:spPr>
          <a:xfrm>
            <a:off x="947760" y="9189799"/>
            <a:ext cx="454643" cy="927956"/>
          </a:xfrm>
          <a:custGeom>
            <a:avLst/>
            <a:gdLst>
              <a:gd name="connsiteX0" fmla="*/ 453473 w 454643"/>
              <a:gd name="connsiteY0" fmla="*/ 5001 h 927956"/>
              <a:gd name="connsiteX1" fmla="*/ 296840 w 454643"/>
              <a:gd name="connsiteY1" fmla="*/ 333084 h 927956"/>
              <a:gd name="connsiteX2" fmla="*/ 167723 w 454643"/>
              <a:gd name="connsiteY2" fmla="*/ 659051 h 927956"/>
              <a:gd name="connsiteX3" fmla="*/ 97873 w 454643"/>
              <a:gd name="connsiteY3" fmla="*/ 802984 h 927956"/>
              <a:gd name="connsiteX4" fmla="*/ 2623 w 454643"/>
              <a:gd name="connsiteY4" fmla="*/ 921518 h 927956"/>
              <a:gd name="connsiteX5" fmla="*/ 210057 w 454643"/>
              <a:gd name="connsiteY5" fmla="*/ 599784 h 927956"/>
              <a:gd name="connsiteX6" fmla="*/ 453473 w 454643"/>
              <a:gd name="connsiteY6" fmla="*/ 5001 h 92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43" h="927956">
                <a:moveTo>
                  <a:pt x="453473" y="5001"/>
                </a:moveTo>
                <a:cubicBezTo>
                  <a:pt x="467937" y="-39449"/>
                  <a:pt x="344465" y="224076"/>
                  <a:pt x="296840" y="333084"/>
                </a:cubicBezTo>
                <a:cubicBezTo>
                  <a:pt x="249215" y="442092"/>
                  <a:pt x="200884" y="580734"/>
                  <a:pt x="167723" y="659051"/>
                </a:cubicBezTo>
                <a:cubicBezTo>
                  <a:pt x="134562" y="737368"/>
                  <a:pt x="125390" y="759240"/>
                  <a:pt x="97873" y="802984"/>
                </a:cubicBezTo>
                <a:cubicBezTo>
                  <a:pt x="70356" y="846729"/>
                  <a:pt x="-16074" y="955385"/>
                  <a:pt x="2623" y="921518"/>
                </a:cubicBezTo>
                <a:cubicBezTo>
                  <a:pt x="21320" y="887651"/>
                  <a:pt x="134210" y="748656"/>
                  <a:pt x="210057" y="599784"/>
                </a:cubicBezTo>
                <a:cubicBezTo>
                  <a:pt x="285904" y="450912"/>
                  <a:pt x="439009" y="49451"/>
                  <a:pt x="453473" y="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0" name="フリーフォーム: 図形 2519">
            <a:extLst>
              <a:ext uri="{FF2B5EF4-FFF2-40B4-BE49-F238E27FC236}">
                <a16:creationId xmlns:a16="http://schemas.microsoft.com/office/drawing/2014/main" id="{EDD130C0-6576-4595-8F63-C92646C99CF5}"/>
              </a:ext>
            </a:extLst>
          </p:cNvPr>
          <p:cNvSpPr/>
          <p:nvPr/>
        </p:nvSpPr>
        <p:spPr>
          <a:xfrm>
            <a:off x="1407329" y="8207106"/>
            <a:ext cx="370738" cy="1001742"/>
          </a:xfrm>
          <a:custGeom>
            <a:avLst/>
            <a:gdLst>
              <a:gd name="connsiteX0" fmla="*/ 6604 w 370738"/>
              <a:gd name="connsiteY0" fmla="*/ 989811 h 1001742"/>
              <a:gd name="connsiteX1" fmla="*/ 241554 w 370738"/>
              <a:gd name="connsiteY1" fmla="*/ 312477 h 1001742"/>
              <a:gd name="connsiteX2" fmla="*/ 366438 w 370738"/>
              <a:gd name="connsiteY2" fmla="*/ 11911 h 1001742"/>
              <a:gd name="connsiteX3" fmla="*/ 91271 w 370738"/>
              <a:gd name="connsiteY3" fmla="*/ 691361 h 1001742"/>
              <a:gd name="connsiteX4" fmla="*/ 6604 w 370738"/>
              <a:gd name="connsiteY4" fmla="*/ 989811 h 100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38" h="1001742">
                <a:moveTo>
                  <a:pt x="6604" y="989811"/>
                </a:moveTo>
                <a:cubicBezTo>
                  <a:pt x="31651" y="926664"/>
                  <a:pt x="181582" y="475460"/>
                  <a:pt x="241554" y="312477"/>
                </a:cubicBezTo>
                <a:cubicBezTo>
                  <a:pt x="301526" y="149494"/>
                  <a:pt x="391485" y="-51236"/>
                  <a:pt x="366438" y="11911"/>
                </a:cubicBezTo>
                <a:cubicBezTo>
                  <a:pt x="341391" y="75058"/>
                  <a:pt x="150891" y="530142"/>
                  <a:pt x="91271" y="691361"/>
                </a:cubicBezTo>
                <a:cubicBezTo>
                  <a:pt x="31652" y="852580"/>
                  <a:pt x="-18443" y="1052958"/>
                  <a:pt x="6604" y="989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1" name="フリーフォーム: 図形 2520">
            <a:extLst>
              <a:ext uri="{FF2B5EF4-FFF2-40B4-BE49-F238E27FC236}">
                <a16:creationId xmlns:a16="http://schemas.microsoft.com/office/drawing/2014/main" id="{8882CD84-4F24-4350-940E-2D6B70B302DD}"/>
              </a:ext>
            </a:extLst>
          </p:cNvPr>
          <p:cNvSpPr/>
          <p:nvPr/>
        </p:nvSpPr>
        <p:spPr>
          <a:xfrm>
            <a:off x="1374478" y="8095949"/>
            <a:ext cx="355630" cy="1054101"/>
          </a:xfrm>
          <a:custGeom>
            <a:avLst/>
            <a:gdLst>
              <a:gd name="connsiteX0" fmla="*/ 1355 w 355630"/>
              <a:gd name="connsiteY0" fmla="*/ 1052284 h 1054101"/>
              <a:gd name="connsiteX1" fmla="*/ 204555 w 355630"/>
              <a:gd name="connsiteY1" fmla="*/ 485018 h 1054101"/>
              <a:gd name="connsiteX2" fmla="*/ 329439 w 355630"/>
              <a:gd name="connsiteY2" fmla="*/ 82851 h 1054101"/>
              <a:gd name="connsiteX3" fmla="*/ 348489 w 355630"/>
              <a:gd name="connsiteY3" fmla="*/ 19351 h 1054101"/>
              <a:gd name="connsiteX4" fmla="*/ 238422 w 355630"/>
              <a:gd name="connsiteY4" fmla="*/ 332618 h 1054101"/>
              <a:gd name="connsiteX5" fmla="*/ 122005 w 355630"/>
              <a:gd name="connsiteY5" fmla="*/ 654351 h 1054101"/>
              <a:gd name="connsiteX6" fmla="*/ 1355 w 355630"/>
              <a:gd name="connsiteY6" fmla="*/ 1052284 h 105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30" h="1054101">
                <a:moveTo>
                  <a:pt x="1355" y="1052284"/>
                </a:moveTo>
                <a:cubicBezTo>
                  <a:pt x="15113" y="1024062"/>
                  <a:pt x="149874" y="646590"/>
                  <a:pt x="204555" y="485018"/>
                </a:cubicBezTo>
                <a:cubicBezTo>
                  <a:pt x="259236" y="323446"/>
                  <a:pt x="305450" y="160462"/>
                  <a:pt x="329439" y="82851"/>
                </a:cubicBezTo>
                <a:cubicBezTo>
                  <a:pt x="353428" y="5240"/>
                  <a:pt x="363658" y="-22277"/>
                  <a:pt x="348489" y="19351"/>
                </a:cubicBezTo>
                <a:cubicBezTo>
                  <a:pt x="333320" y="60979"/>
                  <a:pt x="276169" y="226785"/>
                  <a:pt x="238422" y="332618"/>
                </a:cubicBezTo>
                <a:cubicBezTo>
                  <a:pt x="200675" y="438451"/>
                  <a:pt x="161869" y="536171"/>
                  <a:pt x="122005" y="654351"/>
                </a:cubicBezTo>
                <a:cubicBezTo>
                  <a:pt x="82141" y="772531"/>
                  <a:pt x="-12403" y="1080506"/>
                  <a:pt x="1355" y="1052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2" name="フリーフォーム: 図形 2521">
            <a:extLst>
              <a:ext uri="{FF2B5EF4-FFF2-40B4-BE49-F238E27FC236}">
                <a16:creationId xmlns:a16="http://schemas.microsoft.com/office/drawing/2014/main" id="{3794F7FB-BF5A-42B2-AAC5-560B0C046DF4}"/>
              </a:ext>
            </a:extLst>
          </p:cNvPr>
          <p:cNvSpPr/>
          <p:nvPr/>
        </p:nvSpPr>
        <p:spPr>
          <a:xfrm>
            <a:off x="1274822" y="8692914"/>
            <a:ext cx="208964" cy="294896"/>
          </a:xfrm>
          <a:custGeom>
            <a:avLst/>
            <a:gdLst>
              <a:gd name="connsiteX0" fmla="*/ 208961 w 208964"/>
              <a:gd name="connsiteY0" fmla="*/ 236 h 294896"/>
              <a:gd name="connsiteX1" fmla="*/ 48095 w 208964"/>
              <a:gd name="connsiteY1" fmla="*/ 169569 h 294896"/>
              <a:gd name="connsiteX2" fmla="*/ 16345 w 208964"/>
              <a:gd name="connsiteY2" fmla="*/ 292336 h 294896"/>
              <a:gd name="connsiteX3" fmla="*/ 1528 w 208964"/>
              <a:gd name="connsiteY3" fmla="*/ 243653 h 294896"/>
              <a:gd name="connsiteX4" fmla="*/ 52328 w 208964"/>
              <a:gd name="connsiteY4" fmla="*/ 135703 h 294896"/>
              <a:gd name="connsiteX5" fmla="*/ 208961 w 208964"/>
              <a:gd name="connsiteY5" fmla="*/ 236 h 29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64" h="294896">
                <a:moveTo>
                  <a:pt x="208961" y="236"/>
                </a:moveTo>
                <a:cubicBezTo>
                  <a:pt x="208255" y="5880"/>
                  <a:pt x="80198" y="120886"/>
                  <a:pt x="48095" y="169569"/>
                </a:cubicBezTo>
                <a:cubicBezTo>
                  <a:pt x="15992" y="218252"/>
                  <a:pt x="24106" y="279989"/>
                  <a:pt x="16345" y="292336"/>
                </a:cubicBezTo>
                <a:cubicBezTo>
                  <a:pt x="8584" y="304683"/>
                  <a:pt x="-4469" y="269758"/>
                  <a:pt x="1528" y="243653"/>
                </a:cubicBezTo>
                <a:cubicBezTo>
                  <a:pt x="7525" y="217548"/>
                  <a:pt x="15286" y="179800"/>
                  <a:pt x="52328" y="135703"/>
                </a:cubicBezTo>
                <a:cubicBezTo>
                  <a:pt x="89370" y="91606"/>
                  <a:pt x="209667" y="-5408"/>
                  <a:pt x="20896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3" name="フリーフォーム: 図形 2522">
            <a:extLst>
              <a:ext uri="{FF2B5EF4-FFF2-40B4-BE49-F238E27FC236}">
                <a16:creationId xmlns:a16="http://schemas.microsoft.com/office/drawing/2014/main" id="{62369FC9-B08C-4DDF-A2C6-2E5D12E83B97}"/>
              </a:ext>
            </a:extLst>
          </p:cNvPr>
          <p:cNvSpPr/>
          <p:nvPr/>
        </p:nvSpPr>
        <p:spPr>
          <a:xfrm>
            <a:off x="1422214" y="8064097"/>
            <a:ext cx="257544" cy="614788"/>
          </a:xfrm>
          <a:custGeom>
            <a:avLst/>
            <a:gdLst>
              <a:gd name="connsiteX0" fmla="*/ 247836 w 257544"/>
              <a:gd name="connsiteY0" fmla="*/ 34270 h 614788"/>
              <a:gd name="connsiteX1" fmla="*/ 224553 w 257544"/>
              <a:gd name="connsiteY1" fmla="*/ 95653 h 614788"/>
              <a:gd name="connsiteX2" fmla="*/ 106019 w 257544"/>
              <a:gd name="connsiteY2" fmla="*/ 546503 h 614788"/>
              <a:gd name="connsiteX3" fmla="*/ 186 w 257544"/>
              <a:gd name="connsiteY3" fmla="*/ 610003 h 614788"/>
              <a:gd name="connsiteX4" fmla="*/ 84853 w 257544"/>
              <a:gd name="connsiteY4" fmla="*/ 516870 h 614788"/>
              <a:gd name="connsiteX5" fmla="*/ 247836 w 257544"/>
              <a:gd name="connsiteY5" fmla="*/ 34270 h 6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44" h="614788">
                <a:moveTo>
                  <a:pt x="247836" y="34270"/>
                </a:moveTo>
                <a:cubicBezTo>
                  <a:pt x="271119" y="-35933"/>
                  <a:pt x="248189" y="10281"/>
                  <a:pt x="224553" y="95653"/>
                </a:cubicBezTo>
                <a:cubicBezTo>
                  <a:pt x="200917" y="181025"/>
                  <a:pt x="143413" y="460778"/>
                  <a:pt x="106019" y="546503"/>
                </a:cubicBezTo>
                <a:cubicBezTo>
                  <a:pt x="68625" y="632228"/>
                  <a:pt x="3714" y="614942"/>
                  <a:pt x="186" y="610003"/>
                </a:cubicBezTo>
                <a:cubicBezTo>
                  <a:pt x="-3342" y="605064"/>
                  <a:pt x="43931" y="610709"/>
                  <a:pt x="84853" y="516870"/>
                </a:cubicBezTo>
                <a:cubicBezTo>
                  <a:pt x="125775" y="423031"/>
                  <a:pt x="224553" y="104473"/>
                  <a:pt x="247836" y="34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4" name="フリーフォーム: 図形 2523">
            <a:extLst>
              <a:ext uri="{FF2B5EF4-FFF2-40B4-BE49-F238E27FC236}">
                <a16:creationId xmlns:a16="http://schemas.microsoft.com/office/drawing/2014/main" id="{F0862B24-27D2-42ED-8C84-036C02D1F6A7}"/>
              </a:ext>
            </a:extLst>
          </p:cNvPr>
          <p:cNvSpPr/>
          <p:nvPr/>
        </p:nvSpPr>
        <p:spPr>
          <a:xfrm>
            <a:off x="1360734" y="8705465"/>
            <a:ext cx="136072" cy="335692"/>
          </a:xfrm>
          <a:custGeom>
            <a:avLst/>
            <a:gdLst>
              <a:gd name="connsiteX0" fmla="*/ 135749 w 136072"/>
              <a:gd name="connsiteY0" fmla="*/ 385 h 335692"/>
              <a:gd name="connsiteX1" fmla="*/ 44733 w 136072"/>
              <a:gd name="connsiteY1" fmla="*/ 140085 h 335692"/>
              <a:gd name="connsiteX2" fmla="*/ 27799 w 136072"/>
              <a:gd name="connsiteY2" fmla="*/ 332702 h 335692"/>
              <a:gd name="connsiteX3" fmla="*/ 8749 w 136072"/>
              <a:gd name="connsiteY3" fmla="*/ 252268 h 335692"/>
              <a:gd name="connsiteX4" fmla="*/ 8749 w 136072"/>
              <a:gd name="connsiteY4" fmla="*/ 182418 h 335692"/>
              <a:gd name="connsiteX5" fmla="*/ 135749 w 136072"/>
              <a:gd name="connsiteY5" fmla="*/ 385 h 3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072" h="335692">
                <a:moveTo>
                  <a:pt x="135749" y="385"/>
                </a:moveTo>
                <a:cubicBezTo>
                  <a:pt x="141746" y="-6670"/>
                  <a:pt x="62725" y="84699"/>
                  <a:pt x="44733" y="140085"/>
                </a:cubicBezTo>
                <a:cubicBezTo>
                  <a:pt x="26741" y="195471"/>
                  <a:pt x="33796" y="314005"/>
                  <a:pt x="27799" y="332702"/>
                </a:cubicBezTo>
                <a:cubicBezTo>
                  <a:pt x="21802" y="351399"/>
                  <a:pt x="11924" y="277315"/>
                  <a:pt x="8749" y="252268"/>
                </a:cubicBezTo>
                <a:cubicBezTo>
                  <a:pt x="5574" y="227221"/>
                  <a:pt x="-9243" y="223340"/>
                  <a:pt x="8749" y="182418"/>
                </a:cubicBezTo>
                <a:cubicBezTo>
                  <a:pt x="26741" y="141496"/>
                  <a:pt x="129752" y="7440"/>
                  <a:pt x="135749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5" name="フリーフォーム: 図形 2524">
            <a:extLst>
              <a:ext uri="{FF2B5EF4-FFF2-40B4-BE49-F238E27FC236}">
                <a16:creationId xmlns:a16="http://schemas.microsoft.com/office/drawing/2014/main" id="{C9D6D821-EA3C-4AFE-A79B-5AD164CF8329}"/>
              </a:ext>
            </a:extLst>
          </p:cNvPr>
          <p:cNvSpPr/>
          <p:nvPr/>
        </p:nvSpPr>
        <p:spPr>
          <a:xfrm>
            <a:off x="1221787" y="8034742"/>
            <a:ext cx="467891" cy="1018184"/>
          </a:xfrm>
          <a:custGeom>
            <a:avLst/>
            <a:gdLst>
              <a:gd name="connsiteX0" fmla="*/ 467313 w 467891"/>
              <a:gd name="connsiteY0" fmla="*/ 125 h 1018184"/>
              <a:gd name="connsiteX1" fmla="*/ 268346 w 467891"/>
              <a:gd name="connsiteY1" fmla="*/ 122891 h 1018184"/>
              <a:gd name="connsiteX2" fmla="*/ 249296 w 467891"/>
              <a:gd name="connsiteY2" fmla="*/ 190625 h 1018184"/>
              <a:gd name="connsiteX3" fmla="*/ 228130 w 467891"/>
              <a:gd name="connsiteY3" fmla="*/ 347258 h 1018184"/>
              <a:gd name="connsiteX4" fmla="*/ 103246 w 467891"/>
              <a:gd name="connsiteY4" fmla="*/ 728258 h 1018184"/>
              <a:gd name="connsiteX5" fmla="*/ 56680 w 467891"/>
              <a:gd name="connsiteY5" fmla="*/ 817158 h 1018184"/>
              <a:gd name="connsiteX6" fmla="*/ 14346 w 467891"/>
              <a:gd name="connsiteY6" fmla="*/ 937808 h 1018184"/>
              <a:gd name="connsiteX7" fmla="*/ 7996 w 467891"/>
              <a:gd name="connsiteY7" fmla="*/ 999191 h 1018184"/>
              <a:gd name="connsiteX8" fmla="*/ 120180 w 467891"/>
              <a:gd name="connsiteY8" fmla="*/ 592791 h 1018184"/>
              <a:gd name="connsiteX9" fmla="*/ 236596 w 467891"/>
              <a:gd name="connsiteY9" fmla="*/ 201208 h 1018184"/>
              <a:gd name="connsiteX10" fmla="*/ 325496 w 467891"/>
              <a:gd name="connsiteY10" fmla="*/ 101725 h 1018184"/>
              <a:gd name="connsiteX11" fmla="*/ 467313 w 467891"/>
              <a:gd name="connsiteY11" fmla="*/ 125 h 10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891" h="1018184">
                <a:moveTo>
                  <a:pt x="467313" y="125"/>
                </a:moveTo>
                <a:cubicBezTo>
                  <a:pt x="457788" y="3653"/>
                  <a:pt x="304682" y="91141"/>
                  <a:pt x="268346" y="122891"/>
                </a:cubicBezTo>
                <a:cubicBezTo>
                  <a:pt x="232010" y="154641"/>
                  <a:pt x="255999" y="153231"/>
                  <a:pt x="249296" y="190625"/>
                </a:cubicBezTo>
                <a:cubicBezTo>
                  <a:pt x="242593" y="228019"/>
                  <a:pt x="252472" y="257653"/>
                  <a:pt x="228130" y="347258"/>
                </a:cubicBezTo>
                <a:cubicBezTo>
                  <a:pt x="203788" y="436863"/>
                  <a:pt x="131821" y="649941"/>
                  <a:pt x="103246" y="728258"/>
                </a:cubicBezTo>
                <a:cubicBezTo>
                  <a:pt x="74671" y="806575"/>
                  <a:pt x="71497" y="782233"/>
                  <a:pt x="56680" y="817158"/>
                </a:cubicBezTo>
                <a:cubicBezTo>
                  <a:pt x="41863" y="852083"/>
                  <a:pt x="22460" y="907469"/>
                  <a:pt x="14346" y="937808"/>
                </a:cubicBezTo>
                <a:cubicBezTo>
                  <a:pt x="6232" y="968147"/>
                  <a:pt x="-9643" y="1056694"/>
                  <a:pt x="7996" y="999191"/>
                </a:cubicBezTo>
                <a:cubicBezTo>
                  <a:pt x="25635" y="941688"/>
                  <a:pt x="82080" y="725788"/>
                  <a:pt x="120180" y="592791"/>
                </a:cubicBezTo>
                <a:cubicBezTo>
                  <a:pt x="158280" y="459794"/>
                  <a:pt x="202377" y="283052"/>
                  <a:pt x="236596" y="201208"/>
                </a:cubicBezTo>
                <a:cubicBezTo>
                  <a:pt x="270815" y="119364"/>
                  <a:pt x="284927" y="135239"/>
                  <a:pt x="325496" y="101725"/>
                </a:cubicBezTo>
                <a:cubicBezTo>
                  <a:pt x="366065" y="68211"/>
                  <a:pt x="476838" y="-3403"/>
                  <a:pt x="46731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6" name="フリーフォーム: 図形 2525">
            <a:extLst>
              <a:ext uri="{FF2B5EF4-FFF2-40B4-BE49-F238E27FC236}">
                <a16:creationId xmlns:a16="http://schemas.microsoft.com/office/drawing/2014/main" id="{7EB3397B-6089-4F5C-B483-8A64587FDBD9}"/>
              </a:ext>
            </a:extLst>
          </p:cNvPr>
          <p:cNvSpPr/>
          <p:nvPr/>
        </p:nvSpPr>
        <p:spPr>
          <a:xfrm>
            <a:off x="1426075" y="8227047"/>
            <a:ext cx="204024" cy="432468"/>
          </a:xfrm>
          <a:custGeom>
            <a:avLst/>
            <a:gdLst>
              <a:gd name="connsiteX0" fmla="*/ 203758 w 204024"/>
              <a:gd name="connsiteY0" fmla="*/ 436 h 432468"/>
              <a:gd name="connsiteX1" fmla="*/ 104275 w 204024"/>
              <a:gd name="connsiteY1" fmla="*/ 108386 h 432468"/>
              <a:gd name="connsiteX2" fmla="*/ 23842 w 204024"/>
              <a:gd name="connsiteY2" fmla="*/ 368736 h 432468"/>
              <a:gd name="connsiteX3" fmla="*/ 15375 w 204024"/>
              <a:gd name="connsiteY3" fmla="*/ 432236 h 432468"/>
              <a:gd name="connsiteX4" fmla="*/ 2675 w 204024"/>
              <a:gd name="connsiteY4" fmla="*/ 356036 h 432468"/>
              <a:gd name="connsiteX5" fmla="*/ 72525 w 204024"/>
              <a:gd name="connsiteY5" fmla="*/ 82986 h 432468"/>
              <a:gd name="connsiteX6" fmla="*/ 203758 w 204024"/>
              <a:gd name="connsiteY6" fmla="*/ 436 h 43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24" h="432468">
                <a:moveTo>
                  <a:pt x="203758" y="436"/>
                </a:moveTo>
                <a:cubicBezTo>
                  <a:pt x="209050" y="4669"/>
                  <a:pt x="134261" y="47003"/>
                  <a:pt x="104275" y="108386"/>
                </a:cubicBezTo>
                <a:cubicBezTo>
                  <a:pt x="74289" y="169769"/>
                  <a:pt x="38659" y="314761"/>
                  <a:pt x="23842" y="368736"/>
                </a:cubicBezTo>
                <a:cubicBezTo>
                  <a:pt x="9025" y="422711"/>
                  <a:pt x="18903" y="434353"/>
                  <a:pt x="15375" y="432236"/>
                </a:cubicBezTo>
                <a:cubicBezTo>
                  <a:pt x="11847" y="430119"/>
                  <a:pt x="-6850" y="414244"/>
                  <a:pt x="2675" y="356036"/>
                </a:cubicBezTo>
                <a:cubicBezTo>
                  <a:pt x="12200" y="297828"/>
                  <a:pt x="39717" y="143311"/>
                  <a:pt x="72525" y="82986"/>
                </a:cubicBezTo>
                <a:cubicBezTo>
                  <a:pt x="105333" y="22661"/>
                  <a:pt x="198466" y="-3797"/>
                  <a:pt x="203758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7" name="フリーフォーム: 図形 2526">
            <a:extLst>
              <a:ext uri="{FF2B5EF4-FFF2-40B4-BE49-F238E27FC236}">
                <a16:creationId xmlns:a16="http://schemas.microsoft.com/office/drawing/2014/main" id="{FFFB085E-AEB8-40FA-86D3-8526097B80E6}"/>
              </a:ext>
            </a:extLst>
          </p:cNvPr>
          <p:cNvSpPr/>
          <p:nvPr/>
        </p:nvSpPr>
        <p:spPr>
          <a:xfrm>
            <a:off x="1775841" y="7931149"/>
            <a:ext cx="108518" cy="287868"/>
          </a:xfrm>
          <a:custGeom>
            <a:avLst/>
            <a:gdLst>
              <a:gd name="connsiteX0" fmla="*/ 91059 w 108518"/>
              <a:gd name="connsiteY0" fmla="*/ 1 h 287868"/>
              <a:gd name="connsiteX1" fmla="*/ 103759 w 108518"/>
              <a:gd name="connsiteY1" fmla="*/ 129118 h 287868"/>
              <a:gd name="connsiteX2" fmla="*/ 42 w 108518"/>
              <a:gd name="connsiteY2" fmla="*/ 287868 h 287868"/>
              <a:gd name="connsiteX3" fmla="*/ 91059 w 108518"/>
              <a:gd name="connsiteY3" fmla="*/ 127001 h 287868"/>
              <a:gd name="connsiteX4" fmla="*/ 91059 w 108518"/>
              <a:gd name="connsiteY4" fmla="*/ 1 h 28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18" h="287868">
                <a:moveTo>
                  <a:pt x="91059" y="1"/>
                </a:moveTo>
                <a:cubicBezTo>
                  <a:pt x="93176" y="354"/>
                  <a:pt x="118929" y="81140"/>
                  <a:pt x="103759" y="129118"/>
                </a:cubicBezTo>
                <a:cubicBezTo>
                  <a:pt x="88589" y="177096"/>
                  <a:pt x="2159" y="288221"/>
                  <a:pt x="42" y="287868"/>
                </a:cubicBezTo>
                <a:cubicBezTo>
                  <a:pt x="-2075" y="287515"/>
                  <a:pt x="76242" y="172157"/>
                  <a:pt x="91059" y="127001"/>
                </a:cubicBezTo>
                <a:cubicBezTo>
                  <a:pt x="105876" y="81845"/>
                  <a:pt x="88942" y="-352"/>
                  <a:pt x="910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8" name="フリーフォーム: 図形 2527">
            <a:extLst>
              <a:ext uri="{FF2B5EF4-FFF2-40B4-BE49-F238E27FC236}">
                <a16:creationId xmlns:a16="http://schemas.microsoft.com/office/drawing/2014/main" id="{E72A85B8-EE6B-409B-A1F2-50DDF8E420EE}"/>
              </a:ext>
            </a:extLst>
          </p:cNvPr>
          <p:cNvSpPr/>
          <p:nvPr/>
        </p:nvSpPr>
        <p:spPr>
          <a:xfrm>
            <a:off x="1701311" y="7937486"/>
            <a:ext cx="98162" cy="220673"/>
          </a:xfrm>
          <a:custGeom>
            <a:avLst/>
            <a:gdLst>
              <a:gd name="connsiteX0" fmla="*/ 97856 w 98162"/>
              <a:gd name="connsiteY0" fmla="*/ 2131 h 220673"/>
              <a:gd name="connsiteX1" fmla="*/ 2606 w 98162"/>
              <a:gd name="connsiteY1" fmla="*/ 218031 h 220673"/>
              <a:gd name="connsiteX2" fmla="*/ 32239 w 98162"/>
              <a:gd name="connsiteY2" fmla="*/ 114314 h 220673"/>
              <a:gd name="connsiteX3" fmla="*/ 97856 w 98162"/>
              <a:gd name="connsiteY3" fmla="*/ 2131 h 22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2" h="220673">
                <a:moveTo>
                  <a:pt x="97856" y="2131"/>
                </a:moveTo>
                <a:cubicBezTo>
                  <a:pt x="92917" y="19417"/>
                  <a:pt x="13542" y="199334"/>
                  <a:pt x="2606" y="218031"/>
                </a:cubicBezTo>
                <a:cubicBezTo>
                  <a:pt x="-8330" y="236728"/>
                  <a:pt x="17775" y="151356"/>
                  <a:pt x="32239" y="114314"/>
                </a:cubicBezTo>
                <a:cubicBezTo>
                  <a:pt x="46703" y="77272"/>
                  <a:pt x="102795" y="-15155"/>
                  <a:pt x="97856" y="2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9" name="フリーフォーム: 図形 2528">
            <a:extLst>
              <a:ext uri="{FF2B5EF4-FFF2-40B4-BE49-F238E27FC236}">
                <a16:creationId xmlns:a16="http://schemas.microsoft.com/office/drawing/2014/main" id="{36F8574A-B1B7-4EB8-9DDD-DE44A07CAC41}"/>
              </a:ext>
            </a:extLst>
          </p:cNvPr>
          <p:cNvSpPr/>
          <p:nvPr/>
        </p:nvSpPr>
        <p:spPr>
          <a:xfrm>
            <a:off x="1635611" y="7907206"/>
            <a:ext cx="168048" cy="152371"/>
          </a:xfrm>
          <a:custGeom>
            <a:avLst/>
            <a:gdLst>
              <a:gd name="connsiteX0" fmla="*/ 167789 w 168048"/>
              <a:gd name="connsiteY0" fmla="*/ 661 h 152371"/>
              <a:gd name="connsiteX1" fmla="*/ 51372 w 168048"/>
              <a:gd name="connsiteY1" fmla="*/ 112844 h 152371"/>
              <a:gd name="connsiteX2" fmla="*/ 572 w 168048"/>
              <a:gd name="connsiteY2" fmla="*/ 150944 h 152371"/>
              <a:gd name="connsiteX3" fmla="*/ 81006 w 168048"/>
              <a:gd name="connsiteY3" fmla="*/ 70511 h 152371"/>
              <a:gd name="connsiteX4" fmla="*/ 167789 w 168048"/>
              <a:gd name="connsiteY4" fmla="*/ 661 h 15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48" h="152371">
                <a:moveTo>
                  <a:pt x="167789" y="661"/>
                </a:moveTo>
                <a:cubicBezTo>
                  <a:pt x="162850" y="7716"/>
                  <a:pt x="79241" y="87797"/>
                  <a:pt x="51372" y="112844"/>
                </a:cubicBezTo>
                <a:cubicBezTo>
                  <a:pt x="23503" y="137891"/>
                  <a:pt x="-4367" y="157999"/>
                  <a:pt x="572" y="150944"/>
                </a:cubicBezTo>
                <a:cubicBezTo>
                  <a:pt x="5511" y="143889"/>
                  <a:pt x="56312" y="96264"/>
                  <a:pt x="81006" y="70511"/>
                </a:cubicBezTo>
                <a:cubicBezTo>
                  <a:pt x="105700" y="44758"/>
                  <a:pt x="172728" y="-6394"/>
                  <a:pt x="167789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0" name="フリーフォーム: 図形 2529">
            <a:extLst>
              <a:ext uri="{FF2B5EF4-FFF2-40B4-BE49-F238E27FC236}">
                <a16:creationId xmlns:a16="http://schemas.microsoft.com/office/drawing/2014/main" id="{3102B461-3F59-4D82-AD48-55E73A75D8DC}"/>
              </a:ext>
            </a:extLst>
          </p:cNvPr>
          <p:cNvSpPr/>
          <p:nvPr/>
        </p:nvSpPr>
        <p:spPr>
          <a:xfrm>
            <a:off x="1440162" y="7958885"/>
            <a:ext cx="253124" cy="239289"/>
          </a:xfrm>
          <a:custGeom>
            <a:avLst/>
            <a:gdLst>
              <a:gd name="connsiteX0" fmla="*/ 6051 w 253124"/>
              <a:gd name="connsiteY0" fmla="*/ 238965 h 239289"/>
              <a:gd name="connsiteX1" fmla="*/ 50501 w 253124"/>
              <a:gd name="connsiteY1" fmla="*/ 77040 h 239289"/>
              <a:gd name="connsiteX2" fmla="*/ 250526 w 253124"/>
              <a:gd name="connsiteY2" fmla="*/ 4015 h 239289"/>
              <a:gd name="connsiteX3" fmla="*/ 153688 w 253124"/>
              <a:gd name="connsiteY3" fmla="*/ 31003 h 239289"/>
              <a:gd name="connsiteX4" fmla="*/ 6051 w 253124"/>
              <a:gd name="connsiteY4" fmla="*/ 238965 h 23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24" h="239289">
                <a:moveTo>
                  <a:pt x="6051" y="238965"/>
                </a:moveTo>
                <a:cubicBezTo>
                  <a:pt x="-11147" y="246638"/>
                  <a:pt x="9755" y="116198"/>
                  <a:pt x="50501" y="77040"/>
                </a:cubicBezTo>
                <a:cubicBezTo>
                  <a:pt x="91247" y="37882"/>
                  <a:pt x="233328" y="11688"/>
                  <a:pt x="250526" y="4015"/>
                </a:cubicBezTo>
                <a:cubicBezTo>
                  <a:pt x="267724" y="-3658"/>
                  <a:pt x="195492" y="-3128"/>
                  <a:pt x="153688" y="31003"/>
                </a:cubicBezTo>
                <a:cubicBezTo>
                  <a:pt x="111884" y="65134"/>
                  <a:pt x="23249" y="231292"/>
                  <a:pt x="6051" y="238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1" name="フリーフォーム: 図形 2530">
            <a:extLst>
              <a:ext uri="{FF2B5EF4-FFF2-40B4-BE49-F238E27FC236}">
                <a16:creationId xmlns:a16="http://schemas.microsoft.com/office/drawing/2014/main" id="{CA779792-AB8B-4349-99E2-1379BB6D452A}"/>
              </a:ext>
            </a:extLst>
          </p:cNvPr>
          <p:cNvSpPr/>
          <p:nvPr/>
        </p:nvSpPr>
        <p:spPr>
          <a:xfrm>
            <a:off x="1475663" y="7391682"/>
            <a:ext cx="329130" cy="583244"/>
          </a:xfrm>
          <a:custGeom>
            <a:avLst/>
            <a:gdLst>
              <a:gd name="connsiteX0" fmla="*/ 315037 w 329130"/>
              <a:gd name="connsiteY0" fmla="*/ 9243 h 583244"/>
              <a:gd name="connsiteX1" fmla="*/ 313450 w 329130"/>
              <a:gd name="connsiteY1" fmla="*/ 67981 h 583244"/>
              <a:gd name="connsiteX2" fmla="*/ 207087 w 329130"/>
              <a:gd name="connsiteY2" fmla="*/ 218793 h 583244"/>
              <a:gd name="connsiteX3" fmla="*/ 149937 w 329130"/>
              <a:gd name="connsiteY3" fmla="*/ 425168 h 583244"/>
              <a:gd name="connsiteX4" fmla="*/ 86437 w 329130"/>
              <a:gd name="connsiteY4" fmla="*/ 498193 h 583244"/>
              <a:gd name="connsiteX5" fmla="*/ 712 w 329130"/>
              <a:gd name="connsiteY5" fmla="*/ 582331 h 583244"/>
              <a:gd name="connsiteX6" fmla="*/ 137237 w 329130"/>
              <a:gd name="connsiteY6" fmla="*/ 441043 h 583244"/>
              <a:gd name="connsiteX7" fmla="*/ 184862 w 329130"/>
              <a:gd name="connsiteY7" fmla="*/ 255306 h 583244"/>
              <a:gd name="connsiteX8" fmla="*/ 315037 w 329130"/>
              <a:gd name="connsiteY8" fmla="*/ 9243 h 58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30" h="583244">
                <a:moveTo>
                  <a:pt x="315037" y="9243"/>
                </a:moveTo>
                <a:cubicBezTo>
                  <a:pt x="336468" y="-21978"/>
                  <a:pt x="331442" y="33056"/>
                  <a:pt x="313450" y="67981"/>
                </a:cubicBezTo>
                <a:cubicBezTo>
                  <a:pt x="295458" y="102906"/>
                  <a:pt x="234339" y="159262"/>
                  <a:pt x="207087" y="218793"/>
                </a:cubicBezTo>
                <a:cubicBezTo>
                  <a:pt x="179835" y="278324"/>
                  <a:pt x="170045" y="378601"/>
                  <a:pt x="149937" y="425168"/>
                </a:cubicBezTo>
                <a:cubicBezTo>
                  <a:pt x="129829" y="471735"/>
                  <a:pt x="111308" y="471999"/>
                  <a:pt x="86437" y="498193"/>
                </a:cubicBezTo>
                <a:cubicBezTo>
                  <a:pt x="61566" y="524387"/>
                  <a:pt x="-7755" y="591856"/>
                  <a:pt x="712" y="582331"/>
                </a:cubicBezTo>
                <a:cubicBezTo>
                  <a:pt x="9179" y="572806"/>
                  <a:pt x="106545" y="495547"/>
                  <a:pt x="137237" y="441043"/>
                </a:cubicBezTo>
                <a:cubicBezTo>
                  <a:pt x="167929" y="386539"/>
                  <a:pt x="155758" y="321452"/>
                  <a:pt x="184862" y="255306"/>
                </a:cubicBezTo>
                <a:cubicBezTo>
                  <a:pt x="213966" y="189160"/>
                  <a:pt x="293606" y="40464"/>
                  <a:pt x="315037" y="9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2" name="フリーフォーム: 図形 2531">
            <a:extLst>
              <a:ext uri="{FF2B5EF4-FFF2-40B4-BE49-F238E27FC236}">
                <a16:creationId xmlns:a16="http://schemas.microsoft.com/office/drawing/2014/main" id="{F57667FC-B40B-4C90-A0DA-AB4B3447B788}"/>
              </a:ext>
            </a:extLst>
          </p:cNvPr>
          <p:cNvSpPr/>
          <p:nvPr/>
        </p:nvSpPr>
        <p:spPr>
          <a:xfrm>
            <a:off x="1546328" y="7400742"/>
            <a:ext cx="226928" cy="503240"/>
          </a:xfrm>
          <a:custGeom>
            <a:avLst/>
            <a:gdLst>
              <a:gd name="connsiteX0" fmla="*/ 226910 w 226928"/>
              <a:gd name="connsiteY0" fmla="*/ 183 h 503240"/>
              <a:gd name="connsiteX1" fmla="*/ 134835 w 226928"/>
              <a:gd name="connsiteY1" fmla="*/ 103371 h 503240"/>
              <a:gd name="connsiteX2" fmla="*/ 90385 w 226928"/>
              <a:gd name="connsiteY2" fmla="*/ 224021 h 503240"/>
              <a:gd name="connsiteX3" fmla="*/ 36410 w 226928"/>
              <a:gd name="connsiteY3" fmla="*/ 412933 h 503240"/>
              <a:gd name="connsiteX4" fmla="*/ 34822 w 226928"/>
              <a:gd name="connsiteY4" fmla="*/ 446271 h 503240"/>
              <a:gd name="connsiteX5" fmla="*/ 20535 w 226928"/>
              <a:gd name="connsiteY5" fmla="*/ 479608 h 503240"/>
              <a:gd name="connsiteX6" fmla="*/ 1485 w 226928"/>
              <a:gd name="connsiteY6" fmla="*/ 497071 h 503240"/>
              <a:gd name="connsiteX7" fmla="*/ 63397 w 226928"/>
              <a:gd name="connsiteY7" fmla="*/ 370071 h 503240"/>
              <a:gd name="connsiteX8" fmla="*/ 126897 w 226928"/>
              <a:gd name="connsiteY8" fmla="*/ 128771 h 503240"/>
              <a:gd name="connsiteX9" fmla="*/ 226910 w 226928"/>
              <a:gd name="connsiteY9" fmla="*/ 183 h 50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928" h="503240">
                <a:moveTo>
                  <a:pt x="226910" y="183"/>
                </a:moveTo>
                <a:cubicBezTo>
                  <a:pt x="228233" y="-4050"/>
                  <a:pt x="157589" y="66065"/>
                  <a:pt x="134835" y="103371"/>
                </a:cubicBezTo>
                <a:cubicBezTo>
                  <a:pt x="112081" y="140677"/>
                  <a:pt x="106789" y="172427"/>
                  <a:pt x="90385" y="224021"/>
                </a:cubicBezTo>
                <a:cubicBezTo>
                  <a:pt x="73981" y="275615"/>
                  <a:pt x="45670" y="375891"/>
                  <a:pt x="36410" y="412933"/>
                </a:cubicBezTo>
                <a:cubicBezTo>
                  <a:pt x="27150" y="449975"/>
                  <a:pt x="37468" y="435158"/>
                  <a:pt x="34822" y="446271"/>
                </a:cubicBezTo>
                <a:cubicBezTo>
                  <a:pt x="32176" y="457384"/>
                  <a:pt x="26091" y="471141"/>
                  <a:pt x="20535" y="479608"/>
                </a:cubicBezTo>
                <a:cubicBezTo>
                  <a:pt x="14979" y="488075"/>
                  <a:pt x="-5659" y="515327"/>
                  <a:pt x="1485" y="497071"/>
                </a:cubicBezTo>
                <a:cubicBezTo>
                  <a:pt x="8629" y="478815"/>
                  <a:pt x="42495" y="431454"/>
                  <a:pt x="63397" y="370071"/>
                </a:cubicBezTo>
                <a:cubicBezTo>
                  <a:pt x="84299" y="308688"/>
                  <a:pt x="98851" y="188831"/>
                  <a:pt x="126897" y="128771"/>
                </a:cubicBezTo>
                <a:cubicBezTo>
                  <a:pt x="154943" y="68711"/>
                  <a:pt x="225587" y="4416"/>
                  <a:pt x="22691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3" name="フリーフォーム: 図形 2532">
            <a:extLst>
              <a:ext uri="{FF2B5EF4-FFF2-40B4-BE49-F238E27FC236}">
                <a16:creationId xmlns:a16="http://schemas.microsoft.com/office/drawing/2014/main" id="{09C671A9-BF4F-4E78-B576-838FC21728C7}"/>
              </a:ext>
            </a:extLst>
          </p:cNvPr>
          <p:cNvSpPr/>
          <p:nvPr/>
        </p:nvSpPr>
        <p:spPr>
          <a:xfrm>
            <a:off x="1895471" y="6890817"/>
            <a:ext cx="137752" cy="253088"/>
          </a:xfrm>
          <a:custGeom>
            <a:avLst/>
            <a:gdLst>
              <a:gd name="connsiteX0" fmla="*/ 130179 w 137752"/>
              <a:gd name="connsiteY0" fmla="*/ 521 h 253088"/>
              <a:gd name="connsiteX1" fmla="*/ 127004 w 137752"/>
              <a:gd name="connsiteY1" fmla="*/ 97358 h 253088"/>
              <a:gd name="connsiteX2" fmla="*/ 4 w 137752"/>
              <a:gd name="connsiteY2" fmla="*/ 252933 h 253088"/>
              <a:gd name="connsiteX3" fmla="*/ 122242 w 137752"/>
              <a:gd name="connsiteY3" fmla="*/ 67196 h 253088"/>
              <a:gd name="connsiteX4" fmla="*/ 130179 w 137752"/>
              <a:gd name="connsiteY4" fmla="*/ 521 h 25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2" h="253088">
                <a:moveTo>
                  <a:pt x="130179" y="521"/>
                </a:moveTo>
                <a:cubicBezTo>
                  <a:pt x="130973" y="5548"/>
                  <a:pt x="148700" y="55289"/>
                  <a:pt x="127004" y="97358"/>
                </a:cubicBezTo>
                <a:cubicBezTo>
                  <a:pt x="105308" y="139427"/>
                  <a:pt x="798" y="257960"/>
                  <a:pt x="4" y="252933"/>
                </a:cubicBezTo>
                <a:cubicBezTo>
                  <a:pt x="-790" y="247906"/>
                  <a:pt x="99223" y="106883"/>
                  <a:pt x="122242" y="67196"/>
                </a:cubicBezTo>
                <a:cubicBezTo>
                  <a:pt x="145261" y="27509"/>
                  <a:pt x="129385" y="-4506"/>
                  <a:pt x="13017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4" name="フリーフォーム: 図形 2533">
            <a:extLst>
              <a:ext uri="{FF2B5EF4-FFF2-40B4-BE49-F238E27FC236}">
                <a16:creationId xmlns:a16="http://schemas.microsoft.com/office/drawing/2014/main" id="{A5DE669E-673B-47B7-86A4-8C1FE92C693B}"/>
              </a:ext>
            </a:extLst>
          </p:cNvPr>
          <p:cNvSpPr/>
          <p:nvPr/>
        </p:nvSpPr>
        <p:spPr>
          <a:xfrm>
            <a:off x="1894346" y="7006079"/>
            <a:ext cx="161619" cy="193758"/>
          </a:xfrm>
          <a:custGeom>
            <a:avLst/>
            <a:gdLst>
              <a:gd name="connsiteX0" fmla="*/ 161467 w 161619"/>
              <a:gd name="connsiteY0" fmla="*/ 1146 h 193758"/>
              <a:gd name="connsiteX1" fmla="*/ 7479 w 161619"/>
              <a:gd name="connsiteY1" fmla="*/ 190059 h 193758"/>
              <a:gd name="connsiteX2" fmla="*/ 36054 w 161619"/>
              <a:gd name="connsiteY2" fmla="*/ 115446 h 193758"/>
              <a:gd name="connsiteX3" fmla="*/ 161467 w 161619"/>
              <a:gd name="connsiteY3" fmla="*/ 1146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19" h="193758">
                <a:moveTo>
                  <a:pt x="161467" y="1146"/>
                </a:moveTo>
                <a:cubicBezTo>
                  <a:pt x="156704" y="13582"/>
                  <a:pt x="28381" y="171009"/>
                  <a:pt x="7479" y="190059"/>
                </a:cubicBezTo>
                <a:cubicBezTo>
                  <a:pt x="-13423" y="209109"/>
                  <a:pt x="13829" y="150106"/>
                  <a:pt x="36054" y="115446"/>
                </a:cubicBezTo>
                <a:cubicBezTo>
                  <a:pt x="58279" y="80786"/>
                  <a:pt x="166230" y="-11290"/>
                  <a:pt x="161467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5" name="フリーフォーム: 図形 2534">
            <a:extLst>
              <a:ext uri="{FF2B5EF4-FFF2-40B4-BE49-F238E27FC236}">
                <a16:creationId xmlns:a16="http://schemas.microsoft.com/office/drawing/2014/main" id="{10950594-BC86-4C92-811E-1792F2DA7B2E}"/>
              </a:ext>
            </a:extLst>
          </p:cNvPr>
          <p:cNvSpPr/>
          <p:nvPr/>
        </p:nvSpPr>
        <p:spPr>
          <a:xfrm>
            <a:off x="1770050" y="7019911"/>
            <a:ext cx="319155" cy="497109"/>
          </a:xfrm>
          <a:custGeom>
            <a:avLst/>
            <a:gdLst>
              <a:gd name="connsiteX0" fmla="*/ 319100 w 319155"/>
              <a:gd name="connsiteY0" fmla="*/ 14 h 497109"/>
              <a:gd name="connsiteX1" fmla="*/ 177813 w 319155"/>
              <a:gd name="connsiteY1" fmla="*/ 177814 h 497109"/>
              <a:gd name="connsiteX2" fmla="*/ 125425 w 319155"/>
              <a:gd name="connsiteY2" fmla="*/ 320689 h 497109"/>
              <a:gd name="connsiteX3" fmla="*/ 13 w 319155"/>
              <a:gd name="connsiteY3" fmla="*/ 496902 h 497109"/>
              <a:gd name="connsiteX4" fmla="*/ 133363 w 319155"/>
              <a:gd name="connsiteY4" fmla="*/ 284177 h 497109"/>
              <a:gd name="connsiteX5" fmla="*/ 160350 w 319155"/>
              <a:gd name="connsiteY5" fmla="*/ 187339 h 497109"/>
              <a:gd name="connsiteX6" fmla="*/ 319100 w 319155"/>
              <a:gd name="connsiteY6" fmla="*/ 14 h 4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55" h="497109">
                <a:moveTo>
                  <a:pt x="319100" y="14"/>
                </a:moveTo>
                <a:cubicBezTo>
                  <a:pt x="322010" y="-1573"/>
                  <a:pt x="210092" y="124368"/>
                  <a:pt x="177813" y="177814"/>
                </a:cubicBezTo>
                <a:cubicBezTo>
                  <a:pt x="145534" y="231260"/>
                  <a:pt x="155058" y="267508"/>
                  <a:pt x="125425" y="320689"/>
                </a:cubicBezTo>
                <a:cubicBezTo>
                  <a:pt x="95792" y="373870"/>
                  <a:pt x="-1310" y="502987"/>
                  <a:pt x="13" y="496902"/>
                </a:cubicBezTo>
                <a:cubicBezTo>
                  <a:pt x="1336" y="490817"/>
                  <a:pt x="106640" y="335771"/>
                  <a:pt x="133363" y="284177"/>
                </a:cubicBezTo>
                <a:cubicBezTo>
                  <a:pt x="160086" y="232583"/>
                  <a:pt x="128335" y="232318"/>
                  <a:pt x="160350" y="187339"/>
                </a:cubicBezTo>
                <a:cubicBezTo>
                  <a:pt x="192364" y="142360"/>
                  <a:pt x="316190" y="1601"/>
                  <a:pt x="31910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6" name="フリーフォーム: 図形 2535">
            <a:extLst>
              <a:ext uri="{FF2B5EF4-FFF2-40B4-BE49-F238E27FC236}">
                <a16:creationId xmlns:a16="http://schemas.microsoft.com/office/drawing/2014/main" id="{20D2B09C-12FC-4D53-BE13-CCEDB576422B}"/>
              </a:ext>
            </a:extLst>
          </p:cNvPr>
          <p:cNvSpPr/>
          <p:nvPr/>
        </p:nvSpPr>
        <p:spPr>
          <a:xfrm>
            <a:off x="1421835" y="7489312"/>
            <a:ext cx="366495" cy="665731"/>
          </a:xfrm>
          <a:custGeom>
            <a:avLst/>
            <a:gdLst>
              <a:gd name="connsiteX0" fmla="*/ 18028 w 366495"/>
              <a:gd name="connsiteY0" fmla="*/ 659326 h 665731"/>
              <a:gd name="connsiteX1" fmla="*/ 24378 w 366495"/>
              <a:gd name="connsiteY1" fmla="*/ 564076 h 665731"/>
              <a:gd name="connsiteX2" fmla="*/ 194240 w 366495"/>
              <a:gd name="connsiteY2" fmla="*/ 410088 h 665731"/>
              <a:gd name="connsiteX3" fmla="*/ 305365 w 366495"/>
              <a:gd name="connsiteY3" fmla="*/ 146563 h 665731"/>
              <a:gd name="connsiteX4" fmla="*/ 365690 w 366495"/>
              <a:gd name="connsiteY4" fmla="*/ 513 h 665731"/>
              <a:gd name="connsiteX5" fmla="*/ 264090 w 366495"/>
              <a:gd name="connsiteY5" fmla="*/ 194188 h 665731"/>
              <a:gd name="connsiteX6" fmla="*/ 184715 w 366495"/>
              <a:gd name="connsiteY6" fmla="*/ 383101 h 665731"/>
              <a:gd name="connsiteX7" fmla="*/ 18028 w 366495"/>
              <a:gd name="connsiteY7" fmla="*/ 659326 h 6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495" h="665731">
                <a:moveTo>
                  <a:pt x="18028" y="659326"/>
                </a:moveTo>
                <a:cubicBezTo>
                  <a:pt x="-8695" y="689489"/>
                  <a:pt x="-4991" y="605616"/>
                  <a:pt x="24378" y="564076"/>
                </a:cubicBezTo>
                <a:cubicBezTo>
                  <a:pt x="53747" y="522536"/>
                  <a:pt x="147409" y="479673"/>
                  <a:pt x="194240" y="410088"/>
                </a:cubicBezTo>
                <a:cubicBezTo>
                  <a:pt x="241071" y="340502"/>
                  <a:pt x="276790" y="214825"/>
                  <a:pt x="305365" y="146563"/>
                </a:cubicBezTo>
                <a:cubicBezTo>
                  <a:pt x="333940" y="78301"/>
                  <a:pt x="372569" y="-7425"/>
                  <a:pt x="365690" y="513"/>
                </a:cubicBezTo>
                <a:cubicBezTo>
                  <a:pt x="358811" y="8451"/>
                  <a:pt x="294252" y="130423"/>
                  <a:pt x="264090" y="194188"/>
                </a:cubicBezTo>
                <a:cubicBezTo>
                  <a:pt x="233928" y="257953"/>
                  <a:pt x="227313" y="302932"/>
                  <a:pt x="184715" y="383101"/>
                </a:cubicBezTo>
                <a:cubicBezTo>
                  <a:pt x="142117" y="463270"/>
                  <a:pt x="44751" y="629163"/>
                  <a:pt x="18028" y="659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8" name="フリーフォーム: 図形 2537">
            <a:extLst>
              <a:ext uri="{FF2B5EF4-FFF2-40B4-BE49-F238E27FC236}">
                <a16:creationId xmlns:a16="http://schemas.microsoft.com/office/drawing/2014/main" id="{8104244F-4EE0-41CA-A79A-3DA0ADD0F7BB}"/>
              </a:ext>
            </a:extLst>
          </p:cNvPr>
          <p:cNvSpPr/>
          <p:nvPr/>
        </p:nvSpPr>
        <p:spPr>
          <a:xfrm>
            <a:off x="1614429" y="7222772"/>
            <a:ext cx="373132" cy="758330"/>
          </a:xfrm>
          <a:custGeom>
            <a:avLst/>
            <a:gdLst>
              <a:gd name="connsiteX0" fmla="*/ 373121 w 373132"/>
              <a:gd name="connsiteY0" fmla="*/ 353 h 758330"/>
              <a:gd name="connsiteX1" fmla="*/ 209609 w 373132"/>
              <a:gd name="connsiteY1" fmla="*/ 278166 h 758330"/>
              <a:gd name="connsiteX2" fmla="*/ 139759 w 373132"/>
              <a:gd name="connsiteY2" fmla="*/ 471841 h 758330"/>
              <a:gd name="connsiteX3" fmla="*/ 63559 w 373132"/>
              <a:gd name="connsiteY3" fmla="*/ 700441 h 758330"/>
              <a:gd name="connsiteX4" fmla="*/ 63559 w 373132"/>
              <a:gd name="connsiteY4" fmla="*/ 738541 h 758330"/>
              <a:gd name="connsiteX5" fmla="*/ 59 w 373132"/>
              <a:gd name="connsiteY5" fmla="*/ 756003 h 758330"/>
              <a:gd name="connsiteX6" fmla="*/ 76259 w 373132"/>
              <a:gd name="connsiteY6" fmla="*/ 687741 h 758330"/>
              <a:gd name="connsiteX7" fmla="*/ 122296 w 373132"/>
              <a:gd name="connsiteY7" fmla="*/ 478191 h 758330"/>
              <a:gd name="connsiteX8" fmla="*/ 217546 w 373132"/>
              <a:gd name="connsiteY8" fmla="*/ 225778 h 758330"/>
              <a:gd name="connsiteX9" fmla="*/ 373121 w 373132"/>
              <a:gd name="connsiteY9" fmla="*/ 353 h 75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132" h="758330">
                <a:moveTo>
                  <a:pt x="373121" y="353"/>
                </a:moveTo>
                <a:cubicBezTo>
                  <a:pt x="371798" y="9084"/>
                  <a:pt x="248503" y="199585"/>
                  <a:pt x="209609" y="278166"/>
                </a:cubicBezTo>
                <a:cubicBezTo>
                  <a:pt x="170715" y="356747"/>
                  <a:pt x="164101" y="401462"/>
                  <a:pt x="139759" y="471841"/>
                </a:cubicBezTo>
                <a:cubicBezTo>
                  <a:pt x="115417" y="542220"/>
                  <a:pt x="76259" y="655991"/>
                  <a:pt x="63559" y="700441"/>
                </a:cubicBezTo>
                <a:cubicBezTo>
                  <a:pt x="50859" y="744891"/>
                  <a:pt x="74142" y="729281"/>
                  <a:pt x="63559" y="738541"/>
                </a:cubicBezTo>
                <a:cubicBezTo>
                  <a:pt x="52976" y="747801"/>
                  <a:pt x="-2058" y="764470"/>
                  <a:pt x="59" y="756003"/>
                </a:cubicBezTo>
                <a:cubicBezTo>
                  <a:pt x="2176" y="747536"/>
                  <a:pt x="55886" y="734043"/>
                  <a:pt x="76259" y="687741"/>
                </a:cubicBezTo>
                <a:cubicBezTo>
                  <a:pt x="96632" y="641439"/>
                  <a:pt x="98748" y="555185"/>
                  <a:pt x="122296" y="478191"/>
                </a:cubicBezTo>
                <a:cubicBezTo>
                  <a:pt x="145844" y="401197"/>
                  <a:pt x="172831" y="304624"/>
                  <a:pt x="217546" y="225778"/>
                </a:cubicBezTo>
                <a:cubicBezTo>
                  <a:pt x="262261" y="146932"/>
                  <a:pt x="374444" y="-8378"/>
                  <a:pt x="373121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" name="フリーフォーム: 図形 2538">
            <a:extLst>
              <a:ext uri="{FF2B5EF4-FFF2-40B4-BE49-F238E27FC236}">
                <a16:creationId xmlns:a16="http://schemas.microsoft.com/office/drawing/2014/main" id="{3EFF553D-6D05-4567-974F-A0D383B6A15C}"/>
              </a:ext>
            </a:extLst>
          </p:cNvPr>
          <p:cNvSpPr/>
          <p:nvPr/>
        </p:nvSpPr>
        <p:spPr>
          <a:xfrm>
            <a:off x="1992336" y="7034096"/>
            <a:ext cx="143077" cy="370681"/>
          </a:xfrm>
          <a:custGeom>
            <a:avLst/>
            <a:gdLst>
              <a:gd name="connsiteX0" fmla="*/ 106339 w 143077"/>
              <a:gd name="connsiteY0" fmla="*/ 117 h 370681"/>
              <a:gd name="connsiteX1" fmla="*/ 142852 w 143077"/>
              <a:gd name="connsiteY1" fmla="*/ 95367 h 370681"/>
              <a:gd name="connsiteX2" fmla="*/ 85702 w 143077"/>
              <a:gd name="connsiteY2" fmla="*/ 187442 h 370681"/>
              <a:gd name="connsiteX3" fmla="*/ 1564 w 143077"/>
              <a:gd name="connsiteY3" fmla="*/ 370004 h 370681"/>
              <a:gd name="connsiteX4" fmla="*/ 38077 w 143077"/>
              <a:gd name="connsiteY4" fmla="*/ 243004 h 370681"/>
              <a:gd name="connsiteX5" fmla="*/ 125389 w 143077"/>
              <a:gd name="connsiteY5" fmla="*/ 79492 h 370681"/>
              <a:gd name="connsiteX6" fmla="*/ 106339 w 143077"/>
              <a:gd name="connsiteY6" fmla="*/ 117 h 3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77" h="370681">
                <a:moveTo>
                  <a:pt x="106339" y="117"/>
                </a:moveTo>
                <a:cubicBezTo>
                  <a:pt x="109249" y="2763"/>
                  <a:pt x="146292" y="64146"/>
                  <a:pt x="142852" y="95367"/>
                </a:cubicBezTo>
                <a:cubicBezTo>
                  <a:pt x="139413" y="126588"/>
                  <a:pt x="109250" y="141669"/>
                  <a:pt x="85702" y="187442"/>
                </a:cubicBezTo>
                <a:cubicBezTo>
                  <a:pt x="62154" y="233215"/>
                  <a:pt x="9501" y="360744"/>
                  <a:pt x="1564" y="370004"/>
                </a:cubicBezTo>
                <a:cubicBezTo>
                  <a:pt x="-6373" y="379264"/>
                  <a:pt x="17440" y="291423"/>
                  <a:pt x="38077" y="243004"/>
                </a:cubicBezTo>
                <a:cubicBezTo>
                  <a:pt x="58714" y="194585"/>
                  <a:pt x="112160" y="119179"/>
                  <a:pt x="125389" y="79492"/>
                </a:cubicBezTo>
                <a:cubicBezTo>
                  <a:pt x="138618" y="39805"/>
                  <a:pt x="103429" y="-2529"/>
                  <a:pt x="106339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0" name="フリーフォーム: 図形 2539">
            <a:extLst>
              <a:ext uri="{FF2B5EF4-FFF2-40B4-BE49-F238E27FC236}">
                <a16:creationId xmlns:a16="http://schemas.microsoft.com/office/drawing/2014/main" id="{9F5CB73F-FDE7-4417-8E41-2A8106FC077F}"/>
              </a:ext>
            </a:extLst>
          </p:cNvPr>
          <p:cNvSpPr/>
          <p:nvPr/>
        </p:nvSpPr>
        <p:spPr>
          <a:xfrm>
            <a:off x="1713566" y="7145128"/>
            <a:ext cx="364830" cy="680794"/>
          </a:xfrm>
          <a:custGeom>
            <a:avLst/>
            <a:gdLst>
              <a:gd name="connsiteX0" fmla="*/ 364472 w 364830"/>
              <a:gd name="connsiteY0" fmla="*/ 210 h 680794"/>
              <a:gd name="connsiteX1" fmla="*/ 224772 w 364830"/>
              <a:gd name="connsiteY1" fmla="*/ 239922 h 680794"/>
              <a:gd name="connsiteX2" fmla="*/ 139047 w 364830"/>
              <a:gd name="connsiteY2" fmla="*/ 424072 h 680794"/>
              <a:gd name="connsiteX3" fmla="*/ 934 w 364830"/>
              <a:gd name="connsiteY3" fmla="*/ 678072 h 680794"/>
              <a:gd name="connsiteX4" fmla="*/ 83484 w 364830"/>
              <a:gd name="connsiteY4" fmla="*/ 541547 h 680794"/>
              <a:gd name="connsiteX5" fmla="*/ 180322 w 364830"/>
              <a:gd name="connsiteY5" fmla="*/ 282785 h 680794"/>
              <a:gd name="connsiteX6" fmla="*/ 364472 w 364830"/>
              <a:gd name="connsiteY6" fmla="*/ 210 h 6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30" h="680794">
                <a:moveTo>
                  <a:pt x="364472" y="210"/>
                </a:moveTo>
                <a:cubicBezTo>
                  <a:pt x="371880" y="-6934"/>
                  <a:pt x="262343" y="169278"/>
                  <a:pt x="224772" y="239922"/>
                </a:cubicBezTo>
                <a:cubicBezTo>
                  <a:pt x="187201" y="310566"/>
                  <a:pt x="176353" y="351047"/>
                  <a:pt x="139047" y="424072"/>
                </a:cubicBezTo>
                <a:cubicBezTo>
                  <a:pt x="101741" y="497097"/>
                  <a:pt x="10194" y="658493"/>
                  <a:pt x="934" y="678072"/>
                </a:cubicBezTo>
                <a:cubicBezTo>
                  <a:pt x="-8327" y="697651"/>
                  <a:pt x="53586" y="607428"/>
                  <a:pt x="83484" y="541547"/>
                </a:cubicBezTo>
                <a:cubicBezTo>
                  <a:pt x="113382" y="475666"/>
                  <a:pt x="132168" y="374066"/>
                  <a:pt x="180322" y="282785"/>
                </a:cubicBezTo>
                <a:cubicBezTo>
                  <a:pt x="228476" y="191504"/>
                  <a:pt x="357064" y="7354"/>
                  <a:pt x="36447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1" name="フリーフォーム: 図形 2540">
            <a:extLst>
              <a:ext uri="{FF2B5EF4-FFF2-40B4-BE49-F238E27FC236}">
                <a16:creationId xmlns:a16="http://schemas.microsoft.com/office/drawing/2014/main" id="{2F1EC965-0E5C-4658-A041-D8A7FC75CDE8}"/>
              </a:ext>
            </a:extLst>
          </p:cNvPr>
          <p:cNvSpPr/>
          <p:nvPr/>
        </p:nvSpPr>
        <p:spPr>
          <a:xfrm>
            <a:off x="1917498" y="7392157"/>
            <a:ext cx="92277" cy="157920"/>
          </a:xfrm>
          <a:custGeom>
            <a:avLst/>
            <a:gdLst>
              <a:gd name="connsiteX0" fmla="*/ 92277 w 92277"/>
              <a:gd name="connsiteY0" fmla="*/ 831 h 157920"/>
              <a:gd name="connsiteX1" fmla="*/ 9727 w 92277"/>
              <a:gd name="connsiteY1" fmla="*/ 154818 h 157920"/>
              <a:gd name="connsiteX2" fmla="*/ 8140 w 92277"/>
              <a:gd name="connsiteY2" fmla="*/ 96081 h 157920"/>
              <a:gd name="connsiteX3" fmla="*/ 92277 w 92277"/>
              <a:gd name="connsiteY3" fmla="*/ 831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77" h="157920">
                <a:moveTo>
                  <a:pt x="92277" y="831"/>
                </a:moveTo>
                <a:cubicBezTo>
                  <a:pt x="92541" y="10620"/>
                  <a:pt x="23750" y="138943"/>
                  <a:pt x="9727" y="154818"/>
                </a:cubicBezTo>
                <a:cubicBezTo>
                  <a:pt x="-4296" y="170693"/>
                  <a:pt x="-1650" y="121746"/>
                  <a:pt x="8140" y="96081"/>
                </a:cubicBezTo>
                <a:cubicBezTo>
                  <a:pt x="17930" y="70416"/>
                  <a:pt x="92013" y="-8958"/>
                  <a:pt x="92277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2" name="フリーフォーム: 図形 2541">
            <a:extLst>
              <a:ext uri="{FF2B5EF4-FFF2-40B4-BE49-F238E27FC236}">
                <a16:creationId xmlns:a16="http://schemas.microsoft.com/office/drawing/2014/main" id="{365046AB-DAA1-4165-96FF-E4B3FC027B68}"/>
              </a:ext>
            </a:extLst>
          </p:cNvPr>
          <p:cNvSpPr/>
          <p:nvPr/>
        </p:nvSpPr>
        <p:spPr>
          <a:xfrm>
            <a:off x="1896733" y="7524163"/>
            <a:ext cx="791401" cy="519230"/>
          </a:xfrm>
          <a:custGeom>
            <a:avLst/>
            <a:gdLst>
              <a:gd name="connsiteX0" fmla="*/ 55892 w 791401"/>
              <a:gd name="connsiteY0" fmla="*/ 30750 h 519230"/>
              <a:gd name="connsiteX1" fmla="*/ 100342 w 791401"/>
              <a:gd name="connsiteY1" fmla="*/ 76787 h 519230"/>
              <a:gd name="connsiteX2" fmla="*/ 605167 w 791401"/>
              <a:gd name="connsiteY2" fmla="*/ 402225 h 519230"/>
              <a:gd name="connsiteX3" fmla="*/ 754392 w 791401"/>
              <a:gd name="connsiteY3" fmla="*/ 503825 h 519230"/>
              <a:gd name="connsiteX4" fmla="*/ 725817 w 791401"/>
              <a:gd name="connsiteY4" fmla="*/ 467312 h 519230"/>
              <a:gd name="connsiteX5" fmla="*/ 55892 w 791401"/>
              <a:gd name="connsiteY5" fmla="*/ 30750 h 5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01" h="519230">
                <a:moveTo>
                  <a:pt x="55892" y="30750"/>
                </a:moveTo>
                <a:cubicBezTo>
                  <a:pt x="-48354" y="-34337"/>
                  <a:pt x="8796" y="14874"/>
                  <a:pt x="100342" y="76787"/>
                </a:cubicBezTo>
                <a:cubicBezTo>
                  <a:pt x="191888" y="138700"/>
                  <a:pt x="496159" y="331052"/>
                  <a:pt x="605167" y="402225"/>
                </a:cubicBezTo>
                <a:cubicBezTo>
                  <a:pt x="714175" y="473398"/>
                  <a:pt x="734284" y="492977"/>
                  <a:pt x="754392" y="503825"/>
                </a:cubicBezTo>
                <a:cubicBezTo>
                  <a:pt x="774500" y="514673"/>
                  <a:pt x="840117" y="546158"/>
                  <a:pt x="725817" y="467312"/>
                </a:cubicBezTo>
                <a:cubicBezTo>
                  <a:pt x="611517" y="388466"/>
                  <a:pt x="160138" y="95837"/>
                  <a:pt x="55892" y="3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3" name="フリーフォーム: 図形 2542">
            <a:extLst>
              <a:ext uri="{FF2B5EF4-FFF2-40B4-BE49-F238E27FC236}">
                <a16:creationId xmlns:a16="http://schemas.microsoft.com/office/drawing/2014/main" id="{710CE8B3-A626-4D82-B334-906E3AD9A66D}"/>
              </a:ext>
            </a:extLst>
          </p:cNvPr>
          <p:cNvSpPr/>
          <p:nvPr/>
        </p:nvSpPr>
        <p:spPr>
          <a:xfrm>
            <a:off x="1823371" y="7848994"/>
            <a:ext cx="381359" cy="229825"/>
          </a:xfrm>
          <a:custGeom>
            <a:avLst/>
            <a:gdLst>
              <a:gd name="connsiteX0" fmla="*/ 667 w 381359"/>
              <a:gd name="connsiteY0" fmla="*/ 1194 h 229825"/>
              <a:gd name="connsiteX1" fmla="*/ 367379 w 381359"/>
              <a:gd name="connsiteY1" fmla="*/ 225031 h 229825"/>
              <a:gd name="connsiteX2" fmla="*/ 278479 w 381359"/>
              <a:gd name="connsiteY2" fmla="*/ 140894 h 229825"/>
              <a:gd name="connsiteX3" fmla="*/ 667 w 381359"/>
              <a:gd name="connsiteY3" fmla="*/ 1194 h 2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59" h="229825">
                <a:moveTo>
                  <a:pt x="667" y="1194"/>
                </a:moveTo>
                <a:cubicBezTo>
                  <a:pt x="15484" y="15217"/>
                  <a:pt x="321077" y="201748"/>
                  <a:pt x="367379" y="225031"/>
                </a:cubicBezTo>
                <a:cubicBezTo>
                  <a:pt x="413681" y="248314"/>
                  <a:pt x="334835" y="181375"/>
                  <a:pt x="278479" y="140894"/>
                </a:cubicBezTo>
                <a:cubicBezTo>
                  <a:pt x="222123" y="100413"/>
                  <a:pt x="-14150" y="-12829"/>
                  <a:pt x="667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4" name="フリーフォーム: 図形 2543">
            <a:extLst>
              <a:ext uri="{FF2B5EF4-FFF2-40B4-BE49-F238E27FC236}">
                <a16:creationId xmlns:a16="http://schemas.microsoft.com/office/drawing/2014/main" id="{EB770F07-20F7-4079-967A-A92795B97198}"/>
              </a:ext>
            </a:extLst>
          </p:cNvPr>
          <p:cNvSpPr/>
          <p:nvPr/>
        </p:nvSpPr>
        <p:spPr>
          <a:xfrm>
            <a:off x="1754722" y="7837736"/>
            <a:ext cx="925788" cy="548233"/>
          </a:xfrm>
          <a:custGeom>
            <a:avLst/>
            <a:gdLst>
              <a:gd name="connsiteX0" fmla="*/ 23278 w 925788"/>
              <a:gd name="connsiteY0" fmla="*/ 15627 h 548233"/>
              <a:gd name="connsiteX1" fmla="*/ 566203 w 925788"/>
              <a:gd name="connsiteY1" fmla="*/ 358527 h 548233"/>
              <a:gd name="connsiteX2" fmla="*/ 918628 w 925788"/>
              <a:gd name="connsiteY2" fmla="*/ 545852 h 548233"/>
              <a:gd name="connsiteX3" fmla="*/ 751941 w 925788"/>
              <a:gd name="connsiteY3" fmla="*/ 439489 h 548233"/>
              <a:gd name="connsiteX4" fmla="*/ 164566 w 925788"/>
              <a:gd name="connsiteY4" fmla="*/ 96589 h 548233"/>
              <a:gd name="connsiteX5" fmla="*/ 23278 w 925788"/>
              <a:gd name="connsiteY5" fmla="*/ 15627 h 5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788" h="548233">
                <a:moveTo>
                  <a:pt x="23278" y="15627"/>
                </a:moveTo>
                <a:cubicBezTo>
                  <a:pt x="90217" y="59283"/>
                  <a:pt x="416978" y="270156"/>
                  <a:pt x="566203" y="358527"/>
                </a:cubicBezTo>
                <a:cubicBezTo>
                  <a:pt x="715428" y="446898"/>
                  <a:pt x="887672" y="532358"/>
                  <a:pt x="918628" y="545852"/>
                </a:cubicBezTo>
                <a:cubicBezTo>
                  <a:pt x="949584" y="559346"/>
                  <a:pt x="877618" y="514366"/>
                  <a:pt x="751941" y="439489"/>
                </a:cubicBezTo>
                <a:cubicBezTo>
                  <a:pt x="626264" y="364612"/>
                  <a:pt x="286010" y="166704"/>
                  <a:pt x="164566" y="96589"/>
                </a:cubicBezTo>
                <a:cubicBezTo>
                  <a:pt x="43122" y="26474"/>
                  <a:pt x="-43661" y="-28029"/>
                  <a:pt x="23278" y="15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5" name="フリーフォーム: 図形 2544">
            <a:extLst>
              <a:ext uri="{FF2B5EF4-FFF2-40B4-BE49-F238E27FC236}">
                <a16:creationId xmlns:a16="http://schemas.microsoft.com/office/drawing/2014/main" id="{40F0E9EC-DF3F-4A33-A023-3645AE3CB461}"/>
              </a:ext>
            </a:extLst>
          </p:cNvPr>
          <p:cNvSpPr/>
          <p:nvPr/>
        </p:nvSpPr>
        <p:spPr>
          <a:xfrm>
            <a:off x="1830668" y="7952312"/>
            <a:ext cx="838834" cy="484055"/>
          </a:xfrm>
          <a:custGeom>
            <a:avLst/>
            <a:gdLst>
              <a:gd name="connsiteX0" fmla="*/ 2895 w 838834"/>
              <a:gd name="connsiteY0" fmla="*/ 1063 h 484055"/>
              <a:gd name="connsiteX1" fmla="*/ 496607 w 838834"/>
              <a:gd name="connsiteY1" fmla="*/ 302688 h 484055"/>
              <a:gd name="connsiteX2" fmla="*/ 806170 w 838834"/>
              <a:gd name="connsiteY2" fmla="*/ 472551 h 484055"/>
              <a:gd name="connsiteX3" fmla="*/ 741082 w 838834"/>
              <a:gd name="connsiteY3" fmla="*/ 416988 h 484055"/>
              <a:gd name="connsiteX4" fmla="*/ 2895 w 838834"/>
              <a:gd name="connsiteY4" fmla="*/ 1063 h 4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834" h="484055">
                <a:moveTo>
                  <a:pt x="2895" y="1063"/>
                </a:moveTo>
                <a:cubicBezTo>
                  <a:pt x="-37851" y="-17987"/>
                  <a:pt x="362728" y="224107"/>
                  <a:pt x="496607" y="302688"/>
                </a:cubicBezTo>
                <a:cubicBezTo>
                  <a:pt x="630486" y="381269"/>
                  <a:pt x="765424" y="453501"/>
                  <a:pt x="806170" y="472551"/>
                </a:cubicBezTo>
                <a:cubicBezTo>
                  <a:pt x="846916" y="491601"/>
                  <a:pt x="871786" y="495305"/>
                  <a:pt x="741082" y="416988"/>
                </a:cubicBezTo>
                <a:cubicBezTo>
                  <a:pt x="610378" y="338671"/>
                  <a:pt x="43641" y="20113"/>
                  <a:pt x="289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6" name="フリーフォーム: 図形 2545">
            <a:extLst>
              <a:ext uri="{FF2B5EF4-FFF2-40B4-BE49-F238E27FC236}">
                <a16:creationId xmlns:a16="http://schemas.microsoft.com/office/drawing/2014/main" id="{3534D783-BD0C-4976-987C-6CBF099DC7C4}"/>
              </a:ext>
            </a:extLst>
          </p:cNvPr>
          <p:cNvSpPr/>
          <p:nvPr/>
        </p:nvSpPr>
        <p:spPr>
          <a:xfrm>
            <a:off x="7822440" y="9612809"/>
            <a:ext cx="661580" cy="227033"/>
          </a:xfrm>
          <a:custGeom>
            <a:avLst/>
            <a:gdLst>
              <a:gd name="connsiteX0" fmla="*/ 21927 w 661580"/>
              <a:gd name="connsiteY0" fmla="*/ 206408 h 227033"/>
              <a:gd name="connsiteX1" fmla="*/ 491827 w 661580"/>
              <a:gd name="connsiteY1" fmla="*/ 20141 h 227033"/>
              <a:gd name="connsiteX2" fmla="*/ 661160 w 661580"/>
              <a:gd name="connsiteY2" fmla="*/ 5324 h 227033"/>
              <a:gd name="connsiteX3" fmla="*/ 525693 w 661580"/>
              <a:gd name="connsiteY3" fmla="*/ 22258 h 227033"/>
              <a:gd name="connsiteX4" fmla="*/ 123527 w 661580"/>
              <a:gd name="connsiteY4" fmla="*/ 202174 h 227033"/>
              <a:gd name="connsiteX5" fmla="*/ 21927 w 661580"/>
              <a:gd name="connsiteY5" fmla="*/ 206408 h 22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80" h="227033">
                <a:moveTo>
                  <a:pt x="21927" y="206408"/>
                </a:moveTo>
                <a:cubicBezTo>
                  <a:pt x="83310" y="176069"/>
                  <a:pt x="385288" y="53655"/>
                  <a:pt x="491827" y="20141"/>
                </a:cubicBezTo>
                <a:cubicBezTo>
                  <a:pt x="598366" y="-13373"/>
                  <a:pt x="655516" y="4971"/>
                  <a:pt x="661160" y="5324"/>
                </a:cubicBezTo>
                <a:cubicBezTo>
                  <a:pt x="666804" y="5677"/>
                  <a:pt x="615299" y="-10550"/>
                  <a:pt x="525693" y="22258"/>
                </a:cubicBezTo>
                <a:cubicBezTo>
                  <a:pt x="436088" y="55066"/>
                  <a:pt x="208194" y="172188"/>
                  <a:pt x="123527" y="202174"/>
                </a:cubicBezTo>
                <a:cubicBezTo>
                  <a:pt x="38860" y="232160"/>
                  <a:pt x="-39456" y="236747"/>
                  <a:pt x="21927" y="206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7" name="フリーフォーム: 図形 2546">
            <a:extLst>
              <a:ext uri="{FF2B5EF4-FFF2-40B4-BE49-F238E27FC236}">
                <a16:creationId xmlns:a16="http://schemas.microsoft.com/office/drawing/2014/main" id="{D4F6241A-9EF1-44EC-BF96-016FC55F6D8C}"/>
              </a:ext>
            </a:extLst>
          </p:cNvPr>
          <p:cNvSpPr/>
          <p:nvPr/>
        </p:nvSpPr>
        <p:spPr>
          <a:xfrm>
            <a:off x="7623454" y="9740540"/>
            <a:ext cx="1037024" cy="356194"/>
          </a:xfrm>
          <a:custGeom>
            <a:avLst/>
            <a:gdLst>
              <a:gd name="connsiteX0" fmla="*/ 779 w 1037024"/>
              <a:gd name="connsiteY0" fmla="*/ 355960 h 356194"/>
              <a:gd name="connsiteX1" fmla="*/ 66396 w 1037024"/>
              <a:gd name="connsiteY1" fmla="*/ 322093 h 356194"/>
              <a:gd name="connsiteX2" fmla="*/ 563813 w 1037024"/>
              <a:gd name="connsiteY2" fmla="*/ 93493 h 356194"/>
              <a:gd name="connsiteX3" fmla="*/ 989263 w 1037024"/>
              <a:gd name="connsiteY3" fmla="*/ 8827 h 356194"/>
              <a:gd name="connsiteX4" fmla="*/ 1027363 w 1037024"/>
              <a:gd name="connsiteY4" fmla="*/ 8827 h 356194"/>
              <a:gd name="connsiteX5" fmla="*/ 993496 w 1037024"/>
              <a:gd name="connsiteY5" fmla="*/ 63860 h 356194"/>
              <a:gd name="connsiteX6" fmla="*/ 851679 w 1037024"/>
              <a:gd name="connsiteY6" fmla="*/ 97727 h 356194"/>
              <a:gd name="connsiteX7" fmla="*/ 563813 w 1037024"/>
              <a:gd name="connsiteY7" fmla="*/ 224727 h 356194"/>
              <a:gd name="connsiteX8" fmla="*/ 286529 w 1037024"/>
              <a:gd name="connsiteY8" fmla="*/ 298810 h 356194"/>
              <a:gd name="connsiteX9" fmla="*/ 121429 w 1037024"/>
              <a:gd name="connsiteY9" fmla="*/ 300927 h 356194"/>
              <a:gd name="connsiteX10" fmla="*/ 779 w 1037024"/>
              <a:gd name="connsiteY10" fmla="*/ 355960 h 35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7024" h="356194">
                <a:moveTo>
                  <a:pt x="779" y="355960"/>
                </a:moveTo>
                <a:cubicBezTo>
                  <a:pt x="-8393" y="359488"/>
                  <a:pt x="66396" y="322093"/>
                  <a:pt x="66396" y="322093"/>
                </a:cubicBezTo>
                <a:cubicBezTo>
                  <a:pt x="160235" y="278348"/>
                  <a:pt x="410002" y="145704"/>
                  <a:pt x="563813" y="93493"/>
                </a:cubicBezTo>
                <a:cubicBezTo>
                  <a:pt x="717624" y="41282"/>
                  <a:pt x="912005" y="22938"/>
                  <a:pt x="989263" y="8827"/>
                </a:cubicBezTo>
                <a:cubicBezTo>
                  <a:pt x="1066521" y="-5284"/>
                  <a:pt x="1026658" y="-345"/>
                  <a:pt x="1027363" y="8827"/>
                </a:cubicBezTo>
                <a:cubicBezTo>
                  <a:pt x="1028068" y="17999"/>
                  <a:pt x="1022777" y="49043"/>
                  <a:pt x="993496" y="63860"/>
                </a:cubicBezTo>
                <a:cubicBezTo>
                  <a:pt x="964215" y="78677"/>
                  <a:pt x="923293" y="70916"/>
                  <a:pt x="851679" y="97727"/>
                </a:cubicBezTo>
                <a:cubicBezTo>
                  <a:pt x="780065" y="124538"/>
                  <a:pt x="658005" y="191213"/>
                  <a:pt x="563813" y="224727"/>
                </a:cubicBezTo>
                <a:cubicBezTo>
                  <a:pt x="469621" y="258241"/>
                  <a:pt x="360260" y="286110"/>
                  <a:pt x="286529" y="298810"/>
                </a:cubicBezTo>
                <a:cubicBezTo>
                  <a:pt x="212798" y="311510"/>
                  <a:pt x="166232" y="294930"/>
                  <a:pt x="121429" y="300927"/>
                </a:cubicBezTo>
                <a:cubicBezTo>
                  <a:pt x="76626" y="306924"/>
                  <a:pt x="9951" y="352432"/>
                  <a:pt x="779" y="355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8" name="フリーフォーム: 図形 2547">
            <a:extLst>
              <a:ext uri="{FF2B5EF4-FFF2-40B4-BE49-F238E27FC236}">
                <a16:creationId xmlns:a16="http://schemas.microsoft.com/office/drawing/2014/main" id="{71B75F8E-A115-4225-88AD-E43DF6D372E8}"/>
              </a:ext>
            </a:extLst>
          </p:cNvPr>
          <p:cNvSpPr/>
          <p:nvPr/>
        </p:nvSpPr>
        <p:spPr>
          <a:xfrm>
            <a:off x="7585108" y="9954395"/>
            <a:ext cx="972553" cy="252105"/>
          </a:xfrm>
          <a:custGeom>
            <a:avLst/>
            <a:gdLst>
              <a:gd name="connsiteX0" fmla="*/ 7375 w 972553"/>
              <a:gd name="connsiteY0" fmla="*/ 239472 h 252105"/>
              <a:gd name="connsiteX1" fmla="*/ 72992 w 972553"/>
              <a:gd name="connsiteY1" fmla="*/ 250055 h 252105"/>
              <a:gd name="connsiteX2" fmla="*/ 566175 w 972553"/>
              <a:gd name="connsiteY2" fmla="*/ 197138 h 252105"/>
              <a:gd name="connsiteX3" fmla="*/ 970459 w 972553"/>
              <a:gd name="connsiteY3" fmla="*/ 288 h 252105"/>
              <a:gd name="connsiteX4" fmla="*/ 697409 w 972553"/>
              <a:gd name="connsiteY4" fmla="*/ 154805 h 252105"/>
              <a:gd name="connsiteX5" fmla="*/ 121675 w 972553"/>
              <a:gd name="connsiteY5" fmla="*/ 222538 h 252105"/>
              <a:gd name="connsiteX6" fmla="*/ 7375 w 972553"/>
              <a:gd name="connsiteY6" fmla="*/ 239472 h 25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53" h="252105">
                <a:moveTo>
                  <a:pt x="7375" y="239472"/>
                </a:moveTo>
                <a:cubicBezTo>
                  <a:pt x="-739" y="244058"/>
                  <a:pt x="-20141" y="257111"/>
                  <a:pt x="72992" y="250055"/>
                </a:cubicBezTo>
                <a:cubicBezTo>
                  <a:pt x="166125" y="242999"/>
                  <a:pt x="416597" y="238766"/>
                  <a:pt x="566175" y="197138"/>
                </a:cubicBezTo>
                <a:cubicBezTo>
                  <a:pt x="715753" y="155510"/>
                  <a:pt x="948587" y="7344"/>
                  <a:pt x="970459" y="288"/>
                </a:cubicBezTo>
                <a:cubicBezTo>
                  <a:pt x="992331" y="-6768"/>
                  <a:pt x="838873" y="117763"/>
                  <a:pt x="697409" y="154805"/>
                </a:cubicBezTo>
                <a:cubicBezTo>
                  <a:pt x="555945" y="191847"/>
                  <a:pt x="236328" y="210896"/>
                  <a:pt x="121675" y="222538"/>
                </a:cubicBezTo>
                <a:cubicBezTo>
                  <a:pt x="7022" y="234180"/>
                  <a:pt x="15489" y="234886"/>
                  <a:pt x="7375" y="239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9" name="フリーフォーム: 図形 2548">
            <a:extLst>
              <a:ext uri="{FF2B5EF4-FFF2-40B4-BE49-F238E27FC236}">
                <a16:creationId xmlns:a16="http://schemas.microsoft.com/office/drawing/2014/main" id="{359EE6ED-55ED-420E-9AB5-96A7D894493E}"/>
              </a:ext>
            </a:extLst>
          </p:cNvPr>
          <p:cNvSpPr/>
          <p:nvPr/>
        </p:nvSpPr>
        <p:spPr>
          <a:xfrm>
            <a:off x="7553972" y="9981970"/>
            <a:ext cx="1094620" cy="422633"/>
          </a:xfrm>
          <a:custGeom>
            <a:avLst/>
            <a:gdLst>
              <a:gd name="connsiteX0" fmla="*/ 40628 w 1094620"/>
              <a:gd name="connsiteY0" fmla="*/ 292330 h 422633"/>
              <a:gd name="connsiteX1" fmla="*/ 741245 w 1094620"/>
              <a:gd name="connsiteY1" fmla="*/ 194963 h 422633"/>
              <a:gd name="connsiteX2" fmla="*/ 1090495 w 1094620"/>
              <a:gd name="connsiteY2" fmla="*/ 2347 h 422633"/>
              <a:gd name="connsiteX3" fmla="*/ 942328 w 1094620"/>
              <a:gd name="connsiteY3" fmla="*/ 82780 h 422633"/>
              <a:gd name="connsiteX4" fmla="*/ 563445 w 1094620"/>
              <a:gd name="connsiteY4" fmla="*/ 281747 h 422633"/>
              <a:gd name="connsiteX5" fmla="*/ 157045 w 1094620"/>
              <a:gd name="connsiteY5" fmla="*/ 410863 h 422633"/>
              <a:gd name="connsiteX6" fmla="*/ 157045 w 1094620"/>
              <a:gd name="connsiteY6" fmla="*/ 406630 h 422633"/>
              <a:gd name="connsiteX7" fmla="*/ 91428 w 1094620"/>
              <a:gd name="connsiteY7" fmla="*/ 321963 h 422633"/>
              <a:gd name="connsiteX8" fmla="*/ 40628 w 1094620"/>
              <a:gd name="connsiteY8" fmla="*/ 292330 h 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620" h="422633">
                <a:moveTo>
                  <a:pt x="40628" y="292330"/>
                </a:moveTo>
                <a:cubicBezTo>
                  <a:pt x="148931" y="271163"/>
                  <a:pt x="566267" y="243293"/>
                  <a:pt x="741245" y="194963"/>
                </a:cubicBezTo>
                <a:cubicBezTo>
                  <a:pt x="916223" y="146633"/>
                  <a:pt x="1056981" y="21044"/>
                  <a:pt x="1090495" y="2347"/>
                </a:cubicBezTo>
                <a:cubicBezTo>
                  <a:pt x="1124009" y="-16350"/>
                  <a:pt x="942328" y="82780"/>
                  <a:pt x="942328" y="82780"/>
                </a:cubicBezTo>
                <a:cubicBezTo>
                  <a:pt x="854486" y="129347"/>
                  <a:pt x="694325" y="227067"/>
                  <a:pt x="563445" y="281747"/>
                </a:cubicBezTo>
                <a:cubicBezTo>
                  <a:pt x="432565" y="336427"/>
                  <a:pt x="157045" y="410863"/>
                  <a:pt x="157045" y="410863"/>
                </a:cubicBezTo>
                <a:cubicBezTo>
                  <a:pt x="89312" y="431677"/>
                  <a:pt x="167981" y="421447"/>
                  <a:pt x="157045" y="406630"/>
                </a:cubicBezTo>
                <a:cubicBezTo>
                  <a:pt x="146109" y="391813"/>
                  <a:pt x="110125" y="339249"/>
                  <a:pt x="91428" y="321963"/>
                </a:cubicBezTo>
                <a:cubicBezTo>
                  <a:pt x="72731" y="304677"/>
                  <a:pt x="-67675" y="313497"/>
                  <a:pt x="40628" y="29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0" name="フリーフォーム: 図形 2549">
            <a:extLst>
              <a:ext uri="{FF2B5EF4-FFF2-40B4-BE49-F238E27FC236}">
                <a16:creationId xmlns:a16="http://schemas.microsoft.com/office/drawing/2014/main" id="{45EF9FD3-EE6D-4CBC-AB69-924E0134F759}"/>
              </a:ext>
            </a:extLst>
          </p:cNvPr>
          <p:cNvSpPr/>
          <p:nvPr/>
        </p:nvSpPr>
        <p:spPr>
          <a:xfrm>
            <a:off x="7706895" y="10397064"/>
            <a:ext cx="702910" cy="306195"/>
          </a:xfrm>
          <a:custGeom>
            <a:avLst/>
            <a:gdLst>
              <a:gd name="connsiteX0" fmla="*/ 18938 w 702910"/>
              <a:gd name="connsiteY0" fmla="*/ 165103 h 306195"/>
              <a:gd name="connsiteX1" fmla="*/ 471905 w 702910"/>
              <a:gd name="connsiteY1" fmla="*/ 78319 h 306195"/>
              <a:gd name="connsiteX2" fmla="*/ 702622 w 702910"/>
              <a:gd name="connsiteY2" fmla="*/ 3 h 306195"/>
              <a:gd name="connsiteX3" fmla="*/ 429572 w 702910"/>
              <a:gd name="connsiteY3" fmla="*/ 76203 h 306195"/>
              <a:gd name="connsiteX4" fmla="*/ 179805 w 702910"/>
              <a:gd name="connsiteY4" fmla="*/ 294219 h 306195"/>
              <a:gd name="connsiteX5" fmla="*/ 95138 w 702910"/>
              <a:gd name="connsiteY5" fmla="*/ 275169 h 306195"/>
              <a:gd name="connsiteX6" fmla="*/ 86672 w 702910"/>
              <a:gd name="connsiteY6" fmla="*/ 254003 h 306195"/>
              <a:gd name="connsiteX7" fmla="*/ 18938 w 702910"/>
              <a:gd name="connsiteY7" fmla="*/ 165103 h 30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910" h="306195">
                <a:moveTo>
                  <a:pt x="18938" y="165103"/>
                </a:moveTo>
                <a:cubicBezTo>
                  <a:pt x="83143" y="135822"/>
                  <a:pt x="357958" y="105836"/>
                  <a:pt x="471905" y="78319"/>
                </a:cubicBezTo>
                <a:cubicBezTo>
                  <a:pt x="585852" y="50802"/>
                  <a:pt x="709677" y="356"/>
                  <a:pt x="702622" y="3"/>
                </a:cubicBezTo>
                <a:cubicBezTo>
                  <a:pt x="695567" y="-350"/>
                  <a:pt x="516708" y="27167"/>
                  <a:pt x="429572" y="76203"/>
                </a:cubicBezTo>
                <a:cubicBezTo>
                  <a:pt x="342436" y="125239"/>
                  <a:pt x="235544" y="261058"/>
                  <a:pt x="179805" y="294219"/>
                </a:cubicBezTo>
                <a:cubicBezTo>
                  <a:pt x="124066" y="327380"/>
                  <a:pt x="110660" y="281872"/>
                  <a:pt x="95138" y="275169"/>
                </a:cubicBezTo>
                <a:cubicBezTo>
                  <a:pt x="79616" y="268466"/>
                  <a:pt x="100077" y="272347"/>
                  <a:pt x="86672" y="254003"/>
                </a:cubicBezTo>
                <a:cubicBezTo>
                  <a:pt x="73267" y="235659"/>
                  <a:pt x="-45267" y="194384"/>
                  <a:pt x="18938" y="16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1" name="フリーフォーム: 図形 2550">
            <a:extLst>
              <a:ext uri="{FF2B5EF4-FFF2-40B4-BE49-F238E27FC236}">
                <a16:creationId xmlns:a16="http://schemas.microsoft.com/office/drawing/2014/main" id="{54FEABB8-7696-46E2-A95E-CA1F246CF312}"/>
              </a:ext>
            </a:extLst>
          </p:cNvPr>
          <p:cNvSpPr/>
          <p:nvPr/>
        </p:nvSpPr>
        <p:spPr>
          <a:xfrm>
            <a:off x="7790525" y="10756220"/>
            <a:ext cx="432242" cy="227436"/>
          </a:xfrm>
          <a:custGeom>
            <a:avLst/>
            <a:gdLst>
              <a:gd name="connsiteX0" fmla="*/ 22092 w 432242"/>
              <a:gd name="connsiteY0" fmla="*/ 26080 h 227436"/>
              <a:gd name="connsiteX1" fmla="*/ 426375 w 432242"/>
              <a:gd name="connsiteY1" fmla="*/ 2797 h 227436"/>
              <a:gd name="connsiteX2" fmla="*/ 252808 w 432242"/>
              <a:gd name="connsiteY2" fmla="*/ 30313 h 227436"/>
              <a:gd name="connsiteX3" fmla="*/ 121575 w 432242"/>
              <a:gd name="connsiteY3" fmla="*/ 138263 h 227436"/>
              <a:gd name="connsiteX4" fmla="*/ 58075 w 432242"/>
              <a:gd name="connsiteY4" fmla="*/ 225047 h 227436"/>
              <a:gd name="connsiteX5" fmla="*/ 22092 w 432242"/>
              <a:gd name="connsiteY5" fmla="*/ 26080 h 22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242" h="227436">
                <a:moveTo>
                  <a:pt x="22092" y="26080"/>
                </a:moveTo>
                <a:cubicBezTo>
                  <a:pt x="83475" y="-10962"/>
                  <a:pt x="387922" y="2091"/>
                  <a:pt x="426375" y="2797"/>
                </a:cubicBezTo>
                <a:cubicBezTo>
                  <a:pt x="464828" y="3502"/>
                  <a:pt x="303608" y="7735"/>
                  <a:pt x="252808" y="30313"/>
                </a:cubicBezTo>
                <a:cubicBezTo>
                  <a:pt x="202008" y="52891"/>
                  <a:pt x="154030" y="105807"/>
                  <a:pt x="121575" y="138263"/>
                </a:cubicBezTo>
                <a:cubicBezTo>
                  <a:pt x="89120" y="170719"/>
                  <a:pt x="70775" y="241275"/>
                  <a:pt x="58075" y="225047"/>
                </a:cubicBezTo>
                <a:cubicBezTo>
                  <a:pt x="45375" y="208819"/>
                  <a:pt x="-39291" y="63122"/>
                  <a:pt x="22092" y="26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2" name="フリーフォーム: 図形 2551">
            <a:extLst>
              <a:ext uri="{FF2B5EF4-FFF2-40B4-BE49-F238E27FC236}">
                <a16:creationId xmlns:a16="http://schemas.microsoft.com/office/drawing/2014/main" id="{B2AC90A8-22D3-47B6-A4D4-1CC23427FE06}"/>
              </a:ext>
            </a:extLst>
          </p:cNvPr>
          <p:cNvSpPr/>
          <p:nvPr/>
        </p:nvSpPr>
        <p:spPr>
          <a:xfrm>
            <a:off x="7841823" y="11069335"/>
            <a:ext cx="648853" cy="341650"/>
          </a:xfrm>
          <a:custGeom>
            <a:avLst/>
            <a:gdLst>
              <a:gd name="connsiteX0" fmla="*/ 427 w 648853"/>
              <a:gd name="connsiteY0" fmla="*/ 832 h 341650"/>
              <a:gd name="connsiteX1" fmla="*/ 237494 w 648853"/>
              <a:gd name="connsiteY1" fmla="*/ 91848 h 341650"/>
              <a:gd name="connsiteX2" fmla="*/ 387777 w 648853"/>
              <a:gd name="connsiteY2" fmla="*/ 85498 h 341650"/>
              <a:gd name="connsiteX3" fmla="*/ 646010 w 648853"/>
              <a:gd name="connsiteY3" fmla="*/ 15648 h 341650"/>
              <a:gd name="connsiteX4" fmla="*/ 512660 w 648853"/>
              <a:gd name="connsiteY4" fmla="*/ 55865 h 341650"/>
              <a:gd name="connsiteX5" fmla="*/ 311577 w 648853"/>
              <a:gd name="connsiteY5" fmla="*/ 187098 h 341650"/>
              <a:gd name="connsiteX6" fmla="*/ 218444 w 648853"/>
              <a:gd name="connsiteY6" fmla="*/ 252715 h 341650"/>
              <a:gd name="connsiteX7" fmla="*/ 239610 w 648853"/>
              <a:gd name="connsiteY7" fmla="*/ 341615 h 341650"/>
              <a:gd name="connsiteX8" fmla="*/ 235377 w 648853"/>
              <a:gd name="connsiteY8" fmla="*/ 242132 h 341650"/>
              <a:gd name="connsiteX9" fmla="*/ 180344 w 648853"/>
              <a:gd name="connsiteY9" fmla="*/ 153232 h 341650"/>
              <a:gd name="connsiteX10" fmla="*/ 427 w 648853"/>
              <a:gd name="connsiteY10" fmla="*/ 832 h 3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853" h="341650">
                <a:moveTo>
                  <a:pt x="427" y="832"/>
                </a:moveTo>
                <a:cubicBezTo>
                  <a:pt x="9952" y="-9399"/>
                  <a:pt x="172936" y="77737"/>
                  <a:pt x="237494" y="91848"/>
                </a:cubicBezTo>
                <a:cubicBezTo>
                  <a:pt x="302052" y="105959"/>
                  <a:pt x="319691" y="98198"/>
                  <a:pt x="387777" y="85498"/>
                </a:cubicBezTo>
                <a:cubicBezTo>
                  <a:pt x="455863" y="72798"/>
                  <a:pt x="625196" y="20587"/>
                  <a:pt x="646010" y="15648"/>
                </a:cubicBezTo>
                <a:cubicBezTo>
                  <a:pt x="666824" y="10709"/>
                  <a:pt x="568399" y="27290"/>
                  <a:pt x="512660" y="55865"/>
                </a:cubicBezTo>
                <a:cubicBezTo>
                  <a:pt x="456921" y="84440"/>
                  <a:pt x="311577" y="187098"/>
                  <a:pt x="311577" y="187098"/>
                </a:cubicBezTo>
                <a:cubicBezTo>
                  <a:pt x="262541" y="219906"/>
                  <a:pt x="230438" y="226962"/>
                  <a:pt x="218444" y="252715"/>
                </a:cubicBezTo>
                <a:cubicBezTo>
                  <a:pt x="206450" y="278468"/>
                  <a:pt x="236788" y="343379"/>
                  <a:pt x="239610" y="341615"/>
                </a:cubicBezTo>
                <a:cubicBezTo>
                  <a:pt x="242432" y="339851"/>
                  <a:pt x="245255" y="273529"/>
                  <a:pt x="235377" y="242132"/>
                </a:cubicBezTo>
                <a:cubicBezTo>
                  <a:pt x="225499" y="210735"/>
                  <a:pt x="217386" y="189921"/>
                  <a:pt x="180344" y="153232"/>
                </a:cubicBezTo>
                <a:cubicBezTo>
                  <a:pt x="143302" y="116543"/>
                  <a:pt x="-9098" y="11063"/>
                  <a:pt x="427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3" name="フリーフォーム: 図形 2552">
            <a:extLst>
              <a:ext uri="{FF2B5EF4-FFF2-40B4-BE49-F238E27FC236}">
                <a16:creationId xmlns:a16="http://schemas.microsoft.com/office/drawing/2014/main" id="{243D75F3-DBC1-41BF-9432-55B87B2D1B22}"/>
              </a:ext>
            </a:extLst>
          </p:cNvPr>
          <p:cNvSpPr/>
          <p:nvPr/>
        </p:nvSpPr>
        <p:spPr>
          <a:xfrm>
            <a:off x="8323042" y="10606072"/>
            <a:ext cx="593136" cy="257744"/>
          </a:xfrm>
          <a:custGeom>
            <a:avLst/>
            <a:gdLst>
              <a:gd name="connsiteX0" fmla="*/ 592358 w 593136"/>
              <a:gd name="connsiteY0" fmla="*/ 16 h 257744"/>
              <a:gd name="connsiteX1" fmla="*/ 385983 w 593136"/>
              <a:gd name="connsiteY1" fmla="*/ 165116 h 257744"/>
              <a:gd name="connsiteX2" fmla="*/ 190721 w 593136"/>
              <a:gd name="connsiteY2" fmla="*/ 230203 h 257744"/>
              <a:gd name="connsiteX3" fmla="*/ 1808 w 593136"/>
              <a:gd name="connsiteY3" fmla="*/ 254016 h 257744"/>
              <a:gd name="connsiteX4" fmla="*/ 308196 w 593136"/>
              <a:gd name="connsiteY4" fmla="*/ 155591 h 257744"/>
              <a:gd name="connsiteX5" fmla="*/ 592358 w 593136"/>
              <a:gd name="connsiteY5" fmla="*/ 16 h 25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36" h="257744">
                <a:moveTo>
                  <a:pt x="592358" y="16"/>
                </a:moveTo>
                <a:cubicBezTo>
                  <a:pt x="605322" y="1603"/>
                  <a:pt x="452922" y="126752"/>
                  <a:pt x="385983" y="165116"/>
                </a:cubicBezTo>
                <a:cubicBezTo>
                  <a:pt x="319044" y="203480"/>
                  <a:pt x="254750" y="215386"/>
                  <a:pt x="190721" y="230203"/>
                </a:cubicBezTo>
                <a:cubicBezTo>
                  <a:pt x="126692" y="245020"/>
                  <a:pt x="-17771" y="266451"/>
                  <a:pt x="1808" y="254016"/>
                </a:cubicBezTo>
                <a:cubicBezTo>
                  <a:pt x="21387" y="241581"/>
                  <a:pt x="211094" y="198983"/>
                  <a:pt x="308196" y="155591"/>
                </a:cubicBezTo>
                <a:cubicBezTo>
                  <a:pt x="405298" y="112199"/>
                  <a:pt x="579394" y="-1571"/>
                  <a:pt x="59235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4" name="フリーフォーム: 図形 2553">
            <a:extLst>
              <a:ext uri="{FF2B5EF4-FFF2-40B4-BE49-F238E27FC236}">
                <a16:creationId xmlns:a16="http://schemas.microsoft.com/office/drawing/2014/main" id="{22988C6B-F4A9-49E2-BAC9-8332E62E24A6}"/>
              </a:ext>
            </a:extLst>
          </p:cNvPr>
          <p:cNvSpPr/>
          <p:nvPr/>
        </p:nvSpPr>
        <p:spPr>
          <a:xfrm>
            <a:off x="8169090" y="9655166"/>
            <a:ext cx="376918" cy="93805"/>
          </a:xfrm>
          <a:custGeom>
            <a:avLst/>
            <a:gdLst>
              <a:gd name="connsiteX0" fmla="*/ 363723 w 376918"/>
              <a:gd name="connsiteY0" fmla="*/ 9 h 93805"/>
              <a:gd name="connsiteX1" fmla="*/ 154173 w 376918"/>
              <a:gd name="connsiteY1" fmla="*/ 61922 h 93805"/>
              <a:gd name="connsiteX2" fmla="*/ 185 w 376918"/>
              <a:gd name="connsiteY2" fmla="*/ 93672 h 93805"/>
              <a:gd name="connsiteX3" fmla="*/ 184335 w 376918"/>
              <a:gd name="connsiteY3" fmla="*/ 73034 h 93805"/>
              <a:gd name="connsiteX4" fmla="*/ 336735 w 376918"/>
              <a:gd name="connsiteY4" fmla="*/ 66684 h 93805"/>
              <a:gd name="connsiteX5" fmla="*/ 363723 w 376918"/>
              <a:gd name="connsiteY5" fmla="*/ 9 h 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918" h="93805">
                <a:moveTo>
                  <a:pt x="363723" y="9"/>
                </a:moveTo>
                <a:cubicBezTo>
                  <a:pt x="333296" y="-785"/>
                  <a:pt x="214763" y="46311"/>
                  <a:pt x="154173" y="61922"/>
                </a:cubicBezTo>
                <a:cubicBezTo>
                  <a:pt x="93583" y="77533"/>
                  <a:pt x="-4842" y="91820"/>
                  <a:pt x="185" y="93672"/>
                </a:cubicBezTo>
                <a:cubicBezTo>
                  <a:pt x="5212" y="95524"/>
                  <a:pt x="128243" y="77532"/>
                  <a:pt x="184335" y="73034"/>
                </a:cubicBezTo>
                <a:cubicBezTo>
                  <a:pt x="240427" y="68536"/>
                  <a:pt x="307102" y="80178"/>
                  <a:pt x="336735" y="66684"/>
                </a:cubicBezTo>
                <a:cubicBezTo>
                  <a:pt x="366368" y="53190"/>
                  <a:pt x="394150" y="803"/>
                  <a:pt x="36372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5" name="フリーフォーム: 図形 2554">
            <a:extLst>
              <a:ext uri="{FF2B5EF4-FFF2-40B4-BE49-F238E27FC236}">
                <a16:creationId xmlns:a16="http://schemas.microsoft.com/office/drawing/2014/main" id="{AA3213DE-74B3-4999-B2DD-C435A855E80C}"/>
              </a:ext>
            </a:extLst>
          </p:cNvPr>
          <p:cNvSpPr/>
          <p:nvPr/>
        </p:nvSpPr>
        <p:spPr>
          <a:xfrm>
            <a:off x="835702" y="10305980"/>
            <a:ext cx="894765" cy="164028"/>
          </a:xfrm>
          <a:custGeom>
            <a:avLst/>
            <a:gdLst>
              <a:gd name="connsiteX0" fmla="*/ 12023 w 894765"/>
              <a:gd name="connsiteY0" fmla="*/ 70 h 164028"/>
              <a:gd name="connsiteX1" fmla="*/ 456523 w 894765"/>
              <a:gd name="connsiteY1" fmla="*/ 60395 h 164028"/>
              <a:gd name="connsiteX2" fmla="*/ 716873 w 894765"/>
              <a:gd name="connsiteY2" fmla="*/ 139770 h 164028"/>
              <a:gd name="connsiteX3" fmla="*/ 894673 w 894765"/>
              <a:gd name="connsiteY3" fmla="*/ 155645 h 164028"/>
              <a:gd name="connsiteX4" fmla="*/ 694648 w 894765"/>
              <a:gd name="connsiteY4" fmla="*/ 155645 h 164028"/>
              <a:gd name="connsiteX5" fmla="*/ 180298 w 894765"/>
              <a:gd name="connsiteY5" fmla="*/ 50870 h 164028"/>
              <a:gd name="connsiteX6" fmla="*/ 12023 w 894765"/>
              <a:gd name="connsiteY6" fmla="*/ 70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765" h="164028">
                <a:moveTo>
                  <a:pt x="12023" y="70"/>
                </a:moveTo>
                <a:cubicBezTo>
                  <a:pt x="58060" y="1657"/>
                  <a:pt x="339048" y="37112"/>
                  <a:pt x="456523" y="60395"/>
                </a:cubicBezTo>
                <a:cubicBezTo>
                  <a:pt x="573998" y="83678"/>
                  <a:pt x="643848" y="123895"/>
                  <a:pt x="716873" y="139770"/>
                </a:cubicBezTo>
                <a:cubicBezTo>
                  <a:pt x="789898" y="155645"/>
                  <a:pt x="898377" y="152999"/>
                  <a:pt x="894673" y="155645"/>
                </a:cubicBezTo>
                <a:cubicBezTo>
                  <a:pt x="890969" y="158291"/>
                  <a:pt x="813711" y="173108"/>
                  <a:pt x="694648" y="155645"/>
                </a:cubicBezTo>
                <a:cubicBezTo>
                  <a:pt x="575586" y="138183"/>
                  <a:pt x="302006" y="77858"/>
                  <a:pt x="180298" y="50870"/>
                </a:cubicBezTo>
                <a:cubicBezTo>
                  <a:pt x="58590" y="23882"/>
                  <a:pt x="-34014" y="-1517"/>
                  <a:pt x="1202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6" name="フリーフォーム: 図形 2555">
            <a:extLst>
              <a:ext uri="{FF2B5EF4-FFF2-40B4-BE49-F238E27FC236}">
                <a16:creationId xmlns:a16="http://schemas.microsoft.com/office/drawing/2014/main" id="{062EA275-78AC-4FFF-8816-63320C9CB4BF}"/>
              </a:ext>
            </a:extLst>
          </p:cNvPr>
          <p:cNvSpPr/>
          <p:nvPr/>
        </p:nvSpPr>
        <p:spPr>
          <a:xfrm>
            <a:off x="976635" y="10511252"/>
            <a:ext cx="926576" cy="629977"/>
          </a:xfrm>
          <a:custGeom>
            <a:avLst/>
            <a:gdLst>
              <a:gd name="connsiteX0" fmla="*/ 39365 w 926576"/>
              <a:gd name="connsiteY0" fmla="*/ 90073 h 629977"/>
              <a:gd name="connsiteX1" fmla="*/ 106040 w 926576"/>
              <a:gd name="connsiteY1" fmla="*/ 96423 h 629977"/>
              <a:gd name="connsiteX2" fmla="*/ 706115 w 926576"/>
              <a:gd name="connsiteY2" fmla="*/ 245648 h 629977"/>
              <a:gd name="connsiteX3" fmla="*/ 823590 w 926576"/>
              <a:gd name="connsiteY3" fmla="*/ 175798 h 629977"/>
              <a:gd name="connsiteX4" fmla="*/ 925190 w 926576"/>
              <a:gd name="connsiteY4" fmla="*/ 1173 h 629977"/>
              <a:gd name="connsiteX5" fmla="*/ 747390 w 926576"/>
              <a:gd name="connsiteY5" fmla="*/ 271048 h 629977"/>
              <a:gd name="connsiteX6" fmla="*/ 614040 w 926576"/>
              <a:gd name="connsiteY6" fmla="*/ 629823 h 629977"/>
              <a:gd name="connsiteX7" fmla="*/ 785490 w 926576"/>
              <a:gd name="connsiteY7" fmla="*/ 315498 h 629977"/>
              <a:gd name="connsiteX8" fmla="*/ 531490 w 926576"/>
              <a:gd name="connsiteY8" fmla="*/ 261523 h 629977"/>
              <a:gd name="connsiteX9" fmla="*/ 39365 w 926576"/>
              <a:gd name="connsiteY9" fmla="*/ 90073 h 62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576" h="629977">
                <a:moveTo>
                  <a:pt x="39365" y="90073"/>
                </a:moveTo>
                <a:cubicBezTo>
                  <a:pt x="-31543" y="62556"/>
                  <a:pt x="-5085" y="70494"/>
                  <a:pt x="106040" y="96423"/>
                </a:cubicBezTo>
                <a:cubicBezTo>
                  <a:pt x="217165" y="122352"/>
                  <a:pt x="586523" y="232419"/>
                  <a:pt x="706115" y="245648"/>
                </a:cubicBezTo>
                <a:cubicBezTo>
                  <a:pt x="825707" y="258877"/>
                  <a:pt x="787078" y="216544"/>
                  <a:pt x="823590" y="175798"/>
                </a:cubicBezTo>
                <a:cubicBezTo>
                  <a:pt x="860102" y="135052"/>
                  <a:pt x="937890" y="-14702"/>
                  <a:pt x="925190" y="1173"/>
                </a:cubicBezTo>
                <a:cubicBezTo>
                  <a:pt x="912490" y="17048"/>
                  <a:pt x="799248" y="166273"/>
                  <a:pt x="747390" y="271048"/>
                </a:cubicBezTo>
                <a:cubicBezTo>
                  <a:pt x="695532" y="375823"/>
                  <a:pt x="607690" y="622415"/>
                  <a:pt x="614040" y="629823"/>
                </a:cubicBezTo>
                <a:cubicBezTo>
                  <a:pt x="620390" y="637231"/>
                  <a:pt x="799248" y="376881"/>
                  <a:pt x="785490" y="315498"/>
                </a:cubicBezTo>
                <a:cubicBezTo>
                  <a:pt x="771732" y="254115"/>
                  <a:pt x="656903" y="299094"/>
                  <a:pt x="531490" y="261523"/>
                </a:cubicBezTo>
                <a:cubicBezTo>
                  <a:pt x="406078" y="223952"/>
                  <a:pt x="110273" y="117590"/>
                  <a:pt x="39365" y="90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7" name="フリーフォーム: 図形 2556">
            <a:extLst>
              <a:ext uri="{FF2B5EF4-FFF2-40B4-BE49-F238E27FC236}">
                <a16:creationId xmlns:a16="http://schemas.microsoft.com/office/drawing/2014/main" id="{D379EDE9-5186-4773-B7AF-76DB033D8B68}"/>
              </a:ext>
            </a:extLst>
          </p:cNvPr>
          <p:cNvSpPr/>
          <p:nvPr/>
        </p:nvSpPr>
        <p:spPr>
          <a:xfrm>
            <a:off x="999606" y="10013862"/>
            <a:ext cx="584814" cy="200914"/>
          </a:xfrm>
          <a:custGeom>
            <a:avLst/>
            <a:gdLst>
              <a:gd name="connsiteX0" fmla="*/ 6869 w 584814"/>
              <a:gd name="connsiteY0" fmla="*/ 165188 h 200914"/>
              <a:gd name="connsiteX1" fmla="*/ 73544 w 584814"/>
              <a:gd name="connsiteY1" fmla="*/ 88 h 200914"/>
              <a:gd name="connsiteX2" fmla="*/ 448194 w 584814"/>
              <a:gd name="connsiteY2" fmla="*/ 142963 h 200914"/>
              <a:gd name="connsiteX3" fmla="*/ 572019 w 584814"/>
              <a:gd name="connsiteY3" fmla="*/ 196938 h 200914"/>
              <a:gd name="connsiteX4" fmla="*/ 171969 w 584814"/>
              <a:gd name="connsiteY4" fmla="*/ 44538 h 200914"/>
              <a:gd name="connsiteX5" fmla="*/ 6869 w 584814"/>
              <a:gd name="connsiteY5" fmla="*/ 165188 h 2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814" h="200914">
                <a:moveTo>
                  <a:pt x="6869" y="165188"/>
                </a:moveTo>
                <a:cubicBezTo>
                  <a:pt x="-9535" y="157780"/>
                  <a:pt x="-10" y="3792"/>
                  <a:pt x="73544" y="88"/>
                </a:cubicBezTo>
                <a:cubicBezTo>
                  <a:pt x="147098" y="-3616"/>
                  <a:pt x="365115" y="110155"/>
                  <a:pt x="448194" y="142963"/>
                </a:cubicBezTo>
                <a:cubicBezTo>
                  <a:pt x="531273" y="175771"/>
                  <a:pt x="618057" y="213342"/>
                  <a:pt x="572019" y="196938"/>
                </a:cubicBezTo>
                <a:cubicBezTo>
                  <a:pt x="525981" y="180534"/>
                  <a:pt x="268806" y="53534"/>
                  <a:pt x="171969" y="44538"/>
                </a:cubicBezTo>
                <a:cubicBezTo>
                  <a:pt x="75132" y="35542"/>
                  <a:pt x="23273" y="172596"/>
                  <a:pt x="6869" y="165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8" name="フリーフォーム: 図形 2557">
            <a:extLst>
              <a:ext uri="{FF2B5EF4-FFF2-40B4-BE49-F238E27FC236}">
                <a16:creationId xmlns:a16="http://schemas.microsoft.com/office/drawing/2014/main" id="{550D9941-766E-4F35-9A5E-93C12B09C92E}"/>
              </a:ext>
            </a:extLst>
          </p:cNvPr>
          <p:cNvSpPr/>
          <p:nvPr/>
        </p:nvSpPr>
        <p:spPr>
          <a:xfrm>
            <a:off x="828204" y="10814049"/>
            <a:ext cx="864023" cy="222312"/>
          </a:xfrm>
          <a:custGeom>
            <a:avLst/>
            <a:gdLst>
              <a:gd name="connsiteX0" fmla="*/ 471 w 864023"/>
              <a:gd name="connsiteY0" fmla="*/ 1 h 222312"/>
              <a:gd name="connsiteX1" fmla="*/ 416396 w 864023"/>
              <a:gd name="connsiteY1" fmla="*/ 142876 h 222312"/>
              <a:gd name="connsiteX2" fmla="*/ 835496 w 864023"/>
              <a:gd name="connsiteY2" fmla="*/ 146051 h 222312"/>
              <a:gd name="connsiteX3" fmla="*/ 813271 w 864023"/>
              <a:gd name="connsiteY3" fmla="*/ 158751 h 222312"/>
              <a:gd name="connsiteX4" fmla="*/ 705321 w 864023"/>
              <a:gd name="connsiteY4" fmla="*/ 222251 h 222312"/>
              <a:gd name="connsiteX5" fmla="*/ 498946 w 864023"/>
              <a:gd name="connsiteY5" fmla="*/ 146051 h 222312"/>
              <a:gd name="connsiteX6" fmla="*/ 471 w 864023"/>
              <a:gd name="connsiteY6" fmla="*/ 1 h 2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23" h="222312">
                <a:moveTo>
                  <a:pt x="471" y="1"/>
                </a:moveTo>
                <a:cubicBezTo>
                  <a:pt x="-13287" y="-528"/>
                  <a:pt x="277225" y="118534"/>
                  <a:pt x="416396" y="142876"/>
                </a:cubicBezTo>
                <a:cubicBezTo>
                  <a:pt x="555567" y="167218"/>
                  <a:pt x="769350" y="143405"/>
                  <a:pt x="835496" y="146051"/>
                </a:cubicBezTo>
                <a:cubicBezTo>
                  <a:pt x="901642" y="148697"/>
                  <a:pt x="834967" y="146051"/>
                  <a:pt x="813271" y="158751"/>
                </a:cubicBezTo>
                <a:cubicBezTo>
                  <a:pt x="791575" y="171451"/>
                  <a:pt x="757708" y="224368"/>
                  <a:pt x="705321" y="222251"/>
                </a:cubicBezTo>
                <a:cubicBezTo>
                  <a:pt x="652934" y="220134"/>
                  <a:pt x="618538" y="183622"/>
                  <a:pt x="498946" y="146051"/>
                </a:cubicBezTo>
                <a:cubicBezTo>
                  <a:pt x="379354" y="108480"/>
                  <a:pt x="14229" y="530"/>
                  <a:pt x="4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9" name="フリーフォーム: 図形 2558">
            <a:extLst>
              <a:ext uri="{FF2B5EF4-FFF2-40B4-BE49-F238E27FC236}">
                <a16:creationId xmlns:a16="http://schemas.microsoft.com/office/drawing/2014/main" id="{EAE7CC4D-D615-44DE-9A68-C4BCAB657DF4}"/>
              </a:ext>
            </a:extLst>
          </p:cNvPr>
          <p:cNvSpPr/>
          <p:nvPr/>
        </p:nvSpPr>
        <p:spPr>
          <a:xfrm>
            <a:off x="1030498" y="9603118"/>
            <a:ext cx="600479" cy="102489"/>
          </a:xfrm>
          <a:custGeom>
            <a:avLst/>
            <a:gdLst>
              <a:gd name="connsiteX0" fmla="*/ 4552 w 600479"/>
              <a:gd name="connsiteY0" fmla="*/ 45707 h 102489"/>
              <a:gd name="connsiteX1" fmla="*/ 217277 w 600479"/>
              <a:gd name="connsiteY1" fmla="*/ 1257 h 102489"/>
              <a:gd name="connsiteX2" fmla="*/ 595102 w 600479"/>
              <a:gd name="connsiteY2" fmla="*/ 99682 h 102489"/>
              <a:gd name="connsiteX3" fmla="*/ 410952 w 600479"/>
              <a:gd name="connsiteY3" fmla="*/ 71107 h 102489"/>
              <a:gd name="connsiteX4" fmla="*/ 4552 w 600479"/>
              <a:gd name="connsiteY4" fmla="*/ 45707 h 10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9" h="102489">
                <a:moveTo>
                  <a:pt x="4552" y="45707"/>
                </a:moveTo>
                <a:cubicBezTo>
                  <a:pt x="-27727" y="34065"/>
                  <a:pt x="118852" y="-7739"/>
                  <a:pt x="217277" y="1257"/>
                </a:cubicBezTo>
                <a:cubicBezTo>
                  <a:pt x="315702" y="10253"/>
                  <a:pt x="562823" y="88040"/>
                  <a:pt x="595102" y="99682"/>
                </a:cubicBezTo>
                <a:cubicBezTo>
                  <a:pt x="627381" y="111324"/>
                  <a:pt x="507790" y="83807"/>
                  <a:pt x="410952" y="71107"/>
                </a:cubicBezTo>
                <a:cubicBezTo>
                  <a:pt x="314115" y="58407"/>
                  <a:pt x="36831" y="57349"/>
                  <a:pt x="4552" y="4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0" name="フリーフォーム: 図形 2559">
            <a:extLst>
              <a:ext uri="{FF2B5EF4-FFF2-40B4-BE49-F238E27FC236}">
                <a16:creationId xmlns:a16="http://schemas.microsoft.com/office/drawing/2014/main" id="{7B501651-A6B4-4831-9157-6E554BE00D45}"/>
              </a:ext>
            </a:extLst>
          </p:cNvPr>
          <p:cNvSpPr/>
          <p:nvPr/>
        </p:nvSpPr>
        <p:spPr>
          <a:xfrm>
            <a:off x="7031789" y="7797181"/>
            <a:ext cx="695896" cy="834557"/>
          </a:xfrm>
          <a:custGeom>
            <a:avLst/>
            <a:gdLst>
              <a:gd name="connsiteX0" fmla="*/ 694891 w 695896"/>
              <a:gd name="connsiteY0" fmla="*/ 619 h 834557"/>
              <a:gd name="connsiteX1" fmla="*/ 557731 w 695896"/>
              <a:gd name="connsiteY1" fmla="*/ 335899 h 834557"/>
              <a:gd name="connsiteX2" fmla="*/ 34491 w 695896"/>
              <a:gd name="connsiteY2" fmla="*/ 813419 h 834557"/>
              <a:gd name="connsiteX3" fmla="*/ 100531 w 695896"/>
              <a:gd name="connsiteY3" fmla="*/ 701659 h 834557"/>
              <a:gd name="connsiteX4" fmla="*/ 512011 w 695896"/>
              <a:gd name="connsiteY4" fmla="*/ 264779 h 834557"/>
              <a:gd name="connsiteX5" fmla="*/ 694891 w 695896"/>
              <a:gd name="connsiteY5" fmla="*/ 619 h 83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896" h="834557">
                <a:moveTo>
                  <a:pt x="694891" y="619"/>
                </a:moveTo>
                <a:cubicBezTo>
                  <a:pt x="702511" y="12472"/>
                  <a:pt x="667798" y="200432"/>
                  <a:pt x="557731" y="335899"/>
                </a:cubicBezTo>
                <a:cubicBezTo>
                  <a:pt x="447664" y="471366"/>
                  <a:pt x="110691" y="752459"/>
                  <a:pt x="34491" y="813419"/>
                </a:cubicBezTo>
                <a:cubicBezTo>
                  <a:pt x="-41709" y="874379"/>
                  <a:pt x="20944" y="793099"/>
                  <a:pt x="100531" y="701659"/>
                </a:cubicBezTo>
                <a:cubicBezTo>
                  <a:pt x="180118" y="610219"/>
                  <a:pt x="416338" y="379926"/>
                  <a:pt x="512011" y="264779"/>
                </a:cubicBezTo>
                <a:cubicBezTo>
                  <a:pt x="607684" y="149632"/>
                  <a:pt x="687271" y="-11234"/>
                  <a:pt x="694891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1" name="フリーフォーム: 図形 2560">
            <a:extLst>
              <a:ext uri="{FF2B5EF4-FFF2-40B4-BE49-F238E27FC236}">
                <a16:creationId xmlns:a16="http://schemas.microsoft.com/office/drawing/2014/main" id="{BCC79499-6CEA-4D66-A6D9-4DA5B3DBAE66}"/>
              </a:ext>
            </a:extLst>
          </p:cNvPr>
          <p:cNvSpPr/>
          <p:nvPr/>
        </p:nvSpPr>
        <p:spPr>
          <a:xfrm>
            <a:off x="2956938" y="11078615"/>
            <a:ext cx="297322" cy="519987"/>
          </a:xfrm>
          <a:custGeom>
            <a:avLst/>
            <a:gdLst>
              <a:gd name="connsiteX0" fmla="*/ 45 w 297322"/>
              <a:gd name="connsiteY0" fmla="*/ 18 h 519987"/>
              <a:gd name="connsiteX1" fmla="*/ 245579 w 297322"/>
              <a:gd name="connsiteY1" fmla="*/ 173585 h 519987"/>
              <a:gd name="connsiteX2" fmla="*/ 283679 w 297322"/>
              <a:gd name="connsiteY2" fmla="*/ 213802 h 519987"/>
              <a:gd name="connsiteX3" fmla="*/ 277329 w 297322"/>
              <a:gd name="connsiteY3" fmla="*/ 249785 h 519987"/>
              <a:gd name="connsiteX4" fmla="*/ 224412 w 297322"/>
              <a:gd name="connsiteY4" fmla="*/ 351385 h 519987"/>
              <a:gd name="connsiteX5" fmla="*/ 239229 w 297322"/>
              <a:gd name="connsiteY5" fmla="*/ 518602 h 519987"/>
              <a:gd name="connsiteX6" fmla="*/ 241345 w 297322"/>
              <a:gd name="connsiteY6" fmla="*/ 423352 h 519987"/>
              <a:gd name="connsiteX7" fmla="*/ 264629 w 297322"/>
              <a:gd name="connsiteY7" fmla="*/ 287885 h 519987"/>
              <a:gd name="connsiteX8" fmla="*/ 290029 w 297322"/>
              <a:gd name="connsiteY8" fmla="*/ 218035 h 519987"/>
              <a:gd name="connsiteX9" fmla="*/ 266745 w 297322"/>
              <a:gd name="connsiteY9" fmla="*/ 163002 h 519987"/>
              <a:gd name="connsiteX10" fmla="*/ 45 w 297322"/>
              <a:gd name="connsiteY10" fmla="*/ 18 h 5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322" h="519987">
                <a:moveTo>
                  <a:pt x="45" y="18"/>
                </a:moveTo>
                <a:cubicBezTo>
                  <a:pt x="-3483" y="1782"/>
                  <a:pt x="198307" y="137954"/>
                  <a:pt x="245579" y="173585"/>
                </a:cubicBezTo>
                <a:cubicBezTo>
                  <a:pt x="292851" y="209216"/>
                  <a:pt x="278387" y="201102"/>
                  <a:pt x="283679" y="213802"/>
                </a:cubicBezTo>
                <a:cubicBezTo>
                  <a:pt x="288971" y="226502"/>
                  <a:pt x="287207" y="226855"/>
                  <a:pt x="277329" y="249785"/>
                </a:cubicBezTo>
                <a:cubicBezTo>
                  <a:pt x="267451" y="272715"/>
                  <a:pt x="230762" y="306582"/>
                  <a:pt x="224412" y="351385"/>
                </a:cubicBezTo>
                <a:cubicBezTo>
                  <a:pt x="218062" y="396188"/>
                  <a:pt x="236407" y="506608"/>
                  <a:pt x="239229" y="518602"/>
                </a:cubicBezTo>
                <a:cubicBezTo>
                  <a:pt x="242051" y="530597"/>
                  <a:pt x="237112" y="461805"/>
                  <a:pt x="241345" y="423352"/>
                </a:cubicBezTo>
                <a:cubicBezTo>
                  <a:pt x="245578" y="384899"/>
                  <a:pt x="256515" y="322105"/>
                  <a:pt x="264629" y="287885"/>
                </a:cubicBezTo>
                <a:cubicBezTo>
                  <a:pt x="272743" y="253666"/>
                  <a:pt x="289676" y="238849"/>
                  <a:pt x="290029" y="218035"/>
                </a:cubicBezTo>
                <a:cubicBezTo>
                  <a:pt x="290382" y="197221"/>
                  <a:pt x="316839" y="203571"/>
                  <a:pt x="266745" y="163002"/>
                </a:cubicBezTo>
                <a:cubicBezTo>
                  <a:pt x="216651" y="122433"/>
                  <a:pt x="3573" y="-1746"/>
                  <a:pt x="4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2" name="フリーフォーム: 図形 2561">
            <a:extLst>
              <a:ext uri="{FF2B5EF4-FFF2-40B4-BE49-F238E27FC236}">
                <a16:creationId xmlns:a16="http://schemas.microsoft.com/office/drawing/2014/main" id="{596D200C-0A12-400E-BC88-2AB79E79EDEE}"/>
              </a:ext>
            </a:extLst>
          </p:cNvPr>
          <p:cNvSpPr/>
          <p:nvPr/>
        </p:nvSpPr>
        <p:spPr>
          <a:xfrm>
            <a:off x="2926629" y="11114469"/>
            <a:ext cx="297566" cy="486991"/>
          </a:xfrm>
          <a:custGeom>
            <a:avLst/>
            <a:gdLst>
              <a:gd name="connsiteX0" fmla="*/ 7071 w 297566"/>
              <a:gd name="connsiteY0" fmla="*/ 8614 h 486991"/>
              <a:gd name="connsiteX1" fmla="*/ 267421 w 297566"/>
              <a:gd name="connsiteY1" fmla="*/ 175831 h 486991"/>
              <a:gd name="connsiteX2" fmla="*/ 267421 w 297566"/>
              <a:gd name="connsiteY2" fmla="*/ 209698 h 486991"/>
              <a:gd name="connsiteX3" fmla="*/ 216621 w 297566"/>
              <a:gd name="connsiteY3" fmla="*/ 362098 h 486991"/>
              <a:gd name="connsiteX4" fmla="*/ 186988 w 297566"/>
              <a:gd name="connsiteY4" fmla="*/ 486981 h 486991"/>
              <a:gd name="connsiteX5" fmla="*/ 231438 w 297566"/>
              <a:gd name="connsiteY5" fmla="*/ 355748 h 486991"/>
              <a:gd name="connsiteX6" fmla="*/ 292821 w 297566"/>
              <a:gd name="connsiteY6" fmla="*/ 161014 h 486991"/>
              <a:gd name="connsiteX7" fmla="*/ 93854 w 297566"/>
              <a:gd name="connsiteY7" fmla="*/ 40364 h 486991"/>
              <a:gd name="connsiteX8" fmla="*/ 7071 w 297566"/>
              <a:gd name="connsiteY8" fmla="*/ 8614 h 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66" h="486991">
                <a:moveTo>
                  <a:pt x="7071" y="8614"/>
                </a:moveTo>
                <a:cubicBezTo>
                  <a:pt x="35999" y="31192"/>
                  <a:pt x="224029" y="142317"/>
                  <a:pt x="267421" y="175831"/>
                </a:cubicBezTo>
                <a:cubicBezTo>
                  <a:pt x="310813" y="209345"/>
                  <a:pt x="275888" y="178654"/>
                  <a:pt x="267421" y="209698"/>
                </a:cubicBezTo>
                <a:cubicBezTo>
                  <a:pt x="258954" y="240742"/>
                  <a:pt x="230027" y="315884"/>
                  <a:pt x="216621" y="362098"/>
                </a:cubicBezTo>
                <a:cubicBezTo>
                  <a:pt x="203215" y="408312"/>
                  <a:pt x="184519" y="488039"/>
                  <a:pt x="186988" y="486981"/>
                </a:cubicBezTo>
                <a:cubicBezTo>
                  <a:pt x="189458" y="485923"/>
                  <a:pt x="213799" y="410076"/>
                  <a:pt x="231438" y="355748"/>
                </a:cubicBezTo>
                <a:cubicBezTo>
                  <a:pt x="249077" y="301420"/>
                  <a:pt x="315752" y="213578"/>
                  <a:pt x="292821" y="161014"/>
                </a:cubicBezTo>
                <a:cubicBezTo>
                  <a:pt x="269890" y="108450"/>
                  <a:pt x="143596" y="68939"/>
                  <a:pt x="93854" y="40364"/>
                </a:cubicBezTo>
                <a:cubicBezTo>
                  <a:pt x="44112" y="11789"/>
                  <a:pt x="-21857" y="-13964"/>
                  <a:pt x="7071" y="8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3" name="フリーフォーム: 図形 2562">
            <a:extLst>
              <a:ext uri="{FF2B5EF4-FFF2-40B4-BE49-F238E27FC236}">
                <a16:creationId xmlns:a16="http://schemas.microsoft.com/office/drawing/2014/main" id="{A6616878-9627-4DD8-A2EF-A3476567A8E4}"/>
              </a:ext>
            </a:extLst>
          </p:cNvPr>
          <p:cNvSpPr/>
          <p:nvPr/>
        </p:nvSpPr>
        <p:spPr>
          <a:xfrm>
            <a:off x="3031590" y="11397259"/>
            <a:ext cx="139268" cy="112176"/>
          </a:xfrm>
          <a:custGeom>
            <a:avLst/>
            <a:gdLst>
              <a:gd name="connsiteX0" fmla="*/ 137060 w 139268"/>
              <a:gd name="connsiteY0" fmla="*/ 94124 h 112176"/>
              <a:gd name="connsiteX1" fmla="*/ 5827 w 139268"/>
              <a:gd name="connsiteY1" fmla="*/ 7341 h 112176"/>
              <a:gd name="connsiteX2" fmla="*/ 29110 w 139268"/>
              <a:gd name="connsiteY2" fmla="*/ 15808 h 112176"/>
              <a:gd name="connsiteX3" fmla="*/ 84143 w 139268"/>
              <a:gd name="connsiteY3" fmla="*/ 104708 h 112176"/>
              <a:gd name="connsiteX4" fmla="*/ 137060 w 139268"/>
              <a:gd name="connsiteY4" fmla="*/ 94124 h 1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68" h="112176">
                <a:moveTo>
                  <a:pt x="137060" y="94124"/>
                </a:moveTo>
                <a:cubicBezTo>
                  <a:pt x="124007" y="77896"/>
                  <a:pt x="23819" y="20394"/>
                  <a:pt x="5827" y="7341"/>
                </a:cubicBezTo>
                <a:cubicBezTo>
                  <a:pt x="-12165" y="-5712"/>
                  <a:pt x="16057" y="-420"/>
                  <a:pt x="29110" y="15808"/>
                </a:cubicBezTo>
                <a:cubicBezTo>
                  <a:pt x="42163" y="32036"/>
                  <a:pt x="66504" y="89891"/>
                  <a:pt x="84143" y="104708"/>
                </a:cubicBezTo>
                <a:cubicBezTo>
                  <a:pt x="101782" y="119525"/>
                  <a:pt x="150113" y="110352"/>
                  <a:pt x="137060" y="94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4" name="フリーフォーム: 図形 2563">
            <a:extLst>
              <a:ext uri="{FF2B5EF4-FFF2-40B4-BE49-F238E27FC236}">
                <a16:creationId xmlns:a16="http://schemas.microsoft.com/office/drawing/2014/main" id="{9BBBED6D-68D1-4CCF-94AE-AC98D5BCA509}"/>
              </a:ext>
            </a:extLst>
          </p:cNvPr>
          <p:cNvSpPr/>
          <p:nvPr/>
        </p:nvSpPr>
        <p:spPr>
          <a:xfrm>
            <a:off x="3257798" y="11300398"/>
            <a:ext cx="323161" cy="181660"/>
          </a:xfrm>
          <a:custGeom>
            <a:avLst/>
            <a:gdLst>
              <a:gd name="connsiteX0" fmla="*/ 1869 w 323161"/>
              <a:gd name="connsiteY0" fmla="*/ 485 h 181660"/>
              <a:gd name="connsiteX1" fmla="*/ 317252 w 323161"/>
              <a:gd name="connsiteY1" fmla="*/ 176169 h 181660"/>
              <a:gd name="connsiteX2" fmla="*/ 192369 w 323161"/>
              <a:gd name="connsiteY2" fmla="*/ 125369 h 181660"/>
              <a:gd name="connsiteX3" fmla="*/ 1869 w 323161"/>
              <a:gd name="connsiteY3" fmla="*/ 485 h 18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161" h="181660">
                <a:moveTo>
                  <a:pt x="1869" y="485"/>
                </a:moveTo>
                <a:cubicBezTo>
                  <a:pt x="22683" y="8952"/>
                  <a:pt x="285502" y="155355"/>
                  <a:pt x="317252" y="176169"/>
                </a:cubicBezTo>
                <a:cubicBezTo>
                  <a:pt x="349002" y="196983"/>
                  <a:pt x="244933" y="153944"/>
                  <a:pt x="192369" y="125369"/>
                </a:cubicBezTo>
                <a:cubicBezTo>
                  <a:pt x="139805" y="96794"/>
                  <a:pt x="-18945" y="-7982"/>
                  <a:pt x="1869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5" name="フリーフォーム: 図形 2564">
            <a:extLst>
              <a:ext uri="{FF2B5EF4-FFF2-40B4-BE49-F238E27FC236}">
                <a16:creationId xmlns:a16="http://schemas.microsoft.com/office/drawing/2014/main" id="{2A0F0E87-B97C-468E-87A9-F042E2F1F410}"/>
              </a:ext>
            </a:extLst>
          </p:cNvPr>
          <p:cNvSpPr/>
          <p:nvPr/>
        </p:nvSpPr>
        <p:spPr>
          <a:xfrm>
            <a:off x="3244138" y="11378614"/>
            <a:ext cx="316887" cy="138705"/>
          </a:xfrm>
          <a:custGeom>
            <a:avLst/>
            <a:gdLst>
              <a:gd name="connsiteX0" fmla="*/ 712 w 316887"/>
              <a:gd name="connsiteY0" fmla="*/ 2703 h 138705"/>
              <a:gd name="connsiteX1" fmla="*/ 131945 w 316887"/>
              <a:gd name="connsiteY1" fmla="*/ 23869 h 138705"/>
              <a:gd name="connsiteX2" fmla="*/ 316095 w 316887"/>
              <a:gd name="connsiteY2" fmla="*/ 138169 h 138705"/>
              <a:gd name="connsiteX3" fmla="*/ 189095 w 316887"/>
              <a:gd name="connsiteY3" fmla="*/ 64086 h 138705"/>
              <a:gd name="connsiteX4" fmla="*/ 712 w 316887"/>
              <a:gd name="connsiteY4" fmla="*/ 2703 h 13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87" h="138705">
                <a:moveTo>
                  <a:pt x="712" y="2703"/>
                </a:moveTo>
                <a:cubicBezTo>
                  <a:pt x="-8813" y="-4000"/>
                  <a:pt x="79381" y="1291"/>
                  <a:pt x="131945" y="23869"/>
                </a:cubicBezTo>
                <a:cubicBezTo>
                  <a:pt x="184509" y="46447"/>
                  <a:pt x="306570" y="131466"/>
                  <a:pt x="316095" y="138169"/>
                </a:cubicBezTo>
                <a:cubicBezTo>
                  <a:pt x="325620" y="144872"/>
                  <a:pt x="247303" y="87016"/>
                  <a:pt x="189095" y="64086"/>
                </a:cubicBezTo>
                <a:cubicBezTo>
                  <a:pt x="130887" y="41156"/>
                  <a:pt x="10237" y="9406"/>
                  <a:pt x="712" y="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6" name="フリーフォーム: 図形 2565">
            <a:extLst>
              <a:ext uri="{FF2B5EF4-FFF2-40B4-BE49-F238E27FC236}">
                <a16:creationId xmlns:a16="http://schemas.microsoft.com/office/drawing/2014/main" id="{AEA37EE1-0721-4DF4-BF14-1AE6918F1D00}"/>
              </a:ext>
            </a:extLst>
          </p:cNvPr>
          <p:cNvSpPr/>
          <p:nvPr/>
        </p:nvSpPr>
        <p:spPr>
          <a:xfrm>
            <a:off x="3583384" y="11455385"/>
            <a:ext cx="212725" cy="139736"/>
          </a:xfrm>
          <a:custGeom>
            <a:avLst/>
            <a:gdLst>
              <a:gd name="connsiteX0" fmla="*/ 133 w 212725"/>
              <a:gd name="connsiteY0" fmla="*/ 15 h 139736"/>
              <a:gd name="connsiteX1" fmla="*/ 196983 w 212725"/>
              <a:gd name="connsiteY1" fmla="*/ 74098 h 139736"/>
              <a:gd name="connsiteX2" fmla="*/ 196983 w 212725"/>
              <a:gd name="connsiteY2" fmla="*/ 139715 h 139736"/>
              <a:gd name="connsiteX3" fmla="*/ 167349 w 212725"/>
              <a:gd name="connsiteY3" fmla="*/ 80448 h 139736"/>
              <a:gd name="connsiteX4" fmla="*/ 133 w 212725"/>
              <a:gd name="connsiteY4" fmla="*/ 15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139736">
                <a:moveTo>
                  <a:pt x="133" y="15"/>
                </a:moveTo>
                <a:cubicBezTo>
                  <a:pt x="5072" y="-1043"/>
                  <a:pt x="164175" y="50815"/>
                  <a:pt x="196983" y="74098"/>
                </a:cubicBezTo>
                <a:cubicBezTo>
                  <a:pt x="229791" y="97381"/>
                  <a:pt x="201922" y="138657"/>
                  <a:pt x="196983" y="139715"/>
                </a:cubicBezTo>
                <a:cubicBezTo>
                  <a:pt x="192044" y="140773"/>
                  <a:pt x="205802" y="102320"/>
                  <a:pt x="167349" y="80448"/>
                </a:cubicBezTo>
                <a:cubicBezTo>
                  <a:pt x="128896" y="58576"/>
                  <a:pt x="-4806" y="1073"/>
                  <a:pt x="13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7" name="フリーフォーム: 図形 2566">
            <a:extLst>
              <a:ext uri="{FF2B5EF4-FFF2-40B4-BE49-F238E27FC236}">
                <a16:creationId xmlns:a16="http://schemas.microsoft.com/office/drawing/2014/main" id="{2E7118D6-7142-4A4D-ABBC-5158F6C9C589}"/>
              </a:ext>
            </a:extLst>
          </p:cNvPr>
          <p:cNvSpPr/>
          <p:nvPr/>
        </p:nvSpPr>
        <p:spPr>
          <a:xfrm>
            <a:off x="5011051" y="10813863"/>
            <a:ext cx="303902" cy="293856"/>
          </a:xfrm>
          <a:custGeom>
            <a:avLst/>
            <a:gdLst>
              <a:gd name="connsiteX0" fmla="*/ 7037 w 303902"/>
              <a:gd name="connsiteY0" fmla="*/ 6537 h 293856"/>
              <a:gd name="connsiteX1" fmla="*/ 84824 w 303902"/>
              <a:gd name="connsiteY1" fmla="*/ 77975 h 293856"/>
              <a:gd name="connsiteX2" fmla="*/ 292787 w 303902"/>
              <a:gd name="connsiteY2" fmla="*/ 285937 h 293856"/>
              <a:gd name="connsiteX3" fmla="*/ 248337 w 303902"/>
              <a:gd name="connsiteY3" fmla="*/ 225612 h 293856"/>
              <a:gd name="connsiteX4" fmla="*/ 7037 w 303902"/>
              <a:gd name="connsiteY4" fmla="*/ 6537 h 29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02" h="293856">
                <a:moveTo>
                  <a:pt x="7037" y="6537"/>
                </a:moveTo>
                <a:cubicBezTo>
                  <a:pt x="-20215" y="-18069"/>
                  <a:pt x="37199" y="31408"/>
                  <a:pt x="84824" y="77975"/>
                </a:cubicBezTo>
                <a:cubicBezTo>
                  <a:pt x="132449" y="124542"/>
                  <a:pt x="265535" y="261331"/>
                  <a:pt x="292787" y="285937"/>
                </a:cubicBezTo>
                <a:cubicBezTo>
                  <a:pt x="320039" y="310543"/>
                  <a:pt x="294110" y="274295"/>
                  <a:pt x="248337" y="225612"/>
                </a:cubicBezTo>
                <a:cubicBezTo>
                  <a:pt x="202564" y="176929"/>
                  <a:pt x="34289" y="31143"/>
                  <a:pt x="7037" y="6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8" name="フリーフォーム: 図形 2567">
            <a:extLst>
              <a:ext uri="{FF2B5EF4-FFF2-40B4-BE49-F238E27FC236}">
                <a16:creationId xmlns:a16="http://schemas.microsoft.com/office/drawing/2014/main" id="{22F5A672-DAD9-494D-B191-B5B59E82426C}"/>
              </a:ext>
            </a:extLst>
          </p:cNvPr>
          <p:cNvSpPr/>
          <p:nvPr/>
        </p:nvSpPr>
        <p:spPr>
          <a:xfrm>
            <a:off x="4929002" y="10834687"/>
            <a:ext cx="78915" cy="734477"/>
          </a:xfrm>
          <a:custGeom>
            <a:avLst/>
            <a:gdLst>
              <a:gd name="connsiteX0" fmla="*/ 77973 w 78915"/>
              <a:gd name="connsiteY0" fmla="*/ 1 h 734477"/>
              <a:gd name="connsiteX1" fmla="*/ 52573 w 78915"/>
              <a:gd name="connsiteY1" fmla="*/ 447676 h 734477"/>
              <a:gd name="connsiteX2" fmla="*/ 11298 w 78915"/>
              <a:gd name="connsiteY2" fmla="*/ 552451 h 734477"/>
              <a:gd name="connsiteX3" fmla="*/ 186 w 78915"/>
              <a:gd name="connsiteY3" fmla="*/ 731838 h 734477"/>
              <a:gd name="connsiteX4" fmla="*/ 9711 w 78915"/>
              <a:gd name="connsiteY4" fmla="*/ 644526 h 734477"/>
              <a:gd name="connsiteX5" fmla="*/ 66861 w 78915"/>
              <a:gd name="connsiteY5" fmla="*/ 442913 h 734477"/>
              <a:gd name="connsiteX6" fmla="*/ 77973 w 78915"/>
              <a:gd name="connsiteY6" fmla="*/ 1 h 73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15" h="734477">
                <a:moveTo>
                  <a:pt x="77973" y="1"/>
                </a:moveTo>
                <a:cubicBezTo>
                  <a:pt x="75592" y="795"/>
                  <a:pt x="63685" y="355601"/>
                  <a:pt x="52573" y="447676"/>
                </a:cubicBezTo>
                <a:cubicBezTo>
                  <a:pt x="41461" y="539751"/>
                  <a:pt x="20029" y="505091"/>
                  <a:pt x="11298" y="552451"/>
                </a:cubicBezTo>
                <a:cubicBezTo>
                  <a:pt x="2567" y="599811"/>
                  <a:pt x="450" y="716492"/>
                  <a:pt x="186" y="731838"/>
                </a:cubicBezTo>
                <a:cubicBezTo>
                  <a:pt x="-78" y="747184"/>
                  <a:pt x="-1402" y="692680"/>
                  <a:pt x="9711" y="644526"/>
                </a:cubicBezTo>
                <a:cubicBezTo>
                  <a:pt x="20823" y="596372"/>
                  <a:pt x="54955" y="550069"/>
                  <a:pt x="66861" y="442913"/>
                </a:cubicBezTo>
                <a:cubicBezTo>
                  <a:pt x="78767" y="335757"/>
                  <a:pt x="80354" y="-793"/>
                  <a:pt x="779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9" name="フリーフォーム: 図形 2568">
            <a:extLst>
              <a:ext uri="{FF2B5EF4-FFF2-40B4-BE49-F238E27FC236}">
                <a16:creationId xmlns:a16="http://schemas.microsoft.com/office/drawing/2014/main" id="{95707EF3-4D85-4652-B3F7-DD6534179196}"/>
              </a:ext>
            </a:extLst>
          </p:cNvPr>
          <p:cNvSpPr/>
          <p:nvPr/>
        </p:nvSpPr>
        <p:spPr>
          <a:xfrm>
            <a:off x="4378318" y="10848948"/>
            <a:ext cx="508015" cy="171634"/>
          </a:xfrm>
          <a:custGeom>
            <a:avLst/>
            <a:gdLst>
              <a:gd name="connsiteX0" fmla="*/ 508007 w 508015"/>
              <a:gd name="connsiteY0" fmla="*/ 27 h 171634"/>
              <a:gd name="connsiteX1" fmla="*/ 266707 w 508015"/>
              <a:gd name="connsiteY1" fmla="*/ 130202 h 171634"/>
              <a:gd name="connsiteX2" fmla="*/ 7 w 508015"/>
              <a:gd name="connsiteY2" fmla="*/ 171477 h 171634"/>
              <a:gd name="connsiteX3" fmla="*/ 258770 w 508015"/>
              <a:gd name="connsiteY3" fmla="*/ 119090 h 171634"/>
              <a:gd name="connsiteX4" fmla="*/ 508007 w 508015"/>
              <a:gd name="connsiteY4" fmla="*/ 27 h 17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15" h="171634">
                <a:moveTo>
                  <a:pt x="508007" y="27"/>
                </a:moveTo>
                <a:cubicBezTo>
                  <a:pt x="509330" y="1879"/>
                  <a:pt x="351374" y="101627"/>
                  <a:pt x="266707" y="130202"/>
                </a:cubicBezTo>
                <a:cubicBezTo>
                  <a:pt x="182040" y="158777"/>
                  <a:pt x="1330" y="173329"/>
                  <a:pt x="7" y="171477"/>
                </a:cubicBezTo>
                <a:cubicBezTo>
                  <a:pt x="-1316" y="169625"/>
                  <a:pt x="177014" y="148194"/>
                  <a:pt x="258770" y="119090"/>
                </a:cubicBezTo>
                <a:cubicBezTo>
                  <a:pt x="340526" y="89986"/>
                  <a:pt x="506684" y="-1825"/>
                  <a:pt x="50800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0" name="フリーフォーム: 図形 2569">
            <a:extLst>
              <a:ext uri="{FF2B5EF4-FFF2-40B4-BE49-F238E27FC236}">
                <a16:creationId xmlns:a16="http://schemas.microsoft.com/office/drawing/2014/main" id="{C03269B2-EEA4-4DA3-85A4-0A62A938F396}"/>
              </a:ext>
            </a:extLst>
          </p:cNvPr>
          <p:cNvSpPr/>
          <p:nvPr/>
        </p:nvSpPr>
        <p:spPr>
          <a:xfrm>
            <a:off x="4825452" y="10864103"/>
            <a:ext cx="63213" cy="743835"/>
          </a:xfrm>
          <a:custGeom>
            <a:avLst/>
            <a:gdLst>
              <a:gd name="connsiteX0" fmla="*/ 62461 w 63213"/>
              <a:gd name="connsiteY0" fmla="*/ 7097 h 743835"/>
              <a:gd name="connsiteX1" fmla="*/ 16423 w 63213"/>
              <a:gd name="connsiteY1" fmla="*/ 157910 h 743835"/>
              <a:gd name="connsiteX2" fmla="*/ 16423 w 63213"/>
              <a:gd name="connsiteY2" fmla="*/ 421435 h 743835"/>
              <a:gd name="connsiteX3" fmla="*/ 18011 w 63213"/>
              <a:gd name="connsiteY3" fmla="*/ 743697 h 743835"/>
              <a:gd name="connsiteX4" fmla="*/ 548 w 63213"/>
              <a:gd name="connsiteY4" fmla="*/ 381747 h 743835"/>
              <a:gd name="connsiteX5" fmla="*/ 41823 w 63213"/>
              <a:gd name="connsiteY5" fmla="*/ 61072 h 743835"/>
              <a:gd name="connsiteX6" fmla="*/ 62461 w 63213"/>
              <a:gd name="connsiteY6" fmla="*/ 7097 h 7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3" h="743835">
                <a:moveTo>
                  <a:pt x="62461" y="7097"/>
                </a:moveTo>
                <a:cubicBezTo>
                  <a:pt x="58228" y="23237"/>
                  <a:pt x="24096" y="88854"/>
                  <a:pt x="16423" y="157910"/>
                </a:cubicBezTo>
                <a:cubicBezTo>
                  <a:pt x="8750" y="226966"/>
                  <a:pt x="16158" y="323804"/>
                  <a:pt x="16423" y="421435"/>
                </a:cubicBezTo>
                <a:cubicBezTo>
                  <a:pt x="16688" y="519066"/>
                  <a:pt x="20657" y="750312"/>
                  <a:pt x="18011" y="743697"/>
                </a:cubicBezTo>
                <a:cubicBezTo>
                  <a:pt x="15365" y="737082"/>
                  <a:pt x="-3421" y="495518"/>
                  <a:pt x="548" y="381747"/>
                </a:cubicBezTo>
                <a:cubicBezTo>
                  <a:pt x="4517" y="267976"/>
                  <a:pt x="31504" y="122455"/>
                  <a:pt x="41823" y="61072"/>
                </a:cubicBezTo>
                <a:cubicBezTo>
                  <a:pt x="52142" y="-311"/>
                  <a:pt x="66694" y="-9043"/>
                  <a:pt x="62461" y="7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1" name="フリーフォーム: 図形 2570">
            <a:extLst>
              <a:ext uri="{FF2B5EF4-FFF2-40B4-BE49-F238E27FC236}">
                <a16:creationId xmlns:a16="http://schemas.microsoft.com/office/drawing/2014/main" id="{7E123410-066A-4E62-8975-87D3180BBBCC}"/>
              </a:ext>
            </a:extLst>
          </p:cNvPr>
          <p:cNvSpPr/>
          <p:nvPr/>
        </p:nvSpPr>
        <p:spPr>
          <a:xfrm>
            <a:off x="4914809" y="10827502"/>
            <a:ext cx="44813" cy="483356"/>
          </a:xfrm>
          <a:custGeom>
            <a:avLst/>
            <a:gdLst>
              <a:gd name="connsiteX0" fmla="*/ 44541 w 44813"/>
              <a:gd name="connsiteY0" fmla="*/ 836 h 483356"/>
              <a:gd name="connsiteX1" fmla="*/ 33429 w 44813"/>
              <a:gd name="connsiteY1" fmla="*/ 272298 h 483356"/>
              <a:gd name="connsiteX2" fmla="*/ 1679 w 44813"/>
              <a:gd name="connsiteY2" fmla="*/ 458036 h 483356"/>
              <a:gd name="connsiteX3" fmla="*/ 6441 w 44813"/>
              <a:gd name="connsiteY3" fmla="*/ 453273 h 483356"/>
              <a:gd name="connsiteX4" fmla="*/ 23904 w 44813"/>
              <a:gd name="connsiteY4" fmla="*/ 196098 h 483356"/>
              <a:gd name="connsiteX5" fmla="*/ 44541 w 44813"/>
              <a:gd name="connsiteY5" fmla="*/ 836 h 4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13" h="483356">
                <a:moveTo>
                  <a:pt x="44541" y="836"/>
                </a:moveTo>
                <a:cubicBezTo>
                  <a:pt x="46128" y="13536"/>
                  <a:pt x="40573" y="196098"/>
                  <a:pt x="33429" y="272298"/>
                </a:cubicBezTo>
                <a:cubicBezTo>
                  <a:pt x="26285" y="348498"/>
                  <a:pt x="6177" y="427874"/>
                  <a:pt x="1679" y="458036"/>
                </a:cubicBezTo>
                <a:cubicBezTo>
                  <a:pt x="-2819" y="488199"/>
                  <a:pt x="2737" y="496929"/>
                  <a:pt x="6441" y="453273"/>
                </a:cubicBezTo>
                <a:cubicBezTo>
                  <a:pt x="10145" y="409617"/>
                  <a:pt x="18877" y="269123"/>
                  <a:pt x="23904" y="196098"/>
                </a:cubicBezTo>
                <a:cubicBezTo>
                  <a:pt x="28931" y="123073"/>
                  <a:pt x="42954" y="-11864"/>
                  <a:pt x="44541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2" name="フリーフォーム: 図形 2571">
            <a:extLst>
              <a:ext uri="{FF2B5EF4-FFF2-40B4-BE49-F238E27FC236}">
                <a16:creationId xmlns:a16="http://schemas.microsoft.com/office/drawing/2014/main" id="{D49DFCD4-DB9D-4388-910B-98EBBCA3C71E}"/>
              </a:ext>
            </a:extLst>
          </p:cNvPr>
          <p:cNvSpPr/>
          <p:nvPr/>
        </p:nvSpPr>
        <p:spPr>
          <a:xfrm>
            <a:off x="4874386" y="10927862"/>
            <a:ext cx="64508" cy="456937"/>
          </a:xfrm>
          <a:custGeom>
            <a:avLst/>
            <a:gdLst>
              <a:gd name="connsiteX0" fmla="*/ 40514 w 64508"/>
              <a:gd name="connsiteY0" fmla="*/ 488 h 456937"/>
              <a:gd name="connsiteX1" fmla="*/ 15114 w 64508"/>
              <a:gd name="connsiteY1" fmla="*/ 271951 h 456937"/>
              <a:gd name="connsiteX2" fmla="*/ 19877 w 64508"/>
              <a:gd name="connsiteY2" fmla="*/ 389426 h 456937"/>
              <a:gd name="connsiteX3" fmla="*/ 64327 w 64508"/>
              <a:gd name="connsiteY3" fmla="*/ 456101 h 456937"/>
              <a:gd name="connsiteX4" fmla="*/ 827 w 64508"/>
              <a:gd name="connsiteY4" fmla="*/ 344976 h 456937"/>
              <a:gd name="connsiteX5" fmla="*/ 40514 w 64508"/>
              <a:gd name="connsiteY5" fmla="*/ 488 h 45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8" h="456937">
                <a:moveTo>
                  <a:pt x="40514" y="488"/>
                </a:moveTo>
                <a:cubicBezTo>
                  <a:pt x="42895" y="-11683"/>
                  <a:pt x="18553" y="207128"/>
                  <a:pt x="15114" y="271951"/>
                </a:cubicBezTo>
                <a:cubicBezTo>
                  <a:pt x="11675" y="336774"/>
                  <a:pt x="11675" y="358734"/>
                  <a:pt x="19877" y="389426"/>
                </a:cubicBezTo>
                <a:cubicBezTo>
                  <a:pt x="28079" y="420118"/>
                  <a:pt x="67502" y="463509"/>
                  <a:pt x="64327" y="456101"/>
                </a:cubicBezTo>
                <a:cubicBezTo>
                  <a:pt x="61152" y="448693"/>
                  <a:pt x="8235" y="420382"/>
                  <a:pt x="827" y="344976"/>
                </a:cubicBezTo>
                <a:cubicBezTo>
                  <a:pt x="-6581" y="269570"/>
                  <a:pt x="38133" y="12659"/>
                  <a:pt x="40514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3" name="フリーフォーム: 図形 2572">
            <a:extLst>
              <a:ext uri="{FF2B5EF4-FFF2-40B4-BE49-F238E27FC236}">
                <a16:creationId xmlns:a16="http://schemas.microsoft.com/office/drawing/2014/main" id="{56BFA6BA-35A8-41C3-9AF1-8E23A746B97B}"/>
              </a:ext>
            </a:extLst>
          </p:cNvPr>
          <p:cNvSpPr/>
          <p:nvPr/>
        </p:nvSpPr>
        <p:spPr>
          <a:xfrm>
            <a:off x="1204720" y="5363154"/>
            <a:ext cx="1264132" cy="726599"/>
          </a:xfrm>
          <a:custGeom>
            <a:avLst/>
            <a:gdLst>
              <a:gd name="connsiteX0" fmla="*/ 330393 w 1264132"/>
              <a:gd name="connsiteY0" fmla="*/ 2596 h 726599"/>
              <a:gd name="connsiteX1" fmla="*/ 157355 w 1264132"/>
              <a:gd name="connsiteY1" fmla="*/ 126421 h 726599"/>
              <a:gd name="connsiteX2" fmla="*/ 74805 w 1264132"/>
              <a:gd name="connsiteY2" fmla="*/ 302634 h 726599"/>
              <a:gd name="connsiteX3" fmla="*/ 151005 w 1264132"/>
              <a:gd name="connsiteY3" fmla="*/ 532821 h 726599"/>
              <a:gd name="connsiteX4" fmla="*/ 455805 w 1264132"/>
              <a:gd name="connsiteY4" fmla="*/ 647121 h 726599"/>
              <a:gd name="connsiteX5" fmla="*/ 803468 w 1264132"/>
              <a:gd name="connsiteY5" fmla="*/ 688396 h 726599"/>
              <a:gd name="connsiteX6" fmla="*/ 1228918 w 1264132"/>
              <a:gd name="connsiteY6" fmla="*/ 612196 h 726599"/>
              <a:gd name="connsiteX7" fmla="*/ 1192405 w 1264132"/>
              <a:gd name="connsiteY7" fmla="*/ 629659 h 726599"/>
              <a:gd name="connsiteX8" fmla="*/ 812993 w 1264132"/>
              <a:gd name="connsiteY8" fmla="*/ 723321 h 726599"/>
              <a:gd name="connsiteX9" fmla="*/ 79568 w 1264132"/>
              <a:gd name="connsiteY9" fmla="*/ 496309 h 726599"/>
              <a:gd name="connsiteX10" fmla="*/ 50993 w 1264132"/>
              <a:gd name="connsiteY10" fmla="*/ 242309 h 726599"/>
              <a:gd name="connsiteX11" fmla="*/ 330393 w 1264132"/>
              <a:gd name="connsiteY11" fmla="*/ 2596 h 7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4132" h="726599">
                <a:moveTo>
                  <a:pt x="330393" y="2596"/>
                </a:moveTo>
                <a:cubicBezTo>
                  <a:pt x="348120" y="-16719"/>
                  <a:pt x="199953" y="76415"/>
                  <a:pt x="157355" y="126421"/>
                </a:cubicBezTo>
                <a:cubicBezTo>
                  <a:pt x="114757" y="176427"/>
                  <a:pt x="75863" y="234901"/>
                  <a:pt x="74805" y="302634"/>
                </a:cubicBezTo>
                <a:cubicBezTo>
                  <a:pt x="73747" y="370367"/>
                  <a:pt x="87505" y="475407"/>
                  <a:pt x="151005" y="532821"/>
                </a:cubicBezTo>
                <a:cubicBezTo>
                  <a:pt x="214505" y="590235"/>
                  <a:pt x="347061" y="621192"/>
                  <a:pt x="455805" y="647121"/>
                </a:cubicBezTo>
                <a:cubicBezTo>
                  <a:pt x="564549" y="673050"/>
                  <a:pt x="674616" y="694217"/>
                  <a:pt x="803468" y="688396"/>
                </a:cubicBezTo>
                <a:cubicBezTo>
                  <a:pt x="932320" y="682575"/>
                  <a:pt x="1164095" y="621985"/>
                  <a:pt x="1228918" y="612196"/>
                </a:cubicBezTo>
                <a:cubicBezTo>
                  <a:pt x="1293741" y="602407"/>
                  <a:pt x="1261726" y="611138"/>
                  <a:pt x="1192405" y="629659"/>
                </a:cubicBezTo>
                <a:cubicBezTo>
                  <a:pt x="1123084" y="648180"/>
                  <a:pt x="998466" y="745546"/>
                  <a:pt x="812993" y="723321"/>
                </a:cubicBezTo>
                <a:cubicBezTo>
                  <a:pt x="627520" y="701096"/>
                  <a:pt x="206568" y="576478"/>
                  <a:pt x="79568" y="496309"/>
                </a:cubicBezTo>
                <a:cubicBezTo>
                  <a:pt x="-47432" y="416140"/>
                  <a:pt x="4691" y="325917"/>
                  <a:pt x="50993" y="242309"/>
                </a:cubicBezTo>
                <a:cubicBezTo>
                  <a:pt x="97295" y="158701"/>
                  <a:pt x="312666" y="21911"/>
                  <a:pt x="330393" y="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4" name="フリーフォーム: 図形 2573">
            <a:extLst>
              <a:ext uri="{FF2B5EF4-FFF2-40B4-BE49-F238E27FC236}">
                <a16:creationId xmlns:a16="http://schemas.microsoft.com/office/drawing/2014/main" id="{B9934C84-258F-4D8D-97E1-01E3244B3490}"/>
              </a:ext>
            </a:extLst>
          </p:cNvPr>
          <p:cNvSpPr/>
          <p:nvPr/>
        </p:nvSpPr>
        <p:spPr>
          <a:xfrm>
            <a:off x="1124244" y="5294873"/>
            <a:ext cx="1239418" cy="897979"/>
          </a:xfrm>
          <a:custGeom>
            <a:avLst/>
            <a:gdLst>
              <a:gd name="connsiteX0" fmla="*/ 385469 w 1239418"/>
              <a:gd name="connsiteY0" fmla="*/ 5790 h 897979"/>
              <a:gd name="connsiteX1" fmla="*/ 53681 w 1239418"/>
              <a:gd name="connsiteY1" fmla="*/ 247090 h 897979"/>
              <a:gd name="connsiteX2" fmla="*/ 29869 w 1239418"/>
              <a:gd name="connsiteY2" fmla="*/ 496327 h 897979"/>
              <a:gd name="connsiteX3" fmla="*/ 347369 w 1239418"/>
              <a:gd name="connsiteY3" fmla="*/ 767790 h 897979"/>
              <a:gd name="connsiteX4" fmla="*/ 536281 w 1239418"/>
              <a:gd name="connsiteY4" fmla="*/ 831290 h 897979"/>
              <a:gd name="connsiteX5" fmla="*/ 669631 w 1239418"/>
              <a:gd name="connsiteY5" fmla="*/ 836052 h 897979"/>
              <a:gd name="connsiteX6" fmla="*/ 901406 w 1239418"/>
              <a:gd name="connsiteY6" fmla="*/ 823352 h 897979"/>
              <a:gd name="connsiteX7" fmla="*/ 1228431 w 1239418"/>
              <a:gd name="connsiteY7" fmla="*/ 713815 h 897979"/>
              <a:gd name="connsiteX8" fmla="*/ 1168106 w 1239418"/>
              <a:gd name="connsiteY8" fmla="*/ 737627 h 897979"/>
              <a:gd name="connsiteX9" fmla="*/ 749006 w 1239418"/>
              <a:gd name="connsiteY9" fmla="*/ 897965 h 897979"/>
              <a:gd name="connsiteX10" fmla="*/ 194969 w 1239418"/>
              <a:gd name="connsiteY10" fmla="*/ 728102 h 897979"/>
              <a:gd name="connsiteX11" fmla="*/ 52094 w 1239418"/>
              <a:gd name="connsiteY11" fmla="*/ 394727 h 897979"/>
              <a:gd name="connsiteX12" fmla="*/ 287044 w 1239418"/>
              <a:gd name="connsiteY12" fmla="*/ 101040 h 897979"/>
              <a:gd name="connsiteX13" fmla="*/ 385469 w 1239418"/>
              <a:gd name="connsiteY13" fmla="*/ 5790 h 89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9418" h="897979">
                <a:moveTo>
                  <a:pt x="385469" y="5790"/>
                </a:moveTo>
                <a:cubicBezTo>
                  <a:pt x="346575" y="30132"/>
                  <a:pt x="112948" y="165334"/>
                  <a:pt x="53681" y="247090"/>
                </a:cubicBezTo>
                <a:cubicBezTo>
                  <a:pt x="-5586" y="328846"/>
                  <a:pt x="-19079" y="409544"/>
                  <a:pt x="29869" y="496327"/>
                </a:cubicBezTo>
                <a:cubicBezTo>
                  <a:pt x="78817" y="583110"/>
                  <a:pt x="262967" y="711963"/>
                  <a:pt x="347369" y="767790"/>
                </a:cubicBezTo>
                <a:cubicBezTo>
                  <a:pt x="431771" y="823617"/>
                  <a:pt x="482571" y="819913"/>
                  <a:pt x="536281" y="831290"/>
                </a:cubicBezTo>
                <a:cubicBezTo>
                  <a:pt x="589991" y="842667"/>
                  <a:pt x="608777" y="837375"/>
                  <a:pt x="669631" y="836052"/>
                </a:cubicBezTo>
                <a:cubicBezTo>
                  <a:pt x="730485" y="834729"/>
                  <a:pt x="808273" y="843725"/>
                  <a:pt x="901406" y="823352"/>
                </a:cubicBezTo>
                <a:cubicBezTo>
                  <a:pt x="994539" y="802979"/>
                  <a:pt x="1183981" y="728102"/>
                  <a:pt x="1228431" y="713815"/>
                </a:cubicBezTo>
                <a:cubicBezTo>
                  <a:pt x="1272881" y="699528"/>
                  <a:pt x="1168106" y="737627"/>
                  <a:pt x="1168106" y="737627"/>
                </a:cubicBezTo>
                <a:cubicBezTo>
                  <a:pt x="1088202" y="768319"/>
                  <a:pt x="911195" y="899552"/>
                  <a:pt x="749006" y="897965"/>
                </a:cubicBezTo>
                <a:cubicBezTo>
                  <a:pt x="586817" y="896378"/>
                  <a:pt x="311121" y="811975"/>
                  <a:pt x="194969" y="728102"/>
                </a:cubicBezTo>
                <a:cubicBezTo>
                  <a:pt x="78817" y="644229"/>
                  <a:pt x="36748" y="499237"/>
                  <a:pt x="52094" y="394727"/>
                </a:cubicBezTo>
                <a:cubicBezTo>
                  <a:pt x="67440" y="290217"/>
                  <a:pt x="233069" y="164275"/>
                  <a:pt x="287044" y="101040"/>
                </a:cubicBezTo>
                <a:cubicBezTo>
                  <a:pt x="341019" y="37805"/>
                  <a:pt x="424363" y="-18552"/>
                  <a:pt x="385469" y="5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5" name="フリーフォーム: 図形 2574">
            <a:extLst>
              <a:ext uri="{FF2B5EF4-FFF2-40B4-BE49-F238E27FC236}">
                <a16:creationId xmlns:a16="http://schemas.microsoft.com/office/drawing/2014/main" id="{2F2C07C3-0F4E-4F57-88F5-57D213DE47A4}"/>
              </a:ext>
            </a:extLst>
          </p:cNvPr>
          <p:cNvSpPr/>
          <p:nvPr/>
        </p:nvSpPr>
        <p:spPr>
          <a:xfrm>
            <a:off x="1096270" y="6039748"/>
            <a:ext cx="811905" cy="289768"/>
          </a:xfrm>
          <a:custGeom>
            <a:avLst/>
            <a:gdLst>
              <a:gd name="connsiteX0" fmla="*/ 811905 w 811905"/>
              <a:gd name="connsiteY0" fmla="*/ 289615 h 289768"/>
              <a:gd name="connsiteX1" fmla="*/ 594418 w 811905"/>
              <a:gd name="connsiteY1" fmla="*/ 253102 h 289768"/>
              <a:gd name="connsiteX2" fmla="*/ 321368 w 811905"/>
              <a:gd name="connsiteY2" fmla="*/ 202302 h 289768"/>
              <a:gd name="connsiteX3" fmla="*/ 83243 w 811905"/>
              <a:gd name="connsiteY3" fmla="*/ 95940 h 289768"/>
              <a:gd name="connsiteX4" fmla="*/ 21330 w 811905"/>
              <a:gd name="connsiteY4" fmla="*/ 2277 h 289768"/>
              <a:gd name="connsiteX5" fmla="*/ 54668 w 811905"/>
              <a:gd name="connsiteY5" fmla="*/ 46727 h 289768"/>
              <a:gd name="connsiteX6" fmla="*/ 592830 w 811905"/>
              <a:gd name="connsiteY6" fmla="*/ 235640 h 289768"/>
              <a:gd name="connsiteX7" fmla="*/ 811905 w 811905"/>
              <a:gd name="connsiteY7" fmla="*/ 289615 h 28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905" h="289768">
                <a:moveTo>
                  <a:pt x="811905" y="289615"/>
                </a:moveTo>
                <a:cubicBezTo>
                  <a:pt x="812170" y="292525"/>
                  <a:pt x="594418" y="253102"/>
                  <a:pt x="594418" y="253102"/>
                </a:cubicBezTo>
                <a:cubicBezTo>
                  <a:pt x="512662" y="238550"/>
                  <a:pt x="406564" y="228496"/>
                  <a:pt x="321368" y="202302"/>
                </a:cubicBezTo>
                <a:cubicBezTo>
                  <a:pt x="236172" y="176108"/>
                  <a:pt x="133249" y="129277"/>
                  <a:pt x="83243" y="95940"/>
                </a:cubicBezTo>
                <a:cubicBezTo>
                  <a:pt x="33237" y="62602"/>
                  <a:pt x="26092" y="10479"/>
                  <a:pt x="21330" y="2277"/>
                </a:cubicBezTo>
                <a:cubicBezTo>
                  <a:pt x="16567" y="-5925"/>
                  <a:pt x="-40582" y="7833"/>
                  <a:pt x="54668" y="46727"/>
                </a:cubicBezTo>
                <a:cubicBezTo>
                  <a:pt x="149918" y="85621"/>
                  <a:pt x="463449" y="199921"/>
                  <a:pt x="592830" y="235640"/>
                </a:cubicBezTo>
                <a:cubicBezTo>
                  <a:pt x="722211" y="271359"/>
                  <a:pt x="811640" y="286705"/>
                  <a:pt x="811905" y="289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6" name="フリーフォーム: 図形 2575">
            <a:extLst>
              <a:ext uri="{FF2B5EF4-FFF2-40B4-BE49-F238E27FC236}">
                <a16:creationId xmlns:a16="http://schemas.microsoft.com/office/drawing/2014/main" id="{937EB503-C36D-4D60-8C99-B881792DD3B1}"/>
              </a:ext>
            </a:extLst>
          </p:cNvPr>
          <p:cNvSpPr/>
          <p:nvPr/>
        </p:nvSpPr>
        <p:spPr>
          <a:xfrm>
            <a:off x="678776" y="6120036"/>
            <a:ext cx="1186537" cy="331564"/>
          </a:xfrm>
          <a:custGeom>
            <a:avLst/>
            <a:gdLst>
              <a:gd name="connsiteX0" fmla="*/ 1186537 w 1186537"/>
              <a:gd name="connsiteY0" fmla="*/ 331564 h 331564"/>
              <a:gd name="connsiteX1" fmla="*/ 1061124 w 1186537"/>
              <a:gd name="connsiteY1" fmla="*/ 225201 h 331564"/>
              <a:gd name="connsiteX2" fmla="*/ 459462 w 1186537"/>
              <a:gd name="connsiteY2" fmla="*/ 52164 h 331564"/>
              <a:gd name="connsiteX3" fmla="*/ 181649 w 1186537"/>
              <a:gd name="connsiteY3" fmla="*/ 12476 h 331564"/>
              <a:gd name="connsiteX4" fmla="*/ 5437 w 1186537"/>
              <a:gd name="connsiteY4" fmla="*/ 245839 h 331564"/>
              <a:gd name="connsiteX5" fmla="*/ 54649 w 1186537"/>
              <a:gd name="connsiteY5" fmla="*/ 174401 h 331564"/>
              <a:gd name="connsiteX6" fmla="*/ 153074 w 1186537"/>
              <a:gd name="connsiteY6" fmla="*/ 90264 h 331564"/>
              <a:gd name="connsiteX7" fmla="*/ 313412 w 1186537"/>
              <a:gd name="connsiteY7" fmla="*/ 98201 h 331564"/>
              <a:gd name="connsiteX8" fmla="*/ 584874 w 1186537"/>
              <a:gd name="connsiteY8" fmla="*/ 183926 h 331564"/>
              <a:gd name="connsiteX9" fmla="*/ 918249 w 1186537"/>
              <a:gd name="connsiteY9" fmla="*/ 245839 h 331564"/>
              <a:gd name="connsiteX10" fmla="*/ 1186537 w 1186537"/>
              <a:gd name="connsiteY10" fmla="*/ 331564 h 33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537" h="331564">
                <a:moveTo>
                  <a:pt x="1186537" y="331564"/>
                </a:moveTo>
                <a:cubicBezTo>
                  <a:pt x="1184420" y="301666"/>
                  <a:pt x="1182303" y="271768"/>
                  <a:pt x="1061124" y="225201"/>
                </a:cubicBezTo>
                <a:cubicBezTo>
                  <a:pt x="939945" y="178634"/>
                  <a:pt x="606041" y="87618"/>
                  <a:pt x="459462" y="52164"/>
                </a:cubicBezTo>
                <a:cubicBezTo>
                  <a:pt x="312883" y="16710"/>
                  <a:pt x="257320" y="-19803"/>
                  <a:pt x="181649" y="12476"/>
                </a:cubicBezTo>
                <a:cubicBezTo>
                  <a:pt x="105978" y="44755"/>
                  <a:pt x="26604" y="218851"/>
                  <a:pt x="5437" y="245839"/>
                </a:cubicBezTo>
                <a:cubicBezTo>
                  <a:pt x="-15730" y="272826"/>
                  <a:pt x="30043" y="200330"/>
                  <a:pt x="54649" y="174401"/>
                </a:cubicBezTo>
                <a:cubicBezTo>
                  <a:pt x="79255" y="148472"/>
                  <a:pt x="109947" y="102964"/>
                  <a:pt x="153074" y="90264"/>
                </a:cubicBezTo>
                <a:cubicBezTo>
                  <a:pt x="196201" y="77564"/>
                  <a:pt x="241445" y="82591"/>
                  <a:pt x="313412" y="98201"/>
                </a:cubicBezTo>
                <a:cubicBezTo>
                  <a:pt x="385379" y="113811"/>
                  <a:pt x="484068" y="159320"/>
                  <a:pt x="584874" y="183926"/>
                </a:cubicBezTo>
                <a:cubicBezTo>
                  <a:pt x="685680" y="208532"/>
                  <a:pt x="918249" y="245839"/>
                  <a:pt x="918249" y="245839"/>
                </a:cubicBezTo>
                <a:lnTo>
                  <a:pt x="1186537" y="331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7" name="フリーフォーム: 図形 2576">
            <a:extLst>
              <a:ext uri="{FF2B5EF4-FFF2-40B4-BE49-F238E27FC236}">
                <a16:creationId xmlns:a16="http://schemas.microsoft.com/office/drawing/2014/main" id="{B6DB1474-1A11-4FB5-9846-3C816D7C053C}"/>
              </a:ext>
            </a:extLst>
          </p:cNvPr>
          <p:cNvSpPr/>
          <p:nvPr/>
        </p:nvSpPr>
        <p:spPr>
          <a:xfrm>
            <a:off x="703532" y="6335472"/>
            <a:ext cx="1123317" cy="170234"/>
          </a:xfrm>
          <a:custGeom>
            <a:avLst/>
            <a:gdLst>
              <a:gd name="connsiteX0" fmla="*/ 1118918 w 1123317"/>
              <a:gd name="connsiteY0" fmla="*/ 165341 h 170234"/>
              <a:gd name="connsiteX1" fmla="*/ 631556 w 1123317"/>
              <a:gd name="connsiteY1" fmla="*/ 41516 h 170234"/>
              <a:gd name="connsiteX2" fmla="*/ 287068 w 1123317"/>
              <a:gd name="connsiteY2" fmla="*/ 241 h 170234"/>
              <a:gd name="connsiteX3" fmla="*/ 12431 w 1123317"/>
              <a:gd name="connsiteY3" fmla="*/ 24053 h 170234"/>
              <a:gd name="connsiteX4" fmla="*/ 128318 w 1123317"/>
              <a:gd name="connsiteY4" fmla="*/ 14528 h 170234"/>
              <a:gd name="connsiteX5" fmla="*/ 829993 w 1123317"/>
              <a:gd name="connsiteY5" fmla="*/ 132003 h 170234"/>
              <a:gd name="connsiteX6" fmla="*/ 1118918 w 1123317"/>
              <a:gd name="connsiteY6" fmla="*/ 165341 h 1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317" h="170234">
                <a:moveTo>
                  <a:pt x="1118918" y="165341"/>
                </a:moveTo>
                <a:cubicBezTo>
                  <a:pt x="1085845" y="150260"/>
                  <a:pt x="770198" y="69033"/>
                  <a:pt x="631556" y="41516"/>
                </a:cubicBezTo>
                <a:cubicBezTo>
                  <a:pt x="492914" y="13999"/>
                  <a:pt x="390255" y="3151"/>
                  <a:pt x="287068" y="241"/>
                </a:cubicBezTo>
                <a:cubicBezTo>
                  <a:pt x="183881" y="-2669"/>
                  <a:pt x="38889" y="21672"/>
                  <a:pt x="12431" y="24053"/>
                </a:cubicBezTo>
                <a:cubicBezTo>
                  <a:pt x="-14027" y="26434"/>
                  <a:pt x="-7942" y="-3464"/>
                  <a:pt x="128318" y="14528"/>
                </a:cubicBezTo>
                <a:cubicBezTo>
                  <a:pt x="264578" y="32520"/>
                  <a:pt x="667010" y="105809"/>
                  <a:pt x="829993" y="132003"/>
                </a:cubicBezTo>
                <a:cubicBezTo>
                  <a:pt x="992976" y="158197"/>
                  <a:pt x="1151991" y="180422"/>
                  <a:pt x="1118918" y="165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8" name="フリーフォーム: 図形 2577">
            <a:extLst>
              <a:ext uri="{FF2B5EF4-FFF2-40B4-BE49-F238E27FC236}">
                <a16:creationId xmlns:a16="http://schemas.microsoft.com/office/drawing/2014/main" id="{46432180-7074-4E79-A2D5-7928B7E927DC}"/>
              </a:ext>
            </a:extLst>
          </p:cNvPr>
          <p:cNvSpPr/>
          <p:nvPr/>
        </p:nvSpPr>
        <p:spPr>
          <a:xfrm>
            <a:off x="1084186" y="6608761"/>
            <a:ext cx="718545" cy="198740"/>
          </a:xfrm>
          <a:custGeom>
            <a:avLst/>
            <a:gdLst>
              <a:gd name="connsiteX0" fmla="*/ 714452 w 718545"/>
              <a:gd name="connsiteY0" fmla="*/ 2 h 198740"/>
              <a:gd name="connsiteX1" fmla="*/ 587452 w 718545"/>
              <a:gd name="connsiteY1" fmla="*/ 106364 h 198740"/>
              <a:gd name="connsiteX2" fmla="*/ 473152 w 718545"/>
              <a:gd name="connsiteY2" fmla="*/ 168277 h 198740"/>
              <a:gd name="connsiteX3" fmla="*/ 12777 w 718545"/>
              <a:gd name="connsiteY3" fmla="*/ 196852 h 198740"/>
              <a:gd name="connsiteX4" fmla="*/ 154064 w 718545"/>
              <a:gd name="connsiteY4" fmla="*/ 185739 h 198740"/>
              <a:gd name="connsiteX5" fmla="*/ 425527 w 718545"/>
              <a:gd name="connsiteY5" fmla="*/ 103189 h 198740"/>
              <a:gd name="connsiteX6" fmla="*/ 714452 w 718545"/>
              <a:gd name="connsiteY6" fmla="*/ 2 h 1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545" h="198740">
                <a:moveTo>
                  <a:pt x="714452" y="2"/>
                </a:moveTo>
                <a:cubicBezTo>
                  <a:pt x="741439" y="531"/>
                  <a:pt x="627669" y="78318"/>
                  <a:pt x="587452" y="106364"/>
                </a:cubicBezTo>
                <a:cubicBezTo>
                  <a:pt x="547235" y="134410"/>
                  <a:pt x="568931" y="153196"/>
                  <a:pt x="473152" y="168277"/>
                </a:cubicBezTo>
                <a:cubicBezTo>
                  <a:pt x="377373" y="183358"/>
                  <a:pt x="65958" y="193942"/>
                  <a:pt x="12777" y="196852"/>
                </a:cubicBezTo>
                <a:cubicBezTo>
                  <a:pt x="-40404" y="199762"/>
                  <a:pt x="85272" y="201349"/>
                  <a:pt x="154064" y="185739"/>
                </a:cubicBezTo>
                <a:cubicBezTo>
                  <a:pt x="222856" y="170129"/>
                  <a:pt x="336627" y="134674"/>
                  <a:pt x="425527" y="103189"/>
                </a:cubicBezTo>
                <a:cubicBezTo>
                  <a:pt x="514427" y="71704"/>
                  <a:pt x="687465" y="-527"/>
                  <a:pt x="71445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9" name="フリーフォーム: 図形 2578">
            <a:extLst>
              <a:ext uri="{FF2B5EF4-FFF2-40B4-BE49-F238E27FC236}">
                <a16:creationId xmlns:a16="http://schemas.microsoft.com/office/drawing/2014/main" id="{1DF3F60E-D09B-4D66-83FD-D45E1064C282}"/>
              </a:ext>
            </a:extLst>
          </p:cNvPr>
          <p:cNvSpPr/>
          <p:nvPr/>
        </p:nvSpPr>
        <p:spPr>
          <a:xfrm>
            <a:off x="1195765" y="6501048"/>
            <a:ext cx="516670" cy="285361"/>
          </a:xfrm>
          <a:custGeom>
            <a:avLst/>
            <a:gdLst>
              <a:gd name="connsiteX0" fmla="*/ 510798 w 516670"/>
              <a:gd name="connsiteY0" fmla="*/ 1352 h 285361"/>
              <a:gd name="connsiteX1" fmla="*/ 288548 w 516670"/>
              <a:gd name="connsiteY1" fmla="*/ 87077 h 285361"/>
              <a:gd name="connsiteX2" fmla="*/ 112335 w 516670"/>
              <a:gd name="connsiteY2" fmla="*/ 168040 h 285361"/>
              <a:gd name="connsiteX3" fmla="*/ 17085 w 516670"/>
              <a:gd name="connsiteY3" fmla="*/ 282340 h 285361"/>
              <a:gd name="connsiteX4" fmla="*/ 28198 w 516670"/>
              <a:gd name="connsiteY4" fmla="*/ 244240 h 285361"/>
              <a:gd name="connsiteX5" fmla="*/ 34548 w 516670"/>
              <a:gd name="connsiteY5" fmla="*/ 158515 h 285361"/>
              <a:gd name="connsiteX6" fmla="*/ 510798 w 516670"/>
              <a:gd name="connsiteY6" fmla="*/ 1352 h 28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670" h="285361">
                <a:moveTo>
                  <a:pt x="510798" y="1352"/>
                </a:moveTo>
                <a:cubicBezTo>
                  <a:pt x="553131" y="-10554"/>
                  <a:pt x="354958" y="59296"/>
                  <a:pt x="288548" y="87077"/>
                </a:cubicBezTo>
                <a:cubicBezTo>
                  <a:pt x="222138" y="114858"/>
                  <a:pt x="157579" y="135496"/>
                  <a:pt x="112335" y="168040"/>
                </a:cubicBezTo>
                <a:cubicBezTo>
                  <a:pt x="67091" y="200584"/>
                  <a:pt x="31108" y="269640"/>
                  <a:pt x="17085" y="282340"/>
                </a:cubicBezTo>
                <a:cubicBezTo>
                  <a:pt x="3062" y="295040"/>
                  <a:pt x="25288" y="264877"/>
                  <a:pt x="28198" y="244240"/>
                </a:cubicBezTo>
                <a:cubicBezTo>
                  <a:pt x="31108" y="223603"/>
                  <a:pt x="-40858" y="198732"/>
                  <a:pt x="34548" y="158515"/>
                </a:cubicBezTo>
                <a:cubicBezTo>
                  <a:pt x="109954" y="118298"/>
                  <a:pt x="468465" y="13258"/>
                  <a:pt x="510798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0" name="フリーフォーム: 図形 2579">
            <a:extLst>
              <a:ext uri="{FF2B5EF4-FFF2-40B4-BE49-F238E27FC236}">
                <a16:creationId xmlns:a16="http://schemas.microsoft.com/office/drawing/2014/main" id="{6942A7EE-6D30-4A49-9012-D951FC9C2F57}"/>
              </a:ext>
            </a:extLst>
          </p:cNvPr>
          <p:cNvSpPr/>
          <p:nvPr/>
        </p:nvSpPr>
        <p:spPr>
          <a:xfrm>
            <a:off x="1013973" y="6452302"/>
            <a:ext cx="472673" cy="192773"/>
          </a:xfrm>
          <a:custGeom>
            <a:avLst/>
            <a:gdLst>
              <a:gd name="connsiteX0" fmla="*/ 470340 w 472673"/>
              <a:gd name="connsiteY0" fmla="*/ 5648 h 192773"/>
              <a:gd name="connsiteX1" fmla="*/ 213165 w 472673"/>
              <a:gd name="connsiteY1" fmla="*/ 23111 h 192773"/>
              <a:gd name="connsiteX2" fmla="*/ 78227 w 472673"/>
              <a:gd name="connsiteY2" fmla="*/ 62798 h 192773"/>
              <a:gd name="connsiteX3" fmla="*/ 14727 w 472673"/>
              <a:gd name="connsiteY3" fmla="*/ 191386 h 192773"/>
              <a:gd name="connsiteX4" fmla="*/ 49652 w 472673"/>
              <a:gd name="connsiteY4" fmla="*/ 123123 h 192773"/>
              <a:gd name="connsiteX5" fmla="*/ 470340 w 472673"/>
              <a:gd name="connsiteY5" fmla="*/ 5648 h 1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673" h="192773">
                <a:moveTo>
                  <a:pt x="470340" y="5648"/>
                </a:moveTo>
                <a:cubicBezTo>
                  <a:pt x="497592" y="-11021"/>
                  <a:pt x="278517" y="13586"/>
                  <a:pt x="213165" y="23111"/>
                </a:cubicBezTo>
                <a:cubicBezTo>
                  <a:pt x="147813" y="32636"/>
                  <a:pt x="111300" y="34752"/>
                  <a:pt x="78227" y="62798"/>
                </a:cubicBezTo>
                <a:cubicBezTo>
                  <a:pt x="45154" y="90844"/>
                  <a:pt x="19489" y="181332"/>
                  <a:pt x="14727" y="191386"/>
                </a:cubicBezTo>
                <a:cubicBezTo>
                  <a:pt x="9964" y="201440"/>
                  <a:pt x="-31310" y="154608"/>
                  <a:pt x="49652" y="123123"/>
                </a:cubicBezTo>
                <a:cubicBezTo>
                  <a:pt x="130614" y="91638"/>
                  <a:pt x="443088" y="22317"/>
                  <a:pt x="470340" y="5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3" name="フリーフォーム: 図形 2582">
            <a:extLst>
              <a:ext uri="{FF2B5EF4-FFF2-40B4-BE49-F238E27FC236}">
                <a16:creationId xmlns:a16="http://schemas.microsoft.com/office/drawing/2014/main" id="{FEB98207-42DB-4565-9B49-86CD30F15B7F}"/>
              </a:ext>
            </a:extLst>
          </p:cNvPr>
          <p:cNvSpPr/>
          <p:nvPr/>
        </p:nvSpPr>
        <p:spPr>
          <a:xfrm>
            <a:off x="1081107" y="5216491"/>
            <a:ext cx="1408722" cy="1027948"/>
          </a:xfrm>
          <a:custGeom>
            <a:avLst/>
            <a:gdLst>
              <a:gd name="connsiteX0" fmla="*/ 1399626 w 1408722"/>
              <a:gd name="connsiteY0" fmla="*/ 748276 h 1027948"/>
              <a:gd name="connsiteX1" fmla="*/ 1073660 w 1408722"/>
              <a:gd name="connsiteY1" fmla="*/ 832942 h 1027948"/>
              <a:gd name="connsiteX2" fmla="*/ 591060 w 1408722"/>
              <a:gd name="connsiteY2" fmla="*/ 777909 h 1027948"/>
              <a:gd name="connsiteX3" fmla="*/ 252393 w 1408722"/>
              <a:gd name="connsiteY3" fmla="*/ 557776 h 1027948"/>
              <a:gd name="connsiteX4" fmla="*/ 197360 w 1408722"/>
              <a:gd name="connsiteY4" fmla="*/ 401142 h 1027948"/>
              <a:gd name="connsiteX5" fmla="*/ 370926 w 1408722"/>
              <a:gd name="connsiteY5" fmla="*/ 20142 h 1027948"/>
              <a:gd name="connsiteX6" fmla="*/ 282026 w 1408722"/>
              <a:gd name="connsiteY6" fmla="*/ 92109 h 1027948"/>
              <a:gd name="connsiteX7" fmla="*/ 2626 w 1408722"/>
              <a:gd name="connsiteY7" fmla="*/ 426542 h 1027948"/>
              <a:gd name="connsiteX8" fmla="*/ 176193 w 1408722"/>
              <a:gd name="connsiteY8" fmla="*/ 803309 h 1027948"/>
              <a:gd name="connsiteX9" fmla="*/ 713826 w 1408722"/>
              <a:gd name="connsiteY9" fmla="*/ 1027676 h 1027948"/>
              <a:gd name="connsiteX10" fmla="*/ 1399626 w 1408722"/>
              <a:gd name="connsiteY10" fmla="*/ 748276 h 102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722" h="1027948">
                <a:moveTo>
                  <a:pt x="1399626" y="748276"/>
                </a:moveTo>
                <a:cubicBezTo>
                  <a:pt x="1459598" y="715820"/>
                  <a:pt x="1208421" y="828003"/>
                  <a:pt x="1073660" y="832942"/>
                </a:cubicBezTo>
                <a:cubicBezTo>
                  <a:pt x="938899" y="837881"/>
                  <a:pt x="727938" y="823770"/>
                  <a:pt x="591060" y="777909"/>
                </a:cubicBezTo>
                <a:cubicBezTo>
                  <a:pt x="454182" y="732048"/>
                  <a:pt x="318010" y="620570"/>
                  <a:pt x="252393" y="557776"/>
                </a:cubicBezTo>
                <a:cubicBezTo>
                  <a:pt x="186776" y="494982"/>
                  <a:pt x="177604" y="490748"/>
                  <a:pt x="197360" y="401142"/>
                </a:cubicBezTo>
                <a:cubicBezTo>
                  <a:pt x="217115" y="311536"/>
                  <a:pt x="356815" y="71647"/>
                  <a:pt x="370926" y="20142"/>
                </a:cubicBezTo>
                <a:cubicBezTo>
                  <a:pt x="385037" y="-31363"/>
                  <a:pt x="343409" y="24376"/>
                  <a:pt x="282026" y="92109"/>
                </a:cubicBezTo>
                <a:cubicBezTo>
                  <a:pt x="220643" y="159842"/>
                  <a:pt x="20265" y="308009"/>
                  <a:pt x="2626" y="426542"/>
                </a:cubicBezTo>
                <a:cubicBezTo>
                  <a:pt x="-15013" y="545075"/>
                  <a:pt x="57660" y="703120"/>
                  <a:pt x="176193" y="803309"/>
                </a:cubicBezTo>
                <a:cubicBezTo>
                  <a:pt x="294726" y="903498"/>
                  <a:pt x="506393" y="1034731"/>
                  <a:pt x="713826" y="1027676"/>
                </a:cubicBezTo>
                <a:cubicBezTo>
                  <a:pt x="921259" y="1020621"/>
                  <a:pt x="1339654" y="780732"/>
                  <a:pt x="1399626" y="74827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4" name="フリーフォーム: 図形 2583">
            <a:extLst>
              <a:ext uri="{FF2B5EF4-FFF2-40B4-BE49-F238E27FC236}">
                <a16:creationId xmlns:a16="http://schemas.microsoft.com/office/drawing/2014/main" id="{25A8F940-F4F4-4B52-AEA6-83DF75B48218}"/>
              </a:ext>
            </a:extLst>
          </p:cNvPr>
          <p:cNvSpPr/>
          <p:nvPr/>
        </p:nvSpPr>
        <p:spPr>
          <a:xfrm>
            <a:off x="572881" y="6082317"/>
            <a:ext cx="1384387" cy="479648"/>
          </a:xfrm>
          <a:custGeom>
            <a:avLst/>
            <a:gdLst>
              <a:gd name="connsiteX0" fmla="*/ 1370219 w 1384387"/>
              <a:gd name="connsiteY0" fmla="*/ 280383 h 479648"/>
              <a:gd name="connsiteX1" fmla="*/ 747919 w 1384387"/>
              <a:gd name="connsiteY1" fmla="*/ 47550 h 479648"/>
              <a:gd name="connsiteX2" fmla="*/ 333052 w 1384387"/>
              <a:gd name="connsiteY2" fmla="*/ 39083 h 479648"/>
              <a:gd name="connsiteX3" fmla="*/ 7086 w 1384387"/>
              <a:gd name="connsiteY3" fmla="*/ 470883 h 479648"/>
              <a:gd name="connsiteX4" fmla="*/ 176419 w 1384387"/>
              <a:gd name="connsiteY4" fmla="*/ 335416 h 479648"/>
              <a:gd name="connsiteX5" fmla="*/ 917252 w 1384387"/>
              <a:gd name="connsiteY5" fmla="*/ 411616 h 479648"/>
              <a:gd name="connsiteX6" fmla="*/ 1162786 w 1384387"/>
              <a:gd name="connsiteY6" fmla="*/ 407383 h 479648"/>
              <a:gd name="connsiteX7" fmla="*/ 1370219 w 1384387"/>
              <a:gd name="connsiteY7" fmla="*/ 280383 h 47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387" h="479648">
                <a:moveTo>
                  <a:pt x="1370219" y="280383"/>
                </a:moveTo>
                <a:cubicBezTo>
                  <a:pt x="1301075" y="220411"/>
                  <a:pt x="920780" y="87767"/>
                  <a:pt x="747919" y="47550"/>
                </a:cubicBezTo>
                <a:cubicBezTo>
                  <a:pt x="575058" y="7333"/>
                  <a:pt x="456524" y="-31472"/>
                  <a:pt x="333052" y="39083"/>
                </a:cubicBezTo>
                <a:cubicBezTo>
                  <a:pt x="209580" y="109638"/>
                  <a:pt x="33192" y="421494"/>
                  <a:pt x="7086" y="470883"/>
                </a:cubicBezTo>
                <a:cubicBezTo>
                  <a:pt x="-19020" y="520272"/>
                  <a:pt x="24725" y="345294"/>
                  <a:pt x="176419" y="335416"/>
                </a:cubicBezTo>
                <a:cubicBezTo>
                  <a:pt x="328113" y="325538"/>
                  <a:pt x="752858" y="399622"/>
                  <a:pt x="917252" y="411616"/>
                </a:cubicBezTo>
                <a:cubicBezTo>
                  <a:pt x="1081646" y="423610"/>
                  <a:pt x="1088703" y="435605"/>
                  <a:pt x="1162786" y="407383"/>
                </a:cubicBezTo>
                <a:cubicBezTo>
                  <a:pt x="1236869" y="379161"/>
                  <a:pt x="1439363" y="340355"/>
                  <a:pt x="1370219" y="2803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5" name="フリーフォーム: 図形 2584">
            <a:extLst>
              <a:ext uri="{FF2B5EF4-FFF2-40B4-BE49-F238E27FC236}">
                <a16:creationId xmlns:a16="http://schemas.microsoft.com/office/drawing/2014/main" id="{8C12E39D-D548-4656-BC20-8272EA5985D9}"/>
              </a:ext>
            </a:extLst>
          </p:cNvPr>
          <p:cNvSpPr/>
          <p:nvPr/>
        </p:nvSpPr>
        <p:spPr>
          <a:xfrm>
            <a:off x="905713" y="6455822"/>
            <a:ext cx="877324" cy="595738"/>
          </a:xfrm>
          <a:custGeom>
            <a:avLst/>
            <a:gdLst>
              <a:gd name="connsiteX0" fmla="*/ 863820 w 877324"/>
              <a:gd name="connsiteY0" fmla="*/ 71978 h 595738"/>
              <a:gd name="connsiteX1" fmla="*/ 444720 w 877324"/>
              <a:gd name="connsiteY1" fmla="*/ 11 h 595738"/>
              <a:gd name="connsiteX2" fmla="*/ 131454 w 877324"/>
              <a:gd name="connsiteY2" fmla="*/ 76211 h 595738"/>
              <a:gd name="connsiteX3" fmla="*/ 220 w 877324"/>
              <a:gd name="connsiteY3" fmla="*/ 465678 h 595738"/>
              <a:gd name="connsiteX4" fmla="*/ 110287 w 877324"/>
              <a:gd name="connsiteY4" fmla="*/ 224378 h 595738"/>
              <a:gd name="connsiteX5" fmla="*/ 448954 w 877324"/>
              <a:gd name="connsiteY5" fmla="*/ 110078 h 595738"/>
              <a:gd name="connsiteX6" fmla="*/ 321954 w 877324"/>
              <a:gd name="connsiteY6" fmla="*/ 152411 h 595738"/>
              <a:gd name="connsiteX7" fmla="*/ 254220 w 877324"/>
              <a:gd name="connsiteY7" fmla="*/ 372545 h 595738"/>
              <a:gd name="connsiteX8" fmla="*/ 203420 w 877324"/>
              <a:gd name="connsiteY8" fmla="*/ 592678 h 595738"/>
              <a:gd name="connsiteX9" fmla="*/ 237287 w 877324"/>
              <a:gd name="connsiteY9" fmla="*/ 486845 h 595738"/>
              <a:gd name="connsiteX10" fmla="*/ 609820 w 877324"/>
              <a:gd name="connsiteY10" fmla="*/ 287878 h 595738"/>
              <a:gd name="connsiteX11" fmla="*/ 609820 w 877324"/>
              <a:gd name="connsiteY11" fmla="*/ 287878 h 595738"/>
              <a:gd name="connsiteX12" fmla="*/ 762220 w 877324"/>
              <a:gd name="connsiteY12" fmla="*/ 237078 h 595738"/>
              <a:gd name="connsiteX13" fmla="*/ 863820 w 877324"/>
              <a:gd name="connsiteY13" fmla="*/ 71978 h 5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7324" h="595738">
                <a:moveTo>
                  <a:pt x="863820" y="71978"/>
                </a:moveTo>
                <a:cubicBezTo>
                  <a:pt x="810903" y="32467"/>
                  <a:pt x="566781" y="-695"/>
                  <a:pt x="444720" y="11"/>
                </a:cubicBezTo>
                <a:cubicBezTo>
                  <a:pt x="322659" y="716"/>
                  <a:pt x="205537" y="-1400"/>
                  <a:pt x="131454" y="76211"/>
                </a:cubicBezTo>
                <a:cubicBezTo>
                  <a:pt x="57371" y="153822"/>
                  <a:pt x="3748" y="440984"/>
                  <a:pt x="220" y="465678"/>
                </a:cubicBezTo>
                <a:cubicBezTo>
                  <a:pt x="-3308" y="490372"/>
                  <a:pt x="35498" y="283645"/>
                  <a:pt x="110287" y="224378"/>
                </a:cubicBezTo>
                <a:cubicBezTo>
                  <a:pt x="185076" y="165111"/>
                  <a:pt x="413676" y="122073"/>
                  <a:pt x="448954" y="110078"/>
                </a:cubicBezTo>
                <a:cubicBezTo>
                  <a:pt x="484232" y="98084"/>
                  <a:pt x="354410" y="108667"/>
                  <a:pt x="321954" y="152411"/>
                </a:cubicBezTo>
                <a:cubicBezTo>
                  <a:pt x="289498" y="196155"/>
                  <a:pt x="273976" y="299167"/>
                  <a:pt x="254220" y="372545"/>
                </a:cubicBezTo>
                <a:cubicBezTo>
                  <a:pt x="234464" y="445923"/>
                  <a:pt x="206242" y="573628"/>
                  <a:pt x="203420" y="592678"/>
                </a:cubicBezTo>
                <a:cubicBezTo>
                  <a:pt x="200598" y="611728"/>
                  <a:pt x="169554" y="537645"/>
                  <a:pt x="237287" y="486845"/>
                </a:cubicBezTo>
                <a:cubicBezTo>
                  <a:pt x="305020" y="436045"/>
                  <a:pt x="609820" y="287878"/>
                  <a:pt x="609820" y="287878"/>
                </a:cubicBezTo>
                <a:lnTo>
                  <a:pt x="609820" y="287878"/>
                </a:lnTo>
                <a:cubicBezTo>
                  <a:pt x="635220" y="279411"/>
                  <a:pt x="724826" y="274472"/>
                  <a:pt x="762220" y="237078"/>
                </a:cubicBezTo>
                <a:cubicBezTo>
                  <a:pt x="799614" y="199684"/>
                  <a:pt x="916737" y="111489"/>
                  <a:pt x="863820" y="7197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45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年7月8日（木）公開 映画『ブラック・ウィドウ』Twitterプレゼントキャンペーン">
            <a:extLst>
              <a:ext uri="{FF2B5EF4-FFF2-40B4-BE49-F238E27FC236}">
                <a16:creationId xmlns:a16="http://schemas.microsoft.com/office/drawing/2014/main" id="{E1AA7EC4-960C-41ED-A792-E6FB89546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2"/>
          <a:stretch/>
        </p:blipFill>
        <p:spPr bwMode="auto">
          <a:xfrm>
            <a:off x="0" y="659829"/>
            <a:ext cx="9595411" cy="114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B33399E3-8312-4467-A674-DC48608223CD}"/>
              </a:ext>
            </a:extLst>
          </p:cNvPr>
          <p:cNvSpPr/>
          <p:nvPr/>
        </p:nvSpPr>
        <p:spPr>
          <a:xfrm>
            <a:off x="4314815" y="2052435"/>
            <a:ext cx="334987" cy="47913"/>
          </a:xfrm>
          <a:custGeom>
            <a:avLst/>
            <a:gdLst>
              <a:gd name="connsiteX0" fmla="*/ 10 w 334987"/>
              <a:gd name="connsiteY0" fmla="*/ 9728 h 47913"/>
              <a:gd name="connsiteX1" fmla="*/ 190510 w 334987"/>
              <a:gd name="connsiteY1" fmla="*/ 1790 h 47913"/>
              <a:gd name="connsiteX2" fmla="*/ 334973 w 334987"/>
              <a:gd name="connsiteY2" fmla="*/ 47828 h 47913"/>
              <a:gd name="connsiteX3" fmla="*/ 182573 w 334987"/>
              <a:gd name="connsiteY3" fmla="*/ 12903 h 47913"/>
              <a:gd name="connsiteX4" fmla="*/ 10 w 334987"/>
              <a:gd name="connsiteY4" fmla="*/ 9728 h 4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987" h="47913">
                <a:moveTo>
                  <a:pt x="10" y="9728"/>
                </a:moveTo>
                <a:cubicBezTo>
                  <a:pt x="1333" y="7876"/>
                  <a:pt x="134683" y="-4560"/>
                  <a:pt x="190510" y="1790"/>
                </a:cubicBezTo>
                <a:cubicBezTo>
                  <a:pt x="246337" y="8140"/>
                  <a:pt x="336296" y="45976"/>
                  <a:pt x="334973" y="47828"/>
                </a:cubicBezTo>
                <a:cubicBezTo>
                  <a:pt x="333650" y="49680"/>
                  <a:pt x="238665" y="20840"/>
                  <a:pt x="182573" y="12903"/>
                </a:cubicBezTo>
                <a:cubicBezTo>
                  <a:pt x="126481" y="4966"/>
                  <a:pt x="-1313" y="11580"/>
                  <a:pt x="10" y="9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4A38C0BB-A4C2-48A1-8D1F-E1C5056E70BE}"/>
              </a:ext>
            </a:extLst>
          </p:cNvPr>
          <p:cNvSpPr/>
          <p:nvPr/>
        </p:nvSpPr>
        <p:spPr>
          <a:xfrm>
            <a:off x="4665063" y="2907849"/>
            <a:ext cx="383175" cy="121269"/>
          </a:xfrm>
          <a:custGeom>
            <a:avLst/>
            <a:gdLst>
              <a:gd name="connsiteX0" fmla="*/ 600 w 383175"/>
              <a:gd name="connsiteY0" fmla="*/ 117926 h 121269"/>
              <a:gd name="connsiteX1" fmla="*/ 283175 w 383175"/>
              <a:gd name="connsiteY1" fmla="*/ 81414 h 121269"/>
              <a:gd name="connsiteX2" fmla="*/ 367312 w 383175"/>
              <a:gd name="connsiteY2" fmla="*/ 451 h 121269"/>
              <a:gd name="connsiteX3" fmla="*/ 600 w 383175"/>
              <a:gd name="connsiteY3" fmla="*/ 117926 h 12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175" h="121269">
                <a:moveTo>
                  <a:pt x="600" y="117926"/>
                </a:moveTo>
                <a:cubicBezTo>
                  <a:pt x="-13423" y="131420"/>
                  <a:pt x="222056" y="100993"/>
                  <a:pt x="283175" y="81414"/>
                </a:cubicBezTo>
                <a:cubicBezTo>
                  <a:pt x="344294" y="61835"/>
                  <a:pt x="415466" y="-6163"/>
                  <a:pt x="367312" y="451"/>
                </a:cubicBezTo>
                <a:cubicBezTo>
                  <a:pt x="319158" y="7065"/>
                  <a:pt x="14623" y="104432"/>
                  <a:pt x="600" y="117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78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951CCD-7D77-4C7D-BF76-9EF504F0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0168D0-3211-4A48-B43C-AC221A837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煙が出ている&#10;&#10;中程度の精度で自動的に生成された説明">
            <a:extLst>
              <a:ext uri="{FF2B5EF4-FFF2-40B4-BE49-F238E27FC236}">
                <a16:creationId xmlns:a16="http://schemas.microsoft.com/office/drawing/2014/main" id="{A62AAEDA-CAE8-4B61-B2B6-D501DD77B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8601" y="0"/>
            <a:ext cx="227584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8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マーベル最新作『ブラック・ウィドウ』、派手なアクションが満載の本予告と本ポスターが世界同時解禁［動画あり］ | tvgroove" hidden="1">
            <a:extLst>
              <a:ext uri="{FF2B5EF4-FFF2-40B4-BE49-F238E27FC236}">
                <a16:creationId xmlns:a16="http://schemas.microsoft.com/office/drawing/2014/main" id="{95292A22-D0E7-4DCC-9036-6AB9DF15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6218" r="16534"/>
          <a:stretch/>
        </p:blipFill>
        <p:spPr bwMode="auto">
          <a:xfrm>
            <a:off x="0" y="1039824"/>
            <a:ext cx="9610928" cy="105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92A902-6AFD-4F4D-A458-1962D8D5EA13}"/>
              </a:ext>
            </a:extLst>
          </p:cNvPr>
          <p:cNvSpPr/>
          <p:nvPr/>
        </p:nvSpPr>
        <p:spPr>
          <a:xfrm>
            <a:off x="3644019" y="3744859"/>
            <a:ext cx="389539" cy="155762"/>
          </a:xfrm>
          <a:custGeom>
            <a:avLst/>
            <a:gdLst>
              <a:gd name="connsiteX0" fmla="*/ 881 w 389539"/>
              <a:gd name="connsiteY0" fmla="*/ 155629 h 155762"/>
              <a:gd name="connsiteX1" fmla="*/ 112006 w 389539"/>
              <a:gd name="connsiteY1" fmla="*/ 49266 h 155762"/>
              <a:gd name="connsiteX2" fmla="*/ 205669 w 389539"/>
              <a:gd name="connsiteY2" fmla="*/ 6404 h 155762"/>
              <a:gd name="connsiteX3" fmla="*/ 381881 w 389539"/>
              <a:gd name="connsiteY3" fmla="*/ 33391 h 155762"/>
              <a:gd name="connsiteX4" fmla="*/ 345369 w 389539"/>
              <a:gd name="connsiteY4" fmla="*/ 19104 h 155762"/>
              <a:gd name="connsiteX5" fmla="*/ 232656 w 389539"/>
              <a:gd name="connsiteY5" fmla="*/ 54 h 155762"/>
              <a:gd name="connsiteX6" fmla="*/ 175506 w 389539"/>
              <a:gd name="connsiteY6" fmla="*/ 25454 h 155762"/>
              <a:gd name="connsiteX7" fmla="*/ 881 w 389539"/>
              <a:gd name="connsiteY7" fmla="*/ 155629 h 1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539" h="155762">
                <a:moveTo>
                  <a:pt x="881" y="155629"/>
                </a:moveTo>
                <a:cubicBezTo>
                  <a:pt x="-9702" y="159598"/>
                  <a:pt x="77875" y="74137"/>
                  <a:pt x="112006" y="49266"/>
                </a:cubicBezTo>
                <a:cubicBezTo>
                  <a:pt x="146137" y="24395"/>
                  <a:pt x="160690" y="9050"/>
                  <a:pt x="205669" y="6404"/>
                </a:cubicBezTo>
                <a:cubicBezTo>
                  <a:pt x="250648" y="3758"/>
                  <a:pt x="358598" y="31274"/>
                  <a:pt x="381881" y="33391"/>
                </a:cubicBezTo>
                <a:cubicBezTo>
                  <a:pt x="405164" y="35508"/>
                  <a:pt x="370240" y="24660"/>
                  <a:pt x="345369" y="19104"/>
                </a:cubicBezTo>
                <a:cubicBezTo>
                  <a:pt x="320498" y="13548"/>
                  <a:pt x="260966" y="-1004"/>
                  <a:pt x="232656" y="54"/>
                </a:cubicBezTo>
                <a:cubicBezTo>
                  <a:pt x="204346" y="1112"/>
                  <a:pt x="212283" y="1906"/>
                  <a:pt x="175506" y="25454"/>
                </a:cubicBezTo>
                <a:cubicBezTo>
                  <a:pt x="138729" y="49002"/>
                  <a:pt x="11464" y="151660"/>
                  <a:pt x="881" y="15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895046E1-741D-47ED-8876-017D86F440A9}"/>
              </a:ext>
            </a:extLst>
          </p:cNvPr>
          <p:cNvSpPr/>
          <p:nvPr/>
        </p:nvSpPr>
        <p:spPr>
          <a:xfrm>
            <a:off x="4022672" y="3775075"/>
            <a:ext cx="281209" cy="107950"/>
          </a:xfrm>
          <a:custGeom>
            <a:avLst/>
            <a:gdLst>
              <a:gd name="connsiteX0" fmla="*/ 281041 w 281209"/>
              <a:gd name="connsiteY0" fmla="*/ 0 h 107950"/>
              <a:gd name="connsiteX1" fmla="*/ 257228 w 281209"/>
              <a:gd name="connsiteY1" fmla="*/ 63500 h 107950"/>
              <a:gd name="connsiteX2" fmla="*/ 265166 w 281209"/>
              <a:gd name="connsiteY2" fmla="*/ 107950 h 107950"/>
              <a:gd name="connsiteX3" fmla="*/ 200078 w 281209"/>
              <a:gd name="connsiteY3" fmla="*/ 84138 h 107950"/>
              <a:gd name="connsiteX4" fmla="*/ 3228 w 281209"/>
              <a:gd name="connsiteY4" fmla="*/ 4763 h 107950"/>
              <a:gd name="connsiteX5" fmla="*/ 90541 w 281209"/>
              <a:gd name="connsiteY5" fmla="*/ 26988 h 107950"/>
              <a:gd name="connsiteX6" fmla="*/ 257228 w 281209"/>
              <a:gd name="connsiteY6" fmla="*/ 90488 h 107950"/>
              <a:gd name="connsiteX7" fmla="*/ 249291 w 281209"/>
              <a:gd name="connsiteY7" fmla="*/ 76200 h 107950"/>
              <a:gd name="connsiteX8" fmla="*/ 242941 w 281209"/>
              <a:gd name="connsiteY8" fmla="*/ 63500 h 107950"/>
              <a:gd name="connsiteX9" fmla="*/ 281041 w 281209"/>
              <a:gd name="connsiteY9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09" h="107950">
                <a:moveTo>
                  <a:pt x="281041" y="0"/>
                </a:moveTo>
                <a:cubicBezTo>
                  <a:pt x="283422" y="0"/>
                  <a:pt x="259874" y="45508"/>
                  <a:pt x="257228" y="63500"/>
                </a:cubicBezTo>
                <a:cubicBezTo>
                  <a:pt x="254582" y="81492"/>
                  <a:pt x="274691" y="104510"/>
                  <a:pt x="265166" y="107950"/>
                </a:cubicBezTo>
                <a:lnTo>
                  <a:pt x="200078" y="84138"/>
                </a:lnTo>
                <a:cubicBezTo>
                  <a:pt x="156422" y="66940"/>
                  <a:pt x="21484" y="14288"/>
                  <a:pt x="3228" y="4763"/>
                </a:cubicBezTo>
                <a:cubicBezTo>
                  <a:pt x="-15028" y="-4762"/>
                  <a:pt x="48208" y="12701"/>
                  <a:pt x="90541" y="26988"/>
                </a:cubicBezTo>
                <a:cubicBezTo>
                  <a:pt x="132874" y="41275"/>
                  <a:pt x="230770" y="82286"/>
                  <a:pt x="257228" y="90488"/>
                </a:cubicBezTo>
                <a:cubicBezTo>
                  <a:pt x="283686" y="98690"/>
                  <a:pt x="251672" y="80698"/>
                  <a:pt x="249291" y="76200"/>
                </a:cubicBezTo>
                <a:cubicBezTo>
                  <a:pt x="246910" y="71702"/>
                  <a:pt x="240031" y="74877"/>
                  <a:pt x="242941" y="63500"/>
                </a:cubicBezTo>
                <a:cubicBezTo>
                  <a:pt x="245851" y="52123"/>
                  <a:pt x="278660" y="0"/>
                  <a:pt x="2810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2699EB0-A72A-4037-B0AE-44307A904D97}"/>
              </a:ext>
            </a:extLst>
          </p:cNvPr>
          <p:cNvSpPr/>
          <p:nvPr/>
        </p:nvSpPr>
        <p:spPr>
          <a:xfrm>
            <a:off x="3636669" y="3680844"/>
            <a:ext cx="361123" cy="198564"/>
          </a:xfrm>
          <a:custGeom>
            <a:avLst/>
            <a:gdLst>
              <a:gd name="connsiteX0" fmla="*/ 9819 w 361123"/>
              <a:gd name="connsiteY0" fmla="*/ 195831 h 198564"/>
              <a:gd name="connsiteX1" fmla="*/ 62206 w 361123"/>
              <a:gd name="connsiteY1" fmla="*/ 121219 h 198564"/>
              <a:gd name="connsiteX2" fmla="*/ 252706 w 361123"/>
              <a:gd name="connsiteY2" fmla="*/ 6919 h 198564"/>
              <a:gd name="connsiteX3" fmla="*/ 338431 w 361123"/>
              <a:gd name="connsiteY3" fmla="*/ 14856 h 198564"/>
              <a:gd name="connsiteX4" fmla="*/ 360656 w 361123"/>
              <a:gd name="connsiteY4" fmla="*/ 32319 h 198564"/>
              <a:gd name="connsiteX5" fmla="*/ 324144 w 361123"/>
              <a:gd name="connsiteY5" fmla="*/ 21206 h 198564"/>
              <a:gd name="connsiteX6" fmla="*/ 236831 w 361123"/>
              <a:gd name="connsiteY6" fmla="*/ 24381 h 198564"/>
              <a:gd name="connsiteX7" fmla="*/ 9819 w 361123"/>
              <a:gd name="connsiteY7" fmla="*/ 195831 h 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123" h="198564">
                <a:moveTo>
                  <a:pt x="9819" y="195831"/>
                </a:moveTo>
                <a:cubicBezTo>
                  <a:pt x="-19285" y="211971"/>
                  <a:pt x="21725" y="152704"/>
                  <a:pt x="62206" y="121219"/>
                </a:cubicBezTo>
                <a:cubicBezTo>
                  <a:pt x="102687" y="89734"/>
                  <a:pt x="206669" y="24646"/>
                  <a:pt x="252706" y="6919"/>
                </a:cubicBezTo>
                <a:cubicBezTo>
                  <a:pt x="298743" y="-10808"/>
                  <a:pt x="320439" y="10623"/>
                  <a:pt x="338431" y="14856"/>
                </a:cubicBezTo>
                <a:cubicBezTo>
                  <a:pt x="356423" y="19089"/>
                  <a:pt x="363037" y="31261"/>
                  <a:pt x="360656" y="32319"/>
                </a:cubicBezTo>
                <a:cubicBezTo>
                  <a:pt x="358275" y="33377"/>
                  <a:pt x="344782" y="22529"/>
                  <a:pt x="324144" y="21206"/>
                </a:cubicBezTo>
                <a:cubicBezTo>
                  <a:pt x="303507" y="19883"/>
                  <a:pt x="288425" y="-1548"/>
                  <a:pt x="236831" y="24381"/>
                </a:cubicBezTo>
                <a:cubicBezTo>
                  <a:pt x="185237" y="50310"/>
                  <a:pt x="38923" y="179691"/>
                  <a:pt x="9819" y="195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10FBC69-FBB1-4863-B5D9-0348089EDC83}"/>
              </a:ext>
            </a:extLst>
          </p:cNvPr>
          <p:cNvSpPr/>
          <p:nvPr/>
        </p:nvSpPr>
        <p:spPr>
          <a:xfrm>
            <a:off x="3989343" y="3692374"/>
            <a:ext cx="308128" cy="98776"/>
          </a:xfrm>
          <a:custGeom>
            <a:avLst/>
            <a:gdLst>
              <a:gd name="connsiteX0" fmla="*/ 45 w 308128"/>
              <a:gd name="connsiteY0" fmla="*/ 12851 h 98776"/>
              <a:gd name="connsiteX1" fmla="*/ 95295 w 308128"/>
              <a:gd name="connsiteY1" fmla="*/ 151 h 98776"/>
              <a:gd name="connsiteX2" fmla="*/ 147682 w 308128"/>
              <a:gd name="connsiteY2" fmla="*/ 22376 h 98776"/>
              <a:gd name="connsiteX3" fmla="*/ 220707 w 308128"/>
              <a:gd name="connsiteY3" fmla="*/ 31901 h 98776"/>
              <a:gd name="connsiteX4" fmla="*/ 308020 w 308128"/>
              <a:gd name="connsiteY4" fmla="*/ 98576 h 98776"/>
              <a:gd name="connsiteX5" fmla="*/ 238170 w 308128"/>
              <a:gd name="connsiteY5" fmla="*/ 52539 h 98776"/>
              <a:gd name="connsiteX6" fmla="*/ 209595 w 308128"/>
              <a:gd name="connsiteY6" fmla="*/ 52539 h 98776"/>
              <a:gd name="connsiteX7" fmla="*/ 174670 w 308128"/>
              <a:gd name="connsiteY7" fmla="*/ 35076 h 98776"/>
              <a:gd name="connsiteX8" fmla="*/ 107995 w 308128"/>
              <a:gd name="connsiteY8" fmla="*/ 17614 h 98776"/>
              <a:gd name="connsiteX9" fmla="*/ 45 w 308128"/>
              <a:gd name="connsiteY9" fmla="*/ 12851 h 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128" h="98776">
                <a:moveTo>
                  <a:pt x="45" y="12851"/>
                </a:moveTo>
                <a:cubicBezTo>
                  <a:pt x="-2072" y="9941"/>
                  <a:pt x="70689" y="-1436"/>
                  <a:pt x="95295" y="151"/>
                </a:cubicBezTo>
                <a:cubicBezTo>
                  <a:pt x="119901" y="1738"/>
                  <a:pt x="126780" y="17084"/>
                  <a:pt x="147682" y="22376"/>
                </a:cubicBezTo>
                <a:cubicBezTo>
                  <a:pt x="168584" y="27668"/>
                  <a:pt x="193984" y="19201"/>
                  <a:pt x="220707" y="31901"/>
                </a:cubicBezTo>
                <a:cubicBezTo>
                  <a:pt x="247430" y="44601"/>
                  <a:pt x="305110" y="95136"/>
                  <a:pt x="308020" y="98576"/>
                </a:cubicBezTo>
                <a:cubicBezTo>
                  <a:pt x="310931" y="102016"/>
                  <a:pt x="254574" y="60212"/>
                  <a:pt x="238170" y="52539"/>
                </a:cubicBezTo>
                <a:cubicBezTo>
                  <a:pt x="221766" y="44866"/>
                  <a:pt x="220178" y="55449"/>
                  <a:pt x="209595" y="52539"/>
                </a:cubicBezTo>
                <a:cubicBezTo>
                  <a:pt x="199012" y="49629"/>
                  <a:pt x="191603" y="40897"/>
                  <a:pt x="174670" y="35076"/>
                </a:cubicBezTo>
                <a:cubicBezTo>
                  <a:pt x="157737" y="29255"/>
                  <a:pt x="134453" y="21583"/>
                  <a:pt x="107995" y="17614"/>
                </a:cubicBezTo>
                <a:cubicBezTo>
                  <a:pt x="81537" y="13645"/>
                  <a:pt x="2162" y="15761"/>
                  <a:pt x="45" y="12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DD43CE-3E28-4F35-B3AC-64EC94072E93}"/>
              </a:ext>
            </a:extLst>
          </p:cNvPr>
          <p:cNvSpPr/>
          <p:nvPr/>
        </p:nvSpPr>
        <p:spPr>
          <a:xfrm>
            <a:off x="3747901" y="3906426"/>
            <a:ext cx="520712" cy="157591"/>
          </a:xfrm>
          <a:custGeom>
            <a:avLst/>
            <a:gdLst>
              <a:gd name="connsiteX0" fmla="*/ 187 w 520712"/>
              <a:gd name="connsiteY0" fmla="*/ 157574 h 157591"/>
              <a:gd name="connsiteX1" fmla="*/ 124012 w 520712"/>
              <a:gd name="connsiteY1" fmla="*/ 19462 h 157591"/>
              <a:gd name="connsiteX2" fmla="*/ 150999 w 520712"/>
              <a:gd name="connsiteY2" fmla="*/ 19462 h 157591"/>
              <a:gd name="connsiteX3" fmla="*/ 301812 w 520712"/>
              <a:gd name="connsiteY3" fmla="*/ 27399 h 157591"/>
              <a:gd name="connsiteX4" fmla="*/ 373249 w 520712"/>
              <a:gd name="connsiteY4" fmla="*/ 44862 h 157591"/>
              <a:gd name="connsiteX5" fmla="*/ 519299 w 520712"/>
              <a:gd name="connsiteY5" fmla="*/ 141699 h 157591"/>
              <a:gd name="connsiteX6" fmla="*/ 438337 w 520712"/>
              <a:gd name="connsiteY6" fmla="*/ 75024 h 157591"/>
              <a:gd name="connsiteX7" fmla="*/ 292287 w 520712"/>
              <a:gd name="connsiteY7" fmla="*/ 16287 h 157591"/>
              <a:gd name="connsiteX8" fmla="*/ 198624 w 520712"/>
              <a:gd name="connsiteY8" fmla="*/ 3587 h 157591"/>
              <a:gd name="connsiteX9" fmla="*/ 152587 w 520712"/>
              <a:gd name="connsiteY9" fmla="*/ 1999 h 157591"/>
              <a:gd name="connsiteX10" fmla="*/ 97024 w 520712"/>
              <a:gd name="connsiteY10" fmla="*/ 28987 h 157591"/>
              <a:gd name="connsiteX11" fmla="*/ 187 w 520712"/>
              <a:gd name="connsiteY11" fmla="*/ 157574 h 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712" h="157591">
                <a:moveTo>
                  <a:pt x="187" y="157574"/>
                </a:moveTo>
                <a:cubicBezTo>
                  <a:pt x="4685" y="155986"/>
                  <a:pt x="98877" y="42481"/>
                  <a:pt x="124012" y="19462"/>
                </a:cubicBezTo>
                <a:cubicBezTo>
                  <a:pt x="149147" y="-3557"/>
                  <a:pt x="150999" y="19462"/>
                  <a:pt x="150999" y="19462"/>
                </a:cubicBezTo>
                <a:cubicBezTo>
                  <a:pt x="180632" y="20785"/>
                  <a:pt x="264770" y="23166"/>
                  <a:pt x="301812" y="27399"/>
                </a:cubicBezTo>
                <a:cubicBezTo>
                  <a:pt x="338854" y="31632"/>
                  <a:pt x="337001" y="25812"/>
                  <a:pt x="373249" y="44862"/>
                </a:cubicBezTo>
                <a:cubicBezTo>
                  <a:pt x="409497" y="63912"/>
                  <a:pt x="508451" y="136672"/>
                  <a:pt x="519299" y="141699"/>
                </a:cubicBezTo>
                <a:cubicBezTo>
                  <a:pt x="530147" y="146726"/>
                  <a:pt x="476172" y="95926"/>
                  <a:pt x="438337" y="75024"/>
                </a:cubicBezTo>
                <a:cubicBezTo>
                  <a:pt x="400502" y="54122"/>
                  <a:pt x="332239" y="28193"/>
                  <a:pt x="292287" y="16287"/>
                </a:cubicBezTo>
                <a:cubicBezTo>
                  <a:pt x="252335" y="4381"/>
                  <a:pt x="221907" y="5968"/>
                  <a:pt x="198624" y="3587"/>
                </a:cubicBezTo>
                <a:cubicBezTo>
                  <a:pt x="175341" y="1206"/>
                  <a:pt x="169520" y="-2234"/>
                  <a:pt x="152587" y="1999"/>
                </a:cubicBezTo>
                <a:cubicBezTo>
                  <a:pt x="135654" y="6232"/>
                  <a:pt x="120837" y="8085"/>
                  <a:pt x="97024" y="28987"/>
                </a:cubicBezTo>
                <a:cubicBezTo>
                  <a:pt x="73212" y="49889"/>
                  <a:pt x="-4311" y="159162"/>
                  <a:pt x="187" y="157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624E49A-990E-4E06-BE52-857BB25A8062}"/>
              </a:ext>
            </a:extLst>
          </p:cNvPr>
          <p:cNvSpPr/>
          <p:nvPr/>
        </p:nvSpPr>
        <p:spPr>
          <a:xfrm>
            <a:off x="3697003" y="3879723"/>
            <a:ext cx="573848" cy="184322"/>
          </a:xfrm>
          <a:custGeom>
            <a:avLst/>
            <a:gdLst>
              <a:gd name="connsiteX0" fmla="*/ 573372 w 573848"/>
              <a:gd name="connsiteY0" fmla="*/ 166815 h 184322"/>
              <a:gd name="connsiteX1" fmla="*/ 497172 w 573848"/>
              <a:gd name="connsiteY1" fmla="*/ 85852 h 184322"/>
              <a:gd name="connsiteX2" fmla="*/ 401922 w 573848"/>
              <a:gd name="connsiteY2" fmla="*/ 41402 h 184322"/>
              <a:gd name="connsiteX3" fmla="*/ 239997 w 573848"/>
              <a:gd name="connsiteY3" fmla="*/ 1715 h 184322"/>
              <a:gd name="connsiteX4" fmla="*/ 157447 w 573848"/>
              <a:gd name="connsiteY4" fmla="*/ 11240 h 184322"/>
              <a:gd name="connsiteX5" fmla="*/ 111410 w 573848"/>
              <a:gd name="connsiteY5" fmla="*/ 47752 h 184322"/>
              <a:gd name="connsiteX6" fmla="*/ 59022 w 573848"/>
              <a:gd name="connsiteY6" fmla="*/ 128715 h 184322"/>
              <a:gd name="connsiteX7" fmla="*/ 57435 w 573848"/>
              <a:gd name="connsiteY7" fmla="*/ 136652 h 184322"/>
              <a:gd name="connsiteX8" fmla="*/ 59022 w 573848"/>
              <a:gd name="connsiteY8" fmla="*/ 169990 h 184322"/>
              <a:gd name="connsiteX9" fmla="*/ 35210 w 573848"/>
              <a:gd name="connsiteY9" fmla="*/ 173165 h 184322"/>
              <a:gd name="connsiteX10" fmla="*/ 285 w 573848"/>
              <a:gd name="connsiteY10" fmla="*/ 155702 h 184322"/>
              <a:gd name="connsiteX11" fmla="*/ 55847 w 573848"/>
              <a:gd name="connsiteY11" fmla="*/ 184277 h 184322"/>
              <a:gd name="connsiteX12" fmla="*/ 74897 w 573848"/>
              <a:gd name="connsiteY12" fmla="*/ 147765 h 184322"/>
              <a:gd name="connsiteX13" fmla="*/ 78072 w 573848"/>
              <a:gd name="connsiteY13" fmla="*/ 119190 h 184322"/>
              <a:gd name="connsiteX14" fmla="*/ 160622 w 573848"/>
              <a:gd name="connsiteY14" fmla="*/ 17590 h 184322"/>
              <a:gd name="connsiteX15" fmla="*/ 270160 w 573848"/>
              <a:gd name="connsiteY15" fmla="*/ 20765 h 184322"/>
              <a:gd name="connsiteX16" fmla="*/ 460660 w 573848"/>
              <a:gd name="connsiteY16" fmla="*/ 77915 h 184322"/>
              <a:gd name="connsiteX17" fmla="*/ 573372 w 573848"/>
              <a:gd name="connsiteY17" fmla="*/ 166815 h 18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848" h="184322">
                <a:moveTo>
                  <a:pt x="573372" y="166815"/>
                </a:moveTo>
                <a:cubicBezTo>
                  <a:pt x="579457" y="168138"/>
                  <a:pt x="525747" y="106754"/>
                  <a:pt x="497172" y="85852"/>
                </a:cubicBezTo>
                <a:cubicBezTo>
                  <a:pt x="468597" y="64950"/>
                  <a:pt x="444784" y="55425"/>
                  <a:pt x="401922" y="41402"/>
                </a:cubicBezTo>
                <a:cubicBezTo>
                  <a:pt x="359060" y="27379"/>
                  <a:pt x="280743" y="6742"/>
                  <a:pt x="239997" y="1715"/>
                </a:cubicBezTo>
                <a:cubicBezTo>
                  <a:pt x="199251" y="-3312"/>
                  <a:pt x="178878" y="3567"/>
                  <a:pt x="157447" y="11240"/>
                </a:cubicBezTo>
                <a:cubicBezTo>
                  <a:pt x="136016" y="18913"/>
                  <a:pt x="127814" y="28173"/>
                  <a:pt x="111410" y="47752"/>
                </a:cubicBezTo>
                <a:cubicBezTo>
                  <a:pt x="95006" y="67331"/>
                  <a:pt x="68018" y="113898"/>
                  <a:pt x="59022" y="128715"/>
                </a:cubicBezTo>
                <a:cubicBezTo>
                  <a:pt x="50026" y="143532"/>
                  <a:pt x="57435" y="129773"/>
                  <a:pt x="57435" y="136652"/>
                </a:cubicBezTo>
                <a:cubicBezTo>
                  <a:pt x="57435" y="143531"/>
                  <a:pt x="62726" y="163904"/>
                  <a:pt x="59022" y="169990"/>
                </a:cubicBezTo>
                <a:cubicBezTo>
                  <a:pt x="55318" y="176076"/>
                  <a:pt x="45000" y="175546"/>
                  <a:pt x="35210" y="173165"/>
                </a:cubicBezTo>
                <a:cubicBezTo>
                  <a:pt x="25420" y="170784"/>
                  <a:pt x="-3154" y="153850"/>
                  <a:pt x="285" y="155702"/>
                </a:cubicBezTo>
                <a:cubicBezTo>
                  <a:pt x="3724" y="157554"/>
                  <a:pt x="43412" y="185600"/>
                  <a:pt x="55847" y="184277"/>
                </a:cubicBezTo>
                <a:cubicBezTo>
                  <a:pt x="68282" y="182954"/>
                  <a:pt x="71193" y="158613"/>
                  <a:pt x="74897" y="147765"/>
                </a:cubicBezTo>
                <a:cubicBezTo>
                  <a:pt x="78601" y="136917"/>
                  <a:pt x="63784" y="140886"/>
                  <a:pt x="78072" y="119190"/>
                </a:cubicBezTo>
                <a:cubicBezTo>
                  <a:pt x="92359" y="97494"/>
                  <a:pt x="128607" y="33994"/>
                  <a:pt x="160622" y="17590"/>
                </a:cubicBezTo>
                <a:cubicBezTo>
                  <a:pt x="192637" y="1186"/>
                  <a:pt x="220154" y="10711"/>
                  <a:pt x="270160" y="20765"/>
                </a:cubicBezTo>
                <a:cubicBezTo>
                  <a:pt x="320166" y="30819"/>
                  <a:pt x="412506" y="59130"/>
                  <a:pt x="460660" y="77915"/>
                </a:cubicBezTo>
                <a:cubicBezTo>
                  <a:pt x="508814" y="96700"/>
                  <a:pt x="567287" y="165492"/>
                  <a:pt x="573372" y="166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9B612BC-2752-4F34-9C6B-62726A0EA6FC}"/>
              </a:ext>
            </a:extLst>
          </p:cNvPr>
          <p:cNvSpPr/>
          <p:nvPr/>
        </p:nvSpPr>
        <p:spPr>
          <a:xfrm>
            <a:off x="3822700" y="3973402"/>
            <a:ext cx="413401" cy="124805"/>
          </a:xfrm>
          <a:custGeom>
            <a:avLst/>
            <a:gdLst>
              <a:gd name="connsiteX0" fmla="*/ 0 w 413401"/>
              <a:gd name="connsiteY0" fmla="*/ 111 h 124805"/>
              <a:gd name="connsiteX1" fmla="*/ 95250 w 413401"/>
              <a:gd name="connsiteY1" fmla="*/ 15986 h 124805"/>
              <a:gd name="connsiteX2" fmla="*/ 209550 w 413401"/>
              <a:gd name="connsiteY2" fmla="*/ 9636 h 124805"/>
              <a:gd name="connsiteX3" fmla="*/ 323850 w 413401"/>
              <a:gd name="connsiteY3" fmla="*/ 65198 h 124805"/>
              <a:gd name="connsiteX4" fmla="*/ 412750 w 413401"/>
              <a:gd name="connsiteY4" fmla="*/ 123936 h 124805"/>
              <a:gd name="connsiteX5" fmla="*/ 361950 w 413401"/>
              <a:gd name="connsiteY5" fmla="*/ 100123 h 124805"/>
              <a:gd name="connsiteX6" fmla="*/ 320675 w 413401"/>
              <a:gd name="connsiteY6" fmla="*/ 96948 h 124805"/>
              <a:gd name="connsiteX7" fmla="*/ 274638 w 413401"/>
              <a:gd name="connsiteY7" fmla="*/ 65198 h 124805"/>
              <a:gd name="connsiteX8" fmla="*/ 214313 w 413401"/>
              <a:gd name="connsiteY8" fmla="*/ 39798 h 124805"/>
              <a:gd name="connsiteX9" fmla="*/ 166688 w 413401"/>
              <a:gd name="connsiteY9" fmla="*/ 25511 h 124805"/>
              <a:gd name="connsiteX10" fmla="*/ 95250 w 413401"/>
              <a:gd name="connsiteY10" fmla="*/ 25511 h 124805"/>
              <a:gd name="connsiteX11" fmla="*/ 0 w 413401"/>
              <a:gd name="connsiteY11" fmla="*/ 111 h 12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01" h="124805">
                <a:moveTo>
                  <a:pt x="0" y="111"/>
                </a:moveTo>
                <a:cubicBezTo>
                  <a:pt x="0" y="-1476"/>
                  <a:pt x="60325" y="14398"/>
                  <a:pt x="95250" y="15986"/>
                </a:cubicBezTo>
                <a:cubicBezTo>
                  <a:pt x="130175" y="17574"/>
                  <a:pt x="171450" y="1434"/>
                  <a:pt x="209550" y="9636"/>
                </a:cubicBezTo>
                <a:cubicBezTo>
                  <a:pt x="247650" y="17838"/>
                  <a:pt x="289983" y="46148"/>
                  <a:pt x="323850" y="65198"/>
                </a:cubicBezTo>
                <a:cubicBezTo>
                  <a:pt x="357717" y="84248"/>
                  <a:pt x="406400" y="118115"/>
                  <a:pt x="412750" y="123936"/>
                </a:cubicBezTo>
                <a:cubicBezTo>
                  <a:pt x="419100" y="129757"/>
                  <a:pt x="377296" y="104621"/>
                  <a:pt x="361950" y="100123"/>
                </a:cubicBezTo>
                <a:cubicBezTo>
                  <a:pt x="346604" y="95625"/>
                  <a:pt x="335227" y="102769"/>
                  <a:pt x="320675" y="96948"/>
                </a:cubicBezTo>
                <a:cubicBezTo>
                  <a:pt x="306123" y="91127"/>
                  <a:pt x="292365" y="74723"/>
                  <a:pt x="274638" y="65198"/>
                </a:cubicBezTo>
                <a:cubicBezTo>
                  <a:pt x="256911" y="55673"/>
                  <a:pt x="232304" y="46412"/>
                  <a:pt x="214313" y="39798"/>
                </a:cubicBezTo>
                <a:cubicBezTo>
                  <a:pt x="196322" y="33184"/>
                  <a:pt x="186532" y="27892"/>
                  <a:pt x="166688" y="25511"/>
                </a:cubicBezTo>
                <a:cubicBezTo>
                  <a:pt x="146844" y="23130"/>
                  <a:pt x="117475" y="25247"/>
                  <a:pt x="95250" y="25511"/>
                </a:cubicBezTo>
                <a:cubicBezTo>
                  <a:pt x="73025" y="25775"/>
                  <a:pt x="0" y="169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A20B12C-61B0-4F58-927A-3A73EFB7E42B}"/>
              </a:ext>
            </a:extLst>
          </p:cNvPr>
          <p:cNvSpPr/>
          <p:nvPr/>
        </p:nvSpPr>
        <p:spPr>
          <a:xfrm>
            <a:off x="3676643" y="3968617"/>
            <a:ext cx="336132" cy="224277"/>
          </a:xfrm>
          <a:custGeom>
            <a:avLst/>
            <a:gdLst>
              <a:gd name="connsiteX0" fmla="*/ 107957 w 336132"/>
              <a:gd name="connsiteY0" fmla="*/ 58871 h 224277"/>
              <a:gd name="connsiteX1" fmla="*/ 117482 w 336132"/>
              <a:gd name="connsiteY1" fmla="*/ 119196 h 224277"/>
              <a:gd name="connsiteX2" fmla="*/ 88907 w 336132"/>
              <a:gd name="connsiteY2" fmla="*/ 155708 h 224277"/>
              <a:gd name="connsiteX3" fmla="*/ 7 w 336132"/>
              <a:gd name="connsiteY3" fmla="*/ 223971 h 224277"/>
              <a:gd name="connsiteX4" fmla="*/ 84145 w 336132"/>
              <a:gd name="connsiteY4" fmla="*/ 179521 h 224277"/>
              <a:gd name="connsiteX5" fmla="*/ 152407 w 336132"/>
              <a:gd name="connsiteY5" fmla="*/ 147771 h 224277"/>
              <a:gd name="connsiteX6" fmla="*/ 214320 w 336132"/>
              <a:gd name="connsiteY6" fmla="*/ 173171 h 224277"/>
              <a:gd name="connsiteX7" fmla="*/ 255595 w 336132"/>
              <a:gd name="connsiteY7" fmla="*/ 192221 h 224277"/>
              <a:gd name="connsiteX8" fmla="*/ 334970 w 336132"/>
              <a:gd name="connsiteY8" fmla="*/ 195396 h 224277"/>
              <a:gd name="connsiteX9" fmla="*/ 295282 w 336132"/>
              <a:gd name="connsiteY9" fmla="*/ 184283 h 224277"/>
              <a:gd name="connsiteX10" fmla="*/ 193682 w 336132"/>
              <a:gd name="connsiteY10" fmla="*/ 146183 h 224277"/>
              <a:gd name="connsiteX11" fmla="*/ 176220 w 336132"/>
              <a:gd name="connsiteY11" fmla="*/ 125546 h 224277"/>
              <a:gd name="connsiteX12" fmla="*/ 174632 w 336132"/>
              <a:gd name="connsiteY12" fmla="*/ 103321 h 224277"/>
              <a:gd name="connsiteX13" fmla="*/ 192095 w 336132"/>
              <a:gd name="connsiteY13" fmla="*/ 79508 h 224277"/>
              <a:gd name="connsiteX14" fmla="*/ 255595 w 336132"/>
              <a:gd name="connsiteY14" fmla="*/ 27121 h 224277"/>
              <a:gd name="connsiteX15" fmla="*/ 217495 w 336132"/>
              <a:gd name="connsiteY15" fmla="*/ 20771 h 224277"/>
              <a:gd name="connsiteX16" fmla="*/ 142882 w 336132"/>
              <a:gd name="connsiteY16" fmla="*/ 133 h 224277"/>
              <a:gd name="connsiteX17" fmla="*/ 107957 w 336132"/>
              <a:gd name="connsiteY17" fmla="*/ 58871 h 22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132" h="224277">
                <a:moveTo>
                  <a:pt x="107957" y="58871"/>
                </a:moveTo>
                <a:cubicBezTo>
                  <a:pt x="103724" y="78715"/>
                  <a:pt x="120657" y="103056"/>
                  <a:pt x="117482" y="119196"/>
                </a:cubicBezTo>
                <a:cubicBezTo>
                  <a:pt x="114307" y="135336"/>
                  <a:pt x="108486" y="138246"/>
                  <a:pt x="88907" y="155708"/>
                </a:cubicBezTo>
                <a:cubicBezTo>
                  <a:pt x="69328" y="173170"/>
                  <a:pt x="801" y="220002"/>
                  <a:pt x="7" y="223971"/>
                </a:cubicBezTo>
                <a:cubicBezTo>
                  <a:pt x="-787" y="227940"/>
                  <a:pt x="58745" y="192221"/>
                  <a:pt x="84145" y="179521"/>
                </a:cubicBezTo>
                <a:cubicBezTo>
                  <a:pt x="109545" y="166821"/>
                  <a:pt x="130711" y="148829"/>
                  <a:pt x="152407" y="147771"/>
                </a:cubicBezTo>
                <a:cubicBezTo>
                  <a:pt x="174103" y="146713"/>
                  <a:pt x="197122" y="165763"/>
                  <a:pt x="214320" y="173171"/>
                </a:cubicBezTo>
                <a:cubicBezTo>
                  <a:pt x="231518" y="180579"/>
                  <a:pt x="235487" y="188517"/>
                  <a:pt x="255595" y="192221"/>
                </a:cubicBezTo>
                <a:cubicBezTo>
                  <a:pt x="275703" y="195925"/>
                  <a:pt x="328355" y="196719"/>
                  <a:pt x="334970" y="195396"/>
                </a:cubicBezTo>
                <a:cubicBezTo>
                  <a:pt x="341585" y="194073"/>
                  <a:pt x="318830" y="192485"/>
                  <a:pt x="295282" y="184283"/>
                </a:cubicBezTo>
                <a:cubicBezTo>
                  <a:pt x="271734" y="176081"/>
                  <a:pt x="213526" y="155973"/>
                  <a:pt x="193682" y="146183"/>
                </a:cubicBezTo>
                <a:cubicBezTo>
                  <a:pt x="173838" y="136394"/>
                  <a:pt x="179395" y="132690"/>
                  <a:pt x="176220" y="125546"/>
                </a:cubicBezTo>
                <a:cubicBezTo>
                  <a:pt x="173045" y="118402"/>
                  <a:pt x="171986" y="110994"/>
                  <a:pt x="174632" y="103321"/>
                </a:cubicBezTo>
                <a:cubicBezTo>
                  <a:pt x="177278" y="95648"/>
                  <a:pt x="178601" y="92208"/>
                  <a:pt x="192095" y="79508"/>
                </a:cubicBezTo>
                <a:cubicBezTo>
                  <a:pt x="205589" y="66808"/>
                  <a:pt x="251362" y="36910"/>
                  <a:pt x="255595" y="27121"/>
                </a:cubicBezTo>
                <a:cubicBezTo>
                  <a:pt x="259828" y="17332"/>
                  <a:pt x="236280" y="25269"/>
                  <a:pt x="217495" y="20771"/>
                </a:cubicBezTo>
                <a:cubicBezTo>
                  <a:pt x="198710" y="16273"/>
                  <a:pt x="160080" y="-1719"/>
                  <a:pt x="142882" y="133"/>
                </a:cubicBezTo>
                <a:cubicBezTo>
                  <a:pt x="125684" y="1985"/>
                  <a:pt x="112190" y="39027"/>
                  <a:pt x="107957" y="5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FDDCB29-B420-4199-8A4E-784C9E372644}"/>
              </a:ext>
            </a:extLst>
          </p:cNvPr>
          <p:cNvSpPr/>
          <p:nvPr/>
        </p:nvSpPr>
        <p:spPr>
          <a:xfrm>
            <a:off x="3998592" y="4073922"/>
            <a:ext cx="233683" cy="90301"/>
          </a:xfrm>
          <a:custGeom>
            <a:avLst/>
            <a:gdLst>
              <a:gd name="connsiteX0" fmla="*/ 321 w 233683"/>
              <a:gd name="connsiteY0" fmla="*/ 90091 h 90301"/>
              <a:gd name="connsiteX1" fmla="*/ 97158 w 233683"/>
              <a:gd name="connsiteY1" fmla="*/ 42466 h 90301"/>
              <a:gd name="connsiteX2" fmla="*/ 208283 w 233683"/>
              <a:gd name="connsiteY2" fmla="*/ 21828 h 90301"/>
              <a:gd name="connsiteX3" fmla="*/ 233683 w 233683"/>
              <a:gd name="connsiteY3" fmla="*/ 37703 h 90301"/>
              <a:gd name="connsiteX4" fmla="*/ 181296 w 233683"/>
              <a:gd name="connsiteY4" fmla="*/ 2778 h 90301"/>
              <a:gd name="connsiteX5" fmla="*/ 163833 w 233683"/>
              <a:gd name="connsiteY5" fmla="*/ 4366 h 90301"/>
              <a:gd name="connsiteX6" fmla="*/ 130496 w 233683"/>
              <a:gd name="connsiteY6" fmla="*/ 21828 h 90301"/>
              <a:gd name="connsiteX7" fmla="*/ 321 w 233683"/>
              <a:gd name="connsiteY7" fmla="*/ 90091 h 9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683" h="90301">
                <a:moveTo>
                  <a:pt x="321" y="90091"/>
                </a:moveTo>
                <a:cubicBezTo>
                  <a:pt x="-5235" y="93531"/>
                  <a:pt x="62498" y="53843"/>
                  <a:pt x="97158" y="42466"/>
                </a:cubicBezTo>
                <a:cubicBezTo>
                  <a:pt x="131818" y="31089"/>
                  <a:pt x="185529" y="22622"/>
                  <a:pt x="208283" y="21828"/>
                </a:cubicBezTo>
                <a:cubicBezTo>
                  <a:pt x="231037" y="21034"/>
                  <a:pt x="233683" y="37703"/>
                  <a:pt x="233683" y="37703"/>
                </a:cubicBezTo>
                <a:cubicBezTo>
                  <a:pt x="229185" y="34528"/>
                  <a:pt x="192938" y="8334"/>
                  <a:pt x="181296" y="2778"/>
                </a:cubicBezTo>
                <a:cubicBezTo>
                  <a:pt x="169654" y="-2778"/>
                  <a:pt x="172300" y="1191"/>
                  <a:pt x="163833" y="4366"/>
                </a:cubicBezTo>
                <a:cubicBezTo>
                  <a:pt x="155366" y="7541"/>
                  <a:pt x="157483" y="9922"/>
                  <a:pt x="130496" y="21828"/>
                </a:cubicBezTo>
                <a:cubicBezTo>
                  <a:pt x="103509" y="33734"/>
                  <a:pt x="5877" y="86651"/>
                  <a:pt x="321" y="90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3CB7111-DED4-4D21-8773-75DF3DCDBBC6}"/>
              </a:ext>
            </a:extLst>
          </p:cNvPr>
          <p:cNvSpPr/>
          <p:nvPr/>
        </p:nvSpPr>
        <p:spPr>
          <a:xfrm>
            <a:off x="3831931" y="3990277"/>
            <a:ext cx="291282" cy="149563"/>
          </a:xfrm>
          <a:custGeom>
            <a:avLst/>
            <a:gdLst>
              <a:gd name="connsiteX0" fmla="*/ 294 w 291282"/>
              <a:gd name="connsiteY0" fmla="*/ 49911 h 149563"/>
              <a:gd name="connsiteX1" fmla="*/ 71732 w 291282"/>
              <a:gd name="connsiteY1" fmla="*/ 73723 h 149563"/>
              <a:gd name="connsiteX2" fmla="*/ 100307 w 291282"/>
              <a:gd name="connsiteY2" fmla="*/ 102298 h 149563"/>
              <a:gd name="connsiteX3" fmla="*/ 98719 w 291282"/>
              <a:gd name="connsiteY3" fmla="*/ 124523 h 149563"/>
              <a:gd name="connsiteX4" fmla="*/ 82844 w 291282"/>
              <a:gd name="connsiteY4" fmla="*/ 137223 h 149563"/>
              <a:gd name="connsiteX5" fmla="*/ 106657 w 291282"/>
              <a:gd name="connsiteY5" fmla="*/ 140398 h 149563"/>
              <a:gd name="connsiteX6" fmla="*/ 192382 w 291282"/>
              <a:gd name="connsiteY6" fmla="*/ 145161 h 149563"/>
              <a:gd name="connsiteX7" fmla="*/ 232069 w 291282"/>
              <a:gd name="connsiteY7" fmla="*/ 143573 h 149563"/>
              <a:gd name="connsiteX8" fmla="*/ 213019 w 291282"/>
              <a:gd name="connsiteY8" fmla="*/ 72136 h 149563"/>
              <a:gd name="connsiteX9" fmla="*/ 232069 w 291282"/>
              <a:gd name="connsiteY9" fmla="*/ 59436 h 149563"/>
              <a:gd name="connsiteX10" fmla="*/ 290807 w 291282"/>
              <a:gd name="connsiteY10" fmla="*/ 46736 h 149563"/>
              <a:gd name="connsiteX11" fmla="*/ 255882 w 291282"/>
              <a:gd name="connsiteY11" fmla="*/ 22923 h 149563"/>
              <a:gd name="connsiteX12" fmla="*/ 187619 w 291282"/>
              <a:gd name="connsiteY12" fmla="*/ 698 h 149563"/>
              <a:gd name="connsiteX13" fmla="*/ 51094 w 291282"/>
              <a:gd name="connsiteY13" fmla="*/ 8636 h 149563"/>
              <a:gd name="connsiteX14" fmla="*/ 294 w 291282"/>
              <a:gd name="connsiteY14" fmla="*/ 49911 h 1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82" h="149563">
                <a:moveTo>
                  <a:pt x="294" y="49911"/>
                </a:moveTo>
                <a:cubicBezTo>
                  <a:pt x="3734" y="60759"/>
                  <a:pt x="55063" y="64992"/>
                  <a:pt x="71732" y="73723"/>
                </a:cubicBezTo>
                <a:cubicBezTo>
                  <a:pt x="88401" y="82454"/>
                  <a:pt x="95809" y="93831"/>
                  <a:pt x="100307" y="102298"/>
                </a:cubicBezTo>
                <a:cubicBezTo>
                  <a:pt x="104805" y="110765"/>
                  <a:pt x="101630" y="118702"/>
                  <a:pt x="98719" y="124523"/>
                </a:cubicBezTo>
                <a:cubicBezTo>
                  <a:pt x="95809" y="130344"/>
                  <a:pt x="81521" y="134577"/>
                  <a:pt x="82844" y="137223"/>
                </a:cubicBezTo>
                <a:cubicBezTo>
                  <a:pt x="84167" y="139869"/>
                  <a:pt x="88401" y="139075"/>
                  <a:pt x="106657" y="140398"/>
                </a:cubicBezTo>
                <a:cubicBezTo>
                  <a:pt x="124913" y="141721"/>
                  <a:pt x="171480" y="144632"/>
                  <a:pt x="192382" y="145161"/>
                </a:cubicBezTo>
                <a:cubicBezTo>
                  <a:pt x="213284" y="145690"/>
                  <a:pt x="228630" y="155744"/>
                  <a:pt x="232069" y="143573"/>
                </a:cubicBezTo>
                <a:cubicBezTo>
                  <a:pt x="235509" y="131402"/>
                  <a:pt x="213019" y="86159"/>
                  <a:pt x="213019" y="72136"/>
                </a:cubicBezTo>
                <a:cubicBezTo>
                  <a:pt x="213019" y="58113"/>
                  <a:pt x="219104" y="63669"/>
                  <a:pt x="232069" y="59436"/>
                </a:cubicBezTo>
                <a:cubicBezTo>
                  <a:pt x="245034" y="55203"/>
                  <a:pt x="286838" y="52821"/>
                  <a:pt x="290807" y="46736"/>
                </a:cubicBezTo>
                <a:cubicBezTo>
                  <a:pt x="294776" y="40651"/>
                  <a:pt x="273080" y="30596"/>
                  <a:pt x="255882" y="22923"/>
                </a:cubicBezTo>
                <a:cubicBezTo>
                  <a:pt x="238684" y="15250"/>
                  <a:pt x="221750" y="3079"/>
                  <a:pt x="187619" y="698"/>
                </a:cubicBezTo>
                <a:cubicBezTo>
                  <a:pt x="153488" y="-1683"/>
                  <a:pt x="78081" y="2286"/>
                  <a:pt x="51094" y="8636"/>
                </a:cubicBezTo>
                <a:cubicBezTo>
                  <a:pt x="24107" y="14986"/>
                  <a:pt x="-3146" y="39063"/>
                  <a:pt x="294" y="49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49CA590-A0AC-44A0-BFB2-573D3E06AC09}"/>
              </a:ext>
            </a:extLst>
          </p:cNvPr>
          <p:cNvSpPr/>
          <p:nvPr/>
        </p:nvSpPr>
        <p:spPr>
          <a:xfrm>
            <a:off x="3828915" y="4038599"/>
            <a:ext cx="173347" cy="113061"/>
          </a:xfrm>
          <a:custGeom>
            <a:avLst/>
            <a:gdLst>
              <a:gd name="connsiteX0" fmla="*/ 12835 w 173347"/>
              <a:gd name="connsiteY0" fmla="*/ 1 h 113061"/>
              <a:gd name="connsiteX1" fmla="*/ 33473 w 173347"/>
              <a:gd name="connsiteY1" fmla="*/ 63501 h 113061"/>
              <a:gd name="connsiteX2" fmla="*/ 171585 w 173347"/>
              <a:gd name="connsiteY2" fmla="*/ 111126 h 113061"/>
              <a:gd name="connsiteX3" fmla="*/ 104910 w 173347"/>
              <a:gd name="connsiteY3" fmla="*/ 100014 h 113061"/>
              <a:gd name="connsiteX4" fmla="*/ 8073 w 173347"/>
              <a:gd name="connsiteY4" fmla="*/ 65089 h 113061"/>
              <a:gd name="connsiteX5" fmla="*/ 12835 w 173347"/>
              <a:gd name="connsiteY5" fmla="*/ 1 h 11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47" h="113061">
                <a:moveTo>
                  <a:pt x="12835" y="1"/>
                </a:moveTo>
                <a:cubicBezTo>
                  <a:pt x="17068" y="-264"/>
                  <a:pt x="7015" y="44980"/>
                  <a:pt x="33473" y="63501"/>
                </a:cubicBezTo>
                <a:cubicBezTo>
                  <a:pt x="59931" y="82022"/>
                  <a:pt x="159679" y="105041"/>
                  <a:pt x="171585" y="111126"/>
                </a:cubicBezTo>
                <a:cubicBezTo>
                  <a:pt x="183491" y="117211"/>
                  <a:pt x="132162" y="107687"/>
                  <a:pt x="104910" y="100014"/>
                </a:cubicBezTo>
                <a:cubicBezTo>
                  <a:pt x="77658" y="92341"/>
                  <a:pt x="26858" y="76466"/>
                  <a:pt x="8073" y="65089"/>
                </a:cubicBezTo>
                <a:cubicBezTo>
                  <a:pt x="-10712" y="53712"/>
                  <a:pt x="8602" y="266"/>
                  <a:pt x="1283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145FAA2-4A6B-4D77-987D-71F10F2286F4}"/>
              </a:ext>
            </a:extLst>
          </p:cNvPr>
          <p:cNvSpPr/>
          <p:nvPr/>
        </p:nvSpPr>
        <p:spPr>
          <a:xfrm>
            <a:off x="3925889" y="3972949"/>
            <a:ext cx="123606" cy="140272"/>
          </a:xfrm>
          <a:custGeom>
            <a:avLst/>
            <a:gdLst>
              <a:gd name="connsiteX0" fmla="*/ 40115 w 106571"/>
              <a:gd name="connsiteY0" fmla="*/ 282 h 120940"/>
              <a:gd name="connsiteX1" fmla="*/ 103615 w 106571"/>
              <a:gd name="connsiteY1" fmla="*/ 35207 h 120940"/>
              <a:gd name="connsiteX2" fmla="*/ 92502 w 106571"/>
              <a:gd name="connsiteY2" fmla="*/ 106644 h 120940"/>
              <a:gd name="connsiteX3" fmla="*/ 60752 w 106571"/>
              <a:gd name="connsiteY3" fmla="*/ 120932 h 120940"/>
              <a:gd name="connsiteX4" fmla="*/ 11540 w 106571"/>
              <a:gd name="connsiteY4" fmla="*/ 108232 h 120940"/>
              <a:gd name="connsiteX5" fmla="*/ 427 w 106571"/>
              <a:gd name="connsiteY5" fmla="*/ 78069 h 120940"/>
              <a:gd name="connsiteX6" fmla="*/ 21065 w 106571"/>
              <a:gd name="connsiteY6" fmla="*/ 52669 h 120940"/>
              <a:gd name="connsiteX7" fmla="*/ 40115 w 106571"/>
              <a:gd name="connsiteY7" fmla="*/ 282 h 12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71" h="120940">
                <a:moveTo>
                  <a:pt x="40115" y="282"/>
                </a:moveTo>
                <a:cubicBezTo>
                  <a:pt x="53873" y="-2628"/>
                  <a:pt x="94884" y="17480"/>
                  <a:pt x="103615" y="35207"/>
                </a:cubicBezTo>
                <a:cubicBezTo>
                  <a:pt x="112346" y="52934"/>
                  <a:pt x="99646" y="92357"/>
                  <a:pt x="92502" y="106644"/>
                </a:cubicBezTo>
                <a:cubicBezTo>
                  <a:pt x="85358" y="120932"/>
                  <a:pt x="74246" y="120667"/>
                  <a:pt x="60752" y="120932"/>
                </a:cubicBezTo>
                <a:cubicBezTo>
                  <a:pt x="47258" y="121197"/>
                  <a:pt x="21594" y="115376"/>
                  <a:pt x="11540" y="108232"/>
                </a:cubicBezTo>
                <a:cubicBezTo>
                  <a:pt x="1486" y="101088"/>
                  <a:pt x="-1161" y="87330"/>
                  <a:pt x="427" y="78069"/>
                </a:cubicBezTo>
                <a:cubicBezTo>
                  <a:pt x="2014" y="68809"/>
                  <a:pt x="17890" y="60077"/>
                  <a:pt x="21065" y="52669"/>
                </a:cubicBezTo>
                <a:cubicBezTo>
                  <a:pt x="24240" y="45261"/>
                  <a:pt x="26357" y="3192"/>
                  <a:pt x="40115" y="282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6EA21BB-EBF5-4E33-A417-940CA9D4932F}"/>
              </a:ext>
            </a:extLst>
          </p:cNvPr>
          <p:cNvSpPr/>
          <p:nvPr/>
        </p:nvSpPr>
        <p:spPr>
          <a:xfrm>
            <a:off x="3882937" y="3998646"/>
            <a:ext cx="54418" cy="83060"/>
          </a:xfrm>
          <a:custGeom>
            <a:avLst/>
            <a:gdLst>
              <a:gd name="connsiteX0" fmla="*/ 35013 w 54418"/>
              <a:gd name="connsiteY0" fmla="*/ 267 h 83060"/>
              <a:gd name="connsiteX1" fmla="*/ 88 w 54418"/>
              <a:gd name="connsiteY1" fmla="*/ 51067 h 83060"/>
              <a:gd name="connsiteX2" fmla="*/ 46126 w 54418"/>
              <a:gd name="connsiteY2" fmla="*/ 81229 h 83060"/>
              <a:gd name="connsiteX3" fmla="*/ 54063 w 54418"/>
              <a:gd name="connsiteY3" fmla="*/ 74879 h 83060"/>
              <a:gd name="connsiteX4" fmla="*/ 35013 w 54418"/>
              <a:gd name="connsiteY4" fmla="*/ 267 h 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8" h="83060">
                <a:moveTo>
                  <a:pt x="35013" y="267"/>
                </a:moveTo>
                <a:cubicBezTo>
                  <a:pt x="26017" y="-3702"/>
                  <a:pt x="-1764" y="37573"/>
                  <a:pt x="88" y="51067"/>
                </a:cubicBezTo>
                <a:cubicBezTo>
                  <a:pt x="1940" y="64561"/>
                  <a:pt x="37130" y="77260"/>
                  <a:pt x="46126" y="81229"/>
                </a:cubicBezTo>
                <a:cubicBezTo>
                  <a:pt x="55122" y="85198"/>
                  <a:pt x="51417" y="82552"/>
                  <a:pt x="54063" y="74879"/>
                </a:cubicBezTo>
                <a:cubicBezTo>
                  <a:pt x="56709" y="67206"/>
                  <a:pt x="44009" y="4236"/>
                  <a:pt x="35013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487309E-44FC-4F5C-B0AC-03E26A5BFED0}"/>
              </a:ext>
            </a:extLst>
          </p:cNvPr>
          <p:cNvSpPr/>
          <p:nvPr/>
        </p:nvSpPr>
        <p:spPr>
          <a:xfrm>
            <a:off x="3860782" y="3976815"/>
            <a:ext cx="379783" cy="123235"/>
          </a:xfrm>
          <a:custGeom>
            <a:avLst/>
            <a:gdLst>
              <a:gd name="connsiteX0" fmla="*/ 18 w 379783"/>
              <a:gd name="connsiteY0" fmla="*/ 1460 h 123235"/>
              <a:gd name="connsiteX1" fmla="*/ 187343 w 379783"/>
              <a:gd name="connsiteY1" fmla="*/ 7810 h 123235"/>
              <a:gd name="connsiteX2" fmla="*/ 300056 w 379783"/>
              <a:gd name="connsiteY2" fmla="*/ 61785 h 123235"/>
              <a:gd name="connsiteX3" fmla="*/ 379431 w 379783"/>
              <a:gd name="connsiteY3" fmla="*/ 122110 h 123235"/>
              <a:gd name="connsiteX4" fmla="*/ 327043 w 379783"/>
              <a:gd name="connsiteY4" fmla="*/ 98298 h 123235"/>
              <a:gd name="connsiteX5" fmla="*/ 276243 w 379783"/>
              <a:gd name="connsiteY5" fmla="*/ 63373 h 123235"/>
              <a:gd name="connsiteX6" fmla="*/ 176231 w 379783"/>
              <a:gd name="connsiteY6" fmla="*/ 18923 h 123235"/>
              <a:gd name="connsiteX7" fmla="*/ 18 w 379783"/>
              <a:gd name="connsiteY7" fmla="*/ 1460 h 1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783" h="123235">
                <a:moveTo>
                  <a:pt x="18" y="1460"/>
                </a:moveTo>
                <a:cubicBezTo>
                  <a:pt x="1870" y="-392"/>
                  <a:pt x="137337" y="-2244"/>
                  <a:pt x="187343" y="7810"/>
                </a:cubicBezTo>
                <a:cubicBezTo>
                  <a:pt x="237349" y="17864"/>
                  <a:pt x="268041" y="42735"/>
                  <a:pt x="300056" y="61785"/>
                </a:cubicBezTo>
                <a:cubicBezTo>
                  <a:pt x="332071" y="80835"/>
                  <a:pt x="374933" y="116025"/>
                  <a:pt x="379431" y="122110"/>
                </a:cubicBezTo>
                <a:cubicBezTo>
                  <a:pt x="383929" y="128195"/>
                  <a:pt x="344241" y="108087"/>
                  <a:pt x="327043" y="98298"/>
                </a:cubicBezTo>
                <a:cubicBezTo>
                  <a:pt x="309845" y="88509"/>
                  <a:pt x="301378" y="76602"/>
                  <a:pt x="276243" y="63373"/>
                </a:cubicBezTo>
                <a:cubicBezTo>
                  <a:pt x="251108" y="50144"/>
                  <a:pt x="218300" y="27654"/>
                  <a:pt x="176231" y="18923"/>
                </a:cubicBezTo>
                <a:cubicBezTo>
                  <a:pt x="134162" y="10192"/>
                  <a:pt x="-1834" y="3312"/>
                  <a:pt x="18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91AB20B-784E-4498-8AD8-1E58C534A7DF}"/>
              </a:ext>
            </a:extLst>
          </p:cNvPr>
          <p:cNvSpPr/>
          <p:nvPr/>
        </p:nvSpPr>
        <p:spPr>
          <a:xfrm>
            <a:off x="3473450" y="3876675"/>
            <a:ext cx="147638" cy="76200"/>
          </a:xfrm>
          <a:custGeom>
            <a:avLst/>
            <a:gdLst>
              <a:gd name="connsiteX0" fmla="*/ 0 w 147638"/>
              <a:gd name="connsiteY0" fmla="*/ 76200 h 76200"/>
              <a:gd name="connsiteX1" fmla="*/ 147638 w 147638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8" h="76200">
                <a:moveTo>
                  <a:pt x="0" y="76200"/>
                </a:moveTo>
                <a:lnTo>
                  <a:pt x="147638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8BECE4F-DBC3-40B2-A62D-F9F6AA839E02}"/>
              </a:ext>
            </a:extLst>
          </p:cNvPr>
          <p:cNvSpPr/>
          <p:nvPr/>
        </p:nvSpPr>
        <p:spPr>
          <a:xfrm>
            <a:off x="3471863" y="3884613"/>
            <a:ext cx="138112" cy="84137"/>
          </a:xfrm>
          <a:custGeom>
            <a:avLst/>
            <a:gdLst>
              <a:gd name="connsiteX0" fmla="*/ 0 w 138112"/>
              <a:gd name="connsiteY0" fmla="*/ 84137 h 84137"/>
              <a:gd name="connsiteX1" fmla="*/ 138112 w 138112"/>
              <a:gd name="connsiteY1" fmla="*/ 0 h 8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2" h="84137">
                <a:moveTo>
                  <a:pt x="0" y="84137"/>
                </a:moveTo>
                <a:lnTo>
                  <a:pt x="138112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EB6BB35-BC8F-44FA-BE88-3761997B505B}"/>
              </a:ext>
            </a:extLst>
          </p:cNvPr>
          <p:cNvSpPr/>
          <p:nvPr/>
        </p:nvSpPr>
        <p:spPr>
          <a:xfrm>
            <a:off x="4728660" y="3960706"/>
            <a:ext cx="405833" cy="117814"/>
          </a:xfrm>
          <a:custGeom>
            <a:avLst/>
            <a:gdLst>
              <a:gd name="connsiteX0" fmla="*/ 503 w 405833"/>
              <a:gd name="connsiteY0" fmla="*/ 85832 h 117814"/>
              <a:gd name="connsiteX1" fmla="*/ 100515 w 405833"/>
              <a:gd name="connsiteY1" fmla="*/ 35032 h 117814"/>
              <a:gd name="connsiteX2" fmla="*/ 219578 w 405833"/>
              <a:gd name="connsiteY2" fmla="*/ 107 h 117814"/>
              <a:gd name="connsiteX3" fmla="*/ 325940 w 405833"/>
              <a:gd name="connsiteY3" fmla="*/ 25507 h 117814"/>
              <a:gd name="connsiteX4" fmla="*/ 394203 w 405833"/>
              <a:gd name="connsiteY4" fmla="*/ 63607 h 117814"/>
              <a:gd name="connsiteX5" fmla="*/ 403728 w 405833"/>
              <a:gd name="connsiteY5" fmla="*/ 90594 h 117814"/>
              <a:gd name="connsiteX6" fmla="*/ 402140 w 405833"/>
              <a:gd name="connsiteY6" fmla="*/ 117582 h 117814"/>
              <a:gd name="connsiteX7" fmla="*/ 405315 w 405833"/>
              <a:gd name="connsiteY7" fmla="*/ 74719 h 117814"/>
              <a:gd name="connsiteX8" fmla="*/ 389440 w 405833"/>
              <a:gd name="connsiteY8" fmla="*/ 42969 h 117814"/>
              <a:gd name="connsiteX9" fmla="*/ 308478 w 405833"/>
              <a:gd name="connsiteY9" fmla="*/ 12807 h 117814"/>
              <a:gd name="connsiteX10" fmla="*/ 143378 w 405833"/>
              <a:gd name="connsiteY10" fmla="*/ 4869 h 117814"/>
              <a:gd name="connsiteX11" fmla="*/ 503 w 405833"/>
              <a:gd name="connsiteY11" fmla="*/ 85832 h 11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833" h="117814">
                <a:moveTo>
                  <a:pt x="503" y="85832"/>
                </a:moveTo>
                <a:cubicBezTo>
                  <a:pt x="-6641" y="90859"/>
                  <a:pt x="64003" y="49319"/>
                  <a:pt x="100515" y="35032"/>
                </a:cubicBezTo>
                <a:cubicBezTo>
                  <a:pt x="137027" y="20745"/>
                  <a:pt x="182007" y="1694"/>
                  <a:pt x="219578" y="107"/>
                </a:cubicBezTo>
                <a:cubicBezTo>
                  <a:pt x="257149" y="-1480"/>
                  <a:pt x="296836" y="14924"/>
                  <a:pt x="325940" y="25507"/>
                </a:cubicBezTo>
                <a:cubicBezTo>
                  <a:pt x="355044" y="36090"/>
                  <a:pt x="381238" y="52759"/>
                  <a:pt x="394203" y="63607"/>
                </a:cubicBezTo>
                <a:cubicBezTo>
                  <a:pt x="407168" y="74455"/>
                  <a:pt x="402405" y="81598"/>
                  <a:pt x="403728" y="90594"/>
                </a:cubicBezTo>
                <a:cubicBezTo>
                  <a:pt x="405051" y="99590"/>
                  <a:pt x="401876" y="120228"/>
                  <a:pt x="402140" y="117582"/>
                </a:cubicBezTo>
                <a:cubicBezTo>
                  <a:pt x="402404" y="114936"/>
                  <a:pt x="407432" y="87154"/>
                  <a:pt x="405315" y="74719"/>
                </a:cubicBezTo>
                <a:cubicBezTo>
                  <a:pt x="403198" y="62284"/>
                  <a:pt x="405579" y="53288"/>
                  <a:pt x="389440" y="42969"/>
                </a:cubicBezTo>
                <a:cubicBezTo>
                  <a:pt x="373301" y="32650"/>
                  <a:pt x="349488" y="19157"/>
                  <a:pt x="308478" y="12807"/>
                </a:cubicBezTo>
                <a:cubicBezTo>
                  <a:pt x="267468" y="6457"/>
                  <a:pt x="196030" y="-5185"/>
                  <a:pt x="143378" y="4869"/>
                </a:cubicBezTo>
                <a:cubicBezTo>
                  <a:pt x="90726" y="14923"/>
                  <a:pt x="7647" y="80805"/>
                  <a:pt x="503" y="85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6AB8695-6363-4390-8355-7CEE96982456}"/>
              </a:ext>
            </a:extLst>
          </p:cNvPr>
          <p:cNvSpPr/>
          <p:nvPr/>
        </p:nvSpPr>
        <p:spPr>
          <a:xfrm>
            <a:off x="4761595" y="3945941"/>
            <a:ext cx="425203" cy="169780"/>
          </a:xfrm>
          <a:custGeom>
            <a:avLst/>
            <a:gdLst>
              <a:gd name="connsiteX0" fmla="*/ 905 w 425203"/>
              <a:gd name="connsiteY0" fmla="*/ 70434 h 169780"/>
              <a:gd name="connsiteX1" fmla="*/ 97743 w 425203"/>
              <a:gd name="connsiteY1" fmla="*/ 3759 h 169780"/>
              <a:gd name="connsiteX2" fmla="*/ 297768 w 425203"/>
              <a:gd name="connsiteY2" fmla="*/ 13284 h 169780"/>
              <a:gd name="connsiteX3" fmla="*/ 386668 w 425203"/>
              <a:gd name="connsiteY3" fmla="*/ 54559 h 169780"/>
              <a:gd name="connsiteX4" fmla="*/ 424768 w 425203"/>
              <a:gd name="connsiteY4" fmla="*/ 119647 h 169780"/>
              <a:gd name="connsiteX5" fmla="*/ 407305 w 425203"/>
              <a:gd name="connsiteY5" fmla="*/ 168859 h 169780"/>
              <a:gd name="connsiteX6" fmla="*/ 407305 w 425203"/>
              <a:gd name="connsiteY6" fmla="*/ 146634 h 169780"/>
              <a:gd name="connsiteX7" fmla="*/ 386668 w 425203"/>
              <a:gd name="connsiteY7" fmla="*/ 84722 h 169780"/>
              <a:gd name="connsiteX8" fmla="*/ 359680 w 425203"/>
              <a:gd name="connsiteY8" fmla="*/ 59322 h 169780"/>
              <a:gd name="connsiteX9" fmla="*/ 340630 w 425203"/>
              <a:gd name="connsiteY9" fmla="*/ 41859 h 169780"/>
              <a:gd name="connsiteX10" fmla="*/ 307293 w 425203"/>
              <a:gd name="connsiteY10" fmla="*/ 19634 h 169780"/>
              <a:gd name="connsiteX11" fmla="*/ 150130 w 425203"/>
              <a:gd name="connsiteY11" fmla="*/ 11697 h 169780"/>
              <a:gd name="connsiteX12" fmla="*/ 905 w 425203"/>
              <a:gd name="connsiteY12" fmla="*/ 70434 h 16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203" h="169780">
                <a:moveTo>
                  <a:pt x="905" y="70434"/>
                </a:moveTo>
                <a:cubicBezTo>
                  <a:pt x="-7826" y="69111"/>
                  <a:pt x="48266" y="13284"/>
                  <a:pt x="97743" y="3759"/>
                </a:cubicBezTo>
                <a:cubicBezTo>
                  <a:pt x="147220" y="-5766"/>
                  <a:pt x="249614" y="4817"/>
                  <a:pt x="297768" y="13284"/>
                </a:cubicBezTo>
                <a:cubicBezTo>
                  <a:pt x="345922" y="21751"/>
                  <a:pt x="365501" y="36832"/>
                  <a:pt x="386668" y="54559"/>
                </a:cubicBezTo>
                <a:cubicBezTo>
                  <a:pt x="407835" y="72286"/>
                  <a:pt x="421329" y="100597"/>
                  <a:pt x="424768" y="119647"/>
                </a:cubicBezTo>
                <a:cubicBezTo>
                  <a:pt x="428207" y="138697"/>
                  <a:pt x="410216" y="164361"/>
                  <a:pt x="407305" y="168859"/>
                </a:cubicBezTo>
                <a:cubicBezTo>
                  <a:pt x="404395" y="173357"/>
                  <a:pt x="410744" y="160657"/>
                  <a:pt x="407305" y="146634"/>
                </a:cubicBezTo>
                <a:cubicBezTo>
                  <a:pt x="403866" y="132611"/>
                  <a:pt x="394606" y="99274"/>
                  <a:pt x="386668" y="84722"/>
                </a:cubicBezTo>
                <a:cubicBezTo>
                  <a:pt x="378730" y="70170"/>
                  <a:pt x="367353" y="66466"/>
                  <a:pt x="359680" y="59322"/>
                </a:cubicBezTo>
                <a:cubicBezTo>
                  <a:pt x="352007" y="52178"/>
                  <a:pt x="349361" y="48474"/>
                  <a:pt x="340630" y="41859"/>
                </a:cubicBezTo>
                <a:cubicBezTo>
                  <a:pt x="331899" y="35244"/>
                  <a:pt x="339043" y="24661"/>
                  <a:pt x="307293" y="19634"/>
                </a:cubicBezTo>
                <a:cubicBezTo>
                  <a:pt x="275543" y="14607"/>
                  <a:pt x="201988" y="6141"/>
                  <a:pt x="150130" y="11697"/>
                </a:cubicBezTo>
                <a:cubicBezTo>
                  <a:pt x="98272" y="17253"/>
                  <a:pt x="9636" y="71757"/>
                  <a:pt x="905" y="7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7EEA423-23E7-4B9C-A81C-B0A29A96DEE8}"/>
              </a:ext>
            </a:extLst>
          </p:cNvPr>
          <p:cNvSpPr/>
          <p:nvPr/>
        </p:nvSpPr>
        <p:spPr>
          <a:xfrm>
            <a:off x="4717846" y="4037762"/>
            <a:ext cx="549596" cy="207183"/>
          </a:xfrm>
          <a:custGeom>
            <a:avLst/>
            <a:gdLst>
              <a:gd name="connsiteX0" fmla="*/ 204 w 549596"/>
              <a:gd name="connsiteY0" fmla="*/ 77038 h 207183"/>
              <a:gd name="connsiteX1" fmla="*/ 141492 w 549596"/>
              <a:gd name="connsiteY1" fmla="*/ 8776 h 207183"/>
              <a:gd name="connsiteX2" fmla="*/ 260554 w 549596"/>
              <a:gd name="connsiteY2" fmla="*/ 2426 h 207183"/>
              <a:gd name="connsiteX3" fmla="*/ 335167 w 549596"/>
              <a:gd name="connsiteY3" fmla="*/ 23063 h 207183"/>
              <a:gd name="connsiteX4" fmla="*/ 378029 w 549596"/>
              <a:gd name="connsiteY4" fmla="*/ 38938 h 207183"/>
              <a:gd name="connsiteX5" fmla="*/ 395492 w 549596"/>
              <a:gd name="connsiteY5" fmla="*/ 46876 h 207183"/>
              <a:gd name="connsiteX6" fmla="*/ 441529 w 549596"/>
              <a:gd name="connsiteY6" fmla="*/ 83388 h 207183"/>
              <a:gd name="connsiteX7" fmla="*/ 478042 w 549596"/>
              <a:gd name="connsiteY7" fmla="*/ 89738 h 207183"/>
              <a:gd name="connsiteX8" fmla="*/ 522492 w 549596"/>
              <a:gd name="connsiteY8" fmla="*/ 73863 h 207183"/>
              <a:gd name="connsiteX9" fmla="*/ 547892 w 549596"/>
              <a:gd name="connsiteY9" fmla="*/ 54813 h 207183"/>
              <a:gd name="connsiteX10" fmla="*/ 543129 w 549596"/>
              <a:gd name="connsiteY10" fmla="*/ 81801 h 207183"/>
              <a:gd name="connsiteX11" fmla="*/ 509792 w 549596"/>
              <a:gd name="connsiteY11" fmla="*/ 121488 h 207183"/>
              <a:gd name="connsiteX12" fmla="*/ 509792 w 549596"/>
              <a:gd name="connsiteY12" fmla="*/ 172288 h 207183"/>
              <a:gd name="connsiteX13" fmla="*/ 493917 w 549596"/>
              <a:gd name="connsiteY13" fmla="*/ 129426 h 207183"/>
              <a:gd name="connsiteX14" fmla="*/ 451054 w 549596"/>
              <a:gd name="connsiteY14" fmla="*/ 123076 h 207183"/>
              <a:gd name="connsiteX15" fmla="*/ 422479 w 549596"/>
              <a:gd name="connsiteY15" fmla="*/ 131013 h 207183"/>
              <a:gd name="connsiteX16" fmla="*/ 428829 w 549596"/>
              <a:gd name="connsiteY16" fmla="*/ 153238 h 207183"/>
              <a:gd name="connsiteX17" fmla="*/ 489154 w 549596"/>
              <a:gd name="connsiteY17" fmla="*/ 204038 h 207183"/>
              <a:gd name="connsiteX18" fmla="*/ 482804 w 549596"/>
              <a:gd name="connsiteY18" fmla="*/ 197688 h 207183"/>
              <a:gd name="connsiteX19" fmla="*/ 385967 w 549596"/>
              <a:gd name="connsiteY19" fmla="*/ 164351 h 207183"/>
              <a:gd name="connsiteX20" fmla="*/ 373267 w 549596"/>
              <a:gd name="connsiteY20" fmla="*/ 145301 h 207183"/>
              <a:gd name="connsiteX21" fmla="*/ 374854 w 549596"/>
              <a:gd name="connsiteY21" fmla="*/ 84976 h 207183"/>
              <a:gd name="connsiteX22" fmla="*/ 314529 w 549596"/>
              <a:gd name="connsiteY22" fmla="*/ 51638 h 207183"/>
              <a:gd name="connsiteX23" fmla="*/ 176417 w 549596"/>
              <a:gd name="connsiteY23" fmla="*/ 26238 h 207183"/>
              <a:gd name="connsiteX24" fmla="*/ 120854 w 549596"/>
              <a:gd name="connsiteY24" fmla="*/ 34176 h 207183"/>
              <a:gd name="connsiteX25" fmla="*/ 109742 w 549596"/>
              <a:gd name="connsiteY25" fmla="*/ 54813 h 207183"/>
              <a:gd name="connsiteX26" fmla="*/ 204 w 549596"/>
              <a:gd name="connsiteY26" fmla="*/ 77038 h 2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9596" h="207183">
                <a:moveTo>
                  <a:pt x="204" y="77038"/>
                </a:moveTo>
                <a:cubicBezTo>
                  <a:pt x="5496" y="69365"/>
                  <a:pt x="98100" y="21211"/>
                  <a:pt x="141492" y="8776"/>
                </a:cubicBezTo>
                <a:cubicBezTo>
                  <a:pt x="184884" y="-3659"/>
                  <a:pt x="228275" y="45"/>
                  <a:pt x="260554" y="2426"/>
                </a:cubicBezTo>
                <a:cubicBezTo>
                  <a:pt x="292833" y="4807"/>
                  <a:pt x="315588" y="16978"/>
                  <a:pt x="335167" y="23063"/>
                </a:cubicBezTo>
                <a:cubicBezTo>
                  <a:pt x="354746" y="29148"/>
                  <a:pt x="367975" y="34969"/>
                  <a:pt x="378029" y="38938"/>
                </a:cubicBezTo>
                <a:cubicBezTo>
                  <a:pt x="388083" y="42907"/>
                  <a:pt x="384909" y="39468"/>
                  <a:pt x="395492" y="46876"/>
                </a:cubicBezTo>
                <a:cubicBezTo>
                  <a:pt x="406075" y="54284"/>
                  <a:pt x="427771" y="76244"/>
                  <a:pt x="441529" y="83388"/>
                </a:cubicBezTo>
                <a:cubicBezTo>
                  <a:pt x="455287" y="90532"/>
                  <a:pt x="464548" y="91325"/>
                  <a:pt x="478042" y="89738"/>
                </a:cubicBezTo>
                <a:cubicBezTo>
                  <a:pt x="491536" y="88151"/>
                  <a:pt x="510850" y="79684"/>
                  <a:pt x="522492" y="73863"/>
                </a:cubicBezTo>
                <a:cubicBezTo>
                  <a:pt x="534134" y="68042"/>
                  <a:pt x="544453" y="53490"/>
                  <a:pt x="547892" y="54813"/>
                </a:cubicBezTo>
                <a:cubicBezTo>
                  <a:pt x="551331" y="56136"/>
                  <a:pt x="549479" y="70689"/>
                  <a:pt x="543129" y="81801"/>
                </a:cubicBezTo>
                <a:cubicBezTo>
                  <a:pt x="536779" y="92913"/>
                  <a:pt x="515348" y="106407"/>
                  <a:pt x="509792" y="121488"/>
                </a:cubicBezTo>
                <a:cubicBezTo>
                  <a:pt x="504236" y="136569"/>
                  <a:pt x="512438" y="170965"/>
                  <a:pt x="509792" y="172288"/>
                </a:cubicBezTo>
                <a:cubicBezTo>
                  <a:pt x="507146" y="173611"/>
                  <a:pt x="503707" y="137628"/>
                  <a:pt x="493917" y="129426"/>
                </a:cubicBezTo>
                <a:cubicBezTo>
                  <a:pt x="484127" y="121224"/>
                  <a:pt x="462960" y="122812"/>
                  <a:pt x="451054" y="123076"/>
                </a:cubicBezTo>
                <a:cubicBezTo>
                  <a:pt x="439148" y="123340"/>
                  <a:pt x="426183" y="125986"/>
                  <a:pt x="422479" y="131013"/>
                </a:cubicBezTo>
                <a:cubicBezTo>
                  <a:pt x="418775" y="136040"/>
                  <a:pt x="417716" y="141067"/>
                  <a:pt x="428829" y="153238"/>
                </a:cubicBezTo>
                <a:cubicBezTo>
                  <a:pt x="439942" y="165409"/>
                  <a:pt x="489154" y="204038"/>
                  <a:pt x="489154" y="204038"/>
                </a:cubicBezTo>
                <a:cubicBezTo>
                  <a:pt x="498150" y="211446"/>
                  <a:pt x="500002" y="204302"/>
                  <a:pt x="482804" y="197688"/>
                </a:cubicBezTo>
                <a:cubicBezTo>
                  <a:pt x="465606" y="191074"/>
                  <a:pt x="404223" y="173082"/>
                  <a:pt x="385967" y="164351"/>
                </a:cubicBezTo>
                <a:cubicBezTo>
                  <a:pt x="367711" y="155620"/>
                  <a:pt x="375119" y="158530"/>
                  <a:pt x="373267" y="145301"/>
                </a:cubicBezTo>
                <a:cubicBezTo>
                  <a:pt x="371415" y="132072"/>
                  <a:pt x="384644" y="100587"/>
                  <a:pt x="374854" y="84976"/>
                </a:cubicBezTo>
                <a:cubicBezTo>
                  <a:pt x="365064" y="69365"/>
                  <a:pt x="347602" y="61428"/>
                  <a:pt x="314529" y="51638"/>
                </a:cubicBezTo>
                <a:cubicBezTo>
                  <a:pt x="281456" y="41848"/>
                  <a:pt x="208696" y="29148"/>
                  <a:pt x="176417" y="26238"/>
                </a:cubicBezTo>
                <a:cubicBezTo>
                  <a:pt x="144138" y="23328"/>
                  <a:pt x="131966" y="29414"/>
                  <a:pt x="120854" y="34176"/>
                </a:cubicBezTo>
                <a:cubicBezTo>
                  <a:pt x="109742" y="38938"/>
                  <a:pt x="125617" y="45288"/>
                  <a:pt x="109742" y="54813"/>
                </a:cubicBezTo>
                <a:cubicBezTo>
                  <a:pt x="93867" y="64338"/>
                  <a:pt x="-5088" y="84711"/>
                  <a:pt x="204" y="7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498A551-90D5-4E7B-8EA0-FE5171959CE1}"/>
              </a:ext>
            </a:extLst>
          </p:cNvPr>
          <p:cNvSpPr/>
          <p:nvPr/>
        </p:nvSpPr>
        <p:spPr>
          <a:xfrm>
            <a:off x="4827588" y="4144871"/>
            <a:ext cx="298038" cy="73243"/>
          </a:xfrm>
          <a:custGeom>
            <a:avLst/>
            <a:gdLst>
              <a:gd name="connsiteX0" fmla="*/ 296862 w 298038"/>
              <a:gd name="connsiteY0" fmla="*/ 92 h 73243"/>
              <a:gd name="connsiteX1" fmla="*/ 263525 w 298038"/>
              <a:gd name="connsiteY1" fmla="*/ 58829 h 73243"/>
              <a:gd name="connsiteX2" fmla="*/ 204787 w 298038"/>
              <a:gd name="connsiteY2" fmla="*/ 71529 h 73243"/>
              <a:gd name="connsiteX3" fmla="*/ 152400 w 298038"/>
              <a:gd name="connsiteY3" fmla="*/ 73117 h 73243"/>
              <a:gd name="connsiteX4" fmla="*/ 0 w 298038"/>
              <a:gd name="connsiteY4" fmla="*/ 71529 h 73243"/>
              <a:gd name="connsiteX5" fmla="*/ 49212 w 298038"/>
              <a:gd name="connsiteY5" fmla="*/ 69942 h 73243"/>
              <a:gd name="connsiteX6" fmla="*/ 196850 w 298038"/>
              <a:gd name="connsiteY6" fmla="*/ 62004 h 73243"/>
              <a:gd name="connsiteX7" fmla="*/ 222250 w 298038"/>
              <a:gd name="connsiteY7" fmla="*/ 46129 h 73243"/>
              <a:gd name="connsiteX8" fmla="*/ 296862 w 298038"/>
              <a:gd name="connsiteY8" fmla="*/ 92 h 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38" h="73243">
                <a:moveTo>
                  <a:pt x="296862" y="92"/>
                </a:moveTo>
                <a:cubicBezTo>
                  <a:pt x="303741" y="2209"/>
                  <a:pt x="278871" y="46923"/>
                  <a:pt x="263525" y="58829"/>
                </a:cubicBezTo>
                <a:cubicBezTo>
                  <a:pt x="248179" y="70735"/>
                  <a:pt x="223308" y="69148"/>
                  <a:pt x="204787" y="71529"/>
                </a:cubicBezTo>
                <a:cubicBezTo>
                  <a:pt x="186266" y="73910"/>
                  <a:pt x="152400" y="73117"/>
                  <a:pt x="152400" y="73117"/>
                </a:cubicBezTo>
                <a:cubicBezTo>
                  <a:pt x="118269" y="73117"/>
                  <a:pt x="17198" y="72058"/>
                  <a:pt x="0" y="71529"/>
                </a:cubicBezTo>
                <a:lnTo>
                  <a:pt x="49212" y="69942"/>
                </a:lnTo>
                <a:cubicBezTo>
                  <a:pt x="82020" y="68355"/>
                  <a:pt x="168010" y="65973"/>
                  <a:pt x="196850" y="62004"/>
                </a:cubicBezTo>
                <a:cubicBezTo>
                  <a:pt x="225690" y="58035"/>
                  <a:pt x="212725" y="59623"/>
                  <a:pt x="222250" y="46129"/>
                </a:cubicBezTo>
                <a:cubicBezTo>
                  <a:pt x="231775" y="32635"/>
                  <a:pt x="289983" y="-2025"/>
                  <a:pt x="29686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D554B898-8795-4B82-95AD-6610033EA984}"/>
              </a:ext>
            </a:extLst>
          </p:cNvPr>
          <p:cNvSpPr/>
          <p:nvPr/>
        </p:nvSpPr>
        <p:spPr>
          <a:xfrm>
            <a:off x="4814653" y="4053765"/>
            <a:ext cx="274694" cy="118412"/>
          </a:xfrm>
          <a:custGeom>
            <a:avLst/>
            <a:gdLst>
              <a:gd name="connsiteX0" fmla="*/ 271697 w 274694"/>
              <a:gd name="connsiteY0" fmla="*/ 45160 h 118412"/>
              <a:gd name="connsiteX1" fmla="*/ 230422 w 274694"/>
              <a:gd name="connsiteY1" fmla="*/ 86435 h 118412"/>
              <a:gd name="connsiteX2" fmla="*/ 220897 w 274694"/>
              <a:gd name="connsiteY2" fmla="*/ 111835 h 118412"/>
              <a:gd name="connsiteX3" fmla="*/ 185972 w 274694"/>
              <a:gd name="connsiteY3" fmla="*/ 115010 h 118412"/>
              <a:gd name="connsiteX4" fmla="*/ 176447 w 274694"/>
              <a:gd name="connsiteY4" fmla="*/ 115010 h 118412"/>
              <a:gd name="connsiteX5" fmla="*/ 119297 w 274694"/>
              <a:gd name="connsiteY5" fmla="*/ 116598 h 118412"/>
              <a:gd name="connsiteX6" fmla="*/ 63735 w 274694"/>
              <a:gd name="connsiteY6" fmla="*/ 86435 h 118412"/>
              <a:gd name="connsiteX7" fmla="*/ 71672 w 274694"/>
              <a:gd name="connsiteY7" fmla="*/ 34048 h 118412"/>
              <a:gd name="connsiteX8" fmla="*/ 60560 w 274694"/>
              <a:gd name="connsiteY8" fmla="*/ 27698 h 118412"/>
              <a:gd name="connsiteX9" fmla="*/ 1822 w 274694"/>
              <a:gd name="connsiteY9" fmla="*/ 14998 h 118412"/>
              <a:gd name="connsiteX10" fmla="*/ 138347 w 274694"/>
              <a:gd name="connsiteY10" fmla="*/ 710 h 118412"/>
              <a:gd name="connsiteX11" fmla="*/ 271697 w 274694"/>
              <a:gd name="connsiteY11" fmla="*/ 45160 h 1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694" h="118412">
                <a:moveTo>
                  <a:pt x="271697" y="45160"/>
                </a:moveTo>
                <a:cubicBezTo>
                  <a:pt x="287043" y="59448"/>
                  <a:pt x="238889" y="75323"/>
                  <a:pt x="230422" y="86435"/>
                </a:cubicBezTo>
                <a:cubicBezTo>
                  <a:pt x="221955" y="97547"/>
                  <a:pt x="228305" y="107073"/>
                  <a:pt x="220897" y="111835"/>
                </a:cubicBezTo>
                <a:cubicBezTo>
                  <a:pt x="213489" y="116598"/>
                  <a:pt x="193380" y="114481"/>
                  <a:pt x="185972" y="115010"/>
                </a:cubicBezTo>
                <a:cubicBezTo>
                  <a:pt x="178564" y="115539"/>
                  <a:pt x="176447" y="115010"/>
                  <a:pt x="176447" y="115010"/>
                </a:cubicBezTo>
                <a:cubicBezTo>
                  <a:pt x="165335" y="115275"/>
                  <a:pt x="138082" y="121360"/>
                  <a:pt x="119297" y="116598"/>
                </a:cubicBezTo>
                <a:cubicBezTo>
                  <a:pt x="100512" y="111836"/>
                  <a:pt x="71672" y="100193"/>
                  <a:pt x="63735" y="86435"/>
                </a:cubicBezTo>
                <a:cubicBezTo>
                  <a:pt x="55797" y="72677"/>
                  <a:pt x="72201" y="43837"/>
                  <a:pt x="71672" y="34048"/>
                </a:cubicBezTo>
                <a:cubicBezTo>
                  <a:pt x="71143" y="24258"/>
                  <a:pt x="72202" y="30873"/>
                  <a:pt x="60560" y="27698"/>
                </a:cubicBezTo>
                <a:cubicBezTo>
                  <a:pt x="48918" y="24523"/>
                  <a:pt x="-11142" y="19496"/>
                  <a:pt x="1822" y="14998"/>
                </a:cubicBezTo>
                <a:cubicBezTo>
                  <a:pt x="14786" y="10500"/>
                  <a:pt x="92045" y="-3259"/>
                  <a:pt x="138347" y="710"/>
                </a:cubicBezTo>
                <a:cubicBezTo>
                  <a:pt x="184649" y="4679"/>
                  <a:pt x="256351" y="30872"/>
                  <a:pt x="271697" y="45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4382F842-D892-47AF-BDFE-D63EC905DC7A}"/>
              </a:ext>
            </a:extLst>
          </p:cNvPr>
          <p:cNvSpPr/>
          <p:nvPr/>
        </p:nvSpPr>
        <p:spPr>
          <a:xfrm>
            <a:off x="4895926" y="4057009"/>
            <a:ext cx="147239" cy="126062"/>
          </a:xfrm>
          <a:custGeom>
            <a:avLst/>
            <a:gdLst>
              <a:gd name="connsiteX0" fmla="*/ 88825 w 147239"/>
              <a:gd name="connsiteY0" fmla="*/ 2229 h 126062"/>
              <a:gd name="connsiteX1" fmla="*/ 144387 w 147239"/>
              <a:gd name="connsiteY1" fmla="*/ 54616 h 126062"/>
              <a:gd name="connsiteX2" fmla="*/ 133275 w 147239"/>
              <a:gd name="connsiteY2" fmla="*/ 91129 h 126062"/>
              <a:gd name="connsiteX3" fmla="*/ 82475 w 147239"/>
              <a:gd name="connsiteY3" fmla="*/ 126054 h 126062"/>
              <a:gd name="connsiteX4" fmla="*/ 7862 w 147239"/>
              <a:gd name="connsiteY4" fmla="*/ 87954 h 126062"/>
              <a:gd name="connsiteX5" fmla="*/ 1512 w 147239"/>
              <a:gd name="connsiteY5" fmla="*/ 72079 h 126062"/>
              <a:gd name="connsiteX6" fmla="*/ 1512 w 147239"/>
              <a:gd name="connsiteY6" fmla="*/ 51441 h 126062"/>
              <a:gd name="connsiteX7" fmla="*/ 9450 w 147239"/>
              <a:gd name="connsiteY7" fmla="*/ 14929 h 126062"/>
              <a:gd name="connsiteX8" fmla="*/ 88825 w 147239"/>
              <a:gd name="connsiteY8" fmla="*/ 2229 h 1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39" h="126062">
                <a:moveTo>
                  <a:pt x="88825" y="2229"/>
                </a:moveTo>
                <a:cubicBezTo>
                  <a:pt x="111315" y="8844"/>
                  <a:pt x="136979" y="39799"/>
                  <a:pt x="144387" y="54616"/>
                </a:cubicBezTo>
                <a:cubicBezTo>
                  <a:pt x="151795" y="69433"/>
                  <a:pt x="143594" y="79223"/>
                  <a:pt x="133275" y="91129"/>
                </a:cubicBezTo>
                <a:cubicBezTo>
                  <a:pt x="122956" y="103035"/>
                  <a:pt x="103377" y="126583"/>
                  <a:pt x="82475" y="126054"/>
                </a:cubicBezTo>
                <a:cubicBezTo>
                  <a:pt x="61573" y="125525"/>
                  <a:pt x="21356" y="96950"/>
                  <a:pt x="7862" y="87954"/>
                </a:cubicBezTo>
                <a:cubicBezTo>
                  <a:pt x="-5632" y="78958"/>
                  <a:pt x="2570" y="78165"/>
                  <a:pt x="1512" y="72079"/>
                </a:cubicBezTo>
                <a:cubicBezTo>
                  <a:pt x="454" y="65994"/>
                  <a:pt x="189" y="60966"/>
                  <a:pt x="1512" y="51441"/>
                </a:cubicBezTo>
                <a:cubicBezTo>
                  <a:pt x="2835" y="41916"/>
                  <a:pt x="-1662" y="24983"/>
                  <a:pt x="9450" y="14929"/>
                </a:cubicBezTo>
                <a:cubicBezTo>
                  <a:pt x="20562" y="4875"/>
                  <a:pt x="66335" y="-4386"/>
                  <a:pt x="88825" y="2229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D81A5D3-24BE-4020-B5B2-68753B327B43}"/>
              </a:ext>
            </a:extLst>
          </p:cNvPr>
          <p:cNvSpPr/>
          <p:nvPr/>
        </p:nvSpPr>
        <p:spPr>
          <a:xfrm>
            <a:off x="4930775" y="4061884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FBE1296-ABB7-4A2A-8C37-8E5F784E0CB7}"/>
              </a:ext>
            </a:extLst>
          </p:cNvPr>
          <p:cNvSpPr/>
          <p:nvPr/>
        </p:nvSpPr>
        <p:spPr>
          <a:xfrm>
            <a:off x="4814383" y="4090984"/>
            <a:ext cx="292674" cy="89340"/>
          </a:xfrm>
          <a:custGeom>
            <a:avLst/>
            <a:gdLst>
              <a:gd name="connsiteX0" fmla="*/ 505 w 292674"/>
              <a:gd name="connsiteY0" fmla="*/ 4 h 89340"/>
              <a:gd name="connsiteX1" fmla="*/ 41780 w 292674"/>
              <a:gd name="connsiteY1" fmla="*/ 58741 h 89340"/>
              <a:gd name="connsiteX2" fmla="*/ 114805 w 292674"/>
              <a:gd name="connsiteY2" fmla="*/ 80966 h 89340"/>
              <a:gd name="connsiteX3" fmla="*/ 208467 w 292674"/>
              <a:gd name="connsiteY3" fmla="*/ 85729 h 89340"/>
              <a:gd name="connsiteX4" fmla="*/ 292605 w 292674"/>
              <a:gd name="connsiteY4" fmla="*/ 82554 h 89340"/>
              <a:gd name="connsiteX5" fmla="*/ 221167 w 292674"/>
              <a:gd name="connsiteY5" fmla="*/ 85729 h 89340"/>
              <a:gd name="connsiteX6" fmla="*/ 132267 w 292674"/>
              <a:gd name="connsiteY6" fmla="*/ 87316 h 89340"/>
              <a:gd name="connsiteX7" fmla="*/ 27492 w 292674"/>
              <a:gd name="connsiteY7" fmla="*/ 55566 h 89340"/>
              <a:gd name="connsiteX8" fmla="*/ 505 w 292674"/>
              <a:gd name="connsiteY8" fmla="*/ 4 h 8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74" h="89340">
                <a:moveTo>
                  <a:pt x="505" y="4"/>
                </a:moveTo>
                <a:cubicBezTo>
                  <a:pt x="2886" y="533"/>
                  <a:pt x="22730" y="45247"/>
                  <a:pt x="41780" y="58741"/>
                </a:cubicBezTo>
                <a:cubicBezTo>
                  <a:pt x="60830" y="72235"/>
                  <a:pt x="87024" y="76468"/>
                  <a:pt x="114805" y="80966"/>
                </a:cubicBezTo>
                <a:cubicBezTo>
                  <a:pt x="142586" y="85464"/>
                  <a:pt x="208467" y="85729"/>
                  <a:pt x="208467" y="85729"/>
                </a:cubicBezTo>
                <a:cubicBezTo>
                  <a:pt x="238100" y="85994"/>
                  <a:pt x="290488" y="82554"/>
                  <a:pt x="292605" y="82554"/>
                </a:cubicBezTo>
                <a:cubicBezTo>
                  <a:pt x="294722" y="82554"/>
                  <a:pt x="247890" y="84935"/>
                  <a:pt x="221167" y="85729"/>
                </a:cubicBezTo>
                <a:cubicBezTo>
                  <a:pt x="194444" y="86523"/>
                  <a:pt x="164546" y="92343"/>
                  <a:pt x="132267" y="87316"/>
                </a:cubicBezTo>
                <a:cubicBezTo>
                  <a:pt x="99988" y="82289"/>
                  <a:pt x="51305" y="67208"/>
                  <a:pt x="27492" y="55566"/>
                </a:cubicBezTo>
                <a:cubicBezTo>
                  <a:pt x="3679" y="43924"/>
                  <a:pt x="-1876" y="-525"/>
                  <a:pt x="5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B99B291-D4A0-43F2-B6DA-621BBFA70BF3}"/>
              </a:ext>
            </a:extLst>
          </p:cNvPr>
          <p:cNvSpPr/>
          <p:nvPr/>
        </p:nvSpPr>
        <p:spPr>
          <a:xfrm>
            <a:off x="4706938" y="4080916"/>
            <a:ext cx="128588" cy="64809"/>
          </a:xfrm>
          <a:custGeom>
            <a:avLst/>
            <a:gdLst>
              <a:gd name="connsiteX0" fmla="*/ 0 w 128588"/>
              <a:gd name="connsiteY0" fmla="*/ 64047 h 64809"/>
              <a:gd name="connsiteX1" fmla="*/ 79375 w 128588"/>
              <a:gd name="connsiteY1" fmla="*/ 43409 h 64809"/>
              <a:gd name="connsiteX2" fmla="*/ 128587 w 128588"/>
              <a:gd name="connsiteY2" fmla="*/ 547 h 64809"/>
              <a:gd name="connsiteX3" fmla="*/ 77787 w 128588"/>
              <a:gd name="connsiteY3" fmla="*/ 18009 h 64809"/>
              <a:gd name="connsiteX4" fmla="*/ 0 w 128588"/>
              <a:gd name="connsiteY4" fmla="*/ 64047 h 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8" h="64809">
                <a:moveTo>
                  <a:pt x="0" y="64047"/>
                </a:moveTo>
                <a:cubicBezTo>
                  <a:pt x="265" y="68280"/>
                  <a:pt x="57944" y="53992"/>
                  <a:pt x="79375" y="43409"/>
                </a:cubicBezTo>
                <a:cubicBezTo>
                  <a:pt x="100806" y="32826"/>
                  <a:pt x="128852" y="4780"/>
                  <a:pt x="128587" y="547"/>
                </a:cubicBezTo>
                <a:cubicBezTo>
                  <a:pt x="128322" y="-3686"/>
                  <a:pt x="77787" y="18009"/>
                  <a:pt x="77787" y="18009"/>
                </a:cubicBezTo>
                <a:cubicBezTo>
                  <a:pt x="58473" y="24359"/>
                  <a:pt x="-265" y="59814"/>
                  <a:pt x="0" y="64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8017152-7919-4CF0-A6C2-CCC9D23E4243}"/>
              </a:ext>
            </a:extLst>
          </p:cNvPr>
          <p:cNvSpPr/>
          <p:nvPr/>
        </p:nvSpPr>
        <p:spPr>
          <a:xfrm>
            <a:off x="4834228" y="4117970"/>
            <a:ext cx="230101" cy="93718"/>
          </a:xfrm>
          <a:custGeom>
            <a:avLst/>
            <a:gdLst>
              <a:gd name="connsiteX0" fmla="*/ 226722 w 230101"/>
              <a:gd name="connsiteY0" fmla="*/ 5 h 93718"/>
              <a:gd name="connsiteX1" fmla="*/ 215610 w 230101"/>
              <a:gd name="connsiteY1" fmla="*/ 52393 h 93718"/>
              <a:gd name="connsiteX2" fmla="*/ 133060 w 230101"/>
              <a:gd name="connsiteY2" fmla="*/ 74618 h 93718"/>
              <a:gd name="connsiteX3" fmla="*/ 67972 w 230101"/>
              <a:gd name="connsiteY3" fmla="*/ 82555 h 93718"/>
              <a:gd name="connsiteX4" fmla="*/ 2885 w 230101"/>
              <a:gd name="connsiteY4" fmla="*/ 93668 h 93718"/>
              <a:gd name="connsiteX5" fmla="*/ 167985 w 230101"/>
              <a:gd name="connsiteY5" fmla="*/ 77793 h 93718"/>
              <a:gd name="connsiteX6" fmla="*/ 223547 w 230101"/>
              <a:gd name="connsiteY6" fmla="*/ 55568 h 93718"/>
              <a:gd name="connsiteX7" fmla="*/ 226722 w 230101"/>
              <a:gd name="connsiteY7" fmla="*/ 5 h 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101" h="93718">
                <a:moveTo>
                  <a:pt x="226722" y="5"/>
                </a:moveTo>
                <a:cubicBezTo>
                  <a:pt x="225399" y="-524"/>
                  <a:pt x="231220" y="39958"/>
                  <a:pt x="215610" y="52393"/>
                </a:cubicBezTo>
                <a:cubicBezTo>
                  <a:pt x="200000" y="64828"/>
                  <a:pt x="157666" y="69591"/>
                  <a:pt x="133060" y="74618"/>
                </a:cubicBezTo>
                <a:cubicBezTo>
                  <a:pt x="108454" y="79645"/>
                  <a:pt x="89668" y="79380"/>
                  <a:pt x="67972" y="82555"/>
                </a:cubicBezTo>
                <a:cubicBezTo>
                  <a:pt x="46276" y="85730"/>
                  <a:pt x="-13784" y="94462"/>
                  <a:pt x="2885" y="93668"/>
                </a:cubicBezTo>
                <a:cubicBezTo>
                  <a:pt x="19554" y="92874"/>
                  <a:pt x="131208" y="84143"/>
                  <a:pt x="167985" y="77793"/>
                </a:cubicBezTo>
                <a:cubicBezTo>
                  <a:pt x="204762" y="71443"/>
                  <a:pt x="211905" y="66945"/>
                  <a:pt x="223547" y="55568"/>
                </a:cubicBezTo>
                <a:cubicBezTo>
                  <a:pt x="235189" y="44191"/>
                  <a:pt x="228045" y="534"/>
                  <a:pt x="2267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ED8F0FA-41EA-4F00-89E5-8068A686C80C}"/>
              </a:ext>
            </a:extLst>
          </p:cNvPr>
          <p:cNvSpPr/>
          <p:nvPr/>
        </p:nvSpPr>
        <p:spPr>
          <a:xfrm>
            <a:off x="4674959" y="4155649"/>
            <a:ext cx="138146" cy="19543"/>
          </a:xfrm>
          <a:custGeom>
            <a:avLst/>
            <a:gdLst>
              <a:gd name="connsiteX0" fmla="*/ 229 w 138146"/>
              <a:gd name="connsiteY0" fmla="*/ 426 h 19543"/>
              <a:gd name="connsiteX1" fmla="*/ 124054 w 138146"/>
              <a:gd name="connsiteY1" fmla="*/ 19476 h 19543"/>
              <a:gd name="connsiteX2" fmla="*/ 131991 w 138146"/>
              <a:gd name="connsiteY2" fmla="*/ 6776 h 19543"/>
              <a:gd name="connsiteX3" fmla="*/ 93891 w 138146"/>
              <a:gd name="connsiteY3" fmla="*/ 6776 h 19543"/>
              <a:gd name="connsiteX4" fmla="*/ 229 w 138146"/>
              <a:gd name="connsiteY4" fmla="*/ 426 h 1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46" h="19543">
                <a:moveTo>
                  <a:pt x="229" y="426"/>
                </a:moveTo>
                <a:cubicBezTo>
                  <a:pt x="5256" y="2543"/>
                  <a:pt x="102094" y="18418"/>
                  <a:pt x="124054" y="19476"/>
                </a:cubicBezTo>
                <a:cubicBezTo>
                  <a:pt x="146014" y="20534"/>
                  <a:pt x="137018" y="8893"/>
                  <a:pt x="131991" y="6776"/>
                </a:cubicBezTo>
                <a:cubicBezTo>
                  <a:pt x="126964" y="4659"/>
                  <a:pt x="113734" y="8893"/>
                  <a:pt x="93891" y="6776"/>
                </a:cubicBezTo>
                <a:cubicBezTo>
                  <a:pt x="74048" y="4659"/>
                  <a:pt x="-4798" y="-1691"/>
                  <a:pt x="229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5B8CD4B-33F6-48D1-9575-879DBF6E7B47}"/>
              </a:ext>
            </a:extLst>
          </p:cNvPr>
          <p:cNvSpPr/>
          <p:nvPr/>
        </p:nvSpPr>
        <p:spPr>
          <a:xfrm>
            <a:off x="4774856" y="4192392"/>
            <a:ext cx="147676" cy="47070"/>
          </a:xfrm>
          <a:custGeom>
            <a:avLst/>
            <a:gdLst>
              <a:gd name="connsiteX0" fmla="*/ 344 w 147676"/>
              <a:gd name="connsiteY0" fmla="*/ 196 h 47070"/>
              <a:gd name="connsiteX1" fmla="*/ 128932 w 147676"/>
              <a:gd name="connsiteY1" fmla="*/ 44646 h 47070"/>
              <a:gd name="connsiteX2" fmla="*/ 143219 w 147676"/>
              <a:gd name="connsiteY2" fmla="*/ 39883 h 47070"/>
              <a:gd name="connsiteX3" fmla="*/ 92419 w 147676"/>
              <a:gd name="connsiteY3" fmla="*/ 28771 h 47070"/>
              <a:gd name="connsiteX4" fmla="*/ 344 w 147676"/>
              <a:gd name="connsiteY4" fmla="*/ 196 h 4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76" h="47070">
                <a:moveTo>
                  <a:pt x="344" y="196"/>
                </a:moveTo>
                <a:cubicBezTo>
                  <a:pt x="6429" y="2842"/>
                  <a:pt x="105120" y="38032"/>
                  <a:pt x="128932" y="44646"/>
                </a:cubicBezTo>
                <a:cubicBezTo>
                  <a:pt x="152745" y="51261"/>
                  <a:pt x="149304" y="42529"/>
                  <a:pt x="143219" y="39883"/>
                </a:cubicBezTo>
                <a:cubicBezTo>
                  <a:pt x="137134" y="37237"/>
                  <a:pt x="114379" y="35121"/>
                  <a:pt x="92419" y="28771"/>
                </a:cubicBezTo>
                <a:cubicBezTo>
                  <a:pt x="70459" y="22421"/>
                  <a:pt x="-5741" y="-2450"/>
                  <a:pt x="34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98B9FD0-F80E-495E-AFA5-B246BB2FE3AD}"/>
              </a:ext>
            </a:extLst>
          </p:cNvPr>
          <p:cNvSpPr/>
          <p:nvPr/>
        </p:nvSpPr>
        <p:spPr>
          <a:xfrm>
            <a:off x="4924027" y="4204687"/>
            <a:ext cx="301376" cy="61388"/>
          </a:xfrm>
          <a:custGeom>
            <a:avLst/>
            <a:gdLst>
              <a:gd name="connsiteX0" fmla="*/ 398 w 301376"/>
              <a:gd name="connsiteY0" fmla="*/ 24413 h 61388"/>
              <a:gd name="connsiteX1" fmla="*/ 133748 w 301376"/>
              <a:gd name="connsiteY1" fmla="*/ 16476 h 61388"/>
              <a:gd name="connsiteX2" fmla="*/ 184548 w 301376"/>
              <a:gd name="connsiteY2" fmla="*/ 3776 h 61388"/>
              <a:gd name="connsiteX3" fmla="*/ 298848 w 301376"/>
              <a:gd name="connsiteY3" fmla="*/ 60926 h 61388"/>
              <a:gd name="connsiteX4" fmla="*/ 255986 w 301376"/>
              <a:gd name="connsiteY4" fmla="*/ 29176 h 61388"/>
              <a:gd name="connsiteX5" fmla="*/ 167086 w 301376"/>
              <a:gd name="connsiteY5" fmla="*/ 601 h 61388"/>
              <a:gd name="connsiteX6" fmla="*/ 95648 w 301376"/>
              <a:gd name="connsiteY6" fmla="*/ 10126 h 61388"/>
              <a:gd name="connsiteX7" fmla="*/ 398 w 301376"/>
              <a:gd name="connsiteY7" fmla="*/ 24413 h 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376" h="61388">
                <a:moveTo>
                  <a:pt x="398" y="24413"/>
                </a:moveTo>
                <a:cubicBezTo>
                  <a:pt x="6748" y="25471"/>
                  <a:pt x="103056" y="19915"/>
                  <a:pt x="133748" y="16476"/>
                </a:cubicBezTo>
                <a:cubicBezTo>
                  <a:pt x="164440" y="13037"/>
                  <a:pt x="157031" y="-3632"/>
                  <a:pt x="184548" y="3776"/>
                </a:cubicBezTo>
                <a:cubicBezTo>
                  <a:pt x="212065" y="11184"/>
                  <a:pt x="286942" y="56693"/>
                  <a:pt x="298848" y="60926"/>
                </a:cubicBezTo>
                <a:cubicBezTo>
                  <a:pt x="310754" y="65159"/>
                  <a:pt x="277946" y="39230"/>
                  <a:pt x="255986" y="29176"/>
                </a:cubicBezTo>
                <a:cubicBezTo>
                  <a:pt x="234026" y="19122"/>
                  <a:pt x="193809" y="3776"/>
                  <a:pt x="167086" y="601"/>
                </a:cubicBezTo>
                <a:cubicBezTo>
                  <a:pt x="140363" y="-2574"/>
                  <a:pt x="126075" y="7745"/>
                  <a:pt x="95648" y="10126"/>
                </a:cubicBezTo>
                <a:cubicBezTo>
                  <a:pt x="65221" y="12507"/>
                  <a:pt x="-5952" y="23355"/>
                  <a:pt x="398" y="24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84299F8-8C85-4CC2-A608-8AA9F256816C}"/>
              </a:ext>
            </a:extLst>
          </p:cNvPr>
          <p:cNvSpPr/>
          <p:nvPr/>
        </p:nvSpPr>
        <p:spPr>
          <a:xfrm>
            <a:off x="4810122" y="4029066"/>
            <a:ext cx="400107" cy="108874"/>
          </a:xfrm>
          <a:custGeom>
            <a:avLst/>
            <a:gdLst>
              <a:gd name="connsiteX0" fmla="*/ 3 w 400107"/>
              <a:gd name="connsiteY0" fmla="*/ 36522 h 108874"/>
              <a:gd name="connsiteX1" fmla="*/ 173041 w 400107"/>
              <a:gd name="connsiteY1" fmla="*/ 9 h 108874"/>
              <a:gd name="connsiteX2" fmla="*/ 285753 w 400107"/>
              <a:gd name="connsiteY2" fmla="*/ 33347 h 108874"/>
              <a:gd name="connsiteX3" fmla="*/ 357191 w 400107"/>
              <a:gd name="connsiteY3" fmla="*/ 76209 h 108874"/>
              <a:gd name="connsiteX4" fmla="*/ 400053 w 400107"/>
              <a:gd name="connsiteY4" fmla="*/ 107959 h 108874"/>
              <a:gd name="connsiteX5" fmla="*/ 363541 w 400107"/>
              <a:gd name="connsiteY5" fmla="*/ 95259 h 108874"/>
              <a:gd name="connsiteX6" fmla="*/ 261941 w 400107"/>
              <a:gd name="connsiteY6" fmla="*/ 44459 h 108874"/>
              <a:gd name="connsiteX7" fmla="*/ 177803 w 400107"/>
              <a:gd name="connsiteY7" fmla="*/ 22234 h 108874"/>
              <a:gd name="connsiteX8" fmla="*/ 3 w 400107"/>
              <a:gd name="connsiteY8" fmla="*/ 36522 h 10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107" h="108874">
                <a:moveTo>
                  <a:pt x="3" y="36522"/>
                </a:moveTo>
                <a:cubicBezTo>
                  <a:pt x="-791" y="32818"/>
                  <a:pt x="125416" y="538"/>
                  <a:pt x="173041" y="9"/>
                </a:cubicBezTo>
                <a:cubicBezTo>
                  <a:pt x="220666" y="-520"/>
                  <a:pt x="255061" y="20647"/>
                  <a:pt x="285753" y="33347"/>
                </a:cubicBezTo>
                <a:cubicBezTo>
                  <a:pt x="316445" y="46047"/>
                  <a:pt x="338141" y="63774"/>
                  <a:pt x="357191" y="76209"/>
                </a:cubicBezTo>
                <a:cubicBezTo>
                  <a:pt x="376241" y="88644"/>
                  <a:pt x="398995" y="104784"/>
                  <a:pt x="400053" y="107959"/>
                </a:cubicBezTo>
                <a:cubicBezTo>
                  <a:pt x="401111" y="111134"/>
                  <a:pt x="386560" y="105842"/>
                  <a:pt x="363541" y="95259"/>
                </a:cubicBezTo>
                <a:cubicBezTo>
                  <a:pt x="340522" y="84676"/>
                  <a:pt x="292897" y="56630"/>
                  <a:pt x="261941" y="44459"/>
                </a:cubicBezTo>
                <a:cubicBezTo>
                  <a:pt x="230985" y="32288"/>
                  <a:pt x="219078" y="25938"/>
                  <a:pt x="177803" y="22234"/>
                </a:cubicBezTo>
                <a:cubicBezTo>
                  <a:pt x="136528" y="18530"/>
                  <a:pt x="797" y="40226"/>
                  <a:pt x="3" y="36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EC937F0-4683-41BD-95EC-C7C4CC1977C9}"/>
              </a:ext>
            </a:extLst>
          </p:cNvPr>
          <p:cNvSpPr/>
          <p:nvPr/>
        </p:nvSpPr>
        <p:spPr>
          <a:xfrm>
            <a:off x="4825897" y="4135363"/>
            <a:ext cx="51315" cy="81105"/>
          </a:xfrm>
          <a:custGeom>
            <a:avLst/>
            <a:gdLst>
              <a:gd name="connsiteX0" fmla="*/ 103 w 51315"/>
              <a:gd name="connsiteY0" fmla="*/ 81037 h 81105"/>
              <a:gd name="connsiteX1" fmla="*/ 39791 w 51315"/>
              <a:gd name="connsiteY1" fmla="*/ 42937 h 81105"/>
              <a:gd name="connsiteX2" fmla="*/ 50903 w 51315"/>
              <a:gd name="connsiteY2" fmla="*/ 75 h 81105"/>
              <a:gd name="connsiteX3" fmla="*/ 28678 w 51315"/>
              <a:gd name="connsiteY3" fmla="*/ 33412 h 81105"/>
              <a:gd name="connsiteX4" fmla="*/ 103 w 51315"/>
              <a:gd name="connsiteY4" fmla="*/ 81037 h 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15" h="81105">
                <a:moveTo>
                  <a:pt x="103" y="81037"/>
                </a:moveTo>
                <a:cubicBezTo>
                  <a:pt x="1955" y="82624"/>
                  <a:pt x="31324" y="56431"/>
                  <a:pt x="39791" y="42937"/>
                </a:cubicBezTo>
                <a:cubicBezTo>
                  <a:pt x="48258" y="29443"/>
                  <a:pt x="52755" y="1662"/>
                  <a:pt x="50903" y="75"/>
                </a:cubicBezTo>
                <a:cubicBezTo>
                  <a:pt x="49051" y="-1512"/>
                  <a:pt x="35557" y="22300"/>
                  <a:pt x="28678" y="33412"/>
                </a:cubicBezTo>
                <a:cubicBezTo>
                  <a:pt x="21799" y="44524"/>
                  <a:pt x="-1749" y="79450"/>
                  <a:pt x="103" y="8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B6642E2-1697-4969-B9CB-B07226F67A13}"/>
              </a:ext>
            </a:extLst>
          </p:cNvPr>
          <p:cNvSpPr/>
          <p:nvPr/>
        </p:nvSpPr>
        <p:spPr>
          <a:xfrm>
            <a:off x="4711358" y="3715279"/>
            <a:ext cx="288442" cy="49028"/>
          </a:xfrm>
          <a:custGeom>
            <a:avLst/>
            <a:gdLst>
              <a:gd name="connsiteX0" fmla="*/ 342 w 288442"/>
              <a:gd name="connsiteY0" fmla="*/ 12171 h 49028"/>
              <a:gd name="connsiteX1" fmla="*/ 55905 w 288442"/>
              <a:gd name="connsiteY1" fmla="*/ 45509 h 49028"/>
              <a:gd name="connsiteX2" fmla="*/ 84480 w 288442"/>
              <a:gd name="connsiteY2" fmla="*/ 43921 h 49028"/>
              <a:gd name="connsiteX3" fmla="*/ 217830 w 288442"/>
              <a:gd name="connsiteY3" fmla="*/ 8996 h 49028"/>
              <a:gd name="connsiteX4" fmla="*/ 286092 w 288442"/>
              <a:gd name="connsiteY4" fmla="*/ 40746 h 49028"/>
              <a:gd name="connsiteX5" fmla="*/ 265455 w 288442"/>
              <a:gd name="connsiteY5" fmla="*/ 7409 h 49028"/>
              <a:gd name="connsiteX6" fmla="*/ 195605 w 288442"/>
              <a:gd name="connsiteY6" fmla="*/ 1059 h 49028"/>
              <a:gd name="connsiteX7" fmla="*/ 84480 w 288442"/>
              <a:gd name="connsiteY7" fmla="*/ 23284 h 49028"/>
              <a:gd name="connsiteX8" fmla="*/ 342 w 288442"/>
              <a:gd name="connsiteY8" fmla="*/ 12171 h 4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442" h="49028">
                <a:moveTo>
                  <a:pt x="342" y="12171"/>
                </a:moveTo>
                <a:cubicBezTo>
                  <a:pt x="-4420" y="15875"/>
                  <a:pt x="41882" y="40217"/>
                  <a:pt x="55905" y="45509"/>
                </a:cubicBezTo>
                <a:cubicBezTo>
                  <a:pt x="69928" y="50801"/>
                  <a:pt x="57493" y="50007"/>
                  <a:pt x="84480" y="43921"/>
                </a:cubicBezTo>
                <a:cubicBezTo>
                  <a:pt x="111468" y="37836"/>
                  <a:pt x="184228" y="9525"/>
                  <a:pt x="217830" y="8996"/>
                </a:cubicBezTo>
                <a:cubicBezTo>
                  <a:pt x="251432" y="8467"/>
                  <a:pt x="278155" y="41010"/>
                  <a:pt x="286092" y="40746"/>
                </a:cubicBezTo>
                <a:cubicBezTo>
                  <a:pt x="294029" y="40482"/>
                  <a:pt x="280536" y="14023"/>
                  <a:pt x="265455" y="7409"/>
                </a:cubicBezTo>
                <a:cubicBezTo>
                  <a:pt x="250374" y="795"/>
                  <a:pt x="225767" y="-1587"/>
                  <a:pt x="195605" y="1059"/>
                </a:cubicBezTo>
                <a:cubicBezTo>
                  <a:pt x="165443" y="3705"/>
                  <a:pt x="112261" y="19580"/>
                  <a:pt x="84480" y="23284"/>
                </a:cubicBezTo>
                <a:cubicBezTo>
                  <a:pt x="56699" y="26988"/>
                  <a:pt x="5104" y="8467"/>
                  <a:pt x="342" y="12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E11FE2B-75BF-4429-BF13-63BC8CF4EBD5}"/>
              </a:ext>
            </a:extLst>
          </p:cNvPr>
          <p:cNvSpPr/>
          <p:nvPr/>
        </p:nvSpPr>
        <p:spPr>
          <a:xfrm>
            <a:off x="4649129" y="3811475"/>
            <a:ext cx="327688" cy="43135"/>
          </a:xfrm>
          <a:custGeom>
            <a:avLst/>
            <a:gdLst>
              <a:gd name="connsiteX0" fmla="*/ 659 w 327688"/>
              <a:gd name="connsiteY0" fmla="*/ 11225 h 43135"/>
              <a:gd name="connsiteX1" fmla="*/ 114959 w 327688"/>
              <a:gd name="connsiteY1" fmla="*/ 31863 h 43135"/>
              <a:gd name="connsiteX2" fmla="*/ 165759 w 327688"/>
              <a:gd name="connsiteY2" fmla="*/ 42975 h 43135"/>
              <a:gd name="connsiteX3" fmla="*/ 254659 w 327688"/>
              <a:gd name="connsiteY3" fmla="*/ 23925 h 43135"/>
              <a:gd name="connsiteX4" fmla="*/ 300696 w 327688"/>
              <a:gd name="connsiteY4" fmla="*/ 12813 h 43135"/>
              <a:gd name="connsiteX5" fmla="*/ 327684 w 327688"/>
              <a:gd name="connsiteY5" fmla="*/ 12813 h 43135"/>
              <a:gd name="connsiteX6" fmla="*/ 302284 w 327688"/>
              <a:gd name="connsiteY6" fmla="*/ 113 h 43135"/>
              <a:gd name="connsiteX7" fmla="*/ 249896 w 327688"/>
              <a:gd name="connsiteY7" fmla="*/ 8050 h 43135"/>
              <a:gd name="connsiteX8" fmla="*/ 172109 w 327688"/>
              <a:gd name="connsiteY8" fmla="*/ 31863 h 43135"/>
              <a:gd name="connsiteX9" fmla="*/ 659 w 327688"/>
              <a:gd name="connsiteY9" fmla="*/ 11225 h 4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688" h="43135">
                <a:moveTo>
                  <a:pt x="659" y="11225"/>
                </a:moveTo>
                <a:cubicBezTo>
                  <a:pt x="-8866" y="11225"/>
                  <a:pt x="87442" y="26571"/>
                  <a:pt x="114959" y="31863"/>
                </a:cubicBezTo>
                <a:cubicBezTo>
                  <a:pt x="142476" y="37155"/>
                  <a:pt x="142476" y="44298"/>
                  <a:pt x="165759" y="42975"/>
                </a:cubicBezTo>
                <a:cubicBezTo>
                  <a:pt x="189042" y="41652"/>
                  <a:pt x="232170" y="28952"/>
                  <a:pt x="254659" y="23925"/>
                </a:cubicBezTo>
                <a:cubicBezTo>
                  <a:pt x="277148" y="18898"/>
                  <a:pt x="288525" y="14665"/>
                  <a:pt x="300696" y="12813"/>
                </a:cubicBezTo>
                <a:cubicBezTo>
                  <a:pt x="312867" y="10961"/>
                  <a:pt x="327419" y="14930"/>
                  <a:pt x="327684" y="12813"/>
                </a:cubicBezTo>
                <a:cubicBezTo>
                  <a:pt x="327949" y="10696"/>
                  <a:pt x="315249" y="907"/>
                  <a:pt x="302284" y="113"/>
                </a:cubicBezTo>
                <a:cubicBezTo>
                  <a:pt x="289319" y="-681"/>
                  <a:pt x="271592" y="2758"/>
                  <a:pt x="249896" y="8050"/>
                </a:cubicBezTo>
                <a:cubicBezTo>
                  <a:pt x="228200" y="13342"/>
                  <a:pt x="205711" y="32128"/>
                  <a:pt x="172109" y="31863"/>
                </a:cubicBezTo>
                <a:cubicBezTo>
                  <a:pt x="138507" y="31599"/>
                  <a:pt x="10184" y="11225"/>
                  <a:pt x="659" y="1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AC31920-1BA0-4CAE-9E6E-A435715DBD41}"/>
              </a:ext>
            </a:extLst>
          </p:cNvPr>
          <p:cNvSpPr/>
          <p:nvPr/>
        </p:nvSpPr>
        <p:spPr>
          <a:xfrm>
            <a:off x="4989370" y="3742505"/>
            <a:ext cx="305332" cy="189743"/>
          </a:xfrm>
          <a:custGeom>
            <a:avLst/>
            <a:gdLst>
              <a:gd name="connsiteX0" fmla="*/ 143 w 305332"/>
              <a:gd name="connsiteY0" fmla="*/ 2408 h 189743"/>
              <a:gd name="connsiteX1" fmla="*/ 119205 w 305332"/>
              <a:gd name="connsiteY1" fmla="*/ 3995 h 189743"/>
              <a:gd name="connsiteX2" fmla="*/ 160480 w 305332"/>
              <a:gd name="connsiteY2" fmla="*/ 42095 h 189743"/>
              <a:gd name="connsiteX3" fmla="*/ 282718 w 305332"/>
              <a:gd name="connsiteY3" fmla="*/ 130995 h 189743"/>
              <a:gd name="connsiteX4" fmla="*/ 304943 w 305332"/>
              <a:gd name="connsiteY4" fmla="*/ 161158 h 189743"/>
              <a:gd name="connsiteX5" fmla="*/ 297005 w 305332"/>
              <a:gd name="connsiteY5" fmla="*/ 189733 h 189743"/>
              <a:gd name="connsiteX6" fmla="*/ 298593 w 305332"/>
              <a:gd name="connsiteY6" fmla="*/ 157983 h 189743"/>
              <a:gd name="connsiteX7" fmla="*/ 235093 w 305332"/>
              <a:gd name="connsiteY7" fmla="*/ 107183 h 189743"/>
              <a:gd name="connsiteX8" fmla="*/ 130318 w 305332"/>
              <a:gd name="connsiteY8" fmla="*/ 27808 h 189743"/>
              <a:gd name="connsiteX9" fmla="*/ 95393 w 305332"/>
              <a:gd name="connsiteY9" fmla="*/ 15108 h 189743"/>
              <a:gd name="connsiteX10" fmla="*/ 143 w 305332"/>
              <a:gd name="connsiteY10" fmla="*/ 2408 h 18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332" h="189743">
                <a:moveTo>
                  <a:pt x="143" y="2408"/>
                </a:moveTo>
                <a:cubicBezTo>
                  <a:pt x="4112" y="556"/>
                  <a:pt x="92482" y="-2620"/>
                  <a:pt x="119205" y="3995"/>
                </a:cubicBezTo>
                <a:cubicBezTo>
                  <a:pt x="145928" y="10610"/>
                  <a:pt x="133228" y="20928"/>
                  <a:pt x="160480" y="42095"/>
                </a:cubicBezTo>
                <a:cubicBezTo>
                  <a:pt x="187732" y="63262"/>
                  <a:pt x="258641" y="111151"/>
                  <a:pt x="282718" y="130995"/>
                </a:cubicBezTo>
                <a:cubicBezTo>
                  <a:pt x="306795" y="150839"/>
                  <a:pt x="302562" y="151368"/>
                  <a:pt x="304943" y="161158"/>
                </a:cubicBezTo>
                <a:cubicBezTo>
                  <a:pt x="307324" y="170948"/>
                  <a:pt x="298063" y="190262"/>
                  <a:pt x="297005" y="189733"/>
                </a:cubicBezTo>
                <a:cubicBezTo>
                  <a:pt x="295947" y="189204"/>
                  <a:pt x="308912" y="171741"/>
                  <a:pt x="298593" y="157983"/>
                </a:cubicBezTo>
                <a:cubicBezTo>
                  <a:pt x="288274" y="144225"/>
                  <a:pt x="263139" y="128879"/>
                  <a:pt x="235093" y="107183"/>
                </a:cubicBezTo>
                <a:cubicBezTo>
                  <a:pt x="207047" y="85487"/>
                  <a:pt x="153601" y="43154"/>
                  <a:pt x="130318" y="27808"/>
                </a:cubicBezTo>
                <a:cubicBezTo>
                  <a:pt x="107035" y="12462"/>
                  <a:pt x="114972" y="17754"/>
                  <a:pt x="95393" y="15108"/>
                </a:cubicBezTo>
                <a:cubicBezTo>
                  <a:pt x="75814" y="12462"/>
                  <a:pt x="-3826" y="4260"/>
                  <a:pt x="143" y="2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2E1BE11-0C1F-4C89-8BE9-CAF14B991784}"/>
              </a:ext>
            </a:extLst>
          </p:cNvPr>
          <p:cNvSpPr/>
          <p:nvPr/>
        </p:nvSpPr>
        <p:spPr>
          <a:xfrm>
            <a:off x="4965582" y="3810586"/>
            <a:ext cx="142293" cy="13834"/>
          </a:xfrm>
          <a:custGeom>
            <a:avLst/>
            <a:gdLst>
              <a:gd name="connsiteX0" fmla="*/ 118 w 142293"/>
              <a:gd name="connsiteY0" fmla="*/ 7352 h 13834"/>
              <a:gd name="connsiteX1" fmla="*/ 82668 w 142293"/>
              <a:gd name="connsiteY1" fmla="*/ 13702 h 13834"/>
              <a:gd name="connsiteX2" fmla="*/ 141406 w 142293"/>
              <a:gd name="connsiteY2" fmla="*/ 1002 h 13834"/>
              <a:gd name="connsiteX3" fmla="*/ 114418 w 142293"/>
              <a:gd name="connsiteY3" fmla="*/ 1002 h 13834"/>
              <a:gd name="connsiteX4" fmla="*/ 65206 w 142293"/>
              <a:gd name="connsiteY4" fmla="*/ 2589 h 13834"/>
              <a:gd name="connsiteX5" fmla="*/ 118 w 142293"/>
              <a:gd name="connsiteY5" fmla="*/ 7352 h 1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93" h="13834">
                <a:moveTo>
                  <a:pt x="118" y="7352"/>
                </a:moveTo>
                <a:cubicBezTo>
                  <a:pt x="3028" y="9204"/>
                  <a:pt x="59120" y="14760"/>
                  <a:pt x="82668" y="13702"/>
                </a:cubicBezTo>
                <a:cubicBezTo>
                  <a:pt x="106216" y="12644"/>
                  <a:pt x="136114" y="3119"/>
                  <a:pt x="141406" y="1002"/>
                </a:cubicBezTo>
                <a:cubicBezTo>
                  <a:pt x="146698" y="-1115"/>
                  <a:pt x="127118" y="737"/>
                  <a:pt x="114418" y="1002"/>
                </a:cubicBezTo>
                <a:cubicBezTo>
                  <a:pt x="101718" y="1266"/>
                  <a:pt x="81610" y="1002"/>
                  <a:pt x="65206" y="2589"/>
                </a:cubicBezTo>
                <a:cubicBezTo>
                  <a:pt x="48802" y="4176"/>
                  <a:pt x="-2792" y="5500"/>
                  <a:pt x="118" y="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6208F5B-75C3-4461-8319-D00DB8310701}"/>
              </a:ext>
            </a:extLst>
          </p:cNvPr>
          <p:cNvSpPr/>
          <p:nvPr/>
        </p:nvSpPr>
        <p:spPr>
          <a:xfrm>
            <a:off x="5108541" y="3814453"/>
            <a:ext cx="168780" cy="121615"/>
          </a:xfrm>
          <a:custGeom>
            <a:avLst/>
            <a:gdLst>
              <a:gd name="connsiteX0" fmla="*/ 34 w 168780"/>
              <a:gd name="connsiteY0" fmla="*/ 310 h 121615"/>
              <a:gd name="connsiteX1" fmla="*/ 125447 w 168780"/>
              <a:gd name="connsiteY1" fmla="*/ 66985 h 121615"/>
              <a:gd name="connsiteX2" fmla="*/ 166722 w 168780"/>
              <a:gd name="connsiteY2" fmla="*/ 120960 h 121615"/>
              <a:gd name="connsiteX3" fmla="*/ 160372 w 168780"/>
              <a:gd name="connsiteY3" fmla="*/ 95560 h 121615"/>
              <a:gd name="connsiteX4" fmla="*/ 141322 w 168780"/>
              <a:gd name="connsiteY4" fmla="*/ 74922 h 121615"/>
              <a:gd name="connsiteX5" fmla="*/ 112747 w 168780"/>
              <a:gd name="connsiteY5" fmla="*/ 43172 h 121615"/>
              <a:gd name="connsiteX6" fmla="*/ 34 w 168780"/>
              <a:gd name="connsiteY6" fmla="*/ 310 h 12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80" h="121615">
                <a:moveTo>
                  <a:pt x="34" y="310"/>
                </a:moveTo>
                <a:cubicBezTo>
                  <a:pt x="2151" y="4279"/>
                  <a:pt x="97666" y="46877"/>
                  <a:pt x="125447" y="66985"/>
                </a:cubicBezTo>
                <a:cubicBezTo>
                  <a:pt x="153228" y="87093"/>
                  <a:pt x="160901" y="116198"/>
                  <a:pt x="166722" y="120960"/>
                </a:cubicBezTo>
                <a:cubicBezTo>
                  <a:pt x="172543" y="125722"/>
                  <a:pt x="164605" y="103233"/>
                  <a:pt x="160372" y="95560"/>
                </a:cubicBezTo>
                <a:cubicBezTo>
                  <a:pt x="156139" y="87887"/>
                  <a:pt x="149259" y="83653"/>
                  <a:pt x="141322" y="74922"/>
                </a:cubicBezTo>
                <a:cubicBezTo>
                  <a:pt x="133385" y="66191"/>
                  <a:pt x="132855" y="54814"/>
                  <a:pt x="112747" y="43172"/>
                </a:cubicBezTo>
                <a:cubicBezTo>
                  <a:pt x="92639" y="31530"/>
                  <a:pt x="-2083" y="-3659"/>
                  <a:pt x="34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338C73E-841C-4D7B-A7F2-65E5321F71C7}"/>
              </a:ext>
            </a:extLst>
          </p:cNvPr>
          <p:cNvSpPr/>
          <p:nvPr/>
        </p:nvSpPr>
        <p:spPr>
          <a:xfrm>
            <a:off x="4641501" y="3725586"/>
            <a:ext cx="80005" cy="112060"/>
          </a:xfrm>
          <a:custGeom>
            <a:avLst/>
            <a:gdLst>
              <a:gd name="connsiteX0" fmla="*/ 79724 w 80005"/>
              <a:gd name="connsiteY0" fmla="*/ 277 h 112060"/>
              <a:gd name="connsiteX1" fmla="*/ 28924 w 80005"/>
              <a:gd name="connsiteY1" fmla="*/ 44727 h 112060"/>
              <a:gd name="connsiteX2" fmla="*/ 17812 w 80005"/>
              <a:gd name="connsiteY2" fmla="*/ 111402 h 112060"/>
              <a:gd name="connsiteX3" fmla="*/ 8287 w 80005"/>
              <a:gd name="connsiteY3" fmla="*/ 78064 h 112060"/>
              <a:gd name="connsiteX4" fmla="*/ 3524 w 80005"/>
              <a:gd name="connsiteY4" fmla="*/ 65364 h 112060"/>
              <a:gd name="connsiteX5" fmla="*/ 79724 w 80005"/>
              <a:gd name="connsiteY5" fmla="*/ 277 h 1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05" h="112060">
                <a:moveTo>
                  <a:pt x="79724" y="277"/>
                </a:moveTo>
                <a:cubicBezTo>
                  <a:pt x="83957" y="-3162"/>
                  <a:pt x="39243" y="26206"/>
                  <a:pt x="28924" y="44727"/>
                </a:cubicBezTo>
                <a:cubicBezTo>
                  <a:pt x="18605" y="63248"/>
                  <a:pt x="21251" y="105846"/>
                  <a:pt x="17812" y="111402"/>
                </a:cubicBezTo>
                <a:cubicBezTo>
                  <a:pt x="14373" y="116958"/>
                  <a:pt x="10668" y="85737"/>
                  <a:pt x="8287" y="78064"/>
                </a:cubicBezTo>
                <a:cubicBezTo>
                  <a:pt x="5906" y="70391"/>
                  <a:pt x="-5736" y="77799"/>
                  <a:pt x="3524" y="65364"/>
                </a:cubicBezTo>
                <a:cubicBezTo>
                  <a:pt x="12784" y="52929"/>
                  <a:pt x="75491" y="3716"/>
                  <a:pt x="79724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E99D08C-A71E-4E7F-9001-8BCBABCA7FAC}"/>
              </a:ext>
            </a:extLst>
          </p:cNvPr>
          <p:cNvSpPr/>
          <p:nvPr/>
        </p:nvSpPr>
        <p:spPr>
          <a:xfrm>
            <a:off x="4732311" y="3755840"/>
            <a:ext cx="39317" cy="86252"/>
          </a:xfrm>
          <a:custGeom>
            <a:avLst/>
            <a:gdLst>
              <a:gd name="connsiteX0" fmla="*/ 34952 w 39317"/>
              <a:gd name="connsiteY0" fmla="*/ 185 h 86252"/>
              <a:gd name="connsiteX1" fmla="*/ 34952 w 39317"/>
              <a:gd name="connsiteY1" fmla="*/ 63685 h 86252"/>
              <a:gd name="connsiteX2" fmla="*/ 27 w 39317"/>
              <a:gd name="connsiteY2" fmla="*/ 85910 h 86252"/>
              <a:gd name="connsiteX3" fmla="*/ 34952 w 39317"/>
              <a:gd name="connsiteY3" fmla="*/ 185 h 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7" h="86252">
                <a:moveTo>
                  <a:pt x="34952" y="185"/>
                </a:moveTo>
                <a:cubicBezTo>
                  <a:pt x="40773" y="-3519"/>
                  <a:pt x="40773" y="49398"/>
                  <a:pt x="34952" y="63685"/>
                </a:cubicBezTo>
                <a:cubicBezTo>
                  <a:pt x="29131" y="77972"/>
                  <a:pt x="1085" y="88291"/>
                  <a:pt x="27" y="85910"/>
                </a:cubicBezTo>
                <a:cubicBezTo>
                  <a:pt x="-1031" y="83529"/>
                  <a:pt x="29131" y="3889"/>
                  <a:pt x="34952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805FCAC8-2BFE-48C8-8CC4-4595E2E8F813}"/>
              </a:ext>
            </a:extLst>
          </p:cNvPr>
          <p:cNvSpPr/>
          <p:nvPr/>
        </p:nvSpPr>
        <p:spPr>
          <a:xfrm>
            <a:off x="4633454" y="3846498"/>
            <a:ext cx="156042" cy="151178"/>
          </a:xfrm>
          <a:custGeom>
            <a:avLst/>
            <a:gdLst>
              <a:gd name="connsiteX0" fmla="*/ 156034 w 156042"/>
              <a:gd name="connsiteY0" fmla="*/ 15 h 151178"/>
              <a:gd name="connsiteX1" fmla="*/ 41734 w 156042"/>
              <a:gd name="connsiteY1" fmla="*/ 74627 h 151178"/>
              <a:gd name="connsiteX2" fmla="*/ 19509 w 156042"/>
              <a:gd name="connsiteY2" fmla="*/ 92090 h 151178"/>
              <a:gd name="connsiteX3" fmla="*/ 459 w 156042"/>
              <a:gd name="connsiteY3" fmla="*/ 150827 h 151178"/>
              <a:gd name="connsiteX4" fmla="*/ 8396 w 156042"/>
              <a:gd name="connsiteY4" fmla="*/ 114315 h 151178"/>
              <a:gd name="connsiteX5" fmla="*/ 35384 w 156042"/>
              <a:gd name="connsiteY5" fmla="*/ 68277 h 151178"/>
              <a:gd name="connsiteX6" fmla="*/ 156034 w 156042"/>
              <a:gd name="connsiteY6" fmla="*/ 15 h 1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42" h="151178">
                <a:moveTo>
                  <a:pt x="156034" y="15"/>
                </a:moveTo>
                <a:cubicBezTo>
                  <a:pt x="157092" y="1073"/>
                  <a:pt x="64488" y="59281"/>
                  <a:pt x="41734" y="74627"/>
                </a:cubicBezTo>
                <a:cubicBezTo>
                  <a:pt x="18980" y="89973"/>
                  <a:pt x="26388" y="79390"/>
                  <a:pt x="19509" y="92090"/>
                </a:cubicBezTo>
                <a:cubicBezTo>
                  <a:pt x="12630" y="104790"/>
                  <a:pt x="2311" y="147123"/>
                  <a:pt x="459" y="150827"/>
                </a:cubicBezTo>
                <a:cubicBezTo>
                  <a:pt x="-1393" y="154531"/>
                  <a:pt x="2575" y="128073"/>
                  <a:pt x="8396" y="114315"/>
                </a:cubicBezTo>
                <a:cubicBezTo>
                  <a:pt x="14217" y="100557"/>
                  <a:pt x="15011" y="85475"/>
                  <a:pt x="35384" y="68277"/>
                </a:cubicBezTo>
                <a:cubicBezTo>
                  <a:pt x="55757" y="51079"/>
                  <a:pt x="154976" y="-1043"/>
                  <a:pt x="1560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46BDCA0-7E19-4C6B-8B41-CD798D049B2E}"/>
              </a:ext>
            </a:extLst>
          </p:cNvPr>
          <p:cNvSpPr/>
          <p:nvPr/>
        </p:nvSpPr>
        <p:spPr>
          <a:xfrm>
            <a:off x="4276628" y="3871792"/>
            <a:ext cx="116051" cy="309687"/>
          </a:xfrm>
          <a:custGeom>
            <a:avLst/>
            <a:gdLst>
              <a:gd name="connsiteX0" fmla="*/ 97 w 116051"/>
              <a:gd name="connsiteY0" fmla="*/ 1708 h 309687"/>
              <a:gd name="connsiteX1" fmla="*/ 79472 w 116051"/>
              <a:gd name="connsiteY1" fmla="*/ 54096 h 309687"/>
              <a:gd name="connsiteX2" fmla="*/ 115985 w 116051"/>
              <a:gd name="connsiteY2" fmla="*/ 157283 h 309687"/>
              <a:gd name="connsiteX3" fmla="*/ 71535 w 116051"/>
              <a:gd name="connsiteY3" fmla="*/ 309683 h 309687"/>
              <a:gd name="connsiteX4" fmla="*/ 106460 w 116051"/>
              <a:gd name="connsiteY4" fmla="*/ 152521 h 309687"/>
              <a:gd name="connsiteX5" fmla="*/ 96935 w 116051"/>
              <a:gd name="connsiteY5" fmla="*/ 114421 h 309687"/>
              <a:gd name="connsiteX6" fmla="*/ 97 w 116051"/>
              <a:gd name="connsiteY6" fmla="*/ 1708 h 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051" h="309687">
                <a:moveTo>
                  <a:pt x="97" y="1708"/>
                </a:moveTo>
                <a:cubicBezTo>
                  <a:pt x="-2813" y="-8346"/>
                  <a:pt x="60157" y="28167"/>
                  <a:pt x="79472" y="54096"/>
                </a:cubicBezTo>
                <a:cubicBezTo>
                  <a:pt x="98787" y="80025"/>
                  <a:pt x="117308" y="114685"/>
                  <a:pt x="115985" y="157283"/>
                </a:cubicBezTo>
                <a:cubicBezTo>
                  <a:pt x="114662" y="199881"/>
                  <a:pt x="73123" y="310477"/>
                  <a:pt x="71535" y="309683"/>
                </a:cubicBezTo>
                <a:cubicBezTo>
                  <a:pt x="69948" y="308889"/>
                  <a:pt x="102227" y="185065"/>
                  <a:pt x="106460" y="152521"/>
                </a:cubicBezTo>
                <a:cubicBezTo>
                  <a:pt x="110693" y="119977"/>
                  <a:pt x="110958" y="137440"/>
                  <a:pt x="96935" y="114421"/>
                </a:cubicBezTo>
                <a:cubicBezTo>
                  <a:pt x="82912" y="91402"/>
                  <a:pt x="3007" y="11762"/>
                  <a:pt x="97" y="1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C0660DE-9E78-4ED9-9020-85F0CA2313FB}"/>
              </a:ext>
            </a:extLst>
          </p:cNvPr>
          <p:cNvSpPr/>
          <p:nvPr/>
        </p:nvSpPr>
        <p:spPr>
          <a:xfrm>
            <a:off x="4536981" y="3865191"/>
            <a:ext cx="162023" cy="330531"/>
          </a:xfrm>
          <a:custGeom>
            <a:avLst/>
            <a:gdLst>
              <a:gd name="connsiteX0" fmla="*/ 162019 w 162023"/>
              <a:gd name="connsiteY0" fmla="*/ 372 h 330531"/>
              <a:gd name="connsiteX1" fmla="*/ 42957 w 162023"/>
              <a:gd name="connsiteY1" fmla="*/ 116259 h 330531"/>
              <a:gd name="connsiteX2" fmla="*/ 14382 w 162023"/>
              <a:gd name="connsiteY2" fmla="*/ 190872 h 330531"/>
              <a:gd name="connsiteX3" fmla="*/ 25494 w 162023"/>
              <a:gd name="connsiteY3" fmla="*/ 328984 h 330531"/>
              <a:gd name="connsiteX4" fmla="*/ 15969 w 162023"/>
              <a:gd name="connsiteY4" fmla="*/ 260722 h 330531"/>
              <a:gd name="connsiteX5" fmla="*/ 94 w 162023"/>
              <a:gd name="connsiteY5" fmla="*/ 192459 h 330531"/>
              <a:gd name="connsiteX6" fmla="*/ 23907 w 162023"/>
              <a:gd name="connsiteY6" fmla="*/ 141659 h 330531"/>
              <a:gd name="connsiteX7" fmla="*/ 47719 w 162023"/>
              <a:gd name="connsiteY7" fmla="*/ 81334 h 330531"/>
              <a:gd name="connsiteX8" fmla="*/ 162019 w 162023"/>
              <a:gd name="connsiteY8" fmla="*/ 372 h 33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3" h="330531">
                <a:moveTo>
                  <a:pt x="162019" y="372"/>
                </a:moveTo>
                <a:cubicBezTo>
                  <a:pt x="161225" y="6193"/>
                  <a:pt x="67563" y="84509"/>
                  <a:pt x="42957" y="116259"/>
                </a:cubicBezTo>
                <a:cubicBezTo>
                  <a:pt x="18351" y="148009"/>
                  <a:pt x="17292" y="155418"/>
                  <a:pt x="14382" y="190872"/>
                </a:cubicBezTo>
                <a:cubicBezTo>
                  <a:pt x="11472" y="226326"/>
                  <a:pt x="25229" y="317342"/>
                  <a:pt x="25494" y="328984"/>
                </a:cubicBezTo>
                <a:cubicBezTo>
                  <a:pt x="25758" y="340626"/>
                  <a:pt x="20202" y="283476"/>
                  <a:pt x="15969" y="260722"/>
                </a:cubicBezTo>
                <a:cubicBezTo>
                  <a:pt x="11736" y="237968"/>
                  <a:pt x="-1229" y="212303"/>
                  <a:pt x="94" y="192459"/>
                </a:cubicBezTo>
                <a:cubicBezTo>
                  <a:pt x="1417" y="172615"/>
                  <a:pt x="15970" y="160180"/>
                  <a:pt x="23907" y="141659"/>
                </a:cubicBezTo>
                <a:cubicBezTo>
                  <a:pt x="31844" y="123138"/>
                  <a:pt x="28140" y="104088"/>
                  <a:pt x="47719" y="81334"/>
                </a:cubicBezTo>
                <a:cubicBezTo>
                  <a:pt x="67298" y="58580"/>
                  <a:pt x="162813" y="-5449"/>
                  <a:pt x="162019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1F7B078-6621-4848-B0DA-57402664A77C}"/>
              </a:ext>
            </a:extLst>
          </p:cNvPr>
          <p:cNvSpPr/>
          <p:nvPr/>
        </p:nvSpPr>
        <p:spPr>
          <a:xfrm>
            <a:off x="4216362" y="4375122"/>
            <a:ext cx="71477" cy="224179"/>
          </a:xfrm>
          <a:custGeom>
            <a:avLst/>
            <a:gdLst>
              <a:gd name="connsiteX0" fmla="*/ 38138 w 71477"/>
              <a:gd name="connsiteY0" fmla="*/ 28 h 224179"/>
              <a:gd name="connsiteX1" fmla="*/ 38 w 71477"/>
              <a:gd name="connsiteY1" fmla="*/ 96866 h 224179"/>
              <a:gd name="connsiteX2" fmla="*/ 31788 w 71477"/>
              <a:gd name="connsiteY2" fmla="*/ 198466 h 224179"/>
              <a:gd name="connsiteX3" fmla="*/ 71476 w 71477"/>
              <a:gd name="connsiteY3" fmla="*/ 223866 h 224179"/>
              <a:gd name="connsiteX4" fmla="*/ 33376 w 71477"/>
              <a:gd name="connsiteY4" fmla="*/ 187353 h 224179"/>
              <a:gd name="connsiteX5" fmla="*/ 9563 w 71477"/>
              <a:gd name="connsiteY5" fmla="*/ 106391 h 224179"/>
              <a:gd name="connsiteX6" fmla="*/ 38138 w 71477"/>
              <a:gd name="connsiteY6" fmla="*/ 28 h 22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77" h="224179">
                <a:moveTo>
                  <a:pt x="38138" y="28"/>
                </a:moveTo>
                <a:cubicBezTo>
                  <a:pt x="36551" y="-1559"/>
                  <a:pt x="1096" y="63793"/>
                  <a:pt x="38" y="96866"/>
                </a:cubicBezTo>
                <a:cubicBezTo>
                  <a:pt x="-1020" y="129939"/>
                  <a:pt x="19882" y="177299"/>
                  <a:pt x="31788" y="198466"/>
                </a:cubicBezTo>
                <a:cubicBezTo>
                  <a:pt x="43694" y="219633"/>
                  <a:pt x="71211" y="225718"/>
                  <a:pt x="71476" y="223866"/>
                </a:cubicBezTo>
                <a:cubicBezTo>
                  <a:pt x="71741" y="222014"/>
                  <a:pt x="43695" y="206932"/>
                  <a:pt x="33376" y="187353"/>
                </a:cubicBezTo>
                <a:cubicBezTo>
                  <a:pt x="23057" y="167774"/>
                  <a:pt x="9563" y="134437"/>
                  <a:pt x="9563" y="106391"/>
                </a:cubicBezTo>
                <a:cubicBezTo>
                  <a:pt x="9563" y="78345"/>
                  <a:pt x="39725" y="1615"/>
                  <a:pt x="3813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12DB6C3A-D18E-4AC0-9251-2D19257B07A7}"/>
              </a:ext>
            </a:extLst>
          </p:cNvPr>
          <p:cNvSpPr/>
          <p:nvPr/>
        </p:nvSpPr>
        <p:spPr>
          <a:xfrm>
            <a:off x="4599372" y="4257512"/>
            <a:ext cx="20256" cy="115073"/>
          </a:xfrm>
          <a:custGeom>
            <a:avLst/>
            <a:gdLst>
              <a:gd name="connsiteX0" fmla="*/ 2791 w 20256"/>
              <a:gd name="connsiteY0" fmla="*/ 163 h 115073"/>
              <a:gd name="connsiteX1" fmla="*/ 20253 w 20256"/>
              <a:gd name="connsiteY1" fmla="*/ 87476 h 115073"/>
              <a:gd name="connsiteX2" fmla="*/ 1203 w 20256"/>
              <a:gd name="connsiteY2" fmla="*/ 114463 h 115073"/>
              <a:gd name="connsiteX3" fmla="*/ 1203 w 20256"/>
              <a:gd name="connsiteY3" fmla="*/ 66838 h 115073"/>
              <a:gd name="connsiteX4" fmla="*/ 2791 w 20256"/>
              <a:gd name="connsiteY4" fmla="*/ 163 h 11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" h="115073">
                <a:moveTo>
                  <a:pt x="2791" y="163"/>
                </a:moveTo>
                <a:cubicBezTo>
                  <a:pt x="5966" y="3603"/>
                  <a:pt x="20518" y="68426"/>
                  <a:pt x="20253" y="87476"/>
                </a:cubicBezTo>
                <a:cubicBezTo>
                  <a:pt x="19988" y="106526"/>
                  <a:pt x="4378" y="117903"/>
                  <a:pt x="1203" y="114463"/>
                </a:cubicBezTo>
                <a:cubicBezTo>
                  <a:pt x="-1972" y="111023"/>
                  <a:pt x="2261" y="85094"/>
                  <a:pt x="1203" y="66838"/>
                </a:cubicBezTo>
                <a:cubicBezTo>
                  <a:pt x="145" y="48582"/>
                  <a:pt x="-384" y="-3277"/>
                  <a:pt x="279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C97B6F2-C00D-4D66-BFDA-6C035E52DACF}"/>
              </a:ext>
            </a:extLst>
          </p:cNvPr>
          <p:cNvSpPr/>
          <p:nvPr/>
        </p:nvSpPr>
        <p:spPr>
          <a:xfrm>
            <a:off x="4311650" y="4321113"/>
            <a:ext cx="92075" cy="40313"/>
          </a:xfrm>
          <a:custGeom>
            <a:avLst/>
            <a:gdLst>
              <a:gd name="connsiteX0" fmla="*/ 0 w 92075"/>
              <a:gd name="connsiteY0" fmla="*/ 62 h 40313"/>
              <a:gd name="connsiteX1" fmla="*/ 65088 w 92075"/>
              <a:gd name="connsiteY1" fmla="*/ 39750 h 40313"/>
              <a:gd name="connsiteX2" fmla="*/ 92075 w 92075"/>
              <a:gd name="connsiteY2" fmla="*/ 23875 h 40313"/>
              <a:gd name="connsiteX3" fmla="*/ 65088 w 92075"/>
              <a:gd name="connsiteY3" fmla="*/ 30225 h 40313"/>
              <a:gd name="connsiteX4" fmla="*/ 0 w 92075"/>
              <a:gd name="connsiteY4" fmla="*/ 62 h 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40313">
                <a:moveTo>
                  <a:pt x="0" y="62"/>
                </a:moveTo>
                <a:cubicBezTo>
                  <a:pt x="0" y="1649"/>
                  <a:pt x="49742" y="35781"/>
                  <a:pt x="65088" y="39750"/>
                </a:cubicBezTo>
                <a:cubicBezTo>
                  <a:pt x="80434" y="43719"/>
                  <a:pt x="92075" y="25462"/>
                  <a:pt x="92075" y="23875"/>
                </a:cubicBezTo>
                <a:cubicBezTo>
                  <a:pt x="92075" y="22288"/>
                  <a:pt x="77259" y="32606"/>
                  <a:pt x="65088" y="30225"/>
                </a:cubicBezTo>
                <a:cubicBezTo>
                  <a:pt x="52917" y="27844"/>
                  <a:pt x="0" y="-1525"/>
                  <a:pt x="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A3A542A-5631-4040-B534-08CBA2DF1E69}"/>
              </a:ext>
            </a:extLst>
          </p:cNvPr>
          <p:cNvSpPr/>
          <p:nvPr/>
        </p:nvSpPr>
        <p:spPr>
          <a:xfrm>
            <a:off x="4441510" y="4410023"/>
            <a:ext cx="108273" cy="128819"/>
          </a:xfrm>
          <a:custGeom>
            <a:avLst/>
            <a:gdLst>
              <a:gd name="connsiteX0" fmla="*/ 108265 w 108273"/>
              <a:gd name="connsiteY0" fmla="*/ 52 h 128819"/>
              <a:gd name="connsiteX1" fmla="*/ 46353 w 108273"/>
              <a:gd name="connsiteY1" fmla="*/ 88952 h 128819"/>
              <a:gd name="connsiteX2" fmla="*/ 44765 w 108273"/>
              <a:gd name="connsiteY2" fmla="*/ 114352 h 128819"/>
              <a:gd name="connsiteX3" fmla="*/ 315 w 108273"/>
              <a:gd name="connsiteY3" fmla="*/ 128640 h 128819"/>
              <a:gd name="connsiteX4" fmla="*/ 25715 w 108273"/>
              <a:gd name="connsiteY4" fmla="*/ 104827 h 128819"/>
              <a:gd name="connsiteX5" fmla="*/ 41590 w 108273"/>
              <a:gd name="connsiteY5" fmla="*/ 76252 h 128819"/>
              <a:gd name="connsiteX6" fmla="*/ 108265 w 108273"/>
              <a:gd name="connsiteY6" fmla="*/ 52 h 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3" h="128819">
                <a:moveTo>
                  <a:pt x="108265" y="52"/>
                </a:moveTo>
                <a:cubicBezTo>
                  <a:pt x="109059" y="2169"/>
                  <a:pt x="56936" y="69902"/>
                  <a:pt x="46353" y="88952"/>
                </a:cubicBezTo>
                <a:cubicBezTo>
                  <a:pt x="35770" y="108002"/>
                  <a:pt x="52438" y="107737"/>
                  <a:pt x="44765" y="114352"/>
                </a:cubicBezTo>
                <a:cubicBezTo>
                  <a:pt x="37092" y="120967"/>
                  <a:pt x="3490" y="130227"/>
                  <a:pt x="315" y="128640"/>
                </a:cubicBezTo>
                <a:cubicBezTo>
                  <a:pt x="-2860" y="127053"/>
                  <a:pt x="18836" y="113558"/>
                  <a:pt x="25715" y="104827"/>
                </a:cubicBezTo>
                <a:cubicBezTo>
                  <a:pt x="32594" y="96096"/>
                  <a:pt x="27567" y="91862"/>
                  <a:pt x="41590" y="76252"/>
                </a:cubicBezTo>
                <a:cubicBezTo>
                  <a:pt x="55613" y="60642"/>
                  <a:pt x="107471" y="-2065"/>
                  <a:pt x="10826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0FFF3C2-E9D7-4008-905E-AE80083D9425}"/>
              </a:ext>
            </a:extLst>
          </p:cNvPr>
          <p:cNvSpPr/>
          <p:nvPr/>
        </p:nvSpPr>
        <p:spPr>
          <a:xfrm>
            <a:off x="4337046" y="4428032"/>
            <a:ext cx="101739" cy="94856"/>
          </a:xfrm>
          <a:custGeom>
            <a:avLst/>
            <a:gdLst>
              <a:gd name="connsiteX0" fmla="*/ 4 w 101739"/>
              <a:gd name="connsiteY0" fmla="*/ 7443 h 94856"/>
              <a:gd name="connsiteX1" fmla="*/ 57154 w 101739"/>
              <a:gd name="connsiteY1" fmla="*/ 1093 h 94856"/>
              <a:gd name="connsiteX2" fmla="*/ 73029 w 101739"/>
              <a:gd name="connsiteY2" fmla="*/ 31256 h 94856"/>
              <a:gd name="connsiteX3" fmla="*/ 101604 w 101739"/>
              <a:gd name="connsiteY3" fmla="*/ 94756 h 94856"/>
              <a:gd name="connsiteX4" fmla="*/ 60329 w 101739"/>
              <a:gd name="connsiteY4" fmla="*/ 15381 h 94856"/>
              <a:gd name="connsiteX5" fmla="*/ 4 w 101739"/>
              <a:gd name="connsiteY5" fmla="*/ 7443 h 9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39" h="94856">
                <a:moveTo>
                  <a:pt x="4" y="7443"/>
                </a:moveTo>
                <a:cubicBezTo>
                  <a:pt x="-525" y="5062"/>
                  <a:pt x="44983" y="-2876"/>
                  <a:pt x="57154" y="1093"/>
                </a:cubicBezTo>
                <a:cubicBezTo>
                  <a:pt x="69325" y="5062"/>
                  <a:pt x="65621" y="15646"/>
                  <a:pt x="73029" y="31256"/>
                </a:cubicBezTo>
                <a:cubicBezTo>
                  <a:pt x="80437" y="46867"/>
                  <a:pt x="103721" y="97402"/>
                  <a:pt x="101604" y="94756"/>
                </a:cubicBezTo>
                <a:cubicBezTo>
                  <a:pt x="99487" y="92110"/>
                  <a:pt x="74881" y="30198"/>
                  <a:pt x="60329" y="15381"/>
                </a:cubicBezTo>
                <a:cubicBezTo>
                  <a:pt x="45777" y="564"/>
                  <a:pt x="533" y="9824"/>
                  <a:pt x="4" y="7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63E9F57-8792-4B07-9DB3-5B7DC5FA227A}"/>
              </a:ext>
            </a:extLst>
          </p:cNvPr>
          <p:cNvSpPr/>
          <p:nvPr/>
        </p:nvSpPr>
        <p:spPr>
          <a:xfrm>
            <a:off x="4543409" y="4425540"/>
            <a:ext cx="130545" cy="186166"/>
          </a:xfrm>
          <a:custGeom>
            <a:avLst/>
            <a:gdLst>
              <a:gd name="connsiteX0" fmla="*/ 106379 w 130545"/>
              <a:gd name="connsiteY0" fmla="*/ 410 h 186166"/>
              <a:gd name="connsiteX1" fmla="*/ 122254 w 130545"/>
              <a:gd name="connsiteY1" fmla="*/ 106773 h 186166"/>
              <a:gd name="connsiteX2" fmla="*/ 130191 w 130545"/>
              <a:gd name="connsiteY2" fmla="*/ 152810 h 186166"/>
              <a:gd name="connsiteX3" fmla="*/ 111141 w 130545"/>
              <a:gd name="connsiteY3" fmla="*/ 170273 h 186166"/>
              <a:gd name="connsiteX4" fmla="*/ 66691 w 130545"/>
              <a:gd name="connsiteY4" fmla="*/ 186148 h 186166"/>
              <a:gd name="connsiteX5" fmla="*/ 16 w 130545"/>
              <a:gd name="connsiteY5" fmla="*/ 167098 h 186166"/>
              <a:gd name="connsiteX6" fmla="*/ 73041 w 130545"/>
              <a:gd name="connsiteY6" fmla="*/ 181385 h 186166"/>
              <a:gd name="connsiteX7" fmla="*/ 119079 w 130545"/>
              <a:gd name="connsiteY7" fmla="*/ 149635 h 186166"/>
              <a:gd name="connsiteX8" fmla="*/ 106379 w 130545"/>
              <a:gd name="connsiteY8" fmla="*/ 410 h 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45" h="186166">
                <a:moveTo>
                  <a:pt x="106379" y="410"/>
                </a:moveTo>
                <a:cubicBezTo>
                  <a:pt x="106908" y="-6734"/>
                  <a:pt x="118285" y="81373"/>
                  <a:pt x="122254" y="106773"/>
                </a:cubicBezTo>
                <a:cubicBezTo>
                  <a:pt x="126223" y="132173"/>
                  <a:pt x="132043" y="142227"/>
                  <a:pt x="130191" y="152810"/>
                </a:cubicBezTo>
                <a:cubicBezTo>
                  <a:pt x="128339" y="163393"/>
                  <a:pt x="121724" y="164717"/>
                  <a:pt x="111141" y="170273"/>
                </a:cubicBezTo>
                <a:cubicBezTo>
                  <a:pt x="100558" y="175829"/>
                  <a:pt x="85212" y="186677"/>
                  <a:pt x="66691" y="186148"/>
                </a:cubicBezTo>
                <a:cubicBezTo>
                  <a:pt x="48170" y="185619"/>
                  <a:pt x="-1042" y="167892"/>
                  <a:pt x="16" y="167098"/>
                </a:cubicBezTo>
                <a:cubicBezTo>
                  <a:pt x="1074" y="166304"/>
                  <a:pt x="53197" y="184296"/>
                  <a:pt x="73041" y="181385"/>
                </a:cubicBezTo>
                <a:cubicBezTo>
                  <a:pt x="92885" y="178474"/>
                  <a:pt x="113787" y="174770"/>
                  <a:pt x="119079" y="149635"/>
                </a:cubicBezTo>
                <a:cubicBezTo>
                  <a:pt x="124371" y="124500"/>
                  <a:pt x="105850" y="7554"/>
                  <a:pt x="10637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0EC2DF5-EEBA-479C-A3FC-3D86B546CB5D}"/>
              </a:ext>
            </a:extLst>
          </p:cNvPr>
          <p:cNvSpPr/>
          <p:nvPr/>
        </p:nvSpPr>
        <p:spPr>
          <a:xfrm>
            <a:off x="4362406" y="4193819"/>
            <a:ext cx="60099" cy="66631"/>
          </a:xfrm>
          <a:custGeom>
            <a:avLst/>
            <a:gdLst>
              <a:gd name="connsiteX0" fmla="*/ 44 w 60099"/>
              <a:gd name="connsiteY0" fmla="*/ 356 h 66631"/>
              <a:gd name="connsiteX1" fmla="*/ 57194 w 60099"/>
              <a:gd name="connsiteY1" fmla="*/ 65444 h 66631"/>
              <a:gd name="connsiteX2" fmla="*/ 47669 w 60099"/>
              <a:gd name="connsiteY2" fmla="*/ 40044 h 66631"/>
              <a:gd name="connsiteX3" fmla="*/ 44 w 60099"/>
              <a:gd name="connsiteY3" fmla="*/ 356 h 6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99" h="66631">
                <a:moveTo>
                  <a:pt x="44" y="356"/>
                </a:moveTo>
                <a:cubicBezTo>
                  <a:pt x="1631" y="4589"/>
                  <a:pt x="49257" y="58829"/>
                  <a:pt x="57194" y="65444"/>
                </a:cubicBezTo>
                <a:cubicBezTo>
                  <a:pt x="65131" y="72059"/>
                  <a:pt x="55077" y="49305"/>
                  <a:pt x="47669" y="40044"/>
                </a:cubicBezTo>
                <a:cubicBezTo>
                  <a:pt x="40261" y="30783"/>
                  <a:pt x="-1543" y="-3877"/>
                  <a:pt x="44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9A68B0A-C9B5-4B37-B16F-6A6A52D21B05}"/>
              </a:ext>
            </a:extLst>
          </p:cNvPr>
          <p:cNvSpPr/>
          <p:nvPr/>
        </p:nvSpPr>
        <p:spPr>
          <a:xfrm>
            <a:off x="4481386" y="4222749"/>
            <a:ext cx="67496" cy="120817"/>
          </a:xfrm>
          <a:custGeom>
            <a:avLst/>
            <a:gdLst>
              <a:gd name="connsiteX0" fmla="*/ 127 w 67496"/>
              <a:gd name="connsiteY0" fmla="*/ 1 h 120817"/>
              <a:gd name="connsiteX1" fmla="*/ 60452 w 67496"/>
              <a:gd name="connsiteY1" fmla="*/ 41276 h 120817"/>
              <a:gd name="connsiteX2" fmla="*/ 63627 w 67496"/>
              <a:gd name="connsiteY2" fmla="*/ 87314 h 120817"/>
              <a:gd name="connsiteX3" fmla="*/ 36639 w 67496"/>
              <a:gd name="connsiteY3" fmla="*/ 120651 h 120817"/>
              <a:gd name="connsiteX4" fmla="*/ 50927 w 67496"/>
              <a:gd name="connsiteY4" fmla="*/ 98426 h 120817"/>
              <a:gd name="connsiteX5" fmla="*/ 58864 w 67496"/>
              <a:gd name="connsiteY5" fmla="*/ 60326 h 120817"/>
              <a:gd name="connsiteX6" fmla="*/ 44577 w 67496"/>
              <a:gd name="connsiteY6" fmla="*/ 39689 h 120817"/>
              <a:gd name="connsiteX7" fmla="*/ 127 w 67496"/>
              <a:gd name="connsiteY7" fmla="*/ 1 h 1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96" h="120817">
                <a:moveTo>
                  <a:pt x="127" y="1"/>
                </a:moveTo>
                <a:cubicBezTo>
                  <a:pt x="2773" y="265"/>
                  <a:pt x="49869" y="26724"/>
                  <a:pt x="60452" y="41276"/>
                </a:cubicBezTo>
                <a:cubicBezTo>
                  <a:pt x="71035" y="55828"/>
                  <a:pt x="67596" y="74085"/>
                  <a:pt x="63627" y="87314"/>
                </a:cubicBezTo>
                <a:cubicBezTo>
                  <a:pt x="59658" y="100543"/>
                  <a:pt x="38756" y="118799"/>
                  <a:pt x="36639" y="120651"/>
                </a:cubicBezTo>
                <a:cubicBezTo>
                  <a:pt x="34522" y="122503"/>
                  <a:pt x="47223" y="108480"/>
                  <a:pt x="50927" y="98426"/>
                </a:cubicBezTo>
                <a:cubicBezTo>
                  <a:pt x="54631" y="88372"/>
                  <a:pt x="59922" y="70115"/>
                  <a:pt x="58864" y="60326"/>
                </a:cubicBezTo>
                <a:cubicBezTo>
                  <a:pt x="57806" y="50537"/>
                  <a:pt x="52250" y="47626"/>
                  <a:pt x="44577" y="39689"/>
                </a:cubicBezTo>
                <a:cubicBezTo>
                  <a:pt x="36904" y="31752"/>
                  <a:pt x="-2519" y="-263"/>
                  <a:pt x="1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D3AB2D7-7869-4620-9069-E969D6015141}"/>
              </a:ext>
            </a:extLst>
          </p:cNvPr>
          <p:cNvSpPr/>
          <p:nvPr/>
        </p:nvSpPr>
        <p:spPr>
          <a:xfrm>
            <a:off x="4554537" y="4419399"/>
            <a:ext cx="55656" cy="117786"/>
          </a:xfrm>
          <a:custGeom>
            <a:avLst/>
            <a:gdLst>
              <a:gd name="connsiteX0" fmla="*/ 1 w 55656"/>
              <a:gd name="connsiteY0" fmla="*/ 201 h 117786"/>
              <a:gd name="connsiteX1" fmla="*/ 41276 w 55656"/>
              <a:gd name="connsiteY1" fmla="*/ 55764 h 117786"/>
              <a:gd name="connsiteX2" fmla="*/ 46038 w 55656"/>
              <a:gd name="connsiteY2" fmla="*/ 117676 h 117786"/>
              <a:gd name="connsiteX3" fmla="*/ 55563 w 55656"/>
              <a:gd name="connsiteY3" fmla="*/ 70051 h 117786"/>
              <a:gd name="connsiteX4" fmla="*/ 39688 w 55656"/>
              <a:gd name="connsiteY4" fmla="*/ 38301 h 117786"/>
              <a:gd name="connsiteX5" fmla="*/ 1 w 55656"/>
              <a:gd name="connsiteY5" fmla="*/ 201 h 1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6" h="117786">
                <a:moveTo>
                  <a:pt x="1" y="201"/>
                </a:moveTo>
                <a:cubicBezTo>
                  <a:pt x="266" y="3111"/>
                  <a:pt x="33603" y="36185"/>
                  <a:pt x="41276" y="55764"/>
                </a:cubicBezTo>
                <a:cubicBezTo>
                  <a:pt x="48949" y="75343"/>
                  <a:pt x="43657" y="115295"/>
                  <a:pt x="46038" y="117676"/>
                </a:cubicBezTo>
                <a:cubicBezTo>
                  <a:pt x="48419" y="120057"/>
                  <a:pt x="56621" y="83280"/>
                  <a:pt x="55563" y="70051"/>
                </a:cubicBezTo>
                <a:cubicBezTo>
                  <a:pt x="54505" y="56822"/>
                  <a:pt x="48155" y="49943"/>
                  <a:pt x="39688" y="38301"/>
                </a:cubicBezTo>
                <a:cubicBezTo>
                  <a:pt x="31221" y="26659"/>
                  <a:pt x="-264" y="-2709"/>
                  <a:pt x="1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E4CA5E74-77C8-4523-B6CD-EA94853CD553}"/>
              </a:ext>
            </a:extLst>
          </p:cNvPr>
          <p:cNvSpPr/>
          <p:nvPr/>
        </p:nvSpPr>
        <p:spPr>
          <a:xfrm>
            <a:off x="4273334" y="4430540"/>
            <a:ext cx="71654" cy="87744"/>
          </a:xfrm>
          <a:custGeom>
            <a:avLst/>
            <a:gdLst>
              <a:gd name="connsiteX0" fmla="*/ 71654 w 71654"/>
              <a:gd name="connsiteY0" fmla="*/ 173 h 87744"/>
              <a:gd name="connsiteX1" fmla="*/ 22441 w 71654"/>
              <a:gd name="connsiteY1" fmla="*/ 52560 h 87744"/>
              <a:gd name="connsiteX2" fmla="*/ 3391 w 71654"/>
              <a:gd name="connsiteY2" fmla="*/ 87485 h 87744"/>
              <a:gd name="connsiteX3" fmla="*/ 1804 w 71654"/>
              <a:gd name="connsiteY3" fmla="*/ 66848 h 87744"/>
              <a:gd name="connsiteX4" fmla="*/ 22441 w 71654"/>
              <a:gd name="connsiteY4" fmla="*/ 36685 h 87744"/>
              <a:gd name="connsiteX5" fmla="*/ 71654 w 71654"/>
              <a:gd name="connsiteY5" fmla="*/ 173 h 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54" h="87744">
                <a:moveTo>
                  <a:pt x="71654" y="173"/>
                </a:moveTo>
                <a:cubicBezTo>
                  <a:pt x="71654" y="2819"/>
                  <a:pt x="33818" y="38008"/>
                  <a:pt x="22441" y="52560"/>
                </a:cubicBezTo>
                <a:cubicBezTo>
                  <a:pt x="11064" y="67112"/>
                  <a:pt x="6830" y="85104"/>
                  <a:pt x="3391" y="87485"/>
                </a:cubicBezTo>
                <a:cubicBezTo>
                  <a:pt x="-49" y="89866"/>
                  <a:pt x="-1371" y="75315"/>
                  <a:pt x="1804" y="66848"/>
                </a:cubicBezTo>
                <a:cubicBezTo>
                  <a:pt x="4979" y="58381"/>
                  <a:pt x="10535" y="47533"/>
                  <a:pt x="22441" y="36685"/>
                </a:cubicBezTo>
                <a:cubicBezTo>
                  <a:pt x="34347" y="25837"/>
                  <a:pt x="71654" y="-2473"/>
                  <a:pt x="71654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A4C14794-FB09-498C-A846-C0291AABAFC0}"/>
              </a:ext>
            </a:extLst>
          </p:cNvPr>
          <p:cNvSpPr/>
          <p:nvPr/>
        </p:nvSpPr>
        <p:spPr>
          <a:xfrm>
            <a:off x="4059188" y="4742377"/>
            <a:ext cx="293627" cy="226372"/>
          </a:xfrm>
          <a:custGeom>
            <a:avLst/>
            <a:gdLst>
              <a:gd name="connsiteX0" fmla="*/ 50 w 293627"/>
              <a:gd name="connsiteY0" fmla="*/ 224911 h 226372"/>
              <a:gd name="connsiteX1" fmla="*/ 42912 w 293627"/>
              <a:gd name="connsiteY1" fmla="*/ 185223 h 226372"/>
              <a:gd name="connsiteX2" fmla="*/ 49262 w 293627"/>
              <a:gd name="connsiteY2" fmla="*/ 155061 h 226372"/>
              <a:gd name="connsiteX3" fmla="*/ 171500 w 293627"/>
              <a:gd name="connsiteY3" fmla="*/ 61398 h 226372"/>
              <a:gd name="connsiteX4" fmla="*/ 292150 w 293627"/>
              <a:gd name="connsiteY4" fmla="*/ 2661 h 226372"/>
              <a:gd name="connsiteX5" fmla="*/ 233412 w 293627"/>
              <a:gd name="connsiteY5" fmla="*/ 13773 h 226372"/>
              <a:gd name="connsiteX6" fmla="*/ 155625 w 293627"/>
              <a:gd name="connsiteY6" fmla="*/ 47111 h 226372"/>
              <a:gd name="connsiteX7" fmla="*/ 52437 w 293627"/>
              <a:gd name="connsiteY7" fmla="*/ 129661 h 226372"/>
              <a:gd name="connsiteX8" fmla="*/ 50 w 293627"/>
              <a:gd name="connsiteY8" fmla="*/ 224911 h 2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27" h="226372">
                <a:moveTo>
                  <a:pt x="50" y="224911"/>
                </a:moveTo>
                <a:cubicBezTo>
                  <a:pt x="-1538" y="234171"/>
                  <a:pt x="34710" y="196865"/>
                  <a:pt x="42912" y="185223"/>
                </a:cubicBezTo>
                <a:cubicBezTo>
                  <a:pt x="51114" y="173581"/>
                  <a:pt x="27831" y="175698"/>
                  <a:pt x="49262" y="155061"/>
                </a:cubicBezTo>
                <a:cubicBezTo>
                  <a:pt x="70693" y="134424"/>
                  <a:pt x="131019" y="86798"/>
                  <a:pt x="171500" y="61398"/>
                </a:cubicBezTo>
                <a:cubicBezTo>
                  <a:pt x="211981" y="35998"/>
                  <a:pt x="281831" y="10598"/>
                  <a:pt x="292150" y="2661"/>
                </a:cubicBezTo>
                <a:cubicBezTo>
                  <a:pt x="302469" y="-5276"/>
                  <a:pt x="256166" y="6365"/>
                  <a:pt x="233412" y="13773"/>
                </a:cubicBezTo>
                <a:cubicBezTo>
                  <a:pt x="210658" y="21181"/>
                  <a:pt x="185788" y="27796"/>
                  <a:pt x="155625" y="47111"/>
                </a:cubicBezTo>
                <a:cubicBezTo>
                  <a:pt x="125462" y="66426"/>
                  <a:pt x="73868" y="106907"/>
                  <a:pt x="52437" y="129661"/>
                </a:cubicBezTo>
                <a:cubicBezTo>
                  <a:pt x="31006" y="152415"/>
                  <a:pt x="1638" y="215651"/>
                  <a:pt x="50" y="224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381B05C2-52E8-4B4B-852A-C608DAF905DE}"/>
              </a:ext>
            </a:extLst>
          </p:cNvPr>
          <p:cNvSpPr/>
          <p:nvPr/>
        </p:nvSpPr>
        <p:spPr>
          <a:xfrm>
            <a:off x="4359110" y="4744441"/>
            <a:ext cx="165978" cy="42648"/>
          </a:xfrm>
          <a:custGeom>
            <a:avLst/>
            <a:gdLst>
              <a:gd name="connsiteX0" fmla="*/ 165 w 165978"/>
              <a:gd name="connsiteY0" fmla="*/ 597 h 42648"/>
              <a:gd name="connsiteX1" fmla="*/ 98590 w 165978"/>
              <a:gd name="connsiteY1" fmla="*/ 41872 h 42648"/>
              <a:gd name="connsiteX2" fmla="*/ 165265 w 165978"/>
              <a:gd name="connsiteY2" fmla="*/ 27584 h 42648"/>
              <a:gd name="connsiteX3" fmla="*/ 130340 w 165978"/>
              <a:gd name="connsiteY3" fmla="*/ 27584 h 42648"/>
              <a:gd name="connsiteX4" fmla="*/ 76365 w 165978"/>
              <a:gd name="connsiteY4" fmla="*/ 18059 h 42648"/>
              <a:gd name="connsiteX5" fmla="*/ 165 w 165978"/>
              <a:gd name="connsiteY5" fmla="*/ 597 h 4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78" h="42648">
                <a:moveTo>
                  <a:pt x="165" y="597"/>
                </a:moveTo>
                <a:cubicBezTo>
                  <a:pt x="3869" y="4566"/>
                  <a:pt x="71073" y="37374"/>
                  <a:pt x="98590" y="41872"/>
                </a:cubicBezTo>
                <a:cubicBezTo>
                  <a:pt x="126107" y="46370"/>
                  <a:pt x="159973" y="29965"/>
                  <a:pt x="165265" y="27584"/>
                </a:cubicBezTo>
                <a:cubicBezTo>
                  <a:pt x="170557" y="25203"/>
                  <a:pt x="145157" y="29171"/>
                  <a:pt x="130340" y="27584"/>
                </a:cubicBezTo>
                <a:cubicBezTo>
                  <a:pt x="115523" y="25997"/>
                  <a:pt x="96738" y="22557"/>
                  <a:pt x="76365" y="18059"/>
                </a:cubicBezTo>
                <a:cubicBezTo>
                  <a:pt x="55992" y="13561"/>
                  <a:pt x="-3539" y="-3372"/>
                  <a:pt x="165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FE709FE9-EF39-4D87-B36D-A5138B986671}"/>
              </a:ext>
            </a:extLst>
          </p:cNvPr>
          <p:cNvSpPr/>
          <p:nvPr/>
        </p:nvSpPr>
        <p:spPr>
          <a:xfrm>
            <a:off x="4522232" y="4771970"/>
            <a:ext cx="227610" cy="245430"/>
          </a:xfrm>
          <a:custGeom>
            <a:avLst/>
            <a:gdLst>
              <a:gd name="connsiteX0" fmla="*/ 556 w 227610"/>
              <a:gd name="connsiteY0" fmla="*/ 55 h 245430"/>
              <a:gd name="connsiteX1" fmla="*/ 91043 w 227610"/>
              <a:gd name="connsiteY1" fmla="*/ 77843 h 245430"/>
              <a:gd name="connsiteX2" fmla="*/ 146606 w 227610"/>
              <a:gd name="connsiteY2" fmla="*/ 123880 h 245430"/>
              <a:gd name="connsiteX3" fmla="*/ 181531 w 227610"/>
              <a:gd name="connsiteY3" fmla="*/ 171505 h 245430"/>
              <a:gd name="connsiteX4" fmla="*/ 202168 w 227610"/>
              <a:gd name="connsiteY4" fmla="*/ 204843 h 245430"/>
              <a:gd name="connsiteX5" fmla="*/ 227568 w 227610"/>
              <a:gd name="connsiteY5" fmla="*/ 244530 h 245430"/>
              <a:gd name="connsiteX6" fmla="*/ 195818 w 227610"/>
              <a:gd name="connsiteY6" fmla="*/ 163568 h 245430"/>
              <a:gd name="connsiteX7" fmla="*/ 137081 w 227610"/>
              <a:gd name="connsiteY7" fmla="*/ 90543 h 245430"/>
              <a:gd name="connsiteX8" fmla="*/ 556 w 227610"/>
              <a:gd name="connsiteY8" fmla="*/ 55 h 24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10" h="245430">
                <a:moveTo>
                  <a:pt x="556" y="55"/>
                </a:moveTo>
                <a:cubicBezTo>
                  <a:pt x="-7117" y="-2062"/>
                  <a:pt x="66701" y="57206"/>
                  <a:pt x="91043" y="77843"/>
                </a:cubicBezTo>
                <a:cubicBezTo>
                  <a:pt x="115385" y="98480"/>
                  <a:pt x="131525" y="108270"/>
                  <a:pt x="146606" y="123880"/>
                </a:cubicBezTo>
                <a:cubicBezTo>
                  <a:pt x="161687" y="139490"/>
                  <a:pt x="172271" y="158011"/>
                  <a:pt x="181531" y="171505"/>
                </a:cubicBezTo>
                <a:cubicBezTo>
                  <a:pt x="190791" y="184999"/>
                  <a:pt x="194495" y="192672"/>
                  <a:pt x="202168" y="204843"/>
                </a:cubicBezTo>
                <a:cubicBezTo>
                  <a:pt x="209841" y="217014"/>
                  <a:pt x="228626" y="251409"/>
                  <a:pt x="227568" y="244530"/>
                </a:cubicBezTo>
                <a:cubicBezTo>
                  <a:pt x="226510" y="237651"/>
                  <a:pt x="210899" y="189233"/>
                  <a:pt x="195818" y="163568"/>
                </a:cubicBezTo>
                <a:cubicBezTo>
                  <a:pt x="180737" y="137904"/>
                  <a:pt x="167773" y="117266"/>
                  <a:pt x="137081" y="90543"/>
                </a:cubicBezTo>
                <a:cubicBezTo>
                  <a:pt x="106389" y="63820"/>
                  <a:pt x="8229" y="2172"/>
                  <a:pt x="55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77E39378-F5B8-4D46-94E0-904A62339D8D}"/>
              </a:ext>
            </a:extLst>
          </p:cNvPr>
          <p:cNvSpPr/>
          <p:nvPr/>
        </p:nvSpPr>
        <p:spPr>
          <a:xfrm>
            <a:off x="4082997" y="4878059"/>
            <a:ext cx="433900" cy="90820"/>
          </a:xfrm>
          <a:custGeom>
            <a:avLst/>
            <a:gdLst>
              <a:gd name="connsiteX0" fmla="*/ 53 w 433900"/>
              <a:gd name="connsiteY0" fmla="*/ 90816 h 90820"/>
              <a:gd name="connsiteX1" fmla="*/ 119116 w 433900"/>
              <a:gd name="connsiteY1" fmla="*/ 32079 h 90820"/>
              <a:gd name="connsiteX2" fmla="*/ 192141 w 433900"/>
              <a:gd name="connsiteY2" fmla="*/ 8266 h 90820"/>
              <a:gd name="connsiteX3" fmla="*/ 247703 w 433900"/>
              <a:gd name="connsiteY3" fmla="*/ 16204 h 90820"/>
              <a:gd name="connsiteX4" fmla="*/ 284216 w 433900"/>
              <a:gd name="connsiteY4" fmla="*/ 20966 h 90820"/>
              <a:gd name="connsiteX5" fmla="*/ 374703 w 433900"/>
              <a:gd name="connsiteY5" fmla="*/ 43191 h 90820"/>
              <a:gd name="connsiteX6" fmla="*/ 404866 w 433900"/>
              <a:gd name="connsiteY6" fmla="*/ 44779 h 90820"/>
              <a:gd name="connsiteX7" fmla="*/ 433441 w 433900"/>
              <a:gd name="connsiteY7" fmla="*/ 33666 h 90820"/>
              <a:gd name="connsiteX8" fmla="*/ 381053 w 433900"/>
              <a:gd name="connsiteY8" fmla="*/ 33666 h 90820"/>
              <a:gd name="connsiteX9" fmla="*/ 274691 w 433900"/>
              <a:gd name="connsiteY9" fmla="*/ 14616 h 90820"/>
              <a:gd name="connsiteX10" fmla="*/ 177853 w 433900"/>
              <a:gd name="connsiteY10" fmla="*/ 329 h 90820"/>
              <a:gd name="connsiteX11" fmla="*/ 104828 w 433900"/>
              <a:gd name="connsiteY11" fmla="*/ 28904 h 90820"/>
              <a:gd name="connsiteX12" fmla="*/ 53 w 433900"/>
              <a:gd name="connsiteY12" fmla="*/ 90816 h 9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3900" h="90820">
                <a:moveTo>
                  <a:pt x="53" y="90816"/>
                </a:moveTo>
                <a:cubicBezTo>
                  <a:pt x="2434" y="91345"/>
                  <a:pt x="87101" y="45837"/>
                  <a:pt x="119116" y="32079"/>
                </a:cubicBezTo>
                <a:cubicBezTo>
                  <a:pt x="151131" y="18321"/>
                  <a:pt x="170710" y="10912"/>
                  <a:pt x="192141" y="8266"/>
                </a:cubicBezTo>
                <a:cubicBezTo>
                  <a:pt x="213572" y="5620"/>
                  <a:pt x="232357" y="14087"/>
                  <a:pt x="247703" y="16204"/>
                </a:cubicBezTo>
                <a:cubicBezTo>
                  <a:pt x="263049" y="18321"/>
                  <a:pt x="263049" y="16468"/>
                  <a:pt x="284216" y="20966"/>
                </a:cubicBezTo>
                <a:cubicBezTo>
                  <a:pt x="305383" y="25464"/>
                  <a:pt x="354595" y="39222"/>
                  <a:pt x="374703" y="43191"/>
                </a:cubicBezTo>
                <a:cubicBezTo>
                  <a:pt x="394811" y="47160"/>
                  <a:pt x="395076" y="46366"/>
                  <a:pt x="404866" y="44779"/>
                </a:cubicBezTo>
                <a:cubicBezTo>
                  <a:pt x="414656" y="43191"/>
                  <a:pt x="437410" y="35518"/>
                  <a:pt x="433441" y="33666"/>
                </a:cubicBezTo>
                <a:cubicBezTo>
                  <a:pt x="429472" y="31814"/>
                  <a:pt x="407511" y="36841"/>
                  <a:pt x="381053" y="33666"/>
                </a:cubicBezTo>
                <a:cubicBezTo>
                  <a:pt x="354595" y="30491"/>
                  <a:pt x="308558" y="20172"/>
                  <a:pt x="274691" y="14616"/>
                </a:cubicBezTo>
                <a:cubicBezTo>
                  <a:pt x="240824" y="9060"/>
                  <a:pt x="206163" y="-2052"/>
                  <a:pt x="177853" y="329"/>
                </a:cubicBezTo>
                <a:cubicBezTo>
                  <a:pt x="149543" y="2710"/>
                  <a:pt x="133932" y="16469"/>
                  <a:pt x="104828" y="28904"/>
                </a:cubicBezTo>
                <a:cubicBezTo>
                  <a:pt x="75724" y="41339"/>
                  <a:pt x="-2328" y="90287"/>
                  <a:pt x="53" y="90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C87E35A8-D1E3-4CCB-8224-C88258F5E066}"/>
              </a:ext>
            </a:extLst>
          </p:cNvPr>
          <p:cNvSpPr/>
          <p:nvPr/>
        </p:nvSpPr>
        <p:spPr>
          <a:xfrm>
            <a:off x="4513246" y="4914044"/>
            <a:ext cx="233480" cy="83750"/>
          </a:xfrm>
          <a:custGeom>
            <a:avLst/>
            <a:gdLst>
              <a:gd name="connsiteX0" fmla="*/ 17 w 233480"/>
              <a:gd name="connsiteY0" fmla="*/ 856 h 83750"/>
              <a:gd name="connsiteX1" fmla="*/ 106379 w 233480"/>
              <a:gd name="connsiteY1" fmla="*/ 23081 h 83750"/>
              <a:gd name="connsiteX2" fmla="*/ 147654 w 233480"/>
              <a:gd name="connsiteY2" fmla="*/ 67531 h 83750"/>
              <a:gd name="connsiteX3" fmla="*/ 233379 w 233480"/>
              <a:gd name="connsiteY3" fmla="*/ 83406 h 83750"/>
              <a:gd name="connsiteX4" fmla="*/ 163529 w 233480"/>
              <a:gd name="connsiteY4" fmla="*/ 54831 h 83750"/>
              <a:gd name="connsiteX5" fmla="*/ 98442 w 233480"/>
              <a:gd name="connsiteY5" fmla="*/ 10381 h 83750"/>
              <a:gd name="connsiteX6" fmla="*/ 17 w 233480"/>
              <a:gd name="connsiteY6" fmla="*/ 856 h 8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" h="83750">
                <a:moveTo>
                  <a:pt x="17" y="856"/>
                </a:moveTo>
                <a:cubicBezTo>
                  <a:pt x="1340" y="2973"/>
                  <a:pt x="81773" y="11969"/>
                  <a:pt x="106379" y="23081"/>
                </a:cubicBezTo>
                <a:cubicBezTo>
                  <a:pt x="130985" y="34193"/>
                  <a:pt x="126487" y="57477"/>
                  <a:pt x="147654" y="67531"/>
                </a:cubicBezTo>
                <a:cubicBezTo>
                  <a:pt x="168821" y="77585"/>
                  <a:pt x="230733" y="85523"/>
                  <a:pt x="233379" y="83406"/>
                </a:cubicBezTo>
                <a:cubicBezTo>
                  <a:pt x="236025" y="81289"/>
                  <a:pt x="186019" y="67002"/>
                  <a:pt x="163529" y="54831"/>
                </a:cubicBezTo>
                <a:cubicBezTo>
                  <a:pt x="141039" y="42660"/>
                  <a:pt x="124371" y="20700"/>
                  <a:pt x="98442" y="10381"/>
                </a:cubicBezTo>
                <a:cubicBezTo>
                  <a:pt x="72513" y="62"/>
                  <a:pt x="-1306" y="-1261"/>
                  <a:pt x="17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2D9EE199-9CC7-401E-8A5B-39EDD6310FB3}"/>
              </a:ext>
            </a:extLst>
          </p:cNvPr>
          <p:cNvSpPr/>
          <p:nvPr/>
        </p:nvSpPr>
        <p:spPr>
          <a:xfrm>
            <a:off x="4080745" y="4936650"/>
            <a:ext cx="330209" cy="49759"/>
          </a:xfrm>
          <a:custGeom>
            <a:avLst/>
            <a:gdLst>
              <a:gd name="connsiteX0" fmla="*/ 718 w 330209"/>
              <a:gd name="connsiteY0" fmla="*/ 49688 h 49759"/>
              <a:gd name="connsiteX1" fmla="*/ 108668 w 330209"/>
              <a:gd name="connsiteY1" fmla="*/ 17938 h 49759"/>
              <a:gd name="connsiteX2" fmla="*/ 178518 w 330209"/>
              <a:gd name="connsiteY2" fmla="*/ 475 h 49759"/>
              <a:gd name="connsiteX3" fmla="*/ 329330 w 330209"/>
              <a:gd name="connsiteY3" fmla="*/ 5238 h 49759"/>
              <a:gd name="connsiteX4" fmla="*/ 237255 w 330209"/>
              <a:gd name="connsiteY4" fmla="*/ 8413 h 49759"/>
              <a:gd name="connsiteX5" fmla="*/ 165818 w 330209"/>
              <a:gd name="connsiteY5" fmla="*/ 8413 h 49759"/>
              <a:gd name="connsiteX6" fmla="*/ 718 w 330209"/>
              <a:gd name="connsiteY6" fmla="*/ 49688 h 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209" h="49759">
                <a:moveTo>
                  <a:pt x="718" y="49688"/>
                </a:moveTo>
                <a:cubicBezTo>
                  <a:pt x="-8807" y="51276"/>
                  <a:pt x="79035" y="26140"/>
                  <a:pt x="108668" y="17938"/>
                </a:cubicBezTo>
                <a:cubicBezTo>
                  <a:pt x="138301" y="9736"/>
                  <a:pt x="141741" y="2592"/>
                  <a:pt x="178518" y="475"/>
                </a:cubicBezTo>
                <a:cubicBezTo>
                  <a:pt x="215295" y="-1642"/>
                  <a:pt x="319541" y="3915"/>
                  <a:pt x="329330" y="5238"/>
                </a:cubicBezTo>
                <a:cubicBezTo>
                  <a:pt x="339119" y="6561"/>
                  <a:pt x="264507" y="7884"/>
                  <a:pt x="237255" y="8413"/>
                </a:cubicBezTo>
                <a:cubicBezTo>
                  <a:pt x="210003" y="8942"/>
                  <a:pt x="203918" y="740"/>
                  <a:pt x="165818" y="8413"/>
                </a:cubicBezTo>
                <a:cubicBezTo>
                  <a:pt x="127718" y="16086"/>
                  <a:pt x="10243" y="48100"/>
                  <a:pt x="718" y="49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624ECD4F-884B-433A-923D-FF03D7330663}"/>
              </a:ext>
            </a:extLst>
          </p:cNvPr>
          <p:cNvSpPr/>
          <p:nvPr/>
        </p:nvSpPr>
        <p:spPr>
          <a:xfrm>
            <a:off x="4389101" y="4936070"/>
            <a:ext cx="355947" cy="87983"/>
          </a:xfrm>
          <a:custGeom>
            <a:avLst/>
            <a:gdLst>
              <a:gd name="connsiteX0" fmla="*/ 337 w 355947"/>
              <a:gd name="connsiteY0" fmla="*/ 1055 h 87983"/>
              <a:gd name="connsiteX1" fmla="*/ 128924 w 355947"/>
              <a:gd name="connsiteY1" fmla="*/ 15343 h 87983"/>
              <a:gd name="connsiteX2" fmla="*/ 211474 w 355947"/>
              <a:gd name="connsiteY2" fmla="*/ 48680 h 87983"/>
              <a:gd name="connsiteX3" fmla="*/ 289262 w 355947"/>
              <a:gd name="connsiteY3" fmla="*/ 82018 h 87983"/>
              <a:gd name="connsiteX4" fmla="*/ 355937 w 355947"/>
              <a:gd name="connsiteY4" fmla="*/ 83605 h 87983"/>
              <a:gd name="connsiteX5" fmla="*/ 284499 w 355947"/>
              <a:gd name="connsiteY5" fmla="*/ 85193 h 87983"/>
              <a:gd name="connsiteX6" fmla="*/ 170199 w 355947"/>
              <a:gd name="connsiteY6" fmla="*/ 42330 h 87983"/>
              <a:gd name="connsiteX7" fmla="*/ 337 w 355947"/>
              <a:gd name="connsiteY7" fmla="*/ 1055 h 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947" h="87983">
                <a:moveTo>
                  <a:pt x="337" y="1055"/>
                </a:moveTo>
                <a:cubicBezTo>
                  <a:pt x="-6542" y="-3443"/>
                  <a:pt x="93735" y="7406"/>
                  <a:pt x="128924" y="15343"/>
                </a:cubicBezTo>
                <a:cubicBezTo>
                  <a:pt x="164113" y="23280"/>
                  <a:pt x="184751" y="37568"/>
                  <a:pt x="211474" y="48680"/>
                </a:cubicBezTo>
                <a:cubicBezTo>
                  <a:pt x="238197" y="59793"/>
                  <a:pt x="265185" y="76197"/>
                  <a:pt x="289262" y="82018"/>
                </a:cubicBezTo>
                <a:cubicBezTo>
                  <a:pt x="313339" y="87839"/>
                  <a:pt x="356731" y="83076"/>
                  <a:pt x="355937" y="83605"/>
                </a:cubicBezTo>
                <a:cubicBezTo>
                  <a:pt x="355143" y="84134"/>
                  <a:pt x="315455" y="92072"/>
                  <a:pt x="284499" y="85193"/>
                </a:cubicBezTo>
                <a:cubicBezTo>
                  <a:pt x="253543" y="78314"/>
                  <a:pt x="217295" y="54501"/>
                  <a:pt x="170199" y="42330"/>
                </a:cubicBezTo>
                <a:cubicBezTo>
                  <a:pt x="123103" y="30159"/>
                  <a:pt x="7216" y="5553"/>
                  <a:pt x="337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7A03A6ED-B70C-4FC4-B29C-BE28B895EACA}"/>
              </a:ext>
            </a:extLst>
          </p:cNvPr>
          <p:cNvSpPr/>
          <p:nvPr/>
        </p:nvSpPr>
        <p:spPr>
          <a:xfrm>
            <a:off x="4090967" y="5041900"/>
            <a:ext cx="383503" cy="57411"/>
          </a:xfrm>
          <a:custGeom>
            <a:avLst/>
            <a:gdLst>
              <a:gd name="connsiteX0" fmla="*/ 21 w 383503"/>
              <a:gd name="connsiteY0" fmla="*/ 0 h 57411"/>
              <a:gd name="connsiteX1" fmla="*/ 84158 w 383503"/>
              <a:gd name="connsiteY1" fmla="*/ 15875 h 57411"/>
              <a:gd name="connsiteX2" fmla="*/ 157183 w 383503"/>
              <a:gd name="connsiteY2" fmla="*/ 28575 h 57411"/>
              <a:gd name="connsiteX3" fmla="*/ 236558 w 383503"/>
              <a:gd name="connsiteY3" fmla="*/ 14288 h 57411"/>
              <a:gd name="connsiteX4" fmla="*/ 368321 w 383503"/>
              <a:gd name="connsiteY4" fmla="*/ 50800 h 57411"/>
              <a:gd name="connsiteX5" fmla="*/ 376258 w 383503"/>
              <a:gd name="connsiteY5" fmla="*/ 52388 h 57411"/>
              <a:gd name="connsiteX6" fmla="*/ 328633 w 383503"/>
              <a:gd name="connsiteY6" fmla="*/ 55563 h 57411"/>
              <a:gd name="connsiteX7" fmla="*/ 169883 w 383503"/>
              <a:gd name="connsiteY7" fmla="*/ 20638 h 57411"/>
              <a:gd name="connsiteX8" fmla="*/ 93683 w 383503"/>
              <a:gd name="connsiteY8" fmla="*/ 15875 h 57411"/>
              <a:gd name="connsiteX9" fmla="*/ 21 w 383503"/>
              <a:gd name="connsiteY9" fmla="*/ 0 h 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503" h="57411">
                <a:moveTo>
                  <a:pt x="21" y="0"/>
                </a:moveTo>
                <a:cubicBezTo>
                  <a:pt x="-1566" y="0"/>
                  <a:pt x="84158" y="15875"/>
                  <a:pt x="84158" y="15875"/>
                </a:cubicBezTo>
                <a:cubicBezTo>
                  <a:pt x="110352" y="20637"/>
                  <a:pt x="131783" y="28840"/>
                  <a:pt x="157183" y="28575"/>
                </a:cubicBezTo>
                <a:cubicBezTo>
                  <a:pt x="182583" y="28311"/>
                  <a:pt x="201368" y="10584"/>
                  <a:pt x="236558" y="14288"/>
                </a:cubicBezTo>
                <a:cubicBezTo>
                  <a:pt x="271748" y="17992"/>
                  <a:pt x="345038" y="44450"/>
                  <a:pt x="368321" y="50800"/>
                </a:cubicBezTo>
                <a:cubicBezTo>
                  <a:pt x="391604" y="57150"/>
                  <a:pt x="382873" y="51594"/>
                  <a:pt x="376258" y="52388"/>
                </a:cubicBezTo>
                <a:cubicBezTo>
                  <a:pt x="369643" y="53182"/>
                  <a:pt x="363029" y="60855"/>
                  <a:pt x="328633" y="55563"/>
                </a:cubicBezTo>
                <a:cubicBezTo>
                  <a:pt x="294237" y="50271"/>
                  <a:pt x="209041" y="27253"/>
                  <a:pt x="169883" y="20638"/>
                </a:cubicBezTo>
                <a:cubicBezTo>
                  <a:pt x="130725" y="14023"/>
                  <a:pt x="121993" y="20902"/>
                  <a:pt x="93683" y="15875"/>
                </a:cubicBezTo>
                <a:lnTo>
                  <a:pt x="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CA43E44E-4FE7-414D-99BF-1BBC9060F39B}"/>
              </a:ext>
            </a:extLst>
          </p:cNvPr>
          <p:cNvSpPr/>
          <p:nvPr/>
        </p:nvSpPr>
        <p:spPr>
          <a:xfrm>
            <a:off x="4439238" y="5022231"/>
            <a:ext cx="307559" cy="72783"/>
          </a:xfrm>
          <a:custGeom>
            <a:avLst/>
            <a:gdLst>
              <a:gd name="connsiteX0" fmla="*/ 307387 w 307559"/>
              <a:gd name="connsiteY0" fmla="*/ 619 h 72783"/>
              <a:gd name="connsiteX1" fmla="*/ 242300 w 307559"/>
              <a:gd name="connsiteY1" fmla="*/ 53007 h 72783"/>
              <a:gd name="connsiteX2" fmla="*/ 131175 w 307559"/>
              <a:gd name="connsiteY2" fmla="*/ 67294 h 72783"/>
              <a:gd name="connsiteX3" fmla="*/ 1000 w 307559"/>
              <a:gd name="connsiteY3" fmla="*/ 72057 h 72783"/>
              <a:gd name="connsiteX4" fmla="*/ 204200 w 307559"/>
              <a:gd name="connsiteY4" fmla="*/ 53007 h 72783"/>
              <a:gd name="connsiteX5" fmla="*/ 259762 w 307559"/>
              <a:gd name="connsiteY5" fmla="*/ 26019 h 72783"/>
              <a:gd name="connsiteX6" fmla="*/ 307387 w 307559"/>
              <a:gd name="connsiteY6" fmla="*/ 619 h 7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559" h="72783">
                <a:moveTo>
                  <a:pt x="307387" y="619"/>
                </a:moveTo>
                <a:cubicBezTo>
                  <a:pt x="304477" y="5117"/>
                  <a:pt x="271669" y="41895"/>
                  <a:pt x="242300" y="53007"/>
                </a:cubicBezTo>
                <a:cubicBezTo>
                  <a:pt x="212931" y="64119"/>
                  <a:pt x="171392" y="64119"/>
                  <a:pt x="131175" y="67294"/>
                </a:cubicBezTo>
                <a:cubicBezTo>
                  <a:pt x="90958" y="70469"/>
                  <a:pt x="-11171" y="74438"/>
                  <a:pt x="1000" y="72057"/>
                </a:cubicBezTo>
                <a:cubicBezTo>
                  <a:pt x="13171" y="69676"/>
                  <a:pt x="161073" y="60680"/>
                  <a:pt x="204200" y="53007"/>
                </a:cubicBezTo>
                <a:cubicBezTo>
                  <a:pt x="247327" y="45334"/>
                  <a:pt x="243887" y="34750"/>
                  <a:pt x="259762" y="26019"/>
                </a:cubicBezTo>
                <a:cubicBezTo>
                  <a:pt x="275637" y="17288"/>
                  <a:pt x="310297" y="-3879"/>
                  <a:pt x="307387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2CC33703-66D9-464C-A278-FE3A9F0B6F53}"/>
              </a:ext>
            </a:extLst>
          </p:cNvPr>
          <p:cNvSpPr/>
          <p:nvPr/>
        </p:nvSpPr>
        <p:spPr>
          <a:xfrm>
            <a:off x="4096123" y="4951357"/>
            <a:ext cx="131523" cy="74672"/>
          </a:xfrm>
          <a:custGeom>
            <a:avLst/>
            <a:gdLst>
              <a:gd name="connsiteX0" fmla="*/ 1215 w 131523"/>
              <a:gd name="connsiteY0" fmla="*/ 74668 h 74672"/>
              <a:gd name="connsiteX1" fmla="*/ 82177 w 131523"/>
              <a:gd name="connsiteY1" fmla="*/ 23868 h 74672"/>
              <a:gd name="connsiteX2" fmla="*/ 131390 w 131523"/>
              <a:gd name="connsiteY2" fmla="*/ 56 h 74672"/>
              <a:gd name="connsiteX3" fmla="*/ 67890 w 131523"/>
              <a:gd name="connsiteY3" fmla="*/ 17518 h 74672"/>
              <a:gd name="connsiteX4" fmla="*/ 36140 w 131523"/>
              <a:gd name="connsiteY4" fmla="*/ 27043 h 74672"/>
              <a:gd name="connsiteX5" fmla="*/ 1215 w 131523"/>
              <a:gd name="connsiteY5" fmla="*/ 74668 h 7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23" h="74672">
                <a:moveTo>
                  <a:pt x="1215" y="74668"/>
                </a:moveTo>
                <a:cubicBezTo>
                  <a:pt x="8888" y="74139"/>
                  <a:pt x="60481" y="36303"/>
                  <a:pt x="82177" y="23868"/>
                </a:cubicBezTo>
                <a:cubicBezTo>
                  <a:pt x="103873" y="11433"/>
                  <a:pt x="133771" y="1114"/>
                  <a:pt x="131390" y="56"/>
                </a:cubicBezTo>
                <a:cubicBezTo>
                  <a:pt x="129009" y="-1002"/>
                  <a:pt x="83765" y="13020"/>
                  <a:pt x="67890" y="17518"/>
                </a:cubicBezTo>
                <a:cubicBezTo>
                  <a:pt x="52015" y="22016"/>
                  <a:pt x="48046" y="21222"/>
                  <a:pt x="36140" y="27043"/>
                </a:cubicBezTo>
                <a:cubicBezTo>
                  <a:pt x="24234" y="32864"/>
                  <a:pt x="-6458" y="75197"/>
                  <a:pt x="1215" y="74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220F178A-C1A4-4002-A5A0-4EC7BF4D8D1A}"/>
              </a:ext>
            </a:extLst>
          </p:cNvPr>
          <p:cNvSpPr/>
          <p:nvPr/>
        </p:nvSpPr>
        <p:spPr>
          <a:xfrm>
            <a:off x="4410445" y="4978341"/>
            <a:ext cx="155769" cy="8989"/>
          </a:xfrm>
          <a:custGeom>
            <a:avLst/>
            <a:gdLst>
              <a:gd name="connsiteX0" fmla="*/ 1218 w 155769"/>
              <a:gd name="connsiteY0" fmla="*/ 7997 h 8989"/>
              <a:gd name="connsiteX1" fmla="*/ 153618 w 155769"/>
              <a:gd name="connsiteY1" fmla="*/ 7997 h 8989"/>
              <a:gd name="connsiteX2" fmla="*/ 85355 w 155769"/>
              <a:gd name="connsiteY2" fmla="*/ 59 h 8989"/>
              <a:gd name="connsiteX3" fmla="*/ 1218 w 155769"/>
              <a:gd name="connsiteY3" fmla="*/ 7997 h 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69" h="8989">
                <a:moveTo>
                  <a:pt x="1218" y="7997"/>
                </a:moveTo>
                <a:cubicBezTo>
                  <a:pt x="12595" y="9320"/>
                  <a:pt x="139595" y="9320"/>
                  <a:pt x="153618" y="7997"/>
                </a:cubicBezTo>
                <a:cubicBezTo>
                  <a:pt x="167641" y="6674"/>
                  <a:pt x="109432" y="853"/>
                  <a:pt x="85355" y="59"/>
                </a:cubicBezTo>
                <a:cubicBezTo>
                  <a:pt x="61278" y="-735"/>
                  <a:pt x="-10159" y="6674"/>
                  <a:pt x="1218" y="7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9C7C3D6F-EB03-4783-A7CE-07ECC0AA1F52}"/>
              </a:ext>
            </a:extLst>
          </p:cNvPr>
          <p:cNvSpPr/>
          <p:nvPr/>
        </p:nvSpPr>
        <p:spPr>
          <a:xfrm>
            <a:off x="4551351" y="4395708"/>
            <a:ext cx="136655" cy="255203"/>
          </a:xfrm>
          <a:custGeom>
            <a:avLst/>
            <a:gdLst>
              <a:gd name="connsiteX0" fmla="*/ 111137 w 136655"/>
              <a:gd name="connsiteY0" fmla="*/ 80 h 255203"/>
              <a:gd name="connsiteX1" fmla="*/ 134949 w 136655"/>
              <a:gd name="connsiteY1" fmla="*/ 157242 h 255203"/>
              <a:gd name="connsiteX2" fmla="*/ 131774 w 136655"/>
              <a:gd name="connsiteY2" fmla="*/ 211217 h 255203"/>
              <a:gd name="connsiteX3" fmla="*/ 107962 w 136655"/>
              <a:gd name="connsiteY3" fmla="*/ 238205 h 255203"/>
              <a:gd name="connsiteX4" fmla="*/ 73037 w 136655"/>
              <a:gd name="connsiteY4" fmla="*/ 254080 h 255203"/>
              <a:gd name="connsiteX5" fmla="*/ 49224 w 136655"/>
              <a:gd name="connsiteY5" fmla="*/ 249317 h 255203"/>
              <a:gd name="connsiteX6" fmla="*/ 12 w 136655"/>
              <a:gd name="connsiteY6" fmla="*/ 212805 h 255203"/>
              <a:gd name="connsiteX7" fmla="*/ 53987 w 136655"/>
              <a:gd name="connsiteY7" fmla="*/ 230267 h 255203"/>
              <a:gd name="connsiteX8" fmla="*/ 88912 w 136655"/>
              <a:gd name="connsiteY8" fmla="*/ 225505 h 255203"/>
              <a:gd name="connsiteX9" fmla="*/ 117487 w 136655"/>
              <a:gd name="connsiteY9" fmla="*/ 200105 h 255203"/>
              <a:gd name="connsiteX10" fmla="*/ 125424 w 136655"/>
              <a:gd name="connsiteY10" fmla="*/ 179467 h 255203"/>
              <a:gd name="connsiteX11" fmla="*/ 111137 w 136655"/>
              <a:gd name="connsiteY11" fmla="*/ 80 h 25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55" h="255203">
                <a:moveTo>
                  <a:pt x="111137" y="80"/>
                </a:moveTo>
                <a:cubicBezTo>
                  <a:pt x="112724" y="-3624"/>
                  <a:pt x="131509" y="122052"/>
                  <a:pt x="134949" y="157242"/>
                </a:cubicBezTo>
                <a:cubicBezTo>
                  <a:pt x="138389" y="192432"/>
                  <a:pt x="136272" y="197723"/>
                  <a:pt x="131774" y="211217"/>
                </a:cubicBezTo>
                <a:cubicBezTo>
                  <a:pt x="127276" y="224711"/>
                  <a:pt x="117751" y="231061"/>
                  <a:pt x="107962" y="238205"/>
                </a:cubicBezTo>
                <a:cubicBezTo>
                  <a:pt x="98173" y="245349"/>
                  <a:pt x="82826" y="252228"/>
                  <a:pt x="73037" y="254080"/>
                </a:cubicBezTo>
                <a:cubicBezTo>
                  <a:pt x="63248" y="255932"/>
                  <a:pt x="61395" y="256196"/>
                  <a:pt x="49224" y="249317"/>
                </a:cubicBezTo>
                <a:cubicBezTo>
                  <a:pt x="37053" y="242438"/>
                  <a:pt x="-782" y="215980"/>
                  <a:pt x="12" y="212805"/>
                </a:cubicBezTo>
                <a:cubicBezTo>
                  <a:pt x="806" y="209630"/>
                  <a:pt x="39170" y="228150"/>
                  <a:pt x="53987" y="230267"/>
                </a:cubicBezTo>
                <a:cubicBezTo>
                  <a:pt x="68804" y="232384"/>
                  <a:pt x="78329" y="230532"/>
                  <a:pt x="88912" y="225505"/>
                </a:cubicBezTo>
                <a:cubicBezTo>
                  <a:pt x="99495" y="220478"/>
                  <a:pt x="111402" y="207778"/>
                  <a:pt x="117487" y="200105"/>
                </a:cubicBezTo>
                <a:cubicBezTo>
                  <a:pt x="123572" y="192432"/>
                  <a:pt x="125953" y="208571"/>
                  <a:pt x="125424" y="179467"/>
                </a:cubicBezTo>
                <a:cubicBezTo>
                  <a:pt x="124895" y="150363"/>
                  <a:pt x="109550" y="3784"/>
                  <a:pt x="111137" y="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B408B38E-3CCC-483E-871D-49836732FC51}"/>
              </a:ext>
            </a:extLst>
          </p:cNvPr>
          <p:cNvSpPr/>
          <p:nvPr/>
        </p:nvSpPr>
        <p:spPr>
          <a:xfrm>
            <a:off x="4191175" y="4269171"/>
            <a:ext cx="136859" cy="349348"/>
          </a:xfrm>
          <a:custGeom>
            <a:avLst/>
            <a:gdLst>
              <a:gd name="connsiteX0" fmla="*/ 134763 w 136859"/>
              <a:gd name="connsiteY0" fmla="*/ 2792 h 349348"/>
              <a:gd name="connsiteX1" fmla="*/ 118888 w 136859"/>
              <a:gd name="connsiteY1" fmla="*/ 94867 h 349348"/>
              <a:gd name="connsiteX2" fmla="*/ 39513 w 136859"/>
              <a:gd name="connsiteY2" fmla="*/ 186942 h 349348"/>
              <a:gd name="connsiteX3" fmla="*/ 23638 w 136859"/>
              <a:gd name="connsiteY3" fmla="*/ 247267 h 349348"/>
              <a:gd name="connsiteX4" fmla="*/ 83963 w 136859"/>
              <a:gd name="connsiteY4" fmla="*/ 331404 h 349348"/>
              <a:gd name="connsiteX5" fmla="*/ 76025 w 136859"/>
              <a:gd name="connsiteY5" fmla="*/ 337754 h 349348"/>
              <a:gd name="connsiteX6" fmla="*/ 52213 w 136859"/>
              <a:gd name="connsiteY6" fmla="*/ 348867 h 349348"/>
              <a:gd name="connsiteX7" fmla="*/ 9350 w 136859"/>
              <a:gd name="connsiteY7" fmla="*/ 320292 h 349348"/>
              <a:gd name="connsiteX8" fmla="*/ 1413 w 136859"/>
              <a:gd name="connsiteY8" fmla="*/ 258379 h 349348"/>
              <a:gd name="connsiteX9" fmla="*/ 29988 w 136859"/>
              <a:gd name="connsiteY9" fmla="*/ 190117 h 349348"/>
              <a:gd name="connsiteX10" fmla="*/ 98250 w 136859"/>
              <a:gd name="connsiteY10" fmla="*/ 82167 h 349348"/>
              <a:gd name="connsiteX11" fmla="*/ 85550 w 136859"/>
              <a:gd name="connsiteY11" fmla="*/ 28192 h 349348"/>
              <a:gd name="connsiteX12" fmla="*/ 134763 w 136859"/>
              <a:gd name="connsiteY12" fmla="*/ 2792 h 34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59" h="349348">
                <a:moveTo>
                  <a:pt x="134763" y="2792"/>
                </a:moveTo>
                <a:cubicBezTo>
                  <a:pt x="140319" y="13905"/>
                  <a:pt x="134763" y="64175"/>
                  <a:pt x="118888" y="94867"/>
                </a:cubicBezTo>
                <a:cubicBezTo>
                  <a:pt x="103013" y="125559"/>
                  <a:pt x="55388" y="161542"/>
                  <a:pt x="39513" y="186942"/>
                </a:cubicBezTo>
                <a:cubicBezTo>
                  <a:pt x="23638" y="212342"/>
                  <a:pt x="16230" y="223190"/>
                  <a:pt x="23638" y="247267"/>
                </a:cubicBezTo>
                <a:cubicBezTo>
                  <a:pt x="31046" y="271344"/>
                  <a:pt x="83963" y="331404"/>
                  <a:pt x="83963" y="331404"/>
                </a:cubicBezTo>
                <a:cubicBezTo>
                  <a:pt x="92694" y="346485"/>
                  <a:pt x="81317" y="334844"/>
                  <a:pt x="76025" y="337754"/>
                </a:cubicBezTo>
                <a:cubicBezTo>
                  <a:pt x="70733" y="340664"/>
                  <a:pt x="63326" y="351777"/>
                  <a:pt x="52213" y="348867"/>
                </a:cubicBezTo>
                <a:cubicBezTo>
                  <a:pt x="41100" y="345957"/>
                  <a:pt x="17817" y="335373"/>
                  <a:pt x="9350" y="320292"/>
                </a:cubicBezTo>
                <a:cubicBezTo>
                  <a:pt x="883" y="305211"/>
                  <a:pt x="-2027" y="280075"/>
                  <a:pt x="1413" y="258379"/>
                </a:cubicBezTo>
                <a:cubicBezTo>
                  <a:pt x="4853" y="236683"/>
                  <a:pt x="13849" y="219486"/>
                  <a:pt x="29988" y="190117"/>
                </a:cubicBezTo>
                <a:cubicBezTo>
                  <a:pt x="46127" y="160748"/>
                  <a:pt x="88990" y="109155"/>
                  <a:pt x="98250" y="82167"/>
                </a:cubicBezTo>
                <a:cubicBezTo>
                  <a:pt x="107510" y="55180"/>
                  <a:pt x="81846" y="39834"/>
                  <a:pt x="85550" y="28192"/>
                </a:cubicBezTo>
                <a:cubicBezTo>
                  <a:pt x="89254" y="16550"/>
                  <a:pt x="129207" y="-8321"/>
                  <a:pt x="134763" y="27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0C543EA5-3F58-427E-ACFB-444A405A9903}"/>
              </a:ext>
            </a:extLst>
          </p:cNvPr>
          <p:cNvSpPr/>
          <p:nvPr/>
        </p:nvSpPr>
        <p:spPr>
          <a:xfrm>
            <a:off x="4129546" y="4568100"/>
            <a:ext cx="55226" cy="83368"/>
          </a:xfrm>
          <a:custGeom>
            <a:avLst/>
            <a:gdLst>
              <a:gd name="connsiteX0" fmla="*/ 55104 w 55226"/>
              <a:gd name="connsiteY0" fmla="*/ 725 h 83368"/>
              <a:gd name="connsiteX1" fmla="*/ 15417 w 55226"/>
              <a:gd name="connsiteY1" fmla="*/ 45175 h 83368"/>
              <a:gd name="connsiteX2" fmla="*/ 1129 w 55226"/>
              <a:gd name="connsiteY2" fmla="*/ 83275 h 83368"/>
              <a:gd name="connsiteX3" fmla="*/ 55104 w 55226"/>
              <a:gd name="connsiteY3" fmla="*/ 725 h 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26" h="83368">
                <a:moveTo>
                  <a:pt x="55104" y="725"/>
                </a:moveTo>
                <a:cubicBezTo>
                  <a:pt x="57485" y="-5625"/>
                  <a:pt x="24413" y="31417"/>
                  <a:pt x="15417" y="45175"/>
                </a:cubicBezTo>
                <a:cubicBezTo>
                  <a:pt x="6421" y="58933"/>
                  <a:pt x="-3369" y="85127"/>
                  <a:pt x="1129" y="83275"/>
                </a:cubicBezTo>
                <a:cubicBezTo>
                  <a:pt x="5627" y="81423"/>
                  <a:pt x="52723" y="7075"/>
                  <a:pt x="55104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6B2461E0-1BA3-4A1A-A252-B0C7AA1C1536}"/>
              </a:ext>
            </a:extLst>
          </p:cNvPr>
          <p:cNvSpPr/>
          <p:nvPr/>
        </p:nvSpPr>
        <p:spPr>
          <a:xfrm>
            <a:off x="4084575" y="4135127"/>
            <a:ext cx="163641" cy="142002"/>
          </a:xfrm>
          <a:custGeom>
            <a:avLst/>
            <a:gdLst>
              <a:gd name="connsiteX0" fmla="*/ 163575 w 163641"/>
              <a:gd name="connsiteY0" fmla="*/ 311 h 142002"/>
              <a:gd name="connsiteX1" fmla="*/ 103250 w 163641"/>
              <a:gd name="connsiteY1" fmla="*/ 52698 h 142002"/>
              <a:gd name="connsiteX2" fmla="*/ 63 w 163641"/>
              <a:gd name="connsiteY2" fmla="*/ 141598 h 142002"/>
              <a:gd name="connsiteX3" fmla="*/ 88963 w 163641"/>
              <a:gd name="connsiteY3" fmla="*/ 82861 h 142002"/>
              <a:gd name="connsiteX4" fmla="*/ 163575 w 163641"/>
              <a:gd name="connsiteY4" fmla="*/ 311 h 14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41" h="142002">
                <a:moveTo>
                  <a:pt x="163575" y="311"/>
                </a:moveTo>
                <a:cubicBezTo>
                  <a:pt x="165956" y="-4716"/>
                  <a:pt x="103250" y="52698"/>
                  <a:pt x="103250" y="52698"/>
                </a:cubicBezTo>
                <a:cubicBezTo>
                  <a:pt x="75998" y="76246"/>
                  <a:pt x="2444" y="136571"/>
                  <a:pt x="63" y="141598"/>
                </a:cubicBezTo>
                <a:cubicBezTo>
                  <a:pt x="-2318" y="146625"/>
                  <a:pt x="62505" y="103499"/>
                  <a:pt x="88963" y="82861"/>
                </a:cubicBezTo>
                <a:cubicBezTo>
                  <a:pt x="115421" y="62223"/>
                  <a:pt x="161194" y="5338"/>
                  <a:pt x="163575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6D47AC4C-AF9F-4A39-A0A8-46725449C6D1}"/>
              </a:ext>
            </a:extLst>
          </p:cNvPr>
          <p:cNvSpPr/>
          <p:nvPr/>
        </p:nvSpPr>
        <p:spPr>
          <a:xfrm>
            <a:off x="4564377" y="4054424"/>
            <a:ext cx="81090" cy="317465"/>
          </a:xfrm>
          <a:custGeom>
            <a:avLst/>
            <a:gdLst>
              <a:gd name="connsiteX0" fmla="*/ 17148 w 81090"/>
              <a:gd name="connsiteY0" fmla="*/ 51 h 317465"/>
              <a:gd name="connsiteX1" fmla="*/ 18736 w 81090"/>
              <a:gd name="connsiteY1" fmla="*/ 88951 h 317465"/>
              <a:gd name="connsiteX2" fmla="*/ 80648 w 81090"/>
              <a:gd name="connsiteY2" fmla="*/ 160389 h 317465"/>
              <a:gd name="connsiteX3" fmla="*/ 47311 w 81090"/>
              <a:gd name="connsiteY3" fmla="*/ 314376 h 317465"/>
              <a:gd name="connsiteX4" fmla="*/ 63186 w 81090"/>
              <a:gd name="connsiteY4" fmla="*/ 255639 h 317465"/>
              <a:gd name="connsiteX5" fmla="*/ 45723 w 81090"/>
              <a:gd name="connsiteY5" fmla="*/ 161976 h 317465"/>
              <a:gd name="connsiteX6" fmla="*/ 1273 w 81090"/>
              <a:gd name="connsiteY6" fmla="*/ 101651 h 317465"/>
              <a:gd name="connsiteX7" fmla="*/ 17148 w 81090"/>
              <a:gd name="connsiteY7" fmla="*/ 51 h 3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90" h="317465">
                <a:moveTo>
                  <a:pt x="17148" y="51"/>
                </a:moveTo>
                <a:cubicBezTo>
                  <a:pt x="20058" y="-2066"/>
                  <a:pt x="8153" y="62228"/>
                  <a:pt x="18736" y="88951"/>
                </a:cubicBezTo>
                <a:cubicBezTo>
                  <a:pt x="29319" y="115674"/>
                  <a:pt x="75886" y="122818"/>
                  <a:pt x="80648" y="160389"/>
                </a:cubicBezTo>
                <a:cubicBezTo>
                  <a:pt x="85410" y="197960"/>
                  <a:pt x="50221" y="298501"/>
                  <a:pt x="47311" y="314376"/>
                </a:cubicBezTo>
                <a:cubicBezTo>
                  <a:pt x="44401" y="330251"/>
                  <a:pt x="63451" y="281039"/>
                  <a:pt x="63186" y="255639"/>
                </a:cubicBezTo>
                <a:cubicBezTo>
                  <a:pt x="62921" y="230239"/>
                  <a:pt x="56042" y="187641"/>
                  <a:pt x="45723" y="161976"/>
                </a:cubicBezTo>
                <a:cubicBezTo>
                  <a:pt x="35404" y="136311"/>
                  <a:pt x="7623" y="124405"/>
                  <a:pt x="1273" y="101651"/>
                </a:cubicBezTo>
                <a:cubicBezTo>
                  <a:pt x="-5077" y="78897"/>
                  <a:pt x="14238" y="2168"/>
                  <a:pt x="17148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C93B19B0-FDDE-48D8-9663-71E960B776FC}"/>
              </a:ext>
            </a:extLst>
          </p:cNvPr>
          <p:cNvSpPr/>
          <p:nvPr/>
        </p:nvSpPr>
        <p:spPr>
          <a:xfrm>
            <a:off x="4669270" y="3993886"/>
            <a:ext cx="113435" cy="89815"/>
          </a:xfrm>
          <a:custGeom>
            <a:avLst/>
            <a:gdLst>
              <a:gd name="connsiteX0" fmla="*/ 112280 w 113435"/>
              <a:gd name="connsiteY0" fmla="*/ 264 h 89815"/>
              <a:gd name="connsiteX1" fmla="*/ 1155 w 113435"/>
              <a:gd name="connsiteY1" fmla="*/ 87577 h 89815"/>
              <a:gd name="connsiteX2" fmla="*/ 56718 w 113435"/>
              <a:gd name="connsiteY2" fmla="*/ 60589 h 89815"/>
              <a:gd name="connsiteX3" fmla="*/ 112280 w 113435"/>
              <a:gd name="connsiteY3" fmla="*/ 264 h 8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35" h="89815">
                <a:moveTo>
                  <a:pt x="112280" y="264"/>
                </a:moveTo>
                <a:cubicBezTo>
                  <a:pt x="103019" y="4762"/>
                  <a:pt x="10415" y="77523"/>
                  <a:pt x="1155" y="87577"/>
                </a:cubicBezTo>
                <a:cubicBezTo>
                  <a:pt x="-8105" y="97631"/>
                  <a:pt x="40843" y="71172"/>
                  <a:pt x="56718" y="60589"/>
                </a:cubicBezTo>
                <a:cubicBezTo>
                  <a:pt x="72593" y="50006"/>
                  <a:pt x="121541" y="-4234"/>
                  <a:pt x="112280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FB590B33-1245-4B40-952C-E599D9ED409E}"/>
              </a:ext>
            </a:extLst>
          </p:cNvPr>
          <p:cNvSpPr/>
          <p:nvPr/>
        </p:nvSpPr>
        <p:spPr>
          <a:xfrm>
            <a:off x="3849252" y="4155376"/>
            <a:ext cx="321167" cy="75493"/>
          </a:xfrm>
          <a:custGeom>
            <a:avLst/>
            <a:gdLst>
              <a:gd name="connsiteX0" fmla="*/ 321111 w 321167"/>
              <a:gd name="connsiteY0" fmla="*/ 699 h 75493"/>
              <a:gd name="connsiteX1" fmla="*/ 92511 w 321167"/>
              <a:gd name="connsiteY1" fmla="*/ 16574 h 75493"/>
              <a:gd name="connsiteX2" fmla="*/ 436 w 321167"/>
              <a:gd name="connsiteY2" fmla="*/ 75312 h 75493"/>
              <a:gd name="connsiteX3" fmla="*/ 70286 w 321167"/>
              <a:gd name="connsiteY3" fmla="*/ 34037 h 75493"/>
              <a:gd name="connsiteX4" fmla="*/ 321111 w 321167"/>
              <a:gd name="connsiteY4" fmla="*/ 699 h 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67" h="75493">
                <a:moveTo>
                  <a:pt x="321111" y="699"/>
                </a:moveTo>
                <a:cubicBezTo>
                  <a:pt x="324815" y="-2212"/>
                  <a:pt x="145957" y="4139"/>
                  <a:pt x="92511" y="16574"/>
                </a:cubicBezTo>
                <a:cubicBezTo>
                  <a:pt x="39065" y="29009"/>
                  <a:pt x="4140" y="72402"/>
                  <a:pt x="436" y="75312"/>
                </a:cubicBezTo>
                <a:cubicBezTo>
                  <a:pt x="-3268" y="78223"/>
                  <a:pt x="16311" y="45414"/>
                  <a:pt x="70286" y="34037"/>
                </a:cubicBezTo>
                <a:cubicBezTo>
                  <a:pt x="124261" y="22660"/>
                  <a:pt x="317407" y="3610"/>
                  <a:pt x="321111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D3DB734D-D86E-442C-97ED-E1C00C163AAC}"/>
              </a:ext>
            </a:extLst>
          </p:cNvPr>
          <p:cNvSpPr/>
          <p:nvPr/>
        </p:nvSpPr>
        <p:spPr>
          <a:xfrm>
            <a:off x="4275069" y="5157715"/>
            <a:ext cx="295549" cy="38674"/>
          </a:xfrm>
          <a:custGeom>
            <a:avLst/>
            <a:gdLst>
              <a:gd name="connsiteX0" fmla="*/ 69 w 295549"/>
              <a:gd name="connsiteY0" fmla="*/ 73 h 38674"/>
              <a:gd name="connsiteX1" fmla="*/ 139769 w 295549"/>
              <a:gd name="connsiteY1" fmla="*/ 38173 h 38674"/>
              <a:gd name="connsiteX2" fmla="*/ 293756 w 295549"/>
              <a:gd name="connsiteY2" fmla="*/ 22298 h 38674"/>
              <a:gd name="connsiteX3" fmla="*/ 217556 w 295549"/>
              <a:gd name="connsiteY3" fmla="*/ 28648 h 38674"/>
              <a:gd name="connsiteX4" fmla="*/ 122306 w 295549"/>
              <a:gd name="connsiteY4" fmla="*/ 28648 h 38674"/>
              <a:gd name="connsiteX5" fmla="*/ 69 w 295549"/>
              <a:gd name="connsiteY5" fmla="*/ 73 h 3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49" h="38674">
                <a:moveTo>
                  <a:pt x="69" y="73"/>
                </a:moveTo>
                <a:cubicBezTo>
                  <a:pt x="2979" y="1660"/>
                  <a:pt x="90821" y="34469"/>
                  <a:pt x="139769" y="38173"/>
                </a:cubicBezTo>
                <a:cubicBezTo>
                  <a:pt x="188717" y="41877"/>
                  <a:pt x="280792" y="23885"/>
                  <a:pt x="293756" y="22298"/>
                </a:cubicBezTo>
                <a:cubicBezTo>
                  <a:pt x="306720" y="20711"/>
                  <a:pt x="246131" y="27590"/>
                  <a:pt x="217556" y="28648"/>
                </a:cubicBezTo>
                <a:cubicBezTo>
                  <a:pt x="188981" y="29706"/>
                  <a:pt x="158025" y="34204"/>
                  <a:pt x="122306" y="28648"/>
                </a:cubicBezTo>
                <a:cubicBezTo>
                  <a:pt x="86587" y="23092"/>
                  <a:pt x="-2841" y="-1514"/>
                  <a:pt x="6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269492B2-3C79-45D1-846F-3D4E8E3BDDFA}"/>
              </a:ext>
            </a:extLst>
          </p:cNvPr>
          <p:cNvSpPr/>
          <p:nvPr/>
        </p:nvSpPr>
        <p:spPr>
          <a:xfrm>
            <a:off x="4390434" y="4571807"/>
            <a:ext cx="24494" cy="101708"/>
          </a:xfrm>
          <a:custGeom>
            <a:avLst/>
            <a:gdLst>
              <a:gd name="connsiteX0" fmla="*/ 24404 w 24494"/>
              <a:gd name="connsiteY0" fmla="*/ 193 h 101708"/>
              <a:gd name="connsiteX1" fmla="*/ 591 w 24494"/>
              <a:gd name="connsiteY1" fmla="*/ 98618 h 101708"/>
              <a:gd name="connsiteX2" fmla="*/ 8529 w 24494"/>
              <a:gd name="connsiteY2" fmla="*/ 73218 h 101708"/>
              <a:gd name="connsiteX3" fmla="*/ 24404 w 24494"/>
              <a:gd name="connsiteY3" fmla="*/ 193 h 10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" h="101708">
                <a:moveTo>
                  <a:pt x="24404" y="193"/>
                </a:moveTo>
                <a:cubicBezTo>
                  <a:pt x="23081" y="4426"/>
                  <a:pt x="3237" y="86447"/>
                  <a:pt x="591" y="98618"/>
                </a:cubicBezTo>
                <a:cubicBezTo>
                  <a:pt x="-2055" y="110789"/>
                  <a:pt x="4825" y="83801"/>
                  <a:pt x="8529" y="73218"/>
                </a:cubicBezTo>
                <a:cubicBezTo>
                  <a:pt x="12233" y="62635"/>
                  <a:pt x="25727" y="-4040"/>
                  <a:pt x="24404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CC9DF2CA-F29C-4245-B46D-983FF66F7472}"/>
              </a:ext>
            </a:extLst>
          </p:cNvPr>
          <p:cNvSpPr/>
          <p:nvPr/>
        </p:nvSpPr>
        <p:spPr>
          <a:xfrm>
            <a:off x="4460812" y="4603303"/>
            <a:ext cx="27061" cy="94181"/>
          </a:xfrm>
          <a:custGeom>
            <a:avLst/>
            <a:gdLst>
              <a:gd name="connsiteX0" fmla="*/ 1651 w 27061"/>
              <a:gd name="connsiteY0" fmla="*/ 447 h 94181"/>
              <a:gd name="connsiteX1" fmla="*/ 27051 w 27061"/>
              <a:gd name="connsiteY1" fmla="*/ 92522 h 94181"/>
              <a:gd name="connsiteX2" fmla="*/ 4826 w 27061"/>
              <a:gd name="connsiteY2" fmla="*/ 57597 h 94181"/>
              <a:gd name="connsiteX3" fmla="*/ 1651 w 27061"/>
              <a:gd name="connsiteY3" fmla="*/ 447 h 9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1" h="94181">
                <a:moveTo>
                  <a:pt x="1651" y="447"/>
                </a:moveTo>
                <a:cubicBezTo>
                  <a:pt x="5355" y="6268"/>
                  <a:pt x="26522" y="82997"/>
                  <a:pt x="27051" y="92522"/>
                </a:cubicBezTo>
                <a:cubicBezTo>
                  <a:pt x="27580" y="102047"/>
                  <a:pt x="8530" y="67916"/>
                  <a:pt x="4826" y="57597"/>
                </a:cubicBezTo>
                <a:cubicBezTo>
                  <a:pt x="1122" y="47278"/>
                  <a:pt x="-2053" y="-5374"/>
                  <a:pt x="165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F5F34FE1-D115-4E04-B997-3B7F11BBC4ED}"/>
              </a:ext>
            </a:extLst>
          </p:cNvPr>
          <p:cNvSpPr/>
          <p:nvPr/>
        </p:nvSpPr>
        <p:spPr>
          <a:xfrm>
            <a:off x="4473547" y="3111642"/>
            <a:ext cx="775136" cy="435786"/>
          </a:xfrm>
          <a:custGeom>
            <a:avLst/>
            <a:gdLst>
              <a:gd name="connsiteX0" fmla="*/ 28 w 775136"/>
              <a:gd name="connsiteY0" fmla="*/ 1446 h 435786"/>
              <a:gd name="connsiteX1" fmla="*/ 298478 w 775136"/>
              <a:gd name="connsiteY1" fmla="*/ 14146 h 435786"/>
              <a:gd name="connsiteX2" fmla="*/ 492153 w 775136"/>
              <a:gd name="connsiteY2" fmla="*/ 85583 h 435786"/>
              <a:gd name="connsiteX3" fmla="*/ 587403 w 775136"/>
              <a:gd name="connsiteY3" fmla="*/ 157021 h 435786"/>
              <a:gd name="connsiteX4" fmla="*/ 774728 w 775136"/>
              <a:gd name="connsiteY4" fmla="*/ 434833 h 435786"/>
              <a:gd name="connsiteX5" fmla="*/ 635028 w 775136"/>
              <a:gd name="connsiteY5" fmla="*/ 244333 h 435786"/>
              <a:gd name="connsiteX6" fmla="*/ 549303 w 775136"/>
              <a:gd name="connsiteY6" fmla="*/ 141146 h 435786"/>
              <a:gd name="connsiteX7" fmla="*/ 315941 w 775136"/>
              <a:gd name="connsiteY7" fmla="*/ 34783 h 435786"/>
              <a:gd name="connsiteX8" fmla="*/ 28 w 775136"/>
              <a:gd name="connsiteY8" fmla="*/ 1446 h 4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36" h="435786">
                <a:moveTo>
                  <a:pt x="28" y="1446"/>
                </a:moveTo>
                <a:cubicBezTo>
                  <a:pt x="-2883" y="-1994"/>
                  <a:pt x="216457" y="123"/>
                  <a:pt x="298478" y="14146"/>
                </a:cubicBezTo>
                <a:cubicBezTo>
                  <a:pt x="380499" y="28169"/>
                  <a:pt x="443999" y="61771"/>
                  <a:pt x="492153" y="85583"/>
                </a:cubicBezTo>
                <a:cubicBezTo>
                  <a:pt x="540307" y="109395"/>
                  <a:pt x="540307" y="98813"/>
                  <a:pt x="587403" y="157021"/>
                </a:cubicBezTo>
                <a:cubicBezTo>
                  <a:pt x="634499" y="215229"/>
                  <a:pt x="766790" y="420281"/>
                  <a:pt x="774728" y="434833"/>
                </a:cubicBezTo>
                <a:cubicBezTo>
                  <a:pt x="782666" y="449385"/>
                  <a:pt x="672599" y="293281"/>
                  <a:pt x="635028" y="244333"/>
                </a:cubicBezTo>
                <a:cubicBezTo>
                  <a:pt x="597457" y="195385"/>
                  <a:pt x="602484" y="176071"/>
                  <a:pt x="549303" y="141146"/>
                </a:cubicBezTo>
                <a:cubicBezTo>
                  <a:pt x="496122" y="106221"/>
                  <a:pt x="401137" y="57008"/>
                  <a:pt x="315941" y="34783"/>
                </a:cubicBezTo>
                <a:cubicBezTo>
                  <a:pt x="230745" y="12558"/>
                  <a:pt x="2939" y="4886"/>
                  <a:pt x="28" y="1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27378A9B-9268-4C3A-AE7C-0561B5DE8EAA}"/>
              </a:ext>
            </a:extLst>
          </p:cNvPr>
          <p:cNvSpPr/>
          <p:nvPr/>
        </p:nvSpPr>
        <p:spPr>
          <a:xfrm>
            <a:off x="3780429" y="3087876"/>
            <a:ext cx="705532" cy="306933"/>
          </a:xfrm>
          <a:custGeom>
            <a:avLst/>
            <a:gdLst>
              <a:gd name="connsiteX0" fmla="*/ 702671 w 705532"/>
              <a:gd name="connsiteY0" fmla="*/ 36324 h 306933"/>
              <a:gd name="connsiteX1" fmla="*/ 529634 w 705532"/>
              <a:gd name="connsiteY1" fmla="*/ 6162 h 306933"/>
              <a:gd name="connsiteX2" fmla="*/ 305796 w 705532"/>
              <a:gd name="connsiteY2" fmla="*/ 52199 h 306933"/>
              <a:gd name="connsiteX3" fmla="*/ 4171 w 705532"/>
              <a:gd name="connsiteY3" fmla="*/ 304612 h 306933"/>
              <a:gd name="connsiteX4" fmla="*/ 147046 w 705532"/>
              <a:gd name="connsiteY4" fmla="*/ 168087 h 306933"/>
              <a:gd name="connsiteX5" fmla="*/ 386759 w 705532"/>
              <a:gd name="connsiteY5" fmla="*/ 6162 h 306933"/>
              <a:gd name="connsiteX6" fmla="*/ 702671 w 705532"/>
              <a:gd name="connsiteY6" fmla="*/ 36324 h 3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532" h="306933">
                <a:moveTo>
                  <a:pt x="702671" y="36324"/>
                </a:moveTo>
                <a:cubicBezTo>
                  <a:pt x="726483" y="36324"/>
                  <a:pt x="595780" y="3516"/>
                  <a:pt x="529634" y="6162"/>
                </a:cubicBezTo>
                <a:cubicBezTo>
                  <a:pt x="463488" y="8808"/>
                  <a:pt x="393373" y="2457"/>
                  <a:pt x="305796" y="52199"/>
                </a:cubicBezTo>
                <a:cubicBezTo>
                  <a:pt x="218219" y="101941"/>
                  <a:pt x="30629" y="285297"/>
                  <a:pt x="4171" y="304612"/>
                </a:cubicBezTo>
                <a:cubicBezTo>
                  <a:pt x="-22287" y="323927"/>
                  <a:pt x="83281" y="217829"/>
                  <a:pt x="147046" y="168087"/>
                </a:cubicBezTo>
                <a:cubicBezTo>
                  <a:pt x="210811" y="118345"/>
                  <a:pt x="294684" y="30239"/>
                  <a:pt x="386759" y="6162"/>
                </a:cubicBezTo>
                <a:cubicBezTo>
                  <a:pt x="478834" y="-17915"/>
                  <a:pt x="678859" y="36324"/>
                  <a:pt x="702671" y="36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2EB6385B-C0AC-4D7D-9972-39940B77D45B}"/>
              </a:ext>
            </a:extLst>
          </p:cNvPr>
          <p:cNvSpPr/>
          <p:nvPr/>
        </p:nvSpPr>
        <p:spPr>
          <a:xfrm>
            <a:off x="3543644" y="3394910"/>
            <a:ext cx="242892" cy="580370"/>
          </a:xfrm>
          <a:custGeom>
            <a:avLst/>
            <a:gdLst>
              <a:gd name="connsiteX0" fmla="*/ 239369 w 242892"/>
              <a:gd name="connsiteY0" fmla="*/ 3928 h 580370"/>
              <a:gd name="connsiteX1" fmla="*/ 180631 w 242892"/>
              <a:gd name="connsiteY1" fmla="*/ 149978 h 580370"/>
              <a:gd name="connsiteX2" fmla="*/ 123481 w 242892"/>
              <a:gd name="connsiteY2" fmla="*/ 254753 h 580370"/>
              <a:gd name="connsiteX3" fmla="*/ 4419 w 242892"/>
              <a:gd name="connsiteY3" fmla="*/ 567490 h 580370"/>
              <a:gd name="connsiteX4" fmla="*/ 29819 w 242892"/>
              <a:gd name="connsiteY4" fmla="*/ 500815 h 580370"/>
              <a:gd name="connsiteX5" fmla="*/ 71094 w 242892"/>
              <a:gd name="connsiteY5" fmla="*/ 319840 h 580370"/>
              <a:gd name="connsiteX6" fmla="*/ 239369 w 242892"/>
              <a:gd name="connsiteY6" fmla="*/ 3928 h 58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92" h="580370">
                <a:moveTo>
                  <a:pt x="239369" y="3928"/>
                </a:moveTo>
                <a:cubicBezTo>
                  <a:pt x="257625" y="-24382"/>
                  <a:pt x="199946" y="108174"/>
                  <a:pt x="180631" y="149978"/>
                </a:cubicBezTo>
                <a:cubicBezTo>
                  <a:pt x="161316" y="191782"/>
                  <a:pt x="152850" y="185168"/>
                  <a:pt x="123481" y="254753"/>
                </a:cubicBezTo>
                <a:cubicBezTo>
                  <a:pt x="94112" y="324338"/>
                  <a:pt x="20029" y="526480"/>
                  <a:pt x="4419" y="567490"/>
                </a:cubicBezTo>
                <a:cubicBezTo>
                  <a:pt x="-11191" y="608500"/>
                  <a:pt x="18707" y="542090"/>
                  <a:pt x="29819" y="500815"/>
                </a:cubicBezTo>
                <a:cubicBezTo>
                  <a:pt x="40931" y="459540"/>
                  <a:pt x="36434" y="401332"/>
                  <a:pt x="71094" y="319840"/>
                </a:cubicBezTo>
                <a:cubicBezTo>
                  <a:pt x="105754" y="238348"/>
                  <a:pt x="221113" y="32238"/>
                  <a:pt x="239369" y="3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A8D2DDD3-BDB9-49C1-97D0-81E669924927}"/>
              </a:ext>
            </a:extLst>
          </p:cNvPr>
          <p:cNvSpPr/>
          <p:nvPr/>
        </p:nvSpPr>
        <p:spPr>
          <a:xfrm>
            <a:off x="3439895" y="3800415"/>
            <a:ext cx="154360" cy="591267"/>
          </a:xfrm>
          <a:custGeom>
            <a:avLst/>
            <a:gdLst>
              <a:gd name="connsiteX0" fmla="*/ 154205 w 154360"/>
              <a:gd name="connsiteY0" fmla="*/ 60 h 591267"/>
              <a:gd name="connsiteX1" fmla="*/ 46255 w 154360"/>
              <a:gd name="connsiteY1" fmla="*/ 192148 h 591267"/>
              <a:gd name="connsiteX2" fmla="*/ 31968 w 154360"/>
              <a:gd name="connsiteY2" fmla="*/ 300098 h 591267"/>
              <a:gd name="connsiteX3" fmla="*/ 218 w 154360"/>
              <a:gd name="connsiteY3" fmla="*/ 590610 h 591267"/>
              <a:gd name="connsiteX4" fmla="*/ 49430 w 154360"/>
              <a:gd name="connsiteY4" fmla="*/ 373123 h 591267"/>
              <a:gd name="connsiteX5" fmla="*/ 70068 w 154360"/>
              <a:gd name="connsiteY5" fmla="*/ 173098 h 591267"/>
              <a:gd name="connsiteX6" fmla="*/ 154205 w 154360"/>
              <a:gd name="connsiteY6" fmla="*/ 60 h 5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60" h="591267">
                <a:moveTo>
                  <a:pt x="154205" y="60"/>
                </a:moveTo>
                <a:cubicBezTo>
                  <a:pt x="150236" y="3235"/>
                  <a:pt x="66628" y="142142"/>
                  <a:pt x="46255" y="192148"/>
                </a:cubicBezTo>
                <a:cubicBezTo>
                  <a:pt x="25882" y="242154"/>
                  <a:pt x="39641" y="233688"/>
                  <a:pt x="31968" y="300098"/>
                </a:cubicBezTo>
                <a:cubicBezTo>
                  <a:pt x="24295" y="366508"/>
                  <a:pt x="-2692" y="578439"/>
                  <a:pt x="218" y="590610"/>
                </a:cubicBezTo>
                <a:cubicBezTo>
                  <a:pt x="3128" y="602781"/>
                  <a:pt x="37788" y="442708"/>
                  <a:pt x="49430" y="373123"/>
                </a:cubicBezTo>
                <a:cubicBezTo>
                  <a:pt x="61072" y="303538"/>
                  <a:pt x="54987" y="227602"/>
                  <a:pt x="70068" y="173098"/>
                </a:cubicBezTo>
                <a:cubicBezTo>
                  <a:pt x="85149" y="118594"/>
                  <a:pt x="158174" y="-3115"/>
                  <a:pt x="15420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356C5FBB-6837-4BE0-9ED2-78C1D8B297E5}"/>
              </a:ext>
            </a:extLst>
          </p:cNvPr>
          <p:cNvSpPr/>
          <p:nvPr/>
        </p:nvSpPr>
        <p:spPr>
          <a:xfrm>
            <a:off x="3424118" y="4387707"/>
            <a:ext cx="105179" cy="858233"/>
          </a:xfrm>
          <a:custGeom>
            <a:avLst/>
            <a:gdLst>
              <a:gd name="connsiteX0" fmla="*/ 4882 w 105179"/>
              <a:gd name="connsiteY0" fmla="*/ 143 h 858233"/>
              <a:gd name="connsiteX1" fmla="*/ 8057 w 105179"/>
              <a:gd name="connsiteY1" fmla="*/ 441468 h 858233"/>
              <a:gd name="connsiteX2" fmla="*/ 100132 w 105179"/>
              <a:gd name="connsiteY2" fmla="*/ 841518 h 858233"/>
              <a:gd name="connsiteX3" fmla="*/ 84257 w 105179"/>
              <a:gd name="connsiteY3" fmla="*/ 744681 h 858233"/>
              <a:gd name="connsiteX4" fmla="*/ 9645 w 105179"/>
              <a:gd name="connsiteY4" fmla="*/ 397018 h 858233"/>
              <a:gd name="connsiteX5" fmla="*/ 4882 w 105179"/>
              <a:gd name="connsiteY5" fmla="*/ 143 h 8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79" h="858233">
                <a:moveTo>
                  <a:pt x="4882" y="143"/>
                </a:moveTo>
                <a:cubicBezTo>
                  <a:pt x="4617" y="7551"/>
                  <a:pt x="-7818" y="301239"/>
                  <a:pt x="8057" y="441468"/>
                </a:cubicBezTo>
                <a:cubicBezTo>
                  <a:pt x="23932" y="581697"/>
                  <a:pt x="87432" y="790982"/>
                  <a:pt x="100132" y="841518"/>
                </a:cubicBezTo>
                <a:cubicBezTo>
                  <a:pt x="112832" y="892054"/>
                  <a:pt x="99338" y="818764"/>
                  <a:pt x="84257" y="744681"/>
                </a:cubicBezTo>
                <a:cubicBezTo>
                  <a:pt x="69176" y="670598"/>
                  <a:pt x="21551" y="519255"/>
                  <a:pt x="9645" y="397018"/>
                </a:cubicBezTo>
                <a:cubicBezTo>
                  <a:pt x="-2261" y="274781"/>
                  <a:pt x="5147" y="-7265"/>
                  <a:pt x="488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EDBDB2CE-BB0C-4C28-A494-35C23CE6D3F9}"/>
              </a:ext>
            </a:extLst>
          </p:cNvPr>
          <p:cNvSpPr/>
          <p:nvPr/>
        </p:nvSpPr>
        <p:spPr>
          <a:xfrm>
            <a:off x="3520298" y="5232925"/>
            <a:ext cx="550283" cy="429731"/>
          </a:xfrm>
          <a:custGeom>
            <a:avLst/>
            <a:gdLst>
              <a:gd name="connsiteX0" fmla="*/ 2365 w 550283"/>
              <a:gd name="connsiteY0" fmla="*/ 1063 h 429731"/>
              <a:gd name="connsiteX1" fmla="*/ 127777 w 550283"/>
              <a:gd name="connsiteY1" fmla="*/ 193150 h 429731"/>
              <a:gd name="connsiteX2" fmla="*/ 527827 w 550283"/>
              <a:gd name="connsiteY2" fmla="*/ 420163 h 429731"/>
              <a:gd name="connsiteX3" fmla="*/ 454802 w 550283"/>
              <a:gd name="connsiteY3" fmla="*/ 361425 h 429731"/>
              <a:gd name="connsiteX4" fmla="*/ 78565 w 550283"/>
              <a:gd name="connsiteY4" fmla="*/ 126475 h 429731"/>
              <a:gd name="connsiteX5" fmla="*/ 2365 w 550283"/>
              <a:gd name="connsiteY5" fmla="*/ 1063 h 42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283" h="429731">
                <a:moveTo>
                  <a:pt x="2365" y="1063"/>
                </a:moveTo>
                <a:cubicBezTo>
                  <a:pt x="10567" y="12175"/>
                  <a:pt x="40200" y="123300"/>
                  <a:pt x="127777" y="193150"/>
                </a:cubicBezTo>
                <a:cubicBezTo>
                  <a:pt x="215354" y="263000"/>
                  <a:pt x="473323" y="392117"/>
                  <a:pt x="527827" y="420163"/>
                </a:cubicBezTo>
                <a:cubicBezTo>
                  <a:pt x="582331" y="448209"/>
                  <a:pt x="529679" y="410373"/>
                  <a:pt x="454802" y="361425"/>
                </a:cubicBezTo>
                <a:cubicBezTo>
                  <a:pt x="379925" y="312477"/>
                  <a:pt x="152648" y="184683"/>
                  <a:pt x="78565" y="126475"/>
                </a:cubicBezTo>
                <a:cubicBezTo>
                  <a:pt x="4482" y="68267"/>
                  <a:pt x="-5837" y="-10049"/>
                  <a:pt x="236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405F8839-F8F3-4AEF-9BF2-D7AE83A571D2}"/>
              </a:ext>
            </a:extLst>
          </p:cNvPr>
          <p:cNvSpPr/>
          <p:nvPr/>
        </p:nvSpPr>
        <p:spPr>
          <a:xfrm>
            <a:off x="3898779" y="5438775"/>
            <a:ext cx="567244" cy="190071"/>
          </a:xfrm>
          <a:custGeom>
            <a:avLst/>
            <a:gdLst>
              <a:gd name="connsiteX0" fmla="*/ 121 w 567244"/>
              <a:gd name="connsiteY0" fmla="*/ 0 h 190071"/>
              <a:gd name="connsiteX1" fmla="*/ 263646 w 567244"/>
              <a:gd name="connsiteY1" fmla="*/ 150813 h 190071"/>
              <a:gd name="connsiteX2" fmla="*/ 563684 w 567244"/>
              <a:gd name="connsiteY2" fmla="*/ 188913 h 190071"/>
              <a:gd name="connsiteX3" fmla="*/ 436684 w 567244"/>
              <a:gd name="connsiteY3" fmla="*/ 180975 h 190071"/>
              <a:gd name="connsiteX4" fmla="*/ 296984 w 567244"/>
              <a:gd name="connsiteY4" fmla="*/ 184150 h 190071"/>
              <a:gd name="connsiteX5" fmla="*/ 230309 w 567244"/>
              <a:gd name="connsiteY5" fmla="*/ 149225 h 190071"/>
              <a:gd name="connsiteX6" fmla="*/ 121 w 567244"/>
              <a:gd name="connsiteY6" fmla="*/ 0 h 19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244" h="190071">
                <a:moveTo>
                  <a:pt x="121" y="0"/>
                </a:moveTo>
                <a:cubicBezTo>
                  <a:pt x="5677" y="265"/>
                  <a:pt x="169719" y="119328"/>
                  <a:pt x="263646" y="150813"/>
                </a:cubicBezTo>
                <a:cubicBezTo>
                  <a:pt x="357573" y="182298"/>
                  <a:pt x="534844" y="183886"/>
                  <a:pt x="563684" y="188913"/>
                </a:cubicBezTo>
                <a:cubicBezTo>
                  <a:pt x="592524" y="193940"/>
                  <a:pt x="436684" y="180975"/>
                  <a:pt x="436684" y="180975"/>
                </a:cubicBezTo>
                <a:cubicBezTo>
                  <a:pt x="392234" y="180181"/>
                  <a:pt x="331380" y="189442"/>
                  <a:pt x="296984" y="184150"/>
                </a:cubicBezTo>
                <a:cubicBezTo>
                  <a:pt x="262588" y="178858"/>
                  <a:pt x="279257" y="177271"/>
                  <a:pt x="230309" y="149225"/>
                </a:cubicBezTo>
                <a:cubicBezTo>
                  <a:pt x="181361" y="121179"/>
                  <a:pt x="-5435" y="-265"/>
                  <a:pt x="1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1DBCA3EF-DC41-4E89-AE2D-E8B801040B86}"/>
              </a:ext>
            </a:extLst>
          </p:cNvPr>
          <p:cNvSpPr/>
          <p:nvPr/>
        </p:nvSpPr>
        <p:spPr>
          <a:xfrm>
            <a:off x="4047593" y="5641064"/>
            <a:ext cx="911507" cy="88325"/>
          </a:xfrm>
          <a:custGeom>
            <a:avLst/>
            <a:gdLst>
              <a:gd name="connsiteX0" fmla="*/ 532 w 911507"/>
              <a:gd name="connsiteY0" fmla="*/ 8849 h 88325"/>
              <a:gd name="connsiteX1" fmla="*/ 383120 w 911507"/>
              <a:gd name="connsiteY1" fmla="*/ 81874 h 88325"/>
              <a:gd name="connsiteX2" fmla="*/ 659345 w 911507"/>
              <a:gd name="connsiteY2" fmla="*/ 75524 h 88325"/>
              <a:gd name="connsiteX3" fmla="*/ 908582 w 911507"/>
              <a:gd name="connsiteY3" fmla="*/ 911 h 88325"/>
              <a:gd name="connsiteX4" fmla="*/ 784757 w 911507"/>
              <a:gd name="connsiteY4" fmla="*/ 35836 h 88325"/>
              <a:gd name="connsiteX5" fmla="*/ 618070 w 911507"/>
              <a:gd name="connsiteY5" fmla="*/ 62824 h 88325"/>
              <a:gd name="connsiteX6" fmla="*/ 306920 w 911507"/>
              <a:gd name="connsiteY6" fmla="*/ 53299 h 88325"/>
              <a:gd name="connsiteX7" fmla="*/ 532 w 911507"/>
              <a:gd name="connsiteY7" fmla="*/ 8849 h 8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507" h="88325">
                <a:moveTo>
                  <a:pt x="532" y="8849"/>
                </a:moveTo>
                <a:cubicBezTo>
                  <a:pt x="13232" y="13612"/>
                  <a:pt x="273318" y="70762"/>
                  <a:pt x="383120" y="81874"/>
                </a:cubicBezTo>
                <a:cubicBezTo>
                  <a:pt x="492922" y="92986"/>
                  <a:pt x="571768" y="89018"/>
                  <a:pt x="659345" y="75524"/>
                </a:cubicBezTo>
                <a:cubicBezTo>
                  <a:pt x="746922" y="62030"/>
                  <a:pt x="887680" y="7526"/>
                  <a:pt x="908582" y="911"/>
                </a:cubicBezTo>
                <a:cubicBezTo>
                  <a:pt x="929484" y="-5704"/>
                  <a:pt x="833176" y="25517"/>
                  <a:pt x="784757" y="35836"/>
                </a:cubicBezTo>
                <a:cubicBezTo>
                  <a:pt x="736338" y="46155"/>
                  <a:pt x="697709" y="59914"/>
                  <a:pt x="618070" y="62824"/>
                </a:cubicBezTo>
                <a:cubicBezTo>
                  <a:pt x="538431" y="65734"/>
                  <a:pt x="408255" y="61236"/>
                  <a:pt x="306920" y="53299"/>
                </a:cubicBezTo>
                <a:cubicBezTo>
                  <a:pt x="205585" y="45362"/>
                  <a:pt x="-12168" y="4086"/>
                  <a:pt x="532" y="8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C8C006D3-7A35-4DDD-8550-642C49C98A64}"/>
              </a:ext>
            </a:extLst>
          </p:cNvPr>
          <p:cNvSpPr/>
          <p:nvPr/>
        </p:nvSpPr>
        <p:spPr>
          <a:xfrm>
            <a:off x="4915310" y="5095490"/>
            <a:ext cx="441275" cy="572704"/>
          </a:xfrm>
          <a:custGeom>
            <a:avLst/>
            <a:gdLst>
              <a:gd name="connsiteX0" fmla="*/ 437740 w 441275"/>
              <a:gd name="connsiteY0" fmla="*/ 3560 h 572704"/>
              <a:gd name="connsiteX1" fmla="*/ 318678 w 441275"/>
              <a:gd name="connsiteY1" fmla="*/ 282960 h 572704"/>
              <a:gd name="connsiteX2" fmla="*/ 77378 w 441275"/>
              <a:gd name="connsiteY2" fmla="*/ 535373 h 572704"/>
              <a:gd name="connsiteX3" fmla="*/ 2765 w 441275"/>
              <a:gd name="connsiteY3" fmla="*/ 568710 h 572704"/>
              <a:gd name="connsiteX4" fmla="*/ 23403 w 441275"/>
              <a:gd name="connsiteY4" fmla="*/ 563948 h 572704"/>
              <a:gd name="connsiteX5" fmla="*/ 93253 w 441275"/>
              <a:gd name="connsiteY5" fmla="*/ 495685 h 572704"/>
              <a:gd name="connsiteX6" fmla="*/ 380590 w 441275"/>
              <a:gd name="connsiteY6" fmla="*/ 151198 h 572704"/>
              <a:gd name="connsiteX7" fmla="*/ 437740 w 441275"/>
              <a:gd name="connsiteY7" fmla="*/ 3560 h 57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75" h="572704">
                <a:moveTo>
                  <a:pt x="437740" y="3560"/>
                </a:moveTo>
                <a:cubicBezTo>
                  <a:pt x="427421" y="25520"/>
                  <a:pt x="378738" y="194324"/>
                  <a:pt x="318678" y="282960"/>
                </a:cubicBezTo>
                <a:cubicBezTo>
                  <a:pt x="258618" y="371596"/>
                  <a:pt x="130030" y="487748"/>
                  <a:pt x="77378" y="535373"/>
                </a:cubicBezTo>
                <a:cubicBezTo>
                  <a:pt x="24726" y="582998"/>
                  <a:pt x="11761" y="563948"/>
                  <a:pt x="2765" y="568710"/>
                </a:cubicBezTo>
                <a:cubicBezTo>
                  <a:pt x="-6231" y="573472"/>
                  <a:pt x="8322" y="576119"/>
                  <a:pt x="23403" y="563948"/>
                </a:cubicBezTo>
                <a:cubicBezTo>
                  <a:pt x="38484" y="551777"/>
                  <a:pt x="33722" y="564477"/>
                  <a:pt x="93253" y="495685"/>
                </a:cubicBezTo>
                <a:cubicBezTo>
                  <a:pt x="152784" y="426893"/>
                  <a:pt x="323440" y="237452"/>
                  <a:pt x="380590" y="151198"/>
                </a:cubicBezTo>
                <a:cubicBezTo>
                  <a:pt x="437740" y="64944"/>
                  <a:pt x="448059" y="-18400"/>
                  <a:pt x="437740" y="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EBEE4EFF-F05F-4C76-BEA8-F2875A8565FB}"/>
              </a:ext>
            </a:extLst>
          </p:cNvPr>
          <p:cNvSpPr/>
          <p:nvPr/>
        </p:nvSpPr>
        <p:spPr>
          <a:xfrm>
            <a:off x="5313691" y="4592469"/>
            <a:ext cx="161702" cy="622885"/>
          </a:xfrm>
          <a:custGeom>
            <a:avLst/>
            <a:gdLst>
              <a:gd name="connsiteX0" fmla="*/ 161597 w 161702"/>
              <a:gd name="connsiteY0" fmla="*/ 169 h 622885"/>
              <a:gd name="connsiteX1" fmla="*/ 115559 w 161702"/>
              <a:gd name="connsiteY1" fmla="*/ 265281 h 622885"/>
              <a:gd name="connsiteX2" fmla="*/ 10784 w 161702"/>
              <a:gd name="connsiteY2" fmla="*/ 600244 h 622885"/>
              <a:gd name="connsiteX3" fmla="*/ 13959 w 161702"/>
              <a:gd name="connsiteY3" fmla="*/ 552619 h 622885"/>
              <a:gd name="connsiteX4" fmla="*/ 104447 w 161702"/>
              <a:gd name="connsiteY4" fmla="*/ 230356 h 622885"/>
              <a:gd name="connsiteX5" fmla="*/ 161597 w 161702"/>
              <a:gd name="connsiteY5" fmla="*/ 169 h 6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702" h="622885">
                <a:moveTo>
                  <a:pt x="161597" y="169"/>
                </a:moveTo>
                <a:cubicBezTo>
                  <a:pt x="163449" y="5990"/>
                  <a:pt x="140694" y="165269"/>
                  <a:pt x="115559" y="265281"/>
                </a:cubicBezTo>
                <a:cubicBezTo>
                  <a:pt x="90424" y="365293"/>
                  <a:pt x="27717" y="552354"/>
                  <a:pt x="10784" y="600244"/>
                </a:cubicBezTo>
                <a:cubicBezTo>
                  <a:pt x="-6149" y="648134"/>
                  <a:pt x="-1652" y="614267"/>
                  <a:pt x="13959" y="552619"/>
                </a:cubicBezTo>
                <a:cubicBezTo>
                  <a:pt x="29569" y="490971"/>
                  <a:pt x="80370" y="320843"/>
                  <a:pt x="104447" y="230356"/>
                </a:cubicBezTo>
                <a:cubicBezTo>
                  <a:pt x="128524" y="139869"/>
                  <a:pt x="159745" y="-5652"/>
                  <a:pt x="161597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A136B8D5-C0FA-443F-8B19-FC0213607377}"/>
              </a:ext>
            </a:extLst>
          </p:cNvPr>
          <p:cNvSpPr/>
          <p:nvPr/>
        </p:nvSpPr>
        <p:spPr>
          <a:xfrm>
            <a:off x="5408557" y="4010024"/>
            <a:ext cx="79883" cy="671658"/>
          </a:xfrm>
          <a:custGeom>
            <a:avLst/>
            <a:gdLst>
              <a:gd name="connsiteX0" fmla="*/ 56 w 79883"/>
              <a:gd name="connsiteY0" fmla="*/ 1 h 671658"/>
              <a:gd name="connsiteX1" fmla="*/ 77843 w 79883"/>
              <a:gd name="connsiteY1" fmla="*/ 300039 h 671658"/>
              <a:gd name="connsiteX2" fmla="*/ 57206 w 79883"/>
              <a:gd name="connsiteY2" fmla="*/ 655639 h 671658"/>
              <a:gd name="connsiteX3" fmla="*/ 57206 w 79883"/>
              <a:gd name="connsiteY3" fmla="*/ 579439 h 671658"/>
              <a:gd name="connsiteX4" fmla="*/ 65143 w 79883"/>
              <a:gd name="connsiteY4" fmla="*/ 303214 h 671658"/>
              <a:gd name="connsiteX5" fmla="*/ 56 w 79883"/>
              <a:gd name="connsiteY5" fmla="*/ 1 h 67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83" h="671658">
                <a:moveTo>
                  <a:pt x="56" y="1"/>
                </a:moveTo>
                <a:cubicBezTo>
                  <a:pt x="2173" y="-528"/>
                  <a:pt x="68318" y="190766"/>
                  <a:pt x="77843" y="300039"/>
                </a:cubicBezTo>
                <a:cubicBezTo>
                  <a:pt x="87368" y="409312"/>
                  <a:pt x="60646" y="609072"/>
                  <a:pt x="57206" y="655639"/>
                </a:cubicBezTo>
                <a:cubicBezTo>
                  <a:pt x="53767" y="702206"/>
                  <a:pt x="55883" y="638176"/>
                  <a:pt x="57206" y="579439"/>
                </a:cubicBezTo>
                <a:cubicBezTo>
                  <a:pt x="58529" y="520702"/>
                  <a:pt x="74668" y="399522"/>
                  <a:pt x="65143" y="303214"/>
                </a:cubicBezTo>
                <a:cubicBezTo>
                  <a:pt x="55618" y="206906"/>
                  <a:pt x="-2061" y="530"/>
                  <a:pt x="5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C72366D5-BCC3-40EC-B672-000CBF423031}"/>
              </a:ext>
            </a:extLst>
          </p:cNvPr>
          <p:cNvSpPr/>
          <p:nvPr/>
        </p:nvSpPr>
        <p:spPr>
          <a:xfrm>
            <a:off x="5237106" y="3528307"/>
            <a:ext cx="204692" cy="607978"/>
          </a:xfrm>
          <a:custGeom>
            <a:avLst/>
            <a:gdLst>
              <a:gd name="connsiteX0" fmla="*/ 57 w 204692"/>
              <a:gd name="connsiteY0" fmla="*/ 706 h 607978"/>
              <a:gd name="connsiteX1" fmla="*/ 109594 w 204692"/>
              <a:gd name="connsiteY1" fmla="*/ 134056 h 607978"/>
              <a:gd name="connsiteX2" fmla="*/ 134994 w 204692"/>
              <a:gd name="connsiteY2" fmla="*/ 384881 h 607978"/>
              <a:gd name="connsiteX3" fmla="*/ 203257 w 204692"/>
              <a:gd name="connsiteY3" fmla="*/ 602368 h 607978"/>
              <a:gd name="connsiteX4" fmla="*/ 179444 w 204692"/>
              <a:gd name="connsiteY4" fmla="*/ 527756 h 607978"/>
              <a:gd name="connsiteX5" fmla="*/ 155632 w 204692"/>
              <a:gd name="connsiteY5" fmla="*/ 354718 h 607978"/>
              <a:gd name="connsiteX6" fmla="*/ 125469 w 204692"/>
              <a:gd name="connsiteY6" fmla="*/ 94368 h 607978"/>
              <a:gd name="connsiteX7" fmla="*/ 57 w 204692"/>
              <a:gd name="connsiteY7" fmla="*/ 706 h 6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692" h="607978">
                <a:moveTo>
                  <a:pt x="57" y="706"/>
                </a:moveTo>
                <a:cubicBezTo>
                  <a:pt x="-2589" y="7321"/>
                  <a:pt x="87104" y="70027"/>
                  <a:pt x="109594" y="134056"/>
                </a:cubicBezTo>
                <a:cubicBezTo>
                  <a:pt x="132084" y="198085"/>
                  <a:pt x="119384" y="306829"/>
                  <a:pt x="134994" y="384881"/>
                </a:cubicBezTo>
                <a:cubicBezTo>
                  <a:pt x="150605" y="462933"/>
                  <a:pt x="195849" y="578556"/>
                  <a:pt x="203257" y="602368"/>
                </a:cubicBezTo>
                <a:cubicBezTo>
                  <a:pt x="210665" y="626181"/>
                  <a:pt x="187381" y="569031"/>
                  <a:pt x="179444" y="527756"/>
                </a:cubicBezTo>
                <a:cubicBezTo>
                  <a:pt x="171507" y="486481"/>
                  <a:pt x="164628" y="426949"/>
                  <a:pt x="155632" y="354718"/>
                </a:cubicBezTo>
                <a:cubicBezTo>
                  <a:pt x="146636" y="282487"/>
                  <a:pt x="150869" y="154164"/>
                  <a:pt x="125469" y="94368"/>
                </a:cubicBezTo>
                <a:cubicBezTo>
                  <a:pt x="100069" y="34572"/>
                  <a:pt x="2703" y="-5909"/>
                  <a:pt x="57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1287E4AE-C7D5-47F8-A00C-4D7569C4935C}"/>
              </a:ext>
            </a:extLst>
          </p:cNvPr>
          <p:cNvSpPr/>
          <p:nvPr/>
        </p:nvSpPr>
        <p:spPr>
          <a:xfrm>
            <a:off x="5314468" y="4623022"/>
            <a:ext cx="337912" cy="733705"/>
          </a:xfrm>
          <a:custGeom>
            <a:avLst/>
            <a:gdLst>
              <a:gd name="connsiteX0" fmla="*/ 141770 w 337912"/>
              <a:gd name="connsiteY0" fmla="*/ 56928 h 733705"/>
              <a:gd name="connsiteX1" fmla="*/ 254482 w 337912"/>
              <a:gd name="connsiteY1" fmla="*/ 2953 h 733705"/>
              <a:gd name="connsiteX2" fmla="*/ 316395 w 337912"/>
              <a:gd name="connsiteY2" fmla="*/ 41053 h 733705"/>
              <a:gd name="connsiteX3" fmla="*/ 335445 w 337912"/>
              <a:gd name="connsiteY3" fmla="*/ 317278 h 733705"/>
              <a:gd name="connsiteX4" fmla="*/ 267182 w 337912"/>
              <a:gd name="connsiteY4" fmla="*/ 485553 h 733705"/>
              <a:gd name="connsiteX5" fmla="*/ 189395 w 337912"/>
              <a:gd name="connsiteY5" fmla="*/ 623666 h 733705"/>
              <a:gd name="connsiteX6" fmla="*/ 148120 w 337912"/>
              <a:gd name="connsiteY6" fmla="*/ 718916 h 733705"/>
              <a:gd name="connsiteX7" fmla="*/ 81445 w 337912"/>
              <a:gd name="connsiteY7" fmla="*/ 717328 h 733705"/>
              <a:gd name="connsiteX8" fmla="*/ 482 w 337912"/>
              <a:gd name="connsiteY8" fmla="*/ 564928 h 733705"/>
              <a:gd name="connsiteX9" fmla="*/ 51282 w 337912"/>
              <a:gd name="connsiteY9" fmla="*/ 658591 h 733705"/>
              <a:gd name="connsiteX10" fmla="*/ 122720 w 337912"/>
              <a:gd name="connsiteY10" fmla="*/ 717328 h 733705"/>
              <a:gd name="connsiteX11" fmla="*/ 151295 w 337912"/>
              <a:gd name="connsiteY11" fmla="*/ 668116 h 733705"/>
              <a:gd name="connsiteX12" fmla="*/ 227495 w 337912"/>
              <a:gd name="connsiteY12" fmla="*/ 542703 h 733705"/>
              <a:gd name="connsiteX13" fmla="*/ 310045 w 337912"/>
              <a:gd name="connsiteY13" fmla="*/ 347441 h 733705"/>
              <a:gd name="connsiteX14" fmla="*/ 311632 w 337912"/>
              <a:gd name="connsiteY14" fmla="*/ 188691 h 733705"/>
              <a:gd name="connsiteX15" fmla="*/ 287820 w 337912"/>
              <a:gd name="connsiteY15" fmla="*/ 31528 h 733705"/>
              <a:gd name="connsiteX16" fmla="*/ 141770 w 337912"/>
              <a:gd name="connsiteY16" fmla="*/ 56928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912" h="733705">
                <a:moveTo>
                  <a:pt x="141770" y="56928"/>
                </a:moveTo>
                <a:cubicBezTo>
                  <a:pt x="136214" y="52165"/>
                  <a:pt x="225378" y="5599"/>
                  <a:pt x="254482" y="2953"/>
                </a:cubicBezTo>
                <a:cubicBezTo>
                  <a:pt x="283586" y="307"/>
                  <a:pt x="302901" y="-11334"/>
                  <a:pt x="316395" y="41053"/>
                </a:cubicBezTo>
                <a:cubicBezTo>
                  <a:pt x="329889" y="93440"/>
                  <a:pt x="343647" y="243195"/>
                  <a:pt x="335445" y="317278"/>
                </a:cubicBezTo>
                <a:cubicBezTo>
                  <a:pt x="327243" y="391361"/>
                  <a:pt x="291524" y="434488"/>
                  <a:pt x="267182" y="485553"/>
                </a:cubicBezTo>
                <a:cubicBezTo>
                  <a:pt x="242840" y="536618"/>
                  <a:pt x="209239" y="584772"/>
                  <a:pt x="189395" y="623666"/>
                </a:cubicBezTo>
                <a:cubicBezTo>
                  <a:pt x="169551" y="662560"/>
                  <a:pt x="166112" y="703306"/>
                  <a:pt x="148120" y="718916"/>
                </a:cubicBezTo>
                <a:cubicBezTo>
                  <a:pt x="130128" y="734526"/>
                  <a:pt x="106051" y="742993"/>
                  <a:pt x="81445" y="717328"/>
                </a:cubicBezTo>
                <a:cubicBezTo>
                  <a:pt x="56839" y="691663"/>
                  <a:pt x="5509" y="574718"/>
                  <a:pt x="482" y="564928"/>
                </a:cubicBezTo>
                <a:cubicBezTo>
                  <a:pt x="-4545" y="555139"/>
                  <a:pt x="30909" y="633191"/>
                  <a:pt x="51282" y="658591"/>
                </a:cubicBezTo>
                <a:cubicBezTo>
                  <a:pt x="71655" y="683991"/>
                  <a:pt x="106051" y="715741"/>
                  <a:pt x="122720" y="717328"/>
                </a:cubicBezTo>
                <a:cubicBezTo>
                  <a:pt x="139389" y="718915"/>
                  <a:pt x="133832" y="697220"/>
                  <a:pt x="151295" y="668116"/>
                </a:cubicBezTo>
                <a:cubicBezTo>
                  <a:pt x="168758" y="639012"/>
                  <a:pt x="201037" y="596149"/>
                  <a:pt x="227495" y="542703"/>
                </a:cubicBezTo>
                <a:cubicBezTo>
                  <a:pt x="253953" y="489257"/>
                  <a:pt x="296022" y="406443"/>
                  <a:pt x="310045" y="347441"/>
                </a:cubicBezTo>
                <a:cubicBezTo>
                  <a:pt x="324068" y="288439"/>
                  <a:pt x="315336" y="241343"/>
                  <a:pt x="311632" y="188691"/>
                </a:cubicBezTo>
                <a:cubicBezTo>
                  <a:pt x="307928" y="136039"/>
                  <a:pt x="313220" y="52695"/>
                  <a:pt x="287820" y="31528"/>
                </a:cubicBezTo>
                <a:cubicBezTo>
                  <a:pt x="262420" y="10361"/>
                  <a:pt x="147326" y="61691"/>
                  <a:pt x="141770" y="5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E3106115-C14A-4EA0-AD4D-BBE4858EA88C}"/>
              </a:ext>
            </a:extLst>
          </p:cNvPr>
          <p:cNvSpPr/>
          <p:nvPr/>
        </p:nvSpPr>
        <p:spPr>
          <a:xfrm>
            <a:off x="3174606" y="4454632"/>
            <a:ext cx="316450" cy="740476"/>
          </a:xfrm>
          <a:custGeom>
            <a:avLst/>
            <a:gdLst>
              <a:gd name="connsiteX0" fmla="*/ 246457 w 316450"/>
              <a:gd name="connsiteY0" fmla="*/ 85618 h 740476"/>
              <a:gd name="connsiteX1" fmla="*/ 141682 w 316450"/>
              <a:gd name="connsiteY1" fmla="*/ 7831 h 740476"/>
              <a:gd name="connsiteX2" fmla="*/ 68657 w 316450"/>
              <a:gd name="connsiteY2" fmla="*/ 14181 h 740476"/>
              <a:gd name="connsiteX3" fmla="*/ 22619 w 316450"/>
              <a:gd name="connsiteY3" fmla="*/ 109431 h 740476"/>
              <a:gd name="connsiteX4" fmla="*/ 394 w 316450"/>
              <a:gd name="connsiteY4" fmla="*/ 253893 h 740476"/>
              <a:gd name="connsiteX5" fmla="*/ 9919 w 316450"/>
              <a:gd name="connsiteY5" fmla="*/ 311043 h 740476"/>
              <a:gd name="connsiteX6" fmla="*/ 28969 w 316450"/>
              <a:gd name="connsiteY6" fmla="*/ 357081 h 740476"/>
              <a:gd name="connsiteX7" fmla="*/ 55957 w 316450"/>
              <a:gd name="connsiteY7" fmla="*/ 428518 h 740476"/>
              <a:gd name="connsiteX8" fmla="*/ 55957 w 316450"/>
              <a:gd name="connsiteY8" fmla="*/ 545993 h 740476"/>
              <a:gd name="connsiteX9" fmla="*/ 94057 w 316450"/>
              <a:gd name="connsiteY9" fmla="*/ 620606 h 740476"/>
              <a:gd name="connsiteX10" fmla="*/ 224232 w 316450"/>
              <a:gd name="connsiteY10" fmla="*/ 734906 h 740476"/>
              <a:gd name="connsiteX11" fmla="*/ 244869 w 316450"/>
              <a:gd name="connsiteY11" fmla="*/ 712681 h 740476"/>
              <a:gd name="connsiteX12" fmla="*/ 316307 w 316450"/>
              <a:gd name="connsiteY12" fmla="*/ 625368 h 740476"/>
              <a:gd name="connsiteX13" fmla="*/ 262332 w 316450"/>
              <a:gd name="connsiteY13" fmla="*/ 663468 h 740476"/>
              <a:gd name="connsiteX14" fmla="*/ 227407 w 316450"/>
              <a:gd name="connsiteY14" fmla="*/ 701568 h 740476"/>
              <a:gd name="connsiteX15" fmla="*/ 71832 w 316450"/>
              <a:gd name="connsiteY15" fmla="*/ 557106 h 740476"/>
              <a:gd name="connsiteX16" fmla="*/ 65482 w 316450"/>
              <a:gd name="connsiteY16" fmla="*/ 372956 h 740476"/>
              <a:gd name="connsiteX17" fmla="*/ 14682 w 316450"/>
              <a:gd name="connsiteY17" fmla="*/ 263418 h 740476"/>
              <a:gd name="connsiteX18" fmla="*/ 78182 w 316450"/>
              <a:gd name="connsiteY18" fmla="*/ 28468 h 740476"/>
              <a:gd name="connsiteX19" fmla="*/ 133744 w 316450"/>
              <a:gd name="connsiteY19" fmla="*/ 15768 h 740476"/>
              <a:gd name="connsiteX20" fmla="*/ 246457 w 316450"/>
              <a:gd name="connsiteY20" fmla="*/ 85618 h 7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450" h="740476">
                <a:moveTo>
                  <a:pt x="246457" y="85618"/>
                </a:moveTo>
                <a:cubicBezTo>
                  <a:pt x="247780" y="84295"/>
                  <a:pt x="171315" y="19737"/>
                  <a:pt x="141682" y="7831"/>
                </a:cubicBezTo>
                <a:cubicBezTo>
                  <a:pt x="112049" y="-4075"/>
                  <a:pt x="88501" y="-2752"/>
                  <a:pt x="68657" y="14181"/>
                </a:cubicBezTo>
                <a:cubicBezTo>
                  <a:pt x="48813" y="31114"/>
                  <a:pt x="33996" y="69479"/>
                  <a:pt x="22619" y="109431"/>
                </a:cubicBezTo>
                <a:cubicBezTo>
                  <a:pt x="11242" y="149383"/>
                  <a:pt x="2511" y="220291"/>
                  <a:pt x="394" y="253893"/>
                </a:cubicBezTo>
                <a:cubicBezTo>
                  <a:pt x="-1723" y="287495"/>
                  <a:pt x="5156" y="293845"/>
                  <a:pt x="9919" y="311043"/>
                </a:cubicBezTo>
                <a:cubicBezTo>
                  <a:pt x="14681" y="328241"/>
                  <a:pt x="21296" y="337502"/>
                  <a:pt x="28969" y="357081"/>
                </a:cubicBezTo>
                <a:cubicBezTo>
                  <a:pt x="36642" y="376660"/>
                  <a:pt x="51459" y="397033"/>
                  <a:pt x="55957" y="428518"/>
                </a:cubicBezTo>
                <a:cubicBezTo>
                  <a:pt x="60455" y="460003"/>
                  <a:pt x="49607" y="513978"/>
                  <a:pt x="55957" y="545993"/>
                </a:cubicBezTo>
                <a:cubicBezTo>
                  <a:pt x="62307" y="578008"/>
                  <a:pt x="66011" y="589121"/>
                  <a:pt x="94057" y="620606"/>
                </a:cubicBezTo>
                <a:cubicBezTo>
                  <a:pt x="122103" y="652091"/>
                  <a:pt x="199097" y="719560"/>
                  <a:pt x="224232" y="734906"/>
                </a:cubicBezTo>
                <a:cubicBezTo>
                  <a:pt x="249367" y="750252"/>
                  <a:pt x="229523" y="730937"/>
                  <a:pt x="244869" y="712681"/>
                </a:cubicBezTo>
                <a:cubicBezTo>
                  <a:pt x="260215" y="694425"/>
                  <a:pt x="313397" y="633570"/>
                  <a:pt x="316307" y="625368"/>
                </a:cubicBezTo>
                <a:cubicBezTo>
                  <a:pt x="319218" y="617166"/>
                  <a:pt x="277149" y="650768"/>
                  <a:pt x="262332" y="663468"/>
                </a:cubicBezTo>
                <a:cubicBezTo>
                  <a:pt x="247515" y="676168"/>
                  <a:pt x="259157" y="719295"/>
                  <a:pt x="227407" y="701568"/>
                </a:cubicBezTo>
                <a:cubicBezTo>
                  <a:pt x="195657" y="683841"/>
                  <a:pt x="98819" y="611875"/>
                  <a:pt x="71832" y="557106"/>
                </a:cubicBezTo>
                <a:cubicBezTo>
                  <a:pt x="44845" y="502337"/>
                  <a:pt x="75007" y="421904"/>
                  <a:pt x="65482" y="372956"/>
                </a:cubicBezTo>
                <a:cubicBezTo>
                  <a:pt x="55957" y="324008"/>
                  <a:pt x="12565" y="320833"/>
                  <a:pt x="14682" y="263418"/>
                </a:cubicBezTo>
                <a:cubicBezTo>
                  <a:pt x="16799" y="206003"/>
                  <a:pt x="58338" y="69743"/>
                  <a:pt x="78182" y="28468"/>
                </a:cubicBezTo>
                <a:cubicBezTo>
                  <a:pt x="98026" y="-12807"/>
                  <a:pt x="106227" y="4920"/>
                  <a:pt x="133744" y="15768"/>
                </a:cubicBezTo>
                <a:cubicBezTo>
                  <a:pt x="161261" y="26616"/>
                  <a:pt x="245134" y="86941"/>
                  <a:pt x="246457" y="8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729D6605-01E1-4496-B3B7-03229134025B}"/>
              </a:ext>
            </a:extLst>
          </p:cNvPr>
          <p:cNvSpPr/>
          <p:nvPr/>
        </p:nvSpPr>
        <p:spPr>
          <a:xfrm>
            <a:off x="3169202" y="3484513"/>
            <a:ext cx="133306" cy="1011297"/>
          </a:xfrm>
          <a:custGeom>
            <a:avLst/>
            <a:gdLst>
              <a:gd name="connsiteX0" fmla="*/ 132798 w 133306"/>
              <a:gd name="connsiteY0" fmla="*/ 50 h 1011297"/>
              <a:gd name="connsiteX1" fmla="*/ 16911 w 133306"/>
              <a:gd name="connsiteY1" fmla="*/ 306437 h 1011297"/>
              <a:gd name="connsiteX2" fmla="*/ 7386 w 133306"/>
              <a:gd name="connsiteY2" fmla="*/ 474712 h 1011297"/>
              <a:gd name="connsiteX3" fmla="*/ 81998 w 133306"/>
              <a:gd name="connsiteY3" fmla="*/ 982712 h 1011297"/>
              <a:gd name="connsiteX4" fmla="*/ 85173 w 133306"/>
              <a:gd name="connsiteY4" fmla="*/ 927150 h 1011297"/>
              <a:gd name="connsiteX5" fmla="*/ 66123 w 133306"/>
              <a:gd name="connsiteY5" fmla="*/ 757287 h 1011297"/>
              <a:gd name="connsiteX6" fmla="*/ 59773 w 133306"/>
              <a:gd name="connsiteY6" fmla="*/ 330250 h 1011297"/>
              <a:gd name="connsiteX7" fmla="*/ 132798 w 133306"/>
              <a:gd name="connsiteY7" fmla="*/ 50 h 10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06" h="1011297">
                <a:moveTo>
                  <a:pt x="132798" y="50"/>
                </a:moveTo>
                <a:cubicBezTo>
                  <a:pt x="125655" y="-3919"/>
                  <a:pt x="37813" y="227327"/>
                  <a:pt x="16911" y="306437"/>
                </a:cubicBezTo>
                <a:cubicBezTo>
                  <a:pt x="-3991" y="385547"/>
                  <a:pt x="-3462" y="362000"/>
                  <a:pt x="7386" y="474712"/>
                </a:cubicBezTo>
                <a:cubicBezTo>
                  <a:pt x="18234" y="587424"/>
                  <a:pt x="69034" y="907306"/>
                  <a:pt x="81998" y="982712"/>
                </a:cubicBezTo>
                <a:cubicBezTo>
                  <a:pt x="94962" y="1058118"/>
                  <a:pt x="87819" y="964721"/>
                  <a:pt x="85173" y="927150"/>
                </a:cubicBezTo>
                <a:cubicBezTo>
                  <a:pt x="82527" y="889579"/>
                  <a:pt x="70356" y="856770"/>
                  <a:pt x="66123" y="757287"/>
                </a:cubicBezTo>
                <a:cubicBezTo>
                  <a:pt x="61890" y="657804"/>
                  <a:pt x="49983" y="452752"/>
                  <a:pt x="59773" y="330250"/>
                </a:cubicBezTo>
                <a:cubicBezTo>
                  <a:pt x="69563" y="207748"/>
                  <a:pt x="139941" y="4019"/>
                  <a:pt x="13279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C49714A5-C02A-459F-BBA0-49B38D41E2FF}"/>
              </a:ext>
            </a:extLst>
          </p:cNvPr>
          <p:cNvSpPr/>
          <p:nvPr/>
        </p:nvSpPr>
        <p:spPr>
          <a:xfrm>
            <a:off x="3302682" y="2850955"/>
            <a:ext cx="561817" cy="468042"/>
          </a:xfrm>
          <a:custGeom>
            <a:avLst/>
            <a:gdLst>
              <a:gd name="connsiteX0" fmla="*/ 561293 w 561817"/>
              <a:gd name="connsiteY0" fmla="*/ 195 h 468042"/>
              <a:gd name="connsiteX1" fmla="*/ 324756 w 561817"/>
              <a:gd name="connsiteY1" fmla="*/ 125608 h 468042"/>
              <a:gd name="connsiteX2" fmla="*/ 259668 w 561817"/>
              <a:gd name="connsiteY2" fmla="*/ 211333 h 468042"/>
              <a:gd name="connsiteX3" fmla="*/ 192993 w 561817"/>
              <a:gd name="connsiteY3" fmla="*/ 303408 h 468042"/>
              <a:gd name="connsiteX4" fmla="*/ 2493 w 561817"/>
              <a:gd name="connsiteY4" fmla="*/ 462158 h 468042"/>
              <a:gd name="connsiteX5" fmla="*/ 104093 w 561817"/>
              <a:gd name="connsiteY5" fmla="*/ 401833 h 468042"/>
              <a:gd name="connsiteX6" fmla="*/ 380318 w 561817"/>
              <a:gd name="connsiteY6" fmla="*/ 104970 h 468042"/>
              <a:gd name="connsiteX7" fmla="*/ 561293 w 561817"/>
              <a:gd name="connsiteY7" fmla="*/ 195 h 46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817" h="468042">
                <a:moveTo>
                  <a:pt x="561293" y="195"/>
                </a:moveTo>
                <a:cubicBezTo>
                  <a:pt x="552033" y="3635"/>
                  <a:pt x="375027" y="90418"/>
                  <a:pt x="324756" y="125608"/>
                </a:cubicBezTo>
                <a:cubicBezTo>
                  <a:pt x="274485" y="160798"/>
                  <a:pt x="281628" y="181700"/>
                  <a:pt x="259668" y="211333"/>
                </a:cubicBezTo>
                <a:cubicBezTo>
                  <a:pt x="237708" y="240966"/>
                  <a:pt x="235856" y="261604"/>
                  <a:pt x="192993" y="303408"/>
                </a:cubicBezTo>
                <a:cubicBezTo>
                  <a:pt x="150130" y="345212"/>
                  <a:pt x="17310" y="445754"/>
                  <a:pt x="2493" y="462158"/>
                </a:cubicBezTo>
                <a:cubicBezTo>
                  <a:pt x="-12324" y="478562"/>
                  <a:pt x="41122" y="461364"/>
                  <a:pt x="104093" y="401833"/>
                </a:cubicBezTo>
                <a:cubicBezTo>
                  <a:pt x="167064" y="342302"/>
                  <a:pt x="305441" y="170851"/>
                  <a:pt x="380318" y="104970"/>
                </a:cubicBezTo>
                <a:cubicBezTo>
                  <a:pt x="455195" y="39089"/>
                  <a:pt x="570553" y="-3245"/>
                  <a:pt x="561293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CF0DC97E-E940-4AD7-BBF7-C051157D2AE9}"/>
              </a:ext>
            </a:extLst>
          </p:cNvPr>
          <p:cNvSpPr/>
          <p:nvPr/>
        </p:nvSpPr>
        <p:spPr>
          <a:xfrm>
            <a:off x="3146852" y="3273675"/>
            <a:ext cx="242087" cy="378330"/>
          </a:xfrm>
          <a:custGeom>
            <a:avLst/>
            <a:gdLst>
              <a:gd name="connsiteX0" fmla="*/ 239286 w 242087"/>
              <a:gd name="connsiteY0" fmla="*/ 1338 h 378330"/>
              <a:gd name="connsiteX1" fmla="*/ 153561 w 242087"/>
              <a:gd name="connsiteY1" fmla="*/ 141038 h 378330"/>
              <a:gd name="connsiteX2" fmla="*/ 5923 w 242087"/>
              <a:gd name="connsiteY2" fmla="*/ 371225 h 378330"/>
              <a:gd name="connsiteX3" fmla="*/ 31323 w 242087"/>
              <a:gd name="connsiteY3" fmla="*/ 310900 h 378330"/>
              <a:gd name="connsiteX4" fmla="*/ 51961 w 242087"/>
              <a:gd name="connsiteY4" fmla="*/ 222000 h 378330"/>
              <a:gd name="connsiteX5" fmla="*/ 239286 w 242087"/>
              <a:gd name="connsiteY5" fmla="*/ 1338 h 37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7" h="378330">
                <a:moveTo>
                  <a:pt x="239286" y="1338"/>
                </a:moveTo>
                <a:cubicBezTo>
                  <a:pt x="256219" y="-12156"/>
                  <a:pt x="192455" y="79390"/>
                  <a:pt x="153561" y="141038"/>
                </a:cubicBezTo>
                <a:cubicBezTo>
                  <a:pt x="114667" y="202686"/>
                  <a:pt x="26296" y="342915"/>
                  <a:pt x="5923" y="371225"/>
                </a:cubicBezTo>
                <a:cubicBezTo>
                  <a:pt x="-14450" y="399535"/>
                  <a:pt x="23650" y="335771"/>
                  <a:pt x="31323" y="310900"/>
                </a:cubicBezTo>
                <a:cubicBezTo>
                  <a:pt x="38996" y="286029"/>
                  <a:pt x="11215" y="268302"/>
                  <a:pt x="51961" y="222000"/>
                </a:cubicBezTo>
                <a:cubicBezTo>
                  <a:pt x="92707" y="175698"/>
                  <a:pt x="222353" y="14832"/>
                  <a:pt x="23928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712AC7E9-F9F8-4FE1-992F-E395270EE366}"/>
              </a:ext>
            </a:extLst>
          </p:cNvPr>
          <p:cNvSpPr/>
          <p:nvPr/>
        </p:nvSpPr>
        <p:spPr>
          <a:xfrm>
            <a:off x="3719513" y="2664960"/>
            <a:ext cx="876674" cy="256040"/>
          </a:xfrm>
          <a:custGeom>
            <a:avLst/>
            <a:gdLst>
              <a:gd name="connsiteX0" fmla="*/ 0 w 876674"/>
              <a:gd name="connsiteY0" fmla="*/ 256040 h 256040"/>
              <a:gd name="connsiteX1" fmla="*/ 185737 w 876674"/>
              <a:gd name="connsiteY1" fmla="*/ 160790 h 256040"/>
              <a:gd name="connsiteX2" fmla="*/ 393700 w 876674"/>
              <a:gd name="connsiteY2" fmla="*/ 54428 h 256040"/>
              <a:gd name="connsiteX3" fmla="*/ 550862 w 876674"/>
              <a:gd name="connsiteY3" fmla="*/ 22678 h 256040"/>
              <a:gd name="connsiteX4" fmla="*/ 866775 w 876674"/>
              <a:gd name="connsiteY4" fmla="*/ 13153 h 256040"/>
              <a:gd name="connsiteX5" fmla="*/ 760412 w 876674"/>
              <a:gd name="connsiteY5" fmla="*/ 453 h 256040"/>
              <a:gd name="connsiteX6" fmla="*/ 395287 w 876674"/>
              <a:gd name="connsiteY6" fmla="*/ 30615 h 256040"/>
              <a:gd name="connsiteX7" fmla="*/ 82550 w 876674"/>
              <a:gd name="connsiteY7" fmla="*/ 206828 h 256040"/>
              <a:gd name="connsiteX8" fmla="*/ 0 w 876674"/>
              <a:gd name="connsiteY8" fmla="*/ 256040 h 2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74" h="256040">
                <a:moveTo>
                  <a:pt x="0" y="256040"/>
                </a:moveTo>
                <a:lnTo>
                  <a:pt x="185737" y="160790"/>
                </a:lnTo>
                <a:cubicBezTo>
                  <a:pt x="251354" y="127188"/>
                  <a:pt x="332846" y="77447"/>
                  <a:pt x="393700" y="54428"/>
                </a:cubicBezTo>
                <a:cubicBezTo>
                  <a:pt x="454554" y="31409"/>
                  <a:pt x="472016" y="29557"/>
                  <a:pt x="550862" y="22678"/>
                </a:cubicBezTo>
                <a:cubicBezTo>
                  <a:pt x="629708" y="15799"/>
                  <a:pt x="831850" y="16857"/>
                  <a:pt x="866775" y="13153"/>
                </a:cubicBezTo>
                <a:cubicBezTo>
                  <a:pt x="901700" y="9449"/>
                  <a:pt x="838993" y="-2457"/>
                  <a:pt x="760412" y="453"/>
                </a:cubicBezTo>
                <a:cubicBezTo>
                  <a:pt x="681831" y="3363"/>
                  <a:pt x="508264" y="-3781"/>
                  <a:pt x="395287" y="30615"/>
                </a:cubicBezTo>
                <a:cubicBezTo>
                  <a:pt x="282310" y="65011"/>
                  <a:pt x="82550" y="206828"/>
                  <a:pt x="82550" y="206828"/>
                </a:cubicBezTo>
                <a:lnTo>
                  <a:pt x="0" y="25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7368C39D-C685-4879-9FF8-B0EEA1DB9AC0}"/>
              </a:ext>
            </a:extLst>
          </p:cNvPr>
          <p:cNvSpPr/>
          <p:nvPr/>
        </p:nvSpPr>
        <p:spPr>
          <a:xfrm>
            <a:off x="4603748" y="2668782"/>
            <a:ext cx="885383" cy="615824"/>
          </a:xfrm>
          <a:custGeom>
            <a:avLst/>
            <a:gdLst>
              <a:gd name="connsiteX0" fmla="*/ 2 w 885383"/>
              <a:gd name="connsiteY0" fmla="*/ 1393 h 615824"/>
              <a:gd name="connsiteX1" fmla="*/ 300040 w 885383"/>
              <a:gd name="connsiteY1" fmla="*/ 45843 h 615824"/>
              <a:gd name="connsiteX2" fmla="*/ 644527 w 885383"/>
              <a:gd name="connsiteY2" fmla="*/ 318893 h 615824"/>
              <a:gd name="connsiteX3" fmla="*/ 833440 w 885383"/>
              <a:gd name="connsiteY3" fmla="*/ 426843 h 615824"/>
              <a:gd name="connsiteX4" fmla="*/ 882652 w 885383"/>
              <a:gd name="connsiteY4" fmla="*/ 604643 h 615824"/>
              <a:gd name="connsiteX5" fmla="*/ 874715 w 885383"/>
              <a:gd name="connsiteY5" fmla="*/ 580831 h 615824"/>
              <a:gd name="connsiteX6" fmla="*/ 838202 w 885383"/>
              <a:gd name="connsiteY6" fmla="*/ 445893 h 615824"/>
              <a:gd name="connsiteX7" fmla="*/ 544515 w 885383"/>
              <a:gd name="connsiteY7" fmla="*/ 280793 h 615824"/>
              <a:gd name="connsiteX8" fmla="*/ 304802 w 885383"/>
              <a:gd name="connsiteY8" fmla="*/ 58543 h 615824"/>
              <a:gd name="connsiteX9" fmla="*/ 2 w 885383"/>
              <a:gd name="connsiteY9" fmla="*/ 1393 h 6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383" h="615824">
                <a:moveTo>
                  <a:pt x="2" y="1393"/>
                </a:moveTo>
                <a:cubicBezTo>
                  <a:pt x="-792" y="-724"/>
                  <a:pt x="192619" y="-7074"/>
                  <a:pt x="300040" y="45843"/>
                </a:cubicBezTo>
                <a:cubicBezTo>
                  <a:pt x="407461" y="98760"/>
                  <a:pt x="555627" y="255393"/>
                  <a:pt x="644527" y="318893"/>
                </a:cubicBezTo>
                <a:cubicBezTo>
                  <a:pt x="733427" y="382393"/>
                  <a:pt x="793753" y="379218"/>
                  <a:pt x="833440" y="426843"/>
                </a:cubicBezTo>
                <a:cubicBezTo>
                  <a:pt x="873127" y="474468"/>
                  <a:pt x="875773" y="578978"/>
                  <a:pt x="882652" y="604643"/>
                </a:cubicBezTo>
                <a:cubicBezTo>
                  <a:pt x="889531" y="630308"/>
                  <a:pt x="882123" y="607289"/>
                  <a:pt x="874715" y="580831"/>
                </a:cubicBezTo>
                <a:cubicBezTo>
                  <a:pt x="867307" y="554373"/>
                  <a:pt x="893235" y="495899"/>
                  <a:pt x="838202" y="445893"/>
                </a:cubicBezTo>
                <a:cubicBezTo>
                  <a:pt x="783169" y="395887"/>
                  <a:pt x="633415" y="345351"/>
                  <a:pt x="544515" y="280793"/>
                </a:cubicBezTo>
                <a:cubicBezTo>
                  <a:pt x="455615" y="216235"/>
                  <a:pt x="397935" y="103258"/>
                  <a:pt x="304802" y="58543"/>
                </a:cubicBezTo>
                <a:cubicBezTo>
                  <a:pt x="211669" y="13828"/>
                  <a:pt x="796" y="3510"/>
                  <a:pt x="2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8AC1B40B-8F24-4AAA-BD80-E84BD2C76822}"/>
              </a:ext>
            </a:extLst>
          </p:cNvPr>
          <p:cNvSpPr/>
          <p:nvPr/>
        </p:nvSpPr>
        <p:spPr>
          <a:xfrm>
            <a:off x="5455125" y="3262373"/>
            <a:ext cx="189706" cy="435978"/>
          </a:xfrm>
          <a:custGeom>
            <a:avLst/>
            <a:gdLst>
              <a:gd name="connsiteX0" fmla="*/ 2700 w 189706"/>
              <a:gd name="connsiteY0" fmla="*/ 1527 h 435978"/>
              <a:gd name="connsiteX1" fmla="*/ 159863 w 189706"/>
              <a:gd name="connsiteY1" fmla="*/ 98365 h 435978"/>
              <a:gd name="connsiteX2" fmla="*/ 185263 w 189706"/>
              <a:gd name="connsiteY2" fmla="*/ 419040 h 435978"/>
              <a:gd name="connsiteX3" fmla="*/ 185263 w 189706"/>
              <a:gd name="connsiteY3" fmla="*/ 368240 h 435978"/>
              <a:gd name="connsiteX4" fmla="*/ 140813 w 189706"/>
              <a:gd name="connsiteY4" fmla="*/ 169802 h 435978"/>
              <a:gd name="connsiteX5" fmla="*/ 64613 w 189706"/>
              <a:gd name="connsiteY5" fmla="*/ 47565 h 435978"/>
              <a:gd name="connsiteX6" fmla="*/ 2700 w 189706"/>
              <a:gd name="connsiteY6" fmla="*/ 1527 h 4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06" h="435978">
                <a:moveTo>
                  <a:pt x="2700" y="1527"/>
                </a:moveTo>
                <a:cubicBezTo>
                  <a:pt x="18575" y="9994"/>
                  <a:pt x="129436" y="28780"/>
                  <a:pt x="159863" y="98365"/>
                </a:cubicBezTo>
                <a:cubicBezTo>
                  <a:pt x="190290" y="167950"/>
                  <a:pt x="181030" y="374061"/>
                  <a:pt x="185263" y="419040"/>
                </a:cubicBezTo>
                <a:cubicBezTo>
                  <a:pt x="189496" y="464019"/>
                  <a:pt x="192671" y="409780"/>
                  <a:pt x="185263" y="368240"/>
                </a:cubicBezTo>
                <a:cubicBezTo>
                  <a:pt x="177855" y="326700"/>
                  <a:pt x="160921" y="223248"/>
                  <a:pt x="140813" y="169802"/>
                </a:cubicBezTo>
                <a:cubicBezTo>
                  <a:pt x="120705" y="116356"/>
                  <a:pt x="83928" y="73759"/>
                  <a:pt x="64613" y="47565"/>
                </a:cubicBezTo>
                <a:cubicBezTo>
                  <a:pt x="45298" y="21371"/>
                  <a:pt x="-13175" y="-6940"/>
                  <a:pt x="2700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090D23D0-E52E-41A6-BCD0-01EB703F5DEE}"/>
              </a:ext>
            </a:extLst>
          </p:cNvPr>
          <p:cNvSpPr/>
          <p:nvPr/>
        </p:nvSpPr>
        <p:spPr>
          <a:xfrm>
            <a:off x="5632590" y="3697912"/>
            <a:ext cx="158057" cy="190318"/>
          </a:xfrm>
          <a:custGeom>
            <a:avLst/>
            <a:gdLst>
              <a:gd name="connsiteX0" fmla="*/ 12560 w 158057"/>
              <a:gd name="connsiteY0" fmla="*/ 963 h 190318"/>
              <a:gd name="connsiteX1" fmla="*/ 96698 w 158057"/>
              <a:gd name="connsiteY1" fmla="*/ 154951 h 190318"/>
              <a:gd name="connsiteX2" fmla="*/ 157023 w 158057"/>
              <a:gd name="connsiteY2" fmla="*/ 189876 h 190318"/>
              <a:gd name="connsiteX3" fmla="*/ 136385 w 158057"/>
              <a:gd name="connsiteY3" fmla="*/ 175588 h 190318"/>
              <a:gd name="connsiteX4" fmla="*/ 14148 w 158057"/>
              <a:gd name="connsiteY4" fmla="*/ 93038 h 190318"/>
              <a:gd name="connsiteX5" fmla="*/ 12560 w 158057"/>
              <a:gd name="connsiteY5" fmla="*/ 963 h 19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57" h="190318">
                <a:moveTo>
                  <a:pt x="12560" y="963"/>
                </a:moveTo>
                <a:cubicBezTo>
                  <a:pt x="26318" y="11282"/>
                  <a:pt x="72621" y="123466"/>
                  <a:pt x="96698" y="154951"/>
                </a:cubicBezTo>
                <a:cubicBezTo>
                  <a:pt x="120775" y="186436"/>
                  <a:pt x="150409" y="186437"/>
                  <a:pt x="157023" y="189876"/>
                </a:cubicBezTo>
                <a:cubicBezTo>
                  <a:pt x="163637" y="193315"/>
                  <a:pt x="136385" y="175588"/>
                  <a:pt x="136385" y="175588"/>
                </a:cubicBezTo>
                <a:cubicBezTo>
                  <a:pt x="112573" y="159448"/>
                  <a:pt x="35844" y="120025"/>
                  <a:pt x="14148" y="93038"/>
                </a:cubicBezTo>
                <a:cubicBezTo>
                  <a:pt x="-7548" y="66051"/>
                  <a:pt x="-1198" y="-9356"/>
                  <a:pt x="12560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DF30408-0014-4D64-B299-6A05B0BD4B7B}"/>
              </a:ext>
            </a:extLst>
          </p:cNvPr>
          <p:cNvSpPr/>
          <p:nvPr/>
        </p:nvSpPr>
        <p:spPr>
          <a:xfrm>
            <a:off x="5702270" y="3833646"/>
            <a:ext cx="121241" cy="539867"/>
          </a:xfrm>
          <a:custGeom>
            <a:avLst/>
            <a:gdLst>
              <a:gd name="connsiteX0" fmla="*/ 30 w 121241"/>
              <a:gd name="connsiteY0" fmla="*/ 1754 h 539867"/>
              <a:gd name="connsiteX1" fmla="*/ 88930 w 121241"/>
              <a:gd name="connsiteY1" fmla="*/ 212892 h 539867"/>
              <a:gd name="connsiteX2" fmla="*/ 96868 w 121241"/>
              <a:gd name="connsiteY2" fmla="*/ 362117 h 539867"/>
              <a:gd name="connsiteX3" fmla="*/ 101630 w 121241"/>
              <a:gd name="connsiteY3" fmla="*/ 428792 h 539867"/>
              <a:gd name="connsiteX4" fmla="*/ 98455 w 121241"/>
              <a:gd name="connsiteY4" fmla="*/ 520867 h 539867"/>
              <a:gd name="connsiteX5" fmla="*/ 101630 w 121241"/>
              <a:gd name="connsiteY5" fmla="*/ 536742 h 539867"/>
              <a:gd name="connsiteX6" fmla="*/ 103218 w 121241"/>
              <a:gd name="connsiteY6" fmla="*/ 478004 h 539867"/>
              <a:gd name="connsiteX7" fmla="*/ 120680 w 121241"/>
              <a:gd name="connsiteY7" fmla="*/ 311317 h 539867"/>
              <a:gd name="connsiteX8" fmla="*/ 79405 w 121241"/>
              <a:gd name="connsiteY8" fmla="*/ 122404 h 539867"/>
              <a:gd name="connsiteX9" fmla="*/ 30 w 121241"/>
              <a:gd name="connsiteY9" fmla="*/ 1754 h 53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41" h="539867">
                <a:moveTo>
                  <a:pt x="30" y="1754"/>
                </a:moveTo>
                <a:cubicBezTo>
                  <a:pt x="1617" y="16835"/>
                  <a:pt x="72790" y="152832"/>
                  <a:pt x="88930" y="212892"/>
                </a:cubicBezTo>
                <a:cubicBezTo>
                  <a:pt x="105070" y="272952"/>
                  <a:pt x="94751" y="326134"/>
                  <a:pt x="96868" y="362117"/>
                </a:cubicBezTo>
                <a:cubicBezTo>
                  <a:pt x="98985" y="398100"/>
                  <a:pt x="101366" y="402334"/>
                  <a:pt x="101630" y="428792"/>
                </a:cubicBezTo>
                <a:cubicBezTo>
                  <a:pt x="101895" y="455250"/>
                  <a:pt x="98455" y="502875"/>
                  <a:pt x="98455" y="520867"/>
                </a:cubicBezTo>
                <a:cubicBezTo>
                  <a:pt x="98455" y="538859"/>
                  <a:pt x="100836" y="543886"/>
                  <a:pt x="101630" y="536742"/>
                </a:cubicBezTo>
                <a:cubicBezTo>
                  <a:pt x="102424" y="529598"/>
                  <a:pt x="100043" y="515575"/>
                  <a:pt x="103218" y="478004"/>
                </a:cubicBezTo>
                <a:cubicBezTo>
                  <a:pt x="106393" y="440433"/>
                  <a:pt x="124649" y="370583"/>
                  <a:pt x="120680" y="311317"/>
                </a:cubicBezTo>
                <a:cubicBezTo>
                  <a:pt x="116711" y="252051"/>
                  <a:pt x="98719" y="172410"/>
                  <a:pt x="79405" y="122404"/>
                </a:cubicBezTo>
                <a:cubicBezTo>
                  <a:pt x="60091" y="72398"/>
                  <a:pt x="-1557" y="-13327"/>
                  <a:pt x="30" y="1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9150E51-4731-4807-8375-D151590EA042}"/>
              </a:ext>
            </a:extLst>
          </p:cNvPr>
          <p:cNvSpPr/>
          <p:nvPr/>
        </p:nvSpPr>
        <p:spPr>
          <a:xfrm>
            <a:off x="5730818" y="4363847"/>
            <a:ext cx="65523" cy="445837"/>
          </a:xfrm>
          <a:custGeom>
            <a:avLst/>
            <a:gdLst>
              <a:gd name="connsiteX0" fmla="*/ 46095 w 65523"/>
              <a:gd name="connsiteY0" fmla="*/ 1778 h 445837"/>
              <a:gd name="connsiteX1" fmla="*/ 38157 w 65523"/>
              <a:gd name="connsiteY1" fmla="*/ 158941 h 445837"/>
              <a:gd name="connsiteX2" fmla="*/ 57 w 65523"/>
              <a:gd name="connsiteY2" fmla="*/ 197041 h 445837"/>
              <a:gd name="connsiteX3" fmla="*/ 47682 w 65523"/>
              <a:gd name="connsiteY3" fmla="*/ 435166 h 445837"/>
              <a:gd name="connsiteX4" fmla="*/ 41332 w 65523"/>
              <a:gd name="connsiteY4" fmla="*/ 387541 h 445837"/>
              <a:gd name="connsiteX5" fmla="*/ 33395 w 65523"/>
              <a:gd name="connsiteY5" fmla="*/ 235141 h 445837"/>
              <a:gd name="connsiteX6" fmla="*/ 33395 w 65523"/>
              <a:gd name="connsiteY6" fmla="*/ 193866 h 445837"/>
              <a:gd name="connsiteX7" fmla="*/ 65145 w 65523"/>
              <a:gd name="connsiteY7" fmla="*/ 81153 h 445837"/>
              <a:gd name="connsiteX8" fmla="*/ 46095 w 65523"/>
              <a:gd name="connsiteY8" fmla="*/ 1778 h 44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23" h="445837">
                <a:moveTo>
                  <a:pt x="46095" y="1778"/>
                </a:moveTo>
                <a:cubicBezTo>
                  <a:pt x="41597" y="14743"/>
                  <a:pt x="45830" y="126397"/>
                  <a:pt x="38157" y="158941"/>
                </a:cubicBezTo>
                <a:cubicBezTo>
                  <a:pt x="30484" y="191485"/>
                  <a:pt x="-1530" y="151004"/>
                  <a:pt x="57" y="197041"/>
                </a:cubicBezTo>
                <a:cubicBezTo>
                  <a:pt x="1644" y="243078"/>
                  <a:pt x="40803" y="403416"/>
                  <a:pt x="47682" y="435166"/>
                </a:cubicBezTo>
                <a:cubicBezTo>
                  <a:pt x="54561" y="466916"/>
                  <a:pt x="43713" y="420878"/>
                  <a:pt x="41332" y="387541"/>
                </a:cubicBezTo>
                <a:cubicBezTo>
                  <a:pt x="38951" y="354204"/>
                  <a:pt x="34718" y="267420"/>
                  <a:pt x="33395" y="235141"/>
                </a:cubicBezTo>
                <a:cubicBezTo>
                  <a:pt x="32072" y="202862"/>
                  <a:pt x="28103" y="219531"/>
                  <a:pt x="33395" y="193866"/>
                </a:cubicBezTo>
                <a:cubicBezTo>
                  <a:pt x="38687" y="168201"/>
                  <a:pt x="61970" y="112374"/>
                  <a:pt x="65145" y="81153"/>
                </a:cubicBezTo>
                <a:cubicBezTo>
                  <a:pt x="68320" y="49932"/>
                  <a:pt x="50593" y="-11187"/>
                  <a:pt x="46095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554471D7-CB93-4765-BA05-2BC4945B9C25}"/>
              </a:ext>
            </a:extLst>
          </p:cNvPr>
          <p:cNvSpPr/>
          <p:nvPr/>
        </p:nvSpPr>
        <p:spPr>
          <a:xfrm>
            <a:off x="5582864" y="4783026"/>
            <a:ext cx="191939" cy="482234"/>
          </a:xfrm>
          <a:custGeom>
            <a:avLst/>
            <a:gdLst>
              <a:gd name="connsiteX0" fmla="*/ 184524 w 191939"/>
              <a:gd name="connsiteY0" fmla="*/ 1699 h 482234"/>
              <a:gd name="connsiteX1" fmla="*/ 173411 w 191939"/>
              <a:gd name="connsiteY1" fmla="*/ 119174 h 482234"/>
              <a:gd name="connsiteX2" fmla="*/ 73399 w 191939"/>
              <a:gd name="connsiteY2" fmla="*/ 300149 h 482234"/>
              <a:gd name="connsiteX3" fmla="*/ 16249 w 191939"/>
              <a:gd name="connsiteY3" fmla="*/ 363649 h 482234"/>
              <a:gd name="connsiteX4" fmla="*/ 374 w 191939"/>
              <a:gd name="connsiteY4" fmla="*/ 481124 h 482234"/>
              <a:gd name="connsiteX5" fmla="*/ 5136 w 191939"/>
              <a:gd name="connsiteY5" fmla="*/ 417624 h 482234"/>
              <a:gd name="connsiteX6" fmla="*/ 6724 w 191939"/>
              <a:gd name="connsiteY6" fmla="*/ 333487 h 482234"/>
              <a:gd name="connsiteX7" fmla="*/ 90861 w 191939"/>
              <a:gd name="connsiteY7" fmla="*/ 206487 h 482234"/>
              <a:gd name="connsiteX8" fmla="*/ 184524 w 191939"/>
              <a:gd name="connsiteY8" fmla="*/ 1699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39" h="482234">
                <a:moveTo>
                  <a:pt x="184524" y="1699"/>
                </a:moveTo>
                <a:cubicBezTo>
                  <a:pt x="198282" y="-12853"/>
                  <a:pt x="191932" y="69432"/>
                  <a:pt x="173411" y="119174"/>
                </a:cubicBezTo>
                <a:cubicBezTo>
                  <a:pt x="154890" y="168916"/>
                  <a:pt x="99593" y="259403"/>
                  <a:pt x="73399" y="300149"/>
                </a:cubicBezTo>
                <a:cubicBezTo>
                  <a:pt x="47205" y="340895"/>
                  <a:pt x="28420" y="333487"/>
                  <a:pt x="16249" y="363649"/>
                </a:cubicBezTo>
                <a:cubicBezTo>
                  <a:pt x="4078" y="393811"/>
                  <a:pt x="2226" y="472128"/>
                  <a:pt x="374" y="481124"/>
                </a:cubicBezTo>
                <a:cubicBezTo>
                  <a:pt x="-1478" y="490120"/>
                  <a:pt x="4078" y="442230"/>
                  <a:pt x="5136" y="417624"/>
                </a:cubicBezTo>
                <a:cubicBezTo>
                  <a:pt x="6194" y="393018"/>
                  <a:pt x="-7563" y="368676"/>
                  <a:pt x="6724" y="333487"/>
                </a:cubicBezTo>
                <a:cubicBezTo>
                  <a:pt x="21011" y="298298"/>
                  <a:pt x="61228" y="258610"/>
                  <a:pt x="90861" y="206487"/>
                </a:cubicBezTo>
                <a:cubicBezTo>
                  <a:pt x="120494" y="154364"/>
                  <a:pt x="170766" y="16251"/>
                  <a:pt x="184524" y="1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38F1F40C-3E11-49F7-B06E-8A4662CDA376}"/>
              </a:ext>
            </a:extLst>
          </p:cNvPr>
          <p:cNvSpPr/>
          <p:nvPr/>
        </p:nvSpPr>
        <p:spPr>
          <a:xfrm>
            <a:off x="5194295" y="5370486"/>
            <a:ext cx="64520" cy="931070"/>
          </a:xfrm>
          <a:custGeom>
            <a:avLst/>
            <a:gdLst>
              <a:gd name="connsiteX0" fmla="*/ 44455 w 64520"/>
              <a:gd name="connsiteY0" fmla="*/ 27 h 931070"/>
              <a:gd name="connsiteX1" fmla="*/ 25405 w 64520"/>
              <a:gd name="connsiteY1" fmla="*/ 387377 h 931070"/>
              <a:gd name="connsiteX2" fmla="*/ 63505 w 64520"/>
              <a:gd name="connsiteY2" fmla="*/ 665189 h 931070"/>
              <a:gd name="connsiteX3" fmla="*/ 53980 w 64520"/>
              <a:gd name="connsiteY3" fmla="*/ 904902 h 931070"/>
              <a:gd name="connsiteX4" fmla="*/ 58743 w 64520"/>
              <a:gd name="connsiteY4" fmla="*/ 889027 h 931070"/>
              <a:gd name="connsiteX5" fmla="*/ 42868 w 64520"/>
              <a:gd name="connsiteY5" fmla="*/ 587402 h 931070"/>
              <a:gd name="connsiteX6" fmla="*/ 5 w 64520"/>
              <a:gd name="connsiteY6" fmla="*/ 368327 h 931070"/>
              <a:gd name="connsiteX7" fmla="*/ 44455 w 64520"/>
              <a:gd name="connsiteY7" fmla="*/ 27 h 93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20" h="931070">
                <a:moveTo>
                  <a:pt x="44455" y="27"/>
                </a:moveTo>
                <a:cubicBezTo>
                  <a:pt x="48688" y="3202"/>
                  <a:pt x="22230" y="276517"/>
                  <a:pt x="25405" y="387377"/>
                </a:cubicBezTo>
                <a:cubicBezTo>
                  <a:pt x="28580" y="498237"/>
                  <a:pt x="58743" y="578935"/>
                  <a:pt x="63505" y="665189"/>
                </a:cubicBezTo>
                <a:cubicBezTo>
                  <a:pt x="68267" y="751443"/>
                  <a:pt x="54774" y="867596"/>
                  <a:pt x="53980" y="904902"/>
                </a:cubicBezTo>
                <a:cubicBezTo>
                  <a:pt x="53186" y="942208"/>
                  <a:pt x="60595" y="941944"/>
                  <a:pt x="58743" y="889027"/>
                </a:cubicBezTo>
                <a:cubicBezTo>
                  <a:pt x="56891" y="836110"/>
                  <a:pt x="52658" y="674185"/>
                  <a:pt x="42868" y="587402"/>
                </a:cubicBezTo>
                <a:cubicBezTo>
                  <a:pt x="33078" y="500619"/>
                  <a:pt x="534" y="463048"/>
                  <a:pt x="5" y="368327"/>
                </a:cubicBezTo>
                <a:cubicBezTo>
                  <a:pt x="-524" y="273606"/>
                  <a:pt x="40222" y="-3148"/>
                  <a:pt x="4445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D3FBB52E-7609-4376-9C28-180E19BF930D}"/>
              </a:ext>
            </a:extLst>
          </p:cNvPr>
          <p:cNvSpPr/>
          <p:nvPr/>
        </p:nvSpPr>
        <p:spPr>
          <a:xfrm>
            <a:off x="5128371" y="6275581"/>
            <a:ext cx="121658" cy="941240"/>
          </a:xfrm>
          <a:custGeom>
            <a:avLst/>
            <a:gdLst>
              <a:gd name="connsiteX0" fmla="*/ 121492 w 121658"/>
              <a:gd name="connsiteY0" fmla="*/ 29969 h 941240"/>
              <a:gd name="connsiteX1" fmla="*/ 73867 w 121658"/>
              <a:gd name="connsiteY1" fmla="*/ 599882 h 941240"/>
              <a:gd name="connsiteX2" fmla="*/ 5604 w 121658"/>
              <a:gd name="connsiteY2" fmla="*/ 896744 h 941240"/>
              <a:gd name="connsiteX3" fmla="*/ 13542 w 121658"/>
              <a:gd name="connsiteY3" fmla="*/ 893569 h 941240"/>
              <a:gd name="connsiteX4" fmla="*/ 89742 w 121658"/>
              <a:gd name="connsiteY4" fmla="*/ 457007 h 941240"/>
              <a:gd name="connsiteX5" fmla="*/ 89742 w 121658"/>
              <a:gd name="connsiteY5" fmla="*/ 117282 h 941240"/>
              <a:gd name="connsiteX6" fmla="*/ 121492 w 121658"/>
              <a:gd name="connsiteY6" fmla="*/ 29969 h 94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58" h="941240">
                <a:moveTo>
                  <a:pt x="121492" y="29969"/>
                </a:moveTo>
                <a:cubicBezTo>
                  <a:pt x="118846" y="110402"/>
                  <a:pt x="93182" y="455420"/>
                  <a:pt x="73867" y="599882"/>
                </a:cubicBezTo>
                <a:cubicBezTo>
                  <a:pt x="54552" y="744344"/>
                  <a:pt x="15658" y="847796"/>
                  <a:pt x="5604" y="896744"/>
                </a:cubicBezTo>
                <a:cubicBezTo>
                  <a:pt x="-4450" y="945692"/>
                  <a:pt x="-481" y="966858"/>
                  <a:pt x="13542" y="893569"/>
                </a:cubicBezTo>
                <a:cubicBezTo>
                  <a:pt x="27565" y="820280"/>
                  <a:pt x="77042" y="586388"/>
                  <a:pt x="89742" y="457007"/>
                </a:cubicBezTo>
                <a:cubicBezTo>
                  <a:pt x="102442" y="327626"/>
                  <a:pt x="84980" y="185544"/>
                  <a:pt x="89742" y="117282"/>
                </a:cubicBezTo>
                <a:cubicBezTo>
                  <a:pt x="94504" y="49020"/>
                  <a:pt x="124138" y="-50464"/>
                  <a:pt x="121492" y="29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9DAB5895-C9B6-41B6-807F-D8B68E6BB2D1}"/>
              </a:ext>
            </a:extLst>
          </p:cNvPr>
          <p:cNvSpPr/>
          <p:nvPr/>
        </p:nvSpPr>
        <p:spPr>
          <a:xfrm>
            <a:off x="4430692" y="7205423"/>
            <a:ext cx="711672" cy="252449"/>
          </a:xfrm>
          <a:custGeom>
            <a:avLst/>
            <a:gdLst>
              <a:gd name="connsiteX0" fmla="*/ 6371 w 711672"/>
              <a:gd name="connsiteY0" fmla="*/ 251065 h 252449"/>
              <a:gd name="connsiteX1" fmla="*/ 334983 w 711672"/>
              <a:gd name="connsiteY1" fmla="*/ 189152 h 252449"/>
              <a:gd name="connsiteX2" fmla="*/ 668358 w 711672"/>
              <a:gd name="connsiteY2" fmla="*/ 166927 h 252449"/>
              <a:gd name="connsiteX3" fmla="*/ 708046 w 711672"/>
              <a:gd name="connsiteY3" fmla="*/ 1827 h 252449"/>
              <a:gd name="connsiteX4" fmla="*/ 673121 w 711672"/>
              <a:gd name="connsiteY4" fmla="*/ 81202 h 252449"/>
              <a:gd name="connsiteX5" fmla="*/ 641371 w 711672"/>
              <a:gd name="connsiteY5" fmla="*/ 122477 h 252449"/>
              <a:gd name="connsiteX6" fmla="*/ 6371 w 711672"/>
              <a:gd name="connsiteY6" fmla="*/ 251065 h 2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672" h="252449">
                <a:moveTo>
                  <a:pt x="6371" y="251065"/>
                </a:moveTo>
                <a:cubicBezTo>
                  <a:pt x="-44694" y="262177"/>
                  <a:pt x="224652" y="203175"/>
                  <a:pt x="334983" y="189152"/>
                </a:cubicBezTo>
                <a:cubicBezTo>
                  <a:pt x="445314" y="175129"/>
                  <a:pt x="606181" y="198148"/>
                  <a:pt x="668358" y="166927"/>
                </a:cubicBezTo>
                <a:cubicBezTo>
                  <a:pt x="730535" y="135706"/>
                  <a:pt x="707252" y="16114"/>
                  <a:pt x="708046" y="1827"/>
                </a:cubicBezTo>
                <a:cubicBezTo>
                  <a:pt x="708840" y="-12460"/>
                  <a:pt x="684233" y="61094"/>
                  <a:pt x="673121" y="81202"/>
                </a:cubicBezTo>
                <a:cubicBezTo>
                  <a:pt x="662009" y="101310"/>
                  <a:pt x="756994" y="95489"/>
                  <a:pt x="641371" y="122477"/>
                </a:cubicBezTo>
                <a:cubicBezTo>
                  <a:pt x="525748" y="149464"/>
                  <a:pt x="57436" y="239953"/>
                  <a:pt x="6371" y="25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A97C04D1-BD6D-4D1F-ADED-0935FF4176AA}"/>
              </a:ext>
            </a:extLst>
          </p:cNvPr>
          <p:cNvSpPr/>
          <p:nvPr/>
        </p:nvSpPr>
        <p:spPr>
          <a:xfrm>
            <a:off x="3690049" y="5429930"/>
            <a:ext cx="216882" cy="877084"/>
          </a:xfrm>
          <a:custGeom>
            <a:avLst/>
            <a:gdLst>
              <a:gd name="connsiteX0" fmla="*/ 889 w 216882"/>
              <a:gd name="connsiteY0" fmla="*/ 908 h 877084"/>
              <a:gd name="connsiteX1" fmla="*/ 116776 w 216882"/>
              <a:gd name="connsiteY1" fmla="*/ 496208 h 877084"/>
              <a:gd name="connsiteX2" fmla="*/ 213614 w 216882"/>
              <a:gd name="connsiteY2" fmla="*/ 866095 h 877084"/>
              <a:gd name="connsiteX3" fmla="*/ 192976 w 216882"/>
              <a:gd name="connsiteY3" fmla="*/ 766083 h 877084"/>
              <a:gd name="connsiteX4" fmla="*/ 181864 w 216882"/>
              <a:gd name="connsiteY4" fmla="*/ 626383 h 877084"/>
              <a:gd name="connsiteX5" fmla="*/ 889 w 216882"/>
              <a:gd name="connsiteY5" fmla="*/ 908 h 87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82" h="877084">
                <a:moveTo>
                  <a:pt x="889" y="908"/>
                </a:moveTo>
                <a:cubicBezTo>
                  <a:pt x="-9959" y="-20788"/>
                  <a:pt x="81322" y="352010"/>
                  <a:pt x="116776" y="496208"/>
                </a:cubicBezTo>
                <a:cubicBezTo>
                  <a:pt x="152230" y="640406"/>
                  <a:pt x="200914" y="821116"/>
                  <a:pt x="213614" y="866095"/>
                </a:cubicBezTo>
                <a:cubicBezTo>
                  <a:pt x="226314" y="911074"/>
                  <a:pt x="198268" y="806035"/>
                  <a:pt x="192976" y="766083"/>
                </a:cubicBezTo>
                <a:cubicBezTo>
                  <a:pt x="187684" y="726131"/>
                  <a:pt x="210439" y="750208"/>
                  <a:pt x="181864" y="626383"/>
                </a:cubicBezTo>
                <a:cubicBezTo>
                  <a:pt x="153289" y="502558"/>
                  <a:pt x="11737" y="22604"/>
                  <a:pt x="889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1AEB1571-6533-4020-AFC1-A36E9740F80D}"/>
              </a:ext>
            </a:extLst>
          </p:cNvPr>
          <p:cNvSpPr/>
          <p:nvPr/>
        </p:nvSpPr>
        <p:spPr>
          <a:xfrm>
            <a:off x="3890869" y="6283029"/>
            <a:ext cx="245122" cy="568641"/>
          </a:xfrm>
          <a:custGeom>
            <a:avLst/>
            <a:gdLst>
              <a:gd name="connsiteX0" fmla="*/ 94 w 245122"/>
              <a:gd name="connsiteY0" fmla="*/ 296 h 568641"/>
              <a:gd name="connsiteX1" fmla="*/ 152494 w 245122"/>
              <a:gd name="connsiteY1" fmla="*/ 354309 h 568641"/>
              <a:gd name="connsiteX2" fmla="*/ 244569 w 245122"/>
              <a:gd name="connsiteY2" fmla="*/ 567034 h 568641"/>
              <a:gd name="connsiteX3" fmla="*/ 179481 w 245122"/>
              <a:gd name="connsiteY3" fmla="*/ 427334 h 568641"/>
              <a:gd name="connsiteX4" fmla="*/ 94 w 245122"/>
              <a:gd name="connsiteY4" fmla="*/ 296 h 56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22" h="568641">
                <a:moveTo>
                  <a:pt x="94" y="296"/>
                </a:moveTo>
                <a:cubicBezTo>
                  <a:pt x="-4404" y="-11875"/>
                  <a:pt x="152494" y="354309"/>
                  <a:pt x="152494" y="354309"/>
                </a:cubicBezTo>
                <a:cubicBezTo>
                  <a:pt x="193240" y="448765"/>
                  <a:pt x="240071" y="554863"/>
                  <a:pt x="244569" y="567034"/>
                </a:cubicBezTo>
                <a:cubicBezTo>
                  <a:pt x="249067" y="579205"/>
                  <a:pt x="226048" y="521261"/>
                  <a:pt x="179481" y="427334"/>
                </a:cubicBezTo>
                <a:cubicBezTo>
                  <a:pt x="132914" y="333407"/>
                  <a:pt x="4592" y="12467"/>
                  <a:pt x="9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0A998AC6-5CD5-4364-9D5D-DF2A0DAA298D}"/>
              </a:ext>
            </a:extLst>
          </p:cNvPr>
          <p:cNvSpPr/>
          <p:nvPr/>
        </p:nvSpPr>
        <p:spPr>
          <a:xfrm>
            <a:off x="4124814" y="6840090"/>
            <a:ext cx="345489" cy="626490"/>
          </a:xfrm>
          <a:custGeom>
            <a:avLst/>
            <a:gdLst>
              <a:gd name="connsiteX0" fmla="*/ 2686 w 345489"/>
              <a:gd name="connsiteY0" fmla="*/ 2035 h 626490"/>
              <a:gd name="connsiteX1" fmla="*/ 197949 w 345489"/>
              <a:gd name="connsiteY1" fmla="*/ 406848 h 626490"/>
              <a:gd name="connsiteX2" fmla="*/ 343999 w 345489"/>
              <a:gd name="connsiteY2" fmla="*/ 616398 h 626490"/>
              <a:gd name="connsiteX3" fmla="*/ 263036 w 345489"/>
              <a:gd name="connsiteY3" fmla="*/ 559248 h 626490"/>
              <a:gd name="connsiteX4" fmla="*/ 96349 w 345489"/>
              <a:gd name="connsiteY4" fmla="*/ 263973 h 626490"/>
              <a:gd name="connsiteX5" fmla="*/ 2686 w 345489"/>
              <a:gd name="connsiteY5" fmla="*/ 2035 h 6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89" h="626490">
                <a:moveTo>
                  <a:pt x="2686" y="2035"/>
                </a:moveTo>
                <a:cubicBezTo>
                  <a:pt x="19619" y="25848"/>
                  <a:pt x="141064" y="304454"/>
                  <a:pt x="197949" y="406848"/>
                </a:cubicBezTo>
                <a:cubicBezTo>
                  <a:pt x="254834" y="509242"/>
                  <a:pt x="333151" y="590998"/>
                  <a:pt x="343999" y="616398"/>
                </a:cubicBezTo>
                <a:cubicBezTo>
                  <a:pt x="354847" y="641798"/>
                  <a:pt x="304311" y="617985"/>
                  <a:pt x="263036" y="559248"/>
                </a:cubicBezTo>
                <a:cubicBezTo>
                  <a:pt x="221761" y="500511"/>
                  <a:pt x="140005" y="358694"/>
                  <a:pt x="96349" y="263973"/>
                </a:cubicBezTo>
                <a:cubicBezTo>
                  <a:pt x="52693" y="169252"/>
                  <a:pt x="-14247" y="-21778"/>
                  <a:pt x="2686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50D99837-A329-48AB-85B5-3C8A96F94843}"/>
              </a:ext>
            </a:extLst>
          </p:cNvPr>
          <p:cNvSpPr/>
          <p:nvPr/>
        </p:nvSpPr>
        <p:spPr>
          <a:xfrm>
            <a:off x="3076529" y="6086317"/>
            <a:ext cx="721772" cy="794877"/>
          </a:xfrm>
          <a:custGeom>
            <a:avLst/>
            <a:gdLst>
              <a:gd name="connsiteX0" fmla="*/ 720771 w 721772"/>
              <a:gd name="connsiteY0" fmla="*/ 1746 h 794877"/>
              <a:gd name="connsiteX1" fmla="*/ 628696 w 721772"/>
              <a:gd name="connsiteY1" fmla="*/ 63658 h 794877"/>
              <a:gd name="connsiteX2" fmla="*/ 495346 w 721772"/>
              <a:gd name="connsiteY2" fmla="*/ 257333 h 794877"/>
              <a:gd name="connsiteX3" fmla="*/ 308021 w 721772"/>
              <a:gd name="connsiteY3" fmla="*/ 512921 h 794877"/>
              <a:gd name="connsiteX4" fmla="*/ 139746 w 721772"/>
              <a:gd name="connsiteY4" fmla="*/ 709771 h 794877"/>
              <a:gd name="connsiteX5" fmla="*/ 1634 w 721772"/>
              <a:gd name="connsiteY5" fmla="*/ 792321 h 794877"/>
              <a:gd name="connsiteX6" fmla="*/ 84184 w 721772"/>
              <a:gd name="connsiteY6" fmla="*/ 738346 h 794877"/>
              <a:gd name="connsiteX7" fmla="*/ 369934 w 721772"/>
              <a:gd name="connsiteY7" fmla="*/ 409733 h 794877"/>
              <a:gd name="connsiteX8" fmla="*/ 569959 w 721772"/>
              <a:gd name="connsiteY8" fmla="*/ 119221 h 794877"/>
              <a:gd name="connsiteX9" fmla="*/ 720771 w 721772"/>
              <a:gd name="connsiteY9" fmla="*/ 1746 h 7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772" h="794877">
                <a:moveTo>
                  <a:pt x="720771" y="1746"/>
                </a:moveTo>
                <a:cubicBezTo>
                  <a:pt x="730561" y="-7515"/>
                  <a:pt x="666267" y="21060"/>
                  <a:pt x="628696" y="63658"/>
                </a:cubicBezTo>
                <a:cubicBezTo>
                  <a:pt x="591125" y="106256"/>
                  <a:pt x="548792" y="182456"/>
                  <a:pt x="495346" y="257333"/>
                </a:cubicBezTo>
                <a:cubicBezTo>
                  <a:pt x="441900" y="332210"/>
                  <a:pt x="367288" y="437515"/>
                  <a:pt x="308021" y="512921"/>
                </a:cubicBezTo>
                <a:cubicBezTo>
                  <a:pt x="248754" y="588327"/>
                  <a:pt x="190810" y="663204"/>
                  <a:pt x="139746" y="709771"/>
                </a:cubicBezTo>
                <a:cubicBezTo>
                  <a:pt x="88682" y="756338"/>
                  <a:pt x="10894" y="787559"/>
                  <a:pt x="1634" y="792321"/>
                </a:cubicBezTo>
                <a:cubicBezTo>
                  <a:pt x="-7626" y="797083"/>
                  <a:pt x="22801" y="802111"/>
                  <a:pt x="84184" y="738346"/>
                </a:cubicBezTo>
                <a:cubicBezTo>
                  <a:pt x="145567" y="674581"/>
                  <a:pt x="288972" y="512920"/>
                  <a:pt x="369934" y="409733"/>
                </a:cubicBezTo>
                <a:cubicBezTo>
                  <a:pt x="450896" y="306546"/>
                  <a:pt x="513867" y="188806"/>
                  <a:pt x="569959" y="119221"/>
                </a:cubicBezTo>
                <a:cubicBezTo>
                  <a:pt x="626051" y="49636"/>
                  <a:pt x="710981" y="11007"/>
                  <a:pt x="720771" y="1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EEAECEF8-C178-415E-9CAA-FACB750BFFA5}"/>
              </a:ext>
            </a:extLst>
          </p:cNvPr>
          <p:cNvSpPr/>
          <p:nvPr/>
        </p:nvSpPr>
        <p:spPr>
          <a:xfrm>
            <a:off x="3079101" y="6116113"/>
            <a:ext cx="721170" cy="770014"/>
          </a:xfrm>
          <a:custGeom>
            <a:avLst/>
            <a:gdLst>
              <a:gd name="connsiteX0" fmla="*/ 719787 w 721170"/>
              <a:gd name="connsiteY0" fmla="*/ 6875 h 770014"/>
              <a:gd name="connsiteX1" fmla="*/ 553099 w 721170"/>
              <a:gd name="connsiteY1" fmla="*/ 183087 h 770014"/>
              <a:gd name="connsiteX2" fmla="*/ 424512 w 721170"/>
              <a:gd name="connsiteY2" fmla="*/ 405337 h 770014"/>
              <a:gd name="connsiteX3" fmla="*/ 146699 w 721170"/>
              <a:gd name="connsiteY3" fmla="*/ 705375 h 770014"/>
              <a:gd name="connsiteX4" fmla="*/ 3824 w 721170"/>
              <a:gd name="connsiteY4" fmla="*/ 762525 h 770014"/>
              <a:gd name="connsiteX5" fmla="*/ 292749 w 721170"/>
              <a:gd name="connsiteY5" fmla="*/ 591075 h 770014"/>
              <a:gd name="connsiteX6" fmla="*/ 449912 w 721170"/>
              <a:gd name="connsiteY6" fmla="*/ 321200 h 770014"/>
              <a:gd name="connsiteX7" fmla="*/ 621362 w 721170"/>
              <a:gd name="connsiteY7" fmla="*/ 64025 h 770014"/>
              <a:gd name="connsiteX8" fmla="*/ 719787 w 721170"/>
              <a:gd name="connsiteY8" fmla="*/ 6875 h 77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170" h="770014">
                <a:moveTo>
                  <a:pt x="719787" y="6875"/>
                </a:moveTo>
                <a:cubicBezTo>
                  <a:pt x="708410" y="26718"/>
                  <a:pt x="602311" y="116677"/>
                  <a:pt x="553099" y="183087"/>
                </a:cubicBezTo>
                <a:cubicBezTo>
                  <a:pt x="503886" y="249497"/>
                  <a:pt x="492245" y="318289"/>
                  <a:pt x="424512" y="405337"/>
                </a:cubicBezTo>
                <a:cubicBezTo>
                  <a:pt x="356779" y="492385"/>
                  <a:pt x="216814" y="645844"/>
                  <a:pt x="146699" y="705375"/>
                </a:cubicBezTo>
                <a:cubicBezTo>
                  <a:pt x="76584" y="764906"/>
                  <a:pt x="-20518" y="781575"/>
                  <a:pt x="3824" y="762525"/>
                </a:cubicBezTo>
                <a:cubicBezTo>
                  <a:pt x="28166" y="743475"/>
                  <a:pt x="218401" y="664629"/>
                  <a:pt x="292749" y="591075"/>
                </a:cubicBezTo>
                <a:cubicBezTo>
                  <a:pt x="367097" y="517521"/>
                  <a:pt x="395143" y="409042"/>
                  <a:pt x="449912" y="321200"/>
                </a:cubicBezTo>
                <a:cubicBezTo>
                  <a:pt x="504681" y="233358"/>
                  <a:pt x="572679" y="116677"/>
                  <a:pt x="621362" y="64025"/>
                </a:cubicBezTo>
                <a:cubicBezTo>
                  <a:pt x="670045" y="11373"/>
                  <a:pt x="731164" y="-12968"/>
                  <a:pt x="719787" y="6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1AF26807-ADD1-4CBC-9364-9560EBDEC968}"/>
              </a:ext>
            </a:extLst>
          </p:cNvPr>
          <p:cNvSpPr/>
          <p:nvPr/>
        </p:nvSpPr>
        <p:spPr>
          <a:xfrm>
            <a:off x="3278185" y="6190756"/>
            <a:ext cx="542998" cy="714550"/>
          </a:xfrm>
          <a:custGeom>
            <a:avLst/>
            <a:gdLst>
              <a:gd name="connsiteX0" fmla="*/ 542928 w 542998"/>
              <a:gd name="connsiteY0" fmla="*/ 494 h 714550"/>
              <a:gd name="connsiteX1" fmla="*/ 428628 w 542998"/>
              <a:gd name="connsiteY1" fmla="*/ 78282 h 714550"/>
              <a:gd name="connsiteX2" fmla="*/ 366715 w 542998"/>
              <a:gd name="connsiteY2" fmla="*/ 167182 h 714550"/>
              <a:gd name="connsiteX3" fmla="*/ 339728 w 542998"/>
              <a:gd name="connsiteY3" fmla="*/ 322757 h 714550"/>
              <a:gd name="connsiteX4" fmla="*/ 254003 w 542998"/>
              <a:gd name="connsiteY4" fmla="*/ 467219 h 714550"/>
              <a:gd name="connsiteX5" fmla="*/ 4765 w 542998"/>
              <a:gd name="connsiteY5" fmla="*/ 705344 h 714550"/>
              <a:gd name="connsiteX6" fmla="*/ 111128 w 542998"/>
              <a:gd name="connsiteY6" fmla="*/ 630732 h 714550"/>
              <a:gd name="connsiteX7" fmla="*/ 365128 w 542998"/>
              <a:gd name="connsiteY7" fmla="*/ 308469 h 714550"/>
              <a:gd name="connsiteX8" fmla="*/ 379415 w 542998"/>
              <a:gd name="connsiteY8" fmla="*/ 202107 h 714550"/>
              <a:gd name="connsiteX9" fmla="*/ 411165 w 542998"/>
              <a:gd name="connsiteY9" fmla="*/ 116382 h 714550"/>
              <a:gd name="connsiteX10" fmla="*/ 542928 w 542998"/>
              <a:gd name="connsiteY10" fmla="*/ 494 h 7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998" h="714550">
                <a:moveTo>
                  <a:pt x="542928" y="494"/>
                </a:moveTo>
                <a:cubicBezTo>
                  <a:pt x="545838" y="-5856"/>
                  <a:pt x="457997" y="50501"/>
                  <a:pt x="428628" y="78282"/>
                </a:cubicBezTo>
                <a:cubicBezTo>
                  <a:pt x="399259" y="106063"/>
                  <a:pt x="381532" y="126436"/>
                  <a:pt x="366715" y="167182"/>
                </a:cubicBezTo>
                <a:cubicBezTo>
                  <a:pt x="351898" y="207928"/>
                  <a:pt x="358513" y="272751"/>
                  <a:pt x="339728" y="322757"/>
                </a:cubicBezTo>
                <a:cubicBezTo>
                  <a:pt x="320943" y="372763"/>
                  <a:pt x="309830" y="403455"/>
                  <a:pt x="254003" y="467219"/>
                </a:cubicBezTo>
                <a:cubicBezTo>
                  <a:pt x="198176" y="530983"/>
                  <a:pt x="28577" y="678092"/>
                  <a:pt x="4765" y="705344"/>
                </a:cubicBezTo>
                <a:cubicBezTo>
                  <a:pt x="-19047" y="732596"/>
                  <a:pt x="51068" y="696878"/>
                  <a:pt x="111128" y="630732"/>
                </a:cubicBezTo>
                <a:cubicBezTo>
                  <a:pt x="171188" y="564586"/>
                  <a:pt x="320414" y="379906"/>
                  <a:pt x="365128" y="308469"/>
                </a:cubicBezTo>
                <a:cubicBezTo>
                  <a:pt x="409842" y="237032"/>
                  <a:pt x="371742" y="234122"/>
                  <a:pt x="379415" y="202107"/>
                </a:cubicBezTo>
                <a:cubicBezTo>
                  <a:pt x="387088" y="170093"/>
                  <a:pt x="383913" y="148661"/>
                  <a:pt x="411165" y="116382"/>
                </a:cubicBezTo>
                <a:cubicBezTo>
                  <a:pt x="438417" y="84103"/>
                  <a:pt x="540018" y="6844"/>
                  <a:pt x="542928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CFC0740B-654E-461A-B3E0-237FC8AE52D5}"/>
              </a:ext>
            </a:extLst>
          </p:cNvPr>
          <p:cNvSpPr/>
          <p:nvPr/>
        </p:nvSpPr>
        <p:spPr>
          <a:xfrm>
            <a:off x="3273372" y="6376983"/>
            <a:ext cx="321423" cy="530257"/>
          </a:xfrm>
          <a:custGeom>
            <a:avLst/>
            <a:gdLst>
              <a:gd name="connsiteX0" fmla="*/ 315966 w 321423"/>
              <a:gd name="connsiteY0" fmla="*/ 5 h 530257"/>
              <a:gd name="connsiteX1" fmla="*/ 265166 w 321423"/>
              <a:gd name="connsiteY1" fmla="*/ 169867 h 530257"/>
              <a:gd name="connsiteX2" fmla="*/ 155628 w 321423"/>
              <a:gd name="connsiteY2" fmla="*/ 327030 h 530257"/>
              <a:gd name="connsiteX3" fmla="*/ 104828 w 321423"/>
              <a:gd name="connsiteY3" fmla="*/ 374655 h 530257"/>
              <a:gd name="connsiteX4" fmla="*/ 4816 w 321423"/>
              <a:gd name="connsiteY4" fmla="*/ 515942 h 530257"/>
              <a:gd name="connsiteX5" fmla="*/ 44503 w 321423"/>
              <a:gd name="connsiteY5" fmla="*/ 485780 h 530257"/>
              <a:gd name="connsiteX6" fmla="*/ 288978 w 321423"/>
              <a:gd name="connsiteY6" fmla="*/ 165105 h 530257"/>
              <a:gd name="connsiteX7" fmla="*/ 315966 w 321423"/>
              <a:gd name="connsiteY7" fmla="*/ 5 h 53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423" h="530257">
                <a:moveTo>
                  <a:pt x="315966" y="5"/>
                </a:moveTo>
                <a:cubicBezTo>
                  <a:pt x="311997" y="799"/>
                  <a:pt x="291889" y="115363"/>
                  <a:pt x="265166" y="169867"/>
                </a:cubicBezTo>
                <a:cubicBezTo>
                  <a:pt x="238443" y="224371"/>
                  <a:pt x="182351" y="292899"/>
                  <a:pt x="155628" y="327030"/>
                </a:cubicBezTo>
                <a:cubicBezTo>
                  <a:pt x="128905" y="361161"/>
                  <a:pt x="129963" y="343170"/>
                  <a:pt x="104828" y="374655"/>
                </a:cubicBezTo>
                <a:cubicBezTo>
                  <a:pt x="79693" y="406140"/>
                  <a:pt x="14870" y="497421"/>
                  <a:pt x="4816" y="515942"/>
                </a:cubicBezTo>
                <a:cubicBezTo>
                  <a:pt x="-5238" y="534463"/>
                  <a:pt x="-2857" y="544253"/>
                  <a:pt x="44503" y="485780"/>
                </a:cubicBezTo>
                <a:cubicBezTo>
                  <a:pt x="91863" y="427307"/>
                  <a:pt x="243205" y="241834"/>
                  <a:pt x="288978" y="165105"/>
                </a:cubicBezTo>
                <a:cubicBezTo>
                  <a:pt x="334751" y="88376"/>
                  <a:pt x="319935" y="-789"/>
                  <a:pt x="3159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C73D500E-AE98-4DB7-9800-FD17BF82C860}"/>
              </a:ext>
            </a:extLst>
          </p:cNvPr>
          <p:cNvSpPr/>
          <p:nvPr/>
        </p:nvSpPr>
        <p:spPr>
          <a:xfrm>
            <a:off x="3163789" y="6495205"/>
            <a:ext cx="355630" cy="387585"/>
          </a:xfrm>
          <a:custGeom>
            <a:avLst/>
            <a:gdLst>
              <a:gd name="connsiteX0" fmla="*/ 354111 w 355630"/>
              <a:gd name="connsiteY0" fmla="*/ 845 h 387585"/>
              <a:gd name="connsiteX1" fmla="*/ 303311 w 355630"/>
              <a:gd name="connsiteY1" fmla="*/ 131020 h 387585"/>
              <a:gd name="connsiteX2" fmla="*/ 163611 w 355630"/>
              <a:gd name="connsiteY2" fmla="*/ 299295 h 387585"/>
              <a:gd name="connsiteX3" fmla="*/ 57249 w 355630"/>
              <a:gd name="connsiteY3" fmla="*/ 367558 h 387585"/>
              <a:gd name="connsiteX4" fmla="*/ 99 w 355630"/>
              <a:gd name="connsiteY4" fmla="*/ 386608 h 387585"/>
              <a:gd name="connsiteX5" fmla="*/ 69949 w 355630"/>
              <a:gd name="connsiteY5" fmla="*/ 343745 h 387585"/>
              <a:gd name="connsiteX6" fmla="*/ 316011 w 355630"/>
              <a:gd name="connsiteY6" fmla="*/ 88158 h 387585"/>
              <a:gd name="connsiteX7" fmla="*/ 354111 w 355630"/>
              <a:gd name="connsiteY7" fmla="*/ 845 h 3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30" h="387585">
                <a:moveTo>
                  <a:pt x="354111" y="845"/>
                </a:moveTo>
                <a:cubicBezTo>
                  <a:pt x="351994" y="7989"/>
                  <a:pt x="335061" y="81278"/>
                  <a:pt x="303311" y="131020"/>
                </a:cubicBezTo>
                <a:cubicBezTo>
                  <a:pt x="271561" y="180762"/>
                  <a:pt x="204621" y="259872"/>
                  <a:pt x="163611" y="299295"/>
                </a:cubicBezTo>
                <a:cubicBezTo>
                  <a:pt x="122601" y="338718"/>
                  <a:pt x="84501" y="353006"/>
                  <a:pt x="57249" y="367558"/>
                </a:cubicBezTo>
                <a:cubicBezTo>
                  <a:pt x="29997" y="382110"/>
                  <a:pt x="-2018" y="390577"/>
                  <a:pt x="99" y="386608"/>
                </a:cubicBezTo>
                <a:cubicBezTo>
                  <a:pt x="2216" y="382639"/>
                  <a:pt x="17297" y="393487"/>
                  <a:pt x="69949" y="343745"/>
                </a:cubicBezTo>
                <a:cubicBezTo>
                  <a:pt x="122601" y="294003"/>
                  <a:pt x="269444" y="143720"/>
                  <a:pt x="316011" y="88158"/>
                </a:cubicBezTo>
                <a:cubicBezTo>
                  <a:pt x="362578" y="32596"/>
                  <a:pt x="356228" y="-6299"/>
                  <a:pt x="354111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B09BA5A4-63CB-4A68-BF02-8E1C9B7FCD9A}"/>
              </a:ext>
            </a:extLst>
          </p:cNvPr>
          <p:cNvSpPr/>
          <p:nvPr/>
        </p:nvSpPr>
        <p:spPr>
          <a:xfrm>
            <a:off x="3287928" y="6877050"/>
            <a:ext cx="773736" cy="662991"/>
          </a:xfrm>
          <a:custGeom>
            <a:avLst/>
            <a:gdLst>
              <a:gd name="connsiteX0" fmla="*/ 10897 w 773736"/>
              <a:gd name="connsiteY0" fmla="*/ 7938 h 662991"/>
              <a:gd name="connsiteX1" fmla="*/ 533185 w 773736"/>
              <a:gd name="connsiteY1" fmla="*/ 365125 h 662991"/>
              <a:gd name="connsiteX2" fmla="*/ 766547 w 773736"/>
              <a:gd name="connsiteY2" fmla="*/ 650875 h 662991"/>
              <a:gd name="connsiteX3" fmla="*/ 698285 w 773736"/>
              <a:gd name="connsiteY3" fmla="*/ 588963 h 662991"/>
              <a:gd name="connsiteX4" fmla="*/ 537947 w 773736"/>
              <a:gd name="connsiteY4" fmla="*/ 396875 h 662991"/>
              <a:gd name="connsiteX5" fmla="*/ 206160 w 773736"/>
              <a:gd name="connsiteY5" fmla="*/ 138113 h 662991"/>
              <a:gd name="connsiteX6" fmla="*/ 10897 w 773736"/>
              <a:gd name="connsiteY6" fmla="*/ 7938 h 66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736" h="662991">
                <a:moveTo>
                  <a:pt x="10897" y="7938"/>
                </a:moveTo>
                <a:cubicBezTo>
                  <a:pt x="65401" y="45773"/>
                  <a:pt x="407243" y="257969"/>
                  <a:pt x="533185" y="365125"/>
                </a:cubicBezTo>
                <a:cubicBezTo>
                  <a:pt x="659127" y="472281"/>
                  <a:pt x="739030" y="613569"/>
                  <a:pt x="766547" y="650875"/>
                </a:cubicBezTo>
                <a:cubicBezTo>
                  <a:pt x="794064" y="688181"/>
                  <a:pt x="736385" y="631296"/>
                  <a:pt x="698285" y="588963"/>
                </a:cubicBezTo>
                <a:cubicBezTo>
                  <a:pt x="660185" y="546630"/>
                  <a:pt x="619968" y="472017"/>
                  <a:pt x="537947" y="396875"/>
                </a:cubicBezTo>
                <a:cubicBezTo>
                  <a:pt x="455926" y="321733"/>
                  <a:pt x="292679" y="199761"/>
                  <a:pt x="206160" y="138113"/>
                </a:cubicBezTo>
                <a:cubicBezTo>
                  <a:pt x="119641" y="76465"/>
                  <a:pt x="-43607" y="-29897"/>
                  <a:pt x="10897" y="7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A3EC7ECE-1AB1-43FD-81A2-5993FD58FE5F}"/>
              </a:ext>
            </a:extLst>
          </p:cNvPr>
          <p:cNvSpPr/>
          <p:nvPr/>
        </p:nvSpPr>
        <p:spPr>
          <a:xfrm>
            <a:off x="3183550" y="6933034"/>
            <a:ext cx="760910" cy="674560"/>
          </a:xfrm>
          <a:custGeom>
            <a:avLst/>
            <a:gdLst>
              <a:gd name="connsiteX0" fmla="*/ 2563 w 760910"/>
              <a:gd name="connsiteY0" fmla="*/ 1166 h 674560"/>
              <a:gd name="connsiteX1" fmla="*/ 234338 w 760910"/>
              <a:gd name="connsiteY1" fmla="*/ 105941 h 674560"/>
              <a:gd name="connsiteX2" fmla="*/ 416900 w 760910"/>
              <a:gd name="connsiteY2" fmla="*/ 250404 h 674560"/>
              <a:gd name="connsiteX3" fmla="*/ 623275 w 760910"/>
              <a:gd name="connsiteY3" fmla="*/ 467891 h 674560"/>
              <a:gd name="connsiteX4" fmla="*/ 735988 w 760910"/>
              <a:gd name="connsiteY4" fmla="*/ 620291 h 674560"/>
              <a:gd name="connsiteX5" fmla="*/ 735988 w 760910"/>
              <a:gd name="connsiteY5" fmla="*/ 674266 h 674560"/>
              <a:gd name="connsiteX6" fmla="*/ 748688 w 760910"/>
              <a:gd name="connsiteY6" fmla="*/ 601241 h 674560"/>
              <a:gd name="connsiteX7" fmla="*/ 539138 w 760910"/>
              <a:gd name="connsiteY7" fmla="*/ 372641 h 674560"/>
              <a:gd name="connsiteX8" fmla="*/ 394675 w 760910"/>
              <a:gd name="connsiteY8" fmla="*/ 174204 h 674560"/>
              <a:gd name="connsiteX9" fmla="*/ 2563 w 760910"/>
              <a:gd name="connsiteY9" fmla="*/ 1166 h 67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910" h="674560">
                <a:moveTo>
                  <a:pt x="2563" y="1166"/>
                </a:moveTo>
                <a:cubicBezTo>
                  <a:pt x="-24160" y="-10211"/>
                  <a:pt x="165282" y="64401"/>
                  <a:pt x="234338" y="105941"/>
                </a:cubicBezTo>
                <a:cubicBezTo>
                  <a:pt x="303394" y="147481"/>
                  <a:pt x="352077" y="190079"/>
                  <a:pt x="416900" y="250404"/>
                </a:cubicBezTo>
                <a:cubicBezTo>
                  <a:pt x="481723" y="310729"/>
                  <a:pt x="570094" y="406243"/>
                  <a:pt x="623275" y="467891"/>
                </a:cubicBezTo>
                <a:cubicBezTo>
                  <a:pt x="676456" y="529539"/>
                  <a:pt x="717203" y="585895"/>
                  <a:pt x="735988" y="620291"/>
                </a:cubicBezTo>
                <a:cubicBezTo>
                  <a:pt x="754773" y="654687"/>
                  <a:pt x="733871" y="677441"/>
                  <a:pt x="735988" y="674266"/>
                </a:cubicBezTo>
                <a:cubicBezTo>
                  <a:pt x="738105" y="671091"/>
                  <a:pt x="781496" y="651512"/>
                  <a:pt x="748688" y="601241"/>
                </a:cubicBezTo>
                <a:cubicBezTo>
                  <a:pt x="715880" y="550970"/>
                  <a:pt x="598140" y="443814"/>
                  <a:pt x="539138" y="372641"/>
                </a:cubicBezTo>
                <a:cubicBezTo>
                  <a:pt x="480136" y="301468"/>
                  <a:pt x="482781" y="237439"/>
                  <a:pt x="394675" y="174204"/>
                </a:cubicBezTo>
                <a:cubicBezTo>
                  <a:pt x="306569" y="110969"/>
                  <a:pt x="29286" y="12543"/>
                  <a:pt x="2563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75F7B0C1-FBC0-421B-8F07-CBC6FFB9F094}"/>
              </a:ext>
            </a:extLst>
          </p:cNvPr>
          <p:cNvSpPr/>
          <p:nvPr/>
        </p:nvSpPr>
        <p:spPr>
          <a:xfrm>
            <a:off x="3703638" y="7227888"/>
            <a:ext cx="303313" cy="321770"/>
          </a:xfrm>
          <a:custGeom>
            <a:avLst/>
            <a:gdLst>
              <a:gd name="connsiteX0" fmla="*/ 0 w 303313"/>
              <a:gd name="connsiteY0" fmla="*/ 0 h 321770"/>
              <a:gd name="connsiteX1" fmla="*/ 250825 w 303313"/>
              <a:gd name="connsiteY1" fmla="*/ 234950 h 321770"/>
              <a:gd name="connsiteX2" fmla="*/ 303212 w 303313"/>
              <a:gd name="connsiteY2" fmla="*/ 320675 h 321770"/>
              <a:gd name="connsiteX3" fmla="*/ 265112 w 303313"/>
              <a:gd name="connsiteY3" fmla="*/ 285750 h 321770"/>
              <a:gd name="connsiteX4" fmla="*/ 0 w 303313"/>
              <a:gd name="connsiteY4" fmla="*/ 0 h 32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13" h="321770">
                <a:moveTo>
                  <a:pt x="0" y="0"/>
                </a:moveTo>
                <a:cubicBezTo>
                  <a:pt x="100145" y="90752"/>
                  <a:pt x="200290" y="181504"/>
                  <a:pt x="250825" y="234950"/>
                </a:cubicBezTo>
                <a:cubicBezTo>
                  <a:pt x="301360" y="288396"/>
                  <a:pt x="300831" y="312209"/>
                  <a:pt x="303212" y="320675"/>
                </a:cubicBezTo>
                <a:cubicBezTo>
                  <a:pt x="305593" y="329141"/>
                  <a:pt x="265112" y="285750"/>
                  <a:pt x="265112" y="285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A7A4FA9D-EF6F-409F-9148-54FED6B4877F}"/>
              </a:ext>
            </a:extLst>
          </p:cNvPr>
          <p:cNvSpPr/>
          <p:nvPr/>
        </p:nvSpPr>
        <p:spPr>
          <a:xfrm>
            <a:off x="5270473" y="5796991"/>
            <a:ext cx="910352" cy="631629"/>
          </a:xfrm>
          <a:custGeom>
            <a:avLst/>
            <a:gdLst>
              <a:gd name="connsiteX0" fmla="*/ 27 w 910352"/>
              <a:gd name="connsiteY0" fmla="*/ 559 h 631629"/>
              <a:gd name="connsiteX1" fmla="*/ 260377 w 910352"/>
              <a:gd name="connsiteY1" fmla="*/ 167776 h 631629"/>
              <a:gd name="connsiteX2" fmla="*/ 484744 w 910352"/>
              <a:gd name="connsiteY2" fmla="*/ 430242 h 631629"/>
              <a:gd name="connsiteX3" fmla="*/ 685827 w 910352"/>
              <a:gd name="connsiteY3" fmla="*/ 578409 h 631629"/>
              <a:gd name="connsiteX4" fmla="*/ 859394 w 910352"/>
              <a:gd name="connsiteY4" fmla="*/ 620742 h 631629"/>
              <a:gd name="connsiteX5" fmla="*/ 908077 w 910352"/>
              <a:gd name="connsiteY5" fmla="*/ 620742 h 631629"/>
              <a:gd name="connsiteX6" fmla="*/ 802244 w 910352"/>
              <a:gd name="connsiteY6" fmla="*/ 616509 h 631629"/>
              <a:gd name="connsiteX7" fmla="*/ 522844 w 910352"/>
              <a:gd name="connsiteY7" fmla="*/ 430242 h 631629"/>
              <a:gd name="connsiteX8" fmla="*/ 245560 w 910352"/>
              <a:gd name="connsiteY8" fmla="*/ 125442 h 631629"/>
              <a:gd name="connsiteX9" fmla="*/ 27 w 910352"/>
              <a:gd name="connsiteY9" fmla="*/ 559 h 6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0352" h="631629">
                <a:moveTo>
                  <a:pt x="27" y="559"/>
                </a:moveTo>
                <a:cubicBezTo>
                  <a:pt x="2496" y="7615"/>
                  <a:pt x="179591" y="96162"/>
                  <a:pt x="260377" y="167776"/>
                </a:cubicBezTo>
                <a:cubicBezTo>
                  <a:pt x="341163" y="239390"/>
                  <a:pt x="413836" y="361803"/>
                  <a:pt x="484744" y="430242"/>
                </a:cubicBezTo>
                <a:cubicBezTo>
                  <a:pt x="555652" y="498681"/>
                  <a:pt x="623385" y="546659"/>
                  <a:pt x="685827" y="578409"/>
                </a:cubicBezTo>
                <a:cubicBezTo>
                  <a:pt x="748269" y="610159"/>
                  <a:pt x="822352" y="613687"/>
                  <a:pt x="859394" y="620742"/>
                </a:cubicBezTo>
                <a:cubicBezTo>
                  <a:pt x="896436" y="627798"/>
                  <a:pt x="917602" y="621447"/>
                  <a:pt x="908077" y="620742"/>
                </a:cubicBezTo>
                <a:cubicBezTo>
                  <a:pt x="898552" y="620037"/>
                  <a:pt x="866449" y="648259"/>
                  <a:pt x="802244" y="616509"/>
                </a:cubicBezTo>
                <a:cubicBezTo>
                  <a:pt x="738039" y="584759"/>
                  <a:pt x="615625" y="512086"/>
                  <a:pt x="522844" y="430242"/>
                </a:cubicBezTo>
                <a:cubicBezTo>
                  <a:pt x="430063" y="348398"/>
                  <a:pt x="329874" y="196703"/>
                  <a:pt x="245560" y="125442"/>
                </a:cubicBezTo>
                <a:cubicBezTo>
                  <a:pt x="161246" y="54181"/>
                  <a:pt x="-2442" y="-6497"/>
                  <a:pt x="27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9DF284F2-3155-46CC-9BC9-1CFAEFF9C7C4}"/>
              </a:ext>
            </a:extLst>
          </p:cNvPr>
          <p:cNvSpPr/>
          <p:nvPr/>
        </p:nvSpPr>
        <p:spPr>
          <a:xfrm>
            <a:off x="5484794" y="6004635"/>
            <a:ext cx="522063" cy="415446"/>
          </a:xfrm>
          <a:custGeom>
            <a:avLst/>
            <a:gdLst>
              <a:gd name="connsiteX0" fmla="*/ 12189 w 522063"/>
              <a:gd name="connsiteY0" fmla="*/ 6698 h 415446"/>
              <a:gd name="connsiteX1" fmla="*/ 242906 w 522063"/>
              <a:gd name="connsiteY1" fmla="*/ 254348 h 415446"/>
              <a:gd name="connsiteX2" fmla="*/ 365673 w 522063"/>
              <a:gd name="connsiteY2" fmla="*/ 355948 h 415446"/>
              <a:gd name="connsiteX3" fmla="*/ 520189 w 522063"/>
              <a:gd name="connsiteY3" fmla="*/ 406748 h 415446"/>
              <a:gd name="connsiteX4" fmla="*/ 439756 w 522063"/>
              <a:gd name="connsiteY4" fmla="*/ 404632 h 415446"/>
              <a:gd name="connsiteX5" fmla="*/ 270423 w 522063"/>
              <a:gd name="connsiteY5" fmla="*/ 300915 h 415446"/>
              <a:gd name="connsiteX6" fmla="*/ 56639 w 522063"/>
              <a:gd name="connsiteY6" fmla="*/ 89248 h 415446"/>
              <a:gd name="connsiteX7" fmla="*/ 12189 w 522063"/>
              <a:gd name="connsiteY7" fmla="*/ 6698 h 4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63" h="415446">
                <a:moveTo>
                  <a:pt x="12189" y="6698"/>
                </a:moveTo>
                <a:cubicBezTo>
                  <a:pt x="43233" y="34215"/>
                  <a:pt x="183992" y="196140"/>
                  <a:pt x="242906" y="254348"/>
                </a:cubicBezTo>
                <a:cubicBezTo>
                  <a:pt x="301820" y="312556"/>
                  <a:pt x="319459" y="330548"/>
                  <a:pt x="365673" y="355948"/>
                </a:cubicBezTo>
                <a:cubicBezTo>
                  <a:pt x="411887" y="381348"/>
                  <a:pt x="507842" y="398634"/>
                  <a:pt x="520189" y="406748"/>
                </a:cubicBezTo>
                <a:cubicBezTo>
                  <a:pt x="532536" y="414862"/>
                  <a:pt x="481384" y="422271"/>
                  <a:pt x="439756" y="404632"/>
                </a:cubicBezTo>
                <a:cubicBezTo>
                  <a:pt x="398128" y="386993"/>
                  <a:pt x="334276" y="353479"/>
                  <a:pt x="270423" y="300915"/>
                </a:cubicBezTo>
                <a:cubicBezTo>
                  <a:pt x="206570" y="248351"/>
                  <a:pt x="98972" y="136167"/>
                  <a:pt x="56639" y="89248"/>
                </a:cubicBezTo>
                <a:cubicBezTo>
                  <a:pt x="14306" y="42329"/>
                  <a:pt x="-18855" y="-20819"/>
                  <a:pt x="12189" y="6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F4CFC993-EC9A-4C53-8505-4CFAB206BBA8}"/>
              </a:ext>
            </a:extLst>
          </p:cNvPr>
          <p:cNvSpPr/>
          <p:nvPr/>
        </p:nvSpPr>
        <p:spPr>
          <a:xfrm>
            <a:off x="5283176" y="5925908"/>
            <a:ext cx="751616" cy="582074"/>
          </a:xfrm>
          <a:custGeom>
            <a:avLst/>
            <a:gdLst>
              <a:gd name="connsiteX0" fmla="*/ 24 w 751616"/>
              <a:gd name="connsiteY0" fmla="*/ 759 h 582074"/>
              <a:gd name="connsiteX1" fmla="*/ 201107 w 751616"/>
              <a:gd name="connsiteY1" fmla="*/ 125642 h 582074"/>
              <a:gd name="connsiteX2" fmla="*/ 294241 w 751616"/>
              <a:gd name="connsiteY2" fmla="*/ 314025 h 582074"/>
              <a:gd name="connsiteX3" fmla="*/ 484741 w 751616"/>
              <a:gd name="connsiteY3" fmla="*/ 466425 h 582074"/>
              <a:gd name="connsiteX4" fmla="*/ 747207 w 751616"/>
              <a:gd name="connsiteY4" fmla="*/ 576492 h 582074"/>
              <a:gd name="connsiteX5" fmla="*/ 624441 w 751616"/>
              <a:gd name="connsiteY5" fmla="*/ 536275 h 582074"/>
              <a:gd name="connsiteX6" fmla="*/ 309057 w 751616"/>
              <a:gd name="connsiteY6" fmla="*/ 286509 h 582074"/>
              <a:gd name="connsiteX7" fmla="*/ 188407 w 751616"/>
              <a:gd name="connsiteY7" fmla="*/ 85425 h 582074"/>
              <a:gd name="connsiteX8" fmla="*/ 24 w 751616"/>
              <a:gd name="connsiteY8" fmla="*/ 759 h 58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616" h="582074">
                <a:moveTo>
                  <a:pt x="24" y="759"/>
                </a:moveTo>
                <a:cubicBezTo>
                  <a:pt x="2141" y="7462"/>
                  <a:pt x="152071" y="73431"/>
                  <a:pt x="201107" y="125642"/>
                </a:cubicBezTo>
                <a:cubicBezTo>
                  <a:pt x="250143" y="177853"/>
                  <a:pt x="246969" y="257228"/>
                  <a:pt x="294241" y="314025"/>
                </a:cubicBezTo>
                <a:cubicBezTo>
                  <a:pt x="341513" y="370822"/>
                  <a:pt x="409247" y="422681"/>
                  <a:pt x="484741" y="466425"/>
                </a:cubicBezTo>
                <a:cubicBezTo>
                  <a:pt x="560235" y="510169"/>
                  <a:pt x="723924" y="564850"/>
                  <a:pt x="747207" y="576492"/>
                </a:cubicBezTo>
                <a:cubicBezTo>
                  <a:pt x="770490" y="588134"/>
                  <a:pt x="697466" y="584606"/>
                  <a:pt x="624441" y="536275"/>
                </a:cubicBezTo>
                <a:cubicBezTo>
                  <a:pt x="551416" y="487944"/>
                  <a:pt x="381729" y="361651"/>
                  <a:pt x="309057" y="286509"/>
                </a:cubicBezTo>
                <a:cubicBezTo>
                  <a:pt x="236385" y="211367"/>
                  <a:pt x="242382" y="138342"/>
                  <a:pt x="188407" y="85425"/>
                </a:cubicBezTo>
                <a:cubicBezTo>
                  <a:pt x="134432" y="32508"/>
                  <a:pt x="-2093" y="-5944"/>
                  <a:pt x="24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89ECA461-B57F-4B25-8714-2D7F77F87627}"/>
              </a:ext>
            </a:extLst>
          </p:cNvPr>
          <p:cNvSpPr/>
          <p:nvPr/>
        </p:nvSpPr>
        <p:spPr>
          <a:xfrm>
            <a:off x="5483548" y="6503720"/>
            <a:ext cx="538519" cy="836851"/>
          </a:xfrm>
          <a:custGeom>
            <a:avLst/>
            <a:gdLst>
              <a:gd name="connsiteX0" fmla="*/ 538369 w 538519"/>
              <a:gd name="connsiteY0" fmla="*/ 2913 h 836851"/>
              <a:gd name="connsiteX1" fmla="*/ 339402 w 538519"/>
              <a:gd name="connsiteY1" fmla="*/ 182830 h 836851"/>
              <a:gd name="connsiteX2" fmla="*/ 157369 w 538519"/>
              <a:gd name="connsiteY2" fmla="*/ 491863 h 836851"/>
              <a:gd name="connsiteX3" fmla="*/ 4969 w 538519"/>
              <a:gd name="connsiteY3" fmla="*/ 826297 h 836851"/>
              <a:gd name="connsiteX4" fmla="*/ 49419 w 538519"/>
              <a:gd name="connsiteY4" fmla="*/ 728930 h 836851"/>
              <a:gd name="connsiteX5" fmla="*/ 172185 w 538519"/>
              <a:gd name="connsiteY5" fmla="*/ 485513 h 836851"/>
              <a:gd name="connsiteX6" fmla="*/ 369035 w 538519"/>
              <a:gd name="connsiteY6" fmla="*/ 102397 h 836851"/>
              <a:gd name="connsiteX7" fmla="*/ 538369 w 538519"/>
              <a:gd name="connsiteY7" fmla="*/ 2913 h 8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519" h="836851">
                <a:moveTo>
                  <a:pt x="538369" y="2913"/>
                </a:moveTo>
                <a:cubicBezTo>
                  <a:pt x="533430" y="16319"/>
                  <a:pt x="402902" y="101338"/>
                  <a:pt x="339402" y="182830"/>
                </a:cubicBezTo>
                <a:cubicBezTo>
                  <a:pt x="275902" y="264322"/>
                  <a:pt x="213108" y="384619"/>
                  <a:pt x="157369" y="491863"/>
                </a:cubicBezTo>
                <a:cubicBezTo>
                  <a:pt x="101630" y="599107"/>
                  <a:pt x="4969" y="826297"/>
                  <a:pt x="4969" y="826297"/>
                </a:cubicBezTo>
                <a:cubicBezTo>
                  <a:pt x="-13023" y="865808"/>
                  <a:pt x="21550" y="785727"/>
                  <a:pt x="49419" y="728930"/>
                </a:cubicBezTo>
                <a:cubicBezTo>
                  <a:pt x="77288" y="672133"/>
                  <a:pt x="118916" y="589935"/>
                  <a:pt x="172185" y="485513"/>
                </a:cubicBezTo>
                <a:cubicBezTo>
                  <a:pt x="225454" y="381091"/>
                  <a:pt x="312591" y="182477"/>
                  <a:pt x="369035" y="102397"/>
                </a:cubicBezTo>
                <a:cubicBezTo>
                  <a:pt x="425479" y="22317"/>
                  <a:pt x="543308" y="-10493"/>
                  <a:pt x="538369" y="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5C6EFCB3-E048-428A-BD65-9F8100F9AB1A}"/>
              </a:ext>
            </a:extLst>
          </p:cNvPr>
          <p:cNvSpPr/>
          <p:nvPr/>
        </p:nvSpPr>
        <p:spPr>
          <a:xfrm>
            <a:off x="5560396" y="6455645"/>
            <a:ext cx="628533" cy="928357"/>
          </a:xfrm>
          <a:custGeom>
            <a:avLst/>
            <a:gdLst>
              <a:gd name="connsiteX0" fmla="*/ 626621 w 628533"/>
              <a:gd name="connsiteY0" fmla="*/ 2305 h 928357"/>
              <a:gd name="connsiteX1" fmla="*/ 342987 w 628533"/>
              <a:gd name="connsiteY1" fmla="*/ 252072 h 928357"/>
              <a:gd name="connsiteX2" fmla="*/ 65704 w 628533"/>
              <a:gd name="connsiteY2" fmla="*/ 791822 h 928357"/>
              <a:gd name="connsiteX3" fmla="*/ 17021 w 628533"/>
              <a:gd name="connsiteY3" fmla="*/ 897655 h 928357"/>
              <a:gd name="connsiteX4" fmla="*/ 300654 w 628533"/>
              <a:gd name="connsiteY4" fmla="*/ 340972 h 928357"/>
              <a:gd name="connsiteX5" fmla="*/ 459404 w 628533"/>
              <a:gd name="connsiteY5" fmla="*/ 139888 h 928357"/>
              <a:gd name="connsiteX6" fmla="*/ 626621 w 628533"/>
              <a:gd name="connsiteY6" fmla="*/ 2305 h 92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533" h="928357">
                <a:moveTo>
                  <a:pt x="626621" y="2305"/>
                </a:moveTo>
                <a:cubicBezTo>
                  <a:pt x="607218" y="21002"/>
                  <a:pt x="436473" y="120486"/>
                  <a:pt x="342987" y="252072"/>
                </a:cubicBezTo>
                <a:cubicBezTo>
                  <a:pt x="249501" y="383658"/>
                  <a:pt x="120032" y="684225"/>
                  <a:pt x="65704" y="791822"/>
                </a:cubicBezTo>
                <a:cubicBezTo>
                  <a:pt x="11376" y="899419"/>
                  <a:pt x="-22137" y="972797"/>
                  <a:pt x="17021" y="897655"/>
                </a:cubicBezTo>
                <a:cubicBezTo>
                  <a:pt x="56179" y="822513"/>
                  <a:pt x="226924" y="467266"/>
                  <a:pt x="300654" y="340972"/>
                </a:cubicBezTo>
                <a:cubicBezTo>
                  <a:pt x="374384" y="214678"/>
                  <a:pt x="406134" y="196685"/>
                  <a:pt x="459404" y="139888"/>
                </a:cubicBezTo>
                <a:cubicBezTo>
                  <a:pt x="512673" y="83091"/>
                  <a:pt x="646024" y="-16392"/>
                  <a:pt x="626621" y="2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68D6502E-CCEE-41A9-B58D-B3F379A520F2}"/>
              </a:ext>
            </a:extLst>
          </p:cNvPr>
          <p:cNvSpPr/>
          <p:nvPr/>
        </p:nvSpPr>
        <p:spPr>
          <a:xfrm>
            <a:off x="5526603" y="6779204"/>
            <a:ext cx="313379" cy="584940"/>
          </a:xfrm>
          <a:custGeom>
            <a:avLst/>
            <a:gdLst>
              <a:gd name="connsiteX0" fmla="*/ 313280 w 313379"/>
              <a:gd name="connsiteY0" fmla="*/ 479 h 584940"/>
              <a:gd name="connsiteX1" fmla="*/ 188397 w 313379"/>
              <a:gd name="connsiteY1" fmla="*/ 167696 h 584940"/>
              <a:gd name="connsiteX2" fmla="*/ 91030 w 313379"/>
              <a:gd name="connsiteY2" fmla="*/ 366663 h 584940"/>
              <a:gd name="connsiteX3" fmla="*/ 14 w 313379"/>
              <a:gd name="connsiteY3" fmla="*/ 584679 h 584940"/>
              <a:gd name="connsiteX4" fmla="*/ 84680 w 313379"/>
              <a:gd name="connsiteY4" fmla="*/ 406879 h 584940"/>
              <a:gd name="connsiteX5" fmla="*/ 167230 w 313379"/>
              <a:gd name="connsiteY5" fmla="*/ 220613 h 584940"/>
              <a:gd name="connsiteX6" fmla="*/ 313280 w 313379"/>
              <a:gd name="connsiteY6" fmla="*/ 479 h 58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379" h="584940">
                <a:moveTo>
                  <a:pt x="313280" y="479"/>
                </a:moveTo>
                <a:cubicBezTo>
                  <a:pt x="316808" y="-8341"/>
                  <a:pt x="225439" y="106666"/>
                  <a:pt x="188397" y="167696"/>
                </a:cubicBezTo>
                <a:cubicBezTo>
                  <a:pt x="151355" y="228726"/>
                  <a:pt x="122427" y="297166"/>
                  <a:pt x="91030" y="366663"/>
                </a:cubicBezTo>
                <a:cubicBezTo>
                  <a:pt x="59633" y="436160"/>
                  <a:pt x="1072" y="577976"/>
                  <a:pt x="14" y="584679"/>
                </a:cubicBezTo>
                <a:cubicBezTo>
                  <a:pt x="-1044" y="591382"/>
                  <a:pt x="56811" y="467557"/>
                  <a:pt x="84680" y="406879"/>
                </a:cubicBezTo>
                <a:cubicBezTo>
                  <a:pt x="112549" y="346201"/>
                  <a:pt x="130188" y="291874"/>
                  <a:pt x="167230" y="220613"/>
                </a:cubicBezTo>
                <a:cubicBezTo>
                  <a:pt x="204272" y="149352"/>
                  <a:pt x="309752" y="9299"/>
                  <a:pt x="313280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2E6D836B-315C-42BB-B009-3A1014C94E69}"/>
              </a:ext>
            </a:extLst>
          </p:cNvPr>
          <p:cNvSpPr/>
          <p:nvPr/>
        </p:nvSpPr>
        <p:spPr>
          <a:xfrm>
            <a:off x="5601312" y="6479483"/>
            <a:ext cx="582440" cy="918414"/>
          </a:xfrm>
          <a:custGeom>
            <a:avLst/>
            <a:gdLst>
              <a:gd name="connsiteX0" fmla="*/ 581471 w 582440"/>
              <a:gd name="connsiteY0" fmla="*/ 3867 h 918414"/>
              <a:gd name="connsiteX1" fmla="*/ 314771 w 582440"/>
              <a:gd name="connsiteY1" fmla="*/ 272684 h 918414"/>
              <a:gd name="connsiteX2" fmla="*/ 16321 w 582440"/>
              <a:gd name="connsiteY2" fmla="*/ 890750 h 918414"/>
              <a:gd name="connsiteX3" fmla="*/ 56538 w 582440"/>
              <a:gd name="connsiteY3" fmla="*/ 774334 h 918414"/>
              <a:gd name="connsiteX4" fmla="*/ 202588 w 582440"/>
              <a:gd name="connsiteY4" fmla="*/ 444134 h 918414"/>
              <a:gd name="connsiteX5" fmla="*/ 397321 w 582440"/>
              <a:gd name="connsiteY5" fmla="*/ 137217 h 918414"/>
              <a:gd name="connsiteX6" fmla="*/ 581471 w 582440"/>
              <a:gd name="connsiteY6" fmla="*/ 3867 h 9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440" h="918414">
                <a:moveTo>
                  <a:pt x="581471" y="3867"/>
                </a:moveTo>
                <a:cubicBezTo>
                  <a:pt x="567713" y="26445"/>
                  <a:pt x="408963" y="124870"/>
                  <a:pt x="314771" y="272684"/>
                </a:cubicBezTo>
                <a:cubicBezTo>
                  <a:pt x="220579" y="420498"/>
                  <a:pt x="59360" y="807142"/>
                  <a:pt x="16321" y="890750"/>
                </a:cubicBezTo>
                <a:cubicBezTo>
                  <a:pt x="-26718" y="974358"/>
                  <a:pt x="25493" y="848770"/>
                  <a:pt x="56538" y="774334"/>
                </a:cubicBezTo>
                <a:cubicBezTo>
                  <a:pt x="87582" y="699898"/>
                  <a:pt x="145791" y="550320"/>
                  <a:pt x="202588" y="444134"/>
                </a:cubicBezTo>
                <a:cubicBezTo>
                  <a:pt x="259385" y="337948"/>
                  <a:pt x="335585" y="212711"/>
                  <a:pt x="397321" y="137217"/>
                </a:cubicBezTo>
                <a:cubicBezTo>
                  <a:pt x="459057" y="61723"/>
                  <a:pt x="595229" y="-18711"/>
                  <a:pt x="581471" y="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AE23DE4-0526-4A4A-85D2-6DBA34559E15}"/>
              </a:ext>
            </a:extLst>
          </p:cNvPr>
          <p:cNvSpPr/>
          <p:nvPr/>
        </p:nvSpPr>
        <p:spPr>
          <a:xfrm>
            <a:off x="2819072" y="5494316"/>
            <a:ext cx="880090" cy="810471"/>
          </a:xfrm>
          <a:custGeom>
            <a:avLst/>
            <a:gdLst>
              <a:gd name="connsiteX0" fmla="*/ 863928 w 880090"/>
              <a:gd name="connsiteY0" fmla="*/ 22 h 810471"/>
              <a:gd name="connsiteX1" fmla="*/ 822653 w 880090"/>
              <a:gd name="connsiteY1" fmla="*/ 120672 h 810471"/>
              <a:gd name="connsiteX2" fmla="*/ 684541 w 880090"/>
              <a:gd name="connsiteY2" fmla="*/ 246084 h 810471"/>
              <a:gd name="connsiteX3" fmla="*/ 598816 w 880090"/>
              <a:gd name="connsiteY3" fmla="*/ 323872 h 810471"/>
              <a:gd name="connsiteX4" fmla="*/ 400378 w 880090"/>
              <a:gd name="connsiteY4" fmla="*/ 473097 h 810471"/>
              <a:gd name="connsiteX5" fmla="*/ 240041 w 880090"/>
              <a:gd name="connsiteY5" fmla="*/ 573109 h 810471"/>
              <a:gd name="connsiteX6" fmla="*/ 82878 w 880090"/>
              <a:gd name="connsiteY6" fmla="*/ 720747 h 810471"/>
              <a:gd name="connsiteX7" fmla="*/ 5091 w 880090"/>
              <a:gd name="connsiteY7" fmla="*/ 808059 h 810471"/>
              <a:gd name="connsiteX8" fmla="*/ 222578 w 880090"/>
              <a:gd name="connsiteY8" fmla="*/ 627084 h 810471"/>
              <a:gd name="connsiteX9" fmla="*/ 479753 w 880090"/>
              <a:gd name="connsiteY9" fmla="*/ 425472 h 810471"/>
              <a:gd name="connsiteX10" fmla="*/ 844878 w 880090"/>
              <a:gd name="connsiteY10" fmla="*/ 130197 h 810471"/>
              <a:gd name="connsiteX11" fmla="*/ 863928 w 880090"/>
              <a:gd name="connsiteY11" fmla="*/ 22 h 81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090" h="810471">
                <a:moveTo>
                  <a:pt x="863928" y="22"/>
                </a:moveTo>
                <a:cubicBezTo>
                  <a:pt x="860224" y="-1565"/>
                  <a:pt x="852551" y="79662"/>
                  <a:pt x="822653" y="120672"/>
                </a:cubicBezTo>
                <a:cubicBezTo>
                  <a:pt x="792755" y="161682"/>
                  <a:pt x="684541" y="246084"/>
                  <a:pt x="684541" y="246084"/>
                </a:cubicBezTo>
                <a:cubicBezTo>
                  <a:pt x="647235" y="279951"/>
                  <a:pt x="646177" y="286036"/>
                  <a:pt x="598816" y="323872"/>
                </a:cubicBezTo>
                <a:cubicBezTo>
                  <a:pt x="551455" y="361708"/>
                  <a:pt x="460174" y="431558"/>
                  <a:pt x="400378" y="473097"/>
                </a:cubicBezTo>
                <a:cubicBezTo>
                  <a:pt x="340582" y="514636"/>
                  <a:pt x="292958" y="531834"/>
                  <a:pt x="240041" y="573109"/>
                </a:cubicBezTo>
                <a:cubicBezTo>
                  <a:pt x="187124" y="614384"/>
                  <a:pt x="122036" y="681589"/>
                  <a:pt x="82878" y="720747"/>
                </a:cubicBezTo>
                <a:cubicBezTo>
                  <a:pt x="43720" y="759905"/>
                  <a:pt x="-18192" y="823670"/>
                  <a:pt x="5091" y="808059"/>
                </a:cubicBezTo>
                <a:cubicBezTo>
                  <a:pt x="28374" y="792449"/>
                  <a:pt x="143468" y="690848"/>
                  <a:pt x="222578" y="627084"/>
                </a:cubicBezTo>
                <a:cubicBezTo>
                  <a:pt x="301688" y="563320"/>
                  <a:pt x="376036" y="508286"/>
                  <a:pt x="479753" y="425472"/>
                </a:cubicBezTo>
                <a:cubicBezTo>
                  <a:pt x="583470" y="342658"/>
                  <a:pt x="781642" y="198724"/>
                  <a:pt x="844878" y="130197"/>
                </a:cubicBezTo>
                <a:cubicBezTo>
                  <a:pt x="908114" y="61670"/>
                  <a:pt x="867632" y="1609"/>
                  <a:pt x="86392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199D7333-AB31-41E6-A3A0-EB85D2AF2810}"/>
              </a:ext>
            </a:extLst>
          </p:cNvPr>
          <p:cNvSpPr/>
          <p:nvPr/>
        </p:nvSpPr>
        <p:spPr>
          <a:xfrm>
            <a:off x="2886465" y="6085278"/>
            <a:ext cx="572188" cy="789061"/>
          </a:xfrm>
          <a:custGeom>
            <a:avLst/>
            <a:gdLst>
              <a:gd name="connsiteX0" fmla="*/ 569523 w 572188"/>
              <a:gd name="connsiteY0" fmla="*/ 2785 h 789061"/>
              <a:gd name="connsiteX1" fmla="*/ 371085 w 572188"/>
              <a:gd name="connsiteY1" fmla="*/ 163122 h 789061"/>
              <a:gd name="connsiteX2" fmla="*/ 261548 w 572188"/>
              <a:gd name="connsiteY2" fmla="*/ 253610 h 789061"/>
              <a:gd name="connsiteX3" fmla="*/ 185348 w 572188"/>
              <a:gd name="connsiteY3" fmla="*/ 285360 h 789061"/>
              <a:gd name="connsiteX4" fmla="*/ 125023 w 572188"/>
              <a:gd name="connsiteY4" fmla="*/ 353622 h 789061"/>
              <a:gd name="connsiteX5" fmla="*/ 144073 w 572188"/>
              <a:gd name="connsiteY5" fmla="*/ 459985 h 789061"/>
              <a:gd name="connsiteX6" fmla="*/ 123435 w 572188"/>
              <a:gd name="connsiteY6" fmla="*/ 493322 h 789061"/>
              <a:gd name="connsiteX7" fmla="*/ 37710 w 572188"/>
              <a:gd name="connsiteY7" fmla="*/ 510785 h 789061"/>
              <a:gd name="connsiteX8" fmla="*/ 1198 w 572188"/>
              <a:gd name="connsiteY8" fmla="*/ 566347 h 789061"/>
              <a:gd name="connsiteX9" fmla="*/ 9135 w 572188"/>
              <a:gd name="connsiteY9" fmla="*/ 633022 h 789061"/>
              <a:gd name="connsiteX10" fmla="*/ 12310 w 572188"/>
              <a:gd name="connsiteY10" fmla="*/ 742560 h 789061"/>
              <a:gd name="connsiteX11" fmla="*/ 4373 w 572188"/>
              <a:gd name="connsiteY11" fmla="*/ 787010 h 789061"/>
              <a:gd name="connsiteX12" fmla="*/ 25010 w 572188"/>
              <a:gd name="connsiteY12" fmla="*/ 682235 h 789061"/>
              <a:gd name="connsiteX13" fmla="*/ 53585 w 572188"/>
              <a:gd name="connsiteY13" fmla="*/ 534597 h 789061"/>
              <a:gd name="connsiteX14" fmla="*/ 159948 w 572188"/>
              <a:gd name="connsiteY14" fmla="*/ 458397 h 789061"/>
              <a:gd name="connsiteX15" fmla="*/ 156773 w 572188"/>
              <a:gd name="connsiteY15" fmla="*/ 372672 h 789061"/>
              <a:gd name="connsiteX16" fmla="*/ 188523 w 572188"/>
              <a:gd name="connsiteY16" fmla="*/ 299647 h 789061"/>
              <a:gd name="connsiteX17" fmla="*/ 286948 w 572188"/>
              <a:gd name="connsiteY17" fmla="*/ 204397 h 789061"/>
              <a:gd name="connsiteX18" fmla="*/ 472685 w 572188"/>
              <a:gd name="connsiteY18" fmla="*/ 71047 h 789061"/>
              <a:gd name="connsiteX19" fmla="*/ 569523 w 572188"/>
              <a:gd name="connsiteY19" fmla="*/ 2785 h 7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188" h="789061">
                <a:moveTo>
                  <a:pt x="569523" y="2785"/>
                </a:moveTo>
                <a:cubicBezTo>
                  <a:pt x="552590" y="18131"/>
                  <a:pt x="422414" y="121318"/>
                  <a:pt x="371085" y="163122"/>
                </a:cubicBezTo>
                <a:cubicBezTo>
                  <a:pt x="319756" y="204926"/>
                  <a:pt x="292504" y="233237"/>
                  <a:pt x="261548" y="253610"/>
                </a:cubicBezTo>
                <a:cubicBezTo>
                  <a:pt x="230592" y="273983"/>
                  <a:pt x="208102" y="268691"/>
                  <a:pt x="185348" y="285360"/>
                </a:cubicBezTo>
                <a:cubicBezTo>
                  <a:pt x="162594" y="302029"/>
                  <a:pt x="131902" y="324518"/>
                  <a:pt x="125023" y="353622"/>
                </a:cubicBezTo>
                <a:cubicBezTo>
                  <a:pt x="118144" y="382726"/>
                  <a:pt x="144338" y="436702"/>
                  <a:pt x="144073" y="459985"/>
                </a:cubicBezTo>
                <a:cubicBezTo>
                  <a:pt x="143808" y="483268"/>
                  <a:pt x="141162" y="484855"/>
                  <a:pt x="123435" y="493322"/>
                </a:cubicBezTo>
                <a:cubicBezTo>
                  <a:pt x="105708" y="501789"/>
                  <a:pt x="58083" y="498614"/>
                  <a:pt x="37710" y="510785"/>
                </a:cubicBezTo>
                <a:cubicBezTo>
                  <a:pt x="17337" y="522956"/>
                  <a:pt x="5960" y="545974"/>
                  <a:pt x="1198" y="566347"/>
                </a:cubicBezTo>
                <a:cubicBezTo>
                  <a:pt x="-3564" y="586720"/>
                  <a:pt x="7283" y="603653"/>
                  <a:pt x="9135" y="633022"/>
                </a:cubicBezTo>
                <a:cubicBezTo>
                  <a:pt x="10987" y="662391"/>
                  <a:pt x="13104" y="716895"/>
                  <a:pt x="12310" y="742560"/>
                </a:cubicBezTo>
                <a:cubicBezTo>
                  <a:pt x="11516" y="768225"/>
                  <a:pt x="2256" y="797064"/>
                  <a:pt x="4373" y="787010"/>
                </a:cubicBezTo>
                <a:cubicBezTo>
                  <a:pt x="6490" y="776956"/>
                  <a:pt x="16808" y="724304"/>
                  <a:pt x="25010" y="682235"/>
                </a:cubicBezTo>
                <a:cubicBezTo>
                  <a:pt x="33212" y="640166"/>
                  <a:pt x="31095" y="571903"/>
                  <a:pt x="53585" y="534597"/>
                </a:cubicBezTo>
                <a:cubicBezTo>
                  <a:pt x="76075" y="497291"/>
                  <a:pt x="142750" y="485384"/>
                  <a:pt x="159948" y="458397"/>
                </a:cubicBezTo>
                <a:cubicBezTo>
                  <a:pt x="177146" y="431410"/>
                  <a:pt x="152011" y="399130"/>
                  <a:pt x="156773" y="372672"/>
                </a:cubicBezTo>
                <a:cubicBezTo>
                  <a:pt x="161535" y="346214"/>
                  <a:pt x="166827" y="327693"/>
                  <a:pt x="188523" y="299647"/>
                </a:cubicBezTo>
                <a:cubicBezTo>
                  <a:pt x="210219" y="271601"/>
                  <a:pt x="239588" y="242497"/>
                  <a:pt x="286948" y="204397"/>
                </a:cubicBezTo>
                <a:cubicBezTo>
                  <a:pt x="334308" y="166297"/>
                  <a:pt x="426383" y="103062"/>
                  <a:pt x="472685" y="71047"/>
                </a:cubicBezTo>
                <a:cubicBezTo>
                  <a:pt x="518987" y="39033"/>
                  <a:pt x="586456" y="-12561"/>
                  <a:pt x="569523" y="2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B7574EC2-EDB8-4CE2-9B9A-53B78FADF5B5}"/>
              </a:ext>
            </a:extLst>
          </p:cNvPr>
          <p:cNvSpPr/>
          <p:nvPr/>
        </p:nvSpPr>
        <p:spPr>
          <a:xfrm>
            <a:off x="3562314" y="5683184"/>
            <a:ext cx="155263" cy="228841"/>
          </a:xfrm>
          <a:custGeom>
            <a:avLst/>
            <a:gdLst>
              <a:gd name="connsiteX0" fmla="*/ 134974 w 155263"/>
              <a:gd name="connsiteY0" fmla="*/ 8004 h 228841"/>
              <a:gd name="connsiteX1" fmla="*/ 154024 w 155263"/>
              <a:gd name="connsiteY1" fmla="*/ 61979 h 228841"/>
              <a:gd name="connsiteX2" fmla="*/ 106399 w 155263"/>
              <a:gd name="connsiteY2" fmla="*/ 84204 h 228841"/>
              <a:gd name="connsiteX3" fmla="*/ 84174 w 155263"/>
              <a:gd name="connsiteY3" fmla="*/ 171516 h 228841"/>
              <a:gd name="connsiteX4" fmla="*/ 25436 w 155263"/>
              <a:gd name="connsiteY4" fmla="*/ 227079 h 228841"/>
              <a:gd name="connsiteX5" fmla="*/ 36 w 155263"/>
              <a:gd name="connsiteY5" fmla="*/ 211204 h 228841"/>
              <a:gd name="connsiteX6" fmla="*/ 30199 w 155263"/>
              <a:gd name="connsiteY6" fmla="*/ 173104 h 228841"/>
              <a:gd name="connsiteX7" fmla="*/ 44486 w 155263"/>
              <a:gd name="connsiteY7" fmla="*/ 150879 h 228841"/>
              <a:gd name="connsiteX8" fmla="*/ 63536 w 155263"/>
              <a:gd name="connsiteY8" fmla="*/ 98491 h 228841"/>
              <a:gd name="connsiteX9" fmla="*/ 68299 w 155263"/>
              <a:gd name="connsiteY9" fmla="*/ 6416 h 228841"/>
              <a:gd name="connsiteX10" fmla="*/ 134974 w 155263"/>
              <a:gd name="connsiteY10" fmla="*/ 8004 h 2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263" h="228841">
                <a:moveTo>
                  <a:pt x="134974" y="8004"/>
                </a:moveTo>
                <a:cubicBezTo>
                  <a:pt x="149261" y="17264"/>
                  <a:pt x="158787" y="49279"/>
                  <a:pt x="154024" y="61979"/>
                </a:cubicBezTo>
                <a:cubicBezTo>
                  <a:pt x="149261" y="74679"/>
                  <a:pt x="118041" y="65948"/>
                  <a:pt x="106399" y="84204"/>
                </a:cubicBezTo>
                <a:cubicBezTo>
                  <a:pt x="94757" y="102460"/>
                  <a:pt x="97668" y="147704"/>
                  <a:pt x="84174" y="171516"/>
                </a:cubicBezTo>
                <a:cubicBezTo>
                  <a:pt x="70680" y="195328"/>
                  <a:pt x="39459" y="220464"/>
                  <a:pt x="25436" y="227079"/>
                </a:cubicBezTo>
                <a:cubicBezTo>
                  <a:pt x="11413" y="233694"/>
                  <a:pt x="-758" y="220200"/>
                  <a:pt x="36" y="211204"/>
                </a:cubicBezTo>
                <a:cubicBezTo>
                  <a:pt x="830" y="202208"/>
                  <a:pt x="22791" y="183158"/>
                  <a:pt x="30199" y="173104"/>
                </a:cubicBezTo>
                <a:cubicBezTo>
                  <a:pt x="37607" y="163050"/>
                  <a:pt x="38930" y="163314"/>
                  <a:pt x="44486" y="150879"/>
                </a:cubicBezTo>
                <a:cubicBezTo>
                  <a:pt x="50042" y="138444"/>
                  <a:pt x="59567" y="122568"/>
                  <a:pt x="63536" y="98491"/>
                </a:cubicBezTo>
                <a:cubicBezTo>
                  <a:pt x="67505" y="74414"/>
                  <a:pt x="62743" y="16205"/>
                  <a:pt x="68299" y="6416"/>
                </a:cubicBezTo>
                <a:cubicBezTo>
                  <a:pt x="73855" y="-3373"/>
                  <a:pt x="120687" y="-1256"/>
                  <a:pt x="134974" y="8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EC6516E0-7C9A-4844-9BAC-69D8FE6D640F}"/>
              </a:ext>
            </a:extLst>
          </p:cNvPr>
          <p:cNvSpPr/>
          <p:nvPr/>
        </p:nvSpPr>
        <p:spPr>
          <a:xfrm>
            <a:off x="3426662" y="5868754"/>
            <a:ext cx="103944" cy="112432"/>
          </a:xfrm>
          <a:custGeom>
            <a:avLst/>
            <a:gdLst>
              <a:gd name="connsiteX0" fmla="*/ 100763 w 103944"/>
              <a:gd name="connsiteY0" fmla="*/ 234 h 112432"/>
              <a:gd name="connsiteX1" fmla="*/ 51551 w 103944"/>
              <a:gd name="connsiteY1" fmla="*/ 58971 h 112432"/>
              <a:gd name="connsiteX2" fmla="*/ 103938 w 103944"/>
              <a:gd name="connsiteY2" fmla="*/ 111359 h 112432"/>
              <a:gd name="connsiteX3" fmla="*/ 54726 w 103944"/>
              <a:gd name="connsiteY3" fmla="*/ 92309 h 112432"/>
              <a:gd name="connsiteX4" fmla="*/ 3926 w 103944"/>
              <a:gd name="connsiteY4" fmla="*/ 68496 h 112432"/>
              <a:gd name="connsiteX5" fmla="*/ 15038 w 103944"/>
              <a:gd name="connsiteY5" fmla="*/ 39921 h 112432"/>
              <a:gd name="connsiteX6" fmla="*/ 100763 w 103944"/>
              <a:gd name="connsiteY6" fmla="*/ 234 h 1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44" h="112432">
                <a:moveTo>
                  <a:pt x="100763" y="234"/>
                </a:moveTo>
                <a:cubicBezTo>
                  <a:pt x="106848" y="3409"/>
                  <a:pt x="51022" y="40450"/>
                  <a:pt x="51551" y="58971"/>
                </a:cubicBezTo>
                <a:cubicBezTo>
                  <a:pt x="52080" y="77492"/>
                  <a:pt x="103409" y="105803"/>
                  <a:pt x="103938" y="111359"/>
                </a:cubicBezTo>
                <a:cubicBezTo>
                  <a:pt x="104467" y="116915"/>
                  <a:pt x="71395" y="99453"/>
                  <a:pt x="54726" y="92309"/>
                </a:cubicBezTo>
                <a:cubicBezTo>
                  <a:pt x="38057" y="85165"/>
                  <a:pt x="10541" y="77227"/>
                  <a:pt x="3926" y="68496"/>
                </a:cubicBezTo>
                <a:cubicBezTo>
                  <a:pt x="-2689" y="59765"/>
                  <a:pt x="-2160" y="52885"/>
                  <a:pt x="15038" y="39921"/>
                </a:cubicBezTo>
                <a:cubicBezTo>
                  <a:pt x="32236" y="26957"/>
                  <a:pt x="94678" y="-2941"/>
                  <a:pt x="10076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2B7086F2-150D-4A42-A81D-4D99DAD465B5}"/>
              </a:ext>
            </a:extLst>
          </p:cNvPr>
          <p:cNvSpPr/>
          <p:nvPr/>
        </p:nvSpPr>
        <p:spPr>
          <a:xfrm>
            <a:off x="3299862" y="5973579"/>
            <a:ext cx="162095" cy="53086"/>
          </a:xfrm>
          <a:custGeom>
            <a:avLst/>
            <a:gdLst>
              <a:gd name="connsiteX0" fmla="*/ 551 w 162095"/>
              <a:gd name="connsiteY0" fmla="*/ 27171 h 53086"/>
              <a:gd name="connsiteX1" fmla="*/ 156126 w 162095"/>
              <a:gd name="connsiteY1" fmla="*/ 52571 h 53086"/>
              <a:gd name="connsiteX2" fmla="*/ 127551 w 162095"/>
              <a:gd name="connsiteY2" fmla="*/ 1771 h 53086"/>
              <a:gd name="connsiteX3" fmla="*/ 105326 w 162095"/>
              <a:gd name="connsiteY3" fmla="*/ 12884 h 53086"/>
              <a:gd name="connsiteX4" fmla="*/ 551 w 162095"/>
              <a:gd name="connsiteY4" fmla="*/ 27171 h 5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5" h="53086">
                <a:moveTo>
                  <a:pt x="551" y="27171"/>
                </a:moveTo>
                <a:cubicBezTo>
                  <a:pt x="9018" y="33786"/>
                  <a:pt x="134959" y="56804"/>
                  <a:pt x="156126" y="52571"/>
                </a:cubicBezTo>
                <a:cubicBezTo>
                  <a:pt x="177293" y="48338"/>
                  <a:pt x="136018" y="8386"/>
                  <a:pt x="127551" y="1771"/>
                </a:cubicBezTo>
                <a:cubicBezTo>
                  <a:pt x="119084" y="-4844"/>
                  <a:pt x="127022" y="8915"/>
                  <a:pt x="105326" y="12884"/>
                </a:cubicBezTo>
                <a:cubicBezTo>
                  <a:pt x="83630" y="16853"/>
                  <a:pt x="-7916" y="20556"/>
                  <a:pt x="551" y="27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90E3B41A-6B0C-418A-8140-99D4D17DEE86}"/>
              </a:ext>
            </a:extLst>
          </p:cNvPr>
          <p:cNvSpPr/>
          <p:nvPr/>
        </p:nvSpPr>
        <p:spPr>
          <a:xfrm>
            <a:off x="3162223" y="6037022"/>
            <a:ext cx="152736" cy="90195"/>
          </a:xfrm>
          <a:custGeom>
            <a:avLst/>
            <a:gdLst>
              <a:gd name="connsiteX0" fmla="*/ 111202 w 152736"/>
              <a:gd name="connsiteY0" fmla="*/ 241 h 90195"/>
              <a:gd name="connsiteX1" fmla="*/ 152477 w 152736"/>
              <a:gd name="connsiteY1" fmla="*/ 87553 h 90195"/>
              <a:gd name="connsiteX2" fmla="*/ 88977 w 152736"/>
              <a:gd name="connsiteY2" fmla="*/ 66916 h 90195"/>
              <a:gd name="connsiteX3" fmla="*/ 77 w 152736"/>
              <a:gd name="connsiteY3" fmla="*/ 60566 h 90195"/>
              <a:gd name="connsiteX4" fmla="*/ 104852 w 152736"/>
              <a:gd name="connsiteY4" fmla="*/ 60566 h 90195"/>
              <a:gd name="connsiteX5" fmla="*/ 111202 w 152736"/>
              <a:gd name="connsiteY5" fmla="*/ 241 h 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6" h="90195">
                <a:moveTo>
                  <a:pt x="111202" y="241"/>
                </a:moveTo>
                <a:cubicBezTo>
                  <a:pt x="119139" y="4739"/>
                  <a:pt x="156181" y="76441"/>
                  <a:pt x="152477" y="87553"/>
                </a:cubicBezTo>
                <a:cubicBezTo>
                  <a:pt x="148773" y="98665"/>
                  <a:pt x="114377" y="71414"/>
                  <a:pt x="88977" y="66916"/>
                </a:cubicBezTo>
                <a:cubicBezTo>
                  <a:pt x="63577" y="62418"/>
                  <a:pt x="-2569" y="61624"/>
                  <a:pt x="77" y="60566"/>
                </a:cubicBezTo>
                <a:cubicBezTo>
                  <a:pt x="2723" y="59508"/>
                  <a:pt x="86331" y="65593"/>
                  <a:pt x="104852" y="60566"/>
                </a:cubicBezTo>
                <a:cubicBezTo>
                  <a:pt x="123373" y="55539"/>
                  <a:pt x="103265" y="-4257"/>
                  <a:pt x="111202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5B16DABE-3454-49F8-8BE2-C4959AF5DB59}"/>
              </a:ext>
            </a:extLst>
          </p:cNvPr>
          <p:cNvSpPr/>
          <p:nvPr/>
        </p:nvSpPr>
        <p:spPr>
          <a:xfrm>
            <a:off x="3118266" y="6095755"/>
            <a:ext cx="78966" cy="45486"/>
          </a:xfrm>
          <a:custGeom>
            <a:avLst/>
            <a:gdLst>
              <a:gd name="connsiteX0" fmla="*/ 78959 w 78966"/>
              <a:gd name="connsiteY0" fmla="*/ 245 h 45486"/>
              <a:gd name="connsiteX1" fmla="*/ 5934 w 78966"/>
              <a:gd name="connsiteY1" fmla="*/ 44695 h 45486"/>
              <a:gd name="connsiteX2" fmla="*/ 10697 w 78966"/>
              <a:gd name="connsiteY2" fmla="*/ 27233 h 45486"/>
              <a:gd name="connsiteX3" fmla="*/ 78959 w 78966"/>
              <a:gd name="connsiteY3" fmla="*/ 245 h 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66" h="45486">
                <a:moveTo>
                  <a:pt x="78959" y="245"/>
                </a:moveTo>
                <a:cubicBezTo>
                  <a:pt x="78165" y="3155"/>
                  <a:pt x="17311" y="40197"/>
                  <a:pt x="5934" y="44695"/>
                </a:cubicBezTo>
                <a:cubicBezTo>
                  <a:pt x="-5443" y="49193"/>
                  <a:pt x="1436" y="33318"/>
                  <a:pt x="10697" y="27233"/>
                </a:cubicBezTo>
                <a:cubicBezTo>
                  <a:pt x="19958" y="21148"/>
                  <a:pt x="79753" y="-2665"/>
                  <a:pt x="7895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FF4B5D39-401D-40AC-8579-EDE766D9E203}"/>
              </a:ext>
            </a:extLst>
          </p:cNvPr>
          <p:cNvSpPr/>
          <p:nvPr/>
        </p:nvSpPr>
        <p:spPr>
          <a:xfrm>
            <a:off x="3114824" y="6132496"/>
            <a:ext cx="128569" cy="96854"/>
          </a:xfrm>
          <a:custGeom>
            <a:avLst/>
            <a:gdLst>
              <a:gd name="connsiteX0" fmla="*/ 128439 w 128569"/>
              <a:gd name="connsiteY0" fmla="*/ 55579 h 96854"/>
              <a:gd name="connsiteX1" fmla="*/ 7789 w 128569"/>
              <a:gd name="connsiteY1" fmla="*/ 17 h 96854"/>
              <a:gd name="connsiteX2" fmla="*/ 12551 w 128569"/>
              <a:gd name="connsiteY2" fmla="*/ 61929 h 96854"/>
              <a:gd name="connsiteX3" fmla="*/ 17314 w 128569"/>
              <a:gd name="connsiteY3" fmla="*/ 96854 h 96854"/>
              <a:gd name="connsiteX4" fmla="*/ 34776 w 128569"/>
              <a:gd name="connsiteY4" fmla="*/ 61929 h 96854"/>
              <a:gd name="connsiteX5" fmla="*/ 31601 w 128569"/>
              <a:gd name="connsiteY5" fmla="*/ 25417 h 96854"/>
              <a:gd name="connsiteX6" fmla="*/ 31601 w 128569"/>
              <a:gd name="connsiteY6" fmla="*/ 53992 h 96854"/>
              <a:gd name="connsiteX7" fmla="*/ 128439 w 128569"/>
              <a:gd name="connsiteY7" fmla="*/ 55579 h 9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9" h="96854">
                <a:moveTo>
                  <a:pt x="128439" y="55579"/>
                </a:moveTo>
                <a:cubicBezTo>
                  <a:pt x="124470" y="46583"/>
                  <a:pt x="27104" y="-1041"/>
                  <a:pt x="7789" y="17"/>
                </a:cubicBezTo>
                <a:cubicBezTo>
                  <a:pt x="-11526" y="1075"/>
                  <a:pt x="10963" y="45789"/>
                  <a:pt x="12551" y="61929"/>
                </a:cubicBezTo>
                <a:cubicBezTo>
                  <a:pt x="14138" y="78069"/>
                  <a:pt x="13610" y="96854"/>
                  <a:pt x="17314" y="96854"/>
                </a:cubicBezTo>
                <a:cubicBezTo>
                  <a:pt x="21018" y="96854"/>
                  <a:pt x="32395" y="73835"/>
                  <a:pt x="34776" y="61929"/>
                </a:cubicBezTo>
                <a:cubicBezTo>
                  <a:pt x="37157" y="50023"/>
                  <a:pt x="32130" y="26740"/>
                  <a:pt x="31601" y="25417"/>
                </a:cubicBezTo>
                <a:cubicBezTo>
                  <a:pt x="31072" y="24094"/>
                  <a:pt x="18372" y="48171"/>
                  <a:pt x="31601" y="53992"/>
                </a:cubicBezTo>
                <a:cubicBezTo>
                  <a:pt x="44830" y="59813"/>
                  <a:pt x="132408" y="64575"/>
                  <a:pt x="128439" y="5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5AFD4A89-F1F9-4741-A293-1BE6636110C5}"/>
              </a:ext>
            </a:extLst>
          </p:cNvPr>
          <p:cNvSpPr/>
          <p:nvPr/>
        </p:nvSpPr>
        <p:spPr>
          <a:xfrm>
            <a:off x="2898754" y="6170551"/>
            <a:ext cx="168824" cy="181423"/>
          </a:xfrm>
          <a:custGeom>
            <a:avLst/>
            <a:gdLst>
              <a:gd name="connsiteX0" fmla="*/ 158771 w 168824"/>
              <a:gd name="connsiteY0" fmla="*/ 62 h 181423"/>
              <a:gd name="connsiteX1" fmla="*/ 166709 w 168824"/>
              <a:gd name="connsiteY1" fmla="*/ 58799 h 181423"/>
              <a:gd name="connsiteX2" fmla="*/ 125434 w 168824"/>
              <a:gd name="connsiteY2" fmla="*/ 120712 h 181423"/>
              <a:gd name="connsiteX3" fmla="*/ 160359 w 168824"/>
              <a:gd name="connsiteY3" fmla="*/ 181037 h 181423"/>
              <a:gd name="connsiteX4" fmla="*/ 133371 w 168824"/>
              <a:gd name="connsiteY4" fmla="*/ 146112 h 181423"/>
              <a:gd name="connsiteX5" fmla="*/ 80984 w 168824"/>
              <a:gd name="connsiteY5" fmla="*/ 136587 h 181423"/>
              <a:gd name="connsiteX6" fmla="*/ 21 w 168824"/>
              <a:gd name="connsiteY6" fmla="*/ 131824 h 181423"/>
              <a:gd name="connsiteX7" fmla="*/ 88921 w 168824"/>
              <a:gd name="connsiteY7" fmla="*/ 123887 h 181423"/>
              <a:gd name="connsiteX8" fmla="*/ 119084 w 168824"/>
              <a:gd name="connsiteY8" fmla="*/ 79437 h 181423"/>
              <a:gd name="connsiteX9" fmla="*/ 123846 w 168824"/>
              <a:gd name="connsiteY9" fmla="*/ 47687 h 181423"/>
              <a:gd name="connsiteX10" fmla="*/ 158771 w 168824"/>
              <a:gd name="connsiteY10" fmla="*/ 62 h 18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24" h="181423">
                <a:moveTo>
                  <a:pt x="158771" y="62"/>
                </a:moveTo>
                <a:cubicBezTo>
                  <a:pt x="165915" y="1914"/>
                  <a:pt x="172265" y="38691"/>
                  <a:pt x="166709" y="58799"/>
                </a:cubicBezTo>
                <a:cubicBezTo>
                  <a:pt x="161153" y="78907"/>
                  <a:pt x="126492" y="100339"/>
                  <a:pt x="125434" y="120712"/>
                </a:cubicBezTo>
                <a:cubicBezTo>
                  <a:pt x="124376" y="141085"/>
                  <a:pt x="159036" y="176804"/>
                  <a:pt x="160359" y="181037"/>
                </a:cubicBezTo>
                <a:cubicBezTo>
                  <a:pt x="161682" y="185270"/>
                  <a:pt x="146600" y="153520"/>
                  <a:pt x="133371" y="146112"/>
                </a:cubicBezTo>
                <a:cubicBezTo>
                  <a:pt x="120142" y="138704"/>
                  <a:pt x="103209" y="138968"/>
                  <a:pt x="80984" y="136587"/>
                </a:cubicBezTo>
                <a:cubicBezTo>
                  <a:pt x="58759" y="134206"/>
                  <a:pt x="-1302" y="133941"/>
                  <a:pt x="21" y="131824"/>
                </a:cubicBezTo>
                <a:cubicBezTo>
                  <a:pt x="1344" y="129707"/>
                  <a:pt x="69077" y="132618"/>
                  <a:pt x="88921" y="123887"/>
                </a:cubicBezTo>
                <a:cubicBezTo>
                  <a:pt x="108765" y="115156"/>
                  <a:pt x="113263" y="92137"/>
                  <a:pt x="119084" y="79437"/>
                </a:cubicBezTo>
                <a:cubicBezTo>
                  <a:pt x="124905" y="66737"/>
                  <a:pt x="120671" y="57212"/>
                  <a:pt x="123846" y="47687"/>
                </a:cubicBezTo>
                <a:cubicBezTo>
                  <a:pt x="127021" y="38162"/>
                  <a:pt x="151627" y="-1790"/>
                  <a:pt x="15877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797E7004-9E7A-4935-A238-4AB586061ECB}"/>
              </a:ext>
            </a:extLst>
          </p:cNvPr>
          <p:cNvSpPr/>
          <p:nvPr/>
        </p:nvSpPr>
        <p:spPr>
          <a:xfrm>
            <a:off x="2737912" y="6298589"/>
            <a:ext cx="192633" cy="437307"/>
          </a:xfrm>
          <a:custGeom>
            <a:avLst/>
            <a:gdLst>
              <a:gd name="connsiteX0" fmla="*/ 98951 w 192633"/>
              <a:gd name="connsiteY0" fmla="*/ 611 h 437307"/>
              <a:gd name="connsiteX1" fmla="*/ 14813 w 192633"/>
              <a:gd name="connsiteY1" fmla="*/ 97449 h 437307"/>
              <a:gd name="connsiteX2" fmla="*/ 5288 w 192633"/>
              <a:gd name="connsiteY2" fmla="*/ 172061 h 437307"/>
              <a:gd name="connsiteX3" fmla="*/ 71963 w 192633"/>
              <a:gd name="connsiteY3" fmla="*/ 348274 h 437307"/>
              <a:gd name="connsiteX4" fmla="*/ 67201 w 192633"/>
              <a:gd name="connsiteY4" fmla="*/ 435586 h 437307"/>
              <a:gd name="connsiteX5" fmla="*/ 73551 w 192633"/>
              <a:gd name="connsiteY5" fmla="*/ 400661 h 437307"/>
              <a:gd name="connsiteX6" fmla="*/ 192613 w 192633"/>
              <a:gd name="connsiteY6" fmla="*/ 332399 h 437307"/>
              <a:gd name="connsiteX7" fmla="*/ 83076 w 192633"/>
              <a:gd name="connsiteY7" fmla="*/ 378436 h 437307"/>
              <a:gd name="connsiteX8" fmla="*/ 70376 w 192633"/>
              <a:gd name="connsiteY8" fmla="*/ 314936 h 437307"/>
              <a:gd name="connsiteX9" fmla="*/ 52913 w 192633"/>
              <a:gd name="connsiteY9" fmla="*/ 240324 h 437307"/>
              <a:gd name="connsiteX10" fmla="*/ 13226 w 192633"/>
              <a:gd name="connsiteY10" fmla="*/ 146661 h 437307"/>
              <a:gd name="connsiteX11" fmla="*/ 98951 w 192633"/>
              <a:gd name="connsiteY11" fmla="*/ 611 h 43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633" h="437307">
                <a:moveTo>
                  <a:pt x="98951" y="611"/>
                </a:moveTo>
                <a:cubicBezTo>
                  <a:pt x="99215" y="-7591"/>
                  <a:pt x="30423" y="68874"/>
                  <a:pt x="14813" y="97449"/>
                </a:cubicBezTo>
                <a:cubicBezTo>
                  <a:pt x="-798" y="126024"/>
                  <a:pt x="-4237" y="130257"/>
                  <a:pt x="5288" y="172061"/>
                </a:cubicBezTo>
                <a:cubicBezTo>
                  <a:pt x="14813" y="213865"/>
                  <a:pt x="61644" y="304353"/>
                  <a:pt x="71963" y="348274"/>
                </a:cubicBezTo>
                <a:cubicBezTo>
                  <a:pt x="82282" y="392195"/>
                  <a:pt x="66936" y="426855"/>
                  <a:pt x="67201" y="435586"/>
                </a:cubicBezTo>
                <a:cubicBezTo>
                  <a:pt x="67466" y="444317"/>
                  <a:pt x="52649" y="417859"/>
                  <a:pt x="73551" y="400661"/>
                </a:cubicBezTo>
                <a:cubicBezTo>
                  <a:pt x="94453" y="383463"/>
                  <a:pt x="191026" y="336103"/>
                  <a:pt x="192613" y="332399"/>
                </a:cubicBezTo>
                <a:cubicBezTo>
                  <a:pt x="194200" y="328695"/>
                  <a:pt x="103449" y="381347"/>
                  <a:pt x="83076" y="378436"/>
                </a:cubicBezTo>
                <a:cubicBezTo>
                  <a:pt x="62703" y="375525"/>
                  <a:pt x="75403" y="337955"/>
                  <a:pt x="70376" y="314936"/>
                </a:cubicBezTo>
                <a:cubicBezTo>
                  <a:pt x="65349" y="291917"/>
                  <a:pt x="62438" y="268370"/>
                  <a:pt x="52913" y="240324"/>
                </a:cubicBezTo>
                <a:cubicBezTo>
                  <a:pt x="43388" y="212278"/>
                  <a:pt x="1849" y="186878"/>
                  <a:pt x="13226" y="146661"/>
                </a:cubicBezTo>
                <a:cubicBezTo>
                  <a:pt x="24603" y="106444"/>
                  <a:pt x="98687" y="8813"/>
                  <a:pt x="98951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FAAA8EED-D4DD-43CF-9673-93403CBCB321}"/>
              </a:ext>
            </a:extLst>
          </p:cNvPr>
          <p:cNvSpPr/>
          <p:nvPr/>
        </p:nvSpPr>
        <p:spPr>
          <a:xfrm>
            <a:off x="2837330" y="6417540"/>
            <a:ext cx="111653" cy="176939"/>
          </a:xfrm>
          <a:custGeom>
            <a:avLst/>
            <a:gdLst>
              <a:gd name="connsiteX0" fmla="*/ 7470 w 111653"/>
              <a:gd name="connsiteY0" fmla="*/ 723 h 176939"/>
              <a:gd name="connsiteX1" fmla="*/ 85258 w 111653"/>
              <a:gd name="connsiteY1" fmla="*/ 94385 h 176939"/>
              <a:gd name="connsiteX2" fmla="*/ 110658 w 111653"/>
              <a:gd name="connsiteY2" fmla="*/ 95973 h 176939"/>
              <a:gd name="connsiteX3" fmla="*/ 56683 w 111653"/>
              <a:gd name="connsiteY3" fmla="*/ 73748 h 176939"/>
              <a:gd name="connsiteX4" fmla="*/ 39220 w 111653"/>
              <a:gd name="connsiteY4" fmla="*/ 110260 h 176939"/>
              <a:gd name="connsiteX5" fmla="*/ 28108 w 111653"/>
              <a:gd name="connsiteY5" fmla="*/ 176935 h 176939"/>
              <a:gd name="connsiteX6" fmla="*/ 15408 w 111653"/>
              <a:gd name="connsiteY6" fmla="*/ 113435 h 176939"/>
              <a:gd name="connsiteX7" fmla="*/ 10645 w 111653"/>
              <a:gd name="connsiteY7" fmla="*/ 81685 h 176939"/>
              <a:gd name="connsiteX8" fmla="*/ 1120 w 111653"/>
              <a:gd name="connsiteY8" fmla="*/ 51523 h 176939"/>
              <a:gd name="connsiteX9" fmla="*/ 7470 w 111653"/>
              <a:gd name="connsiteY9" fmla="*/ 723 h 1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53" h="176939">
                <a:moveTo>
                  <a:pt x="7470" y="723"/>
                </a:moveTo>
                <a:cubicBezTo>
                  <a:pt x="21493" y="7867"/>
                  <a:pt x="68060" y="78510"/>
                  <a:pt x="85258" y="94385"/>
                </a:cubicBezTo>
                <a:cubicBezTo>
                  <a:pt x="102456" y="110260"/>
                  <a:pt x="115421" y="99413"/>
                  <a:pt x="110658" y="95973"/>
                </a:cubicBezTo>
                <a:cubicBezTo>
                  <a:pt x="105896" y="92534"/>
                  <a:pt x="68589" y="71367"/>
                  <a:pt x="56683" y="73748"/>
                </a:cubicBezTo>
                <a:cubicBezTo>
                  <a:pt x="44777" y="76129"/>
                  <a:pt x="43983" y="93062"/>
                  <a:pt x="39220" y="110260"/>
                </a:cubicBezTo>
                <a:cubicBezTo>
                  <a:pt x="34458" y="127458"/>
                  <a:pt x="32077" y="176406"/>
                  <a:pt x="28108" y="176935"/>
                </a:cubicBezTo>
                <a:cubicBezTo>
                  <a:pt x="24139" y="177464"/>
                  <a:pt x="18318" y="129310"/>
                  <a:pt x="15408" y="113435"/>
                </a:cubicBezTo>
                <a:cubicBezTo>
                  <a:pt x="12498" y="97560"/>
                  <a:pt x="13026" y="92004"/>
                  <a:pt x="10645" y="81685"/>
                </a:cubicBezTo>
                <a:cubicBezTo>
                  <a:pt x="8264" y="71366"/>
                  <a:pt x="-1790" y="61577"/>
                  <a:pt x="1120" y="51523"/>
                </a:cubicBezTo>
                <a:cubicBezTo>
                  <a:pt x="4030" y="41469"/>
                  <a:pt x="-6553" y="-6421"/>
                  <a:pt x="7470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2BEBEFD8-6F60-46D5-B793-EA2EE677DD8B}"/>
              </a:ext>
            </a:extLst>
          </p:cNvPr>
          <p:cNvSpPr/>
          <p:nvPr/>
        </p:nvSpPr>
        <p:spPr>
          <a:xfrm>
            <a:off x="2661977" y="6492777"/>
            <a:ext cx="264075" cy="658981"/>
          </a:xfrm>
          <a:custGeom>
            <a:avLst/>
            <a:gdLst>
              <a:gd name="connsiteX0" fmla="*/ 89161 w 264075"/>
              <a:gd name="connsiteY0" fmla="*/ 98 h 658981"/>
              <a:gd name="connsiteX1" fmla="*/ 30423 w 264075"/>
              <a:gd name="connsiteY1" fmla="*/ 77886 h 658981"/>
              <a:gd name="connsiteX2" fmla="*/ 38361 w 264075"/>
              <a:gd name="connsiteY2" fmla="*/ 185836 h 658981"/>
              <a:gd name="connsiteX3" fmla="*/ 261 w 264075"/>
              <a:gd name="connsiteY3" fmla="*/ 246161 h 658981"/>
              <a:gd name="connsiteX4" fmla="*/ 60586 w 264075"/>
              <a:gd name="connsiteY4" fmla="*/ 346173 h 658981"/>
              <a:gd name="connsiteX5" fmla="*/ 79636 w 264075"/>
              <a:gd name="connsiteY5" fmla="*/ 416023 h 658981"/>
              <a:gd name="connsiteX6" fmla="*/ 181236 w 264075"/>
              <a:gd name="connsiteY6" fmla="*/ 523973 h 658981"/>
              <a:gd name="connsiteX7" fmla="*/ 246323 w 264075"/>
              <a:gd name="connsiteY7" fmla="*/ 592236 h 658981"/>
              <a:gd name="connsiteX8" fmla="*/ 262198 w 264075"/>
              <a:gd name="connsiteY8" fmla="*/ 658911 h 658981"/>
              <a:gd name="connsiteX9" fmla="*/ 251086 w 264075"/>
              <a:gd name="connsiteY9" fmla="*/ 579536 h 658981"/>
              <a:gd name="connsiteX10" fmla="*/ 149486 w 264075"/>
              <a:gd name="connsiteY10" fmla="*/ 465236 h 658981"/>
              <a:gd name="connsiteX11" fmla="*/ 20898 w 264075"/>
              <a:gd name="connsiteY11" fmla="*/ 241398 h 658981"/>
              <a:gd name="connsiteX12" fmla="*/ 54236 w 264075"/>
              <a:gd name="connsiteY12" fmla="*/ 95348 h 658981"/>
              <a:gd name="connsiteX13" fmla="*/ 58998 w 264075"/>
              <a:gd name="connsiteY13" fmla="*/ 62011 h 658981"/>
              <a:gd name="connsiteX14" fmla="*/ 89161 w 264075"/>
              <a:gd name="connsiteY14" fmla="*/ 98 h 6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075" h="658981">
                <a:moveTo>
                  <a:pt x="89161" y="98"/>
                </a:moveTo>
                <a:cubicBezTo>
                  <a:pt x="84399" y="2744"/>
                  <a:pt x="38890" y="46930"/>
                  <a:pt x="30423" y="77886"/>
                </a:cubicBezTo>
                <a:cubicBezTo>
                  <a:pt x="21956" y="108842"/>
                  <a:pt x="43388" y="157790"/>
                  <a:pt x="38361" y="185836"/>
                </a:cubicBezTo>
                <a:cubicBezTo>
                  <a:pt x="33334" y="213882"/>
                  <a:pt x="-3443" y="219438"/>
                  <a:pt x="261" y="246161"/>
                </a:cubicBezTo>
                <a:cubicBezTo>
                  <a:pt x="3965" y="272884"/>
                  <a:pt x="47357" y="317863"/>
                  <a:pt x="60586" y="346173"/>
                </a:cubicBezTo>
                <a:cubicBezTo>
                  <a:pt x="73815" y="374483"/>
                  <a:pt x="59528" y="386390"/>
                  <a:pt x="79636" y="416023"/>
                </a:cubicBezTo>
                <a:cubicBezTo>
                  <a:pt x="99744" y="445656"/>
                  <a:pt x="153455" y="494604"/>
                  <a:pt x="181236" y="523973"/>
                </a:cubicBezTo>
                <a:cubicBezTo>
                  <a:pt x="209017" y="553342"/>
                  <a:pt x="232829" y="569746"/>
                  <a:pt x="246323" y="592236"/>
                </a:cubicBezTo>
                <a:cubicBezTo>
                  <a:pt x="259817" y="614726"/>
                  <a:pt x="261404" y="661028"/>
                  <a:pt x="262198" y="658911"/>
                </a:cubicBezTo>
                <a:cubicBezTo>
                  <a:pt x="262992" y="656794"/>
                  <a:pt x="269871" y="611815"/>
                  <a:pt x="251086" y="579536"/>
                </a:cubicBezTo>
                <a:cubicBezTo>
                  <a:pt x="232301" y="547257"/>
                  <a:pt x="187851" y="521592"/>
                  <a:pt x="149486" y="465236"/>
                </a:cubicBezTo>
                <a:cubicBezTo>
                  <a:pt x="111121" y="408880"/>
                  <a:pt x="36773" y="303046"/>
                  <a:pt x="20898" y="241398"/>
                </a:cubicBezTo>
                <a:cubicBezTo>
                  <a:pt x="5023" y="179750"/>
                  <a:pt x="47886" y="125246"/>
                  <a:pt x="54236" y="95348"/>
                </a:cubicBezTo>
                <a:cubicBezTo>
                  <a:pt x="60586" y="65450"/>
                  <a:pt x="53971" y="75240"/>
                  <a:pt x="58998" y="62011"/>
                </a:cubicBezTo>
                <a:cubicBezTo>
                  <a:pt x="64025" y="48782"/>
                  <a:pt x="93923" y="-2548"/>
                  <a:pt x="89161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E2A38C14-57D1-401B-824F-6F15AA6530E9}"/>
              </a:ext>
            </a:extLst>
          </p:cNvPr>
          <p:cNvSpPr/>
          <p:nvPr/>
        </p:nvSpPr>
        <p:spPr>
          <a:xfrm>
            <a:off x="2798871" y="6624597"/>
            <a:ext cx="77485" cy="193858"/>
          </a:xfrm>
          <a:custGeom>
            <a:avLst/>
            <a:gdLst>
              <a:gd name="connsiteX0" fmla="*/ 12592 w 77485"/>
              <a:gd name="connsiteY0" fmla="*/ 41 h 193858"/>
              <a:gd name="connsiteX1" fmla="*/ 47517 w 77485"/>
              <a:gd name="connsiteY1" fmla="*/ 88941 h 193858"/>
              <a:gd name="connsiteX2" fmla="*/ 74504 w 77485"/>
              <a:gd name="connsiteY2" fmla="*/ 117516 h 193858"/>
              <a:gd name="connsiteX3" fmla="*/ 76092 w 77485"/>
              <a:gd name="connsiteY3" fmla="*/ 193716 h 193858"/>
              <a:gd name="connsiteX4" fmla="*/ 68154 w 77485"/>
              <a:gd name="connsiteY4" fmla="*/ 134978 h 193858"/>
              <a:gd name="connsiteX5" fmla="*/ 4654 w 77485"/>
              <a:gd name="connsiteY5" fmla="*/ 77828 h 193858"/>
              <a:gd name="connsiteX6" fmla="*/ 12592 w 77485"/>
              <a:gd name="connsiteY6" fmla="*/ 41 h 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5" h="193858">
                <a:moveTo>
                  <a:pt x="12592" y="41"/>
                </a:moveTo>
                <a:cubicBezTo>
                  <a:pt x="19736" y="1893"/>
                  <a:pt x="37198" y="69362"/>
                  <a:pt x="47517" y="88941"/>
                </a:cubicBezTo>
                <a:cubicBezTo>
                  <a:pt x="57836" y="108520"/>
                  <a:pt x="69741" y="100053"/>
                  <a:pt x="74504" y="117516"/>
                </a:cubicBezTo>
                <a:cubicBezTo>
                  <a:pt x="79267" y="134979"/>
                  <a:pt x="77150" y="190806"/>
                  <a:pt x="76092" y="193716"/>
                </a:cubicBezTo>
                <a:cubicBezTo>
                  <a:pt x="75034" y="196626"/>
                  <a:pt x="80060" y="154293"/>
                  <a:pt x="68154" y="134978"/>
                </a:cubicBezTo>
                <a:cubicBezTo>
                  <a:pt x="56248" y="115663"/>
                  <a:pt x="16031" y="96084"/>
                  <a:pt x="4654" y="77828"/>
                </a:cubicBezTo>
                <a:cubicBezTo>
                  <a:pt x="-6723" y="59572"/>
                  <a:pt x="5448" y="-1811"/>
                  <a:pt x="1259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8C836C62-4BD9-4513-AA95-70EB56667915}"/>
              </a:ext>
            </a:extLst>
          </p:cNvPr>
          <p:cNvSpPr/>
          <p:nvPr/>
        </p:nvSpPr>
        <p:spPr>
          <a:xfrm>
            <a:off x="2758916" y="6785650"/>
            <a:ext cx="133509" cy="274048"/>
          </a:xfrm>
          <a:custGeom>
            <a:avLst/>
            <a:gdLst>
              <a:gd name="connsiteX0" fmla="*/ 20797 w 133509"/>
              <a:gd name="connsiteY0" fmla="*/ 913 h 274048"/>
              <a:gd name="connsiteX1" fmla="*/ 114459 w 133509"/>
              <a:gd name="connsiteY1" fmla="*/ 126325 h 274048"/>
              <a:gd name="connsiteX2" fmla="*/ 133509 w 133509"/>
              <a:gd name="connsiteY2" fmla="*/ 180300 h 274048"/>
              <a:gd name="connsiteX3" fmla="*/ 114459 w 133509"/>
              <a:gd name="connsiteY3" fmla="*/ 273963 h 274048"/>
              <a:gd name="connsiteX4" fmla="*/ 116047 w 133509"/>
              <a:gd name="connsiteY4" fmla="*/ 196175 h 274048"/>
              <a:gd name="connsiteX5" fmla="*/ 89059 w 133509"/>
              <a:gd name="connsiteY5" fmla="*/ 150138 h 274048"/>
              <a:gd name="connsiteX6" fmla="*/ 4922 w 133509"/>
              <a:gd name="connsiteY6" fmla="*/ 73938 h 274048"/>
              <a:gd name="connsiteX7" fmla="*/ 20797 w 133509"/>
              <a:gd name="connsiteY7" fmla="*/ 913 h 27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09" h="274048">
                <a:moveTo>
                  <a:pt x="20797" y="913"/>
                </a:moveTo>
                <a:cubicBezTo>
                  <a:pt x="39053" y="9644"/>
                  <a:pt x="95674" y="96427"/>
                  <a:pt x="114459" y="126325"/>
                </a:cubicBezTo>
                <a:cubicBezTo>
                  <a:pt x="133244" y="156223"/>
                  <a:pt x="133509" y="155694"/>
                  <a:pt x="133509" y="180300"/>
                </a:cubicBezTo>
                <a:cubicBezTo>
                  <a:pt x="133509" y="204906"/>
                  <a:pt x="117369" y="271317"/>
                  <a:pt x="114459" y="273963"/>
                </a:cubicBezTo>
                <a:cubicBezTo>
                  <a:pt x="111549" y="276609"/>
                  <a:pt x="120280" y="216812"/>
                  <a:pt x="116047" y="196175"/>
                </a:cubicBezTo>
                <a:cubicBezTo>
                  <a:pt x="111814" y="175538"/>
                  <a:pt x="107580" y="170511"/>
                  <a:pt x="89059" y="150138"/>
                </a:cubicBezTo>
                <a:cubicBezTo>
                  <a:pt x="70538" y="129765"/>
                  <a:pt x="16034" y="99603"/>
                  <a:pt x="4922" y="73938"/>
                </a:cubicBezTo>
                <a:cubicBezTo>
                  <a:pt x="-6190" y="48273"/>
                  <a:pt x="2541" y="-7818"/>
                  <a:pt x="20797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A96D8DD9-18C2-494C-84BA-9500A9ABFEA1}"/>
              </a:ext>
            </a:extLst>
          </p:cNvPr>
          <p:cNvSpPr/>
          <p:nvPr/>
        </p:nvSpPr>
        <p:spPr>
          <a:xfrm>
            <a:off x="3514092" y="5678364"/>
            <a:ext cx="126104" cy="152864"/>
          </a:xfrm>
          <a:custGeom>
            <a:avLst/>
            <a:gdLst>
              <a:gd name="connsiteX0" fmla="*/ 126046 w 126104"/>
              <a:gd name="connsiteY0" fmla="*/ 124 h 152864"/>
              <a:gd name="connsiteX1" fmla="*/ 21271 w 126104"/>
              <a:gd name="connsiteY1" fmla="*/ 90611 h 152864"/>
              <a:gd name="connsiteX2" fmla="*/ 13333 w 126104"/>
              <a:gd name="connsiteY2" fmla="*/ 152524 h 152864"/>
              <a:gd name="connsiteX3" fmla="*/ 5396 w 126104"/>
              <a:gd name="connsiteY3" fmla="*/ 111249 h 152864"/>
              <a:gd name="connsiteX4" fmla="*/ 126046 w 126104"/>
              <a:gd name="connsiteY4" fmla="*/ 124 h 15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04" h="152864">
                <a:moveTo>
                  <a:pt x="126046" y="124"/>
                </a:moveTo>
                <a:cubicBezTo>
                  <a:pt x="128692" y="-3316"/>
                  <a:pt x="40056" y="65211"/>
                  <a:pt x="21271" y="90611"/>
                </a:cubicBezTo>
                <a:cubicBezTo>
                  <a:pt x="2486" y="116011"/>
                  <a:pt x="15979" y="149084"/>
                  <a:pt x="13333" y="152524"/>
                </a:cubicBezTo>
                <a:cubicBezTo>
                  <a:pt x="10687" y="155964"/>
                  <a:pt x="-9421" y="132680"/>
                  <a:pt x="5396" y="111249"/>
                </a:cubicBezTo>
                <a:cubicBezTo>
                  <a:pt x="20213" y="89818"/>
                  <a:pt x="123400" y="3564"/>
                  <a:pt x="126046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F7DA2B65-037E-4506-A575-ADBF28F5097C}"/>
              </a:ext>
            </a:extLst>
          </p:cNvPr>
          <p:cNvSpPr/>
          <p:nvPr/>
        </p:nvSpPr>
        <p:spPr>
          <a:xfrm>
            <a:off x="3105059" y="5833903"/>
            <a:ext cx="406491" cy="262097"/>
          </a:xfrm>
          <a:custGeom>
            <a:avLst/>
            <a:gdLst>
              <a:gd name="connsiteX0" fmla="*/ 406491 w 406491"/>
              <a:gd name="connsiteY0" fmla="*/ 52547 h 262097"/>
              <a:gd name="connsiteX1" fmla="*/ 352516 w 406491"/>
              <a:gd name="connsiteY1" fmla="*/ 160 h 262097"/>
              <a:gd name="connsiteX2" fmla="*/ 277904 w 406491"/>
              <a:gd name="connsiteY2" fmla="*/ 73185 h 262097"/>
              <a:gd name="connsiteX3" fmla="*/ 193766 w 406491"/>
              <a:gd name="connsiteY3" fmla="*/ 138272 h 262097"/>
              <a:gd name="connsiteX4" fmla="*/ 123916 w 406491"/>
              <a:gd name="connsiteY4" fmla="*/ 179547 h 262097"/>
              <a:gd name="connsiteX5" fmla="*/ 91 w 406491"/>
              <a:gd name="connsiteY5" fmla="*/ 262097 h 262097"/>
              <a:gd name="connsiteX6" fmla="*/ 144554 w 406491"/>
              <a:gd name="connsiteY6" fmla="*/ 179547 h 262097"/>
              <a:gd name="connsiteX7" fmla="*/ 281079 w 406491"/>
              <a:gd name="connsiteY7" fmla="*/ 101760 h 262097"/>
              <a:gd name="connsiteX8" fmla="*/ 352516 w 406491"/>
              <a:gd name="connsiteY8" fmla="*/ 17622 h 262097"/>
              <a:gd name="connsiteX9" fmla="*/ 406491 w 406491"/>
              <a:gd name="connsiteY9" fmla="*/ 52547 h 26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491" h="262097">
                <a:moveTo>
                  <a:pt x="406491" y="52547"/>
                </a:moveTo>
                <a:cubicBezTo>
                  <a:pt x="406491" y="49637"/>
                  <a:pt x="373947" y="-3280"/>
                  <a:pt x="352516" y="160"/>
                </a:cubicBezTo>
                <a:cubicBezTo>
                  <a:pt x="331085" y="3600"/>
                  <a:pt x="304362" y="50166"/>
                  <a:pt x="277904" y="73185"/>
                </a:cubicBezTo>
                <a:cubicBezTo>
                  <a:pt x="251446" y="96204"/>
                  <a:pt x="219431" y="120545"/>
                  <a:pt x="193766" y="138272"/>
                </a:cubicBezTo>
                <a:cubicBezTo>
                  <a:pt x="168101" y="155999"/>
                  <a:pt x="156195" y="158910"/>
                  <a:pt x="123916" y="179547"/>
                </a:cubicBezTo>
                <a:cubicBezTo>
                  <a:pt x="91637" y="200185"/>
                  <a:pt x="-3349" y="262097"/>
                  <a:pt x="91" y="262097"/>
                </a:cubicBezTo>
                <a:cubicBezTo>
                  <a:pt x="3531" y="262097"/>
                  <a:pt x="144554" y="179547"/>
                  <a:pt x="144554" y="179547"/>
                </a:cubicBezTo>
                <a:cubicBezTo>
                  <a:pt x="191385" y="152824"/>
                  <a:pt x="246419" y="128747"/>
                  <a:pt x="281079" y="101760"/>
                </a:cubicBezTo>
                <a:cubicBezTo>
                  <a:pt x="315739" y="74773"/>
                  <a:pt x="335054" y="29264"/>
                  <a:pt x="352516" y="17622"/>
                </a:cubicBezTo>
                <a:cubicBezTo>
                  <a:pt x="369978" y="5980"/>
                  <a:pt x="406491" y="55457"/>
                  <a:pt x="406491" y="52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98FA4950-6E78-46B0-AA6A-65B1D0BF990D}"/>
              </a:ext>
            </a:extLst>
          </p:cNvPr>
          <p:cNvSpPr/>
          <p:nvPr/>
        </p:nvSpPr>
        <p:spPr>
          <a:xfrm>
            <a:off x="2992063" y="6152533"/>
            <a:ext cx="80157" cy="126036"/>
          </a:xfrm>
          <a:custGeom>
            <a:avLst/>
            <a:gdLst>
              <a:gd name="connsiteX0" fmla="*/ 78162 w 80157"/>
              <a:gd name="connsiteY0" fmla="*/ 49830 h 126036"/>
              <a:gd name="connsiteX1" fmla="*/ 55937 w 80157"/>
              <a:gd name="connsiteY1" fmla="*/ 617 h 126036"/>
              <a:gd name="connsiteX2" fmla="*/ 1962 w 80157"/>
              <a:gd name="connsiteY2" fmla="*/ 29192 h 126036"/>
              <a:gd name="connsiteX3" fmla="*/ 11487 w 80157"/>
              <a:gd name="connsiteY3" fmla="*/ 126030 h 126036"/>
              <a:gd name="connsiteX4" fmla="*/ 8312 w 80157"/>
              <a:gd name="connsiteY4" fmla="*/ 33955 h 126036"/>
              <a:gd name="connsiteX5" fmla="*/ 78162 w 80157"/>
              <a:gd name="connsiteY5" fmla="*/ 49830 h 12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57" h="126036">
                <a:moveTo>
                  <a:pt x="78162" y="49830"/>
                </a:moveTo>
                <a:cubicBezTo>
                  <a:pt x="86100" y="44274"/>
                  <a:pt x="68637" y="4057"/>
                  <a:pt x="55937" y="617"/>
                </a:cubicBezTo>
                <a:cubicBezTo>
                  <a:pt x="43237" y="-2823"/>
                  <a:pt x="9370" y="8290"/>
                  <a:pt x="1962" y="29192"/>
                </a:cubicBezTo>
                <a:cubicBezTo>
                  <a:pt x="-5446" y="50094"/>
                  <a:pt x="10429" y="125236"/>
                  <a:pt x="11487" y="126030"/>
                </a:cubicBezTo>
                <a:cubicBezTo>
                  <a:pt x="12545" y="126824"/>
                  <a:pt x="-2007" y="53005"/>
                  <a:pt x="8312" y="33955"/>
                </a:cubicBezTo>
                <a:cubicBezTo>
                  <a:pt x="18631" y="14905"/>
                  <a:pt x="70224" y="55386"/>
                  <a:pt x="78162" y="49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C802E446-38ED-4671-A032-F594DACC1DC0}"/>
              </a:ext>
            </a:extLst>
          </p:cNvPr>
          <p:cNvSpPr/>
          <p:nvPr/>
        </p:nvSpPr>
        <p:spPr>
          <a:xfrm>
            <a:off x="2898497" y="6319782"/>
            <a:ext cx="69142" cy="100268"/>
          </a:xfrm>
          <a:custGeom>
            <a:avLst/>
            <a:gdLst>
              <a:gd name="connsiteX0" fmla="*/ 68541 w 69142"/>
              <a:gd name="connsiteY0" fmla="*/ 56 h 100268"/>
              <a:gd name="connsiteX1" fmla="*/ 38378 w 69142"/>
              <a:gd name="connsiteY1" fmla="*/ 61968 h 100268"/>
              <a:gd name="connsiteX2" fmla="*/ 17741 w 69142"/>
              <a:gd name="connsiteY2" fmla="*/ 100068 h 100268"/>
              <a:gd name="connsiteX3" fmla="*/ 278 w 69142"/>
              <a:gd name="connsiteY3" fmla="*/ 46093 h 100268"/>
              <a:gd name="connsiteX4" fmla="*/ 32028 w 69142"/>
              <a:gd name="connsiteY4" fmla="*/ 57206 h 100268"/>
              <a:gd name="connsiteX5" fmla="*/ 55841 w 69142"/>
              <a:gd name="connsiteY5" fmla="*/ 50856 h 100268"/>
              <a:gd name="connsiteX6" fmla="*/ 68541 w 69142"/>
              <a:gd name="connsiteY6" fmla="*/ 56 h 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42" h="100268">
                <a:moveTo>
                  <a:pt x="68541" y="56"/>
                </a:moveTo>
                <a:cubicBezTo>
                  <a:pt x="65631" y="1908"/>
                  <a:pt x="46845" y="45299"/>
                  <a:pt x="38378" y="61968"/>
                </a:cubicBezTo>
                <a:cubicBezTo>
                  <a:pt x="29911" y="78637"/>
                  <a:pt x="24091" y="102714"/>
                  <a:pt x="17741" y="100068"/>
                </a:cubicBezTo>
                <a:cubicBezTo>
                  <a:pt x="11391" y="97422"/>
                  <a:pt x="-2103" y="53237"/>
                  <a:pt x="278" y="46093"/>
                </a:cubicBezTo>
                <a:cubicBezTo>
                  <a:pt x="2659" y="38949"/>
                  <a:pt x="22768" y="56412"/>
                  <a:pt x="32028" y="57206"/>
                </a:cubicBezTo>
                <a:cubicBezTo>
                  <a:pt x="41288" y="58000"/>
                  <a:pt x="48433" y="59058"/>
                  <a:pt x="55841" y="50856"/>
                </a:cubicBezTo>
                <a:cubicBezTo>
                  <a:pt x="63249" y="42654"/>
                  <a:pt x="71451" y="-1796"/>
                  <a:pt x="685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D19A2FC2-CDA3-4DBF-9188-4125B67B71EF}"/>
              </a:ext>
            </a:extLst>
          </p:cNvPr>
          <p:cNvSpPr/>
          <p:nvPr/>
        </p:nvSpPr>
        <p:spPr>
          <a:xfrm>
            <a:off x="2796938" y="6285207"/>
            <a:ext cx="144874" cy="204997"/>
          </a:xfrm>
          <a:custGeom>
            <a:avLst/>
            <a:gdLst>
              <a:gd name="connsiteX0" fmla="*/ 144700 w 144874"/>
              <a:gd name="connsiteY0" fmla="*/ 15581 h 204997"/>
              <a:gd name="connsiteX1" fmla="*/ 85962 w 144874"/>
              <a:gd name="connsiteY1" fmla="*/ 1293 h 204997"/>
              <a:gd name="connsiteX2" fmla="*/ 62150 w 144874"/>
              <a:gd name="connsiteY2" fmla="*/ 55268 h 204997"/>
              <a:gd name="connsiteX3" fmla="*/ 11350 w 144874"/>
              <a:gd name="connsiteY3" fmla="*/ 96543 h 204997"/>
              <a:gd name="connsiteX4" fmla="*/ 9762 w 144874"/>
              <a:gd name="connsiteY4" fmla="*/ 204493 h 204997"/>
              <a:gd name="connsiteX5" fmla="*/ 237 w 144874"/>
              <a:gd name="connsiteY5" fmla="*/ 134643 h 204997"/>
              <a:gd name="connsiteX6" fmla="*/ 20875 w 144874"/>
              <a:gd name="connsiteY6" fmla="*/ 79081 h 204997"/>
              <a:gd name="connsiteX7" fmla="*/ 58975 w 144874"/>
              <a:gd name="connsiteY7" fmla="*/ 21931 h 204997"/>
              <a:gd name="connsiteX8" fmla="*/ 65325 w 144874"/>
              <a:gd name="connsiteY8" fmla="*/ 1293 h 204997"/>
              <a:gd name="connsiteX9" fmla="*/ 144700 w 144874"/>
              <a:gd name="connsiteY9" fmla="*/ 15581 h 2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74" h="204997">
                <a:moveTo>
                  <a:pt x="144700" y="15581"/>
                </a:moveTo>
                <a:cubicBezTo>
                  <a:pt x="148139" y="15581"/>
                  <a:pt x="99720" y="-5321"/>
                  <a:pt x="85962" y="1293"/>
                </a:cubicBezTo>
                <a:cubicBezTo>
                  <a:pt x="72204" y="7907"/>
                  <a:pt x="74585" y="39393"/>
                  <a:pt x="62150" y="55268"/>
                </a:cubicBezTo>
                <a:cubicBezTo>
                  <a:pt x="49715" y="71143"/>
                  <a:pt x="20081" y="71672"/>
                  <a:pt x="11350" y="96543"/>
                </a:cubicBezTo>
                <a:cubicBezTo>
                  <a:pt x="2619" y="121414"/>
                  <a:pt x="11614" y="198143"/>
                  <a:pt x="9762" y="204493"/>
                </a:cubicBezTo>
                <a:cubicBezTo>
                  <a:pt x="7910" y="210843"/>
                  <a:pt x="-1615" y="155545"/>
                  <a:pt x="237" y="134643"/>
                </a:cubicBezTo>
                <a:cubicBezTo>
                  <a:pt x="2089" y="113741"/>
                  <a:pt x="11085" y="97866"/>
                  <a:pt x="20875" y="79081"/>
                </a:cubicBezTo>
                <a:cubicBezTo>
                  <a:pt x="30665" y="60296"/>
                  <a:pt x="51567" y="34896"/>
                  <a:pt x="58975" y="21931"/>
                </a:cubicBezTo>
                <a:cubicBezTo>
                  <a:pt x="66383" y="8966"/>
                  <a:pt x="55800" y="4733"/>
                  <a:pt x="65325" y="1293"/>
                </a:cubicBezTo>
                <a:cubicBezTo>
                  <a:pt x="74850" y="-2147"/>
                  <a:pt x="141261" y="15581"/>
                  <a:pt x="144700" y="15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0108A2E9-50F8-4A07-84BC-5FF5542E4ACB}"/>
              </a:ext>
            </a:extLst>
          </p:cNvPr>
          <p:cNvSpPr/>
          <p:nvPr/>
        </p:nvSpPr>
        <p:spPr>
          <a:xfrm>
            <a:off x="2860359" y="6080404"/>
            <a:ext cx="598774" cy="821046"/>
          </a:xfrm>
          <a:custGeom>
            <a:avLst/>
            <a:gdLst>
              <a:gd name="connsiteX0" fmla="*/ 583458 w 598774"/>
              <a:gd name="connsiteY0" fmla="*/ 9246 h 821046"/>
              <a:gd name="connsiteX1" fmla="*/ 572874 w 598774"/>
              <a:gd name="connsiteY1" fmla="*/ 85446 h 821046"/>
              <a:gd name="connsiteX2" fmla="*/ 477624 w 598774"/>
              <a:gd name="connsiteY2" fmla="*/ 212446 h 821046"/>
              <a:gd name="connsiteX3" fmla="*/ 384491 w 598774"/>
              <a:gd name="connsiteY3" fmla="*/ 345796 h 821046"/>
              <a:gd name="connsiteX4" fmla="*/ 337924 w 598774"/>
              <a:gd name="connsiteY4" fmla="*/ 434696 h 821046"/>
              <a:gd name="connsiteX5" fmla="*/ 314641 w 598774"/>
              <a:gd name="connsiteY5" fmla="*/ 474913 h 821046"/>
              <a:gd name="connsiteX6" fmla="*/ 293474 w 598774"/>
              <a:gd name="connsiteY6" fmla="*/ 532063 h 821046"/>
              <a:gd name="connsiteX7" fmla="*/ 265958 w 598774"/>
              <a:gd name="connsiteY7" fmla="*/ 542646 h 821046"/>
              <a:gd name="connsiteX8" fmla="*/ 229974 w 598774"/>
              <a:gd name="connsiteY8" fmla="*/ 582863 h 821046"/>
              <a:gd name="connsiteX9" fmla="*/ 213041 w 598774"/>
              <a:gd name="connsiteY9" fmla="*/ 614613 h 821046"/>
              <a:gd name="connsiteX10" fmla="*/ 119908 w 598774"/>
              <a:gd name="connsiteY10" fmla="*/ 667529 h 821046"/>
              <a:gd name="connsiteX11" fmla="*/ 94508 w 598774"/>
              <a:gd name="connsiteY11" fmla="*/ 714096 h 821046"/>
              <a:gd name="connsiteX12" fmla="*/ 56408 w 598774"/>
              <a:gd name="connsiteY12" fmla="*/ 775479 h 821046"/>
              <a:gd name="connsiteX13" fmla="*/ 1374 w 598774"/>
              <a:gd name="connsiteY13" fmla="*/ 819929 h 821046"/>
              <a:gd name="connsiteX14" fmla="*/ 117791 w 598774"/>
              <a:gd name="connsiteY14" fmla="*/ 728913 h 821046"/>
              <a:gd name="connsiteX15" fmla="*/ 232091 w 598774"/>
              <a:gd name="connsiteY15" fmla="*/ 595563 h 821046"/>
              <a:gd name="connsiteX16" fmla="*/ 301941 w 598774"/>
              <a:gd name="connsiteY16" fmla="*/ 453746 h 821046"/>
              <a:gd name="connsiteX17" fmla="*/ 382374 w 598774"/>
              <a:gd name="connsiteY17" fmla="*/ 301346 h 821046"/>
              <a:gd name="connsiteX18" fmla="*/ 583458 w 598774"/>
              <a:gd name="connsiteY18" fmla="*/ 9246 h 8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8774" h="821046">
                <a:moveTo>
                  <a:pt x="583458" y="9246"/>
                </a:moveTo>
                <a:cubicBezTo>
                  <a:pt x="615208" y="-26737"/>
                  <a:pt x="590513" y="51579"/>
                  <a:pt x="572874" y="85446"/>
                </a:cubicBezTo>
                <a:cubicBezTo>
                  <a:pt x="555235" y="119313"/>
                  <a:pt x="509021" y="169054"/>
                  <a:pt x="477624" y="212446"/>
                </a:cubicBezTo>
                <a:cubicBezTo>
                  <a:pt x="446227" y="255838"/>
                  <a:pt x="407774" y="308754"/>
                  <a:pt x="384491" y="345796"/>
                </a:cubicBezTo>
                <a:cubicBezTo>
                  <a:pt x="361208" y="382838"/>
                  <a:pt x="349566" y="413176"/>
                  <a:pt x="337924" y="434696"/>
                </a:cubicBezTo>
                <a:cubicBezTo>
                  <a:pt x="326282" y="456216"/>
                  <a:pt x="322049" y="458685"/>
                  <a:pt x="314641" y="474913"/>
                </a:cubicBezTo>
                <a:cubicBezTo>
                  <a:pt x="307233" y="491141"/>
                  <a:pt x="301588" y="520774"/>
                  <a:pt x="293474" y="532063"/>
                </a:cubicBezTo>
                <a:cubicBezTo>
                  <a:pt x="285360" y="543352"/>
                  <a:pt x="276541" y="534179"/>
                  <a:pt x="265958" y="542646"/>
                </a:cubicBezTo>
                <a:cubicBezTo>
                  <a:pt x="255375" y="551113"/>
                  <a:pt x="238793" y="570869"/>
                  <a:pt x="229974" y="582863"/>
                </a:cubicBezTo>
                <a:cubicBezTo>
                  <a:pt x="221154" y="594858"/>
                  <a:pt x="231385" y="600502"/>
                  <a:pt x="213041" y="614613"/>
                </a:cubicBezTo>
                <a:cubicBezTo>
                  <a:pt x="194697" y="628724"/>
                  <a:pt x="139663" y="650949"/>
                  <a:pt x="119908" y="667529"/>
                </a:cubicBezTo>
                <a:cubicBezTo>
                  <a:pt x="100152" y="684110"/>
                  <a:pt x="105091" y="696104"/>
                  <a:pt x="94508" y="714096"/>
                </a:cubicBezTo>
                <a:cubicBezTo>
                  <a:pt x="83925" y="732088"/>
                  <a:pt x="71930" y="757840"/>
                  <a:pt x="56408" y="775479"/>
                </a:cubicBezTo>
                <a:cubicBezTo>
                  <a:pt x="40886" y="793118"/>
                  <a:pt x="-8856" y="827690"/>
                  <a:pt x="1374" y="819929"/>
                </a:cubicBezTo>
                <a:cubicBezTo>
                  <a:pt x="11604" y="812168"/>
                  <a:pt x="79338" y="766307"/>
                  <a:pt x="117791" y="728913"/>
                </a:cubicBezTo>
                <a:cubicBezTo>
                  <a:pt x="156244" y="691519"/>
                  <a:pt x="201399" y="641424"/>
                  <a:pt x="232091" y="595563"/>
                </a:cubicBezTo>
                <a:cubicBezTo>
                  <a:pt x="262783" y="549702"/>
                  <a:pt x="276894" y="502782"/>
                  <a:pt x="301941" y="453746"/>
                </a:cubicBezTo>
                <a:cubicBezTo>
                  <a:pt x="326988" y="404710"/>
                  <a:pt x="338277" y="371196"/>
                  <a:pt x="382374" y="301346"/>
                </a:cubicBezTo>
                <a:cubicBezTo>
                  <a:pt x="426471" y="231496"/>
                  <a:pt x="551708" y="45229"/>
                  <a:pt x="583458" y="9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E1B3171A-8223-4474-AB2C-6E4CC5378F3D}"/>
              </a:ext>
            </a:extLst>
          </p:cNvPr>
          <p:cNvSpPr/>
          <p:nvPr/>
        </p:nvSpPr>
        <p:spPr>
          <a:xfrm>
            <a:off x="2274813" y="6938156"/>
            <a:ext cx="487749" cy="303028"/>
          </a:xfrm>
          <a:custGeom>
            <a:avLst/>
            <a:gdLst>
              <a:gd name="connsiteX0" fmla="*/ 487437 w 487749"/>
              <a:gd name="connsiteY0" fmla="*/ 277 h 303028"/>
              <a:gd name="connsiteX1" fmla="*/ 434520 w 487749"/>
              <a:gd name="connsiteY1" fmla="*/ 42611 h 303028"/>
              <a:gd name="connsiteX2" fmla="*/ 345620 w 487749"/>
              <a:gd name="connsiteY2" fmla="*/ 89177 h 303028"/>
              <a:gd name="connsiteX3" fmla="*/ 239787 w 487749"/>
              <a:gd name="connsiteY3" fmla="*/ 112461 h 303028"/>
              <a:gd name="connsiteX4" fmla="*/ 144537 w 487749"/>
              <a:gd name="connsiteY4" fmla="*/ 165377 h 303028"/>
              <a:gd name="connsiteX5" fmla="*/ 604 w 487749"/>
              <a:gd name="connsiteY5" fmla="*/ 302961 h 303028"/>
              <a:gd name="connsiteX6" fmla="*/ 203804 w 487749"/>
              <a:gd name="connsiteY6" fmla="*/ 146327 h 303028"/>
              <a:gd name="connsiteX7" fmla="*/ 411237 w 487749"/>
              <a:gd name="connsiteY7" fmla="*/ 63777 h 303028"/>
              <a:gd name="connsiteX8" fmla="*/ 487437 w 487749"/>
              <a:gd name="connsiteY8" fmla="*/ 277 h 3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749" h="303028">
                <a:moveTo>
                  <a:pt x="487437" y="277"/>
                </a:moveTo>
                <a:cubicBezTo>
                  <a:pt x="491318" y="-3251"/>
                  <a:pt x="458156" y="27794"/>
                  <a:pt x="434520" y="42611"/>
                </a:cubicBezTo>
                <a:cubicBezTo>
                  <a:pt x="410884" y="57428"/>
                  <a:pt x="378075" y="77535"/>
                  <a:pt x="345620" y="89177"/>
                </a:cubicBezTo>
                <a:cubicBezTo>
                  <a:pt x="313164" y="100819"/>
                  <a:pt x="273301" y="99761"/>
                  <a:pt x="239787" y="112461"/>
                </a:cubicBezTo>
                <a:cubicBezTo>
                  <a:pt x="206273" y="125161"/>
                  <a:pt x="184401" y="133627"/>
                  <a:pt x="144537" y="165377"/>
                </a:cubicBezTo>
                <a:cubicBezTo>
                  <a:pt x="104673" y="197127"/>
                  <a:pt x="-9274" y="306136"/>
                  <a:pt x="604" y="302961"/>
                </a:cubicBezTo>
                <a:cubicBezTo>
                  <a:pt x="10482" y="299786"/>
                  <a:pt x="135365" y="186191"/>
                  <a:pt x="203804" y="146327"/>
                </a:cubicBezTo>
                <a:cubicBezTo>
                  <a:pt x="272243" y="106463"/>
                  <a:pt x="359379" y="86002"/>
                  <a:pt x="411237" y="63777"/>
                </a:cubicBezTo>
                <a:cubicBezTo>
                  <a:pt x="463095" y="41552"/>
                  <a:pt x="483556" y="3805"/>
                  <a:pt x="48743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CDE66211-63AB-493A-AF4D-29F414D8DB62}"/>
              </a:ext>
            </a:extLst>
          </p:cNvPr>
          <p:cNvSpPr/>
          <p:nvPr/>
        </p:nvSpPr>
        <p:spPr>
          <a:xfrm>
            <a:off x="3573432" y="5697117"/>
            <a:ext cx="62424" cy="131068"/>
          </a:xfrm>
          <a:custGeom>
            <a:avLst/>
            <a:gdLst>
              <a:gd name="connsiteX0" fmla="*/ 57181 w 62424"/>
              <a:gd name="connsiteY0" fmla="*/ 421 h 131068"/>
              <a:gd name="connsiteX1" fmla="*/ 30193 w 62424"/>
              <a:gd name="connsiteY1" fmla="*/ 81383 h 131068"/>
              <a:gd name="connsiteX2" fmla="*/ 61943 w 62424"/>
              <a:gd name="connsiteY2" fmla="*/ 130596 h 131068"/>
              <a:gd name="connsiteX3" fmla="*/ 31 w 62424"/>
              <a:gd name="connsiteY3" fmla="*/ 52808 h 131068"/>
              <a:gd name="connsiteX4" fmla="*/ 57181 w 62424"/>
              <a:gd name="connsiteY4" fmla="*/ 421 h 13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4" h="131068">
                <a:moveTo>
                  <a:pt x="57181" y="421"/>
                </a:moveTo>
                <a:cubicBezTo>
                  <a:pt x="62208" y="5184"/>
                  <a:pt x="29399" y="59687"/>
                  <a:pt x="30193" y="81383"/>
                </a:cubicBezTo>
                <a:cubicBezTo>
                  <a:pt x="30987" y="103079"/>
                  <a:pt x="66970" y="135359"/>
                  <a:pt x="61943" y="130596"/>
                </a:cubicBezTo>
                <a:cubicBezTo>
                  <a:pt x="56916" y="125834"/>
                  <a:pt x="-1556" y="73181"/>
                  <a:pt x="31" y="52808"/>
                </a:cubicBezTo>
                <a:cubicBezTo>
                  <a:pt x="1618" y="32435"/>
                  <a:pt x="52154" y="-4342"/>
                  <a:pt x="57181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D013691D-63DF-4275-9575-260C3980E5A7}"/>
              </a:ext>
            </a:extLst>
          </p:cNvPr>
          <p:cNvSpPr/>
          <p:nvPr/>
        </p:nvSpPr>
        <p:spPr>
          <a:xfrm>
            <a:off x="3682945" y="5817736"/>
            <a:ext cx="91575" cy="271955"/>
          </a:xfrm>
          <a:custGeom>
            <a:avLst/>
            <a:gdLst>
              <a:gd name="connsiteX0" fmla="*/ 49268 w 91575"/>
              <a:gd name="connsiteY0" fmla="*/ 452 h 271955"/>
              <a:gd name="connsiteX1" fmla="*/ 63555 w 91575"/>
              <a:gd name="connsiteY1" fmla="*/ 51252 h 271955"/>
              <a:gd name="connsiteX2" fmla="*/ 22280 w 91575"/>
              <a:gd name="connsiteY2" fmla="*/ 81414 h 271955"/>
              <a:gd name="connsiteX3" fmla="*/ 49268 w 91575"/>
              <a:gd name="connsiteY3" fmla="*/ 151264 h 271955"/>
              <a:gd name="connsiteX4" fmla="*/ 87368 w 91575"/>
              <a:gd name="connsiteY4" fmla="*/ 195714 h 271955"/>
              <a:gd name="connsiteX5" fmla="*/ 85780 w 91575"/>
              <a:gd name="connsiteY5" fmla="*/ 271914 h 271955"/>
              <a:gd name="connsiteX6" fmla="*/ 87368 w 91575"/>
              <a:gd name="connsiteY6" fmla="*/ 205239 h 271955"/>
              <a:gd name="connsiteX7" fmla="*/ 23868 w 91575"/>
              <a:gd name="connsiteY7" fmla="*/ 129039 h 271955"/>
              <a:gd name="connsiteX8" fmla="*/ 1643 w 91575"/>
              <a:gd name="connsiteY8" fmla="*/ 83002 h 271955"/>
              <a:gd name="connsiteX9" fmla="*/ 49268 w 91575"/>
              <a:gd name="connsiteY9" fmla="*/ 452 h 2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75" h="271955">
                <a:moveTo>
                  <a:pt x="49268" y="452"/>
                </a:moveTo>
                <a:cubicBezTo>
                  <a:pt x="59587" y="-4840"/>
                  <a:pt x="68053" y="37758"/>
                  <a:pt x="63555" y="51252"/>
                </a:cubicBezTo>
                <a:cubicBezTo>
                  <a:pt x="59057" y="64746"/>
                  <a:pt x="24661" y="64745"/>
                  <a:pt x="22280" y="81414"/>
                </a:cubicBezTo>
                <a:cubicBezTo>
                  <a:pt x="19899" y="98083"/>
                  <a:pt x="38420" y="132214"/>
                  <a:pt x="49268" y="151264"/>
                </a:cubicBezTo>
                <a:cubicBezTo>
                  <a:pt x="60116" y="170314"/>
                  <a:pt x="81283" y="175606"/>
                  <a:pt x="87368" y="195714"/>
                </a:cubicBezTo>
                <a:cubicBezTo>
                  <a:pt x="93453" y="215822"/>
                  <a:pt x="85780" y="270327"/>
                  <a:pt x="85780" y="271914"/>
                </a:cubicBezTo>
                <a:cubicBezTo>
                  <a:pt x="85780" y="273501"/>
                  <a:pt x="97687" y="229052"/>
                  <a:pt x="87368" y="205239"/>
                </a:cubicBezTo>
                <a:cubicBezTo>
                  <a:pt x="77049" y="181427"/>
                  <a:pt x="38155" y="149412"/>
                  <a:pt x="23868" y="129039"/>
                </a:cubicBezTo>
                <a:cubicBezTo>
                  <a:pt x="9581" y="108666"/>
                  <a:pt x="-4971" y="101787"/>
                  <a:pt x="1643" y="83002"/>
                </a:cubicBezTo>
                <a:cubicBezTo>
                  <a:pt x="8257" y="64217"/>
                  <a:pt x="38949" y="5744"/>
                  <a:pt x="49268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92E744E2-E40B-4A42-B7CC-AD6A8842CDF2}"/>
              </a:ext>
            </a:extLst>
          </p:cNvPr>
          <p:cNvSpPr/>
          <p:nvPr/>
        </p:nvSpPr>
        <p:spPr>
          <a:xfrm>
            <a:off x="3522602" y="5986184"/>
            <a:ext cx="169934" cy="113353"/>
          </a:xfrm>
          <a:custGeom>
            <a:avLst/>
            <a:gdLst>
              <a:gd name="connsiteX0" fmla="*/ 169923 w 169934"/>
              <a:gd name="connsiteY0" fmla="*/ 279 h 113353"/>
              <a:gd name="connsiteX1" fmla="*/ 96898 w 169934"/>
              <a:gd name="connsiteY1" fmla="*/ 43141 h 113353"/>
              <a:gd name="connsiteX2" fmla="*/ 6411 w 169934"/>
              <a:gd name="connsiteY2" fmla="*/ 49491 h 113353"/>
              <a:gd name="connsiteX3" fmla="*/ 19111 w 169934"/>
              <a:gd name="connsiteY3" fmla="*/ 97116 h 113353"/>
              <a:gd name="connsiteX4" fmla="*/ 103248 w 169934"/>
              <a:gd name="connsiteY4" fmla="*/ 112991 h 113353"/>
              <a:gd name="connsiteX5" fmla="*/ 19111 w 169934"/>
              <a:gd name="connsiteY5" fmla="*/ 84416 h 113353"/>
              <a:gd name="connsiteX6" fmla="*/ 6411 w 169934"/>
              <a:gd name="connsiteY6" fmla="*/ 36791 h 113353"/>
              <a:gd name="connsiteX7" fmla="*/ 101661 w 169934"/>
              <a:gd name="connsiteY7" fmla="*/ 25679 h 113353"/>
              <a:gd name="connsiteX8" fmla="*/ 169923 w 169934"/>
              <a:gd name="connsiteY8" fmla="*/ 279 h 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34" h="113353">
                <a:moveTo>
                  <a:pt x="169923" y="279"/>
                </a:moveTo>
                <a:cubicBezTo>
                  <a:pt x="169129" y="3189"/>
                  <a:pt x="124150" y="34939"/>
                  <a:pt x="96898" y="43141"/>
                </a:cubicBezTo>
                <a:cubicBezTo>
                  <a:pt x="69646" y="51343"/>
                  <a:pt x="19375" y="40495"/>
                  <a:pt x="6411" y="49491"/>
                </a:cubicBezTo>
                <a:cubicBezTo>
                  <a:pt x="-6554" y="58487"/>
                  <a:pt x="2971" y="86533"/>
                  <a:pt x="19111" y="97116"/>
                </a:cubicBezTo>
                <a:cubicBezTo>
                  <a:pt x="35251" y="107699"/>
                  <a:pt x="103248" y="115108"/>
                  <a:pt x="103248" y="112991"/>
                </a:cubicBezTo>
                <a:cubicBezTo>
                  <a:pt x="103248" y="110874"/>
                  <a:pt x="35250" y="97116"/>
                  <a:pt x="19111" y="84416"/>
                </a:cubicBezTo>
                <a:cubicBezTo>
                  <a:pt x="2972" y="71716"/>
                  <a:pt x="-7347" y="46580"/>
                  <a:pt x="6411" y="36791"/>
                </a:cubicBezTo>
                <a:cubicBezTo>
                  <a:pt x="20169" y="27002"/>
                  <a:pt x="73351" y="33352"/>
                  <a:pt x="101661" y="25679"/>
                </a:cubicBezTo>
                <a:cubicBezTo>
                  <a:pt x="129971" y="18006"/>
                  <a:pt x="170717" y="-2631"/>
                  <a:pt x="16992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0D109A6A-D0F5-4773-88DA-AE0E1A159C0F}"/>
              </a:ext>
            </a:extLst>
          </p:cNvPr>
          <p:cNvSpPr/>
          <p:nvPr/>
        </p:nvSpPr>
        <p:spPr>
          <a:xfrm>
            <a:off x="3660655" y="5905562"/>
            <a:ext cx="78289" cy="204770"/>
          </a:xfrm>
          <a:custGeom>
            <a:avLst/>
            <a:gdLst>
              <a:gd name="connsiteX0" fmla="*/ 120 w 78289"/>
              <a:gd name="connsiteY0" fmla="*/ 1526 h 204770"/>
              <a:gd name="connsiteX1" fmla="*/ 66795 w 78289"/>
              <a:gd name="connsiteY1" fmla="*/ 115826 h 204770"/>
              <a:gd name="connsiteX2" fmla="*/ 66795 w 78289"/>
              <a:gd name="connsiteY2" fmla="*/ 204726 h 204770"/>
              <a:gd name="connsiteX3" fmla="*/ 77908 w 78289"/>
              <a:gd name="connsiteY3" fmla="*/ 104713 h 204770"/>
              <a:gd name="connsiteX4" fmla="*/ 50920 w 78289"/>
              <a:gd name="connsiteY4" fmla="*/ 53913 h 204770"/>
              <a:gd name="connsiteX5" fmla="*/ 120 w 78289"/>
              <a:gd name="connsiteY5" fmla="*/ 1526 h 20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89" h="204770">
                <a:moveTo>
                  <a:pt x="120" y="1526"/>
                </a:moveTo>
                <a:cubicBezTo>
                  <a:pt x="2766" y="11845"/>
                  <a:pt x="55683" y="81959"/>
                  <a:pt x="66795" y="115826"/>
                </a:cubicBezTo>
                <a:cubicBezTo>
                  <a:pt x="77908" y="149693"/>
                  <a:pt x="64943" y="206578"/>
                  <a:pt x="66795" y="204726"/>
                </a:cubicBezTo>
                <a:cubicBezTo>
                  <a:pt x="68647" y="202874"/>
                  <a:pt x="80554" y="129849"/>
                  <a:pt x="77908" y="104713"/>
                </a:cubicBezTo>
                <a:cubicBezTo>
                  <a:pt x="75262" y="79578"/>
                  <a:pt x="62826" y="71905"/>
                  <a:pt x="50920" y="53913"/>
                </a:cubicBezTo>
                <a:cubicBezTo>
                  <a:pt x="39014" y="35921"/>
                  <a:pt x="-2526" y="-8793"/>
                  <a:pt x="120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52C76A3F-42A1-4122-BB44-5674748E4F3B}"/>
              </a:ext>
            </a:extLst>
          </p:cNvPr>
          <p:cNvSpPr/>
          <p:nvPr/>
        </p:nvSpPr>
        <p:spPr>
          <a:xfrm>
            <a:off x="3433763" y="6103933"/>
            <a:ext cx="216932" cy="117767"/>
          </a:xfrm>
          <a:custGeom>
            <a:avLst/>
            <a:gdLst>
              <a:gd name="connsiteX0" fmla="*/ 158750 w 216932"/>
              <a:gd name="connsiteY0" fmla="*/ 5 h 117767"/>
              <a:gd name="connsiteX1" fmla="*/ 207962 w 216932"/>
              <a:gd name="connsiteY1" fmla="*/ 100017 h 117767"/>
              <a:gd name="connsiteX2" fmla="*/ 180975 w 216932"/>
              <a:gd name="connsiteY2" fmla="*/ 117480 h 117767"/>
              <a:gd name="connsiteX3" fmla="*/ 73025 w 216932"/>
              <a:gd name="connsiteY3" fmla="*/ 111130 h 117767"/>
              <a:gd name="connsiteX4" fmla="*/ 0 w 216932"/>
              <a:gd name="connsiteY4" fmla="*/ 114305 h 117767"/>
              <a:gd name="connsiteX5" fmla="*/ 211137 w 216932"/>
              <a:gd name="connsiteY5" fmla="*/ 104780 h 117767"/>
              <a:gd name="connsiteX6" fmla="*/ 158750 w 216932"/>
              <a:gd name="connsiteY6" fmla="*/ 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932" h="117767">
                <a:moveTo>
                  <a:pt x="158750" y="5"/>
                </a:moveTo>
                <a:cubicBezTo>
                  <a:pt x="158221" y="-789"/>
                  <a:pt x="204258" y="80438"/>
                  <a:pt x="207962" y="100017"/>
                </a:cubicBezTo>
                <a:cubicBezTo>
                  <a:pt x="211666" y="119596"/>
                  <a:pt x="203464" y="115628"/>
                  <a:pt x="180975" y="117480"/>
                </a:cubicBezTo>
                <a:cubicBezTo>
                  <a:pt x="158486" y="119332"/>
                  <a:pt x="103187" y="111659"/>
                  <a:pt x="73025" y="111130"/>
                </a:cubicBezTo>
                <a:cubicBezTo>
                  <a:pt x="42862" y="110601"/>
                  <a:pt x="0" y="114305"/>
                  <a:pt x="0" y="114305"/>
                </a:cubicBezTo>
                <a:cubicBezTo>
                  <a:pt x="23019" y="113247"/>
                  <a:pt x="183620" y="120391"/>
                  <a:pt x="211137" y="104780"/>
                </a:cubicBezTo>
                <a:cubicBezTo>
                  <a:pt x="238654" y="89170"/>
                  <a:pt x="159279" y="799"/>
                  <a:pt x="15875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41E0FF2B-F155-406C-8CD2-8A02DC27BA0F}"/>
              </a:ext>
            </a:extLst>
          </p:cNvPr>
          <p:cNvSpPr/>
          <p:nvPr/>
        </p:nvSpPr>
        <p:spPr>
          <a:xfrm>
            <a:off x="3498490" y="6111875"/>
            <a:ext cx="101147" cy="74800"/>
          </a:xfrm>
          <a:custGeom>
            <a:avLst/>
            <a:gdLst>
              <a:gd name="connsiteX0" fmla="*/ 90848 w 101147"/>
              <a:gd name="connsiteY0" fmla="*/ 0 h 74800"/>
              <a:gd name="connsiteX1" fmla="*/ 65448 w 101147"/>
              <a:gd name="connsiteY1" fmla="*/ 63500 h 74800"/>
              <a:gd name="connsiteX2" fmla="*/ 20998 w 101147"/>
              <a:gd name="connsiteY2" fmla="*/ 31750 h 74800"/>
              <a:gd name="connsiteX3" fmla="*/ 360 w 101147"/>
              <a:gd name="connsiteY3" fmla="*/ 6350 h 74800"/>
              <a:gd name="connsiteX4" fmla="*/ 36873 w 101147"/>
              <a:gd name="connsiteY4" fmla="*/ 68263 h 74800"/>
              <a:gd name="connsiteX5" fmla="*/ 97198 w 101147"/>
              <a:gd name="connsiteY5" fmla="*/ 65088 h 74800"/>
              <a:gd name="connsiteX6" fmla="*/ 90848 w 101147"/>
              <a:gd name="connsiteY6" fmla="*/ 0 h 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47" h="74800">
                <a:moveTo>
                  <a:pt x="90848" y="0"/>
                </a:moveTo>
                <a:cubicBezTo>
                  <a:pt x="85556" y="-265"/>
                  <a:pt x="77090" y="58208"/>
                  <a:pt x="65448" y="63500"/>
                </a:cubicBezTo>
                <a:cubicBezTo>
                  <a:pt x="53806" y="68792"/>
                  <a:pt x="31846" y="41275"/>
                  <a:pt x="20998" y="31750"/>
                </a:cubicBezTo>
                <a:cubicBezTo>
                  <a:pt x="10150" y="22225"/>
                  <a:pt x="-2286" y="265"/>
                  <a:pt x="360" y="6350"/>
                </a:cubicBezTo>
                <a:cubicBezTo>
                  <a:pt x="3006" y="12435"/>
                  <a:pt x="20733" y="58473"/>
                  <a:pt x="36873" y="68263"/>
                </a:cubicBezTo>
                <a:cubicBezTo>
                  <a:pt x="53013" y="78053"/>
                  <a:pt x="87408" y="76730"/>
                  <a:pt x="97198" y="65088"/>
                </a:cubicBezTo>
                <a:cubicBezTo>
                  <a:pt x="106988" y="53446"/>
                  <a:pt x="96140" y="265"/>
                  <a:pt x="908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D90ABD2A-54AD-4833-9C93-75DC04C7F3F6}"/>
              </a:ext>
            </a:extLst>
          </p:cNvPr>
          <p:cNvSpPr/>
          <p:nvPr/>
        </p:nvSpPr>
        <p:spPr>
          <a:xfrm>
            <a:off x="3368590" y="6221380"/>
            <a:ext cx="170021" cy="143850"/>
          </a:xfrm>
          <a:custGeom>
            <a:avLst/>
            <a:gdLst>
              <a:gd name="connsiteX0" fmla="*/ 169948 w 170021"/>
              <a:gd name="connsiteY0" fmla="*/ 33 h 143850"/>
              <a:gd name="connsiteX1" fmla="*/ 111210 w 170021"/>
              <a:gd name="connsiteY1" fmla="*/ 44483 h 143850"/>
              <a:gd name="connsiteX2" fmla="*/ 142960 w 170021"/>
              <a:gd name="connsiteY2" fmla="*/ 128620 h 143850"/>
              <a:gd name="connsiteX3" fmla="*/ 122323 w 170021"/>
              <a:gd name="connsiteY3" fmla="*/ 142908 h 143850"/>
              <a:gd name="connsiteX4" fmla="*/ 85 w 170021"/>
              <a:gd name="connsiteY4" fmla="*/ 141320 h 143850"/>
              <a:gd name="connsiteX5" fmla="*/ 103273 w 170021"/>
              <a:gd name="connsiteY5" fmla="*/ 131795 h 143850"/>
              <a:gd name="connsiteX6" fmla="*/ 120735 w 170021"/>
              <a:gd name="connsiteY6" fmla="*/ 101633 h 143850"/>
              <a:gd name="connsiteX7" fmla="*/ 96923 w 170021"/>
              <a:gd name="connsiteY7" fmla="*/ 50833 h 143850"/>
              <a:gd name="connsiteX8" fmla="*/ 169948 w 170021"/>
              <a:gd name="connsiteY8" fmla="*/ 33 h 14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21" h="143850">
                <a:moveTo>
                  <a:pt x="169948" y="33"/>
                </a:moveTo>
                <a:cubicBezTo>
                  <a:pt x="172329" y="-1025"/>
                  <a:pt x="115708" y="23052"/>
                  <a:pt x="111210" y="44483"/>
                </a:cubicBezTo>
                <a:cubicBezTo>
                  <a:pt x="106712" y="65914"/>
                  <a:pt x="141108" y="112216"/>
                  <a:pt x="142960" y="128620"/>
                </a:cubicBezTo>
                <a:cubicBezTo>
                  <a:pt x="144812" y="145024"/>
                  <a:pt x="146136" y="140791"/>
                  <a:pt x="122323" y="142908"/>
                </a:cubicBezTo>
                <a:cubicBezTo>
                  <a:pt x="98510" y="145025"/>
                  <a:pt x="3260" y="143172"/>
                  <a:pt x="85" y="141320"/>
                </a:cubicBezTo>
                <a:cubicBezTo>
                  <a:pt x="-3090" y="139468"/>
                  <a:pt x="83165" y="138410"/>
                  <a:pt x="103273" y="131795"/>
                </a:cubicBezTo>
                <a:cubicBezTo>
                  <a:pt x="123381" y="125181"/>
                  <a:pt x="121793" y="115127"/>
                  <a:pt x="120735" y="101633"/>
                </a:cubicBezTo>
                <a:cubicBezTo>
                  <a:pt x="119677" y="88139"/>
                  <a:pt x="95336" y="67237"/>
                  <a:pt x="96923" y="50833"/>
                </a:cubicBezTo>
                <a:cubicBezTo>
                  <a:pt x="98510" y="34429"/>
                  <a:pt x="167567" y="1091"/>
                  <a:pt x="16994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46ADCB6F-5047-4D9C-89F9-2643793D0B03}"/>
              </a:ext>
            </a:extLst>
          </p:cNvPr>
          <p:cNvSpPr/>
          <p:nvPr/>
        </p:nvSpPr>
        <p:spPr>
          <a:xfrm>
            <a:off x="3352700" y="6349820"/>
            <a:ext cx="87071" cy="108028"/>
          </a:xfrm>
          <a:custGeom>
            <a:avLst/>
            <a:gdLst>
              <a:gd name="connsiteX0" fmla="*/ 100 w 87071"/>
              <a:gd name="connsiteY0" fmla="*/ 180 h 108028"/>
              <a:gd name="connsiteX1" fmla="*/ 85825 w 87071"/>
              <a:gd name="connsiteY1" fmla="*/ 35105 h 108028"/>
              <a:gd name="connsiteX2" fmla="*/ 47725 w 87071"/>
              <a:gd name="connsiteY2" fmla="*/ 93843 h 108028"/>
              <a:gd name="connsiteX3" fmla="*/ 1688 w 87071"/>
              <a:gd name="connsiteY3" fmla="*/ 104955 h 108028"/>
              <a:gd name="connsiteX4" fmla="*/ 66775 w 87071"/>
              <a:gd name="connsiteY4" fmla="*/ 49393 h 108028"/>
              <a:gd name="connsiteX5" fmla="*/ 100 w 87071"/>
              <a:gd name="connsiteY5" fmla="*/ 180 h 10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1" h="108028">
                <a:moveTo>
                  <a:pt x="100" y="180"/>
                </a:moveTo>
                <a:cubicBezTo>
                  <a:pt x="3275" y="-2201"/>
                  <a:pt x="77888" y="19495"/>
                  <a:pt x="85825" y="35105"/>
                </a:cubicBezTo>
                <a:cubicBezTo>
                  <a:pt x="93763" y="50716"/>
                  <a:pt x="61748" y="82201"/>
                  <a:pt x="47725" y="93843"/>
                </a:cubicBezTo>
                <a:cubicBezTo>
                  <a:pt x="33702" y="105485"/>
                  <a:pt x="-1487" y="112363"/>
                  <a:pt x="1688" y="104955"/>
                </a:cubicBezTo>
                <a:cubicBezTo>
                  <a:pt x="4863" y="97547"/>
                  <a:pt x="63865" y="65533"/>
                  <a:pt x="66775" y="49393"/>
                </a:cubicBezTo>
                <a:cubicBezTo>
                  <a:pt x="69685" y="33254"/>
                  <a:pt x="-3075" y="2561"/>
                  <a:pt x="10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93DE3DFA-D5E9-4DC7-880F-E70EAFE7C10C}"/>
              </a:ext>
            </a:extLst>
          </p:cNvPr>
          <p:cNvSpPr/>
          <p:nvPr/>
        </p:nvSpPr>
        <p:spPr>
          <a:xfrm>
            <a:off x="3334802" y="6318036"/>
            <a:ext cx="92656" cy="136803"/>
          </a:xfrm>
          <a:custGeom>
            <a:avLst/>
            <a:gdLst>
              <a:gd name="connsiteX0" fmla="*/ 92611 w 92656"/>
              <a:gd name="connsiteY0" fmla="*/ 214 h 136803"/>
              <a:gd name="connsiteX1" fmla="*/ 2123 w 92656"/>
              <a:gd name="connsiteY1" fmla="*/ 38314 h 136803"/>
              <a:gd name="connsiteX2" fmla="*/ 27523 w 92656"/>
              <a:gd name="connsiteY2" fmla="*/ 136739 h 136803"/>
              <a:gd name="connsiteX3" fmla="*/ 14823 w 92656"/>
              <a:gd name="connsiteY3" fmla="*/ 52602 h 136803"/>
              <a:gd name="connsiteX4" fmla="*/ 92611 w 92656"/>
              <a:gd name="connsiteY4" fmla="*/ 214 h 1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56" h="136803">
                <a:moveTo>
                  <a:pt x="92611" y="214"/>
                </a:moveTo>
                <a:cubicBezTo>
                  <a:pt x="90494" y="-2167"/>
                  <a:pt x="12971" y="15560"/>
                  <a:pt x="2123" y="38314"/>
                </a:cubicBezTo>
                <a:cubicBezTo>
                  <a:pt x="-8725" y="61068"/>
                  <a:pt x="25406" y="134358"/>
                  <a:pt x="27523" y="136739"/>
                </a:cubicBezTo>
                <a:cubicBezTo>
                  <a:pt x="29640" y="139120"/>
                  <a:pt x="6886" y="74562"/>
                  <a:pt x="14823" y="52602"/>
                </a:cubicBezTo>
                <a:cubicBezTo>
                  <a:pt x="22760" y="30642"/>
                  <a:pt x="94728" y="2595"/>
                  <a:pt x="92611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D01F63B3-E32D-43AF-8019-3EF1C136E3CF}"/>
              </a:ext>
            </a:extLst>
          </p:cNvPr>
          <p:cNvSpPr/>
          <p:nvPr/>
        </p:nvSpPr>
        <p:spPr>
          <a:xfrm>
            <a:off x="3213076" y="6430960"/>
            <a:ext cx="215807" cy="121606"/>
          </a:xfrm>
          <a:custGeom>
            <a:avLst/>
            <a:gdLst>
              <a:gd name="connsiteX0" fmla="*/ 212749 w 215807"/>
              <a:gd name="connsiteY0" fmla="*/ 73028 h 121606"/>
              <a:gd name="connsiteX1" fmla="*/ 158774 w 215807"/>
              <a:gd name="connsiteY1" fmla="*/ 34928 h 121606"/>
              <a:gd name="connsiteX2" fmla="*/ 104799 w 215807"/>
              <a:gd name="connsiteY2" fmla="*/ 23815 h 121606"/>
              <a:gd name="connsiteX3" fmla="*/ 60349 w 215807"/>
              <a:gd name="connsiteY3" fmla="*/ 19053 h 121606"/>
              <a:gd name="connsiteX4" fmla="*/ 49237 w 215807"/>
              <a:gd name="connsiteY4" fmla="*/ 80965 h 121606"/>
              <a:gd name="connsiteX5" fmla="*/ 24 w 215807"/>
              <a:gd name="connsiteY5" fmla="*/ 120653 h 121606"/>
              <a:gd name="connsiteX6" fmla="*/ 42887 w 215807"/>
              <a:gd name="connsiteY6" fmla="*/ 41278 h 121606"/>
              <a:gd name="connsiteX7" fmla="*/ 61937 w 215807"/>
              <a:gd name="connsiteY7" fmla="*/ 3 h 121606"/>
              <a:gd name="connsiteX8" fmla="*/ 212749 w 215807"/>
              <a:gd name="connsiteY8" fmla="*/ 73028 h 1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07" h="121606">
                <a:moveTo>
                  <a:pt x="212749" y="73028"/>
                </a:moveTo>
                <a:cubicBezTo>
                  <a:pt x="228888" y="78849"/>
                  <a:pt x="176766" y="43130"/>
                  <a:pt x="158774" y="34928"/>
                </a:cubicBezTo>
                <a:cubicBezTo>
                  <a:pt x="140782" y="26726"/>
                  <a:pt x="121203" y="26461"/>
                  <a:pt x="104799" y="23815"/>
                </a:cubicBezTo>
                <a:cubicBezTo>
                  <a:pt x="88395" y="21169"/>
                  <a:pt x="69609" y="9528"/>
                  <a:pt x="60349" y="19053"/>
                </a:cubicBezTo>
                <a:cubicBezTo>
                  <a:pt x="51089" y="28578"/>
                  <a:pt x="59291" y="64032"/>
                  <a:pt x="49237" y="80965"/>
                </a:cubicBezTo>
                <a:cubicBezTo>
                  <a:pt x="39183" y="97898"/>
                  <a:pt x="1082" y="127267"/>
                  <a:pt x="24" y="120653"/>
                </a:cubicBezTo>
                <a:cubicBezTo>
                  <a:pt x="-1034" y="114039"/>
                  <a:pt x="32568" y="61386"/>
                  <a:pt x="42887" y="41278"/>
                </a:cubicBezTo>
                <a:cubicBezTo>
                  <a:pt x="53206" y="21170"/>
                  <a:pt x="38654" y="532"/>
                  <a:pt x="61937" y="3"/>
                </a:cubicBezTo>
                <a:cubicBezTo>
                  <a:pt x="85220" y="-526"/>
                  <a:pt x="196610" y="67207"/>
                  <a:pt x="212749" y="7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0700A5A-2240-48ED-A589-C6BD94236FA8}"/>
              </a:ext>
            </a:extLst>
          </p:cNvPr>
          <p:cNvSpPr/>
          <p:nvPr/>
        </p:nvSpPr>
        <p:spPr>
          <a:xfrm>
            <a:off x="3149546" y="6514531"/>
            <a:ext cx="268384" cy="165826"/>
          </a:xfrm>
          <a:custGeom>
            <a:avLst/>
            <a:gdLst>
              <a:gd name="connsiteX0" fmla="*/ 268342 w 268384"/>
              <a:gd name="connsiteY0" fmla="*/ 2157 h 165826"/>
              <a:gd name="connsiteX1" fmla="*/ 173092 w 268384"/>
              <a:gd name="connsiteY1" fmla="*/ 6919 h 165826"/>
              <a:gd name="connsiteX2" fmla="*/ 117529 w 268384"/>
              <a:gd name="connsiteY2" fmla="*/ 29144 h 165826"/>
              <a:gd name="connsiteX3" fmla="*/ 101654 w 268384"/>
              <a:gd name="connsiteY3" fmla="*/ 92644 h 165826"/>
              <a:gd name="connsiteX4" fmla="*/ 54 w 268384"/>
              <a:gd name="connsiteY4" fmla="*/ 165669 h 165826"/>
              <a:gd name="connsiteX5" fmla="*/ 88954 w 268384"/>
              <a:gd name="connsiteY5" fmla="*/ 72007 h 165826"/>
              <a:gd name="connsiteX6" fmla="*/ 184204 w 268384"/>
              <a:gd name="connsiteY6" fmla="*/ 5332 h 165826"/>
              <a:gd name="connsiteX7" fmla="*/ 268342 w 268384"/>
              <a:gd name="connsiteY7" fmla="*/ 2157 h 1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384" h="165826">
                <a:moveTo>
                  <a:pt x="268342" y="2157"/>
                </a:moveTo>
                <a:cubicBezTo>
                  <a:pt x="266490" y="2421"/>
                  <a:pt x="198227" y="2421"/>
                  <a:pt x="173092" y="6919"/>
                </a:cubicBezTo>
                <a:cubicBezTo>
                  <a:pt x="147956" y="11417"/>
                  <a:pt x="129435" y="14857"/>
                  <a:pt x="117529" y="29144"/>
                </a:cubicBezTo>
                <a:cubicBezTo>
                  <a:pt x="105623" y="43431"/>
                  <a:pt x="121233" y="69890"/>
                  <a:pt x="101654" y="92644"/>
                </a:cubicBezTo>
                <a:cubicBezTo>
                  <a:pt x="82075" y="115398"/>
                  <a:pt x="2171" y="169109"/>
                  <a:pt x="54" y="165669"/>
                </a:cubicBezTo>
                <a:cubicBezTo>
                  <a:pt x="-2063" y="162230"/>
                  <a:pt x="58262" y="98730"/>
                  <a:pt x="88954" y="72007"/>
                </a:cubicBezTo>
                <a:cubicBezTo>
                  <a:pt x="119646" y="45284"/>
                  <a:pt x="156687" y="14857"/>
                  <a:pt x="184204" y="5332"/>
                </a:cubicBezTo>
                <a:cubicBezTo>
                  <a:pt x="211721" y="-4193"/>
                  <a:pt x="270194" y="1893"/>
                  <a:pt x="268342" y="2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3312880-11E1-4425-9526-E368A1A7D4A9}"/>
              </a:ext>
            </a:extLst>
          </p:cNvPr>
          <p:cNvSpPr/>
          <p:nvPr/>
        </p:nvSpPr>
        <p:spPr>
          <a:xfrm>
            <a:off x="3026529" y="6592736"/>
            <a:ext cx="257716" cy="223468"/>
          </a:xfrm>
          <a:custGeom>
            <a:avLst/>
            <a:gdLst>
              <a:gd name="connsiteX0" fmla="*/ 224671 w 257716"/>
              <a:gd name="connsiteY0" fmla="*/ 152 h 223468"/>
              <a:gd name="connsiteX1" fmla="*/ 256421 w 257716"/>
              <a:gd name="connsiteY1" fmla="*/ 57302 h 223468"/>
              <a:gd name="connsiteX2" fmla="*/ 183396 w 257716"/>
              <a:gd name="connsiteY2" fmla="*/ 77939 h 223468"/>
              <a:gd name="connsiteX3" fmla="*/ 159584 w 257716"/>
              <a:gd name="connsiteY3" fmla="*/ 138264 h 223468"/>
              <a:gd name="connsiteX4" fmla="*/ 151646 w 257716"/>
              <a:gd name="connsiteY4" fmla="*/ 190652 h 223468"/>
              <a:gd name="connsiteX5" fmla="*/ 92909 w 257716"/>
              <a:gd name="connsiteY5" fmla="*/ 217639 h 223468"/>
              <a:gd name="connsiteX6" fmla="*/ 834 w 257716"/>
              <a:gd name="connsiteY6" fmla="*/ 220814 h 223468"/>
              <a:gd name="connsiteX7" fmla="*/ 51634 w 257716"/>
              <a:gd name="connsiteY7" fmla="*/ 185889 h 223468"/>
              <a:gd name="connsiteX8" fmla="*/ 123071 w 257716"/>
              <a:gd name="connsiteY8" fmla="*/ 116039 h 223468"/>
              <a:gd name="connsiteX9" fmla="*/ 123071 w 257716"/>
              <a:gd name="connsiteY9" fmla="*/ 87464 h 223468"/>
              <a:gd name="connsiteX10" fmla="*/ 121484 w 257716"/>
              <a:gd name="connsiteY10" fmla="*/ 120802 h 223468"/>
              <a:gd name="connsiteX11" fmla="*/ 56396 w 257716"/>
              <a:gd name="connsiteY11" fmla="*/ 200177 h 223468"/>
              <a:gd name="connsiteX12" fmla="*/ 45284 w 257716"/>
              <a:gd name="connsiteY12" fmla="*/ 211289 h 223468"/>
              <a:gd name="connsiteX13" fmla="*/ 142121 w 257716"/>
              <a:gd name="connsiteY13" fmla="*/ 163664 h 223468"/>
              <a:gd name="connsiteX14" fmla="*/ 153234 w 257716"/>
              <a:gd name="connsiteY14" fmla="*/ 111277 h 223468"/>
              <a:gd name="connsiteX15" fmla="*/ 156409 w 257716"/>
              <a:gd name="connsiteY15" fmla="*/ 76352 h 223468"/>
              <a:gd name="connsiteX16" fmla="*/ 224671 w 257716"/>
              <a:gd name="connsiteY16" fmla="*/ 152 h 22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7716" h="223468">
                <a:moveTo>
                  <a:pt x="224671" y="152"/>
                </a:moveTo>
                <a:cubicBezTo>
                  <a:pt x="241340" y="-3023"/>
                  <a:pt x="263300" y="44338"/>
                  <a:pt x="256421" y="57302"/>
                </a:cubicBezTo>
                <a:cubicBezTo>
                  <a:pt x="249542" y="70266"/>
                  <a:pt x="199536" y="64445"/>
                  <a:pt x="183396" y="77939"/>
                </a:cubicBezTo>
                <a:cubicBezTo>
                  <a:pt x="167256" y="91433"/>
                  <a:pt x="164876" y="119479"/>
                  <a:pt x="159584" y="138264"/>
                </a:cubicBezTo>
                <a:cubicBezTo>
                  <a:pt x="154292" y="157050"/>
                  <a:pt x="162758" y="177423"/>
                  <a:pt x="151646" y="190652"/>
                </a:cubicBezTo>
                <a:cubicBezTo>
                  <a:pt x="140534" y="203881"/>
                  <a:pt x="118044" y="212612"/>
                  <a:pt x="92909" y="217639"/>
                </a:cubicBezTo>
                <a:cubicBezTo>
                  <a:pt x="67774" y="222666"/>
                  <a:pt x="7713" y="226106"/>
                  <a:pt x="834" y="220814"/>
                </a:cubicBezTo>
                <a:cubicBezTo>
                  <a:pt x="-6045" y="215522"/>
                  <a:pt x="31261" y="203351"/>
                  <a:pt x="51634" y="185889"/>
                </a:cubicBezTo>
                <a:cubicBezTo>
                  <a:pt x="72007" y="168427"/>
                  <a:pt x="111165" y="132443"/>
                  <a:pt x="123071" y="116039"/>
                </a:cubicBezTo>
                <a:cubicBezTo>
                  <a:pt x="134977" y="99635"/>
                  <a:pt x="123071" y="87464"/>
                  <a:pt x="123071" y="87464"/>
                </a:cubicBezTo>
                <a:cubicBezTo>
                  <a:pt x="122806" y="88258"/>
                  <a:pt x="132596" y="102017"/>
                  <a:pt x="121484" y="120802"/>
                </a:cubicBezTo>
                <a:cubicBezTo>
                  <a:pt x="110371" y="139588"/>
                  <a:pt x="69096" y="185096"/>
                  <a:pt x="56396" y="200177"/>
                </a:cubicBezTo>
                <a:cubicBezTo>
                  <a:pt x="43696" y="215258"/>
                  <a:pt x="30996" y="217375"/>
                  <a:pt x="45284" y="211289"/>
                </a:cubicBezTo>
                <a:cubicBezTo>
                  <a:pt x="59571" y="205204"/>
                  <a:pt x="124129" y="180333"/>
                  <a:pt x="142121" y="163664"/>
                </a:cubicBezTo>
                <a:cubicBezTo>
                  <a:pt x="160113" y="146995"/>
                  <a:pt x="150853" y="125829"/>
                  <a:pt x="153234" y="111277"/>
                </a:cubicBezTo>
                <a:cubicBezTo>
                  <a:pt x="155615" y="96725"/>
                  <a:pt x="142122" y="87729"/>
                  <a:pt x="156409" y="76352"/>
                </a:cubicBezTo>
                <a:cubicBezTo>
                  <a:pt x="170696" y="64975"/>
                  <a:pt x="208002" y="3327"/>
                  <a:pt x="224671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22C5C7CB-E25B-4F49-B9ED-868C72D0E966}"/>
              </a:ext>
            </a:extLst>
          </p:cNvPr>
          <p:cNvSpPr/>
          <p:nvPr/>
        </p:nvSpPr>
        <p:spPr>
          <a:xfrm>
            <a:off x="2892172" y="6843694"/>
            <a:ext cx="136954" cy="100065"/>
          </a:xfrm>
          <a:custGeom>
            <a:avLst/>
            <a:gdLst>
              <a:gd name="connsiteX0" fmla="*/ 97091 w 136954"/>
              <a:gd name="connsiteY0" fmla="*/ 19 h 100065"/>
              <a:gd name="connsiteX1" fmla="*/ 133603 w 136954"/>
              <a:gd name="connsiteY1" fmla="*/ 58756 h 100065"/>
              <a:gd name="connsiteX2" fmla="*/ 253 w 136954"/>
              <a:gd name="connsiteY2" fmla="*/ 100031 h 100065"/>
              <a:gd name="connsiteX3" fmla="*/ 100266 w 136954"/>
              <a:gd name="connsiteY3" fmla="*/ 65106 h 100065"/>
              <a:gd name="connsiteX4" fmla="*/ 97091 w 136954"/>
              <a:gd name="connsiteY4" fmla="*/ 19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54" h="100065">
                <a:moveTo>
                  <a:pt x="97091" y="19"/>
                </a:moveTo>
                <a:cubicBezTo>
                  <a:pt x="102647" y="-1039"/>
                  <a:pt x="149743" y="42087"/>
                  <a:pt x="133603" y="58756"/>
                </a:cubicBezTo>
                <a:cubicBezTo>
                  <a:pt x="117463" y="75425"/>
                  <a:pt x="5809" y="98973"/>
                  <a:pt x="253" y="100031"/>
                </a:cubicBezTo>
                <a:cubicBezTo>
                  <a:pt x="-5303" y="101089"/>
                  <a:pt x="82010" y="77277"/>
                  <a:pt x="100266" y="65106"/>
                </a:cubicBezTo>
                <a:cubicBezTo>
                  <a:pt x="118522" y="52935"/>
                  <a:pt x="91535" y="1077"/>
                  <a:pt x="970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A28086E3-BF63-4850-9475-9F0CCB9D0FC4}"/>
              </a:ext>
            </a:extLst>
          </p:cNvPr>
          <p:cNvSpPr/>
          <p:nvPr/>
        </p:nvSpPr>
        <p:spPr>
          <a:xfrm>
            <a:off x="2854144" y="6791318"/>
            <a:ext cx="308161" cy="195275"/>
          </a:xfrm>
          <a:custGeom>
            <a:avLst/>
            <a:gdLst>
              <a:gd name="connsiteX0" fmla="*/ 308156 w 308161"/>
              <a:gd name="connsiteY0" fmla="*/ 7 h 195275"/>
              <a:gd name="connsiteX1" fmla="*/ 200206 w 308161"/>
              <a:gd name="connsiteY1" fmla="*/ 82557 h 195275"/>
              <a:gd name="connsiteX2" fmla="*/ 184331 w 308161"/>
              <a:gd name="connsiteY2" fmla="*/ 141295 h 195275"/>
              <a:gd name="connsiteX3" fmla="*/ 181 w 308161"/>
              <a:gd name="connsiteY3" fmla="*/ 195270 h 195275"/>
              <a:gd name="connsiteX4" fmla="*/ 150994 w 308161"/>
              <a:gd name="connsiteY4" fmla="*/ 138120 h 195275"/>
              <a:gd name="connsiteX5" fmla="*/ 195444 w 308161"/>
              <a:gd name="connsiteY5" fmla="*/ 77795 h 195275"/>
              <a:gd name="connsiteX6" fmla="*/ 308156 w 308161"/>
              <a:gd name="connsiteY6" fmla="*/ 7 h 1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61" h="195275">
                <a:moveTo>
                  <a:pt x="308156" y="7"/>
                </a:moveTo>
                <a:cubicBezTo>
                  <a:pt x="308950" y="801"/>
                  <a:pt x="220843" y="59009"/>
                  <a:pt x="200206" y="82557"/>
                </a:cubicBezTo>
                <a:cubicBezTo>
                  <a:pt x="179568" y="106105"/>
                  <a:pt x="217669" y="122509"/>
                  <a:pt x="184331" y="141295"/>
                </a:cubicBezTo>
                <a:cubicBezTo>
                  <a:pt x="150993" y="160081"/>
                  <a:pt x="5737" y="195799"/>
                  <a:pt x="181" y="195270"/>
                </a:cubicBezTo>
                <a:cubicBezTo>
                  <a:pt x="-5375" y="194741"/>
                  <a:pt x="118450" y="157699"/>
                  <a:pt x="150994" y="138120"/>
                </a:cubicBezTo>
                <a:cubicBezTo>
                  <a:pt x="183538" y="118541"/>
                  <a:pt x="172161" y="96845"/>
                  <a:pt x="195444" y="77795"/>
                </a:cubicBezTo>
                <a:cubicBezTo>
                  <a:pt x="218727" y="58745"/>
                  <a:pt x="307362" y="-787"/>
                  <a:pt x="3081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092FA983-17AD-4598-9CA2-B14F05F7F950}"/>
              </a:ext>
            </a:extLst>
          </p:cNvPr>
          <p:cNvSpPr/>
          <p:nvPr/>
        </p:nvSpPr>
        <p:spPr>
          <a:xfrm>
            <a:off x="2898774" y="6897686"/>
            <a:ext cx="309268" cy="262017"/>
          </a:xfrm>
          <a:custGeom>
            <a:avLst/>
            <a:gdLst>
              <a:gd name="connsiteX0" fmla="*/ 192089 w 309268"/>
              <a:gd name="connsiteY0" fmla="*/ 2 h 262017"/>
              <a:gd name="connsiteX1" fmla="*/ 306389 w 309268"/>
              <a:gd name="connsiteY1" fmla="*/ 98427 h 262017"/>
              <a:gd name="connsiteX2" fmla="*/ 269876 w 309268"/>
              <a:gd name="connsiteY2" fmla="*/ 161927 h 262017"/>
              <a:gd name="connsiteX3" fmla="*/ 214314 w 309268"/>
              <a:gd name="connsiteY3" fmla="*/ 206377 h 262017"/>
              <a:gd name="connsiteX4" fmla="*/ 1 w 309268"/>
              <a:gd name="connsiteY4" fmla="*/ 261939 h 262017"/>
              <a:gd name="connsiteX5" fmla="*/ 211139 w 309268"/>
              <a:gd name="connsiteY5" fmla="*/ 193677 h 262017"/>
              <a:gd name="connsiteX6" fmla="*/ 290514 w 309268"/>
              <a:gd name="connsiteY6" fmla="*/ 101602 h 262017"/>
              <a:gd name="connsiteX7" fmla="*/ 192089 w 309268"/>
              <a:gd name="connsiteY7" fmla="*/ 2 h 26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268" h="262017">
                <a:moveTo>
                  <a:pt x="192089" y="2"/>
                </a:moveTo>
                <a:cubicBezTo>
                  <a:pt x="194735" y="-527"/>
                  <a:pt x="293425" y="71440"/>
                  <a:pt x="306389" y="98427"/>
                </a:cubicBezTo>
                <a:cubicBezTo>
                  <a:pt x="319353" y="125414"/>
                  <a:pt x="285222" y="143935"/>
                  <a:pt x="269876" y="161927"/>
                </a:cubicBezTo>
                <a:cubicBezTo>
                  <a:pt x="254530" y="179919"/>
                  <a:pt x="259293" y="189708"/>
                  <a:pt x="214314" y="206377"/>
                </a:cubicBezTo>
                <a:cubicBezTo>
                  <a:pt x="169335" y="223046"/>
                  <a:pt x="530" y="264056"/>
                  <a:pt x="1" y="261939"/>
                </a:cubicBezTo>
                <a:cubicBezTo>
                  <a:pt x="-528" y="259822"/>
                  <a:pt x="162720" y="220400"/>
                  <a:pt x="211139" y="193677"/>
                </a:cubicBezTo>
                <a:cubicBezTo>
                  <a:pt x="259558" y="166954"/>
                  <a:pt x="294483" y="133881"/>
                  <a:pt x="290514" y="101602"/>
                </a:cubicBezTo>
                <a:cubicBezTo>
                  <a:pt x="286545" y="69323"/>
                  <a:pt x="189443" y="531"/>
                  <a:pt x="1920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: 図形 2152">
            <a:extLst>
              <a:ext uri="{FF2B5EF4-FFF2-40B4-BE49-F238E27FC236}">
                <a16:creationId xmlns:a16="http://schemas.microsoft.com/office/drawing/2014/main" id="{818144D8-1885-4552-8425-F1586CF07924}"/>
              </a:ext>
            </a:extLst>
          </p:cNvPr>
          <p:cNvSpPr/>
          <p:nvPr/>
        </p:nvSpPr>
        <p:spPr>
          <a:xfrm>
            <a:off x="2837639" y="7003828"/>
            <a:ext cx="102422" cy="202893"/>
          </a:xfrm>
          <a:custGeom>
            <a:avLst/>
            <a:gdLst>
              <a:gd name="connsiteX0" fmla="*/ 48436 w 102422"/>
              <a:gd name="connsiteY0" fmla="*/ 222 h 202893"/>
              <a:gd name="connsiteX1" fmla="*/ 2399 w 102422"/>
              <a:gd name="connsiteY1" fmla="*/ 125635 h 202893"/>
              <a:gd name="connsiteX2" fmla="*/ 16686 w 102422"/>
              <a:gd name="connsiteY2" fmla="*/ 184372 h 202893"/>
              <a:gd name="connsiteX3" fmla="*/ 102411 w 102422"/>
              <a:gd name="connsiteY3" fmla="*/ 201835 h 202893"/>
              <a:gd name="connsiteX4" fmla="*/ 10336 w 102422"/>
              <a:gd name="connsiteY4" fmla="*/ 158972 h 202893"/>
              <a:gd name="connsiteX5" fmla="*/ 48436 w 102422"/>
              <a:gd name="connsiteY5" fmla="*/ 222 h 20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2" h="202893">
                <a:moveTo>
                  <a:pt x="48436" y="222"/>
                </a:moveTo>
                <a:cubicBezTo>
                  <a:pt x="47113" y="-5334"/>
                  <a:pt x="7691" y="94943"/>
                  <a:pt x="2399" y="125635"/>
                </a:cubicBezTo>
                <a:cubicBezTo>
                  <a:pt x="-2893" y="156327"/>
                  <a:pt x="17" y="171672"/>
                  <a:pt x="16686" y="184372"/>
                </a:cubicBezTo>
                <a:cubicBezTo>
                  <a:pt x="33355" y="197072"/>
                  <a:pt x="103469" y="206068"/>
                  <a:pt x="102411" y="201835"/>
                </a:cubicBezTo>
                <a:cubicBezTo>
                  <a:pt x="101353" y="197602"/>
                  <a:pt x="18803" y="188076"/>
                  <a:pt x="10336" y="158972"/>
                </a:cubicBezTo>
                <a:cubicBezTo>
                  <a:pt x="1869" y="129868"/>
                  <a:pt x="49759" y="5778"/>
                  <a:pt x="48436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: 図形 2153">
            <a:extLst>
              <a:ext uri="{FF2B5EF4-FFF2-40B4-BE49-F238E27FC236}">
                <a16:creationId xmlns:a16="http://schemas.microsoft.com/office/drawing/2014/main" id="{2A3F1F89-4B0D-4E79-B657-313EBA14C2C9}"/>
              </a:ext>
            </a:extLst>
          </p:cNvPr>
          <p:cNvSpPr/>
          <p:nvPr/>
        </p:nvSpPr>
        <p:spPr>
          <a:xfrm>
            <a:off x="2926599" y="6926129"/>
            <a:ext cx="204791" cy="191282"/>
          </a:xfrm>
          <a:custGeom>
            <a:avLst/>
            <a:gdLst>
              <a:gd name="connsiteX0" fmla="*/ 203951 w 204791"/>
              <a:gd name="connsiteY0" fmla="*/ 134 h 191282"/>
              <a:gd name="connsiteX1" fmla="*/ 145214 w 204791"/>
              <a:gd name="connsiteY1" fmla="*/ 55696 h 191282"/>
              <a:gd name="connsiteX2" fmla="*/ 30914 w 204791"/>
              <a:gd name="connsiteY2" fmla="*/ 52521 h 191282"/>
              <a:gd name="connsiteX3" fmla="*/ 19801 w 204791"/>
              <a:gd name="connsiteY3" fmla="*/ 112846 h 191282"/>
              <a:gd name="connsiteX4" fmla="*/ 46789 w 204791"/>
              <a:gd name="connsiteY4" fmla="*/ 190634 h 191282"/>
              <a:gd name="connsiteX5" fmla="*/ 751 w 204791"/>
              <a:gd name="connsiteY5" fmla="*/ 66809 h 191282"/>
              <a:gd name="connsiteX6" fmla="*/ 24564 w 204791"/>
              <a:gd name="connsiteY6" fmla="*/ 39821 h 191282"/>
              <a:gd name="connsiteX7" fmla="*/ 103939 w 204791"/>
              <a:gd name="connsiteY7" fmla="*/ 39821 h 191282"/>
              <a:gd name="connsiteX8" fmla="*/ 203951 w 204791"/>
              <a:gd name="connsiteY8" fmla="*/ 134 h 1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1" h="191282">
                <a:moveTo>
                  <a:pt x="203951" y="134"/>
                </a:moveTo>
                <a:cubicBezTo>
                  <a:pt x="210830" y="2780"/>
                  <a:pt x="174053" y="46965"/>
                  <a:pt x="145214" y="55696"/>
                </a:cubicBezTo>
                <a:cubicBezTo>
                  <a:pt x="116375" y="64427"/>
                  <a:pt x="51816" y="42996"/>
                  <a:pt x="30914" y="52521"/>
                </a:cubicBezTo>
                <a:cubicBezTo>
                  <a:pt x="10012" y="62046"/>
                  <a:pt x="17155" y="89827"/>
                  <a:pt x="19801" y="112846"/>
                </a:cubicBezTo>
                <a:cubicBezTo>
                  <a:pt x="22447" y="135865"/>
                  <a:pt x="49964" y="198307"/>
                  <a:pt x="46789" y="190634"/>
                </a:cubicBezTo>
                <a:cubicBezTo>
                  <a:pt x="43614" y="182961"/>
                  <a:pt x="4455" y="91944"/>
                  <a:pt x="751" y="66809"/>
                </a:cubicBezTo>
                <a:cubicBezTo>
                  <a:pt x="-2953" y="41674"/>
                  <a:pt x="7366" y="44319"/>
                  <a:pt x="24564" y="39821"/>
                </a:cubicBezTo>
                <a:cubicBezTo>
                  <a:pt x="41762" y="35323"/>
                  <a:pt x="75100" y="44848"/>
                  <a:pt x="103939" y="39821"/>
                </a:cubicBezTo>
                <a:cubicBezTo>
                  <a:pt x="132778" y="34794"/>
                  <a:pt x="197072" y="-2512"/>
                  <a:pt x="20395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2E2A9A98-9695-48D6-B3BB-8410919FA6AE}"/>
              </a:ext>
            </a:extLst>
          </p:cNvPr>
          <p:cNvSpPr/>
          <p:nvPr/>
        </p:nvSpPr>
        <p:spPr>
          <a:xfrm>
            <a:off x="3083424" y="6840510"/>
            <a:ext cx="187472" cy="65823"/>
          </a:xfrm>
          <a:custGeom>
            <a:avLst/>
            <a:gdLst>
              <a:gd name="connsiteX0" fmla="*/ 1089 w 187472"/>
              <a:gd name="connsiteY0" fmla="*/ 58765 h 65823"/>
              <a:gd name="connsiteX1" fmla="*/ 139201 w 187472"/>
              <a:gd name="connsiteY1" fmla="*/ 61940 h 65823"/>
              <a:gd name="connsiteX2" fmla="*/ 185239 w 187472"/>
              <a:gd name="connsiteY2" fmla="*/ 28 h 65823"/>
              <a:gd name="connsiteX3" fmla="*/ 78876 w 187472"/>
              <a:gd name="connsiteY3" fmla="*/ 54003 h 65823"/>
              <a:gd name="connsiteX4" fmla="*/ 1089 w 187472"/>
              <a:gd name="connsiteY4" fmla="*/ 58765 h 6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72" h="65823">
                <a:moveTo>
                  <a:pt x="1089" y="58765"/>
                </a:moveTo>
                <a:cubicBezTo>
                  <a:pt x="11143" y="60088"/>
                  <a:pt x="108509" y="71729"/>
                  <a:pt x="139201" y="61940"/>
                </a:cubicBezTo>
                <a:cubicBezTo>
                  <a:pt x="169893" y="52151"/>
                  <a:pt x="195293" y="1351"/>
                  <a:pt x="185239" y="28"/>
                </a:cubicBezTo>
                <a:cubicBezTo>
                  <a:pt x="175185" y="-1295"/>
                  <a:pt x="104541" y="43420"/>
                  <a:pt x="78876" y="54003"/>
                </a:cubicBezTo>
                <a:cubicBezTo>
                  <a:pt x="53211" y="64586"/>
                  <a:pt x="-8965" y="57442"/>
                  <a:pt x="1089" y="58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6B4305D6-811A-4AEB-9C3A-59036DFEE922}"/>
              </a:ext>
            </a:extLst>
          </p:cNvPr>
          <p:cNvSpPr/>
          <p:nvPr/>
        </p:nvSpPr>
        <p:spPr>
          <a:xfrm>
            <a:off x="2495917" y="7000179"/>
            <a:ext cx="298105" cy="100019"/>
          </a:xfrm>
          <a:custGeom>
            <a:avLst/>
            <a:gdLst>
              <a:gd name="connsiteX0" fmla="*/ 259983 w 298105"/>
              <a:gd name="connsiteY0" fmla="*/ 95946 h 100019"/>
              <a:gd name="connsiteX1" fmla="*/ 298083 w 298105"/>
              <a:gd name="connsiteY1" fmla="*/ 32446 h 100019"/>
              <a:gd name="connsiteX2" fmla="*/ 253633 w 298105"/>
              <a:gd name="connsiteY2" fmla="*/ 696 h 100019"/>
              <a:gd name="connsiteX3" fmla="*/ 175846 w 298105"/>
              <a:gd name="connsiteY3" fmla="*/ 61021 h 100019"/>
              <a:gd name="connsiteX4" fmla="*/ 69483 w 298105"/>
              <a:gd name="connsiteY4" fmla="*/ 95946 h 100019"/>
              <a:gd name="connsiteX5" fmla="*/ 4396 w 298105"/>
              <a:gd name="connsiteY5" fmla="*/ 95946 h 100019"/>
              <a:gd name="connsiteX6" fmla="*/ 193308 w 298105"/>
              <a:gd name="connsiteY6" fmla="*/ 65784 h 100019"/>
              <a:gd name="connsiteX7" fmla="*/ 261571 w 298105"/>
              <a:gd name="connsiteY7" fmla="*/ 24509 h 100019"/>
              <a:gd name="connsiteX8" fmla="*/ 286971 w 298105"/>
              <a:gd name="connsiteY8" fmla="*/ 46734 h 100019"/>
              <a:gd name="connsiteX9" fmla="*/ 259983 w 298105"/>
              <a:gd name="connsiteY9" fmla="*/ 95946 h 10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105" h="100019">
                <a:moveTo>
                  <a:pt x="259983" y="95946"/>
                </a:moveTo>
                <a:cubicBezTo>
                  <a:pt x="261835" y="93565"/>
                  <a:pt x="299141" y="48321"/>
                  <a:pt x="298083" y="32446"/>
                </a:cubicBezTo>
                <a:cubicBezTo>
                  <a:pt x="297025" y="16571"/>
                  <a:pt x="274006" y="-4066"/>
                  <a:pt x="253633" y="696"/>
                </a:cubicBezTo>
                <a:cubicBezTo>
                  <a:pt x="233260" y="5458"/>
                  <a:pt x="206538" y="45146"/>
                  <a:pt x="175846" y="61021"/>
                </a:cubicBezTo>
                <a:cubicBezTo>
                  <a:pt x="145154" y="76896"/>
                  <a:pt x="98058" y="90125"/>
                  <a:pt x="69483" y="95946"/>
                </a:cubicBezTo>
                <a:cubicBezTo>
                  <a:pt x="40908" y="101767"/>
                  <a:pt x="-16241" y="100973"/>
                  <a:pt x="4396" y="95946"/>
                </a:cubicBezTo>
                <a:cubicBezTo>
                  <a:pt x="25033" y="90919"/>
                  <a:pt x="150446" y="77690"/>
                  <a:pt x="193308" y="65784"/>
                </a:cubicBezTo>
                <a:cubicBezTo>
                  <a:pt x="236170" y="53878"/>
                  <a:pt x="245961" y="27684"/>
                  <a:pt x="261571" y="24509"/>
                </a:cubicBezTo>
                <a:cubicBezTo>
                  <a:pt x="277181" y="21334"/>
                  <a:pt x="285119" y="36945"/>
                  <a:pt x="286971" y="46734"/>
                </a:cubicBezTo>
                <a:cubicBezTo>
                  <a:pt x="288823" y="56523"/>
                  <a:pt x="258131" y="98327"/>
                  <a:pt x="259983" y="9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AE260CA7-5ABD-4B70-B7A5-536EB9876763}"/>
              </a:ext>
            </a:extLst>
          </p:cNvPr>
          <p:cNvSpPr/>
          <p:nvPr/>
        </p:nvSpPr>
        <p:spPr>
          <a:xfrm>
            <a:off x="2392756" y="7113296"/>
            <a:ext cx="332799" cy="65409"/>
          </a:xfrm>
          <a:custGeom>
            <a:avLst/>
            <a:gdLst>
              <a:gd name="connsiteX0" fmla="*/ 1194 w 332799"/>
              <a:gd name="connsiteY0" fmla="*/ 65379 h 65409"/>
              <a:gd name="connsiteX1" fmla="*/ 98032 w 332799"/>
              <a:gd name="connsiteY1" fmla="*/ 17754 h 65409"/>
              <a:gd name="connsiteX2" fmla="*/ 234557 w 332799"/>
              <a:gd name="connsiteY2" fmla="*/ 20929 h 65409"/>
              <a:gd name="connsiteX3" fmla="*/ 309169 w 332799"/>
              <a:gd name="connsiteY3" fmla="*/ 292 h 65409"/>
              <a:gd name="connsiteX4" fmla="*/ 331394 w 332799"/>
              <a:gd name="connsiteY4" fmla="*/ 8229 h 65409"/>
              <a:gd name="connsiteX5" fmla="*/ 275832 w 332799"/>
              <a:gd name="connsiteY5" fmla="*/ 292 h 65409"/>
              <a:gd name="connsiteX6" fmla="*/ 164707 w 332799"/>
              <a:gd name="connsiteY6" fmla="*/ 9817 h 65409"/>
              <a:gd name="connsiteX7" fmla="*/ 1194 w 332799"/>
              <a:gd name="connsiteY7" fmla="*/ 65379 h 6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99" h="65409">
                <a:moveTo>
                  <a:pt x="1194" y="65379"/>
                </a:moveTo>
                <a:cubicBezTo>
                  <a:pt x="-9918" y="66702"/>
                  <a:pt x="59138" y="25162"/>
                  <a:pt x="98032" y="17754"/>
                </a:cubicBezTo>
                <a:cubicBezTo>
                  <a:pt x="136926" y="10346"/>
                  <a:pt x="199368" y="23839"/>
                  <a:pt x="234557" y="20929"/>
                </a:cubicBezTo>
                <a:cubicBezTo>
                  <a:pt x="269746" y="18019"/>
                  <a:pt x="293030" y="2409"/>
                  <a:pt x="309169" y="292"/>
                </a:cubicBezTo>
                <a:cubicBezTo>
                  <a:pt x="325308" y="-1825"/>
                  <a:pt x="336950" y="8229"/>
                  <a:pt x="331394" y="8229"/>
                </a:cubicBezTo>
                <a:cubicBezTo>
                  <a:pt x="325838" y="8229"/>
                  <a:pt x="303613" y="27"/>
                  <a:pt x="275832" y="292"/>
                </a:cubicBezTo>
                <a:cubicBezTo>
                  <a:pt x="248051" y="557"/>
                  <a:pt x="205188" y="4790"/>
                  <a:pt x="164707" y="9817"/>
                </a:cubicBezTo>
                <a:cubicBezTo>
                  <a:pt x="124226" y="14844"/>
                  <a:pt x="12306" y="64056"/>
                  <a:pt x="1194" y="65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A0C7F045-BFB4-41C6-8CEE-6BD5106DE52B}"/>
              </a:ext>
            </a:extLst>
          </p:cNvPr>
          <p:cNvSpPr/>
          <p:nvPr/>
        </p:nvSpPr>
        <p:spPr>
          <a:xfrm>
            <a:off x="2768433" y="6946888"/>
            <a:ext cx="113729" cy="266649"/>
          </a:xfrm>
          <a:custGeom>
            <a:avLst/>
            <a:gdLst>
              <a:gd name="connsiteX0" fmla="*/ 167 w 113729"/>
              <a:gd name="connsiteY0" fmla="*/ 12 h 266649"/>
              <a:gd name="connsiteX1" fmla="*/ 47792 w 113729"/>
              <a:gd name="connsiteY1" fmla="*/ 139712 h 266649"/>
              <a:gd name="connsiteX2" fmla="*/ 74780 w 113729"/>
              <a:gd name="connsiteY2" fmla="*/ 225437 h 266649"/>
              <a:gd name="connsiteX3" fmla="*/ 112880 w 113729"/>
              <a:gd name="connsiteY3" fmla="*/ 263537 h 266649"/>
              <a:gd name="connsiteX4" fmla="*/ 35092 w 113729"/>
              <a:gd name="connsiteY4" fmla="*/ 147650 h 266649"/>
              <a:gd name="connsiteX5" fmla="*/ 167 w 113729"/>
              <a:gd name="connsiteY5" fmla="*/ 12 h 2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29" h="266649">
                <a:moveTo>
                  <a:pt x="167" y="12"/>
                </a:moveTo>
                <a:cubicBezTo>
                  <a:pt x="2284" y="-1311"/>
                  <a:pt x="35357" y="102141"/>
                  <a:pt x="47792" y="139712"/>
                </a:cubicBezTo>
                <a:cubicBezTo>
                  <a:pt x="60228" y="177283"/>
                  <a:pt x="63932" y="204800"/>
                  <a:pt x="74780" y="225437"/>
                </a:cubicBezTo>
                <a:cubicBezTo>
                  <a:pt x="85628" y="246075"/>
                  <a:pt x="119495" y="276502"/>
                  <a:pt x="112880" y="263537"/>
                </a:cubicBezTo>
                <a:cubicBezTo>
                  <a:pt x="106265" y="250572"/>
                  <a:pt x="53878" y="188131"/>
                  <a:pt x="35092" y="147650"/>
                </a:cubicBezTo>
                <a:cubicBezTo>
                  <a:pt x="16306" y="107169"/>
                  <a:pt x="-1950" y="1335"/>
                  <a:pt x="16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FDE147C0-F039-491D-BBD3-37B529A7E36D}"/>
              </a:ext>
            </a:extLst>
          </p:cNvPr>
          <p:cNvSpPr/>
          <p:nvPr/>
        </p:nvSpPr>
        <p:spPr>
          <a:xfrm>
            <a:off x="2560637" y="7092947"/>
            <a:ext cx="263557" cy="133353"/>
          </a:xfrm>
          <a:custGeom>
            <a:avLst/>
            <a:gdLst>
              <a:gd name="connsiteX0" fmla="*/ 263526 w 263557"/>
              <a:gd name="connsiteY0" fmla="*/ 133353 h 133353"/>
              <a:gd name="connsiteX1" fmla="*/ 215901 w 263557"/>
              <a:gd name="connsiteY1" fmla="*/ 36516 h 133353"/>
              <a:gd name="connsiteX2" fmla="*/ 1 w 263557"/>
              <a:gd name="connsiteY2" fmla="*/ 3 h 133353"/>
              <a:gd name="connsiteX3" fmla="*/ 219076 w 263557"/>
              <a:gd name="connsiteY3" fmla="*/ 34928 h 133353"/>
              <a:gd name="connsiteX4" fmla="*/ 263526 w 263557"/>
              <a:gd name="connsiteY4" fmla="*/ 133353 h 13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57" h="133353">
                <a:moveTo>
                  <a:pt x="263526" y="133353"/>
                </a:moveTo>
                <a:cubicBezTo>
                  <a:pt x="262997" y="133618"/>
                  <a:pt x="259822" y="58741"/>
                  <a:pt x="215901" y="36516"/>
                </a:cubicBezTo>
                <a:cubicBezTo>
                  <a:pt x="171980" y="14291"/>
                  <a:pt x="-528" y="268"/>
                  <a:pt x="1" y="3"/>
                </a:cubicBezTo>
                <a:cubicBezTo>
                  <a:pt x="530" y="-262"/>
                  <a:pt x="179918" y="14291"/>
                  <a:pt x="219076" y="34928"/>
                </a:cubicBezTo>
                <a:cubicBezTo>
                  <a:pt x="258234" y="55565"/>
                  <a:pt x="264055" y="133088"/>
                  <a:pt x="263526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: 図形 2159">
            <a:extLst>
              <a:ext uri="{FF2B5EF4-FFF2-40B4-BE49-F238E27FC236}">
                <a16:creationId xmlns:a16="http://schemas.microsoft.com/office/drawing/2014/main" id="{06201299-DC9A-4B34-A56F-CA0C4306747A}"/>
              </a:ext>
            </a:extLst>
          </p:cNvPr>
          <p:cNvSpPr/>
          <p:nvPr/>
        </p:nvSpPr>
        <p:spPr>
          <a:xfrm>
            <a:off x="2587617" y="7133209"/>
            <a:ext cx="75423" cy="28006"/>
          </a:xfrm>
          <a:custGeom>
            <a:avLst/>
            <a:gdLst>
              <a:gd name="connsiteX0" fmla="*/ 8 w 75423"/>
              <a:gd name="connsiteY0" fmla="*/ 4191 h 28006"/>
              <a:gd name="connsiteX1" fmla="*/ 69858 w 75423"/>
              <a:gd name="connsiteY1" fmla="*/ 28004 h 28006"/>
              <a:gd name="connsiteX2" fmla="*/ 65096 w 75423"/>
              <a:gd name="connsiteY2" fmla="*/ 2604 h 28006"/>
              <a:gd name="connsiteX3" fmla="*/ 8 w 75423"/>
              <a:gd name="connsiteY3" fmla="*/ 4191 h 2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23" h="28006">
                <a:moveTo>
                  <a:pt x="8" y="4191"/>
                </a:moveTo>
                <a:cubicBezTo>
                  <a:pt x="802" y="8424"/>
                  <a:pt x="59010" y="28268"/>
                  <a:pt x="69858" y="28004"/>
                </a:cubicBezTo>
                <a:cubicBezTo>
                  <a:pt x="80706" y="27740"/>
                  <a:pt x="73827" y="7102"/>
                  <a:pt x="65096" y="2604"/>
                </a:cubicBezTo>
                <a:cubicBezTo>
                  <a:pt x="56365" y="-1894"/>
                  <a:pt x="-786" y="-42"/>
                  <a:pt x="8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693E8388-D85A-4667-B29E-A433AED1D537}"/>
              </a:ext>
            </a:extLst>
          </p:cNvPr>
          <p:cNvSpPr/>
          <p:nvPr/>
        </p:nvSpPr>
        <p:spPr>
          <a:xfrm>
            <a:off x="2720508" y="7003986"/>
            <a:ext cx="497975" cy="243061"/>
          </a:xfrm>
          <a:custGeom>
            <a:avLst/>
            <a:gdLst>
              <a:gd name="connsiteX0" fmla="*/ 496825 w 497975"/>
              <a:gd name="connsiteY0" fmla="*/ 64 h 243061"/>
              <a:gd name="connsiteX1" fmla="*/ 329609 w 497975"/>
              <a:gd name="connsiteY1" fmla="*/ 116481 h 243061"/>
              <a:gd name="connsiteX2" fmla="*/ 198375 w 497975"/>
              <a:gd name="connsiteY2" fmla="*/ 175747 h 243061"/>
              <a:gd name="connsiteX3" fmla="*/ 3642 w 497975"/>
              <a:gd name="connsiteY3" fmla="*/ 241364 h 243061"/>
              <a:gd name="connsiteX4" fmla="*/ 84075 w 497975"/>
              <a:gd name="connsiteY4" fmla="*/ 215964 h 243061"/>
              <a:gd name="connsiteX5" fmla="*/ 240709 w 497975"/>
              <a:gd name="connsiteY5" fmla="*/ 133414 h 243061"/>
              <a:gd name="connsiteX6" fmla="*/ 496825 w 497975"/>
              <a:gd name="connsiteY6" fmla="*/ 64 h 2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75" h="243061">
                <a:moveTo>
                  <a:pt x="496825" y="64"/>
                </a:moveTo>
                <a:cubicBezTo>
                  <a:pt x="511642" y="-2758"/>
                  <a:pt x="379351" y="87200"/>
                  <a:pt x="329609" y="116481"/>
                </a:cubicBezTo>
                <a:cubicBezTo>
                  <a:pt x="279867" y="145762"/>
                  <a:pt x="252703" y="154933"/>
                  <a:pt x="198375" y="175747"/>
                </a:cubicBezTo>
                <a:cubicBezTo>
                  <a:pt x="144047" y="196561"/>
                  <a:pt x="22692" y="234661"/>
                  <a:pt x="3642" y="241364"/>
                </a:cubicBezTo>
                <a:cubicBezTo>
                  <a:pt x="-15408" y="248067"/>
                  <a:pt x="44564" y="233956"/>
                  <a:pt x="84075" y="215964"/>
                </a:cubicBezTo>
                <a:cubicBezTo>
                  <a:pt x="123586" y="197972"/>
                  <a:pt x="174740" y="166575"/>
                  <a:pt x="240709" y="133414"/>
                </a:cubicBezTo>
                <a:cubicBezTo>
                  <a:pt x="306678" y="100253"/>
                  <a:pt x="482008" y="2886"/>
                  <a:pt x="49682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868BB983-2694-4E03-897B-F71048B9DDA5}"/>
              </a:ext>
            </a:extLst>
          </p:cNvPr>
          <p:cNvSpPr/>
          <p:nvPr/>
        </p:nvSpPr>
        <p:spPr>
          <a:xfrm>
            <a:off x="2424689" y="7155478"/>
            <a:ext cx="348590" cy="39074"/>
          </a:xfrm>
          <a:custGeom>
            <a:avLst/>
            <a:gdLst>
              <a:gd name="connsiteX0" fmla="*/ 346028 w 348590"/>
              <a:gd name="connsiteY0" fmla="*/ 972 h 39074"/>
              <a:gd name="connsiteX1" fmla="*/ 5244 w 348590"/>
              <a:gd name="connsiteY1" fmla="*/ 13672 h 39074"/>
              <a:gd name="connsiteX2" fmla="*/ 153411 w 348590"/>
              <a:gd name="connsiteY2" fmla="*/ 39072 h 39074"/>
              <a:gd name="connsiteX3" fmla="*/ 346028 w 348590"/>
              <a:gd name="connsiteY3" fmla="*/ 972 h 3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90" h="39074">
                <a:moveTo>
                  <a:pt x="346028" y="972"/>
                </a:moveTo>
                <a:cubicBezTo>
                  <a:pt x="321334" y="-3261"/>
                  <a:pt x="37347" y="7322"/>
                  <a:pt x="5244" y="13672"/>
                </a:cubicBezTo>
                <a:cubicBezTo>
                  <a:pt x="-26859" y="20022"/>
                  <a:pt x="96614" y="38719"/>
                  <a:pt x="153411" y="39072"/>
                </a:cubicBezTo>
                <a:cubicBezTo>
                  <a:pt x="210208" y="39425"/>
                  <a:pt x="370722" y="5205"/>
                  <a:pt x="346028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62BA096F-8A77-40E8-9D2B-61F66EF1C5CF}"/>
              </a:ext>
            </a:extLst>
          </p:cNvPr>
          <p:cNvSpPr/>
          <p:nvPr/>
        </p:nvSpPr>
        <p:spPr>
          <a:xfrm>
            <a:off x="1792795" y="7237294"/>
            <a:ext cx="527248" cy="503408"/>
          </a:xfrm>
          <a:custGeom>
            <a:avLst/>
            <a:gdLst>
              <a:gd name="connsiteX0" fmla="*/ 527072 w 527248"/>
              <a:gd name="connsiteY0" fmla="*/ 1706 h 503408"/>
              <a:gd name="connsiteX1" fmla="*/ 311172 w 527248"/>
              <a:gd name="connsiteY1" fmla="*/ 44039 h 503408"/>
              <a:gd name="connsiteX2" fmla="*/ 86805 w 527248"/>
              <a:gd name="connsiteY2" fmla="*/ 238773 h 503408"/>
              <a:gd name="connsiteX3" fmla="*/ 22 w 527248"/>
              <a:gd name="connsiteY3" fmla="*/ 503356 h 503408"/>
              <a:gd name="connsiteX4" fmla="*/ 93155 w 527248"/>
              <a:gd name="connsiteY4" fmla="*/ 259939 h 503408"/>
              <a:gd name="connsiteX5" fmla="*/ 275188 w 527248"/>
              <a:gd name="connsiteY5" fmla="*/ 80023 h 503408"/>
              <a:gd name="connsiteX6" fmla="*/ 527072 w 527248"/>
              <a:gd name="connsiteY6" fmla="*/ 1706 h 5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48" h="503408">
                <a:moveTo>
                  <a:pt x="527072" y="1706"/>
                </a:moveTo>
                <a:cubicBezTo>
                  <a:pt x="533069" y="-4291"/>
                  <a:pt x="384550" y="4528"/>
                  <a:pt x="311172" y="44039"/>
                </a:cubicBezTo>
                <a:cubicBezTo>
                  <a:pt x="237794" y="83550"/>
                  <a:pt x="138663" y="162220"/>
                  <a:pt x="86805" y="238773"/>
                </a:cubicBezTo>
                <a:cubicBezTo>
                  <a:pt x="34947" y="315326"/>
                  <a:pt x="-1036" y="499828"/>
                  <a:pt x="22" y="503356"/>
                </a:cubicBezTo>
                <a:cubicBezTo>
                  <a:pt x="1080" y="506884"/>
                  <a:pt x="47294" y="330495"/>
                  <a:pt x="93155" y="259939"/>
                </a:cubicBezTo>
                <a:cubicBezTo>
                  <a:pt x="139016" y="189384"/>
                  <a:pt x="203927" y="119887"/>
                  <a:pt x="275188" y="80023"/>
                </a:cubicBezTo>
                <a:cubicBezTo>
                  <a:pt x="346449" y="40159"/>
                  <a:pt x="521075" y="7703"/>
                  <a:pt x="527072" y="1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BAF22023-029C-4830-9A69-E7838A9D6CB3}"/>
              </a:ext>
            </a:extLst>
          </p:cNvPr>
          <p:cNvSpPr/>
          <p:nvPr/>
        </p:nvSpPr>
        <p:spPr>
          <a:xfrm>
            <a:off x="1846302" y="7313869"/>
            <a:ext cx="438352" cy="452574"/>
          </a:xfrm>
          <a:custGeom>
            <a:avLst/>
            <a:gdLst>
              <a:gd name="connsiteX0" fmla="*/ 433348 w 438352"/>
              <a:gd name="connsiteY0" fmla="*/ 14031 h 452574"/>
              <a:gd name="connsiteX1" fmla="*/ 299998 w 438352"/>
              <a:gd name="connsiteY1" fmla="*/ 20381 h 452574"/>
              <a:gd name="connsiteX2" fmla="*/ 79865 w 438352"/>
              <a:gd name="connsiteY2" fmla="*/ 196064 h 452574"/>
              <a:gd name="connsiteX3" fmla="*/ 1548 w 438352"/>
              <a:gd name="connsiteY3" fmla="*/ 452181 h 452574"/>
              <a:gd name="connsiteX4" fmla="*/ 35415 w 438352"/>
              <a:gd name="connsiteY4" fmla="*/ 251098 h 452574"/>
              <a:gd name="connsiteX5" fmla="*/ 126431 w 438352"/>
              <a:gd name="connsiteY5" fmla="*/ 113514 h 452574"/>
              <a:gd name="connsiteX6" fmla="*/ 433348 w 438352"/>
              <a:gd name="connsiteY6" fmla="*/ 14031 h 4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352" h="452574">
                <a:moveTo>
                  <a:pt x="433348" y="14031"/>
                </a:moveTo>
                <a:cubicBezTo>
                  <a:pt x="462276" y="-1491"/>
                  <a:pt x="358912" y="-9958"/>
                  <a:pt x="299998" y="20381"/>
                </a:cubicBezTo>
                <a:cubicBezTo>
                  <a:pt x="241084" y="50720"/>
                  <a:pt x="129607" y="124098"/>
                  <a:pt x="79865" y="196064"/>
                </a:cubicBezTo>
                <a:cubicBezTo>
                  <a:pt x="30123" y="268030"/>
                  <a:pt x="8956" y="443009"/>
                  <a:pt x="1548" y="452181"/>
                </a:cubicBezTo>
                <a:cubicBezTo>
                  <a:pt x="-5860" y="461353"/>
                  <a:pt x="14601" y="307542"/>
                  <a:pt x="35415" y="251098"/>
                </a:cubicBezTo>
                <a:cubicBezTo>
                  <a:pt x="56229" y="194654"/>
                  <a:pt x="64342" y="157611"/>
                  <a:pt x="126431" y="113514"/>
                </a:cubicBezTo>
                <a:cubicBezTo>
                  <a:pt x="188520" y="69417"/>
                  <a:pt x="404420" y="29553"/>
                  <a:pt x="433348" y="14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: 図形 2164">
            <a:extLst>
              <a:ext uri="{FF2B5EF4-FFF2-40B4-BE49-F238E27FC236}">
                <a16:creationId xmlns:a16="http://schemas.microsoft.com/office/drawing/2014/main" id="{E8D75992-D72C-4BFF-B775-F5F1EF2D1DC2}"/>
              </a:ext>
            </a:extLst>
          </p:cNvPr>
          <p:cNvSpPr/>
          <p:nvPr/>
        </p:nvSpPr>
        <p:spPr>
          <a:xfrm>
            <a:off x="3208864" y="6984986"/>
            <a:ext cx="148650" cy="309069"/>
          </a:xfrm>
          <a:custGeom>
            <a:avLst/>
            <a:gdLst>
              <a:gd name="connsiteX0" fmla="*/ 3 w 148650"/>
              <a:gd name="connsiteY0" fmla="*/ 14 h 309069"/>
              <a:gd name="connsiteX1" fmla="*/ 143936 w 148650"/>
              <a:gd name="connsiteY1" fmla="*/ 84681 h 309069"/>
              <a:gd name="connsiteX2" fmla="*/ 91019 w 148650"/>
              <a:gd name="connsiteY2" fmla="*/ 182047 h 309069"/>
              <a:gd name="connsiteX3" fmla="*/ 25403 w 148650"/>
              <a:gd name="connsiteY3" fmla="*/ 251897 h 309069"/>
              <a:gd name="connsiteX4" fmla="*/ 19053 w 148650"/>
              <a:gd name="connsiteY4" fmla="*/ 309047 h 309069"/>
              <a:gd name="connsiteX5" fmla="*/ 65619 w 148650"/>
              <a:gd name="connsiteY5" fmla="*/ 245547 h 309069"/>
              <a:gd name="connsiteX6" fmla="*/ 129119 w 148650"/>
              <a:gd name="connsiteY6" fmla="*/ 141831 h 309069"/>
              <a:gd name="connsiteX7" fmla="*/ 139703 w 148650"/>
              <a:gd name="connsiteY7" fmla="*/ 78331 h 309069"/>
              <a:gd name="connsiteX8" fmla="*/ 3 w 148650"/>
              <a:gd name="connsiteY8" fmla="*/ 14 h 30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650" h="309069">
                <a:moveTo>
                  <a:pt x="3" y="14"/>
                </a:moveTo>
                <a:cubicBezTo>
                  <a:pt x="708" y="1072"/>
                  <a:pt x="128767" y="54342"/>
                  <a:pt x="143936" y="84681"/>
                </a:cubicBezTo>
                <a:cubicBezTo>
                  <a:pt x="159105" y="115020"/>
                  <a:pt x="110774" y="154178"/>
                  <a:pt x="91019" y="182047"/>
                </a:cubicBezTo>
                <a:cubicBezTo>
                  <a:pt x="71264" y="209916"/>
                  <a:pt x="37397" y="230730"/>
                  <a:pt x="25403" y="251897"/>
                </a:cubicBezTo>
                <a:cubicBezTo>
                  <a:pt x="13409" y="273064"/>
                  <a:pt x="12350" y="310105"/>
                  <a:pt x="19053" y="309047"/>
                </a:cubicBezTo>
                <a:cubicBezTo>
                  <a:pt x="25756" y="307989"/>
                  <a:pt x="47275" y="273416"/>
                  <a:pt x="65619" y="245547"/>
                </a:cubicBezTo>
                <a:cubicBezTo>
                  <a:pt x="83963" y="217678"/>
                  <a:pt x="116772" y="169700"/>
                  <a:pt x="129119" y="141831"/>
                </a:cubicBezTo>
                <a:cubicBezTo>
                  <a:pt x="141466" y="113962"/>
                  <a:pt x="159811" y="101967"/>
                  <a:pt x="139703" y="78331"/>
                </a:cubicBezTo>
                <a:cubicBezTo>
                  <a:pt x="119595" y="54695"/>
                  <a:pt x="-702" y="-1044"/>
                  <a:pt x="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E5AE7B5F-F594-4821-A5DB-80F93FA525FE}"/>
              </a:ext>
            </a:extLst>
          </p:cNvPr>
          <p:cNvSpPr/>
          <p:nvPr/>
        </p:nvSpPr>
        <p:spPr>
          <a:xfrm>
            <a:off x="3185476" y="7007902"/>
            <a:ext cx="105456" cy="286252"/>
          </a:xfrm>
          <a:custGeom>
            <a:avLst/>
            <a:gdLst>
              <a:gd name="connsiteX0" fmla="*/ 12807 w 105456"/>
              <a:gd name="connsiteY0" fmla="*/ 286131 h 286252"/>
              <a:gd name="connsiteX1" fmla="*/ 6457 w 105456"/>
              <a:gd name="connsiteY1" fmla="*/ 152781 h 286252"/>
              <a:gd name="connsiteX2" fmla="*/ 103824 w 105456"/>
              <a:gd name="connsiteY2" fmla="*/ 2498 h 286252"/>
              <a:gd name="connsiteX3" fmla="*/ 65724 w 105456"/>
              <a:gd name="connsiteY3" fmla="*/ 63881 h 286252"/>
              <a:gd name="connsiteX4" fmla="*/ 42441 w 105456"/>
              <a:gd name="connsiteY4" fmla="*/ 129498 h 286252"/>
              <a:gd name="connsiteX5" fmla="*/ 12807 w 105456"/>
              <a:gd name="connsiteY5" fmla="*/ 286131 h 2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56" h="286252">
                <a:moveTo>
                  <a:pt x="12807" y="286131"/>
                </a:moveTo>
                <a:cubicBezTo>
                  <a:pt x="6810" y="290012"/>
                  <a:pt x="-8712" y="200053"/>
                  <a:pt x="6457" y="152781"/>
                </a:cubicBezTo>
                <a:cubicBezTo>
                  <a:pt x="21626" y="105509"/>
                  <a:pt x="93946" y="17315"/>
                  <a:pt x="103824" y="2498"/>
                </a:cubicBezTo>
                <a:cubicBezTo>
                  <a:pt x="113702" y="-12319"/>
                  <a:pt x="75954" y="42714"/>
                  <a:pt x="65724" y="63881"/>
                </a:cubicBezTo>
                <a:cubicBezTo>
                  <a:pt x="55494" y="85048"/>
                  <a:pt x="49849" y="98806"/>
                  <a:pt x="42441" y="129498"/>
                </a:cubicBezTo>
                <a:cubicBezTo>
                  <a:pt x="35033" y="160190"/>
                  <a:pt x="18804" y="282250"/>
                  <a:pt x="12807" y="286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366A1B0E-D0FA-45CB-B6D6-BE213EFF8406}"/>
              </a:ext>
            </a:extLst>
          </p:cNvPr>
          <p:cNvSpPr/>
          <p:nvPr/>
        </p:nvSpPr>
        <p:spPr>
          <a:xfrm>
            <a:off x="3200914" y="6989150"/>
            <a:ext cx="179284" cy="102092"/>
          </a:xfrm>
          <a:custGeom>
            <a:avLst/>
            <a:gdLst>
              <a:gd name="connsiteX0" fmla="*/ 1603 w 179284"/>
              <a:gd name="connsiteY0" fmla="*/ 83 h 102092"/>
              <a:gd name="connsiteX1" fmla="*/ 164586 w 179284"/>
              <a:gd name="connsiteY1" fmla="*/ 78400 h 102092"/>
              <a:gd name="connsiteX2" fmla="*/ 162469 w 179284"/>
              <a:gd name="connsiteY2" fmla="*/ 101683 h 102092"/>
              <a:gd name="connsiteX3" fmla="*/ 84153 w 179284"/>
              <a:gd name="connsiteY3" fmla="*/ 63583 h 102092"/>
              <a:gd name="connsiteX4" fmla="*/ 1603 w 179284"/>
              <a:gd name="connsiteY4" fmla="*/ 83 h 10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84" h="102092">
                <a:moveTo>
                  <a:pt x="1603" y="83"/>
                </a:moveTo>
                <a:cubicBezTo>
                  <a:pt x="15009" y="2553"/>
                  <a:pt x="137775" y="61467"/>
                  <a:pt x="164586" y="78400"/>
                </a:cubicBezTo>
                <a:cubicBezTo>
                  <a:pt x="191397" y="95333"/>
                  <a:pt x="175875" y="104153"/>
                  <a:pt x="162469" y="101683"/>
                </a:cubicBezTo>
                <a:cubicBezTo>
                  <a:pt x="149064" y="99214"/>
                  <a:pt x="105672" y="76636"/>
                  <a:pt x="84153" y="63583"/>
                </a:cubicBezTo>
                <a:cubicBezTo>
                  <a:pt x="62634" y="50530"/>
                  <a:pt x="-11803" y="-2387"/>
                  <a:pt x="160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6465837E-49E5-46ED-94A8-7FDE61D881FE}"/>
              </a:ext>
            </a:extLst>
          </p:cNvPr>
          <p:cNvSpPr/>
          <p:nvPr/>
        </p:nvSpPr>
        <p:spPr>
          <a:xfrm>
            <a:off x="3138466" y="7031036"/>
            <a:ext cx="108118" cy="429797"/>
          </a:xfrm>
          <a:custGeom>
            <a:avLst/>
            <a:gdLst>
              <a:gd name="connsiteX0" fmla="*/ 107972 w 108118"/>
              <a:gd name="connsiteY0" fmla="*/ 2 h 429797"/>
              <a:gd name="connsiteX1" fmla="*/ 3197 w 108118"/>
              <a:gd name="connsiteY1" fmla="*/ 114302 h 429797"/>
              <a:gd name="connsiteX2" fmla="*/ 27009 w 108118"/>
              <a:gd name="connsiteY2" fmla="*/ 255589 h 429797"/>
              <a:gd name="connsiteX3" fmla="*/ 27009 w 108118"/>
              <a:gd name="connsiteY3" fmla="*/ 382589 h 429797"/>
              <a:gd name="connsiteX4" fmla="*/ 42884 w 108118"/>
              <a:gd name="connsiteY4" fmla="*/ 423864 h 429797"/>
              <a:gd name="connsiteX5" fmla="*/ 7959 w 108118"/>
              <a:gd name="connsiteY5" fmla="*/ 265114 h 429797"/>
              <a:gd name="connsiteX6" fmla="*/ 25422 w 108118"/>
              <a:gd name="connsiteY6" fmla="*/ 117477 h 429797"/>
              <a:gd name="connsiteX7" fmla="*/ 107972 w 108118"/>
              <a:gd name="connsiteY7" fmla="*/ 2 h 4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18" h="429797">
                <a:moveTo>
                  <a:pt x="107972" y="2"/>
                </a:moveTo>
                <a:cubicBezTo>
                  <a:pt x="104268" y="-527"/>
                  <a:pt x="16691" y="71704"/>
                  <a:pt x="3197" y="114302"/>
                </a:cubicBezTo>
                <a:cubicBezTo>
                  <a:pt x="-10297" y="156900"/>
                  <a:pt x="23040" y="210875"/>
                  <a:pt x="27009" y="255589"/>
                </a:cubicBezTo>
                <a:cubicBezTo>
                  <a:pt x="30978" y="300304"/>
                  <a:pt x="24363" y="354543"/>
                  <a:pt x="27009" y="382589"/>
                </a:cubicBezTo>
                <a:cubicBezTo>
                  <a:pt x="29655" y="410635"/>
                  <a:pt x="46059" y="443443"/>
                  <a:pt x="42884" y="423864"/>
                </a:cubicBezTo>
                <a:cubicBezTo>
                  <a:pt x="39709" y="404285"/>
                  <a:pt x="10869" y="316179"/>
                  <a:pt x="7959" y="265114"/>
                </a:cubicBezTo>
                <a:cubicBezTo>
                  <a:pt x="5049" y="214049"/>
                  <a:pt x="6901" y="160604"/>
                  <a:pt x="25422" y="117477"/>
                </a:cubicBezTo>
                <a:cubicBezTo>
                  <a:pt x="43943" y="74350"/>
                  <a:pt x="111676" y="531"/>
                  <a:pt x="1079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5411E0D3-7567-48F4-A0A4-C80BB3411F5C}"/>
              </a:ext>
            </a:extLst>
          </p:cNvPr>
          <p:cNvSpPr/>
          <p:nvPr/>
        </p:nvSpPr>
        <p:spPr>
          <a:xfrm>
            <a:off x="3009037" y="7181489"/>
            <a:ext cx="151154" cy="22600"/>
          </a:xfrm>
          <a:custGeom>
            <a:avLst/>
            <a:gdLst>
              <a:gd name="connsiteX0" fmla="*/ 863 w 151154"/>
              <a:gd name="connsiteY0" fmla="*/ 5124 h 22600"/>
              <a:gd name="connsiteX1" fmla="*/ 148501 w 151154"/>
              <a:gd name="connsiteY1" fmla="*/ 22586 h 22600"/>
              <a:gd name="connsiteX2" fmla="*/ 89763 w 151154"/>
              <a:gd name="connsiteY2" fmla="*/ 1949 h 22600"/>
              <a:gd name="connsiteX3" fmla="*/ 863 w 151154"/>
              <a:gd name="connsiteY3" fmla="*/ 5124 h 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54" h="22600">
                <a:moveTo>
                  <a:pt x="863" y="5124"/>
                </a:moveTo>
                <a:cubicBezTo>
                  <a:pt x="10653" y="8563"/>
                  <a:pt x="133684" y="23115"/>
                  <a:pt x="148501" y="22586"/>
                </a:cubicBezTo>
                <a:cubicBezTo>
                  <a:pt x="163318" y="22057"/>
                  <a:pt x="112253" y="6447"/>
                  <a:pt x="89763" y="1949"/>
                </a:cubicBezTo>
                <a:cubicBezTo>
                  <a:pt x="67273" y="-2549"/>
                  <a:pt x="-8927" y="1685"/>
                  <a:pt x="863" y="5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B8D16B8E-E8B4-46F3-8153-A2688B303500}"/>
              </a:ext>
            </a:extLst>
          </p:cNvPr>
          <p:cNvSpPr/>
          <p:nvPr/>
        </p:nvSpPr>
        <p:spPr>
          <a:xfrm>
            <a:off x="2999374" y="7142409"/>
            <a:ext cx="86783" cy="502009"/>
          </a:xfrm>
          <a:custGeom>
            <a:avLst/>
            <a:gdLst>
              <a:gd name="connsiteX0" fmla="*/ 16876 w 86783"/>
              <a:gd name="connsiteY0" fmla="*/ 1341 h 502009"/>
              <a:gd name="connsiteX1" fmla="*/ 1001 w 86783"/>
              <a:gd name="connsiteY1" fmla="*/ 145804 h 502009"/>
              <a:gd name="connsiteX2" fmla="*/ 51801 w 86783"/>
              <a:gd name="connsiteY2" fmla="*/ 356941 h 502009"/>
              <a:gd name="connsiteX3" fmla="*/ 86726 w 86783"/>
              <a:gd name="connsiteY3" fmla="*/ 501404 h 502009"/>
              <a:gd name="connsiteX4" fmla="*/ 43864 w 86783"/>
              <a:gd name="connsiteY4" fmla="*/ 401391 h 502009"/>
              <a:gd name="connsiteX5" fmla="*/ 2589 w 86783"/>
              <a:gd name="connsiteY5" fmla="*/ 229941 h 502009"/>
              <a:gd name="connsiteX6" fmla="*/ 16876 w 86783"/>
              <a:gd name="connsiteY6" fmla="*/ 1341 h 50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83" h="502009">
                <a:moveTo>
                  <a:pt x="16876" y="1341"/>
                </a:moveTo>
                <a:cubicBezTo>
                  <a:pt x="16611" y="-12682"/>
                  <a:pt x="-4820" y="86537"/>
                  <a:pt x="1001" y="145804"/>
                </a:cubicBezTo>
                <a:cubicBezTo>
                  <a:pt x="6822" y="205071"/>
                  <a:pt x="37514" y="297674"/>
                  <a:pt x="51801" y="356941"/>
                </a:cubicBezTo>
                <a:cubicBezTo>
                  <a:pt x="66088" y="416208"/>
                  <a:pt x="88049" y="493996"/>
                  <a:pt x="86726" y="501404"/>
                </a:cubicBezTo>
                <a:cubicBezTo>
                  <a:pt x="85403" y="508812"/>
                  <a:pt x="57887" y="446635"/>
                  <a:pt x="43864" y="401391"/>
                </a:cubicBezTo>
                <a:cubicBezTo>
                  <a:pt x="29841" y="356147"/>
                  <a:pt x="12114" y="292118"/>
                  <a:pt x="2589" y="229941"/>
                </a:cubicBezTo>
                <a:cubicBezTo>
                  <a:pt x="-6936" y="167764"/>
                  <a:pt x="17141" y="15364"/>
                  <a:pt x="16876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7995F94C-DA8E-405D-9208-0AA0F2406922}"/>
              </a:ext>
            </a:extLst>
          </p:cNvPr>
          <p:cNvSpPr/>
          <p:nvPr/>
        </p:nvSpPr>
        <p:spPr>
          <a:xfrm>
            <a:off x="2934859" y="7164852"/>
            <a:ext cx="141787" cy="495464"/>
          </a:xfrm>
          <a:custGeom>
            <a:avLst/>
            <a:gdLst>
              <a:gd name="connsiteX0" fmla="*/ 17891 w 141787"/>
              <a:gd name="connsiteY0" fmla="*/ 1123 h 495464"/>
              <a:gd name="connsiteX1" fmla="*/ 429 w 141787"/>
              <a:gd name="connsiteY1" fmla="*/ 110661 h 495464"/>
              <a:gd name="connsiteX2" fmla="*/ 38529 w 141787"/>
              <a:gd name="connsiteY2" fmla="*/ 344023 h 495464"/>
              <a:gd name="connsiteX3" fmla="*/ 81391 w 141787"/>
              <a:gd name="connsiteY3" fmla="*/ 455148 h 495464"/>
              <a:gd name="connsiteX4" fmla="*/ 141716 w 141787"/>
              <a:gd name="connsiteY4" fmla="*/ 493248 h 495464"/>
              <a:gd name="connsiteX5" fmla="*/ 68691 w 141787"/>
              <a:gd name="connsiteY5" fmla="*/ 397998 h 495464"/>
              <a:gd name="connsiteX6" fmla="*/ 16304 w 141787"/>
              <a:gd name="connsiteY6" fmla="*/ 172573 h 495464"/>
              <a:gd name="connsiteX7" fmla="*/ 17891 w 141787"/>
              <a:gd name="connsiteY7" fmla="*/ 1123 h 4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87" h="495464">
                <a:moveTo>
                  <a:pt x="17891" y="1123"/>
                </a:moveTo>
                <a:cubicBezTo>
                  <a:pt x="15245" y="-9196"/>
                  <a:pt x="-3011" y="53511"/>
                  <a:pt x="429" y="110661"/>
                </a:cubicBezTo>
                <a:cubicBezTo>
                  <a:pt x="3869" y="167811"/>
                  <a:pt x="25035" y="286608"/>
                  <a:pt x="38529" y="344023"/>
                </a:cubicBezTo>
                <a:cubicBezTo>
                  <a:pt x="52023" y="401438"/>
                  <a:pt x="64193" y="430277"/>
                  <a:pt x="81391" y="455148"/>
                </a:cubicBezTo>
                <a:cubicBezTo>
                  <a:pt x="98589" y="480019"/>
                  <a:pt x="143833" y="502773"/>
                  <a:pt x="141716" y="493248"/>
                </a:cubicBezTo>
                <a:cubicBezTo>
                  <a:pt x="139599" y="483723"/>
                  <a:pt x="89593" y="451444"/>
                  <a:pt x="68691" y="397998"/>
                </a:cubicBezTo>
                <a:cubicBezTo>
                  <a:pt x="47789" y="344552"/>
                  <a:pt x="22389" y="238719"/>
                  <a:pt x="16304" y="172573"/>
                </a:cubicBezTo>
                <a:cubicBezTo>
                  <a:pt x="10219" y="106427"/>
                  <a:pt x="20537" y="11442"/>
                  <a:pt x="17891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DE4A0B93-307E-4414-94A9-80246CC266AB}"/>
              </a:ext>
            </a:extLst>
          </p:cNvPr>
          <p:cNvSpPr/>
          <p:nvPr/>
        </p:nvSpPr>
        <p:spPr>
          <a:xfrm>
            <a:off x="2728902" y="7146618"/>
            <a:ext cx="115898" cy="73332"/>
          </a:xfrm>
          <a:custGeom>
            <a:avLst/>
            <a:gdLst>
              <a:gd name="connsiteX0" fmla="*/ 115898 w 115898"/>
              <a:gd name="connsiteY0" fmla="*/ 73332 h 73332"/>
              <a:gd name="connsiteX1" fmla="*/ 11 w 115898"/>
              <a:gd name="connsiteY1" fmla="*/ 307 h 73332"/>
              <a:gd name="connsiteX2" fmla="*/ 115898 w 115898"/>
              <a:gd name="connsiteY2" fmla="*/ 73332 h 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98" h="73332">
                <a:moveTo>
                  <a:pt x="115898" y="73332"/>
                </a:moveTo>
                <a:cubicBezTo>
                  <a:pt x="115898" y="73332"/>
                  <a:pt x="1334" y="6128"/>
                  <a:pt x="11" y="307"/>
                </a:cubicBezTo>
                <a:cubicBezTo>
                  <a:pt x="-1312" y="-5514"/>
                  <a:pt x="115898" y="73332"/>
                  <a:pt x="115898" y="7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68C002B1-1626-406B-9950-8A9115FFF326}"/>
              </a:ext>
            </a:extLst>
          </p:cNvPr>
          <p:cNvSpPr/>
          <p:nvPr/>
        </p:nvSpPr>
        <p:spPr>
          <a:xfrm>
            <a:off x="2581264" y="7178688"/>
            <a:ext cx="230234" cy="486811"/>
          </a:xfrm>
          <a:custGeom>
            <a:avLst/>
            <a:gdLst>
              <a:gd name="connsiteX0" fmla="*/ 230199 w 230234"/>
              <a:gd name="connsiteY0" fmla="*/ 95237 h 486811"/>
              <a:gd name="connsiteX1" fmla="*/ 152411 w 230234"/>
              <a:gd name="connsiteY1" fmla="*/ 26975 h 486811"/>
              <a:gd name="connsiteX2" fmla="*/ 92086 w 230234"/>
              <a:gd name="connsiteY2" fmla="*/ 101587 h 486811"/>
              <a:gd name="connsiteX3" fmla="*/ 52399 w 230234"/>
              <a:gd name="connsiteY3" fmla="*/ 214300 h 486811"/>
              <a:gd name="connsiteX4" fmla="*/ 12711 w 230234"/>
              <a:gd name="connsiteY4" fmla="*/ 404800 h 486811"/>
              <a:gd name="connsiteX5" fmla="*/ 11 w 230234"/>
              <a:gd name="connsiteY5" fmla="*/ 485762 h 486811"/>
              <a:gd name="connsiteX6" fmla="*/ 14299 w 230234"/>
              <a:gd name="connsiteY6" fmla="*/ 354000 h 486811"/>
              <a:gd name="connsiteX7" fmla="*/ 55574 w 230234"/>
              <a:gd name="connsiteY7" fmla="*/ 153975 h 486811"/>
              <a:gd name="connsiteX8" fmla="*/ 90499 w 230234"/>
              <a:gd name="connsiteY8" fmla="*/ 47612 h 486811"/>
              <a:gd name="connsiteX9" fmla="*/ 117486 w 230234"/>
              <a:gd name="connsiteY9" fmla="*/ 7925 h 486811"/>
              <a:gd name="connsiteX10" fmla="*/ 161936 w 230234"/>
              <a:gd name="connsiteY10" fmla="*/ 6337 h 486811"/>
              <a:gd name="connsiteX11" fmla="*/ 230199 w 230234"/>
              <a:gd name="connsiteY11" fmla="*/ 95237 h 4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234" h="486811">
                <a:moveTo>
                  <a:pt x="230199" y="95237"/>
                </a:moveTo>
                <a:cubicBezTo>
                  <a:pt x="228611" y="98677"/>
                  <a:pt x="175430" y="25917"/>
                  <a:pt x="152411" y="26975"/>
                </a:cubicBezTo>
                <a:cubicBezTo>
                  <a:pt x="129392" y="28033"/>
                  <a:pt x="108755" y="70366"/>
                  <a:pt x="92086" y="101587"/>
                </a:cubicBezTo>
                <a:cubicBezTo>
                  <a:pt x="75417" y="132808"/>
                  <a:pt x="65628" y="163765"/>
                  <a:pt x="52399" y="214300"/>
                </a:cubicBezTo>
                <a:cubicBezTo>
                  <a:pt x="39170" y="264835"/>
                  <a:pt x="21442" y="359557"/>
                  <a:pt x="12711" y="404800"/>
                </a:cubicBezTo>
                <a:cubicBezTo>
                  <a:pt x="3980" y="450043"/>
                  <a:pt x="-254" y="494229"/>
                  <a:pt x="11" y="485762"/>
                </a:cubicBezTo>
                <a:cubicBezTo>
                  <a:pt x="276" y="477295"/>
                  <a:pt x="5038" y="409298"/>
                  <a:pt x="14299" y="354000"/>
                </a:cubicBezTo>
                <a:cubicBezTo>
                  <a:pt x="23559" y="298702"/>
                  <a:pt x="42874" y="205039"/>
                  <a:pt x="55574" y="153975"/>
                </a:cubicBezTo>
                <a:cubicBezTo>
                  <a:pt x="68274" y="102911"/>
                  <a:pt x="80180" y="71954"/>
                  <a:pt x="90499" y="47612"/>
                </a:cubicBezTo>
                <a:cubicBezTo>
                  <a:pt x="100818" y="23270"/>
                  <a:pt x="105580" y="14804"/>
                  <a:pt x="117486" y="7925"/>
                </a:cubicBezTo>
                <a:cubicBezTo>
                  <a:pt x="129392" y="1046"/>
                  <a:pt x="144209" y="-5040"/>
                  <a:pt x="161936" y="6337"/>
                </a:cubicBezTo>
                <a:cubicBezTo>
                  <a:pt x="179663" y="17714"/>
                  <a:pt x="231787" y="91797"/>
                  <a:pt x="230199" y="95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2D937DE4-0A23-4671-98A5-6BCEFE473E9D}"/>
              </a:ext>
            </a:extLst>
          </p:cNvPr>
          <p:cNvSpPr/>
          <p:nvPr/>
        </p:nvSpPr>
        <p:spPr>
          <a:xfrm>
            <a:off x="2370777" y="7261376"/>
            <a:ext cx="259652" cy="33195"/>
          </a:xfrm>
          <a:custGeom>
            <a:avLst/>
            <a:gdLst>
              <a:gd name="connsiteX0" fmla="*/ 2536 w 259652"/>
              <a:gd name="connsiteY0" fmla="*/ 33187 h 33195"/>
              <a:gd name="connsiteX1" fmla="*/ 256536 w 259652"/>
              <a:gd name="connsiteY1" fmla="*/ 4612 h 33195"/>
              <a:gd name="connsiteX2" fmla="*/ 134298 w 259652"/>
              <a:gd name="connsiteY2" fmla="*/ 1437 h 33195"/>
              <a:gd name="connsiteX3" fmla="*/ 2536 w 259652"/>
              <a:gd name="connsiteY3" fmla="*/ 33187 h 3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52" h="33195">
                <a:moveTo>
                  <a:pt x="2536" y="33187"/>
                </a:moveTo>
                <a:cubicBezTo>
                  <a:pt x="22909" y="33716"/>
                  <a:pt x="234576" y="9904"/>
                  <a:pt x="256536" y="4612"/>
                </a:cubicBezTo>
                <a:cubicBezTo>
                  <a:pt x="278496" y="-680"/>
                  <a:pt x="178748" y="-944"/>
                  <a:pt x="134298" y="1437"/>
                </a:cubicBezTo>
                <a:cubicBezTo>
                  <a:pt x="89848" y="3818"/>
                  <a:pt x="-17837" y="32658"/>
                  <a:pt x="2536" y="33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902F959B-0C5B-4D4C-A91A-8CBD69E33423}"/>
              </a:ext>
            </a:extLst>
          </p:cNvPr>
          <p:cNvSpPr/>
          <p:nvPr/>
        </p:nvSpPr>
        <p:spPr>
          <a:xfrm>
            <a:off x="2352660" y="7180224"/>
            <a:ext cx="111150" cy="144978"/>
          </a:xfrm>
          <a:custGeom>
            <a:avLst/>
            <a:gdLst>
              <a:gd name="connsiteX0" fmla="*/ 111140 w 111150"/>
              <a:gd name="connsiteY0" fmla="*/ 1626 h 144978"/>
              <a:gd name="connsiteX1" fmla="*/ 50815 w 111150"/>
              <a:gd name="connsiteY1" fmla="*/ 31789 h 144978"/>
              <a:gd name="connsiteX2" fmla="*/ 15 w 111150"/>
              <a:gd name="connsiteY2" fmla="*/ 144501 h 144978"/>
              <a:gd name="connsiteX3" fmla="*/ 46053 w 111150"/>
              <a:gd name="connsiteY3" fmla="*/ 69889 h 144978"/>
              <a:gd name="connsiteX4" fmla="*/ 111140 w 111150"/>
              <a:gd name="connsiteY4" fmla="*/ 1626 h 1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50" h="144978">
                <a:moveTo>
                  <a:pt x="111140" y="1626"/>
                </a:moveTo>
                <a:cubicBezTo>
                  <a:pt x="111934" y="-4724"/>
                  <a:pt x="69336" y="7977"/>
                  <a:pt x="50815" y="31789"/>
                </a:cubicBezTo>
                <a:cubicBezTo>
                  <a:pt x="32294" y="55601"/>
                  <a:pt x="809" y="138151"/>
                  <a:pt x="15" y="144501"/>
                </a:cubicBezTo>
                <a:cubicBezTo>
                  <a:pt x="-779" y="150851"/>
                  <a:pt x="28591" y="92114"/>
                  <a:pt x="46053" y="69889"/>
                </a:cubicBezTo>
                <a:cubicBezTo>
                  <a:pt x="63515" y="47664"/>
                  <a:pt x="110346" y="7976"/>
                  <a:pt x="111140" y="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ABADB070-ACF0-4998-9BF0-DE33C9C962E6}"/>
              </a:ext>
            </a:extLst>
          </p:cNvPr>
          <p:cNvSpPr/>
          <p:nvPr/>
        </p:nvSpPr>
        <p:spPr>
          <a:xfrm>
            <a:off x="2339881" y="7309879"/>
            <a:ext cx="265744" cy="394268"/>
          </a:xfrm>
          <a:custGeom>
            <a:avLst/>
            <a:gdLst>
              <a:gd name="connsiteX0" fmla="*/ 94 w 265744"/>
              <a:gd name="connsiteY0" fmla="*/ 41834 h 394268"/>
              <a:gd name="connsiteX1" fmla="*/ 215994 w 265744"/>
              <a:gd name="connsiteY1" fmla="*/ 2146 h 394268"/>
              <a:gd name="connsiteX2" fmla="*/ 265207 w 265744"/>
              <a:gd name="connsiteY2" fmla="*/ 8496 h 394268"/>
              <a:gd name="connsiteX3" fmla="*/ 241394 w 265744"/>
              <a:gd name="connsiteY3" fmla="*/ 35484 h 394268"/>
              <a:gd name="connsiteX4" fmla="*/ 228694 w 265744"/>
              <a:gd name="connsiteY4" fmla="*/ 132321 h 394268"/>
              <a:gd name="connsiteX5" fmla="*/ 230282 w 265744"/>
              <a:gd name="connsiteY5" fmla="*/ 184709 h 394268"/>
              <a:gd name="connsiteX6" fmla="*/ 212819 w 265744"/>
              <a:gd name="connsiteY6" fmla="*/ 211696 h 394268"/>
              <a:gd name="connsiteX7" fmla="*/ 201707 w 265744"/>
              <a:gd name="connsiteY7" fmla="*/ 306946 h 394268"/>
              <a:gd name="connsiteX8" fmla="*/ 174719 w 265744"/>
              <a:gd name="connsiteY8" fmla="*/ 325996 h 394268"/>
              <a:gd name="connsiteX9" fmla="*/ 174719 w 265744"/>
              <a:gd name="connsiteY9" fmla="*/ 391084 h 394268"/>
              <a:gd name="connsiteX10" fmla="*/ 220757 w 265744"/>
              <a:gd name="connsiteY10" fmla="*/ 213284 h 394268"/>
              <a:gd name="connsiteX11" fmla="*/ 244569 w 265744"/>
              <a:gd name="connsiteY11" fmla="*/ 18021 h 394268"/>
              <a:gd name="connsiteX12" fmla="*/ 94 w 265744"/>
              <a:gd name="connsiteY12" fmla="*/ 41834 h 3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744" h="394268">
                <a:moveTo>
                  <a:pt x="94" y="41834"/>
                </a:moveTo>
                <a:cubicBezTo>
                  <a:pt x="-4668" y="39188"/>
                  <a:pt x="171809" y="7702"/>
                  <a:pt x="215994" y="2146"/>
                </a:cubicBezTo>
                <a:cubicBezTo>
                  <a:pt x="260179" y="-3410"/>
                  <a:pt x="260974" y="2940"/>
                  <a:pt x="265207" y="8496"/>
                </a:cubicBezTo>
                <a:cubicBezTo>
                  <a:pt x="269440" y="14052"/>
                  <a:pt x="247479" y="14847"/>
                  <a:pt x="241394" y="35484"/>
                </a:cubicBezTo>
                <a:cubicBezTo>
                  <a:pt x="235309" y="56121"/>
                  <a:pt x="230546" y="107450"/>
                  <a:pt x="228694" y="132321"/>
                </a:cubicBezTo>
                <a:cubicBezTo>
                  <a:pt x="226842" y="157192"/>
                  <a:pt x="232928" y="171480"/>
                  <a:pt x="230282" y="184709"/>
                </a:cubicBezTo>
                <a:cubicBezTo>
                  <a:pt x="227636" y="197938"/>
                  <a:pt x="217581" y="191323"/>
                  <a:pt x="212819" y="211696"/>
                </a:cubicBezTo>
                <a:cubicBezTo>
                  <a:pt x="208057" y="232069"/>
                  <a:pt x="208057" y="287896"/>
                  <a:pt x="201707" y="306946"/>
                </a:cubicBezTo>
                <a:cubicBezTo>
                  <a:pt x="195357" y="325996"/>
                  <a:pt x="179217" y="311973"/>
                  <a:pt x="174719" y="325996"/>
                </a:cubicBezTo>
                <a:cubicBezTo>
                  <a:pt x="170221" y="340019"/>
                  <a:pt x="167046" y="409869"/>
                  <a:pt x="174719" y="391084"/>
                </a:cubicBezTo>
                <a:cubicBezTo>
                  <a:pt x="182392" y="372299"/>
                  <a:pt x="209115" y="275461"/>
                  <a:pt x="220757" y="213284"/>
                </a:cubicBezTo>
                <a:cubicBezTo>
                  <a:pt x="232399" y="151107"/>
                  <a:pt x="280817" y="45273"/>
                  <a:pt x="244569" y="18021"/>
                </a:cubicBezTo>
                <a:cubicBezTo>
                  <a:pt x="208321" y="-9231"/>
                  <a:pt x="4856" y="44480"/>
                  <a:pt x="94" y="4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27A4EC35-F979-479B-A661-E7CBF4F35F8E}"/>
              </a:ext>
            </a:extLst>
          </p:cNvPr>
          <p:cNvSpPr/>
          <p:nvPr/>
        </p:nvSpPr>
        <p:spPr>
          <a:xfrm>
            <a:off x="2313517" y="7167296"/>
            <a:ext cx="113801" cy="125158"/>
          </a:xfrm>
          <a:custGeom>
            <a:avLst/>
            <a:gdLst>
              <a:gd name="connsiteX0" fmla="*/ 113771 w 113801"/>
              <a:gd name="connsiteY0" fmla="*/ 267 h 125158"/>
              <a:gd name="connsiteX1" fmla="*/ 7408 w 113801"/>
              <a:gd name="connsiteY1" fmla="*/ 120917 h 125158"/>
              <a:gd name="connsiteX2" fmla="*/ 18521 w 113801"/>
              <a:gd name="connsiteY2" fmla="*/ 89167 h 125158"/>
              <a:gd name="connsiteX3" fmla="*/ 113771 w 113801"/>
              <a:gd name="connsiteY3" fmla="*/ 267 h 1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01" h="125158">
                <a:moveTo>
                  <a:pt x="113771" y="267"/>
                </a:moveTo>
                <a:cubicBezTo>
                  <a:pt x="111919" y="5559"/>
                  <a:pt x="23283" y="106100"/>
                  <a:pt x="7408" y="120917"/>
                </a:cubicBezTo>
                <a:cubicBezTo>
                  <a:pt x="-8467" y="135734"/>
                  <a:pt x="3969" y="108482"/>
                  <a:pt x="18521" y="89167"/>
                </a:cubicBezTo>
                <a:cubicBezTo>
                  <a:pt x="33073" y="69852"/>
                  <a:pt x="115623" y="-5025"/>
                  <a:pt x="113771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957C2B9B-BC73-4C9C-A777-5A96BD7D875E}"/>
              </a:ext>
            </a:extLst>
          </p:cNvPr>
          <p:cNvSpPr/>
          <p:nvPr/>
        </p:nvSpPr>
        <p:spPr>
          <a:xfrm>
            <a:off x="2300045" y="7294395"/>
            <a:ext cx="43856" cy="303619"/>
          </a:xfrm>
          <a:custGeom>
            <a:avLst/>
            <a:gdLst>
              <a:gd name="connsiteX0" fmla="*/ 25643 w 43856"/>
              <a:gd name="connsiteY0" fmla="*/ 168 h 303619"/>
              <a:gd name="connsiteX1" fmla="*/ 25643 w 43856"/>
              <a:gd name="connsiteY1" fmla="*/ 182730 h 303619"/>
              <a:gd name="connsiteX2" fmla="*/ 243 w 43856"/>
              <a:gd name="connsiteY2" fmla="*/ 303380 h 303619"/>
              <a:gd name="connsiteX3" fmla="*/ 43105 w 43856"/>
              <a:gd name="connsiteY3" fmla="*/ 152568 h 303619"/>
              <a:gd name="connsiteX4" fmla="*/ 25643 w 43856"/>
              <a:gd name="connsiteY4" fmla="*/ 168 h 30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6" h="303619">
                <a:moveTo>
                  <a:pt x="25643" y="168"/>
                </a:moveTo>
                <a:cubicBezTo>
                  <a:pt x="22733" y="5195"/>
                  <a:pt x="29876" y="132195"/>
                  <a:pt x="25643" y="182730"/>
                </a:cubicBezTo>
                <a:cubicBezTo>
                  <a:pt x="21410" y="233265"/>
                  <a:pt x="-2667" y="308407"/>
                  <a:pt x="243" y="303380"/>
                </a:cubicBezTo>
                <a:cubicBezTo>
                  <a:pt x="3153" y="298353"/>
                  <a:pt x="38343" y="201251"/>
                  <a:pt x="43105" y="152568"/>
                </a:cubicBezTo>
                <a:cubicBezTo>
                  <a:pt x="47868" y="103885"/>
                  <a:pt x="28553" y="-4859"/>
                  <a:pt x="2564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AE579329-1A74-4AA7-8501-7B4A936A35D2}"/>
              </a:ext>
            </a:extLst>
          </p:cNvPr>
          <p:cNvSpPr/>
          <p:nvPr/>
        </p:nvSpPr>
        <p:spPr>
          <a:xfrm>
            <a:off x="2278062" y="7300576"/>
            <a:ext cx="31954" cy="325223"/>
          </a:xfrm>
          <a:custGeom>
            <a:avLst/>
            <a:gdLst>
              <a:gd name="connsiteX0" fmla="*/ 28576 w 31954"/>
              <a:gd name="connsiteY0" fmla="*/ 337 h 325223"/>
              <a:gd name="connsiteX1" fmla="*/ 14288 w 31954"/>
              <a:gd name="connsiteY1" fmla="*/ 236874 h 325223"/>
              <a:gd name="connsiteX2" fmla="*/ 31751 w 31954"/>
              <a:gd name="connsiteY2" fmla="*/ 324187 h 325223"/>
              <a:gd name="connsiteX3" fmla="*/ 1 w 31954"/>
              <a:gd name="connsiteY3" fmla="*/ 187662 h 325223"/>
              <a:gd name="connsiteX4" fmla="*/ 28576 w 31954"/>
              <a:gd name="connsiteY4" fmla="*/ 337 h 3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" h="325223">
                <a:moveTo>
                  <a:pt x="28576" y="337"/>
                </a:moveTo>
                <a:cubicBezTo>
                  <a:pt x="30957" y="8539"/>
                  <a:pt x="13759" y="182899"/>
                  <a:pt x="14288" y="236874"/>
                </a:cubicBezTo>
                <a:cubicBezTo>
                  <a:pt x="14817" y="290849"/>
                  <a:pt x="34132" y="332389"/>
                  <a:pt x="31751" y="324187"/>
                </a:cubicBezTo>
                <a:cubicBezTo>
                  <a:pt x="29370" y="315985"/>
                  <a:pt x="266" y="239785"/>
                  <a:pt x="1" y="187662"/>
                </a:cubicBezTo>
                <a:cubicBezTo>
                  <a:pt x="-264" y="135539"/>
                  <a:pt x="26195" y="-7865"/>
                  <a:pt x="28576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2C6F2737-B653-4C6F-BE7E-1C49DBE6EE8A}"/>
              </a:ext>
            </a:extLst>
          </p:cNvPr>
          <p:cNvSpPr/>
          <p:nvPr/>
        </p:nvSpPr>
        <p:spPr>
          <a:xfrm>
            <a:off x="2249205" y="7327394"/>
            <a:ext cx="31586" cy="270842"/>
          </a:xfrm>
          <a:custGeom>
            <a:avLst/>
            <a:gdLst>
              <a:gd name="connsiteX0" fmla="*/ 16158 w 31586"/>
              <a:gd name="connsiteY0" fmla="*/ 2094 h 270842"/>
              <a:gd name="connsiteX1" fmla="*/ 283 w 31586"/>
              <a:gd name="connsiteY1" fmla="*/ 149731 h 270842"/>
              <a:gd name="connsiteX2" fmla="*/ 30445 w 31586"/>
              <a:gd name="connsiteY2" fmla="*/ 267206 h 270842"/>
              <a:gd name="connsiteX3" fmla="*/ 16158 w 31586"/>
              <a:gd name="connsiteY3" fmla="*/ 2094 h 27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6" h="270842">
                <a:moveTo>
                  <a:pt x="16158" y="2094"/>
                </a:moveTo>
                <a:cubicBezTo>
                  <a:pt x="11131" y="-17485"/>
                  <a:pt x="-2098" y="105546"/>
                  <a:pt x="283" y="149731"/>
                </a:cubicBezTo>
                <a:cubicBezTo>
                  <a:pt x="2664" y="193916"/>
                  <a:pt x="25153" y="290754"/>
                  <a:pt x="30445" y="267206"/>
                </a:cubicBezTo>
                <a:cubicBezTo>
                  <a:pt x="35737" y="243658"/>
                  <a:pt x="21185" y="21673"/>
                  <a:pt x="16158" y="2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: 図形 2180">
            <a:extLst>
              <a:ext uri="{FF2B5EF4-FFF2-40B4-BE49-F238E27FC236}">
                <a16:creationId xmlns:a16="http://schemas.microsoft.com/office/drawing/2014/main" id="{D2BF6098-2098-4851-8994-97C5FDEB106E}"/>
              </a:ext>
            </a:extLst>
          </p:cNvPr>
          <p:cNvSpPr/>
          <p:nvPr/>
        </p:nvSpPr>
        <p:spPr>
          <a:xfrm>
            <a:off x="2013316" y="7287021"/>
            <a:ext cx="293082" cy="123578"/>
          </a:xfrm>
          <a:custGeom>
            <a:avLst/>
            <a:gdLst>
              <a:gd name="connsiteX0" fmla="*/ 1222 w 293082"/>
              <a:gd name="connsiteY0" fmla="*/ 123429 h 123578"/>
              <a:gd name="connsiteX1" fmla="*/ 115522 w 293082"/>
              <a:gd name="connsiteY1" fmla="*/ 31354 h 123578"/>
              <a:gd name="connsiteX2" fmla="*/ 291734 w 293082"/>
              <a:gd name="connsiteY2" fmla="*/ 5954 h 123578"/>
              <a:gd name="connsiteX3" fmla="*/ 186959 w 293082"/>
              <a:gd name="connsiteY3" fmla="*/ 7542 h 123578"/>
              <a:gd name="connsiteX4" fmla="*/ 1222 w 293082"/>
              <a:gd name="connsiteY4" fmla="*/ 123429 h 1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2" h="123578">
                <a:moveTo>
                  <a:pt x="1222" y="123429"/>
                </a:moveTo>
                <a:cubicBezTo>
                  <a:pt x="-10684" y="127398"/>
                  <a:pt x="67103" y="50933"/>
                  <a:pt x="115522" y="31354"/>
                </a:cubicBezTo>
                <a:cubicBezTo>
                  <a:pt x="163941" y="11775"/>
                  <a:pt x="279828" y="9923"/>
                  <a:pt x="291734" y="5954"/>
                </a:cubicBezTo>
                <a:cubicBezTo>
                  <a:pt x="303640" y="1985"/>
                  <a:pt x="234055" y="-5952"/>
                  <a:pt x="186959" y="7542"/>
                </a:cubicBezTo>
                <a:cubicBezTo>
                  <a:pt x="139863" y="21036"/>
                  <a:pt x="13128" y="119460"/>
                  <a:pt x="1222" y="123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: 図形 2181">
            <a:extLst>
              <a:ext uri="{FF2B5EF4-FFF2-40B4-BE49-F238E27FC236}">
                <a16:creationId xmlns:a16="http://schemas.microsoft.com/office/drawing/2014/main" id="{5923A059-25B5-4435-96F7-3E7E24FD77D7}"/>
              </a:ext>
            </a:extLst>
          </p:cNvPr>
          <p:cNvSpPr/>
          <p:nvPr/>
        </p:nvSpPr>
        <p:spPr>
          <a:xfrm>
            <a:off x="6048375" y="6575425"/>
            <a:ext cx="349250" cy="3175"/>
          </a:xfrm>
          <a:custGeom>
            <a:avLst/>
            <a:gdLst>
              <a:gd name="connsiteX0" fmla="*/ 0 w 349250"/>
              <a:gd name="connsiteY0" fmla="*/ 3175 h 3175"/>
              <a:gd name="connsiteX1" fmla="*/ 349250 w 349250"/>
              <a:gd name="connsiteY1" fmla="*/ 0 h 3175"/>
              <a:gd name="connsiteX2" fmla="*/ 0 w 349250"/>
              <a:gd name="connsiteY2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3175">
                <a:moveTo>
                  <a:pt x="0" y="3175"/>
                </a:moveTo>
                <a:lnTo>
                  <a:pt x="349250" y="0"/>
                </a:lnTo>
                <a:cubicBezTo>
                  <a:pt x="349779" y="2646"/>
                  <a:pt x="0" y="3175"/>
                  <a:pt x="0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: 図形 2182">
            <a:extLst>
              <a:ext uri="{FF2B5EF4-FFF2-40B4-BE49-F238E27FC236}">
                <a16:creationId xmlns:a16="http://schemas.microsoft.com/office/drawing/2014/main" id="{F75F2BC8-CEA3-4C99-A006-320A0C4719DD}"/>
              </a:ext>
            </a:extLst>
          </p:cNvPr>
          <p:cNvSpPr/>
          <p:nvPr/>
        </p:nvSpPr>
        <p:spPr>
          <a:xfrm>
            <a:off x="6403916" y="6571042"/>
            <a:ext cx="146259" cy="684533"/>
          </a:xfrm>
          <a:custGeom>
            <a:avLst/>
            <a:gdLst>
              <a:gd name="connsiteX0" fmla="*/ 59 w 146259"/>
              <a:gd name="connsiteY0" fmla="*/ 1208 h 684533"/>
              <a:gd name="connsiteX1" fmla="*/ 101659 w 146259"/>
              <a:gd name="connsiteY1" fmla="*/ 99633 h 684533"/>
              <a:gd name="connsiteX2" fmla="*/ 108009 w 146259"/>
              <a:gd name="connsiteY2" fmla="*/ 677483 h 684533"/>
              <a:gd name="connsiteX3" fmla="*/ 146109 w 146259"/>
              <a:gd name="connsiteY3" fmla="*/ 401258 h 684533"/>
              <a:gd name="connsiteX4" fmla="*/ 117534 w 146259"/>
              <a:gd name="connsiteY4" fmla="*/ 109158 h 684533"/>
              <a:gd name="connsiteX5" fmla="*/ 59 w 146259"/>
              <a:gd name="connsiteY5" fmla="*/ 1208 h 68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59" h="684533">
                <a:moveTo>
                  <a:pt x="59" y="1208"/>
                </a:moveTo>
                <a:cubicBezTo>
                  <a:pt x="-2587" y="-380"/>
                  <a:pt x="83667" y="-13079"/>
                  <a:pt x="101659" y="99633"/>
                </a:cubicBezTo>
                <a:cubicBezTo>
                  <a:pt x="119651" y="212345"/>
                  <a:pt x="100601" y="627212"/>
                  <a:pt x="108009" y="677483"/>
                </a:cubicBezTo>
                <a:cubicBezTo>
                  <a:pt x="115417" y="727754"/>
                  <a:pt x="144522" y="495979"/>
                  <a:pt x="146109" y="401258"/>
                </a:cubicBezTo>
                <a:cubicBezTo>
                  <a:pt x="147697" y="306537"/>
                  <a:pt x="136584" y="180066"/>
                  <a:pt x="117534" y="109158"/>
                </a:cubicBezTo>
                <a:cubicBezTo>
                  <a:pt x="98484" y="38250"/>
                  <a:pt x="2705" y="2796"/>
                  <a:pt x="59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: 図形 2183">
            <a:extLst>
              <a:ext uri="{FF2B5EF4-FFF2-40B4-BE49-F238E27FC236}">
                <a16:creationId xmlns:a16="http://schemas.microsoft.com/office/drawing/2014/main" id="{03B10DE8-EE79-4F6B-B2F2-B9765009BB12}"/>
              </a:ext>
            </a:extLst>
          </p:cNvPr>
          <p:cNvSpPr/>
          <p:nvPr/>
        </p:nvSpPr>
        <p:spPr>
          <a:xfrm>
            <a:off x="6394446" y="6529860"/>
            <a:ext cx="82570" cy="718438"/>
          </a:xfrm>
          <a:custGeom>
            <a:avLst/>
            <a:gdLst>
              <a:gd name="connsiteX0" fmla="*/ 4 w 82570"/>
              <a:gd name="connsiteY0" fmla="*/ 29690 h 718438"/>
              <a:gd name="connsiteX1" fmla="*/ 57154 w 82570"/>
              <a:gd name="connsiteY1" fmla="*/ 712315 h 718438"/>
              <a:gd name="connsiteX2" fmla="*/ 82554 w 82570"/>
              <a:gd name="connsiteY2" fmla="*/ 353540 h 718438"/>
              <a:gd name="connsiteX3" fmla="*/ 53979 w 82570"/>
              <a:gd name="connsiteY3" fmla="*/ 143990 h 718438"/>
              <a:gd name="connsiteX4" fmla="*/ 4 w 82570"/>
              <a:gd name="connsiteY4" fmla="*/ 29690 h 71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718438">
                <a:moveTo>
                  <a:pt x="4" y="29690"/>
                </a:moveTo>
                <a:cubicBezTo>
                  <a:pt x="533" y="124411"/>
                  <a:pt x="43396" y="658340"/>
                  <a:pt x="57154" y="712315"/>
                </a:cubicBezTo>
                <a:cubicBezTo>
                  <a:pt x="70912" y="766290"/>
                  <a:pt x="83083" y="448261"/>
                  <a:pt x="82554" y="353540"/>
                </a:cubicBezTo>
                <a:cubicBezTo>
                  <a:pt x="82025" y="258819"/>
                  <a:pt x="66679" y="195319"/>
                  <a:pt x="53979" y="143990"/>
                </a:cubicBezTo>
                <a:cubicBezTo>
                  <a:pt x="41279" y="92661"/>
                  <a:pt x="-525" y="-65031"/>
                  <a:pt x="4" y="2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: 図形 2184">
            <a:extLst>
              <a:ext uri="{FF2B5EF4-FFF2-40B4-BE49-F238E27FC236}">
                <a16:creationId xmlns:a16="http://schemas.microsoft.com/office/drawing/2014/main" id="{96F82400-8FB2-4CFB-9776-5A22113E28A4}"/>
              </a:ext>
            </a:extLst>
          </p:cNvPr>
          <p:cNvSpPr/>
          <p:nvPr/>
        </p:nvSpPr>
        <p:spPr>
          <a:xfrm>
            <a:off x="6073775" y="6565900"/>
            <a:ext cx="384175" cy="26013"/>
          </a:xfrm>
          <a:custGeom>
            <a:avLst/>
            <a:gdLst>
              <a:gd name="connsiteX0" fmla="*/ 0 w 384175"/>
              <a:gd name="connsiteY0" fmla="*/ 0 h 26013"/>
              <a:gd name="connsiteX1" fmla="*/ 384175 w 384175"/>
              <a:gd name="connsiteY1" fmla="*/ 25400 h 26013"/>
              <a:gd name="connsiteX2" fmla="*/ 0 w 384175"/>
              <a:gd name="connsiteY2" fmla="*/ 0 h 2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" h="26013">
                <a:moveTo>
                  <a:pt x="0" y="0"/>
                </a:moveTo>
                <a:cubicBezTo>
                  <a:pt x="0" y="0"/>
                  <a:pt x="383646" y="30692"/>
                  <a:pt x="384175" y="25400"/>
                </a:cubicBezTo>
                <a:cubicBezTo>
                  <a:pt x="384704" y="2010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: 図形 2185">
            <a:extLst>
              <a:ext uri="{FF2B5EF4-FFF2-40B4-BE49-F238E27FC236}">
                <a16:creationId xmlns:a16="http://schemas.microsoft.com/office/drawing/2014/main" id="{B82B4245-52B5-4B2F-90EF-9077CA76D50C}"/>
              </a:ext>
            </a:extLst>
          </p:cNvPr>
          <p:cNvSpPr/>
          <p:nvPr/>
        </p:nvSpPr>
        <p:spPr>
          <a:xfrm>
            <a:off x="6101940" y="6568349"/>
            <a:ext cx="260947" cy="597752"/>
          </a:xfrm>
          <a:custGeom>
            <a:avLst/>
            <a:gdLst>
              <a:gd name="connsiteX0" fmla="*/ 410 w 260947"/>
              <a:gd name="connsiteY0" fmla="*/ 3901 h 597752"/>
              <a:gd name="connsiteX1" fmla="*/ 203610 w 260947"/>
              <a:gd name="connsiteY1" fmla="*/ 270601 h 597752"/>
              <a:gd name="connsiteX2" fmla="*/ 260760 w 260947"/>
              <a:gd name="connsiteY2" fmla="*/ 597626 h 597752"/>
              <a:gd name="connsiteX3" fmla="*/ 219485 w 260947"/>
              <a:gd name="connsiteY3" fmla="*/ 232501 h 597752"/>
              <a:gd name="connsiteX4" fmla="*/ 152810 w 260947"/>
              <a:gd name="connsiteY4" fmla="*/ 121376 h 597752"/>
              <a:gd name="connsiteX5" fmla="*/ 410 w 260947"/>
              <a:gd name="connsiteY5" fmla="*/ 3901 h 59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47" h="597752">
                <a:moveTo>
                  <a:pt x="410" y="3901"/>
                </a:moveTo>
                <a:cubicBezTo>
                  <a:pt x="8877" y="28772"/>
                  <a:pt x="160218" y="171647"/>
                  <a:pt x="203610" y="270601"/>
                </a:cubicBezTo>
                <a:cubicBezTo>
                  <a:pt x="247002" y="369555"/>
                  <a:pt x="258114" y="603976"/>
                  <a:pt x="260760" y="597626"/>
                </a:cubicBezTo>
                <a:cubicBezTo>
                  <a:pt x="263406" y="591276"/>
                  <a:pt x="237477" y="311876"/>
                  <a:pt x="219485" y="232501"/>
                </a:cubicBezTo>
                <a:cubicBezTo>
                  <a:pt x="201493" y="153126"/>
                  <a:pt x="188793" y="163180"/>
                  <a:pt x="152810" y="121376"/>
                </a:cubicBezTo>
                <a:cubicBezTo>
                  <a:pt x="116827" y="79572"/>
                  <a:pt x="-8057" y="-20970"/>
                  <a:pt x="410" y="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: 図形 2186">
            <a:extLst>
              <a:ext uri="{FF2B5EF4-FFF2-40B4-BE49-F238E27FC236}">
                <a16:creationId xmlns:a16="http://schemas.microsoft.com/office/drawing/2014/main" id="{22C19D5A-8C06-4731-BAF1-B539F5BEF9C8}"/>
              </a:ext>
            </a:extLst>
          </p:cNvPr>
          <p:cNvSpPr/>
          <p:nvPr/>
        </p:nvSpPr>
        <p:spPr>
          <a:xfrm>
            <a:off x="5833826" y="6854487"/>
            <a:ext cx="553965" cy="978720"/>
          </a:xfrm>
          <a:custGeom>
            <a:avLst/>
            <a:gdLst>
              <a:gd name="connsiteX0" fmla="*/ 41512 w 553965"/>
              <a:gd name="connsiteY0" fmla="*/ 338 h 978720"/>
              <a:gd name="connsiteX1" fmla="*/ 20874 w 553965"/>
              <a:gd name="connsiteY1" fmla="*/ 374988 h 978720"/>
              <a:gd name="connsiteX2" fmla="*/ 237 w 553965"/>
              <a:gd name="connsiteY2" fmla="*/ 395626 h 978720"/>
              <a:gd name="connsiteX3" fmla="*/ 35162 w 553965"/>
              <a:gd name="connsiteY3" fmla="*/ 440076 h 978720"/>
              <a:gd name="connsiteX4" fmla="*/ 8174 w 553965"/>
              <a:gd name="connsiteY4" fmla="*/ 521038 h 978720"/>
              <a:gd name="connsiteX5" fmla="*/ 16112 w 553965"/>
              <a:gd name="connsiteY5" fmla="*/ 748051 h 978720"/>
              <a:gd name="connsiteX6" fmla="*/ 65324 w 553965"/>
              <a:gd name="connsiteY6" fmla="*/ 771863 h 978720"/>
              <a:gd name="connsiteX7" fmla="*/ 528874 w 553965"/>
              <a:gd name="connsiteY7" fmla="*/ 971888 h 978720"/>
              <a:gd name="connsiteX8" fmla="*/ 443149 w 553965"/>
              <a:gd name="connsiteY8" fmla="*/ 914738 h 978720"/>
              <a:gd name="connsiteX9" fmla="*/ 30399 w 553965"/>
              <a:gd name="connsiteY9" fmla="*/ 744876 h 978720"/>
              <a:gd name="connsiteX10" fmla="*/ 38337 w 553965"/>
              <a:gd name="connsiteY10" fmla="*/ 481351 h 978720"/>
              <a:gd name="connsiteX11" fmla="*/ 39924 w 553965"/>
              <a:gd name="connsiteY11" fmla="*/ 311488 h 978720"/>
              <a:gd name="connsiteX12" fmla="*/ 41512 w 553965"/>
              <a:gd name="connsiteY12" fmla="*/ 338 h 9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965" h="978720">
                <a:moveTo>
                  <a:pt x="41512" y="338"/>
                </a:moveTo>
                <a:cubicBezTo>
                  <a:pt x="38337" y="10921"/>
                  <a:pt x="27753" y="309107"/>
                  <a:pt x="20874" y="374988"/>
                </a:cubicBezTo>
                <a:cubicBezTo>
                  <a:pt x="13995" y="440869"/>
                  <a:pt x="-2144" y="384778"/>
                  <a:pt x="237" y="395626"/>
                </a:cubicBezTo>
                <a:cubicBezTo>
                  <a:pt x="2618" y="406474"/>
                  <a:pt x="33839" y="419174"/>
                  <a:pt x="35162" y="440076"/>
                </a:cubicBezTo>
                <a:cubicBezTo>
                  <a:pt x="36485" y="460978"/>
                  <a:pt x="11349" y="469709"/>
                  <a:pt x="8174" y="521038"/>
                </a:cubicBezTo>
                <a:cubicBezTo>
                  <a:pt x="4999" y="572367"/>
                  <a:pt x="6587" y="706247"/>
                  <a:pt x="16112" y="748051"/>
                </a:cubicBezTo>
                <a:cubicBezTo>
                  <a:pt x="25637" y="789855"/>
                  <a:pt x="65324" y="771863"/>
                  <a:pt x="65324" y="771863"/>
                </a:cubicBezTo>
                <a:lnTo>
                  <a:pt x="528874" y="971888"/>
                </a:lnTo>
                <a:cubicBezTo>
                  <a:pt x="591845" y="995700"/>
                  <a:pt x="526228" y="952573"/>
                  <a:pt x="443149" y="914738"/>
                </a:cubicBezTo>
                <a:cubicBezTo>
                  <a:pt x="360070" y="876903"/>
                  <a:pt x="97868" y="817107"/>
                  <a:pt x="30399" y="744876"/>
                </a:cubicBezTo>
                <a:cubicBezTo>
                  <a:pt x="-37070" y="672645"/>
                  <a:pt x="36749" y="553582"/>
                  <a:pt x="38337" y="481351"/>
                </a:cubicBezTo>
                <a:cubicBezTo>
                  <a:pt x="39924" y="409120"/>
                  <a:pt x="37278" y="392450"/>
                  <a:pt x="39924" y="311488"/>
                </a:cubicBezTo>
                <a:cubicBezTo>
                  <a:pt x="42570" y="230526"/>
                  <a:pt x="44687" y="-10245"/>
                  <a:pt x="41512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0EAB5788-5CC8-42A1-B724-84E6A9CD16C4}"/>
              </a:ext>
            </a:extLst>
          </p:cNvPr>
          <p:cNvSpPr/>
          <p:nvPr/>
        </p:nvSpPr>
        <p:spPr>
          <a:xfrm>
            <a:off x="5801821" y="6915150"/>
            <a:ext cx="18050" cy="738862"/>
          </a:xfrm>
          <a:custGeom>
            <a:avLst/>
            <a:gdLst>
              <a:gd name="connsiteX0" fmla="*/ 17954 w 18050"/>
              <a:gd name="connsiteY0" fmla="*/ 0 h 738862"/>
              <a:gd name="connsiteX1" fmla="*/ 492 w 18050"/>
              <a:gd name="connsiteY1" fmla="*/ 392113 h 738862"/>
              <a:gd name="connsiteX2" fmla="*/ 5254 w 18050"/>
              <a:gd name="connsiteY2" fmla="*/ 477838 h 738862"/>
              <a:gd name="connsiteX3" fmla="*/ 10017 w 18050"/>
              <a:gd name="connsiteY3" fmla="*/ 738188 h 738862"/>
              <a:gd name="connsiteX4" fmla="*/ 6842 w 18050"/>
              <a:gd name="connsiteY4" fmla="*/ 392113 h 738862"/>
              <a:gd name="connsiteX5" fmla="*/ 17954 w 18050"/>
              <a:gd name="connsiteY5" fmla="*/ 0 h 73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0" h="738862">
                <a:moveTo>
                  <a:pt x="17954" y="0"/>
                </a:moveTo>
                <a:cubicBezTo>
                  <a:pt x="16896" y="0"/>
                  <a:pt x="2609" y="312473"/>
                  <a:pt x="492" y="392113"/>
                </a:cubicBezTo>
                <a:cubicBezTo>
                  <a:pt x="-1625" y="471753"/>
                  <a:pt x="3667" y="420159"/>
                  <a:pt x="5254" y="477838"/>
                </a:cubicBezTo>
                <a:cubicBezTo>
                  <a:pt x="6841" y="535517"/>
                  <a:pt x="9752" y="752475"/>
                  <a:pt x="10017" y="738188"/>
                </a:cubicBezTo>
                <a:cubicBezTo>
                  <a:pt x="10282" y="723901"/>
                  <a:pt x="2609" y="514880"/>
                  <a:pt x="6842" y="392113"/>
                </a:cubicBezTo>
                <a:cubicBezTo>
                  <a:pt x="11075" y="269346"/>
                  <a:pt x="19012" y="0"/>
                  <a:pt x="179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82C7DBBC-9C3B-48C7-92DA-94E171FBE7FD}"/>
              </a:ext>
            </a:extLst>
          </p:cNvPr>
          <p:cNvSpPr/>
          <p:nvPr/>
        </p:nvSpPr>
        <p:spPr>
          <a:xfrm>
            <a:off x="5778283" y="6987418"/>
            <a:ext cx="16589" cy="416087"/>
          </a:xfrm>
          <a:custGeom>
            <a:avLst/>
            <a:gdLst>
              <a:gd name="connsiteX0" fmla="*/ 217 w 16589"/>
              <a:gd name="connsiteY0" fmla="*/ 5520 h 416087"/>
              <a:gd name="connsiteX1" fmla="*/ 6567 w 16589"/>
              <a:gd name="connsiteY1" fmla="*/ 372232 h 416087"/>
              <a:gd name="connsiteX2" fmla="*/ 16092 w 16589"/>
              <a:gd name="connsiteY2" fmla="*/ 386520 h 416087"/>
              <a:gd name="connsiteX3" fmla="*/ 14505 w 16589"/>
              <a:gd name="connsiteY3" fmla="*/ 165857 h 416087"/>
              <a:gd name="connsiteX4" fmla="*/ 217 w 16589"/>
              <a:gd name="connsiteY4" fmla="*/ 5520 h 4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9" h="416087">
                <a:moveTo>
                  <a:pt x="217" y="5520"/>
                </a:moveTo>
                <a:cubicBezTo>
                  <a:pt x="-1106" y="39916"/>
                  <a:pt x="3921" y="308732"/>
                  <a:pt x="6567" y="372232"/>
                </a:cubicBezTo>
                <a:cubicBezTo>
                  <a:pt x="9213" y="435732"/>
                  <a:pt x="14769" y="420916"/>
                  <a:pt x="16092" y="386520"/>
                </a:cubicBezTo>
                <a:cubicBezTo>
                  <a:pt x="17415" y="352124"/>
                  <a:pt x="15828" y="225388"/>
                  <a:pt x="14505" y="165857"/>
                </a:cubicBezTo>
                <a:cubicBezTo>
                  <a:pt x="13182" y="106326"/>
                  <a:pt x="1540" y="-28876"/>
                  <a:pt x="217" y="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FE212770-626B-4F46-BD8F-33BE8BD5CA49}"/>
              </a:ext>
            </a:extLst>
          </p:cNvPr>
          <p:cNvSpPr/>
          <p:nvPr/>
        </p:nvSpPr>
        <p:spPr>
          <a:xfrm>
            <a:off x="5802167" y="7667041"/>
            <a:ext cx="644736" cy="263785"/>
          </a:xfrm>
          <a:custGeom>
            <a:avLst/>
            <a:gdLst>
              <a:gd name="connsiteX0" fmla="*/ 1733 w 644736"/>
              <a:gd name="connsiteY0" fmla="*/ 584 h 263785"/>
              <a:gd name="connsiteX1" fmla="*/ 381146 w 644736"/>
              <a:gd name="connsiteY1" fmla="*/ 132347 h 263785"/>
              <a:gd name="connsiteX2" fmla="*/ 631971 w 644736"/>
              <a:gd name="connsiteY2" fmla="*/ 262522 h 263785"/>
              <a:gd name="connsiteX3" fmla="*/ 544658 w 644736"/>
              <a:gd name="connsiteY3" fmla="*/ 186322 h 263785"/>
              <a:gd name="connsiteX4" fmla="*/ 1733 w 644736"/>
              <a:gd name="connsiteY4" fmla="*/ 584 h 26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736" h="263785">
                <a:moveTo>
                  <a:pt x="1733" y="584"/>
                </a:moveTo>
                <a:cubicBezTo>
                  <a:pt x="-25519" y="-8412"/>
                  <a:pt x="276106" y="88691"/>
                  <a:pt x="381146" y="132347"/>
                </a:cubicBezTo>
                <a:cubicBezTo>
                  <a:pt x="486186" y="176003"/>
                  <a:pt x="604719" y="253526"/>
                  <a:pt x="631971" y="262522"/>
                </a:cubicBezTo>
                <a:cubicBezTo>
                  <a:pt x="659223" y="271518"/>
                  <a:pt x="648375" y="231037"/>
                  <a:pt x="544658" y="186322"/>
                </a:cubicBezTo>
                <a:cubicBezTo>
                  <a:pt x="440941" y="141607"/>
                  <a:pt x="28985" y="9580"/>
                  <a:pt x="1733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C1C5443F-6F38-4008-98B6-2B921CF76C7A}"/>
              </a:ext>
            </a:extLst>
          </p:cNvPr>
          <p:cNvSpPr/>
          <p:nvPr/>
        </p:nvSpPr>
        <p:spPr>
          <a:xfrm>
            <a:off x="5739600" y="7722731"/>
            <a:ext cx="651337" cy="207723"/>
          </a:xfrm>
          <a:custGeom>
            <a:avLst/>
            <a:gdLst>
              <a:gd name="connsiteX0" fmla="*/ 800 w 651337"/>
              <a:gd name="connsiteY0" fmla="*/ 5219 h 207723"/>
              <a:gd name="connsiteX1" fmla="*/ 297663 w 651337"/>
              <a:gd name="connsiteY1" fmla="*/ 48082 h 207723"/>
              <a:gd name="connsiteX2" fmla="*/ 637388 w 651337"/>
              <a:gd name="connsiteY2" fmla="*/ 205244 h 207723"/>
              <a:gd name="connsiteX3" fmla="*/ 550075 w 651337"/>
              <a:gd name="connsiteY3" fmla="*/ 135394 h 207723"/>
              <a:gd name="connsiteX4" fmla="*/ 221463 w 651337"/>
              <a:gd name="connsiteY4" fmla="*/ 16332 h 207723"/>
              <a:gd name="connsiteX5" fmla="*/ 800 w 651337"/>
              <a:gd name="connsiteY5" fmla="*/ 5219 h 2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337" h="207723">
                <a:moveTo>
                  <a:pt x="800" y="5219"/>
                </a:moveTo>
                <a:cubicBezTo>
                  <a:pt x="13500" y="10511"/>
                  <a:pt x="191565" y="14745"/>
                  <a:pt x="297663" y="48082"/>
                </a:cubicBezTo>
                <a:cubicBezTo>
                  <a:pt x="403761" y="81419"/>
                  <a:pt x="595320" y="190692"/>
                  <a:pt x="637388" y="205244"/>
                </a:cubicBezTo>
                <a:cubicBezTo>
                  <a:pt x="679456" y="219796"/>
                  <a:pt x="619396" y="166879"/>
                  <a:pt x="550075" y="135394"/>
                </a:cubicBezTo>
                <a:cubicBezTo>
                  <a:pt x="480754" y="103909"/>
                  <a:pt x="313538" y="39615"/>
                  <a:pt x="221463" y="16332"/>
                </a:cubicBezTo>
                <a:cubicBezTo>
                  <a:pt x="129388" y="-6951"/>
                  <a:pt x="-11900" y="-73"/>
                  <a:pt x="800" y="5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12A38D8A-72B2-4747-8AC0-94534FCEDD7C}"/>
              </a:ext>
            </a:extLst>
          </p:cNvPr>
          <p:cNvSpPr/>
          <p:nvPr/>
        </p:nvSpPr>
        <p:spPr>
          <a:xfrm>
            <a:off x="5955143" y="6713488"/>
            <a:ext cx="307889" cy="195337"/>
          </a:xfrm>
          <a:custGeom>
            <a:avLst/>
            <a:gdLst>
              <a:gd name="connsiteX0" fmla="*/ 2745 w 307889"/>
              <a:gd name="connsiteY0" fmla="*/ 3225 h 195337"/>
              <a:gd name="connsiteX1" fmla="*/ 269445 w 307889"/>
              <a:gd name="connsiteY1" fmla="*/ 111175 h 195337"/>
              <a:gd name="connsiteX2" fmla="*/ 301195 w 307889"/>
              <a:gd name="connsiteY2" fmla="*/ 195312 h 195337"/>
              <a:gd name="connsiteX3" fmla="*/ 291670 w 307889"/>
              <a:gd name="connsiteY3" fmla="*/ 119112 h 195337"/>
              <a:gd name="connsiteX4" fmla="*/ 140857 w 307889"/>
              <a:gd name="connsiteY4" fmla="*/ 38150 h 195337"/>
              <a:gd name="connsiteX5" fmla="*/ 2745 w 307889"/>
              <a:gd name="connsiteY5" fmla="*/ 3225 h 1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889" h="195337">
                <a:moveTo>
                  <a:pt x="2745" y="3225"/>
                </a:moveTo>
                <a:cubicBezTo>
                  <a:pt x="24176" y="15396"/>
                  <a:pt x="219704" y="79161"/>
                  <a:pt x="269445" y="111175"/>
                </a:cubicBezTo>
                <a:cubicBezTo>
                  <a:pt x="319186" y="143189"/>
                  <a:pt x="297491" y="193989"/>
                  <a:pt x="301195" y="195312"/>
                </a:cubicBezTo>
                <a:cubicBezTo>
                  <a:pt x="304899" y="196635"/>
                  <a:pt x="318393" y="145306"/>
                  <a:pt x="291670" y="119112"/>
                </a:cubicBezTo>
                <a:cubicBezTo>
                  <a:pt x="264947" y="92918"/>
                  <a:pt x="190863" y="60640"/>
                  <a:pt x="140857" y="38150"/>
                </a:cubicBezTo>
                <a:cubicBezTo>
                  <a:pt x="90851" y="15661"/>
                  <a:pt x="-18686" y="-8946"/>
                  <a:pt x="2745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87C7AF6A-7707-4158-8257-6066F97FFB1E}"/>
              </a:ext>
            </a:extLst>
          </p:cNvPr>
          <p:cNvSpPr/>
          <p:nvPr/>
        </p:nvSpPr>
        <p:spPr>
          <a:xfrm>
            <a:off x="5941842" y="6732588"/>
            <a:ext cx="68608" cy="387350"/>
          </a:xfrm>
          <a:custGeom>
            <a:avLst/>
            <a:gdLst>
              <a:gd name="connsiteX0" fmla="*/ 171 w 68608"/>
              <a:gd name="connsiteY0" fmla="*/ 0 h 387350"/>
              <a:gd name="connsiteX1" fmla="*/ 47796 w 68608"/>
              <a:gd name="connsiteY1" fmla="*/ 250825 h 387350"/>
              <a:gd name="connsiteX2" fmla="*/ 54146 w 68608"/>
              <a:gd name="connsiteY2" fmla="*/ 387350 h 387350"/>
              <a:gd name="connsiteX3" fmla="*/ 66846 w 68608"/>
              <a:gd name="connsiteY3" fmla="*/ 249237 h 387350"/>
              <a:gd name="connsiteX4" fmla="*/ 171 w 68608"/>
              <a:gd name="connsiteY4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8" h="387350">
                <a:moveTo>
                  <a:pt x="171" y="0"/>
                </a:moveTo>
                <a:cubicBezTo>
                  <a:pt x="-3004" y="265"/>
                  <a:pt x="38800" y="186267"/>
                  <a:pt x="47796" y="250825"/>
                </a:cubicBezTo>
                <a:cubicBezTo>
                  <a:pt x="56792" y="315383"/>
                  <a:pt x="50971" y="387615"/>
                  <a:pt x="54146" y="387350"/>
                </a:cubicBezTo>
                <a:cubicBezTo>
                  <a:pt x="57321" y="387085"/>
                  <a:pt x="73990" y="314060"/>
                  <a:pt x="66846" y="249237"/>
                </a:cubicBezTo>
                <a:cubicBezTo>
                  <a:pt x="59702" y="184414"/>
                  <a:pt x="3346" y="-265"/>
                  <a:pt x="1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DF17F701-4BD6-4687-857E-9F8CA22FFADC}"/>
              </a:ext>
            </a:extLst>
          </p:cNvPr>
          <p:cNvSpPr/>
          <p:nvPr/>
        </p:nvSpPr>
        <p:spPr>
          <a:xfrm>
            <a:off x="6241157" y="6906011"/>
            <a:ext cx="69137" cy="548826"/>
          </a:xfrm>
          <a:custGeom>
            <a:avLst/>
            <a:gdLst>
              <a:gd name="connsiteX0" fmla="*/ 5656 w 69137"/>
              <a:gd name="connsiteY0" fmla="*/ 4377 h 548826"/>
              <a:gd name="connsiteX1" fmla="*/ 7243 w 69137"/>
              <a:gd name="connsiteY1" fmla="*/ 134552 h 548826"/>
              <a:gd name="connsiteX2" fmla="*/ 67568 w 69137"/>
              <a:gd name="connsiteY2" fmla="*/ 547302 h 548826"/>
              <a:gd name="connsiteX3" fmla="*/ 48518 w 69137"/>
              <a:gd name="connsiteY3" fmla="*/ 264727 h 548826"/>
              <a:gd name="connsiteX4" fmla="*/ 5656 w 69137"/>
              <a:gd name="connsiteY4" fmla="*/ 4377 h 5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37" h="548826">
                <a:moveTo>
                  <a:pt x="5656" y="4377"/>
                </a:moveTo>
                <a:cubicBezTo>
                  <a:pt x="-1223" y="-17319"/>
                  <a:pt x="-3076" y="44065"/>
                  <a:pt x="7243" y="134552"/>
                </a:cubicBezTo>
                <a:cubicBezTo>
                  <a:pt x="17562" y="225039"/>
                  <a:pt x="60689" y="525606"/>
                  <a:pt x="67568" y="547302"/>
                </a:cubicBezTo>
                <a:cubicBezTo>
                  <a:pt x="74447" y="568998"/>
                  <a:pt x="56985" y="353362"/>
                  <a:pt x="48518" y="264727"/>
                </a:cubicBezTo>
                <a:cubicBezTo>
                  <a:pt x="40051" y="176092"/>
                  <a:pt x="12535" y="26073"/>
                  <a:pt x="5656" y="4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4955F800-30B4-4E04-AA13-877FCDD8DD8A}"/>
              </a:ext>
            </a:extLst>
          </p:cNvPr>
          <p:cNvSpPr/>
          <p:nvPr/>
        </p:nvSpPr>
        <p:spPr>
          <a:xfrm>
            <a:off x="6410585" y="7124944"/>
            <a:ext cx="55427" cy="644749"/>
          </a:xfrm>
          <a:custGeom>
            <a:avLst/>
            <a:gdLst>
              <a:gd name="connsiteX0" fmla="*/ 23553 w 55427"/>
              <a:gd name="connsiteY0" fmla="*/ 31506 h 644749"/>
              <a:gd name="connsiteX1" fmla="*/ 1328 w 55427"/>
              <a:gd name="connsiteY1" fmla="*/ 117231 h 644749"/>
              <a:gd name="connsiteX2" fmla="*/ 2915 w 55427"/>
              <a:gd name="connsiteY2" fmla="*/ 593481 h 644749"/>
              <a:gd name="connsiteX3" fmla="*/ 6090 w 55427"/>
              <a:gd name="connsiteY3" fmla="*/ 636344 h 644749"/>
              <a:gd name="connsiteX4" fmla="*/ 55303 w 55427"/>
              <a:gd name="connsiteY4" fmla="*/ 636344 h 644749"/>
              <a:gd name="connsiteX5" fmla="*/ 20378 w 55427"/>
              <a:gd name="connsiteY5" fmla="*/ 556969 h 644749"/>
              <a:gd name="connsiteX6" fmla="*/ 23553 w 55427"/>
              <a:gd name="connsiteY6" fmla="*/ 31506 h 6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27" h="644749">
                <a:moveTo>
                  <a:pt x="23553" y="31506"/>
                </a:moveTo>
                <a:cubicBezTo>
                  <a:pt x="20378" y="-41784"/>
                  <a:pt x="4768" y="23569"/>
                  <a:pt x="1328" y="117231"/>
                </a:cubicBezTo>
                <a:cubicBezTo>
                  <a:pt x="-2112" y="210893"/>
                  <a:pt x="2121" y="506962"/>
                  <a:pt x="2915" y="593481"/>
                </a:cubicBezTo>
                <a:cubicBezTo>
                  <a:pt x="3709" y="680000"/>
                  <a:pt x="-2641" y="629200"/>
                  <a:pt x="6090" y="636344"/>
                </a:cubicBezTo>
                <a:cubicBezTo>
                  <a:pt x="14821" y="643488"/>
                  <a:pt x="52922" y="649573"/>
                  <a:pt x="55303" y="636344"/>
                </a:cubicBezTo>
                <a:cubicBezTo>
                  <a:pt x="57684" y="623115"/>
                  <a:pt x="25140" y="655659"/>
                  <a:pt x="20378" y="556969"/>
                </a:cubicBezTo>
                <a:cubicBezTo>
                  <a:pt x="15616" y="458279"/>
                  <a:pt x="26728" y="104796"/>
                  <a:pt x="23553" y="3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33D8BE11-E809-4F3D-96AF-B9409030A758}"/>
              </a:ext>
            </a:extLst>
          </p:cNvPr>
          <p:cNvSpPr/>
          <p:nvPr/>
        </p:nvSpPr>
        <p:spPr>
          <a:xfrm>
            <a:off x="6351451" y="7110047"/>
            <a:ext cx="51484" cy="751731"/>
          </a:xfrm>
          <a:custGeom>
            <a:avLst/>
            <a:gdLst>
              <a:gd name="connsiteX0" fmla="*/ 36649 w 51484"/>
              <a:gd name="connsiteY0" fmla="*/ 366 h 751731"/>
              <a:gd name="connsiteX1" fmla="*/ 137 w 51484"/>
              <a:gd name="connsiteY1" fmla="*/ 70216 h 751731"/>
              <a:gd name="connsiteX2" fmla="*/ 23949 w 51484"/>
              <a:gd name="connsiteY2" fmla="*/ 436928 h 751731"/>
              <a:gd name="connsiteX3" fmla="*/ 17599 w 51484"/>
              <a:gd name="connsiteY3" fmla="*/ 549641 h 751731"/>
              <a:gd name="connsiteX4" fmla="*/ 46174 w 51484"/>
              <a:gd name="connsiteY4" fmla="*/ 751253 h 751731"/>
              <a:gd name="connsiteX5" fmla="*/ 49349 w 51484"/>
              <a:gd name="connsiteY5" fmla="*/ 487728 h 751731"/>
              <a:gd name="connsiteX6" fmla="*/ 22362 w 51484"/>
              <a:gd name="connsiteY6" fmla="*/ 78153 h 751731"/>
              <a:gd name="connsiteX7" fmla="*/ 36649 w 51484"/>
              <a:gd name="connsiteY7" fmla="*/ 366 h 75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84" h="751731">
                <a:moveTo>
                  <a:pt x="36649" y="366"/>
                </a:moveTo>
                <a:cubicBezTo>
                  <a:pt x="32945" y="-957"/>
                  <a:pt x="2254" y="-2544"/>
                  <a:pt x="137" y="70216"/>
                </a:cubicBezTo>
                <a:cubicBezTo>
                  <a:pt x="-1980" y="142976"/>
                  <a:pt x="21039" y="357024"/>
                  <a:pt x="23949" y="436928"/>
                </a:cubicBezTo>
                <a:cubicBezTo>
                  <a:pt x="26859" y="516832"/>
                  <a:pt x="13895" y="497254"/>
                  <a:pt x="17599" y="549641"/>
                </a:cubicBezTo>
                <a:cubicBezTo>
                  <a:pt x="21303" y="602029"/>
                  <a:pt x="40882" y="761572"/>
                  <a:pt x="46174" y="751253"/>
                </a:cubicBezTo>
                <a:cubicBezTo>
                  <a:pt x="51466" y="740934"/>
                  <a:pt x="53318" y="599911"/>
                  <a:pt x="49349" y="487728"/>
                </a:cubicBezTo>
                <a:cubicBezTo>
                  <a:pt x="45380" y="375545"/>
                  <a:pt x="25801" y="156999"/>
                  <a:pt x="22362" y="78153"/>
                </a:cubicBezTo>
                <a:cubicBezTo>
                  <a:pt x="18923" y="-693"/>
                  <a:pt x="40353" y="1689"/>
                  <a:pt x="36649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7B60EA31-3A6A-4D0A-9DB0-61C62DCBE88C}"/>
              </a:ext>
            </a:extLst>
          </p:cNvPr>
          <p:cNvSpPr/>
          <p:nvPr/>
        </p:nvSpPr>
        <p:spPr>
          <a:xfrm>
            <a:off x="6382625" y="7116116"/>
            <a:ext cx="40596" cy="253155"/>
          </a:xfrm>
          <a:custGeom>
            <a:avLst/>
            <a:gdLst>
              <a:gd name="connsiteX0" fmla="*/ 40400 w 40596"/>
              <a:gd name="connsiteY0" fmla="*/ 647 h 253155"/>
              <a:gd name="connsiteX1" fmla="*/ 713 w 40596"/>
              <a:gd name="connsiteY1" fmla="*/ 78434 h 253155"/>
              <a:gd name="connsiteX2" fmla="*/ 15000 w 40596"/>
              <a:gd name="connsiteY2" fmla="*/ 253059 h 253155"/>
              <a:gd name="connsiteX3" fmla="*/ 16588 w 40596"/>
              <a:gd name="connsiteY3" fmla="*/ 53034 h 253155"/>
              <a:gd name="connsiteX4" fmla="*/ 40400 w 40596"/>
              <a:gd name="connsiteY4" fmla="*/ 647 h 2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6" h="253155">
                <a:moveTo>
                  <a:pt x="40400" y="647"/>
                </a:moveTo>
                <a:cubicBezTo>
                  <a:pt x="37754" y="4880"/>
                  <a:pt x="4946" y="36365"/>
                  <a:pt x="713" y="78434"/>
                </a:cubicBezTo>
                <a:cubicBezTo>
                  <a:pt x="-3520" y="120503"/>
                  <a:pt x="12354" y="257292"/>
                  <a:pt x="15000" y="253059"/>
                </a:cubicBezTo>
                <a:cubicBezTo>
                  <a:pt x="17646" y="248826"/>
                  <a:pt x="15000" y="93251"/>
                  <a:pt x="16588" y="53034"/>
                </a:cubicBezTo>
                <a:cubicBezTo>
                  <a:pt x="18176" y="12817"/>
                  <a:pt x="43046" y="-3586"/>
                  <a:pt x="40400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C5A43A1D-6DCF-4F4D-92FB-F321E6F3A2E3}"/>
              </a:ext>
            </a:extLst>
          </p:cNvPr>
          <p:cNvSpPr/>
          <p:nvPr/>
        </p:nvSpPr>
        <p:spPr>
          <a:xfrm>
            <a:off x="6492875" y="6624638"/>
            <a:ext cx="385160" cy="45435"/>
          </a:xfrm>
          <a:custGeom>
            <a:avLst/>
            <a:gdLst>
              <a:gd name="connsiteX0" fmla="*/ 0 w 385160"/>
              <a:gd name="connsiteY0" fmla="*/ 0 h 45435"/>
              <a:gd name="connsiteX1" fmla="*/ 236538 w 385160"/>
              <a:gd name="connsiteY1" fmla="*/ 33337 h 45435"/>
              <a:gd name="connsiteX2" fmla="*/ 382588 w 385160"/>
              <a:gd name="connsiteY2" fmla="*/ 44450 h 45435"/>
              <a:gd name="connsiteX3" fmla="*/ 115888 w 385160"/>
              <a:gd name="connsiteY3" fmla="*/ 11112 h 45435"/>
              <a:gd name="connsiteX4" fmla="*/ 0 w 385160"/>
              <a:gd name="connsiteY4" fmla="*/ 0 h 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60" h="45435">
                <a:moveTo>
                  <a:pt x="0" y="0"/>
                </a:moveTo>
                <a:lnTo>
                  <a:pt x="236538" y="33337"/>
                </a:lnTo>
                <a:cubicBezTo>
                  <a:pt x="300303" y="40745"/>
                  <a:pt x="402696" y="48154"/>
                  <a:pt x="382588" y="44450"/>
                </a:cubicBezTo>
                <a:cubicBezTo>
                  <a:pt x="362480" y="40746"/>
                  <a:pt x="115888" y="11112"/>
                  <a:pt x="115888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9856337-AFEC-45D4-AA83-707A32484A9F}"/>
              </a:ext>
            </a:extLst>
          </p:cNvPr>
          <p:cNvSpPr/>
          <p:nvPr/>
        </p:nvSpPr>
        <p:spPr>
          <a:xfrm>
            <a:off x="6849236" y="6598851"/>
            <a:ext cx="251657" cy="491744"/>
          </a:xfrm>
          <a:custGeom>
            <a:avLst/>
            <a:gdLst>
              <a:gd name="connsiteX0" fmla="*/ 827 w 251657"/>
              <a:gd name="connsiteY0" fmla="*/ 3562 h 491744"/>
              <a:gd name="connsiteX1" fmla="*/ 118302 w 251657"/>
              <a:gd name="connsiteY1" fmla="*/ 122624 h 491744"/>
              <a:gd name="connsiteX2" fmla="*/ 145289 w 251657"/>
              <a:gd name="connsiteY2" fmla="*/ 251212 h 491744"/>
              <a:gd name="connsiteX3" fmla="*/ 150052 w 251657"/>
              <a:gd name="connsiteY3" fmla="*/ 221049 h 491744"/>
              <a:gd name="connsiteX4" fmla="*/ 215139 w 251657"/>
              <a:gd name="connsiteY4" fmla="*/ 281374 h 491744"/>
              <a:gd name="connsiteX5" fmla="*/ 235777 w 251657"/>
              <a:gd name="connsiteY5" fmla="*/ 322649 h 491744"/>
              <a:gd name="connsiteX6" fmla="*/ 251652 w 251657"/>
              <a:gd name="connsiteY6" fmla="*/ 305187 h 491744"/>
              <a:gd name="connsiteX7" fmla="*/ 234189 w 251657"/>
              <a:gd name="connsiteY7" fmla="*/ 375037 h 491744"/>
              <a:gd name="connsiteX8" fmla="*/ 194502 w 251657"/>
              <a:gd name="connsiteY8" fmla="*/ 371862 h 491744"/>
              <a:gd name="connsiteX9" fmla="*/ 199264 w 251657"/>
              <a:gd name="connsiteY9" fmla="*/ 476637 h 491744"/>
              <a:gd name="connsiteX10" fmla="*/ 134177 w 251657"/>
              <a:gd name="connsiteY10" fmla="*/ 486162 h 491744"/>
              <a:gd name="connsiteX11" fmla="*/ 173864 w 251657"/>
              <a:gd name="connsiteY11" fmla="*/ 429012 h 491744"/>
              <a:gd name="connsiteX12" fmla="*/ 231014 w 251657"/>
              <a:gd name="connsiteY12" fmla="*/ 357574 h 491744"/>
              <a:gd name="connsiteX13" fmla="*/ 231014 w 251657"/>
              <a:gd name="connsiteY13" fmla="*/ 322649 h 491744"/>
              <a:gd name="connsiteX14" fmla="*/ 148464 w 251657"/>
              <a:gd name="connsiteY14" fmla="*/ 211524 h 491744"/>
              <a:gd name="connsiteX15" fmla="*/ 88139 w 251657"/>
              <a:gd name="connsiteY15" fmla="*/ 89287 h 491744"/>
              <a:gd name="connsiteX16" fmla="*/ 65914 w 251657"/>
              <a:gd name="connsiteY16" fmla="*/ 36899 h 491744"/>
              <a:gd name="connsiteX17" fmla="*/ 827 w 251657"/>
              <a:gd name="connsiteY17" fmla="*/ 3562 h 4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1657" h="491744">
                <a:moveTo>
                  <a:pt x="827" y="3562"/>
                </a:moveTo>
                <a:cubicBezTo>
                  <a:pt x="9558" y="17849"/>
                  <a:pt x="94225" y="81349"/>
                  <a:pt x="118302" y="122624"/>
                </a:cubicBezTo>
                <a:cubicBezTo>
                  <a:pt x="142379" y="163899"/>
                  <a:pt x="139997" y="234808"/>
                  <a:pt x="145289" y="251212"/>
                </a:cubicBezTo>
                <a:cubicBezTo>
                  <a:pt x="150581" y="267616"/>
                  <a:pt x="138410" y="216022"/>
                  <a:pt x="150052" y="221049"/>
                </a:cubicBezTo>
                <a:cubicBezTo>
                  <a:pt x="161694" y="226076"/>
                  <a:pt x="200852" y="264441"/>
                  <a:pt x="215139" y="281374"/>
                </a:cubicBezTo>
                <a:cubicBezTo>
                  <a:pt x="229426" y="298307"/>
                  <a:pt x="229692" y="318680"/>
                  <a:pt x="235777" y="322649"/>
                </a:cubicBezTo>
                <a:cubicBezTo>
                  <a:pt x="241862" y="326618"/>
                  <a:pt x="251917" y="296456"/>
                  <a:pt x="251652" y="305187"/>
                </a:cubicBezTo>
                <a:cubicBezTo>
                  <a:pt x="251387" y="313918"/>
                  <a:pt x="243714" y="363925"/>
                  <a:pt x="234189" y="375037"/>
                </a:cubicBezTo>
                <a:cubicBezTo>
                  <a:pt x="224664" y="386150"/>
                  <a:pt x="200323" y="354929"/>
                  <a:pt x="194502" y="371862"/>
                </a:cubicBezTo>
                <a:cubicBezTo>
                  <a:pt x="188681" y="388795"/>
                  <a:pt x="209318" y="457587"/>
                  <a:pt x="199264" y="476637"/>
                </a:cubicBezTo>
                <a:cubicBezTo>
                  <a:pt x="189210" y="495687"/>
                  <a:pt x="138410" y="494099"/>
                  <a:pt x="134177" y="486162"/>
                </a:cubicBezTo>
                <a:cubicBezTo>
                  <a:pt x="129944" y="478225"/>
                  <a:pt x="157725" y="450443"/>
                  <a:pt x="173864" y="429012"/>
                </a:cubicBezTo>
                <a:cubicBezTo>
                  <a:pt x="190003" y="407581"/>
                  <a:pt x="221489" y="375301"/>
                  <a:pt x="231014" y="357574"/>
                </a:cubicBezTo>
                <a:cubicBezTo>
                  <a:pt x="240539" y="339847"/>
                  <a:pt x="244772" y="346991"/>
                  <a:pt x="231014" y="322649"/>
                </a:cubicBezTo>
                <a:cubicBezTo>
                  <a:pt x="217256" y="298307"/>
                  <a:pt x="172276" y="250418"/>
                  <a:pt x="148464" y="211524"/>
                </a:cubicBezTo>
                <a:cubicBezTo>
                  <a:pt x="124652" y="172630"/>
                  <a:pt x="101897" y="118391"/>
                  <a:pt x="88139" y="89287"/>
                </a:cubicBezTo>
                <a:cubicBezTo>
                  <a:pt x="74381" y="60183"/>
                  <a:pt x="76762" y="52245"/>
                  <a:pt x="65914" y="36899"/>
                </a:cubicBezTo>
                <a:cubicBezTo>
                  <a:pt x="55066" y="21553"/>
                  <a:pt x="-7904" y="-10725"/>
                  <a:pt x="827" y="3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A3EA3B11-C254-4D3C-8F18-33DCCF45A368}"/>
              </a:ext>
            </a:extLst>
          </p:cNvPr>
          <p:cNvSpPr/>
          <p:nvPr/>
        </p:nvSpPr>
        <p:spPr>
          <a:xfrm>
            <a:off x="6814947" y="6636890"/>
            <a:ext cx="365316" cy="837484"/>
          </a:xfrm>
          <a:custGeom>
            <a:avLst/>
            <a:gdLst>
              <a:gd name="connsiteX0" fmla="*/ 191 w 365316"/>
              <a:gd name="connsiteY0" fmla="*/ 38548 h 837484"/>
              <a:gd name="connsiteX1" fmla="*/ 66866 w 365316"/>
              <a:gd name="connsiteY1" fmla="*/ 6798 h 837484"/>
              <a:gd name="connsiteX2" fmla="*/ 130366 w 365316"/>
              <a:gd name="connsiteY2" fmla="*/ 195710 h 837484"/>
              <a:gd name="connsiteX3" fmla="*/ 136716 w 365316"/>
              <a:gd name="connsiteY3" fmla="*/ 254448 h 837484"/>
              <a:gd name="connsiteX4" fmla="*/ 151003 w 365316"/>
              <a:gd name="connsiteY4" fmla="*/ 292548 h 837484"/>
              <a:gd name="connsiteX5" fmla="*/ 174816 w 365316"/>
              <a:gd name="connsiteY5" fmla="*/ 378273 h 837484"/>
              <a:gd name="connsiteX6" fmla="*/ 182753 w 365316"/>
              <a:gd name="connsiteY6" fmla="*/ 508448 h 837484"/>
              <a:gd name="connsiteX7" fmla="*/ 184341 w 365316"/>
              <a:gd name="connsiteY7" fmla="*/ 583060 h 837484"/>
              <a:gd name="connsiteX8" fmla="*/ 365316 w 365316"/>
              <a:gd name="connsiteY8" fmla="*/ 837060 h 837484"/>
              <a:gd name="connsiteX9" fmla="*/ 182753 w 365316"/>
              <a:gd name="connsiteY9" fmla="*/ 516385 h 837484"/>
              <a:gd name="connsiteX10" fmla="*/ 130366 w 365316"/>
              <a:gd name="connsiteY10" fmla="*/ 136973 h 837484"/>
              <a:gd name="connsiteX11" fmla="*/ 49403 w 365316"/>
              <a:gd name="connsiteY11" fmla="*/ 6798 h 837484"/>
              <a:gd name="connsiteX12" fmla="*/ 191 w 365316"/>
              <a:gd name="connsiteY12" fmla="*/ 38548 h 8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316" h="837484">
                <a:moveTo>
                  <a:pt x="191" y="38548"/>
                </a:moveTo>
                <a:cubicBezTo>
                  <a:pt x="3101" y="38548"/>
                  <a:pt x="45170" y="-19396"/>
                  <a:pt x="66866" y="6798"/>
                </a:cubicBezTo>
                <a:cubicBezTo>
                  <a:pt x="88562" y="32992"/>
                  <a:pt x="118724" y="154435"/>
                  <a:pt x="130366" y="195710"/>
                </a:cubicBezTo>
                <a:cubicBezTo>
                  <a:pt x="142008" y="236985"/>
                  <a:pt x="133277" y="238308"/>
                  <a:pt x="136716" y="254448"/>
                </a:cubicBezTo>
                <a:cubicBezTo>
                  <a:pt x="140155" y="270588"/>
                  <a:pt x="144653" y="271911"/>
                  <a:pt x="151003" y="292548"/>
                </a:cubicBezTo>
                <a:cubicBezTo>
                  <a:pt x="157353" y="313185"/>
                  <a:pt x="169524" y="342290"/>
                  <a:pt x="174816" y="378273"/>
                </a:cubicBezTo>
                <a:cubicBezTo>
                  <a:pt x="180108" y="414256"/>
                  <a:pt x="181166" y="474317"/>
                  <a:pt x="182753" y="508448"/>
                </a:cubicBezTo>
                <a:cubicBezTo>
                  <a:pt x="184340" y="542579"/>
                  <a:pt x="153914" y="528291"/>
                  <a:pt x="184341" y="583060"/>
                </a:cubicBezTo>
                <a:cubicBezTo>
                  <a:pt x="214768" y="637829"/>
                  <a:pt x="365581" y="848172"/>
                  <a:pt x="365316" y="837060"/>
                </a:cubicBezTo>
                <a:cubicBezTo>
                  <a:pt x="365051" y="825948"/>
                  <a:pt x="221911" y="633066"/>
                  <a:pt x="182753" y="516385"/>
                </a:cubicBezTo>
                <a:cubicBezTo>
                  <a:pt x="143595" y="399704"/>
                  <a:pt x="152591" y="221904"/>
                  <a:pt x="130366" y="136973"/>
                </a:cubicBezTo>
                <a:cubicBezTo>
                  <a:pt x="108141" y="52042"/>
                  <a:pt x="70570" y="27171"/>
                  <a:pt x="49403" y="6798"/>
                </a:cubicBezTo>
                <a:cubicBezTo>
                  <a:pt x="28236" y="-13575"/>
                  <a:pt x="-2719" y="38548"/>
                  <a:pt x="191" y="38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48CDBF99-C8F9-40E2-BF66-6E627FE4C2F0}"/>
              </a:ext>
            </a:extLst>
          </p:cNvPr>
          <p:cNvSpPr/>
          <p:nvPr/>
        </p:nvSpPr>
        <p:spPr>
          <a:xfrm>
            <a:off x="6809948" y="6584833"/>
            <a:ext cx="357615" cy="58727"/>
          </a:xfrm>
          <a:custGeom>
            <a:avLst/>
            <a:gdLst>
              <a:gd name="connsiteX0" fmla="*/ 357615 w 357615"/>
              <a:gd name="connsiteY0" fmla="*/ 8055 h 58727"/>
              <a:gd name="connsiteX1" fmla="*/ 30590 w 357615"/>
              <a:gd name="connsiteY1" fmla="*/ 117 h 58727"/>
              <a:gd name="connsiteX2" fmla="*/ 67102 w 357615"/>
              <a:gd name="connsiteY2" fmla="*/ 14405 h 58727"/>
              <a:gd name="connsiteX3" fmla="*/ 21065 w 357615"/>
              <a:gd name="connsiteY3" fmla="*/ 46155 h 58727"/>
              <a:gd name="connsiteX4" fmla="*/ 9952 w 357615"/>
              <a:gd name="connsiteY4" fmla="*/ 57267 h 58727"/>
              <a:gd name="connsiteX5" fmla="*/ 32177 w 357615"/>
              <a:gd name="connsiteY5" fmla="*/ 15992 h 58727"/>
              <a:gd name="connsiteX6" fmla="*/ 357615 w 357615"/>
              <a:gd name="connsiteY6" fmla="*/ 8055 h 5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615" h="58727">
                <a:moveTo>
                  <a:pt x="357615" y="8055"/>
                </a:moveTo>
                <a:cubicBezTo>
                  <a:pt x="357351" y="5409"/>
                  <a:pt x="79009" y="-941"/>
                  <a:pt x="30590" y="117"/>
                </a:cubicBezTo>
                <a:cubicBezTo>
                  <a:pt x="-17829" y="1175"/>
                  <a:pt x="68689" y="6732"/>
                  <a:pt x="67102" y="14405"/>
                </a:cubicBezTo>
                <a:cubicBezTo>
                  <a:pt x="65515" y="22078"/>
                  <a:pt x="30590" y="39011"/>
                  <a:pt x="21065" y="46155"/>
                </a:cubicBezTo>
                <a:cubicBezTo>
                  <a:pt x="11540" y="53299"/>
                  <a:pt x="8100" y="62294"/>
                  <a:pt x="9952" y="57267"/>
                </a:cubicBezTo>
                <a:cubicBezTo>
                  <a:pt x="11804" y="52240"/>
                  <a:pt x="-24973" y="20755"/>
                  <a:pt x="32177" y="15992"/>
                </a:cubicBezTo>
                <a:cubicBezTo>
                  <a:pt x="89327" y="11230"/>
                  <a:pt x="357879" y="10701"/>
                  <a:pt x="357615" y="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373C4EAA-59FF-423A-AD72-E39727D6A7A5}"/>
              </a:ext>
            </a:extLst>
          </p:cNvPr>
          <p:cNvSpPr/>
          <p:nvPr/>
        </p:nvSpPr>
        <p:spPr>
          <a:xfrm>
            <a:off x="7167235" y="6550637"/>
            <a:ext cx="710857" cy="947118"/>
          </a:xfrm>
          <a:custGeom>
            <a:avLst/>
            <a:gdLst>
              <a:gd name="connsiteX0" fmla="*/ 8265 w 710857"/>
              <a:gd name="connsiteY0" fmla="*/ 976 h 947118"/>
              <a:gd name="connsiteX1" fmla="*/ 209878 w 710857"/>
              <a:gd name="connsiteY1" fmla="*/ 99401 h 947118"/>
              <a:gd name="connsiteX2" fmla="*/ 482928 w 710857"/>
              <a:gd name="connsiteY2" fmla="*/ 245451 h 947118"/>
              <a:gd name="connsiteX3" fmla="*/ 644853 w 710857"/>
              <a:gd name="connsiteY3" fmla="*/ 585176 h 947118"/>
              <a:gd name="connsiteX4" fmla="*/ 708353 w 710857"/>
              <a:gd name="connsiteY4" fmla="*/ 945538 h 947118"/>
              <a:gd name="connsiteX5" fmla="*/ 676603 w 710857"/>
              <a:gd name="connsiteY5" fmla="*/ 697888 h 947118"/>
              <a:gd name="connsiteX6" fmla="*/ 486103 w 710857"/>
              <a:gd name="connsiteY6" fmla="*/ 262913 h 947118"/>
              <a:gd name="connsiteX7" fmla="*/ 84465 w 710857"/>
              <a:gd name="connsiteY7" fmla="*/ 61301 h 947118"/>
              <a:gd name="connsiteX8" fmla="*/ 8265 w 710857"/>
              <a:gd name="connsiteY8" fmla="*/ 976 h 94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857" h="947118">
                <a:moveTo>
                  <a:pt x="8265" y="976"/>
                </a:moveTo>
                <a:cubicBezTo>
                  <a:pt x="29167" y="7326"/>
                  <a:pt x="209878" y="99401"/>
                  <a:pt x="209878" y="99401"/>
                </a:cubicBezTo>
                <a:cubicBezTo>
                  <a:pt x="288989" y="140147"/>
                  <a:pt x="410432" y="164489"/>
                  <a:pt x="482928" y="245451"/>
                </a:cubicBezTo>
                <a:cubicBezTo>
                  <a:pt x="555424" y="326413"/>
                  <a:pt x="607282" y="468495"/>
                  <a:pt x="644853" y="585176"/>
                </a:cubicBezTo>
                <a:cubicBezTo>
                  <a:pt x="682424" y="701857"/>
                  <a:pt x="703061" y="926753"/>
                  <a:pt x="708353" y="945538"/>
                </a:cubicBezTo>
                <a:cubicBezTo>
                  <a:pt x="713645" y="964323"/>
                  <a:pt x="713645" y="811659"/>
                  <a:pt x="676603" y="697888"/>
                </a:cubicBezTo>
                <a:cubicBezTo>
                  <a:pt x="639561" y="584117"/>
                  <a:pt x="584793" y="369011"/>
                  <a:pt x="486103" y="262913"/>
                </a:cubicBezTo>
                <a:cubicBezTo>
                  <a:pt x="387413" y="156815"/>
                  <a:pt x="165163" y="102840"/>
                  <a:pt x="84465" y="61301"/>
                </a:cubicBezTo>
                <a:cubicBezTo>
                  <a:pt x="3767" y="19762"/>
                  <a:pt x="-12637" y="-5374"/>
                  <a:pt x="8265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7E7CAD63-F7A2-4F10-8C1E-99442EE83944}"/>
              </a:ext>
            </a:extLst>
          </p:cNvPr>
          <p:cNvSpPr/>
          <p:nvPr/>
        </p:nvSpPr>
        <p:spPr>
          <a:xfrm>
            <a:off x="7162769" y="6585645"/>
            <a:ext cx="344483" cy="720648"/>
          </a:xfrm>
          <a:custGeom>
            <a:avLst/>
            <a:gdLst>
              <a:gd name="connsiteX0" fmla="*/ 31 w 344483"/>
              <a:gd name="connsiteY0" fmla="*/ 893 h 720648"/>
              <a:gd name="connsiteX1" fmla="*/ 69881 w 344483"/>
              <a:gd name="connsiteY1" fmla="*/ 108843 h 720648"/>
              <a:gd name="connsiteX2" fmla="*/ 76231 w 344483"/>
              <a:gd name="connsiteY2" fmla="*/ 212030 h 720648"/>
              <a:gd name="connsiteX3" fmla="*/ 90519 w 344483"/>
              <a:gd name="connsiteY3" fmla="*/ 337443 h 720648"/>
              <a:gd name="connsiteX4" fmla="*/ 120681 w 344483"/>
              <a:gd name="connsiteY4" fmla="*/ 402530 h 720648"/>
              <a:gd name="connsiteX5" fmla="*/ 217519 w 344483"/>
              <a:gd name="connsiteY5" fmla="*/ 523180 h 720648"/>
              <a:gd name="connsiteX6" fmla="*/ 342931 w 344483"/>
              <a:gd name="connsiteY6" fmla="*/ 720030 h 720648"/>
              <a:gd name="connsiteX7" fmla="*/ 274669 w 344483"/>
              <a:gd name="connsiteY7" fmla="*/ 575568 h 720648"/>
              <a:gd name="connsiteX8" fmla="*/ 90519 w 344483"/>
              <a:gd name="connsiteY8" fmla="*/ 313630 h 720648"/>
              <a:gd name="connsiteX9" fmla="*/ 79406 w 344483"/>
              <a:gd name="connsiteY9" fmla="*/ 72330 h 720648"/>
              <a:gd name="connsiteX10" fmla="*/ 31 w 344483"/>
              <a:gd name="connsiteY10" fmla="*/ 893 h 72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483" h="720648">
                <a:moveTo>
                  <a:pt x="31" y="893"/>
                </a:moveTo>
                <a:cubicBezTo>
                  <a:pt x="-1556" y="6978"/>
                  <a:pt x="57181" y="73654"/>
                  <a:pt x="69881" y="108843"/>
                </a:cubicBezTo>
                <a:cubicBezTo>
                  <a:pt x="82581" y="144032"/>
                  <a:pt x="72791" y="173930"/>
                  <a:pt x="76231" y="212030"/>
                </a:cubicBezTo>
                <a:cubicBezTo>
                  <a:pt x="79671" y="250130"/>
                  <a:pt x="83111" y="305693"/>
                  <a:pt x="90519" y="337443"/>
                </a:cubicBezTo>
                <a:cubicBezTo>
                  <a:pt x="97927" y="369193"/>
                  <a:pt x="99514" y="371574"/>
                  <a:pt x="120681" y="402530"/>
                </a:cubicBezTo>
                <a:cubicBezTo>
                  <a:pt x="141848" y="433486"/>
                  <a:pt x="180477" y="470263"/>
                  <a:pt x="217519" y="523180"/>
                </a:cubicBezTo>
                <a:cubicBezTo>
                  <a:pt x="254561" y="576097"/>
                  <a:pt x="333406" y="711299"/>
                  <a:pt x="342931" y="720030"/>
                </a:cubicBezTo>
                <a:cubicBezTo>
                  <a:pt x="352456" y="728761"/>
                  <a:pt x="316738" y="643301"/>
                  <a:pt x="274669" y="575568"/>
                </a:cubicBezTo>
                <a:cubicBezTo>
                  <a:pt x="232600" y="507835"/>
                  <a:pt x="123063" y="397503"/>
                  <a:pt x="90519" y="313630"/>
                </a:cubicBezTo>
                <a:cubicBezTo>
                  <a:pt x="57975" y="229757"/>
                  <a:pt x="95546" y="124717"/>
                  <a:pt x="79406" y="72330"/>
                </a:cubicBezTo>
                <a:cubicBezTo>
                  <a:pt x="63266" y="19943"/>
                  <a:pt x="1618" y="-5192"/>
                  <a:pt x="31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28B18DFE-7591-40A7-B43F-B1DA81F73C8F}"/>
              </a:ext>
            </a:extLst>
          </p:cNvPr>
          <p:cNvSpPr/>
          <p:nvPr/>
        </p:nvSpPr>
        <p:spPr>
          <a:xfrm>
            <a:off x="7280256" y="6684634"/>
            <a:ext cx="559683" cy="861896"/>
          </a:xfrm>
          <a:custGeom>
            <a:avLst/>
            <a:gdLst>
              <a:gd name="connsiteX0" fmla="*/ 19 w 559683"/>
              <a:gd name="connsiteY0" fmla="*/ 329 h 861896"/>
              <a:gd name="connsiteX1" fmla="*/ 269894 w 559683"/>
              <a:gd name="connsiteY1" fmla="*/ 84466 h 861896"/>
              <a:gd name="connsiteX2" fmla="*/ 428644 w 559683"/>
              <a:gd name="connsiteY2" fmla="*/ 281316 h 861896"/>
              <a:gd name="connsiteX3" fmla="*/ 525482 w 559683"/>
              <a:gd name="connsiteY3" fmla="*/ 651204 h 861896"/>
              <a:gd name="connsiteX4" fmla="*/ 557232 w 559683"/>
              <a:gd name="connsiteY4" fmla="*/ 852816 h 861896"/>
              <a:gd name="connsiteX5" fmla="*/ 468332 w 559683"/>
              <a:gd name="connsiteY5" fmla="*/ 362279 h 861896"/>
              <a:gd name="connsiteX6" fmla="*/ 257194 w 559683"/>
              <a:gd name="connsiteY6" fmla="*/ 68591 h 861896"/>
              <a:gd name="connsiteX7" fmla="*/ 19 w 559683"/>
              <a:gd name="connsiteY7" fmla="*/ 329 h 86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683" h="861896">
                <a:moveTo>
                  <a:pt x="19" y="329"/>
                </a:moveTo>
                <a:cubicBezTo>
                  <a:pt x="2136" y="2975"/>
                  <a:pt x="198457" y="37635"/>
                  <a:pt x="269894" y="84466"/>
                </a:cubicBezTo>
                <a:cubicBezTo>
                  <a:pt x="341331" y="131297"/>
                  <a:pt x="386046" y="186860"/>
                  <a:pt x="428644" y="281316"/>
                </a:cubicBezTo>
                <a:cubicBezTo>
                  <a:pt x="471242" y="375772"/>
                  <a:pt x="504051" y="555954"/>
                  <a:pt x="525482" y="651204"/>
                </a:cubicBezTo>
                <a:cubicBezTo>
                  <a:pt x="546913" y="746454"/>
                  <a:pt x="566757" y="900970"/>
                  <a:pt x="557232" y="852816"/>
                </a:cubicBezTo>
                <a:cubicBezTo>
                  <a:pt x="547707" y="804662"/>
                  <a:pt x="518338" y="492983"/>
                  <a:pt x="468332" y="362279"/>
                </a:cubicBezTo>
                <a:cubicBezTo>
                  <a:pt x="418326" y="231575"/>
                  <a:pt x="341860" y="127064"/>
                  <a:pt x="257194" y="68591"/>
                </a:cubicBezTo>
                <a:cubicBezTo>
                  <a:pt x="172528" y="10118"/>
                  <a:pt x="-2098" y="-2317"/>
                  <a:pt x="19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60FB0882-7F94-4312-AA2E-E9B4185B5AC1}"/>
              </a:ext>
            </a:extLst>
          </p:cNvPr>
          <p:cNvSpPr/>
          <p:nvPr/>
        </p:nvSpPr>
        <p:spPr>
          <a:xfrm>
            <a:off x="7263235" y="6712542"/>
            <a:ext cx="330481" cy="603182"/>
          </a:xfrm>
          <a:custGeom>
            <a:avLst/>
            <a:gdLst>
              <a:gd name="connsiteX0" fmla="*/ 329778 w 330481"/>
              <a:gd name="connsiteY0" fmla="*/ 110533 h 603182"/>
              <a:gd name="connsiteX1" fmla="*/ 105940 w 330481"/>
              <a:gd name="connsiteY1" fmla="*/ 12108 h 603182"/>
              <a:gd name="connsiteX2" fmla="*/ 4340 w 330481"/>
              <a:gd name="connsiteY2" fmla="*/ 7346 h 603182"/>
              <a:gd name="connsiteX3" fmla="*/ 20215 w 330481"/>
              <a:gd name="connsiteY3" fmla="*/ 64496 h 603182"/>
              <a:gd name="connsiteX4" fmla="*/ 34503 w 330481"/>
              <a:gd name="connsiteY4" fmla="*/ 208958 h 603182"/>
              <a:gd name="connsiteX5" fmla="*/ 99590 w 330481"/>
              <a:gd name="connsiteY5" fmla="*/ 316908 h 603182"/>
              <a:gd name="connsiteX6" fmla="*/ 285328 w 330481"/>
              <a:gd name="connsiteY6" fmla="*/ 597896 h 603182"/>
              <a:gd name="connsiteX7" fmla="*/ 231353 w 330481"/>
              <a:gd name="connsiteY7" fmla="*/ 477246 h 603182"/>
              <a:gd name="connsiteX8" fmla="*/ 47203 w 330481"/>
              <a:gd name="connsiteY8" fmla="*/ 193083 h 603182"/>
              <a:gd name="connsiteX9" fmla="*/ 20215 w 330481"/>
              <a:gd name="connsiteY9" fmla="*/ 13696 h 603182"/>
              <a:gd name="connsiteX10" fmla="*/ 171028 w 330481"/>
              <a:gd name="connsiteY10" fmla="*/ 50208 h 603182"/>
              <a:gd name="connsiteX11" fmla="*/ 329778 w 330481"/>
              <a:gd name="connsiteY11" fmla="*/ 110533 h 60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81" h="603182">
                <a:moveTo>
                  <a:pt x="329778" y="110533"/>
                </a:moveTo>
                <a:cubicBezTo>
                  <a:pt x="318930" y="104183"/>
                  <a:pt x="160180" y="29306"/>
                  <a:pt x="105940" y="12108"/>
                </a:cubicBezTo>
                <a:cubicBezTo>
                  <a:pt x="51700" y="-5090"/>
                  <a:pt x="18627" y="-1385"/>
                  <a:pt x="4340" y="7346"/>
                </a:cubicBezTo>
                <a:cubicBezTo>
                  <a:pt x="-9947" y="16077"/>
                  <a:pt x="15188" y="30894"/>
                  <a:pt x="20215" y="64496"/>
                </a:cubicBezTo>
                <a:cubicBezTo>
                  <a:pt x="25242" y="98098"/>
                  <a:pt x="21274" y="166889"/>
                  <a:pt x="34503" y="208958"/>
                </a:cubicBezTo>
                <a:cubicBezTo>
                  <a:pt x="47732" y="251027"/>
                  <a:pt x="57786" y="252085"/>
                  <a:pt x="99590" y="316908"/>
                </a:cubicBezTo>
                <a:cubicBezTo>
                  <a:pt x="141394" y="381731"/>
                  <a:pt x="263367" y="571173"/>
                  <a:pt x="285328" y="597896"/>
                </a:cubicBezTo>
                <a:cubicBezTo>
                  <a:pt x="307289" y="624619"/>
                  <a:pt x="271040" y="544715"/>
                  <a:pt x="231353" y="477246"/>
                </a:cubicBezTo>
                <a:cubicBezTo>
                  <a:pt x="191665" y="409777"/>
                  <a:pt x="82393" y="270341"/>
                  <a:pt x="47203" y="193083"/>
                </a:cubicBezTo>
                <a:cubicBezTo>
                  <a:pt x="12013" y="115825"/>
                  <a:pt x="-422" y="37508"/>
                  <a:pt x="20215" y="13696"/>
                </a:cubicBezTo>
                <a:cubicBezTo>
                  <a:pt x="40852" y="-10116"/>
                  <a:pt x="118905" y="33539"/>
                  <a:pt x="171028" y="50208"/>
                </a:cubicBezTo>
                <a:cubicBezTo>
                  <a:pt x="223151" y="66877"/>
                  <a:pt x="340626" y="116883"/>
                  <a:pt x="329778" y="11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0D541663-1FBE-41CA-881B-98976D60D9ED}"/>
              </a:ext>
            </a:extLst>
          </p:cNvPr>
          <p:cNvSpPr/>
          <p:nvPr/>
        </p:nvSpPr>
        <p:spPr>
          <a:xfrm>
            <a:off x="6532338" y="7241059"/>
            <a:ext cx="235707" cy="238062"/>
          </a:xfrm>
          <a:custGeom>
            <a:avLst/>
            <a:gdLst>
              <a:gd name="connsiteX0" fmla="*/ 225 w 235707"/>
              <a:gd name="connsiteY0" fmla="*/ 1116 h 238062"/>
              <a:gd name="connsiteX1" fmla="*/ 224062 w 235707"/>
              <a:gd name="connsiteY1" fmla="*/ 232891 h 238062"/>
              <a:gd name="connsiteX2" fmla="*/ 182787 w 235707"/>
              <a:gd name="connsiteY2" fmla="*/ 148754 h 238062"/>
              <a:gd name="connsiteX3" fmla="*/ 225 w 235707"/>
              <a:gd name="connsiteY3" fmla="*/ 1116 h 23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07" h="238062">
                <a:moveTo>
                  <a:pt x="225" y="1116"/>
                </a:moveTo>
                <a:cubicBezTo>
                  <a:pt x="7104" y="15139"/>
                  <a:pt x="193635" y="208285"/>
                  <a:pt x="224062" y="232891"/>
                </a:cubicBezTo>
                <a:cubicBezTo>
                  <a:pt x="254489" y="257497"/>
                  <a:pt x="219829" y="188442"/>
                  <a:pt x="182787" y="148754"/>
                </a:cubicBezTo>
                <a:cubicBezTo>
                  <a:pt x="145745" y="109067"/>
                  <a:pt x="-6654" y="-12907"/>
                  <a:pt x="225" y="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6F6DDEDE-3565-480C-9B77-E4C47CDAFAD3}"/>
              </a:ext>
            </a:extLst>
          </p:cNvPr>
          <p:cNvSpPr/>
          <p:nvPr/>
        </p:nvSpPr>
        <p:spPr>
          <a:xfrm>
            <a:off x="6546792" y="7176974"/>
            <a:ext cx="258893" cy="303336"/>
          </a:xfrm>
          <a:custGeom>
            <a:avLst/>
            <a:gdLst>
              <a:gd name="connsiteX0" fmla="*/ 58 w 258893"/>
              <a:gd name="connsiteY0" fmla="*/ 114 h 303336"/>
              <a:gd name="connsiteX1" fmla="*/ 128646 w 258893"/>
              <a:gd name="connsiteY1" fmla="*/ 74726 h 303336"/>
              <a:gd name="connsiteX2" fmla="*/ 258821 w 258893"/>
              <a:gd name="connsiteY2" fmla="*/ 303326 h 303336"/>
              <a:gd name="connsiteX3" fmla="*/ 144521 w 258893"/>
              <a:gd name="connsiteY3" fmla="*/ 65201 h 303336"/>
              <a:gd name="connsiteX4" fmla="*/ 58 w 258893"/>
              <a:gd name="connsiteY4" fmla="*/ 114 h 3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893" h="303336">
                <a:moveTo>
                  <a:pt x="58" y="114"/>
                </a:moveTo>
                <a:cubicBezTo>
                  <a:pt x="-2588" y="1702"/>
                  <a:pt x="85519" y="24191"/>
                  <a:pt x="128646" y="74726"/>
                </a:cubicBezTo>
                <a:cubicBezTo>
                  <a:pt x="171773" y="125261"/>
                  <a:pt x="256175" y="304914"/>
                  <a:pt x="258821" y="303326"/>
                </a:cubicBezTo>
                <a:cubicBezTo>
                  <a:pt x="261467" y="301739"/>
                  <a:pt x="190823" y="117324"/>
                  <a:pt x="144521" y="65201"/>
                </a:cubicBezTo>
                <a:cubicBezTo>
                  <a:pt x="98219" y="13078"/>
                  <a:pt x="2704" y="-1474"/>
                  <a:pt x="58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F5AA575B-3DCA-44D4-8D70-9F432B44C180}"/>
              </a:ext>
            </a:extLst>
          </p:cNvPr>
          <p:cNvSpPr/>
          <p:nvPr/>
        </p:nvSpPr>
        <p:spPr>
          <a:xfrm>
            <a:off x="6547062" y="7172996"/>
            <a:ext cx="323503" cy="293719"/>
          </a:xfrm>
          <a:custGeom>
            <a:avLst/>
            <a:gdLst>
              <a:gd name="connsiteX0" fmla="*/ 1376 w 323503"/>
              <a:gd name="connsiteY0" fmla="*/ 7267 h 293719"/>
              <a:gd name="connsiteX1" fmla="*/ 152188 w 323503"/>
              <a:gd name="connsiteY1" fmla="*/ 40604 h 293719"/>
              <a:gd name="connsiteX2" fmla="*/ 320463 w 323503"/>
              <a:gd name="connsiteY2" fmla="*/ 293017 h 293719"/>
              <a:gd name="connsiteX3" fmla="*/ 242676 w 323503"/>
              <a:gd name="connsiteY3" fmla="*/ 112042 h 293719"/>
              <a:gd name="connsiteX4" fmla="*/ 1376 w 323503"/>
              <a:gd name="connsiteY4" fmla="*/ 7267 h 2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03" h="293719">
                <a:moveTo>
                  <a:pt x="1376" y="7267"/>
                </a:moveTo>
                <a:cubicBezTo>
                  <a:pt x="-13705" y="-4639"/>
                  <a:pt x="99007" y="-7021"/>
                  <a:pt x="152188" y="40604"/>
                </a:cubicBezTo>
                <a:cubicBezTo>
                  <a:pt x="205369" y="88229"/>
                  <a:pt x="305382" y="281111"/>
                  <a:pt x="320463" y="293017"/>
                </a:cubicBezTo>
                <a:cubicBezTo>
                  <a:pt x="335544" y="304923"/>
                  <a:pt x="292153" y="162313"/>
                  <a:pt x="242676" y="112042"/>
                </a:cubicBezTo>
                <a:cubicBezTo>
                  <a:pt x="193199" y="61771"/>
                  <a:pt x="16457" y="19173"/>
                  <a:pt x="1376" y="7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: 図形 2209">
            <a:extLst>
              <a:ext uri="{FF2B5EF4-FFF2-40B4-BE49-F238E27FC236}">
                <a16:creationId xmlns:a16="http://schemas.microsoft.com/office/drawing/2014/main" id="{2D99D6DC-5CC0-410D-8C66-C229C7B6867F}"/>
              </a:ext>
            </a:extLst>
          </p:cNvPr>
          <p:cNvSpPr/>
          <p:nvPr/>
        </p:nvSpPr>
        <p:spPr>
          <a:xfrm>
            <a:off x="6490370" y="7234879"/>
            <a:ext cx="321732" cy="480509"/>
          </a:xfrm>
          <a:custGeom>
            <a:avLst/>
            <a:gdLst>
              <a:gd name="connsiteX0" fmla="*/ 918 w 321732"/>
              <a:gd name="connsiteY0" fmla="*/ 2534 h 480509"/>
              <a:gd name="connsiteX1" fmla="*/ 269205 w 321732"/>
              <a:gd name="connsiteY1" fmla="*/ 370834 h 480509"/>
              <a:gd name="connsiteX2" fmla="*/ 308893 w 321732"/>
              <a:gd name="connsiteY2" fmla="*/ 480371 h 480509"/>
              <a:gd name="connsiteX3" fmla="*/ 321593 w 321732"/>
              <a:gd name="connsiteY3" fmla="*/ 393059 h 480509"/>
              <a:gd name="connsiteX4" fmla="*/ 302543 w 321732"/>
              <a:gd name="connsiteY4" fmla="*/ 362896 h 480509"/>
              <a:gd name="connsiteX5" fmla="*/ 185068 w 321732"/>
              <a:gd name="connsiteY5" fmla="*/ 215259 h 480509"/>
              <a:gd name="connsiteX6" fmla="*/ 918 w 321732"/>
              <a:gd name="connsiteY6" fmla="*/ 2534 h 4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732" h="480509">
                <a:moveTo>
                  <a:pt x="918" y="2534"/>
                </a:moveTo>
                <a:cubicBezTo>
                  <a:pt x="14941" y="28463"/>
                  <a:pt x="217876" y="291195"/>
                  <a:pt x="269205" y="370834"/>
                </a:cubicBezTo>
                <a:cubicBezTo>
                  <a:pt x="320534" y="450474"/>
                  <a:pt x="300162" y="476667"/>
                  <a:pt x="308893" y="480371"/>
                </a:cubicBezTo>
                <a:cubicBezTo>
                  <a:pt x="317624" y="484075"/>
                  <a:pt x="322651" y="412638"/>
                  <a:pt x="321593" y="393059"/>
                </a:cubicBezTo>
                <a:cubicBezTo>
                  <a:pt x="320535" y="373480"/>
                  <a:pt x="325297" y="392529"/>
                  <a:pt x="302543" y="362896"/>
                </a:cubicBezTo>
                <a:cubicBezTo>
                  <a:pt x="279789" y="333263"/>
                  <a:pt x="232693" y="273732"/>
                  <a:pt x="185068" y="215259"/>
                </a:cubicBezTo>
                <a:cubicBezTo>
                  <a:pt x="137443" y="156786"/>
                  <a:pt x="-13105" y="-23395"/>
                  <a:pt x="918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4C7A329D-81B0-4083-96D8-5F68FAFB1ED9}"/>
              </a:ext>
            </a:extLst>
          </p:cNvPr>
          <p:cNvSpPr/>
          <p:nvPr/>
        </p:nvSpPr>
        <p:spPr>
          <a:xfrm>
            <a:off x="6103863" y="6557305"/>
            <a:ext cx="312008" cy="42515"/>
          </a:xfrm>
          <a:custGeom>
            <a:avLst/>
            <a:gdLst>
              <a:gd name="connsiteX0" fmla="*/ 604 w 312008"/>
              <a:gd name="connsiteY0" fmla="*/ 128 h 42515"/>
              <a:gd name="connsiteX1" fmla="*/ 301170 w 312008"/>
              <a:gd name="connsiteY1" fmla="*/ 29762 h 42515"/>
              <a:gd name="connsiteX2" fmla="*/ 224970 w 312008"/>
              <a:gd name="connsiteY2" fmla="*/ 42462 h 42515"/>
              <a:gd name="connsiteX3" fmla="*/ 604 w 312008"/>
              <a:gd name="connsiteY3" fmla="*/ 128 h 4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08" h="42515">
                <a:moveTo>
                  <a:pt x="604" y="128"/>
                </a:moveTo>
                <a:cubicBezTo>
                  <a:pt x="13304" y="-1989"/>
                  <a:pt x="263776" y="22706"/>
                  <a:pt x="301170" y="29762"/>
                </a:cubicBezTo>
                <a:cubicBezTo>
                  <a:pt x="338564" y="36818"/>
                  <a:pt x="270831" y="43168"/>
                  <a:pt x="224970" y="42462"/>
                </a:cubicBezTo>
                <a:cubicBezTo>
                  <a:pt x="179109" y="41756"/>
                  <a:pt x="-12096" y="2245"/>
                  <a:pt x="60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5B734A0C-6A66-4E40-8242-F1009853A29E}"/>
              </a:ext>
            </a:extLst>
          </p:cNvPr>
          <p:cNvSpPr/>
          <p:nvPr/>
        </p:nvSpPr>
        <p:spPr>
          <a:xfrm>
            <a:off x="6483310" y="6643409"/>
            <a:ext cx="464863" cy="66432"/>
          </a:xfrm>
          <a:custGeom>
            <a:avLst/>
            <a:gdLst>
              <a:gd name="connsiteX0" fmla="*/ 2157 w 464863"/>
              <a:gd name="connsiteY0" fmla="*/ 11391 h 66432"/>
              <a:gd name="connsiteX1" fmla="*/ 455123 w 464863"/>
              <a:gd name="connsiteY1" fmla="*/ 66424 h 66432"/>
              <a:gd name="connsiteX2" fmla="*/ 290023 w 464863"/>
              <a:gd name="connsiteY2" fmla="*/ 7158 h 66432"/>
              <a:gd name="connsiteX3" fmla="*/ 2157 w 464863"/>
              <a:gd name="connsiteY3" fmla="*/ 11391 h 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66432">
                <a:moveTo>
                  <a:pt x="2157" y="11391"/>
                </a:moveTo>
                <a:cubicBezTo>
                  <a:pt x="29673" y="21269"/>
                  <a:pt x="407145" y="67129"/>
                  <a:pt x="455123" y="66424"/>
                </a:cubicBezTo>
                <a:cubicBezTo>
                  <a:pt x="503101" y="65719"/>
                  <a:pt x="361990" y="20563"/>
                  <a:pt x="290023" y="7158"/>
                </a:cubicBezTo>
                <a:cubicBezTo>
                  <a:pt x="218056" y="-6247"/>
                  <a:pt x="-25359" y="1513"/>
                  <a:pt x="2157" y="1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28B19BFE-A3EE-4078-9F95-9F631435F12A}"/>
              </a:ext>
            </a:extLst>
          </p:cNvPr>
          <p:cNvSpPr/>
          <p:nvPr/>
        </p:nvSpPr>
        <p:spPr>
          <a:xfrm>
            <a:off x="3881331" y="4465589"/>
            <a:ext cx="60483" cy="61961"/>
          </a:xfrm>
          <a:custGeom>
            <a:avLst/>
            <a:gdLst>
              <a:gd name="connsiteX0" fmla="*/ 11219 w 60483"/>
              <a:gd name="connsiteY0" fmla="*/ 49 h 61961"/>
              <a:gd name="connsiteX1" fmla="*/ 60432 w 60483"/>
              <a:gd name="connsiteY1" fmla="*/ 50849 h 61961"/>
              <a:gd name="connsiteX2" fmla="*/ 107 w 60483"/>
              <a:gd name="connsiteY2" fmla="*/ 61961 h 61961"/>
              <a:gd name="connsiteX3" fmla="*/ 44557 w 60483"/>
              <a:gd name="connsiteY3" fmla="*/ 50849 h 61961"/>
              <a:gd name="connsiteX4" fmla="*/ 44557 w 60483"/>
              <a:gd name="connsiteY4" fmla="*/ 41324 h 61961"/>
              <a:gd name="connsiteX5" fmla="*/ 11219 w 60483"/>
              <a:gd name="connsiteY5" fmla="*/ 49 h 6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" h="61961">
                <a:moveTo>
                  <a:pt x="11219" y="49"/>
                </a:moveTo>
                <a:cubicBezTo>
                  <a:pt x="13865" y="1637"/>
                  <a:pt x="62284" y="40531"/>
                  <a:pt x="60432" y="50849"/>
                </a:cubicBezTo>
                <a:cubicBezTo>
                  <a:pt x="58580" y="61167"/>
                  <a:pt x="2753" y="61961"/>
                  <a:pt x="107" y="61961"/>
                </a:cubicBezTo>
                <a:cubicBezTo>
                  <a:pt x="-2539" y="61961"/>
                  <a:pt x="44557" y="50849"/>
                  <a:pt x="44557" y="50849"/>
                </a:cubicBezTo>
                <a:cubicBezTo>
                  <a:pt x="51965" y="47410"/>
                  <a:pt x="47468" y="47145"/>
                  <a:pt x="44557" y="41324"/>
                </a:cubicBezTo>
                <a:cubicBezTo>
                  <a:pt x="41647" y="35503"/>
                  <a:pt x="8573" y="-1539"/>
                  <a:pt x="1121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AAE1FD51-6C1E-4C87-8127-86D96514DFA4}"/>
              </a:ext>
            </a:extLst>
          </p:cNvPr>
          <p:cNvSpPr/>
          <p:nvPr/>
        </p:nvSpPr>
        <p:spPr>
          <a:xfrm>
            <a:off x="3268219" y="4489051"/>
            <a:ext cx="137138" cy="187789"/>
          </a:xfrm>
          <a:custGeom>
            <a:avLst/>
            <a:gdLst>
              <a:gd name="connsiteX0" fmla="*/ 136969 w 137138"/>
              <a:gd name="connsiteY0" fmla="*/ 187724 h 187789"/>
              <a:gd name="connsiteX1" fmla="*/ 76644 w 137138"/>
              <a:gd name="connsiteY1" fmla="*/ 105174 h 187789"/>
              <a:gd name="connsiteX2" fmla="*/ 9969 w 137138"/>
              <a:gd name="connsiteY2" fmla="*/ 1987 h 187789"/>
              <a:gd name="connsiteX3" fmla="*/ 5206 w 137138"/>
              <a:gd name="connsiteY3" fmla="*/ 43262 h 187789"/>
              <a:gd name="connsiteX4" fmla="*/ 57594 w 137138"/>
              <a:gd name="connsiteY4" fmla="*/ 117874 h 187789"/>
              <a:gd name="connsiteX5" fmla="*/ 136969 w 137138"/>
              <a:gd name="connsiteY5" fmla="*/ 187724 h 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38" h="187789">
                <a:moveTo>
                  <a:pt x="136969" y="187724"/>
                </a:moveTo>
                <a:cubicBezTo>
                  <a:pt x="140144" y="185607"/>
                  <a:pt x="97811" y="136130"/>
                  <a:pt x="76644" y="105174"/>
                </a:cubicBezTo>
                <a:cubicBezTo>
                  <a:pt x="55477" y="74218"/>
                  <a:pt x="21875" y="12306"/>
                  <a:pt x="9969" y="1987"/>
                </a:cubicBezTo>
                <a:cubicBezTo>
                  <a:pt x="-1937" y="-8332"/>
                  <a:pt x="-2732" y="23947"/>
                  <a:pt x="5206" y="43262"/>
                </a:cubicBezTo>
                <a:cubicBezTo>
                  <a:pt x="13143" y="62576"/>
                  <a:pt x="43042" y="95384"/>
                  <a:pt x="57594" y="117874"/>
                </a:cubicBezTo>
                <a:cubicBezTo>
                  <a:pt x="72146" y="140364"/>
                  <a:pt x="133794" y="189841"/>
                  <a:pt x="136969" y="187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D98D1528-6458-4AB1-BD5F-26039DA1293B}"/>
              </a:ext>
            </a:extLst>
          </p:cNvPr>
          <p:cNvSpPr/>
          <p:nvPr/>
        </p:nvSpPr>
        <p:spPr>
          <a:xfrm>
            <a:off x="3228836" y="4509704"/>
            <a:ext cx="59869" cy="474813"/>
          </a:xfrm>
          <a:custGeom>
            <a:avLst/>
            <a:gdLst>
              <a:gd name="connsiteX0" fmla="*/ 43002 w 59869"/>
              <a:gd name="connsiteY0" fmla="*/ 384 h 474813"/>
              <a:gd name="connsiteX1" fmla="*/ 20777 w 59869"/>
              <a:gd name="connsiteY1" fmla="*/ 94046 h 474813"/>
              <a:gd name="connsiteX2" fmla="*/ 25539 w 59869"/>
              <a:gd name="connsiteY2" fmla="*/ 260734 h 474813"/>
              <a:gd name="connsiteX3" fmla="*/ 50939 w 59869"/>
              <a:gd name="connsiteY3" fmla="*/ 340109 h 474813"/>
              <a:gd name="connsiteX4" fmla="*/ 58877 w 59869"/>
              <a:gd name="connsiteY4" fmla="*/ 448059 h 474813"/>
              <a:gd name="connsiteX5" fmla="*/ 58877 w 59869"/>
              <a:gd name="connsiteY5" fmla="*/ 467109 h 474813"/>
              <a:gd name="connsiteX6" fmla="*/ 50939 w 59869"/>
              <a:gd name="connsiteY6" fmla="*/ 341696 h 474813"/>
              <a:gd name="connsiteX7" fmla="*/ 4902 w 59869"/>
              <a:gd name="connsiteY7" fmla="*/ 235334 h 474813"/>
              <a:gd name="connsiteX8" fmla="*/ 4902 w 59869"/>
              <a:gd name="connsiteY8" fmla="*/ 127384 h 474813"/>
              <a:gd name="connsiteX9" fmla="*/ 43002 w 59869"/>
              <a:gd name="connsiteY9" fmla="*/ 384 h 4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9" h="474813">
                <a:moveTo>
                  <a:pt x="43002" y="384"/>
                </a:moveTo>
                <a:cubicBezTo>
                  <a:pt x="45648" y="-5172"/>
                  <a:pt x="23687" y="50654"/>
                  <a:pt x="20777" y="94046"/>
                </a:cubicBezTo>
                <a:cubicBezTo>
                  <a:pt x="17867" y="137438"/>
                  <a:pt x="20512" y="219723"/>
                  <a:pt x="25539" y="260734"/>
                </a:cubicBezTo>
                <a:cubicBezTo>
                  <a:pt x="30566" y="301745"/>
                  <a:pt x="45383" y="308888"/>
                  <a:pt x="50939" y="340109"/>
                </a:cubicBezTo>
                <a:cubicBezTo>
                  <a:pt x="56495" y="371330"/>
                  <a:pt x="57554" y="426892"/>
                  <a:pt x="58877" y="448059"/>
                </a:cubicBezTo>
                <a:cubicBezTo>
                  <a:pt x="60200" y="469226"/>
                  <a:pt x="60200" y="484836"/>
                  <a:pt x="58877" y="467109"/>
                </a:cubicBezTo>
                <a:cubicBezTo>
                  <a:pt x="57554" y="449382"/>
                  <a:pt x="59935" y="380325"/>
                  <a:pt x="50939" y="341696"/>
                </a:cubicBezTo>
                <a:cubicBezTo>
                  <a:pt x="41943" y="303067"/>
                  <a:pt x="12575" y="271053"/>
                  <a:pt x="4902" y="235334"/>
                </a:cubicBezTo>
                <a:cubicBezTo>
                  <a:pt x="-2771" y="199615"/>
                  <a:pt x="-390" y="164161"/>
                  <a:pt x="4902" y="127384"/>
                </a:cubicBezTo>
                <a:cubicBezTo>
                  <a:pt x="10194" y="90607"/>
                  <a:pt x="40356" y="5940"/>
                  <a:pt x="43002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CD31217B-5145-45E8-937E-B2D1A29D861E}"/>
              </a:ext>
            </a:extLst>
          </p:cNvPr>
          <p:cNvSpPr/>
          <p:nvPr/>
        </p:nvSpPr>
        <p:spPr>
          <a:xfrm>
            <a:off x="3291955" y="4567127"/>
            <a:ext cx="29114" cy="402378"/>
          </a:xfrm>
          <a:custGeom>
            <a:avLst/>
            <a:gdLst>
              <a:gd name="connsiteX0" fmla="*/ 5283 w 29114"/>
              <a:gd name="connsiteY0" fmla="*/ 111 h 402378"/>
              <a:gd name="connsiteX1" fmla="*/ 29095 w 29114"/>
              <a:gd name="connsiteY1" fmla="*/ 219186 h 402378"/>
              <a:gd name="connsiteX2" fmla="*/ 520 w 29114"/>
              <a:gd name="connsiteY2" fmla="*/ 296973 h 402378"/>
              <a:gd name="connsiteX3" fmla="*/ 11633 w 29114"/>
              <a:gd name="connsiteY3" fmla="*/ 400161 h 402378"/>
              <a:gd name="connsiteX4" fmla="*/ 24333 w 29114"/>
              <a:gd name="connsiteY4" fmla="*/ 192198 h 402378"/>
              <a:gd name="connsiteX5" fmla="*/ 5283 w 29114"/>
              <a:gd name="connsiteY5" fmla="*/ 111 h 40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4" h="402378">
                <a:moveTo>
                  <a:pt x="5283" y="111"/>
                </a:moveTo>
                <a:cubicBezTo>
                  <a:pt x="6077" y="4609"/>
                  <a:pt x="29889" y="169709"/>
                  <a:pt x="29095" y="219186"/>
                </a:cubicBezTo>
                <a:cubicBezTo>
                  <a:pt x="28301" y="268663"/>
                  <a:pt x="3430" y="266811"/>
                  <a:pt x="520" y="296973"/>
                </a:cubicBezTo>
                <a:cubicBezTo>
                  <a:pt x="-2390" y="327136"/>
                  <a:pt x="7664" y="417624"/>
                  <a:pt x="11633" y="400161"/>
                </a:cubicBezTo>
                <a:cubicBezTo>
                  <a:pt x="15602" y="382699"/>
                  <a:pt x="27508" y="256492"/>
                  <a:pt x="24333" y="192198"/>
                </a:cubicBezTo>
                <a:cubicBezTo>
                  <a:pt x="21158" y="127904"/>
                  <a:pt x="4489" y="-4387"/>
                  <a:pt x="528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E8DAB2BC-4AFE-4052-B5FB-294FF72F33FB}"/>
              </a:ext>
            </a:extLst>
          </p:cNvPr>
          <p:cNvSpPr/>
          <p:nvPr/>
        </p:nvSpPr>
        <p:spPr>
          <a:xfrm>
            <a:off x="3352781" y="4734739"/>
            <a:ext cx="69909" cy="276821"/>
          </a:xfrm>
          <a:custGeom>
            <a:avLst/>
            <a:gdLst>
              <a:gd name="connsiteX0" fmla="*/ 69869 w 69909"/>
              <a:gd name="connsiteY0" fmla="*/ 774 h 276821"/>
              <a:gd name="connsiteX1" fmla="*/ 25419 w 69909"/>
              <a:gd name="connsiteY1" fmla="*/ 111899 h 276821"/>
              <a:gd name="connsiteX2" fmla="*/ 66694 w 69909"/>
              <a:gd name="connsiteY2" fmla="*/ 238899 h 276821"/>
              <a:gd name="connsiteX3" fmla="*/ 52407 w 69909"/>
              <a:gd name="connsiteY3" fmla="*/ 275411 h 276821"/>
              <a:gd name="connsiteX4" fmla="*/ 19 w 69909"/>
              <a:gd name="connsiteY4" fmla="*/ 200799 h 276821"/>
              <a:gd name="connsiteX5" fmla="*/ 58757 w 69909"/>
              <a:gd name="connsiteY5" fmla="*/ 240486 h 276821"/>
              <a:gd name="connsiteX6" fmla="*/ 11132 w 69909"/>
              <a:gd name="connsiteY6" fmla="*/ 127774 h 276821"/>
              <a:gd name="connsiteX7" fmla="*/ 15894 w 69909"/>
              <a:gd name="connsiteY7" fmla="*/ 65861 h 276821"/>
              <a:gd name="connsiteX8" fmla="*/ 69869 w 69909"/>
              <a:gd name="connsiteY8" fmla="*/ 774 h 2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09" h="276821">
                <a:moveTo>
                  <a:pt x="69869" y="774"/>
                </a:moveTo>
                <a:cubicBezTo>
                  <a:pt x="71456" y="8447"/>
                  <a:pt x="25948" y="72212"/>
                  <a:pt x="25419" y="111899"/>
                </a:cubicBezTo>
                <a:cubicBezTo>
                  <a:pt x="24890" y="151586"/>
                  <a:pt x="62196" y="211647"/>
                  <a:pt x="66694" y="238899"/>
                </a:cubicBezTo>
                <a:cubicBezTo>
                  <a:pt x="71192" y="266151"/>
                  <a:pt x="63519" y="281761"/>
                  <a:pt x="52407" y="275411"/>
                </a:cubicBezTo>
                <a:cubicBezTo>
                  <a:pt x="41295" y="269061"/>
                  <a:pt x="-1039" y="206620"/>
                  <a:pt x="19" y="200799"/>
                </a:cubicBezTo>
                <a:cubicBezTo>
                  <a:pt x="1077" y="194978"/>
                  <a:pt x="56905" y="252657"/>
                  <a:pt x="58757" y="240486"/>
                </a:cubicBezTo>
                <a:cubicBezTo>
                  <a:pt x="60609" y="228315"/>
                  <a:pt x="18276" y="156878"/>
                  <a:pt x="11132" y="127774"/>
                </a:cubicBezTo>
                <a:cubicBezTo>
                  <a:pt x="3988" y="98670"/>
                  <a:pt x="8221" y="87292"/>
                  <a:pt x="15894" y="65861"/>
                </a:cubicBezTo>
                <a:cubicBezTo>
                  <a:pt x="23567" y="44430"/>
                  <a:pt x="68282" y="-6899"/>
                  <a:pt x="69869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3D9FD1FF-DCED-4690-AA47-9F1634E76146}"/>
              </a:ext>
            </a:extLst>
          </p:cNvPr>
          <p:cNvSpPr/>
          <p:nvPr/>
        </p:nvSpPr>
        <p:spPr>
          <a:xfrm>
            <a:off x="3271817" y="4530648"/>
            <a:ext cx="148888" cy="227344"/>
          </a:xfrm>
          <a:custGeom>
            <a:avLst/>
            <a:gdLst>
              <a:gd name="connsiteX0" fmla="*/ 21 w 148888"/>
              <a:gd name="connsiteY0" fmla="*/ 77 h 227344"/>
              <a:gd name="connsiteX1" fmla="*/ 95271 w 148888"/>
              <a:gd name="connsiteY1" fmla="*/ 169940 h 227344"/>
              <a:gd name="connsiteX2" fmla="*/ 60346 w 148888"/>
              <a:gd name="connsiteY2" fmla="*/ 227090 h 227344"/>
              <a:gd name="connsiteX3" fmla="*/ 147658 w 148888"/>
              <a:gd name="connsiteY3" fmla="*/ 152477 h 227344"/>
              <a:gd name="connsiteX4" fmla="*/ 104796 w 148888"/>
              <a:gd name="connsiteY4" fmla="*/ 147715 h 227344"/>
              <a:gd name="connsiteX5" fmla="*/ 21 w 148888"/>
              <a:gd name="connsiteY5" fmla="*/ 77 h 22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88" h="227344">
                <a:moveTo>
                  <a:pt x="21" y="77"/>
                </a:moveTo>
                <a:cubicBezTo>
                  <a:pt x="-1566" y="3781"/>
                  <a:pt x="85217" y="132105"/>
                  <a:pt x="95271" y="169940"/>
                </a:cubicBezTo>
                <a:cubicBezTo>
                  <a:pt x="105325" y="207776"/>
                  <a:pt x="51615" y="230000"/>
                  <a:pt x="60346" y="227090"/>
                </a:cubicBezTo>
                <a:cubicBezTo>
                  <a:pt x="69077" y="224180"/>
                  <a:pt x="140250" y="165706"/>
                  <a:pt x="147658" y="152477"/>
                </a:cubicBezTo>
                <a:cubicBezTo>
                  <a:pt x="155066" y="139248"/>
                  <a:pt x="127550" y="168882"/>
                  <a:pt x="104796" y="147715"/>
                </a:cubicBezTo>
                <a:cubicBezTo>
                  <a:pt x="82042" y="126548"/>
                  <a:pt x="1608" y="-3627"/>
                  <a:pt x="2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330CC4EB-BE31-4A60-8CD3-A4903ED0A383}"/>
              </a:ext>
            </a:extLst>
          </p:cNvPr>
          <p:cNvSpPr/>
          <p:nvPr/>
        </p:nvSpPr>
        <p:spPr>
          <a:xfrm>
            <a:off x="3306382" y="4984167"/>
            <a:ext cx="122623" cy="124761"/>
          </a:xfrm>
          <a:custGeom>
            <a:avLst/>
            <a:gdLst>
              <a:gd name="connsiteX0" fmla="*/ 381 w 122623"/>
              <a:gd name="connsiteY0" fmla="*/ 583 h 124761"/>
              <a:gd name="connsiteX1" fmla="*/ 44831 w 122623"/>
              <a:gd name="connsiteY1" fmla="*/ 116471 h 124761"/>
              <a:gd name="connsiteX2" fmla="*/ 74993 w 122623"/>
              <a:gd name="connsiteY2" fmla="*/ 106946 h 124761"/>
              <a:gd name="connsiteX3" fmla="*/ 122618 w 122623"/>
              <a:gd name="connsiteY3" fmla="*/ 38683 h 124761"/>
              <a:gd name="connsiteX4" fmla="*/ 71818 w 122623"/>
              <a:gd name="connsiteY4" fmla="*/ 68846 h 124761"/>
              <a:gd name="connsiteX5" fmla="*/ 381 w 122623"/>
              <a:gd name="connsiteY5" fmla="*/ 583 h 12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3" h="124761">
                <a:moveTo>
                  <a:pt x="381" y="583"/>
                </a:moveTo>
                <a:cubicBezTo>
                  <a:pt x="-4117" y="8520"/>
                  <a:pt x="32396" y="98744"/>
                  <a:pt x="44831" y="116471"/>
                </a:cubicBezTo>
                <a:cubicBezTo>
                  <a:pt x="57266" y="134198"/>
                  <a:pt x="62029" y="119911"/>
                  <a:pt x="74993" y="106946"/>
                </a:cubicBezTo>
                <a:cubicBezTo>
                  <a:pt x="87957" y="93981"/>
                  <a:pt x="123147" y="45033"/>
                  <a:pt x="122618" y="38683"/>
                </a:cubicBezTo>
                <a:cubicBezTo>
                  <a:pt x="122089" y="32333"/>
                  <a:pt x="91662" y="69375"/>
                  <a:pt x="71818" y="68846"/>
                </a:cubicBezTo>
                <a:cubicBezTo>
                  <a:pt x="51974" y="68317"/>
                  <a:pt x="4879" y="-7354"/>
                  <a:pt x="381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671BB5D8-3FE1-4FEA-BE3E-A306F1EF2E9D}"/>
              </a:ext>
            </a:extLst>
          </p:cNvPr>
          <p:cNvSpPr/>
          <p:nvPr/>
        </p:nvSpPr>
        <p:spPr>
          <a:xfrm>
            <a:off x="3274629" y="4538663"/>
            <a:ext cx="8909" cy="258242"/>
          </a:xfrm>
          <a:custGeom>
            <a:avLst/>
            <a:gdLst>
              <a:gd name="connsiteX0" fmla="*/ 1971 w 8909"/>
              <a:gd name="connsiteY0" fmla="*/ 0 h 258242"/>
              <a:gd name="connsiteX1" fmla="*/ 384 w 8909"/>
              <a:gd name="connsiteY1" fmla="*/ 223837 h 258242"/>
              <a:gd name="connsiteX2" fmla="*/ 8321 w 8909"/>
              <a:gd name="connsiteY2" fmla="*/ 247650 h 258242"/>
              <a:gd name="connsiteX3" fmla="*/ 8321 w 8909"/>
              <a:gd name="connsiteY3" fmla="*/ 125412 h 258242"/>
              <a:gd name="connsiteX4" fmla="*/ 1971 w 8909"/>
              <a:gd name="connsiteY4" fmla="*/ 0 h 2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9" h="258242">
                <a:moveTo>
                  <a:pt x="1971" y="0"/>
                </a:moveTo>
                <a:cubicBezTo>
                  <a:pt x="648" y="91281"/>
                  <a:pt x="-674" y="182562"/>
                  <a:pt x="384" y="223837"/>
                </a:cubicBezTo>
                <a:cubicBezTo>
                  <a:pt x="1442" y="265112"/>
                  <a:pt x="6998" y="264054"/>
                  <a:pt x="8321" y="247650"/>
                </a:cubicBezTo>
                <a:cubicBezTo>
                  <a:pt x="9644" y="231246"/>
                  <a:pt x="8321" y="125412"/>
                  <a:pt x="8321" y="125412"/>
                </a:cubicBezTo>
                <a:lnTo>
                  <a:pt x="197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EE6D6581-B386-4A1D-A47B-CA596018AFC0}"/>
              </a:ext>
            </a:extLst>
          </p:cNvPr>
          <p:cNvSpPr/>
          <p:nvPr/>
        </p:nvSpPr>
        <p:spPr>
          <a:xfrm>
            <a:off x="5446622" y="4702895"/>
            <a:ext cx="70074" cy="105878"/>
          </a:xfrm>
          <a:custGeom>
            <a:avLst/>
            <a:gdLst>
              <a:gd name="connsiteX0" fmla="*/ 6441 w 70074"/>
              <a:gd name="connsiteY0" fmla="*/ 4043 h 105878"/>
              <a:gd name="connsiteX1" fmla="*/ 54066 w 70074"/>
              <a:gd name="connsiteY1" fmla="*/ 38968 h 105878"/>
              <a:gd name="connsiteX2" fmla="*/ 91 w 70074"/>
              <a:gd name="connsiteY2" fmla="*/ 105643 h 105878"/>
              <a:gd name="connsiteX3" fmla="*/ 69941 w 70074"/>
              <a:gd name="connsiteY3" fmla="*/ 13568 h 105878"/>
              <a:gd name="connsiteX4" fmla="*/ 6441 w 70074"/>
              <a:gd name="connsiteY4" fmla="*/ 4043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4" h="105878">
                <a:moveTo>
                  <a:pt x="6441" y="4043"/>
                </a:moveTo>
                <a:cubicBezTo>
                  <a:pt x="3795" y="8276"/>
                  <a:pt x="55124" y="22035"/>
                  <a:pt x="54066" y="38968"/>
                </a:cubicBezTo>
                <a:cubicBezTo>
                  <a:pt x="53008" y="55901"/>
                  <a:pt x="-2555" y="109876"/>
                  <a:pt x="91" y="105643"/>
                </a:cubicBezTo>
                <a:cubicBezTo>
                  <a:pt x="2737" y="101410"/>
                  <a:pt x="66502" y="32618"/>
                  <a:pt x="69941" y="13568"/>
                </a:cubicBezTo>
                <a:cubicBezTo>
                  <a:pt x="73380" y="-5482"/>
                  <a:pt x="9087" y="-190"/>
                  <a:pt x="6441" y="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8719DBB7-602D-4AAD-A78B-5155DC6510C1}"/>
              </a:ext>
            </a:extLst>
          </p:cNvPr>
          <p:cNvSpPr/>
          <p:nvPr/>
        </p:nvSpPr>
        <p:spPr>
          <a:xfrm>
            <a:off x="5475180" y="4675096"/>
            <a:ext cx="127643" cy="192373"/>
          </a:xfrm>
          <a:custGeom>
            <a:avLst/>
            <a:gdLst>
              <a:gd name="connsiteX0" fmla="*/ 127108 w 127643"/>
              <a:gd name="connsiteY0" fmla="*/ 92 h 192373"/>
              <a:gd name="connsiteX1" fmla="*/ 14395 w 127643"/>
              <a:gd name="connsiteY1" fmla="*/ 122329 h 192373"/>
              <a:gd name="connsiteX2" fmla="*/ 1695 w 127643"/>
              <a:gd name="connsiteY2" fmla="*/ 187417 h 192373"/>
              <a:gd name="connsiteX3" fmla="*/ 15983 w 127643"/>
              <a:gd name="connsiteY3" fmla="*/ 181067 h 192373"/>
              <a:gd name="connsiteX4" fmla="*/ 85833 w 127643"/>
              <a:gd name="connsiteY4" fmla="*/ 127092 h 192373"/>
              <a:gd name="connsiteX5" fmla="*/ 9633 w 127643"/>
              <a:gd name="connsiteY5" fmla="*/ 176304 h 192373"/>
              <a:gd name="connsiteX6" fmla="*/ 54083 w 127643"/>
              <a:gd name="connsiteY6" fmla="*/ 103279 h 192373"/>
              <a:gd name="connsiteX7" fmla="*/ 127108 w 127643"/>
              <a:gd name="connsiteY7" fmla="*/ 92 h 19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43" h="192373">
                <a:moveTo>
                  <a:pt x="127108" y="92"/>
                </a:moveTo>
                <a:cubicBezTo>
                  <a:pt x="120493" y="3267"/>
                  <a:pt x="35297" y="91108"/>
                  <a:pt x="14395" y="122329"/>
                </a:cubicBezTo>
                <a:cubicBezTo>
                  <a:pt x="-6507" y="153550"/>
                  <a:pt x="1430" y="177627"/>
                  <a:pt x="1695" y="187417"/>
                </a:cubicBezTo>
                <a:cubicBezTo>
                  <a:pt x="1960" y="197207"/>
                  <a:pt x="1960" y="191121"/>
                  <a:pt x="15983" y="181067"/>
                </a:cubicBezTo>
                <a:cubicBezTo>
                  <a:pt x="30006" y="171013"/>
                  <a:pt x="86891" y="127886"/>
                  <a:pt x="85833" y="127092"/>
                </a:cubicBezTo>
                <a:cubicBezTo>
                  <a:pt x="84775" y="126298"/>
                  <a:pt x="14925" y="180273"/>
                  <a:pt x="9633" y="176304"/>
                </a:cubicBezTo>
                <a:cubicBezTo>
                  <a:pt x="4341" y="172335"/>
                  <a:pt x="30800" y="130267"/>
                  <a:pt x="54083" y="103279"/>
                </a:cubicBezTo>
                <a:cubicBezTo>
                  <a:pt x="77366" y="76292"/>
                  <a:pt x="133723" y="-3083"/>
                  <a:pt x="12710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92A97930-59F1-4D7E-A925-2EAD48B95963}"/>
              </a:ext>
            </a:extLst>
          </p:cNvPr>
          <p:cNvSpPr/>
          <p:nvPr/>
        </p:nvSpPr>
        <p:spPr>
          <a:xfrm>
            <a:off x="5561167" y="4728963"/>
            <a:ext cx="61801" cy="258640"/>
          </a:xfrm>
          <a:custGeom>
            <a:avLst/>
            <a:gdLst>
              <a:gd name="connsiteX0" fmla="*/ 4608 w 61801"/>
              <a:gd name="connsiteY0" fmla="*/ 200 h 258640"/>
              <a:gd name="connsiteX1" fmla="*/ 4608 w 61801"/>
              <a:gd name="connsiteY1" fmla="*/ 204987 h 258640"/>
              <a:gd name="connsiteX2" fmla="*/ 61758 w 61801"/>
              <a:gd name="connsiteY2" fmla="*/ 257375 h 258640"/>
              <a:gd name="connsiteX3" fmla="*/ 14133 w 61801"/>
              <a:gd name="connsiteY3" fmla="*/ 168475 h 258640"/>
              <a:gd name="connsiteX4" fmla="*/ 4608 w 61801"/>
              <a:gd name="connsiteY4" fmla="*/ 200 h 2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1" h="258640">
                <a:moveTo>
                  <a:pt x="4608" y="200"/>
                </a:moveTo>
                <a:cubicBezTo>
                  <a:pt x="3021" y="6285"/>
                  <a:pt x="-4917" y="162125"/>
                  <a:pt x="4608" y="204987"/>
                </a:cubicBezTo>
                <a:cubicBezTo>
                  <a:pt x="14133" y="247849"/>
                  <a:pt x="60171" y="263460"/>
                  <a:pt x="61758" y="257375"/>
                </a:cubicBezTo>
                <a:cubicBezTo>
                  <a:pt x="63345" y="251290"/>
                  <a:pt x="21012" y="208956"/>
                  <a:pt x="14133" y="168475"/>
                </a:cubicBezTo>
                <a:cubicBezTo>
                  <a:pt x="7254" y="127994"/>
                  <a:pt x="6195" y="-5885"/>
                  <a:pt x="4608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A3F87CA3-930C-4C7C-A42E-C5AF1931D930}"/>
              </a:ext>
            </a:extLst>
          </p:cNvPr>
          <p:cNvSpPr/>
          <p:nvPr/>
        </p:nvSpPr>
        <p:spPr>
          <a:xfrm>
            <a:off x="5376599" y="4887229"/>
            <a:ext cx="81247" cy="240397"/>
          </a:xfrm>
          <a:custGeom>
            <a:avLst/>
            <a:gdLst>
              <a:gd name="connsiteX0" fmla="*/ 68526 w 81247"/>
              <a:gd name="connsiteY0" fmla="*/ 684 h 240397"/>
              <a:gd name="connsiteX1" fmla="*/ 81226 w 81247"/>
              <a:gd name="connsiteY1" fmla="*/ 53071 h 240397"/>
              <a:gd name="connsiteX2" fmla="*/ 65351 w 81247"/>
              <a:gd name="connsiteY2" fmla="*/ 116571 h 240397"/>
              <a:gd name="connsiteX3" fmla="*/ 16139 w 81247"/>
              <a:gd name="connsiteY3" fmla="*/ 172134 h 240397"/>
              <a:gd name="connsiteX4" fmla="*/ 5026 w 81247"/>
              <a:gd name="connsiteY4" fmla="*/ 240396 h 240397"/>
              <a:gd name="connsiteX5" fmla="*/ 5026 w 81247"/>
              <a:gd name="connsiteY5" fmla="*/ 170546 h 240397"/>
              <a:gd name="connsiteX6" fmla="*/ 66939 w 81247"/>
              <a:gd name="connsiteY6" fmla="*/ 97521 h 240397"/>
              <a:gd name="connsiteX7" fmla="*/ 68526 w 81247"/>
              <a:gd name="connsiteY7" fmla="*/ 67359 h 240397"/>
              <a:gd name="connsiteX8" fmla="*/ 19314 w 81247"/>
              <a:gd name="connsiteY8" fmla="*/ 87996 h 240397"/>
              <a:gd name="connsiteX9" fmla="*/ 12964 w 81247"/>
              <a:gd name="connsiteY9" fmla="*/ 154671 h 240397"/>
              <a:gd name="connsiteX10" fmla="*/ 57414 w 81247"/>
              <a:gd name="connsiteY10" fmla="*/ 91171 h 240397"/>
              <a:gd name="connsiteX11" fmla="*/ 68526 w 81247"/>
              <a:gd name="connsiteY11" fmla="*/ 684 h 24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47" h="240397">
                <a:moveTo>
                  <a:pt x="68526" y="684"/>
                </a:moveTo>
                <a:cubicBezTo>
                  <a:pt x="72495" y="-5666"/>
                  <a:pt x="81755" y="33757"/>
                  <a:pt x="81226" y="53071"/>
                </a:cubicBezTo>
                <a:cubicBezTo>
                  <a:pt x="80697" y="72385"/>
                  <a:pt x="76199" y="96727"/>
                  <a:pt x="65351" y="116571"/>
                </a:cubicBezTo>
                <a:cubicBezTo>
                  <a:pt x="54503" y="136415"/>
                  <a:pt x="26193" y="151496"/>
                  <a:pt x="16139" y="172134"/>
                </a:cubicBezTo>
                <a:cubicBezTo>
                  <a:pt x="6085" y="192772"/>
                  <a:pt x="6878" y="240661"/>
                  <a:pt x="5026" y="240396"/>
                </a:cubicBezTo>
                <a:cubicBezTo>
                  <a:pt x="3174" y="240131"/>
                  <a:pt x="-5293" y="194358"/>
                  <a:pt x="5026" y="170546"/>
                </a:cubicBezTo>
                <a:cubicBezTo>
                  <a:pt x="15345" y="146734"/>
                  <a:pt x="56356" y="114719"/>
                  <a:pt x="66939" y="97521"/>
                </a:cubicBezTo>
                <a:cubicBezTo>
                  <a:pt x="77522" y="80323"/>
                  <a:pt x="76464" y="68947"/>
                  <a:pt x="68526" y="67359"/>
                </a:cubicBezTo>
                <a:cubicBezTo>
                  <a:pt x="60588" y="65771"/>
                  <a:pt x="28574" y="73444"/>
                  <a:pt x="19314" y="87996"/>
                </a:cubicBezTo>
                <a:cubicBezTo>
                  <a:pt x="10054" y="102548"/>
                  <a:pt x="6614" y="154142"/>
                  <a:pt x="12964" y="154671"/>
                </a:cubicBezTo>
                <a:cubicBezTo>
                  <a:pt x="19314" y="155200"/>
                  <a:pt x="48947" y="114190"/>
                  <a:pt x="57414" y="91171"/>
                </a:cubicBezTo>
                <a:cubicBezTo>
                  <a:pt x="65881" y="68152"/>
                  <a:pt x="64557" y="7034"/>
                  <a:pt x="68526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31ABFFF8-522C-4D75-B992-C8CC8F53EA36}"/>
              </a:ext>
            </a:extLst>
          </p:cNvPr>
          <p:cNvSpPr/>
          <p:nvPr/>
        </p:nvSpPr>
        <p:spPr>
          <a:xfrm>
            <a:off x="5416856" y="4946506"/>
            <a:ext cx="148922" cy="168919"/>
          </a:xfrm>
          <a:custGeom>
            <a:avLst/>
            <a:gdLst>
              <a:gd name="connsiteX0" fmla="*/ 148919 w 148922"/>
              <a:gd name="connsiteY0" fmla="*/ 144 h 168919"/>
              <a:gd name="connsiteX1" fmla="*/ 120344 w 148922"/>
              <a:gd name="connsiteY1" fmla="*/ 133494 h 168919"/>
              <a:gd name="connsiteX2" fmla="*/ 58432 w 148922"/>
              <a:gd name="connsiteY2" fmla="*/ 168419 h 168919"/>
              <a:gd name="connsiteX3" fmla="*/ 28269 w 148922"/>
              <a:gd name="connsiteY3" fmla="*/ 150957 h 168919"/>
              <a:gd name="connsiteX4" fmla="*/ 1282 w 148922"/>
              <a:gd name="connsiteY4" fmla="*/ 108094 h 168919"/>
              <a:gd name="connsiteX5" fmla="*/ 71132 w 148922"/>
              <a:gd name="connsiteY5" fmla="*/ 147782 h 168919"/>
              <a:gd name="connsiteX6" fmla="*/ 121932 w 148922"/>
              <a:gd name="connsiteY6" fmla="*/ 108094 h 168919"/>
              <a:gd name="connsiteX7" fmla="*/ 148919 w 148922"/>
              <a:gd name="connsiteY7" fmla="*/ 144 h 16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22" h="168919">
                <a:moveTo>
                  <a:pt x="148919" y="144"/>
                </a:moveTo>
                <a:cubicBezTo>
                  <a:pt x="148654" y="4377"/>
                  <a:pt x="135425" y="105448"/>
                  <a:pt x="120344" y="133494"/>
                </a:cubicBezTo>
                <a:cubicBezTo>
                  <a:pt x="105263" y="161540"/>
                  <a:pt x="73778" y="165509"/>
                  <a:pt x="58432" y="168419"/>
                </a:cubicBezTo>
                <a:cubicBezTo>
                  <a:pt x="43086" y="171330"/>
                  <a:pt x="37794" y="161011"/>
                  <a:pt x="28269" y="150957"/>
                </a:cubicBezTo>
                <a:cubicBezTo>
                  <a:pt x="18744" y="140903"/>
                  <a:pt x="-5862" y="108623"/>
                  <a:pt x="1282" y="108094"/>
                </a:cubicBezTo>
                <a:cubicBezTo>
                  <a:pt x="8426" y="107565"/>
                  <a:pt x="51024" y="147782"/>
                  <a:pt x="71132" y="147782"/>
                </a:cubicBezTo>
                <a:cubicBezTo>
                  <a:pt x="91240" y="147782"/>
                  <a:pt x="107909" y="130584"/>
                  <a:pt x="121932" y="108094"/>
                </a:cubicBezTo>
                <a:cubicBezTo>
                  <a:pt x="135955" y="85604"/>
                  <a:pt x="149184" y="-4089"/>
                  <a:pt x="14891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48019E13-187C-4270-87B8-95A0669B2BE5}"/>
              </a:ext>
            </a:extLst>
          </p:cNvPr>
          <p:cNvSpPr/>
          <p:nvPr/>
        </p:nvSpPr>
        <p:spPr>
          <a:xfrm>
            <a:off x="5362574" y="5102779"/>
            <a:ext cx="106424" cy="181394"/>
          </a:xfrm>
          <a:custGeom>
            <a:avLst/>
            <a:gdLst>
              <a:gd name="connsiteX0" fmla="*/ 1 w 106424"/>
              <a:gd name="connsiteY0" fmla="*/ 1034 h 181394"/>
              <a:gd name="connsiteX1" fmla="*/ 36514 w 106424"/>
              <a:gd name="connsiteY1" fmla="*/ 104221 h 181394"/>
              <a:gd name="connsiteX2" fmla="*/ 44451 w 106424"/>
              <a:gd name="connsiteY2" fmla="*/ 150259 h 181394"/>
              <a:gd name="connsiteX3" fmla="*/ 106364 w 106424"/>
              <a:gd name="connsiteY3" fmla="*/ 172484 h 181394"/>
              <a:gd name="connsiteX4" fmla="*/ 55564 w 106424"/>
              <a:gd name="connsiteY4" fmla="*/ 156609 h 181394"/>
              <a:gd name="connsiteX5" fmla="*/ 38101 w 106424"/>
              <a:gd name="connsiteY5" fmla="*/ 174071 h 181394"/>
              <a:gd name="connsiteX6" fmla="*/ 1 w 106424"/>
              <a:gd name="connsiteY6" fmla="*/ 1034 h 18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24" h="181394">
                <a:moveTo>
                  <a:pt x="1" y="1034"/>
                </a:moveTo>
                <a:cubicBezTo>
                  <a:pt x="-264" y="-10608"/>
                  <a:pt x="29106" y="79350"/>
                  <a:pt x="36514" y="104221"/>
                </a:cubicBezTo>
                <a:cubicBezTo>
                  <a:pt x="43922" y="129092"/>
                  <a:pt x="32809" y="138882"/>
                  <a:pt x="44451" y="150259"/>
                </a:cubicBezTo>
                <a:cubicBezTo>
                  <a:pt x="56093" y="161636"/>
                  <a:pt x="104512" y="171426"/>
                  <a:pt x="106364" y="172484"/>
                </a:cubicBezTo>
                <a:cubicBezTo>
                  <a:pt x="108216" y="173542"/>
                  <a:pt x="66941" y="156345"/>
                  <a:pt x="55564" y="156609"/>
                </a:cubicBezTo>
                <a:cubicBezTo>
                  <a:pt x="44187" y="156873"/>
                  <a:pt x="47097" y="197619"/>
                  <a:pt x="38101" y="174071"/>
                </a:cubicBezTo>
                <a:cubicBezTo>
                  <a:pt x="29105" y="150523"/>
                  <a:pt x="266" y="12676"/>
                  <a:pt x="1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: 図形 2226">
            <a:extLst>
              <a:ext uri="{FF2B5EF4-FFF2-40B4-BE49-F238E27FC236}">
                <a16:creationId xmlns:a16="http://schemas.microsoft.com/office/drawing/2014/main" id="{428EEC15-1D99-4B1C-A2D7-4CFA026A2487}"/>
              </a:ext>
            </a:extLst>
          </p:cNvPr>
          <p:cNvSpPr/>
          <p:nvPr/>
        </p:nvSpPr>
        <p:spPr>
          <a:xfrm>
            <a:off x="5404400" y="5097463"/>
            <a:ext cx="103042" cy="158156"/>
          </a:xfrm>
          <a:custGeom>
            <a:avLst/>
            <a:gdLst>
              <a:gd name="connsiteX0" fmla="*/ 5800 w 103042"/>
              <a:gd name="connsiteY0" fmla="*/ 0 h 158156"/>
              <a:gd name="connsiteX1" fmla="*/ 102638 w 103042"/>
              <a:gd name="connsiteY1" fmla="*/ 77787 h 158156"/>
              <a:gd name="connsiteX2" fmla="*/ 40725 w 103042"/>
              <a:gd name="connsiteY2" fmla="*/ 157162 h 158156"/>
              <a:gd name="connsiteX3" fmla="*/ 48663 w 103042"/>
              <a:gd name="connsiteY3" fmla="*/ 120650 h 158156"/>
              <a:gd name="connsiteX4" fmla="*/ 77238 w 103042"/>
              <a:gd name="connsiteY4" fmla="*/ 95250 h 158156"/>
              <a:gd name="connsiteX5" fmla="*/ 93113 w 103042"/>
              <a:gd name="connsiteY5" fmla="*/ 77787 h 158156"/>
              <a:gd name="connsiteX6" fmla="*/ 37550 w 103042"/>
              <a:gd name="connsiteY6" fmla="*/ 47625 h 158156"/>
              <a:gd name="connsiteX7" fmla="*/ 31200 w 103042"/>
              <a:gd name="connsiteY7" fmla="*/ 44450 h 158156"/>
              <a:gd name="connsiteX8" fmla="*/ 12150 w 103042"/>
              <a:gd name="connsiteY8" fmla="*/ 77787 h 158156"/>
              <a:gd name="connsiteX9" fmla="*/ 5800 w 103042"/>
              <a:gd name="connsiteY9" fmla="*/ 0 h 1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42" h="158156">
                <a:moveTo>
                  <a:pt x="5800" y="0"/>
                </a:moveTo>
                <a:cubicBezTo>
                  <a:pt x="20881" y="0"/>
                  <a:pt x="96817" y="51593"/>
                  <a:pt x="102638" y="77787"/>
                </a:cubicBezTo>
                <a:cubicBezTo>
                  <a:pt x="108459" y="103981"/>
                  <a:pt x="49721" y="150018"/>
                  <a:pt x="40725" y="157162"/>
                </a:cubicBezTo>
                <a:cubicBezTo>
                  <a:pt x="31729" y="164306"/>
                  <a:pt x="42578" y="130969"/>
                  <a:pt x="48663" y="120650"/>
                </a:cubicBezTo>
                <a:cubicBezTo>
                  <a:pt x="54749" y="110331"/>
                  <a:pt x="69830" y="102394"/>
                  <a:pt x="77238" y="95250"/>
                </a:cubicBezTo>
                <a:cubicBezTo>
                  <a:pt x="84646" y="88106"/>
                  <a:pt x="99728" y="85724"/>
                  <a:pt x="93113" y="77787"/>
                </a:cubicBezTo>
                <a:cubicBezTo>
                  <a:pt x="86498" y="69850"/>
                  <a:pt x="37550" y="47625"/>
                  <a:pt x="37550" y="47625"/>
                </a:cubicBezTo>
                <a:cubicBezTo>
                  <a:pt x="27231" y="42069"/>
                  <a:pt x="35433" y="39423"/>
                  <a:pt x="31200" y="44450"/>
                </a:cubicBezTo>
                <a:cubicBezTo>
                  <a:pt x="26967" y="49477"/>
                  <a:pt x="14796" y="79904"/>
                  <a:pt x="12150" y="77787"/>
                </a:cubicBezTo>
                <a:cubicBezTo>
                  <a:pt x="9504" y="75670"/>
                  <a:pt x="-9281" y="0"/>
                  <a:pt x="5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: 図形 2227">
            <a:extLst>
              <a:ext uri="{FF2B5EF4-FFF2-40B4-BE49-F238E27FC236}">
                <a16:creationId xmlns:a16="http://schemas.microsoft.com/office/drawing/2014/main" id="{B08D2F59-D024-4F4C-92EA-2521020FEC2E}"/>
              </a:ext>
            </a:extLst>
          </p:cNvPr>
          <p:cNvSpPr/>
          <p:nvPr/>
        </p:nvSpPr>
        <p:spPr>
          <a:xfrm>
            <a:off x="5465465" y="4878388"/>
            <a:ext cx="52924" cy="161926"/>
          </a:xfrm>
          <a:custGeom>
            <a:avLst/>
            <a:gdLst>
              <a:gd name="connsiteX0" fmla="*/ 52685 w 52924"/>
              <a:gd name="connsiteY0" fmla="*/ 0 h 161926"/>
              <a:gd name="connsiteX1" fmla="*/ 20935 w 52924"/>
              <a:gd name="connsiteY1" fmla="*/ 104775 h 161926"/>
              <a:gd name="connsiteX2" fmla="*/ 49510 w 52924"/>
              <a:gd name="connsiteY2" fmla="*/ 161925 h 161926"/>
              <a:gd name="connsiteX3" fmla="*/ 298 w 52924"/>
              <a:gd name="connsiteY3" fmla="*/ 103187 h 161926"/>
              <a:gd name="connsiteX4" fmla="*/ 52685 w 52924"/>
              <a:gd name="connsiteY4" fmla="*/ 0 h 16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4" h="161926">
                <a:moveTo>
                  <a:pt x="52685" y="0"/>
                </a:moveTo>
                <a:cubicBezTo>
                  <a:pt x="56124" y="265"/>
                  <a:pt x="21464" y="77788"/>
                  <a:pt x="20935" y="104775"/>
                </a:cubicBezTo>
                <a:cubicBezTo>
                  <a:pt x="20406" y="131762"/>
                  <a:pt x="52949" y="162190"/>
                  <a:pt x="49510" y="161925"/>
                </a:cubicBezTo>
                <a:cubicBezTo>
                  <a:pt x="46071" y="161660"/>
                  <a:pt x="5061" y="125941"/>
                  <a:pt x="298" y="103187"/>
                </a:cubicBezTo>
                <a:cubicBezTo>
                  <a:pt x="-4465" y="80433"/>
                  <a:pt x="49246" y="-265"/>
                  <a:pt x="52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16FFA15C-D06B-4887-833E-3BF809221F49}"/>
              </a:ext>
            </a:extLst>
          </p:cNvPr>
          <p:cNvSpPr/>
          <p:nvPr/>
        </p:nvSpPr>
        <p:spPr>
          <a:xfrm>
            <a:off x="4446362" y="2630187"/>
            <a:ext cx="275665" cy="483939"/>
          </a:xfrm>
          <a:custGeom>
            <a:avLst/>
            <a:gdLst>
              <a:gd name="connsiteX0" fmla="*/ 47321 w 275665"/>
              <a:gd name="connsiteY0" fmla="*/ 483430 h 483939"/>
              <a:gd name="connsiteX1" fmla="*/ 28271 w 275665"/>
              <a:gd name="connsiteY1" fmla="*/ 320446 h 483939"/>
              <a:gd name="connsiteX2" fmla="*/ 28271 w 275665"/>
              <a:gd name="connsiteY2" fmla="*/ 265413 h 483939"/>
              <a:gd name="connsiteX3" fmla="*/ 250521 w 275665"/>
              <a:gd name="connsiteY3" fmla="*/ 24113 h 483939"/>
              <a:gd name="connsiteX4" fmla="*/ 265338 w 275665"/>
              <a:gd name="connsiteY4" fmla="*/ 11413 h 483939"/>
              <a:gd name="connsiteX5" fmla="*/ 203955 w 275665"/>
              <a:gd name="connsiteY5" fmla="*/ 49513 h 483939"/>
              <a:gd name="connsiteX6" fmla="*/ 89655 w 275665"/>
              <a:gd name="connsiteY6" fmla="*/ 117246 h 483939"/>
              <a:gd name="connsiteX7" fmla="*/ 755 w 275665"/>
              <a:gd name="connsiteY7" fmla="*/ 261180 h 483939"/>
              <a:gd name="connsiteX8" fmla="*/ 47321 w 275665"/>
              <a:gd name="connsiteY8" fmla="*/ 483430 h 48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65" h="483939">
                <a:moveTo>
                  <a:pt x="47321" y="483430"/>
                </a:moveTo>
                <a:cubicBezTo>
                  <a:pt x="51907" y="493308"/>
                  <a:pt x="31446" y="356782"/>
                  <a:pt x="28271" y="320446"/>
                </a:cubicBezTo>
                <a:cubicBezTo>
                  <a:pt x="25096" y="284110"/>
                  <a:pt x="-8771" y="314802"/>
                  <a:pt x="28271" y="265413"/>
                </a:cubicBezTo>
                <a:cubicBezTo>
                  <a:pt x="65313" y="216024"/>
                  <a:pt x="211010" y="66446"/>
                  <a:pt x="250521" y="24113"/>
                </a:cubicBezTo>
                <a:cubicBezTo>
                  <a:pt x="290032" y="-18220"/>
                  <a:pt x="273099" y="7180"/>
                  <a:pt x="265338" y="11413"/>
                </a:cubicBezTo>
                <a:cubicBezTo>
                  <a:pt x="257577" y="15646"/>
                  <a:pt x="233236" y="31874"/>
                  <a:pt x="203955" y="49513"/>
                </a:cubicBezTo>
                <a:cubicBezTo>
                  <a:pt x="174675" y="67152"/>
                  <a:pt x="123522" y="81968"/>
                  <a:pt x="89655" y="117246"/>
                </a:cubicBezTo>
                <a:cubicBezTo>
                  <a:pt x="55788" y="152524"/>
                  <a:pt x="8163" y="208263"/>
                  <a:pt x="755" y="261180"/>
                </a:cubicBezTo>
                <a:cubicBezTo>
                  <a:pt x="-6653" y="314097"/>
                  <a:pt x="42735" y="473552"/>
                  <a:pt x="47321" y="483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C7B2D89A-F57F-4AE8-814C-B247C8FF2206}"/>
              </a:ext>
            </a:extLst>
          </p:cNvPr>
          <p:cNvSpPr/>
          <p:nvPr/>
        </p:nvSpPr>
        <p:spPr>
          <a:xfrm>
            <a:off x="4502284" y="2710349"/>
            <a:ext cx="429922" cy="406397"/>
          </a:xfrm>
          <a:custGeom>
            <a:avLst/>
            <a:gdLst>
              <a:gd name="connsiteX0" fmla="*/ 57016 w 429922"/>
              <a:gd name="connsiteY0" fmla="*/ 405384 h 406397"/>
              <a:gd name="connsiteX1" fmla="*/ 14683 w 429922"/>
              <a:gd name="connsiteY1" fmla="*/ 320718 h 406397"/>
              <a:gd name="connsiteX2" fmla="*/ 69716 w 429922"/>
              <a:gd name="connsiteY2" fmla="*/ 219118 h 406397"/>
              <a:gd name="connsiteX3" fmla="*/ 408383 w 429922"/>
              <a:gd name="connsiteY3" fmla="*/ 18034 h 406397"/>
              <a:gd name="connsiteX4" fmla="*/ 370283 w 429922"/>
              <a:gd name="connsiteY4" fmla="*/ 18034 h 406397"/>
              <a:gd name="connsiteX5" fmla="*/ 164966 w 429922"/>
              <a:gd name="connsiteY5" fmla="*/ 92118 h 406397"/>
              <a:gd name="connsiteX6" fmla="*/ 18916 w 429922"/>
              <a:gd name="connsiteY6" fmla="*/ 217001 h 406397"/>
              <a:gd name="connsiteX7" fmla="*/ 4099 w 429922"/>
              <a:gd name="connsiteY7" fmla="*/ 356701 h 406397"/>
              <a:gd name="connsiteX8" fmla="*/ 57016 w 429922"/>
              <a:gd name="connsiteY8" fmla="*/ 405384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922" h="406397">
                <a:moveTo>
                  <a:pt x="57016" y="405384"/>
                </a:moveTo>
                <a:cubicBezTo>
                  <a:pt x="58780" y="399387"/>
                  <a:pt x="12566" y="351762"/>
                  <a:pt x="14683" y="320718"/>
                </a:cubicBezTo>
                <a:cubicBezTo>
                  <a:pt x="16800" y="289674"/>
                  <a:pt x="4099" y="269565"/>
                  <a:pt x="69716" y="219118"/>
                </a:cubicBezTo>
                <a:cubicBezTo>
                  <a:pt x="135333" y="168671"/>
                  <a:pt x="358288" y="51548"/>
                  <a:pt x="408383" y="18034"/>
                </a:cubicBezTo>
                <a:cubicBezTo>
                  <a:pt x="458478" y="-15480"/>
                  <a:pt x="410853" y="5687"/>
                  <a:pt x="370283" y="18034"/>
                </a:cubicBezTo>
                <a:cubicBezTo>
                  <a:pt x="329713" y="30381"/>
                  <a:pt x="223527" y="58957"/>
                  <a:pt x="164966" y="92118"/>
                </a:cubicBezTo>
                <a:cubicBezTo>
                  <a:pt x="106405" y="125279"/>
                  <a:pt x="45727" y="172904"/>
                  <a:pt x="18916" y="217001"/>
                </a:cubicBezTo>
                <a:cubicBezTo>
                  <a:pt x="-7895" y="261098"/>
                  <a:pt x="571" y="323187"/>
                  <a:pt x="4099" y="356701"/>
                </a:cubicBezTo>
                <a:cubicBezTo>
                  <a:pt x="7627" y="390215"/>
                  <a:pt x="55252" y="411381"/>
                  <a:pt x="57016" y="405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: 図形 2230">
            <a:extLst>
              <a:ext uri="{FF2B5EF4-FFF2-40B4-BE49-F238E27FC236}">
                <a16:creationId xmlns:a16="http://schemas.microsoft.com/office/drawing/2014/main" id="{EF4A61F6-BD6F-4A39-B873-4372F2BBA044}"/>
              </a:ext>
            </a:extLst>
          </p:cNvPr>
          <p:cNvSpPr/>
          <p:nvPr/>
        </p:nvSpPr>
        <p:spPr>
          <a:xfrm>
            <a:off x="4226672" y="2677446"/>
            <a:ext cx="245863" cy="449652"/>
          </a:xfrm>
          <a:custGeom>
            <a:avLst/>
            <a:gdLst>
              <a:gd name="connsiteX0" fmla="*/ 245845 w 245863"/>
              <a:gd name="connsiteY0" fmla="*/ 448871 h 449652"/>
              <a:gd name="connsiteX1" fmla="*/ 78628 w 245863"/>
              <a:gd name="connsiteY1" fmla="*/ 266837 h 449652"/>
              <a:gd name="connsiteX2" fmla="*/ 32061 w 245863"/>
              <a:gd name="connsiteY2" fmla="*/ 105971 h 449652"/>
              <a:gd name="connsiteX3" fmla="*/ 311 w 245863"/>
              <a:gd name="connsiteY3" fmla="*/ 137 h 449652"/>
              <a:gd name="connsiteX4" fmla="*/ 51111 w 245863"/>
              <a:gd name="connsiteY4" fmla="*/ 127137 h 449652"/>
              <a:gd name="connsiteX5" fmla="*/ 89211 w 245863"/>
              <a:gd name="connsiteY5" fmla="*/ 192754 h 449652"/>
              <a:gd name="connsiteX6" fmla="*/ 245845 w 245863"/>
              <a:gd name="connsiteY6" fmla="*/ 448871 h 44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863" h="449652">
                <a:moveTo>
                  <a:pt x="245845" y="448871"/>
                </a:moveTo>
                <a:cubicBezTo>
                  <a:pt x="244081" y="461218"/>
                  <a:pt x="114259" y="323987"/>
                  <a:pt x="78628" y="266837"/>
                </a:cubicBezTo>
                <a:cubicBezTo>
                  <a:pt x="42997" y="209687"/>
                  <a:pt x="45114" y="150421"/>
                  <a:pt x="32061" y="105971"/>
                </a:cubicBezTo>
                <a:cubicBezTo>
                  <a:pt x="19008" y="61521"/>
                  <a:pt x="-2864" y="-3391"/>
                  <a:pt x="311" y="137"/>
                </a:cubicBezTo>
                <a:cubicBezTo>
                  <a:pt x="3486" y="3665"/>
                  <a:pt x="36294" y="95034"/>
                  <a:pt x="51111" y="127137"/>
                </a:cubicBezTo>
                <a:cubicBezTo>
                  <a:pt x="65928" y="159240"/>
                  <a:pt x="56755" y="140896"/>
                  <a:pt x="89211" y="192754"/>
                </a:cubicBezTo>
                <a:cubicBezTo>
                  <a:pt x="121667" y="244612"/>
                  <a:pt x="247609" y="436524"/>
                  <a:pt x="245845" y="44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: 図形 2231">
            <a:extLst>
              <a:ext uri="{FF2B5EF4-FFF2-40B4-BE49-F238E27FC236}">
                <a16:creationId xmlns:a16="http://schemas.microsoft.com/office/drawing/2014/main" id="{6BBDD8F2-0D4B-4709-9801-FB6D4550267E}"/>
              </a:ext>
            </a:extLst>
          </p:cNvPr>
          <p:cNvSpPr/>
          <p:nvPr/>
        </p:nvSpPr>
        <p:spPr>
          <a:xfrm>
            <a:off x="3944931" y="2747469"/>
            <a:ext cx="489834" cy="368983"/>
          </a:xfrm>
          <a:custGeom>
            <a:avLst/>
            <a:gdLst>
              <a:gd name="connsiteX0" fmla="*/ 487369 w 489834"/>
              <a:gd name="connsiteY0" fmla="*/ 366148 h 368983"/>
              <a:gd name="connsiteX1" fmla="*/ 288402 w 489834"/>
              <a:gd name="connsiteY1" fmla="*/ 192581 h 368983"/>
              <a:gd name="connsiteX2" fmla="*/ 180452 w 489834"/>
              <a:gd name="connsiteY2" fmla="*/ 35948 h 368983"/>
              <a:gd name="connsiteX3" fmla="*/ 536 w 489834"/>
              <a:gd name="connsiteY3" fmla="*/ 2081 h 368983"/>
              <a:gd name="connsiteX4" fmla="*/ 138119 w 489834"/>
              <a:gd name="connsiteY4" fmla="*/ 44414 h 368983"/>
              <a:gd name="connsiteX5" fmla="*/ 487369 w 489834"/>
              <a:gd name="connsiteY5" fmla="*/ 366148 h 3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834" h="368983">
                <a:moveTo>
                  <a:pt x="487369" y="366148"/>
                </a:moveTo>
                <a:cubicBezTo>
                  <a:pt x="512416" y="390843"/>
                  <a:pt x="339555" y="247614"/>
                  <a:pt x="288402" y="192581"/>
                </a:cubicBezTo>
                <a:cubicBezTo>
                  <a:pt x="237249" y="137548"/>
                  <a:pt x="228430" y="67698"/>
                  <a:pt x="180452" y="35948"/>
                </a:cubicBezTo>
                <a:cubicBezTo>
                  <a:pt x="132474" y="4198"/>
                  <a:pt x="7591" y="670"/>
                  <a:pt x="536" y="2081"/>
                </a:cubicBezTo>
                <a:cubicBezTo>
                  <a:pt x="-6520" y="3492"/>
                  <a:pt x="56980" y="-16617"/>
                  <a:pt x="138119" y="44414"/>
                </a:cubicBezTo>
                <a:cubicBezTo>
                  <a:pt x="219258" y="105444"/>
                  <a:pt x="462322" y="341453"/>
                  <a:pt x="487369" y="36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3558E462-7E89-4C62-B86A-F3DCE06A6109}"/>
              </a:ext>
            </a:extLst>
          </p:cNvPr>
          <p:cNvSpPr/>
          <p:nvPr/>
        </p:nvSpPr>
        <p:spPr>
          <a:xfrm>
            <a:off x="3680780" y="2863829"/>
            <a:ext cx="626332" cy="230738"/>
          </a:xfrm>
          <a:custGeom>
            <a:avLst/>
            <a:gdLst>
              <a:gd name="connsiteX0" fmla="*/ 624520 w 626332"/>
              <a:gd name="connsiteY0" fmla="*/ 230738 h 230738"/>
              <a:gd name="connsiteX1" fmla="*/ 421320 w 626332"/>
              <a:gd name="connsiteY1" fmla="*/ 52938 h 230738"/>
              <a:gd name="connsiteX2" fmla="*/ 264687 w 626332"/>
              <a:gd name="connsiteY2" fmla="*/ 21 h 230738"/>
              <a:gd name="connsiteX3" fmla="*/ 103 w 626332"/>
              <a:gd name="connsiteY3" fmla="*/ 46588 h 230738"/>
              <a:gd name="connsiteX4" fmla="*/ 296437 w 626332"/>
              <a:gd name="connsiteY4" fmla="*/ 50821 h 230738"/>
              <a:gd name="connsiteX5" fmla="*/ 624520 w 626332"/>
              <a:gd name="connsiteY5" fmla="*/ 230738 h 2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332" h="230738">
                <a:moveTo>
                  <a:pt x="624520" y="230738"/>
                </a:moveTo>
                <a:cubicBezTo>
                  <a:pt x="645334" y="231091"/>
                  <a:pt x="481292" y="91391"/>
                  <a:pt x="421320" y="52938"/>
                </a:cubicBezTo>
                <a:cubicBezTo>
                  <a:pt x="361348" y="14485"/>
                  <a:pt x="334890" y="1079"/>
                  <a:pt x="264687" y="21"/>
                </a:cubicBezTo>
                <a:cubicBezTo>
                  <a:pt x="194484" y="-1037"/>
                  <a:pt x="-5189" y="38121"/>
                  <a:pt x="103" y="46588"/>
                </a:cubicBezTo>
                <a:cubicBezTo>
                  <a:pt x="5395" y="55055"/>
                  <a:pt x="188487" y="15191"/>
                  <a:pt x="296437" y="50821"/>
                </a:cubicBezTo>
                <a:cubicBezTo>
                  <a:pt x="404387" y="86451"/>
                  <a:pt x="603706" y="230385"/>
                  <a:pt x="624520" y="230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03D09E2B-2F74-4522-AC8E-B09FCB5837BA}"/>
              </a:ext>
            </a:extLst>
          </p:cNvPr>
          <p:cNvSpPr/>
          <p:nvPr/>
        </p:nvSpPr>
        <p:spPr>
          <a:xfrm>
            <a:off x="4582337" y="2834198"/>
            <a:ext cx="641898" cy="277236"/>
          </a:xfrm>
          <a:custGeom>
            <a:avLst/>
            <a:gdLst>
              <a:gd name="connsiteX0" fmla="*/ 36230 w 641898"/>
              <a:gd name="connsiteY0" fmla="*/ 275185 h 277236"/>
              <a:gd name="connsiteX1" fmla="*/ 29880 w 641898"/>
              <a:gd name="connsiteY1" fmla="*/ 179935 h 277236"/>
              <a:gd name="connsiteX2" fmla="*/ 224613 w 641898"/>
              <a:gd name="connsiteY2" fmla="*/ 48702 h 277236"/>
              <a:gd name="connsiteX3" fmla="*/ 620430 w 641898"/>
              <a:gd name="connsiteY3" fmla="*/ 137602 h 277236"/>
              <a:gd name="connsiteX4" fmla="*/ 550580 w 641898"/>
              <a:gd name="connsiteY4" fmla="*/ 95269 h 277236"/>
              <a:gd name="connsiteX5" fmla="*/ 224613 w 641898"/>
              <a:gd name="connsiteY5" fmla="*/ 19 h 277236"/>
              <a:gd name="connsiteX6" fmla="*/ 10830 w 641898"/>
              <a:gd name="connsiteY6" fmla="*/ 88919 h 277236"/>
              <a:gd name="connsiteX7" fmla="*/ 36230 w 641898"/>
              <a:gd name="connsiteY7" fmla="*/ 275185 h 27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98" h="277236">
                <a:moveTo>
                  <a:pt x="36230" y="275185"/>
                </a:moveTo>
                <a:cubicBezTo>
                  <a:pt x="39405" y="290354"/>
                  <a:pt x="-1517" y="217682"/>
                  <a:pt x="29880" y="179935"/>
                </a:cubicBezTo>
                <a:cubicBezTo>
                  <a:pt x="61277" y="142188"/>
                  <a:pt x="126188" y="55757"/>
                  <a:pt x="224613" y="48702"/>
                </a:cubicBezTo>
                <a:cubicBezTo>
                  <a:pt x="323038" y="41647"/>
                  <a:pt x="566102" y="129841"/>
                  <a:pt x="620430" y="137602"/>
                </a:cubicBezTo>
                <a:cubicBezTo>
                  <a:pt x="674758" y="145363"/>
                  <a:pt x="616549" y="118199"/>
                  <a:pt x="550580" y="95269"/>
                </a:cubicBezTo>
                <a:cubicBezTo>
                  <a:pt x="484611" y="72339"/>
                  <a:pt x="314571" y="1077"/>
                  <a:pt x="224613" y="19"/>
                </a:cubicBezTo>
                <a:cubicBezTo>
                  <a:pt x="134655" y="-1039"/>
                  <a:pt x="44697" y="41647"/>
                  <a:pt x="10830" y="88919"/>
                </a:cubicBezTo>
                <a:cubicBezTo>
                  <a:pt x="-23037" y="136191"/>
                  <a:pt x="33055" y="260016"/>
                  <a:pt x="36230" y="27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C54543EC-2EB4-454A-87C6-5416892D2320}"/>
              </a:ext>
            </a:extLst>
          </p:cNvPr>
          <p:cNvSpPr/>
          <p:nvPr/>
        </p:nvSpPr>
        <p:spPr>
          <a:xfrm>
            <a:off x="4686021" y="2938692"/>
            <a:ext cx="507729" cy="179228"/>
          </a:xfrm>
          <a:custGeom>
            <a:avLst/>
            <a:gdLst>
              <a:gd name="connsiteX0" fmla="*/ 42612 w 507729"/>
              <a:gd name="connsiteY0" fmla="*/ 179158 h 179228"/>
              <a:gd name="connsiteX1" fmla="*/ 70129 w 507729"/>
              <a:gd name="connsiteY1" fmla="*/ 75441 h 179228"/>
              <a:gd name="connsiteX2" fmla="*/ 480762 w 507729"/>
              <a:gd name="connsiteY2" fmla="*/ 50041 h 179228"/>
              <a:gd name="connsiteX3" fmla="*/ 436312 w 507729"/>
              <a:gd name="connsiteY3" fmla="*/ 37341 h 179228"/>
              <a:gd name="connsiteX4" fmla="*/ 175962 w 507729"/>
              <a:gd name="connsiteY4" fmla="*/ 1358 h 179228"/>
              <a:gd name="connsiteX5" fmla="*/ 6629 w 507729"/>
              <a:gd name="connsiteY5" fmla="*/ 90258 h 179228"/>
              <a:gd name="connsiteX6" fmla="*/ 42612 w 507729"/>
              <a:gd name="connsiteY6" fmla="*/ 179158 h 17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729" h="179228">
                <a:moveTo>
                  <a:pt x="42612" y="179158"/>
                </a:moveTo>
                <a:cubicBezTo>
                  <a:pt x="53195" y="176688"/>
                  <a:pt x="-2896" y="96961"/>
                  <a:pt x="70129" y="75441"/>
                </a:cubicBezTo>
                <a:cubicBezTo>
                  <a:pt x="143154" y="53921"/>
                  <a:pt x="419732" y="56391"/>
                  <a:pt x="480762" y="50041"/>
                </a:cubicBezTo>
                <a:cubicBezTo>
                  <a:pt x="541792" y="43691"/>
                  <a:pt x="487112" y="45455"/>
                  <a:pt x="436312" y="37341"/>
                </a:cubicBezTo>
                <a:cubicBezTo>
                  <a:pt x="385512" y="29227"/>
                  <a:pt x="247576" y="-7462"/>
                  <a:pt x="175962" y="1358"/>
                </a:cubicBezTo>
                <a:cubicBezTo>
                  <a:pt x="104348" y="10177"/>
                  <a:pt x="30971" y="62389"/>
                  <a:pt x="6629" y="90258"/>
                </a:cubicBezTo>
                <a:cubicBezTo>
                  <a:pt x="-17713" y="118127"/>
                  <a:pt x="32029" y="181628"/>
                  <a:pt x="42612" y="17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2FBBDD2A-EBA4-4868-93A8-16745B616AB2}"/>
              </a:ext>
            </a:extLst>
          </p:cNvPr>
          <p:cNvSpPr/>
          <p:nvPr/>
        </p:nvSpPr>
        <p:spPr>
          <a:xfrm>
            <a:off x="4818394" y="3031682"/>
            <a:ext cx="630871" cy="229333"/>
          </a:xfrm>
          <a:custGeom>
            <a:avLst/>
            <a:gdLst>
              <a:gd name="connsiteX0" fmla="*/ 68989 w 630871"/>
              <a:gd name="connsiteY0" fmla="*/ 132735 h 229333"/>
              <a:gd name="connsiteX1" fmla="*/ 22423 w 630871"/>
              <a:gd name="connsiteY1" fmla="*/ 69235 h 229333"/>
              <a:gd name="connsiteX2" fmla="*/ 344156 w 630871"/>
              <a:gd name="connsiteY2" fmla="*/ 5735 h 229333"/>
              <a:gd name="connsiteX3" fmla="*/ 617206 w 630871"/>
              <a:gd name="connsiteY3" fmla="*/ 223751 h 229333"/>
              <a:gd name="connsiteX4" fmla="*/ 570639 w 630871"/>
              <a:gd name="connsiteY4" fmla="*/ 151785 h 229333"/>
              <a:gd name="connsiteX5" fmla="*/ 403423 w 630871"/>
              <a:gd name="connsiteY5" fmla="*/ 12085 h 229333"/>
              <a:gd name="connsiteX6" fmla="*/ 68989 w 630871"/>
              <a:gd name="connsiteY6" fmla="*/ 132735 h 2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71" h="229333">
                <a:moveTo>
                  <a:pt x="68989" y="132735"/>
                </a:moveTo>
                <a:cubicBezTo>
                  <a:pt x="5489" y="142260"/>
                  <a:pt x="-23438" y="90402"/>
                  <a:pt x="22423" y="69235"/>
                </a:cubicBezTo>
                <a:cubicBezTo>
                  <a:pt x="68284" y="48068"/>
                  <a:pt x="245026" y="-20018"/>
                  <a:pt x="344156" y="5735"/>
                </a:cubicBezTo>
                <a:cubicBezTo>
                  <a:pt x="443287" y="31488"/>
                  <a:pt x="579459" y="199409"/>
                  <a:pt x="617206" y="223751"/>
                </a:cubicBezTo>
                <a:cubicBezTo>
                  <a:pt x="654953" y="248093"/>
                  <a:pt x="606269" y="187063"/>
                  <a:pt x="570639" y="151785"/>
                </a:cubicBezTo>
                <a:cubicBezTo>
                  <a:pt x="535009" y="116507"/>
                  <a:pt x="488442" y="19493"/>
                  <a:pt x="403423" y="12085"/>
                </a:cubicBezTo>
                <a:cubicBezTo>
                  <a:pt x="318404" y="4677"/>
                  <a:pt x="132489" y="123210"/>
                  <a:pt x="68989" y="132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A72422C7-936D-4684-B05E-297C29EA82D8}"/>
              </a:ext>
            </a:extLst>
          </p:cNvPr>
          <p:cNvSpPr/>
          <p:nvPr/>
        </p:nvSpPr>
        <p:spPr>
          <a:xfrm>
            <a:off x="4952337" y="3186757"/>
            <a:ext cx="511072" cy="406088"/>
          </a:xfrm>
          <a:custGeom>
            <a:avLst/>
            <a:gdLst>
              <a:gd name="connsiteX0" fmla="*/ 663 w 511072"/>
              <a:gd name="connsiteY0" fmla="*/ 11526 h 406088"/>
              <a:gd name="connsiteX1" fmla="*/ 167880 w 511072"/>
              <a:gd name="connsiteY1" fmla="*/ 58093 h 406088"/>
              <a:gd name="connsiteX2" fmla="*/ 491730 w 511072"/>
              <a:gd name="connsiteY2" fmla="*/ 390410 h 406088"/>
              <a:gd name="connsiteX3" fmla="*/ 447280 w 511072"/>
              <a:gd name="connsiteY3" fmla="*/ 335376 h 406088"/>
              <a:gd name="connsiteX4" fmla="*/ 225030 w 511072"/>
              <a:gd name="connsiteY4" fmla="*/ 187210 h 406088"/>
              <a:gd name="connsiteX5" fmla="*/ 663 w 511072"/>
              <a:gd name="connsiteY5" fmla="*/ 11526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072" h="406088">
                <a:moveTo>
                  <a:pt x="663" y="11526"/>
                </a:moveTo>
                <a:cubicBezTo>
                  <a:pt x="-8862" y="-9993"/>
                  <a:pt x="86036" y="-5054"/>
                  <a:pt x="167880" y="58093"/>
                </a:cubicBezTo>
                <a:cubicBezTo>
                  <a:pt x="249725" y="121240"/>
                  <a:pt x="445163" y="344196"/>
                  <a:pt x="491730" y="390410"/>
                </a:cubicBezTo>
                <a:cubicBezTo>
                  <a:pt x="538297" y="436624"/>
                  <a:pt x="491730" y="369243"/>
                  <a:pt x="447280" y="335376"/>
                </a:cubicBezTo>
                <a:cubicBezTo>
                  <a:pt x="402830" y="301509"/>
                  <a:pt x="294174" y="238010"/>
                  <a:pt x="225030" y="187210"/>
                </a:cubicBezTo>
                <a:cubicBezTo>
                  <a:pt x="155886" y="136410"/>
                  <a:pt x="10188" y="33045"/>
                  <a:pt x="663" y="1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A8558382-EEC9-43E8-B49E-400F3B79D64F}"/>
              </a:ext>
            </a:extLst>
          </p:cNvPr>
          <p:cNvSpPr/>
          <p:nvPr/>
        </p:nvSpPr>
        <p:spPr>
          <a:xfrm>
            <a:off x="4969695" y="3135878"/>
            <a:ext cx="722286" cy="746709"/>
          </a:xfrm>
          <a:custGeom>
            <a:avLst/>
            <a:gdLst>
              <a:gd name="connsiteX0" fmla="*/ 4472 w 722286"/>
              <a:gd name="connsiteY0" fmla="*/ 66639 h 746709"/>
              <a:gd name="connsiteX1" fmla="*/ 53155 w 722286"/>
              <a:gd name="connsiteY1" fmla="*/ 53939 h 746709"/>
              <a:gd name="connsiteX2" fmla="*/ 260588 w 722286"/>
              <a:gd name="connsiteY2" fmla="*/ 43355 h 746709"/>
              <a:gd name="connsiteX3" fmla="*/ 675455 w 722286"/>
              <a:gd name="connsiteY3" fmla="*/ 663539 h 746709"/>
              <a:gd name="connsiteX4" fmla="*/ 713555 w 722286"/>
              <a:gd name="connsiteY4" fmla="*/ 733389 h 746709"/>
              <a:gd name="connsiteX5" fmla="*/ 683922 w 722286"/>
              <a:gd name="connsiteY5" fmla="*/ 597922 h 746709"/>
              <a:gd name="connsiteX6" fmla="*/ 476488 w 722286"/>
              <a:gd name="connsiteY6" fmla="*/ 187289 h 746709"/>
              <a:gd name="connsiteX7" fmla="*/ 288105 w 722286"/>
              <a:gd name="connsiteY7" fmla="*/ 34889 h 746709"/>
              <a:gd name="connsiteX8" fmla="*/ 137822 w 722286"/>
              <a:gd name="connsiteY8" fmla="*/ 3139 h 746709"/>
              <a:gd name="connsiteX9" fmla="*/ 4472 w 722286"/>
              <a:gd name="connsiteY9" fmla="*/ 66639 h 7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286" h="746709">
                <a:moveTo>
                  <a:pt x="4472" y="66639"/>
                </a:moveTo>
                <a:cubicBezTo>
                  <a:pt x="-9639" y="75106"/>
                  <a:pt x="10469" y="57820"/>
                  <a:pt x="53155" y="53939"/>
                </a:cubicBezTo>
                <a:cubicBezTo>
                  <a:pt x="95841" y="50058"/>
                  <a:pt x="156871" y="-58245"/>
                  <a:pt x="260588" y="43355"/>
                </a:cubicBezTo>
                <a:cubicBezTo>
                  <a:pt x="364305" y="144955"/>
                  <a:pt x="599961" y="548534"/>
                  <a:pt x="675455" y="663539"/>
                </a:cubicBezTo>
                <a:cubicBezTo>
                  <a:pt x="750949" y="778544"/>
                  <a:pt x="712144" y="744325"/>
                  <a:pt x="713555" y="733389"/>
                </a:cubicBezTo>
                <a:cubicBezTo>
                  <a:pt x="714966" y="722453"/>
                  <a:pt x="723433" y="688939"/>
                  <a:pt x="683922" y="597922"/>
                </a:cubicBezTo>
                <a:cubicBezTo>
                  <a:pt x="644411" y="506905"/>
                  <a:pt x="542457" y="281128"/>
                  <a:pt x="476488" y="187289"/>
                </a:cubicBezTo>
                <a:cubicBezTo>
                  <a:pt x="410519" y="93450"/>
                  <a:pt x="344549" y="65581"/>
                  <a:pt x="288105" y="34889"/>
                </a:cubicBezTo>
                <a:cubicBezTo>
                  <a:pt x="231661" y="4197"/>
                  <a:pt x="183683" y="-1094"/>
                  <a:pt x="137822" y="3139"/>
                </a:cubicBezTo>
                <a:cubicBezTo>
                  <a:pt x="91961" y="7372"/>
                  <a:pt x="18583" y="58172"/>
                  <a:pt x="4472" y="66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DCD055B6-4C19-4A3D-B625-7542B7F470F4}"/>
              </a:ext>
            </a:extLst>
          </p:cNvPr>
          <p:cNvSpPr/>
          <p:nvPr/>
        </p:nvSpPr>
        <p:spPr>
          <a:xfrm>
            <a:off x="3423068" y="2996020"/>
            <a:ext cx="733069" cy="203305"/>
          </a:xfrm>
          <a:custGeom>
            <a:avLst/>
            <a:gdLst>
              <a:gd name="connsiteX0" fmla="*/ 731949 w 733069"/>
              <a:gd name="connsiteY0" fmla="*/ 111247 h 203305"/>
              <a:gd name="connsiteX1" fmla="*/ 454665 w 733069"/>
              <a:gd name="connsiteY1" fmla="*/ 1180 h 203305"/>
              <a:gd name="connsiteX2" fmla="*/ 24982 w 733069"/>
              <a:gd name="connsiteY2" fmla="*/ 193797 h 203305"/>
              <a:gd name="connsiteX3" fmla="*/ 103299 w 733069"/>
              <a:gd name="connsiteY3" fmla="*/ 164163 h 203305"/>
              <a:gd name="connsiteX4" fmla="*/ 535099 w 733069"/>
              <a:gd name="connsiteY4" fmla="*/ 79497 h 203305"/>
              <a:gd name="connsiteX5" fmla="*/ 731949 w 733069"/>
              <a:gd name="connsiteY5" fmla="*/ 111247 h 20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069" h="203305">
                <a:moveTo>
                  <a:pt x="731949" y="111247"/>
                </a:moveTo>
                <a:cubicBezTo>
                  <a:pt x="718543" y="98194"/>
                  <a:pt x="572493" y="-12578"/>
                  <a:pt x="454665" y="1180"/>
                </a:cubicBezTo>
                <a:cubicBezTo>
                  <a:pt x="336837" y="14938"/>
                  <a:pt x="83543" y="166633"/>
                  <a:pt x="24982" y="193797"/>
                </a:cubicBezTo>
                <a:cubicBezTo>
                  <a:pt x="-33579" y="220961"/>
                  <a:pt x="18279" y="183213"/>
                  <a:pt x="103299" y="164163"/>
                </a:cubicBezTo>
                <a:cubicBezTo>
                  <a:pt x="188318" y="145113"/>
                  <a:pt x="434205" y="89375"/>
                  <a:pt x="535099" y="79497"/>
                </a:cubicBezTo>
                <a:cubicBezTo>
                  <a:pt x="635993" y="69619"/>
                  <a:pt x="745355" y="124300"/>
                  <a:pt x="731949" y="11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: 図形 2239">
            <a:extLst>
              <a:ext uri="{FF2B5EF4-FFF2-40B4-BE49-F238E27FC236}">
                <a16:creationId xmlns:a16="http://schemas.microsoft.com/office/drawing/2014/main" id="{01F1419E-3288-43F4-AD4B-647EB4EA87A5}"/>
              </a:ext>
            </a:extLst>
          </p:cNvPr>
          <p:cNvSpPr/>
          <p:nvPr/>
        </p:nvSpPr>
        <p:spPr>
          <a:xfrm>
            <a:off x="3221190" y="3159841"/>
            <a:ext cx="774831" cy="438251"/>
          </a:xfrm>
          <a:custGeom>
            <a:avLst/>
            <a:gdLst>
              <a:gd name="connsiteX0" fmla="*/ 770843 w 774831"/>
              <a:gd name="connsiteY0" fmla="*/ 49026 h 438251"/>
              <a:gd name="connsiteX1" fmla="*/ 573993 w 774831"/>
              <a:gd name="connsiteY1" fmla="*/ 21509 h 438251"/>
              <a:gd name="connsiteX2" fmla="*/ 34243 w 774831"/>
              <a:gd name="connsiteY2" fmla="*/ 415209 h 438251"/>
              <a:gd name="connsiteX3" fmla="*/ 72343 w 774831"/>
              <a:gd name="connsiteY3" fmla="*/ 368642 h 438251"/>
              <a:gd name="connsiteX4" fmla="*/ 212043 w 774831"/>
              <a:gd name="connsiteY4" fmla="*/ 176026 h 438251"/>
              <a:gd name="connsiteX5" fmla="*/ 421593 w 774831"/>
              <a:gd name="connsiteY5" fmla="*/ 23626 h 438251"/>
              <a:gd name="connsiteX6" fmla="*/ 770843 w 774831"/>
              <a:gd name="connsiteY6" fmla="*/ 49026 h 4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31" h="438251">
                <a:moveTo>
                  <a:pt x="770843" y="49026"/>
                </a:moveTo>
                <a:cubicBezTo>
                  <a:pt x="796243" y="48673"/>
                  <a:pt x="696760" y="-39521"/>
                  <a:pt x="573993" y="21509"/>
                </a:cubicBezTo>
                <a:cubicBezTo>
                  <a:pt x="451226" y="82539"/>
                  <a:pt x="117851" y="357354"/>
                  <a:pt x="34243" y="415209"/>
                </a:cubicBezTo>
                <a:cubicBezTo>
                  <a:pt x="-49365" y="473064"/>
                  <a:pt x="42710" y="408506"/>
                  <a:pt x="72343" y="368642"/>
                </a:cubicBezTo>
                <a:cubicBezTo>
                  <a:pt x="101976" y="328778"/>
                  <a:pt x="153835" y="233529"/>
                  <a:pt x="212043" y="176026"/>
                </a:cubicBezTo>
                <a:cubicBezTo>
                  <a:pt x="270251" y="118523"/>
                  <a:pt x="329518" y="47615"/>
                  <a:pt x="421593" y="23626"/>
                </a:cubicBezTo>
                <a:cubicBezTo>
                  <a:pt x="513668" y="-363"/>
                  <a:pt x="745443" y="49379"/>
                  <a:pt x="770843" y="4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9F041D20-27CB-45A6-8963-8A641B663B01}"/>
              </a:ext>
            </a:extLst>
          </p:cNvPr>
          <p:cNvSpPr/>
          <p:nvPr/>
        </p:nvSpPr>
        <p:spPr>
          <a:xfrm>
            <a:off x="3348235" y="3231872"/>
            <a:ext cx="596774" cy="801330"/>
          </a:xfrm>
          <a:custGeom>
            <a:avLst/>
            <a:gdLst>
              <a:gd name="connsiteX0" fmla="*/ 595115 w 596774"/>
              <a:gd name="connsiteY0" fmla="*/ 278 h 801330"/>
              <a:gd name="connsiteX1" fmla="*/ 250098 w 596774"/>
              <a:gd name="connsiteY1" fmla="*/ 226761 h 801330"/>
              <a:gd name="connsiteX2" fmla="*/ 10915 w 596774"/>
              <a:gd name="connsiteY2" fmla="*/ 779211 h 801330"/>
              <a:gd name="connsiteX3" fmla="*/ 40548 w 596774"/>
              <a:gd name="connsiteY3" fmla="*/ 671261 h 801330"/>
              <a:gd name="connsiteX4" fmla="*/ 40548 w 596774"/>
              <a:gd name="connsiteY4" fmla="*/ 476528 h 801330"/>
              <a:gd name="connsiteX5" fmla="*/ 97698 w 596774"/>
              <a:gd name="connsiteY5" fmla="*/ 264861 h 801330"/>
              <a:gd name="connsiteX6" fmla="*/ 595115 w 596774"/>
              <a:gd name="connsiteY6" fmla="*/ 278 h 80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774" h="801330">
                <a:moveTo>
                  <a:pt x="595115" y="278"/>
                </a:moveTo>
                <a:cubicBezTo>
                  <a:pt x="620515" y="-6072"/>
                  <a:pt x="347465" y="96939"/>
                  <a:pt x="250098" y="226761"/>
                </a:cubicBezTo>
                <a:cubicBezTo>
                  <a:pt x="152731" y="356583"/>
                  <a:pt x="45840" y="705128"/>
                  <a:pt x="10915" y="779211"/>
                </a:cubicBezTo>
                <a:cubicBezTo>
                  <a:pt x="-24010" y="853294"/>
                  <a:pt x="35609" y="721708"/>
                  <a:pt x="40548" y="671261"/>
                </a:cubicBezTo>
                <a:cubicBezTo>
                  <a:pt x="45487" y="620814"/>
                  <a:pt x="31023" y="544261"/>
                  <a:pt x="40548" y="476528"/>
                </a:cubicBezTo>
                <a:cubicBezTo>
                  <a:pt x="50073" y="408795"/>
                  <a:pt x="8445" y="344942"/>
                  <a:pt x="97698" y="264861"/>
                </a:cubicBezTo>
                <a:cubicBezTo>
                  <a:pt x="186951" y="184781"/>
                  <a:pt x="569715" y="6628"/>
                  <a:pt x="595115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B6206DDA-9E2B-48F9-A33A-8CFB5BF4F02C}"/>
              </a:ext>
            </a:extLst>
          </p:cNvPr>
          <p:cNvSpPr/>
          <p:nvPr/>
        </p:nvSpPr>
        <p:spPr>
          <a:xfrm>
            <a:off x="3225134" y="3420344"/>
            <a:ext cx="324893" cy="1026251"/>
          </a:xfrm>
          <a:custGeom>
            <a:avLst/>
            <a:gdLst>
              <a:gd name="connsiteX0" fmla="*/ 324516 w 324893"/>
              <a:gd name="connsiteY0" fmla="*/ 189 h 1026251"/>
              <a:gd name="connsiteX1" fmla="*/ 114966 w 324893"/>
              <a:gd name="connsiteY1" fmla="*/ 205506 h 1026251"/>
              <a:gd name="connsiteX2" fmla="*/ 51466 w 324893"/>
              <a:gd name="connsiteY2" fmla="*/ 984439 h 1026251"/>
              <a:gd name="connsiteX3" fmla="*/ 74749 w 324893"/>
              <a:gd name="connsiteY3" fmla="*/ 857439 h 1026251"/>
              <a:gd name="connsiteX4" fmla="*/ 666 w 324893"/>
              <a:gd name="connsiteY4" fmla="*/ 319806 h 1026251"/>
              <a:gd name="connsiteX5" fmla="*/ 57816 w 324893"/>
              <a:gd name="connsiteY5" fmla="*/ 226673 h 1026251"/>
              <a:gd name="connsiteX6" fmla="*/ 324516 w 324893"/>
              <a:gd name="connsiteY6" fmla="*/ 189 h 102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93" h="1026251">
                <a:moveTo>
                  <a:pt x="324516" y="189"/>
                </a:moveTo>
                <a:cubicBezTo>
                  <a:pt x="334041" y="-3339"/>
                  <a:pt x="160474" y="41464"/>
                  <a:pt x="114966" y="205506"/>
                </a:cubicBezTo>
                <a:cubicBezTo>
                  <a:pt x="69458" y="369548"/>
                  <a:pt x="58169" y="875784"/>
                  <a:pt x="51466" y="984439"/>
                </a:cubicBezTo>
                <a:cubicBezTo>
                  <a:pt x="44763" y="1093095"/>
                  <a:pt x="83216" y="968211"/>
                  <a:pt x="74749" y="857439"/>
                </a:cubicBezTo>
                <a:cubicBezTo>
                  <a:pt x="66282" y="746667"/>
                  <a:pt x="3488" y="424934"/>
                  <a:pt x="666" y="319806"/>
                </a:cubicBezTo>
                <a:cubicBezTo>
                  <a:pt x="-2156" y="214678"/>
                  <a:pt x="1724" y="277826"/>
                  <a:pt x="57816" y="226673"/>
                </a:cubicBezTo>
                <a:cubicBezTo>
                  <a:pt x="113908" y="175520"/>
                  <a:pt x="314991" y="3717"/>
                  <a:pt x="32451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: 図形 2242">
            <a:extLst>
              <a:ext uri="{FF2B5EF4-FFF2-40B4-BE49-F238E27FC236}">
                <a16:creationId xmlns:a16="http://schemas.microsoft.com/office/drawing/2014/main" id="{C7B36090-4DF8-48AC-8E24-47F83C276860}"/>
              </a:ext>
            </a:extLst>
          </p:cNvPr>
          <p:cNvSpPr/>
          <p:nvPr/>
        </p:nvSpPr>
        <p:spPr>
          <a:xfrm>
            <a:off x="3373378" y="3404645"/>
            <a:ext cx="406129" cy="960894"/>
          </a:xfrm>
          <a:custGeom>
            <a:avLst/>
            <a:gdLst>
              <a:gd name="connsiteX0" fmla="*/ 402755 w 406129"/>
              <a:gd name="connsiteY0" fmla="*/ 3188 h 960894"/>
              <a:gd name="connsiteX1" fmla="*/ 165689 w 406129"/>
              <a:gd name="connsiteY1" fmla="*/ 223322 h 960894"/>
              <a:gd name="connsiteX2" fmla="*/ 11172 w 406129"/>
              <a:gd name="connsiteY2" fmla="*/ 904888 h 960894"/>
              <a:gd name="connsiteX3" fmla="*/ 42922 w 406129"/>
              <a:gd name="connsiteY3" fmla="*/ 835038 h 960894"/>
              <a:gd name="connsiteX4" fmla="*/ 288455 w 406129"/>
              <a:gd name="connsiteY4" fmla="*/ 147122 h 960894"/>
              <a:gd name="connsiteX5" fmla="*/ 402755 w 406129"/>
              <a:gd name="connsiteY5" fmla="*/ 3188 h 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129" h="960894">
                <a:moveTo>
                  <a:pt x="402755" y="3188"/>
                </a:moveTo>
                <a:cubicBezTo>
                  <a:pt x="382294" y="15888"/>
                  <a:pt x="230953" y="73039"/>
                  <a:pt x="165689" y="223322"/>
                </a:cubicBezTo>
                <a:cubicBezTo>
                  <a:pt x="100425" y="373605"/>
                  <a:pt x="31633" y="802935"/>
                  <a:pt x="11172" y="904888"/>
                </a:cubicBezTo>
                <a:cubicBezTo>
                  <a:pt x="-9289" y="1006841"/>
                  <a:pt x="-3292" y="961332"/>
                  <a:pt x="42922" y="835038"/>
                </a:cubicBezTo>
                <a:cubicBezTo>
                  <a:pt x="89136" y="708744"/>
                  <a:pt x="230600" y="282941"/>
                  <a:pt x="288455" y="147122"/>
                </a:cubicBezTo>
                <a:cubicBezTo>
                  <a:pt x="346310" y="11303"/>
                  <a:pt x="423216" y="-9512"/>
                  <a:pt x="402755" y="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: 図形 2243">
            <a:extLst>
              <a:ext uri="{FF2B5EF4-FFF2-40B4-BE49-F238E27FC236}">
                <a16:creationId xmlns:a16="http://schemas.microsoft.com/office/drawing/2014/main" id="{A90C473A-D985-4685-B3F4-F6D0B1CAA09A}"/>
              </a:ext>
            </a:extLst>
          </p:cNvPr>
          <p:cNvSpPr/>
          <p:nvPr/>
        </p:nvSpPr>
        <p:spPr>
          <a:xfrm>
            <a:off x="5234265" y="3475435"/>
            <a:ext cx="341831" cy="834889"/>
          </a:xfrm>
          <a:custGeom>
            <a:avLst/>
            <a:gdLst>
              <a:gd name="connsiteX0" fmla="*/ 252 w 341831"/>
              <a:gd name="connsiteY0" fmla="*/ 132 h 834889"/>
              <a:gd name="connsiteX1" fmla="*/ 302935 w 341831"/>
              <a:gd name="connsiteY1" fmla="*/ 326098 h 834889"/>
              <a:gd name="connsiteX2" fmla="*/ 336802 w 341831"/>
              <a:gd name="connsiteY2" fmla="*/ 802348 h 834889"/>
              <a:gd name="connsiteX3" fmla="*/ 332568 w 341831"/>
              <a:gd name="connsiteY3" fmla="*/ 745198 h 834889"/>
              <a:gd name="connsiteX4" fmla="*/ 252135 w 341831"/>
              <a:gd name="connsiteY4" fmla="*/ 362082 h 834889"/>
              <a:gd name="connsiteX5" fmla="*/ 252 w 341831"/>
              <a:gd name="connsiteY5" fmla="*/ 132 h 83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31" h="834889">
                <a:moveTo>
                  <a:pt x="252" y="132"/>
                </a:moveTo>
                <a:cubicBezTo>
                  <a:pt x="8719" y="-5865"/>
                  <a:pt x="246843" y="192395"/>
                  <a:pt x="302935" y="326098"/>
                </a:cubicBezTo>
                <a:cubicBezTo>
                  <a:pt x="359027" y="459801"/>
                  <a:pt x="331863" y="732498"/>
                  <a:pt x="336802" y="802348"/>
                </a:cubicBezTo>
                <a:cubicBezTo>
                  <a:pt x="341741" y="872198"/>
                  <a:pt x="346679" y="818576"/>
                  <a:pt x="332568" y="745198"/>
                </a:cubicBezTo>
                <a:cubicBezTo>
                  <a:pt x="318457" y="671820"/>
                  <a:pt x="305757" y="483085"/>
                  <a:pt x="252135" y="362082"/>
                </a:cubicBezTo>
                <a:cubicBezTo>
                  <a:pt x="198513" y="241079"/>
                  <a:pt x="-8215" y="6129"/>
                  <a:pt x="252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: 図形 2244">
            <a:extLst>
              <a:ext uri="{FF2B5EF4-FFF2-40B4-BE49-F238E27FC236}">
                <a16:creationId xmlns:a16="http://schemas.microsoft.com/office/drawing/2014/main" id="{48F6A212-9070-4ED3-BDB5-AC1D789B8F97}"/>
              </a:ext>
            </a:extLst>
          </p:cNvPr>
          <p:cNvSpPr/>
          <p:nvPr/>
        </p:nvSpPr>
        <p:spPr>
          <a:xfrm>
            <a:off x="5501155" y="3645972"/>
            <a:ext cx="253106" cy="928029"/>
          </a:xfrm>
          <a:custGeom>
            <a:avLst/>
            <a:gdLst>
              <a:gd name="connsiteX0" fmla="*/ 2178 w 253106"/>
              <a:gd name="connsiteY0" fmla="*/ 1045 h 928029"/>
              <a:gd name="connsiteX1" fmla="*/ 247712 w 253106"/>
              <a:gd name="connsiteY1" fmla="*/ 496345 h 928029"/>
              <a:gd name="connsiteX2" fmla="*/ 173628 w 253106"/>
              <a:gd name="connsiteY2" fmla="*/ 909095 h 928029"/>
              <a:gd name="connsiteX3" fmla="*/ 194795 w 253106"/>
              <a:gd name="connsiteY3" fmla="*/ 809611 h 928029"/>
              <a:gd name="connsiteX4" fmla="*/ 131295 w 253106"/>
              <a:gd name="connsiteY4" fmla="*/ 377811 h 928029"/>
              <a:gd name="connsiteX5" fmla="*/ 2178 w 253106"/>
              <a:gd name="connsiteY5" fmla="*/ 1045 h 9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106" h="928029">
                <a:moveTo>
                  <a:pt x="2178" y="1045"/>
                </a:moveTo>
                <a:cubicBezTo>
                  <a:pt x="21581" y="20801"/>
                  <a:pt x="219137" y="345003"/>
                  <a:pt x="247712" y="496345"/>
                </a:cubicBezTo>
                <a:cubicBezTo>
                  <a:pt x="276287" y="647687"/>
                  <a:pt x="182447" y="856884"/>
                  <a:pt x="173628" y="909095"/>
                </a:cubicBezTo>
                <a:cubicBezTo>
                  <a:pt x="164809" y="961306"/>
                  <a:pt x="201850" y="898158"/>
                  <a:pt x="194795" y="809611"/>
                </a:cubicBezTo>
                <a:cubicBezTo>
                  <a:pt x="187740" y="721064"/>
                  <a:pt x="164103" y="509044"/>
                  <a:pt x="131295" y="377811"/>
                </a:cubicBezTo>
                <a:cubicBezTo>
                  <a:pt x="98487" y="246578"/>
                  <a:pt x="-17225" y="-18711"/>
                  <a:pt x="2178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: 図形 2245">
            <a:extLst>
              <a:ext uri="{FF2B5EF4-FFF2-40B4-BE49-F238E27FC236}">
                <a16:creationId xmlns:a16="http://schemas.microsoft.com/office/drawing/2014/main" id="{6B905CB0-7C1F-451A-9C9C-24C9FA2E81BC}"/>
              </a:ext>
            </a:extLst>
          </p:cNvPr>
          <p:cNvSpPr/>
          <p:nvPr/>
        </p:nvSpPr>
        <p:spPr>
          <a:xfrm>
            <a:off x="5437115" y="3848432"/>
            <a:ext cx="234244" cy="809657"/>
          </a:xfrm>
          <a:custGeom>
            <a:avLst/>
            <a:gdLst>
              <a:gd name="connsiteX0" fmla="*/ 4835 w 234244"/>
              <a:gd name="connsiteY0" fmla="*/ 8135 h 809657"/>
              <a:gd name="connsiteX1" fmla="*/ 153002 w 234244"/>
              <a:gd name="connsiteY1" fmla="*/ 594451 h 809657"/>
              <a:gd name="connsiteX2" fmla="*/ 233435 w 234244"/>
              <a:gd name="connsiteY2" fmla="*/ 801885 h 809657"/>
              <a:gd name="connsiteX3" fmla="*/ 188985 w 234244"/>
              <a:gd name="connsiteY3" fmla="*/ 757435 h 809657"/>
              <a:gd name="connsiteX4" fmla="*/ 102202 w 234244"/>
              <a:gd name="connsiteY4" fmla="*/ 679118 h 809657"/>
              <a:gd name="connsiteX5" fmla="*/ 40818 w 234244"/>
              <a:gd name="connsiteY5" fmla="*/ 279068 h 809657"/>
              <a:gd name="connsiteX6" fmla="*/ 4835 w 234244"/>
              <a:gd name="connsiteY6" fmla="*/ 8135 h 8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44" h="809657">
                <a:moveTo>
                  <a:pt x="4835" y="8135"/>
                </a:moveTo>
                <a:cubicBezTo>
                  <a:pt x="23532" y="60699"/>
                  <a:pt x="114902" y="462159"/>
                  <a:pt x="153002" y="594451"/>
                </a:cubicBezTo>
                <a:cubicBezTo>
                  <a:pt x="191102" y="726743"/>
                  <a:pt x="227438" y="774721"/>
                  <a:pt x="233435" y="801885"/>
                </a:cubicBezTo>
                <a:cubicBezTo>
                  <a:pt x="239432" y="829049"/>
                  <a:pt x="210857" y="777896"/>
                  <a:pt x="188985" y="757435"/>
                </a:cubicBezTo>
                <a:cubicBezTo>
                  <a:pt x="167113" y="736974"/>
                  <a:pt x="126897" y="758846"/>
                  <a:pt x="102202" y="679118"/>
                </a:cubicBezTo>
                <a:cubicBezTo>
                  <a:pt x="77508" y="599390"/>
                  <a:pt x="54929" y="387371"/>
                  <a:pt x="40818" y="279068"/>
                </a:cubicBezTo>
                <a:cubicBezTo>
                  <a:pt x="26707" y="170765"/>
                  <a:pt x="-13862" y="-44429"/>
                  <a:pt x="4835" y="8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: 図形 2246">
            <a:extLst>
              <a:ext uri="{FF2B5EF4-FFF2-40B4-BE49-F238E27FC236}">
                <a16:creationId xmlns:a16="http://schemas.microsoft.com/office/drawing/2014/main" id="{7801FDE7-62CF-420E-B6D0-47A6E51323EE}"/>
              </a:ext>
            </a:extLst>
          </p:cNvPr>
          <p:cNvSpPr/>
          <p:nvPr/>
        </p:nvSpPr>
        <p:spPr>
          <a:xfrm>
            <a:off x="5544564" y="4525430"/>
            <a:ext cx="206355" cy="607491"/>
          </a:xfrm>
          <a:custGeom>
            <a:avLst/>
            <a:gdLst>
              <a:gd name="connsiteX0" fmla="*/ 153503 w 206355"/>
              <a:gd name="connsiteY0" fmla="*/ 3 h 607491"/>
              <a:gd name="connsiteX1" fmla="*/ 200069 w 206355"/>
              <a:gd name="connsiteY1" fmla="*/ 325970 h 607491"/>
              <a:gd name="connsiteX2" fmla="*/ 1103 w 206355"/>
              <a:gd name="connsiteY2" fmla="*/ 607487 h 607491"/>
              <a:gd name="connsiteX3" fmla="*/ 121753 w 206355"/>
              <a:gd name="connsiteY3" fmla="*/ 319620 h 607491"/>
              <a:gd name="connsiteX4" fmla="*/ 153503 w 206355"/>
              <a:gd name="connsiteY4" fmla="*/ 3 h 60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55" h="607491">
                <a:moveTo>
                  <a:pt x="153503" y="3"/>
                </a:moveTo>
                <a:cubicBezTo>
                  <a:pt x="166556" y="1061"/>
                  <a:pt x="225469" y="224723"/>
                  <a:pt x="200069" y="325970"/>
                </a:cubicBezTo>
                <a:cubicBezTo>
                  <a:pt x="174669" y="427217"/>
                  <a:pt x="14156" y="608545"/>
                  <a:pt x="1103" y="607487"/>
                </a:cubicBezTo>
                <a:cubicBezTo>
                  <a:pt x="-11950" y="606429"/>
                  <a:pt x="94589" y="416634"/>
                  <a:pt x="121753" y="319620"/>
                </a:cubicBezTo>
                <a:cubicBezTo>
                  <a:pt x="148917" y="222606"/>
                  <a:pt x="140450" y="-1055"/>
                  <a:pt x="15350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8" name="フリーフォーム: 図形 2247">
            <a:extLst>
              <a:ext uri="{FF2B5EF4-FFF2-40B4-BE49-F238E27FC236}">
                <a16:creationId xmlns:a16="http://schemas.microsoft.com/office/drawing/2014/main" id="{10A682A4-B32F-491B-BF8A-BC9802367973}"/>
              </a:ext>
            </a:extLst>
          </p:cNvPr>
          <p:cNvSpPr/>
          <p:nvPr/>
        </p:nvSpPr>
        <p:spPr>
          <a:xfrm>
            <a:off x="4830762" y="3678931"/>
            <a:ext cx="389552" cy="101617"/>
          </a:xfrm>
          <a:custGeom>
            <a:avLst/>
            <a:gdLst>
              <a:gd name="connsiteX0" fmla="*/ 1 w 389552"/>
              <a:gd name="connsiteY0" fmla="*/ 10419 h 101617"/>
              <a:gd name="connsiteX1" fmla="*/ 249238 w 389552"/>
              <a:gd name="connsiteY1" fmla="*/ 5657 h 101617"/>
              <a:gd name="connsiteX2" fmla="*/ 385763 w 389552"/>
              <a:gd name="connsiteY2" fmla="*/ 100907 h 101617"/>
              <a:gd name="connsiteX3" fmla="*/ 342901 w 389552"/>
              <a:gd name="connsiteY3" fmla="*/ 46932 h 101617"/>
              <a:gd name="connsiteX4" fmla="*/ 252413 w 389552"/>
              <a:gd name="connsiteY4" fmla="*/ 5657 h 101617"/>
              <a:gd name="connsiteX5" fmla="*/ 1 w 389552"/>
              <a:gd name="connsiteY5" fmla="*/ 10419 h 1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52" h="101617">
                <a:moveTo>
                  <a:pt x="1" y="10419"/>
                </a:moveTo>
                <a:cubicBezTo>
                  <a:pt x="-528" y="10419"/>
                  <a:pt x="184944" y="-9424"/>
                  <a:pt x="249238" y="5657"/>
                </a:cubicBezTo>
                <a:cubicBezTo>
                  <a:pt x="313532" y="20738"/>
                  <a:pt x="370153" y="94028"/>
                  <a:pt x="385763" y="100907"/>
                </a:cubicBezTo>
                <a:cubicBezTo>
                  <a:pt x="401373" y="107786"/>
                  <a:pt x="365126" y="62807"/>
                  <a:pt x="342901" y="46932"/>
                </a:cubicBezTo>
                <a:cubicBezTo>
                  <a:pt x="320676" y="31057"/>
                  <a:pt x="306388" y="15182"/>
                  <a:pt x="252413" y="5657"/>
                </a:cubicBezTo>
                <a:cubicBezTo>
                  <a:pt x="198438" y="-3868"/>
                  <a:pt x="530" y="10419"/>
                  <a:pt x="1" y="104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9" name="フリーフォーム: 図形 2248">
            <a:extLst>
              <a:ext uri="{FF2B5EF4-FFF2-40B4-BE49-F238E27FC236}">
                <a16:creationId xmlns:a16="http://schemas.microsoft.com/office/drawing/2014/main" id="{6259FA4A-272A-4402-A3F0-86556BD2B3AE}"/>
              </a:ext>
            </a:extLst>
          </p:cNvPr>
          <p:cNvSpPr/>
          <p:nvPr/>
        </p:nvSpPr>
        <p:spPr>
          <a:xfrm>
            <a:off x="3654301" y="3636009"/>
            <a:ext cx="368031" cy="151794"/>
          </a:xfrm>
          <a:custGeom>
            <a:avLst/>
            <a:gdLst>
              <a:gd name="connsiteX0" fmla="*/ 124 w 368031"/>
              <a:gd name="connsiteY0" fmla="*/ 151766 h 151794"/>
              <a:gd name="connsiteX1" fmla="*/ 141412 w 368031"/>
              <a:gd name="connsiteY1" fmla="*/ 40641 h 151794"/>
              <a:gd name="connsiteX2" fmla="*/ 322387 w 368031"/>
              <a:gd name="connsiteY2" fmla="*/ 954 h 151794"/>
              <a:gd name="connsiteX3" fmla="*/ 365249 w 368031"/>
              <a:gd name="connsiteY3" fmla="*/ 12066 h 151794"/>
              <a:gd name="connsiteX4" fmla="*/ 265237 w 368031"/>
              <a:gd name="connsiteY4" fmla="*/ 8891 h 151794"/>
              <a:gd name="connsiteX5" fmla="*/ 119187 w 368031"/>
              <a:gd name="connsiteY5" fmla="*/ 29529 h 151794"/>
              <a:gd name="connsiteX6" fmla="*/ 124 w 368031"/>
              <a:gd name="connsiteY6" fmla="*/ 151766 h 15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31" h="151794">
                <a:moveTo>
                  <a:pt x="124" y="151766"/>
                </a:moveTo>
                <a:cubicBezTo>
                  <a:pt x="3828" y="153618"/>
                  <a:pt x="87702" y="65776"/>
                  <a:pt x="141412" y="40641"/>
                </a:cubicBezTo>
                <a:cubicBezTo>
                  <a:pt x="195122" y="15506"/>
                  <a:pt x="285081" y="5716"/>
                  <a:pt x="322387" y="954"/>
                </a:cubicBezTo>
                <a:cubicBezTo>
                  <a:pt x="359693" y="-3809"/>
                  <a:pt x="374774" y="10743"/>
                  <a:pt x="365249" y="12066"/>
                </a:cubicBezTo>
                <a:cubicBezTo>
                  <a:pt x="355724" y="13389"/>
                  <a:pt x="306247" y="5981"/>
                  <a:pt x="265237" y="8891"/>
                </a:cubicBezTo>
                <a:cubicBezTo>
                  <a:pt x="224227" y="11801"/>
                  <a:pt x="162314" y="6510"/>
                  <a:pt x="119187" y="29529"/>
                </a:cubicBezTo>
                <a:cubicBezTo>
                  <a:pt x="76060" y="52548"/>
                  <a:pt x="-3580" y="149914"/>
                  <a:pt x="124" y="151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0" name="フリーフォーム: 図形 2249">
            <a:extLst>
              <a:ext uri="{FF2B5EF4-FFF2-40B4-BE49-F238E27FC236}">
                <a16:creationId xmlns:a16="http://schemas.microsoft.com/office/drawing/2014/main" id="{57FEC40E-EBFC-48FD-928D-9F81ABA78AC8}"/>
              </a:ext>
            </a:extLst>
          </p:cNvPr>
          <p:cNvSpPr/>
          <p:nvPr/>
        </p:nvSpPr>
        <p:spPr>
          <a:xfrm>
            <a:off x="4429123" y="3773467"/>
            <a:ext cx="173111" cy="79993"/>
          </a:xfrm>
          <a:custGeom>
            <a:avLst/>
            <a:gdLst>
              <a:gd name="connsiteX0" fmla="*/ 2 w 173111"/>
              <a:gd name="connsiteY0" fmla="*/ 21 h 79993"/>
              <a:gd name="connsiteX1" fmla="*/ 104777 w 173111"/>
              <a:gd name="connsiteY1" fmla="*/ 79396 h 79993"/>
              <a:gd name="connsiteX2" fmla="*/ 173040 w 173111"/>
              <a:gd name="connsiteY2" fmla="*/ 38121 h 79993"/>
              <a:gd name="connsiteX3" fmla="*/ 117477 w 173111"/>
              <a:gd name="connsiteY3" fmla="*/ 71458 h 79993"/>
              <a:gd name="connsiteX4" fmla="*/ 101602 w 173111"/>
              <a:gd name="connsiteY4" fmla="*/ 71458 h 79993"/>
              <a:gd name="connsiteX5" fmla="*/ 2 w 173111"/>
              <a:gd name="connsiteY5" fmla="*/ 21 h 7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11" h="79993">
                <a:moveTo>
                  <a:pt x="2" y="21"/>
                </a:moveTo>
                <a:cubicBezTo>
                  <a:pt x="531" y="1344"/>
                  <a:pt x="75937" y="73046"/>
                  <a:pt x="104777" y="79396"/>
                </a:cubicBezTo>
                <a:cubicBezTo>
                  <a:pt x="133617" y="85746"/>
                  <a:pt x="170923" y="39444"/>
                  <a:pt x="173040" y="38121"/>
                </a:cubicBezTo>
                <a:cubicBezTo>
                  <a:pt x="175157" y="36798"/>
                  <a:pt x="129383" y="65902"/>
                  <a:pt x="117477" y="71458"/>
                </a:cubicBezTo>
                <a:cubicBezTo>
                  <a:pt x="105571" y="77014"/>
                  <a:pt x="119594" y="83100"/>
                  <a:pt x="101602" y="71458"/>
                </a:cubicBezTo>
                <a:cubicBezTo>
                  <a:pt x="83610" y="59816"/>
                  <a:pt x="-527" y="-1302"/>
                  <a:pt x="2" y="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1" name="フリーフォーム: 図形 2250">
            <a:extLst>
              <a:ext uri="{FF2B5EF4-FFF2-40B4-BE49-F238E27FC236}">
                <a16:creationId xmlns:a16="http://schemas.microsoft.com/office/drawing/2014/main" id="{E09AC900-68A9-49FF-9AA4-E6F51C64AC1B}"/>
              </a:ext>
            </a:extLst>
          </p:cNvPr>
          <p:cNvSpPr/>
          <p:nvPr/>
        </p:nvSpPr>
        <p:spPr>
          <a:xfrm>
            <a:off x="3673077" y="3999932"/>
            <a:ext cx="121055" cy="80806"/>
          </a:xfrm>
          <a:custGeom>
            <a:avLst/>
            <a:gdLst>
              <a:gd name="connsiteX0" fmla="*/ 121048 w 121055"/>
              <a:gd name="connsiteY0" fmla="*/ 76768 h 80806"/>
              <a:gd name="connsiteX1" fmla="*/ 40086 w 121055"/>
              <a:gd name="connsiteY1" fmla="*/ 76768 h 80806"/>
              <a:gd name="connsiteX2" fmla="*/ 17861 w 121055"/>
              <a:gd name="connsiteY2" fmla="*/ 59306 h 80806"/>
              <a:gd name="connsiteX3" fmla="*/ 398 w 121055"/>
              <a:gd name="connsiteY3" fmla="*/ 568 h 80806"/>
              <a:gd name="connsiteX4" fmla="*/ 35323 w 121055"/>
              <a:gd name="connsiteY4" fmla="*/ 32318 h 80806"/>
              <a:gd name="connsiteX5" fmla="*/ 121048 w 121055"/>
              <a:gd name="connsiteY5" fmla="*/ 76768 h 8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55" h="80806">
                <a:moveTo>
                  <a:pt x="121048" y="76768"/>
                </a:moveTo>
                <a:cubicBezTo>
                  <a:pt x="121842" y="84176"/>
                  <a:pt x="57284" y="79678"/>
                  <a:pt x="40086" y="76768"/>
                </a:cubicBezTo>
                <a:cubicBezTo>
                  <a:pt x="22888" y="73858"/>
                  <a:pt x="24476" y="72006"/>
                  <a:pt x="17861" y="59306"/>
                </a:cubicBezTo>
                <a:cubicBezTo>
                  <a:pt x="11246" y="46606"/>
                  <a:pt x="-2512" y="5066"/>
                  <a:pt x="398" y="568"/>
                </a:cubicBezTo>
                <a:cubicBezTo>
                  <a:pt x="3308" y="-3930"/>
                  <a:pt x="17596" y="19353"/>
                  <a:pt x="35323" y="32318"/>
                </a:cubicBezTo>
                <a:cubicBezTo>
                  <a:pt x="53050" y="45283"/>
                  <a:pt x="120254" y="69360"/>
                  <a:pt x="121048" y="76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2" name="フリーフォーム: 図形 2251">
            <a:extLst>
              <a:ext uri="{FF2B5EF4-FFF2-40B4-BE49-F238E27FC236}">
                <a16:creationId xmlns:a16="http://schemas.microsoft.com/office/drawing/2014/main" id="{8F6217F4-6827-4280-A424-6C46578A56E7}"/>
              </a:ext>
            </a:extLst>
          </p:cNvPr>
          <p:cNvSpPr/>
          <p:nvPr/>
        </p:nvSpPr>
        <p:spPr>
          <a:xfrm>
            <a:off x="3528235" y="3951158"/>
            <a:ext cx="128690" cy="288555"/>
          </a:xfrm>
          <a:custGeom>
            <a:avLst/>
            <a:gdLst>
              <a:gd name="connsiteX0" fmla="*/ 127778 w 128690"/>
              <a:gd name="connsiteY0" fmla="*/ 130 h 288555"/>
              <a:gd name="connsiteX1" fmla="*/ 61103 w 128690"/>
              <a:gd name="connsiteY1" fmla="*/ 79505 h 288555"/>
              <a:gd name="connsiteX2" fmla="*/ 29353 w 128690"/>
              <a:gd name="connsiteY2" fmla="*/ 216030 h 288555"/>
              <a:gd name="connsiteX3" fmla="*/ 2365 w 128690"/>
              <a:gd name="connsiteY3" fmla="*/ 284292 h 288555"/>
              <a:gd name="connsiteX4" fmla="*/ 92853 w 128690"/>
              <a:gd name="connsiteY4" fmla="*/ 96967 h 288555"/>
              <a:gd name="connsiteX5" fmla="*/ 127778 w 128690"/>
              <a:gd name="connsiteY5" fmla="*/ 130 h 28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90" h="288555">
                <a:moveTo>
                  <a:pt x="127778" y="130"/>
                </a:moveTo>
                <a:cubicBezTo>
                  <a:pt x="122486" y="-2780"/>
                  <a:pt x="77507" y="43522"/>
                  <a:pt x="61103" y="79505"/>
                </a:cubicBezTo>
                <a:cubicBezTo>
                  <a:pt x="44699" y="115488"/>
                  <a:pt x="39143" y="181899"/>
                  <a:pt x="29353" y="216030"/>
                </a:cubicBezTo>
                <a:cubicBezTo>
                  <a:pt x="19563" y="250161"/>
                  <a:pt x="-8218" y="304136"/>
                  <a:pt x="2365" y="284292"/>
                </a:cubicBezTo>
                <a:cubicBezTo>
                  <a:pt x="12948" y="264448"/>
                  <a:pt x="71157" y="141152"/>
                  <a:pt x="92853" y="96967"/>
                </a:cubicBezTo>
                <a:cubicBezTo>
                  <a:pt x="114549" y="52782"/>
                  <a:pt x="133070" y="3040"/>
                  <a:pt x="127778" y="1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: 図形 2252">
            <a:extLst>
              <a:ext uri="{FF2B5EF4-FFF2-40B4-BE49-F238E27FC236}">
                <a16:creationId xmlns:a16="http://schemas.microsoft.com/office/drawing/2014/main" id="{0F0F6217-0082-42B5-B5AE-56DEEECB3666}"/>
              </a:ext>
            </a:extLst>
          </p:cNvPr>
          <p:cNvSpPr/>
          <p:nvPr/>
        </p:nvSpPr>
        <p:spPr>
          <a:xfrm>
            <a:off x="3410356" y="4376968"/>
            <a:ext cx="53640" cy="566519"/>
          </a:xfrm>
          <a:custGeom>
            <a:avLst/>
            <a:gdLst>
              <a:gd name="connsiteX0" fmla="*/ 36107 w 53640"/>
              <a:gd name="connsiteY0" fmla="*/ 1357 h 566519"/>
              <a:gd name="connsiteX1" fmla="*/ 17057 w 53640"/>
              <a:gd name="connsiteY1" fmla="*/ 172807 h 566519"/>
              <a:gd name="connsiteX2" fmla="*/ 31344 w 53640"/>
              <a:gd name="connsiteY2" fmla="*/ 464907 h 566519"/>
              <a:gd name="connsiteX3" fmla="*/ 53569 w 53640"/>
              <a:gd name="connsiteY3" fmla="*/ 566507 h 566519"/>
              <a:gd name="connsiteX4" fmla="*/ 23407 w 53640"/>
              <a:gd name="connsiteY4" fmla="*/ 460145 h 566519"/>
              <a:gd name="connsiteX5" fmla="*/ 4357 w 53640"/>
              <a:gd name="connsiteY5" fmla="*/ 222020 h 566519"/>
              <a:gd name="connsiteX6" fmla="*/ 1182 w 53640"/>
              <a:gd name="connsiteY6" fmla="*/ 98195 h 566519"/>
              <a:gd name="connsiteX7" fmla="*/ 36107 w 53640"/>
              <a:gd name="connsiteY7" fmla="*/ 1357 h 56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40" h="566519">
                <a:moveTo>
                  <a:pt x="36107" y="1357"/>
                </a:moveTo>
                <a:cubicBezTo>
                  <a:pt x="38753" y="13792"/>
                  <a:pt x="17851" y="95549"/>
                  <a:pt x="17057" y="172807"/>
                </a:cubicBezTo>
                <a:cubicBezTo>
                  <a:pt x="16263" y="250065"/>
                  <a:pt x="25259" y="399290"/>
                  <a:pt x="31344" y="464907"/>
                </a:cubicBezTo>
                <a:cubicBezTo>
                  <a:pt x="37429" y="530524"/>
                  <a:pt x="54892" y="567301"/>
                  <a:pt x="53569" y="566507"/>
                </a:cubicBezTo>
                <a:cubicBezTo>
                  <a:pt x="52246" y="565713"/>
                  <a:pt x="31609" y="517559"/>
                  <a:pt x="23407" y="460145"/>
                </a:cubicBezTo>
                <a:cubicBezTo>
                  <a:pt x="15205" y="402731"/>
                  <a:pt x="8061" y="282345"/>
                  <a:pt x="4357" y="222020"/>
                </a:cubicBezTo>
                <a:cubicBezTo>
                  <a:pt x="653" y="161695"/>
                  <a:pt x="-1464" y="131268"/>
                  <a:pt x="1182" y="98195"/>
                </a:cubicBezTo>
                <a:cubicBezTo>
                  <a:pt x="3828" y="65122"/>
                  <a:pt x="33461" y="-11078"/>
                  <a:pt x="36107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: 図形 2253">
            <a:extLst>
              <a:ext uri="{FF2B5EF4-FFF2-40B4-BE49-F238E27FC236}">
                <a16:creationId xmlns:a16="http://schemas.microsoft.com/office/drawing/2014/main" id="{25863107-59BA-4A3B-B625-2B6835A6F9BB}"/>
              </a:ext>
            </a:extLst>
          </p:cNvPr>
          <p:cNvSpPr/>
          <p:nvPr/>
        </p:nvSpPr>
        <p:spPr>
          <a:xfrm>
            <a:off x="3889145" y="5465117"/>
            <a:ext cx="1320064" cy="838743"/>
          </a:xfrm>
          <a:custGeom>
            <a:avLst/>
            <a:gdLst>
              <a:gd name="connsiteX0" fmla="*/ 1319972 w 1320064"/>
              <a:gd name="connsiteY0" fmla="*/ 2233 h 838743"/>
              <a:gd name="connsiteX1" fmla="*/ 1171805 w 1320064"/>
              <a:gd name="connsiteY1" fmla="*/ 175800 h 838743"/>
              <a:gd name="connsiteX2" fmla="*/ 1055388 w 1320064"/>
              <a:gd name="connsiteY2" fmla="*/ 319733 h 838743"/>
              <a:gd name="connsiteX3" fmla="*/ 977072 w 1320064"/>
              <a:gd name="connsiteY3" fmla="*/ 622416 h 838743"/>
              <a:gd name="connsiteX4" fmla="*/ 985538 w 1320064"/>
              <a:gd name="connsiteY4" fmla="*/ 563150 h 838743"/>
              <a:gd name="connsiteX5" fmla="*/ 968605 w 1320064"/>
              <a:gd name="connsiteY5" fmla="*/ 368416 h 838743"/>
              <a:gd name="connsiteX6" fmla="*/ 564322 w 1320064"/>
              <a:gd name="connsiteY6" fmla="*/ 364183 h 838743"/>
              <a:gd name="connsiteX7" fmla="*/ 306088 w 1320064"/>
              <a:gd name="connsiteY7" fmla="*/ 400166 h 838743"/>
              <a:gd name="connsiteX8" fmla="*/ 306088 w 1320064"/>
              <a:gd name="connsiteY8" fmla="*/ 400166 h 838743"/>
              <a:gd name="connsiteX9" fmla="*/ 316672 w 1320064"/>
              <a:gd name="connsiteY9" fmla="*/ 450966 h 838743"/>
              <a:gd name="connsiteX10" fmla="*/ 473305 w 1320064"/>
              <a:gd name="connsiteY10" fmla="*/ 823500 h 838743"/>
              <a:gd name="connsiteX11" fmla="*/ 418272 w 1320064"/>
              <a:gd name="connsiteY11" fmla="*/ 772700 h 838743"/>
              <a:gd name="connsiteX12" fmla="*/ 477538 w 1320064"/>
              <a:gd name="connsiteY12" fmla="*/ 827733 h 838743"/>
              <a:gd name="connsiteX13" fmla="*/ 445788 w 1320064"/>
              <a:gd name="connsiteY13" fmla="*/ 770583 h 838743"/>
              <a:gd name="connsiteX14" fmla="*/ 20338 w 1320064"/>
              <a:gd name="connsiteY14" fmla="*/ 216016 h 838743"/>
              <a:gd name="connsiteX15" fmla="*/ 136755 w 1320064"/>
              <a:gd name="connsiteY15" fmla="*/ 232950 h 838743"/>
              <a:gd name="connsiteX16" fmla="*/ 1288 w 1320064"/>
              <a:gd name="connsiteY16" fmla="*/ 190616 h 838743"/>
              <a:gd name="connsiteX17" fmla="*/ 236238 w 1320064"/>
              <a:gd name="connsiteY17" fmla="*/ 243533 h 838743"/>
              <a:gd name="connsiteX18" fmla="*/ 886055 w 1320064"/>
              <a:gd name="connsiteY18" fmla="*/ 228716 h 838743"/>
              <a:gd name="connsiteX19" fmla="*/ 1188738 w 1320064"/>
              <a:gd name="connsiteY19" fmla="*/ 89016 h 838743"/>
              <a:gd name="connsiteX20" fmla="*/ 1319972 w 1320064"/>
              <a:gd name="connsiteY20" fmla="*/ 2233 h 83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20064" h="838743">
                <a:moveTo>
                  <a:pt x="1319972" y="2233"/>
                </a:moveTo>
                <a:cubicBezTo>
                  <a:pt x="1317150" y="16697"/>
                  <a:pt x="1215902" y="122883"/>
                  <a:pt x="1171805" y="175800"/>
                </a:cubicBezTo>
                <a:cubicBezTo>
                  <a:pt x="1127708" y="228717"/>
                  <a:pt x="1087843" y="245297"/>
                  <a:pt x="1055388" y="319733"/>
                </a:cubicBezTo>
                <a:cubicBezTo>
                  <a:pt x="1022933" y="394169"/>
                  <a:pt x="988714" y="581847"/>
                  <a:pt x="977072" y="622416"/>
                </a:cubicBezTo>
                <a:cubicBezTo>
                  <a:pt x="965430" y="662985"/>
                  <a:pt x="986949" y="605483"/>
                  <a:pt x="985538" y="563150"/>
                </a:cubicBezTo>
                <a:cubicBezTo>
                  <a:pt x="984127" y="520817"/>
                  <a:pt x="1038808" y="401577"/>
                  <a:pt x="968605" y="368416"/>
                </a:cubicBezTo>
                <a:cubicBezTo>
                  <a:pt x="898402" y="335255"/>
                  <a:pt x="674741" y="358891"/>
                  <a:pt x="564322" y="364183"/>
                </a:cubicBezTo>
                <a:cubicBezTo>
                  <a:pt x="453902" y="369475"/>
                  <a:pt x="306088" y="400166"/>
                  <a:pt x="306088" y="400166"/>
                </a:cubicBezTo>
                <a:lnTo>
                  <a:pt x="306088" y="400166"/>
                </a:lnTo>
                <a:cubicBezTo>
                  <a:pt x="307852" y="408633"/>
                  <a:pt x="288803" y="380411"/>
                  <a:pt x="316672" y="450966"/>
                </a:cubicBezTo>
                <a:cubicBezTo>
                  <a:pt x="344541" y="521521"/>
                  <a:pt x="456372" y="769878"/>
                  <a:pt x="473305" y="823500"/>
                </a:cubicBezTo>
                <a:cubicBezTo>
                  <a:pt x="490238" y="877122"/>
                  <a:pt x="417567" y="771995"/>
                  <a:pt x="418272" y="772700"/>
                </a:cubicBezTo>
                <a:cubicBezTo>
                  <a:pt x="418977" y="773405"/>
                  <a:pt x="472952" y="828086"/>
                  <a:pt x="477538" y="827733"/>
                </a:cubicBezTo>
                <a:cubicBezTo>
                  <a:pt x="482124" y="827380"/>
                  <a:pt x="521988" y="872536"/>
                  <a:pt x="445788" y="770583"/>
                </a:cubicBezTo>
                <a:cubicBezTo>
                  <a:pt x="369588" y="668630"/>
                  <a:pt x="71844" y="305622"/>
                  <a:pt x="20338" y="216016"/>
                </a:cubicBezTo>
                <a:cubicBezTo>
                  <a:pt x="-31168" y="126410"/>
                  <a:pt x="139930" y="237183"/>
                  <a:pt x="136755" y="232950"/>
                </a:cubicBezTo>
                <a:cubicBezTo>
                  <a:pt x="133580" y="228717"/>
                  <a:pt x="-15292" y="188852"/>
                  <a:pt x="1288" y="190616"/>
                </a:cubicBezTo>
                <a:cubicBezTo>
                  <a:pt x="17868" y="192380"/>
                  <a:pt x="88777" y="237183"/>
                  <a:pt x="236238" y="243533"/>
                </a:cubicBezTo>
                <a:cubicBezTo>
                  <a:pt x="383699" y="249883"/>
                  <a:pt x="727305" y="254469"/>
                  <a:pt x="886055" y="228716"/>
                </a:cubicBezTo>
                <a:cubicBezTo>
                  <a:pt x="1044805" y="202963"/>
                  <a:pt x="1117124" y="131349"/>
                  <a:pt x="1188738" y="89016"/>
                </a:cubicBezTo>
                <a:cubicBezTo>
                  <a:pt x="1260352" y="46683"/>
                  <a:pt x="1322794" y="-12231"/>
                  <a:pt x="1319972" y="22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: 図形 2254">
            <a:extLst>
              <a:ext uri="{FF2B5EF4-FFF2-40B4-BE49-F238E27FC236}">
                <a16:creationId xmlns:a16="http://schemas.microsoft.com/office/drawing/2014/main" id="{DAA344DE-783D-4C29-85FB-F77EF224F23F}"/>
              </a:ext>
            </a:extLst>
          </p:cNvPr>
          <p:cNvSpPr/>
          <p:nvPr/>
        </p:nvSpPr>
        <p:spPr>
          <a:xfrm>
            <a:off x="4682982" y="4197082"/>
            <a:ext cx="235691" cy="261779"/>
          </a:xfrm>
          <a:custGeom>
            <a:avLst/>
            <a:gdLst>
              <a:gd name="connsiteX0" fmla="*/ 143 w 235691"/>
              <a:gd name="connsiteY0" fmla="*/ 268 h 261779"/>
              <a:gd name="connsiteX1" fmla="*/ 149368 w 235691"/>
              <a:gd name="connsiteY1" fmla="*/ 163781 h 261779"/>
              <a:gd name="connsiteX2" fmla="*/ 235093 w 235691"/>
              <a:gd name="connsiteY2" fmla="*/ 260618 h 261779"/>
              <a:gd name="connsiteX3" fmla="*/ 177943 w 235691"/>
              <a:gd name="connsiteY3" fmla="*/ 205056 h 261779"/>
              <a:gd name="connsiteX4" fmla="*/ 143 w 235691"/>
              <a:gd name="connsiteY4" fmla="*/ 268 h 26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91" h="261779">
                <a:moveTo>
                  <a:pt x="143" y="268"/>
                </a:moveTo>
                <a:cubicBezTo>
                  <a:pt x="-4619" y="-6611"/>
                  <a:pt x="110210" y="120389"/>
                  <a:pt x="149368" y="163781"/>
                </a:cubicBezTo>
                <a:cubicBezTo>
                  <a:pt x="188526" y="207173"/>
                  <a:pt x="230331" y="253739"/>
                  <a:pt x="235093" y="260618"/>
                </a:cubicBezTo>
                <a:cubicBezTo>
                  <a:pt x="239855" y="267497"/>
                  <a:pt x="215778" y="243156"/>
                  <a:pt x="177943" y="205056"/>
                </a:cubicBezTo>
                <a:cubicBezTo>
                  <a:pt x="140108" y="166956"/>
                  <a:pt x="4905" y="7147"/>
                  <a:pt x="143" y="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: 図形 2255">
            <a:extLst>
              <a:ext uri="{FF2B5EF4-FFF2-40B4-BE49-F238E27FC236}">
                <a16:creationId xmlns:a16="http://schemas.microsoft.com/office/drawing/2014/main" id="{B3A03894-5F22-40DA-B0F4-381839C6A301}"/>
              </a:ext>
            </a:extLst>
          </p:cNvPr>
          <p:cNvSpPr/>
          <p:nvPr/>
        </p:nvSpPr>
        <p:spPr>
          <a:xfrm>
            <a:off x="4684348" y="4265589"/>
            <a:ext cx="189253" cy="279615"/>
          </a:xfrm>
          <a:custGeom>
            <a:avLst/>
            <a:gdLst>
              <a:gd name="connsiteX0" fmla="*/ 365 w 189253"/>
              <a:gd name="connsiteY0" fmla="*/ 24 h 279615"/>
              <a:gd name="connsiteX1" fmla="*/ 79740 w 189253"/>
              <a:gd name="connsiteY1" fmla="*/ 177824 h 279615"/>
              <a:gd name="connsiteX2" fmla="*/ 187690 w 189253"/>
              <a:gd name="connsiteY2" fmla="*/ 277836 h 279615"/>
              <a:gd name="connsiteX3" fmla="*/ 141652 w 189253"/>
              <a:gd name="connsiteY3" fmla="*/ 238149 h 279615"/>
              <a:gd name="connsiteX4" fmla="*/ 111490 w 189253"/>
              <a:gd name="connsiteY4" fmla="*/ 190524 h 279615"/>
              <a:gd name="connsiteX5" fmla="*/ 365 w 189253"/>
              <a:gd name="connsiteY5" fmla="*/ 24 h 27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53" h="279615">
                <a:moveTo>
                  <a:pt x="365" y="24"/>
                </a:moveTo>
                <a:cubicBezTo>
                  <a:pt x="-4927" y="-2093"/>
                  <a:pt x="48519" y="131522"/>
                  <a:pt x="79740" y="177824"/>
                </a:cubicBezTo>
                <a:cubicBezTo>
                  <a:pt x="110961" y="224126"/>
                  <a:pt x="177371" y="267782"/>
                  <a:pt x="187690" y="277836"/>
                </a:cubicBezTo>
                <a:cubicBezTo>
                  <a:pt x="198009" y="287890"/>
                  <a:pt x="154352" y="252701"/>
                  <a:pt x="141652" y="238149"/>
                </a:cubicBezTo>
                <a:cubicBezTo>
                  <a:pt x="128952" y="223597"/>
                  <a:pt x="134773" y="229947"/>
                  <a:pt x="111490" y="190524"/>
                </a:cubicBezTo>
                <a:cubicBezTo>
                  <a:pt x="88207" y="151101"/>
                  <a:pt x="5657" y="2141"/>
                  <a:pt x="365" y="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8" name="フリーフォーム: 図形 2257">
            <a:extLst>
              <a:ext uri="{FF2B5EF4-FFF2-40B4-BE49-F238E27FC236}">
                <a16:creationId xmlns:a16="http://schemas.microsoft.com/office/drawing/2014/main" id="{64DC8229-FA8B-40DF-87F9-4D9033BCF519}"/>
              </a:ext>
            </a:extLst>
          </p:cNvPr>
          <p:cNvSpPr/>
          <p:nvPr/>
        </p:nvSpPr>
        <p:spPr>
          <a:xfrm>
            <a:off x="4190709" y="3881435"/>
            <a:ext cx="197991" cy="443105"/>
          </a:xfrm>
          <a:custGeom>
            <a:avLst/>
            <a:gdLst>
              <a:gd name="connsiteX0" fmla="*/ 87604 w 197991"/>
              <a:gd name="connsiteY0" fmla="*/ 3 h 443105"/>
              <a:gd name="connsiteX1" fmla="*/ 193966 w 197991"/>
              <a:gd name="connsiteY1" fmla="*/ 115890 h 443105"/>
              <a:gd name="connsiteX2" fmla="*/ 173329 w 197991"/>
              <a:gd name="connsiteY2" fmla="*/ 214315 h 443105"/>
              <a:gd name="connsiteX3" fmla="*/ 151104 w 197991"/>
              <a:gd name="connsiteY3" fmla="*/ 284165 h 443105"/>
              <a:gd name="connsiteX4" fmla="*/ 1879 w 197991"/>
              <a:gd name="connsiteY4" fmla="*/ 439740 h 443105"/>
              <a:gd name="connsiteX5" fmla="*/ 73316 w 197991"/>
              <a:gd name="connsiteY5" fmla="*/ 368303 h 443105"/>
              <a:gd name="connsiteX6" fmla="*/ 163804 w 197991"/>
              <a:gd name="connsiteY6" fmla="*/ 112715 h 443105"/>
              <a:gd name="connsiteX7" fmla="*/ 87604 w 197991"/>
              <a:gd name="connsiteY7" fmla="*/ 3 h 44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991" h="443105">
                <a:moveTo>
                  <a:pt x="87604" y="3"/>
                </a:moveTo>
                <a:cubicBezTo>
                  <a:pt x="92631" y="532"/>
                  <a:pt x="179679" y="80171"/>
                  <a:pt x="193966" y="115890"/>
                </a:cubicBezTo>
                <a:cubicBezTo>
                  <a:pt x="208253" y="151609"/>
                  <a:pt x="180473" y="186269"/>
                  <a:pt x="173329" y="214315"/>
                </a:cubicBezTo>
                <a:cubicBezTo>
                  <a:pt x="166185" y="242361"/>
                  <a:pt x="179679" y="246594"/>
                  <a:pt x="151104" y="284165"/>
                </a:cubicBezTo>
                <a:cubicBezTo>
                  <a:pt x="122529" y="321736"/>
                  <a:pt x="14844" y="425717"/>
                  <a:pt x="1879" y="439740"/>
                </a:cubicBezTo>
                <a:cubicBezTo>
                  <a:pt x="-11086" y="453763"/>
                  <a:pt x="46328" y="422807"/>
                  <a:pt x="73316" y="368303"/>
                </a:cubicBezTo>
                <a:cubicBezTo>
                  <a:pt x="100304" y="313799"/>
                  <a:pt x="158248" y="173834"/>
                  <a:pt x="163804" y="112715"/>
                </a:cubicBezTo>
                <a:cubicBezTo>
                  <a:pt x="169360" y="51596"/>
                  <a:pt x="82577" y="-526"/>
                  <a:pt x="87604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9" name="フリーフォーム: 図形 2258">
            <a:extLst>
              <a:ext uri="{FF2B5EF4-FFF2-40B4-BE49-F238E27FC236}">
                <a16:creationId xmlns:a16="http://schemas.microsoft.com/office/drawing/2014/main" id="{CE7B790A-94F7-42B9-96F5-799BDAD70999}"/>
              </a:ext>
            </a:extLst>
          </p:cNvPr>
          <p:cNvSpPr/>
          <p:nvPr/>
        </p:nvSpPr>
        <p:spPr>
          <a:xfrm>
            <a:off x="3170097" y="2674421"/>
            <a:ext cx="2616959" cy="2062698"/>
          </a:xfrm>
          <a:custGeom>
            <a:avLst/>
            <a:gdLst>
              <a:gd name="connsiteX0" fmla="*/ 74753 w 2616959"/>
              <a:gd name="connsiteY0" fmla="*/ 1773754 h 2062698"/>
              <a:gd name="connsiteX1" fmla="*/ 1728 w 2616959"/>
              <a:gd name="connsiteY1" fmla="*/ 1211779 h 2062698"/>
              <a:gd name="connsiteX2" fmla="*/ 138253 w 2616959"/>
              <a:gd name="connsiteY2" fmla="*/ 697429 h 2062698"/>
              <a:gd name="connsiteX3" fmla="*/ 830403 w 2616959"/>
              <a:gd name="connsiteY3" fmla="*/ 113229 h 2062698"/>
              <a:gd name="connsiteX4" fmla="*/ 1198703 w 2616959"/>
              <a:gd name="connsiteY4" fmla="*/ 24329 h 2062698"/>
              <a:gd name="connsiteX5" fmla="*/ 1690828 w 2616959"/>
              <a:gd name="connsiteY5" fmla="*/ 65604 h 2062698"/>
              <a:gd name="connsiteX6" fmla="*/ 2373453 w 2616959"/>
              <a:gd name="connsiteY6" fmla="*/ 691079 h 2062698"/>
              <a:gd name="connsiteX7" fmla="*/ 2598878 w 2616959"/>
              <a:gd name="connsiteY7" fmla="*/ 1465779 h 2062698"/>
              <a:gd name="connsiteX8" fmla="*/ 2595703 w 2616959"/>
              <a:gd name="connsiteY8" fmla="*/ 1761054 h 2062698"/>
              <a:gd name="connsiteX9" fmla="*/ 2535378 w 2616959"/>
              <a:gd name="connsiteY9" fmla="*/ 1840429 h 2062698"/>
              <a:gd name="connsiteX10" fmla="*/ 2548078 w 2616959"/>
              <a:gd name="connsiteY10" fmla="*/ 2027754 h 2062698"/>
              <a:gd name="connsiteX11" fmla="*/ 2329003 w 2616959"/>
              <a:gd name="connsiteY11" fmla="*/ 1954729 h 2062698"/>
              <a:gd name="connsiteX12" fmla="*/ 2230578 w 2616959"/>
              <a:gd name="connsiteY12" fmla="*/ 999054 h 2062698"/>
              <a:gd name="connsiteX13" fmla="*/ 1700353 w 2616959"/>
              <a:gd name="connsiteY13" fmla="*/ 383104 h 2062698"/>
              <a:gd name="connsiteX14" fmla="*/ 782778 w 2616959"/>
              <a:gd name="connsiteY14" fmla="*/ 465654 h 2062698"/>
              <a:gd name="connsiteX15" fmla="*/ 404953 w 2616959"/>
              <a:gd name="connsiteY15" fmla="*/ 1100654 h 2062698"/>
              <a:gd name="connsiteX16" fmla="*/ 277953 w 2616959"/>
              <a:gd name="connsiteY16" fmla="*/ 1761054 h 2062698"/>
              <a:gd name="connsiteX17" fmla="*/ 265253 w 2616959"/>
              <a:gd name="connsiteY17" fmla="*/ 1805504 h 2062698"/>
              <a:gd name="connsiteX18" fmla="*/ 74753 w 2616959"/>
              <a:gd name="connsiteY18" fmla="*/ 1773754 h 206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16959" h="2062698">
                <a:moveTo>
                  <a:pt x="74753" y="1773754"/>
                </a:moveTo>
                <a:cubicBezTo>
                  <a:pt x="30832" y="1674800"/>
                  <a:pt x="-8855" y="1391166"/>
                  <a:pt x="1728" y="1211779"/>
                </a:cubicBezTo>
                <a:cubicBezTo>
                  <a:pt x="12311" y="1032392"/>
                  <a:pt x="140" y="880521"/>
                  <a:pt x="138253" y="697429"/>
                </a:cubicBezTo>
                <a:cubicBezTo>
                  <a:pt x="276366" y="514337"/>
                  <a:pt x="653661" y="225412"/>
                  <a:pt x="830403" y="113229"/>
                </a:cubicBezTo>
                <a:cubicBezTo>
                  <a:pt x="1007145" y="1046"/>
                  <a:pt x="1055299" y="32266"/>
                  <a:pt x="1198703" y="24329"/>
                </a:cubicBezTo>
                <a:cubicBezTo>
                  <a:pt x="1342107" y="16391"/>
                  <a:pt x="1495036" y="-45521"/>
                  <a:pt x="1690828" y="65604"/>
                </a:cubicBezTo>
                <a:cubicBezTo>
                  <a:pt x="1886620" y="176729"/>
                  <a:pt x="2222111" y="457716"/>
                  <a:pt x="2373453" y="691079"/>
                </a:cubicBezTo>
                <a:cubicBezTo>
                  <a:pt x="2524795" y="924441"/>
                  <a:pt x="2561836" y="1287450"/>
                  <a:pt x="2598878" y="1465779"/>
                </a:cubicBezTo>
                <a:cubicBezTo>
                  <a:pt x="2635920" y="1644108"/>
                  <a:pt x="2606286" y="1698612"/>
                  <a:pt x="2595703" y="1761054"/>
                </a:cubicBezTo>
                <a:cubicBezTo>
                  <a:pt x="2585120" y="1823496"/>
                  <a:pt x="2543315" y="1795979"/>
                  <a:pt x="2535378" y="1840429"/>
                </a:cubicBezTo>
                <a:cubicBezTo>
                  <a:pt x="2527441" y="1884879"/>
                  <a:pt x="2582474" y="2008704"/>
                  <a:pt x="2548078" y="2027754"/>
                </a:cubicBezTo>
                <a:cubicBezTo>
                  <a:pt x="2513682" y="2046804"/>
                  <a:pt x="2381920" y="2126179"/>
                  <a:pt x="2329003" y="1954729"/>
                </a:cubicBezTo>
                <a:cubicBezTo>
                  <a:pt x="2276086" y="1783279"/>
                  <a:pt x="2335353" y="1260991"/>
                  <a:pt x="2230578" y="999054"/>
                </a:cubicBezTo>
                <a:cubicBezTo>
                  <a:pt x="2125803" y="737117"/>
                  <a:pt x="1941653" y="472004"/>
                  <a:pt x="1700353" y="383104"/>
                </a:cubicBezTo>
                <a:cubicBezTo>
                  <a:pt x="1459053" y="294204"/>
                  <a:pt x="998678" y="346062"/>
                  <a:pt x="782778" y="465654"/>
                </a:cubicBezTo>
                <a:cubicBezTo>
                  <a:pt x="566878" y="585246"/>
                  <a:pt x="489091" y="884754"/>
                  <a:pt x="404953" y="1100654"/>
                </a:cubicBezTo>
                <a:cubicBezTo>
                  <a:pt x="320816" y="1316554"/>
                  <a:pt x="301236" y="1643579"/>
                  <a:pt x="277953" y="1761054"/>
                </a:cubicBezTo>
                <a:cubicBezTo>
                  <a:pt x="254670" y="1878529"/>
                  <a:pt x="300178" y="1795450"/>
                  <a:pt x="265253" y="1805504"/>
                </a:cubicBezTo>
                <a:cubicBezTo>
                  <a:pt x="230328" y="1815558"/>
                  <a:pt x="118674" y="1872708"/>
                  <a:pt x="74753" y="177375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0" name="フリーフォーム: 図形 2259">
            <a:extLst>
              <a:ext uri="{FF2B5EF4-FFF2-40B4-BE49-F238E27FC236}">
                <a16:creationId xmlns:a16="http://schemas.microsoft.com/office/drawing/2014/main" id="{FD35375E-2AFD-42F9-91D1-228592F396B2}"/>
              </a:ext>
            </a:extLst>
          </p:cNvPr>
          <p:cNvSpPr/>
          <p:nvPr/>
        </p:nvSpPr>
        <p:spPr>
          <a:xfrm>
            <a:off x="3555296" y="2967652"/>
            <a:ext cx="1963966" cy="1269160"/>
          </a:xfrm>
          <a:custGeom>
            <a:avLst/>
            <a:gdLst>
              <a:gd name="connsiteX0" fmla="*/ 704 w 1963966"/>
              <a:gd name="connsiteY0" fmla="*/ 883623 h 1269160"/>
              <a:gd name="connsiteX1" fmla="*/ 340429 w 1963966"/>
              <a:gd name="connsiteY1" fmla="*/ 312123 h 1269160"/>
              <a:gd name="connsiteX2" fmla="*/ 1150054 w 1963966"/>
              <a:gd name="connsiteY2" fmla="*/ 166073 h 1269160"/>
              <a:gd name="connsiteX3" fmla="*/ 1619954 w 1963966"/>
              <a:gd name="connsiteY3" fmla="*/ 381973 h 1269160"/>
              <a:gd name="connsiteX4" fmla="*/ 1880304 w 1963966"/>
              <a:gd name="connsiteY4" fmla="*/ 1147148 h 1269160"/>
              <a:gd name="connsiteX5" fmla="*/ 1940629 w 1963966"/>
              <a:gd name="connsiteY5" fmla="*/ 1213823 h 1269160"/>
              <a:gd name="connsiteX6" fmla="*/ 1883479 w 1963966"/>
              <a:gd name="connsiteY6" fmla="*/ 607398 h 1269160"/>
              <a:gd name="connsiteX7" fmla="*/ 1118304 w 1963966"/>
              <a:gd name="connsiteY7" fmla="*/ 48598 h 1269160"/>
              <a:gd name="connsiteX8" fmla="*/ 416629 w 1963966"/>
              <a:gd name="connsiteY8" fmla="*/ 121623 h 1269160"/>
              <a:gd name="connsiteX9" fmla="*/ 704 w 1963966"/>
              <a:gd name="connsiteY9" fmla="*/ 883623 h 12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966" h="1269160">
                <a:moveTo>
                  <a:pt x="704" y="883623"/>
                </a:moveTo>
                <a:cubicBezTo>
                  <a:pt x="-11996" y="915373"/>
                  <a:pt x="148871" y="431715"/>
                  <a:pt x="340429" y="312123"/>
                </a:cubicBezTo>
                <a:cubicBezTo>
                  <a:pt x="531987" y="192531"/>
                  <a:pt x="936800" y="154431"/>
                  <a:pt x="1150054" y="166073"/>
                </a:cubicBezTo>
                <a:cubicBezTo>
                  <a:pt x="1363308" y="177715"/>
                  <a:pt x="1498246" y="218460"/>
                  <a:pt x="1619954" y="381973"/>
                </a:cubicBezTo>
                <a:cubicBezTo>
                  <a:pt x="1741662" y="545485"/>
                  <a:pt x="1826858" y="1008506"/>
                  <a:pt x="1880304" y="1147148"/>
                </a:cubicBezTo>
                <a:cubicBezTo>
                  <a:pt x="1933750" y="1285790"/>
                  <a:pt x="1940100" y="1303781"/>
                  <a:pt x="1940629" y="1213823"/>
                </a:cubicBezTo>
                <a:cubicBezTo>
                  <a:pt x="1941158" y="1123865"/>
                  <a:pt x="2020533" y="801602"/>
                  <a:pt x="1883479" y="607398"/>
                </a:cubicBezTo>
                <a:cubicBezTo>
                  <a:pt x="1746425" y="413194"/>
                  <a:pt x="1362779" y="129560"/>
                  <a:pt x="1118304" y="48598"/>
                </a:cubicBezTo>
                <a:cubicBezTo>
                  <a:pt x="873829" y="-32364"/>
                  <a:pt x="605012" y="-14902"/>
                  <a:pt x="416629" y="121623"/>
                </a:cubicBezTo>
                <a:cubicBezTo>
                  <a:pt x="228246" y="258148"/>
                  <a:pt x="13404" y="851873"/>
                  <a:pt x="704" y="883623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1" name="フリーフォーム: 図形 2260">
            <a:extLst>
              <a:ext uri="{FF2B5EF4-FFF2-40B4-BE49-F238E27FC236}">
                <a16:creationId xmlns:a16="http://schemas.microsoft.com/office/drawing/2014/main" id="{214290A0-9D6A-4709-AFD0-B99210874E97}"/>
              </a:ext>
            </a:extLst>
          </p:cNvPr>
          <p:cNvSpPr/>
          <p:nvPr/>
        </p:nvSpPr>
        <p:spPr>
          <a:xfrm>
            <a:off x="5533491" y="4334967"/>
            <a:ext cx="258799" cy="893524"/>
          </a:xfrm>
          <a:custGeom>
            <a:avLst/>
            <a:gdLst>
              <a:gd name="connsiteX0" fmla="*/ 257709 w 258799"/>
              <a:gd name="connsiteY0" fmla="*/ 14783 h 893524"/>
              <a:gd name="connsiteX1" fmla="*/ 200559 w 258799"/>
              <a:gd name="connsiteY1" fmla="*/ 598983 h 893524"/>
              <a:gd name="connsiteX2" fmla="*/ 6884 w 258799"/>
              <a:gd name="connsiteY2" fmla="*/ 887908 h 893524"/>
              <a:gd name="connsiteX3" fmla="*/ 54509 w 258799"/>
              <a:gd name="connsiteY3" fmla="*/ 745033 h 893524"/>
              <a:gd name="connsiteX4" fmla="*/ 162459 w 258799"/>
              <a:gd name="connsiteY4" fmla="*/ 221158 h 893524"/>
              <a:gd name="connsiteX5" fmla="*/ 257709 w 258799"/>
              <a:gd name="connsiteY5" fmla="*/ 14783 h 8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799" h="893524">
                <a:moveTo>
                  <a:pt x="257709" y="14783"/>
                </a:moveTo>
                <a:cubicBezTo>
                  <a:pt x="264059" y="77754"/>
                  <a:pt x="242363" y="453462"/>
                  <a:pt x="200559" y="598983"/>
                </a:cubicBezTo>
                <a:cubicBezTo>
                  <a:pt x="158755" y="744504"/>
                  <a:pt x="31226" y="863566"/>
                  <a:pt x="6884" y="887908"/>
                </a:cubicBezTo>
                <a:cubicBezTo>
                  <a:pt x="-17458" y="912250"/>
                  <a:pt x="28580" y="856158"/>
                  <a:pt x="54509" y="745033"/>
                </a:cubicBezTo>
                <a:cubicBezTo>
                  <a:pt x="80438" y="633908"/>
                  <a:pt x="129122" y="339162"/>
                  <a:pt x="162459" y="221158"/>
                </a:cubicBezTo>
                <a:cubicBezTo>
                  <a:pt x="195796" y="103154"/>
                  <a:pt x="251359" y="-48188"/>
                  <a:pt x="257709" y="147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2" name="フリーフォーム: 図形 2261">
            <a:extLst>
              <a:ext uri="{FF2B5EF4-FFF2-40B4-BE49-F238E27FC236}">
                <a16:creationId xmlns:a16="http://schemas.microsoft.com/office/drawing/2014/main" id="{9F115BB0-3ABC-47D2-A45B-D3424E20FF25}"/>
              </a:ext>
            </a:extLst>
          </p:cNvPr>
          <p:cNvSpPr/>
          <p:nvPr/>
        </p:nvSpPr>
        <p:spPr>
          <a:xfrm>
            <a:off x="2752719" y="5503300"/>
            <a:ext cx="1025261" cy="1501079"/>
          </a:xfrm>
          <a:custGeom>
            <a:avLst/>
            <a:gdLst>
              <a:gd name="connsiteX0" fmla="*/ 942981 w 1025261"/>
              <a:gd name="connsiteY0" fmla="*/ 33 h 1501079"/>
              <a:gd name="connsiteX1" fmla="*/ 1023414 w 1025261"/>
              <a:gd name="connsiteY1" fmla="*/ 499567 h 1501079"/>
              <a:gd name="connsiteX2" fmla="*/ 871014 w 1025261"/>
              <a:gd name="connsiteY2" fmla="*/ 774733 h 1501079"/>
              <a:gd name="connsiteX3" fmla="*/ 604314 w 1025261"/>
              <a:gd name="connsiteY3" fmla="*/ 1151500 h 1501079"/>
              <a:gd name="connsiteX4" fmla="*/ 11648 w 1025261"/>
              <a:gd name="connsiteY4" fmla="*/ 1498633 h 1501079"/>
              <a:gd name="connsiteX5" fmla="*/ 252948 w 1025261"/>
              <a:gd name="connsiteY5" fmla="*/ 1261567 h 1501079"/>
              <a:gd name="connsiteX6" fmla="*/ 760948 w 1025261"/>
              <a:gd name="connsiteY6" fmla="*/ 478400 h 1501079"/>
              <a:gd name="connsiteX7" fmla="*/ 942981 w 1025261"/>
              <a:gd name="connsiteY7" fmla="*/ 33 h 150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261" h="1501079">
                <a:moveTo>
                  <a:pt x="942981" y="33"/>
                </a:moveTo>
                <a:cubicBezTo>
                  <a:pt x="986725" y="3561"/>
                  <a:pt x="1035408" y="370450"/>
                  <a:pt x="1023414" y="499567"/>
                </a:cubicBezTo>
                <a:cubicBezTo>
                  <a:pt x="1011420" y="628684"/>
                  <a:pt x="940864" y="666078"/>
                  <a:pt x="871014" y="774733"/>
                </a:cubicBezTo>
                <a:cubicBezTo>
                  <a:pt x="801164" y="883389"/>
                  <a:pt x="747542" y="1030850"/>
                  <a:pt x="604314" y="1151500"/>
                </a:cubicBezTo>
                <a:cubicBezTo>
                  <a:pt x="461086" y="1272150"/>
                  <a:pt x="70209" y="1480289"/>
                  <a:pt x="11648" y="1498633"/>
                </a:cubicBezTo>
                <a:cubicBezTo>
                  <a:pt x="-46913" y="1516977"/>
                  <a:pt x="128065" y="1431606"/>
                  <a:pt x="252948" y="1261567"/>
                </a:cubicBezTo>
                <a:cubicBezTo>
                  <a:pt x="377831" y="1091528"/>
                  <a:pt x="644531" y="687244"/>
                  <a:pt x="760948" y="478400"/>
                </a:cubicBezTo>
                <a:cubicBezTo>
                  <a:pt x="877365" y="269556"/>
                  <a:pt x="899237" y="-3495"/>
                  <a:pt x="942981" y="3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3" name="フリーフォーム: 図形 2262">
            <a:extLst>
              <a:ext uri="{FF2B5EF4-FFF2-40B4-BE49-F238E27FC236}">
                <a16:creationId xmlns:a16="http://schemas.microsoft.com/office/drawing/2014/main" id="{14677262-01C4-4A74-903E-B35EFF64383A}"/>
              </a:ext>
            </a:extLst>
          </p:cNvPr>
          <p:cNvSpPr/>
          <p:nvPr/>
        </p:nvSpPr>
        <p:spPr>
          <a:xfrm>
            <a:off x="2640822" y="5689295"/>
            <a:ext cx="1003503" cy="1380373"/>
          </a:xfrm>
          <a:custGeom>
            <a:avLst/>
            <a:gdLst>
              <a:gd name="connsiteX0" fmla="*/ 991378 w 1003503"/>
              <a:gd name="connsiteY0" fmla="*/ 305 h 1380373"/>
              <a:gd name="connsiteX1" fmla="*/ 872845 w 1003503"/>
              <a:gd name="connsiteY1" fmla="*/ 347438 h 1380373"/>
              <a:gd name="connsiteX2" fmla="*/ 479145 w 1003503"/>
              <a:gd name="connsiteY2" fmla="*/ 677638 h 1380373"/>
              <a:gd name="connsiteX3" fmla="*/ 309811 w 1003503"/>
              <a:gd name="connsiteY3" fmla="*/ 1058638 h 1380373"/>
              <a:gd name="connsiteX4" fmla="*/ 292878 w 1003503"/>
              <a:gd name="connsiteY4" fmla="*/ 1380372 h 1380373"/>
              <a:gd name="connsiteX5" fmla="*/ 778 w 1003503"/>
              <a:gd name="connsiteY5" fmla="*/ 1054405 h 1380373"/>
              <a:gd name="connsiteX6" fmla="*/ 220911 w 1003503"/>
              <a:gd name="connsiteY6" fmla="*/ 614138 h 1380373"/>
              <a:gd name="connsiteX7" fmla="*/ 618845 w 1003503"/>
              <a:gd name="connsiteY7" fmla="*/ 292405 h 1380373"/>
              <a:gd name="connsiteX8" fmla="*/ 991378 w 1003503"/>
              <a:gd name="connsiteY8" fmla="*/ 305 h 13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503" h="1380373">
                <a:moveTo>
                  <a:pt x="991378" y="305"/>
                </a:moveTo>
                <a:cubicBezTo>
                  <a:pt x="1033711" y="9477"/>
                  <a:pt x="958217" y="234549"/>
                  <a:pt x="872845" y="347438"/>
                </a:cubicBezTo>
                <a:cubicBezTo>
                  <a:pt x="787473" y="460327"/>
                  <a:pt x="572984" y="559105"/>
                  <a:pt x="479145" y="677638"/>
                </a:cubicBezTo>
                <a:cubicBezTo>
                  <a:pt x="385306" y="796171"/>
                  <a:pt x="340855" y="941516"/>
                  <a:pt x="309811" y="1058638"/>
                </a:cubicBezTo>
                <a:cubicBezTo>
                  <a:pt x="278766" y="1175760"/>
                  <a:pt x="344383" y="1381077"/>
                  <a:pt x="292878" y="1380372"/>
                </a:cubicBezTo>
                <a:cubicBezTo>
                  <a:pt x="241373" y="1379667"/>
                  <a:pt x="12773" y="1182111"/>
                  <a:pt x="778" y="1054405"/>
                </a:cubicBezTo>
                <a:cubicBezTo>
                  <a:pt x="-11217" y="926699"/>
                  <a:pt x="117900" y="741138"/>
                  <a:pt x="220911" y="614138"/>
                </a:cubicBezTo>
                <a:cubicBezTo>
                  <a:pt x="323922" y="487138"/>
                  <a:pt x="489023" y="394005"/>
                  <a:pt x="618845" y="292405"/>
                </a:cubicBezTo>
                <a:cubicBezTo>
                  <a:pt x="748667" y="190805"/>
                  <a:pt x="949045" y="-8867"/>
                  <a:pt x="991378" y="30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4" name="フリーフォーム: 図形 2263">
            <a:extLst>
              <a:ext uri="{FF2B5EF4-FFF2-40B4-BE49-F238E27FC236}">
                <a16:creationId xmlns:a16="http://schemas.microsoft.com/office/drawing/2014/main" id="{14278F00-B04C-4DB4-BD00-6452EFA42888}"/>
              </a:ext>
            </a:extLst>
          </p:cNvPr>
          <p:cNvSpPr/>
          <p:nvPr/>
        </p:nvSpPr>
        <p:spPr>
          <a:xfrm>
            <a:off x="4063542" y="4738913"/>
            <a:ext cx="692840" cy="274416"/>
          </a:xfrm>
          <a:custGeom>
            <a:avLst/>
            <a:gdLst>
              <a:gd name="connsiteX0" fmla="*/ 2046 w 692840"/>
              <a:gd name="connsiteY0" fmla="*/ 226787 h 274416"/>
              <a:gd name="connsiteX1" fmla="*/ 146508 w 692840"/>
              <a:gd name="connsiteY1" fmla="*/ 158525 h 274416"/>
              <a:gd name="connsiteX2" fmla="*/ 268746 w 692840"/>
              <a:gd name="connsiteY2" fmla="*/ 145825 h 274416"/>
              <a:gd name="connsiteX3" fmla="*/ 443371 w 692840"/>
              <a:gd name="connsiteY3" fmla="*/ 171225 h 274416"/>
              <a:gd name="connsiteX4" fmla="*/ 589421 w 692840"/>
              <a:gd name="connsiteY4" fmla="*/ 206150 h 274416"/>
              <a:gd name="connsiteX5" fmla="*/ 689433 w 692840"/>
              <a:gd name="connsiteY5" fmla="*/ 274412 h 274416"/>
              <a:gd name="connsiteX6" fmla="*/ 646571 w 692840"/>
              <a:gd name="connsiteY6" fmla="*/ 202975 h 274416"/>
              <a:gd name="connsiteX7" fmla="*/ 430671 w 692840"/>
              <a:gd name="connsiteY7" fmla="*/ 37875 h 274416"/>
              <a:gd name="connsiteX8" fmla="*/ 260808 w 692840"/>
              <a:gd name="connsiteY8" fmla="*/ 12475 h 274416"/>
              <a:gd name="connsiteX9" fmla="*/ 2046 w 692840"/>
              <a:gd name="connsiteY9" fmla="*/ 226787 h 2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840" h="274416">
                <a:moveTo>
                  <a:pt x="2046" y="226787"/>
                </a:moveTo>
                <a:cubicBezTo>
                  <a:pt x="-17004" y="251129"/>
                  <a:pt x="102058" y="172019"/>
                  <a:pt x="146508" y="158525"/>
                </a:cubicBezTo>
                <a:cubicBezTo>
                  <a:pt x="190958" y="145031"/>
                  <a:pt x="219269" y="143708"/>
                  <a:pt x="268746" y="145825"/>
                </a:cubicBezTo>
                <a:cubicBezTo>
                  <a:pt x="318223" y="147942"/>
                  <a:pt x="389925" y="161171"/>
                  <a:pt x="443371" y="171225"/>
                </a:cubicBezTo>
                <a:cubicBezTo>
                  <a:pt x="496817" y="181279"/>
                  <a:pt x="548411" y="188952"/>
                  <a:pt x="589421" y="206150"/>
                </a:cubicBezTo>
                <a:cubicBezTo>
                  <a:pt x="630431" y="223348"/>
                  <a:pt x="679908" y="274941"/>
                  <a:pt x="689433" y="274412"/>
                </a:cubicBezTo>
                <a:cubicBezTo>
                  <a:pt x="698958" y="273883"/>
                  <a:pt x="689698" y="242398"/>
                  <a:pt x="646571" y="202975"/>
                </a:cubicBezTo>
                <a:cubicBezTo>
                  <a:pt x="603444" y="163552"/>
                  <a:pt x="494965" y="69625"/>
                  <a:pt x="430671" y="37875"/>
                </a:cubicBezTo>
                <a:cubicBezTo>
                  <a:pt x="366377" y="6125"/>
                  <a:pt x="330129" y="-14512"/>
                  <a:pt x="260808" y="12475"/>
                </a:cubicBezTo>
                <a:cubicBezTo>
                  <a:pt x="191487" y="39462"/>
                  <a:pt x="21096" y="202445"/>
                  <a:pt x="2046" y="22678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5" name="フリーフォーム: 図形 2264">
            <a:extLst>
              <a:ext uri="{FF2B5EF4-FFF2-40B4-BE49-F238E27FC236}">
                <a16:creationId xmlns:a16="http://schemas.microsoft.com/office/drawing/2014/main" id="{1A3E2984-B983-4D8F-8F01-09FC18D6C712}"/>
              </a:ext>
            </a:extLst>
          </p:cNvPr>
          <p:cNvSpPr/>
          <p:nvPr/>
        </p:nvSpPr>
        <p:spPr>
          <a:xfrm>
            <a:off x="4099211" y="4950067"/>
            <a:ext cx="636308" cy="147922"/>
          </a:xfrm>
          <a:custGeom>
            <a:avLst/>
            <a:gdLst>
              <a:gd name="connsiteX0" fmla="*/ 6064 w 636308"/>
              <a:gd name="connsiteY0" fmla="*/ 75958 h 147922"/>
              <a:gd name="connsiteX1" fmla="*/ 131477 w 636308"/>
              <a:gd name="connsiteY1" fmla="*/ 2933 h 147922"/>
              <a:gd name="connsiteX2" fmla="*/ 426752 w 636308"/>
              <a:gd name="connsiteY2" fmla="*/ 20396 h 147922"/>
              <a:gd name="connsiteX3" fmla="*/ 572802 w 636308"/>
              <a:gd name="connsiteY3" fmla="*/ 75958 h 147922"/>
              <a:gd name="connsiteX4" fmla="*/ 636302 w 636308"/>
              <a:gd name="connsiteY4" fmla="*/ 82308 h 147922"/>
              <a:gd name="connsiteX5" fmla="*/ 574389 w 636308"/>
              <a:gd name="connsiteY5" fmla="*/ 112471 h 147922"/>
              <a:gd name="connsiteX6" fmla="*/ 309277 w 636308"/>
              <a:gd name="connsiteY6" fmla="*/ 147396 h 147922"/>
              <a:gd name="connsiteX7" fmla="*/ 6064 w 636308"/>
              <a:gd name="connsiteY7" fmla="*/ 75958 h 14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308" h="147922">
                <a:moveTo>
                  <a:pt x="6064" y="75958"/>
                </a:moveTo>
                <a:cubicBezTo>
                  <a:pt x="-23569" y="51881"/>
                  <a:pt x="61362" y="12193"/>
                  <a:pt x="131477" y="2933"/>
                </a:cubicBezTo>
                <a:cubicBezTo>
                  <a:pt x="201592" y="-6327"/>
                  <a:pt x="353198" y="8225"/>
                  <a:pt x="426752" y="20396"/>
                </a:cubicBezTo>
                <a:cubicBezTo>
                  <a:pt x="500306" y="32567"/>
                  <a:pt x="537877" y="65639"/>
                  <a:pt x="572802" y="75958"/>
                </a:cubicBezTo>
                <a:cubicBezTo>
                  <a:pt x="607727" y="86277"/>
                  <a:pt x="636038" y="76223"/>
                  <a:pt x="636302" y="82308"/>
                </a:cubicBezTo>
                <a:cubicBezTo>
                  <a:pt x="636566" y="88393"/>
                  <a:pt x="628893" y="101623"/>
                  <a:pt x="574389" y="112471"/>
                </a:cubicBezTo>
                <a:cubicBezTo>
                  <a:pt x="519885" y="123319"/>
                  <a:pt x="401087" y="152158"/>
                  <a:pt x="309277" y="147396"/>
                </a:cubicBezTo>
                <a:cubicBezTo>
                  <a:pt x="217467" y="142634"/>
                  <a:pt x="35697" y="100035"/>
                  <a:pt x="6064" y="7595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6" name="フリーフォーム: 図形 2265">
            <a:extLst>
              <a:ext uri="{FF2B5EF4-FFF2-40B4-BE49-F238E27FC236}">
                <a16:creationId xmlns:a16="http://schemas.microsoft.com/office/drawing/2014/main" id="{9E413646-BBF6-43B5-BAAD-94B260497D62}"/>
              </a:ext>
            </a:extLst>
          </p:cNvPr>
          <p:cNvSpPr/>
          <p:nvPr/>
        </p:nvSpPr>
        <p:spPr>
          <a:xfrm>
            <a:off x="4317262" y="4977836"/>
            <a:ext cx="270747" cy="64528"/>
          </a:xfrm>
          <a:custGeom>
            <a:avLst/>
            <a:gdLst>
              <a:gd name="connsiteX0" fmla="*/ 738 w 270747"/>
              <a:gd name="connsiteY0" fmla="*/ 564 h 64528"/>
              <a:gd name="connsiteX1" fmla="*/ 162663 w 270747"/>
              <a:gd name="connsiteY1" fmla="*/ 22789 h 64528"/>
              <a:gd name="connsiteX2" fmla="*/ 270613 w 270747"/>
              <a:gd name="connsiteY2" fmla="*/ 64064 h 64528"/>
              <a:gd name="connsiteX3" fmla="*/ 183301 w 270747"/>
              <a:gd name="connsiteY3" fmla="*/ 45014 h 64528"/>
              <a:gd name="connsiteX4" fmla="*/ 105513 w 270747"/>
              <a:gd name="connsiteY4" fmla="*/ 45014 h 64528"/>
              <a:gd name="connsiteX5" fmla="*/ 738 w 270747"/>
              <a:gd name="connsiteY5" fmla="*/ 564 h 6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47" h="64528">
                <a:moveTo>
                  <a:pt x="738" y="564"/>
                </a:moveTo>
                <a:cubicBezTo>
                  <a:pt x="10263" y="-3140"/>
                  <a:pt x="117684" y="12206"/>
                  <a:pt x="162663" y="22789"/>
                </a:cubicBezTo>
                <a:cubicBezTo>
                  <a:pt x="207642" y="33372"/>
                  <a:pt x="267173" y="60360"/>
                  <a:pt x="270613" y="64064"/>
                </a:cubicBezTo>
                <a:cubicBezTo>
                  <a:pt x="274053" y="67768"/>
                  <a:pt x="210818" y="48189"/>
                  <a:pt x="183301" y="45014"/>
                </a:cubicBezTo>
                <a:cubicBezTo>
                  <a:pt x="155784" y="41839"/>
                  <a:pt x="134617" y="50835"/>
                  <a:pt x="105513" y="45014"/>
                </a:cubicBezTo>
                <a:cubicBezTo>
                  <a:pt x="76409" y="39193"/>
                  <a:pt x="-8787" y="4268"/>
                  <a:pt x="738" y="5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7" name="フリーフォーム: 図形 2266">
            <a:extLst>
              <a:ext uri="{FF2B5EF4-FFF2-40B4-BE49-F238E27FC236}">
                <a16:creationId xmlns:a16="http://schemas.microsoft.com/office/drawing/2014/main" id="{91DA3F8F-D409-4F77-A2C4-A9231801469B}"/>
              </a:ext>
            </a:extLst>
          </p:cNvPr>
          <p:cNvSpPr/>
          <p:nvPr/>
        </p:nvSpPr>
        <p:spPr>
          <a:xfrm>
            <a:off x="4265608" y="4813753"/>
            <a:ext cx="341622" cy="59203"/>
          </a:xfrm>
          <a:custGeom>
            <a:avLst/>
            <a:gdLst>
              <a:gd name="connsiteX0" fmla="*/ 5 w 341622"/>
              <a:gd name="connsiteY0" fmla="*/ 20185 h 59203"/>
              <a:gd name="connsiteX1" fmla="*/ 200030 w 341622"/>
              <a:gd name="connsiteY1" fmla="*/ 1135 h 59203"/>
              <a:gd name="connsiteX2" fmla="*/ 338142 w 341622"/>
              <a:gd name="connsiteY2" fmla="*/ 56697 h 59203"/>
              <a:gd name="connsiteX3" fmla="*/ 303217 w 341622"/>
              <a:gd name="connsiteY3" fmla="*/ 50347 h 59203"/>
              <a:gd name="connsiteX4" fmla="*/ 227017 w 341622"/>
              <a:gd name="connsiteY4" fmla="*/ 39235 h 59203"/>
              <a:gd name="connsiteX5" fmla="*/ 198442 w 341622"/>
              <a:gd name="connsiteY5" fmla="*/ 40822 h 59203"/>
              <a:gd name="connsiteX6" fmla="*/ 184155 w 341622"/>
              <a:gd name="connsiteY6" fmla="*/ 56697 h 59203"/>
              <a:gd name="connsiteX7" fmla="*/ 193680 w 341622"/>
              <a:gd name="connsiteY7" fmla="*/ 31297 h 59203"/>
              <a:gd name="connsiteX8" fmla="*/ 5 w 341622"/>
              <a:gd name="connsiteY8" fmla="*/ 20185 h 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22" h="59203">
                <a:moveTo>
                  <a:pt x="5" y="20185"/>
                </a:moveTo>
                <a:cubicBezTo>
                  <a:pt x="1063" y="15158"/>
                  <a:pt x="143674" y="-4950"/>
                  <a:pt x="200030" y="1135"/>
                </a:cubicBezTo>
                <a:cubicBezTo>
                  <a:pt x="256386" y="7220"/>
                  <a:pt x="320944" y="48495"/>
                  <a:pt x="338142" y="56697"/>
                </a:cubicBezTo>
                <a:cubicBezTo>
                  <a:pt x="355340" y="64899"/>
                  <a:pt x="303217" y="50347"/>
                  <a:pt x="303217" y="50347"/>
                </a:cubicBezTo>
                <a:cubicBezTo>
                  <a:pt x="284696" y="47437"/>
                  <a:pt x="244479" y="40822"/>
                  <a:pt x="227017" y="39235"/>
                </a:cubicBezTo>
                <a:cubicBezTo>
                  <a:pt x="209555" y="37648"/>
                  <a:pt x="205586" y="37912"/>
                  <a:pt x="198442" y="40822"/>
                </a:cubicBezTo>
                <a:cubicBezTo>
                  <a:pt x="191298" y="43732"/>
                  <a:pt x="184949" y="58285"/>
                  <a:pt x="184155" y="56697"/>
                </a:cubicBezTo>
                <a:cubicBezTo>
                  <a:pt x="183361" y="55110"/>
                  <a:pt x="225430" y="37118"/>
                  <a:pt x="193680" y="31297"/>
                </a:cubicBezTo>
                <a:cubicBezTo>
                  <a:pt x="161930" y="25476"/>
                  <a:pt x="-1053" y="25212"/>
                  <a:pt x="5" y="201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8" name="フリーフォーム: 図形 2267">
            <a:extLst>
              <a:ext uri="{FF2B5EF4-FFF2-40B4-BE49-F238E27FC236}">
                <a16:creationId xmlns:a16="http://schemas.microsoft.com/office/drawing/2014/main" id="{A842DDEE-DB23-48CB-8C55-EBEECC3CD68B}"/>
              </a:ext>
            </a:extLst>
          </p:cNvPr>
          <p:cNvSpPr/>
          <p:nvPr/>
        </p:nvSpPr>
        <p:spPr>
          <a:xfrm>
            <a:off x="3805272" y="3702021"/>
            <a:ext cx="484621" cy="171891"/>
          </a:xfrm>
          <a:custGeom>
            <a:avLst/>
            <a:gdLst>
              <a:gd name="connsiteX0" fmla="*/ 7903 w 484621"/>
              <a:gd name="connsiteY0" fmla="*/ 38129 h 171891"/>
              <a:gd name="connsiteX1" fmla="*/ 158716 w 484621"/>
              <a:gd name="connsiteY1" fmla="*/ 29 h 171891"/>
              <a:gd name="connsiteX2" fmla="*/ 385728 w 484621"/>
              <a:gd name="connsiteY2" fmla="*/ 42892 h 171891"/>
              <a:gd name="connsiteX3" fmla="*/ 479391 w 484621"/>
              <a:gd name="connsiteY3" fmla="*/ 80992 h 171891"/>
              <a:gd name="connsiteX4" fmla="*/ 473041 w 484621"/>
              <a:gd name="connsiteY4" fmla="*/ 100042 h 171891"/>
              <a:gd name="connsiteX5" fmla="*/ 476216 w 484621"/>
              <a:gd name="connsiteY5" fmla="*/ 169892 h 171891"/>
              <a:gd name="connsiteX6" fmla="*/ 404778 w 484621"/>
              <a:gd name="connsiteY6" fmla="*/ 142904 h 171891"/>
              <a:gd name="connsiteX7" fmla="*/ 7903 w 484621"/>
              <a:gd name="connsiteY7" fmla="*/ 38129 h 17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21" h="171891">
                <a:moveTo>
                  <a:pt x="7903" y="38129"/>
                </a:moveTo>
                <a:cubicBezTo>
                  <a:pt x="-33107" y="14316"/>
                  <a:pt x="95745" y="-765"/>
                  <a:pt x="158716" y="29"/>
                </a:cubicBezTo>
                <a:cubicBezTo>
                  <a:pt x="221687" y="823"/>
                  <a:pt x="332282" y="29398"/>
                  <a:pt x="385728" y="42892"/>
                </a:cubicBezTo>
                <a:cubicBezTo>
                  <a:pt x="439174" y="56386"/>
                  <a:pt x="464839" y="71467"/>
                  <a:pt x="479391" y="80992"/>
                </a:cubicBezTo>
                <a:cubicBezTo>
                  <a:pt x="493943" y="90517"/>
                  <a:pt x="473570" y="85225"/>
                  <a:pt x="473041" y="100042"/>
                </a:cubicBezTo>
                <a:cubicBezTo>
                  <a:pt x="472512" y="114859"/>
                  <a:pt x="487593" y="162748"/>
                  <a:pt x="476216" y="169892"/>
                </a:cubicBezTo>
                <a:cubicBezTo>
                  <a:pt x="464839" y="177036"/>
                  <a:pt x="482301" y="164335"/>
                  <a:pt x="404778" y="142904"/>
                </a:cubicBezTo>
                <a:cubicBezTo>
                  <a:pt x="327255" y="121473"/>
                  <a:pt x="48913" y="61942"/>
                  <a:pt x="7903" y="381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9" name="フリーフォーム: 図形 2268">
            <a:extLst>
              <a:ext uri="{FF2B5EF4-FFF2-40B4-BE49-F238E27FC236}">
                <a16:creationId xmlns:a16="http://schemas.microsoft.com/office/drawing/2014/main" id="{C4C000F8-3698-4979-8DC4-102FEBC8F2B9}"/>
              </a:ext>
            </a:extLst>
          </p:cNvPr>
          <p:cNvSpPr/>
          <p:nvPr/>
        </p:nvSpPr>
        <p:spPr>
          <a:xfrm>
            <a:off x="4228669" y="3720646"/>
            <a:ext cx="106867" cy="202564"/>
          </a:xfrm>
          <a:custGeom>
            <a:avLst/>
            <a:gdLst>
              <a:gd name="connsiteX0" fmla="*/ 431 w 106867"/>
              <a:gd name="connsiteY0" fmla="*/ 454 h 202564"/>
              <a:gd name="connsiteX1" fmla="*/ 103619 w 106867"/>
              <a:gd name="connsiteY1" fmla="*/ 63954 h 202564"/>
              <a:gd name="connsiteX2" fmla="*/ 82981 w 106867"/>
              <a:gd name="connsiteY2" fmla="*/ 133804 h 202564"/>
              <a:gd name="connsiteX3" fmla="*/ 103619 w 106867"/>
              <a:gd name="connsiteY3" fmla="*/ 202067 h 202564"/>
              <a:gd name="connsiteX4" fmla="*/ 67106 w 106867"/>
              <a:gd name="connsiteY4" fmla="*/ 97292 h 202564"/>
              <a:gd name="connsiteX5" fmla="*/ 431 w 106867"/>
              <a:gd name="connsiteY5" fmla="*/ 454 h 20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67" h="202564">
                <a:moveTo>
                  <a:pt x="431" y="454"/>
                </a:moveTo>
                <a:cubicBezTo>
                  <a:pt x="6516" y="-5102"/>
                  <a:pt x="89861" y="41729"/>
                  <a:pt x="103619" y="63954"/>
                </a:cubicBezTo>
                <a:cubicBezTo>
                  <a:pt x="117377" y="86179"/>
                  <a:pt x="82981" y="110785"/>
                  <a:pt x="82981" y="133804"/>
                </a:cubicBezTo>
                <a:cubicBezTo>
                  <a:pt x="82981" y="156823"/>
                  <a:pt x="106265" y="208152"/>
                  <a:pt x="103619" y="202067"/>
                </a:cubicBezTo>
                <a:cubicBezTo>
                  <a:pt x="100973" y="195982"/>
                  <a:pt x="79806" y="130100"/>
                  <a:pt x="67106" y="97292"/>
                </a:cubicBezTo>
                <a:cubicBezTo>
                  <a:pt x="54406" y="64484"/>
                  <a:pt x="-5654" y="6010"/>
                  <a:pt x="431" y="4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0" name="フリーフォーム: 図形 2269">
            <a:extLst>
              <a:ext uri="{FF2B5EF4-FFF2-40B4-BE49-F238E27FC236}">
                <a16:creationId xmlns:a16="http://schemas.microsoft.com/office/drawing/2014/main" id="{42E10308-8B50-4519-9D3E-8E96DB74ACDD}"/>
              </a:ext>
            </a:extLst>
          </p:cNvPr>
          <p:cNvSpPr/>
          <p:nvPr/>
        </p:nvSpPr>
        <p:spPr>
          <a:xfrm>
            <a:off x="4676265" y="3751659"/>
            <a:ext cx="567339" cy="89921"/>
          </a:xfrm>
          <a:custGeom>
            <a:avLst/>
            <a:gdLst>
              <a:gd name="connsiteX0" fmla="*/ 5273 w 567339"/>
              <a:gd name="connsiteY0" fmla="*/ 58341 h 89921"/>
              <a:gd name="connsiteX1" fmla="*/ 184660 w 567339"/>
              <a:gd name="connsiteY1" fmla="*/ 80566 h 89921"/>
              <a:gd name="connsiteX2" fmla="*/ 429135 w 567339"/>
              <a:gd name="connsiteY2" fmla="*/ 61516 h 89921"/>
              <a:gd name="connsiteX3" fmla="*/ 564073 w 567339"/>
              <a:gd name="connsiteY3" fmla="*/ 88504 h 89921"/>
              <a:gd name="connsiteX4" fmla="*/ 297373 w 567339"/>
              <a:gd name="connsiteY4" fmla="*/ 9129 h 89921"/>
              <a:gd name="connsiteX5" fmla="*/ 102110 w 567339"/>
              <a:gd name="connsiteY5" fmla="*/ 4366 h 89921"/>
              <a:gd name="connsiteX6" fmla="*/ 52898 w 567339"/>
              <a:gd name="connsiteY6" fmla="*/ 32941 h 89921"/>
              <a:gd name="connsiteX7" fmla="*/ 5273 w 567339"/>
              <a:gd name="connsiteY7" fmla="*/ 58341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339" h="89921">
                <a:moveTo>
                  <a:pt x="5273" y="58341"/>
                </a:moveTo>
                <a:cubicBezTo>
                  <a:pt x="27233" y="66278"/>
                  <a:pt x="114016" y="80037"/>
                  <a:pt x="184660" y="80566"/>
                </a:cubicBezTo>
                <a:cubicBezTo>
                  <a:pt x="255304" y="81095"/>
                  <a:pt x="365900" y="60193"/>
                  <a:pt x="429135" y="61516"/>
                </a:cubicBezTo>
                <a:cubicBezTo>
                  <a:pt x="492370" y="62839"/>
                  <a:pt x="586033" y="97235"/>
                  <a:pt x="564073" y="88504"/>
                </a:cubicBezTo>
                <a:cubicBezTo>
                  <a:pt x="542113" y="79773"/>
                  <a:pt x="374367" y="23152"/>
                  <a:pt x="297373" y="9129"/>
                </a:cubicBezTo>
                <a:cubicBezTo>
                  <a:pt x="220379" y="-4894"/>
                  <a:pt x="142856" y="397"/>
                  <a:pt x="102110" y="4366"/>
                </a:cubicBezTo>
                <a:cubicBezTo>
                  <a:pt x="61364" y="8335"/>
                  <a:pt x="69831" y="25268"/>
                  <a:pt x="52898" y="32941"/>
                </a:cubicBezTo>
                <a:cubicBezTo>
                  <a:pt x="35965" y="40614"/>
                  <a:pt x="-16687" y="50404"/>
                  <a:pt x="5273" y="5834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1" name="フリーフォーム: 図形 2270">
            <a:extLst>
              <a:ext uri="{FF2B5EF4-FFF2-40B4-BE49-F238E27FC236}">
                <a16:creationId xmlns:a16="http://schemas.microsoft.com/office/drawing/2014/main" id="{8FB9C1AD-595E-460E-B674-0A4142A2FFF5}"/>
              </a:ext>
            </a:extLst>
          </p:cNvPr>
          <p:cNvSpPr/>
          <p:nvPr/>
        </p:nvSpPr>
        <p:spPr>
          <a:xfrm>
            <a:off x="5134022" y="3953696"/>
            <a:ext cx="273038" cy="1087658"/>
          </a:xfrm>
          <a:custGeom>
            <a:avLst/>
            <a:gdLst>
              <a:gd name="connsiteX0" fmla="*/ 247603 w 273038"/>
              <a:gd name="connsiteY0" fmla="*/ 2354 h 1087658"/>
              <a:gd name="connsiteX1" fmla="*/ 253953 w 273038"/>
              <a:gd name="connsiteY1" fmla="*/ 653229 h 1087658"/>
              <a:gd name="connsiteX2" fmla="*/ 6303 w 273038"/>
              <a:gd name="connsiteY2" fmla="*/ 1069154 h 1087658"/>
              <a:gd name="connsiteX3" fmla="*/ 82503 w 273038"/>
              <a:gd name="connsiteY3" fmla="*/ 958029 h 1087658"/>
              <a:gd name="connsiteX4" fmla="*/ 177753 w 273038"/>
              <a:gd name="connsiteY4" fmla="*/ 453204 h 1087658"/>
              <a:gd name="connsiteX5" fmla="*/ 247603 w 273038"/>
              <a:gd name="connsiteY5" fmla="*/ 2354 h 108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38" h="1087658">
                <a:moveTo>
                  <a:pt x="247603" y="2354"/>
                </a:moveTo>
                <a:cubicBezTo>
                  <a:pt x="260303" y="35692"/>
                  <a:pt x="294170" y="475429"/>
                  <a:pt x="253953" y="653229"/>
                </a:cubicBezTo>
                <a:cubicBezTo>
                  <a:pt x="213736" y="831029"/>
                  <a:pt x="34878" y="1018354"/>
                  <a:pt x="6303" y="1069154"/>
                </a:cubicBezTo>
                <a:cubicBezTo>
                  <a:pt x="-22272" y="1119954"/>
                  <a:pt x="53928" y="1060687"/>
                  <a:pt x="82503" y="958029"/>
                </a:cubicBezTo>
                <a:cubicBezTo>
                  <a:pt x="111078" y="855371"/>
                  <a:pt x="150765" y="608250"/>
                  <a:pt x="177753" y="453204"/>
                </a:cubicBezTo>
                <a:cubicBezTo>
                  <a:pt x="204740" y="298158"/>
                  <a:pt x="234903" y="-30984"/>
                  <a:pt x="247603" y="2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2" name="フリーフォーム: 図形 2271">
            <a:extLst>
              <a:ext uri="{FF2B5EF4-FFF2-40B4-BE49-F238E27FC236}">
                <a16:creationId xmlns:a16="http://schemas.microsoft.com/office/drawing/2014/main" id="{75694B54-23E3-45C3-8FFB-E283EF41A772}"/>
              </a:ext>
            </a:extLst>
          </p:cNvPr>
          <p:cNvSpPr/>
          <p:nvPr/>
        </p:nvSpPr>
        <p:spPr>
          <a:xfrm>
            <a:off x="3443656" y="4105231"/>
            <a:ext cx="361300" cy="867823"/>
          </a:xfrm>
          <a:custGeom>
            <a:avLst/>
            <a:gdLst>
              <a:gd name="connsiteX0" fmla="*/ 172669 w 361300"/>
              <a:gd name="connsiteY0" fmla="*/ 3219 h 867823"/>
              <a:gd name="connsiteX1" fmla="*/ 172669 w 361300"/>
              <a:gd name="connsiteY1" fmla="*/ 349294 h 867823"/>
              <a:gd name="connsiteX2" fmla="*/ 331419 w 361300"/>
              <a:gd name="connsiteY2" fmla="*/ 828719 h 867823"/>
              <a:gd name="connsiteX3" fmla="*/ 331419 w 361300"/>
              <a:gd name="connsiteY3" fmla="*/ 790619 h 867823"/>
              <a:gd name="connsiteX4" fmla="*/ 23444 w 361300"/>
              <a:gd name="connsiteY4" fmla="*/ 400094 h 867823"/>
              <a:gd name="connsiteX5" fmla="*/ 39319 w 361300"/>
              <a:gd name="connsiteY5" fmla="*/ 187369 h 867823"/>
              <a:gd name="connsiteX6" fmla="*/ 172669 w 361300"/>
              <a:gd name="connsiteY6" fmla="*/ 3219 h 8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300" h="867823">
                <a:moveTo>
                  <a:pt x="172669" y="3219"/>
                </a:moveTo>
                <a:cubicBezTo>
                  <a:pt x="194894" y="30206"/>
                  <a:pt x="146211" y="211711"/>
                  <a:pt x="172669" y="349294"/>
                </a:cubicBezTo>
                <a:cubicBezTo>
                  <a:pt x="199127" y="486877"/>
                  <a:pt x="304961" y="755165"/>
                  <a:pt x="331419" y="828719"/>
                </a:cubicBezTo>
                <a:cubicBezTo>
                  <a:pt x="357877" y="902273"/>
                  <a:pt x="382748" y="862057"/>
                  <a:pt x="331419" y="790619"/>
                </a:cubicBezTo>
                <a:cubicBezTo>
                  <a:pt x="280090" y="719182"/>
                  <a:pt x="72127" y="500635"/>
                  <a:pt x="23444" y="400094"/>
                </a:cubicBezTo>
                <a:cubicBezTo>
                  <a:pt x="-25239" y="299553"/>
                  <a:pt x="12861" y="248752"/>
                  <a:pt x="39319" y="187369"/>
                </a:cubicBezTo>
                <a:cubicBezTo>
                  <a:pt x="65777" y="125986"/>
                  <a:pt x="150444" y="-23768"/>
                  <a:pt x="172669" y="32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楕円 288">
            <a:extLst>
              <a:ext uri="{FF2B5EF4-FFF2-40B4-BE49-F238E27FC236}">
                <a16:creationId xmlns:a16="http://schemas.microsoft.com/office/drawing/2014/main" id="{6C572439-B37E-4A88-BC8A-8CBD56A502A4}"/>
              </a:ext>
            </a:extLst>
          </p:cNvPr>
          <p:cNvSpPr/>
          <p:nvPr/>
        </p:nvSpPr>
        <p:spPr>
          <a:xfrm>
            <a:off x="3969810" y="4004736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3" name="フリーフォーム: 図形 2272">
            <a:extLst>
              <a:ext uri="{FF2B5EF4-FFF2-40B4-BE49-F238E27FC236}">
                <a16:creationId xmlns:a16="http://schemas.microsoft.com/office/drawing/2014/main" id="{9D0A14A9-321A-4661-B29F-6EC6EBEA3B60}"/>
              </a:ext>
            </a:extLst>
          </p:cNvPr>
          <p:cNvSpPr/>
          <p:nvPr/>
        </p:nvSpPr>
        <p:spPr>
          <a:xfrm>
            <a:off x="4566225" y="5037667"/>
            <a:ext cx="734967" cy="782816"/>
          </a:xfrm>
          <a:custGeom>
            <a:avLst/>
            <a:gdLst>
              <a:gd name="connsiteX0" fmla="*/ 734967 w 734967"/>
              <a:gd name="connsiteY0" fmla="*/ 0 h 782816"/>
              <a:gd name="connsiteX1" fmla="*/ 579392 w 734967"/>
              <a:gd name="connsiteY1" fmla="*/ 431800 h 782816"/>
              <a:gd name="connsiteX2" fmla="*/ 26942 w 734967"/>
              <a:gd name="connsiteY2" fmla="*/ 762000 h 782816"/>
              <a:gd name="connsiteX3" fmla="*/ 112667 w 734967"/>
              <a:gd name="connsiteY3" fmla="*/ 717550 h 782816"/>
              <a:gd name="connsiteX4" fmla="*/ 347617 w 734967"/>
              <a:gd name="connsiteY4" fmla="*/ 463550 h 782816"/>
              <a:gd name="connsiteX5" fmla="*/ 734967 w 734967"/>
              <a:gd name="connsiteY5" fmla="*/ 0 h 7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967" h="782816">
                <a:moveTo>
                  <a:pt x="734967" y="0"/>
                </a:moveTo>
                <a:cubicBezTo>
                  <a:pt x="716181" y="152400"/>
                  <a:pt x="697396" y="304800"/>
                  <a:pt x="579392" y="431800"/>
                </a:cubicBezTo>
                <a:cubicBezTo>
                  <a:pt x="461388" y="558800"/>
                  <a:pt x="104730" y="714375"/>
                  <a:pt x="26942" y="762000"/>
                </a:cubicBezTo>
                <a:cubicBezTo>
                  <a:pt x="-50846" y="809625"/>
                  <a:pt x="59221" y="767292"/>
                  <a:pt x="112667" y="717550"/>
                </a:cubicBezTo>
                <a:cubicBezTo>
                  <a:pt x="166113" y="667808"/>
                  <a:pt x="347617" y="463550"/>
                  <a:pt x="347617" y="463550"/>
                </a:cubicBezTo>
                <a:lnTo>
                  <a:pt x="734967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4" name="フリーフォーム: 図形 2273">
            <a:extLst>
              <a:ext uri="{FF2B5EF4-FFF2-40B4-BE49-F238E27FC236}">
                <a16:creationId xmlns:a16="http://schemas.microsoft.com/office/drawing/2014/main" id="{CA4DCD60-5BDD-4AAC-8181-8B9ACA30766A}"/>
              </a:ext>
            </a:extLst>
          </p:cNvPr>
          <p:cNvSpPr/>
          <p:nvPr/>
        </p:nvSpPr>
        <p:spPr>
          <a:xfrm>
            <a:off x="3483245" y="4671368"/>
            <a:ext cx="448141" cy="866392"/>
          </a:xfrm>
          <a:custGeom>
            <a:avLst/>
            <a:gdLst>
              <a:gd name="connsiteX0" fmla="*/ 2905 w 448141"/>
              <a:gd name="connsiteY0" fmla="*/ 115 h 866392"/>
              <a:gd name="connsiteX1" fmla="*/ 74872 w 448141"/>
              <a:gd name="connsiteY1" fmla="*/ 211782 h 866392"/>
              <a:gd name="connsiteX2" fmla="*/ 108738 w 448141"/>
              <a:gd name="connsiteY2" fmla="*/ 446732 h 866392"/>
              <a:gd name="connsiteX3" fmla="*/ 430472 w 448141"/>
              <a:gd name="connsiteY3" fmla="*/ 840432 h 866392"/>
              <a:gd name="connsiteX4" fmla="*/ 375438 w 448141"/>
              <a:gd name="connsiteY4" fmla="*/ 804449 h 866392"/>
              <a:gd name="connsiteX5" fmla="*/ 117205 w 448141"/>
              <a:gd name="connsiteY5" fmla="*/ 605482 h 866392"/>
              <a:gd name="connsiteX6" fmla="*/ 24072 w 448141"/>
              <a:gd name="connsiteY6" fmla="*/ 188499 h 866392"/>
              <a:gd name="connsiteX7" fmla="*/ 2905 w 448141"/>
              <a:gd name="connsiteY7" fmla="*/ 115 h 8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41" h="866392">
                <a:moveTo>
                  <a:pt x="2905" y="115"/>
                </a:moveTo>
                <a:cubicBezTo>
                  <a:pt x="11372" y="3995"/>
                  <a:pt x="57233" y="137346"/>
                  <a:pt x="74872" y="211782"/>
                </a:cubicBezTo>
                <a:cubicBezTo>
                  <a:pt x="92511" y="286218"/>
                  <a:pt x="49471" y="341957"/>
                  <a:pt x="108738" y="446732"/>
                </a:cubicBezTo>
                <a:cubicBezTo>
                  <a:pt x="168005" y="551507"/>
                  <a:pt x="386022" y="780813"/>
                  <a:pt x="430472" y="840432"/>
                </a:cubicBezTo>
                <a:cubicBezTo>
                  <a:pt x="474922" y="900052"/>
                  <a:pt x="427649" y="843607"/>
                  <a:pt x="375438" y="804449"/>
                </a:cubicBezTo>
                <a:cubicBezTo>
                  <a:pt x="323227" y="765291"/>
                  <a:pt x="175766" y="708140"/>
                  <a:pt x="117205" y="605482"/>
                </a:cubicBezTo>
                <a:cubicBezTo>
                  <a:pt x="58644" y="502824"/>
                  <a:pt x="42769" y="285866"/>
                  <a:pt x="24072" y="188499"/>
                </a:cubicBezTo>
                <a:cubicBezTo>
                  <a:pt x="5375" y="91132"/>
                  <a:pt x="-5562" y="-3765"/>
                  <a:pt x="2905" y="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5" name="フリーフォーム: 図形 2274">
            <a:extLst>
              <a:ext uri="{FF2B5EF4-FFF2-40B4-BE49-F238E27FC236}">
                <a16:creationId xmlns:a16="http://schemas.microsoft.com/office/drawing/2014/main" id="{165F908E-EB43-49B4-B668-C64A677C3588}"/>
              </a:ext>
            </a:extLst>
          </p:cNvPr>
          <p:cNvSpPr/>
          <p:nvPr/>
        </p:nvSpPr>
        <p:spPr>
          <a:xfrm>
            <a:off x="3668301" y="3083267"/>
            <a:ext cx="911750" cy="519267"/>
          </a:xfrm>
          <a:custGeom>
            <a:avLst/>
            <a:gdLst>
              <a:gd name="connsiteX0" fmla="*/ 905816 w 911750"/>
              <a:gd name="connsiteY0" fmla="*/ 59983 h 519267"/>
              <a:gd name="connsiteX1" fmla="*/ 397816 w 911750"/>
              <a:gd name="connsiteY1" fmla="*/ 98083 h 519267"/>
              <a:gd name="connsiteX2" fmla="*/ 21049 w 911750"/>
              <a:gd name="connsiteY2" fmla="*/ 504483 h 519267"/>
              <a:gd name="connsiteX3" fmla="*/ 57032 w 911750"/>
              <a:gd name="connsiteY3" fmla="*/ 413466 h 519267"/>
              <a:gd name="connsiteX4" fmla="*/ 133232 w 911750"/>
              <a:gd name="connsiteY4" fmla="*/ 250483 h 519267"/>
              <a:gd name="connsiteX5" fmla="*/ 639116 w 911750"/>
              <a:gd name="connsiteY5" fmla="*/ 7066 h 519267"/>
              <a:gd name="connsiteX6" fmla="*/ 905816 w 911750"/>
              <a:gd name="connsiteY6" fmla="*/ 59983 h 51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750" h="519267">
                <a:moveTo>
                  <a:pt x="905816" y="59983"/>
                </a:moveTo>
                <a:cubicBezTo>
                  <a:pt x="865599" y="75152"/>
                  <a:pt x="545277" y="24000"/>
                  <a:pt x="397816" y="98083"/>
                </a:cubicBezTo>
                <a:cubicBezTo>
                  <a:pt x="250355" y="172166"/>
                  <a:pt x="77846" y="451919"/>
                  <a:pt x="21049" y="504483"/>
                </a:cubicBezTo>
                <a:cubicBezTo>
                  <a:pt x="-35748" y="557047"/>
                  <a:pt x="38335" y="455799"/>
                  <a:pt x="57032" y="413466"/>
                </a:cubicBezTo>
                <a:cubicBezTo>
                  <a:pt x="75729" y="371133"/>
                  <a:pt x="36218" y="318216"/>
                  <a:pt x="133232" y="250483"/>
                </a:cubicBezTo>
                <a:cubicBezTo>
                  <a:pt x="230246" y="182750"/>
                  <a:pt x="504708" y="35641"/>
                  <a:pt x="639116" y="7066"/>
                </a:cubicBezTo>
                <a:cubicBezTo>
                  <a:pt x="773524" y="-21509"/>
                  <a:pt x="946033" y="44814"/>
                  <a:pt x="905816" y="599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6" name="フリーフォーム: 図形 2275">
            <a:extLst>
              <a:ext uri="{FF2B5EF4-FFF2-40B4-BE49-F238E27FC236}">
                <a16:creationId xmlns:a16="http://schemas.microsoft.com/office/drawing/2014/main" id="{070BD588-7082-4B0C-AC54-86D06F0F9D41}"/>
              </a:ext>
            </a:extLst>
          </p:cNvPr>
          <p:cNvSpPr/>
          <p:nvPr/>
        </p:nvSpPr>
        <p:spPr>
          <a:xfrm>
            <a:off x="4798276" y="3163961"/>
            <a:ext cx="544030" cy="634827"/>
          </a:xfrm>
          <a:custGeom>
            <a:avLst/>
            <a:gdLst>
              <a:gd name="connsiteX0" fmla="*/ 2324 w 544030"/>
              <a:gd name="connsiteY0" fmla="*/ 11039 h 634827"/>
              <a:gd name="connsiteX1" fmla="*/ 360041 w 544030"/>
              <a:gd name="connsiteY1" fmla="*/ 322189 h 634827"/>
              <a:gd name="connsiteX2" fmla="*/ 533607 w 544030"/>
              <a:gd name="connsiteY2" fmla="*/ 624872 h 634827"/>
              <a:gd name="connsiteX3" fmla="*/ 525141 w 544030"/>
              <a:gd name="connsiteY3" fmla="*/ 565606 h 634827"/>
              <a:gd name="connsiteX4" fmla="*/ 531491 w 544030"/>
              <a:gd name="connsiteY4" fmla="*/ 603706 h 634827"/>
              <a:gd name="connsiteX5" fmla="*/ 493391 w 544030"/>
              <a:gd name="connsiteY5" fmla="*/ 428022 h 634827"/>
              <a:gd name="connsiteX6" fmla="*/ 218224 w 544030"/>
              <a:gd name="connsiteY6" fmla="*/ 102056 h 634827"/>
              <a:gd name="connsiteX7" fmla="*/ 2324 w 544030"/>
              <a:gd name="connsiteY7" fmla="*/ 11039 h 6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030" h="634827">
                <a:moveTo>
                  <a:pt x="2324" y="11039"/>
                </a:moveTo>
                <a:cubicBezTo>
                  <a:pt x="25960" y="47728"/>
                  <a:pt x="271494" y="219884"/>
                  <a:pt x="360041" y="322189"/>
                </a:cubicBezTo>
                <a:cubicBezTo>
                  <a:pt x="448588" y="424494"/>
                  <a:pt x="506090" y="584303"/>
                  <a:pt x="533607" y="624872"/>
                </a:cubicBezTo>
                <a:cubicBezTo>
                  <a:pt x="561124" y="665442"/>
                  <a:pt x="525494" y="569134"/>
                  <a:pt x="525141" y="565606"/>
                </a:cubicBezTo>
                <a:cubicBezTo>
                  <a:pt x="524788" y="562078"/>
                  <a:pt x="536783" y="626637"/>
                  <a:pt x="531491" y="603706"/>
                </a:cubicBezTo>
                <a:cubicBezTo>
                  <a:pt x="526199" y="580775"/>
                  <a:pt x="545602" y="511630"/>
                  <a:pt x="493391" y="428022"/>
                </a:cubicBezTo>
                <a:cubicBezTo>
                  <a:pt x="441180" y="344414"/>
                  <a:pt x="295130" y="168731"/>
                  <a:pt x="218224" y="102056"/>
                </a:cubicBezTo>
                <a:cubicBezTo>
                  <a:pt x="141318" y="35381"/>
                  <a:pt x="-21312" y="-25650"/>
                  <a:pt x="2324" y="110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7" name="フリーフォーム: 図形 2276">
            <a:extLst>
              <a:ext uri="{FF2B5EF4-FFF2-40B4-BE49-F238E27FC236}">
                <a16:creationId xmlns:a16="http://schemas.microsoft.com/office/drawing/2014/main" id="{8BA5BB44-E225-4C55-8E4F-30DBCF3D0D35}"/>
              </a:ext>
            </a:extLst>
          </p:cNvPr>
          <p:cNvSpPr/>
          <p:nvPr/>
        </p:nvSpPr>
        <p:spPr>
          <a:xfrm>
            <a:off x="4486552" y="5253567"/>
            <a:ext cx="248726" cy="237925"/>
          </a:xfrm>
          <a:custGeom>
            <a:avLst/>
            <a:gdLst>
              <a:gd name="connsiteX0" fmla="*/ 45231 w 248726"/>
              <a:gd name="connsiteY0" fmla="*/ 0 h 237925"/>
              <a:gd name="connsiteX1" fmla="*/ 229381 w 248726"/>
              <a:gd name="connsiteY1" fmla="*/ 88900 h 237925"/>
              <a:gd name="connsiteX2" fmla="*/ 138365 w 248726"/>
              <a:gd name="connsiteY2" fmla="*/ 171450 h 237925"/>
              <a:gd name="connsiteX3" fmla="*/ 781 w 248726"/>
              <a:gd name="connsiteY3" fmla="*/ 237066 h 237925"/>
              <a:gd name="connsiteX4" fmla="*/ 89681 w 248726"/>
              <a:gd name="connsiteY4" fmla="*/ 203200 h 237925"/>
              <a:gd name="connsiteX5" fmla="*/ 242081 w 248726"/>
              <a:gd name="connsiteY5" fmla="*/ 122766 h 237925"/>
              <a:gd name="connsiteX6" fmla="*/ 206098 w 248726"/>
              <a:gd name="connsiteY6" fmla="*/ 88900 h 237925"/>
              <a:gd name="connsiteX7" fmla="*/ 45231 w 248726"/>
              <a:gd name="connsiteY7" fmla="*/ 0 h 23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26" h="237925">
                <a:moveTo>
                  <a:pt x="45231" y="0"/>
                </a:moveTo>
                <a:cubicBezTo>
                  <a:pt x="49111" y="0"/>
                  <a:pt x="213859" y="60325"/>
                  <a:pt x="229381" y="88900"/>
                </a:cubicBezTo>
                <a:cubicBezTo>
                  <a:pt x="244903" y="117475"/>
                  <a:pt x="176465" y="146756"/>
                  <a:pt x="138365" y="171450"/>
                </a:cubicBezTo>
                <a:cubicBezTo>
                  <a:pt x="100265" y="196144"/>
                  <a:pt x="8895" y="231774"/>
                  <a:pt x="781" y="237066"/>
                </a:cubicBezTo>
                <a:cubicBezTo>
                  <a:pt x="-7333" y="242358"/>
                  <a:pt x="49464" y="222250"/>
                  <a:pt x="89681" y="203200"/>
                </a:cubicBezTo>
                <a:cubicBezTo>
                  <a:pt x="129898" y="184150"/>
                  <a:pt x="222678" y="141816"/>
                  <a:pt x="242081" y="122766"/>
                </a:cubicBezTo>
                <a:cubicBezTo>
                  <a:pt x="261484" y="103716"/>
                  <a:pt x="235025" y="107244"/>
                  <a:pt x="206098" y="88900"/>
                </a:cubicBezTo>
                <a:cubicBezTo>
                  <a:pt x="177171" y="70556"/>
                  <a:pt x="41351" y="0"/>
                  <a:pt x="45231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8" name="フリーフォーム: 図形 2277">
            <a:extLst>
              <a:ext uri="{FF2B5EF4-FFF2-40B4-BE49-F238E27FC236}">
                <a16:creationId xmlns:a16="http://schemas.microsoft.com/office/drawing/2014/main" id="{4B427422-74AE-448E-99BE-D41B1975A2BB}"/>
              </a:ext>
            </a:extLst>
          </p:cNvPr>
          <p:cNvSpPr/>
          <p:nvPr/>
        </p:nvSpPr>
        <p:spPr>
          <a:xfrm>
            <a:off x="4200816" y="5215379"/>
            <a:ext cx="281806" cy="23375"/>
          </a:xfrm>
          <a:custGeom>
            <a:avLst/>
            <a:gdLst>
              <a:gd name="connsiteX0" fmla="*/ 767 w 281806"/>
              <a:gd name="connsiteY0" fmla="*/ 23371 h 23375"/>
              <a:gd name="connsiteX1" fmla="*/ 138351 w 281806"/>
              <a:gd name="connsiteY1" fmla="*/ 88 h 23375"/>
              <a:gd name="connsiteX2" fmla="*/ 280167 w 281806"/>
              <a:gd name="connsiteY2" fmla="*/ 14904 h 23375"/>
              <a:gd name="connsiteX3" fmla="*/ 201851 w 281806"/>
              <a:gd name="connsiteY3" fmla="*/ 2204 h 23375"/>
              <a:gd name="connsiteX4" fmla="*/ 767 w 281806"/>
              <a:gd name="connsiteY4" fmla="*/ 23371 h 2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06" h="23375">
                <a:moveTo>
                  <a:pt x="767" y="23371"/>
                </a:moveTo>
                <a:cubicBezTo>
                  <a:pt x="-9816" y="23018"/>
                  <a:pt x="91784" y="1499"/>
                  <a:pt x="138351" y="88"/>
                </a:cubicBezTo>
                <a:cubicBezTo>
                  <a:pt x="184918" y="-1323"/>
                  <a:pt x="269584" y="14551"/>
                  <a:pt x="280167" y="14904"/>
                </a:cubicBezTo>
                <a:cubicBezTo>
                  <a:pt x="290750" y="15257"/>
                  <a:pt x="248418" y="793"/>
                  <a:pt x="201851" y="2204"/>
                </a:cubicBezTo>
                <a:cubicBezTo>
                  <a:pt x="155284" y="3615"/>
                  <a:pt x="11350" y="23724"/>
                  <a:pt x="767" y="233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9" name="フリーフォーム: 図形 2278">
            <a:extLst>
              <a:ext uri="{FF2B5EF4-FFF2-40B4-BE49-F238E27FC236}">
                <a16:creationId xmlns:a16="http://schemas.microsoft.com/office/drawing/2014/main" id="{9D1D73D5-46D4-4A72-8E4A-A4F0286830BB}"/>
              </a:ext>
            </a:extLst>
          </p:cNvPr>
          <p:cNvSpPr/>
          <p:nvPr/>
        </p:nvSpPr>
        <p:spPr>
          <a:xfrm>
            <a:off x="3960198" y="4825999"/>
            <a:ext cx="38540" cy="188385"/>
          </a:xfrm>
          <a:custGeom>
            <a:avLst/>
            <a:gdLst>
              <a:gd name="connsiteX0" fmla="*/ 27602 w 38540"/>
              <a:gd name="connsiteY0" fmla="*/ 1 h 188385"/>
              <a:gd name="connsiteX1" fmla="*/ 85 w 38540"/>
              <a:gd name="connsiteY1" fmla="*/ 84668 h 188385"/>
              <a:gd name="connsiteX2" fmla="*/ 38185 w 38540"/>
              <a:gd name="connsiteY2" fmla="*/ 188384 h 188385"/>
              <a:gd name="connsiteX3" fmla="*/ 19135 w 38540"/>
              <a:gd name="connsiteY3" fmla="*/ 82551 h 188385"/>
              <a:gd name="connsiteX4" fmla="*/ 27602 w 38540"/>
              <a:gd name="connsiteY4" fmla="*/ 1 h 18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0" h="188385">
                <a:moveTo>
                  <a:pt x="27602" y="1"/>
                </a:moveTo>
                <a:cubicBezTo>
                  <a:pt x="24427" y="354"/>
                  <a:pt x="-1679" y="53271"/>
                  <a:pt x="85" y="84668"/>
                </a:cubicBezTo>
                <a:cubicBezTo>
                  <a:pt x="1849" y="116065"/>
                  <a:pt x="35010" y="188737"/>
                  <a:pt x="38185" y="188384"/>
                </a:cubicBezTo>
                <a:cubicBezTo>
                  <a:pt x="41360" y="188031"/>
                  <a:pt x="22310" y="109009"/>
                  <a:pt x="19135" y="82551"/>
                </a:cubicBezTo>
                <a:cubicBezTo>
                  <a:pt x="15960" y="56093"/>
                  <a:pt x="30777" y="-352"/>
                  <a:pt x="27602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0" name="フリーフォーム: 図形 2279">
            <a:extLst>
              <a:ext uri="{FF2B5EF4-FFF2-40B4-BE49-F238E27FC236}">
                <a16:creationId xmlns:a16="http://schemas.microsoft.com/office/drawing/2014/main" id="{1A3CA649-9B6B-49C1-99DF-8CE3F7D7B5DC}"/>
              </a:ext>
            </a:extLst>
          </p:cNvPr>
          <p:cNvSpPr/>
          <p:nvPr/>
        </p:nvSpPr>
        <p:spPr>
          <a:xfrm>
            <a:off x="4809436" y="4842876"/>
            <a:ext cx="80711" cy="150179"/>
          </a:xfrm>
          <a:custGeom>
            <a:avLst/>
            <a:gdLst>
              <a:gd name="connsiteX0" fmla="*/ 689 w 80711"/>
              <a:gd name="connsiteY0" fmla="*/ 587 h 150179"/>
              <a:gd name="connsiteX1" fmla="*/ 75302 w 80711"/>
              <a:gd name="connsiteY1" fmla="*/ 95837 h 150179"/>
              <a:gd name="connsiteX2" fmla="*/ 73714 w 80711"/>
              <a:gd name="connsiteY2" fmla="*/ 149812 h 150179"/>
              <a:gd name="connsiteX3" fmla="*/ 64189 w 80711"/>
              <a:gd name="connsiteY3" fmla="*/ 116474 h 150179"/>
              <a:gd name="connsiteX4" fmla="*/ 38789 w 80711"/>
              <a:gd name="connsiteY4" fmla="*/ 57737 h 150179"/>
              <a:gd name="connsiteX5" fmla="*/ 689 w 80711"/>
              <a:gd name="connsiteY5" fmla="*/ 587 h 1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1" h="150179">
                <a:moveTo>
                  <a:pt x="689" y="587"/>
                </a:moveTo>
                <a:cubicBezTo>
                  <a:pt x="6775" y="6937"/>
                  <a:pt x="63131" y="70966"/>
                  <a:pt x="75302" y="95837"/>
                </a:cubicBezTo>
                <a:cubicBezTo>
                  <a:pt x="87473" y="120708"/>
                  <a:pt x="75566" y="146373"/>
                  <a:pt x="73714" y="149812"/>
                </a:cubicBezTo>
                <a:cubicBezTo>
                  <a:pt x="71862" y="153251"/>
                  <a:pt x="70010" y="131820"/>
                  <a:pt x="64189" y="116474"/>
                </a:cubicBezTo>
                <a:cubicBezTo>
                  <a:pt x="58368" y="101128"/>
                  <a:pt x="46991" y="74406"/>
                  <a:pt x="38789" y="57737"/>
                </a:cubicBezTo>
                <a:cubicBezTo>
                  <a:pt x="30587" y="41068"/>
                  <a:pt x="-5397" y="-5763"/>
                  <a:pt x="689" y="5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1" name="フリーフォーム: 図形 2280">
            <a:extLst>
              <a:ext uri="{FF2B5EF4-FFF2-40B4-BE49-F238E27FC236}">
                <a16:creationId xmlns:a16="http://schemas.microsoft.com/office/drawing/2014/main" id="{B66A5642-0358-4F1F-8413-A79DAC3C8C7D}"/>
              </a:ext>
            </a:extLst>
          </p:cNvPr>
          <p:cNvSpPr/>
          <p:nvPr/>
        </p:nvSpPr>
        <p:spPr>
          <a:xfrm>
            <a:off x="4282790" y="5074772"/>
            <a:ext cx="462876" cy="125474"/>
          </a:xfrm>
          <a:custGeom>
            <a:avLst/>
            <a:gdLst>
              <a:gd name="connsiteX0" fmla="*/ 5048 w 462876"/>
              <a:gd name="connsiteY0" fmla="*/ 466 h 125474"/>
              <a:gd name="connsiteX1" fmla="*/ 235235 w 462876"/>
              <a:gd name="connsiteY1" fmla="*/ 22691 h 125474"/>
              <a:gd name="connsiteX2" fmla="*/ 428910 w 462876"/>
              <a:gd name="connsiteY2" fmla="*/ 3641 h 125474"/>
              <a:gd name="connsiteX3" fmla="*/ 459073 w 462876"/>
              <a:gd name="connsiteY3" fmla="*/ 48091 h 125474"/>
              <a:gd name="connsiteX4" fmla="*/ 384460 w 462876"/>
              <a:gd name="connsiteY4" fmla="*/ 124291 h 125474"/>
              <a:gd name="connsiteX5" fmla="*/ 413035 w 462876"/>
              <a:gd name="connsiteY5" fmla="*/ 90953 h 125474"/>
              <a:gd name="connsiteX6" fmla="*/ 420973 w 462876"/>
              <a:gd name="connsiteY6" fmla="*/ 43328 h 125474"/>
              <a:gd name="connsiteX7" fmla="*/ 327310 w 462876"/>
              <a:gd name="connsiteY7" fmla="*/ 40153 h 125474"/>
              <a:gd name="connsiteX8" fmla="*/ 97123 w 462876"/>
              <a:gd name="connsiteY8" fmla="*/ 48091 h 125474"/>
              <a:gd name="connsiteX9" fmla="*/ 5048 w 462876"/>
              <a:gd name="connsiteY9" fmla="*/ 466 h 1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876" h="125474">
                <a:moveTo>
                  <a:pt x="5048" y="466"/>
                </a:moveTo>
                <a:cubicBezTo>
                  <a:pt x="28067" y="-3767"/>
                  <a:pt x="164591" y="22162"/>
                  <a:pt x="235235" y="22691"/>
                </a:cubicBezTo>
                <a:cubicBezTo>
                  <a:pt x="305879" y="23220"/>
                  <a:pt x="391604" y="-592"/>
                  <a:pt x="428910" y="3641"/>
                </a:cubicBezTo>
                <a:cubicBezTo>
                  <a:pt x="466216" y="7874"/>
                  <a:pt x="466481" y="27983"/>
                  <a:pt x="459073" y="48091"/>
                </a:cubicBezTo>
                <a:cubicBezTo>
                  <a:pt x="451665" y="68199"/>
                  <a:pt x="392133" y="117147"/>
                  <a:pt x="384460" y="124291"/>
                </a:cubicBezTo>
                <a:cubicBezTo>
                  <a:pt x="376787" y="131435"/>
                  <a:pt x="406950" y="104447"/>
                  <a:pt x="413035" y="90953"/>
                </a:cubicBezTo>
                <a:cubicBezTo>
                  <a:pt x="419120" y="77459"/>
                  <a:pt x="435261" y="51795"/>
                  <a:pt x="420973" y="43328"/>
                </a:cubicBezTo>
                <a:cubicBezTo>
                  <a:pt x="406685" y="34861"/>
                  <a:pt x="381285" y="39359"/>
                  <a:pt x="327310" y="40153"/>
                </a:cubicBezTo>
                <a:cubicBezTo>
                  <a:pt x="273335" y="40947"/>
                  <a:pt x="152156" y="53647"/>
                  <a:pt x="97123" y="48091"/>
                </a:cubicBezTo>
                <a:cubicBezTo>
                  <a:pt x="42090" y="42535"/>
                  <a:pt x="-17971" y="4699"/>
                  <a:pt x="5048" y="4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2" name="フリーフォーム: 図形 2281">
            <a:extLst>
              <a:ext uri="{FF2B5EF4-FFF2-40B4-BE49-F238E27FC236}">
                <a16:creationId xmlns:a16="http://schemas.microsoft.com/office/drawing/2014/main" id="{1AB2C485-8D46-47F6-9284-07B22617F581}"/>
              </a:ext>
            </a:extLst>
          </p:cNvPr>
          <p:cNvSpPr/>
          <p:nvPr/>
        </p:nvSpPr>
        <p:spPr>
          <a:xfrm>
            <a:off x="4738642" y="4970162"/>
            <a:ext cx="59550" cy="99221"/>
          </a:xfrm>
          <a:custGeom>
            <a:avLst/>
            <a:gdLst>
              <a:gd name="connsiteX0" fmla="*/ 46 w 59550"/>
              <a:gd name="connsiteY0" fmla="*/ 301 h 99221"/>
              <a:gd name="connsiteX1" fmla="*/ 55608 w 59550"/>
              <a:gd name="connsiteY1" fmla="*/ 59038 h 99221"/>
              <a:gd name="connsiteX2" fmla="*/ 54021 w 59550"/>
              <a:gd name="connsiteY2" fmla="*/ 97138 h 99221"/>
              <a:gd name="connsiteX3" fmla="*/ 46083 w 59550"/>
              <a:gd name="connsiteY3" fmla="*/ 86026 h 99221"/>
              <a:gd name="connsiteX4" fmla="*/ 46 w 59550"/>
              <a:gd name="connsiteY4" fmla="*/ 301 h 9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50" h="99221">
                <a:moveTo>
                  <a:pt x="46" y="301"/>
                </a:moveTo>
                <a:cubicBezTo>
                  <a:pt x="1634" y="-4197"/>
                  <a:pt x="46612" y="42898"/>
                  <a:pt x="55608" y="59038"/>
                </a:cubicBezTo>
                <a:cubicBezTo>
                  <a:pt x="64604" y="75178"/>
                  <a:pt x="55609" y="92640"/>
                  <a:pt x="54021" y="97138"/>
                </a:cubicBezTo>
                <a:cubicBezTo>
                  <a:pt x="52434" y="101636"/>
                  <a:pt x="53756" y="99255"/>
                  <a:pt x="46083" y="86026"/>
                </a:cubicBezTo>
                <a:cubicBezTo>
                  <a:pt x="38410" y="72797"/>
                  <a:pt x="-1542" y="4799"/>
                  <a:pt x="46" y="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3" name="フリーフォーム: 図形 2282">
            <a:extLst>
              <a:ext uri="{FF2B5EF4-FFF2-40B4-BE49-F238E27FC236}">
                <a16:creationId xmlns:a16="http://schemas.microsoft.com/office/drawing/2014/main" id="{23A5B604-DCEA-4225-BD39-E9F44CF3E28C}"/>
              </a:ext>
            </a:extLst>
          </p:cNvPr>
          <p:cNvSpPr/>
          <p:nvPr/>
        </p:nvSpPr>
        <p:spPr>
          <a:xfrm>
            <a:off x="5095264" y="5887935"/>
            <a:ext cx="118371" cy="718242"/>
          </a:xfrm>
          <a:custGeom>
            <a:avLst/>
            <a:gdLst>
              <a:gd name="connsiteX0" fmla="*/ 108561 w 118371"/>
              <a:gd name="connsiteY0" fmla="*/ 103 h 718242"/>
              <a:gd name="connsiteX1" fmla="*/ 78399 w 118371"/>
              <a:gd name="connsiteY1" fmla="*/ 314428 h 718242"/>
              <a:gd name="connsiteX2" fmla="*/ 32361 w 118371"/>
              <a:gd name="connsiteY2" fmla="*/ 563665 h 718242"/>
              <a:gd name="connsiteX3" fmla="*/ 37124 w 118371"/>
              <a:gd name="connsiteY3" fmla="*/ 679553 h 718242"/>
              <a:gd name="connsiteX4" fmla="*/ 2199 w 118371"/>
              <a:gd name="connsiteY4" fmla="*/ 685903 h 718242"/>
              <a:gd name="connsiteX5" fmla="*/ 110149 w 118371"/>
              <a:gd name="connsiteY5" fmla="*/ 284265 h 718242"/>
              <a:gd name="connsiteX6" fmla="*/ 108561 w 118371"/>
              <a:gd name="connsiteY6" fmla="*/ 103 h 7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71" h="718242">
                <a:moveTo>
                  <a:pt x="108561" y="103"/>
                </a:moveTo>
                <a:cubicBezTo>
                  <a:pt x="103269" y="5130"/>
                  <a:pt x="91099" y="220501"/>
                  <a:pt x="78399" y="314428"/>
                </a:cubicBezTo>
                <a:cubicBezTo>
                  <a:pt x="65699" y="408355"/>
                  <a:pt x="39240" y="502811"/>
                  <a:pt x="32361" y="563665"/>
                </a:cubicBezTo>
                <a:cubicBezTo>
                  <a:pt x="25482" y="624519"/>
                  <a:pt x="42151" y="659180"/>
                  <a:pt x="37124" y="679553"/>
                </a:cubicBezTo>
                <a:cubicBezTo>
                  <a:pt x="32097" y="699926"/>
                  <a:pt x="-9972" y="751784"/>
                  <a:pt x="2199" y="685903"/>
                </a:cubicBezTo>
                <a:cubicBezTo>
                  <a:pt x="14370" y="620022"/>
                  <a:pt x="93480" y="394861"/>
                  <a:pt x="110149" y="284265"/>
                </a:cubicBezTo>
                <a:cubicBezTo>
                  <a:pt x="126818" y="173669"/>
                  <a:pt x="113853" y="-4924"/>
                  <a:pt x="10856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4" name="フリーフォーム: 図形 2283">
            <a:extLst>
              <a:ext uri="{FF2B5EF4-FFF2-40B4-BE49-F238E27FC236}">
                <a16:creationId xmlns:a16="http://schemas.microsoft.com/office/drawing/2014/main" id="{A1A525B4-3A6D-407E-9477-FA343D5328F5}"/>
              </a:ext>
            </a:extLst>
          </p:cNvPr>
          <p:cNvSpPr/>
          <p:nvPr/>
        </p:nvSpPr>
        <p:spPr>
          <a:xfrm>
            <a:off x="3983564" y="6351909"/>
            <a:ext cx="425984" cy="644515"/>
          </a:xfrm>
          <a:custGeom>
            <a:avLst/>
            <a:gdLst>
              <a:gd name="connsiteX0" fmla="*/ 3 w 425984"/>
              <a:gd name="connsiteY0" fmla="*/ 208 h 644515"/>
              <a:gd name="connsiteX1" fmla="*/ 302686 w 425984"/>
              <a:gd name="connsiteY1" fmla="*/ 366391 h 644515"/>
              <a:gd name="connsiteX2" fmla="*/ 416986 w 425984"/>
              <a:gd name="connsiteY2" fmla="*/ 630974 h 644515"/>
              <a:gd name="connsiteX3" fmla="*/ 406403 w 425984"/>
              <a:gd name="connsiteY3" fmla="*/ 575941 h 644515"/>
              <a:gd name="connsiteX4" fmla="*/ 309036 w 425984"/>
              <a:gd name="connsiteY4" fmla="*/ 317708 h 644515"/>
              <a:gd name="connsiteX5" fmla="*/ 3 w 425984"/>
              <a:gd name="connsiteY5" fmla="*/ 208 h 6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84" h="644515">
                <a:moveTo>
                  <a:pt x="3" y="208"/>
                </a:moveTo>
                <a:cubicBezTo>
                  <a:pt x="-1055" y="8322"/>
                  <a:pt x="233189" y="261263"/>
                  <a:pt x="302686" y="366391"/>
                </a:cubicBezTo>
                <a:cubicBezTo>
                  <a:pt x="372183" y="471519"/>
                  <a:pt x="399700" y="596049"/>
                  <a:pt x="416986" y="630974"/>
                </a:cubicBezTo>
                <a:cubicBezTo>
                  <a:pt x="434272" y="665899"/>
                  <a:pt x="424395" y="628152"/>
                  <a:pt x="406403" y="575941"/>
                </a:cubicBezTo>
                <a:cubicBezTo>
                  <a:pt x="388411" y="523730"/>
                  <a:pt x="373594" y="412958"/>
                  <a:pt x="309036" y="317708"/>
                </a:cubicBezTo>
                <a:cubicBezTo>
                  <a:pt x="244478" y="222458"/>
                  <a:pt x="1061" y="-7906"/>
                  <a:pt x="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5" name="フリーフォーム: 図形 2284">
            <a:extLst>
              <a:ext uri="{FF2B5EF4-FFF2-40B4-BE49-F238E27FC236}">
                <a16:creationId xmlns:a16="http://schemas.microsoft.com/office/drawing/2014/main" id="{53EF0009-440F-4647-ABD9-2703E144F2CF}"/>
              </a:ext>
            </a:extLst>
          </p:cNvPr>
          <p:cNvSpPr/>
          <p:nvPr/>
        </p:nvSpPr>
        <p:spPr>
          <a:xfrm>
            <a:off x="3920322" y="6301288"/>
            <a:ext cx="464175" cy="876733"/>
          </a:xfrm>
          <a:custGeom>
            <a:avLst/>
            <a:gdLst>
              <a:gd name="connsiteX0" fmla="*/ 6095 w 464175"/>
              <a:gd name="connsiteY0" fmla="*/ 2145 h 876733"/>
              <a:gd name="connsiteX1" fmla="*/ 399795 w 464175"/>
              <a:gd name="connsiteY1" fmla="*/ 446645 h 876733"/>
              <a:gd name="connsiteX2" fmla="*/ 459061 w 464175"/>
              <a:gd name="connsiteY2" fmla="*/ 721812 h 876733"/>
              <a:gd name="connsiteX3" fmla="*/ 429428 w 464175"/>
              <a:gd name="connsiteY3" fmla="*/ 857279 h 876733"/>
              <a:gd name="connsiteX4" fmla="*/ 179661 w 464175"/>
              <a:gd name="connsiteY4" fmla="*/ 300595 h 876733"/>
              <a:gd name="connsiteX5" fmla="*/ 6095 w 464175"/>
              <a:gd name="connsiteY5" fmla="*/ 2145 h 8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75" h="876733">
                <a:moveTo>
                  <a:pt x="6095" y="2145"/>
                </a:moveTo>
                <a:cubicBezTo>
                  <a:pt x="42784" y="26487"/>
                  <a:pt x="324301" y="326701"/>
                  <a:pt x="399795" y="446645"/>
                </a:cubicBezTo>
                <a:cubicBezTo>
                  <a:pt x="475289" y="566590"/>
                  <a:pt x="454122" y="653373"/>
                  <a:pt x="459061" y="721812"/>
                </a:cubicBezTo>
                <a:cubicBezTo>
                  <a:pt x="464000" y="790251"/>
                  <a:pt x="475995" y="927482"/>
                  <a:pt x="429428" y="857279"/>
                </a:cubicBezTo>
                <a:cubicBezTo>
                  <a:pt x="382861" y="787076"/>
                  <a:pt x="251980" y="435356"/>
                  <a:pt x="179661" y="300595"/>
                </a:cubicBezTo>
                <a:cubicBezTo>
                  <a:pt x="107342" y="165834"/>
                  <a:pt x="-30594" y="-22197"/>
                  <a:pt x="6095" y="2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6" name="フリーフォーム: 図形 2285">
            <a:extLst>
              <a:ext uri="{FF2B5EF4-FFF2-40B4-BE49-F238E27FC236}">
                <a16:creationId xmlns:a16="http://schemas.microsoft.com/office/drawing/2014/main" id="{A6EBF0F4-B6C5-45EE-9C6F-67FCBA9495F8}"/>
              </a:ext>
            </a:extLst>
          </p:cNvPr>
          <p:cNvSpPr/>
          <p:nvPr/>
        </p:nvSpPr>
        <p:spPr>
          <a:xfrm>
            <a:off x="5104850" y="5949897"/>
            <a:ext cx="200649" cy="1336609"/>
          </a:xfrm>
          <a:custGeom>
            <a:avLst/>
            <a:gdLst>
              <a:gd name="connsiteX0" fmla="*/ 197400 w 200649"/>
              <a:gd name="connsiteY0" fmla="*/ 53 h 1336609"/>
              <a:gd name="connsiteX1" fmla="*/ 180467 w 200649"/>
              <a:gd name="connsiteY1" fmla="*/ 254053 h 1336609"/>
              <a:gd name="connsiteX2" fmla="*/ 131783 w 200649"/>
              <a:gd name="connsiteY2" fmla="*/ 666803 h 1336609"/>
              <a:gd name="connsiteX3" fmla="*/ 53467 w 200649"/>
              <a:gd name="connsiteY3" fmla="*/ 1185386 h 1336609"/>
              <a:gd name="connsiteX4" fmla="*/ 19600 w 200649"/>
              <a:gd name="connsiteY4" fmla="*/ 1333553 h 1336609"/>
              <a:gd name="connsiteX5" fmla="*/ 4783 w 200649"/>
              <a:gd name="connsiteY5" fmla="*/ 1083786 h 1336609"/>
              <a:gd name="connsiteX6" fmla="*/ 104267 w 200649"/>
              <a:gd name="connsiteY6" fmla="*/ 575786 h 1336609"/>
              <a:gd name="connsiteX7" fmla="*/ 119083 w 200649"/>
              <a:gd name="connsiteY7" fmla="*/ 235003 h 1336609"/>
              <a:gd name="connsiteX8" fmla="*/ 197400 w 200649"/>
              <a:gd name="connsiteY8" fmla="*/ 53 h 13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49" h="1336609">
                <a:moveTo>
                  <a:pt x="197400" y="53"/>
                </a:moveTo>
                <a:cubicBezTo>
                  <a:pt x="207631" y="3228"/>
                  <a:pt x="191403" y="142928"/>
                  <a:pt x="180467" y="254053"/>
                </a:cubicBezTo>
                <a:cubicBezTo>
                  <a:pt x="169531" y="365178"/>
                  <a:pt x="152950" y="511581"/>
                  <a:pt x="131783" y="666803"/>
                </a:cubicBezTo>
                <a:cubicBezTo>
                  <a:pt x="110616" y="822025"/>
                  <a:pt x="72164" y="1074261"/>
                  <a:pt x="53467" y="1185386"/>
                </a:cubicBezTo>
                <a:cubicBezTo>
                  <a:pt x="34770" y="1296511"/>
                  <a:pt x="27714" y="1350486"/>
                  <a:pt x="19600" y="1333553"/>
                </a:cubicBezTo>
                <a:cubicBezTo>
                  <a:pt x="11486" y="1316620"/>
                  <a:pt x="-9328" y="1210080"/>
                  <a:pt x="4783" y="1083786"/>
                </a:cubicBezTo>
                <a:cubicBezTo>
                  <a:pt x="18894" y="957492"/>
                  <a:pt x="85217" y="717250"/>
                  <a:pt x="104267" y="575786"/>
                </a:cubicBezTo>
                <a:cubicBezTo>
                  <a:pt x="123317" y="434322"/>
                  <a:pt x="108853" y="334839"/>
                  <a:pt x="119083" y="235003"/>
                </a:cubicBezTo>
                <a:cubicBezTo>
                  <a:pt x="129313" y="135167"/>
                  <a:pt x="187169" y="-3122"/>
                  <a:pt x="19740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7" name="フリーフォーム: 図形 2286">
            <a:extLst>
              <a:ext uri="{FF2B5EF4-FFF2-40B4-BE49-F238E27FC236}">
                <a16:creationId xmlns:a16="http://schemas.microsoft.com/office/drawing/2014/main" id="{3B41ED22-9932-4346-860A-A493E7C94EB5}"/>
              </a:ext>
            </a:extLst>
          </p:cNvPr>
          <p:cNvSpPr/>
          <p:nvPr/>
        </p:nvSpPr>
        <p:spPr>
          <a:xfrm>
            <a:off x="3804165" y="6199188"/>
            <a:ext cx="692765" cy="1316620"/>
          </a:xfrm>
          <a:custGeom>
            <a:avLst/>
            <a:gdLst>
              <a:gd name="connsiteX0" fmla="*/ 2660 w 692765"/>
              <a:gd name="connsiteY0" fmla="*/ 1587 h 1316620"/>
              <a:gd name="connsiteX1" fmla="*/ 278885 w 692765"/>
              <a:gd name="connsiteY1" fmla="*/ 547687 h 1316620"/>
              <a:gd name="connsiteX2" fmla="*/ 577335 w 692765"/>
              <a:gd name="connsiteY2" fmla="*/ 1138237 h 1316620"/>
              <a:gd name="connsiteX3" fmla="*/ 669410 w 692765"/>
              <a:gd name="connsiteY3" fmla="*/ 1268412 h 1316620"/>
              <a:gd name="connsiteX4" fmla="*/ 170935 w 692765"/>
              <a:gd name="connsiteY4" fmla="*/ 411162 h 1316620"/>
              <a:gd name="connsiteX5" fmla="*/ 2660 w 692765"/>
              <a:gd name="connsiteY5" fmla="*/ 1587 h 131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765" h="1316620">
                <a:moveTo>
                  <a:pt x="2660" y="1587"/>
                </a:moveTo>
                <a:cubicBezTo>
                  <a:pt x="20652" y="24341"/>
                  <a:pt x="278885" y="547687"/>
                  <a:pt x="278885" y="547687"/>
                </a:cubicBezTo>
                <a:cubicBezTo>
                  <a:pt x="374664" y="737129"/>
                  <a:pt x="512248" y="1018116"/>
                  <a:pt x="577335" y="1138237"/>
                </a:cubicBezTo>
                <a:cubicBezTo>
                  <a:pt x="642422" y="1258358"/>
                  <a:pt x="737143" y="1389591"/>
                  <a:pt x="669410" y="1268412"/>
                </a:cubicBezTo>
                <a:cubicBezTo>
                  <a:pt x="601677" y="1147233"/>
                  <a:pt x="282060" y="617537"/>
                  <a:pt x="170935" y="411162"/>
                </a:cubicBezTo>
                <a:cubicBezTo>
                  <a:pt x="59810" y="204787"/>
                  <a:pt x="-15332" y="-21167"/>
                  <a:pt x="2660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8B9EBBC0-E6C7-4DCE-BF27-278977D4D81B}"/>
              </a:ext>
            </a:extLst>
          </p:cNvPr>
          <p:cNvSpPr/>
          <p:nvPr/>
        </p:nvSpPr>
        <p:spPr>
          <a:xfrm>
            <a:off x="3924926" y="7330166"/>
            <a:ext cx="1576082" cy="217663"/>
          </a:xfrm>
          <a:custGeom>
            <a:avLst/>
            <a:gdLst>
              <a:gd name="connsiteX0" fmla="*/ 31124 w 1576082"/>
              <a:gd name="connsiteY0" fmla="*/ 215751 h 217663"/>
              <a:gd name="connsiteX1" fmla="*/ 526424 w 1576082"/>
              <a:gd name="connsiteY1" fmla="*/ 128967 h 217663"/>
              <a:gd name="connsiteX2" fmla="*/ 1040774 w 1576082"/>
              <a:gd name="connsiteY2" fmla="*/ 67584 h 217663"/>
              <a:gd name="connsiteX3" fmla="*/ 1563591 w 1576082"/>
              <a:gd name="connsiteY3" fmla="*/ 6201 h 217663"/>
              <a:gd name="connsiteX4" fmla="*/ 1307474 w 1576082"/>
              <a:gd name="connsiteY4" fmla="*/ 21017 h 217663"/>
              <a:gd name="connsiteX5" fmla="*/ 189874 w 1576082"/>
              <a:gd name="connsiteY5" fmla="*/ 173417 h 217663"/>
              <a:gd name="connsiteX6" fmla="*/ 31124 w 1576082"/>
              <a:gd name="connsiteY6" fmla="*/ 215751 h 21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082" h="217663">
                <a:moveTo>
                  <a:pt x="31124" y="215751"/>
                </a:moveTo>
                <a:cubicBezTo>
                  <a:pt x="87216" y="208343"/>
                  <a:pt x="358149" y="153662"/>
                  <a:pt x="526424" y="128967"/>
                </a:cubicBezTo>
                <a:cubicBezTo>
                  <a:pt x="694699" y="104272"/>
                  <a:pt x="1040774" y="67584"/>
                  <a:pt x="1040774" y="67584"/>
                </a:cubicBezTo>
                <a:lnTo>
                  <a:pt x="1563591" y="6201"/>
                </a:lnTo>
                <a:cubicBezTo>
                  <a:pt x="1608041" y="-1560"/>
                  <a:pt x="1536427" y="-6852"/>
                  <a:pt x="1307474" y="21017"/>
                </a:cubicBezTo>
                <a:cubicBezTo>
                  <a:pt x="1078521" y="48886"/>
                  <a:pt x="402952" y="137786"/>
                  <a:pt x="189874" y="173417"/>
                </a:cubicBezTo>
                <a:cubicBezTo>
                  <a:pt x="-23204" y="209048"/>
                  <a:pt x="-24968" y="223159"/>
                  <a:pt x="31124" y="21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95F8E943-560A-43A1-80EB-6E90D09C7A26}"/>
              </a:ext>
            </a:extLst>
          </p:cNvPr>
          <p:cNvSpPr/>
          <p:nvPr/>
        </p:nvSpPr>
        <p:spPr>
          <a:xfrm>
            <a:off x="3921616" y="7394654"/>
            <a:ext cx="1691784" cy="213791"/>
          </a:xfrm>
          <a:custGeom>
            <a:avLst/>
            <a:gdLst>
              <a:gd name="connsiteX0" fmla="*/ 19617 w 1691784"/>
              <a:gd name="connsiteY0" fmla="*/ 212646 h 213791"/>
              <a:gd name="connsiteX1" fmla="*/ 703301 w 1691784"/>
              <a:gd name="connsiteY1" fmla="*/ 87763 h 213791"/>
              <a:gd name="connsiteX2" fmla="*/ 1442017 w 1691784"/>
              <a:gd name="connsiteY2" fmla="*/ 26379 h 213791"/>
              <a:gd name="connsiteX3" fmla="*/ 1691784 w 1691784"/>
              <a:gd name="connsiteY3" fmla="*/ 5213 h 213791"/>
              <a:gd name="connsiteX4" fmla="*/ 1425084 w 1691784"/>
              <a:gd name="connsiteY4" fmla="*/ 13679 h 213791"/>
              <a:gd name="connsiteX5" fmla="*/ 299017 w 1691784"/>
              <a:gd name="connsiteY5" fmla="*/ 142796 h 213791"/>
              <a:gd name="connsiteX6" fmla="*/ 19617 w 1691784"/>
              <a:gd name="connsiteY6" fmla="*/ 212646 h 21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784" h="213791">
                <a:moveTo>
                  <a:pt x="19617" y="212646"/>
                </a:moveTo>
                <a:cubicBezTo>
                  <a:pt x="86998" y="203474"/>
                  <a:pt x="466234" y="118807"/>
                  <a:pt x="703301" y="87763"/>
                </a:cubicBezTo>
                <a:cubicBezTo>
                  <a:pt x="940368" y="56718"/>
                  <a:pt x="1442017" y="26379"/>
                  <a:pt x="1442017" y="26379"/>
                </a:cubicBezTo>
                <a:lnTo>
                  <a:pt x="1691784" y="5213"/>
                </a:lnTo>
                <a:cubicBezTo>
                  <a:pt x="1688962" y="3096"/>
                  <a:pt x="1657212" y="-9251"/>
                  <a:pt x="1425084" y="13679"/>
                </a:cubicBezTo>
                <a:cubicBezTo>
                  <a:pt x="1192956" y="36609"/>
                  <a:pt x="536436" y="111752"/>
                  <a:pt x="299017" y="142796"/>
                </a:cubicBezTo>
                <a:cubicBezTo>
                  <a:pt x="61598" y="173840"/>
                  <a:pt x="-47764" y="221818"/>
                  <a:pt x="19617" y="212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A4BEA85-E084-47DD-A022-4E78BDC00D48}"/>
              </a:ext>
            </a:extLst>
          </p:cNvPr>
          <p:cNvSpPr/>
          <p:nvPr/>
        </p:nvSpPr>
        <p:spPr>
          <a:xfrm>
            <a:off x="5610114" y="7361655"/>
            <a:ext cx="65714" cy="301297"/>
          </a:xfrm>
          <a:custGeom>
            <a:avLst/>
            <a:gdLst>
              <a:gd name="connsiteX0" fmla="*/ 20219 w 65714"/>
              <a:gd name="connsiteY0" fmla="*/ 112 h 301297"/>
              <a:gd name="connsiteX1" fmla="*/ 39269 w 65714"/>
              <a:gd name="connsiteY1" fmla="*/ 230828 h 301297"/>
              <a:gd name="connsiteX2" fmla="*/ 64669 w 65714"/>
              <a:gd name="connsiteY2" fmla="*/ 300678 h 301297"/>
              <a:gd name="connsiteX3" fmla="*/ 1169 w 65714"/>
              <a:gd name="connsiteY3" fmla="*/ 201195 h 301297"/>
              <a:gd name="connsiteX4" fmla="*/ 20219 w 65714"/>
              <a:gd name="connsiteY4" fmla="*/ 112 h 30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4" h="301297">
                <a:moveTo>
                  <a:pt x="20219" y="112"/>
                </a:moveTo>
                <a:cubicBezTo>
                  <a:pt x="26569" y="5051"/>
                  <a:pt x="31861" y="180734"/>
                  <a:pt x="39269" y="230828"/>
                </a:cubicBezTo>
                <a:cubicBezTo>
                  <a:pt x="46677" y="280922"/>
                  <a:pt x="71019" y="305617"/>
                  <a:pt x="64669" y="300678"/>
                </a:cubicBezTo>
                <a:cubicBezTo>
                  <a:pt x="58319" y="295739"/>
                  <a:pt x="7166" y="248114"/>
                  <a:pt x="1169" y="201195"/>
                </a:cubicBezTo>
                <a:cubicBezTo>
                  <a:pt x="-4828" y="154276"/>
                  <a:pt x="13869" y="-4827"/>
                  <a:pt x="20219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8993AA0-4A55-4122-BFA5-8734853271BB}"/>
              </a:ext>
            </a:extLst>
          </p:cNvPr>
          <p:cNvSpPr/>
          <p:nvPr/>
        </p:nvSpPr>
        <p:spPr>
          <a:xfrm>
            <a:off x="3936961" y="7391036"/>
            <a:ext cx="1693583" cy="426971"/>
          </a:xfrm>
          <a:custGeom>
            <a:avLst/>
            <a:gdLst>
              <a:gd name="connsiteX0" fmla="*/ 1629872 w 1693583"/>
              <a:gd name="connsiteY0" fmla="*/ 364 h 426971"/>
              <a:gd name="connsiteX1" fmla="*/ 1644689 w 1693583"/>
              <a:gd name="connsiteY1" fmla="*/ 203564 h 426971"/>
              <a:gd name="connsiteX2" fmla="*/ 1644689 w 1693583"/>
              <a:gd name="connsiteY2" fmla="*/ 190864 h 426971"/>
              <a:gd name="connsiteX3" fmla="*/ 1602356 w 1693583"/>
              <a:gd name="connsiteY3" fmla="*/ 192981 h 426971"/>
              <a:gd name="connsiteX4" fmla="*/ 442422 w 1693583"/>
              <a:gd name="connsiteY4" fmla="*/ 324214 h 426971"/>
              <a:gd name="connsiteX5" fmla="*/ 27556 w 1693583"/>
              <a:gd name="connsiteY5" fmla="*/ 425814 h 426971"/>
              <a:gd name="connsiteX6" fmla="*/ 1134572 w 1693583"/>
              <a:gd name="connsiteY6" fmla="*/ 256481 h 426971"/>
              <a:gd name="connsiteX7" fmla="*/ 1667972 w 1693583"/>
              <a:gd name="connsiteY7" fmla="*/ 197214 h 426971"/>
              <a:gd name="connsiteX8" fmla="*/ 1612939 w 1693583"/>
              <a:gd name="connsiteY8" fmla="*/ 222614 h 426971"/>
              <a:gd name="connsiteX9" fmla="*/ 1648922 w 1693583"/>
              <a:gd name="connsiteY9" fmla="*/ 154881 h 426971"/>
              <a:gd name="connsiteX10" fmla="*/ 1629872 w 1693583"/>
              <a:gd name="connsiteY10" fmla="*/ 364 h 4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583" h="426971">
                <a:moveTo>
                  <a:pt x="1629872" y="364"/>
                </a:moveTo>
                <a:cubicBezTo>
                  <a:pt x="1629166" y="8478"/>
                  <a:pt x="1642220" y="171814"/>
                  <a:pt x="1644689" y="203564"/>
                </a:cubicBezTo>
                <a:cubicBezTo>
                  <a:pt x="1647159" y="235314"/>
                  <a:pt x="1651745" y="192628"/>
                  <a:pt x="1644689" y="190864"/>
                </a:cubicBezTo>
                <a:cubicBezTo>
                  <a:pt x="1637634" y="189100"/>
                  <a:pt x="1602356" y="192981"/>
                  <a:pt x="1602356" y="192981"/>
                </a:cubicBezTo>
                <a:cubicBezTo>
                  <a:pt x="1401978" y="215206"/>
                  <a:pt x="704889" y="285409"/>
                  <a:pt x="442422" y="324214"/>
                </a:cubicBezTo>
                <a:cubicBezTo>
                  <a:pt x="179955" y="363020"/>
                  <a:pt x="-87802" y="437103"/>
                  <a:pt x="27556" y="425814"/>
                </a:cubicBezTo>
                <a:cubicBezTo>
                  <a:pt x="142914" y="414525"/>
                  <a:pt x="861169" y="294581"/>
                  <a:pt x="1134572" y="256481"/>
                </a:cubicBezTo>
                <a:cubicBezTo>
                  <a:pt x="1407975" y="218381"/>
                  <a:pt x="1588244" y="202859"/>
                  <a:pt x="1667972" y="197214"/>
                </a:cubicBezTo>
                <a:cubicBezTo>
                  <a:pt x="1747700" y="191569"/>
                  <a:pt x="1616114" y="229670"/>
                  <a:pt x="1612939" y="222614"/>
                </a:cubicBezTo>
                <a:cubicBezTo>
                  <a:pt x="1609764" y="215559"/>
                  <a:pt x="1642925" y="187689"/>
                  <a:pt x="1648922" y="154881"/>
                </a:cubicBezTo>
                <a:cubicBezTo>
                  <a:pt x="1654919" y="122073"/>
                  <a:pt x="1630578" y="-7750"/>
                  <a:pt x="1629872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45E5960-D413-4C67-8205-75F3733734D4}"/>
              </a:ext>
            </a:extLst>
          </p:cNvPr>
          <p:cNvSpPr/>
          <p:nvPr/>
        </p:nvSpPr>
        <p:spPr>
          <a:xfrm>
            <a:off x="4038600" y="7552260"/>
            <a:ext cx="1541022" cy="182040"/>
          </a:xfrm>
          <a:custGeom>
            <a:avLst/>
            <a:gdLst>
              <a:gd name="connsiteX0" fmla="*/ 0 w 1541022"/>
              <a:gd name="connsiteY0" fmla="*/ 182040 h 182040"/>
              <a:gd name="connsiteX1" fmla="*/ 762000 w 1541022"/>
              <a:gd name="connsiteY1" fmla="*/ 65623 h 182040"/>
              <a:gd name="connsiteX2" fmla="*/ 1432983 w 1541022"/>
              <a:gd name="connsiteY2" fmla="*/ 14823 h 182040"/>
              <a:gd name="connsiteX3" fmla="*/ 1534583 w 1541022"/>
              <a:gd name="connsiteY3" fmla="*/ 7 h 182040"/>
              <a:gd name="connsiteX4" fmla="*/ 1377950 w 1541022"/>
              <a:gd name="connsiteY4" fmla="*/ 12707 h 182040"/>
              <a:gd name="connsiteX5" fmla="*/ 698500 w 1541022"/>
              <a:gd name="connsiteY5" fmla="*/ 67740 h 182040"/>
              <a:gd name="connsiteX6" fmla="*/ 317500 w 1541022"/>
              <a:gd name="connsiteY6" fmla="*/ 116423 h 182040"/>
              <a:gd name="connsiteX7" fmla="*/ 0 w 1541022"/>
              <a:gd name="connsiteY7" fmla="*/ 182040 h 1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022" h="182040">
                <a:moveTo>
                  <a:pt x="0" y="182040"/>
                </a:moveTo>
                <a:cubicBezTo>
                  <a:pt x="261585" y="137766"/>
                  <a:pt x="523170" y="93492"/>
                  <a:pt x="762000" y="65623"/>
                </a:cubicBezTo>
                <a:cubicBezTo>
                  <a:pt x="1000831" y="37753"/>
                  <a:pt x="1304219" y="25759"/>
                  <a:pt x="1432983" y="14823"/>
                </a:cubicBezTo>
                <a:cubicBezTo>
                  <a:pt x="1561747" y="3887"/>
                  <a:pt x="1543755" y="360"/>
                  <a:pt x="1534583" y="7"/>
                </a:cubicBezTo>
                <a:cubicBezTo>
                  <a:pt x="1525411" y="-346"/>
                  <a:pt x="1377950" y="12707"/>
                  <a:pt x="1377950" y="12707"/>
                </a:cubicBezTo>
                <a:lnTo>
                  <a:pt x="698500" y="67740"/>
                </a:lnTo>
                <a:cubicBezTo>
                  <a:pt x="521758" y="85026"/>
                  <a:pt x="317500" y="116423"/>
                  <a:pt x="317500" y="116423"/>
                </a:cubicBezTo>
                <a:lnTo>
                  <a:pt x="0" y="182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275C3B9-B203-4DF7-A309-232F517A4896}"/>
              </a:ext>
            </a:extLst>
          </p:cNvPr>
          <p:cNvSpPr/>
          <p:nvPr/>
        </p:nvSpPr>
        <p:spPr>
          <a:xfrm>
            <a:off x="3970253" y="7603054"/>
            <a:ext cx="81185" cy="188489"/>
          </a:xfrm>
          <a:custGeom>
            <a:avLst/>
            <a:gdLst>
              <a:gd name="connsiteX0" fmla="*/ 21780 w 81185"/>
              <a:gd name="connsiteY0" fmla="*/ 13 h 188489"/>
              <a:gd name="connsiteX1" fmla="*/ 21780 w 81185"/>
              <a:gd name="connsiteY1" fmla="*/ 143946 h 188489"/>
              <a:gd name="connsiteX2" fmla="*/ 81047 w 81185"/>
              <a:gd name="connsiteY2" fmla="*/ 188396 h 188489"/>
              <a:gd name="connsiteX3" fmla="*/ 2730 w 81185"/>
              <a:gd name="connsiteY3" fmla="*/ 135479 h 188489"/>
              <a:gd name="connsiteX4" fmla="*/ 21780 w 81185"/>
              <a:gd name="connsiteY4" fmla="*/ 13 h 18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5" h="188489">
                <a:moveTo>
                  <a:pt x="21780" y="13"/>
                </a:moveTo>
                <a:cubicBezTo>
                  <a:pt x="24955" y="1424"/>
                  <a:pt x="11902" y="112549"/>
                  <a:pt x="21780" y="143946"/>
                </a:cubicBezTo>
                <a:cubicBezTo>
                  <a:pt x="31658" y="175343"/>
                  <a:pt x="84222" y="189807"/>
                  <a:pt x="81047" y="188396"/>
                </a:cubicBezTo>
                <a:cubicBezTo>
                  <a:pt x="77872" y="186985"/>
                  <a:pt x="14019" y="160879"/>
                  <a:pt x="2730" y="135479"/>
                </a:cubicBezTo>
                <a:cubicBezTo>
                  <a:pt x="-8559" y="110079"/>
                  <a:pt x="18605" y="-1398"/>
                  <a:pt x="2178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C5D45CD-2894-4B4F-8720-B46E42AF3D84}"/>
              </a:ext>
            </a:extLst>
          </p:cNvPr>
          <p:cNvSpPr/>
          <p:nvPr/>
        </p:nvSpPr>
        <p:spPr>
          <a:xfrm>
            <a:off x="3934144" y="7604842"/>
            <a:ext cx="38839" cy="281841"/>
          </a:xfrm>
          <a:custGeom>
            <a:avLst/>
            <a:gdLst>
              <a:gd name="connsiteX0" fmla="*/ 739 w 38839"/>
              <a:gd name="connsiteY0" fmla="*/ 341 h 281841"/>
              <a:gd name="connsiteX1" fmla="*/ 15556 w 38839"/>
              <a:gd name="connsiteY1" fmla="*/ 269158 h 281841"/>
              <a:gd name="connsiteX2" fmla="*/ 38839 w 38839"/>
              <a:gd name="connsiteY2" fmla="*/ 214125 h 281841"/>
              <a:gd name="connsiteX3" fmla="*/ 739 w 38839"/>
              <a:gd name="connsiteY3" fmla="*/ 341 h 28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9" h="281841">
                <a:moveTo>
                  <a:pt x="739" y="341"/>
                </a:moveTo>
                <a:cubicBezTo>
                  <a:pt x="-3141" y="9513"/>
                  <a:pt x="9206" y="233527"/>
                  <a:pt x="15556" y="269158"/>
                </a:cubicBezTo>
                <a:cubicBezTo>
                  <a:pt x="21906" y="304789"/>
                  <a:pt x="38839" y="258575"/>
                  <a:pt x="38839" y="214125"/>
                </a:cubicBezTo>
                <a:cubicBezTo>
                  <a:pt x="38839" y="169675"/>
                  <a:pt x="4619" y="-8831"/>
                  <a:pt x="73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6D07A14-9FC5-47E8-8A29-864EAB04DCE6}"/>
              </a:ext>
            </a:extLst>
          </p:cNvPr>
          <p:cNvSpPr/>
          <p:nvPr/>
        </p:nvSpPr>
        <p:spPr>
          <a:xfrm>
            <a:off x="3963110" y="7641430"/>
            <a:ext cx="1670480" cy="243579"/>
          </a:xfrm>
          <a:custGeom>
            <a:avLst/>
            <a:gdLst>
              <a:gd name="connsiteX0" fmla="*/ 11990 w 1670480"/>
              <a:gd name="connsiteY0" fmla="*/ 243153 h 243579"/>
              <a:gd name="connsiteX1" fmla="*/ 655457 w 1670480"/>
              <a:gd name="connsiteY1" fmla="*/ 101337 h 243579"/>
              <a:gd name="connsiteX2" fmla="*/ 1275640 w 1670480"/>
              <a:gd name="connsiteY2" fmla="*/ 14553 h 243579"/>
              <a:gd name="connsiteX3" fmla="*/ 1669340 w 1670480"/>
              <a:gd name="connsiteY3" fmla="*/ 31487 h 243579"/>
              <a:gd name="connsiteX4" fmla="*/ 1373007 w 1670480"/>
              <a:gd name="connsiteY4" fmla="*/ 1853 h 243579"/>
              <a:gd name="connsiteX5" fmla="*/ 752823 w 1670480"/>
              <a:gd name="connsiteY5" fmla="*/ 94987 h 243579"/>
              <a:gd name="connsiteX6" fmla="*/ 274457 w 1670480"/>
              <a:gd name="connsiteY6" fmla="*/ 143670 h 243579"/>
              <a:gd name="connsiteX7" fmla="*/ 11990 w 1670480"/>
              <a:gd name="connsiteY7" fmla="*/ 243153 h 24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0480" h="243579">
                <a:moveTo>
                  <a:pt x="11990" y="243153"/>
                </a:moveTo>
                <a:cubicBezTo>
                  <a:pt x="75490" y="236098"/>
                  <a:pt x="444849" y="139437"/>
                  <a:pt x="655457" y="101337"/>
                </a:cubicBezTo>
                <a:cubicBezTo>
                  <a:pt x="866065" y="63237"/>
                  <a:pt x="1106660" y="26195"/>
                  <a:pt x="1275640" y="14553"/>
                </a:cubicBezTo>
                <a:cubicBezTo>
                  <a:pt x="1444621" y="2911"/>
                  <a:pt x="1653112" y="33604"/>
                  <a:pt x="1669340" y="31487"/>
                </a:cubicBezTo>
                <a:cubicBezTo>
                  <a:pt x="1685568" y="29370"/>
                  <a:pt x="1525760" y="-8730"/>
                  <a:pt x="1373007" y="1853"/>
                </a:cubicBezTo>
                <a:cubicBezTo>
                  <a:pt x="1220254" y="12436"/>
                  <a:pt x="935915" y="71351"/>
                  <a:pt x="752823" y="94987"/>
                </a:cubicBezTo>
                <a:cubicBezTo>
                  <a:pt x="569731" y="118623"/>
                  <a:pt x="396871" y="119681"/>
                  <a:pt x="274457" y="143670"/>
                </a:cubicBezTo>
                <a:cubicBezTo>
                  <a:pt x="152043" y="167659"/>
                  <a:pt x="-51510" y="250208"/>
                  <a:pt x="11990" y="243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9221B53-9A88-4EA6-A1DF-55DD33A39C41}"/>
              </a:ext>
            </a:extLst>
          </p:cNvPr>
          <p:cNvSpPr/>
          <p:nvPr/>
        </p:nvSpPr>
        <p:spPr>
          <a:xfrm>
            <a:off x="3460402" y="7094026"/>
            <a:ext cx="379591" cy="866803"/>
          </a:xfrm>
          <a:custGeom>
            <a:avLst/>
            <a:gdLst>
              <a:gd name="connsiteX0" fmla="*/ 348 w 379591"/>
              <a:gd name="connsiteY0" fmla="*/ 1041 h 866803"/>
              <a:gd name="connsiteX1" fmla="*/ 182381 w 379591"/>
              <a:gd name="connsiteY1" fmla="*/ 250807 h 866803"/>
              <a:gd name="connsiteX2" fmla="*/ 364415 w 379591"/>
              <a:gd name="connsiteY2" fmla="*/ 832891 h 866803"/>
              <a:gd name="connsiteX3" fmla="*/ 351715 w 379591"/>
              <a:gd name="connsiteY3" fmla="*/ 739757 h 866803"/>
              <a:gd name="connsiteX4" fmla="*/ 209898 w 379591"/>
              <a:gd name="connsiteY4" fmla="*/ 259274 h 866803"/>
              <a:gd name="connsiteX5" fmla="*/ 190848 w 379591"/>
              <a:gd name="connsiteY5" fmla="*/ 231757 h 866803"/>
              <a:gd name="connsiteX6" fmla="*/ 137931 w 379591"/>
              <a:gd name="connsiteY6" fmla="*/ 164024 h 866803"/>
              <a:gd name="connsiteX7" fmla="*/ 348 w 379591"/>
              <a:gd name="connsiteY7" fmla="*/ 1041 h 8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91" h="866803">
                <a:moveTo>
                  <a:pt x="348" y="1041"/>
                </a:moveTo>
                <a:cubicBezTo>
                  <a:pt x="7756" y="15505"/>
                  <a:pt x="121703" y="112165"/>
                  <a:pt x="182381" y="250807"/>
                </a:cubicBezTo>
                <a:cubicBezTo>
                  <a:pt x="243059" y="389449"/>
                  <a:pt x="336193" y="751399"/>
                  <a:pt x="364415" y="832891"/>
                </a:cubicBezTo>
                <a:cubicBezTo>
                  <a:pt x="392637" y="914383"/>
                  <a:pt x="377468" y="835360"/>
                  <a:pt x="351715" y="739757"/>
                </a:cubicBezTo>
                <a:cubicBezTo>
                  <a:pt x="325962" y="644154"/>
                  <a:pt x="236709" y="343941"/>
                  <a:pt x="209898" y="259274"/>
                </a:cubicBezTo>
                <a:cubicBezTo>
                  <a:pt x="183087" y="174607"/>
                  <a:pt x="202842" y="247632"/>
                  <a:pt x="190848" y="231757"/>
                </a:cubicBezTo>
                <a:cubicBezTo>
                  <a:pt x="178854" y="215882"/>
                  <a:pt x="170034" y="201066"/>
                  <a:pt x="137931" y="164024"/>
                </a:cubicBezTo>
                <a:cubicBezTo>
                  <a:pt x="105828" y="126982"/>
                  <a:pt x="-7060" y="-13423"/>
                  <a:pt x="348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50F72AD-B5E6-431A-8616-C4DD67252569}"/>
              </a:ext>
            </a:extLst>
          </p:cNvPr>
          <p:cNvSpPr/>
          <p:nvPr/>
        </p:nvSpPr>
        <p:spPr>
          <a:xfrm>
            <a:off x="3623639" y="7260108"/>
            <a:ext cx="262639" cy="683795"/>
          </a:xfrm>
          <a:custGeom>
            <a:avLst/>
            <a:gdLst>
              <a:gd name="connsiteX0" fmla="*/ 94 w 262639"/>
              <a:gd name="connsiteY0" fmla="*/ 59 h 683795"/>
              <a:gd name="connsiteX1" fmla="*/ 133444 w 262639"/>
              <a:gd name="connsiteY1" fmla="*/ 171509 h 683795"/>
              <a:gd name="connsiteX2" fmla="*/ 167311 w 262639"/>
              <a:gd name="connsiteY2" fmla="*/ 300625 h 683795"/>
              <a:gd name="connsiteX3" fmla="*/ 192711 w 262639"/>
              <a:gd name="connsiteY3" fmla="*/ 406459 h 683795"/>
              <a:gd name="connsiteX4" fmla="*/ 251978 w 262639"/>
              <a:gd name="connsiteY4" fmla="*/ 556742 h 683795"/>
              <a:gd name="connsiteX5" fmla="*/ 260444 w 262639"/>
              <a:gd name="connsiteY5" fmla="*/ 683742 h 683795"/>
              <a:gd name="connsiteX6" fmla="*/ 226578 w 262639"/>
              <a:gd name="connsiteY6" fmla="*/ 569442 h 683795"/>
              <a:gd name="connsiteX7" fmla="*/ 158844 w 262639"/>
              <a:gd name="connsiteY7" fmla="*/ 351425 h 683795"/>
              <a:gd name="connsiteX8" fmla="*/ 122861 w 262639"/>
              <a:gd name="connsiteY8" fmla="*/ 192675 h 683795"/>
              <a:gd name="connsiteX9" fmla="*/ 112278 w 262639"/>
              <a:gd name="connsiteY9" fmla="*/ 152459 h 683795"/>
              <a:gd name="connsiteX10" fmla="*/ 94 w 262639"/>
              <a:gd name="connsiteY10" fmla="*/ 59 h 68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639" h="683795">
                <a:moveTo>
                  <a:pt x="94" y="59"/>
                </a:moveTo>
                <a:cubicBezTo>
                  <a:pt x="3622" y="3234"/>
                  <a:pt x="105575" y="121415"/>
                  <a:pt x="133444" y="171509"/>
                </a:cubicBezTo>
                <a:cubicBezTo>
                  <a:pt x="161313" y="221603"/>
                  <a:pt x="157433" y="261467"/>
                  <a:pt x="167311" y="300625"/>
                </a:cubicBezTo>
                <a:cubicBezTo>
                  <a:pt x="177189" y="339783"/>
                  <a:pt x="178600" y="363773"/>
                  <a:pt x="192711" y="406459"/>
                </a:cubicBezTo>
                <a:cubicBezTo>
                  <a:pt x="206822" y="449145"/>
                  <a:pt x="240689" y="510528"/>
                  <a:pt x="251978" y="556742"/>
                </a:cubicBezTo>
                <a:cubicBezTo>
                  <a:pt x="263267" y="602956"/>
                  <a:pt x="264677" y="681625"/>
                  <a:pt x="260444" y="683742"/>
                </a:cubicBezTo>
                <a:cubicBezTo>
                  <a:pt x="256211" y="685859"/>
                  <a:pt x="243511" y="624828"/>
                  <a:pt x="226578" y="569442"/>
                </a:cubicBezTo>
                <a:cubicBezTo>
                  <a:pt x="209645" y="514056"/>
                  <a:pt x="176130" y="414219"/>
                  <a:pt x="158844" y="351425"/>
                </a:cubicBezTo>
                <a:cubicBezTo>
                  <a:pt x="141558" y="288631"/>
                  <a:pt x="130622" y="225836"/>
                  <a:pt x="122861" y="192675"/>
                </a:cubicBezTo>
                <a:cubicBezTo>
                  <a:pt x="115100" y="159514"/>
                  <a:pt x="131681" y="183503"/>
                  <a:pt x="112278" y="152459"/>
                </a:cubicBezTo>
                <a:cubicBezTo>
                  <a:pt x="92875" y="121415"/>
                  <a:pt x="-3434" y="-3116"/>
                  <a:pt x="94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DADB163C-02F5-4BAD-ABE7-76D4D143A48B}"/>
              </a:ext>
            </a:extLst>
          </p:cNvPr>
          <p:cNvSpPr/>
          <p:nvPr/>
        </p:nvSpPr>
        <p:spPr>
          <a:xfrm>
            <a:off x="3475339" y="7092651"/>
            <a:ext cx="459484" cy="821603"/>
          </a:xfrm>
          <a:custGeom>
            <a:avLst/>
            <a:gdLst>
              <a:gd name="connsiteX0" fmla="*/ 6578 w 459484"/>
              <a:gd name="connsiteY0" fmla="*/ 6649 h 821603"/>
              <a:gd name="connsiteX1" fmla="*/ 400278 w 459484"/>
              <a:gd name="connsiteY1" fmla="*/ 383416 h 821603"/>
              <a:gd name="connsiteX2" fmla="*/ 444728 w 459484"/>
              <a:gd name="connsiteY2" fmla="*/ 552749 h 821603"/>
              <a:gd name="connsiteX3" fmla="*/ 457428 w 459484"/>
              <a:gd name="connsiteY3" fmla="*/ 821566 h 821603"/>
              <a:gd name="connsiteX4" fmla="*/ 406628 w 459484"/>
              <a:gd name="connsiteY4" fmla="*/ 533699 h 821603"/>
              <a:gd name="connsiteX5" fmla="*/ 383344 w 459484"/>
              <a:gd name="connsiteY5" fmla="*/ 453266 h 821603"/>
              <a:gd name="connsiteX6" fmla="*/ 169561 w 459484"/>
              <a:gd name="connsiteY6" fmla="*/ 165399 h 821603"/>
              <a:gd name="connsiteX7" fmla="*/ 6578 w 459484"/>
              <a:gd name="connsiteY7" fmla="*/ 6649 h 8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484" h="821603">
                <a:moveTo>
                  <a:pt x="6578" y="6649"/>
                </a:moveTo>
                <a:cubicBezTo>
                  <a:pt x="45031" y="42985"/>
                  <a:pt x="327253" y="292399"/>
                  <a:pt x="400278" y="383416"/>
                </a:cubicBezTo>
                <a:cubicBezTo>
                  <a:pt x="473303" y="474433"/>
                  <a:pt x="435203" y="479724"/>
                  <a:pt x="444728" y="552749"/>
                </a:cubicBezTo>
                <a:cubicBezTo>
                  <a:pt x="454253" y="625774"/>
                  <a:pt x="463778" y="824741"/>
                  <a:pt x="457428" y="821566"/>
                </a:cubicBezTo>
                <a:cubicBezTo>
                  <a:pt x="451078" y="818391"/>
                  <a:pt x="418975" y="595082"/>
                  <a:pt x="406628" y="533699"/>
                </a:cubicBezTo>
                <a:cubicBezTo>
                  <a:pt x="394281" y="472316"/>
                  <a:pt x="422855" y="514649"/>
                  <a:pt x="383344" y="453266"/>
                </a:cubicBezTo>
                <a:cubicBezTo>
                  <a:pt x="343833" y="391883"/>
                  <a:pt x="230944" y="239482"/>
                  <a:pt x="169561" y="165399"/>
                </a:cubicBezTo>
                <a:cubicBezTo>
                  <a:pt x="108178" y="91316"/>
                  <a:pt x="-31875" y="-29687"/>
                  <a:pt x="6578" y="6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B52AAB4-85A1-4723-B318-FC64A61B3BF9}"/>
              </a:ext>
            </a:extLst>
          </p:cNvPr>
          <p:cNvSpPr/>
          <p:nvPr/>
        </p:nvSpPr>
        <p:spPr>
          <a:xfrm>
            <a:off x="3305072" y="7912079"/>
            <a:ext cx="634049" cy="390352"/>
          </a:xfrm>
          <a:custGeom>
            <a:avLst/>
            <a:gdLst>
              <a:gd name="connsiteX0" fmla="*/ 634045 w 634049"/>
              <a:gd name="connsiteY0" fmla="*/ 21 h 390352"/>
              <a:gd name="connsiteX1" fmla="*/ 339828 w 634049"/>
              <a:gd name="connsiteY1" fmla="*/ 133371 h 390352"/>
              <a:gd name="connsiteX2" fmla="*/ 35028 w 634049"/>
              <a:gd name="connsiteY2" fmla="*/ 370438 h 390352"/>
              <a:gd name="connsiteX3" fmla="*/ 41378 w 634049"/>
              <a:gd name="connsiteY3" fmla="*/ 349271 h 390352"/>
              <a:gd name="connsiteX4" fmla="*/ 346178 w 634049"/>
              <a:gd name="connsiteY4" fmla="*/ 124904 h 390352"/>
              <a:gd name="connsiteX5" fmla="*/ 634045 w 634049"/>
              <a:gd name="connsiteY5" fmla="*/ 21 h 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049" h="390352">
                <a:moveTo>
                  <a:pt x="634045" y="21"/>
                </a:moveTo>
                <a:cubicBezTo>
                  <a:pt x="632987" y="1432"/>
                  <a:pt x="439664" y="71635"/>
                  <a:pt x="339828" y="133371"/>
                </a:cubicBezTo>
                <a:cubicBezTo>
                  <a:pt x="239992" y="195107"/>
                  <a:pt x="84770" y="334455"/>
                  <a:pt x="35028" y="370438"/>
                </a:cubicBezTo>
                <a:cubicBezTo>
                  <a:pt x="-14714" y="406421"/>
                  <a:pt x="-10480" y="390193"/>
                  <a:pt x="41378" y="349271"/>
                </a:cubicBezTo>
                <a:cubicBezTo>
                  <a:pt x="93236" y="308349"/>
                  <a:pt x="249164" y="183112"/>
                  <a:pt x="346178" y="124904"/>
                </a:cubicBezTo>
                <a:cubicBezTo>
                  <a:pt x="443192" y="66696"/>
                  <a:pt x="635103" y="-1390"/>
                  <a:pt x="63404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7" name="フリーフォーム: 図形 2256">
            <a:extLst>
              <a:ext uri="{FF2B5EF4-FFF2-40B4-BE49-F238E27FC236}">
                <a16:creationId xmlns:a16="http://schemas.microsoft.com/office/drawing/2014/main" id="{B97E2CAA-3DC3-4446-9B0E-B7DCA93C6BFB}"/>
              </a:ext>
            </a:extLst>
          </p:cNvPr>
          <p:cNvSpPr/>
          <p:nvPr/>
        </p:nvSpPr>
        <p:spPr>
          <a:xfrm>
            <a:off x="3343764" y="7915602"/>
            <a:ext cx="483606" cy="288899"/>
          </a:xfrm>
          <a:custGeom>
            <a:avLst/>
            <a:gdLst>
              <a:gd name="connsiteX0" fmla="*/ 481053 w 483606"/>
              <a:gd name="connsiteY0" fmla="*/ 2848 h 288899"/>
              <a:gd name="connsiteX1" fmla="*/ 30203 w 483606"/>
              <a:gd name="connsiteY1" fmla="*/ 273781 h 288899"/>
              <a:gd name="connsiteX2" fmla="*/ 59836 w 483606"/>
              <a:gd name="connsiteY2" fmla="*/ 242031 h 288899"/>
              <a:gd name="connsiteX3" fmla="*/ 208003 w 483606"/>
              <a:gd name="connsiteY3" fmla="*/ 138315 h 288899"/>
              <a:gd name="connsiteX4" fmla="*/ 481053 w 483606"/>
              <a:gd name="connsiteY4" fmla="*/ 2848 h 2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606" h="288899">
                <a:moveTo>
                  <a:pt x="481053" y="2848"/>
                </a:moveTo>
                <a:cubicBezTo>
                  <a:pt x="451420" y="25426"/>
                  <a:pt x="100406" y="233917"/>
                  <a:pt x="30203" y="273781"/>
                </a:cubicBezTo>
                <a:cubicBezTo>
                  <a:pt x="-40000" y="313645"/>
                  <a:pt x="30203" y="264609"/>
                  <a:pt x="59836" y="242031"/>
                </a:cubicBezTo>
                <a:cubicBezTo>
                  <a:pt x="89469" y="219453"/>
                  <a:pt x="142033" y="178532"/>
                  <a:pt x="208003" y="138315"/>
                </a:cubicBezTo>
                <a:cubicBezTo>
                  <a:pt x="273972" y="98098"/>
                  <a:pt x="510686" y="-19730"/>
                  <a:pt x="481053" y="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8" name="フリーフォーム: 図形 2287">
            <a:extLst>
              <a:ext uri="{FF2B5EF4-FFF2-40B4-BE49-F238E27FC236}">
                <a16:creationId xmlns:a16="http://schemas.microsoft.com/office/drawing/2014/main" id="{72F869EF-3BD7-4B07-8D29-BC4DA560E4DB}"/>
              </a:ext>
            </a:extLst>
          </p:cNvPr>
          <p:cNvSpPr/>
          <p:nvPr/>
        </p:nvSpPr>
        <p:spPr>
          <a:xfrm>
            <a:off x="3204619" y="7553699"/>
            <a:ext cx="101699" cy="502071"/>
          </a:xfrm>
          <a:custGeom>
            <a:avLst/>
            <a:gdLst>
              <a:gd name="connsiteX0" fmla="*/ 14 w 101699"/>
              <a:gd name="connsiteY0" fmla="*/ 684 h 502071"/>
              <a:gd name="connsiteX1" fmla="*/ 71981 w 101699"/>
              <a:gd name="connsiteY1" fmla="*/ 362634 h 502071"/>
              <a:gd name="connsiteX2" fmla="*/ 101614 w 101699"/>
              <a:gd name="connsiteY2" fmla="*/ 500218 h 502071"/>
              <a:gd name="connsiteX3" fmla="*/ 78331 w 101699"/>
              <a:gd name="connsiteY3" fmla="*/ 277968 h 502071"/>
              <a:gd name="connsiteX4" fmla="*/ 14 w 101699"/>
              <a:gd name="connsiteY4" fmla="*/ 684 h 50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9" h="502071">
                <a:moveTo>
                  <a:pt x="14" y="684"/>
                </a:moveTo>
                <a:cubicBezTo>
                  <a:pt x="-1044" y="14795"/>
                  <a:pt x="55048" y="279378"/>
                  <a:pt x="71981" y="362634"/>
                </a:cubicBezTo>
                <a:cubicBezTo>
                  <a:pt x="88914" y="445890"/>
                  <a:pt x="100556" y="514329"/>
                  <a:pt x="101614" y="500218"/>
                </a:cubicBezTo>
                <a:cubicBezTo>
                  <a:pt x="102672" y="486107"/>
                  <a:pt x="93853" y="361576"/>
                  <a:pt x="78331" y="277968"/>
                </a:cubicBezTo>
                <a:cubicBezTo>
                  <a:pt x="62809" y="194360"/>
                  <a:pt x="1072" y="-13427"/>
                  <a:pt x="1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9" name="フリーフォーム: 図形 2288">
            <a:extLst>
              <a:ext uri="{FF2B5EF4-FFF2-40B4-BE49-F238E27FC236}">
                <a16:creationId xmlns:a16="http://schemas.microsoft.com/office/drawing/2014/main" id="{AE338237-AA4E-4292-8C69-4DDADA7D554D}"/>
              </a:ext>
            </a:extLst>
          </p:cNvPr>
          <p:cNvSpPr/>
          <p:nvPr/>
        </p:nvSpPr>
        <p:spPr>
          <a:xfrm>
            <a:off x="3230350" y="7291572"/>
            <a:ext cx="136753" cy="899928"/>
          </a:xfrm>
          <a:custGeom>
            <a:avLst/>
            <a:gdLst>
              <a:gd name="connsiteX0" fmla="*/ 16617 w 136753"/>
              <a:gd name="connsiteY0" fmla="*/ 345 h 899928"/>
              <a:gd name="connsiteX1" fmla="*/ 1800 w 136753"/>
              <a:gd name="connsiteY1" fmla="*/ 131578 h 899928"/>
              <a:gd name="connsiteX2" fmla="*/ 65300 w 136753"/>
              <a:gd name="connsiteY2" fmla="*/ 370761 h 899928"/>
              <a:gd name="connsiteX3" fmla="*/ 105517 w 136753"/>
              <a:gd name="connsiteY3" fmla="*/ 559145 h 899928"/>
              <a:gd name="connsiteX4" fmla="*/ 122450 w 136753"/>
              <a:gd name="connsiteY4" fmla="*/ 722128 h 899928"/>
              <a:gd name="connsiteX5" fmla="*/ 133033 w 136753"/>
              <a:gd name="connsiteY5" fmla="*/ 899928 h 899928"/>
              <a:gd name="connsiteX6" fmla="*/ 133033 w 136753"/>
              <a:gd name="connsiteY6" fmla="*/ 722128 h 899928"/>
              <a:gd name="connsiteX7" fmla="*/ 88583 w 136753"/>
              <a:gd name="connsiteY7" fmla="*/ 368645 h 899928"/>
              <a:gd name="connsiteX8" fmla="*/ 42017 w 136753"/>
              <a:gd name="connsiteY8" fmla="*/ 241645 h 899928"/>
              <a:gd name="connsiteX9" fmla="*/ 8150 w 136753"/>
              <a:gd name="connsiteY9" fmla="*/ 97711 h 899928"/>
              <a:gd name="connsiteX10" fmla="*/ 16617 w 136753"/>
              <a:gd name="connsiteY10" fmla="*/ 345 h 89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53" h="899928">
                <a:moveTo>
                  <a:pt x="16617" y="345"/>
                </a:moveTo>
                <a:cubicBezTo>
                  <a:pt x="15559" y="5989"/>
                  <a:pt x="-6314" y="69842"/>
                  <a:pt x="1800" y="131578"/>
                </a:cubicBezTo>
                <a:cubicBezTo>
                  <a:pt x="9914" y="193314"/>
                  <a:pt x="48014" y="299500"/>
                  <a:pt x="65300" y="370761"/>
                </a:cubicBezTo>
                <a:cubicBezTo>
                  <a:pt x="82586" y="442022"/>
                  <a:pt x="95992" y="500584"/>
                  <a:pt x="105517" y="559145"/>
                </a:cubicBezTo>
                <a:cubicBezTo>
                  <a:pt x="115042" y="617706"/>
                  <a:pt x="117864" y="665331"/>
                  <a:pt x="122450" y="722128"/>
                </a:cubicBezTo>
                <a:cubicBezTo>
                  <a:pt x="127036" y="778925"/>
                  <a:pt x="131269" y="899928"/>
                  <a:pt x="133033" y="899928"/>
                </a:cubicBezTo>
                <a:cubicBezTo>
                  <a:pt x="134797" y="899928"/>
                  <a:pt x="140441" y="810675"/>
                  <a:pt x="133033" y="722128"/>
                </a:cubicBezTo>
                <a:cubicBezTo>
                  <a:pt x="125625" y="633581"/>
                  <a:pt x="103752" y="448726"/>
                  <a:pt x="88583" y="368645"/>
                </a:cubicBezTo>
                <a:cubicBezTo>
                  <a:pt x="73414" y="288565"/>
                  <a:pt x="55422" y="286801"/>
                  <a:pt x="42017" y="241645"/>
                </a:cubicBezTo>
                <a:cubicBezTo>
                  <a:pt x="28612" y="196489"/>
                  <a:pt x="13089" y="135811"/>
                  <a:pt x="8150" y="97711"/>
                </a:cubicBezTo>
                <a:cubicBezTo>
                  <a:pt x="3211" y="59611"/>
                  <a:pt x="17675" y="-5299"/>
                  <a:pt x="16617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0" name="フリーフォーム: 図形 2289">
            <a:extLst>
              <a:ext uri="{FF2B5EF4-FFF2-40B4-BE49-F238E27FC236}">
                <a16:creationId xmlns:a16="http://schemas.microsoft.com/office/drawing/2014/main" id="{020EA68D-46F8-4478-81F6-3F36EFFFA728}"/>
              </a:ext>
            </a:extLst>
          </p:cNvPr>
          <p:cNvSpPr/>
          <p:nvPr/>
        </p:nvSpPr>
        <p:spPr>
          <a:xfrm>
            <a:off x="3202528" y="7315197"/>
            <a:ext cx="123009" cy="754395"/>
          </a:xfrm>
          <a:custGeom>
            <a:avLst/>
            <a:gdLst>
              <a:gd name="connsiteX0" fmla="*/ 8455 w 123009"/>
              <a:gd name="connsiteY0" fmla="*/ 3 h 754395"/>
              <a:gd name="connsiteX1" fmla="*/ 4222 w 123009"/>
              <a:gd name="connsiteY1" fmla="*/ 182036 h 754395"/>
              <a:gd name="connsiteX2" fmla="*/ 71955 w 123009"/>
              <a:gd name="connsiteY2" fmla="*/ 412753 h 754395"/>
              <a:gd name="connsiteX3" fmla="*/ 93122 w 123009"/>
              <a:gd name="connsiteY3" fmla="*/ 605370 h 754395"/>
              <a:gd name="connsiteX4" fmla="*/ 120639 w 123009"/>
              <a:gd name="connsiteY4" fmla="*/ 753536 h 754395"/>
              <a:gd name="connsiteX5" fmla="*/ 110055 w 123009"/>
              <a:gd name="connsiteY5" fmla="*/ 537636 h 754395"/>
              <a:gd name="connsiteX6" fmla="*/ 19039 w 123009"/>
              <a:gd name="connsiteY6" fmla="*/ 186270 h 754395"/>
              <a:gd name="connsiteX7" fmla="*/ 8455 w 123009"/>
              <a:gd name="connsiteY7" fmla="*/ 3 h 75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09" h="754395">
                <a:moveTo>
                  <a:pt x="8455" y="3"/>
                </a:moveTo>
                <a:cubicBezTo>
                  <a:pt x="5986" y="-703"/>
                  <a:pt x="-6361" y="113244"/>
                  <a:pt x="4222" y="182036"/>
                </a:cubicBezTo>
                <a:cubicBezTo>
                  <a:pt x="14805" y="250828"/>
                  <a:pt x="57138" y="342197"/>
                  <a:pt x="71955" y="412753"/>
                </a:cubicBezTo>
                <a:cubicBezTo>
                  <a:pt x="86772" y="483309"/>
                  <a:pt x="85008" y="548573"/>
                  <a:pt x="93122" y="605370"/>
                </a:cubicBezTo>
                <a:cubicBezTo>
                  <a:pt x="101236" y="662167"/>
                  <a:pt x="117817" y="764825"/>
                  <a:pt x="120639" y="753536"/>
                </a:cubicBezTo>
                <a:cubicBezTo>
                  <a:pt x="123461" y="742247"/>
                  <a:pt x="126988" y="632180"/>
                  <a:pt x="110055" y="537636"/>
                </a:cubicBezTo>
                <a:cubicBezTo>
                  <a:pt x="93122" y="443092"/>
                  <a:pt x="35267" y="273759"/>
                  <a:pt x="19039" y="186270"/>
                </a:cubicBezTo>
                <a:cubicBezTo>
                  <a:pt x="2811" y="98781"/>
                  <a:pt x="10924" y="709"/>
                  <a:pt x="84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1" name="フリーフォーム: 図形 2290">
            <a:extLst>
              <a:ext uri="{FF2B5EF4-FFF2-40B4-BE49-F238E27FC236}">
                <a16:creationId xmlns:a16="http://schemas.microsoft.com/office/drawing/2014/main" id="{8282D085-23B2-4E48-B484-36A532837660}"/>
              </a:ext>
            </a:extLst>
          </p:cNvPr>
          <p:cNvSpPr/>
          <p:nvPr/>
        </p:nvSpPr>
        <p:spPr>
          <a:xfrm>
            <a:off x="2990348" y="8285057"/>
            <a:ext cx="354334" cy="430354"/>
          </a:xfrm>
          <a:custGeom>
            <a:avLst/>
            <a:gdLst>
              <a:gd name="connsiteX0" fmla="*/ 347635 w 354334"/>
              <a:gd name="connsiteY0" fmla="*/ 5926 h 430354"/>
              <a:gd name="connsiteX1" fmla="*/ 15319 w 354334"/>
              <a:gd name="connsiteY1" fmla="*/ 403860 h 430354"/>
              <a:gd name="connsiteX2" fmla="*/ 72469 w 354334"/>
              <a:gd name="connsiteY2" fmla="*/ 369993 h 430354"/>
              <a:gd name="connsiteX3" fmla="*/ 222752 w 354334"/>
              <a:gd name="connsiteY3" fmla="*/ 181610 h 430354"/>
              <a:gd name="connsiteX4" fmla="*/ 347635 w 354334"/>
              <a:gd name="connsiteY4" fmla="*/ 5926 h 43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4" h="430354">
                <a:moveTo>
                  <a:pt x="347635" y="5926"/>
                </a:moveTo>
                <a:cubicBezTo>
                  <a:pt x="313063" y="42968"/>
                  <a:pt x="61180" y="343182"/>
                  <a:pt x="15319" y="403860"/>
                </a:cubicBezTo>
                <a:cubicBezTo>
                  <a:pt x="-30542" y="464538"/>
                  <a:pt x="37897" y="407035"/>
                  <a:pt x="72469" y="369993"/>
                </a:cubicBezTo>
                <a:cubicBezTo>
                  <a:pt x="107041" y="332951"/>
                  <a:pt x="171246" y="248285"/>
                  <a:pt x="222752" y="181610"/>
                </a:cubicBezTo>
                <a:cubicBezTo>
                  <a:pt x="274258" y="114935"/>
                  <a:pt x="382207" y="-31116"/>
                  <a:pt x="347635" y="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2" name="フリーフォーム: 図形 2291">
            <a:extLst>
              <a:ext uri="{FF2B5EF4-FFF2-40B4-BE49-F238E27FC236}">
                <a16:creationId xmlns:a16="http://schemas.microsoft.com/office/drawing/2014/main" id="{8FF9385A-ED71-4114-954B-47520EE9F128}"/>
              </a:ext>
            </a:extLst>
          </p:cNvPr>
          <p:cNvSpPr/>
          <p:nvPr/>
        </p:nvSpPr>
        <p:spPr>
          <a:xfrm>
            <a:off x="3001903" y="7592267"/>
            <a:ext cx="324702" cy="1036594"/>
          </a:xfrm>
          <a:custGeom>
            <a:avLst/>
            <a:gdLst>
              <a:gd name="connsiteX0" fmla="*/ 160397 w 324702"/>
              <a:gd name="connsiteY0" fmla="*/ 216 h 1036594"/>
              <a:gd name="connsiteX1" fmla="*/ 219664 w 324702"/>
              <a:gd name="connsiteY1" fmla="*/ 269033 h 1036594"/>
              <a:gd name="connsiteX2" fmla="*/ 270464 w 324702"/>
              <a:gd name="connsiteY2" fmla="*/ 440483 h 1036594"/>
              <a:gd name="connsiteX3" fmla="*/ 297980 w 324702"/>
              <a:gd name="connsiteY3" fmla="*/ 666966 h 1036594"/>
              <a:gd name="connsiteX4" fmla="*/ 306447 w 324702"/>
              <a:gd name="connsiteY4" fmla="*/ 652150 h 1036594"/>
              <a:gd name="connsiteX5" fmla="*/ 289514 w 324702"/>
              <a:gd name="connsiteY5" fmla="*/ 696600 h 1036594"/>
              <a:gd name="connsiteX6" fmla="*/ 18580 w 324702"/>
              <a:gd name="connsiteY6" fmla="*/ 1018333 h 1036594"/>
              <a:gd name="connsiteX7" fmla="*/ 54564 w 324702"/>
              <a:gd name="connsiteY7" fmla="*/ 961183 h 1036594"/>
              <a:gd name="connsiteX8" fmla="*/ 302214 w 324702"/>
              <a:gd name="connsiteY8" fmla="*/ 664850 h 1036594"/>
              <a:gd name="connsiteX9" fmla="*/ 304330 w 324702"/>
              <a:gd name="connsiteY9" fmla="*/ 503983 h 1036594"/>
              <a:gd name="connsiteX10" fmla="*/ 223897 w 324702"/>
              <a:gd name="connsiteY10" fmla="*/ 228816 h 1036594"/>
              <a:gd name="connsiteX11" fmla="*/ 160397 w 324702"/>
              <a:gd name="connsiteY11" fmla="*/ 216 h 103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702" h="1036594">
                <a:moveTo>
                  <a:pt x="160397" y="216"/>
                </a:moveTo>
                <a:cubicBezTo>
                  <a:pt x="159692" y="6919"/>
                  <a:pt x="201320" y="195655"/>
                  <a:pt x="219664" y="269033"/>
                </a:cubicBezTo>
                <a:cubicBezTo>
                  <a:pt x="238008" y="342411"/>
                  <a:pt x="257411" y="374161"/>
                  <a:pt x="270464" y="440483"/>
                </a:cubicBezTo>
                <a:cubicBezTo>
                  <a:pt x="283517" y="506805"/>
                  <a:pt x="291983" y="631688"/>
                  <a:pt x="297980" y="666966"/>
                </a:cubicBezTo>
                <a:cubicBezTo>
                  <a:pt x="303977" y="702244"/>
                  <a:pt x="307858" y="647211"/>
                  <a:pt x="306447" y="652150"/>
                </a:cubicBezTo>
                <a:cubicBezTo>
                  <a:pt x="305036" y="657089"/>
                  <a:pt x="337492" y="635570"/>
                  <a:pt x="289514" y="696600"/>
                </a:cubicBezTo>
                <a:cubicBezTo>
                  <a:pt x="241536" y="757630"/>
                  <a:pt x="57738" y="974236"/>
                  <a:pt x="18580" y="1018333"/>
                </a:cubicBezTo>
                <a:cubicBezTo>
                  <a:pt x="-20578" y="1062430"/>
                  <a:pt x="7292" y="1020097"/>
                  <a:pt x="54564" y="961183"/>
                </a:cubicBezTo>
                <a:cubicBezTo>
                  <a:pt x="101836" y="902269"/>
                  <a:pt x="260586" y="741050"/>
                  <a:pt x="302214" y="664850"/>
                </a:cubicBezTo>
                <a:cubicBezTo>
                  <a:pt x="343842" y="588650"/>
                  <a:pt x="317383" y="576655"/>
                  <a:pt x="304330" y="503983"/>
                </a:cubicBezTo>
                <a:cubicBezTo>
                  <a:pt x="291277" y="431311"/>
                  <a:pt x="247533" y="313482"/>
                  <a:pt x="223897" y="228816"/>
                </a:cubicBezTo>
                <a:cubicBezTo>
                  <a:pt x="200261" y="144150"/>
                  <a:pt x="161102" y="-6487"/>
                  <a:pt x="160397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3" name="フリーフォーム: 図形 2292">
            <a:extLst>
              <a:ext uri="{FF2B5EF4-FFF2-40B4-BE49-F238E27FC236}">
                <a16:creationId xmlns:a16="http://schemas.microsoft.com/office/drawing/2014/main" id="{B8A036F5-4EFE-4AC7-B5E2-835DC9ED4A54}"/>
              </a:ext>
            </a:extLst>
          </p:cNvPr>
          <p:cNvSpPr/>
          <p:nvPr/>
        </p:nvSpPr>
        <p:spPr>
          <a:xfrm>
            <a:off x="2971271" y="7556493"/>
            <a:ext cx="212244" cy="262489"/>
          </a:xfrm>
          <a:custGeom>
            <a:avLst/>
            <a:gdLst>
              <a:gd name="connsiteX0" fmla="*/ 212196 w 212244"/>
              <a:gd name="connsiteY0" fmla="*/ 7 h 262489"/>
              <a:gd name="connsiteX1" fmla="*/ 40746 w 212244"/>
              <a:gd name="connsiteY1" fmla="*/ 158757 h 262489"/>
              <a:gd name="connsiteX2" fmla="*/ 529 w 212244"/>
              <a:gd name="connsiteY2" fmla="*/ 262474 h 262489"/>
              <a:gd name="connsiteX3" fmla="*/ 57679 w 212244"/>
              <a:gd name="connsiteY3" fmla="*/ 165107 h 262489"/>
              <a:gd name="connsiteX4" fmla="*/ 212196 w 212244"/>
              <a:gd name="connsiteY4" fmla="*/ 7 h 26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44" h="262489">
                <a:moveTo>
                  <a:pt x="212196" y="7"/>
                </a:moveTo>
                <a:cubicBezTo>
                  <a:pt x="209374" y="-1051"/>
                  <a:pt x="76024" y="115013"/>
                  <a:pt x="40746" y="158757"/>
                </a:cubicBezTo>
                <a:cubicBezTo>
                  <a:pt x="5468" y="202501"/>
                  <a:pt x="-2293" y="261416"/>
                  <a:pt x="529" y="262474"/>
                </a:cubicBezTo>
                <a:cubicBezTo>
                  <a:pt x="3351" y="263532"/>
                  <a:pt x="22754" y="208852"/>
                  <a:pt x="57679" y="165107"/>
                </a:cubicBezTo>
                <a:cubicBezTo>
                  <a:pt x="92604" y="121363"/>
                  <a:pt x="215018" y="1065"/>
                  <a:pt x="21219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4" name="フリーフォーム: 図形 2293">
            <a:extLst>
              <a:ext uri="{FF2B5EF4-FFF2-40B4-BE49-F238E27FC236}">
                <a16:creationId xmlns:a16="http://schemas.microsoft.com/office/drawing/2014/main" id="{801D50BA-74BE-4762-B9B4-4C07DD437FE3}"/>
              </a:ext>
            </a:extLst>
          </p:cNvPr>
          <p:cNvSpPr/>
          <p:nvPr/>
        </p:nvSpPr>
        <p:spPr>
          <a:xfrm>
            <a:off x="2909411" y="7657969"/>
            <a:ext cx="185194" cy="952955"/>
          </a:xfrm>
          <a:custGeom>
            <a:avLst/>
            <a:gdLst>
              <a:gd name="connsiteX0" fmla="*/ 185156 w 185194"/>
              <a:gd name="connsiteY0" fmla="*/ 131 h 952955"/>
              <a:gd name="connsiteX1" fmla="*/ 60272 w 185194"/>
              <a:gd name="connsiteY1" fmla="*/ 196981 h 952955"/>
              <a:gd name="connsiteX2" fmla="*/ 30639 w 185194"/>
              <a:gd name="connsiteY2" fmla="*/ 277414 h 952955"/>
              <a:gd name="connsiteX3" fmla="*/ 11589 w 185194"/>
              <a:gd name="connsiteY3" fmla="*/ 353614 h 952955"/>
              <a:gd name="connsiteX4" fmla="*/ 7356 w 185194"/>
              <a:gd name="connsiteY4" fmla="*/ 440398 h 952955"/>
              <a:gd name="connsiteX5" fmla="*/ 1006 w 185194"/>
              <a:gd name="connsiteY5" fmla="*/ 484848 h 952955"/>
              <a:gd name="connsiteX6" fmla="*/ 30639 w 185194"/>
              <a:gd name="connsiteY6" fmla="*/ 683814 h 952955"/>
              <a:gd name="connsiteX7" fmla="*/ 102606 w 185194"/>
              <a:gd name="connsiteY7" fmla="*/ 944164 h 952955"/>
              <a:gd name="connsiteX8" fmla="*/ 92022 w 185194"/>
              <a:gd name="connsiteY8" fmla="*/ 861614 h 952955"/>
              <a:gd name="connsiteX9" fmla="*/ 36989 w 185194"/>
              <a:gd name="connsiteY9" fmla="*/ 569514 h 952955"/>
              <a:gd name="connsiteX10" fmla="*/ 72972 w 185194"/>
              <a:gd name="connsiteY10" fmla="*/ 228731 h 952955"/>
              <a:gd name="connsiteX11" fmla="*/ 185156 w 185194"/>
              <a:gd name="connsiteY11" fmla="*/ 131 h 95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194" h="952955">
                <a:moveTo>
                  <a:pt x="185156" y="131"/>
                </a:moveTo>
                <a:cubicBezTo>
                  <a:pt x="183039" y="-5161"/>
                  <a:pt x="86025" y="150767"/>
                  <a:pt x="60272" y="196981"/>
                </a:cubicBezTo>
                <a:cubicBezTo>
                  <a:pt x="34519" y="243195"/>
                  <a:pt x="38753" y="251309"/>
                  <a:pt x="30639" y="277414"/>
                </a:cubicBezTo>
                <a:cubicBezTo>
                  <a:pt x="22525" y="303519"/>
                  <a:pt x="15469" y="326450"/>
                  <a:pt x="11589" y="353614"/>
                </a:cubicBezTo>
                <a:cubicBezTo>
                  <a:pt x="7709" y="380778"/>
                  <a:pt x="9120" y="418526"/>
                  <a:pt x="7356" y="440398"/>
                </a:cubicBezTo>
                <a:cubicBezTo>
                  <a:pt x="5592" y="462270"/>
                  <a:pt x="-2874" y="444279"/>
                  <a:pt x="1006" y="484848"/>
                </a:cubicBezTo>
                <a:cubicBezTo>
                  <a:pt x="4886" y="525417"/>
                  <a:pt x="13706" y="607262"/>
                  <a:pt x="30639" y="683814"/>
                </a:cubicBezTo>
                <a:cubicBezTo>
                  <a:pt x="47572" y="760366"/>
                  <a:pt x="92375" y="914531"/>
                  <a:pt x="102606" y="944164"/>
                </a:cubicBezTo>
                <a:cubicBezTo>
                  <a:pt x="112837" y="973797"/>
                  <a:pt x="102958" y="924056"/>
                  <a:pt x="92022" y="861614"/>
                </a:cubicBezTo>
                <a:cubicBezTo>
                  <a:pt x="81086" y="799172"/>
                  <a:pt x="40164" y="674994"/>
                  <a:pt x="36989" y="569514"/>
                </a:cubicBezTo>
                <a:cubicBezTo>
                  <a:pt x="33814" y="464034"/>
                  <a:pt x="44750" y="327156"/>
                  <a:pt x="72972" y="228731"/>
                </a:cubicBezTo>
                <a:cubicBezTo>
                  <a:pt x="101194" y="130306"/>
                  <a:pt x="187273" y="5423"/>
                  <a:pt x="18515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5" name="フリーフォーム: 図形 2294">
            <a:extLst>
              <a:ext uri="{FF2B5EF4-FFF2-40B4-BE49-F238E27FC236}">
                <a16:creationId xmlns:a16="http://schemas.microsoft.com/office/drawing/2014/main" id="{1A534F30-A576-4680-B16F-00A52CD38AD1}"/>
              </a:ext>
            </a:extLst>
          </p:cNvPr>
          <p:cNvSpPr/>
          <p:nvPr/>
        </p:nvSpPr>
        <p:spPr>
          <a:xfrm>
            <a:off x="2818576" y="8080756"/>
            <a:ext cx="178639" cy="658494"/>
          </a:xfrm>
          <a:custGeom>
            <a:avLst/>
            <a:gdLst>
              <a:gd name="connsiteX0" fmla="*/ 11407 w 178639"/>
              <a:gd name="connsiteY0" fmla="*/ 17611 h 658494"/>
              <a:gd name="connsiteX1" fmla="*/ 19874 w 178639"/>
              <a:gd name="connsiteY1" fmla="*/ 89577 h 658494"/>
              <a:gd name="connsiteX2" fmla="*/ 123591 w 178639"/>
              <a:gd name="connsiteY2" fmla="*/ 402844 h 658494"/>
              <a:gd name="connsiteX3" fmla="*/ 161691 w 178639"/>
              <a:gd name="connsiteY3" fmla="*/ 534077 h 658494"/>
              <a:gd name="connsiteX4" fmla="*/ 142641 w 178639"/>
              <a:gd name="connsiteY4" fmla="*/ 650494 h 658494"/>
              <a:gd name="connsiteX5" fmla="*/ 148991 w 178639"/>
              <a:gd name="connsiteY5" fmla="*/ 639911 h 658494"/>
              <a:gd name="connsiteX6" fmla="*/ 178624 w 178639"/>
              <a:gd name="connsiteY6" fmla="*/ 572177 h 658494"/>
              <a:gd name="connsiteX7" fmla="*/ 144757 w 178639"/>
              <a:gd name="connsiteY7" fmla="*/ 371094 h 658494"/>
              <a:gd name="connsiteX8" fmla="*/ 11407 w 178639"/>
              <a:gd name="connsiteY8" fmla="*/ 17611 h 65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39" h="658494">
                <a:moveTo>
                  <a:pt x="11407" y="17611"/>
                </a:moveTo>
                <a:cubicBezTo>
                  <a:pt x="-9407" y="-29308"/>
                  <a:pt x="1177" y="25372"/>
                  <a:pt x="19874" y="89577"/>
                </a:cubicBezTo>
                <a:cubicBezTo>
                  <a:pt x="38571" y="153783"/>
                  <a:pt x="99955" y="328761"/>
                  <a:pt x="123591" y="402844"/>
                </a:cubicBezTo>
                <a:cubicBezTo>
                  <a:pt x="147227" y="476927"/>
                  <a:pt x="158516" y="492802"/>
                  <a:pt x="161691" y="534077"/>
                </a:cubicBezTo>
                <a:cubicBezTo>
                  <a:pt x="164866" y="575352"/>
                  <a:pt x="144758" y="632855"/>
                  <a:pt x="142641" y="650494"/>
                </a:cubicBezTo>
                <a:cubicBezTo>
                  <a:pt x="140524" y="668133"/>
                  <a:pt x="142994" y="652964"/>
                  <a:pt x="148991" y="639911"/>
                </a:cubicBezTo>
                <a:cubicBezTo>
                  <a:pt x="154988" y="626858"/>
                  <a:pt x="179330" y="616980"/>
                  <a:pt x="178624" y="572177"/>
                </a:cubicBezTo>
                <a:cubicBezTo>
                  <a:pt x="177918" y="527374"/>
                  <a:pt x="172274" y="459994"/>
                  <a:pt x="144757" y="371094"/>
                </a:cubicBezTo>
                <a:cubicBezTo>
                  <a:pt x="117240" y="282194"/>
                  <a:pt x="32221" y="64530"/>
                  <a:pt x="11407" y="1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6" name="フリーフォーム: 図形 2295">
            <a:extLst>
              <a:ext uri="{FF2B5EF4-FFF2-40B4-BE49-F238E27FC236}">
                <a16:creationId xmlns:a16="http://schemas.microsoft.com/office/drawing/2014/main" id="{7E4A6CA1-7BB7-4E3D-B282-4E4F0658A9B2}"/>
              </a:ext>
            </a:extLst>
          </p:cNvPr>
          <p:cNvSpPr/>
          <p:nvPr/>
        </p:nvSpPr>
        <p:spPr>
          <a:xfrm>
            <a:off x="2823630" y="8078436"/>
            <a:ext cx="110150" cy="221083"/>
          </a:xfrm>
          <a:custGeom>
            <a:avLst/>
            <a:gdLst>
              <a:gd name="connsiteX0" fmla="*/ 110070 w 110150"/>
              <a:gd name="connsiteY0" fmla="*/ 221014 h 221083"/>
              <a:gd name="connsiteX1" fmla="*/ 84670 w 110150"/>
              <a:gd name="connsiteY1" fmla="*/ 81314 h 221083"/>
              <a:gd name="connsiteX2" fmla="*/ 44453 w 110150"/>
              <a:gd name="connsiteY2" fmla="*/ 7231 h 221083"/>
              <a:gd name="connsiteX3" fmla="*/ 3 w 110150"/>
              <a:gd name="connsiteY3" fmla="*/ 2997 h 221083"/>
              <a:gd name="connsiteX4" fmla="*/ 42337 w 110150"/>
              <a:gd name="connsiteY4" fmla="*/ 5114 h 221083"/>
              <a:gd name="connsiteX5" fmla="*/ 91020 w 110150"/>
              <a:gd name="connsiteY5" fmla="*/ 62264 h 221083"/>
              <a:gd name="connsiteX6" fmla="*/ 110070 w 110150"/>
              <a:gd name="connsiteY6" fmla="*/ 221014 h 22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50" h="221083">
                <a:moveTo>
                  <a:pt x="110070" y="221014"/>
                </a:moveTo>
                <a:cubicBezTo>
                  <a:pt x="109012" y="224189"/>
                  <a:pt x="95606" y="116944"/>
                  <a:pt x="84670" y="81314"/>
                </a:cubicBezTo>
                <a:cubicBezTo>
                  <a:pt x="73734" y="45684"/>
                  <a:pt x="58564" y="20284"/>
                  <a:pt x="44453" y="7231"/>
                </a:cubicBezTo>
                <a:cubicBezTo>
                  <a:pt x="30342" y="-5822"/>
                  <a:pt x="356" y="3350"/>
                  <a:pt x="3" y="2997"/>
                </a:cubicBezTo>
                <a:cubicBezTo>
                  <a:pt x="-350" y="2644"/>
                  <a:pt x="27168" y="-4764"/>
                  <a:pt x="42337" y="5114"/>
                </a:cubicBezTo>
                <a:cubicBezTo>
                  <a:pt x="57506" y="14992"/>
                  <a:pt x="80437" y="32631"/>
                  <a:pt x="91020" y="62264"/>
                </a:cubicBezTo>
                <a:cubicBezTo>
                  <a:pt x="101603" y="91897"/>
                  <a:pt x="111128" y="217839"/>
                  <a:pt x="110070" y="22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7" name="フリーフォーム: 図形 2296">
            <a:extLst>
              <a:ext uri="{FF2B5EF4-FFF2-40B4-BE49-F238E27FC236}">
                <a16:creationId xmlns:a16="http://schemas.microsoft.com/office/drawing/2014/main" id="{9387E40A-3B8A-4E2C-B946-19B0843F3ADE}"/>
              </a:ext>
            </a:extLst>
          </p:cNvPr>
          <p:cNvSpPr/>
          <p:nvPr/>
        </p:nvSpPr>
        <p:spPr>
          <a:xfrm>
            <a:off x="2368542" y="7681321"/>
            <a:ext cx="200072" cy="382006"/>
          </a:xfrm>
          <a:custGeom>
            <a:avLst/>
            <a:gdLst>
              <a:gd name="connsiteX0" fmla="*/ 190508 w 200072"/>
              <a:gd name="connsiteY0" fmla="*/ 62 h 382006"/>
              <a:gd name="connsiteX1" fmla="*/ 190508 w 200072"/>
              <a:gd name="connsiteY1" fmla="*/ 120712 h 382006"/>
              <a:gd name="connsiteX2" fmla="*/ 141825 w 200072"/>
              <a:gd name="connsiteY2" fmla="*/ 179979 h 382006"/>
              <a:gd name="connsiteX3" fmla="*/ 65625 w 200072"/>
              <a:gd name="connsiteY3" fmla="*/ 368362 h 382006"/>
              <a:gd name="connsiteX4" fmla="*/ 8 w 200072"/>
              <a:gd name="connsiteY4" fmla="*/ 366246 h 382006"/>
              <a:gd name="connsiteX5" fmla="*/ 69858 w 200072"/>
              <a:gd name="connsiteY5" fmla="*/ 357779 h 382006"/>
              <a:gd name="connsiteX6" fmla="*/ 190508 w 200072"/>
              <a:gd name="connsiteY6" fmla="*/ 137646 h 382006"/>
              <a:gd name="connsiteX7" fmla="*/ 190508 w 200072"/>
              <a:gd name="connsiteY7" fmla="*/ 62 h 38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72" h="382006">
                <a:moveTo>
                  <a:pt x="190508" y="62"/>
                </a:moveTo>
                <a:cubicBezTo>
                  <a:pt x="190508" y="-2760"/>
                  <a:pt x="198622" y="90726"/>
                  <a:pt x="190508" y="120712"/>
                </a:cubicBezTo>
                <a:cubicBezTo>
                  <a:pt x="182394" y="150698"/>
                  <a:pt x="162639" y="138704"/>
                  <a:pt x="141825" y="179979"/>
                </a:cubicBezTo>
                <a:cubicBezTo>
                  <a:pt x="121011" y="221254"/>
                  <a:pt x="89261" y="337318"/>
                  <a:pt x="65625" y="368362"/>
                </a:cubicBezTo>
                <a:cubicBezTo>
                  <a:pt x="41989" y="399407"/>
                  <a:pt x="-698" y="368010"/>
                  <a:pt x="8" y="366246"/>
                </a:cubicBezTo>
                <a:cubicBezTo>
                  <a:pt x="714" y="364482"/>
                  <a:pt x="38108" y="395879"/>
                  <a:pt x="69858" y="357779"/>
                </a:cubicBezTo>
                <a:cubicBezTo>
                  <a:pt x="101608" y="319679"/>
                  <a:pt x="168989" y="195501"/>
                  <a:pt x="190508" y="137646"/>
                </a:cubicBezTo>
                <a:cubicBezTo>
                  <a:pt x="212027" y="79791"/>
                  <a:pt x="190508" y="2884"/>
                  <a:pt x="19050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8" name="フリーフォーム: 図形 2297">
            <a:extLst>
              <a:ext uri="{FF2B5EF4-FFF2-40B4-BE49-F238E27FC236}">
                <a16:creationId xmlns:a16="http://schemas.microsoft.com/office/drawing/2014/main" id="{9208817C-7A1A-4062-8FED-830B13024111}"/>
              </a:ext>
            </a:extLst>
          </p:cNvPr>
          <p:cNvSpPr/>
          <p:nvPr/>
        </p:nvSpPr>
        <p:spPr>
          <a:xfrm>
            <a:off x="2381524" y="7739663"/>
            <a:ext cx="144268" cy="302736"/>
          </a:xfrm>
          <a:custGeom>
            <a:avLst/>
            <a:gdLst>
              <a:gd name="connsiteX0" fmla="*/ 105559 w 144268"/>
              <a:gd name="connsiteY0" fmla="*/ 987 h 302736"/>
              <a:gd name="connsiteX1" fmla="*/ 107676 w 144268"/>
              <a:gd name="connsiteY1" fmla="*/ 111054 h 302736"/>
              <a:gd name="connsiteX2" fmla="*/ 63226 w 144268"/>
              <a:gd name="connsiteY2" fmla="*/ 199954 h 302736"/>
              <a:gd name="connsiteX3" fmla="*/ 1843 w 144268"/>
              <a:gd name="connsiteY3" fmla="*/ 299437 h 302736"/>
              <a:gd name="connsiteX4" fmla="*/ 139426 w 144268"/>
              <a:gd name="connsiteY4" fmla="*/ 70837 h 302736"/>
              <a:gd name="connsiteX5" fmla="*/ 105559 w 144268"/>
              <a:gd name="connsiteY5" fmla="*/ 987 h 3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68" h="302736">
                <a:moveTo>
                  <a:pt x="105559" y="987"/>
                </a:moveTo>
                <a:cubicBezTo>
                  <a:pt x="100267" y="7690"/>
                  <a:pt x="114732" y="77893"/>
                  <a:pt x="107676" y="111054"/>
                </a:cubicBezTo>
                <a:cubicBezTo>
                  <a:pt x="100620" y="144215"/>
                  <a:pt x="80865" y="168557"/>
                  <a:pt x="63226" y="199954"/>
                </a:cubicBezTo>
                <a:cubicBezTo>
                  <a:pt x="45587" y="231351"/>
                  <a:pt x="-10857" y="320956"/>
                  <a:pt x="1843" y="299437"/>
                </a:cubicBezTo>
                <a:cubicBezTo>
                  <a:pt x="14543" y="277918"/>
                  <a:pt x="119318" y="119520"/>
                  <a:pt x="139426" y="70837"/>
                </a:cubicBezTo>
                <a:cubicBezTo>
                  <a:pt x="159534" y="22154"/>
                  <a:pt x="110851" y="-5716"/>
                  <a:pt x="105559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9" name="フリーフォーム: 図形 2298">
            <a:extLst>
              <a:ext uri="{FF2B5EF4-FFF2-40B4-BE49-F238E27FC236}">
                <a16:creationId xmlns:a16="http://schemas.microsoft.com/office/drawing/2014/main" id="{4DB247FD-68B1-48F0-8167-55AD8DF1F15A}"/>
              </a:ext>
            </a:extLst>
          </p:cNvPr>
          <p:cNvSpPr/>
          <p:nvPr/>
        </p:nvSpPr>
        <p:spPr>
          <a:xfrm>
            <a:off x="2362525" y="7691966"/>
            <a:ext cx="175643" cy="269713"/>
          </a:xfrm>
          <a:custGeom>
            <a:avLst/>
            <a:gdLst>
              <a:gd name="connsiteX0" fmla="*/ 175358 w 175643"/>
              <a:gd name="connsiteY0" fmla="*/ 1 h 269713"/>
              <a:gd name="connsiteX1" fmla="*/ 84342 w 175643"/>
              <a:gd name="connsiteY1" fmla="*/ 80434 h 269713"/>
              <a:gd name="connsiteX2" fmla="*/ 44125 w 175643"/>
              <a:gd name="connsiteY2" fmla="*/ 150284 h 269713"/>
              <a:gd name="connsiteX3" fmla="*/ 1792 w 175643"/>
              <a:gd name="connsiteY3" fmla="*/ 268817 h 269713"/>
              <a:gd name="connsiteX4" fmla="*/ 107625 w 175643"/>
              <a:gd name="connsiteY4" fmla="*/ 82551 h 269713"/>
              <a:gd name="connsiteX5" fmla="*/ 175358 w 175643"/>
              <a:gd name="connsiteY5" fmla="*/ 1 h 26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43" h="269713">
                <a:moveTo>
                  <a:pt x="175358" y="1"/>
                </a:moveTo>
                <a:cubicBezTo>
                  <a:pt x="171478" y="-352"/>
                  <a:pt x="106214" y="55387"/>
                  <a:pt x="84342" y="80434"/>
                </a:cubicBezTo>
                <a:cubicBezTo>
                  <a:pt x="62470" y="105481"/>
                  <a:pt x="57883" y="118887"/>
                  <a:pt x="44125" y="150284"/>
                </a:cubicBezTo>
                <a:cubicBezTo>
                  <a:pt x="30367" y="181681"/>
                  <a:pt x="-8791" y="280106"/>
                  <a:pt x="1792" y="268817"/>
                </a:cubicBezTo>
                <a:cubicBezTo>
                  <a:pt x="12375" y="257528"/>
                  <a:pt x="72347" y="127001"/>
                  <a:pt x="107625" y="82551"/>
                </a:cubicBezTo>
                <a:cubicBezTo>
                  <a:pt x="142903" y="38101"/>
                  <a:pt x="179238" y="354"/>
                  <a:pt x="175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0" name="フリーフォーム: 図形 2299">
            <a:extLst>
              <a:ext uri="{FF2B5EF4-FFF2-40B4-BE49-F238E27FC236}">
                <a16:creationId xmlns:a16="http://schemas.microsoft.com/office/drawing/2014/main" id="{FB791A96-ACE8-4051-9A81-51604851DD79}"/>
              </a:ext>
            </a:extLst>
          </p:cNvPr>
          <p:cNvSpPr/>
          <p:nvPr/>
        </p:nvSpPr>
        <p:spPr>
          <a:xfrm>
            <a:off x="2342948" y="7789302"/>
            <a:ext cx="135839" cy="188609"/>
          </a:xfrm>
          <a:custGeom>
            <a:avLst/>
            <a:gdLst>
              <a:gd name="connsiteX0" fmla="*/ 135669 w 135839"/>
              <a:gd name="connsiteY0" fmla="*/ 31 h 188609"/>
              <a:gd name="connsiteX1" fmla="*/ 74285 w 135839"/>
              <a:gd name="connsiteY1" fmla="*/ 143965 h 188609"/>
              <a:gd name="connsiteX2" fmla="*/ 202 w 135839"/>
              <a:gd name="connsiteY2" fmla="*/ 188415 h 188609"/>
              <a:gd name="connsiteX3" fmla="*/ 55235 w 135839"/>
              <a:gd name="connsiteY3" fmla="*/ 131265 h 188609"/>
              <a:gd name="connsiteX4" fmla="*/ 135669 w 135839"/>
              <a:gd name="connsiteY4" fmla="*/ 31 h 1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39" h="188609">
                <a:moveTo>
                  <a:pt x="135669" y="31"/>
                </a:moveTo>
                <a:cubicBezTo>
                  <a:pt x="138844" y="2148"/>
                  <a:pt x="96863" y="112568"/>
                  <a:pt x="74285" y="143965"/>
                </a:cubicBezTo>
                <a:cubicBezTo>
                  <a:pt x="51707" y="175362"/>
                  <a:pt x="3377" y="190532"/>
                  <a:pt x="202" y="188415"/>
                </a:cubicBezTo>
                <a:cubicBezTo>
                  <a:pt x="-2973" y="186298"/>
                  <a:pt x="31952" y="159840"/>
                  <a:pt x="55235" y="131265"/>
                </a:cubicBezTo>
                <a:cubicBezTo>
                  <a:pt x="78518" y="102690"/>
                  <a:pt x="132494" y="-2086"/>
                  <a:pt x="13566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1" name="フリーフォーム: 図形 2300">
            <a:extLst>
              <a:ext uri="{FF2B5EF4-FFF2-40B4-BE49-F238E27FC236}">
                <a16:creationId xmlns:a16="http://schemas.microsoft.com/office/drawing/2014/main" id="{05012F9F-51BA-4D0A-988E-5E36F07596AF}"/>
              </a:ext>
            </a:extLst>
          </p:cNvPr>
          <p:cNvSpPr/>
          <p:nvPr/>
        </p:nvSpPr>
        <p:spPr>
          <a:xfrm>
            <a:off x="2851558" y="7323484"/>
            <a:ext cx="76664" cy="323666"/>
          </a:xfrm>
          <a:custGeom>
            <a:avLst/>
            <a:gdLst>
              <a:gd name="connsiteX0" fmla="*/ 75792 w 76664"/>
              <a:gd name="connsiteY0" fmla="*/ 183 h 323666"/>
              <a:gd name="connsiteX1" fmla="*/ 39809 w 76664"/>
              <a:gd name="connsiteY1" fmla="*/ 262649 h 323666"/>
              <a:gd name="connsiteX2" fmla="*/ 1709 w 76664"/>
              <a:gd name="connsiteY2" fmla="*/ 307099 h 323666"/>
              <a:gd name="connsiteX3" fmla="*/ 75792 w 76664"/>
              <a:gd name="connsiteY3" fmla="*/ 183 h 32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4" h="323666">
                <a:moveTo>
                  <a:pt x="75792" y="183"/>
                </a:moveTo>
                <a:cubicBezTo>
                  <a:pt x="82142" y="-7225"/>
                  <a:pt x="52156" y="211496"/>
                  <a:pt x="39809" y="262649"/>
                </a:cubicBezTo>
                <a:cubicBezTo>
                  <a:pt x="27462" y="313802"/>
                  <a:pt x="-8169" y="344493"/>
                  <a:pt x="1709" y="307099"/>
                </a:cubicBezTo>
                <a:cubicBezTo>
                  <a:pt x="11587" y="269705"/>
                  <a:pt x="69442" y="7591"/>
                  <a:pt x="75792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2" name="フリーフォーム: 図形 2301">
            <a:extLst>
              <a:ext uri="{FF2B5EF4-FFF2-40B4-BE49-F238E27FC236}">
                <a16:creationId xmlns:a16="http://schemas.microsoft.com/office/drawing/2014/main" id="{3C50CE43-3A43-40AB-93AD-550B8D7FC8FD}"/>
              </a:ext>
            </a:extLst>
          </p:cNvPr>
          <p:cNvSpPr/>
          <p:nvPr/>
        </p:nvSpPr>
        <p:spPr>
          <a:xfrm>
            <a:off x="2573864" y="7205124"/>
            <a:ext cx="355627" cy="497484"/>
          </a:xfrm>
          <a:custGeom>
            <a:avLst/>
            <a:gdLst>
              <a:gd name="connsiteX0" fmla="*/ 355603 w 355627"/>
              <a:gd name="connsiteY0" fmla="*/ 9 h 497484"/>
              <a:gd name="connsiteX1" fmla="*/ 162986 w 355627"/>
              <a:gd name="connsiteY1" fmla="*/ 88909 h 497484"/>
              <a:gd name="connsiteX2" fmla="*/ 61386 w 355627"/>
              <a:gd name="connsiteY2" fmla="*/ 315393 h 497484"/>
              <a:gd name="connsiteX3" fmla="*/ 3 w 355627"/>
              <a:gd name="connsiteY3" fmla="*/ 497426 h 497484"/>
              <a:gd name="connsiteX4" fmla="*/ 59269 w 355627"/>
              <a:gd name="connsiteY4" fmla="*/ 332326 h 497484"/>
              <a:gd name="connsiteX5" fmla="*/ 175686 w 355627"/>
              <a:gd name="connsiteY5" fmla="*/ 93143 h 497484"/>
              <a:gd name="connsiteX6" fmla="*/ 355603 w 355627"/>
              <a:gd name="connsiteY6" fmla="*/ 9 h 4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27" h="497484">
                <a:moveTo>
                  <a:pt x="355603" y="9"/>
                </a:moveTo>
                <a:cubicBezTo>
                  <a:pt x="353486" y="-697"/>
                  <a:pt x="212022" y="36345"/>
                  <a:pt x="162986" y="88909"/>
                </a:cubicBezTo>
                <a:cubicBezTo>
                  <a:pt x="113950" y="141473"/>
                  <a:pt x="88550" y="247307"/>
                  <a:pt x="61386" y="315393"/>
                </a:cubicBezTo>
                <a:cubicBezTo>
                  <a:pt x="34222" y="383479"/>
                  <a:pt x="356" y="494604"/>
                  <a:pt x="3" y="497426"/>
                </a:cubicBezTo>
                <a:cubicBezTo>
                  <a:pt x="-350" y="500248"/>
                  <a:pt x="29988" y="399707"/>
                  <a:pt x="59269" y="332326"/>
                </a:cubicBezTo>
                <a:cubicBezTo>
                  <a:pt x="88549" y="264946"/>
                  <a:pt x="127355" y="147471"/>
                  <a:pt x="175686" y="93143"/>
                </a:cubicBezTo>
                <a:cubicBezTo>
                  <a:pt x="224017" y="38815"/>
                  <a:pt x="357720" y="715"/>
                  <a:pt x="35560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3" name="フリーフォーム: 図形 2302">
            <a:extLst>
              <a:ext uri="{FF2B5EF4-FFF2-40B4-BE49-F238E27FC236}">
                <a16:creationId xmlns:a16="http://schemas.microsoft.com/office/drawing/2014/main" id="{590AF096-0A9B-4E32-9FCB-8089B9015CC3}"/>
              </a:ext>
            </a:extLst>
          </p:cNvPr>
          <p:cNvSpPr/>
          <p:nvPr/>
        </p:nvSpPr>
        <p:spPr>
          <a:xfrm>
            <a:off x="2575960" y="7615538"/>
            <a:ext cx="357860" cy="91303"/>
          </a:xfrm>
          <a:custGeom>
            <a:avLst/>
            <a:gdLst>
              <a:gd name="connsiteX0" fmla="*/ 23 w 357860"/>
              <a:gd name="connsiteY0" fmla="*/ 63729 h 91303"/>
              <a:gd name="connsiteX1" fmla="*/ 251907 w 357860"/>
              <a:gd name="connsiteY1" fmla="*/ 229 h 91303"/>
              <a:gd name="connsiteX2" fmla="*/ 357740 w 357860"/>
              <a:gd name="connsiteY2" fmla="*/ 91245 h 91303"/>
              <a:gd name="connsiteX3" fmla="*/ 266723 w 357860"/>
              <a:gd name="connsiteY3" fmla="*/ 15045 h 91303"/>
              <a:gd name="connsiteX4" fmla="*/ 23 w 357860"/>
              <a:gd name="connsiteY4" fmla="*/ 63729 h 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60" h="91303">
                <a:moveTo>
                  <a:pt x="23" y="63729"/>
                </a:moveTo>
                <a:cubicBezTo>
                  <a:pt x="-2446" y="61260"/>
                  <a:pt x="192288" y="-4357"/>
                  <a:pt x="251907" y="229"/>
                </a:cubicBezTo>
                <a:cubicBezTo>
                  <a:pt x="311526" y="4815"/>
                  <a:pt x="355271" y="88776"/>
                  <a:pt x="357740" y="91245"/>
                </a:cubicBezTo>
                <a:cubicBezTo>
                  <a:pt x="360209" y="93714"/>
                  <a:pt x="324578" y="16809"/>
                  <a:pt x="266723" y="15045"/>
                </a:cubicBezTo>
                <a:cubicBezTo>
                  <a:pt x="208868" y="13281"/>
                  <a:pt x="2492" y="66198"/>
                  <a:pt x="23" y="63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1E5F0480-AFBB-49DB-A40C-4C21C85B3FDF}"/>
              </a:ext>
            </a:extLst>
          </p:cNvPr>
          <p:cNvSpPr/>
          <p:nvPr/>
        </p:nvSpPr>
        <p:spPr>
          <a:xfrm>
            <a:off x="2829088" y="7724555"/>
            <a:ext cx="98646" cy="282652"/>
          </a:xfrm>
          <a:custGeom>
            <a:avLst/>
            <a:gdLst>
              <a:gd name="connsiteX0" fmla="*/ 98262 w 98646"/>
              <a:gd name="connsiteY0" fmla="*/ 3395 h 282652"/>
              <a:gd name="connsiteX1" fmla="*/ 7245 w 98646"/>
              <a:gd name="connsiteY1" fmla="*/ 270095 h 282652"/>
              <a:gd name="connsiteX2" fmla="*/ 9362 w 98646"/>
              <a:gd name="connsiteY2" fmla="*/ 227762 h 282652"/>
              <a:gd name="connsiteX3" fmla="*/ 38995 w 98646"/>
              <a:gd name="connsiteY3" fmla="*/ 126162 h 282652"/>
              <a:gd name="connsiteX4" fmla="*/ 98262 w 98646"/>
              <a:gd name="connsiteY4" fmla="*/ 3395 h 28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46" h="282652">
                <a:moveTo>
                  <a:pt x="98262" y="3395"/>
                </a:moveTo>
                <a:cubicBezTo>
                  <a:pt x="92970" y="27384"/>
                  <a:pt x="22062" y="232701"/>
                  <a:pt x="7245" y="270095"/>
                </a:cubicBezTo>
                <a:cubicBezTo>
                  <a:pt x="-7572" y="307490"/>
                  <a:pt x="4070" y="251751"/>
                  <a:pt x="9362" y="227762"/>
                </a:cubicBezTo>
                <a:cubicBezTo>
                  <a:pt x="14654" y="203773"/>
                  <a:pt x="25237" y="163204"/>
                  <a:pt x="38995" y="126162"/>
                </a:cubicBezTo>
                <a:cubicBezTo>
                  <a:pt x="52753" y="89120"/>
                  <a:pt x="103554" y="-20594"/>
                  <a:pt x="98262" y="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452C98A3-D767-472F-A3BB-1EB6F88917E8}"/>
              </a:ext>
            </a:extLst>
          </p:cNvPr>
          <p:cNvSpPr/>
          <p:nvPr/>
        </p:nvSpPr>
        <p:spPr>
          <a:xfrm>
            <a:off x="2813007" y="7641222"/>
            <a:ext cx="50015" cy="340875"/>
          </a:xfrm>
          <a:custGeom>
            <a:avLst/>
            <a:gdLst>
              <a:gd name="connsiteX0" fmla="*/ 48726 w 50015"/>
              <a:gd name="connsiteY0" fmla="*/ 2061 h 340875"/>
              <a:gd name="connsiteX1" fmla="*/ 25443 w 50015"/>
              <a:gd name="connsiteY1" fmla="*/ 209495 h 340875"/>
              <a:gd name="connsiteX2" fmla="*/ 43 w 50015"/>
              <a:gd name="connsiteY2" fmla="*/ 340728 h 340875"/>
              <a:gd name="connsiteX3" fmla="*/ 31793 w 50015"/>
              <a:gd name="connsiteY3" fmla="*/ 232778 h 340875"/>
              <a:gd name="connsiteX4" fmla="*/ 44493 w 50015"/>
              <a:gd name="connsiteY4" fmla="*/ 112128 h 340875"/>
              <a:gd name="connsiteX5" fmla="*/ 48726 w 50015"/>
              <a:gd name="connsiteY5" fmla="*/ 2061 h 3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15" h="340875">
                <a:moveTo>
                  <a:pt x="48726" y="2061"/>
                </a:moveTo>
                <a:cubicBezTo>
                  <a:pt x="45551" y="18289"/>
                  <a:pt x="33557" y="153051"/>
                  <a:pt x="25443" y="209495"/>
                </a:cubicBezTo>
                <a:cubicBezTo>
                  <a:pt x="17329" y="265939"/>
                  <a:pt x="-1015" y="336848"/>
                  <a:pt x="43" y="340728"/>
                </a:cubicBezTo>
                <a:cubicBezTo>
                  <a:pt x="1101" y="344609"/>
                  <a:pt x="24385" y="270878"/>
                  <a:pt x="31793" y="232778"/>
                </a:cubicBezTo>
                <a:cubicBezTo>
                  <a:pt x="39201" y="194678"/>
                  <a:pt x="40260" y="154814"/>
                  <a:pt x="44493" y="112128"/>
                </a:cubicBezTo>
                <a:cubicBezTo>
                  <a:pt x="48726" y="69442"/>
                  <a:pt x="51901" y="-14167"/>
                  <a:pt x="48726" y="2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09A3ECB1-A70E-4356-A3EA-4269A6F29BC0}"/>
              </a:ext>
            </a:extLst>
          </p:cNvPr>
          <p:cNvSpPr/>
          <p:nvPr/>
        </p:nvSpPr>
        <p:spPr>
          <a:xfrm>
            <a:off x="2484551" y="7958596"/>
            <a:ext cx="350958" cy="30026"/>
          </a:xfrm>
          <a:custGeom>
            <a:avLst/>
            <a:gdLst>
              <a:gd name="connsiteX0" fmla="*/ 416 w 350958"/>
              <a:gd name="connsiteY0" fmla="*/ 29704 h 30026"/>
              <a:gd name="connsiteX1" fmla="*/ 334849 w 350958"/>
              <a:gd name="connsiteY1" fmla="*/ 14887 h 30026"/>
              <a:gd name="connsiteX2" fmla="*/ 267116 w 350958"/>
              <a:gd name="connsiteY2" fmla="*/ 71 h 30026"/>
              <a:gd name="connsiteX3" fmla="*/ 416 w 350958"/>
              <a:gd name="connsiteY3" fmla="*/ 29704 h 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58" h="30026">
                <a:moveTo>
                  <a:pt x="416" y="29704"/>
                </a:moveTo>
                <a:cubicBezTo>
                  <a:pt x="11705" y="32173"/>
                  <a:pt x="290399" y="19826"/>
                  <a:pt x="334849" y="14887"/>
                </a:cubicBezTo>
                <a:cubicBezTo>
                  <a:pt x="379299" y="9948"/>
                  <a:pt x="323560" y="-987"/>
                  <a:pt x="267116" y="71"/>
                </a:cubicBezTo>
                <a:cubicBezTo>
                  <a:pt x="210672" y="1129"/>
                  <a:pt x="-10873" y="27235"/>
                  <a:pt x="416" y="29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B79635BC-8EB2-4E2F-B548-042E68F2BBF5}"/>
              </a:ext>
            </a:extLst>
          </p:cNvPr>
          <p:cNvSpPr/>
          <p:nvPr/>
        </p:nvSpPr>
        <p:spPr>
          <a:xfrm>
            <a:off x="2495550" y="7934208"/>
            <a:ext cx="456944" cy="135915"/>
          </a:xfrm>
          <a:custGeom>
            <a:avLst/>
            <a:gdLst>
              <a:gd name="connsiteX0" fmla="*/ 0 w 456944"/>
              <a:gd name="connsiteY0" fmla="*/ 71025 h 135915"/>
              <a:gd name="connsiteX1" fmla="*/ 336550 w 456944"/>
              <a:gd name="connsiteY1" fmla="*/ 94309 h 135915"/>
              <a:gd name="connsiteX2" fmla="*/ 353483 w 456944"/>
              <a:gd name="connsiteY2" fmla="*/ 134525 h 135915"/>
              <a:gd name="connsiteX3" fmla="*/ 406400 w 456944"/>
              <a:gd name="connsiteY3" fmla="*/ 39275 h 135915"/>
              <a:gd name="connsiteX4" fmla="*/ 455083 w 456944"/>
              <a:gd name="connsiteY4" fmla="*/ 15992 h 135915"/>
              <a:gd name="connsiteX5" fmla="*/ 338667 w 456944"/>
              <a:gd name="connsiteY5" fmla="*/ 28692 h 135915"/>
              <a:gd name="connsiteX6" fmla="*/ 452967 w 456944"/>
              <a:gd name="connsiteY6" fmla="*/ 3292 h 135915"/>
              <a:gd name="connsiteX7" fmla="*/ 370417 w 456944"/>
              <a:gd name="connsiteY7" fmla="*/ 115475 h 135915"/>
              <a:gd name="connsiteX8" fmla="*/ 325967 w 456944"/>
              <a:gd name="connsiteY8" fmla="*/ 104892 h 135915"/>
              <a:gd name="connsiteX9" fmla="*/ 0 w 456944"/>
              <a:gd name="connsiteY9" fmla="*/ 71025 h 1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944" h="135915">
                <a:moveTo>
                  <a:pt x="0" y="71025"/>
                </a:moveTo>
                <a:cubicBezTo>
                  <a:pt x="1764" y="69261"/>
                  <a:pt x="277636" y="83726"/>
                  <a:pt x="336550" y="94309"/>
                </a:cubicBezTo>
                <a:cubicBezTo>
                  <a:pt x="395464" y="104892"/>
                  <a:pt x="341841" y="143697"/>
                  <a:pt x="353483" y="134525"/>
                </a:cubicBezTo>
                <a:cubicBezTo>
                  <a:pt x="365125" y="125353"/>
                  <a:pt x="389467" y="59030"/>
                  <a:pt x="406400" y="39275"/>
                </a:cubicBezTo>
                <a:cubicBezTo>
                  <a:pt x="423333" y="19520"/>
                  <a:pt x="466372" y="17756"/>
                  <a:pt x="455083" y="15992"/>
                </a:cubicBezTo>
                <a:cubicBezTo>
                  <a:pt x="443794" y="14228"/>
                  <a:pt x="339020" y="30809"/>
                  <a:pt x="338667" y="28692"/>
                </a:cubicBezTo>
                <a:cubicBezTo>
                  <a:pt x="338314" y="26575"/>
                  <a:pt x="447675" y="-11172"/>
                  <a:pt x="452967" y="3292"/>
                </a:cubicBezTo>
                <a:cubicBezTo>
                  <a:pt x="458259" y="17756"/>
                  <a:pt x="391584" y="98542"/>
                  <a:pt x="370417" y="115475"/>
                </a:cubicBezTo>
                <a:cubicBezTo>
                  <a:pt x="349250" y="132408"/>
                  <a:pt x="385939" y="110889"/>
                  <a:pt x="325967" y="104892"/>
                </a:cubicBezTo>
                <a:lnTo>
                  <a:pt x="0" y="71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2F305AE-88C3-4B6E-9441-BF2558FA7B5F}"/>
              </a:ext>
            </a:extLst>
          </p:cNvPr>
          <p:cNvSpPr/>
          <p:nvPr/>
        </p:nvSpPr>
        <p:spPr>
          <a:xfrm>
            <a:off x="2081019" y="7601679"/>
            <a:ext cx="217255" cy="404142"/>
          </a:xfrm>
          <a:custGeom>
            <a:avLst/>
            <a:gdLst>
              <a:gd name="connsiteX0" fmla="*/ 215564 w 217255"/>
              <a:gd name="connsiteY0" fmla="*/ 5621 h 404142"/>
              <a:gd name="connsiteX1" fmla="*/ 12364 w 217255"/>
              <a:gd name="connsiteY1" fmla="*/ 386621 h 404142"/>
              <a:gd name="connsiteX2" fmla="*/ 31414 w 217255"/>
              <a:gd name="connsiteY2" fmla="*/ 323121 h 404142"/>
              <a:gd name="connsiteX3" fmla="*/ 105498 w 217255"/>
              <a:gd name="connsiteY3" fmla="*/ 170721 h 404142"/>
              <a:gd name="connsiteX4" fmla="*/ 215564 w 217255"/>
              <a:gd name="connsiteY4" fmla="*/ 5621 h 40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55" h="404142">
                <a:moveTo>
                  <a:pt x="215564" y="5621"/>
                </a:moveTo>
                <a:cubicBezTo>
                  <a:pt x="200042" y="41604"/>
                  <a:pt x="43056" y="333704"/>
                  <a:pt x="12364" y="386621"/>
                </a:cubicBezTo>
                <a:cubicBezTo>
                  <a:pt x="-18328" y="439538"/>
                  <a:pt x="15892" y="359104"/>
                  <a:pt x="31414" y="323121"/>
                </a:cubicBezTo>
                <a:cubicBezTo>
                  <a:pt x="46936" y="287138"/>
                  <a:pt x="75512" y="225402"/>
                  <a:pt x="105498" y="170721"/>
                </a:cubicBezTo>
                <a:cubicBezTo>
                  <a:pt x="135484" y="116041"/>
                  <a:pt x="231086" y="-30362"/>
                  <a:pt x="215564" y="5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05731601-D122-4F9F-9F53-087CAD26C9A3}"/>
              </a:ext>
            </a:extLst>
          </p:cNvPr>
          <p:cNvSpPr/>
          <p:nvPr/>
        </p:nvSpPr>
        <p:spPr>
          <a:xfrm>
            <a:off x="1931665" y="7482268"/>
            <a:ext cx="314831" cy="513022"/>
          </a:xfrm>
          <a:custGeom>
            <a:avLst/>
            <a:gdLst>
              <a:gd name="connsiteX0" fmla="*/ 314118 w 314831"/>
              <a:gd name="connsiteY0" fmla="*/ 149 h 513022"/>
              <a:gd name="connsiteX1" fmla="*/ 256968 w 314831"/>
              <a:gd name="connsiteY1" fmla="*/ 222399 h 513022"/>
              <a:gd name="connsiteX2" fmla="*/ 157485 w 314831"/>
              <a:gd name="connsiteY2" fmla="*/ 431949 h 513022"/>
              <a:gd name="connsiteX3" fmla="*/ 852 w 314831"/>
              <a:gd name="connsiteY3" fmla="*/ 512382 h 513022"/>
              <a:gd name="connsiteX4" fmla="*/ 100335 w 314831"/>
              <a:gd name="connsiteY4" fmla="*/ 457349 h 513022"/>
              <a:gd name="connsiteX5" fmla="*/ 218868 w 314831"/>
              <a:gd name="connsiteY5" fmla="*/ 256265 h 513022"/>
              <a:gd name="connsiteX6" fmla="*/ 314118 w 314831"/>
              <a:gd name="connsiteY6" fmla="*/ 149 h 5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831" h="513022">
                <a:moveTo>
                  <a:pt x="314118" y="149"/>
                </a:moveTo>
                <a:cubicBezTo>
                  <a:pt x="320468" y="-5495"/>
                  <a:pt x="283073" y="150432"/>
                  <a:pt x="256968" y="222399"/>
                </a:cubicBezTo>
                <a:cubicBezTo>
                  <a:pt x="230863" y="294366"/>
                  <a:pt x="200171" y="383619"/>
                  <a:pt x="157485" y="431949"/>
                </a:cubicBezTo>
                <a:cubicBezTo>
                  <a:pt x="114799" y="480280"/>
                  <a:pt x="10377" y="508149"/>
                  <a:pt x="852" y="512382"/>
                </a:cubicBezTo>
                <a:cubicBezTo>
                  <a:pt x="-8673" y="516615"/>
                  <a:pt x="63999" y="500035"/>
                  <a:pt x="100335" y="457349"/>
                </a:cubicBezTo>
                <a:cubicBezTo>
                  <a:pt x="136671" y="414663"/>
                  <a:pt x="181826" y="328937"/>
                  <a:pt x="218868" y="256265"/>
                </a:cubicBezTo>
                <a:cubicBezTo>
                  <a:pt x="255910" y="183593"/>
                  <a:pt x="307768" y="5793"/>
                  <a:pt x="31411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CD28C7A6-ACDA-4FD4-89E1-8FD00EFB48E1}"/>
              </a:ext>
            </a:extLst>
          </p:cNvPr>
          <p:cNvSpPr/>
          <p:nvPr/>
        </p:nvSpPr>
        <p:spPr>
          <a:xfrm>
            <a:off x="1740908" y="7739114"/>
            <a:ext cx="134764" cy="694978"/>
          </a:xfrm>
          <a:custGeom>
            <a:avLst/>
            <a:gdLst>
              <a:gd name="connsiteX0" fmla="*/ 121759 w 134764"/>
              <a:gd name="connsiteY0" fmla="*/ 1536 h 694978"/>
              <a:gd name="connsiteX1" fmla="*/ 115409 w 134764"/>
              <a:gd name="connsiteY1" fmla="*/ 141236 h 694978"/>
              <a:gd name="connsiteX2" fmla="*/ 18042 w 134764"/>
              <a:gd name="connsiteY2" fmla="*/ 598436 h 694978"/>
              <a:gd name="connsiteX3" fmla="*/ 5342 w 134764"/>
              <a:gd name="connsiteY3" fmla="*/ 685219 h 694978"/>
              <a:gd name="connsiteX4" fmla="*/ 79425 w 134764"/>
              <a:gd name="connsiteY4" fmla="*/ 448153 h 694978"/>
              <a:gd name="connsiteX5" fmla="*/ 132342 w 134764"/>
              <a:gd name="connsiteY5" fmla="*/ 90436 h 694978"/>
              <a:gd name="connsiteX6" fmla="*/ 121759 w 134764"/>
              <a:gd name="connsiteY6" fmla="*/ 1536 h 69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64" h="694978">
                <a:moveTo>
                  <a:pt x="121759" y="1536"/>
                </a:moveTo>
                <a:cubicBezTo>
                  <a:pt x="118937" y="10003"/>
                  <a:pt x="132695" y="41753"/>
                  <a:pt x="115409" y="141236"/>
                </a:cubicBezTo>
                <a:cubicBezTo>
                  <a:pt x="98123" y="240719"/>
                  <a:pt x="36386" y="507772"/>
                  <a:pt x="18042" y="598436"/>
                </a:cubicBezTo>
                <a:cubicBezTo>
                  <a:pt x="-303" y="689100"/>
                  <a:pt x="-4889" y="710266"/>
                  <a:pt x="5342" y="685219"/>
                </a:cubicBezTo>
                <a:cubicBezTo>
                  <a:pt x="15572" y="660172"/>
                  <a:pt x="58258" y="547284"/>
                  <a:pt x="79425" y="448153"/>
                </a:cubicBezTo>
                <a:cubicBezTo>
                  <a:pt x="100592" y="349023"/>
                  <a:pt x="123875" y="161697"/>
                  <a:pt x="132342" y="90436"/>
                </a:cubicBezTo>
                <a:cubicBezTo>
                  <a:pt x="140809" y="19175"/>
                  <a:pt x="124581" y="-6931"/>
                  <a:pt x="121759" y="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2E974D29-1408-43BD-AFC8-1BCE2B06A3E8}"/>
              </a:ext>
            </a:extLst>
          </p:cNvPr>
          <p:cNvSpPr/>
          <p:nvPr/>
        </p:nvSpPr>
        <p:spPr>
          <a:xfrm>
            <a:off x="1720656" y="7719539"/>
            <a:ext cx="121154" cy="711024"/>
          </a:xfrm>
          <a:custGeom>
            <a:avLst/>
            <a:gdLst>
              <a:gd name="connsiteX0" fmla="*/ 116611 w 121154"/>
              <a:gd name="connsiteY0" fmla="*/ 12644 h 711024"/>
              <a:gd name="connsiteX1" fmla="*/ 8661 w 121154"/>
              <a:gd name="connsiteY1" fmla="*/ 628594 h 711024"/>
              <a:gd name="connsiteX2" fmla="*/ 8661 w 121154"/>
              <a:gd name="connsiteY2" fmla="*/ 700561 h 711024"/>
              <a:gd name="connsiteX3" fmla="*/ 25594 w 121154"/>
              <a:gd name="connsiteY3" fmla="*/ 590494 h 711024"/>
              <a:gd name="connsiteX4" fmla="*/ 91211 w 121154"/>
              <a:gd name="connsiteY4" fmla="*/ 241244 h 711024"/>
              <a:gd name="connsiteX5" fmla="*/ 116611 w 121154"/>
              <a:gd name="connsiteY5" fmla="*/ 12644 h 7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54" h="711024">
                <a:moveTo>
                  <a:pt x="116611" y="12644"/>
                </a:moveTo>
                <a:cubicBezTo>
                  <a:pt x="102853" y="77202"/>
                  <a:pt x="26653" y="513941"/>
                  <a:pt x="8661" y="628594"/>
                </a:cubicBezTo>
                <a:cubicBezTo>
                  <a:pt x="-9331" y="743247"/>
                  <a:pt x="5839" y="706911"/>
                  <a:pt x="8661" y="700561"/>
                </a:cubicBezTo>
                <a:cubicBezTo>
                  <a:pt x="11483" y="694211"/>
                  <a:pt x="11836" y="667047"/>
                  <a:pt x="25594" y="590494"/>
                </a:cubicBezTo>
                <a:cubicBezTo>
                  <a:pt x="39352" y="513941"/>
                  <a:pt x="72161" y="335436"/>
                  <a:pt x="91211" y="241244"/>
                </a:cubicBezTo>
                <a:cubicBezTo>
                  <a:pt x="110261" y="147052"/>
                  <a:pt x="130369" y="-51914"/>
                  <a:pt x="116611" y="1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BAECDA21-E8CD-4A3F-97C5-8752F192FA6F}"/>
              </a:ext>
            </a:extLst>
          </p:cNvPr>
          <p:cNvSpPr/>
          <p:nvPr/>
        </p:nvSpPr>
        <p:spPr>
          <a:xfrm>
            <a:off x="1532248" y="7690475"/>
            <a:ext cx="267405" cy="1017952"/>
          </a:xfrm>
          <a:custGeom>
            <a:avLst/>
            <a:gdLst>
              <a:gd name="connsiteX0" fmla="*/ 258452 w 267405"/>
              <a:gd name="connsiteY0" fmla="*/ 18425 h 1017952"/>
              <a:gd name="connsiteX1" fmla="*/ 135685 w 267405"/>
              <a:gd name="connsiteY1" fmla="*/ 680942 h 1017952"/>
              <a:gd name="connsiteX2" fmla="*/ 97585 w 267405"/>
              <a:gd name="connsiteY2" fmla="*/ 805825 h 1017952"/>
              <a:gd name="connsiteX3" fmla="*/ 219 w 267405"/>
              <a:gd name="connsiteY3" fmla="*/ 1017492 h 1017952"/>
              <a:gd name="connsiteX4" fmla="*/ 127219 w 267405"/>
              <a:gd name="connsiteY4" fmla="*/ 841808 h 1017952"/>
              <a:gd name="connsiteX5" fmla="*/ 241519 w 267405"/>
              <a:gd name="connsiteY5" fmla="*/ 240675 h 1017952"/>
              <a:gd name="connsiteX6" fmla="*/ 258452 w 267405"/>
              <a:gd name="connsiteY6" fmla="*/ 18425 h 10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05" h="1017952">
                <a:moveTo>
                  <a:pt x="258452" y="18425"/>
                </a:moveTo>
                <a:cubicBezTo>
                  <a:pt x="240813" y="91803"/>
                  <a:pt x="162496" y="549709"/>
                  <a:pt x="135685" y="680942"/>
                </a:cubicBezTo>
                <a:cubicBezTo>
                  <a:pt x="108874" y="812175"/>
                  <a:pt x="120163" y="749733"/>
                  <a:pt x="97585" y="805825"/>
                </a:cubicBezTo>
                <a:cubicBezTo>
                  <a:pt x="75007" y="861917"/>
                  <a:pt x="-4720" y="1011495"/>
                  <a:pt x="219" y="1017492"/>
                </a:cubicBezTo>
                <a:cubicBezTo>
                  <a:pt x="5158" y="1023489"/>
                  <a:pt x="87002" y="971277"/>
                  <a:pt x="127219" y="841808"/>
                </a:cubicBezTo>
                <a:cubicBezTo>
                  <a:pt x="167436" y="712339"/>
                  <a:pt x="216825" y="375789"/>
                  <a:pt x="241519" y="240675"/>
                </a:cubicBezTo>
                <a:cubicBezTo>
                  <a:pt x="266213" y="105561"/>
                  <a:pt x="276091" y="-54953"/>
                  <a:pt x="258452" y="18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70DED9A1-9F4F-405E-9DFA-20FBE2CF5582}"/>
              </a:ext>
            </a:extLst>
          </p:cNvPr>
          <p:cNvSpPr/>
          <p:nvPr/>
        </p:nvSpPr>
        <p:spPr>
          <a:xfrm>
            <a:off x="1772099" y="7979760"/>
            <a:ext cx="283519" cy="534906"/>
          </a:xfrm>
          <a:custGeom>
            <a:avLst/>
            <a:gdLst>
              <a:gd name="connsiteX0" fmla="*/ 283184 w 283519"/>
              <a:gd name="connsiteY0" fmla="*/ 73 h 534906"/>
              <a:gd name="connsiteX1" fmla="*/ 154068 w 283519"/>
              <a:gd name="connsiteY1" fmla="*/ 131307 h 534906"/>
              <a:gd name="connsiteX2" fmla="*/ 31301 w 283519"/>
              <a:gd name="connsiteY2" fmla="*/ 440340 h 534906"/>
              <a:gd name="connsiteX3" fmla="*/ 1668 w 283519"/>
              <a:gd name="connsiteY3" fmla="*/ 533473 h 534906"/>
              <a:gd name="connsiteX4" fmla="*/ 67284 w 283519"/>
              <a:gd name="connsiteY4" fmla="*/ 385307 h 534906"/>
              <a:gd name="connsiteX5" fmla="*/ 187934 w 283519"/>
              <a:gd name="connsiteY5" fmla="*/ 146123 h 534906"/>
              <a:gd name="connsiteX6" fmla="*/ 283184 w 283519"/>
              <a:gd name="connsiteY6" fmla="*/ 73 h 5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19" h="534906">
                <a:moveTo>
                  <a:pt x="283184" y="73"/>
                </a:moveTo>
                <a:cubicBezTo>
                  <a:pt x="277540" y="-2396"/>
                  <a:pt x="196048" y="57929"/>
                  <a:pt x="154068" y="131307"/>
                </a:cubicBezTo>
                <a:cubicBezTo>
                  <a:pt x="112088" y="204685"/>
                  <a:pt x="56701" y="373312"/>
                  <a:pt x="31301" y="440340"/>
                </a:cubicBezTo>
                <a:cubicBezTo>
                  <a:pt x="5901" y="507368"/>
                  <a:pt x="-4329" y="542645"/>
                  <a:pt x="1668" y="533473"/>
                </a:cubicBezTo>
                <a:cubicBezTo>
                  <a:pt x="7665" y="524301"/>
                  <a:pt x="36240" y="449865"/>
                  <a:pt x="67284" y="385307"/>
                </a:cubicBezTo>
                <a:cubicBezTo>
                  <a:pt x="98328" y="320749"/>
                  <a:pt x="154067" y="208917"/>
                  <a:pt x="187934" y="146123"/>
                </a:cubicBezTo>
                <a:cubicBezTo>
                  <a:pt x="221801" y="83329"/>
                  <a:pt x="288828" y="2542"/>
                  <a:pt x="28318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E0E5F75-7027-4360-B82A-4B778E888B06}"/>
              </a:ext>
            </a:extLst>
          </p:cNvPr>
          <p:cNvSpPr/>
          <p:nvPr/>
        </p:nvSpPr>
        <p:spPr>
          <a:xfrm>
            <a:off x="1710119" y="7990567"/>
            <a:ext cx="229352" cy="541266"/>
          </a:xfrm>
          <a:custGeom>
            <a:avLst/>
            <a:gdLst>
              <a:gd name="connsiteX0" fmla="*/ 224514 w 229352"/>
              <a:gd name="connsiteY0" fmla="*/ 21016 h 541266"/>
              <a:gd name="connsiteX1" fmla="*/ 19198 w 229352"/>
              <a:gd name="connsiteY1" fmla="*/ 495150 h 541266"/>
              <a:gd name="connsiteX2" fmla="*/ 10731 w 229352"/>
              <a:gd name="connsiteY2" fmla="*/ 514200 h 541266"/>
              <a:gd name="connsiteX3" fmla="*/ 36131 w 229352"/>
              <a:gd name="connsiteY3" fmla="*/ 416833 h 541266"/>
              <a:gd name="connsiteX4" fmla="*/ 154664 w 229352"/>
              <a:gd name="connsiteY4" fmla="*/ 116266 h 541266"/>
              <a:gd name="connsiteX5" fmla="*/ 224514 w 229352"/>
              <a:gd name="connsiteY5" fmla="*/ 21016 h 54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52" h="541266">
                <a:moveTo>
                  <a:pt x="224514" y="21016"/>
                </a:moveTo>
                <a:cubicBezTo>
                  <a:pt x="201936" y="84163"/>
                  <a:pt x="54828" y="412953"/>
                  <a:pt x="19198" y="495150"/>
                </a:cubicBezTo>
                <a:cubicBezTo>
                  <a:pt x="-16432" y="577347"/>
                  <a:pt x="7909" y="527253"/>
                  <a:pt x="10731" y="514200"/>
                </a:cubicBezTo>
                <a:cubicBezTo>
                  <a:pt x="13553" y="501147"/>
                  <a:pt x="12142" y="483155"/>
                  <a:pt x="36131" y="416833"/>
                </a:cubicBezTo>
                <a:cubicBezTo>
                  <a:pt x="60120" y="350511"/>
                  <a:pt x="124325" y="181530"/>
                  <a:pt x="154664" y="116266"/>
                </a:cubicBezTo>
                <a:cubicBezTo>
                  <a:pt x="185003" y="51002"/>
                  <a:pt x="247092" y="-42131"/>
                  <a:pt x="224514" y="2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F76BE125-B526-40E0-8A36-29CAEB3E9FE6}"/>
              </a:ext>
            </a:extLst>
          </p:cNvPr>
          <p:cNvSpPr/>
          <p:nvPr/>
        </p:nvSpPr>
        <p:spPr>
          <a:xfrm>
            <a:off x="1539530" y="8523206"/>
            <a:ext cx="181551" cy="174444"/>
          </a:xfrm>
          <a:custGeom>
            <a:avLst/>
            <a:gdLst>
              <a:gd name="connsiteX0" fmla="*/ 179203 w 181551"/>
              <a:gd name="connsiteY0" fmla="*/ 6961 h 174444"/>
              <a:gd name="connsiteX1" fmla="*/ 1403 w 181551"/>
              <a:gd name="connsiteY1" fmla="*/ 174177 h 174444"/>
              <a:gd name="connsiteX2" fmla="*/ 98770 w 181551"/>
              <a:gd name="connsiteY2" fmla="*/ 45061 h 174444"/>
              <a:gd name="connsiteX3" fmla="*/ 179203 w 181551"/>
              <a:gd name="connsiteY3" fmla="*/ 6961 h 17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51" h="174444">
                <a:moveTo>
                  <a:pt x="179203" y="6961"/>
                </a:moveTo>
                <a:cubicBezTo>
                  <a:pt x="162975" y="28480"/>
                  <a:pt x="14808" y="167827"/>
                  <a:pt x="1403" y="174177"/>
                </a:cubicBezTo>
                <a:cubicBezTo>
                  <a:pt x="-12002" y="180527"/>
                  <a:pt x="74428" y="71872"/>
                  <a:pt x="98770" y="45061"/>
                </a:cubicBezTo>
                <a:cubicBezTo>
                  <a:pt x="123112" y="18250"/>
                  <a:pt x="195431" y="-14558"/>
                  <a:pt x="179203" y="6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3971AC28-770B-4B6D-BFBA-D5F55EDA1DDB}"/>
              </a:ext>
            </a:extLst>
          </p:cNvPr>
          <p:cNvSpPr/>
          <p:nvPr/>
        </p:nvSpPr>
        <p:spPr>
          <a:xfrm>
            <a:off x="1699066" y="8514313"/>
            <a:ext cx="117000" cy="22592"/>
          </a:xfrm>
          <a:custGeom>
            <a:avLst/>
            <a:gdLst>
              <a:gd name="connsiteX0" fmla="*/ 617 w 117000"/>
              <a:gd name="connsiteY0" fmla="*/ 13737 h 22592"/>
              <a:gd name="connsiteX1" fmla="*/ 114917 w 117000"/>
              <a:gd name="connsiteY1" fmla="*/ 22204 h 22592"/>
              <a:gd name="connsiteX2" fmla="*/ 70467 w 117000"/>
              <a:gd name="connsiteY2" fmla="*/ 1037 h 22592"/>
              <a:gd name="connsiteX3" fmla="*/ 617 w 117000"/>
              <a:gd name="connsiteY3" fmla="*/ 13737 h 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0" h="22592">
                <a:moveTo>
                  <a:pt x="617" y="13737"/>
                </a:moveTo>
                <a:cubicBezTo>
                  <a:pt x="8025" y="17265"/>
                  <a:pt x="103275" y="24321"/>
                  <a:pt x="114917" y="22204"/>
                </a:cubicBezTo>
                <a:cubicBezTo>
                  <a:pt x="126559" y="20087"/>
                  <a:pt x="86342" y="5976"/>
                  <a:pt x="70467" y="1037"/>
                </a:cubicBezTo>
                <a:cubicBezTo>
                  <a:pt x="54592" y="-3902"/>
                  <a:pt x="-6791" y="10209"/>
                  <a:pt x="617" y="13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07B7378E-752C-4E3B-8351-9826B5AB119C}"/>
              </a:ext>
            </a:extLst>
          </p:cNvPr>
          <p:cNvSpPr/>
          <p:nvPr/>
        </p:nvSpPr>
        <p:spPr>
          <a:xfrm>
            <a:off x="7075487" y="7179937"/>
            <a:ext cx="120811" cy="259269"/>
          </a:xfrm>
          <a:custGeom>
            <a:avLst/>
            <a:gdLst>
              <a:gd name="connsiteX0" fmla="*/ 4763 w 120811"/>
              <a:gd name="connsiteY0" fmla="*/ 326 h 259269"/>
              <a:gd name="connsiteX1" fmla="*/ 12701 w 120811"/>
              <a:gd name="connsiteY1" fmla="*/ 92401 h 259269"/>
              <a:gd name="connsiteX2" fmla="*/ 120651 w 120811"/>
              <a:gd name="connsiteY2" fmla="*/ 259088 h 259269"/>
              <a:gd name="connsiteX3" fmla="*/ 36513 w 120811"/>
              <a:gd name="connsiteY3" fmla="*/ 122563 h 259269"/>
              <a:gd name="connsiteX4" fmla="*/ 4763 w 120811"/>
              <a:gd name="connsiteY4" fmla="*/ 326 h 2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11" h="259269">
                <a:moveTo>
                  <a:pt x="4763" y="326"/>
                </a:moveTo>
                <a:cubicBezTo>
                  <a:pt x="794" y="-4701"/>
                  <a:pt x="-6614" y="49274"/>
                  <a:pt x="12701" y="92401"/>
                </a:cubicBezTo>
                <a:cubicBezTo>
                  <a:pt x="32016" y="135528"/>
                  <a:pt x="116682" y="254061"/>
                  <a:pt x="120651" y="259088"/>
                </a:cubicBezTo>
                <a:cubicBezTo>
                  <a:pt x="124620" y="264115"/>
                  <a:pt x="53976" y="163309"/>
                  <a:pt x="36513" y="122563"/>
                </a:cubicBezTo>
                <a:cubicBezTo>
                  <a:pt x="19051" y="81817"/>
                  <a:pt x="8732" y="5353"/>
                  <a:pt x="4763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119D8B4E-ABAA-45B9-BA7F-A272197FE9F5}"/>
              </a:ext>
            </a:extLst>
          </p:cNvPr>
          <p:cNvSpPr/>
          <p:nvPr/>
        </p:nvSpPr>
        <p:spPr>
          <a:xfrm>
            <a:off x="7032625" y="7081838"/>
            <a:ext cx="232032" cy="309659"/>
          </a:xfrm>
          <a:custGeom>
            <a:avLst/>
            <a:gdLst>
              <a:gd name="connsiteX0" fmla="*/ 0 w 232032"/>
              <a:gd name="connsiteY0" fmla="*/ 0 h 309659"/>
              <a:gd name="connsiteX1" fmla="*/ 138113 w 232032"/>
              <a:gd name="connsiteY1" fmla="*/ 171450 h 309659"/>
              <a:gd name="connsiteX2" fmla="*/ 217488 w 232032"/>
              <a:gd name="connsiteY2" fmla="*/ 263525 h 309659"/>
              <a:gd name="connsiteX3" fmla="*/ 231775 w 232032"/>
              <a:gd name="connsiteY3" fmla="*/ 309562 h 309659"/>
              <a:gd name="connsiteX4" fmla="*/ 223838 w 232032"/>
              <a:gd name="connsiteY4" fmla="*/ 252412 h 309659"/>
              <a:gd name="connsiteX5" fmla="*/ 190500 w 232032"/>
              <a:gd name="connsiteY5" fmla="*/ 209550 h 309659"/>
              <a:gd name="connsiteX6" fmla="*/ 0 w 232032"/>
              <a:gd name="connsiteY6" fmla="*/ 0 h 3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32" h="309659">
                <a:moveTo>
                  <a:pt x="0" y="0"/>
                </a:moveTo>
                <a:cubicBezTo>
                  <a:pt x="52255" y="64690"/>
                  <a:pt x="101865" y="127529"/>
                  <a:pt x="138113" y="171450"/>
                </a:cubicBezTo>
                <a:cubicBezTo>
                  <a:pt x="174361" y="215371"/>
                  <a:pt x="201878" y="240506"/>
                  <a:pt x="217488" y="263525"/>
                </a:cubicBezTo>
                <a:cubicBezTo>
                  <a:pt x="233098" y="286544"/>
                  <a:pt x="230717" y="311414"/>
                  <a:pt x="231775" y="309562"/>
                </a:cubicBezTo>
                <a:cubicBezTo>
                  <a:pt x="232833" y="307710"/>
                  <a:pt x="230717" y="269080"/>
                  <a:pt x="223838" y="252412"/>
                </a:cubicBezTo>
                <a:cubicBezTo>
                  <a:pt x="216959" y="235744"/>
                  <a:pt x="190500" y="209550"/>
                  <a:pt x="190500" y="209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EC7CD744-2864-403E-8953-5DCB5946ED5E}"/>
              </a:ext>
            </a:extLst>
          </p:cNvPr>
          <p:cNvSpPr/>
          <p:nvPr/>
        </p:nvSpPr>
        <p:spPr>
          <a:xfrm>
            <a:off x="7016209" y="7090374"/>
            <a:ext cx="25835" cy="169269"/>
          </a:xfrm>
          <a:custGeom>
            <a:avLst/>
            <a:gdLst>
              <a:gd name="connsiteX0" fmla="*/ 541 w 25835"/>
              <a:gd name="connsiteY0" fmla="*/ 989 h 169269"/>
              <a:gd name="connsiteX1" fmla="*/ 24354 w 25835"/>
              <a:gd name="connsiteY1" fmla="*/ 58139 h 169269"/>
              <a:gd name="connsiteX2" fmla="*/ 21179 w 25835"/>
              <a:gd name="connsiteY2" fmla="*/ 105764 h 169269"/>
              <a:gd name="connsiteX3" fmla="*/ 3716 w 25835"/>
              <a:gd name="connsiteY3" fmla="*/ 169264 h 169269"/>
              <a:gd name="connsiteX4" fmla="*/ 6891 w 25835"/>
              <a:gd name="connsiteY4" fmla="*/ 108939 h 169269"/>
              <a:gd name="connsiteX5" fmla="*/ 541 w 25835"/>
              <a:gd name="connsiteY5" fmla="*/ 989 h 16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35" h="169269">
                <a:moveTo>
                  <a:pt x="541" y="989"/>
                </a:moveTo>
                <a:cubicBezTo>
                  <a:pt x="3451" y="-7478"/>
                  <a:pt x="20914" y="40677"/>
                  <a:pt x="24354" y="58139"/>
                </a:cubicBezTo>
                <a:cubicBezTo>
                  <a:pt x="27794" y="75602"/>
                  <a:pt x="24619" y="87243"/>
                  <a:pt x="21179" y="105764"/>
                </a:cubicBezTo>
                <a:cubicBezTo>
                  <a:pt x="17739" y="124285"/>
                  <a:pt x="6097" y="168735"/>
                  <a:pt x="3716" y="169264"/>
                </a:cubicBezTo>
                <a:cubicBezTo>
                  <a:pt x="1335" y="169793"/>
                  <a:pt x="6362" y="131693"/>
                  <a:pt x="6891" y="108939"/>
                </a:cubicBezTo>
                <a:cubicBezTo>
                  <a:pt x="7420" y="86185"/>
                  <a:pt x="-2369" y="9456"/>
                  <a:pt x="541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211AB73-DFE9-4A4A-9270-8C6AF1B7AF11}"/>
              </a:ext>
            </a:extLst>
          </p:cNvPr>
          <p:cNvSpPr/>
          <p:nvPr/>
        </p:nvSpPr>
        <p:spPr>
          <a:xfrm>
            <a:off x="7081446" y="7186645"/>
            <a:ext cx="164283" cy="200112"/>
          </a:xfrm>
          <a:custGeom>
            <a:avLst/>
            <a:gdLst>
              <a:gd name="connsiteX0" fmla="*/ 392 w 164283"/>
              <a:gd name="connsiteY0" fmla="*/ 1555 h 200112"/>
              <a:gd name="connsiteX1" fmla="*/ 95642 w 164283"/>
              <a:gd name="connsiteY1" fmla="*/ 133318 h 200112"/>
              <a:gd name="connsiteX2" fmla="*/ 163904 w 164283"/>
              <a:gd name="connsiteY2" fmla="*/ 198405 h 200112"/>
              <a:gd name="connsiteX3" fmla="*/ 65479 w 164283"/>
              <a:gd name="connsiteY3" fmla="*/ 68230 h 200112"/>
              <a:gd name="connsiteX4" fmla="*/ 392 w 164283"/>
              <a:gd name="connsiteY4" fmla="*/ 1555 h 2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83" h="200112">
                <a:moveTo>
                  <a:pt x="392" y="1555"/>
                </a:moveTo>
                <a:cubicBezTo>
                  <a:pt x="5419" y="12403"/>
                  <a:pt x="68390" y="100510"/>
                  <a:pt x="95642" y="133318"/>
                </a:cubicBezTo>
                <a:cubicBezTo>
                  <a:pt x="122894" y="166126"/>
                  <a:pt x="168931" y="209253"/>
                  <a:pt x="163904" y="198405"/>
                </a:cubicBezTo>
                <a:cubicBezTo>
                  <a:pt x="158877" y="187557"/>
                  <a:pt x="91143" y="97334"/>
                  <a:pt x="65479" y="68230"/>
                </a:cubicBezTo>
                <a:cubicBezTo>
                  <a:pt x="39815" y="39126"/>
                  <a:pt x="-4635" y="-9293"/>
                  <a:pt x="392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0F80593E-2266-4431-92C3-EDFF2D416AFB}"/>
              </a:ext>
            </a:extLst>
          </p:cNvPr>
          <p:cNvSpPr/>
          <p:nvPr/>
        </p:nvSpPr>
        <p:spPr>
          <a:xfrm>
            <a:off x="7133843" y="6598955"/>
            <a:ext cx="94060" cy="368607"/>
          </a:xfrm>
          <a:custGeom>
            <a:avLst/>
            <a:gdLst>
              <a:gd name="connsiteX0" fmla="*/ 382 w 94060"/>
              <a:gd name="connsiteY0" fmla="*/ 283 h 368607"/>
              <a:gd name="connsiteX1" fmla="*/ 48007 w 94060"/>
              <a:gd name="connsiteY1" fmla="*/ 81245 h 368607"/>
              <a:gd name="connsiteX2" fmla="*/ 63882 w 94060"/>
              <a:gd name="connsiteY2" fmla="*/ 276508 h 368607"/>
              <a:gd name="connsiteX3" fmla="*/ 71820 w 94060"/>
              <a:gd name="connsiteY3" fmla="*/ 368583 h 368607"/>
              <a:gd name="connsiteX4" fmla="*/ 94045 w 94060"/>
              <a:gd name="connsiteY4" fmla="*/ 286033 h 368607"/>
              <a:gd name="connsiteX5" fmla="*/ 74995 w 94060"/>
              <a:gd name="connsiteY5" fmla="*/ 325720 h 368607"/>
              <a:gd name="connsiteX6" fmla="*/ 57532 w 94060"/>
              <a:gd name="connsiteY6" fmla="*/ 220945 h 368607"/>
              <a:gd name="connsiteX7" fmla="*/ 27370 w 94060"/>
              <a:gd name="connsiteY7" fmla="*/ 60608 h 368607"/>
              <a:gd name="connsiteX8" fmla="*/ 382 w 94060"/>
              <a:gd name="connsiteY8" fmla="*/ 283 h 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0" h="368607">
                <a:moveTo>
                  <a:pt x="382" y="283"/>
                </a:moveTo>
                <a:cubicBezTo>
                  <a:pt x="3821" y="3722"/>
                  <a:pt x="37424" y="35208"/>
                  <a:pt x="48007" y="81245"/>
                </a:cubicBezTo>
                <a:cubicBezTo>
                  <a:pt x="58590" y="127282"/>
                  <a:pt x="59913" y="228618"/>
                  <a:pt x="63882" y="276508"/>
                </a:cubicBezTo>
                <a:cubicBezTo>
                  <a:pt x="67851" y="324398"/>
                  <a:pt x="66793" y="366996"/>
                  <a:pt x="71820" y="368583"/>
                </a:cubicBezTo>
                <a:cubicBezTo>
                  <a:pt x="76847" y="370170"/>
                  <a:pt x="93516" y="293177"/>
                  <a:pt x="94045" y="286033"/>
                </a:cubicBezTo>
                <a:cubicBezTo>
                  <a:pt x="94574" y="278889"/>
                  <a:pt x="81080" y="336568"/>
                  <a:pt x="74995" y="325720"/>
                </a:cubicBezTo>
                <a:cubicBezTo>
                  <a:pt x="68910" y="314872"/>
                  <a:pt x="65470" y="265130"/>
                  <a:pt x="57532" y="220945"/>
                </a:cubicBezTo>
                <a:cubicBezTo>
                  <a:pt x="49595" y="176760"/>
                  <a:pt x="37159" y="96062"/>
                  <a:pt x="27370" y="60608"/>
                </a:cubicBezTo>
                <a:cubicBezTo>
                  <a:pt x="17581" y="25154"/>
                  <a:pt x="-3057" y="-3156"/>
                  <a:pt x="382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CF64302C-243B-4D96-B7BB-DEC84E2864C5}"/>
              </a:ext>
            </a:extLst>
          </p:cNvPr>
          <p:cNvSpPr/>
          <p:nvPr/>
        </p:nvSpPr>
        <p:spPr>
          <a:xfrm>
            <a:off x="7205719" y="6965375"/>
            <a:ext cx="259983" cy="341598"/>
          </a:xfrm>
          <a:custGeom>
            <a:avLst/>
            <a:gdLst>
              <a:gd name="connsiteX0" fmla="*/ 1531 w 259983"/>
              <a:gd name="connsiteY0" fmla="*/ 575 h 341598"/>
              <a:gd name="connsiteX1" fmla="*/ 172981 w 259983"/>
              <a:gd name="connsiteY1" fmla="*/ 199013 h 341598"/>
              <a:gd name="connsiteX2" fmla="*/ 253944 w 259983"/>
              <a:gd name="connsiteY2" fmla="*/ 333950 h 341598"/>
              <a:gd name="connsiteX3" fmla="*/ 236481 w 259983"/>
              <a:gd name="connsiteY3" fmla="*/ 305375 h 341598"/>
              <a:gd name="connsiteX4" fmla="*/ 96781 w 259983"/>
              <a:gd name="connsiteY4" fmla="*/ 143450 h 341598"/>
              <a:gd name="connsiteX5" fmla="*/ 1531 w 259983"/>
              <a:gd name="connsiteY5" fmla="*/ 575 h 34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83" h="341598">
                <a:moveTo>
                  <a:pt x="1531" y="575"/>
                </a:moveTo>
                <a:cubicBezTo>
                  <a:pt x="14231" y="9835"/>
                  <a:pt x="130912" y="143451"/>
                  <a:pt x="172981" y="199013"/>
                </a:cubicBezTo>
                <a:cubicBezTo>
                  <a:pt x="215050" y="254576"/>
                  <a:pt x="243361" y="316223"/>
                  <a:pt x="253944" y="333950"/>
                </a:cubicBezTo>
                <a:cubicBezTo>
                  <a:pt x="264527" y="351677"/>
                  <a:pt x="262675" y="337125"/>
                  <a:pt x="236481" y="305375"/>
                </a:cubicBezTo>
                <a:cubicBezTo>
                  <a:pt x="210287" y="273625"/>
                  <a:pt x="135410" y="190810"/>
                  <a:pt x="96781" y="143450"/>
                </a:cubicBezTo>
                <a:cubicBezTo>
                  <a:pt x="58152" y="96090"/>
                  <a:pt x="-11169" y="-8685"/>
                  <a:pt x="1531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7ED811A1-CC7C-407A-896D-59E5B9C4810E}"/>
              </a:ext>
            </a:extLst>
          </p:cNvPr>
          <p:cNvSpPr/>
          <p:nvPr/>
        </p:nvSpPr>
        <p:spPr>
          <a:xfrm>
            <a:off x="7234145" y="7133554"/>
            <a:ext cx="175662" cy="171828"/>
          </a:xfrm>
          <a:custGeom>
            <a:avLst/>
            <a:gdLst>
              <a:gd name="connsiteX0" fmla="*/ 1680 w 175662"/>
              <a:gd name="connsiteY0" fmla="*/ 3846 h 171828"/>
              <a:gd name="connsiteX1" fmla="*/ 168368 w 175662"/>
              <a:gd name="connsiteY1" fmla="*/ 167359 h 171828"/>
              <a:gd name="connsiteX2" fmla="*/ 139793 w 175662"/>
              <a:gd name="connsiteY2" fmla="*/ 119734 h 171828"/>
              <a:gd name="connsiteX3" fmla="*/ 84230 w 175662"/>
              <a:gd name="connsiteY3" fmla="*/ 56234 h 171828"/>
              <a:gd name="connsiteX4" fmla="*/ 1680 w 175662"/>
              <a:gd name="connsiteY4" fmla="*/ 3846 h 1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" h="171828">
                <a:moveTo>
                  <a:pt x="1680" y="3846"/>
                </a:moveTo>
                <a:cubicBezTo>
                  <a:pt x="15703" y="22367"/>
                  <a:pt x="145349" y="148044"/>
                  <a:pt x="168368" y="167359"/>
                </a:cubicBezTo>
                <a:cubicBezTo>
                  <a:pt x="191387" y="186674"/>
                  <a:pt x="153816" y="138255"/>
                  <a:pt x="139793" y="119734"/>
                </a:cubicBezTo>
                <a:cubicBezTo>
                  <a:pt x="125770" y="101213"/>
                  <a:pt x="103016" y="73697"/>
                  <a:pt x="84230" y="56234"/>
                </a:cubicBezTo>
                <a:cubicBezTo>
                  <a:pt x="65444" y="38771"/>
                  <a:pt x="-12343" y="-14675"/>
                  <a:pt x="1680" y="3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A323C741-4777-4FCD-9DCD-859A40660FA2}"/>
              </a:ext>
            </a:extLst>
          </p:cNvPr>
          <p:cNvSpPr/>
          <p:nvPr/>
        </p:nvSpPr>
        <p:spPr>
          <a:xfrm>
            <a:off x="7234236" y="7157738"/>
            <a:ext cx="155585" cy="174231"/>
          </a:xfrm>
          <a:custGeom>
            <a:avLst/>
            <a:gdLst>
              <a:gd name="connsiteX0" fmla="*/ 2 w 155585"/>
              <a:gd name="connsiteY0" fmla="*/ 300 h 174231"/>
              <a:gd name="connsiteX1" fmla="*/ 106364 w 155585"/>
              <a:gd name="connsiteY1" fmla="*/ 155875 h 174231"/>
              <a:gd name="connsiteX2" fmla="*/ 155577 w 155585"/>
              <a:gd name="connsiteY2" fmla="*/ 166987 h 174231"/>
              <a:gd name="connsiteX3" fmla="*/ 109539 w 155585"/>
              <a:gd name="connsiteY3" fmla="*/ 117775 h 174231"/>
              <a:gd name="connsiteX4" fmla="*/ 2 w 155585"/>
              <a:gd name="connsiteY4" fmla="*/ 300 h 1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85" h="174231">
                <a:moveTo>
                  <a:pt x="2" y="300"/>
                </a:moveTo>
                <a:cubicBezTo>
                  <a:pt x="-527" y="6650"/>
                  <a:pt x="80435" y="128094"/>
                  <a:pt x="106364" y="155875"/>
                </a:cubicBezTo>
                <a:cubicBezTo>
                  <a:pt x="132293" y="183656"/>
                  <a:pt x="155048" y="173337"/>
                  <a:pt x="155577" y="166987"/>
                </a:cubicBezTo>
                <a:cubicBezTo>
                  <a:pt x="156106" y="160637"/>
                  <a:pt x="132029" y="145556"/>
                  <a:pt x="109539" y="117775"/>
                </a:cubicBezTo>
                <a:cubicBezTo>
                  <a:pt x="87049" y="89994"/>
                  <a:pt x="531" y="-6050"/>
                  <a:pt x="2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3F1B2EB4-A482-4318-A39E-DF25A86CAE07}"/>
              </a:ext>
            </a:extLst>
          </p:cNvPr>
          <p:cNvSpPr/>
          <p:nvPr/>
        </p:nvSpPr>
        <p:spPr>
          <a:xfrm>
            <a:off x="6739264" y="7421474"/>
            <a:ext cx="396547" cy="71795"/>
          </a:xfrm>
          <a:custGeom>
            <a:avLst/>
            <a:gdLst>
              <a:gd name="connsiteX0" fmla="*/ 1261 w 396547"/>
              <a:gd name="connsiteY0" fmla="*/ 71526 h 71795"/>
              <a:gd name="connsiteX1" fmla="*/ 255261 w 396547"/>
              <a:gd name="connsiteY1" fmla="*/ 25489 h 71795"/>
              <a:gd name="connsiteX2" fmla="*/ 394961 w 396547"/>
              <a:gd name="connsiteY2" fmla="*/ 17551 h 71795"/>
              <a:gd name="connsiteX3" fmla="*/ 167949 w 396547"/>
              <a:gd name="connsiteY3" fmla="*/ 1676 h 71795"/>
              <a:gd name="connsiteX4" fmla="*/ 1261 w 396547"/>
              <a:gd name="connsiteY4" fmla="*/ 71526 h 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547" h="71795">
                <a:moveTo>
                  <a:pt x="1261" y="71526"/>
                </a:moveTo>
                <a:cubicBezTo>
                  <a:pt x="15813" y="75495"/>
                  <a:pt x="189644" y="34485"/>
                  <a:pt x="255261" y="25489"/>
                </a:cubicBezTo>
                <a:cubicBezTo>
                  <a:pt x="320878" y="16493"/>
                  <a:pt x="409513" y="21520"/>
                  <a:pt x="394961" y="17551"/>
                </a:cubicBezTo>
                <a:cubicBezTo>
                  <a:pt x="380409" y="13582"/>
                  <a:pt x="234359" y="-5732"/>
                  <a:pt x="167949" y="1676"/>
                </a:cubicBezTo>
                <a:cubicBezTo>
                  <a:pt x="101539" y="9084"/>
                  <a:pt x="-13291" y="67557"/>
                  <a:pt x="1261" y="7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832B7DB5-7E7E-4767-8C61-AC58574328C7}"/>
              </a:ext>
            </a:extLst>
          </p:cNvPr>
          <p:cNvSpPr/>
          <p:nvPr/>
        </p:nvSpPr>
        <p:spPr>
          <a:xfrm>
            <a:off x="7259592" y="7270373"/>
            <a:ext cx="206729" cy="77166"/>
          </a:xfrm>
          <a:custGeom>
            <a:avLst/>
            <a:gdLst>
              <a:gd name="connsiteX0" fmla="*/ 46 w 206729"/>
              <a:gd name="connsiteY0" fmla="*/ 74990 h 77166"/>
              <a:gd name="connsiteX1" fmla="*/ 160383 w 206729"/>
              <a:gd name="connsiteY1" fmla="*/ 65465 h 77166"/>
              <a:gd name="connsiteX2" fmla="*/ 206421 w 206729"/>
              <a:gd name="connsiteY2" fmla="*/ 377 h 77166"/>
              <a:gd name="connsiteX3" fmla="*/ 144508 w 206729"/>
              <a:gd name="connsiteY3" fmla="*/ 40065 h 77166"/>
              <a:gd name="connsiteX4" fmla="*/ 46 w 206729"/>
              <a:gd name="connsiteY4" fmla="*/ 74990 h 7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29" h="77166">
                <a:moveTo>
                  <a:pt x="46" y="74990"/>
                </a:moveTo>
                <a:cubicBezTo>
                  <a:pt x="2692" y="79223"/>
                  <a:pt x="125987" y="77900"/>
                  <a:pt x="160383" y="65465"/>
                </a:cubicBezTo>
                <a:cubicBezTo>
                  <a:pt x="194779" y="53030"/>
                  <a:pt x="209067" y="4610"/>
                  <a:pt x="206421" y="377"/>
                </a:cubicBezTo>
                <a:cubicBezTo>
                  <a:pt x="203775" y="-3856"/>
                  <a:pt x="179962" y="28688"/>
                  <a:pt x="144508" y="40065"/>
                </a:cubicBezTo>
                <a:cubicBezTo>
                  <a:pt x="109054" y="51442"/>
                  <a:pt x="-2600" y="70757"/>
                  <a:pt x="46" y="74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56F33DDB-B343-4A12-98D3-7D77C696E093}"/>
              </a:ext>
            </a:extLst>
          </p:cNvPr>
          <p:cNvSpPr/>
          <p:nvPr/>
        </p:nvSpPr>
        <p:spPr>
          <a:xfrm>
            <a:off x="7223021" y="7385094"/>
            <a:ext cx="317790" cy="67036"/>
          </a:xfrm>
          <a:custGeom>
            <a:avLst/>
            <a:gdLst>
              <a:gd name="connsiteX0" fmla="*/ 104 w 317790"/>
              <a:gd name="connsiteY0" fmla="*/ 3131 h 67036"/>
              <a:gd name="connsiteX1" fmla="*/ 174729 w 317790"/>
              <a:gd name="connsiteY1" fmla="*/ 7894 h 67036"/>
              <a:gd name="connsiteX2" fmla="*/ 317604 w 317790"/>
              <a:gd name="connsiteY2" fmla="*/ 66631 h 67036"/>
              <a:gd name="connsiteX3" fmla="*/ 200129 w 317790"/>
              <a:gd name="connsiteY3" fmla="*/ 31706 h 67036"/>
              <a:gd name="connsiteX4" fmla="*/ 104 w 317790"/>
              <a:gd name="connsiteY4" fmla="*/ 3131 h 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90" h="67036">
                <a:moveTo>
                  <a:pt x="104" y="3131"/>
                </a:moveTo>
                <a:cubicBezTo>
                  <a:pt x="-4129" y="-838"/>
                  <a:pt x="121812" y="-2689"/>
                  <a:pt x="174729" y="7894"/>
                </a:cubicBezTo>
                <a:cubicBezTo>
                  <a:pt x="227646" y="18477"/>
                  <a:pt x="313371" y="62662"/>
                  <a:pt x="317604" y="66631"/>
                </a:cubicBezTo>
                <a:cubicBezTo>
                  <a:pt x="321837" y="70600"/>
                  <a:pt x="253046" y="44406"/>
                  <a:pt x="200129" y="31706"/>
                </a:cubicBezTo>
                <a:cubicBezTo>
                  <a:pt x="147212" y="19006"/>
                  <a:pt x="4337" y="7100"/>
                  <a:pt x="104" y="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C7CB48B8-52A7-4DC2-B5F8-A446D5D59E0E}"/>
              </a:ext>
            </a:extLst>
          </p:cNvPr>
          <p:cNvSpPr/>
          <p:nvPr/>
        </p:nvSpPr>
        <p:spPr>
          <a:xfrm>
            <a:off x="7154863" y="7467486"/>
            <a:ext cx="336502" cy="118297"/>
          </a:xfrm>
          <a:custGeom>
            <a:avLst/>
            <a:gdLst>
              <a:gd name="connsiteX0" fmla="*/ 0 w 336502"/>
              <a:gd name="connsiteY0" fmla="*/ 114 h 118297"/>
              <a:gd name="connsiteX1" fmla="*/ 312737 w 336502"/>
              <a:gd name="connsiteY1" fmla="*/ 39802 h 118297"/>
              <a:gd name="connsiteX2" fmla="*/ 312737 w 336502"/>
              <a:gd name="connsiteY2" fmla="*/ 84252 h 118297"/>
              <a:gd name="connsiteX3" fmla="*/ 296862 w 336502"/>
              <a:gd name="connsiteY3" fmla="*/ 117589 h 118297"/>
              <a:gd name="connsiteX4" fmla="*/ 312737 w 336502"/>
              <a:gd name="connsiteY4" fmla="*/ 52502 h 118297"/>
              <a:gd name="connsiteX5" fmla="*/ 0 w 336502"/>
              <a:gd name="connsiteY5" fmla="*/ 114 h 1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02" h="118297">
                <a:moveTo>
                  <a:pt x="0" y="114"/>
                </a:moveTo>
                <a:cubicBezTo>
                  <a:pt x="0" y="-2003"/>
                  <a:pt x="260614" y="25779"/>
                  <a:pt x="312737" y="39802"/>
                </a:cubicBezTo>
                <a:cubicBezTo>
                  <a:pt x="364860" y="53825"/>
                  <a:pt x="315383" y="71288"/>
                  <a:pt x="312737" y="84252"/>
                </a:cubicBezTo>
                <a:cubicBezTo>
                  <a:pt x="310091" y="97217"/>
                  <a:pt x="296862" y="122881"/>
                  <a:pt x="296862" y="117589"/>
                </a:cubicBezTo>
                <a:cubicBezTo>
                  <a:pt x="296862" y="112297"/>
                  <a:pt x="360097" y="69964"/>
                  <a:pt x="312737" y="52502"/>
                </a:cubicBezTo>
                <a:cubicBezTo>
                  <a:pt x="265377" y="35040"/>
                  <a:pt x="0" y="2231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7264C21A-8934-4470-AA9C-E6DA3AEA74E2}"/>
              </a:ext>
            </a:extLst>
          </p:cNvPr>
          <p:cNvSpPr/>
          <p:nvPr/>
        </p:nvSpPr>
        <p:spPr>
          <a:xfrm>
            <a:off x="7543260" y="7275722"/>
            <a:ext cx="327205" cy="598090"/>
          </a:xfrm>
          <a:custGeom>
            <a:avLst/>
            <a:gdLst>
              <a:gd name="connsiteX0" fmla="*/ 540 w 327205"/>
              <a:gd name="connsiteY0" fmla="*/ 2966 h 598090"/>
              <a:gd name="connsiteX1" fmla="*/ 114840 w 327205"/>
              <a:gd name="connsiteY1" fmla="*/ 25191 h 598090"/>
              <a:gd name="connsiteX2" fmla="*/ 124365 w 327205"/>
              <a:gd name="connsiteY2" fmla="*/ 91866 h 598090"/>
              <a:gd name="connsiteX3" fmla="*/ 289465 w 327205"/>
              <a:gd name="connsiteY3" fmla="*/ 468103 h 598090"/>
              <a:gd name="connsiteX4" fmla="*/ 325978 w 327205"/>
              <a:gd name="connsiteY4" fmla="*/ 595103 h 598090"/>
              <a:gd name="connsiteX5" fmla="*/ 306928 w 327205"/>
              <a:gd name="connsiteY5" fmla="*/ 533191 h 598090"/>
              <a:gd name="connsiteX6" fmla="*/ 198978 w 327205"/>
              <a:gd name="connsiteY6" fmla="*/ 268078 h 598090"/>
              <a:gd name="connsiteX7" fmla="*/ 76740 w 327205"/>
              <a:gd name="connsiteY7" fmla="*/ 29953 h 598090"/>
              <a:gd name="connsiteX8" fmla="*/ 540 w 327205"/>
              <a:gd name="connsiteY8" fmla="*/ 2966 h 5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05" h="598090">
                <a:moveTo>
                  <a:pt x="540" y="2966"/>
                </a:moveTo>
                <a:cubicBezTo>
                  <a:pt x="6890" y="2172"/>
                  <a:pt x="94203" y="10374"/>
                  <a:pt x="114840" y="25191"/>
                </a:cubicBezTo>
                <a:cubicBezTo>
                  <a:pt x="135477" y="40008"/>
                  <a:pt x="95261" y="18047"/>
                  <a:pt x="124365" y="91866"/>
                </a:cubicBezTo>
                <a:cubicBezTo>
                  <a:pt x="153469" y="165685"/>
                  <a:pt x="255863" y="384230"/>
                  <a:pt x="289465" y="468103"/>
                </a:cubicBezTo>
                <a:cubicBezTo>
                  <a:pt x="323067" y="551976"/>
                  <a:pt x="323068" y="584255"/>
                  <a:pt x="325978" y="595103"/>
                </a:cubicBezTo>
                <a:cubicBezTo>
                  <a:pt x="328888" y="605951"/>
                  <a:pt x="328095" y="587695"/>
                  <a:pt x="306928" y="533191"/>
                </a:cubicBezTo>
                <a:cubicBezTo>
                  <a:pt x="285761" y="478687"/>
                  <a:pt x="237343" y="351951"/>
                  <a:pt x="198978" y="268078"/>
                </a:cubicBezTo>
                <a:cubicBezTo>
                  <a:pt x="160613" y="184205"/>
                  <a:pt x="108225" y="74138"/>
                  <a:pt x="76740" y="29953"/>
                </a:cubicBezTo>
                <a:cubicBezTo>
                  <a:pt x="45255" y="-14232"/>
                  <a:pt x="-5810" y="3760"/>
                  <a:pt x="540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38DEC200-F5F6-441D-8FEA-6F3A5FA0B7F4}"/>
              </a:ext>
            </a:extLst>
          </p:cNvPr>
          <p:cNvSpPr/>
          <p:nvPr/>
        </p:nvSpPr>
        <p:spPr>
          <a:xfrm>
            <a:off x="7537450" y="7300913"/>
            <a:ext cx="87782" cy="34947"/>
          </a:xfrm>
          <a:custGeom>
            <a:avLst/>
            <a:gdLst>
              <a:gd name="connsiteX0" fmla="*/ 0 w 87782"/>
              <a:gd name="connsiteY0" fmla="*/ 0 h 34947"/>
              <a:gd name="connsiteX1" fmla="*/ 87313 w 87782"/>
              <a:gd name="connsiteY1" fmla="*/ 34925 h 34947"/>
              <a:gd name="connsiteX2" fmla="*/ 0 w 87782"/>
              <a:gd name="connsiteY2" fmla="*/ 0 h 3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82" h="34947">
                <a:moveTo>
                  <a:pt x="0" y="0"/>
                </a:moveTo>
                <a:cubicBezTo>
                  <a:pt x="0" y="0"/>
                  <a:pt x="79376" y="33867"/>
                  <a:pt x="87313" y="34925"/>
                </a:cubicBezTo>
                <a:cubicBezTo>
                  <a:pt x="95250" y="3598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16F8A6D1-4EA3-41A5-87F9-F93EEAF01A8C}"/>
              </a:ext>
            </a:extLst>
          </p:cNvPr>
          <p:cNvSpPr/>
          <p:nvPr/>
        </p:nvSpPr>
        <p:spPr>
          <a:xfrm>
            <a:off x="7609757" y="7340778"/>
            <a:ext cx="222689" cy="470358"/>
          </a:xfrm>
          <a:custGeom>
            <a:avLst/>
            <a:gdLst>
              <a:gd name="connsiteX0" fmla="*/ 2306 w 222689"/>
              <a:gd name="connsiteY0" fmla="*/ 1410 h 470358"/>
              <a:gd name="connsiteX1" fmla="*/ 43581 w 222689"/>
              <a:gd name="connsiteY1" fmla="*/ 133172 h 470358"/>
              <a:gd name="connsiteX2" fmla="*/ 210268 w 222689"/>
              <a:gd name="connsiteY2" fmla="*/ 453847 h 470358"/>
              <a:gd name="connsiteX3" fmla="*/ 197568 w 222689"/>
              <a:gd name="connsiteY3" fmla="*/ 401460 h 470358"/>
              <a:gd name="connsiteX4" fmla="*/ 94381 w 222689"/>
              <a:gd name="connsiteY4" fmla="*/ 206197 h 470358"/>
              <a:gd name="connsiteX5" fmla="*/ 2306 w 222689"/>
              <a:gd name="connsiteY5" fmla="*/ 1410 h 47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89" h="470358">
                <a:moveTo>
                  <a:pt x="2306" y="1410"/>
                </a:moveTo>
                <a:cubicBezTo>
                  <a:pt x="-6161" y="-10761"/>
                  <a:pt x="8921" y="57766"/>
                  <a:pt x="43581" y="133172"/>
                </a:cubicBezTo>
                <a:cubicBezTo>
                  <a:pt x="78241" y="208578"/>
                  <a:pt x="184604" y="409132"/>
                  <a:pt x="210268" y="453847"/>
                </a:cubicBezTo>
                <a:cubicBezTo>
                  <a:pt x="235932" y="498562"/>
                  <a:pt x="216883" y="442735"/>
                  <a:pt x="197568" y="401460"/>
                </a:cubicBezTo>
                <a:cubicBezTo>
                  <a:pt x="178253" y="360185"/>
                  <a:pt x="124808" y="272872"/>
                  <a:pt x="94381" y="206197"/>
                </a:cubicBezTo>
                <a:cubicBezTo>
                  <a:pt x="63954" y="139522"/>
                  <a:pt x="10773" y="13581"/>
                  <a:pt x="2306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5B3CA16-9A68-4A11-BFC8-BFEAA6BE14D2}"/>
              </a:ext>
            </a:extLst>
          </p:cNvPr>
          <p:cNvSpPr/>
          <p:nvPr/>
        </p:nvSpPr>
        <p:spPr>
          <a:xfrm>
            <a:off x="7487807" y="7297736"/>
            <a:ext cx="75283" cy="134998"/>
          </a:xfrm>
          <a:custGeom>
            <a:avLst/>
            <a:gdLst>
              <a:gd name="connsiteX0" fmla="*/ 431 w 75283"/>
              <a:gd name="connsiteY0" fmla="*/ 2 h 134998"/>
              <a:gd name="connsiteX1" fmla="*/ 70281 w 75283"/>
              <a:gd name="connsiteY1" fmla="*/ 30164 h 134998"/>
              <a:gd name="connsiteX2" fmla="*/ 70281 w 75283"/>
              <a:gd name="connsiteY2" fmla="*/ 65089 h 134998"/>
              <a:gd name="connsiteX3" fmla="*/ 75043 w 75283"/>
              <a:gd name="connsiteY3" fmla="*/ 134939 h 134998"/>
              <a:gd name="connsiteX4" fmla="*/ 62343 w 75283"/>
              <a:gd name="connsiteY4" fmla="*/ 52389 h 134998"/>
              <a:gd name="connsiteX5" fmla="*/ 41706 w 75283"/>
              <a:gd name="connsiteY5" fmla="*/ 31752 h 134998"/>
              <a:gd name="connsiteX6" fmla="*/ 431 w 75283"/>
              <a:gd name="connsiteY6" fmla="*/ 2 h 1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" h="134998">
                <a:moveTo>
                  <a:pt x="431" y="2"/>
                </a:moveTo>
                <a:cubicBezTo>
                  <a:pt x="5193" y="-263"/>
                  <a:pt x="58639" y="19316"/>
                  <a:pt x="70281" y="30164"/>
                </a:cubicBezTo>
                <a:cubicBezTo>
                  <a:pt x="81923" y="41012"/>
                  <a:pt x="69487" y="47627"/>
                  <a:pt x="70281" y="65089"/>
                </a:cubicBezTo>
                <a:cubicBezTo>
                  <a:pt x="71075" y="82551"/>
                  <a:pt x="76366" y="137056"/>
                  <a:pt x="75043" y="134939"/>
                </a:cubicBezTo>
                <a:cubicBezTo>
                  <a:pt x="73720" y="132822"/>
                  <a:pt x="67899" y="69587"/>
                  <a:pt x="62343" y="52389"/>
                </a:cubicBezTo>
                <a:cubicBezTo>
                  <a:pt x="56787" y="35191"/>
                  <a:pt x="51760" y="38366"/>
                  <a:pt x="41706" y="31752"/>
                </a:cubicBezTo>
                <a:cubicBezTo>
                  <a:pt x="31652" y="25138"/>
                  <a:pt x="-4331" y="267"/>
                  <a:pt x="43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02FBE690-9B57-4D4C-81E1-53C7786E452B}"/>
              </a:ext>
            </a:extLst>
          </p:cNvPr>
          <p:cNvSpPr/>
          <p:nvPr/>
        </p:nvSpPr>
        <p:spPr>
          <a:xfrm>
            <a:off x="7492665" y="7305642"/>
            <a:ext cx="81320" cy="135867"/>
          </a:xfrm>
          <a:custGeom>
            <a:avLst/>
            <a:gdLst>
              <a:gd name="connsiteX0" fmla="*/ 335 w 81320"/>
              <a:gd name="connsiteY0" fmla="*/ 33 h 135867"/>
              <a:gd name="connsiteX1" fmla="*/ 9860 w 81320"/>
              <a:gd name="connsiteY1" fmla="*/ 66708 h 135867"/>
              <a:gd name="connsiteX2" fmla="*/ 35260 w 81320"/>
              <a:gd name="connsiteY2" fmla="*/ 80996 h 135867"/>
              <a:gd name="connsiteX3" fmla="*/ 38435 w 81320"/>
              <a:gd name="connsiteY3" fmla="*/ 133383 h 135867"/>
              <a:gd name="connsiteX4" fmla="*/ 81298 w 81320"/>
              <a:gd name="connsiteY4" fmla="*/ 125446 h 135867"/>
              <a:gd name="connsiteX5" fmla="*/ 32085 w 81320"/>
              <a:gd name="connsiteY5" fmla="*/ 107983 h 135867"/>
              <a:gd name="connsiteX6" fmla="*/ 5098 w 81320"/>
              <a:gd name="connsiteY6" fmla="*/ 76233 h 135867"/>
              <a:gd name="connsiteX7" fmla="*/ 335 w 81320"/>
              <a:gd name="connsiteY7" fmla="*/ 33 h 13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20" h="135867">
                <a:moveTo>
                  <a:pt x="335" y="33"/>
                </a:moveTo>
                <a:cubicBezTo>
                  <a:pt x="1129" y="-1555"/>
                  <a:pt x="4039" y="53214"/>
                  <a:pt x="9860" y="66708"/>
                </a:cubicBezTo>
                <a:cubicBezTo>
                  <a:pt x="15681" y="80202"/>
                  <a:pt x="30498" y="69884"/>
                  <a:pt x="35260" y="80996"/>
                </a:cubicBezTo>
                <a:cubicBezTo>
                  <a:pt x="40022" y="92108"/>
                  <a:pt x="30762" y="125975"/>
                  <a:pt x="38435" y="133383"/>
                </a:cubicBezTo>
                <a:cubicBezTo>
                  <a:pt x="46108" y="140791"/>
                  <a:pt x="82356" y="129679"/>
                  <a:pt x="81298" y="125446"/>
                </a:cubicBezTo>
                <a:cubicBezTo>
                  <a:pt x="80240" y="121213"/>
                  <a:pt x="44785" y="116185"/>
                  <a:pt x="32085" y="107983"/>
                </a:cubicBezTo>
                <a:cubicBezTo>
                  <a:pt x="19385" y="99781"/>
                  <a:pt x="10390" y="91579"/>
                  <a:pt x="5098" y="76233"/>
                </a:cubicBezTo>
                <a:cubicBezTo>
                  <a:pt x="-194" y="60887"/>
                  <a:pt x="-459" y="1621"/>
                  <a:pt x="33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D8F37E10-79C9-492E-BBD5-4172D1346FBF}"/>
              </a:ext>
            </a:extLst>
          </p:cNvPr>
          <p:cNvSpPr/>
          <p:nvPr/>
        </p:nvSpPr>
        <p:spPr>
          <a:xfrm>
            <a:off x="7495705" y="7326901"/>
            <a:ext cx="63090" cy="78789"/>
          </a:xfrm>
          <a:custGeom>
            <a:avLst/>
            <a:gdLst>
              <a:gd name="connsiteX0" fmla="*/ 470 w 63090"/>
              <a:gd name="connsiteY0" fmla="*/ 999 h 78789"/>
              <a:gd name="connsiteX1" fmla="*/ 62383 w 63090"/>
              <a:gd name="connsiteY1" fmla="*/ 37512 h 78789"/>
              <a:gd name="connsiteX2" fmla="*/ 33808 w 63090"/>
              <a:gd name="connsiteY2" fmla="*/ 78787 h 78789"/>
              <a:gd name="connsiteX3" fmla="*/ 470 w 63090"/>
              <a:gd name="connsiteY3" fmla="*/ 999 h 7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0" h="78789">
                <a:moveTo>
                  <a:pt x="470" y="999"/>
                </a:moveTo>
                <a:cubicBezTo>
                  <a:pt x="5232" y="-5880"/>
                  <a:pt x="56827" y="24547"/>
                  <a:pt x="62383" y="37512"/>
                </a:cubicBezTo>
                <a:cubicBezTo>
                  <a:pt x="67939" y="50477"/>
                  <a:pt x="39100" y="78258"/>
                  <a:pt x="33808" y="78787"/>
                </a:cubicBezTo>
                <a:cubicBezTo>
                  <a:pt x="28516" y="79316"/>
                  <a:pt x="-4292" y="7878"/>
                  <a:pt x="470" y="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D674BCB3-E8A2-455A-A03C-136ECA660526}"/>
              </a:ext>
            </a:extLst>
          </p:cNvPr>
          <p:cNvSpPr/>
          <p:nvPr/>
        </p:nvSpPr>
        <p:spPr>
          <a:xfrm>
            <a:off x="7559633" y="7418501"/>
            <a:ext cx="271012" cy="426794"/>
          </a:xfrm>
          <a:custGeom>
            <a:avLst/>
            <a:gdLst>
              <a:gd name="connsiteX0" fmla="*/ 6392 w 271012"/>
              <a:gd name="connsiteY0" fmla="*/ 15762 h 426794"/>
              <a:gd name="connsiteX1" fmla="*/ 201655 w 271012"/>
              <a:gd name="connsiteY1" fmla="*/ 309449 h 426794"/>
              <a:gd name="connsiteX2" fmla="*/ 269917 w 271012"/>
              <a:gd name="connsiteY2" fmla="*/ 425337 h 426794"/>
              <a:gd name="connsiteX3" fmla="*/ 230230 w 271012"/>
              <a:gd name="connsiteY3" fmla="*/ 353899 h 426794"/>
              <a:gd name="connsiteX4" fmla="*/ 65130 w 271012"/>
              <a:gd name="connsiteY4" fmla="*/ 74499 h 426794"/>
              <a:gd name="connsiteX5" fmla="*/ 6392 w 271012"/>
              <a:gd name="connsiteY5" fmla="*/ 15762 h 42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012" h="426794">
                <a:moveTo>
                  <a:pt x="6392" y="15762"/>
                </a:moveTo>
                <a:cubicBezTo>
                  <a:pt x="29146" y="54920"/>
                  <a:pt x="157734" y="241187"/>
                  <a:pt x="201655" y="309449"/>
                </a:cubicBezTo>
                <a:cubicBezTo>
                  <a:pt x="245576" y="377711"/>
                  <a:pt x="265155" y="417929"/>
                  <a:pt x="269917" y="425337"/>
                </a:cubicBezTo>
                <a:cubicBezTo>
                  <a:pt x="274680" y="432745"/>
                  <a:pt x="264361" y="412372"/>
                  <a:pt x="230230" y="353899"/>
                </a:cubicBezTo>
                <a:cubicBezTo>
                  <a:pt x="196099" y="295426"/>
                  <a:pt x="104288" y="133236"/>
                  <a:pt x="65130" y="74499"/>
                </a:cubicBezTo>
                <a:cubicBezTo>
                  <a:pt x="25972" y="15762"/>
                  <a:pt x="-16362" y="-23396"/>
                  <a:pt x="6392" y="15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6733E654-37AA-42A1-A3A3-651FDBD8D472}"/>
              </a:ext>
            </a:extLst>
          </p:cNvPr>
          <p:cNvSpPr/>
          <p:nvPr/>
        </p:nvSpPr>
        <p:spPr>
          <a:xfrm>
            <a:off x="7545475" y="7429595"/>
            <a:ext cx="326951" cy="471753"/>
          </a:xfrm>
          <a:custGeom>
            <a:avLst/>
            <a:gdLst>
              <a:gd name="connsiteX0" fmla="*/ 3088 w 326951"/>
              <a:gd name="connsiteY0" fmla="*/ 1493 h 471753"/>
              <a:gd name="connsiteX1" fmla="*/ 41188 w 326951"/>
              <a:gd name="connsiteY1" fmla="*/ 101505 h 471753"/>
              <a:gd name="connsiteX2" fmla="*/ 245975 w 326951"/>
              <a:gd name="connsiteY2" fmla="*/ 426943 h 471753"/>
              <a:gd name="connsiteX3" fmla="*/ 269788 w 326951"/>
              <a:gd name="connsiteY3" fmla="*/ 468218 h 471753"/>
              <a:gd name="connsiteX4" fmla="*/ 326938 w 326951"/>
              <a:gd name="connsiteY4" fmla="*/ 420593 h 471753"/>
              <a:gd name="connsiteX5" fmla="*/ 272963 w 326951"/>
              <a:gd name="connsiteY5" fmla="*/ 436468 h 471753"/>
              <a:gd name="connsiteX6" fmla="*/ 88813 w 326951"/>
              <a:gd name="connsiteY6" fmla="*/ 160243 h 471753"/>
              <a:gd name="connsiteX7" fmla="*/ 3088 w 326951"/>
              <a:gd name="connsiteY7" fmla="*/ 1493 h 4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951" h="471753">
                <a:moveTo>
                  <a:pt x="3088" y="1493"/>
                </a:moveTo>
                <a:cubicBezTo>
                  <a:pt x="-4849" y="-8297"/>
                  <a:pt x="707" y="30597"/>
                  <a:pt x="41188" y="101505"/>
                </a:cubicBezTo>
                <a:cubicBezTo>
                  <a:pt x="81669" y="172413"/>
                  <a:pt x="207875" y="365824"/>
                  <a:pt x="245975" y="426943"/>
                </a:cubicBezTo>
                <a:cubicBezTo>
                  <a:pt x="284075" y="488062"/>
                  <a:pt x="256294" y="469276"/>
                  <a:pt x="269788" y="468218"/>
                </a:cubicBezTo>
                <a:cubicBezTo>
                  <a:pt x="283282" y="467160"/>
                  <a:pt x="326409" y="425885"/>
                  <a:pt x="326938" y="420593"/>
                </a:cubicBezTo>
                <a:cubicBezTo>
                  <a:pt x="327467" y="415301"/>
                  <a:pt x="312651" y="479860"/>
                  <a:pt x="272963" y="436468"/>
                </a:cubicBezTo>
                <a:cubicBezTo>
                  <a:pt x="233276" y="393076"/>
                  <a:pt x="131940" y="234326"/>
                  <a:pt x="88813" y="160243"/>
                </a:cubicBezTo>
                <a:cubicBezTo>
                  <a:pt x="45686" y="86160"/>
                  <a:pt x="11025" y="11283"/>
                  <a:pt x="3088" y="1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B1DE52DE-838A-4769-A358-8BFD050D2687}"/>
              </a:ext>
            </a:extLst>
          </p:cNvPr>
          <p:cNvSpPr/>
          <p:nvPr/>
        </p:nvSpPr>
        <p:spPr>
          <a:xfrm>
            <a:off x="7804106" y="7370461"/>
            <a:ext cx="208588" cy="781685"/>
          </a:xfrm>
          <a:custGeom>
            <a:avLst/>
            <a:gdLst>
              <a:gd name="connsiteX0" fmla="*/ 44 w 208588"/>
              <a:gd name="connsiteY0" fmla="*/ 302 h 781685"/>
              <a:gd name="connsiteX1" fmla="*/ 69894 w 208588"/>
              <a:gd name="connsiteY1" fmla="*/ 362252 h 781685"/>
              <a:gd name="connsiteX2" fmla="*/ 93707 w 208588"/>
              <a:gd name="connsiteY2" fmla="*/ 532114 h 781685"/>
              <a:gd name="connsiteX3" fmla="*/ 96882 w 208588"/>
              <a:gd name="connsiteY3" fmla="*/ 570214 h 781685"/>
              <a:gd name="connsiteX4" fmla="*/ 144507 w 208588"/>
              <a:gd name="connsiteY4" fmla="*/ 659114 h 781685"/>
              <a:gd name="connsiteX5" fmla="*/ 208007 w 208588"/>
              <a:gd name="connsiteY5" fmla="*/ 781352 h 781685"/>
              <a:gd name="connsiteX6" fmla="*/ 104819 w 208588"/>
              <a:gd name="connsiteY6" fmla="*/ 619427 h 781685"/>
              <a:gd name="connsiteX7" fmla="*/ 81007 w 208588"/>
              <a:gd name="connsiteY7" fmla="*/ 427339 h 781685"/>
              <a:gd name="connsiteX8" fmla="*/ 44 w 208588"/>
              <a:gd name="connsiteY8" fmla="*/ 302 h 78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88" h="781685">
                <a:moveTo>
                  <a:pt x="44" y="302"/>
                </a:moveTo>
                <a:cubicBezTo>
                  <a:pt x="-1808" y="-10546"/>
                  <a:pt x="54284" y="273617"/>
                  <a:pt x="69894" y="362252"/>
                </a:cubicBezTo>
                <a:cubicBezTo>
                  <a:pt x="85505" y="450887"/>
                  <a:pt x="89209" y="497454"/>
                  <a:pt x="93707" y="532114"/>
                </a:cubicBezTo>
                <a:cubicBezTo>
                  <a:pt x="98205" y="566774"/>
                  <a:pt x="88415" y="549047"/>
                  <a:pt x="96882" y="570214"/>
                </a:cubicBezTo>
                <a:cubicBezTo>
                  <a:pt x="105349" y="591381"/>
                  <a:pt x="144507" y="659114"/>
                  <a:pt x="144507" y="659114"/>
                </a:cubicBezTo>
                <a:cubicBezTo>
                  <a:pt x="163028" y="694304"/>
                  <a:pt x="214622" y="787966"/>
                  <a:pt x="208007" y="781352"/>
                </a:cubicBezTo>
                <a:cubicBezTo>
                  <a:pt x="201392" y="774738"/>
                  <a:pt x="125986" y="678429"/>
                  <a:pt x="104819" y="619427"/>
                </a:cubicBezTo>
                <a:cubicBezTo>
                  <a:pt x="83652" y="560425"/>
                  <a:pt x="97676" y="530262"/>
                  <a:pt x="81007" y="427339"/>
                </a:cubicBezTo>
                <a:cubicBezTo>
                  <a:pt x="64338" y="324416"/>
                  <a:pt x="1896" y="11150"/>
                  <a:pt x="4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89C617BA-52C0-4690-9CD7-A400D586973E}"/>
              </a:ext>
            </a:extLst>
          </p:cNvPr>
          <p:cNvSpPr/>
          <p:nvPr/>
        </p:nvSpPr>
        <p:spPr>
          <a:xfrm>
            <a:off x="7879972" y="7473505"/>
            <a:ext cx="191712" cy="680095"/>
          </a:xfrm>
          <a:custGeom>
            <a:avLst/>
            <a:gdLst>
              <a:gd name="connsiteX0" fmla="*/ 378 w 191712"/>
              <a:gd name="connsiteY0" fmla="*/ 445 h 680095"/>
              <a:gd name="connsiteX1" fmla="*/ 89278 w 191712"/>
              <a:gd name="connsiteY1" fmla="*/ 386208 h 680095"/>
              <a:gd name="connsiteX2" fmla="*/ 90866 w 191712"/>
              <a:gd name="connsiteY2" fmla="*/ 454470 h 680095"/>
              <a:gd name="connsiteX3" fmla="*/ 186116 w 191712"/>
              <a:gd name="connsiteY3" fmla="*/ 621158 h 680095"/>
              <a:gd name="connsiteX4" fmla="*/ 179766 w 191712"/>
              <a:gd name="connsiteY4" fmla="*/ 679895 h 680095"/>
              <a:gd name="connsiteX5" fmla="*/ 173416 w 191712"/>
              <a:gd name="connsiteY5" fmla="*/ 605283 h 680095"/>
              <a:gd name="connsiteX6" fmla="*/ 62291 w 191712"/>
              <a:gd name="connsiteY6" fmla="*/ 314770 h 680095"/>
              <a:gd name="connsiteX7" fmla="*/ 378 w 191712"/>
              <a:gd name="connsiteY7" fmla="*/ 445 h 68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12" h="680095">
                <a:moveTo>
                  <a:pt x="378" y="445"/>
                </a:moveTo>
                <a:cubicBezTo>
                  <a:pt x="4876" y="12351"/>
                  <a:pt x="74197" y="310537"/>
                  <a:pt x="89278" y="386208"/>
                </a:cubicBezTo>
                <a:cubicBezTo>
                  <a:pt x="104359" y="461879"/>
                  <a:pt x="74726" y="415312"/>
                  <a:pt x="90866" y="454470"/>
                </a:cubicBezTo>
                <a:cubicBezTo>
                  <a:pt x="107006" y="493628"/>
                  <a:pt x="171299" y="583587"/>
                  <a:pt x="186116" y="621158"/>
                </a:cubicBezTo>
                <a:cubicBezTo>
                  <a:pt x="200933" y="658729"/>
                  <a:pt x="181883" y="682541"/>
                  <a:pt x="179766" y="679895"/>
                </a:cubicBezTo>
                <a:cubicBezTo>
                  <a:pt x="177649" y="677249"/>
                  <a:pt x="192995" y="666137"/>
                  <a:pt x="173416" y="605283"/>
                </a:cubicBezTo>
                <a:cubicBezTo>
                  <a:pt x="153837" y="544429"/>
                  <a:pt x="92189" y="411343"/>
                  <a:pt x="62291" y="314770"/>
                </a:cubicBezTo>
                <a:cubicBezTo>
                  <a:pt x="32393" y="218197"/>
                  <a:pt x="-4120" y="-11461"/>
                  <a:pt x="378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281C8C50-E6C0-46CD-9271-257C6E597EE5}"/>
              </a:ext>
            </a:extLst>
          </p:cNvPr>
          <p:cNvSpPr/>
          <p:nvPr/>
        </p:nvSpPr>
        <p:spPr>
          <a:xfrm>
            <a:off x="7908658" y="7929253"/>
            <a:ext cx="124899" cy="222873"/>
          </a:xfrm>
          <a:custGeom>
            <a:avLst/>
            <a:gdLst>
              <a:gd name="connsiteX0" fmla="*/ 267 w 124899"/>
              <a:gd name="connsiteY0" fmla="*/ 310 h 222873"/>
              <a:gd name="connsiteX1" fmla="*/ 87580 w 124899"/>
              <a:gd name="connsiteY1" fmla="*/ 95560 h 222873"/>
              <a:gd name="connsiteX2" fmla="*/ 106630 w 124899"/>
              <a:gd name="connsiteY2" fmla="*/ 222560 h 222873"/>
              <a:gd name="connsiteX3" fmla="*/ 119330 w 124899"/>
              <a:gd name="connsiteY3" fmla="*/ 127310 h 222873"/>
              <a:gd name="connsiteX4" fmla="*/ 267 w 124899"/>
              <a:gd name="connsiteY4" fmla="*/ 310 h 22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99" h="222873">
                <a:moveTo>
                  <a:pt x="267" y="310"/>
                </a:moveTo>
                <a:cubicBezTo>
                  <a:pt x="-5025" y="-4982"/>
                  <a:pt x="69853" y="58518"/>
                  <a:pt x="87580" y="95560"/>
                </a:cubicBezTo>
                <a:cubicBezTo>
                  <a:pt x="105307" y="132602"/>
                  <a:pt x="101338" y="217268"/>
                  <a:pt x="106630" y="222560"/>
                </a:cubicBezTo>
                <a:cubicBezTo>
                  <a:pt x="111922" y="227852"/>
                  <a:pt x="135470" y="164881"/>
                  <a:pt x="119330" y="127310"/>
                </a:cubicBezTo>
                <a:cubicBezTo>
                  <a:pt x="103190" y="89739"/>
                  <a:pt x="5559" y="5602"/>
                  <a:pt x="267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742396B-A82D-46CB-B4EF-3AD8D6FECFFD}"/>
              </a:ext>
            </a:extLst>
          </p:cNvPr>
          <p:cNvSpPr/>
          <p:nvPr/>
        </p:nvSpPr>
        <p:spPr>
          <a:xfrm>
            <a:off x="5714770" y="7381844"/>
            <a:ext cx="81441" cy="291300"/>
          </a:xfrm>
          <a:custGeom>
            <a:avLst/>
            <a:gdLst>
              <a:gd name="connsiteX0" fmla="*/ 76430 w 81441"/>
              <a:gd name="connsiteY0" fmla="*/ 1619 h 291300"/>
              <a:gd name="connsiteX1" fmla="*/ 79605 w 81441"/>
              <a:gd name="connsiteY1" fmla="*/ 241331 h 291300"/>
              <a:gd name="connsiteX2" fmla="*/ 66905 w 81441"/>
              <a:gd name="connsiteY2" fmla="*/ 287369 h 291300"/>
              <a:gd name="connsiteX3" fmla="*/ 230 w 81441"/>
              <a:gd name="connsiteY3" fmla="*/ 287369 h 291300"/>
              <a:gd name="connsiteX4" fmla="*/ 46268 w 81441"/>
              <a:gd name="connsiteY4" fmla="*/ 274669 h 291300"/>
              <a:gd name="connsiteX5" fmla="*/ 81193 w 81441"/>
              <a:gd name="connsiteY5" fmla="*/ 225456 h 291300"/>
              <a:gd name="connsiteX6" fmla="*/ 62143 w 81441"/>
              <a:gd name="connsiteY6" fmla="*/ 139731 h 291300"/>
              <a:gd name="connsiteX7" fmla="*/ 76430 w 81441"/>
              <a:gd name="connsiteY7" fmla="*/ 1619 h 2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41" h="291300">
                <a:moveTo>
                  <a:pt x="76430" y="1619"/>
                </a:moveTo>
                <a:cubicBezTo>
                  <a:pt x="79340" y="18552"/>
                  <a:pt x="81192" y="193706"/>
                  <a:pt x="79605" y="241331"/>
                </a:cubicBezTo>
                <a:cubicBezTo>
                  <a:pt x="78018" y="288956"/>
                  <a:pt x="80134" y="279696"/>
                  <a:pt x="66905" y="287369"/>
                </a:cubicBezTo>
                <a:cubicBezTo>
                  <a:pt x="53676" y="295042"/>
                  <a:pt x="3669" y="289486"/>
                  <a:pt x="230" y="287369"/>
                </a:cubicBezTo>
                <a:cubicBezTo>
                  <a:pt x="-3210" y="285252"/>
                  <a:pt x="32774" y="284988"/>
                  <a:pt x="46268" y="274669"/>
                </a:cubicBezTo>
                <a:cubicBezTo>
                  <a:pt x="59762" y="264350"/>
                  <a:pt x="78547" y="247946"/>
                  <a:pt x="81193" y="225456"/>
                </a:cubicBezTo>
                <a:cubicBezTo>
                  <a:pt x="83839" y="202966"/>
                  <a:pt x="64524" y="174127"/>
                  <a:pt x="62143" y="139731"/>
                </a:cubicBezTo>
                <a:cubicBezTo>
                  <a:pt x="59762" y="105335"/>
                  <a:pt x="73520" y="-15314"/>
                  <a:pt x="76430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1432D34D-19D8-40D6-B4A4-78061BEFEF00}"/>
              </a:ext>
            </a:extLst>
          </p:cNvPr>
          <p:cNvSpPr/>
          <p:nvPr/>
        </p:nvSpPr>
        <p:spPr>
          <a:xfrm>
            <a:off x="5713496" y="7371090"/>
            <a:ext cx="94052" cy="308209"/>
          </a:xfrm>
          <a:custGeom>
            <a:avLst/>
            <a:gdLst>
              <a:gd name="connsiteX0" fmla="*/ 17379 w 94052"/>
              <a:gd name="connsiteY0" fmla="*/ 4435 h 308209"/>
              <a:gd name="connsiteX1" fmla="*/ 36429 w 94052"/>
              <a:gd name="connsiteY1" fmla="*/ 74285 h 308209"/>
              <a:gd name="connsiteX2" fmla="*/ 15792 w 94052"/>
              <a:gd name="connsiteY2" fmla="*/ 228273 h 308209"/>
              <a:gd name="connsiteX3" fmla="*/ 3092 w 94052"/>
              <a:gd name="connsiteY3" fmla="*/ 306060 h 308209"/>
              <a:gd name="connsiteX4" fmla="*/ 76117 w 94052"/>
              <a:gd name="connsiteY4" fmla="*/ 282248 h 308209"/>
              <a:gd name="connsiteX5" fmla="*/ 90404 w 94052"/>
              <a:gd name="connsiteY5" fmla="*/ 237798 h 308209"/>
              <a:gd name="connsiteX6" fmla="*/ 22142 w 94052"/>
              <a:gd name="connsiteY6" fmla="*/ 226685 h 308209"/>
              <a:gd name="connsiteX7" fmla="*/ 65004 w 94052"/>
              <a:gd name="connsiteY7" fmla="*/ 236210 h 308209"/>
              <a:gd name="connsiteX8" fmla="*/ 42779 w 94052"/>
              <a:gd name="connsiteY8" fmla="*/ 194935 h 308209"/>
              <a:gd name="connsiteX9" fmla="*/ 17379 w 94052"/>
              <a:gd name="connsiteY9" fmla="*/ 4435 h 30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52" h="308209">
                <a:moveTo>
                  <a:pt x="17379" y="4435"/>
                </a:moveTo>
                <a:cubicBezTo>
                  <a:pt x="16321" y="-15673"/>
                  <a:pt x="36693" y="36979"/>
                  <a:pt x="36429" y="74285"/>
                </a:cubicBezTo>
                <a:cubicBezTo>
                  <a:pt x="36165" y="111591"/>
                  <a:pt x="21348" y="189644"/>
                  <a:pt x="15792" y="228273"/>
                </a:cubicBezTo>
                <a:cubicBezTo>
                  <a:pt x="10236" y="266902"/>
                  <a:pt x="-6962" y="297064"/>
                  <a:pt x="3092" y="306060"/>
                </a:cubicBezTo>
                <a:cubicBezTo>
                  <a:pt x="13146" y="315056"/>
                  <a:pt x="61565" y="293625"/>
                  <a:pt x="76117" y="282248"/>
                </a:cubicBezTo>
                <a:cubicBezTo>
                  <a:pt x="90669" y="270871"/>
                  <a:pt x="99400" y="247059"/>
                  <a:pt x="90404" y="237798"/>
                </a:cubicBezTo>
                <a:cubicBezTo>
                  <a:pt x="81408" y="228538"/>
                  <a:pt x="26375" y="226950"/>
                  <a:pt x="22142" y="226685"/>
                </a:cubicBezTo>
                <a:cubicBezTo>
                  <a:pt x="17909" y="226420"/>
                  <a:pt x="61565" y="241502"/>
                  <a:pt x="65004" y="236210"/>
                </a:cubicBezTo>
                <a:cubicBezTo>
                  <a:pt x="68443" y="230918"/>
                  <a:pt x="45689" y="229331"/>
                  <a:pt x="42779" y="194935"/>
                </a:cubicBezTo>
                <a:cubicBezTo>
                  <a:pt x="39869" y="160539"/>
                  <a:pt x="18437" y="24543"/>
                  <a:pt x="17379" y="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AE4AAD4B-EE41-4308-9421-B1143C8505E2}"/>
              </a:ext>
            </a:extLst>
          </p:cNvPr>
          <p:cNvSpPr/>
          <p:nvPr/>
        </p:nvSpPr>
        <p:spPr>
          <a:xfrm>
            <a:off x="5699722" y="7323790"/>
            <a:ext cx="102990" cy="102884"/>
          </a:xfrm>
          <a:custGeom>
            <a:avLst/>
            <a:gdLst>
              <a:gd name="connsiteX0" fmla="*/ 101003 w 102990"/>
              <a:gd name="connsiteY0" fmla="*/ 83485 h 102884"/>
              <a:gd name="connsiteX1" fmla="*/ 85128 w 102990"/>
              <a:gd name="connsiteY1" fmla="*/ 2523 h 102884"/>
              <a:gd name="connsiteX2" fmla="*/ 991 w 102990"/>
              <a:gd name="connsiteY2" fmla="*/ 27923 h 102884"/>
              <a:gd name="connsiteX3" fmla="*/ 39091 w 102990"/>
              <a:gd name="connsiteY3" fmla="*/ 102535 h 102884"/>
              <a:gd name="connsiteX4" fmla="*/ 40678 w 102990"/>
              <a:gd name="connsiteY4" fmla="*/ 54910 h 102884"/>
              <a:gd name="connsiteX5" fmla="*/ 54966 w 102990"/>
              <a:gd name="connsiteY5" fmla="*/ 31098 h 102884"/>
              <a:gd name="connsiteX6" fmla="*/ 101003 w 102990"/>
              <a:gd name="connsiteY6" fmla="*/ 83485 h 10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90" h="102884">
                <a:moveTo>
                  <a:pt x="101003" y="83485"/>
                </a:moveTo>
                <a:cubicBezTo>
                  <a:pt x="106030" y="78722"/>
                  <a:pt x="101797" y="11783"/>
                  <a:pt x="85128" y="2523"/>
                </a:cubicBezTo>
                <a:cubicBezTo>
                  <a:pt x="68459" y="-6737"/>
                  <a:pt x="8664" y="11254"/>
                  <a:pt x="991" y="27923"/>
                </a:cubicBezTo>
                <a:cubicBezTo>
                  <a:pt x="-6682" y="44592"/>
                  <a:pt x="32477" y="98037"/>
                  <a:pt x="39091" y="102535"/>
                </a:cubicBezTo>
                <a:cubicBezTo>
                  <a:pt x="45705" y="107033"/>
                  <a:pt x="38032" y="66816"/>
                  <a:pt x="40678" y="54910"/>
                </a:cubicBezTo>
                <a:cubicBezTo>
                  <a:pt x="43324" y="43004"/>
                  <a:pt x="46499" y="29246"/>
                  <a:pt x="54966" y="31098"/>
                </a:cubicBezTo>
                <a:cubicBezTo>
                  <a:pt x="63433" y="32950"/>
                  <a:pt x="95976" y="88248"/>
                  <a:pt x="101003" y="8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5AF7A4F1-900F-4837-A29B-9883A9FCD215}"/>
              </a:ext>
            </a:extLst>
          </p:cNvPr>
          <p:cNvSpPr/>
          <p:nvPr/>
        </p:nvSpPr>
        <p:spPr>
          <a:xfrm>
            <a:off x="6413422" y="7845559"/>
            <a:ext cx="402373" cy="291142"/>
          </a:xfrm>
          <a:custGeom>
            <a:avLst/>
            <a:gdLst>
              <a:gd name="connsiteX0" fmla="*/ 2195 w 402373"/>
              <a:gd name="connsiteY0" fmla="*/ 3041 h 291142"/>
              <a:gd name="connsiteX1" fmla="*/ 376845 w 402373"/>
              <a:gd name="connsiteY1" fmla="*/ 271858 h 291142"/>
              <a:gd name="connsiteX2" fmla="*/ 353561 w 402373"/>
              <a:gd name="connsiteY2" fmla="*/ 254924 h 291142"/>
              <a:gd name="connsiteX3" fmla="*/ 228678 w 402373"/>
              <a:gd name="connsiteY3" fmla="*/ 136391 h 291142"/>
              <a:gd name="connsiteX4" fmla="*/ 2195 w 402373"/>
              <a:gd name="connsiteY4" fmla="*/ 3041 h 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73" h="291142">
                <a:moveTo>
                  <a:pt x="2195" y="3041"/>
                </a:moveTo>
                <a:cubicBezTo>
                  <a:pt x="26890" y="25619"/>
                  <a:pt x="318284" y="229878"/>
                  <a:pt x="376845" y="271858"/>
                </a:cubicBezTo>
                <a:cubicBezTo>
                  <a:pt x="435406" y="313838"/>
                  <a:pt x="378256" y="277502"/>
                  <a:pt x="353561" y="254924"/>
                </a:cubicBezTo>
                <a:cubicBezTo>
                  <a:pt x="328866" y="232346"/>
                  <a:pt x="289356" y="183310"/>
                  <a:pt x="228678" y="136391"/>
                </a:cubicBezTo>
                <a:cubicBezTo>
                  <a:pt x="168000" y="89472"/>
                  <a:pt x="-22500" y="-19537"/>
                  <a:pt x="2195" y="3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AF7B0FCE-A485-43AD-94D1-BF5C75EE9DD5}"/>
              </a:ext>
            </a:extLst>
          </p:cNvPr>
          <p:cNvSpPr/>
          <p:nvPr/>
        </p:nvSpPr>
        <p:spPr>
          <a:xfrm>
            <a:off x="6421946" y="7916333"/>
            <a:ext cx="382010" cy="292814"/>
          </a:xfrm>
          <a:custGeom>
            <a:avLst/>
            <a:gdLst>
              <a:gd name="connsiteX0" fmla="*/ 21 w 382010"/>
              <a:gd name="connsiteY0" fmla="*/ 0 h 292814"/>
              <a:gd name="connsiteX1" fmla="*/ 351387 w 382010"/>
              <a:gd name="connsiteY1" fmla="*/ 251884 h 292814"/>
              <a:gd name="connsiteX2" fmla="*/ 361971 w 382010"/>
              <a:gd name="connsiteY2" fmla="*/ 292100 h 292814"/>
              <a:gd name="connsiteX3" fmla="*/ 334454 w 382010"/>
              <a:gd name="connsiteY3" fmla="*/ 249767 h 292814"/>
              <a:gd name="connsiteX4" fmla="*/ 21 w 382010"/>
              <a:gd name="connsiteY4" fmla="*/ 0 h 29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10" h="292814">
                <a:moveTo>
                  <a:pt x="21" y="0"/>
                </a:moveTo>
                <a:cubicBezTo>
                  <a:pt x="2843" y="353"/>
                  <a:pt x="291062" y="203201"/>
                  <a:pt x="351387" y="251884"/>
                </a:cubicBezTo>
                <a:cubicBezTo>
                  <a:pt x="411712" y="300567"/>
                  <a:pt x="364793" y="292453"/>
                  <a:pt x="361971" y="292100"/>
                </a:cubicBezTo>
                <a:cubicBezTo>
                  <a:pt x="359149" y="291747"/>
                  <a:pt x="393721" y="301978"/>
                  <a:pt x="334454" y="249767"/>
                </a:cubicBezTo>
                <a:cubicBezTo>
                  <a:pt x="275187" y="197556"/>
                  <a:pt x="-2801" y="-353"/>
                  <a:pt x="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74B3AE0-8BF8-4DA0-AD17-61B32FE27576}"/>
              </a:ext>
            </a:extLst>
          </p:cNvPr>
          <p:cNvSpPr/>
          <p:nvPr/>
        </p:nvSpPr>
        <p:spPr>
          <a:xfrm>
            <a:off x="6796306" y="7597568"/>
            <a:ext cx="66658" cy="611335"/>
          </a:xfrm>
          <a:custGeom>
            <a:avLst/>
            <a:gdLst>
              <a:gd name="connsiteX0" fmla="*/ 61694 w 66658"/>
              <a:gd name="connsiteY0" fmla="*/ 5499 h 611335"/>
              <a:gd name="connsiteX1" fmla="*/ 61694 w 66658"/>
              <a:gd name="connsiteY1" fmla="*/ 521965 h 611335"/>
              <a:gd name="connsiteX2" fmla="*/ 311 w 66658"/>
              <a:gd name="connsiteY2" fmla="*/ 606632 h 611335"/>
              <a:gd name="connsiteX3" fmla="*/ 38411 w 66658"/>
              <a:gd name="connsiteY3" fmla="*/ 564299 h 611335"/>
              <a:gd name="connsiteX4" fmla="*/ 51111 w 66658"/>
              <a:gd name="connsiteY4" fmla="*/ 267965 h 611335"/>
              <a:gd name="connsiteX5" fmla="*/ 61694 w 66658"/>
              <a:gd name="connsiteY5" fmla="*/ 5499 h 6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8" h="611335">
                <a:moveTo>
                  <a:pt x="61694" y="5499"/>
                </a:moveTo>
                <a:cubicBezTo>
                  <a:pt x="63458" y="47832"/>
                  <a:pt x="71924" y="421776"/>
                  <a:pt x="61694" y="521965"/>
                </a:cubicBezTo>
                <a:cubicBezTo>
                  <a:pt x="51464" y="622154"/>
                  <a:pt x="4191" y="599576"/>
                  <a:pt x="311" y="606632"/>
                </a:cubicBezTo>
                <a:cubicBezTo>
                  <a:pt x="-3569" y="613688"/>
                  <a:pt x="29944" y="620743"/>
                  <a:pt x="38411" y="564299"/>
                </a:cubicBezTo>
                <a:cubicBezTo>
                  <a:pt x="46878" y="507855"/>
                  <a:pt x="50053" y="359687"/>
                  <a:pt x="51111" y="267965"/>
                </a:cubicBezTo>
                <a:cubicBezTo>
                  <a:pt x="52169" y="176243"/>
                  <a:pt x="59930" y="-36834"/>
                  <a:pt x="61694" y="5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5C5359B-DFBF-48E8-9CC1-F767D92CA591}"/>
              </a:ext>
            </a:extLst>
          </p:cNvPr>
          <p:cNvSpPr/>
          <p:nvPr/>
        </p:nvSpPr>
        <p:spPr>
          <a:xfrm>
            <a:off x="6769534" y="7601949"/>
            <a:ext cx="55014" cy="610385"/>
          </a:xfrm>
          <a:custGeom>
            <a:avLst/>
            <a:gdLst>
              <a:gd name="connsiteX0" fmla="*/ 50366 w 55014"/>
              <a:gd name="connsiteY0" fmla="*/ 5351 h 610385"/>
              <a:gd name="connsiteX1" fmla="*/ 1683 w 55014"/>
              <a:gd name="connsiteY1" fmla="*/ 187384 h 610385"/>
              <a:gd name="connsiteX2" fmla="*/ 12266 w 55014"/>
              <a:gd name="connsiteY2" fmla="*/ 595901 h 610385"/>
              <a:gd name="connsiteX3" fmla="*/ 22849 w 55014"/>
              <a:gd name="connsiteY3" fmla="*/ 507001 h 610385"/>
              <a:gd name="connsiteX4" fmla="*/ 33433 w 55014"/>
              <a:gd name="connsiteY4" fmla="*/ 392701 h 610385"/>
              <a:gd name="connsiteX5" fmla="*/ 48249 w 55014"/>
              <a:gd name="connsiteY5" fmla="*/ 81551 h 610385"/>
              <a:gd name="connsiteX6" fmla="*/ 50366 w 55014"/>
              <a:gd name="connsiteY6" fmla="*/ 5351 h 6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14" h="610385">
                <a:moveTo>
                  <a:pt x="50366" y="5351"/>
                </a:moveTo>
                <a:cubicBezTo>
                  <a:pt x="42605" y="22990"/>
                  <a:pt x="8033" y="88959"/>
                  <a:pt x="1683" y="187384"/>
                </a:cubicBezTo>
                <a:cubicBezTo>
                  <a:pt x="-4667" y="285809"/>
                  <a:pt x="8738" y="542632"/>
                  <a:pt x="12266" y="595901"/>
                </a:cubicBezTo>
                <a:cubicBezTo>
                  <a:pt x="15794" y="649170"/>
                  <a:pt x="19321" y="540868"/>
                  <a:pt x="22849" y="507001"/>
                </a:cubicBezTo>
                <a:cubicBezTo>
                  <a:pt x="26377" y="473134"/>
                  <a:pt x="29200" y="463609"/>
                  <a:pt x="33433" y="392701"/>
                </a:cubicBezTo>
                <a:cubicBezTo>
                  <a:pt x="37666" y="321793"/>
                  <a:pt x="41194" y="149284"/>
                  <a:pt x="48249" y="81551"/>
                </a:cubicBezTo>
                <a:cubicBezTo>
                  <a:pt x="55304" y="13818"/>
                  <a:pt x="58127" y="-12288"/>
                  <a:pt x="50366" y="5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A335D87-6C98-4F6F-8A31-C3FE54AB96B0}"/>
              </a:ext>
            </a:extLst>
          </p:cNvPr>
          <p:cNvSpPr/>
          <p:nvPr/>
        </p:nvSpPr>
        <p:spPr>
          <a:xfrm>
            <a:off x="6851484" y="7615260"/>
            <a:ext cx="244994" cy="905338"/>
          </a:xfrm>
          <a:custGeom>
            <a:avLst/>
            <a:gdLst>
              <a:gd name="connsiteX0" fmla="*/ 6516 w 244994"/>
              <a:gd name="connsiteY0" fmla="*/ 6857 h 905338"/>
              <a:gd name="connsiteX1" fmla="*/ 228766 w 244994"/>
              <a:gd name="connsiteY1" fmla="*/ 417490 h 905338"/>
              <a:gd name="connsiteX2" fmla="*/ 226649 w 244994"/>
              <a:gd name="connsiteY2" fmla="*/ 614340 h 905338"/>
              <a:gd name="connsiteX3" fmla="*/ 216066 w 244994"/>
              <a:gd name="connsiteY3" fmla="*/ 900090 h 905338"/>
              <a:gd name="connsiteX4" fmla="*/ 205483 w 244994"/>
              <a:gd name="connsiteY4" fmla="*/ 775207 h 905338"/>
              <a:gd name="connsiteX5" fmla="*/ 203366 w 244994"/>
              <a:gd name="connsiteY5" fmla="*/ 476757 h 905338"/>
              <a:gd name="connsiteX6" fmla="*/ 72133 w 244994"/>
              <a:gd name="connsiteY6" fmla="*/ 182540 h 905338"/>
              <a:gd name="connsiteX7" fmla="*/ 6516 w 244994"/>
              <a:gd name="connsiteY7" fmla="*/ 6857 h 9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4" h="905338">
                <a:moveTo>
                  <a:pt x="6516" y="6857"/>
                </a:moveTo>
                <a:cubicBezTo>
                  <a:pt x="32621" y="46015"/>
                  <a:pt x="192077" y="316243"/>
                  <a:pt x="228766" y="417490"/>
                </a:cubicBezTo>
                <a:cubicBezTo>
                  <a:pt x="265455" y="518737"/>
                  <a:pt x="228766" y="533907"/>
                  <a:pt x="226649" y="614340"/>
                </a:cubicBezTo>
                <a:cubicBezTo>
                  <a:pt x="224532" y="694773"/>
                  <a:pt x="219594" y="873279"/>
                  <a:pt x="216066" y="900090"/>
                </a:cubicBezTo>
                <a:cubicBezTo>
                  <a:pt x="212538" y="926901"/>
                  <a:pt x="207600" y="845762"/>
                  <a:pt x="205483" y="775207"/>
                </a:cubicBezTo>
                <a:cubicBezTo>
                  <a:pt x="203366" y="704652"/>
                  <a:pt x="225591" y="575535"/>
                  <a:pt x="203366" y="476757"/>
                </a:cubicBezTo>
                <a:cubicBezTo>
                  <a:pt x="181141" y="377979"/>
                  <a:pt x="105294" y="259446"/>
                  <a:pt x="72133" y="182540"/>
                </a:cubicBezTo>
                <a:cubicBezTo>
                  <a:pt x="38972" y="105634"/>
                  <a:pt x="-19589" y="-32301"/>
                  <a:pt x="6516" y="6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5C78F8D8-F951-410E-9F42-8C3071472FDF}"/>
              </a:ext>
            </a:extLst>
          </p:cNvPr>
          <p:cNvSpPr/>
          <p:nvPr/>
        </p:nvSpPr>
        <p:spPr>
          <a:xfrm>
            <a:off x="6833955" y="8176249"/>
            <a:ext cx="231748" cy="320077"/>
          </a:xfrm>
          <a:custGeom>
            <a:avLst/>
            <a:gdLst>
              <a:gd name="connsiteX0" fmla="*/ 762 w 231748"/>
              <a:gd name="connsiteY0" fmla="*/ 2551 h 320077"/>
              <a:gd name="connsiteX1" fmla="*/ 178562 w 231748"/>
              <a:gd name="connsiteY1" fmla="*/ 237501 h 320077"/>
              <a:gd name="connsiteX2" fmla="*/ 231478 w 231748"/>
              <a:gd name="connsiteY2" fmla="*/ 320051 h 320077"/>
              <a:gd name="connsiteX3" fmla="*/ 195495 w 231748"/>
              <a:gd name="connsiteY3" fmla="*/ 231151 h 320077"/>
              <a:gd name="connsiteX4" fmla="*/ 117178 w 231748"/>
              <a:gd name="connsiteY4" fmla="*/ 121084 h 320077"/>
              <a:gd name="connsiteX5" fmla="*/ 762 w 231748"/>
              <a:gd name="connsiteY5" fmla="*/ 2551 h 3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48" h="320077">
                <a:moveTo>
                  <a:pt x="762" y="2551"/>
                </a:moveTo>
                <a:cubicBezTo>
                  <a:pt x="10993" y="21954"/>
                  <a:pt x="140109" y="184584"/>
                  <a:pt x="178562" y="237501"/>
                </a:cubicBezTo>
                <a:cubicBezTo>
                  <a:pt x="217015" y="290418"/>
                  <a:pt x="228656" y="321109"/>
                  <a:pt x="231478" y="320051"/>
                </a:cubicBezTo>
                <a:cubicBezTo>
                  <a:pt x="234300" y="318993"/>
                  <a:pt x="214545" y="264312"/>
                  <a:pt x="195495" y="231151"/>
                </a:cubicBezTo>
                <a:cubicBezTo>
                  <a:pt x="176445" y="197990"/>
                  <a:pt x="148223" y="162712"/>
                  <a:pt x="117178" y="121084"/>
                </a:cubicBezTo>
                <a:cubicBezTo>
                  <a:pt x="86134" y="79456"/>
                  <a:pt x="-9469" y="-16852"/>
                  <a:pt x="762" y="2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15B9CE56-A30A-4207-A104-223DC4EE99D7}"/>
              </a:ext>
            </a:extLst>
          </p:cNvPr>
          <p:cNvSpPr/>
          <p:nvPr/>
        </p:nvSpPr>
        <p:spPr>
          <a:xfrm>
            <a:off x="6784063" y="8202401"/>
            <a:ext cx="332054" cy="700554"/>
          </a:xfrm>
          <a:custGeom>
            <a:avLst/>
            <a:gdLst>
              <a:gd name="connsiteX0" fmla="*/ 1970 w 332054"/>
              <a:gd name="connsiteY0" fmla="*/ 1799 h 700554"/>
              <a:gd name="connsiteX1" fmla="*/ 203054 w 332054"/>
              <a:gd name="connsiteY1" fmla="*/ 304482 h 700554"/>
              <a:gd name="connsiteX2" fmla="*/ 306770 w 332054"/>
              <a:gd name="connsiteY2" fmla="*/ 499216 h 700554"/>
              <a:gd name="connsiteX3" fmla="*/ 327937 w 332054"/>
              <a:gd name="connsiteY3" fmla="*/ 700299 h 700554"/>
              <a:gd name="connsiteX4" fmla="*/ 308887 w 332054"/>
              <a:gd name="connsiteY4" fmla="*/ 533082 h 700554"/>
              <a:gd name="connsiteX5" fmla="*/ 112037 w 332054"/>
              <a:gd name="connsiteY5" fmla="*/ 196532 h 700554"/>
              <a:gd name="connsiteX6" fmla="*/ 1970 w 332054"/>
              <a:gd name="connsiteY6" fmla="*/ 1799 h 7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54" h="700554">
                <a:moveTo>
                  <a:pt x="1970" y="1799"/>
                </a:moveTo>
                <a:cubicBezTo>
                  <a:pt x="17140" y="19791"/>
                  <a:pt x="152254" y="221579"/>
                  <a:pt x="203054" y="304482"/>
                </a:cubicBezTo>
                <a:cubicBezTo>
                  <a:pt x="253854" y="387385"/>
                  <a:pt x="285956" y="433247"/>
                  <a:pt x="306770" y="499216"/>
                </a:cubicBezTo>
                <a:cubicBezTo>
                  <a:pt x="327584" y="565186"/>
                  <a:pt x="327584" y="694655"/>
                  <a:pt x="327937" y="700299"/>
                </a:cubicBezTo>
                <a:cubicBezTo>
                  <a:pt x="328290" y="705943"/>
                  <a:pt x="344870" y="617043"/>
                  <a:pt x="308887" y="533082"/>
                </a:cubicBezTo>
                <a:cubicBezTo>
                  <a:pt x="272904" y="449121"/>
                  <a:pt x="161426" y="288607"/>
                  <a:pt x="112037" y="196532"/>
                </a:cubicBezTo>
                <a:cubicBezTo>
                  <a:pt x="62648" y="104457"/>
                  <a:pt x="-13200" y="-16193"/>
                  <a:pt x="1970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DE4B5B91-B9CB-4EC6-AEC6-72B43AA24513}"/>
              </a:ext>
            </a:extLst>
          </p:cNvPr>
          <p:cNvSpPr/>
          <p:nvPr/>
        </p:nvSpPr>
        <p:spPr>
          <a:xfrm>
            <a:off x="7110684" y="8131291"/>
            <a:ext cx="560380" cy="568384"/>
          </a:xfrm>
          <a:custGeom>
            <a:avLst/>
            <a:gdLst>
              <a:gd name="connsiteX0" fmla="*/ 560116 w 560380"/>
              <a:gd name="connsiteY0" fmla="*/ 942 h 568384"/>
              <a:gd name="connsiteX1" fmla="*/ 217216 w 560380"/>
              <a:gd name="connsiteY1" fmla="*/ 309976 h 568384"/>
              <a:gd name="connsiteX2" fmla="*/ 79633 w 560380"/>
              <a:gd name="connsiteY2" fmla="*/ 398876 h 568384"/>
              <a:gd name="connsiteX3" fmla="*/ 16133 w 560380"/>
              <a:gd name="connsiteY3" fmla="*/ 458142 h 568384"/>
              <a:gd name="connsiteX4" fmla="*/ 7666 w 560380"/>
              <a:gd name="connsiteY4" fmla="*/ 568209 h 568384"/>
              <a:gd name="connsiteX5" fmla="*/ 24599 w 560380"/>
              <a:gd name="connsiteY5" fmla="*/ 430626 h 568384"/>
              <a:gd name="connsiteX6" fmla="*/ 270133 w 560380"/>
              <a:gd name="connsiteY6" fmla="*/ 221076 h 568384"/>
              <a:gd name="connsiteX7" fmla="*/ 560116 w 560380"/>
              <a:gd name="connsiteY7" fmla="*/ 942 h 56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80" h="568384">
                <a:moveTo>
                  <a:pt x="560116" y="942"/>
                </a:moveTo>
                <a:cubicBezTo>
                  <a:pt x="551297" y="15759"/>
                  <a:pt x="297296" y="243654"/>
                  <a:pt x="217216" y="309976"/>
                </a:cubicBezTo>
                <a:cubicBezTo>
                  <a:pt x="137136" y="376298"/>
                  <a:pt x="113147" y="374182"/>
                  <a:pt x="79633" y="398876"/>
                </a:cubicBezTo>
                <a:cubicBezTo>
                  <a:pt x="46119" y="423570"/>
                  <a:pt x="28127" y="429920"/>
                  <a:pt x="16133" y="458142"/>
                </a:cubicBezTo>
                <a:cubicBezTo>
                  <a:pt x="4139" y="486364"/>
                  <a:pt x="6255" y="572795"/>
                  <a:pt x="7666" y="568209"/>
                </a:cubicBezTo>
                <a:cubicBezTo>
                  <a:pt x="9077" y="563623"/>
                  <a:pt x="-19146" y="488482"/>
                  <a:pt x="24599" y="430626"/>
                </a:cubicBezTo>
                <a:cubicBezTo>
                  <a:pt x="68343" y="372771"/>
                  <a:pt x="270133" y="221076"/>
                  <a:pt x="270133" y="221076"/>
                </a:cubicBezTo>
                <a:cubicBezTo>
                  <a:pt x="355152" y="149815"/>
                  <a:pt x="568935" y="-13875"/>
                  <a:pt x="560116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BEA2B279-B298-4F8B-836F-0FDD97C86565}"/>
              </a:ext>
            </a:extLst>
          </p:cNvPr>
          <p:cNvSpPr/>
          <p:nvPr/>
        </p:nvSpPr>
        <p:spPr>
          <a:xfrm>
            <a:off x="7441645" y="8151508"/>
            <a:ext cx="295066" cy="235001"/>
          </a:xfrm>
          <a:custGeom>
            <a:avLst/>
            <a:gdLst>
              <a:gd name="connsiteX0" fmla="*/ 292655 w 295066"/>
              <a:gd name="connsiteY0" fmla="*/ 8242 h 235001"/>
              <a:gd name="connsiteX1" fmla="*/ 241855 w 295066"/>
              <a:gd name="connsiteY1" fmla="*/ 27292 h 235001"/>
              <a:gd name="connsiteX2" fmla="*/ 55588 w 295066"/>
              <a:gd name="connsiteY2" fmla="*/ 198742 h 235001"/>
              <a:gd name="connsiteX3" fmla="*/ 6905 w 295066"/>
              <a:gd name="connsiteY3" fmla="*/ 228375 h 235001"/>
              <a:gd name="connsiteX4" fmla="*/ 182588 w 295066"/>
              <a:gd name="connsiteY4" fmla="*/ 107725 h 235001"/>
              <a:gd name="connsiteX5" fmla="*/ 292655 w 295066"/>
              <a:gd name="connsiteY5" fmla="*/ 8242 h 2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066" h="235001">
                <a:moveTo>
                  <a:pt x="292655" y="8242"/>
                </a:moveTo>
                <a:cubicBezTo>
                  <a:pt x="302533" y="-5163"/>
                  <a:pt x="281366" y="-4458"/>
                  <a:pt x="241855" y="27292"/>
                </a:cubicBezTo>
                <a:cubicBezTo>
                  <a:pt x="202344" y="59042"/>
                  <a:pt x="94746" y="165228"/>
                  <a:pt x="55588" y="198742"/>
                </a:cubicBezTo>
                <a:cubicBezTo>
                  <a:pt x="16430" y="232256"/>
                  <a:pt x="-14262" y="243545"/>
                  <a:pt x="6905" y="228375"/>
                </a:cubicBezTo>
                <a:cubicBezTo>
                  <a:pt x="28072" y="213205"/>
                  <a:pt x="136021" y="140533"/>
                  <a:pt x="182588" y="107725"/>
                </a:cubicBezTo>
                <a:cubicBezTo>
                  <a:pt x="229155" y="74917"/>
                  <a:pt x="282777" y="21647"/>
                  <a:pt x="292655" y="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D83E7913-C3E9-413B-9E67-46E135E83F14}"/>
              </a:ext>
            </a:extLst>
          </p:cNvPr>
          <p:cNvSpPr/>
          <p:nvPr/>
        </p:nvSpPr>
        <p:spPr>
          <a:xfrm>
            <a:off x="7144145" y="8259233"/>
            <a:ext cx="611322" cy="616800"/>
          </a:xfrm>
          <a:custGeom>
            <a:avLst/>
            <a:gdLst>
              <a:gd name="connsiteX0" fmla="*/ 611322 w 611322"/>
              <a:gd name="connsiteY0" fmla="*/ 0 h 616800"/>
              <a:gd name="connsiteX1" fmla="*/ 164705 w 611322"/>
              <a:gd name="connsiteY1" fmla="*/ 302684 h 616800"/>
              <a:gd name="connsiteX2" fmla="*/ 69455 w 611322"/>
              <a:gd name="connsiteY2" fmla="*/ 364067 h 616800"/>
              <a:gd name="connsiteX3" fmla="*/ 20772 w 611322"/>
              <a:gd name="connsiteY3" fmla="*/ 412750 h 616800"/>
              <a:gd name="connsiteX4" fmla="*/ 16538 w 611322"/>
              <a:gd name="connsiteY4" fmla="*/ 615950 h 616800"/>
              <a:gd name="connsiteX5" fmla="*/ 1722 w 611322"/>
              <a:gd name="connsiteY5" fmla="*/ 480484 h 616800"/>
              <a:gd name="connsiteX6" fmla="*/ 29238 w 611322"/>
              <a:gd name="connsiteY6" fmla="*/ 359834 h 616800"/>
              <a:gd name="connsiteX7" fmla="*/ 257838 w 611322"/>
              <a:gd name="connsiteY7" fmla="*/ 207434 h 616800"/>
              <a:gd name="connsiteX8" fmla="*/ 611322 w 611322"/>
              <a:gd name="connsiteY8" fmla="*/ 0 h 6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322" h="616800">
                <a:moveTo>
                  <a:pt x="611322" y="0"/>
                </a:moveTo>
                <a:lnTo>
                  <a:pt x="164705" y="302684"/>
                </a:lnTo>
                <a:cubicBezTo>
                  <a:pt x="74394" y="363362"/>
                  <a:pt x="93444" y="345723"/>
                  <a:pt x="69455" y="364067"/>
                </a:cubicBezTo>
                <a:cubicBezTo>
                  <a:pt x="45466" y="382411"/>
                  <a:pt x="29591" y="370770"/>
                  <a:pt x="20772" y="412750"/>
                </a:cubicBezTo>
                <a:cubicBezTo>
                  <a:pt x="11952" y="454731"/>
                  <a:pt x="19713" y="604661"/>
                  <a:pt x="16538" y="615950"/>
                </a:cubicBezTo>
                <a:cubicBezTo>
                  <a:pt x="13363" y="627239"/>
                  <a:pt x="-395" y="523170"/>
                  <a:pt x="1722" y="480484"/>
                </a:cubicBezTo>
                <a:cubicBezTo>
                  <a:pt x="3839" y="437798"/>
                  <a:pt x="-13448" y="405342"/>
                  <a:pt x="29238" y="359834"/>
                </a:cubicBezTo>
                <a:cubicBezTo>
                  <a:pt x="71924" y="314326"/>
                  <a:pt x="257838" y="207434"/>
                  <a:pt x="257838" y="207434"/>
                </a:cubicBezTo>
                <a:lnTo>
                  <a:pt x="61132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88154F0D-BF2F-410D-A3AB-9563AF791EF2}"/>
              </a:ext>
            </a:extLst>
          </p:cNvPr>
          <p:cNvSpPr/>
          <p:nvPr/>
        </p:nvSpPr>
        <p:spPr>
          <a:xfrm>
            <a:off x="7734990" y="8135564"/>
            <a:ext cx="144790" cy="285674"/>
          </a:xfrm>
          <a:custGeom>
            <a:avLst/>
            <a:gdLst>
              <a:gd name="connsiteX0" fmla="*/ 1427 w 144790"/>
              <a:gd name="connsiteY0" fmla="*/ 903 h 285674"/>
              <a:gd name="connsiteX1" fmla="*/ 143243 w 144790"/>
              <a:gd name="connsiteY1" fmla="*/ 278186 h 285674"/>
              <a:gd name="connsiteX2" fmla="*/ 73393 w 144790"/>
              <a:gd name="connsiteY2" fmla="*/ 191403 h 285674"/>
              <a:gd name="connsiteX3" fmla="*/ 1427 w 144790"/>
              <a:gd name="connsiteY3" fmla="*/ 903 h 28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90" h="285674">
                <a:moveTo>
                  <a:pt x="1427" y="903"/>
                </a:moveTo>
                <a:cubicBezTo>
                  <a:pt x="13069" y="15367"/>
                  <a:pt x="131249" y="246436"/>
                  <a:pt x="143243" y="278186"/>
                </a:cubicBezTo>
                <a:cubicBezTo>
                  <a:pt x="155237" y="309936"/>
                  <a:pt x="94207" y="233031"/>
                  <a:pt x="73393" y="191403"/>
                </a:cubicBezTo>
                <a:cubicBezTo>
                  <a:pt x="52579" y="149775"/>
                  <a:pt x="-10215" y="-13561"/>
                  <a:pt x="1427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E6A3AEA4-3AF2-458B-BAF9-C4486998096B}"/>
              </a:ext>
            </a:extLst>
          </p:cNvPr>
          <p:cNvSpPr/>
          <p:nvPr/>
        </p:nvSpPr>
        <p:spPr>
          <a:xfrm>
            <a:off x="7156087" y="8375537"/>
            <a:ext cx="705235" cy="560472"/>
          </a:xfrm>
          <a:custGeom>
            <a:avLst/>
            <a:gdLst>
              <a:gd name="connsiteX0" fmla="*/ 705213 w 705235"/>
              <a:gd name="connsiteY0" fmla="*/ 113 h 560472"/>
              <a:gd name="connsiteX1" fmla="*/ 554930 w 705235"/>
              <a:gd name="connsiteY1" fmla="*/ 150396 h 560472"/>
              <a:gd name="connsiteX2" fmla="*/ 419463 w 705235"/>
              <a:gd name="connsiteY2" fmla="*/ 237180 h 560472"/>
              <a:gd name="connsiteX3" fmla="*/ 273413 w 705235"/>
              <a:gd name="connsiteY3" fmla="*/ 355713 h 560472"/>
              <a:gd name="connsiteX4" fmla="*/ 363 w 705235"/>
              <a:gd name="connsiteY4" fmla="*/ 558913 h 560472"/>
              <a:gd name="connsiteX5" fmla="*/ 220496 w 705235"/>
              <a:gd name="connsiteY5" fmla="*/ 440380 h 560472"/>
              <a:gd name="connsiteX6" fmla="*/ 451213 w 705235"/>
              <a:gd name="connsiteY6" fmla="*/ 273163 h 560472"/>
              <a:gd name="connsiteX7" fmla="*/ 544346 w 705235"/>
              <a:gd name="connsiteY7" fmla="*/ 175796 h 560472"/>
              <a:gd name="connsiteX8" fmla="*/ 705213 w 705235"/>
              <a:gd name="connsiteY8" fmla="*/ 113 h 5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235" h="560472">
                <a:moveTo>
                  <a:pt x="705213" y="113"/>
                </a:moveTo>
                <a:cubicBezTo>
                  <a:pt x="706977" y="-4120"/>
                  <a:pt x="602555" y="110885"/>
                  <a:pt x="554930" y="150396"/>
                </a:cubicBezTo>
                <a:cubicBezTo>
                  <a:pt x="507305" y="189907"/>
                  <a:pt x="466382" y="202961"/>
                  <a:pt x="419463" y="237180"/>
                </a:cubicBezTo>
                <a:cubicBezTo>
                  <a:pt x="372544" y="271399"/>
                  <a:pt x="343263" y="302091"/>
                  <a:pt x="273413" y="355713"/>
                </a:cubicBezTo>
                <a:cubicBezTo>
                  <a:pt x="203563" y="409335"/>
                  <a:pt x="9183" y="544802"/>
                  <a:pt x="363" y="558913"/>
                </a:cubicBezTo>
                <a:cubicBezTo>
                  <a:pt x="-8457" y="573024"/>
                  <a:pt x="145354" y="488005"/>
                  <a:pt x="220496" y="440380"/>
                </a:cubicBezTo>
                <a:cubicBezTo>
                  <a:pt x="295638" y="392755"/>
                  <a:pt x="397238" y="317260"/>
                  <a:pt x="451213" y="273163"/>
                </a:cubicBezTo>
                <a:cubicBezTo>
                  <a:pt x="505188" y="229066"/>
                  <a:pt x="506951" y="218482"/>
                  <a:pt x="544346" y="175796"/>
                </a:cubicBezTo>
                <a:cubicBezTo>
                  <a:pt x="581741" y="133110"/>
                  <a:pt x="703449" y="4346"/>
                  <a:pt x="70521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83D5CC1A-BAA0-485C-970E-4E9503543ECC}"/>
              </a:ext>
            </a:extLst>
          </p:cNvPr>
          <p:cNvSpPr/>
          <p:nvPr/>
        </p:nvSpPr>
        <p:spPr>
          <a:xfrm>
            <a:off x="7627180" y="8453258"/>
            <a:ext cx="283341" cy="189282"/>
          </a:xfrm>
          <a:custGeom>
            <a:avLst/>
            <a:gdLst>
              <a:gd name="connsiteX0" fmla="*/ 282803 w 283341"/>
              <a:gd name="connsiteY0" fmla="*/ 2825 h 189282"/>
              <a:gd name="connsiteX1" fmla="*/ 3403 w 283341"/>
              <a:gd name="connsiteY1" fmla="*/ 180625 h 189282"/>
              <a:gd name="connsiteX2" fmla="*/ 130403 w 283341"/>
              <a:gd name="connsiteY2" fmla="*/ 161575 h 189282"/>
              <a:gd name="connsiteX3" fmla="*/ 172737 w 283341"/>
              <a:gd name="connsiteY3" fmla="*/ 161575 h 189282"/>
              <a:gd name="connsiteX4" fmla="*/ 41503 w 283341"/>
              <a:gd name="connsiteY4" fmla="*/ 159459 h 189282"/>
              <a:gd name="connsiteX5" fmla="*/ 73253 w 283341"/>
              <a:gd name="connsiteY5" fmla="*/ 76909 h 189282"/>
              <a:gd name="connsiteX6" fmla="*/ 282803 w 283341"/>
              <a:gd name="connsiteY6" fmla="*/ 2825 h 18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41" h="189282">
                <a:moveTo>
                  <a:pt x="282803" y="2825"/>
                </a:moveTo>
                <a:cubicBezTo>
                  <a:pt x="271161" y="20111"/>
                  <a:pt x="28803" y="154167"/>
                  <a:pt x="3403" y="180625"/>
                </a:cubicBezTo>
                <a:cubicBezTo>
                  <a:pt x="-21997" y="207083"/>
                  <a:pt x="102181" y="164750"/>
                  <a:pt x="130403" y="161575"/>
                </a:cubicBezTo>
                <a:cubicBezTo>
                  <a:pt x="158625" y="158400"/>
                  <a:pt x="172737" y="161575"/>
                  <a:pt x="172737" y="161575"/>
                </a:cubicBezTo>
                <a:cubicBezTo>
                  <a:pt x="157920" y="161222"/>
                  <a:pt x="58084" y="173570"/>
                  <a:pt x="41503" y="159459"/>
                </a:cubicBezTo>
                <a:cubicBezTo>
                  <a:pt x="24922" y="145348"/>
                  <a:pt x="32683" y="101604"/>
                  <a:pt x="73253" y="76909"/>
                </a:cubicBezTo>
                <a:cubicBezTo>
                  <a:pt x="113822" y="52215"/>
                  <a:pt x="294445" y="-14461"/>
                  <a:pt x="282803" y="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EA18A076-4681-4913-B4CE-29D77E61A161}"/>
              </a:ext>
            </a:extLst>
          </p:cNvPr>
          <p:cNvSpPr/>
          <p:nvPr/>
        </p:nvSpPr>
        <p:spPr>
          <a:xfrm>
            <a:off x="7238488" y="7412559"/>
            <a:ext cx="334238" cy="200081"/>
          </a:xfrm>
          <a:custGeom>
            <a:avLst/>
            <a:gdLst>
              <a:gd name="connsiteX0" fmla="*/ 512 w 334238"/>
              <a:gd name="connsiteY0" fmla="*/ 8 h 200081"/>
              <a:gd name="connsiteX1" fmla="*/ 286262 w 334238"/>
              <a:gd name="connsiteY1" fmla="*/ 63508 h 200081"/>
              <a:gd name="connsiteX2" fmla="*/ 332829 w 334238"/>
              <a:gd name="connsiteY2" fmla="*/ 93141 h 200081"/>
              <a:gd name="connsiteX3" fmla="*/ 273562 w 334238"/>
              <a:gd name="connsiteY3" fmla="*/ 143941 h 200081"/>
              <a:gd name="connsiteX4" fmla="*/ 246045 w 334238"/>
              <a:gd name="connsiteY4" fmla="*/ 198974 h 200081"/>
              <a:gd name="connsiteX5" fmla="*/ 298962 w 334238"/>
              <a:gd name="connsiteY5" fmla="*/ 91024 h 200081"/>
              <a:gd name="connsiteX6" fmla="*/ 218529 w 334238"/>
              <a:gd name="connsiteY6" fmla="*/ 59274 h 200081"/>
              <a:gd name="connsiteX7" fmla="*/ 512 w 334238"/>
              <a:gd name="connsiteY7" fmla="*/ 8 h 20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38" h="200081">
                <a:moveTo>
                  <a:pt x="512" y="8"/>
                </a:moveTo>
                <a:cubicBezTo>
                  <a:pt x="11801" y="714"/>
                  <a:pt x="230876" y="47986"/>
                  <a:pt x="286262" y="63508"/>
                </a:cubicBezTo>
                <a:cubicBezTo>
                  <a:pt x="341648" y="79030"/>
                  <a:pt x="334946" y="79736"/>
                  <a:pt x="332829" y="93141"/>
                </a:cubicBezTo>
                <a:cubicBezTo>
                  <a:pt x="330712" y="106547"/>
                  <a:pt x="288026" y="126302"/>
                  <a:pt x="273562" y="143941"/>
                </a:cubicBezTo>
                <a:cubicBezTo>
                  <a:pt x="259098" y="161580"/>
                  <a:pt x="241812" y="207794"/>
                  <a:pt x="246045" y="198974"/>
                </a:cubicBezTo>
                <a:cubicBezTo>
                  <a:pt x="250278" y="190154"/>
                  <a:pt x="303548" y="114307"/>
                  <a:pt x="298962" y="91024"/>
                </a:cubicBezTo>
                <a:cubicBezTo>
                  <a:pt x="294376" y="67741"/>
                  <a:pt x="269329" y="74443"/>
                  <a:pt x="218529" y="59274"/>
                </a:cubicBezTo>
                <a:cubicBezTo>
                  <a:pt x="167729" y="44105"/>
                  <a:pt x="-10777" y="-698"/>
                  <a:pt x="51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BF947BFF-C585-4AD0-887E-378BC455B7C7}"/>
              </a:ext>
            </a:extLst>
          </p:cNvPr>
          <p:cNvSpPr/>
          <p:nvPr/>
        </p:nvSpPr>
        <p:spPr>
          <a:xfrm>
            <a:off x="7456248" y="7579482"/>
            <a:ext cx="284124" cy="507680"/>
          </a:xfrm>
          <a:custGeom>
            <a:avLst/>
            <a:gdLst>
              <a:gd name="connsiteX0" fmla="*/ 240 w 284124"/>
              <a:gd name="connsiteY0" fmla="*/ 2418 h 507680"/>
              <a:gd name="connsiteX1" fmla="*/ 82790 w 284124"/>
              <a:gd name="connsiteY1" fmla="*/ 105606 h 507680"/>
              <a:gd name="connsiteX2" fmla="*/ 271702 w 284124"/>
              <a:gd name="connsiteY2" fmla="*/ 486606 h 507680"/>
              <a:gd name="connsiteX3" fmla="*/ 260590 w 284124"/>
              <a:gd name="connsiteY3" fmla="*/ 443743 h 507680"/>
              <a:gd name="connsiteX4" fmla="*/ 216140 w 284124"/>
              <a:gd name="connsiteY4" fmla="*/ 319918 h 507680"/>
              <a:gd name="connsiteX5" fmla="*/ 62152 w 284124"/>
              <a:gd name="connsiteY5" fmla="*/ 56393 h 507680"/>
              <a:gd name="connsiteX6" fmla="*/ 240 w 284124"/>
              <a:gd name="connsiteY6" fmla="*/ 2418 h 50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24" h="507680">
                <a:moveTo>
                  <a:pt x="240" y="2418"/>
                </a:moveTo>
                <a:cubicBezTo>
                  <a:pt x="3680" y="10620"/>
                  <a:pt x="37546" y="24908"/>
                  <a:pt x="82790" y="105606"/>
                </a:cubicBezTo>
                <a:cubicBezTo>
                  <a:pt x="128034" y="186304"/>
                  <a:pt x="242069" y="430250"/>
                  <a:pt x="271702" y="486606"/>
                </a:cubicBezTo>
                <a:cubicBezTo>
                  <a:pt x="301335" y="542962"/>
                  <a:pt x="269850" y="471524"/>
                  <a:pt x="260590" y="443743"/>
                </a:cubicBezTo>
                <a:cubicBezTo>
                  <a:pt x="251330" y="415962"/>
                  <a:pt x="249213" y="384476"/>
                  <a:pt x="216140" y="319918"/>
                </a:cubicBezTo>
                <a:cubicBezTo>
                  <a:pt x="183067" y="255360"/>
                  <a:pt x="93373" y="107193"/>
                  <a:pt x="62152" y="56393"/>
                </a:cubicBezTo>
                <a:cubicBezTo>
                  <a:pt x="30931" y="5593"/>
                  <a:pt x="-3200" y="-5784"/>
                  <a:pt x="240" y="2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B62DE91F-4871-4B8E-A7B1-2B2ECA553968}"/>
              </a:ext>
            </a:extLst>
          </p:cNvPr>
          <p:cNvSpPr/>
          <p:nvPr/>
        </p:nvSpPr>
        <p:spPr>
          <a:xfrm>
            <a:off x="7619973" y="7876748"/>
            <a:ext cx="138290" cy="305870"/>
          </a:xfrm>
          <a:custGeom>
            <a:avLst/>
            <a:gdLst>
              <a:gd name="connsiteX0" fmla="*/ 27 w 138290"/>
              <a:gd name="connsiteY0" fmla="*/ 427 h 305870"/>
              <a:gd name="connsiteX1" fmla="*/ 14315 w 138290"/>
              <a:gd name="connsiteY1" fmla="*/ 116315 h 305870"/>
              <a:gd name="connsiteX2" fmla="*/ 46065 w 138290"/>
              <a:gd name="connsiteY2" fmla="*/ 203627 h 305870"/>
              <a:gd name="connsiteX3" fmla="*/ 60352 w 138290"/>
              <a:gd name="connsiteY3" fmla="*/ 303640 h 305870"/>
              <a:gd name="connsiteX4" fmla="*/ 101627 w 138290"/>
              <a:gd name="connsiteY4" fmla="*/ 271890 h 305870"/>
              <a:gd name="connsiteX5" fmla="*/ 122265 w 138290"/>
              <a:gd name="connsiteY5" fmla="*/ 257602 h 305870"/>
              <a:gd name="connsiteX6" fmla="*/ 138140 w 138290"/>
              <a:gd name="connsiteY6" fmla="*/ 198865 h 305870"/>
              <a:gd name="connsiteX7" fmla="*/ 112740 w 138290"/>
              <a:gd name="connsiteY7" fmla="*/ 248077 h 305870"/>
              <a:gd name="connsiteX8" fmla="*/ 74640 w 138290"/>
              <a:gd name="connsiteY8" fmla="*/ 216327 h 305870"/>
              <a:gd name="connsiteX9" fmla="*/ 17490 w 138290"/>
              <a:gd name="connsiteY9" fmla="*/ 81390 h 305870"/>
              <a:gd name="connsiteX10" fmla="*/ 27 w 138290"/>
              <a:gd name="connsiteY10" fmla="*/ 427 h 30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290" h="305870">
                <a:moveTo>
                  <a:pt x="27" y="427"/>
                </a:moveTo>
                <a:cubicBezTo>
                  <a:pt x="-502" y="6248"/>
                  <a:pt x="6642" y="82448"/>
                  <a:pt x="14315" y="116315"/>
                </a:cubicBezTo>
                <a:cubicBezTo>
                  <a:pt x="21988" y="150182"/>
                  <a:pt x="38392" y="172406"/>
                  <a:pt x="46065" y="203627"/>
                </a:cubicBezTo>
                <a:cubicBezTo>
                  <a:pt x="53738" y="234848"/>
                  <a:pt x="51092" y="292263"/>
                  <a:pt x="60352" y="303640"/>
                </a:cubicBezTo>
                <a:cubicBezTo>
                  <a:pt x="69612" y="315017"/>
                  <a:pt x="91308" y="279563"/>
                  <a:pt x="101627" y="271890"/>
                </a:cubicBezTo>
                <a:cubicBezTo>
                  <a:pt x="111946" y="264217"/>
                  <a:pt x="116180" y="269773"/>
                  <a:pt x="122265" y="257602"/>
                </a:cubicBezTo>
                <a:cubicBezTo>
                  <a:pt x="128351" y="245431"/>
                  <a:pt x="139727" y="200452"/>
                  <a:pt x="138140" y="198865"/>
                </a:cubicBezTo>
                <a:cubicBezTo>
                  <a:pt x="136553" y="197278"/>
                  <a:pt x="123323" y="245167"/>
                  <a:pt x="112740" y="248077"/>
                </a:cubicBezTo>
                <a:cubicBezTo>
                  <a:pt x="102157" y="250987"/>
                  <a:pt x="90515" y="244108"/>
                  <a:pt x="74640" y="216327"/>
                </a:cubicBezTo>
                <a:cubicBezTo>
                  <a:pt x="58765" y="188546"/>
                  <a:pt x="29396" y="113140"/>
                  <a:pt x="17490" y="81390"/>
                </a:cubicBezTo>
                <a:cubicBezTo>
                  <a:pt x="5584" y="49640"/>
                  <a:pt x="556" y="-5394"/>
                  <a:pt x="27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FC4F03F9-8EAF-4032-BFCB-8CF3BAAA62F4}"/>
              </a:ext>
            </a:extLst>
          </p:cNvPr>
          <p:cNvSpPr/>
          <p:nvPr/>
        </p:nvSpPr>
        <p:spPr>
          <a:xfrm>
            <a:off x="7540679" y="7538269"/>
            <a:ext cx="390868" cy="531004"/>
          </a:xfrm>
          <a:custGeom>
            <a:avLst/>
            <a:gdLst>
              <a:gd name="connsiteX0" fmla="*/ 3121 w 390868"/>
              <a:gd name="connsiteY0" fmla="*/ 7119 h 531004"/>
              <a:gd name="connsiteX1" fmla="*/ 223784 w 390868"/>
              <a:gd name="connsiteY1" fmla="*/ 354781 h 531004"/>
              <a:gd name="connsiteX2" fmla="*/ 246009 w 390868"/>
              <a:gd name="connsiteY2" fmla="*/ 410344 h 531004"/>
              <a:gd name="connsiteX3" fmla="*/ 285696 w 390868"/>
              <a:gd name="connsiteY3" fmla="*/ 392881 h 531004"/>
              <a:gd name="connsiteX4" fmla="*/ 311096 w 390868"/>
              <a:gd name="connsiteY4" fmla="*/ 383356 h 531004"/>
              <a:gd name="connsiteX5" fmla="*/ 390471 w 390868"/>
              <a:gd name="connsiteY5" fmla="*/ 530994 h 531004"/>
              <a:gd name="connsiteX6" fmla="*/ 338084 w 390868"/>
              <a:gd name="connsiteY6" fmla="*/ 375419 h 531004"/>
              <a:gd name="connsiteX7" fmla="*/ 257121 w 390868"/>
              <a:gd name="connsiteY7" fmla="*/ 372244 h 531004"/>
              <a:gd name="connsiteX8" fmla="*/ 104721 w 390868"/>
              <a:gd name="connsiteY8" fmla="*/ 140469 h 531004"/>
              <a:gd name="connsiteX9" fmla="*/ 3121 w 390868"/>
              <a:gd name="connsiteY9" fmla="*/ 7119 h 5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68" h="531004">
                <a:moveTo>
                  <a:pt x="3121" y="7119"/>
                </a:moveTo>
                <a:cubicBezTo>
                  <a:pt x="22965" y="42838"/>
                  <a:pt x="183303" y="287577"/>
                  <a:pt x="223784" y="354781"/>
                </a:cubicBezTo>
                <a:cubicBezTo>
                  <a:pt x="264265" y="421985"/>
                  <a:pt x="235690" y="403994"/>
                  <a:pt x="246009" y="410344"/>
                </a:cubicBezTo>
                <a:cubicBezTo>
                  <a:pt x="256328" y="416694"/>
                  <a:pt x="285696" y="392881"/>
                  <a:pt x="285696" y="392881"/>
                </a:cubicBezTo>
                <a:cubicBezTo>
                  <a:pt x="296544" y="388383"/>
                  <a:pt x="293633" y="360337"/>
                  <a:pt x="311096" y="383356"/>
                </a:cubicBezTo>
                <a:cubicBezTo>
                  <a:pt x="328559" y="406375"/>
                  <a:pt x="385973" y="532317"/>
                  <a:pt x="390471" y="530994"/>
                </a:cubicBezTo>
                <a:cubicBezTo>
                  <a:pt x="394969" y="529671"/>
                  <a:pt x="360309" y="401877"/>
                  <a:pt x="338084" y="375419"/>
                </a:cubicBezTo>
                <a:cubicBezTo>
                  <a:pt x="315859" y="348961"/>
                  <a:pt x="296015" y="411402"/>
                  <a:pt x="257121" y="372244"/>
                </a:cubicBezTo>
                <a:cubicBezTo>
                  <a:pt x="218227" y="333086"/>
                  <a:pt x="146525" y="202382"/>
                  <a:pt x="104721" y="140469"/>
                </a:cubicBezTo>
                <a:cubicBezTo>
                  <a:pt x="62917" y="78557"/>
                  <a:pt x="-16723" y="-28600"/>
                  <a:pt x="3121" y="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4BCE8C48-D5BB-4F6F-A3FB-E99A14B02C6B}"/>
              </a:ext>
            </a:extLst>
          </p:cNvPr>
          <p:cNvSpPr/>
          <p:nvPr/>
        </p:nvSpPr>
        <p:spPr>
          <a:xfrm>
            <a:off x="7501512" y="7581297"/>
            <a:ext cx="425834" cy="776392"/>
          </a:xfrm>
          <a:custGeom>
            <a:avLst/>
            <a:gdLst>
              <a:gd name="connsiteX0" fmla="*/ 1013 w 425834"/>
              <a:gd name="connsiteY0" fmla="*/ 2191 h 776392"/>
              <a:gd name="connsiteX1" fmla="*/ 135951 w 425834"/>
              <a:gd name="connsiteY1" fmla="*/ 127603 h 776392"/>
              <a:gd name="connsiteX2" fmla="*/ 253426 w 425834"/>
              <a:gd name="connsiteY2" fmla="*/ 346678 h 776392"/>
              <a:gd name="connsiteX3" fmla="*/ 416938 w 425834"/>
              <a:gd name="connsiteY3" fmla="*/ 764191 h 776392"/>
              <a:gd name="connsiteX4" fmla="*/ 383601 w 425834"/>
              <a:gd name="connsiteY4" fmla="*/ 626078 h 776392"/>
              <a:gd name="connsiteX5" fmla="*/ 210563 w 425834"/>
              <a:gd name="connsiteY5" fmla="*/ 229203 h 776392"/>
              <a:gd name="connsiteX6" fmla="*/ 1013 w 425834"/>
              <a:gd name="connsiteY6" fmla="*/ 2191 h 77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34" h="776392">
                <a:moveTo>
                  <a:pt x="1013" y="2191"/>
                </a:moveTo>
                <a:cubicBezTo>
                  <a:pt x="-11422" y="-14742"/>
                  <a:pt x="93882" y="70189"/>
                  <a:pt x="135951" y="127603"/>
                </a:cubicBezTo>
                <a:cubicBezTo>
                  <a:pt x="178020" y="185018"/>
                  <a:pt x="206595" y="240580"/>
                  <a:pt x="253426" y="346678"/>
                </a:cubicBezTo>
                <a:cubicBezTo>
                  <a:pt x="300257" y="452776"/>
                  <a:pt x="395242" y="717624"/>
                  <a:pt x="416938" y="764191"/>
                </a:cubicBezTo>
                <a:cubicBezTo>
                  <a:pt x="438634" y="810758"/>
                  <a:pt x="417997" y="715243"/>
                  <a:pt x="383601" y="626078"/>
                </a:cubicBezTo>
                <a:cubicBezTo>
                  <a:pt x="349205" y="536913"/>
                  <a:pt x="271946" y="331068"/>
                  <a:pt x="210563" y="229203"/>
                </a:cubicBezTo>
                <a:cubicBezTo>
                  <a:pt x="149180" y="127339"/>
                  <a:pt x="13448" y="19124"/>
                  <a:pt x="1013" y="2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6A763AFF-0D6C-4577-9FEC-2F1FEDACEAA1}"/>
              </a:ext>
            </a:extLst>
          </p:cNvPr>
          <p:cNvSpPr/>
          <p:nvPr/>
        </p:nvSpPr>
        <p:spPr>
          <a:xfrm>
            <a:off x="7520036" y="7630059"/>
            <a:ext cx="361051" cy="727503"/>
          </a:xfrm>
          <a:custGeom>
            <a:avLst/>
            <a:gdLst>
              <a:gd name="connsiteX0" fmla="*/ 1539 w 361051"/>
              <a:gd name="connsiteY0" fmla="*/ 2641 h 727503"/>
              <a:gd name="connsiteX1" fmla="*/ 187277 w 361051"/>
              <a:gd name="connsiteY1" fmla="*/ 293154 h 727503"/>
              <a:gd name="connsiteX2" fmla="*/ 358727 w 361051"/>
              <a:gd name="connsiteY2" fmla="*/ 721779 h 727503"/>
              <a:gd name="connsiteX3" fmla="*/ 274589 w 361051"/>
              <a:gd name="connsiteY3" fmla="*/ 515404 h 727503"/>
              <a:gd name="connsiteX4" fmla="*/ 107902 w 361051"/>
              <a:gd name="connsiteY4" fmla="*/ 169329 h 727503"/>
              <a:gd name="connsiteX5" fmla="*/ 1539 w 361051"/>
              <a:gd name="connsiteY5" fmla="*/ 2641 h 72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051" h="727503">
                <a:moveTo>
                  <a:pt x="1539" y="2641"/>
                </a:moveTo>
                <a:cubicBezTo>
                  <a:pt x="14768" y="23279"/>
                  <a:pt x="127746" y="173298"/>
                  <a:pt x="187277" y="293154"/>
                </a:cubicBezTo>
                <a:cubicBezTo>
                  <a:pt x="246808" y="413010"/>
                  <a:pt x="344175" y="684737"/>
                  <a:pt x="358727" y="721779"/>
                </a:cubicBezTo>
                <a:cubicBezTo>
                  <a:pt x="373279" y="758821"/>
                  <a:pt x="316393" y="607479"/>
                  <a:pt x="274589" y="515404"/>
                </a:cubicBezTo>
                <a:cubicBezTo>
                  <a:pt x="232785" y="423329"/>
                  <a:pt x="152352" y="252144"/>
                  <a:pt x="107902" y="169329"/>
                </a:cubicBezTo>
                <a:cubicBezTo>
                  <a:pt x="63452" y="86514"/>
                  <a:pt x="-11690" y="-17997"/>
                  <a:pt x="1539" y="2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F867503C-B90F-4999-ABD4-81109273BD76}"/>
              </a:ext>
            </a:extLst>
          </p:cNvPr>
          <p:cNvSpPr/>
          <p:nvPr/>
        </p:nvSpPr>
        <p:spPr>
          <a:xfrm>
            <a:off x="8010345" y="8141397"/>
            <a:ext cx="127554" cy="406397"/>
          </a:xfrm>
          <a:custGeom>
            <a:avLst/>
            <a:gdLst>
              <a:gd name="connsiteX0" fmla="*/ 12880 w 127554"/>
              <a:gd name="connsiteY0" fmla="*/ 2478 h 406397"/>
              <a:gd name="connsiteX1" fmla="*/ 38280 w 127554"/>
              <a:gd name="connsiteY1" fmla="*/ 177103 h 406397"/>
              <a:gd name="connsiteX2" fmla="*/ 127180 w 127554"/>
              <a:gd name="connsiteY2" fmla="*/ 405703 h 406397"/>
              <a:gd name="connsiteX3" fmla="*/ 180 w 127554"/>
              <a:gd name="connsiteY3" fmla="*/ 250128 h 406397"/>
              <a:gd name="connsiteX4" fmla="*/ 97018 w 127554"/>
              <a:gd name="connsiteY4" fmla="*/ 308866 h 406397"/>
              <a:gd name="connsiteX5" fmla="*/ 12880 w 127554"/>
              <a:gd name="connsiteY5" fmla="*/ 2478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54" h="406397">
                <a:moveTo>
                  <a:pt x="12880" y="2478"/>
                </a:moveTo>
                <a:cubicBezTo>
                  <a:pt x="3090" y="-19482"/>
                  <a:pt x="19230" y="109899"/>
                  <a:pt x="38280" y="177103"/>
                </a:cubicBezTo>
                <a:cubicBezTo>
                  <a:pt x="57330" y="244307"/>
                  <a:pt x="133530" y="393532"/>
                  <a:pt x="127180" y="405703"/>
                </a:cubicBezTo>
                <a:cubicBezTo>
                  <a:pt x="120830" y="417874"/>
                  <a:pt x="5207" y="266267"/>
                  <a:pt x="180" y="250128"/>
                </a:cubicBezTo>
                <a:cubicBezTo>
                  <a:pt x="-4847" y="233989"/>
                  <a:pt x="97018" y="349612"/>
                  <a:pt x="97018" y="308866"/>
                </a:cubicBezTo>
                <a:cubicBezTo>
                  <a:pt x="97018" y="268120"/>
                  <a:pt x="22670" y="24438"/>
                  <a:pt x="12880" y="2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33A97454-61FD-4239-901B-09FA992007FA}"/>
              </a:ext>
            </a:extLst>
          </p:cNvPr>
          <p:cNvSpPr/>
          <p:nvPr/>
        </p:nvSpPr>
        <p:spPr>
          <a:xfrm>
            <a:off x="7931267" y="8077021"/>
            <a:ext cx="112051" cy="354891"/>
          </a:xfrm>
          <a:custGeom>
            <a:avLst/>
            <a:gdLst>
              <a:gd name="connsiteX0" fmla="*/ 4646 w 112051"/>
              <a:gd name="connsiteY0" fmla="*/ 1767 h 354891"/>
              <a:gd name="connsiteX1" fmla="*/ 15758 w 112051"/>
              <a:gd name="connsiteY1" fmla="*/ 98604 h 354891"/>
              <a:gd name="connsiteX2" fmla="*/ 111008 w 112051"/>
              <a:gd name="connsiteY2" fmla="*/ 354192 h 354891"/>
              <a:gd name="connsiteX3" fmla="*/ 63383 w 112051"/>
              <a:gd name="connsiteY3" fmla="*/ 170042 h 354891"/>
              <a:gd name="connsiteX4" fmla="*/ 4646 w 112051"/>
              <a:gd name="connsiteY4" fmla="*/ 1767 h 35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51" h="354891">
                <a:moveTo>
                  <a:pt x="4646" y="1767"/>
                </a:moveTo>
                <a:cubicBezTo>
                  <a:pt x="-3291" y="-10139"/>
                  <a:pt x="-1969" y="39867"/>
                  <a:pt x="15758" y="98604"/>
                </a:cubicBezTo>
                <a:cubicBezTo>
                  <a:pt x="33485" y="157341"/>
                  <a:pt x="103071" y="342286"/>
                  <a:pt x="111008" y="354192"/>
                </a:cubicBezTo>
                <a:cubicBezTo>
                  <a:pt x="118945" y="366098"/>
                  <a:pt x="79523" y="222694"/>
                  <a:pt x="63383" y="170042"/>
                </a:cubicBezTo>
                <a:cubicBezTo>
                  <a:pt x="47243" y="117390"/>
                  <a:pt x="12583" y="13673"/>
                  <a:pt x="4646" y="1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950CC203-DC0A-4B71-85DB-B38F59980FF7}"/>
              </a:ext>
            </a:extLst>
          </p:cNvPr>
          <p:cNvSpPr/>
          <p:nvPr/>
        </p:nvSpPr>
        <p:spPr>
          <a:xfrm>
            <a:off x="7924702" y="8332780"/>
            <a:ext cx="189955" cy="290046"/>
          </a:xfrm>
          <a:custGeom>
            <a:avLst/>
            <a:gdLst>
              <a:gd name="connsiteX0" fmla="*/ 187423 w 189955"/>
              <a:gd name="connsiteY0" fmla="*/ 288933 h 290046"/>
              <a:gd name="connsiteX1" fmla="*/ 141386 w 189955"/>
              <a:gd name="connsiteY1" fmla="*/ 206383 h 290046"/>
              <a:gd name="connsiteX2" fmla="*/ 54073 w 189955"/>
              <a:gd name="connsiteY2" fmla="*/ 136533 h 290046"/>
              <a:gd name="connsiteX3" fmla="*/ 98 w 189955"/>
              <a:gd name="connsiteY3" fmla="*/ 8 h 290046"/>
              <a:gd name="connsiteX4" fmla="*/ 66773 w 189955"/>
              <a:gd name="connsiteY4" fmla="*/ 142883 h 290046"/>
              <a:gd name="connsiteX5" fmla="*/ 187423 w 189955"/>
              <a:gd name="connsiteY5" fmla="*/ 288933 h 29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55" h="290046">
                <a:moveTo>
                  <a:pt x="187423" y="288933"/>
                </a:moveTo>
                <a:cubicBezTo>
                  <a:pt x="199858" y="299516"/>
                  <a:pt x="163611" y="231783"/>
                  <a:pt x="141386" y="206383"/>
                </a:cubicBezTo>
                <a:cubicBezTo>
                  <a:pt x="119161" y="180983"/>
                  <a:pt x="77621" y="170929"/>
                  <a:pt x="54073" y="136533"/>
                </a:cubicBezTo>
                <a:cubicBezTo>
                  <a:pt x="30525" y="102137"/>
                  <a:pt x="-2019" y="-1050"/>
                  <a:pt x="98" y="8"/>
                </a:cubicBezTo>
                <a:cubicBezTo>
                  <a:pt x="2215" y="1066"/>
                  <a:pt x="36081" y="97375"/>
                  <a:pt x="66773" y="142883"/>
                </a:cubicBezTo>
                <a:cubicBezTo>
                  <a:pt x="97465" y="188391"/>
                  <a:pt x="174988" y="278350"/>
                  <a:pt x="187423" y="28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BF187D3-14F5-474E-8F07-497BDFA7A1D0}"/>
              </a:ext>
            </a:extLst>
          </p:cNvPr>
          <p:cNvSpPr/>
          <p:nvPr/>
        </p:nvSpPr>
        <p:spPr>
          <a:xfrm>
            <a:off x="7830599" y="7926113"/>
            <a:ext cx="322188" cy="683176"/>
          </a:xfrm>
          <a:custGeom>
            <a:avLst/>
            <a:gdLst>
              <a:gd name="connsiteX0" fmla="*/ 5301 w 322188"/>
              <a:gd name="connsiteY0" fmla="*/ 12975 h 683176"/>
              <a:gd name="connsiteX1" fmla="*/ 52926 w 322188"/>
              <a:gd name="connsiteY1" fmla="*/ 176487 h 683176"/>
              <a:gd name="connsiteX2" fmla="*/ 175164 w 322188"/>
              <a:gd name="connsiteY2" fmla="*/ 520975 h 683176"/>
              <a:gd name="connsiteX3" fmla="*/ 206914 w 322188"/>
              <a:gd name="connsiteY3" fmla="*/ 570187 h 683176"/>
              <a:gd name="connsiteX4" fmla="*/ 319626 w 322188"/>
              <a:gd name="connsiteY4" fmla="*/ 646387 h 683176"/>
              <a:gd name="connsiteX5" fmla="*/ 286289 w 322188"/>
              <a:gd name="connsiteY5" fmla="*/ 682900 h 683176"/>
              <a:gd name="connsiteX6" fmla="*/ 292639 w 322188"/>
              <a:gd name="connsiteY6" fmla="*/ 628925 h 683176"/>
              <a:gd name="connsiteX7" fmla="*/ 170401 w 322188"/>
              <a:gd name="connsiteY7" fmla="*/ 508275 h 683176"/>
              <a:gd name="connsiteX8" fmla="*/ 5301 w 322188"/>
              <a:gd name="connsiteY8" fmla="*/ 12975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88" h="683176">
                <a:moveTo>
                  <a:pt x="5301" y="12975"/>
                </a:moveTo>
                <a:cubicBezTo>
                  <a:pt x="-14278" y="-42323"/>
                  <a:pt x="24616" y="91820"/>
                  <a:pt x="52926" y="176487"/>
                </a:cubicBezTo>
                <a:cubicBezTo>
                  <a:pt x="81236" y="261154"/>
                  <a:pt x="149499" y="455358"/>
                  <a:pt x="175164" y="520975"/>
                </a:cubicBezTo>
                <a:cubicBezTo>
                  <a:pt x="200829" y="586592"/>
                  <a:pt x="182837" y="549285"/>
                  <a:pt x="206914" y="570187"/>
                </a:cubicBezTo>
                <a:cubicBezTo>
                  <a:pt x="230991" y="591089"/>
                  <a:pt x="306397" y="627602"/>
                  <a:pt x="319626" y="646387"/>
                </a:cubicBezTo>
                <a:cubicBezTo>
                  <a:pt x="332855" y="665172"/>
                  <a:pt x="290787" y="685810"/>
                  <a:pt x="286289" y="682900"/>
                </a:cubicBezTo>
                <a:cubicBezTo>
                  <a:pt x="281791" y="679990"/>
                  <a:pt x="311954" y="658029"/>
                  <a:pt x="292639" y="628925"/>
                </a:cubicBezTo>
                <a:cubicBezTo>
                  <a:pt x="273324" y="599821"/>
                  <a:pt x="220407" y="611463"/>
                  <a:pt x="170401" y="508275"/>
                </a:cubicBezTo>
                <a:cubicBezTo>
                  <a:pt x="120395" y="405088"/>
                  <a:pt x="24880" y="68273"/>
                  <a:pt x="5301" y="12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9E9E504-5772-4DBF-95DC-B0877A128803}"/>
              </a:ext>
            </a:extLst>
          </p:cNvPr>
          <p:cNvSpPr/>
          <p:nvPr/>
        </p:nvSpPr>
        <p:spPr>
          <a:xfrm>
            <a:off x="4566546" y="7670262"/>
            <a:ext cx="540799" cy="869566"/>
          </a:xfrm>
          <a:custGeom>
            <a:avLst/>
            <a:gdLst>
              <a:gd name="connsiteX0" fmla="*/ 5454 w 540799"/>
              <a:gd name="connsiteY0" fmla="*/ 129655 h 869566"/>
              <a:gd name="connsiteX1" fmla="*/ 43554 w 540799"/>
              <a:gd name="connsiteY1" fmla="*/ 267238 h 869566"/>
              <a:gd name="connsiteX2" fmla="*/ 145154 w 540799"/>
              <a:gd name="connsiteY2" fmla="*/ 470438 h 869566"/>
              <a:gd name="connsiteX3" fmla="*/ 272154 w 540799"/>
              <a:gd name="connsiteY3" fmla="*/ 842971 h 869566"/>
              <a:gd name="connsiteX4" fmla="*/ 306021 w 540799"/>
              <a:gd name="connsiteY4" fmla="*/ 838738 h 869566"/>
              <a:gd name="connsiteX5" fmla="*/ 488054 w 540799"/>
              <a:gd name="connsiteY5" fmla="*/ 832388 h 869566"/>
              <a:gd name="connsiteX6" fmla="*/ 485937 w 540799"/>
              <a:gd name="connsiteY6" fmla="*/ 614371 h 869566"/>
              <a:gd name="connsiteX7" fmla="*/ 513454 w 540799"/>
              <a:gd name="connsiteY7" fmla="*/ 207971 h 869566"/>
              <a:gd name="connsiteX8" fmla="*/ 538854 w 540799"/>
              <a:gd name="connsiteY8" fmla="*/ 2655 h 869566"/>
              <a:gd name="connsiteX9" fmla="*/ 458421 w 540799"/>
              <a:gd name="connsiteY9" fmla="*/ 343438 h 869566"/>
              <a:gd name="connsiteX10" fmla="*/ 475354 w 540799"/>
              <a:gd name="connsiteY10" fmla="*/ 800638 h 869566"/>
              <a:gd name="connsiteX11" fmla="*/ 314487 w 540799"/>
              <a:gd name="connsiteY11" fmla="*/ 811221 h 869566"/>
              <a:gd name="connsiteX12" fmla="*/ 270037 w 540799"/>
              <a:gd name="connsiteY12" fmla="*/ 751955 h 869566"/>
              <a:gd name="connsiteX13" fmla="*/ 155737 w 540799"/>
              <a:gd name="connsiteY13" fmla="*/ 442921 h 869566"/>
              <a:gd name="connsiteX14" fmla="*/ 5454 w 540799"/>
              <a:gd name="connsiteY14" fmla="*/ 129655 h 86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799" h="869566">
                <a:moveTo>
                  <a:pt x="5454" y="129655"/>
                </a:moveTo>
                <a:cubicBezTo>
                  <a:pt x="-13243" y="100374"/>
                  <a:pt x="20271" y="210441"/>
                  <a:pt x="43554" y="267238"/>
                </a:cubicBezTo>
                <a:cubicBezTo>
                  <a:pt x="66837" y="324035"/>
                  <a:pt x="107054" y="374482"/>
                  <a:pt x="145154" y="470438"/>
                </a:cubicBezTo>
                <a:cubicBezTo>
                  <a:pt x="183254" y="566394"/>
                  <a:pt x="245343" y="781588"/>
                  <a:pt x="272154" y="842971"/>
                </a:cubicBezTo>
                <a:cubicBezTo>
                  <a:pt x="298965" y="904354"/>
                  <a:pt x="270038" y="840502"/>
                  <a:pt x="306021" y="838738"/>
                </a:cubicBezTo>
                <a:cubicBezTo>
                  <a:pt x="342004" y="836974"/>
                  <a:pt x="458068" y="869782"/>
                  <a:pt x="488054" y="832388"/>
                </a:cubicBezTo>
                <a:cubicBezTo>
                  <a:pt x="518040" y="794994"/>
                  <a:pt x="481704" y="718440"/>
                  <a:pt x="485937" y="614371"/>
                </a:cubicBezTo>
                <a:cubicBezTo>
                  <a:pt x="490170" y="510302"/>
                  <a:pt x="504635" y="309924"/>
                  <a:pt x="513454" y="207971"/>
                </a:cubicBezTo>
                <a:cubicBezTo>
                  <a:pt x="522274" y="106018"/>
                  <a:pt x="548026" y="-19923"/>
                  <a:pt x="538854" y="2655"/>
                </a:cubicBezTo>
                <a:cubicBezTo>
                  <a:pt x="529682" y="25233"/>
                  <a:pt x="469004" y="210441"/>
                  <a:pt x="458421" y="343438"/>
                </a:cubicBezTo>
                <a:cubicBezTo>
                  <a:pt x="447838" y="476435"/>
                  <a:pt x="499343" y="722674"/>
                  <a:pt x="475354" y="800638"/>
                </a:cubicBezTo>
                <a:cubicBezTo>
                  <a:pt x="451365" y="878602"/>
                  <a:pt x="348707" y="819335"/>
                  <a:pt x="314487" y="811221"/>
                </a:cubicBezTo>
                <a:cubicBezTo>
                  <a:pt x="280268" y="803107"/>
                  <a:pt x="296495" y="813338"/>
                  <a:pt x="270037" y="751955"/>
                </a:cubicBezTo>
                <a:cubicBezTo>
                  <a:pt x="243579" y="690572"/>
                  <a:pt x="197718" y="547343"/>
                  <a:pt x="155737" y="442921"/>
                </a:cubicBezTo>
                <a:cubicBezTo>
                  <a:pt x="113756" y="338499"/>
                  <a:pt x="24151" y="158936"/>
                  <a:pt x="5454" y="129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4F42187B-0987-41B8-9797-5C2B74961CC3}"/>
              </a:ext>
            </a:extLst>
          </p:cNvPr>
          <p:cNvSpPr/>
          <p:nvPr/>
        </p:nvSpPr>
        <p:spPr>
          <a:xfrm>
            <a:off x="4240857" y="7662827"/>
            <a:ext cx="1057355" cy="203044"/>
          </a:xfrm>
          <a:custGeom>
            <a:avLst/>
            <a:gdLst>
              <a:gd name="connsiteX0" fmla="*/ 104660 w 1057355"/>
              <a:gd name="connsiteY0" fmla="*/ 139206 h 203044"/>
              <a:gd name="connsiteX1" fmla="*/ 894176 w 1057355"/>
              <a:gd name="connsiteY1" fmla="*/ 20673 h 203044"/>
              <a:gd name="connsiteX2" fmla="*/ 1057160 w 1057355"/>
              <a:gd name="connsiteY2" fmla="*/ 1623 h 203044"/>
              <a:gd name="connsiteX3" fmla="*/ 925926 w 1057355"/>
              <a:gd name="connsiteY3" fmla="*/ 39723 h 203044"/>
              <a:gd name="connsiteX4" fmla="*/ 860310 w 1057355"/>
              <a:gd name="connsiteY4" fmla="*/ 143440 h 203044"/>
              <a:gd name="connsiteX5" fmla="*/ 877243 w 1057355"/>
              <a:gd name="connsiteY5" fmla="*/ 202706 h 203044"/>
              <a:gd name="connsiteX6" fmla="*/ 856076 w 1057355"/>
              <a:gd name="connsiteY6" fmla="*/ 118040 h 203044"/>
              <a:gd name="connsiteX7" fmla="*/ 475076 w 1057355"/>
              <a:gd name="connsiteY7" fmla="*/ 120156 h 203044"/>
              <a:gd name="connsiteX8" fmla="*/ 276110 w 1057355"/>
              <a:gd name="connsiteY8" fmla="*/ 139206 h 203044"/>
              <a:gd name="connsiteX9" fmla="*/ 24226 w 1057355"/>
              <a:gd name="connsiteY9" fmla="*/ 143440 h 203044"/>
              <a:gd name="connsiteX10" fmla="*/ 104660 w 1057355"/>
              <a:gd name="connsiteY10" fmla="*/ 139206 h 20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355" h="203044">
                <a:moveTo>
                  <a:pt x="104660" y="139206"/>
                </a:moveTo>
                <a:lnTo>
                  <a:pt x="894176" y="20673"/>
                </a:lnTo>
                <a:cubicBezTo>
                  <a:pt x="1052926" y="-2258"/>
                  <a:pt x="1051868" y="-1552"/>
                  <a:pt x="1057160" y="1623"/>
                </a:cubicBezTo>
                <a:cubicBezTo>
                  <a:pt x="1062452" y="4798"/>
                  <a:pt x="958734" y="16087"/>
                  <a:pt x="925926" y="39723"/>
                </a:cubicBezTo>
                <a:cubicBezTo>
                  <a:pt x="893118" y="63359"/>
                  <a:pt x="868424" y="116276"/>
                  <a:pt x="860310" y="143440"/>
                </a:cubicBezTo>
                <a:cubicBezTo>
                  <a:pt x="852196" y="170604"/>
                  <a:pt x="877949" y="206939"/>
                  <a:pt x="877243" y="202706"/>
                </a:cubicBezTo>
                <a:cubicBezTo>
                  <a:pt x="876537" y="198473"/>
                  <a:pt x="923104" y="131798"/>
                  <a:pt x="856076" y="118040"/>
                </a:cubicBezTo>
                <a:cubicBezTo>
                  <a:pt x="789048" y="104282"/>
                  <a:pt x="571737" y="116628"/>
                  <a:pt x="475076" y="120156"/>
                </a:cubicBezTo>
                <a:cubicBezTo>
                  <a:pt x="378415" y="123684"/>
                  <a:pt x="351252" y="135325"/>
                  <a:pt x="276110" y="139206"/>
                </a:cubicBezTo>
                <a:cubicBezTo>
                  <a:pt x="200968" y="143087"/>
                  <a:pt x="48568" y="144498"/>
                  <a:pt x="24226" y="143440"/>
                </a:cubicBezTo>
                <a:cubicBezTo>
                  <a:pt x="-116" y="142382"/>
                  <a:pt x="-40332" y="159667"/>
                  <a:pt x="104660" y="139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4" name="フリーフォーム: 図形 2303">
            <a:extLst>
              <a:ext uri="{FF2B5EF4-FFF2-40B4-BE49-F238E27FC236}">
                <a16:creationId xmlns:a16="http://schemas.microsoft.com/office/drawing/2014/main" id="{B79538BD-66DB-48A7-B73C-C0EAC521E5E6}"/>
              </a:ext>
            </a:extLst>
          </p:cNvPr>
          <p:cNvSpPr/>
          <p:nvPr/>
        </p:nvSpPr>
        <p:spPr>
          <a:xfrm>
            <a:off x="5041759" y="7695792"/>
            <a:ext cx="290409" cy="676970"/>
          </a:xfrm>
          <a:custGeom>
            <a:avLst/>
            <a:gdLst>
              <a:gd name="connsiteX0" fmla="*/ 290124 w 290409"/>
              <a:gd name="connsiteY0" fmla="*/ 408 h 676970"/>
              <a:gd name="connsiteX1" fmla="*/ 133491 w 290409"/>
              <a:gd name="connsiteY1" fmla="*/ 74491 h 676970"/>
              <a:gd name="connsiteX2" fmla="*/ 61524 w 290409"/>
              <a:gd name="connsiteY2" fmla="*/ 264991 h 676970"/>
              <a:gd name="connsiteX3" fmla="*/ 74224 w 290409"/>
              <a:gd name="connsiteY3" fmla="*/ 626941 h 676970"/>
              <a:gd name="connsiteX4" fmla="*/ 74224 w 290409"/>
              <a:gd name="connsiteY4" fmla="*/ 665041 h 676970"/>
              <a:gd name="connsiteX5" fmla="*/ 141 w 290409"/>
              <a:gd name="connsiteY5" fmla="*/ 542275 h 676970"/>
              <a:gd name="connsiteX6" fmla="*/ 55174 w 290409"/>
              <a:gd name="connsiteY6" fmla="*/ 590958 h 676970"/>
              <a:gd name="connsiteX7" fmla="*/ 42474 w 290409"/>
              <a:gd name="connsiteY7" fmla="*/ 231125 h 676970"/>
              <a:gd name="connsiteX8" fmla="*/ 91158 w 290409"/>
              <a:gd name="connsiteY8" fmla="*/ 102008 h 676970"/>
              <a:gd name="connsiteX9" fmla="*/ 290124 w 290409"/>
              <a:gd name="connsiteY9" fmla="*/ 408 h 67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409" h="676970">
                <a:moveTo>
                  <a:pt x="290124" y="408"/>
                </a:moveTo>
                <a:cubicBezTo>
                  <a:pt x="297179" y="-4178"/>
                  <a:pt x="171591" y="30394"/>
                  <a:pt x="133491" y="74491"/>
                </a:cubicBezTo>
                <a:cubicBezTo>
                  <a:pt x="95391" y="118588"/>
                  <a:pt x="71402" y="172916"/>
                  <a:pt x="61524" y="264991"/>
                </a:cubicBezTo>
                <a:cubicBezTo>
                  <a:pt x="51646" y="357066"/>
                  <a:pt x="72107" y="560266"/>
                  <a:pt x="74224" y="626941"/>
                </a:cubicBezTo>
                <a:cubicBezTo>
                  <a:pt x="76341" y="693616"/>
                  <a:pt x="86571" y="679152"/>
                  <a:pt x="74224" y="665041"/>
                </a:cubicBezTo>
                <a:cubicBezTo>
                  <a:pt x="61877" y="650930"/>
                  <a:pt x="3316" y="554622"/>
                  <a:pt x="141" y="542275"/>
                </a:cubicBezTo>
                <a:cubicBezTo>
                  <a:pt x="-3034" y="529928"/>
                  <a:pt x="48118" y="642816"/>
                  <a:pt x="55174" y="590958"/>
                </a:cubicBezTo>
                <a:cubicBezTo>
                  <a:pt x="62229" y="539100"/>
                  <a:pt x="36477" y="312617"/>
                  <a:pt x="42474" y="231125"/>
                </a:cubicBezTo>
                <a:cubicBezTo>
                  <a:pt x="48471" y="149633"/>
                  <a:pt x="55527" y="141872"/>
                  <a:pt x="91158" y="102008"/>
                </a:cubicBezTo>
                <a:cubicBezTo>
                  <a:pt x="126789" y="62144"/>
                  <a:pt x="283069" y="4994"/>
                  <a:pt x="29012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5" name="フリーフォーム: 図形 2304">
            <a:extLst>
              <a:ext uri="{FF2B5EF4-FFF2-40B4-BE49-F238E27FC236}">
                <a16:creationId xmlns:a16="http://schemas.microsoft.com/office/drawing/2014/main" id="{25E234DC-7AFE-4207-8796-B6E534CC2A6A}"/>
              </a:ext>
            </a:extLst>
          </p:cNvPr>
          <p:cNvSpPr/>
          <p:nvPr/>
        </p:nvSpPr>
        <p:spPr>
          <a:xfrm>
            <a:off x="5128552" y="7681089"/>
            <a:ext cx="234345" cy="22095"/>
          </a:xfrm>
          <a:custGeom>
            <a:avLst/>
            <a:gdLst>
              <a:gd name="connsiteX0" fmla="*/ 131 w 234345"/>
              <a:gd name="connsiteY0" fmla="*/ 15111 h 22095"/>
              <a:gd name="connsiteX1" fmla="*/ 220265 w 234345"/>
              <a:gd name="connsiteY1" fmla="*/ 21461 h 22095"/>
              <a:gd name="connsiteX2" fmla="*/ 188515 w 234345"/>
              <a:gd name="connsiteY2" fmla="*/ 294 h 22095"/>
              <a:gd name="connsiteX3" fmla="*/ 131 w 234345"/>
              <a:gd name="connsiteY3" fmla="*/ 15111 h 2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5" h="22095">
                <a:moveTo>
                  <a:pt x="131" y="15111"/>
                </a:moveTo>
                <a:cubicBezTo>
                  <a:pt x="5423" y="18639"/>
                  <a:pt x="188868" y="23931"/>
                  <a:pt x="220265" y="21461"/>
                </a:cubicBezTo>
                <a:cubicBezTo>
                  <a:pt x="251662" y="18991"/>
                  <a:pt x="225909" y="2763"/>
                  <a:pt x="188515" y="294"/>
                </a:cubicBezTo>
                <a:cubicBezTo>
                  <a:pt x="151121" y="-2175"/>
                  <a:pt x="-5161" y="11583"/>
                  <a:pt x="131" y="1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6" name="フリーフォーム: 図形 2305">
            <a:extLst>
              <a:ext uri="{FF2B5EF4-FFF2-40B4-BE49-F238E27FC236}">
                <a16:creationId xmlns:a16="http://schemas.microsoft.com/office/drawing/2014/main" id="{A5F8A050-53D2-426B-8976-0F93192D2E29}"/>
              </a:ext>
            </a:extLst>
          </p:cNvPr>
          <p:cNvSpPr/>
          <p:nvPr/>
        </p:nvSpPr>
        <p:spPr>
          <a:xfrm>
            <a:off x="5125462" y="7714728"/>
            <a:ext cx="217187" cy="653188"/>
          </a:xfrm>
          <a:custGeom>
            <a:avLst/>
            <a:gdLst>
              <a:gd name="connsiteX0" fmla="*/ 217005 w 217187"/>
              <a:gd name="connsiteY0" fmla="*/ 522 h 653188"/>
              <a:gd name="connsiteX1" fmla="*/ 47671 w 217187"/>
              <a:gd name="connsiteY1" fmla="*/ 150805 h 653188"/>
              <a:gd name="connsiteX2" fmla="*/ 26505 w 217187"/>
              <a:gd name="connsiteY2" fmla="*/ 593189 h 653188"/>
              <a:gd name="connsiteX3" fmla="*/ 11688 w 217187"/>
              <a:gd name="connsiteY3" fmla="*/ 635522 h 653188"/>
              <a:gd name="connsiteX4" fmla="*/ 15921 w 217187"/>
              <a:gd name="connsiteY4" fmla="*/ 466189 h 653188"/>
              <a:gd name="connsiteX5" fmla="*/ 11688 w 217187"/>
              <a:gd name="connsiteY5" fmla="*/ 191022 h 653188"/>
              <a:gd name="connsiteX6" fmla="*/ 217005 w 217187"/>
              <a:gd name="connsiteY6" fmla="*/ 522 h 6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87" h="653188">
                <a:moveTo>
                  <a:pt x="217005" y="522"/>
                </a:moveTo>
                <a:cubicBezTo>
                  <a:pt x="223002" y="-6181"/>
                  <a:pt x="79421" y="52027"/>
                  <a:pt x="47671" y="150805"/>
                </a:cubicBezTo>
                <a:cubicBezTo>
                  <a:pt x="15921" y="249583"/>
                  <a:pt x="32502" y="512403"/>
                  <a:pt x="26505" y="593189"/>
                </a:cubicBezTo>
                <a:cubicBezTo>
                  <a:pt x="20508" y="673975"/>
                  <a:pt x="13452" y="656689"/>
                  <a:pt x="11688" y="635522"/>
                </a:cubicBezTo>
                <a:cubicBezTo>
                  <a:pt x="9924" y="614355"/>
                  <a:pt x="15921" y="540272"/>
                  <a:pt x="15921" y="466189"/>
                </a:cubicBezTo>
                <a:cubicBezTo>
                  <a:pt x="15921" y="392106"/>
                  <a:pt x="-16887" y="268280"/>
                  <a:pt x="11688" y="191022"/>
                </a:cubicBezTo>
                <a:cubicBezTo>
                  <a:pt x="40263" y="113764"/>
                  <a:pt x="211008" y="7225"/>
                  <a:pt x="217005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7" name="フリーフォーム: 図形 2306">
            <a:extLst>
              <a:ext uri="{FF2B5EF4-FFF2-40B4-BE49-F238E27FC236}">
                <a16:creationId xmlns:a16="http://schemas.microsoft.com/office/drawing/2014/main" id="{28CA5B7E-AFF8-4862-B676-C49943A6F1A6}"/>
              </a:ext>
            </a:extLst>
          </p:cNvPr>
          <p:cNvSpPr/>
          <p:nvPr/>
        </p:nvSpPr>
        <p:spPr>
          <a:xfrm>
            <a:off x="5160411" y="7679267"/>
            <a:ext cx="529481" cy="365182"/>
          </a:xfrm>
          <a:custGeom>
            <a:avLst/>
            <a:gdLst>
              <a:gd name="connsiteX0" fmla="*/ 505906 w 529481"/>
              <a:gd name="connsiteY0" fmla="*/ 0 h 365182"/>
              <a:gd name="connsiteX1" fmla="*/ 486856 w 529481"/>
              <a:gd name="connsiteY1" fmla="*/ 50800 h 365182"/>
              <a:gd name="connsiteX2" fmla="*/ 249789 w 529481"/>
              <a:gd name="connsiteY2" fmla="*/ 50800 h 365182"/>
              <a:gd name="connsiteX3" fmla="*/ 184172 w 529481"/>
              <a:gd name="connsiteY3" fmla="*/ 93133 h 365182"/>
              <a:gd name="connsiteX4" fmla="*/ 74106 w 529481"/>
              <a:gd name="connsiteY4" fmla="*/ 254000 h 365182"/>
              <a:gd name="connsiteX5" fmla="*/ 55056 w 529481"/>
              <a:gd name="connsiteY5" fmla="*/ 364066 h 365182"/>
              <a:gd name="connsiteX6" fmla="*/ 22 w 529481"/>
              <a:gd name="connsiteY6" fmla="*/ 311150 h 365182"/>
              <a:gd name="connsiteX7" fmla="*/ 48706 w 529481"/>
              <a:gd name="connsiteY7" fmla="*/ 315383 h 365182"/>
              <a:gd name="connsiteX8" fmla="*/ 80456 w 529481"/>
              <a:gd name="connsiteY8" fmla="*/ 239183 h 365182"/>
              <a:gd name="connsiteX9" fmla="*/ 237089 w 529481"/>
              <a:gd name="connsiteY9" fmla="*/ 50800 h 365182"/>
              <a:gd name="connsiteX10" fmla="*/ 505906 w 529481"/>
              <a:gd name="connsiteY10" fmla="*/ 0 h 36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481" h="365182">
                <a:moveTo>
                  <a:pt x="505906" y="0"/>
                </a:moveTo>
                <a:cubicBezTo>
                  <a:pt x="547534" y="0"/>
                  <a:pt x="529542" y="42333"/>
                  <a:pt x="486856" y="50800"/>
                </a:cubicBezTo>
                <a:cubicBezTo>
                  <a:pt x="444170" y="59267"/>
                  <a:pt x="300236" y="43745"/>
                  <a:pt x="249789" y="50800"/>
                </a:cubicBezTo>
                <a:cubicBezTo>
                  <a:pt x="199342" y="57855"/>
                  <a:pt x="213453" y="59266"/>
                  <a:pt x="184172" y="93133"/>
                </a:cubicBezTo>
                <a:cubicBezTo>
                  <a:pt x="154891" y="127000"/>
                  <a:pt x="95625" y="208845"/>
                  <a:pt x="74106" y="254000"/>
                </a:cubicBezTo>
                <a:cubicBezTo>
                  <a:pt x="52587" y="299155"/>
                  <a:pt x="67403" y="354541"/>
                  <a:pt x="55056" y="364066"/>
                </a:cubicBezTo>
                <a:cubicBezTo>
                  <a:pt x="42709" y="373591"/>
                  <a:pt x="1080" y="319264"/>
                  <a:pt x="22" y="311150"/>
                </a:cubicBezTo>
                <a:cubicBezTo>
                  <a:pt x="-1036" y="303036"/>
                  <a:pt x="35300" y="327377"/>
                  <a:pt x="48706" y="315383"/>
                </a:cubicBezTo>
                <a:cubicBezTo>
                  <a:pt x="62112" y="303389"/>
                  <a:pt x="49059" y="283280"/>
                  <a:pt x="80456" y="239183"/>
                </a:cubicBezTo>
                <a:cubicBezTo>
                  <a:pt x="111853" y="195086"/>
                  <a:pt x="172178" y="85372"/>
                  <a:pt x="237089" y="50800"/>
                </a:cubicBezTo>
                <a:cubicBezTo>
                  <a:pt x="302000" y="16228"/>
                  <a:pt x="464278" y="0"/>
                  <a:pt x="5059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8" name="フリーフォーム: 図形 2307">
            <a:extLst>
              <a:ext uri="{FF2B5EF4-FFF2-40B4-BE49-F238E27FC236}">
                <a16:creationId xmlns:a16="http://schemas.microsoft.com/office/drawing/2014/main" id="{F6937360-964E-4488-8A8D-D91B16284064}"/>
              </a:ext>
            </a:extLst>
          </p:cNvPr>
          <p:cNvSpPr/>
          <p:nvPr/>
        </p:nvSpPr>
        <p:spPr>
          <a:xfrm>
            <a:off x="4311615" y="7803605"/>
            <a:ext cx="499032" cy="616297"/>
          </a:xfrm>
          <a:custGeom>
            <a:avLst/>
            <a:gdLst>
              <a:gd name="connsiteX0" fmla="*/ 35 w 499032"/>
              <a:gd name="connsiteY0" fmla="*/ 4778 h 616297"/>
              <a:gd name="connsiteX1" fmla="*/ 205352 w 499032"/>
              <a:gd name="connsiteY1" fmla="*/ 72512 h 616297"/>
              <a:gd name="connsiteX2" fmla="*/ 482635 w 499032"/>
              <a:gd name="connsiteY2" fmla="*/ 597445 h 616297"/>
              <a:gd name="connsiteX3" fmla="*/ 440302 w 499032"/>
              <a:gd name="connsiteY3" fmla="*/ 459862 h 616297"/>
              <a:gd name="connsiteX4" fmla="*/ 220168 w 499032"/>
              <a:gd name="connsiteY4" fmla="*/ 74628 h 616297"/>
              <a:gd name="connsiteX5" fmla="*/ 35 w 499032"/>
              <a:gd name="connsiteY5" fmla="*/ 4778 h 61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32" h="616297">
                <a:moveTo>
                  <a:pt x="35" y="4778"/>
                </a:moveTo>
                <a:cubicBezTo>
                  <a:pt x="-2434" y="4425"/>
                  <a:pt x="124919" y="-26266"/>
                  <a:pt x="205352" y="72512"/>
                </a:cubicBezTo>
                <a:cubicBezTo>
                  <a:pt x="285785" y="171290"/>
                  <a:pt x="443477" y="532887"/>
                  <a:pt x="482635" y="597445"/>
                </a:cubicBezTo>
                <a:cubicBezTo>
                  <a:pt x="521793" y="662003"/>
                  <a:pt x="484046" y="546998"/>
                  <a:pt x="440302" y="459862"/>
                </a:cubicBezTo>
                <a:cubicBezTo>
                  <a:pt x="396558" y="372726"/>
                  <a:pt x="288254" y="148006"/>
                  <a:pt x="220168" y="74628"/>
                </a:cubicBezTo>
                <a:cubicBezTo>
                  <a:pt x="152082" y="1250"/>
                  <a:pt x="2504" y="5131"/>
                  <a:pt x="35" y="4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9" name="フリーフォーム: 図形 2308">
            <a:extLst>
              <a:ext uri="{FF2B5EF4-FFF2-40B4-BE49-F238E27FC236}">
                <a16:creationId xmlns:a16="http://schemas.microsoft.com/office/drawing/2014/main" id="{730ECF98-DE28-4896-8AA4-D936C6D1CEF3}"/>
              </a:ext>
            </a:extLst>
          </p:cNvPr>
          <p:cNvSpPr/>
          <p:nvPr/>
        </p:nvSpPr>
        <p:spPr>
          <a:xfrm>
            <a:off x="4207757" y="7833782"/>
            <a:ext cx="505927" cy="497933"/>
          </a:xfrm>
          <a:custGeom>
            <a:avLst/>
            <a:gdLst>
              <a:gd name="connsiteX0" fmla="*/ 176 w 505927"/>
              <a:gd name="connsiteY0" fmla="*/ 1 h 497933"/>
              <a:gd name="connsiteX1" fmla="*/ 300743 w 505927"/>
              <a:gd name="connsiteY1" fmla="*/ 156635 h 497933"/>
              <a:gd name="connsiteX2" fmla="*/ 484893 w 505927"/>
              <a:gd name="connsiteY2" fmla="*/ 446618 h 497933"/>
              <a:gd name="connsiteX3" fmla="*/ 499710 w 505927"/>
              <a:gd name="connsiteY3" fmla="*/ 493185 h 497933"/>
              <a:gd name="connsiteX4" fmla="*/ 465843 w 505927"/>
              <a:gd name="connsiteY4" fmla="*/ 389468 h 497933"/>
              <a:gd name="connsiteX5" fmla="*/ 345193 w 505927"/>
              <a:gd name="connsiteY5" fmla="*/ 158751 h 497933"/>
              <a:gd name="connsiteX6" fmla="*/ 176 w 505927"/>
              <a:gd name="connsiteY6" fmla="*/ 1 h 4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927" h="497933">
                <a:moveTo>
                  <a:pt x="176" y="1"/>
                </a:moveTo>
                <a:cubicBezTo>
                  <a:pt x="-7232" y="-352"/>
                  <a:pt x="219957" y="82199"/>
                  <a:pt x="300743" y="156635"/>
                </a:cubicBezTo>
                <a:cubicBezTo>
                  <a:pt x="381529" y="231071"/>
                  <a:pt x="451732" y="390526"/>
                  <a:pt x="484893" y="446618"/>
                </a:cubicBezTo>
                <a:cubicBezTo>
                  <a:pt x="518054" y="502710"/>
                  <a:pt x="502885" y="502710"/>
                  <a:pt x="499710" y="493185"/>
                </a:cubicBezTo>
                <a:cubicBezTo>
                  <a:pt x="496535" y="483660"/>
                  <a:pt x="491596" y="445207"/>
                  <a:pt x="465843" y="389468"/>
                </a:cubicBezTo>
                <a:cubicBezTo>
                  <a:pt x="440090" y="333729"/>
                  <a:pt x="420687" y="226131"/>
                  <a:pt x="345193" y="158751"/>
                </a:cubicBezTo>
                <a:cubicBezTo>
                  <a:pt x="269699" y="91371"/>
                  <a:pt x="7584" y="354"/>
                  <a:pt x="17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0" name="フリーフォーム: 図形 2309">
            <a:extLst>
              <a:ext uri="{FF2B5EF4-FFF2-40B4-BE49-F238E27FC236}">
                <a16:creationId xmlns:a16="http://schemas.microsoft.com/office/drawing/2014/main" id="{9D7CAD18-982A-48AF-8C9A-4EAA53C4D32E}"/>
              </a:ext>
            </a:extLst>
          </p:cNvPr>
          <p:cNvSpPr/>
          <p:nvPr/>
        </p:nvSpPr>
        <p:spPr>
          <a:xfrm>
            <a:off x="4203302" y="7845450"/>
            <a:ext cx="476908" cy="527255"/>
          </a:xfrm>
          <a:custGeom>
            <a:avLst/>
            <a:gdLst>
              <a:gd name="connsiteX0" fmla="*/ 398 w 476908"/>
              <a:gd name="connsiteY0" fmla="*/ 5267 h 527255"/>
              <a:gd name="connsiteX1" fmla="*/ 411031 w 476908"/>
              <a:gd name="connsiteY1" fmla="*/ 382033 h 527255"/>
              <a:gd name="connsiteX2" fmla="*/ 476648 w 476908"/>
              <a:gd name="connsiteY2" fmla="*/ 525967 h 527255"/>
              <a:gd name="connsiteX3" fmla="*/ 430081 w 476908"/>
              <a:gd name="connsiteY3" fmla="*/ 312183 h 527255"/>
              <a:gd name="connsiteX4" fmla="*/ 336948 w 476908"/>
              <a:gd name="connsiteY4" fmla="*/ 172483 h 527255"/>
              <a:gd name="connsiteX5" fmla="*/ 398 w 476908"/>
              <a:gd name="connsiteY5" fmla="*/ 5267 h 52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08" h="527255">
                <a:moveTo>
                  <a:pt x="398" y="5267"/>
                </a:moveTo>
                <a:cubicBezTo>
                  <a:pt x="12745" y="40192"/>
                  <a:pt x="331656" y="295250"/>
                  <a:pt x="411031" y="382033"/>
                </a:cubicBezTo>
                <a:cubicBezTo>
                  <a:pt x="490406" y="468816"/>
                  <a:pt x="473473" y="537609"/>
                  <a:pt x="476648" y="525967"/>
                </a:cubicBezTo>
                <a:cubicBezTo>
                  <a:pt x="479823" y="514325"/>
                  <a:pt x="453364" y="371097"/>
                  <a:pt x="430081" y="312183"/>
                </a:cubicBezTo>
                <a:cubicBezTo>
                  <a:pt x="406798" y="253269"/>
                  <a:pt x="407856" y="226458"/>
                  <a:pt x="336948" y="172483"/>
                </a:cubicBezTo>
                <a:cubicBezTo>
                  <a:pt x="266040" y="118508"/>
                  <a:pt x="-11949" y="-29658"/>
                  <a:pt x="398" y="5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1" name="フリーフォーム: 図形 2310">
            <a:extLst>
              <a:ext uri="{FF2B5EF4-FFF2-40B4-BE49-F238E27FC236}">
                <a16:creationId xmlns:a16="http://schemas.microsoft.com/office/drawing/2014/main" id="{2B1F2657-8E2C-4FF8-B586-8E07AB135519}"/>
              </a:ext>
            </a:extLst>
          </p:cNvPr>
          <p:cNvSpPr/>
          <p:nvPr/>
        </p:nvSpPr>
        <p:spPr>
          <a:xfrm>
            <a:off x="4104623" y="7858650"/>
            <a:ext cx="598934" cy="644226"/>
          </a:xfrm>
          <a:custGeom>
            <a:avLst/>
            <a:gdLst>
              <a:gd name="connsiteX0" fmla="*/ 1710 w 598934"/>
              <a:gd name="connsiteY0" fmla="*/ 2650 h 644226"/>
              <a:gd name="connsiteX1" fmla="*/ 486427 w 598934"/>
              <a:gd name="connsiteY1" fmla="*/ 453500 h 644226"/>
              <a:gd name="connsiteX2" fmla="*/ 598610 w 598934"/>
              <a:gd name="connsiteY2" fmla="*/ 644000 h 644226"/>
              <a:gd name="connsiteX3" fmla="*/ 513944 w 598934"/>
              <a:gd name="connsiteY3" fmla="*/ 487367 h 644226"/>
              <a:gd name="connsiteX4" fmla="*/ 331910 w 598934"/>
              <a:gd name="connsiteY4" fmla="*/ 277817 h 644226"/>
              <a:gd name="connsiteX5" fmla="*/ 1710 w 598934"/>
              <a:gd name="connsiteY5" fmla="*/ 2650 h 6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934" h="644226">
                <a:moveTo>
                  <a:pt x="1710" y="2650"/>
                </a:moveTo>
                <a:cubicBezTo>
                  <a:pt x="27463" y="31931"/>
                  <a:pt x="386944" y="346608"/>
                  <a:pt x="486427" y="453500"/>
                </a:cubicBezTo>
                <a:cubicBezTo>
                  <a:pt x="585910" y="560392"/>
                  <a:pt x="594024" y="638356"/>
                  <a:pt x="598610" y="644000"/>
                </a:cubicBezTo>
                <a:cubicBezTo>
                  <a:pt x="603196" y="649645"/>
                  <a:pt x="558394" y="548397"/>
                  <a:pt x="513944" y="487367"/>
                </a:cubicBezTo>
                <a:cubicBezTo>
                  <a:pt x="469494" y="426337"/>
                  <a:pt x="415518" y="361073"/>
                  <a:pt x="331910" y="277817"/>
                </a:cubicBezTo>
                <a:cubicBezTo>
                  <a:pt x="248302" y="194561"/>
                  <a:pt x="-24043" y="-26631"/>
                  <a:pt x="1710" y="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2" name="フリーフォーム: 図形 2311">
            <a:extLst>
              <a:ext uri="{FF2B5EF4-FFF2-40B4-BE49-F238E27FC236}">
                <a16:creationId xmlns:a16="http://schemas.microsoft.com/office/drawing/2014/main" id="{F17D479D-C1EB-4584-8FFE-E38B1AE4686D}"/>
              </a:ext>
            </a:extLst>
          </p:cNvPr>
          <p:cNvSpPr/>
          <p:nvPr/>
        </p:nvSpPr>
        <p:spPr>
          <a:xfrm>
            <a:off x="4436525" y="8227346"/>
            <a:ext cx="234972" cy="286132"/>
          </a:xfrm>
          <a:custGeom>
            <a:avLst/>
            <a:gdLst>
              <a:gd name="connsiteX0" fmla="*/ 8 w 234972"/>
              <a:gd name="connsiteY0" fmla="*/ 137 h 286132"/>
              <a:gd name="connsiteX1" fmla="*/ 133358 w 234972"/>
              <a:gd name="connsiteY1" fmla="*/ 182171 h 286132"/>
              <a:gd name="connsiteX2" fmla="*/ 234958 w 234972"/>
              <a:gd name="connsiteY2" fmla="*/ 285887 h 286132"/>
              <a:gd name="connsiteX3" fmla="*/ 139708 w 234972"/>
              <a:gd name="connsiteY3" fmla="*/ 154654 h 286132"/>
              <a:gd name="connsiteX4" fmla="*/ 8 w 234972"/>
              <a:gd name="connsiteY4" fmla="*/ 137 h 28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72" h="286132">
                <a:moveTo>
                  <a:pt x="8" y="137"/>
                </a:moveTo>
                <a:cubicBezTo>
                  <a:pt x="-1050" y="4723"/>
                  <a:pt x="94200" y="134546"/>
                  <a:pt x="133358" y="182171"/>
                </a:cubicBezTo>
                <a:cubicBezTo>
                  <a:pt x="172516" y="229796"/>
                  <a:pt x="233900" y="290473"/>
                  <a:pt x="234958" y="285887"/>
                </a:cubicBezTo>
                <a:cubicBezTo>
                  <a:pt x="236016" y="281301"/>
                  <a:pt x="179572" y="202279"/>
                  <a:pt x="139708" y="154654"/>
                </a:cubicBezTo>
                <a:cubicBezTo>
                  <a:pt x="99844" y="107029"/>
                  <a:pt x="1066" y="-4449"/>
                  <a:pt x="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3" name="フリーフォーム: 図形 2312">
            <a:extLst>
              <a:ext uri="{FF2B5EF4-FFF2-40B4-BE49-F238E27FC236}">
                <a16:creationId xmlns:a16="http://schemas.microsoft.com/office/drawing/2014/main" id="{1A386CD9-0DAF-4BAD-851D-5E7CC5AB3F9A}"/>
              </a:ext>
            </a:extLst>
          </p:cNvPr>
          <p:cNvSpPr/>
          <p:nvPr/>
        </p:nvSpPr>
        <p:spPr>
          <a:xfrm>
            <a:off x="4339555" y="8172211"/>
            <a:ext cx="333974" cy="363802"/>
          </a:xfrm>
          <a:custGeom>
            <a:avLst/>
            <a:gdLst>
              <a:gd name="connsiteX0" fmla="*/ 1728 w 333974"/>
              <a:gd name="connsiteY0" fmla="*/ 2356 h 363802"/>
              <a:gd name="connsiteX1" fmla="*/ 219745 w 333974"/>
              <a:gd name="connsiteY1" fmla="*/ 283872 h 363802"/>
              <a:gd name="connsiteX2" fmla="*/ 331928 w 333974"/>
              <a:gd name="connsiteY2" fmla="*/ 357956 h 363802"/>
              <a:gd name="connsiteX3" fmla="*/ 128728 w 333974"/>
              <a:gd name="connsiteY3" fmla="*/ 161106 h 363802"/>
              <a:gd name="connsiteX4" fmla="*/ 1728 w 333974"/>
              <a:gd name="connsiteY4" fmla="*/ 2356 h 36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974" h="363802">
                <a:moveTo>
                  <a:pt x="1728" y="2356"/>
                </a:moveTo>
                <a:cubicBezTo>
                  <a:pt x="16897" y="22817"/>
                  <a:pt x="164712" y="224605"/>
                  <a:pt x="219745" y="283872"/>
                </a:cubicBezTo>
                <a:cubicBezTo>
                  <a:pt x="274778" y="343139"/>
                  <a:pt x="347097" y="378417"/>
                  <a:pt x="331928" y="357956"/>
                </a:cubicBezTo>
                <a:cubicBezTo>
                  <a:pt x="316759" y="337495"/>
                  <a:pt x="182703" y="222489"/>
                  <a:pt x="128728" y="161106"/>
                </a:cubicBezTo>
                <a:cubicBezTo>
                  <a:pt x="74753" y="99723"/>
                  <a:pt x="-13441" y="-18105"/>
                  <a:pt x="1728" y="2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4" name="フリーフォーム: 図形 2313">
            <a:extLst>
              <a:ext uri="{FF2B5EF4-FFF2-40B4-BE49-F238E27FC236}">
                <a16:creationId xmlns:a16="http://schemas.microsoft.com/office/drawing/2014/main" id="{4AB59903-B73D-4EF3-A176-5A3D182CD278}"/>
              </a:ext>
            </a:extLst>
          </p:cNvPr>
          <p:cNvSpPr/>
          <p:nvPr/>
        </p:nvSpPr>
        <p:spPr>
          <a:xfrm>
            <a:off x="4454078" y="8209327"/>
            <a:ext cx="243014" cy="282205"/>
          </a:xfrm>
          <a:custGeom>
            <a:avLst/>
            <a:gdLst>
              <a:gd name="connsiteX0" fmla="*/ 3622 w 243014"/>
              <a:gd name="connsiteY0" fmla="*/ 1223 h 282205"/>
              <a:gd name="connsiteX1" fmla="*/ 223755 w 243014"/>
              <a:gd name="connsiteY1" fmla="*/ 248873 h 282205"/>
              <a:gd name="connsiteX2" fmla="*/ 217405 w 243014"/>
              <a:gd name="connsiteY2" fmla="*/ 270040 h 282205"/>
              <a:gd name="connsiteX3" fmla="*/ 96755 w 243014"/>
              <a:gd name="connsiteY3" fmla="*/ 157856 h 282205"/>
              <a:gd name="connsiteX4" fmla="*/ 3622 w 243014"/>
              <a:gd name="connsiteY4" fmla="*/ 1223 h 28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14" h="282205">
                <a:moveTo>
                  <a:pt x="3622" y="1223"/>
                </a:moveTo>
                <a:cubicBezTo>
                  <a:pt x="24789" y="16393"/>
                  <a:pt x="188125" y="204070"/>
                  <a:pt x="223755" y="248873"/>
                </a:cubicBezTo>
                <a:cubicBezTo>
                  <a:pt x="259385" y="293676"/>
                  <a:pt x="238572" y="285210"/>
                  <a:pt x="217405" y="270040"/>
                </a:cubicBezTo>
                <a:cubicBezTo>
                  <a:pt x="196238" y="254870"/>
                  <a:pt x="134149" y="199484"/>
                  <a:pt x="96755" y="157856"/>
                </a:cubicBezTo>
                <a:cubicBezTo>
                  <a:pt x="59361" y="116228"/>
                  <a:pt x="-17545" y="-13947"/>
                  <a:pt x="3622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5" name="フリーフォーム: 図形 2314">
            <a:extLst>
              <a:ext uri="{FF2B5EF4-FFF2-40B4-BE49-F238E27FC236}">
                <a16:creationId xmlns:a16="http://schemas.microsoft.com/office/drawing/2014/main" id="{EFD65C09-2DBB-40FF-9CEA-2F72C36761D0}"/>
              </a:ext>
            </a:extLst>
          </p:cNvPr>
          <p:cNvSpPr/>
          <p:nvPr/>
        </p:nvSpPr>
        <p:spPr>
          <a:xfrm>
            <a:off x="5200850" y="7916093"/>
            <a:ext cx="275683" cy="234181"/>
          </a:xfrm>
          <a:custGeom>
            <a:avLst/>
            <a:gdLst>
              <a:gd name="connsiteX0" fmla="*/ 274967 w 275683"/>
              <a:gd name="connsiteY0" fmla="*/ 2357 h 234181"/>
              <a:gd name="connsiteX1" fmla="*/ 37900 w 275683"/>
              <a:gd name="connsiteY1" fmla="*/ 184390 h 234181"/>
              <a:gd name="connsiteX2" fmla="*/ 1917 w 275683"/>
              <a:gd name="connsiteY2" fmla="*/ 233074 h 234181"/>
              <a:gd name="connsiteX3" fmla="*/ 52717 w 275683"/>
              <a:gd name="connsiteY3" fmla="*/ 150524 h 234181"/>
              <a:gd name="connsiteX4" fmla="*/ 109867 w 275683"/>
              <a:gd name="connsiteY4" fmla="*/ 84907 h 234181"/>
              <a:gd name="connsiteX5" fmla="*/ 274967 w 275683"/>
              <a:gd name="connsiteY5" fmla="*/ 2357 h 2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83" h="234181">
                <a:moveTo>
                  <a:pt x="274967" y="2357"/>
                </a:moveTo>
                <a:cubicBezTo>
                  <a:pt x="262973" y="18937"/>
                  <a:pt x="83408" y="145937"/>
                  <a:pt x="37900" y="184390"/>
                </a:cubicBezTo>
                <a:cubicBezTo>
                  <a:pt x="-7608" y="222843"/>
                  <a:pt x="-552" y="238718"/>
                  <a:pt x="1917" y="233074"/>
                </a:cubicBezTo>
                <a:cubicBezTo>
                  <a:pt x="4386" y="227430"/>
                  <a:pt x="34725" y="175219"/>
                  <a:pt x="52717" y="150524"/>
                </a:cubicBezTo>
                <a:cubicBezTo>
                  <a:pt x="70709" y="125830"/>
                  <a:pt x="74942" y="108543"/>
                  <a:pt x="109867" y="84907"/>
                </a:cubicBezTo>
                <a:cubicBezTo>
                  <a:pt x="144792" y="61271"/>
                  <a:pt x="286961" y="-14223"/>
                  <a:pt x="274967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6" name="フリーフォーム: 図形 2315">
            <a:extLst>
              <a:ext uri="{FF2B5EF4-FFF2-40B4-BE49-F238E27FC236}">
                <a16:creationId xmlns:a16="http://schemas.microsoft.com/office/drawing/2014/main" id="{EF632A98-768E-49D5-B216-927F2FEC935F}"/>
              </a:ext>
            </a:extLst>
          </p:cNvPr>
          <p:cNvSpPr/>
          <p:nvPr/>
        </p:nvSpPr>
        <p:spPr>
          <a:xfrm>
            <a:off x="5164663" y="7769650"/>
            <a:ext cx="315187" cy="383922"/>
          </a:xfrm>
          <a:custGeom>
            <a:avLst/>
            <a:gdLst>
              <a:gd name="connsiteX0" fmla="*/ 300570 w 315187"/>
              <a:gd name="connsiteY0" fmla="*/ 13333 h 383922"/>
              <a:gd name="connsiteX1" fmla="*/ 48687 w 315187"/>
              <a:gd name="connsiteY1" fmla="*/ 260983 h 383922"/>
              <a:gd name="connsiteX2" fmla="*/ 4 w 315187"/>
              <a:gd name="connsiteY2" fmla="*/ 383750 h 383922"/>
              <a:gd name="connsiteX3" fmla="*/ 48687 w 315187"/>
              <a:gd name="connsiteY3" fmla="*/ 282150 h 383922"/>
              <a:gd name="connsiteX4" fmla="*/ 260354 w 315187"/>
              <a:gd name="connsiteY4" fmla="*/ 59900 h 383922"/>
              <a:gd name="connsiteX5" fmla="*/ 300570 w 315187"/>
              <a:gd name="connsiteY5" fmla="*/ 13333 h 38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87" h="383922">
                <a:moveTo>
                  <a:pt x="300570" y="13333"/>
                </a:moveTo>
                <a:cubicBezTo>
                  <a:pt x="265292" y="46847"/>
                  <a:pt x="98781" y="199247"/>
                  <a:pt x="48687" y="260983"/>
                </a:cubicBezTo>
                <a:cubicBezTo>
                  <a:pt x="-1407" y="322719"/>
                  <a:pt x="4" y="380222"/>
                  <a:pt x="4" y="383750"/>
                </a:cubicBezTo>
                <a:cubicBezTo>
                  <a:pt x="4" y="387278"/>
                  <a:pt x="5295" y="336125"/>
                  <a:pt x="48687" y="282150"/>
                </a:cubicBezTo>
                <a:cubicBezTo>
                  <a:pt x="92079" y="228175"/>
                  <a:pt x="219432" y="105056"/>
                  <a:pt x="260354" y="59900"/>
                </a:cubicBezTo>
                <a:cubicBezTo>
                  <a:pt x="301276" y="14745"/>
                  <a:pt x="335848" y="-20181"/>
                  <a:pt x="300570" y="1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7" name="フリーフォーム: 図形 2316">
            <a:extLst>
              <a:ext uri="{FF2B5EF4-FFF2-40B4-BE49-F238E27FC236}">
                <a16:creationId xmlns:a16="http://schemas.microsoft.com/office/drawing/2014/main" id="{65581ECF-43D1-4F60-9603-21D93BCA06A5}"/>
              </a:ext>
            </a:extLst>
          </p:cNvPr>
          <p:cNvSpPr/>
          <p:nvPr/>
        </p:nvSpPr>
        <p:spPr>
          <a:xfrm>
            <a:off x="5157847" y="8131199"/>
            <a:ext cx="31204" cy="214239"/>
          </a:xfrm>
          <a:custGeom>
            <a:avLst/>
            <a:gdLst>
              <a:gd name="connsiteX0" fmla="*/ 13170 w 31204"/>
              <a:gd name="connsiteY0" fmla="*/ 3151 h 214239"/>
              <a:gd name="connsiteX1" fmla="*/ 470 w 31204"/>
              <a:gd name="connsiteY1" fmla="*/ 212701 h 214239"/>
              <a:gd name="connsiteX2" fmla="*/ 30103 w 31204"/>
              <a:gd name="connsiteY2" fmla="*/ 94168 h 214239"/>
              <a:gd name="connsiteX3" fmla="*/ 13170 w 31204"/>
              <a:gd name="connsiteY3" fmla="*/ 3151 h 21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" h="214239">
                <a:moveTo>
                  <a:pt x="13170" y="3151"/>
                </a:moveTo>
                <a:cubicBezTo>
                  <a:pt x="8231" y="22907"/>
                  <a:pt x="-2352" y="197532"/>
                  <a:pt x="470" y="212701"/>
                </a:cubicBezTo>
                <a:cubicBezTo>
                  <a:pt x="3292" y="227870"/>
                  <a:pt x="24459" y="126623"/>
                  <a:pt x="30103" y="94168"/>
                </a:cubicBezTo>
                <a:cubicBezTo>
                  <a:pt x="35747" y="61713"/>
                  <a:pt x="18109" y="-16605"/>
                  <a:pt x="13170" y="3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8" name="フリーフォーム: 図形 2317">
            <a:extLst>
              <a:ext uri="{FF2B5EF4-FFF2-40B4-BE49-F238E27FC236}">
                <a16:creationId xmlns:a16="http://schemas.microsoft.com/office/drawing/2014/main" id="{451F66F2-7582-401F-9DEC-77B0E2B650BA}"/>
              </a:ext>
            </a:extLst>
          </p:cNvPr>
          <p:cNvSpPr/>
          <p:nvPr/>
        </p:nvSpPr>
        <p:spPr>
          <a:xfrm>
            <a:off x="5147728" y="8077167"/>
            <a:ext cx="218036" cy="296777"/>
          </a:xfrm>
          <a:custGeom>
            <a:avLst/>
            <a:gdLst>
              <a:gd name="connsiteX0" fmla="*/ 218022 w 218036"/>
              <a:gd name="connsiteY0" fmla="*/ 33 h 296777"/>
              <a:gd name="connsiteX1" fmla="*/ 99489 w 218036"/>
              <a:gd name="connsiteY1" fmla="*/ 103750 h 296777"/>
              <a:gd name="connsiteX2" fmla="*/ 99489 w 218036"/>
              <a:gd name="connsiteY2" fmla="*/ 158783 h 296777"/>
              <a:gd name="connsiteX3" fmla="*/ 80439 w 218036"/>
              <a:gd name="connsiteY3" fmla="*/ 194766 h 296777"/>
              <a:gd name="connsiteX4" fmla="*/ 5 w 218036"/>
              <a:gd name="connsiteY4" fmla="*/ 296366 h 296777"/>
              <a:gd name="connsiteX5" fmla="*/ 84672 w 218036"/>
              <a:gd name="connsiteY5" fmla="*/ 152433 h 296777"/>
              <a:gd name="connsiteX6" fmla="*/ 91022 w 218036"/>
              <a:gd name="connsiteY6" fmla="*/ 93166 h 296777"/>
              <a:gd name="connsiteX7" fmla="*/ 218022 w 218036"/>
              <a:gd name="connsiteY7" fmla="*/ 33 h 29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36" h="296777">
                <a:moveTo>
                  <a:pt x="218022" y="33"/>
                </a:moveTo>
                <a:cubicBezTo>
                  <a:pt x="219433" y="1797"/>
                  <a:pt x="119244" y="77292"/>
                  <a:pt x="99489" y="103750"/>
                </a:cubicBezTo>
                <a:cubicBezTo>
                  <a:pt x="79734" y="130208"/>
                  <a:pt x="102664" y="143614"/>
                  <a:pt x="99489" y="158783"/>
                </a:cubicBezTo>
                <a:cubicBezTo>
                  <a:pt x="96314" y="173952"/>
                  <a:pt x="97020" y="171836"/>
                  <a:pt x="80439" y="194766"/>
                </a:cubicBezTo>
                <a:cubicBezTo>
                  <a:pt x="63858" y="217697"/>
                  <a:pt x="-700" y="303421"/>
                  <a:pt x="5" y="296366"/>
                </a:cubicBezTo>
                <a:cubicBezTo>
                  <a:pt x="710" y="289311"/>
                  <a:pt x="69503" y="186300"/>
                  <a:pt x="84672" y="152433"/>
                </a:cubicBezTo>
                <a:cubicBezTo>
                  <a:pt x="99841" y="118566"/>
                  <a:pt x="65269" y="119977"/>
                  <a:pt x="91022" y="93166"/>
                </a:cubicBezTo>
                <a:cubicBezTo>
                  <a:pt x="116775" y="66355"/>
                  <a:pt x="216611" y="-1731"/>
                  <a:pt x="21802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9" name="フリーフォーム: 図形 2318">
            <a:extLst>
              <a:ext uri="{FF2B5EF4-FFF2-40B4-BE49-F238E27FC236}">
                <a16:creationId xmlns:a16="http://schemas.microsoft.com/office/drawing/2014/main" id="{636C8494-A563-492A-B656-7241CCC21AC0}"/>
              </a:ext>
            </a:extLst>
          </p:cNvPr>
          <p:cNvSpPr/>
          <p:nvPr/>
        </p:nvSpPr>
        <p:spPr>
          <a:xfrm>
            <a:off x="5212730" y="8080482"/>
            <a:ext cx="250835" cy="252884"/>
          </a:xfrm>
          <a:custGeom>
            <a:avLst/>
            <a:gdLst>
              <a:gd name="connsiteX0" fmla="*/ 178420 w 250835"/>
              <a:gd name="connsiteY0" fmla="*/ 951 h 252884"/>
              <a:gd name="connsiteX1" fmla="*/ 102220 w 250835"/>
              <a:gd name="connsiteY1" fmla="*/ 119485 h 252884"/>
              <a:gd name="connsiteX2" fmla="*/ 620 w 250835"/>
              <a:gd name="connsiteY2" fmla="*/ 252835 h 252884"/>
              <a:gd name="connsiteX3" fmla="*/ 153020 w 250835"/>
              <a:gd name="connsiteY3" fmla="*/ 134301 h 252884"/>
              <a:gd name="connsiteX4" fmla="*/ 248270 w 250835"/>
              <a:gd name="connsiteY4" fmla="*/ 75035 h 252884"/>
              <a:gd name="connsiteX5" fmla="*/ 51420 w 250835"/>
              <a:gd name="connsiteY5" fmla="*/ 206268 h 252884"/>
              <a:gd name="connsiteX6" fmla="*/ 161487 w 250835"/>
              <a:gd name="connsiteY6" fmla="*/ 70801 h 252884"/>
              <a:gd name="connsiteX7" fmla="*/ 178420 w 250835"/>
              <a:gd name="connsiteY7" fmla="*/ 951 h 2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35" h="252884">
                <a:moveTo>
                  <a:pt x="178420" y="951"/>
                </a:moveTo>
                <a:cubicBezTo>
                  <a:pt x="168542" y="9065"/>
                  <a:pt x="131853" y="77504"/>
                  <a:pt x="102220" y="119485"/>
                </a:cubicBezTo>
                <a:cubicBezTo>
                  <a:pt x="72587" y="161466"/>
                  <a:pt x="-7847" y="250366"/>
                  <a:pt x="620" y="252835"/>
                </a:cubicBezTo>
                <a:cubicBezTo>
                  <a:pt x="9087" y="255304"/>
                  <a:pt x="111745" y="163934"/>
                  <a:pt x="153020" y="134301"/>
                </a:cubicBezTo>
                <a:cubicBezTo>
                  <a:pt x="194295" y="104668"/>
                  <a:pt x="265203" y="63041"/>
                  <a:pt x="248270" y="75035"/>
                </a:cubicBezTo>
                <a:cubicBezTo>
                  <a:pt x="231337" y="87030"/>
                  <a:pt x="65884" y="206974"/>
                  <a:pt x="51420" y="206268"/>
                </a:cubicBezTo>
                <a:cubicBezTo>
                  <a:pt x="36956" y="205562"/>
                  <a:pt x="141379" y="103256"/>
                  <a:pt x="161487" y="70801"/>
                </a:cubicBezTo>
                <a:cubicBezTo>
                  <a:pt x="181595" y="38346"/>
                  <a:pt x="188298" y="-7163"/>
                  <a:pt x="178420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0" name="フリーフォーム: 図形 2319">
            <a:extLst>
              <a:ext uri="{FF2B5EF4-FFF2-40B4-BE49-F238E27FC236}">
                <a16:creationId xmlns:a16="http://schemas.microsoft.com/office/drawing/2014/main" id="{9CD162AD-140C-4C70-834F-9BCAF104B724}"/>
              </a:ext>
            </a:extLst>
          </p:cNvPr>
          <p:cNvSpPr/>
          <p:nvPr/>
        </p:nvSpPr>
        <p:spPr>
          <a:xfrm>
            <a:off x="5416434" y="7905628"/>
            <a:ext cx="922988" cy="773591"/>
          </a:xfrm>
          <a:custGeom>
            <a:avLst/>
            <a:gdLst>
              <a:gd name="connsiteX0" fmla="*/ 922983 w 922988"/>
              <a:gd name="connsiteY0" fmla="*/ 122 h 773591"/>
              <a:gd name="connsiteX1" fmla="*/ 516583 w 922988"/>
              <a:gd name="connsiteY1" fmla="*/ 362072 h 773591"/>
              <a:gd name="connsiteX2" fmla="*/ 213899 w 922988"/>
              <a:gd name="connsiteY2" fmla="*/ 586439 h 773591"/>
              <a:gd name="connsiteX3" fmla="*/ 2233 w 922988"/>
              <a:gd name="connsiteY3" fmla="*/ 760005 h 773591"/>
              <a:gd name="connsiteX4" fmla="*/ 129233 w 922988"/>
              <a:gd name="connsiteY4" fmla="*/ 721905 h 773591"/>
              <a:gd name="connsiteX5" fmla="*/ 525049 w 922988"/>
              <a:gd name="connsiteY5" fmla="*/ 402289 h 773591"/>
              <a:gd name="connsiteX6" fmla="*/ 922983 w 922988"/>
              <a:gd name="connsiteY6" fmla="*/ 122 h 77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88" h="773591">
                <a:moveTo>
                  <a:pt x="922983" y="122"/>
                </a:moveTo>
                <a:cubicBezTo>
                  <a:pt x="921572" y="-6581"/>
                  <a:pt x="634764" y="264352"/>
                  <a:pt x="516583" y="362072"/>
                </a:cubicBezTo>
                <a:cubicBezTo>
                  <a:pt x="398402" y="459792"/>
                  <a:pt x="299624" y="520117"/>
                  <a:pt x="213899" y="586439"/>
                </a:cubicBezTo>
                <a:cubicBezTo>
                  <a:pt x="128174" y="652761"/>
                  <a:pt x="16344" y="737427"/>
                  <a:pt x="2233" y="760005"/>
                </a:cubicBezTo>
                <a:cubicBezTo>
                  <a:pt x="-11878" y="782583"/>
                  <a:pt x="42097" y="781524"/>
                  <a:pt x="129233" y="721905"/>
                </a:cubicBezTo>
                <a:cubicBezTo>
                  <a:pt x="216369" y="662286"/>
                  <a:pt x="388877" y="524703"/>
                  <a:pt x="525049" y="402289"/>
                </a:cubicBezTo>
                <a:cubicBezTo>
                  <a:pt x="661221" y="279875"/>
                  <a:pt x="924394" y="6825"/>
                  <a:pt x="922983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1" name="フリーフォーム: 図形 2320">
            <a:extLst>
              <a:ext uri="{FF2B5EF4-FFF2-40B4-BE49-F238E27FC236}">
                <a16:creationId xmlns:a16="http://schemas.microsoft.com/office/drawing/2014/main" id="{709380DA-09D8-49EC-872D-6DB9D53FB41A}"/>
              </a:ext>
            </a:extLst>
          </p:cNvPr>
          <p:cNvSpPr/>
          <p:nvPr/>
        </p:nvSpPr>
        <p:spPr>
          <a:xfrm>
            <a:off x="5510598" y="7913025"/>
            <a:ext cx="931741" cy="786862"/>
          </a:xfrm>
          <a:custGeom>
            <a:avLst/>
            <a:gdLst>
              <a:gd name="connsiteX0" fmla="*/ 913485 w 931741"/>
              <a:gd name="connsiteY0" fmla="*/ 28708 h 786862"/>
              <a:gd name="connsiteX1" fmla="*/ 858452 w 931741"/>
              <a:gd name="connsiteY1" fmla="*/ 56225 h 786862"/>
              <a:gd name="connsiteX2" fmla="*/ 325052 w 931741"/>
              <a:gd name="connsiteY2" fmla="*/ 536708 h 786862"/>
              <a:gd name="connsiteX3" fmla="*/ 1202 w 931741"/>
              <a:gd name="connsiteY3" fmla="*/ 784358 h 786862"/>
              <a:gd name="connsiteX4" fmla="*/ 231919 w 931741"/>
              <a:gd name="connsiteY4" fmla="*/ 640425 h 786862"/>
              <a:gd name="connsiteX5" fmla="*/ 651019 w 931741"/>
              <a:gd name="connsiteY5" fmla="*/ 265775 h 786862"/>
              <a:gd name="connsiteX6" fmla="*/ 913485 w 931741"/>
              <a:gd name="connsiteY6" fmla="*/ 28708 h 78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741" h="786862">
                <a:moveTo>
                  <a:pt x="913485" y="28708"/>
                </a:moveTo>
                <a:cubicBezTo>
                  <a:pt x="935004" y="133"/>
                  <a:pt x="956524" y="-28442"/>
                  <a:pt x="858452" y="56225"/>
                </a:cubicBezTo>
                <a:cubicBezTo>
                  <a:pt x="760380" y="140892"/>
                  <a:pt x="467927" y="415353"/>
                  <a:pt x="325052" y="536708"/>
                </a:cubicBezTo>
                <a:cubicBezTo>
                  <a:pt x="182177" y="658063"/>
                  <a:pt x="16724" y="767072"/>
                  <a:pt x="1202" y="784358"/>
                </a:cubicBezTo>
                <a:cubicBezTo>
                  <a:pt x="-14320" y="801644"/>
                  <a:pt x="123616" y="726856"/>
                  <a:pt x="231919" y="640425"/>
                </a:cubicBezTo>
                <a:cubicBezTo>
                  <a:pt x="340222" y="553995"/>
                  <a:pt x="651019" y="265775"/>
                  <a:pt x="651019" y="265775"/>
                </a:cubicBezTo>
                <a:lnTo>
                  <a:pt x="913485" y="287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2" name="フリーフォーム: 図形 2321">
            <a:extLst>
              <a:ext uri="{FF2B5EF4-FFF2-40B4-BE49-F238E27FC236}">
                <a16:creationId xmlns:a16="http://schemas.microsoft.com/office/drawing/2014/main" id="{D58D4D53-E2A0-4C17-B2C6-2D81BDC0D785}"/>
              </a:ext>
            </a:extLst>
          </p:cNvPr>
          <p:cNvSpPr/>
          <p:nvPr/>
        </p:nvSpPr>
        <p:spPr>
          <a:xfrm>
            <a:off x="5407927" y="8678333"/>
            <a:ext cx="25556" cy="996950"/>
          </a:xfrm>
          <a:custGeom>
            <a:avLst/>
            <a:gdLst>
              <a:gd name="connsiteX0" fmla="*/ 25556 w 25556"/>
              <a:gd name="connsiteY0" fmla="*/ 0 h 996950"/>
              <a:gd name="connsiteX1" fmla="*/ 156 w 25556"/>
              <a:gd name="connsiteY1" fmla="*/ 996950 h 996950"/>
              <a:gd name="connsiteX2" fmla="*/ 156 w 25556"/>
              <a:gd name="connsiteY2" fmla="*/ 996950 h 996950"/>
              <a:gd name="connsiteX3" fmla="*/ 156 w 25556"/>
              <a:gd name="connsiteY3" fmla="*/ 679450 h 996950"/>
              <a:gd name="connsiteX4" fmla="*/ 25556 w 25556"/>
              <a:gd name="connsiteY4" fmla="*/ 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6" h="996950">
                <a:moveTo>
                  <a:pt x="25556" y="0"/>
                </a:moveTo>
                <a:lnTo>
                  <a:pt x="156" y="996950"/>
                </a:lnTo>
                <a:lnTo>
                  <a:pt x="156" y="996950"/>
                </a:lnTo>
                <a:cubicBezTo>
                  <a:pt x="156" y="944033"/>
                  <a:pt x="-197" y="845961"/>
                  <a:pt x="156" y="679450"/>
                </a:cubicBezTo>
                <a:cubicBezTo>
                  <a:pt x="509" y="512939"/>
                  <a:pt x="1391" y="255411"/>
                  <a:pt x="25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3" name="フリーフォーム: 図形 2322">
            <a:extLst>
              <a:ext uri="{FF2B5EF4-FFF2-40B4-BE49-F238E27FC236}">
                <a16:creationId xmlns:a16="http://schemas.microsoft.com/office/drawing/2014/main" id="{E37F0009-7F15-4DD5-A7FA-E4FED5F3284E}"/>
              </a:ext>
            </a:extLst>
          </p:cNvPr>
          <p:cNvSpPr/>
          <p:nvPr/>
        </p:nvSpPr>
        <p:spPr>
          <a:xfrm>
            <a:off x="5471051" y="8636948"/>
            <a:ext cx="43575" cy="1044685"/>
          </a:xfrm>
          <a:custGeom>
            <a:avLst/>
            <a:gdLst>
              <a:gd name="connsiteX0" fmla="*/ 42866 w 43575"/>
              <a:gd name="connsiteY0" fmla="*/ 62552 h 1044685"/>
              <a:gd name="connsiteX1" fmla="*/ 25932 w 43575"/>
              <a:gd name="connsiteY1" fmla="*/ 162035 h 1044685"/>
              <a:gd name="connsiteX2" fmla="*/ 11116 w 43575"/>
              <a:gd name="connsiteY2" fmla="*/ 1044685 h 1044685"/>
              <a:gd name="connsiteX3" fmla="*/ 11116 w 43575"/>
              <a:gd name="connsiteY3" fmla="*/ 1044685 h 1044685"/>
              <a:gd name="connsiteX4" fmla="*/ 532 w 43575"/>
              <a:gd name="connsiteY4" fmla="*/ 856302 h 1044685"/>
              <a:gd name="connsiteX5" fmla="*/ 42866 w 43575"/>
              <a:gd name="connsiteY5" fmla="*/ 62552 h 10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5" h="1044685">
                <a:moveTo>
                  <a:pt x="42866" y="62552"/>
                </a:moveTo>
                <a:cubicBezTo>
                  <a:pt x="47099" y="-53159"/>
                  <a:pt x="31224" y="-1654"/>
                  <a:pt x="25932" y="162035"/>
                </a:cubicBezTo>
                <a:cubicBezTo>
                  <a:pt x="20640" y="325724"/>
                  <a:pt x="11116" y="1044685"/>
                  <a:pt x="11116" y="1044685"/>
                </a:cubicBezTo>
                <a:lnTo>
                  <a:pt x="11116" y="1044685"/>
                </a:lnTo>
                <a:cubicBezTo>
                  <a:pt x="9352" y="1013288"/>
                  <a:pt x="-2643" y="1018580"/>
                  <a:pt x="532" y="856302"/>
                </a:cubicBezTo>
                <a:cubicBezTo>
                  <a:pt x="3707" y="694024"/>
                  <a:pt x="38633" y="178263"/>
                  <a:pt x="42866" y="62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4" name="フリーフォーム: 図形 2323">
            <a:extLst>
              <a:ext uri="{FF2B5EF4-FFF2-40B4-BE49-F238E27FC236}">
                <a16:creationId xmlns:a16="http://schemas.microsoft.com/office/drawing/2014/main" id="{945638A0-6A35-45B4-A19C-7CC5F1EB0FEC}"/>
              </a:ext>
            </a:extLst>
          </p:cNvPr>
          <p:cNvSpPr/>
          <p:nvPr/>
        </p:nvSpPr>
        <p:spPr>
          <a:xfrm>
            <a:off x="3458027" y="8185116"/>
            <a:ext cx="1185529" cy="1059824"/>
          </a:xfrm>
          <a:custGeom>
            <a:avLst/>
            <a:gdLst>
              <a:gd name="connsiteX0" fmla="*/ 606 w 1185529"/>
              <a:gd name="connsiteY0" fmla="*/ 34 h 1059824"/>
              <a:gd name="connsiteX1" fmla="*/ 466273 w 1185529"/>
              <a:gd name="connsiteY1" fmla="*/ 241334 h 1059824"/>
              <a:gd name="connsiteX2" fmla="*/ 1027190 w 1185529"/>
              <a:gd name="connsiteY2" fmla="*/ 586351 h 1059824"/>
              <a:gd name="connsiteX3" fmla="*/ 1088573 w 1185529"/>
              <a:gd name="connsiteY3" fmla="*/ 675251 h 1059824"/>
              <a:gd name="connsiteX4" fmla="*/ 1183823 w 1185529"/>
              <a:gd name="connsiteY4" fmla="*/ 1052017 h 1059824"/>
              <a:gd name="connsiteX5" fmla="*/ 1139373 w 1185529"/>
              <a:gd name="connsiteY5" fmla="*/ 903851 h 1059824"/>
              <a:gd name="connsiteX6" fmla="*/ 1012373 w 1185529"/>
              <a:gd name="connsiteY6" fmla="*/ 592701 h 1059824"/>
              <a:gd name="connsiteX7" fmla="*/ 383723 w 1185529"/>
              <a:gd name="connsiteY7" fmla="*/ 226517 h 1059824"/>
              <a:gd name="connsiteX8" fmla="*/ 606 w 1185529"/>
              <a:gd name="connsiteY8" fmla="*/ 34 h 10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529" h="1059824">
                <a:moveTo>
                  <a:pt x="606" y="34"/>
                </a:moveTo>
                <a:cubicBezTo>
                  <a:pt x="14364" y="2503"/>
                  <a:pt x="295176" y="143615"/>
                  <a:pt x="466273" y="241334"/>
                </a:cubicBezTo>
                <a:cubicBezTo>
                  <a:pt x="637370" y="339054"/>
                  <a:pt x="923473" y="514032"/>
                  <a:pt x="1027190" y="586351"/>
                </a:cubicBezTo>
                <a:cubicBezTo>
                  <a:pt x="1130907" y="658671"/>
                  <a:pt x="1062468" y="597640"/>
                  <a:pt x="1088573" y="675251"/>
                </a:cubicBezTo>
                <a:cubicBezTo>
                  <a:pt x="1114678" y="752862"/>
                  <a:pt x="1175356" y="1013917"/>
                  <a:pt x="1183823" y="1052017"/>
                </a:cubicBezTo>
                <a:cubicBezTo>
                  <a:pt x="1192290" y="1090117"/>
                  <a:pt x="1167948" y="980404"/>
                  <a:pt x="1139373" y="903851"/>
                </a:cubicBezTo>
                <a:cubicBezTo>
                  <a:pt x="1110798" y="827298"/>
                  <a:pt x="1138315" y="705590"/>
                  <a:pt x="1012373" y="592701"/>
                </a:cubicBezTo>
                <a:cubicBezTo>
                  <a:pt x="886431" y="479812"/>
                  <a:pt x="557643" y="323531"/>
                  <a:pt x="383723" y="226517"/>
                </a:cubicBezTo>
                <a:cubicBezTo>
                  <a:pt x="209804" y="129503"/>
                  <a:pt x="-13152" y="-2435"/>
                  <a:pt x="60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5" name="フリーフォーム: 図形 2324">
            <a:extLst>
              <a:ext uri="{FF2B5EF4-FFF2-40B4-BE49-F238E27FC236}">
                <a16:creationId xmlns:a16="http://schemas.microsoft.com/office/drawing/2014/main" id="{BA21336B-E1B9-45D0-9BCF-290F7DC8AB81}"/>
              </a:ext>
            </a:extLst>
          </p:cNvPr>
          <p:cNvSpPr/>
          <p:nvPr/>
        </p:nvSpPr>
        <p:spPr>
          <a:xfrm>
            <a:off x="3364734" y="8239760"/>
            <a:ext cx="1275628" cy="1278645"/>
          </a:xfrm>
          <a:custGeom>
            <a:avLst/>
            <a:gdLst>
              <a:gd name="connsiteX0" fmla="*/ 13466 w 1275628"/>
              <a:gd name="connsiteY0" fmla="*/ 11007 h 1278645"/>
              <a:gd name="connsiteX1" fmla="*/ 432566 w 1275628"/>
              <a:gd name="connsiteY1" fmla="*/ 178223 h 1278645"/>
              <a:gd name="connsiteX2" fmla="*/ 1090849 w 1275628"/>
              <a:gd name="connsiteY2" fmla="*/ 601557 h 1278645"/>
              <a:gd name="connsiteX3" fmla="*/ 1116249 w 1275628"/>
              <a:gd name="connsiteY3" fmla="*/ 637540 h 1278645"/>
              <a:gd name="connsiteX4" fmla="*/ 1226316 w 1275628"/>
              <a:gd name="connsiteY4" fmla="*/ 988907 h 1278645"/>
              <a:gd name="connsiteX5" fmla="*/ 1274999 w 1275628"/>
              <a:gd name="connsiteY5" fmla="*/ 1274657 h 1278645"/>
              <a:gd name="connsiteX6" fmla="*/ 1243249 w 1275628"/>
              <a:gd name="connsiteY6" fmla="*/ 1115907 h 1278645"/>
              <a:gd name="connsiteX7" fmla="*/ 1103549 w 1275628"/>
              <a:gd name="connsiteY7" fmla="*/ 582507 h 1278645"/>
              <a:gd name="connsiteX8" fmla="*/ 932099 w 1275628"/>
              <a:gd name="connsiteY8" fmla="*/ 463973 h 1278645"/>
              <a:gd name="connsiteX9" fmla="*/ 13466 w 1275628"/>
              <a:gd name="connsiteY9" fmla="*/ 11007 h 12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28" h="1278645">
                <a:moveTo>
                  <a:pt x="13466" y="11007"/>
                </a:moveTo>
                <a:cubicBezTo>
                  <a:pt x="-69790" y="-36618"/>
                  <a:pt x="253002" y="79798"/>
                  <a:pt x="432566" y="178223"/>
                </a:cubicBezTo>
                <a:cubicBezTo>
                  <a:pt x="612130" y="276648"/>
                  <a:pt x="976902" y="525004"/>
                  <a:pt x="1090849" y="601557"/>
                </a:cubicBezTo>
                <a:cubicBezTo>
                  <a:pt x="1204796" y="678110"/>
                  <a:pt x="1093671" y="572982"/>
                  <a:pt x="1116249" y="637540"/>
                </a:cubicBezTo>
                <a:cubicBezTo>
                  <a:pt x="1138827" y="702098"/>
                  <a:pt x="1199858" y="882721"/>
                  <a:pt x="1226316" y="988907"/>
                </a:cubicBezTo>
                <a:cubicBezTo>
                  <a:pt x="1252774" y="1095093"/>
                  <a:pt x="1272177" y="1253490"/>
                  <a:pt x="1274999" y="1274657"/>
                </a:cubicBezTo>
                <a:cubicBezTo>
                  <a:pt x="1277821" y="1295824"/>
                  <a:pt x="1271824" y="1231265"/>
                  <a:pt x="1243249" y="1115907"/>
                </a:cubicBezTo>
                <a:cubicBezTo>
                  <a:pt x="1214674" y="1000549"/>
                  <a:pt x="1155407" y="691163"/>
                  <a:pt x="1103549" y="582507"/>
                </a:cubicBezTo>
                <a:cubicBezTo>
                  <a:pt x="1051691" y="473851"/>
                  <a:pt x="1109193" y="563104"/>
                  <a:pt x="932099" y="463973"/>
                </a:cubicBezTo>
                <a:cubicBezTo>
                  <a:pt x="755005" y="364842"/>
                  <a:pt x="96722" y="58632"/>
                  <a:pt x="13466" y="1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6" name="フリーフォーム: 図形 2325">
            <a:extLst>
              <a:ext uri="{FF2B5EF4-FFF2-40B4-BE49-F238E27FC236}">
                <a16:creationId xmlns:a16="http://schemas.microsoft.com/office/drawing/2014/main" id="{60B06E03-0714-421B-8B97-3F71E6B1CEBE}"/>
              </a:ext>
            </a:extLst>
          </p:cNvPr>
          <p:cNvSpPr/>
          <p:nvPr/>
        </p:nvSpPr>
        <p:spPr>
          <a:xfrm>
            <a:off x="4630091" y="9149011"/>
            <a:ext cx="97698" cy="888837"/>
          </a:xfrm>
          <a:custGeom>
            <a:avLst/>
            <a:gdLst>
              <a:gd name="connsiteX0" fmla="*/ 11759 w 97698"/>
              <a:gd name="connsiteY0" fmla="*/ 24622 h 888837"/>
              <a:gd name="connsiteX1" fmla="*/ 92192 w 97698"/>
              <a:gd name="connsiteY1" fmla="*/ 710422 h 888837"/>
              <a:gd name="connsiteX2" fmla="*/ 90076 w 97698"/>
              <a:gd name="connsiteY2" fmla="*/ 886106 h 888837"/>
              <a:gd name="connsiteX3" fmla="*/ 85842 w 97698"/>
              <a:gd name="connsiteY3" fmla="*/ 805672 h 888837"/>
              <a:gd name="connsiteX4" fmla="*/ 64676 w 97698"/>
              <a:gd name="connsiteY4" fmla="*/ 649039 h 888837"/>
              <a:gd name="connsiteX5" fmla="*/ 7526 w 97698"/>
              <a:gd name="connsiteY5" fmla="*/ 198189 h 888837"/>
              <a:gd name="connsiteX6" fmla="*/ 11759 w 97698"/>
              <a:gd name="connsiteY6" fmla="*/ 24622 h 8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98" h="888837">
                <a:moveTo>
                  <a:pt x="11759" y="24622"/>
                </a:moveTo>
                <a:cubicBezTo>
                  <a:pt x="25870" y="109994"/>
                  <a:pt x="79139" y="566841"/>
                  <a:pt x="92192" y="710422"/>
                </a:cubicBezTo>
                <a:cubicBezTo>
                  <a:pt x="105245" y="854003"/>
                  <a:pt x="91134" y="870231"/>
                  <a:pt x="90076" y="886106"/>
                </a:cubicBezTo>
                <a:cubicBezTo>
                  <a:pt x="89018" y="901981"/>
                  <a:pt x="90075" y="845183"/>
                  <a:pt x="85842" y="805672"/>
                </a:cubicBezTo>
                <a:cubicBezTo>
                  <a:pt x="81609" y="766161"/>
                  <a:pt x="77729" y="750286"/>
                  <a:pt x="64676" y="649039"/>
                </a:cubicBezTo>
                <a:cubicBezTo>
                  <a:pt x="51623" y="547792"/>
                  <a:pt x="18815" y="301200"/>
                  <a:pt x="7526" y="198189"/>
                </a:cubicBezTo>
                <a:cubicBezTo>
                  <a:pt x="-3763" y="95178"/>
                  <a:pt x="-2352" y="-60750"/>
                  <a:pt x="11759" y="24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7" name="フリーフォーム: 図形 2326">
            <a:extLst>
              <a:ext uri="{FF2B5EF4-FFF2-40B4-BE49-F238E27FC236}">
                <a16:creationId xmlns:a16="http://schemas.microsoft.com/office/drawing/2014/main" id="{55E49236-BAA8-46C7-BB10-B3A390CBEDB2}"/>
              </a:ext>
            </a:extLst>
          </p:cNvPr>
          <p:cNvSpPr/>
          <p:nvPr/>
        </p:nvSpPr>
        <p:spPr>
          <a:xfrm>
            <a:off x="4612216" y="9380952"/>
            <a:ext cx="93206" cy="1001707"/>
          </a:xfrm>
          <a:custGeom>
            <a:avLst/>
            <a:gdLst>
              <a:gd name="connsiteX0" fmla="*/ 1 w 93206"/>
              <a:gd name="connsiteY0" fmla="*/ 115 h 1001707"/>
              <a:gd name="connsiteX1" fmla="*/ 76201 w 93206"/>
              <a:gd name="connsiteY1" fmla="*/ 656281 h 1001707"/>
              <a:gd name="connsiteX2" fmla="*/ 93134 w 93206"/>
              <a:gd name="connsiteY2" fmla="*/ 1001298 h 1001707"/>
              <a:gd name="connsiteX3" fmla="*/ 78317 w 93206"/>
              <a:gd name="connsiteY3" fmla="*/ 709198 h 1001707"/>
              <a:gd name="connsiteX4" fmla="*/ 1 w 93206"/>
              <a:gd name="connsiteY4" fmla="*/ 115 h 10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6" h="1001707">
                <a:moveTo>
                  <a:pt x="1" y="115"/>
                </a:moveTo>
                <a:cubicBezTo>
                  <a:pt x="-352" y="-8704"/>
                  <a:pt x="60679" y="489417"/>
                  <a:pt x="76201" y="656281"/>
                </a:cubicBezTo>
                <a:cubicBezTo>
                  <a:pt x="91723" y="823145"/>
                  <a:pt x="92781" y="992479"/>
                  <a:pt x="93134" y="1001298"/>
                </a:cubicBezTo>
                <a:cubicBezTo>
                  <a:pt x="93487" y="1010117"/>
                  <a:pt x="93134" y="875356"/>
                  <a:pt x="78317" y="709198"/>
                </a:cubicBezTo>
                <a:cubicBezTo>
                  <a:pt x="63500" y="543040"/>
                  <a:pt x="354" y="8934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8" name="フリーフォーム: 図形 2327">
            <a:extLst>
              <a:ext uri="{FF2B5EF4-FFF2-40B4-BE49-F238E27FC236}">
                <a16:creationId xmlns:a16="http://schemas.microsoft.com/office/drawing/2014/main" id="{51F8AA37-C3A1-4FDC-A0F9-7B096F66CAB5}"/>
              </a:ext>
            </a:extLst>
          </p:cNvPr>
          <p:cNvSpPr/>
          <p:nvPr/>
        </p:nvSpPr>
        <p:spPr>
          <a:xfrm>
            <a:off x="4732865" y="10002524"/>
            <a:ext cx="43720" cy="773823"/>
          </a:xfrm>
          <a:custGeom>
            <a:avLst/>
            <a:gdLst>
              <a:gd name="connsiteX0" fmla="*/ 2 w 43720"/>
              <a:gd name="connsiteY0" fmla="*/ 843 h 773823"/>
              <a:gd name="connsiteX1" fmla="*/ 38102 w 43720"/>
              <a:gd name="connsiteY1" fmla="*/ 737443 h 773823"/>
              <a:gd name="connsiteX2" fmla="*/ 40218 w 43720"/>
              <a:gd name="connsiteY2" fmla="*/ 593509 h 773823"/>
              <a:gd name="connsiteX3" fmla="*/ 2 w 43720"/>
              <a:gd name="connsiteY3" fmla="*/ 843 h 77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20" h="773823">
                <a:moveTo>
                  <a:pt x="2" y="843"/>
                </a:moveTo>
                <a:cubicBezTo>
                  <a:pt x="-351" y="24832"/>
                  <a:pt x="31399" y="638665"/>
                  <a:pt x="38102" y="737443"/>
                </a:cubicBezTo>
                <a:cubicBezTo>
                  <a:pt x="44805" y="836221"/>
                  <a:pt x="45510" y="715570"/>
                  <a:pt x="40218" y="593509"/>
                </a:cubicBezTo>
                <a:cubicBezTo>
                  <a:pt x="34926" y="471448"/>
                  <a:pt x="355" y="-23146"/>
                  <a:pt x="2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9" name="フリーフォーム: 図形 2328">
            <a:extLst>
              <a:ext uri="{FF2B5EF4-FFF2-40B4-BE49-F238E27FC236}">
                <a16:creationId xmlns:a16="http://schemas.microsoft.com/office/drawing/2014/main" id="{F5859D5D-DFBF-40A9-8D6F-7ACCDBD58D6B}"/>
              </a:ext>
            </a:extLst>
          </p:cNvPr>
          <p:cNvSpPr/>
          <p:nvPr/>
        </p:nvSpPr>
        <p:spPr>
          <a:xfrm>
            <a:off x="4680944" y="10009360"/>
            <a:ext cx="43469" cy="1169407"/>
          </a:xfrm>
          <a:custGeom>
            <a:avLst/>
            <a:gdLst>
              <a:gd name="connsiteX0" fmla="*/ 3239 w 43469"/>
              <a:gd name="connsiteY0" fmla="*/ 8823 h 1169407"/>
              <a:gd name="connsiteX1" fmla="*/ 11706 w 43469"/>
              <a:gd name="connsiteY1" fmla="*/ 487190 h 1169407"/>
              <a:gd name="connsiteX2" fmla="*/ 34989 w 43469"/>
              <a:gd name="connsiteY2" fmla="*/ 626890 h 1169407"/>
              <a:gd name="connsiteX3" fmla="*/ 15939 w 43469"/>
              <a:gd name="connsiteY3" fmla="*/ 942273 h 1169407"/>
              <a:gd name="connsiteX4" fmla="*/ 43456 w 43469"/>
              <a:gd name="connsiteY4" fmla="*/ 1166640 h 1169407"/>
              <a:gd name="connsiteX5" fmla="*/ 11706 w 43469"/>
              <a:gd name="connsiteY5" fmla="*/ 787757 h 1169407"/>
              <a:gd name="connsiteX6" fmla="*/ 1123 w 43469"/>
              <a:gd name="connsiteY6" fmla="*/ 224723 h 1169407"/>
              <a:gd name="connsiteX7" fmla="*/ 3239 w 43469"/>
              <a:gd name="connsiteY7" fmla="*/ 8823 h 116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69" h="1169407">
                <a:moveTo>
                  <a:pt x="3239" y="8823"/>
                </a:moveTo>
                <a:cubicBezTo>
                  <a:pt x="5003" y="52567"/>
                  <a:pt x="6414" y="384179"/>
                  <a:pt x="11706" y="487190"/>
                </a:cubicBezTo>
                <a:cubicBezTo>
                  <a:pt x="16998" y="590201"/>
                  <a:pt x="34284" y="551043"/>
                  <a:pt x="34989" y="626890"/>
                </a:cubicBezTo>
                <a:cubicBezTo>
                  <a:pt x="35694" y="702737"/>
                  <a:pt x="14528" y="852315"/>
                  <a:pt x="15939" y="942273"/>
                </a:cubicBezTo>
                <a:cubicBezTo>
                  <a:pt x="17350" y="1032231"/>
                  <a:pt x="44162" y="1192393"/>
                  <a:pt x="43456" y="1166640"/>
                </a:cubicBezTo>
                <a:cubicBezTo>
                  <a:pt x="42751" y="1140887"/>
                  <a:pt x="18761" y="944743"/>
                  <a:pt x="11706" y="787757"/>
                </a:cubicBezTo>
                <a:cubicBezTo>
                  <a:pt x="4651" y="630771"/>
                  <a:pt x="3945" y="358073"/>
                  <a:pt x="1123" y="224723"/>
                </a:cubicBezTo>
                <a:cubicBezTo>
                  <a:pt x="-1699" y="91373"/>
                  <a:pt x="1475" y="-34921"/>
                  <a:pt x="3239" y="8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0" name="フリーフォーム: 図形 2329">
            <a:extLst>
              <a:ext uri="{FF2B5EF4-FFF2-40B4-BE49-F238E27FC236}">
                <a16:creationId xmlns:a16="http://schemas.microsoft.com/office/drawing/2014/main" id="{B3AEF266-A10F-4B40-AE87-827015C84D0C}"/>
              </a:ext>
            </a:extLst>
          </p:cNvPr>
          <p:cNvSpPr/>
          <p:nvPr/>
        </p:nvSpPr>
        <p:spPr>
          <a:xfrm>
            <a:off x="4316753" y="10726065"/>
            <a:ext cx="459954" cy="1182816"/>
          </a:xfrm>
          <a:custGeom>
            <a:avLst/>
            <a:gdLst>
              <a:gd name="connsiteX0" fmla="*/ 454214 w 459954"/>
              <a:gd name="connsiteY0" fmla="*/ 3318 h 1182816"/>
              <a:gd name="connsiteX1" fmla="*/ 420347 w 459954"/>
              <a:gd name="connsiteY1" fmla="*/ 634085 h 1182816"/>
              <a:gd name="connsiteX2" fmla="*/ 401297 w 459954"/>
              <a:gd name="connsiteY2" fmla="*/ 900785 h 1182816"/>
              <a:gd name="connsiteX3" fmla="*/ 390714 w 459954"/>
              <a:gd name="connsiteY3" fmla="*/ 938885 h 1182816"/>
              <a:gd name="connsiteX4" fmla="*/ 352614 w 459954"/>
              <a:gd name="connsiteY4" fmla="*/ 989685 h 1182816"/>
              <a:gd name="connsiteX5" fmla="*/ 5480 w 459954"/>
              <a:gd name="connsiteY5" fmla="*/ 1173835 h 1182816"/>
              <a:gd name="connsiteX6" fmla="*/ 159997 w 459954"/>
              <a:gd name="connsiteY6" fmla="*/ 1131502 h 1182816"/>
              <a:gd name="connsiteX7" fmla="*/ 426697 w 459954"/>
              <a:gd name="connsiteY7" fmla="*/ 934652 h 1182816"/>
              <a:gd name="connsiteX8" fmla="*/ 454214 w 459954"/>
              <a:gd name="connsiteY8" fmla="*/ 3318 h 11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954" h="1182816">
                <a:moveTo>
                  <a:pt x="454214" y="3318"/>
                </a:moveTo>
                <a:cubicBezTo>
                  <a:pt x="453156" y="-46776"/>
                  <a:pt x="429166" y="484507"/>
                  <a:pt x="420347" y="634085"/>
                </a:cubicBezTo>
                <a:cubicBezTo>
                  <a:pt x="411527" y="783663"/>
                  <a:pt x="406236" y="849985"/>
                  <a:pt x="401297" y="900785"/>
                </a:cubicBezTo>
                <a:cubicBezTo>
                  <a:pt x="396358" y="951585"/>
                  <a:pt x="398828" y="924068"/>
                  <a:pt x="390714" y="938885"/>
                </a:cubicBezTo>
                <a:cubicBezTo>
                  <a:pt x="382600" y="953702"/>
                  <a:pt x="416820" y="950527"/>
                  <a:pt x="352614" y="989685"/>
                </a:cubicBezTo>
                <a:cubicBezTo>
                  <a:pt x="288408" y="1028843"/>
                  <a:pt x="37583" y="1150199"/>
                  <a:pt x="5480" y="1173835"/>
                </a:cubicBezTo>
                <a:cubicBezTo>
                  <a:pt x="-26623" y="1197471"/>
                  <a:pt x="89794" y="1171366"/>
                  <a:pt x="159997" y="1131502"/>
                </a:cubicBezTo>
                <a:cubicBezTo>
                  <a:pt x="230200" y="1091638"/>
                  <a:pt x="375897" y="1120213"/>
                  <a:pt x="426697" y="934652"/>
                </a:cubicBezTo>
                <a:cubicBezTo>
                  <a:pt x="477497" y="749091"/>
                  <a:pt x="455272" y="53412"/>
                  <a:pt x="454214" y="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1" name="フリーフォーム: 図形 2330">
            <a:extLst>
              <a:ext uri="{FF2B5EF4-FFF2-40B4-BE49-F238E27FC236}">
                <a16:creationId xmlns:a16="http://schemas.microsoft.com/office/drawing/2014/main" id="{7BCF614F-6541-465A-958F-8EFCB0AB8984}"/>
              </a:ext>
            </a:extLst>
          </p:cNvPr>
          <p:cNvSpPr/>
          <p:nvPr/>
        </p:nvSpPr>
        <p:spPr>
          <a:xfrm>
            <a:off x="4091481" y="10861862"/>
            <a:ext cx="603821" cy="1074368"/>
          </a:xfrm>
          <a:custGeom>
            <a:avLst/>
            <a:gdLst>
              <a:gd name="connsiteX0" fmla="*/ 601169 w 603821"/>
              <a:gd name="connsiteY0" fmla="*/ 41088 h 1074368"/>
              <a:gd name="connsiteX1" fmla="*/ 601169 w 603821"/>
              <a:gd name="connsiteY1" fmla="*/ 98238 h 1074368"/>
              <a:gd name="connsiteX2" fmla="*/ 577886 w 603821"/>
              <a:gd name="connsiteY2" fmla="*/ 657038 h 1074368"/>
              <a:gd name="connsiteX3" fmla="*/ 548252 w 603821"/>
              <a:gd name="connsiteY3" fmla="*/ 800971 h 1074368"/>
              <a:gd name="connsiteX4" fmla="*/ 474169 w 603821"/>
              <a:gd name="connsiteY4" fmla="*/ 853888 h 1074368"/>
              <a:gd name="connsiteX5" fmla="*/ 239219 w 603821"/>
              <a:gd name="connsiteY5" fmla="*/ 993588 h 1074368"/>
              <a:gd name="connsiteX6" fmla="*/ 36 w 603821"/>
              <a:gd name="connsiteY6" fmla="*/ 1074021 h 1074368"/>
              <a:gd name="connsiteX7" fmla="*/ 256152 w 603821"/>
              <a:gd name="connsiteY7" fmla="*/ 963955 h 1074368"/>
              <a:gd name="connsiteX8" fmla="*/ 531319 w 603821"/>
              <a:gd name="connsiteY8" fmla="*/ 779805 h 1074368"/>
              <a:gd name="connsiteX9" fmla="*/ 582119 w 603821"/>
              <a:gd name="connsiteY9" fmla="*/ 536388 h 1074368"/>
              <a:gd name="connsiteX10" fmla="*/ 601169 w 603821"/>
              <a:gd name="connsiteY10" fmla="*/ 41088 h 107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821" h="1074368">
                <a:moveTo>
                  <a:pt x="601169" y="41088"/>
                </a:moveTo>
                <a:cubicBezTo>
                  <a:pt x="604344" y="-31937"/>
                  <a:pt x="605049" y="-4420"/>
                  <a:pt x="601169" y="98238"/>
                </a:cubicBezTo>
                <a:cubicBezTo>
                  <a:pt x="597289" y="200896"/>
                  <a:pt x="586705" y="539916"/>
                  <a:pt x="577886" y="657038"/>
                </a:cubicBezTo>
                <a:cubicBezTo>
                  <a:pt x="569066" y="774160"/>
                  <a:pt x="565538" y="768163"/>
                  <a:pt x="548252" y="800971"/>
                </a:cubicBezTo>
                <a:cubicBezTo>
                  <a:pt x="530966" y="833779"/>
                  <a:pt x="525674" y="821785"/>
                  <a:pt x="474169" y="853888"/>
                </a:cubicBezTo>
                <a:cubicBezTo>
                  <a:pt x="422664" y="885991"/>
                  <a:pt x="318241" y="956899"/>
                  <a:pt x="239219" y="993588"/>
                </a:cubicBezTo>
                <a:cubicBezTo>
                  <a:pt x="160197" y="1030277"/>
                  <a:pt x="-2786" y="1078960"/>
                  <a:pt x="36" y="1074021"/>
                </a:cubicBezTo>
                <a:cubicBezTo>
                  <a:pt x="2858" y="1069082"/>
                  <a:pt x="167605" y="1012991"/>
                  <a:pt x="256152" y="963955"/>
                </a:cubicBezTo>
                <a:cubicBezTo>
                  <a:pt x="344699" y="914919"/>
                  <a:pt x="476991" y="851066"/>
                  <a:pt x="531319" y="779805"/>
                </a:cubicBezTo>
                <a:cubicBezTo>
                  <a:pt x="585647" y="708544"/>
                  <a:pt x="567302" y="660919"/>
                  <a:pt x="582119" y="536388"/>
                </a:cubicBezTo>
                <a:cubicBezTo>
                  <a:pt x="596936" y="411857"/>
                  <a:pt x="597994" y="114113"/>
                  <a:pt x="601169" y="4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2" name="フリーフォーム: 図形 2331">
            <a:extLst>
              <a:ext uri="{FF2B5EF4-FFF2-40B4-BE49-F238E27FC236}">
                <a16:creationId xmlns:a16="http://schemas.microsoft.com/office/drawing/2014/main" id="{46F0A661-51C9-487A-B3BA-A3D0B257ABCB}"/>
              </a:ext>
            </a:extLst>
          </p:cNvPr>
          <p:cNvSpPr/>
          <p:nvPr/>
        </p:nvSpPr>
        <p:spPr>
          <a:xfrm>
            <a:off x="3892036" y="11906949"/>
            <a:ext cx="265264" cy="125360"/>
          </a:xfrm>
          <a:custGeom>
            <a:avLst/>
            <a:gdLst>
              <a:gd name="connsiteX0" fmla="*/ 15331 w 265264"/>
              <a:gd name="connsiteY0" fmla="*/ 124184 h 125360"/>
              <a:gd name="connsiteX1" fmla="*/ 265097 w 265264"/>
              <a:gd name="connsiteY1" fmla="*/ 1418 h 125360"/>
              <a:gd name="connsiteX2" fmla="*/ 53431 w 265264"/>
              <a:gd name="connsiteY2" fmla="*/ 60684 h 125360"/>
              <a:gd name="connsiteX3" fmla="*/ 15331 w 265264"/>
              <a:gd name="connsiteY3" fmla="*/ 124184 h 1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64" h="125360">
                <a:moveTo>
                  <a:pt x="15331" y="124184"/>
                </a:moveTo>
                <a:cubicBezTo>
                  <a:pt x="50609" y="114306"/>
                  <a:pt x="258747" y="12001"/>
                  <a:pt x="265097" y="1418"/>
                </a:cubicBezTo>
                <a:cubicBezTo>
                  <a:pt x="271447" y="-9165"/>
                  <a:pt x="95764" y="42340"/>
                  <a:pt x="53431" y="60684"/>
                </a:cubicBezTo>
                <a:cubicBezTo>
                  <a:pt x="11098" y="79028"/>
                  <a:pt x="-19947" y="134062"/>
                  <a:pt x="15331" y="12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3" name="フリーフォーム: 図形 2332">
            <a:extLst>
              <a:ext uri="{FF2B5EF4-FFF2-40B4-BE49-F238E27FC236}">
                <a16:creationId xmlns:a16="http://schemas.microsoft.com/office/drawing/2014/main" id="{A25F3E68-E9CC-4BC2-AE02-1967466CB963}"/>
              </a:ext>
            </a:extLst>
          </p:cNvPr>
          <p:cNvSpPr/>
          <p:nvPr/>
        </p:nvSpPr>
        <p:spPr>
          <a:xfrm>
            <a:off x="3959710" y="11882937"/>
            <a:ext cx="443496" cy="174164"/>
          </a:xfrm>
          <a:custGeom>
            <a:avLst/>
            <a:gdLst>
              <a:gd name="connsiteX0" fmla="*/ 442957 w 443496"/>
              <a:gd name="connsiteY0" fmla="*/ 30 h 174164"/>
              <a:gd name="connsiteX1" fmla="*/ 95823 w 443496"/>
              <a:gd name="connsiteY1" fmla="*/ 135496 h 174164"/>
              <a:gd name="connsiteX2" fmla="*/ 2690 w 443496"/>
              <a:gd name="connsiteY2" fmla="*/ 173596 h 174164"/>
              <a:gd name="connsiteX3" fmla="*/ 172023 w 443496"/>
              <a:gd name="connsiteY3" fmla="*/ 148196 h 174164"/>
              <a:gd name="connsiteX4" fmla="*/ 442957 w 443496"/>
              <a:gd name="connsiteY4" fmla="*/ 30 h 17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496" h="174164">
                <a:moveTo>
                  <a:pt x="442957" y="30"/>
                </a:moveTo>
                <a:cubicBezTo>
                  <a:pt x="430257" y="-2087"/>
                  <a:pt x="169201" y="106568"/>
                  <a:pt x="95823" y="135496"/>
                </a:cubicBezTo>
                <a:cubicBezTo>
                  <a:pt x="22445" y="164424"/>
                  <a:pt x="-10010" y="171479"/>
                  <a:pt x="2690" y="173596"/>
                </a:cubicBezTo>
                <a:cubicBezTo>
                  <a:pt x="15390" y="175713"/>
                  <a:pt x="103584" y="172890"/>
                  <a:pt x="172023" y="148196"/>
                </a:cubicBezTo>
                <a:cubicBezTo>
                  <a:pt x="240462" y="123502"/>
                  <a:pt x="455657" y="2147"/>
                  <a:pt x="44295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4" name="フリーフォーム: 図形 2333">
            <a:extLst>
              <a:ext uri="{FF2B5EF4-FFF2-40B4-BE49-F238E27FC236}">
                <a16:creationId xmlns:a16="http://schemas.microsoft.com/office/drawing/2014/main" id="{E9262943-8FFB-4C67-B1AF-31002EBFF728}"/>
              </a:ext>
            </a:extLst>
          </p:cNvPr>
          <p:cNvSpPr/>
          <p:nvPr/>
        </p:nvSpPr>
        <p:spPr>
          <a:xfrm>
            <a:off x="3863969" y="12004660"/>
            <a:ext cx="43310" cy="312747"/>
          </a:xfrm>
          <a:custGeom>
            <a:avLst/>
            <a:gdLst>
              <a:gd name="connsiteX0" fmla="*/ 6 w 43310"/>
              <a:gd name="connsiteY0" fmla="*/ 6365 h 312747"/>
              <a:gd name="connsiteX1" fmla="*/ 38106 w 43310"/>
              <a:gd name="connsiteY1" fmla="*/ 311165 h 312747"/>
              <a:gd name="connsiteX2" fmla="*/ 41281 w 43310"/>
              <a:gd name="connsiteY2" fmla="*/ 120665 h 312747"/>
              <a:gd name="connsiteX3" fmla="*/ 6 w 43310"/>
              <a:gd name="connsiteY3" fmla="*/ 6365 h 3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0" h="312747">
                <a:moveTo>
                  <a:pt x="6" y="6365"/>
                </a:moveTo>
                <a:cubicBezTo>
                  <a:pt x="-523" y="38115"/>
                  <a:pt x="31227" y="292115"/>
                  <a:pt x="38106" y="311165"/>
                </a:cubicBezTo>
                <a:cubicBezTo>
                  <a:pt x="44985" y="330215"/>
                  <a:pt x="43927" y="171994"/>
                  <a:pt x="41281" y="120665"/>
                </a:cubicBezTo>
                <a:cubicBezTo>
                  <a:pt x="38635" y="69336"/>
                  <a:pt x="535" y="-25385"/>
                  <a:pt x="6" y="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5" name="フリーフォーム: 図形 2334">
            <a:extLst>
              <a:ext uri="{FF2B5EF4-FFF2-40B4-BE49-F238E27FC236}">
                <a16:creationId xmlns:a16="http://schemas.microsoft.com/office/drawing/2014/main" id="{9F0E8AA3-9AF6-41D6-9870-C32238AB3B09}"/>
              </a:ext>
            </a:extLst>
          </p:cNvPr>
          <p:cNvSpPr/>
          <p:nvPr/>
        </p:nvSpPr>
        <p:spPr>
          <a:xfrm>
            <a:off x="3940003" y="12038263"/>
            <a:ext cx="47801" cy="231264"/>
          </a:xfrm>
          <a:custGeom>
            <a:avLst/>
            <a:gdLst>
              <a:gd name="connsiteX0" fmla="*/ 172 w 47801"/>
              <a:gd name="connsiteY0" fmla="*/ 1337 h 231264"/>
              <a:gd name="connsiteX1" fmla="*/ 31922 w 47801"/>
              <a:gd name="connsiteY1" fmla="*/ 147387 h 231264"/>
              <a:gd name="connsiteX2" fmla="*/ 35097 w 47801"/>
              <a:gd name="connsiteY2" fmla="*/ 229937 h 231264"/>
              <a:gd name="connsiteX3" fmla="*/ 47797 w 47801"/>
              <a:gd name="connsiteY3" fmla="*/ 83887 h 231264"/>
              <a:gd name="connsiteX4" fmla="*/ 172 w 47801"/>
              <a:gd name="connsiteY4" fmla="*/ 1337 h 23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1" h="231264">
                <a:moveTo>
                  <a:pt x="172" y="1337"/>
                </a:moveTo>
                <a:cubicBezTo>
                  <a:pt x="-2474" y="11920"/>
                  <a:pt x="26101" y="109287"/>
                  <a:pt x="31922" y="147387"/>
                </a:cubicBezTo>
                <a:cubicBezTo>
                  <a:pt x="37743" y="185487"/>
                  <a:pt x="32451" y="240520"/>
                  <a:pt x="35097" y="229937"/>
                </a:cubicBezTo>
                <a:cubicBezTo>
                  <a:pt x="37743" y="219354"/>
                  <a:pt x="47268" y="122516"/>
                  <a:pt x="47797" y="83887"/>
                </a:cubicBezTo>
                <a:cubicBezTo>
                  <a:pt x="48326" y="45258"/>
                  <a:pt x="2818" y="-9246"/>
                  <a:pt x="17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6" name="フリーフォーム: 図形 2335">
            <a:extLst>
              <a:ext uri="{FF2B5EF4-FFF2-40B4-BE49-F238E27FC236}">
                <a16:creationId xmlns:a16="http://schemas.microsoft.com/office/drawing/2014/main" id="{21379AD3-A62C-4BB5-B830-52174BAF3C95}"/>
              </a:ext>
            </a:extLst>
          </p:cNvPr>
          <p:cNvSpPr/>
          <p:nvPr/>
        </p:nvSpPr>
        <p:spPr>
          <a:xfrm>
            <a:off x="3976133" y="11928270"/>
            <a:ext cx="895299" cy="403584"/>
          </a:xfrm>
          <a:custGeom>
            <a:avLst/>
            <a:gdLst>
              <a:gd name="connsiteX0" fmla="*/ 894317 w 895299"/>
              <a:gd name="connsiteY0" fmla="*/ 205 h 403584"/>
              <a:gd name="connsiteX1" fmla="*/ 287892 w 895299"/>
              <a:gd name="connsiteY1" fmla="*/ 314530 h 403584"/>
              <a:gd name="connsiteX2" fmla="*/ 68817 w 895299"/>
              <a:gd name="connsiteY2" fmla="*/ 403430 h 403584"/>
              <a:gd name="connsiteX3" fmla="*/ 2142 w 895299"/>
              <a:gd name="connsiteY3" fmla="*/ 336755 h 403584"/>
              <a:gd name="connsiteX4" fmla="*/ 132317 w 895299"/>
              <a:gd name="connsiteY4" fmla="*/ 365330 h 403584"/>
              <a:gd name="connsiteX5" fmla="*/ 894317 w 895299"/>
              <a:gd name="connsiteY5" fmla="*/ 205 h 40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299" h="403584">
                <a:moveTo>
                  <a:pt x="894317" y="205"/>
                </a:moveTo>
                <a:cubicBezTo>
                  <a:pt x="920246" y="-8262"/>
                  <a:pt x="425475" y="247326"/>
                  <a:pt x="287892" y="314530"/>
                </a:cubicBezTo>
                <a:cubicBezTo>
                  <a:pt x="150309" y="381734"/>
                  <a:pt x="116442" y="399726"/>
                  <a:pt x="68817" y="403430"/>
                </a:cubicBezTo>
                <a:cubicBezTo>
                  <a:pt x="21192" y="407134"/>
                  <a:pt x="-8441" y="343105"/>
                  <a:pt x="2142" y="336755"/>
                </a:cubicBezTo>
                <a:cubicBezTo>
                  <a:pt x="12725" y="330405"/>
                  <a:pt x="-11087" y="421422"/>
                  <a:pt x="132317" y="365330"/>
                </a:cubicBezTo>
                <a:cubicBezTo>
                  <a:pt x="275721" y="309238"/>
                  <a:pt x="868388" y="8672"/>
                  <a:pt x="89431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7" name="フリーフォーム: 図形 2336">
            <a:extLst>
              <a:ext uri="{FF2B5EF4-FFF2-40B4-BE49-F238E27FC236}">
                <a16:creationId xmlns:a16="http://schemas.microsoft.com/office/drawing/2014/main" id="{33522391-2BD8-46F4-B15C-9DD14FE55E6B}"/>
              </a:ext>
            </a:extLst>
          </p:cNvPr>
          <p:cNvSpPr/>
          <p:nvPr/>
        </p:nvSpPr>
        <p:spPr>
          <a:xfrm>
            <a:off x="3884550" y="11861193"/>
            <a:ext cx="983376" cy="476848"/>
          </a:xfrm>
          <a:custGeom>
            <a:avLst/>
            <a:gdLst>
              <a:gd name="connsiteX0" fmla="*/ 1650 w 983376"/>
              <a:gd name="connsiteY0" fmla="*/ 432407 h 476848"/>
              <a:gd name="connsiteX1" fmla="*/ 147700 w 983376"/>
              <a:gd name="connsiteY1" fmla="*/ 470507 h 476848"/>
              <a:gd name="connsiteX2" fmla="*/ 477900 w 983376"/>
              <a:gd name="connsiteY2" fmla="*/ 286357 h 476848"/>
              <a:gd name="connsiteX3" fmla="*/ 982725 w 983376"/>
              <a:gd name="connsiteY3" fmla="*/ 607 h 476848"/>
              <a:gd name="connsiteX4" fmla="*/ 576325 w 983376"/>
              <a:gd name="connsiteY4" fmla="*/ 216507 h 476848"/>
              <a:gd name="connsiteX5" fmla="*/ 233425 w 983376"/>
              <a:gd name="connsiteY5" fmla="*/ 413357 h 476848"/>
              <a:gd name="connsiteX6" fmla="*/ 1650 w 983376"/>
              <a:gd name="connsiteY6" fmla="*/ 432407 h 47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376" h="476848">
                <a:moveTo>
                  <a:pt x="1650" y="432407"/>
                </a:moveTo>
                <a:cubicBezTo>
                  <a:pt x="-12637" y="441932"/>
                  <a:pt x="68325" y="494849"/>
                  <a:pt x="147700" y="470507"/>
                </a:cubicBezTo>
                <a:cubicBezTo>
                  <a:pt x="227075" y="446165"/>
                  <a:pt x="477900" y="286357"/>
                  <a:pt x="477900" y="286357"/>
                </a:cubicBezTo>
                <a:lnTo>
                  <a:pt x="982725" y="607"/>
                </a:lnTo>
                <a:cubicBezTo>
                  <a:pt x="999129" y="-11035"/>
                  <a:pt x="701208" y="147715"/>
                  <a:pt x="576325" y="216507"/>
                </a:cubicBezTo>
                <a:cubicBezTo>
                  <a:pt x="451442" y="285299"/>
                  <a:pt x="327088" y="375786"/>
                  <a:pt x="233425" y="413357"/>
                </a:cubicBezTo>
                <a:cubicBezTo>
                  <a:pt x="139762" y="450928"/>
                  <a:pt x="15937" y="422882"/>
                  <a:pt x="1650" y="43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8" name="フリーフォーム: 図形 2337">
            <a:extLst>
              <a:ext uri="{FF2B5EF4-FFF2-40B4-BE49-F238E27FC236}">
                <a16:creationId xmlns:a16="http://schemas.microsoft.com/office/drawing/2014/main" id="{2D3BBF7C-1523-457F-BC2B-CF8DC8BE7663}"/>
              </a:ext>
            </a:extLst>
          </p:cNvPr>
          <p:cNvSpPr/>
          <p:nvPr/>
        </p:nvSpPr>
        <p:spPr>
          <a:xfrm>
            <a:off x="5432160" y="9607206"/>
            <a:ext cx="58266" cy="1431154"/>
          </a:xfrm>
          <a:custGeom>
            <a:avLst/>
            <a:gdLst>
              <a:gd name="connsiteX0" fmla="*/ 57415 w 58266"/>
              <a:gd name="connsiteY0" fmla="*/ 54319 h 1431154"/>
              <a:gd name="connsiteX1" fmla="*/ 44715 w 58266"/>
              <a:gd name="connsiteY1" fmla="*/ 111469 h 1431154"/>
              <a:gd name="connsiteX2" fmla="*/ 32015 w 58266"/>
              <a:gd name="connsiteY2" fmla="*/ 857594 h 1431154"/>
              <a:gd name="connsiteX3" fmla="*/ 9790 w 58266"/>
              <a:gd name="connsiteY3" fmla="*/ 1406869 h 1431154"/>
              <a:gd name="connsiteX4" fmla="*/ 265 w 58266"/>
              <a:gd name="connsiteY4" fmla="*/ 1260819 h 1431154"/>
              <a:gd name="connsiteX5" fmla="*/ 19315 w 58266"/>
              <a:gd name="connsiteY5" fmla="*/ 606769 h 1431154"/>
              <a:gd name="connsiteX6" fmla="*/ 57415 w 58266"/>
              <a:gd name="connsiteY6" fmla="*/ 54319 h 14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66" h="1431154">
                <a:moveTo>
                  <a:pt x="57415" y="54319"/>
                </a:moveTo>
                <a:cubicBezTo>
                  <a:pt x="61648" y="-28231"/>
                  <a:pt x="48948" y="-22410"/>
                  <a:pt x="44715" y="111469"/>
                </a:cubicBezTo>
                <a:cubicBezTo>
                  <a:pt x="40482" y="245348"/>
                  <a:pt x="37836" y="641694"/>
                  <a:pt x="32015" y="857594"/>
                </a:cubicBezTo>
                <a:cubicBezTo>
                  <a:pt x="26194" y="1073494"/>
                  <a:pt x="15082" y="1339665"/>
                  <a:pt x="9790" y="1406869"/>
                </a:cubicBezTo>
                <a:cubicBezTo>
                  <a:pt x="4498" y="1474073"/>
                  <a:pt x="-1323" y="1394169"/>
                  <a:pt x="265" y="1260819"/>
                </a:cubicBezTo>
                <a:cubicBezTo>
                  <a:pt x="1852" y="1127469"/>
                  <a:pt x="14023" y="809969"/>
                  <a:pt x="19315" y="606769"/>
                </a:cubicBezTo>
                <a:cubicBezTo>
                  <a:pt x="24607" y="403569"/>
                  <a:pt x="53182" y="136869"/>
                  <a:pt x="57415" y="5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9" name="フリーフォーム: 図形 2338">
            <a:extLst>
              <a:ext uri="{FF2B5EF4-FFF2-40B4-BE49-F238E27FC236}">
                <a16:creationId xmlns:a16="http://schemas.microsoft.com/office/drawing/2014/main" id="{3416982A-32B1-42BF-8C7D-DDFF4481A40B}"/>
              </a:ext>
            </a:extLst>
          </p:cNvPr>
          <p:cNvSpPr/>
          <p:nvPr/>
        </p:nvSpPr>
        <p:spPr>
          <a:xfrm>
            <a:off x="5362471" y="9534009"/>
            <a:ext cx="55282" cy="1566976"/>
          </a:xfrm>
          <a:custGeom>
            <a:avLst/>
            <a:gdLst>
              <a:gd name="connsiteX0" fmla="*/ 54079 w 55282"/>
              <a:gd name="connsiteY0" fmla="*/ 516 h 1566976"/>
              <a:gd name="connsiteX1" fmla="*/ 38204 w 55282"/>
              <a:gd name="connsiteY1" fmla="*/ 473591 h 1566976"/>
              <a:gd name="connsiteX2" fmla="*/ 25504 w 55282"/>
              <a:gd name="connsiteY2" fmla="*/ 1222891 h 1566976"/>
              <a:gd name="connsiteX3" fmla="*/ 19154 w 55282"/>
              <a:gd name="connsiteY3" fmla="*/ 1565791 h 1566976"/>
              <a:gd name="connsiteX4" fmla="*/ 3279 w 55282"/>
              <a:gd name="connsiteY4" fmla="*/ 1118116 h 1566976"/>
              <a:gd name="connsiteX5" fmla="*/ 3279 w 55282"/>
              <a:gd name="connsiteY5" fmla="*/ 397391 h 1566976"/>
              <a:gd name="connsiteX6" fmla="*/ 54079 w 55282"/>
              <a:gd name="connsiteY6" fmla="*/ 516 h 156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2" h="1566976">
                <a:moveTo>
                  <a:pt x="54079" y="516"/>
                </a:moveTo>
                <a:cubicBezTo>
                  <a:pt x="59900" y="13216"/>
                  <a:pt x="42966" y="269862"/>
                  <a:pt x="38204" y="473591"/>
                </a:cubicBezTo>
                <a:cubicBezTo>
                  <a:pt x="33442" y="677320"/>
                  <a:pt x="28679" y="1040858"/>
                  <a:pt x="25504" y="1222891"/>
                </a:cubicBezTo>
                <a:cubicBezTo>
                  <a:pt x="22329" y="1404924"/>
                  <a:pt x="22858" y="1583253"/>
                  <a:pt x="19154" y="1565791"/>
                </a:cubicBezTo>
                <a:cubicBezTo>
                  <a:pt x="15450" y="1548329"/>
                  <a:pt x="5925" y="1312849"/>
                  <a:pt x="3279" y="1118116"/>
                </a:cubicBezTo>
                <a:cubicBezTo>
                  <a:pt x="633" y="923383"/>
                  <a:pt x="-2542" y="583128"/>
                  <a:pt x="3279" y="397391"/>
                </a:cubicBezTo>
                <a:cubicBezTo>
                  <a:pt x="9100" y="211654"/>
                  <a:pt x="48258" y="-12184"/>
                  <a:pt x="54079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0" name="フリーフォーム: 図形 2339">
            <a:extLst>
              <a:ext uri="{FF2B5EF4-FFF2-40B4-BE49-F238E27FC236}">
                <a16:creationId xmlns:a16="http://schemas.microsoft.com/office/drawing/2014/main" id="{21D98D9B-9425-40B8-8EFE-A5E9E6107A4C}"/>
              </a:ext>
            </a:extLst>
          </p:cNvPr>
          <p:cNvSpPr/>
          <p:nvPr/>
        </p:nvSpPr>
        <p:spPr>
          <a:xfrm>
            <a:off x="5376429" y="11024020"/>
            <a:ext cx="68797" cy="815045"/>
          </a:xfrm>
          <a:custGeom>
            <a:avLst/>
            <a:gdLst>
              <a:gd name="connsiteX0" fmla="*/ 68696 w 68797"/>
              <a:gd name="connsiteY0" fmla="*/ 5930 h 815045"/>
              <a:gd name="connsiteX1" fmla="*/ 2021 w 68797"/>
              <a:gd name="connsiteY1" fmla="*/ 802855 h 815045"/>
              <a:gd name="connsiteX2" fmla="*/ 17896 w 68797"/>
              <a:gd name="connsiteY2" fmla="*/ 456780 h 815045"/>
              <a:gd name="connsiteX3" fmla="*/ 68696 w 68797"/>
              <a:gd name="connsiteY3" fmla="*/ 5930 h 8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97" h="815045">
                <a:moveTo>
                  <a:pt x="68696" y="5930"/>
                </a:moveTo>
                <a:cubicBezTo>
                  <a:pt x="66050" y="63609"/>
                  <a:pt x="10488" y="727713"/>
                  <a:pt x="2021" y="802855"/>
                </a:cubicBezTo>
                <a:cubicBezTo>
                  <a:pt x="-6446" y="877997"/>
                  <a:pt x="14192" y="586426"/>
                  <a:pt x="17896" y="456780"/>
                </a:cubicBezTo>
                <a:cubicBezTo>
                  <a:pt x="21600" y="327134"/>
                  <a:pt x="71342" y="-51749"/>
                  <a:pt x="68696" y="5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1" name="フリーフォーム: 図形 2340">
            <a:extLst>
              <a:ext uri="{FF2B5EF4-FFF2-40B4-BE49-F238E27FC236}">
                <a16:creationId xmlns:a16="http://schemas.microsoft.com/office/drawing/2014/main" id="{4CF73E25-3F31-4895-8462-ABD19819C5E1}"/>
              </a:ext>
            </a:extLst>
          </p:cNvPr>
          <p:cNvSpPr/>
          <p:nvPr/>
        </p:nvSpPr>
        <p:spPr>
          <a:xfrm>
            <a:off x="5307114" y="10988254"/>
            <a:ext cx="65508" cy="818509"/>
          </a:xfrm>
          <a:custGeom>
            <a:avLst/>
            <a:gdLst>
              <a:gd name="connsiteX0" fmla="*/ 64986 w 65508"/>
              <a:gd name="connsiteY0" fmla="*/ 3596 h 818509"/>
              <a:gd name="connsiteX1" fmla="*/ 30061 w 65508"/>
              <a:gd name="connsiteY1" fmla="*/ 517946 h 818509"/>
              <a:gd name="connsiteX2" fmla="*/ 1486 w 65508"/>
              <a:gd name="connsiteY2" fmla="*/ 800521 h 818509"/>
              <a:gd name="connsiteX3" fmla="*/ 64986 w 65508"/>
              <a:gd name="connsiteY3" fmla="*/ 3596 h 81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08" h="818509">
                <a:moveTo>
                  <a:pt x="64986" y="3596"/>
                </a:moveTo>
                <a:cubicBezTo>
                  <a:pt x="69748" y="-43500"/>
                  <a:pt x="40644" y="385125"/>
                  <a:pt x="30061" y="517946"/>
                </a:cubicBezTo>
                <a:cubicBezTo>
                  <a:pt x="19478" y="650767"/>
                  <a:pt x="-6452" y="885188"/>
                  <a:pt x="1486" y="800521"/>
                </a:cubicBezTo>
                <a:cubicBezTo>
                  <a:pt x="9423" y="715854"/>
                  <a:pt x="60224" y="50692"/>
                  <a:pt x="64986" y="3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2" name="フリーフォーム: 図形 2341">
            <a:extLst>
              <a:ext uri="{FF2B5EF4-FFF2-40B4-BE49-F238E27FC236}">
                <a16:creationId xmlns:a16="http://schemas.microsoft.com/office/drawing/2014/main" id="{4C003ECC-6582-4EE0-986C-8567183E90A5}"/>
              </a:ext>
            </a:extLst>
          </p:cNvPr>
          <p:cNvSpPr/>
          <p:nvPr/>
        </p:nvSpPr>
        <p:spPr>
          <a:xfrm>
            <a:off x="5380667" y="11807945"/>
            <a:ext cx="578420" cy="551335"/>
          </a:xfrm>
          <a:custGeom>
            <a:avLst/>
            <a:gdLst>
              <a:gd name="connsiteX0" fmla="*/ 4133 w 578420"/>
              <a:gd name="connsiteY0" fmla="*/ 3055 h 551335"/>
              <a:gd name="connsiteX1" fmla="*/ 537533 w 578420"/>
              <a:gd name="connsiteY1" fmla="*/ 507880 h 551335"/>
              <a:gd name="connsiteX2" fmla="*/ 515308 w 578420"/>
              <a:gd name="connsiteY2" fmla="*/ 501530 h 551335"/>
              <a:gd name="connsiteX3" fmla="*/ 302583 w 578420"/>
              <a:gd name="connsiteY3" fmla="*/ 304680 h 551335"/>
              <a:gd name="connsiteX4" fmla="*/ 4133 w 578420"/>
              <a:gd name="connsiteY4" fmla="*/ 3055 h 55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20" h="551335">
                <a:moveTo>
                  <a:pt x="4133" y="3055"/>
                </a:moveTo>
                <a:cubicBezTo>
                  <a:pt x="43291" y="36922"/>
                  <a:pt x="452337" y="424801"/>
                  <a:pt x="537533" y="507880"/>
                </a:cubicBezTo>
                <a:cubicBezTo>
                  <a:pt x="622729" y="590959"/>
                  <a:pt x="554466" y="535397"/>
                  <a:pt x="515308" y="501530"/>
                </a:cubicBezTo>
                <a:cubicBezTo>
                  <a:pt x="476150" y="467663"/>
                  <a:pt x="390425" y="382997"/>
                  <a:pt x="302583" y="304680"/>
                </a:cubicBezTo>
                <a:cubicBezTo>
                  <a:pt x="214741" y="226363"/>
                  <a:pt x="-35025" y="-30812"/>
                  <a:pt x="4133" y="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3" name="フリーフォーム: 図形 2342">
            <a:extLst>
              <a:ext uri="{FF2B5EF4-FFF2-40B4-BE49-F238E27FC236}">
                <a16:creationId xmlns:a16="http://schemas.microsoft.com/office/drawing/2014/main" id="{E111ADCE-D014-48D7-A4B8-8B93BE6C1F4C}"/>
              </a:ext>
            </a:extLst>
          </p:cNvPr>
          <p:cNvSpPr/>
          <p:nvPr/>
        </p:nvSpPr>
        <p:spPr>
          <a:xfrm>
            <a:off x="5324475" y="11807766"/>
            <a:ext cx="546118" cy="540482"/>
          </a:xfrm>
          <a:custGeom>
            <a:avLst/>
            <a:gdLst>
              <a:gd name="connsiteX0" fmla="*/ 0 w 546118"/>
              <a:gd name="connsiteY0" fmla="*/ 59 h 540482"/>
              <a:gd name="connsiteX1" fmla="*/ 441325 w 546118"/>
              <a:gd name="connsiteY1" fmla="*/ 435034 h 540482"/>
              <a:gd name="connsiteX2" fmla="*/ 546100 w 546118"/>
              <a:gd name="connsiteY2" fmla="*/ 536634 h 540482"/>
              <a:gd name="connsiteX3" fmla="*/ 444500 w 546118"/>
              <a:gd name="connsiteY3" fmla="*/ 466784 h 540482"/>
              <a:gd name="connsiteX4" fmla="*/ 0 w 546118"/>
              <a:gd name="connsiteY4" fmla="*/ 59 h 54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18" h="540482">
                <a:moveTo>
                  <a:pt x="0" y="59"/>
                </a:moveTo>
                <a:cubicBezTo>
                  <a:pt x="-529" y="-5233"/>
                  <a:pt x="350308" y="345605"/>
                  <a:pt x="441325" y="435034"/>
                </a:cubicBezTo>
                <a:cubicBezTo>
                  <a:pt x="532342" y="524463"/>
                  <a:pt x="545571" y="531342"/>
                  <a:pt x="546100" y="536634"/>
                </a:cubicBezTo>
                <a:cubicBezTo>
                  <a:pt x="546629" y="541926"/>
                  <a:pt x="536575" y="554626"/>
                  <a:pt x="444500" y="466784"/>
                </a:cubicBezTo>
                <a:cubicBezTo>
                  <a:pt x="352425" y="378942"/>
                  <a:pt x="529" y="5351"/>
                  <a:pt x="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4" name="フリーフォーム: 図形 2343">
            <a:extLst>
              <a:ext uri="{FF2B5EF4-FFF2-40B4-BE49-F238E27FC236}">
                <a16:creationId xmlns:a16="http://schemas.microsoft.com/office/drawing/2014/main" id="{9D01E7F4-9FD3-4BAD-88A8-3A4D576C67C2}"/>
              </a:ext>
            </a:extLst>
          </p:cNvPr>
          <p:cNvSpPr/>
          <p:nvPr/>
        </p:nvSpPr>
        <p:spPr>
          <a:xfrm>
            <a:off x="5070075" y="11889905"/>
            <a:ext cx="714982" cy="699816"/>
          </a:xfrm>
          <a:custGeom>
            <a:avLst/>
            <a:gdLst>
              <a:gd name="connsiteX0" fmla="*/ 3575 w 714982"/>
              <a:gd name="connsiteY0" fmla="*/ 6820 h 699816"/>
              <a:gd name="connsiteX1" fmla="*/ 390925 w 714982"/>
              <a:gd name="connsiteY1" fmla="*/ 435445 h 699816"/>
              <a:gd name="connsiteX2" fmla="*/ 708425 w 714982"/>
              <a:gd name="connsiteY2" fmla="*/ 695795 h 699816"/>
              <a:gd name="connsiteX3" fmla="*/ 575075 w 714982"/>
              <a:gd name="connsiteY3" fmla="*/ 565620 h 699816"/>
              <a:gd name="connsiteX4" fmla="*/ 219475 w 714982"/>
              <a:gd name="connsiteY4" fmla="*/ 200495 h 699816"/>
              <a:gd name="connsiteX5" fmla="*/ 3575 w 714982"/>
              <a:gd name="connsiteY5" fmla="*/ 6820 h 6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982" h="699816">
                <a:moveTo>
                  <a:pt x="3575" y="6820"/>
                </a:moveTo>
                <a:cubicBezTo>
                  <a:pt x="32150" y="45978"/>
                  <a:pt x="273450" y="320616"/>
                  <a:pt x="390925" y="435445"/>
                </a:cubicBezTo>
                <a:cubicBezTo>
                  <a:pt x="508400" y="550274"/>
                  <a:pt x="677733" y="674099"/>
                  <a:pt x="708425" y="695795"/>
                </a:cubicBezTo>
                <a:cubicBezTo>
                  <a:pt x="739117" y="717491"/>
                  <a:pt x="656567" y="648170"/>
                  <a:pt x="575075" y="565620"/>
                </a:cubicBezTo>
                <a:cubicBezTo>
                  <a:pt x="493583" y="483070"/>
                  <a:pt x="314725" y="295216"/>
                  <a:pt x="219475" y="200495"/>
                </a:cubicBezTo>
                <a:cubicBezTo>
                  <a:pt x="124225" y="105774"/>
                  <a:pt x="-25000" y="-32338"/>
                  <a:pt x="3575" y="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5" name="フリーフォーム: 図形 2344">
            <a:extLst>
              <a:ext uri="{FF2B5EF4-FFF2-40B4-BE49-F238E27FC236}">
                <a16:creationId xmlns:a16="http://schemas.microsoft.com/office/drawing/2014/main" id="{967DAAE2-51EF-473F-820F-E89931669BEB}"/>
              </a:ext>
            </a:extLst>
          </p:cNvPr>
          <p:cNvSpPr/>
          <p:nvPr/>
        </p:nvSpPr>
        <p:spPr>
          <a:xfrm>
            <a:off x="5035183" y="11910096"/>
            <a:ext cx="749234" cy="739906"/>
          </a:xfrm>
          <a:custGeom>
            <a:avLst/>
            <a:gdLst>
              <a:gd name="connsiteX0" fmla="*/ 3542 w 749234"/>
              <a:gd name="connsiteY0" fmla="*/ 2504 h 739906"/>
              <a:gd name="connsiteX1" fmla="*/ 467092 w 749234"/>
              <a:gd name="connsiteY1" fmla="*/ 491454 h 739906"/>
              <a:gd name="connsiteX2" fmla="*/ 733792 w 749234"/>
              <a:gd name="connsiteY2" fmla="*/ 720054 h 739906"/>
              <a:gd name="connsiteX3" fmla="*/ 3542 w 749234"/>
              <a:gd name="connsiteY3" fmla="*/ 2504 h 7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234" h="739906">
                <a:moveTo>
                  <a:pt x="3542" y="2504"/>
                </a:moveTo>
                <a:cubicBezTo>
                  <a:pt x="-40908" y="-35596"/>
                  <a:pt x="345384" y="371862"/>
                  <a:pt x="467092" y="491454"/>
                </a:cubicBezTo>
                <a:cubicBezTo>
                  <a:pt x="588800" y="611046"/>
                  <a:pt x="809463" y="802075"/>
                  <a:pt x="733792" y="720054"/>
                </a:cubicBezTo>
                <a:cubicBezTo>
                  <a:pt x="658121" y="638033"/>
                  <a:pt x="47992" y="40604"/>
                  <a:pt x="3542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6" name="フリーフォーム: 図形 2345">
            <a:extLst>
              <a:ext uri="{FF2B5EF4-FFF2-40B4-BE49-F238E27FC236}">
                <a16:creationId xmlns:a16="http://schemas.microsoft.com/office/drawing/2014/main" id="{D8A6C741-F576-4C94-9AE8-4DA583182F41}"/>
              </a:ext>
            </a:extLst>
          </p:cNvPr>
          <p:cNvSpPr/>
          <p:nvPr/>
        </p:nvSpPr>
        <p:spPr>
          <a:xfrm>
            <a:off x="5781520" y="12320089"/>
            <a:ext cx="201434" cy="329163"/>
          </a:xfrm>
          <a:custGeom>
            <a:avLst/>
            <a:gdLst>
              <a:gd name="connsiteX0" fmla="*/ 200180 w 201434"/>
              <a:gd name="connsiteY0" fmla="*/ 8436 h 329163"/>
              <a:gd name="connsiteX1" fmla="*/ 66830 w 201434"/>
              <a:gd name="connsiteY1" fmla="*/ 179886 h 329163"/>
              <a:gd name="connsiteX2" fmla="*/ 155 w 201434"/>
              <a:gd name="connsiteY2" fmla="*/ 329111 h 329163"/>
              <a:gd name="connsiteX3" fmla="*/ 50955 w 201434"/>
              <a:gd name="connsiteY3" fmla="*/ 164011 h 329163"/>
              <a:gd name="connsiteX4" fmla="*/ 130330 w 201434"/>
              <a:gd name="connsiteY4" fmla="*/ 40186 h 329163"/>
              <a:gd name="connsiteX5" fmla="*/ 200180 w 201434"/>
              <a:gd name="connsiteY5" fmla="*/ 8436 h 3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34" h="329163">
                <a:moveTo>
                  <a:pt x="200180" y="8436"/>
                </a:moveTo>
                <a:cubicBezTo>
                  <a:pt x="189597" y="31719"/>
                  <a:pt x="100167" y="126440"/>
                  <a:pt x="66830" y="179886"/>
                </a:cubicBezTo>
                <a:cubicBezTo>
                  <a:pt x="33493" y="233332"/>
                  <a:pt x="2801" y="331757"/>
                  <a:pt x="155" y="329111"/>
                </a:cubicBezTo>
                <a:cubicBezTo>
                  <a:pt x="-2491" y="326465"/>
                  <a:pt x="29259" y="212165"/>
                  <a:pt x="50955" y="164011"/>
                </a:cubicBezTo>
                <a:cubicBezTo>
                  <a:pt x="72651" y="115857"/>
                  <a:pt x="109163" y="65586"/>
                  <a:pt x="130330" y="40186"/>
                </a:cubicBezTo>
                <a:cubicBezTo>
                  <a:pt x="151497" y="14786"/>
                  <a:pt x="210763" y="-14847"/>
                  <a:pt x="200180" y="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7" name="フリーフォーム: 図形 2346">
            <a:extLst>
              <a:ext uri="{FF2B5EF4-FFF2-40B4-BE49-F238E27FC236}">
                <a16:creationId xmlns:a16="http://schemas.microsoft.com/office/drawing/2014/main" id="{3C7137E4-D20A-4718-BB74-A41001D2BD03}"/>
              </a:ext>
            </a:extLst>
          </p:cNvPr>
          <p:cNvSpPr/>
          <p:nvPr/>
        </p:nvSpPr>
        <p:spPr>
          <a:xfrm>
            <a:off x="5743480" y="12303487"/>
            <a:ext cx="120504" cy="282731"/>
          </a:xfrm>
          <a:custGeom>
            <a:avLst/>
            <a:gdLst>
              <a:gd name="connsiteX0" fmla="*/ 76295 w 120504"/>
              <a:gd name="connsiteY0" fmla="*/ 2813 h 282731"/>
              <a:gd name="connsiteX1" fmla="*/ 35020 w 120504"/>
              <a:gd name="connsiteY1" fmla="*/ 202838 h 282731"/>
              <a:gd name="connsiteX2" fmla="*/ 3270 w 120504"/>
              <a:gd name="connsiteY2" fmla="*/ 279038 h 282731"/>
              <a:gd name="connsiteX3" fmla="*/ 117570 w 120504"/>
              <a:gd name="connsiteY3" fmla="*/ 98063 h 282731"/>
              <a:gd name="connsiteX4" fmla="*/ 76295 w 120504"/>
              <a:gd name="connsiteY4" fmla="*/ 2813 h 28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04" h="282731">
                <a:moveTo>
                  <a:pt x="76295" y="2813"/>
                </a:moveTo>
                <a:cubicBezTo>
                  <a:pt x="62537" y="20275"/>
                  <a:pt x="47191" y="156800"/>
                  <a:pt x="35020" y="202838"/>
                </a:cubicBezTo>
                <a:cubicBezTo>
                  <a:pt x="22849" y="248876"/>
                  <a:pt x="-10488" y="296500"/>
                  <a:pt x="3270" y="279038"/>
                </a:cubicBezTo>
                <a:cubicBezTo>
                  <a:pt x="17028" y="261576"/>
                  <a:pt x="103283" y="143042"/>
                  <a:pt x="117570" y="98063"/>
                </a:cubicBezTo>
                <a:cubicBezTo>
                  <a:pt x="131857" y="53084"/>
                  <a:pt x="90053" y="-14649"/>
                  <a:pt x="76295" y="2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8" name="フリーフォーム: 図形 2347">
            <a:extLst>
              <a:ext uri="{FF2B5EF4-FFF2-40B4-BE49-F238E27FC236}">
                <a16:creationId xmlns:a16="http://schemas.microsoft.com/office/drawing/2014/main" id="{232CC6D8-ED7C-4123-8E12-203EEDA5A51A}"/>
              </a:ext>
            </a:extLst>
          </p:cNvPr>
          <p:cNvSpPr/>
          <p:nvPr/>
        </p:nvSpPr>
        <p:spPr>
          <a:xfrm>
            <a:off x="4860327" y="8491468"/>
            <a:ext cx="194210" cy="322884"/>
          </a:xfrm>
          <a:custGeom>
            <a:avLst/>
            <a:gdLst>
              <a:gd name="connsiteX0" fmla="*/ 172048 w 194210"/>
              <a:gd name="connsiteY0" fmla="*/ 11182 h 322884"/>
              <a:gd name="connsiteX1" fmla="*/ 191098 w 194210"/>
              <a:gd name="connsiteY1" fmla="*/ 252482 h 322884"/>
              <a:gd name="connsiteX2" fmla="*/ 95848 w 194210"/>
              <a:gd name="connsiteY2" fmla="*/ 300107 h 322884"/>
              <a:gd name="connsiteX3" fmla="*/ 25998 w 194210"/>
              <a:gd name="connsiteY3" fmla="*/ 166757 h 322884"/>
              <a:gd name="connsiteX4" fmla="*/ 6948 w 194210"/>
              <a:gd name="connsiteY4" fmla="*/ 1657 h 322884"/>
              <a:gd name="connsiteX5" fmla="*/ 16473 w 194210"/>
              <a:gd name="connsiteY5" fmla="*/ 274707 h 322884"/>
              <a:gd name="connsiteX6" fmla="*/ 181573 w 194210"/>
              <a:gd name="connsiteY6" fmla="*/ 300107 h 322884"/>
              <a:gd name="connsiteX7" fmla="*/ 172048 w 194210"/>
              <a:gd name="connsiteY7" fmla="*/ 11182 h 32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10" h="322884">
                <a:moveTo>
                  <a:pt x="172048" y="11182"/>
                </a:moveTo>
                <a:cubicBezTo>
                  <a:pt x="173636" y="3244"/>
                  <a:pt x="203798" y="204328"/>
                  <a:pt x="191098" y="252482"/>
                </a:cubicBezTo>
                <a:cubicBezTo>
                  <a:pt x="178398" y="300636"/>
                  <a:pt x="123365" y="314395"/>
                  <a:pt x="95848" y="300107"/>
                </a:cubicBezTo>
                <a:cubicBezTo>
                  <a:pt x="68331" y="285820"/>
                  <a:pt x="40815" y="216499"/>
                  <a:pt x="25998" y="166757"/>
                </a:cubicBezTo>
                <a:cubicBezTo>
                  <a:pt x="11181" y="117015"/>
                  <a:pt x="8535" y="-16335"/>
                  <a:pt x="6948" y="1657"/>
                </a:cubicBezTo>
                <a:cubicBezTo>
                  <a:pt x="5360" y="19649"/>
                  <a:pt x="-12631" y="224965"/>
                  <a:pt x="16473" y="274707"/>
                </a:cubicBezTo>
                <a:cubicBezTo>
                  <a:pt x="45577" y="324449"/>
                  <a:pt x="151411" y="340324"/>
                  <a:pt x="181573" y="300107"/>
                </a:cubicBezTo>
                <a:cubicBezTo>
                  <a:pt x="211735" y="259890"/>
                  <a:pt x="170460" y="19120"/>
                  <a:pt x="172048" y="1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9" name="フリーフォーム: 図形 2348">
            <a:extLst>
              <a:ext uri="{FF2B5EF4-FFF2-40B4-BE49-F238E27FC236}">
                <a16:creationId xmlns:a16="http://schemas.microsoft.com/office/drawing/2014/main" id="{2B23ACDA-EB5B-4654-BAEF-EC64B00165EB}"/>
              </a:ext>
            </a:extLst>
          </p:cNvPr>
          <p:cNvSpPr/>
          <p:nvPr/>
        </p:nvSpPr>
        <p:spPr>
          <a:xfrm>
            <a:off x="5063877" y="8801904"/>
            <a:ext cx="99966" cy="1602750"/>
          </a:xfrm>
          <a:custGeom>
            <a:avLst/>
            <a:gdLst>
              <a:gd name="connsiteX0" fmla="*/ 248 w 99966"/>
              <a:gd name="connsiteY0" fmla="*/ 5546 h 1602750"/>
              <a:gd name="connsiteX1" fmla="*/ 70098 w 99966"/>
              <a:gd name="connsiteY1" fmla="*/ 1227921 h 1602750"/>
              <a:gd name="connsiteX2" fmla="*/ 57398 w 99966"/>
              <a:gd name="connsiteY2" fmla="*/ 1586696 h 1602750"/>
              <a:gd name="connsiteX3" fmla="*/ 98673 w 99966"/>
              <a:gd name="connsiteY3" fmla="*/ 808821 h 1602750"/>
              <a:gd name="connsiteX4" fmla="*/ 248 w 99966"/>
              <a:gd name="connsiteY4" fmla="*/ 5546 h 160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6" h="1602750">
                <a:moveTo>
                  <a:pt x="248" y="5546"/>
                </a:moveTo>
                <a:cubicBezTo>
                  <a:pt x="-4515" y="75396"/>
                  <a:pt x="60573" y="964396"/>
                  <a:pt x="70098" y="1227921"/>
                </a:cubicBezTo>
                <a:cubicBezTo>
                  <a:pt x="79623" y="1491446"/>
                  <a:pt x="52636" y="1656546"/>
                  <a:pt x="57398" y="1586696"/>
                </a:cubicBezTo>
                <a:cubicBezTo>
                  <a:pt x="62161" y="1516846"/>
                  <a:pt x="108198" y="1073934"/>
                  <a:pt x="98673" y="808821"/>
                </a:cubicBezTo>
                <a:cubicBezTo>
                  <a:pt x="89148" y="543709"/>
                  <a:pt x="5011" y="-64304"/>
                  <a:pt x="248" y="5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0" name="フリーフォーム: 図形 2349">
            <a:extLst>
              <a:ext uri="{FF2B5EF4-FFF2-40B4-BE49-F238E27FC236}">
                <a16:creationId xmlns:a16="http://schemas.microsoft.com/office/drawing/2014/main" id="{A4868FF6-4960-47FD-8031-E8C49A408ACB}"/>
              </a:ext>
            </a:extLst>
          </p:cNvPr>
          <p:cNvSpPr/>
          <p:nvPr/>
        </p:nvSpPr>
        <p:spPr>
          <a:xfrm>
            <a:off x="5018485" y="8800174"/>
            <a:ext cx="73039" cy="1727879"/>
          </a:xfrm>
          <a:custGeom>
            <a:avLst/>
            <a:gdLst>
              <a:gd name="connsiteX0" fmla="*/ 67865 w 73039"/>
              <a:gd name="connsiteY0" fmla="*/ 1607476 h 1727879"/>
              <a:gd name="connsiteX1" fmla="*/ 67865 w 73039"/>
              <a:gd name="connsiteY1" fmla="*/ 1524926 h 1727879"/>
              <a:gd name="connsiteX2" fmla="*/ 7540 w 73039"/>
              <a:gd name="connsiteY2" fmla="*/ 29501 h 1727879"/>
              <a:gd name="connsiteX3" fmla="*/ 7540 w 73039"/>
              <a:gd name="connsiteY3" fmla="*/ 616876 h 1727879"/>
              <a:gd name="connsiteX4" fmla="*/ 67865 w 73039"/>
              <a:gd name="connsiteY4" fmla="*/ 1661451 h 1727879"/>
              <a:gd name="connsiteX5" fmla="*/ 67865 w 73039"/>
              <a:gd name="connsiteY5" fmla="*/ 1607476 h 17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39" h="1727879">
                <a:moveTo>
                  <a:pt x="67865" y="1607476"/>
                </a:moveTo>
                <a:cubicBezTo>
                  <a:pt x="67865" y="1584722"/>
                  <a:pt x="77919" y="1787922"/>
                  <a:pt x="67865" y="1524926"/>
                </a:cubicBezTo>
                <a:cubicBezTo>
                  <a:pt x="57811" y="1261930"/>
                  <a:pt x="17594" y="180843"/>
                  <a:pt x="7540" y="29501"/>
                </a:cubicBezTo>
                <a:cubicBezTo>
                  <a:pt x="-2514" y="-121841"/>
                  <a:pt x="-2514" y="344884"/>
                  <a:pt x="7540" y="616876"/>
                </a:cubicBezTo>
                <a:cubicBezTo>
                  <a:pt x="17594" y="888868"/>
                  <a:pt x="56223" y="1494234"/>
                  <a:pt x="67865" y="1661451"/>
                </a:cubicBezTo>
                <a:cubicBezTo>
                  <a:pt x="79507" y="1828668"/>
                  <a:pt x="67865" y="1630230"/>
                  <a:pt x="67865" y="1607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1" name="フリーフォーム: 図形 2350">
            <a:extLst>
              <a:ext uri="{FF2B5EF4-FFF2-40B4-BE49-F238E27FC236}">
                <a16:creationId xmlns:a16="http://schemas.microsoft.com/office/drawing/2014/main" id="{B8DCBA00-2177-47B1-A48C-0237CC78753A}"/>
              </a:ext>
            </a:extLst>
          </p:cNvPr>
          <p:cNvSpPr/>
          <p:nvPr/>
        </p:nvSpPr>
        <p:spPr>
          <a:xfrm>
            <a:off x="4914399" y="8802951"/>
            <a:ext cx="37674" cy="1619783"/>
          </a:xfrm>
          <a:custGeom>
            <a:avLst/>
            <a:gdLst>
              <a:gd name="connsiteX0" fmla="*/ 501 w 37674"/>
              <a:gd name="connsiteY0" fmla="*/ 1324 h 1619783"/>
              <a:gd name="connsiteX1" fmla="*/ 35426 w 37674"/>
              <a:gd name="connsiteY1" fmla="*/ 1004624 h 1619783"/>
              <a:gd name="connsiteX2" fmla="*/ 32251 w 37674"/>
              <a:gd name="connsiteY2" fmla="*/ 1614224 h 1619783"/>
              <a:gd name="connsiteX3" fmla="*/ 16376 w 37674"/>
              <a:gd name="connsiteY3" fmla="*/ 1230049 h 1619783"/>
              <a:gd name="connsiteX4" fmla="*/ 501 w 37674"/>
              <a:gd name="connsiteY4" fmla="*/ 1324 h 161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74" h="1619783">
                <a:moveTo>
                  <a:pt x="501" y="1324"/>
                </a:moveTo>
                <a:cubicBezTo>
                  <a:pt x="3676" y="-36247"/>
                  <a:pt x="30134" y="735807"/>
                  <a:pt x="35426" y="1004624"/>
                </a:cubicBezTo>
                <a:cubicBezTo>
                  <a:pt x="40718" y="1273441"/>
                  <a:pt x="35426" y="1576653"/>
                  <a:pt x="32251" y="1614224"/>
                </a:cubicBezTo>
                <a:cubicBezTo>
                  <a:pt x="29076" y="1651795"/>
                  <a:pt x="22726" y="1496220"/>
                  <a:pt x="16376" y="1230049"/>
                </a:cubicBezTo>
                <a:cubicBezTo>
                  <a:pt x="10026" y="963878"/>
                  <a:pt x="-2674" y="38895"/>
                  <a:pt x="501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2" name="フリーフォーム: 図形 2351">
            <a:extLst>
              <a:ext uri="{FF2B5EF4-FFF2-40B4-BE49-F238E27FC236}">
                <a16:creationId xmlns:a16="http://schemas.microsoft.com/office/drawing/2014/main" id="{2EBB60FC-C333-44CC-B365-32C316E4DD32}"/>
              </a:ext>
            </a:extLst>
          </p:cNvPr>
          <p:cNvSpPr/>
          <p:nvPr/>
        </p:nvSpPr>
        <p:spPr>
          <a:xfrm>
            <a:off x="4953709" y="8781483"/>
            <a:ext cx="62791" cy="1889311"/>
          </a:xfrm>
          <a:custGeom>
            <a:avLst/>
            <a:gdLst>
              <a:gd name="connsiteX0" fmla="*/ 2466 w 62791"/>
              <a:gd name="connsiteY0" fmla="*/ 32317 h 1889311"/>
              <a:gd name="connsiteX1" fmla="*/ 62791 w 62791"/>
              <a:gd name="connsiteY1" fmla="*/ 1499167 h 1889311"/>
              <a:gd name="connsiteX2" fmla="*/ 2466 w 62791"/>
              <a:gd name="connsiteY2" fmla="*/ 1864292 h 1889311"/>
              <a:gd name="connsiteX3" fmla="*/ 24691 w 62791"/>
              <a:gd name="connsiteY3" fmla="*/ 1715067 h 1889311"/>
              <a:gd name="connsiteX4" fmla="*/ 11991 w 62791"/>
              <a:gd name="connsiteY4" fmla="*/ 581592 h 1889311"/>
              <a:gd name="connsiteX5" fmla="*/ 2466 w 62791"/>
              <a:gd name="connsiteY5" fmla="*/ 32317 h 188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1" h="1889311">
                <a:moveTo>
                  <a:pt x="2466" y="32317"/>
                </a:moveTo>
                <a:cubicBezTo>
                  <a:pt x="10933" y="185246"/>
                  <a:pt x="62791" y="1193838"/>
                  <a:pt x="62791" y="1499167"/>
                </a:cubicBezTo>
                <a:cubicBezTo>
                  <a:pt x="62791" y="1804496"/>
                  <a:pt x="8816" y="1828309"/>
                  <a:pt x="2466" y="1864292"/>
                </a:cubicBezTo>
                <a:cubicBezTo>
                  <a:pt x="-3884" y="1900275"/>
                  <a:pt x="23104" y="1928850"/>
                  <a:pt x="24691" y="1715067"/>
                </a:cubicBezTo>
                <a:cubicBezTo>
                  <a:pt x="26278" y="1501284"/>
                  <a:pt x="14108" y="859404"/>
                  <a:pt x="11991" y="581592"/>
                </a:cubicBezTo>
                <a:cubicBezTo>
                  <a:pt x="9874" y="303780"/>
                  <a:pt x="-6001" y="-120612"/>
                  <a:pt x="2466" y="3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3" name="フリーフォーム: 図形 2352">
            <a:extLst>
              <a:ext uri="{FF2B5EF4-FFF2-40B4-BE49-F238E27FC236}">
                <a16:creationId xmlns:a16="http://schemas.microsoft.com/office/drawing/2014/main" id="{E0DDFF52-F52C-430A-8AFB-1F5B419C4EDE}"/>
              </a:ext>
            </a:extLst>
          </p:cNvPr>
          <p:cNvSpPr/>
          <p:nvPr/>
        </p:nvSpPr>
        <p:spPr>
          <a:xfrm>
            <a:off x="4883042" y="10643781"/>
            <a:ext cx="79791" cy="1278336"/>
          </a:xfrm>
          <a:custGeom>
            <a:avLst/>
            <a:gdLst>
              <a:gd name="connsiteX0" fmla="*/ 79483 w 79791"/>
              <a:gd name="connsiteY0" fmla="*/ 8344 h 1278336"/>
              <a:gd name="connsiteX1" fmla="*/ 41383 w 79791"/>
              <a:gd name="connsiteY1" fmla="*/ 694144 h 1278336"/>
              <a:gd name="connsiteX2" fmla="*/ 12808 w 79791"/>
              <a:gd name="connsiteY2" fmla="*/ 1224369 h 1278336"/>
              <a:gd name="connsiteX3" fmla="*/ 108 w 79791"/>
              <a:gd name="connsiteY3" fmla="*/ 1164044 h 1278336"/>
              <a:gd name="connsiteX4" fmla="*/ 19158 w 79791"/>
              <a:gd name="connsiteY4" fmla="*/ 370294 h 1278336"/>
              <a:gd name="connsiteX5" fmla="*/ 79483 w 79791"/>
              <a:gd name="connsiteY5" fmla="*/ 8344 h 127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1" h="1278336">
                <a:moveTo>
                  <a:pt x="79483" y="8344"/>
                </a:moveTo>
                <a:cubicBezTo>
                  <a:pt x="83187" y="62319"/>
                  <a:pt x="52495" y="491473"/>
                  <a:pt x="41383" y="694144"/>
                </a:cubicBezTo>
                <a:cubicBezTo>
                  <a:pt x="30270" y="896815"/>
                  <a:pt x="19687" y="1146052"/>
                  <a:pt x="12808" y="1224369"/>
                </a:cubicBezTo>
                <a:cubicBezTo>
                  <a:pt x="5929" y="1302686"/>
                  <a:pt x="-950" y="1306390"/>
                  <a:pt x="108" y="1164044"/>
                </a:cubicBezTo>
                <a:cubicBezTo>
                  <a:pt x="1166" y="1021698"/>
                  <a:pt x="3812" y="568202"/>
                  <a:pt x="19158" y="370294"/>
                </a:cubicBezTo>
                <a:cubicBezTo>
                  <a:pt x="34504" y="172386"/>
                  <a:pt x="75779" y="-45631"/>
                  <a:pt x="79483" y="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4" name="フリーフォーム: 図形 2353">
            <a:extLst>
              <a:ext uri="{FF2B5EF4-FFF2-40B4-BE49-F238E27FC236}">
                <a16:creationId xmlns:a16="http://schemas.microsoft.com/office/drawing/2014/main" id="{67077992-8C97-4505-9FA7-F1098DD531C3}"/>
              </a:ext>
            </a:extLst>
          </p:cNvPr>
          <p:cNvSpPr/>
          <p:nvPr/>
        </p:nvSpPr>
        <p:spPr>
          <a:xfrm>
            <a:off x="5055889" y="10374039"/>
            <a:ext cx="87090" cy="1511605"/>
          </a:xfrm>
          <a:custGeom>
            <a:avLst/>
            <a:gdLst>
              <a:gd name="connsiteX0" fmla="*/ 84436 w 87090"/>
              <a:gd name="connsiteY0" fmla="*/ 5036 h 1511605"/>
              <a:gd name="connsiteX1" fmla="*/ 24111 w 87090"/>
              <a:gd name="connsiteY1" fmla="*/ 1030561 h 1511605"/>
              <a:gd name="connsiteX2" fmla="*/ 1886 w 87090"/>
              <a:gd name="connsiteY2" fmla="*/ 1503636 h 1511605"/>
              <a:gd name="connsiteX3" fmla="*/ 68561 w 87090"/>
              <a:gd name="connsiteY3" fmla="*/ 674961 h 1511605"/>
              <a:gd name="connsiteX4" fmla="*/ 84436 w 87090"/>
              <a:gd name="connsiteY4" fmla="*/ 5036 h 15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90" h="1511605">
                <a:moveTo>
                  <a:pt x="84436" y="5036"/>
                </a:moveTo>
                <a:cubicBezTo>
                  <a:pt x="77028" y="64303"/>
                  <a:pt x="37869" y="780794"/>
                  <a:pt x="24111" y="1030561"/>
                </a:cubicBezTo>
                <a:cubicBezTo>
                  <a:pt x="10353" y="1280328"/>
                  <a:pt x="-5522" y="1562903"/>
                  <a:pt x="1886" y="1503636"/>
                </a:cubicBezTo>
                <a:cubicBezTo>
                  <a:pt x="9294" y="1444369"/>
                  <a:pt x="54274" y="925786"/>
                  <a:pt x="68561" y="674961"/>
                </a:cubicBezTo>
                <a:cubicBezTo>
                  <a:pt x="82848" y="424136"/>
                  <a:pt x="91844" y="-54231"/>
                  <a:pt x="84436" y="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5" name="フリーフォーム: 図形 2354">
            <a:extLst>
              <a:ext uri="{FF2B5EF4-FFF2-40B4-BE49-F238E27FC236}">
                <a16:creationId xmlns:a16="http://schemas.microsoft.com/office/drawing/2014/main" id="{E5507554-ED22-4738-B7EB-E06C16C3209A}"/>
              </a:ext>
            </a:extLst>
          </p:cNvPr>
          <p:cNvSpPr/>
          <p:nvPr/>
        </p:nvSpPr>
        <p:spPr>
          <a:xfrm>
            <a:off x="5070459" y="10917348"/>
            <a:ext cx="190550" cy="959180"/>
          </a:xfrm>
          <a:custGeom>
            <a:avLst/>
            <a:gdLst>
              <a:gd name="connsiteX0" fmla="*/ 190516 w 190550"/>
              <a:gd name="connsiteY0" fmla="*/ 7827 h 959180"/>
              <a:gd name="connsiteX1" fmla="*/ 130191 w 190550"/>
              <a:gd name="connsiteY1" fmla="*/ 433277 h 959180"/>
              <a:gd name="connsiteX2" fmla="*/ 139716 w 190550"/>
              <a:gd name="connsiteY2" fmla="*/ 782527 h 959180"/>
              <a:gd name="connsiteX3" fmla="*/ 16 w 190550"/>
              <a:gd name="connsiteY3" fmla="*/ 953977 h 959180"/>
              <a:gd name="connsiteX4" fmla="*/ 130191 w 190550"/>
              <a:gd name="connsiteY4" fmla="*/ 595202 h 959180"/>
              <a:gd name="connsiteX5" fmla="*/ 120666 w 190550"/>
              <a:gd name="connsiteY5" fmla="*/ 188802 h 959180"/>
              <a:gd name="connsiteX6" fmla="*/ 190516 w 190550"/>
              <a:gd name="connsiteY6" fmla="*/ 7827 h 9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50" h="959180">
                <a:moveTo>
                  <a:pt x="190516" y="7827"/>
                </a:moveTo>
                <a:cubicBezTo>
                  <a:pt x="192103" y="48573"/>
                  <a:pt x="138658" y="304160"/>
                  <a:pt x="130191" y="433277"/>
                </a:cubicBezTo>
                <a:cubicBezTo>
                  <a:pt x="121724" y="562394"/>
                  <a:pt x="161412" y="695744"/>
                  <a:pt x="139716" y="782527"/>
                </a:cubicBezTo>
                <a:cubicBezTo>
                  <a:pt x="118020" y="869310"/>
                  <a:pt x="1603" y="985198"/>
                  <a:pt x="16" y="953977"/>
                </a:cubicBezTo>
                <a:cubicBezTo>
                  <a:pt x="-1571" y="922756"/>
                  <a:pt x="110083" y="722731"/>
                  <a:pt x="130191" y="595202"/>
                </a:cubicBezTo>
                <a:cubicBezTo>
                  <a:pt x="150299" y="467673"/>
                  <a:pt x="110612" y="283523"/>
                  <a:pt x="120666" y="188802"/>
                </a:cubicBezTo>
                <a:cubicBezTo>
                  <a:pt x="130720" y="94081"/>
                  <a:pt x="188929" y="-32919"/>
                  <a:pt x="190516" y="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6" name="フリーフォーム: 図形 2355">
            <a:extLst>
              <a:ext uri="{FF2B5EF4-FFF2-40B4-BE49-F238E27FC236}">
                <a16:creationId xmlns:a16="http://schemas.microsoft.com/office/drawing/2014/main" id="{11DAF261-EECD-42AF-BFFB-96A059EFA711}"/>
              </a:ext>
            </a:extLst>
          </p:cNvPr>
          <p:cNvSpPr/>
          <p:nvPr/>
        </p:nvSpPr>
        <p:spPr>
          <a:xfrm>
            <a:off x="5063971" y="11731050"/>
            <a:ext cx="260559" cy="160252"/>
          </a:xfrm>
          <a:custGeom>
            <a:avLst/>
            <a:gdLst>
              <a:gd name="connsiteX0" fmla="*/ 260504 w 260559"/>
              <a:gd name="connsiteY0" fmla="*/ 575 h 160252"/>
              <a:gd name="connsiteX1" fmla="*/ 19204 w 260559"/>
              <a:gd name="connsiteY1" fmla="*/ 156150 h 160252"/>
              <a:gd name="connsiteX2" fmla="*/ 41429 w 260559"/>
              <a:gd name="connsiteY2" fmla="*/ 105350 h 160252"/>
              <a:gd name="connsiteX3" fmla="*/ 260504 w 260559"/>
              <a:gd name="connsiteY3" fmla="*/ 575 h 16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59" h="160252">
                <a:moveTo>
                  <a:pt x="260504" y="575"/>
                </a:moveTo>
                <a:cubicBezTo>
                  <a:pt x="256800" y="9042"/>
                  <a:pt x="55716" y="138688"/>
                  <a:pt x="19204" y="156150"/>
                </a:cubicBezTo>
                <a:cubicBezTo>
                  <a:pt x="-17308" y="173612"/>
                  <a:pt x="2800" y="131279"/>
                  <a:pt x="41429" y="105350"/>
                </a:cubicBezTo>
                <a:cubicBezTo>
                  <a:pt x="80058" y="79421"/>
                  <a:pt x="264208" y="-7892"/>
                  <a:pt x="26050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7" name="フリーフォーム: 図形 2356">
            <a:extLst>
              <a:ext uri="{FF2B5EF4-FFF2-40B4-BE49-F238E27FC236}">
                <a16:creationId xmlns:a16="http://schemas.microsoft.com/office/drawing/2014/main" id="{9526D860-F0E1-4051-A002-A04066970B7F}"/>
              </a:ext>
            </a:extLst>
          </p:cNvPr>
          <p:cNvSpPr/>
          <p:nvPr/>
        </p:nvSpPr>
        <p:spPr>
          <a:xfrm>
            <a:off x="5264018" y="11773699"/>
            <a:ext cx="394258" cy="409108"/>
          </a:xfrm>
          <a:custGeom>
            <a:avLst/>
            <a:gdLst>
              <a:gd name="connsiteX0" fmla="*/ 132 w 394258"/>
              <a:gd name="connsiteY0" fmla="*/ 2376 h 409108"/>
              <a:gd name="connsiteX1" fmla="*/ 279532 w 394258"/>
              <a:gd name="connsiteY1" fmla="*/ 323051 h 409108"/>
              <a:gd name="connsiteX2" fmla="*/ 393832 w 394258"/>
              <a:gd name="connsiteY2" fmla="*/ 402426 h 409108"/>
              <a:gd name="connsiteX3" fmla="*/ 244607 w 394258"/>
              <a:gd name="connsiteY3" fmla="*/ 189701 h 409108"/>
              <a:gd name="connsiteX4" fmla="*/ 132 w 394258"/>
              <a:gd name="connsiteY4" fmla="*/ 2376 h 40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58" h="409108">
                <a:moveTo>
                  <a:pt x="132" y="2376"/>
                </a:moveTo>
                <a:cubicBezTo>
                  <a:pt x="5953" y="24601"/>
                  <a:pt x="213915" y="256376"/>
                  <a:pt x="279532" y="323051"/>
                </a:cubicBezTo>
                <a:cubicBezTo>
                  <a:pt x="345149" y="389726"/>
                  <a:pt x="399653" y="424651"/>
                  <a:pt x="393832" y="402426"/>
                </a:cubicBezTo>
                <a:cubicBezTo>
                  <a:pt x="388011" y="380201"/>
                  <a:pt x="307578" y="260080"/>
                  <a:pt x="244607" y="189701"/>
                </a:cubicBezTo>
                <a:cubicBezTo>
                  <a:pt x="181636" y="119322"/>
                  <a:pt x="-5689" y="-19849"/>
                  <a:pt x="132" y="2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8" name="フリーフォーム: 図形 2357">
            <a:extLst>
              <a:ext uri="{FF2B5EF4-FFF2-40B4-BE49-F238E27FC236}">
                <a16:creationId xmlns:a16="http://schemas.microsoft.com/office/drawing/2014/main" id="{CBF0C868-CA29-4D51-AE16-B4C431E58F80}"/>
              </a:ext>
            </a:extLst>
          </p:cNvPr>
          <p:cNvSpPr/>
          <p:nvPr/>
        </p:nvSpPr>
        <p:spPr>
          <a:xfrm>
            <a:off x="5308497" y="10696188"/>
            <a:ext cx="82725" cy="1083543"/>
          </a:xfrm>
          <a:custGeom>
            <a:avLst/>
            <a:gdLst>
              <a:gd name="connsiteX0" fmla="*/ 50903 w 82725"/>
              <a:gd name="connsiteY0" fmla="*/ 22612 h 1083543"/>
              <a:gd name="connsiteX1" fmla="*/ 31853 w 82725"/>
              <a:gd name="connsiteY1" fmla="*/ 673487 h 1083543"/>
              <a:gd name="connsiteX2" fmla="*/ 9628 w 82725"/>
              <a:gd name="connsiteY2" fmla="*/ 1083062 h 1083543"/>
              <a:gd name="connsiteX3" fmla="*/ 3278 w 82725"/>
              <a:gd name="connsiteY3" fmla="*/ 749687 h 1083543"/>
              <a:gd name="connsiteX4" fmla="*/ 60428 w 82725"/>
              <a:gd name="connsiteY4" fmla="*/ 457587 h 1083543"/>
              <a:gd name="connsiteX5" fmla="*/ 82653 w 82725"/>
              <a:gd name="connsiteY5" fmla="*/ 178187 h 1083543"/>
              <a:gd name="connsiteX6" fmla="*/ 50903 w 82725"/>
              <a:gd name="connsiteY6" fmla="*/ 22612 h 10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25" h="1083543">
                <a:moveTo>
                  <a:pt x="50903" y="22612"/>
                </a:moveTo>
                <a:cubicBezTo>
                  <a:pt x="42436" y="105162"/>
                  <a:pt x="38732" y="496745"/>
                  <a:pt x="31853" y="673487"/>
                </a:cubicBezTo>
                <a:cubicBezTo>
                  <a:pt x="24974" y="850229"/>
                  <a:pt x="14391" y="1070362"/>
                  <a:pt x="9628" y="1083062"/>
                </a:cubicBezTo>
                <a:cubicBezTo>
                  <a:pt x="4865" y="1095762"/>
                  <a:pt x="-5189" y="853933"/>
                  <a:pt x="3278" y="749687"/>
                </a:cubicBezTo>
                <a:cubicBezTo>
                  <a:pt x="11745" y="645441"/>
                  <a:pt x="47199" y="552837"/>
                  <a:pt x="60428" y="457587"/>
                </a:cubicBezTo>
                <a:cubicBezTo>
                  <a:pt x="73657" y="362337"/>
                  <a:pt x="81066" y="251741"/>
                  <a:pt x="82653" y="178187"/>
                </a:cubicBezTo>
                <a:cubicBezTo>
                  <a:pt x="84241" y="104633"/>
                  <a:pt x="59370" y="-59938"/>
                  <a:pt x="50903" y="2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9" name="フリーフォーム: 図形 2358">
            <a:extLst>
              <a:ext uri="{FF2B5EF4-FFF2-40B4-BE49-F238E27FC236}">
                <a16:creationId xmlns:a16="http://schemas.microsoft.com/office/drawing/2014/main" id="{70F7F57B-F240-4594-85F9-EE56E676FA8D}"/>
              </a:ext>
            </a:extLst>
          </p:cNvPr>
          <p:cNvSpPr/>
          <p:nvPr/>
        </p:nvSpPr>
        <p:spPr>
          <a:xfrm>
            <a:off x="4765222" y="8036687"/>
            <a:ext cx="218661" cy="437535"/>
          </a:xfrm>
          <a:custGeom>
            <a:avLst/>
            <a:gdLst>
              <a:gd name="connsiteX0" fmla="*/ 2041 w 218661"/>
              <a:gd name="connsiteY0" fmla="*/ 4001 h 437535"/>
              <a:gd name="connsiteX1" fmla="*/ 162378 w 218661"/>
              <a:gd name="connsiteY1" fmla="*/ 164338 h 437535"/>
              <a:gd name="connsiteX2" fmla="*/ 216353 w 218661"/>
              <a:gd name="connsiteY2" fmla="*/ 377063 h 437535"/>
              <a:gd name="connsiteX3" fmla="*/ 208416 w 218661"/>
              <a:gd name="connsiteY3" fmla="*/ 429451 h 437535"/>
              <a:gd name="connsiteX4" fmla="*/ 205241 w 218661"/>
              <a:gd name="connsiteY4" fmla="*/ 435801 h 437535"/>
              <a:gd name="connsiteX5" fmla="*/ 202066 w 218661"/>
              <a:gd name="connsiteY5" fmla="*/ 413576 h 437535"/>
              <a:gd name="connsiteX6" fmla="*/ 167141 w 218661"/>
              <a:gd name="connsiteY6" fmla="*/ 310388 h 437535"/>
              <a:gd name="connsiteX7" fmla="*/ 76653 w 218661"/>
              <a:gd name="connsiteY7" fmla="*/ 69088 h 437535"/>
              <a:gd name="connsiteX8" fmla="*/ 2041 w 218661"/>
              <a:gd name="connsiteY8" fmla="*/ 4001 h 43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661" h="437535">
                <a:moveTo>
                  <a:pt x="2041" y="4001"/>
                </a:moveTo>
                <a:cubicBezTo>
                  <a:pt x="16329" y="19876"/>
                  <a:pt x="126659" y="102161"/>
                  <a:pt x="162378" y="164338"/>
                </a:cubicBezTo>
                <a:cubicBezTo>
                  <a:pt x="198097" y="226515"/>
                  <a:pt x="208680" y="332878"/>
                  <a:pt x="216353" y="377063"/>
                </a:cubicBezTo>
                <a:cubicBezTo>
                  <a:pt x="224026" y="421248"/>
                  <a:pt x="210268" y="419662"/>
                  <a:pt x="208416" y="429451"/>
                </a:cubicBezTo>
                <a:cubicBezTo>
                  <a:pt x="206564" y="439240"/>
                  <a:pt x="206299" y="438447"/>
                  <a:pt x="205241" y="435801"/>
                </a:cubicBezTo>
                <a:cubicBezTo>
                  <a:pt x="204183" y="433155"/>
                  <a:pt x="208416" y="434478"/>
                  <a:pt x="202066" y="413576"/>
                </a:cubicBezTo>
                <a:cubicBezTo>
                  <a:pt x="195716" y="392674"/>
                  <a:pt x="188043" y="367803"/>
                  <a:pt x="167141" y="310388"/>
                </a:cubicBezTo>
                <a:cubicBezTo>
                  <a:pt x="146239" y="252973"/>
                  <a:pt x="100995" y="116713"/>
                  <a:pt x="76653" y="69088"/>
                </a:cubicBezTo>
                <a:cubicBezTo>
                  <a:pt x="52311" y="21463"/>
                  <a:pt x="-12247" y="-11874"/>
                  <a:pt x="2041" y="40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0" name="フリーフォーム: 図形 2359">
            <a:extLst>
              <a:ext uri="{FF2B5EF4-FFF2-40B4-BE49-F238E27FC236}">
                <a16:creationId xmlns:a16="http://schemas.microsoft.com/office/drawing/2014/main" id="{FD17B08C-F3AC-4564-83E9-C194C5B9B5B3}"/>
              </a:ext>
            </a:extLst>
          </p:cNvPr>
          <p:cNvSpPr/>
          <p:nvPr/>
        </p:nvSpPr>
        <p:spPr>
          <a:xfrm>
            <a:off x="6023244" y="8318375"/>
            <a:ext cx="875939" cy="926113"/>
          </a:xfrm>
          <a:custGeom>
            <a:avLst/>
            <a:gdLst>
              <a:gd name="connsiteX0" fmla="*/ 822056 w 875939"/>
              <a:gd name="connsiteY0" fmla="*/ 125 h 926113"/>
              <a:gd name="connsiteX1" fmla="*/ 825231 w 875939"/>
              <a:gd name="connsiteY1" fmla="*/ 130300 h 926113"/>
              <a:gd name="connsiteX2" fmla="*/ 549006 w 875939"/>
              <a:gd name="connsiteY2" fmla="*/ 454150 h 926113"/>
              <a:gd name="connsiteX3" fmla="*/ 15606 w 875939"/>
              <a:gd name="connsiteY3" fmla="*/ 901825 h 926113"/>
              <a:gd name="connsiteX4" fmla="*/ 174356 w 875939"/>
              <a:gd name="connsiteY4" fmla="*/ 831975 h 926113"/>
              <a:gd name="connsiteX5" fmla="*/ 504556 w 875939"/>
              <a:gd name="connsiteY5" fmla="*/ 539875 h 926113"/>
              <a:gd name="connsiteX6" fmla="*/ 856981 w 875939"/>
              <a:gd name="connsiteY6" fmla="*/ 149350 h 926113"/>
              <a:gd name="connsiteX7" fmla="*/ 822056 w 875939"/>
              <a:gd name="connsiteY7" fmla="*/ 125 h 92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939" h="926113">
                <a:moveTo>
                  <a:pt x="822056" y="125"/>
                </a:moveTo>
                <a:cubicBezTo>
                  <a:pt x="816764" y="-3050"/>
                  <a:pt x="870739" y="54629"/>
                  <a:pt x="825231" y="130300"/>
                </a:cubicBezTo>
                <a:cubicBezTo>
                  <a:pt x="779723" y="205971"/>
                  <a:pt x="683943" y="325563"/>
                  <a:pt x="549006" y="454150"/>
                </a:cubicBezTo>
                <a:cubicBezTo>
                  <a:pt x="414068" y="582738"/>
                  <a:pt x="78048" y="838854"/>
                  <a:pt x="15606" y="901825"/>
                </a:cubicBezTo>
                <a:cubicBezTo>
                  <a:pt x="-46836" y="964796"/>
                  <a:pt x="92864" y="892300"/>
                  <a:pt x="174356" y="831975"/>
                </a:cubicBezTo>
                <a:cubicBezTo>
                  <a:pt x="255848" y="771650"/>
                  <a:pt x="390785" y="653646"/>
                  <a:pt x="504556" y="539875"/>
                </a:cubicBezTo>
                <a:cubicBezTo>
                  <a:pt x="618327" y="426104"/>
                  <a:pt x="800889" y="238250"/>
                  <a:pt x="856981" y="149350"/>
                </a:cubicBezTo>
                <a:cubicBezTo>
                  <a:pt x="913073" y="60450"/>
                  <a:pt x="827348" y="3300"/>
                  <a:pt x="82205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1" name="フリーフォーム: 図形 2360">
            <a:extLst>
              <a:ext uri="{FF2B5EF4-FFF2-40B4-BE49-F238E27FC236}">
                <a16:creationId xmlns:a16="http://schemas.microsoft.com/office/drawing/2014/main" id="{F273B7A6-AA54-4F07-8A88-DF9A3E68F1DD}"/>
              </a:ext>
            </a:extLst>
          </p:cNvPr>
          <p:cNvSpPr/>
          <p:nvPr/>
        </p:nvSpPr>
        <p:spPr>
          <a:xfrm>
            <a:off x="6064056" y="8454995"/>
            <a:ext cx="873582" cy="1044766"/>
          </a:xfrm>
          <a:custGeom>
            <a:avLst/>
            <a:gdLst>
              <a:gd name="connsiteX0" fmla="*/ 873319 w 873582"/>
              <a:gd name="connsiteY0" fmla="*/ 30 h 1044766"/>
              <a:gd name="connsiteX1" fmla="*/ 304994 w 873582"/>
              <a:gd name="connsiteY1" fmla="*/ 593755 h 1044766"/>
              <a:gd name="connsiteX2" fmla="*/ 63694 w 873582"/>
              <a:gd name="connsiteY2" fmla="*/ 812830 h 1044766"/>
              <a:gd name="connsiteX3" fmla="*/ 194 w 873582"/>
              <a:gd name="connsiteY3" fmla="*/ 1044605 h 1044766"/>
              <a:gd name="connsiteX4" fmla="*/ 76394 w 873582"/>
              <a:gd name="connsiteY4" fmla="*/ 844580 h 1044766"/>
              <a:gd name="connsiteX5" fmla="*/ 374844 w 873582"/>
              <a:gd name="connsiteY5" fmla="*/ 568355 h 1044766"/>
              <a:gd name="connsiteX6" fmla="*/ 873319 w 873582"/>
              <a:gd name="connsiteY6" fmla="*/ 30 h 10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582" h="1044766">
                <a:moveTo>
                  <a:pt x="873319" y="30"/>
                </a:moveTo>
                <a:cubicBezTo>
                  <a:pt x="861677" y="4263"/>
                  <a:pt x="439931" y="458288"/>
                  <a:pt x="304994" y="593755"/>
                </a:cubicBezTo>
                <a:cubicBezTo>
                  <a:pt x="170057" y="729222"/>
                  <a:pt x="114494" y="737688"/>
                  <a:pt x="63694" y="812830"/>
                </a:cubicBezTo>
                <a:cubicBezTo>
                  <a:pt x="12894" y="887972"/>
                  <a:pt x="-1923" y="1039313"/>
                  <a:pt x="194" y="1044605"/>
                </a:cubicBezTo>
                <a:cubicBezTo>
                  <a:pt x="2311" y="1049897"/>
                  <a:pt x="13952" y="923955"/>
                  <a:pt x="76394" y="844580"/>
                </a:cubicBezTo>
                <a:cubicBezTo>
                  <a:pt x="138836" y="765205"/>
                  <a:pt x="241494" y="706997"/>
                  <a:pt x="374844" y="568355"/>
                </a:cubicBezTo>
                <a:cubicBezTo>
                  <a:pt x="508194" y="429713"/>
                  <a:pt x="884961" y="-4203"/>
                  <a:pt x="87331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: 図形 2361">
            <a:extLst>
              <a:ext uri="{FF2B5EF4-FFF2-40B4-BE49-F238E27FC236}">
                <a16:creationId xmlns:a16="http://schemas.microsoft.com/office/drawing/2014/main" id="{A7847C4C-EA57-4747-80C9-B7F5AF00FBC5}"/>
              </a:ext>
            </a:extLst>
          </p:cNvPr>
          <p:cNvSpPr/>
          <p:nvPr/>
        </p:nvSpPr>
        <p:spPr>
          <a:xfrm>
            <a:off x="6008427" y="9469239"/>
            <a:ext cx="62191" cy="752252"/>
          </a:xfrm>
          <a:custGeom>
            <a:avLst/>
            <a:gdLst>
              <a:gd name="connsiteX0" fmla="*/ 62173 w 62191"/>
              <a:gd name="connsiteY0" fmla="*/ 33536 h 752252"/>
              <a:gd name="connsiteX1" fmla="*/ 41536 w 62191"/>
              <a:gd name="connsiteY1" fmla="*/ 90686 h 752252"/>
              <a:gd name="connsiteX2" fmla="*/ 1848 w 62191"/>
              <a:gd name="connsiteY2" fmla="*/ 711399 h 752252"/>
              <a:gd name="connsiteX3" fmla="*/ 9786 w 62191"/>
              <a:gd name="connsiteY3" fmla="*/ 659011 h 752252"/>
              <a:gd name="connsiteX4" fmla="*/ 38361 w 62191"/>
              <a:gd name="connsiteY4" fmla="*/ 382786 h 752252"/>
              <a:gd name="connsiteX5" fmla="*/ 62173 w 62191"/>
              <a:gd name="connsiteY5" fmla="*/ 33536 h 7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91" h="752252">
                <a:moveTo>
                  <a:pt x="62173" y="33536"/>
                </a:moveTo>
                <a:cubicBezTo>
                  <a:pt x="62702" y="-15147"/>
                  <a:pt x="51590" y="-22291"/>
                  <a:pt x="41536" y="90686"/>
                </a:cubicBezTo>
                <a:cubicBezTo>
                  <a:pt x="31482" y="203663"/>
                  <a:pt x="7140" y="616678"/>
                  <a:pt x="1848" y="711399"/>
                </a:cubicBezTo>
                <a:cubicBezTo>
                  <a:pt x="-3444" y="806120"/>
                  <a:pt x="3700" y="713780"/>
                  <a:pt x="9786" y="659011"/>
                </a:cubicBezTo>
                <a:cubicBezTo>
                  <a:pt x="15871" y="604242"/>
                  <a:pt x="28307" y="488884"/>
                  <a:pt x="38361" y="382786"/>
                </a:cubicBezTo>
                <a:cubicBezTo>
                  <a:pt x="48415" y="276688"/>
                  <a:pt x="61644" y="82219"/>
                  <a:pt x="62173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: 図形 2362">
            <a:extLst>
              <a:ext uri="{FF2B5EF4-FFF2-40B4-BE49-F238E27FC236}">
                <a16:creationId xmlns:a16="http://schemas.microsoft.com/office/drawing/2014/main" id="{C537E1A3-CF11-48B8-9737-DCFB3DA75C95}"/>
              </a:ext>
            </a:extLst>
          </p:cNvPr>
          <p:cNvSpPr/>
          <p:nvPr/>
        </p:nvSpPr>
        <p:spPr>
          <a:xfrm>
            <a:off x="5945088" y="9236534"/>
            <a:ext cx="123461" cy="993611"/>
          </a:xfrm>
          <a:custGeom>
            <a:avLst/>
            <a:gdLst>
              <a:gd name="connsiteX0" fmla="*/ 89000 w 123461"/>
              <a:gd name="connsiteY0" fmla="*/ 7479 h 993611"/>
              <a:gd name="connsiteX1" fmla="*/ 79475 w 123461"/>
              <a:gd name="connsiteY1" fmla="*/ 212266 h 993611"/>
              <a:gd name="connsiteX2" fmla="*/ 62012 w 123461"/>
              <a:gd name="connsiteY2" fmla="*/ 318629 h 993611"/>
              <a:gd name="connsiteX3" fmla="*/ 20737 w 123461"/>
              <a:gd name="connsiteY3" fmla="*/ 612316 h 993611"/>
              <a:gd name="connsiteX4" fmla="*/ 100 w 123461"/>
              <a:gd name="connsiteY4" fmla="*/ 886954 h 993611"/>
              <a:gd name="connsiteX5" fmla="*/ 12800 w 123461"/>
              <a:gd name="connsiteY5" fmla="*/ 993316 h 993611"/>
              <a:gd name="connsiteX6" fmla="*/ 11212 w 123461"/>
              <a:gd name="connsiteY6" fmla="*/ 859966 h 993611"/>
              <a:gd name="connsiteX7" fmla="*/ 50900 w 123461"/>
              <a:gd name="connsiteY7" fmla="*/ 620254 h 993611"/>
              <a:gd name="connsiteX8" fmla="*/ 122337 w 123461"/>
              <a:gd name="connsiteY8" fmla="*/ 102729 h 993611"/>
              <a:gd name="connsiteX9" fmla="*/ 89000 w 123461"/>
              <a:gd name="connsiteY9" fmla="*/ 7479 h 99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461" h="993611">
                <a:moveTo>
                  <a:pt x="89000" y="7479"/>
                </a:moveTo>
                <a:cubicBezTo>
                  <a:pt x="81856" y="25735"/>
                  <a:pt x="83973" y="160408"/>
                  <a:pt x="79475" y="212266"/>
                </a:cubicBezTo>
                <a:cubicBezTo>
                  <a:pt x="74977" y="264124"/>
                  <a:pt x="71802" y="251954"/>
                  <a:pt x="62012" y="318629"/>
                </a:cubicBezTo>
                <a:cubicBezTo>
                  <a:pt x="52222" y="385304"/>
                  <a:pt x="31056" y="517595"/>
                  <a:pt x="20737" y="612316"/>
                </a:cubicBezTo>
                <a:cubicBezTo>
                  <a:pt x="10418" y="707037"/>
                  <a:pt x="1423" y="823454"/>
                  <a:pt x="100" y="886954"/>
                </a:cubicBezTo>
                <a:cubicBezTo>
                  <a:pt x="-1223" y="950454"/>
                  <a:pt x="10948" y="997814"/>
                  <a:pt x="12800" y="993316"/>
                </a:cubicBezTo>
                <a:cubicBezTo>
                  <a:pt x="14652" y="988818"/>
                  <a:pt x="4862" y="922143"/>
                  <a:pt x="11212" y="859966"/>
                </a:cubicBezTo>
                <a:cubicBezTo>
                  <a:pt x="17562" y="797789"/>
                  <a:pt x="32379" y="746460"/>
                  <a:pt x="50900" y="620254"/>
                </a:cubicBezTo>
                <a:cubicBezTo>
                  <a:pt x="69421" y="494048"/>
                  <a:pt x="114664" y="206975"/>
                  <a:pt x="122337" y="102729"/>
                </a:cubicBezTo>
                <a:cubicBezTo>
                  <a:pt x="130010" y="-1517"/>
                  <a:pt x="96144" y="-10777"/>
                  <a:pt x="89000" y="7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: 図形 2363">
            <a:extLst>
              <a:ext uri="{FF2B5EF4-FFF2-40B4-BE49-F238E27FC236}">
                <a16:creationId xmlns:a16="http://schemas.microsoft.com/office/drawing/2014/main" id="{3E465B57-8934-4B8B-9B40-5B655F69B5A5}"/>
              </a:ext>
            </a:extLst>
          </p:cNvPr>
          <p:cNvSpPr/>
          <p:nvPr/>
        </p:nvSpPr>
        <p:spPr>
          <a:xfrm>
            <a:off x="5936845" y="10214085"/>
            <a:ext cx="75077" cy="860321"/>
          </a:xfrm>
          <a:custGeom>
            <a:avLst/>
            <a:gdLst>
              <a:gd name="connsiteX0" fmla="*/ 73430 w 75077"/>
              <a:gd name="connsiteY0" fmla="*/ 3065 h 860321"/>
              <a:gd name="connsiteX1" fmla="*/ 30568 w 75077"/>
              <a:gd name="connsiteY1" fmla="*/ 449153 h 860321"/>
              <a:gd name="connsiteX2" fmla="*/ 9930 w 75077"/>
              <a:gd name="connsiteY2" fmla="*/ 669815 h 860321"/>
              <a:gd name="connsiteX3" fmla="*/ 405 w 75077"/>
              <a:gd name="connsiteY3" fmla="*/ 860315 h 860321"/>
              <a:gd name="connsiteX4" fmla="*/ 22630 w 75077"/>
              <a:gd name="connsiteY4" fmla="*/ 663465 h 860321"/>
              <a:gd name="connsiteX5" fmla="*/ 62318 w 75077"/>
              <a:gd name="connsiteY5" fmla="*/ 271353 h 860321"/>
              <a:gd name="connsiteX6" fmla="*/ 73430 w 75077"/>
              <a:gd name="connsiteY6" fmla="*/ 3065 h 8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77" h="860321">
                <a:moveTo>
                  <a:pt x="73430" y="3065"/>
                </a:moveTo>
                <a:cubicBezTo>
                  <a:pt x="68138" y="32698"/>
                  <a:pt x="41151" y="338028"/>
                  <a:pt x="30568" y="449153"/>
                </a:cubicBezTo>
                <a:cubicBezTo>
                  <a:pt x="19985" y="560278"/>
                  <a:pt x="14957" y="601288"/>
                  <a:pt x="9930" y="669815"/>
                </a:cubicBezTo>
                <a:cubicBezTo>
                  <a:pt x="4903" y="738342"/>
                  <a:pt x="-1712" y="861373"/>
                  <a:pt x="405" y="860315"/>
                </a:cubicBezTo>
                <a:cubicBezTo>
                  <a:pt x="2522" y="859257"/>
                  <a:pt x="12311" y="761625"/>
                  <a:pt x="22630" y="663465"/>
                </a:cubicBezTo>
                <a:cubicBezTo>
                  <a:pt x="32949" y="565305"/>
                  <a:pt x="54380" y="376922"/>
                  <a:pt x="62318" y="271353"/>
                </a:cubicBezTo>
                <a:cubicBezTo>
                  <a:pt x="70255" y="165784"/>
                  <a:pt x="78722" y="-26568"/>
                  <a:pt x="73430" y="3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5" name="フリーフォーム: 図形 2364">
            <a:extLst>
              <a:ext uri="{FF2B5EF4-FFF2-40B4-BE49-F238E27FC236}">
                <a16:creationId xmlns:a16="http://schemas.microsoft.com/office/drawing/2014/main" id="{5E8B6CD2-BBC6-40BF-AC50-48A18971DD92}"/>
              </a:ext>
            </a:extLst>
          </p:cNvPr>
          <p:cNvSpPr/>
          <p:nvPr/>
        </p:nvSpPr>
        <p:spPr>
          <a:xfrm>
            <a:off x="5886395" y="10224913"/>
            <a:ext cx="65145" cy="829343"/>
          </a:xfrm>
          <a:custGeom>
            <a:avLst/>
            <a:gdLst>
              <a:gd name="connsiteX0" fmla="*/ 65143 w 65145"/>
              <a:gd name="connsiteY0" fmla="*/ 175 h 829343"/>
              <a:gd name="connsiteX1" fmla="*/ 41330 w 65145"/>
              <a:gd name="connsiteY1" fmla="*/ 130350 h 829343"/>
              <a:gd name="connsiteX2" fmla="*/ 33393 w 65145"/>
              <a:gd name="connsiteY2" fmla="*/ 420862 h 829343"/>
              <a:gd name="connsiteX3" fmla="*/ 12755 w 65145"/>
              <a:gd name="connsiteY3" fmla="*/ 685975 h 829343"/>
              <a:gd name="connsiteX4" fmla="*/ 55 w 65145"/>
              <a:gd name="connsiteY4" fmla="*/ 828850 h 829343"/>
              <a:gd name="connsiteX5" fmla="*/ 17518 w 65145"/>
              <a:gd name="connsiteY5" fmla="*/ 717725 h 829343"/>
              <a:gd name="connsiteX6" fmla="*/ 15930 w 65145"/>
              <a:gd name="connsiteY6" fmla="*/ 354187 h 829343"/>
              <a:gd name="connsiteX7" fmla="*/ 39743 w 65145"/>
              <a:gd name="connsiteY7" fmla="*/ 154162 h 829343"/>
              <a:gd name="connsiteX8" fmla="*/ 65143 w 65145"/>
              <a:gd name="connsiteY8" fmla="*/ 175 h 8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45" h="829343">
                <a:moveTo>
                  <a:pt x="65143" y="175"/>
                </a:moveTo>
                <a:cubicBezTo>
                  <a:pt x="65407" y="-3794"/>
                  <a:pt x="46622" y="60236"/>
                  <a:pt x="41330" y="130350"/>
                </a:cubicBezTo>
                <a:cubicBezTo>
                  <a:pt x="36038" y="200464"/>
                  <a:pt x="38156" y="328258"/>
                  <a:pt x="33393" y="420862"/>
                </a:cubicBezTo>
                <a:cubicBezTo>
                  <a:pt x="28630" y="513466"/>
                  <a:pt x="18311" y="617977"/>
                  <a:pt x="12755" y="685975"/>
                </a:cubicBezTo>
                <a:cubicBezTo>
                  <a:pt x="7199" y="753973"/>
                  <a:pt x="-739" y="823558"/>
                  <a:pt x="55" y="828850"/>
                </a:cubicBezTo>
                <a:cubicBezTo>
                  <a:pt x="849" y="834142"/>
                  <a:pt x="14872" y="796835"/>
                  <a:pt x="17518" y="717725"/>
                </a:cubicBezTo>
                <a:cubicBezTo>
                  <a:pt x="20164" y="638615"/>
                  <a:pt x="12226" y="448114"/>
                  <a:pt x="15930" y="354187"/>
                </a:cubicBezTo>
                <a:cubicBezTo>
                  <a:pt x="19634" y="260260"/>
                  <a:pt x="29160" y="209989"/>
                  <a:pt x="39743" y="154162"/>
                </a:cubicBezTo>
                <a:cubicBezTo>
                  <a:pt x="50326" y="98335"/>
                  <a:pt x="64879" y="4144"/>
                  <a:pt x="6514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: 図形 2365">
            <a:extLst>
              <a:ext uri="{FF2B5EF4-FFF2-40B4-BE49-F238E27FC236}">
                <a16:creationId xmlns:a16="http://schemas.microsoft.com/office/drawing/2014/main" id="{935FC17F-4E9B-43CF-912D-F2829BCFA7B1}"/>
              </a:ext>
            </a:extLst>
          </p:cNvPr>
          <p:cNvSpPr/>
          <p:nvPr/>
        </p:nvSpPr>
        <p:spPr>
          <a:xfrm>
            <a:off x="5877215" y="11044238"/>
            <a:ext cx="60161" cy="779601"/>
          </a:xfrm>
          <a:custGeom>
            <a:avLst/>
            <a:gdLst>
              <a:gd name="connsiteX0" fmla="*/ 60035 w 60161"/>
              <a:gd name="connsiteY0" fmla="*/ 0 h 779601"/>
              <a:gd name="connsiteX1" fmla="*/ 29873 w 60161"/>
              <a:gd name="connsiteY1" fmla="*/ 288925 h 779601"/>
              <a:gd name="connsiteX2" fmla="*/ 10823 w 60161"/>
              <a:gd name="connsiteY2" fmla="*/ 550862 h 779601"/>
              <a:gd name="connsiteX3" fmla="*/ 1298 w 60161"/>
              <a:gd name="connsiteY3" fmla="*/ 663575 h 779601"/>
              <a:gd name="connsiteX4" fmla="*/ 39398 w 60161"/>
              <a:gd name="connsiteY4" fmla="*/ 779462 h 779601"/>
              <a:gd name="connsiteX5" fmla="*/ 15585 w 60161"/>
              <a:gd name="connsiteY5" fmla="*/ 639762 h 779601"/>
              <a:gd name="connsiteX6" fmla="*/ 39398 w 60161"/>
              <a:gd name="connsiteY6" fmla="*/ 288925 h 779601"/>
              <a:gd name="connsiteX7" fmla="*/ 60035 w 60161"/>
              <a:gd name="connsiteY7" fmla="*/ 0 h 77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61" h="779601">
                <a:moveTo>
                  <a:pt x="60035" y="0"/>
                </a:moveTo>
                <a:cubicBezTo>
                  <a:pt x="58448" y="0"/>
                  <a:pt x="38075" y="197115"/>
                  <a:pt x="29873" y="288925"/>
                </a:cubicBezTo>
                <a:cubicBezTo>
                  <a:pt x="21671" y="380735"/>
                  <a:pt x="15585" y="488420"/>
                  <a:pt x="10823" y="550862"/>
                </a:cubicBezTo>
                <a:cubicBezTo>
                  <a:pt x="6061" y="613304"/>
                  <a:pt x="-3465" y="625475"/>
                  <a:pt x="1298" y="663575"/>
                </a:cubicBezTo>
                <a:cubicBezTo>
                  <a:pt x="6060" y="701675"/>
                  <a:pt x="37017" y="783431"/>
                  <a:pt x="39398" y="779462"/>
                </a:cubicBezTo>
                <a:cubicBezTo>
                  <a:pt x="41779" y="775493"/>
                  <a:pt x="15585" y="721518"/>
                  <a:pt x="15585" y="639762"/>
                </a:cubicBezTo>
                <a:cubicBezTo>
                  <a:pt x="15585" y="558006"/>
                  <a:pt x="30931" y="393435"/>
                  <a:pt x="39398" y="288925"/>
                </a:cubicBezTo>
                <a:cubicBezTo>
                  <a:pt x="47865" y="184415"/>
                  <a:pt x="61622" y="0"/>
                  <a:pt x="600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: 図形 2366">
            <a:extLst>
              <a:ext uri="{FF2B5EF4-FFF2-40B4-BE49-F238E27FC236}">
                <a16:creationId xmlns:a16="http://schemas.microsoft.com/office/drawing/2014/main" id="{DFE33FF5-D82C-4C06-A348-D52ABD88CEDF}"/>
              </a:ext>
            </a:extLst>
          </p:cNvPr>
          <p:cNvSpPr/>
          <p:nvPr/>
        </p:nvSpPr>
        <p:spPr>
          <a:xfrm>
            <a:off x="5814696" y="11017686"/>
            <a:ext cx="89504" cy="790255"/>
          </a:xfrm>
          <a:custGeom>
            <a:avLst/>
            <a:gdLst>
              <a:gd name="connsiteX0" fmla="*/ 43179 w 89504"/>
              <a:gd name="connsiteY0" fmla="*/ 1152 h 790255"/>
              <a:gd name="connsiteX1" fmla="*/ 89217 w 89504"/>
              <a:gd name="connsiteY1" fmla="*/ 137677 h 790255"/>
              <a:gd name="connsiteX2" fmla="*/ 62229 w 89504"/>
              <a:gd name="connsiteY2" fmla="*/ 193239 h 790255"/>
              <a:gd name="connsiteX3" fmla="*/ 52704 w 89504"/>
              <a:gd name="connsiteY3" fmla="*/ 461527 h 790255"/>
              <a:gd name="connsiteX4" fmla="*/ 24129 w 89504"/>
              <a:gd name="connsiteY4" fmla="*/ 505977 h 790255"/>
              <a:gd name="connsiteX5" fmla="*/ 30479 w 89504"/>
              <a:gd name="connsiteY5" fmla="*/ 790139 h 790255"/>
              <a:gd name="connsiteX6" fmla="*/ 317 w 89504"/>
              <a:gd name="connsiteY6" fmla="*/ 539314 h 790255"/>
              <a:gd name="connsiteX7" fmla="*/ 52704 w 89504"/>
              <a:gd name="connsiteY7" fmla="*/ 418664 h 790255"/>
              <a:gd name="connsiteX8" fmla="*/ 68579 w 89504"/>
              <a:gd name="connsiteY8" fmla="*/ 91639 h 790255"/>
              <a:gd name="connsiteX9" fmla="*/ 43179 w 89504"/>
              <a:gd name="connsiteY9" fmla="*/ 1152 h 7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504" h="790255">
                <a:moveTo>
                  <a:pt x="43179" y="1152"/>
                </a:moveTo>
                <a:cubicBezTo>
                  <a:pt x="46619" y="8825"/>
                  <a:pt x="86042" y="105663"/>
                  <a:pt x="89217" y="137677"/>
                </a:cubicBezTo>
                <a:cubicBezTo>
                  <a:pt x="92392" y="169692"/>
                  <a:pt x="68314" y="139264"/>
                  <a:pt x="62229" y="193239"/>
                </a:cubicBezTo>
                <a:cubicBezTo>
                  <a:pt x="56144" y="247214"/>
                  <a:pt x="59054" y="409404"/>
                  <a:pt x="52704" y="461527"/>
                </a:cubicBezTo>
                <a:cubicBezTo>
                  <a:pt x="46354" y="513650"/>
                  <a:pt x="27833" y="451208"/>
                  <a:pt x="24129" y="505977"/>
                </a:cubicBezTo>
                <a:cubicBezTo>
                  <a:pt x="20425" y="560746"/>
                  <a:pt x="34448" y="784583"/>
                  <a:pt x="30479" y="790139"/>
                </a:cubicBezTo>
                <a:cubicBezTo>
                  <a:pt x="26510" y="795695"/>
                  <a:pt x="-3387" y="601226"/>
                  <a:pt x="317" y="539314"/>
                </a:cubicBezTo>
                <a:cubicBezTo>
                  <a:pt x="4021" y="477402"/>
                  <a:pt x="41327" y="493276"/>
                  <a:pt x="52704" y="418664"/>
                </a:cubicBezTo>
                <a:cubicBezTo>
                  <a:pt x="64081" y="344052"/>
                  <a:pt x="68843" y="159108"/>
                  <a:pt x="68579" y="91639"/>
                </a:cubicBezTo>
                <a:cubicBezTo>
                  <a:pt x="68315" y="24170"/>
                  <a:pt x="39739" y="-6521"/>
                  <a:pt x="43179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: 図形 2367">
            <a:extLst>
              <a:ext uri="{FF2B5EF4-FFF2-40B4-BE49-F238E27FC236}">
                <a16:creationId xmlns:a16="http://schemas.microsoft.com/office/drawing/2014/main" id="{040C16B9-C434-4323-92AC-922F0236DADA}"/>
              </a:ext>
            </a:extLst>
          </p:cNvPr>
          <p:cNvSpPr/>
          <p:nvPr/>
        </p:nvSpPr>
        <p:spPr>
          <a:xfrm>
            <a:off x="3045943" y="8670480"/>
            <a:ext cx="1054817" cy="673086"/>
          </a:xfrm>
          <a:custGeom>
            <a:avLst/>
            <a:gdLst>
              <a:gd name="connsiteX0" fmla="*/ 54445 w 1054817"/>
              <a:gd name="connsiteY0" fmla="*/ 2033 h 673086"/>
              <a:gd name="connsiteX1" fmla="*/ 27457 w 1054817"/>
              <a:gd name="connsiteY1" fmla="*/ 67120 h 673086"/>
              <a:gd name="connsiteX2" fmla="*/ 316382 w 1054817"/>
              <a:gd name="connsiteY2" fmla="*/ 252858 h 673086"/>
              <a:gd name="connsiteX3" fmla="*/ 1008532 w 1054817"/>
              <a:gd name="connsiteY3" fmla="*/ 648145 h 673086"/>
              <a:gd name="connsiteX4" fmla="*/ 992657 w 1054817"/>
              <a:gd name="connsiteY4" fmla="*/ 633858 h 673086"/>
              <a:gd name="connsiteX5" fmla="*/ 73495 w 1054817"/>
              <a:gd name="connsiteY5" fmla="*/ 132208 h 673086"/>
              <a:gd name="connsiteX6" fmla="*/ 54445 w 1054817"/>
              <a:gd name="connsiteY6" fmla="*/ 2033 h 6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817" h="673086">
                <a:moveTo>
                  <a:pt x="54445" y="2033"/>
                </a:moveTo>
                <a:cubicBezTo>
                  <a:pt x="46772" y="-8815"/>
                  <a:pt x="-16199" y="25316"/>
                  <a:pt x="27457" y="67120"/>
                </a:cubicBezTo>
                <a:cubicBezTo>
                  <a:pt x="71113" y="108924"/>
                  <a:pt x="152870" y="156021"/>
                  <a:pt x="316382" y="252858"/>
                </a:cubicBezTo>
                <a:cubicBezTo>
                  <a:pt x="479894" y="349695"/>
                  <a:pt x="895820" y="584645"/>
                  <a:pt x="1008532" y="648145"/>
                </a:cubicBezTo>
                <a:cubicBezTo>
                  <a:pt x="1121244" y="711645"/>
                  <a:pt x="992657" y="633858"/>
                  <a:pt x="992657" y="633858"/>
                </a:cubicBezTo>
                <a:cubicBezTo>
                  <a:pt x="836817" y="547868"/>
                  <a:pt x="231186" y="237248"/>
                  <a:pt x="73495" y="132208"/>
                </a:cubicBezTo>
                <a:cubicBezTo>
                  <a:pt x="-84196" y="27168"/>
                  <a:pt x="62118" y="12881"/>
                  <a:pt x="54445" y="2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: 図形 2368">
            <a:extLst>
              <a:ext uri="{FF2B5EF4-FFF2-40B4-BE49-F238E27FC236}">
                <a16:creationId xmlns:a16="http://schemas.microsoft.com/office/drawing/2014/main" id="{7A1E79D9-5E2E-4BB1-829A-C88727AF4466}"/>
              </a:ext>
            </a:extLst>
          </p:cNvPr>
          <p:cNvSpPr/>
          <p:nvPr/>
        </p:nvSpPr>
        <p:spPr>
          <a:xfrm>
            <a:off x="2989499" y="8724189"/>
            <a:ext cx="1060795" cy="683473"/>
          </a:xfrm>
          <a:custGeom>
            <a:avLst/>
            <a:gdLst>
              <a:gd name="connsiteX0" fmla="*/ 45801 w 1060795"/>
              <a:gd name="connsiteY0" fmla="*/ 3886 h 683473"/>
              <a:gd name="connsiteX1" fmla="*/ 115651 w 1060795"/>
              <a:gd name="connsiteY1" fmla="*/ 130886 h 683473"/>
              <a:gd name="connsiteX2" fmla="*/ 971314 w 1060795"/>
              <a:gd name="connsiteY2" fmla="*/ 608724 h 683473"/>
              <a:gd name="connsiteX3" fmla="*/ 1037989 w 1060795"/>
              <a:gd name="connsiteY3" fmla="*/ 680161 h 683473"/>
              <a:gd name="connsiteX4" fmla="*/ 1001476 w 1060795"/>
              <a:gd name="connsiteY4" fmla="*/ 638886 h 683473"/>
              <a:gd name="connsiteX5" fmla="*/ 579201 w 1060795"/>
              <a:gd name="connsiteY5" fmla="*/ 362661 h 683473"/>
              <a:gd name="connsiteX6" fmla="*/ 42626 w 1060795"/>
              <a:gd name="connsiteY6" fmla="*/ 61036 h 683473"/>
              <a:gd name="connsiteX7" fmla="*/ 45801 w 1060795"/>
              <a:gd name="connsiteY7" fmla="*/ 3886 h 68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795" h="683473">
                <a:moveTo>
                  <a:pt x="45801" y="3886"/>
                </a:moveTo>
                <a:cubicBezTo>
                  <a:pt x="57972" y="15528"/>
                  <a:pt x="-38601" y="30080"/>
                  <a:pt x="115651" y="130886"/>
                </a:cubicBezTo>
                <a:cubicBezTo>
                  <a:pt x="269903" y="231692"/>
                  <a:pt x="817591" y="517178"/>
                  <a:pt x="971314" y="608724"/>
                </a:cubicBezTo>
                <a:cubicBezTo>
                  <a:pt x="1125037" y="700270"/>
                  <a:pt x="1032962" y="675134"/>
                  <a:pt x="1037989" y="680161"/>
                </a:cubicBezTo>
                <a:cubicBezTo>
                  <a:pt x="1043016" y="685188"/>
                  <a:pt x="1077941" y="691803"/>
                  <a:pt x="1001476" y="638886"/>
                </a:cubicBezTo>
                <a:cubicBezTo>
                  <a:pt x="925011" y="585969"/>
                  <a:pt x="739009" y="458969"/>
                  <a:pt x="579201" y="362661"/>
                </a:cubicBezTo>
                <a:cubicBezTo>
                  <a:pt x="419393" y="266353"/>
                  <a:pt x="134172" y="116598"/>
                  <a:pt x="42626" y="61036"/>
                </a:cubicBezTo>
                <a:cubicBezTo>
                  <a:pt x="-48920" y="5474"/>
                  <a:pt x="33630" y="-7756"/>
                  <a:pt x="45801" y="3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: 図形 2369">
            <a:extLst>
              <a:ext uri="{FF2B5EF4-FFF2-40B4-BE49-F238E27FC236}">
                <a16:creationId xmlns:a16="http://schemas.microsoft.com/office/drawing/2014/main" id="{2F551009-233C-4C42-A29C-F792F28E71EC}"/>
              </a:ext>
            </a:extLst>
          </p:cNvPr>
          <p:cNvSpPr/>
          <p:nvPr/>
        </p:nvSpPr>
        <p:spPr>
          <a:xfrm>
            <a:off x="4076386" y="9317248"/>
            <a:ext cx="164104" cy="836841"/>
          </a:xfrm>
          <a:custGeom>
            <a:avLst/>
            <a:gdLst>
              <a:gd name="connsiteX0" fmla="*/ 314 w 164104"/>
              <a:gd name="connsiteY0" fmla="*/ 4552 h 836841"/>
              <a:gd name="connsiteX1" fmla="*/ 116202 w 164104"/>
              <a:gd name="connsiteY1" fmla="*/ 587165 h 836841"/>
              <a:gd name="connsiteX2" fmla="*/ 141602 w 164104"/>
              <a:gd name="connsiteY2" fmla="*/ 749090 h 836841"/>
              <a:gd name="connsiteX3" fmla="*/ 163827 w 164104"/>
              <a:gd name="connsiteY3" fmla="*/ 833227 h 836841"/>
              <a:gd name="connsiteX4" fmla="*/ 125727 w 164104"/>
              <a:gd name="connsiteY4" fmla="*/ 633202 h 836841"/>
              <a:gd name="connsiteX5" fmla="*/ 82864 w 164104"/>
              <a:gd name="connsiteY5" fmla="*/ 331577 h 836841"/>
              <a:gd name="connsiteX6" fmla="*/ 314 w 164104"/>
              <a:gd name="connsiteY6" fmla="*/ 4552 h 83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04" h="836841">
                <a:moveTo>
                  <a:pt x="314" y="4552"/>
                </a:moveTo>
                <a:cubicBezTo>
                  <a:pt x="5870" y="47150"/>
                  <a:pt x="92654" y="463075"/>
                  <a:pt x="116202" y="587165"/>
                </a:cubicBezTo>
                <a:cubicBezTo>
                  <a:pt x="139750" y="711255"/>
                  <a:pt x="133665" y="708080"/>
                  <a:pt x="141602" y="749090"/>
                </a:cubicBezTo>
                <a:cubicBezTo>
                  <a:pt x="149540" y="790100"/>
                  <a:pt x="166473" y="852542"/>
                  <a:pt x="163827" y="833227"/>
                </a:cubicBezTo>
                <a:cubicBezTo>
                  <a:pt x="161181" y="813912"/>
                  <a:pt x="139221" y="716810"/>
                  <a:pt x="125727" y="633202"/>
                </a:cubicBezTo>
                <a:cubicBezTo>
                  <a:pt x="112233" y="549594"/>
                  <a:pt x="101385" y="433442"/>
                  <a:pt x="82864" y="331577"/>
                </a:cubicBezTo>
                <a:cubicBezTo>
                  <a:pt x="64343" y="229713"/>
                  <a:pt x="-5242" y="-38046"/>
                  <a:pt x="314" y="4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: 図形 2370">
            <a:extLst>
              <a:ext uri="{FF2B5EF4-FFF2-40B4-BE49-F238E27FC236}">
                <a16:creationId xmlns:a16="http://schemas.microsoft.com/office/drawing/2014/main" id="{DD023779-2668-4D9A-BAAB-5A384865A674}"/>
              </a:ext>
            </a:extLst>
          </p:cNvPr>
          <p:cNvSpPr/>
          <p:nvPr/>
        </p:nvSpPr>
        <p:spPr>
          <a:xfrm>
            <a:off x="4020097" y="9395260"/>
            <a:ext cx="176296" cy="809297"/>
          </a:xfrm>
          <a:custGeom>
            <a:avLst/>
            <a:gdLst>
              <a:gd name="connsiteX0" fmla="*/ 1041 w 176296"/>
              <a:gd name="connsiteY0" fmla="*/ 10678 h 809297"/>
              <a:gd name="connsiteX1" fmla="*/ 112166 w 176296"/>
              <a:gd name="connsiteY1" fmla="*/ 461528 h 809297"/>
              <a:gd name="connsiteX2" fmla="*/ 159791 w 176296"/>
              <a:gd name="connsiteY2" fmla="*/ 799665 h 809297"/>
              <a:gd name="connsiteX3" fmla="*/ 169316 w 176296"/>
              <a:gd name="connsiteY3" fmla="*/ 669490 h 809297"/>
              <a:gd name="connsiteX4" fmla="*/ 61366 w 176296"/>
              <a:gd name="connsiteY4" fmla="*/ 185303 h 809297"/>
              <a:gd name="connsiteX5" fmla="*/ 1041 w 176296"/>
              <a:gd name="connsiteY5" fmla="*/ 10678 h 80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96" h="809297">
                <a:moveTo>
                  <a:pt x="1041" y="10678"/>
                </a:moveTo>
                <a:cubicBezTo>
                  <a:pt x="9508" y="56715"/>
                  <a:pt x="85708" y="330030"/>
                  <a:pt x="112166" y="461528"/>
                </a:cubicBezTo>
                <a:cubicBezTo>
                  <a:pt x="138624" y="593026"/>
                  <a:pt x="150266" y="765005"/>
                  <a:pt x="159791" y="799665"/>
                </a:cubicBezTo>
                <a:cubicBezTo>
                  <a:pt x="169316" y="834325"/>
                  <a:pt x="185720" y="771884"/>
                  <a:pt x="169316" y="669490"/>
                </a:cubicBezTo>
                <a:cubicBezTo>
                  <a:pt x="152912" y="567096"/>
                  <a:pt x="84914" y="294841"/>
                  <a:pt x="61366" y="185303"/>
                </a:cubicBezTo>
                <a:cubicBezTo>
                  <a:pt x="37818" y="75765"/>
                  <a:pt x="-7426" y="-35359"/>
                  <a:pt x="1041" y="10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: 図形 2371">
            <a:extLst>
              <a:ext uri="{FF2B5EF4-FFF2-40B4-BE49-F238E27FC236}">
                <a16:creationId xmlns:a16="http://schemas.microsoft.com/office/drawing/2014/main" id="{F2B98035-DA05-4D1F-8B3E-5C5D8084F8EF}"/>
              </a:ext>
            </a:extLst>
          </p:cNvPr>
          <p:cNvSpPr/>
          <p:nvPr/>
        </p:nvSpPr>
        <p:spPr>
          <a:xfrm>
            <a:off x="4241102" y="10117746"/>
            <a:ext cx="39137" cy="650367"/>
          </a:xfrm>
          <a:custGeom>
            <a:avLst/>
            <a:gdLst>
              <a:gd name="connsiteX0" fmla="*/ 8636 w 39137"/>
              <a:gd name="connsiteY0" fmla="*/ 979 h 650367"/>
              <a:gd name="connsiteX1" fmla="*/ 698 w 39137"/>
              <a:gd name="connsiteY1" fmla="*/ 302604 h 650367"/>
              <a:gd name="connsiteX2" fmla="*/ 22923 w 39137"/>
              <a:gd name="connsiteY2" fmla="*/ 510567 h 650367"/>
              <a:gd name="connsiteX3" fmla="*/ 7048 w 39137"/>
              <a:gd name="connsiteY3" fmla="*/ 650267 h 650367"/>
              <a:gd name="connsiteX4" fmla="*/ 29273 w 39137"/>
              <a:gd name="connsiteY4" fmla="*/ 489929 h 650367"/>
              <a:gd name="connsiteX5" fmla="*/ 38798 w 39137"/>
              <a:gd name="connsiteY5" fmla="*/ 410554 h 650367"/>
              <a:gd name="connsiteX6" fmla="*/ 8636 w 39137"/>
              <a:gd name="connsiteY6" fmla="*/ 979 h 65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7" h="650367">
                <a:moveTo>
                  <a:pt x="8636" y="979"/>
                </a:moveTo>
                <a:cubicBezTo>
                  <a:pt x="2286" y="-17013"/>
                  <a:pt x="-1683" y="217673"/>
                  <a:pt x="698" y="302604"/>
                </a:cubicBezTo>
                <a:cubicBezTo>
                  <a:pt x="3079" y="387535"/>
                  <a:pt x="21865" y="452623"/>
                  <a:pt x="22923" y="510567"/>
                </a:cubicBezTo>
                <a:cubicBezTo>
                  <a:pt x="23981" y="568511"/>
                  <a:pt x="5990" y="653706"/>
                  <a:pt x="7048" y="650267"/>
                </a:cubicBezTo>
                <a:cubicBezTo>
                  <a:pt x="8106" y="646828"/>
                  <a:pt x="23981" y="529881"/>
                  <a:pt x="29273" y="489929"/>
                </a:cubicBezTo>
                <a:cubicBezTo>
                  <a:pt x="34565" y="449977"/>
                  <a:pt x="40650" y="491252"/>
                  <a:pt x="38798" y="410554"/>
                </a:cubicBezTo>
                <a:cubicBezTo>
                  <a:pt x="36946" y="329856"/>
                  <a:pt x="14986" y="18971"/>
                  <a:pt x="8636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: 図形 2372">
            <a:extLst>
              <a:ext uri="{FF2B5EF4-FFF2-40B4-BE49-F238E27FC236}">
                <a16:creationId xmlns:a16="http://schemas.microsoft.com/office/drawing/2014/main" id="{019E831D-3B9B-4C95-B397-7F890B348647}"/>
              </a:ext>
            </a:extLst>
          </p:cNvPr>
          <p:cNvSpPr/>
          <p:nvPr/>
        </p:nvSpPr>
        <p:spPr>
          <a:xfrm>
            <a:off x="4171603" y="10104102"/>
            <a:ext cx="62455" cy="771998"/>
          </a:xfrm>
          <a:custGeom>
            <a:avLst/>
            <a:gdLst>
              <a:gd name="connsiteX0" fmla="*/ 347 w 62455"/>
              <a:gd name="connsiteY0" fmla="*/ 336 h 771998"/>
              <a:gd name="connsiteX1" fmla="*/ 36860 w 62455"/>
              <a:gd name="connsiteY1" fmla="*/ 589298 h 771998"/>
              <a:gd name="connsiteX2" fmla="*/ 30510 w 62455"/>
              <a:gd name="connsiteY2" fmla="*/ 770273 h 771998"/>
              <a:gd name="connsiteX3" fmla="*/ 62260 w 62455"/>
              <a:gd name="connsiteY3" fmla="*/ 508336 h 771998"/>
              <a:gd name="connsiteX4" fmla="*/ 347 w 62455"/>
              <a:gd name="connsiteY4" fmla="*/ 336 h 7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" h="771998">
                <a:moveTo>
                  <a:pt x="347" y="336"/>
                </a:moveTo>
                <a:cubicBezTo>
                  <a:pt x="-3886" y="13830"/>
                  <a:pt x="31833" y="460975"/>
                  <a:pt x="36860" y="589298"/>
                </a:cubicBezTo>
                <a:cubicBezTo>
                  <a:pt x="41887" y="717621"/>
                  <a:pt x="26277" y="783767"/>
                  <a:pt x="30510" y="770273"/>
                </a:cubicBezTo>
                <a:cubicBezTo>
                  <a:pt x="34743" y="756779"/>
                  <a:pt x="65170" y="633219"/>
                  <a:pt x="62260" y="508336"/>
                </a:cubicBezTo>
                <a:cubicBezTo>
                  <a:pt x="59350" y="383453"/>
                  <a:pt x="4580" y="-13158"/>
                  <a:pt x="34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: 図形 2373">
            <a:extLst>
              <a:ext uri="{FF2B5EF4-FFF2-40B4-BE49-F238E27FC236}">
                <a16:creationId xmlns:a16="http://schemas.microsoft.com/office/drawing/2014/main" id="{F43DA01C-15F4-4D75-BC3D-1B1013EFE296}"/>
              </a:ext>
            </a:extLst>
          </p:cNvPr>
          <p:cNvSpPr/>
          <p:nvPr/>
        </p:nvSpPr>
        <p:spPr>
          <a:xfrm>
            <a:off x="4198932" y="10635586"/>
            <a:ext cx="74620" cy="595372"/>
          </a:xfrm>
          <a:custGeom>
            <a:avLst/>
            <a:gdLst>
              <a:gd name="connsiteX0" fmla="*/ 74618 w 74620"/>
              <a:gd name="connsiteY0" fmla="*/ 664 h 595372"/>
              <a:gd name="connsiteX1" fmla="*/ 38106 w 74620"/>
              <a:gd name="connsiteY1" fmla="*/ 310227 h 595372"/>
              <a:gd name="connsiteX2" fmla="*/ 1593 w 74620"/>
              <a:gd name="connsiteY2" fmla="*/ 524539 h 595372"/>
              <a:gd name="connsiteX3" fmla="*/ 9531 w 74620"/>
              <a:gd name="connsiteY3" fmla="*/ 589627 h 595372"/>
              <a:gd name="connsiteX4" fmla="*/ 36518 w 74620"/>
              <a:gd name="connsiteY4" fmla="*/ 399127 h 595372"/>
              <a:gd name="connsiteX5" fmla="*/ 74618 w 74620"/>
              <a:gd name="connsiteY5" fmla="*/ 664 h 5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0" h="595372">
                <a:moveTo>
                  <a:pt x="74618" y="664"/>
                </a:moveTo>
                <a:cubicBezTo>
                  <a:pt x="74883" y="-14153"/>
                  <a:pt x="50277" y="222915"/>
                  <a:pt x="38106" y="310227"/>
                </a:cubicBezTo>
                <a:cubicBezTo>
                  <a:pt x="25935" y="397539"/>
                  <a:pt x="6355" y="477972"/>
                  <a:pt x="1593" y="524539"/>
                </a:cubicBezTo>
                <a:cubicBezTo>
                  <a:pt x="-3169" y="571106"/>
                  <a:pt x="3710" y="610529"/>
                  <a:pt x="9531" y="589627"/>
                </a:cubicBezTo>
                <a:cubicBezTo>
                  <a:pt x="15352" y="568725"/>
                  <a:pt x="22760" y="498081"/>
                  <a:pt x="36518" y="399127"/>
                </a:cubicBezTo>
                <a:cubicBezTo>
                  <a:pt x="50276" y="300173"/>
                  <a:pt x="74353" y="15481"/>
                  <a:pt x="74618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: 図形 2374">
            <a:extLst>
              <a:ext uri="{FF2B5EF4-FFF2-40B4-BE49-F238E27FC236}">
                <a16:creationId xmlns:a16="http://schemas.microsoft.com/office/drawing/2014/main" id="{9290162D-3641-4C1E-AE8D-EFBE204961D4}"/>
              </a:ext>
            </a:extLst>
          </p:cNvPr>
          <p:cNvSpPr/>
          <p:nvPr/>
        </p:nvSpPr>
        <p:spPr>
          <a:xfrm>
            <a:off x="4149871" y="10842931"/>
            <a:ext cx="53587" cy="570583"/>
          </a:xfrm>
          <a:custGeom>
            <a:avLst/>
            <a:gdLst>
              <a:gd name="connsiteX0" fmla="*/ 42717 w 53587"/>
              <a:gd name="connsiteY0" fmla="*/ 1282 h 570583"/>
              <a:gd name="connsiteX1" fmla="*/ 15729 w 53587"/>
              <a:gd name="connsiteY1" fmla="*/ 309257 h 570583"/>
              <a:gd name="connsiteX2" fmla="*/ 1442 w 53587"/>
              <a:gd name="connsiteY2" fmla="*/ 569607 h 570583"/>
              <a:gd name="connsiteX3" fmla="*/ 50654 w 53587"/>
              <a:gd name="connsiteY3" fmla="*/ 214007 h 570583"/>
              <a:gd name="connsiteX4" fmla="*/ 42717 w 53587"/>
              <a:gd name="connsiteY4" fmla="*/ 1282 h 57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7" h="570583">
                <a:moveTo>
                  <a:pt x="42717" y="1282"/>
                </a:moveTo>
                <a:cubicBezTo>
                  <a:pt x="36896" y="17157"/>
                  <a:pt x="22608" y="214536"/>
                  <a:pt x="15729" y="309257"/>
                </a:cubicBezTo>
                <a:cubicBezTo>
                  <a:pt x="8850" y="403978"/>
                  <a:pt x="-4379" y="585482"/>
                  <a:pt x="1442" y="569607"/>
                </a:cubicBezTo>
                <a:cubicBezTo>
                  <a:pt x="7263" y="553732"/>
                  <a:pt x="42716" y="307670"/>
                  <a:pt x="50654" y="214007"/>
                </a:cubicBezTo>
                <a:cubicBezTo>
                  <a:pt x="58592" y="120345"/>
                  <a:pt x="48538" y="-14593"/>
                  <a:pt x="42717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: 図形 2375">
            <a:extLst>
              <a:ext uri="{FF2B5EF4-FFF2-40B4-BE49-F238E27FC236}">
                <a16:creationId xmlns:a16="http://schemas.microsoft.com/office/drawing/2014/main" id="{88915784-C8B2-4D17-8D9F-710A1E3BB209}"/>
              </a:ext>
            </a:extLst>
          </p:cNvPr>
          <p:cNvSpPr/>
          <p:nvPr/>
        </p:nvSpPr>
        <p:spPr>
          <a:xfrm>
            <a:off x="3665071" y="11218840"/>
            <a:ext cx="554515" cy="581788"/>
          </a:xfrm>
          <a:custGeom>
            <a:avLst/>
            <a:gdLst>
              <a:gd name="connsiteX0" fmla="*/ 554504 w 554515"/>
              <a:gd name="connsiteY0" fmla="*/ 23 h 581788"/>
              <a:gd name="connsiteX1" fmla="*/ 497354 w 554515"/>
              <a:gd name="connsiteY1" fmla="*/ 282598 h 581788"/>
              <a:gd name="connsiteX2" fmla="*/ 483067 w 554515"/>
              <a:gd name="connsiteY2" fmla="*/ 366735 h 581788"/>
              <a:gd name="connsiteX3" fmla="*/ 467192 w 554515"/>
              <a:gd name="connsiteY3" fmla="*/ 387373 h 581788"/>
              <a:gd name="connsiteX4" fmla="*/ 11579 w 554515"/>
              <a:gd name="connsiteY4" fmla="*/ 576285 h 581788"/>
              <a:gd name="connsiteX5" fmla="*/ 125879 w 554515"/>
              <a:gd name="connsiteY5" fmla="*/ 535010 h 581788"/>
              <a:gd name="connsiteX6" fmla="*/ 521167 w 554515"/>
              <a:gd name="connsiteY6" fmla="*/ 395310 h 581788"/>
              <a:gd name="connsiteX7" fmla="*/ 457667 w 554515"/>
              <a:gd name="connsiteY7" fmla="*/ 412773 h 581788"/>
              <a:gd name="connsiteX8" fmla="*/ 502117 w 554515"/>
              <a:gd name="connsiteY8" fmla="*/ 298473 h 581788"/>
              <a:gd name="connsiteX9" fmla="*/ 554504 w 554515"/>
              <a:gd name="connsiteY9" fmla="*/ 23 h 58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515" h="581788">
                <a:moveTo>
                  <a:pt x="554504" y="23"/>
                </a:moveTo>
                <a:cubicBezTo>
                  <a:pt x="553710" y="-2623"/>
                  <a:pt x="509260" y="221479"/>
                  <a:pt x="497354" y="282598"/>
                </a:cubicBezTo>
                <a:cubicBezTo>
                  <a:pt x="485448" y="343717"/>
                  <a:pt x="488094" y="349273"/>
                  <a:pt x="483067" y="366735"/>
                </a:cubicBezTo>
                <a:cubicBezTo>
                  <a:pt x="478040" y="384197"/>
                  <a:pt x="545773" y="352448"/>
                  <a:pt x="467192" y="387373"/>
                </a:cubicBezTo>
                <a:cubicBezTo>
                  <a:pt x="388611" y="422298"/>
                  <a:pt x="68464" y="551679"/>
                  <a:pt x="11579" y="576285"/>
                </a:cubicBezTo>
                <a:cubicBezTo>
                  <a:pt x="-45306" y="600891"/>
                  <a:pt x="125879" y="535010"/>
                  <a:pt x="125879" y="535010"/>
                </a:cubicBezTo>
                <a:lnTo>
                  <a:pt x="521167" y="395310"/>
                </a:lnTo>
                <a:cubicBezTo>
                  <a:pt x="576465" y="374937"/>
                  <a:pt x="460842" y="428913"/>
                  <a:pt x="457667" y="412773"/>
                </a:cubicBezTo>
                <a:cubicBezTo>
                  <a:pt x="454492" y="396633"/>
                  <a:pt x="488094" y="365677"/>
                  <a:pt x="502117" y="298473"/>
                </a:cubicBezTo>
                <a:cubicBezTo>
                  <a:pt x="516140" y="231269"/>
                  <a:pt x="555298" y="2669"/>
                  <a:pt x="55450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: 図形 2376">
            <a:extLst>
              <a:ext uri="{FF2B5EF4-FFF2-40B4-BE49-F238E27FC236}">
                <a16:creationId xmlns:a16="http://schemas.microsoft.com/office/drawing/2014/main" id="{4C839C90-0E13-4265-A317-098E49DD55E5}"/>
              </a:ext>
            </a:extLst>
          </p:cNvPr>
          <p:cNvSpPr/>
          <p:nvPr/>
        </p:nvSpPr>
        <p:spPr>
          <a:xfrm>
            <a:off x="3050705" y="11751321"/>
            <a:ext cx="745755" cy="280345"/>
          </a:xfrm>
          <a:custGeom>
            <a:avLst/>
            <a:gdLst>
              <a:gd name="connsiteX0" fmla="*/ 470 w 745755"/>
              <a:gd name="connsiteY0" fmla="*/ 280342 h 280345"/>
              <a:gd name="connsiteX1" fmla="*/ 422745 w 745755"/>
              <a:gd name="connsiteY1" fmla="*/ 102542 h 280345"/>
              <a:gd name="connsiteX2" fmla="*/ 732308 w 745755"/>
              <a:gd name="connsiteY2" fmla="*/ 4117 h 280345"/>
              <a:gd name="connsiteX3" fmla="*/ 671983 w 745755"/>
              <a:gd name="connsiteY3" fmla="*/ 26342 h 280345"/>
              <a:gd name="connsiteX4" fmla="*/ 508470 w 745755"/>
              <a:gd name="connsiteY4" fmla="*/ 97779 h 280345"/>
              <a:gd name="connsiteX5" fmla="*/ 470 w 745755"/>
              <a:gd name="connsiteY5" fmla="*/ 280342 h 28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55" h="280345">
                <a:moveTo>
                  <a:pt x="470" y="280342"/>
                </a:moveTo>
                <a:cubicBezTo>
                  <a:pt x="-13817" y="281136"/>
                  <a:pt x="300772" y="148579"/>
                  <a:pt x="422745" y="102542"/>
                </a:cubicBezTo>
                <a:cubicBezTo>
                  <a:pt x="544718" y="56505"/>
                  <a:pt x="690768" y="16817"/>
                  <a:pt x="732308" y="4117"/>
                </a:cubicBezTo>
                <a:cubicBezTo>
                  <a:pt x="773848" y="-8583"/>
                  <a:pt x="709289" y="10732"/>
                  <a:pt x="671983" y="26342"/>
                </a:cubicBezTo>
                <a:cubicBezTo>
                  <a:pt x="634677" y="41952"/>
                  <a:pt x="617478" y="55975"/>
                  <a:pt x="508470" y="97779"/>
                </a:cubicBezTo>
                <a:cubicBezTo>
                  <a:pt x="399462" y="139583"/>
                  <a:pt x="14757" y="279548"/>
                  <a:pt x="470" y="280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: 図形 2377">
            <a:extLst>
              <a:ext uri="{FF2B5EF4-FFF2-40B4-BE49-F238E27FC236}">
                <a16:creationId xmlns:a16="http://schemas.microsoft.com/office/drawing/2014/main" id="{2CEA8EFC-8C04-4722-B19E-8A5D81120D68}"/>
              </a:ext>
            </a:extLst>
          </p:cNvPr>
          <p:cNvSpPr/>
          <p:nvPr/>
        </p:nvSpPr>
        <p:spPr>
          <a:xfrm>
            <a:off x="3928633" y="11191712"/>
            <a:ext cx="221324" cy="439902"/>
          </a:xfrm>
          <a:custGeom>
            <a:avLst/>
            <a:gdLst>
              <a:gd name="connsiteX0" fmla="*/ 221092 w 221324"/>
              <a:gd name="connsiteY0" fmla="*/ 163 h 439902"/>
              <a:gd name="connsiteX1" fmla="*/ 176642 w 221324"/>
              <a:gd name="connsiteY1" fmla="*/ 328776 h 439902"/>
              <a:gd name="connsiteX2" fmla="*/ 176642 w 221324"/>
              <a:gd name="connsiteY2" fmla="*/ 347826 h 439902"/>
              <a:gd name="connsiteX3" fmla="*/ 125842 w 221324"/>
              <a:gd name="connsiteY3" fmla="*/ 379576 h 439902"/>
              <a:gd name="connsiteX4" fmla="*/ 430 w 221324"/>
              <a:gd name="connsiteY4" fmla="*/ 439901 h 439902"/>
              <a:gd name="connsiteX5" fmla="*/ 173467 w 221324"/>
              <a:gd name="connsiteY5" fmla="*/ 377988 h 439902"/>
              <a:gd name="connsiteX6" fmla="*/ 192517 w 221324"/>
              <a:gd name="connsiteY6" fmla="*/ 285913 h 439902"/>
              <a:gd name="connsiteX7" fmla="*/ 221092 w 221324"/>
              <a:gd name="connsiteY7" fmla="*/ 163 h 4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324" h="439902">
                <a:moveTo>
                  <a:pt x="221092" y="163"/>
                </a:moveTo>
                <a:cubicBezTo>
                  <a:pt x="218446" y="7307"/>
                  <a:pt x="184050" y="270832"/>
                  <a:pt x="176642" y="328776"/>
                </a:cubicBezTo>
                <a:cubicBezTo>
                  <a:pt x="169234" y="386720"/>
                  <a:pt x="185109" y="339359"/>
                  <a:pt x="176642" y="347826"/>
                </a:cubicBezTo>
                <a:cubicBezTo>
                  <a:pt x="168175" y="356293"/>
                  <a:pt x="155211" y="364230"/>
                  <a:pt x="125842" y="379576"/>
                </a:cubicBezTo>
                <a:cubicBezTo>
                  <a:pt x="96473" y="394922"/>
                  <a:pt x="-7507" y="440166"/>
                  <a:pt x="430" y="439901"/>
                </a:cubicBezTo>
                <a:cubicBezTo>
                  <a:pt x="8367" y="439636"/>
                  <a:pt x="141452" y="403653"/>
                  <a:pt x="173467" y="377988"/>
                </a:cubicBezTo>
                <a:cubicBezTo>
                  <a:pt x="205481" y="352323"/>
                  <a:pt x="181934" y="349148"/>
                  <a:pt x="192517" y="285913"/>
                </a:cubicBezTo>
                <a:cubicBezTo>
                  <a:pt x="203100" y="222678"/>
                  <a:pt x="223738" y="-6981"/>
                  <a:pt x="22109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: 図形 2378">
            <a:extLst>
              <a:ext uri="{FF2B5EF4-FFF2-40B4-BE49-F238E27FC236}">
                <a16:creationId xmlns:a16="http://schemas.microsoft.com/office/drawing/2014/main" id="{D47CD99D-A02D-411A-81F2-87DE5498B23D}"/>
              </a:ext>
            </a:extLst>
          </p:cNvPr>
          <p:cNvSpPr/>
          <p:nvPr/>
        </p:nvSpPr>
        <p:spPr>
          <a:xfrm>
            <a:off x="3149600" y="11606546"/>
            <a:ext cx="848176" cy="318754"/>
          </a:xfrm>
          <a:custGeom>
            <a:avLst/>
            <a:gdLst>
              <a:gd name="connsiteX0" fmla="*/ 0 w 848176"/>
              <a:gd name="connsiteY0" fmla="*/ 318754 h 318754"/>
              <a:gd name="connsiteX1" fmla="*/ 561975 w 848176"/>
              <a:gd name="connsiteY1" fmla="*/ 117142 h 318754"/>
              <a:gd name="connsiteX2" fmla="*/ 835025 w 848176"/>
              <a:gd name="connsiteY2" fmla="*/ 6017 h 318754"/>
              <a:gd name="connsiteX3" fmla="*/ 808038 w 848176"/>
              <a:gd name="connsiteY3" fmla="*/ 13954 h 318754"/>
              <a:gd name="connsiteX4" fmla="*/ 534988 w 848176"/>
              <a:gd name="connsiteY4" fmla="*/ 112379 h 318754"/>
              <a:gd name="connsiteX5" fmla="*/ 0 w 848176"/>
              <a:gd name="connsiteY5" fmla="*/ 318754 h 31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176" h="318754">
                <a:moveTo>
                  <a:pt x="0" y="318754"/>
                </a:moveTo>
                <a:lnTo>
                  <a:pt x="561975" y="117142"/>
                </a:lnTo>
                <a:cubicBezTo>
                  <a:pt x="701146" y="65019"/>
                  <a:pt x="794015" y="23215"/>
                  <a:pt x="835025" y="6017"/>
                </a:cubicBezTo>
                <a:cubicBezTo>
                  <a:pt x="876035" y="-11181"/>
                  <a:pt x="808038" y="13954"/>
                  <a:pt x="808038" y="13954"/>
                </a:cubicBezTo>
                <a:lnTo>
                  <a:pt x="534988" y="112379"/>
                </a:lnTo>
                <a:lnTo>
                  <a:pt x="0" y="318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: 図形 2379">
            <a:extLst>
              <a:ext uri="{FF2B5EF4-FFF2-40B4-BE49-F238E27FC236}">
                <a16:creationId xmlns:a16="http://schemas.microsoft.com/office/drawing/2014/main" id="{19B4F019-A9D0-4B31-A77B-53404D54FAB0}"/>
              </a:ext>
            </a:extLst>
          </p:cNvPr>
          <p:cNvSpPr/>
          <p:nvPr/>
        </p:nvSpPr>
        <p:spPr>
          <a:xfrm>
            <a:off x="3544903" y="11149013"/>
            <a:ext cx="588913" cy="386957"/>
          </a:xfrm>
          <a:custGeom>
            <a:avLst/>
            <a:gdLst>
              <a:gd name="connsiteX0" fmla="*/ 585772 w 588913"/>
              <a:gd name="connsiteY0" fmla="*/ 0 h 386957"/>
              <a:gd name="connsiteX1" fmla="*/ 563547 w 588913"/>
              <a:gd name="connsiteY1" fmla="*/ 103187 h 386957"/>
              <a:gd name="connsiteX2" fmla="*/ 353997 w 588913"/>
              <a:gd name="connsiteY2" fmla="*/ 193675 h 386957"/>
              <a:gd name="connsiteX3" fmla="*/ 23797 w 588913"/>
              <a:gd name="connsiteY3" fmla="*/ 379412 h 386957"/>
              <a:gd name="connsiteX4" fmla="*/ 77772 w 588913"/>
              <a:gd name="connsiteY4" fmla="*/ 331787 h 386957"/>
              <a:gd name="connsiteX5" fmla="*/ 490522 w 588913"/>
              <a:gd name="connsiteY5" fmla="*/ 157162 h 386957"/>
              <a:gd name="connsiteX6" fmla="*/ 568310 w 588913"/>
              <a:gd name="connsiteY6" fmla="*/ 101600 h 386957"/>
              <a:gd name="connsiteX7" fmla="*/ 585772 w 588913"/>
              <a:gd name="connsiteY7" fmla="*/ 0 h 3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913" h="386957">
                <a:moveTo>
                  <a:pt x="585772" y="0"/>
                </a:moveTo>
                <a:cubicBezTo>
                  <a:pt x="584978" y="265"/>
                  <a:pt x="602176" y="70908"/>
                  <a:pt x="563547" y="103187"/>
                </a:cubicBezTo>
                <a:cubicBezTo>
                  <a:pt x="524918" y="135466"/>
                  <a:pt x="443955" y="147638"/>
                  <a:pt x="353997" y="193675"/>
                </a:cubicBezTo>
                <a:cubicBezTo>
                  <a:pt x="264039" y="239712"/>
                  <a:pt x="69834" y="356393"/>
                  <a:pt x="23797" y="379412"/>
                </a:cubicBezTo>
                <a:cubicBezTo>
                  <a:pt x="-22240" y="402431"/>
                  <a:pt x="-16" y="368829"/>
                  <a:pt x="77772" y="331787"/>
                </a:cubicBezTo>
                <a:cubicBezTo>
                  <a:pt x="155559" y="294745"/>
                  <a:pt x="408766" y="195526"/>
                  <a:pt x="490522" y="157162"/>
                </a:cubicBezTo>
                <a:cubicBezTo>
                  <a:pt x="572278" y="118798"/>
                  <a:pt x="549789" y="127794"/>
                  <a:pt x="568310" y="101600"/>
                </a:cubicBezTo>
                <a:cubicBezTo>
                  <a:pt x="586831" y="75406"/>
                  <a:pt x="586566" y="-265"/>
                  <a:pt x="5857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: 図形 2380">
            <a:extLst>
              <a:ext uri="{FF2B5EF4-FFF2-40B4-BE49-F238E27FC236}">
                <a16:creationId xmlns:a16="http://schemas.microsoft.com/office/drawing/2014/main" id="{F24737EF-B586-4275-B749-2FCE52839C2F}"/>
              </a:ext>
            </a:extLst>
          </p:cNvPr>
          <p:cNvSpPr/>
          <p:nvPr/>
        </p:nvSpPr>
        <p:spPr>
          <a:xfrm>
            <a:off x="3737499" y="11381292"/>
            <a:ext cx="352145" cy="297550"/>
          </a:xfrm>
          <a:custGeom>
            <a:avLst/>
            <a:gdLst>
              <a:gd name="connsiteX0" fmla="*/ 350314 w 352145"/>
              <a:gd name="connsiteY0" fmla="*/ 1083 h 297550"/>
              <a:gd name="connsiteX1" fmla="*/ 337614 w 352145"/>
              <a:gd name="connsiteY1" fmla="*/ 136021 h 297550"/>
              <a:gd name="connsiteX2" fmla="*/ 218551 w 352145"/>
              <a:gd name="connsiteY2" fmla="*/ 189996 h 297550"/>
              <a:gd name="connsiteX3" fmla="*/ 1064 w 352145"/>
              <a:gd name="connsiteY3" fmla="*/ 296358 h 297550"/>
              <a:gd name="connsiteX4" fmla="*/ 316976 w 352145"/>
              <a:gd name="connsiteY4" fmla="*/ 113796 h 297550"/>
              <a:gd name="connsiteX5" fmla="*/ 339201 w 352145"/>
              <a:gd name="connsiteY5" fmla="*/ 72521 h 297550"/>
              <a:gd name="connsiteX6" fmla="*/ 350314 w 352145"/>
              <a:gd name="connsiteY6" fmla="*/ 1083 h 29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145" h="297550">
                <a:moveTo>
                  <a:pt x="350314" y="1083"/>
                </a:moveTo>
                <a:cubicBezTo>
                  <a:pt x="350049" y="11666"/>
                  <a:pt x="359574" y="104536"/>
                  <a:pt x="337614" y="136021"/>
                </a:cubicBezTo>
                <a:cubicBezTo>
                  <a:pt x="315654" y="167506"/>
                  <a:pt x="274643" y="163273"/>
                  <a:pt x="218551" y="189996"/>
                </a:cubicBezTo>
                <a:cubicBezTo>
                  <a:pt x="162459" y="216719"/>
                  <a:pt x="-15340" y="309058"/>
                  <a:pt x="1064" y="296358"/>
                </a:cubicBezTo>
                <a:cubicBezTo>
                  <a:pt x="17468" y="283658"/>
                  <a:pt x="260620" y="151102"/>
                  <a:pt x="316976" y="113796"/>
                </a:cubicBezTo>
                <a:cubicBezTo>
                  <a:pt x="373332" y="76490"/>
                  <a:pt x="333909" y="84427"/>
                  <a:pt x="339201" y="72521"/>
                </a:cubicBezTo>
                <a:cubicBezTo>
                  <a:pt x="344493" y="60615"/>
                  <a:pt x="350579" y="-9500"/>
                  <a:pt x="350314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: 図形 2381">
            <a:extLst>
              <a:ext uri="{FF2B5EF4-FFF2-40B4-BE49-F238E27FC236}">
                <a16:creationId xmlns:a16="http://schemas.microsoft.com/office/drawing/2014/main" id="{3BE42A15-7E93-47DF-85BA-4812BB5053D1}"/>
              </a:ext>
            </a:extLst>
          </p:cNvPr>
          <p:cNvSpPr/>
          <p:nvPr/>
        </p:nvSpPr>
        <p:spPr>
          <a:xfrm>
            <a:off x="3133725" y="11664862"/>
            <a:ext cx="284209" cy="109626"/>
          </a:xfrm>
          <a:custGeom>
            <a:avLst/>
            <a:gdLst>
              <a:gd name="connsiteX0" fmla="*/ 0 w 284209"/>
              <a:gd name="connsiteY0" fmla="*/ 109626 h 109626"/>
              <a:gd name="connsiteX1" fmla="*/ 284163 w 284209"/>
              <a:gd name="connsiteY1" fmla="*/ 88 h 109626"/>
              <a:gd name="connsiteX2" fmla="*/ 0 w 284209"/>
              <a:gd name="connsiteY2" fmla="*/ 109626 h 10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09" h="109626">
                <a:moveTo>
                  <a:pt x="0" y="109626"/>
                </a:moveTo>
                <a:lnTo>
                  <a:pt x="284163" y="88"/>
                </a:lnTo>
                <a:cubicBezTo>
                  <a:pt x="288396" y="-3616"/>
                  <a:pt x="0" y="109626"/>
                  <a:pt x="0" y="109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: 図形 2382">
            <a:extLst>
              <a:ext uri="{FF2B5EF4-FFF2-40B4-BE49-F238E27FC236}">
                <a16:creationId xmlns:a16="http://schemas.microsoft.com/office/drawing/2014/main" id="{9AF05315-1250-4F32-A867-73013E9B9B82}"/>
              </a:ext>
            </a:extLst>
          </p:cNvPr>
          <p:cNvSpPr/>
          <p:nvPr/>
        </p:nvSpPr>
        <p:spPr>
          <a:xfrm>
            <a:off x="3334055" y="11399799"/>
            <a:ext cx="764213" cy="329636"/>
          </a:xfrm>
          <a:custGeom>
            <a:avLst/>
            <a:gdLst>
              <a:gd name="connsiteX0" fmla="*/ 763283 w 764213"/>
              <a:gd name="connsiteY0" fmla="*/ 39 h 329636"/>
              <a:gd name="connsiteX1" fmla="*/ 448958 w 764213"/>
              <a:gd name="connsiteY1" fmla="*/ 203239 h 329636"/>
              <a:gd name="connsiteX2" fmla="*/ 169558 w 764213"/>
              <a:gd name="connsiteY2" fmla="*/ 288964 h 329636"/>
              <a:gd name="connsiteX3" fmla="*/ 4458 w 764213"/>
              <a:gd name="connsiteY3" fmla="*/ 327064 h 329636"/>
              <a:gd name="connsiteX4" fmla="*/ 344183 w 764213"/>
              <a:gd name="connsiteY4" fmla="*/ 220701 h 329636"/>
              <a:gd name="connsiteX5" fmla="*/ 763283 w 764213"/>
              <a:gd name="connsiteY5" fmla="*/ 39 h 3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13" h="329636">
                <a:moveTo>
                  <a:pt x="763283" y="39"/>
                </a:moveTo>
                <a:cubicBezTo>
                  <a:pt x="780745" y="-2871"/>
                  <a:pt x="547912" y="155085"/>
                  <a:pt x="448958" y="203239"/>
                </a:cubicBezTo>
                <a:cubicBezTo>
                  <a:pt x="350004" y="251393"/>
                  <a:pt x="243641" y="268327"/>
                  <a:pt x="169558" y="288964"/>
                </a:cubicBezTo>
                <a:cubicBezTo>
                  <a:pt x="95475" y="309601"/>
                  <a:pt x="-24646" y="338441"/>
                  <a:pt x="4458" y="327064"/>
                </a:cubicBezTo>
                <a:cubicBezTo>
                  <a:pt x="33562" y="315687"/>
                  <a:pt x="223268" y="273353"/>
                  <a:pt x="344183" y="220701"/>
                </a:cubicBezTo>
                <a:cubicBezTo>
                  <a:pt x="465098" y="168049"/>
                  <a:pt x="745821" y="2949"/>
                  <a:pt x="76328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: 図形 2383">
            <a:extLst>
              <a:ext uri="{FF2B5EF4-FFF2-40B4-BE49-F238E27FC236}">
                <a16:creationId xmlns:a16="http://schemas.microsoft.com/office/drawing/2014/main" id="{E3DFBC5E-3961-41AF-B1CB-D903A6370738}"/>
              </a:ext>
            </a:extLst>
          </p:cNvPr>
          <p:cNvSpPr/>
          <p:nvPr/>
        </p:nvSpPr>
        <p:spPr>
          <a:xfrm>
            <a:off x="3392488" y="11371054"/>
            <a:ext cx="671512" cy="301917"/>
          </a:xfrm>
          <a:custGeom>
            <a:avLst/>
            <a:gdLst>
              <a:gd name="connsiteX0" fmla="*/ 0 w 671512"/>
              <a:gd name="connsiteY0" fmla="*/ 301834 h 301917"/>
              <a:gd name="connsiteX1" fmla="*/ 407987 w 671512"/>
              <a:gd name="connsiteY1" fmla="*/ 147846 h 301917"/>
              <a:gd name="connsiteX2" fmla="*/ 568325 w 671512"/>
              <a:gd name="connsiteY2" fmla="*/ 77996 h 301917"/>
              <a:gd name="connsiteX3" fmla="*/ 671512 w 671512"/>
              <a:gd name="connsiteY3" fmla="*/ 209 h 301917"/>
              <a:gd name="connsiteX4" fmla="*/ 569912 w 671512"/>
              <a:gd name="connsiteY4" fmla="*/ 57359 h 301917"/>
              <a:gd name="connsiteX5" fmla="*/ 407987 w 671512"/>
              <a:gd name="connsiteY5" fmla="*/ 125621 h 301917"/>
              <a:gd name="connsiteX6" fmla="*/ 0 w 671512"/>
              <a:gd name="connsiteY6" fmla="*/ 301834 h 30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512" h="301917">
                <a:moveTo>
                  <a:pt x="0" y="301834"/>
                </a:moveTo>
                <a:cubicBezTo>
                  <a:pt x="0" y="305538"/>
                  <a:pt x="313266" y="185152"/>
                  <a:pt x="407987" y="147846"/>
                </a:cubicBezTo>
                <a:cubicBezTo>
                  <a:pt x="502708" y="110540"/>
                  <a:pt x="524404" y="102602"/>
                  <a:pt x="568325" y="77996"/>
                </a:cubicBezTo>
                <a:cubicBezTo>
                  <a:pt x="612246" y="53390"/>
                  <a:pt x="671248" y="3648"/>
                  <a:pt x="671512" y="209"/>
                </a:cubicBezTo>
                <a:cubicBezTo>
                  <a:pt x="671776" y="-3230"/>
                  <a:pt x="613833" y="36457"/>
                  <a:pt x="569912" y="57359"/>
                </a:cubicBezTo>
                <a:cubicBezTo>
                  <a:pt x="525991" y="78261"/>
                  <a:pt x="501120" y="89902"/>
                  <a:pt x="407987" y="125621"/>
                </a:cubicBezTo>
                <a:cubicBezTo>
                  <a:pt x="314854" y="161340"/>
                  <a:pt x="0" y="298130"/>
                  <a:pt x="0" y="30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: 図形 2385">
            <a:extLst>
              <a:ext uri="{FF2B5EF4-FFF2-40B4-BE49-F238E27FC236}">
                <a16:creationId xmlns:a16="http://schemas.microsoft.com/office/drawing/2014/main" id="{205FC133-D233-4AE1-B8A9-752A812D5A1D}"/>
              </a:ext>
            </a:extLst>
          </p:cNvPr>
          <p:cNvSpPr/>
          <p:nvPr/>
        </p:nvSpPr>
        <p:spPr>
          <a:xfrm>
            <a:off x="2836747" y="9121562"/>
            <a:ext cx="494494" cy="1801496"/>
          </a:xfrm>
          <a:custGeom>
            <a:avLst/>
            <a:gdLst>
              <a:gd name="connsiteX0" fmla="*/ 27103 w 494494"/>
              <a:gd name="connsiteY0" fmla="*/ 213 h 1801496"/>
              <a:gd name="connsiteX1" fmla="*/ 39803 w 494494"/>
              <a:gd name="connsiteY1" fmla="*/ 473288 h 1801496"/>
              <a:gd name="connsiteX2" fmla="*/ 312853 w 494494"/>
              <a:gd name="connsiteY2" fmla="*/ 1044788 h 1801496"/>
              <a:gd name="connsiteX3" fmla="*/ 439853 w 494494"/>
              <a:gd name="connsiteY3" fmla="*/ 1209888 h 1801496"/>
              <a:gd name="connsiteX4" fmla="*/ 455728 w 494494"/>
              <a:gd name="connsiteY4" fmla="*/ 1660738 h 1801496"/>
              <a:gd name="connsiteX5" fmla="*/ 446203 w 494494"/>
              <a:gd name="connsiteY5" fmla="*/ 1781388 h 1801496"/>
              <a:gd name="connsiteX6" fmla="*/ 481128 w 494494"/>
              <a:gd name="connsiteY6" fmla="*/ 1298788 h 1801496"/>
              <a:gd name="connsiteX7" fmla="*/ 189028 w 494494"/>
              <a:gd name="connsiteY7" fmla="*/ 911438 h 1801496"/>
              <a:gd name="connsiteX8" fmla="*/ 8053 w 494494"/>
              <a:gd name="connsiteY8" fmla="*/ 419313 h 1801496"/>
              <a:gd name="connsiteX9" fmla="*/ 27103 w 494494"/>
              <a:gd name="connsiteY9" fmla="*/ 213 h 18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494" h="1801496">
                <a:moveTo>
                  <a:pt x="27103" y="213"/>
                </a:moveTo>
                <a:cubicBezTo>
                  <a:pt x="32395" y="9209"/>
                  <a:pt x="-7822" y="299192"/>
                  <a:pt x="39803" y="473288"/>
                </a:cubicBezTo>
                <a:cubicBezTo>
                  <a:pt x="87428" y="647384"/>
                  <a:pt x="246178" y="922021"/>
                  <a:pt x="312853" y="1044788"/>
                </a:cubicBezTo>
                <a:cubicBezTo>
                  <a:pt x="379528" y="1167555"/>
                  <a:pt x="416041" y="1107230"/>
                  <a:pt x="439853" y="1209888"/>
                </a:cubicBezTo>
                <a:cubicBezTo>
                  <a:pt x="463666" y="1312546"/>
                  <a:pt x="454670" y="1565488"/>
                  <a:pt x="455728" y="1660738"/>
                </a:cubicBezTo>
                <a:cubicBezTo>
                  <a:pt x="456786" y="1755988"/>
                  <a:pt x="441970" y="1841713"/>
                  <a:pt x="446203" y="1781388"/>
                </a:cubicBezTo>
                <a:cubicBezTo>
                  <a:pt x="450436" y="1721063"/>
                  <a:pt x="523990" y="1443780"/>
                  <a:pt x="481128" y="1298788"/>
                </a:cubicBezTo>
                <a:cubicBezTo>
                  <a:pt x="438266" y="1153796"/>
                  <a:pt x="267874" y="1058017"/>
                  <a:pt x="189028" y="911438"/>
                </a:cubicBezTo>
                <a:cubicBezTo>
                  <a:pt x="110182" y="764859"/>
                  <a:pt x="32395" y="569596"/>
                  <a:pt x="8053" y="419313"/>
                </a:cubicBezTo>
                <a:cubicBezTo>
                  <a:pt x="-16289" y="269030"/>
                  <a:pt x="21811" y="-8783"/>
                  <a:pt x="27103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: 図形 2386">
            <a:extLst>
              <a:ext uri="{FF2B5EF4-FFF2-40B4-BE49-F238E27FC236}">
                <a16:creationId xmlns:a16="http://schemas.microsoft.com/office/drawing/2014/main" id="{39DBCEF7-A423-47E1-B35D-3D4387246366}"/>
              </a:ext>
            </a:extLst>
          </p:cNvPr>
          <p:cNvSpPr/>
          <p:nvPr/>
        </p:nvSpPr>
        <p:spPr>
          <a:xfrm>
            <a:off x="3575050" y="9116483"/>
            <a:ext cx="459419" cy="704663"/>
          </a:xfrm>
          <a:custGeom>
            <a:avLst/>
            <a:gdLst>
              <a:gd name="connsiteX0" fmla="*/ 0 w 459419"/>
              <a:gd name="connsiteY0" fmla="*/ 0 h 704663"/>
              <a:gd name="connsiteX1" fmla="*/ 342900 w 459419"/>
              <a:gd name="connsiteY1" fmla="*/ 224367 h 704663"/>
              <a:gd name="connsiteX2" fmla="*/ 431800 w 459419"/>
              <a:gd name="connsiteY2" fmla="*/ 342900 h 704663"/>
              <a:gd name="connsiteX3" fmla="*/ 438150 w 459419"/>
              <a:gd name="connsiteY3" fmla="*/ 372534 h 704663"/>
              <a:gd name="connsiteX4" fmla="*/ 385233 w 459419"/>
              <a:gd name="connsiteY4" fmla="*/ 448734 h 704663"/>
              <a:gd name="connsiteX5" fmla="*/ 207433 w 459419"/>
              <a:gd name="connsiteY5" fmla="*/ 702734 h 704663"/>
              <a:gd name="connsiteX6" fmla="*/ 332317 w 459419"/>
              <a:gd name="connsiteY6" fmla="*/ 554567 h 704663"/>
              <a:gd name="connsiteX7" fmla="*/ 459317 w 459419"/>
              <a:gd name="connsiteY7" fmla="*/ 353484 h 704663"/>
              <a:gd name="connsiteX8" fmla="*/ 311150 w 459419"/>
              <a:gd name="connsiteY8" fmla="*/ 201084 h 704663"/>
              <a:gd name="connsiteX9" fmla="*/ 71967 w 459419"/>
              <a:gd name="connsiteY9" fmla="*/ 52917 h 704663"/>
              <a:gd name="connsiteX10" fmla="*/ 0 w 459419"/>
              <a:gd name="connsiteY10" fmla="*/ 0 h 70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419" h="704663">
                <a:moveTo>
                  <a:pt x="0" y="0"/>
                </a:moveTo>
                <a:cubicBezTo>
                  <a:pt x="135466" y="83608"/>
                  <a:pt x="270933" y="167217"/>
                  <a:pt x="342900" y="224367"/>
                </a:cubicBezTo>
                <a:cubicBezTo>
                  <a:pt x="414867" y="281517"/>
                  <a:pt x="415925" y="318206"/>
                  <a:pt x="431800" y="342900"/>
                </a:cubicBezTo>
                <a:cubicBezTo>
                  <a:pt x="447675" y="367594"/>
                  <a:pt x="445911" y="354895"/>
                  <a:pt x="438150" y="372534"/>
                </a:cubicBezTo>
                <a:cubicBezTo>
                  <a:pt x="430389" y="390173"/>
                  <a:pt x="385233" y="448734"/>
                  <a:pt x="385233" y="448734"/>
                </a:cubicBezTo>
                <a:cubicBezTo>
                  <a:pt x="346780" y="503767"/>
                  <a:pt x="216252" y="685095"/>
                  <a:pt x="207433" y="702734"/>
                </a:cubicBezTo>
                <a:cubicBezTo>
                  <a:pt x="198614" y="720373"/>
                  <a:pt x="290336" y="612775"/>
                  <a:pt x="332317" y="554567"/>
                </a:cubicBezTo>
                <a:cubicBezTo>
                  <a:pt x="374298" y="496359"/>
                  <a:pt x="462845" y="412398"/>
                  <a:pt x="459317" y="353484"/>
                </a:cubicBezTo>
                <a:cubicBezTo>
                  <a:pt x="455789" y="294570"/>
                  <a:pt x="375708" y="251178"/>
                  <a:pt x="311150" y="201084"/>
                </a:cubicBezTo>
                <a:cubicBezTo>
                  <a:pt x="246592" y="150990"/>
                  <a:pt x="121003" y="83256"/>
                  <a:pt x="71967" y="529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: 図形 2387">
            <a:extLst>
              <a:ext uri="{FF2B5EF4-FFF2-40B4-BE49-F238E27FC236}">
                <a16:creationId xmlns:a16="http://schemas.microsoft.com/office/drawing/2014/main" id="{9C0C5DD1-EE3D-418F-BE35-713F666E477B}"/>
              </a:ext>
            </a:extLst>
          </p:cNvPr>
          <p:cNvSpPr/>
          <p:nvPr/>
        </p:nvSpPr>
        <p:spPr>
          <a:xfrm>
            <a:off x="3523744" y="9107956"/>
            <a:ext cx="471241" cy="739117"/>
          </a:xfrm>
          <a:custGeom>
            <a:avLst/>
            <a:gdLst>
              <a:gd name="connsiteX0" fmla="*/ 506 w 471241"/>
              <a:gd name="connsiteY0" fmla="*/ 61 h 739117"/>
              <a:gd name="connsiteX1" fmla="*/ 286256 w 471241"/>
              <a:gd name="connsiteY1" fmla="*/ 192677 h 739117"/>
              <a:gd name="connsiteX2" fmla="*/ 455589 w 471241"/>
              <a:gd name="connsiteY2" fmla="*/ 336611 h 739117"/>
              <a:gd name="connsiteX3" fmla="*/ 455589 w 471241"/>
              <a:gd name="connsiteY3" fmla="*/ 359894 h 739117"/>
              <a:gd name="connsiteX4" fmla="*/ 383623 w 471241"/>
              <a:gd name="connsiteY4" fmla="*/ 450911 h 739117"/>
              <a:gd name="connsiteX5" fmla="*/ 273556 w 471241"/>
              <a:gd name="connsiteY5" fmla="*/ 575794 h 739117"/>
              <a:gd name="connsiteX6" fmla="*/ 229106 w 471241"/>
              <a:gd name="connsiteY6" fmla="*/ 738777 h 739117"/>
              <a:gd name="connsiteX7" fmla="*/ 284139 w 471241"/>
              <a:gd name="connsiteY7" fmla="*/ 613894 h 739117"/>
              <a:gd name="connsiteX8" fmla="*/ 385739 w 471241"/>
              <a:gd name="connsiteY8" fmla="*/ 455144 h 739117"/>
              <a:gd name="connsiteX9" fmla="*/ 453473 w 471241"/>
              <a:gd name="connsiteY9" fmla="*/ 345077 h 739117"/>
              <a:gd name="connsiteX10" fmla="*/ 222756 w 471241"/>
              <a:gd name="connsiteY10" fmla="*/ 173627 h 739117"/>
              <a:gd name="connsiteX11" fmla="*/ 506 w 471241"/>
              <a:gd name="connsiteY11" fmla="*/ 61 h 73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241" h="739117">
                <a:moveTo>
                  <a:pt x="506" y="61"/>
                </a:moveTo>
                <a:cubicBezTo>
                  <a:pt x="11089" y="3236"/>
                  <a:pt x="210409" y="136585"/>
                  <a:pt x="286256" y="192677"/>
                </a:cubicBezTo>
                <a:cubicBezTo>
                  <a:pt x="362103" y="248769"/>
                  <a:pt x="427367" y="308742"/>
                  <a:pt x="455589" y="336611"/>
                </a:cubicBezTo>
                <a:cubicBezTo>
                  <a:pt x="483811" y="364480"/>
                  <a:pt x="467583" y="340844"/>
                  <a:pt x="455589" y="359894"/>
                </a:cubicBezTo>
                <a:cubicBezTo>
                  <a:pt x="443595" y="378944"/>
                  <a:pt x="413962" y="414928"/>
                  <a:pt x="383623" y="450911"/>
                </a:cubicBezTo>
                <a:cubicBezTo>
                  <a:pt x="353284" y="486894"/>
                  <a:pt x="299309" y="527816"/>
                  <a:pt x="273556" y="575794"/>
                </a:cubicBezTo>
                <a:cubicBezTo>
                  <a:pt x="247803" y="623772"/>
                  <a:pt x="227342" y="732427"/>
                  <a:pt x="229106" y="738777"/>
                </a:cubicBezTo>
                <a:cubicBezTo>
                  <a:pt x="230870" y="745127"/>
                  <a:pt x="258034" y="661166"/>
                  <a:pt x="284139" y="613894"/>
                </a:cubicBezTo>
                <a:cubicBezTo>
                  <a:pt x="310244" y="566622"/>
                  <a:pt x="357517" y="499947"/>
                  <a:pt x="385739" y="455144"/>
                </a:cubicBezTo>
                <a:cubicBezTo>
                  <a:pt x="413961" y="410341"/>
                  <a:pt x="480637" y="391996"/>
                  <a:pt x="453473" y="345077"/>
                </a:cubicBezTo>
                <a:cubicBezTo>
                  <a:pt x="426309" y="298158"/>
                  <a:pt x="297545" y="230424"/>
                  <a:pt x="222756" y="173627"/>
                </a:cubicBezTo>
                <a:cubicBezTo>
                  <a:pt x="147967" y="116830"/>
                  <a:pt x="-10077" y="-3114"/>
                  <a:pt x="50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: 図形 2388">
            <a:extLst>
              <a:ext uri="{FF2B5EF4-FFF2-40B4-BE49-F238E27FC236}">
                <a16:creationId xmlns:a16="http://schemas.microsoft.com/office/drawing/2014/main" id="{ADFEB099-B528-4111-A02D-ED91F6E1D182}"/>
              </a:ext>
            </a:extLst>
          </p:cNvPr>
          <p:cNvSpPr/>
          <p:nvPr/>
        </p:nvSpPr>
        <p:spPr>
          <a:xfrm>
            <a:off x="3988472" y="9521630"/>
            <a:ext cx="70355" cy="107961"/>
          </a:xfrm>
          <a:custGeom>
            <a:avLst/>
            <a:gdLst>
              <a:gd name="connsiteX0" fmla="*/ 62828 w 70355"/>
              <a:gd name="connsiteY0" fmla="*/ 195 h 107961"/>
              <a:gd name="connsiteX1" fmla="*/ 66003 w 70355"/>
              <a:gd name="connsiteY1" fmla="*/ 106558 h 107961"/>
              <a:gd name="connsiteX2" fmla="*/ 4091 w 70355"/>
              <a:gd name="connsiteY2" fmla="*/ 58933 h 107961"/>
              <a:gd name="connsiteX3" fmla="*/ 5678 w 70355"/>
              <a:gd name="connsiteY3" fmla="*/ 27183 h 107961"/>
              <a:gd name="connsiteX4" fmla="*/ 12028 w 70355"/>
              <a:gd name="connsiteY4" fmla="*/ 27183 h 107961"/>
              <a:gd name="connsiteX5" fmla="*/ 43778 w 70355"/>
              <a:gd name="connsiteY5" fmla="*/ 77983 h 107961"/>
              <a:gd name="connsiteX6" fmla="*/ 62828 w 70355"/>
              <a:gd name="connsiteY6" fmla="*/ 19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55" h="107961">
                <a:moveTo>
                  <a:pt x="62828" y="195"/>
                </a:moveTo>
                <a:cubicBezTo>
                  <a:pt x="66532" y="4957"/>
                  <a:pt x="75792" y="96768"/>
                  <a:pt x="66003" y="106558"/>
                </a:cubicBezTo>
                <a:cubicBezTo>
                  <a:pt x="56214" y="116348"/>
                  <a:pt x="14145" y="72162"/>
                  <a:pt x="4091" y="58933"/>
                </a:cubicBezTo>
                <a:cubicBezTo>
                  <a:pt x="-5963" y="45704"/>
                  <a:pt x="5678" y="27183"/>
                  <a:pt x="5678" y="27183"/>
                </a:cubicBezTo>
                <a:cubicBezTo>
                  <a:pt x="7001" y="21891"/>
                  <a:pt x="5678" y="18716"/>
                  <a:pt x="12028" y="27183"/>
                </a:cubicBezTo>
                <a:cubicBezTo>
                  <a:pt x="18378" y="35650"/>
                  <a:pt x="37163" y="76925"/>
                  <a:pt x="43778" y="77983"/>
                </a:cubicBezTo>
                <a:cubicBezTo>
                  <a:pt x="50393" y="79041"/>
                  <a:pt x="59124" y="-4567"/>
                  <a:pt x="6282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: 図形 2389">
            <a:extLst>
              <a:ext uri="{FF2B5EF4-FFF2-40B4-BE49-F238E27FC236}">
                <a16:creationId xmlns:a16="http://schemas.microsoft.com/office/drawing/2014/main" id="{88378930-6FC8-4C9F-9601-C4AB964417D1}"/>
              </a:ext>
            </a:extLst>
          </p:cNvPr>
          <p:cNvSpPr/>
          <p:nvPr/>
        </p:nvSpPr>
        <p:spPr>
          <a:xfrm>
            <a:off x="3726772" y="9607318"/>
            <a:ext cx="305413" cy="332918"/>
          </a:xfrm>
          <a:custGeom>
            <a:avLst/>
            <a:gdLst>
              <a:gd name="connsiteX0" fmla="*/ 295953 w 305413"/>
              <a:gd name="connsiteY0" fmla="*/ 3407 h 332918"/>
              <a:gd name="connsiteX1" fmla="*/ 164191 w 305413"/>
              <a:gd name="connsiteY1" fmla="*/ 149457 h 332918"/>
              <a:gd name="connsiteX2" fmla="*/ 18141 w 305413"/>
              <a:gd name="connsiteY2" fmla="*/ 314557 h 332918"/>
              <a:gd name="connsiteX3" fmla="*/ 2266 w 305413"/>
              <a:gd name="connsiteY3" fmla="*/ 328845 h 332918"/>
              <a:gd name="connsiteX4" fmla="*/ 261028 w 305413"/>
              <a:gd name="connsiteY4" fmla="*/ 70082 h 332918"/>
              <a:gd name="connsiteX5" fmla="*/ 295953 w 305413"/>
              <a:gd name="connsiteY5" fmla="*/ 3407 h 3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13" h="332918">
                <a:moveTo>
                  <a:pt x="295953" y="3407"/>
                </a:moveTo>
                <a:cubicBezTo>
                  <a:pt x="279814" y="16636"/>
                  <a:pt x="164191" y="149457"/>
                  <a:pt x="164191" y="149457"/>
                </a:cubicBezTo>
                <a:cubicBezTo>
                  <a:pt x="117889" y="201315"/>
                  <a:pt x="18141" y="314557"/>
                  <a:pt x="18141" y="314557"/>
                </a:cubicBezTo>
                <a:cubicBezTo>
                  <a:pt x="-8846" y="344455"/>
                  <a:pt x="2266" y="328845"/>
                  <a:pt x="2266" y="328845"/>
                </a:cubicBezTo>
                <a:cubicBezTo>
                  <a:pt x="42747" y="288099"/>
                  <a:pt x="210228" y="124057"/>
                  <a:pt x="261028" y="70082"/>
                </a:cubicBezTo>
                <a:cubicBezTo>
                  <a:pt x="311828" y="16107"/>
                  <a:pt x="312092" y="-9822"/>
                  <a:pt x="295953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: 図形 2390">
            <a:extLst>
              <a:ext uri="{FF2B5EF4-FFF2-40B4-BE49-F238E27FC236}">
                <a16:creationId xmlns:a16="http://schemas.microsoft.com/office/drawing/2014/main" id="{BC1D57A5-9C18-4107-93B1-782BF5756534}"/>
              </a:ext>
            </a:extLst>
          </p:cNvPr>
          <p:cNvSpPr/>
          <p:nvPr/>
        </p:nvSpPr>
        <p:spPr>
          <a:xfrm>
            <a:off x="3057525" y="9869363"/>
            <a:ext cx="352433" cy="370381"/>
          </a:xfrm>
          <a:custGeom>
            <a:avLst/>
            <a:gdLst>
              <a:gd name="connsiteX0" fmla="*/ 0 w 352433"/>
              <a:gd name="connsiteY0" fmla="*/ 125 h 370381"/>
              <a:gd name="connsiteX1" fmla="*/ 269875 w 352433"/>
              <a:gd name="connsiteY1" fmla="*/ 308100 h 370381"/>
              <a:gd name="connsiteX2" fmla="*/ 352425 w 352433"/>
              <a:gd name="connsiteY2" fmla="*/ 368425 h 370381"/>
              <a:gd name="connsiteX3" fmla="*/ 266700 w 352433"/>
              <a:gd name="connsiteY3" fmla="*/ 271587 h 370381"/>
              <a:gd name="connsiteX4" fmla="*/ 0 w 352433"/>
              <a:gd name="connsiteY4" fmla="*/ 125 h 3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33" h="370381">
                <a:moveTo>
                  <a:pt x="0" y="125"/>
                </a:moveTo>
                <a:cubicBezTo>
                  <a:pt x="529" y="6210"/>
                  <a:pt x="211138" y="246717"/>
                  <a:pt x="269875" y="308100"/>
                </a:cubicBezTo>
                <a:cubicBezTo>
                  <a:pt x="328612" y="369483"/>
                  <a:pt x="352954" y="374510"/>
                  <a:pt x="352425" y="368425"/>
                </a:cubicBezTo>
                <a:cubicBezTo>
                  <a:pt x="351896" y="362340"/>
                  <a:pt x="324379" y="332970"/>
                  <a:pt x="266700" y="271587"/>
                </a:cubicBezTo>
                <a:cubicBezTo>
                  <a:pt x="209021" y="210204"/>
                  <a:pt x="-529" y="-5960"/>
                  <a:pt x="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: 図形 2391">
            <a:extLst>
              <a:ext uri="{FF2B5EF4-FFF2-40B4-BE49-F238E27FC236}">
                <a16:creationId xmlns:a16="http://schemas.microsoft.com/office/drawing/2014/main" id="{A0720946-1039-400B-8D25-35FC2398F9D9}"/>
              </a:ext>
            </a:extLst>
          </p:cNvPr>
          <p:cNvSpPr/>
          <p:nvPr/>
        </p:nvSpPr>
        <p:spPr>
          <a:xfrm>
            <a:off x="3053656" y="9922055"/>
            <a:ext cx="354683" cy="382869"/>
          </a:xfrm>
          <a:custGeom>
            <a:avLst/>
            <a:gdLst>
              <a:gd name="connsiteX0" fmla="*/ 694 w 354683"/>
              <a:gd name="connsiteY0" fmla="*/ 1408 h 382869"/>
              <a:gd name="connsiteX1" fmla="*/ 230882 w 354683"/>
              <a:gd name="connsiteY1" fmla="*/ 280808 h 382869"/>
              <a:gd name="connsiteX2" fmla="*/ 353119 w 354683"/>
              <a:gd name="connsiteY2" fmla="*/ 382408 h 382869"/>
              <a:gd name="connsiteX3" fmla="*/ 291207 w 354683"/>
              <a:gd name="connsiteY3" fmla="*/ 312558 h 382869"/>
              <a:gd name="connsiteX4" fmla="*/ 164207 w 354683"/>
              <a:gd name="connsiteY4" fmla="*/ 179208 h 382869"/>
              <a:gd name="connsiteX5" fmla="*/ 694 w 354683"/>
              <a:gd name="connsiteY5" fmla="*/ 1408 h 3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83" h="382869">
                <a:moveTo>
                  <a:pt x="694" y="1408"/>
                </a:moveTo>
                <a:cubicBezTo>
                  <a:pt x="11806" y="18341"/>
                  <a:pt x="172145" y="217308"/>
                  <a:pt x="230882" y="280808"/>
                </a:cubicBezTo>
                <a:cubicBezTo>
                  <a:pt x="289620" y="344308"/>
                  <a:pt x="343065" y="377116"/>
                  <a:pt x="353119" y="382408"/>
                </a:cubicBezTo>
                <a:cubicBezTo>
                  <a:pt x="363173" y="387700"/>
                  <a:pt x="322692" y="346425"/>
                  <a:pt x="291207" y="312558"/>
                </a:cubicBezTo>
                <a:cubicBezTo>
                  <a:pt x="259722" y="278691"/>
                  <a:pt x="213684" y="233712"/>
                  <a:pt x="164207" y="179208"/>
                </a:cubicBezTo>
                <a:cubicBezTo>
                  <a:pt x="114730" y="124704"/>
                  <a:pt x="-10418" y="-15525"/>
                  <a:pt x="694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: 図形 2392">
            <a:extLst>
              <a:ext uri="{FF2B5EF4-FFF2-40B4-BE49-F238E27FC236}">
                <a16:creationId xmlns:a16="http://schemas.microsoft.com/office/drawing/2014/main" id="{FF50629B-5115-43CA-B2BB-EC6C75AC4D06}"/>
              </a:ext>
            </a:extLst>
          </p:cNvPr>
          <p:cNvSpPr/>
          <p:nvPr/>
        </p:nvSpPr>
        <p:spPr>
          <a:xfrm>
            <a:off x="3404862" y="9836366"/>
            <a:ext cx="304279" cy="470435"/>
          </a:xfrm>
          <a:custGeom>
            <a:avLst/>
            <a:gdLst>
              <a:gd name="connsiteX0" fmla="*/ 300363 w 304279"/>
              <a:gd name="connsiteY0" fmla="*/ 4547 h 470435"/>
              <a:gd name="connsiteX1" fmla="*/ 46363 w 304279"/>
              <a:gd name="connsiteY1" fmla="*/ 342684 h 470435"/>
              <a:gd name="connsiteX2" fmla="*/ 326 w 304279"/>
              <a:gd name="connsiteY2" fmla="*/ 469684 h 470435"/>
              <a:gd name="connsiteX3" fmla="*/ 35251 w 304279"/>
              <a:gd name="connsiteY3" fmla="*/ 383959 h 470435"/>
              <a:gd name="connsiteX4" fmla="*/ 189238 w 304279"/>
              <a:gd name="connsiteY4" fmla="*/ 161709 h 470435"/>
              <a:gd name="connsiteX5" fmla="*/ 300363 w 304279"/>
              <a:gd name="connsiteY5" fmla="*/ 4547 h 4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79" h="470435">
                <a:moveTo>
                  <a:pt x="300363" y="4547"/>
                </a:moveTo>
                <a:cubicBezTo>
                  <a:pt x="276551" y="34709"/>
                  <a:pt x="96369" y="265161"/>
                  <a:pt x="46363" y="342684"/>
                </a:cubicBezTo>
                <a:cubicBezTo>
                  <a:pt x="-3643" y="420207"/>
                  <a:pt x="2178" y="462805"/>
                  <a:pt x="326" y="469684"/>
                </a:cubicBezTo>
                <a:cubicBezTo>
                  <a:pt x="-1526" y="476563"/>
                  <a:pt x="3766" y="435288"/>
                  <a:pt x="35251" y="383959"/>
                </a:cubicBezTo>
                <a:cubicBezTo>
                  <a:pt x="66736" y="332630"/>
                  <a:pt x="145053" y="221505"/>
                  <a:pt x="189238" y="161709"/>
                </a:cubicBezTo>
                <a:cubicBezTo>
                  <a:pt x="233423" y="101913"/>
                  <a:pt x="324175" y="-25615"/>
                  <a:pt x="300363" y="4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: 図形 2393">
            <a:extLst>
              <a:ext uri="{FF2B5EF4-FFF2-40B4-BE49-F238E27FC236}">
                <a16:creationId xmlns:a16="http://schemas.microsoft.com/office/drawing/2014/main" id="{8A459912-119E-463C-8DAC-E5530F088713}"/>
              </a:ext>
            </a:extLst>
          </p:cNvPr>
          <p:cNvSpPr/>
          <p:nvPr/>
        </p:nvSpPr>
        <p:spPr>
          <a:xfrm>
            <a:off x="3478177" y="9577363"/>
            <a:ext cx="603082" cy="768420"/>
          </a:xfrm>
          <a:custGeom>
            <a:avLst/>
            <a:gdLst>
              <a:gd name="connsiteX0" fmla="*/ 582648 w 603082"/>
              <a:gd name="connsiteY0" fmla="*/ 25 h 768420"/>
              <a:gd name="connsiteX1" fmla="*/ 587411 w 603082"/>
              <a:gd name="connsiteY1" fmla="*/ 166712 h 768420"/>
              <a:gd name="connsiteX2" fmla="*/ 544548 w 603082"/>
              <a:gd name="connsiteY2" fmla="*/ 241325 h 768420"/>
              <a:gd name="connsiteX3" fmla="*/ 173073 w 603082"/>
              <a:gd name="connsiteY3" fmla="*/ 590575 h 768420"/>
              <a:gd name="connsiteX4" fmla="*/ 36 w 603082"/>
              <a:gd name="connsiteY4" fmla="*/ 768375 h 768420"/>
              <a:gd name="connsiteX5" fmla="*/ 161961 w 603082"/>
              <a:gd name="connsiteY5" fmla="*/ 576287 h 768420"/>
              <a:gd name="connsiteX6" fmla="*/ 569948 w 603082"/>
              <a:gd name="connsiteY6" fmla="*/ 179412 h 768420"/>
              <a:gd name="connsiteX7" fmla="*/ 582648 w 603082"/>
              <a:gd name="connsiteY7" fmla="*/ 25 h 7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082" h="768420">
                <a:moveTo>
                  <a:pt x="582648" y="25"/>
                </a:moveTo>
                <a:cubicBezTo>
                  <a:pt x="585558" y="-2092"/>
                  <a:pt x="593761" y="126495"/>
                  <a:pt x="587411" y="166712"/>
                </a:cubicBezTo>
                <a:cubicBezTo>
                  <a:pt x="581061" y="206929"/>
                  <a:pt x="613604" y="170681"/>
                  <a:pt x="544548" y="241325"/>
                </a:cubicBezTo>
                <a:cubicBezTo>
                  <a:pt x="475492" y="311969"/>
                  <a:pt x="263825" y="502733"/>
                  <a:pt x="173073" y="590575"/>
                </a:cubicBezTo>
                <a:cubicBezTo>
                  <a:pt x="82321" y="678417"/>
                  <a:pt x="1888" y="770756"/>
                  <a:pt x="36" y="768375"/>
                </a:cubicBezTo>
                <a:cubicBezTo>
                  <a:pt x="-1816" y="765994"/>
                  <a:pt x="66976" y="674447"/>
                  <a:pt x="161961" y="576287"/>
                </a:cubicBezTo>
                <a:cubicBezTo>
                  <a:pt x="256946" y="478127"/>
                  <a:pt x="501950" y="269899"/>
                  <a:pt x="569948" y="179412"/>
                </a:cubicBezTo>
                <a:cubicBezTo>
                  <a:pt x="637946" y="88925"/>
                  <a:pt x="579738" y="2142"/>
                  <a:pt x="58264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: 図形 2394">
            <a:extLst>
              <a:ext uri="{FF2B5EF4-FFF2-40B4-BE49-F238E27FC236}">
                <a16:creationId xmlns:a16="http://schemas.microsoft.com/office/drawing/2014/main" id="{0680E46D-0B24-4A34-A3D5-4FEE09AED796}"/>
              </a:ext>
            </a:extLst>
          </p:cNvPr>
          <p:cNvSpPr/>
          <p:nvPr/>
        </p:nvSpPr>
        <p:spPr>
          <a:xfrm>
            <a:off x="3403980" y="9741231"/>
            <a:ext cx="713582" cy="726092"/>
          </a:xfrm>
          <a:custGeom>
            <a:avLst/>
            <a:gdLst>
              <a:gd name="connsiteX0" fmla="*/ 702883 w 713582"/>
              <a:gd name="connsiteY0" fmla="*/ 9194 h 726092"/>
              <a:gd name="connsiteX1" fmla="*/ 579058 w 713582"/>
              <a:gd name="connsiteY1" fmla="*/ 185407 h 726092"/>
              <a:gd name="connsiteX2" fmla="*/ 250445 w 713582"/>
              <a:gd name="connsiteY2" fmla="*/ 507669 h 726092"/>
              <a:gd name="connsiteX3" fmla="*/ 2795 w 713582"/>
              <a:gd name="connsiteY3" fmla="*/ 721982 h 726092"/>
              <a:gd name="connsiteX4" fmla="*/ 129795 w 713582"/>
              <a:gd name="connsiteY4" fmla="*/ 634669 h 726092"/>
              <a:gd name="connsiteX5" fmla="*/ 326645 w 713582"/>
              <a:gd name="connsiteY5" fmla="*/ 463219 h 726092"/>
              <a:gd name="connsiteX6" fmla="*/ 702883 w 713582"/>
              <a:gd name="connsiteY6" fmla="*/ 9194 h 7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82" h="726092">
                <a:moveTo>
                  <a:pt x="702883" y="9194"/>
                </a:moveTo>
                <a:cubicBezTo>
                  <a:pt x="744952" y="-37108"/>
                  <a:pt x="654464" y="102328"/>
                  <a:pt x="579058" y="185407"/>
                </a:cubicBezTo>
                <a:cubicBezTo>
                  <a:pt x="503652" y="268486"/>
                  <a:pt x="346489" y="418240"/>
                  <a:pt x="250445" y="507669"/>
                </a:cubicBezTo>
                <a:cubicBezTo>
                  <a:pt x="154401" y="597098"/>
                  <a:pt x="22903" y="700815"/>
                  <a:pt x="2795" y="721982"/>
                </a:cubicBezTo>
                <a:cubicBezTo>
                  <a:pt x="-17313" y="743149"/>
                  <a:pt x="75820" y="677796"/>
                  <a:pt x="129795" y="634669"/>
                </a:cubicBezTo>
                <a:cubicBezTo>
                  <a:pt x="183770" y="591542"/>
                  <a:pt x="231130" y="562967"/>
                  <a:pt x="326645" y="463219"/>
                </a:cubicBezTo>
                <a:cubicBezTo>
                  <a:pt x="422160" y="363471"/>
                  <a:pt x="660814" y="55496"/>
                  <a:pt x="702883" y="9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: 図形 2395">
            <a:extLst>
              <a:ext uri="{FF2B5EF4-FFF2-40B4-BE49-F238E27FC236}">
                <a16:creationId xmlns:a16="http://schemas.microsoft.com/office/drawing/2014/main" id="{611AF0CA-0B1E-4D33-97A5-9B5D765C64D3}"/>
              </a:ext>
            </a:extLst>
          </p:cNvPr>
          <p:cNvSpPr/>
          <p:nvPr/>
        </p:nvSpPr>
        <p:spPr>
          <a:xfrm>
            <a:off x="3048000" y="9921875"/>
            <a:ext cx="387923" cy="493056"/>
          </a:xfrm>
          <a:custGeom>
            <a:avLst/>
            <a:gdLst>
              <a:gd name="connsiteX0" fmla="*/ 0 w 387923"/>
              <a:gd name="connsiteY0" fmla="*/ 0 h 493056"/>
              <a:gd name="connsiteX1" fmla="*/ 263525 w 387923"/>
              <a:gd name="connsiteY1" fmla="*/ 344488 h 493056"/>
              <a:gd name="connsiteX2" fmla="*/ 292100 w 387923"/>
              <a:gd name="connsiteY2" fmla="*/ 411163 h 493056"/>
              <a:gd name="connsiteX3" fmla="*/ 385763 w 387923"/>
              <a:gd name="connsiteY3" fmla="*/ 487363 h 493056"/>
              <a:gd name="connsiteX4" fmla="*/ 188913 w 387923"/>
              <a:gd name="connsiteY4" fmla="*/ 246063 h 493056"/>
              <a:gd name="connsiteX5" fmla="*/ 0 w 387923"/>
              <a:gd name="connsiteY5" fmla="*/ 0 h 49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23" h="493056">
                <a:moveTo>
                  <a:pt x="0" y="0"/>
                </a:moveTo>
                <a:cubicBezTo>
                  <a:pt x="107421" y="137980"/>
                  <a:pt x="214842" y="275961"/>
                  <a:pt x="263525" y="344488"/>
                </a:cubicBezTo>
                <a:cubicBezTo>
                  <a:pt x="312208" y="413015"/>
                  <a:pt x="271727" y="387351"/>
                  <a:pt x="292100" y="411163"/>
                </a:cubicBezTo>
                <a:cubicBezTo>
                  <a:pt x="312473" y="434975"/>
                  <a:pt x="402961" y="514880"/>
                  <a:pt x="385763" y="487363"/>
                </a:cubicBezTo>
                <a:cubicBezTo>
                  <a:pt x="368565" y="459846"/>
                  <a:pt x="188913" y="246063"/>
                  <a:pt x="188913" y="2460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: 図形 2396">
            <a:extLst>
              <a:ext uri="{FF2B5EF4-FFF2-40B4-BE49-F238E27FC236}">
                <a16:creationId xmlns:a16="http://schemas.microsoft.com/office/drawing/2014/main" id="{42CFBCF9-14E1-4A18-A17A-F6C34E2CCB34}"/>
              </a:ext>
            </a:extLst>
          </p:cNvPr>
          <p:cNvSpPr/>
          <p:nvPr/>
        </p:nvSpPr>
        <p:spPr>
          <a:xfrm>
            <a:off x="3047998" y="10748638"/>
            <a:ext cx="225430" cy="683603"/>
          </a:xfrm>
          <a:custGeom>
            <a:avLst/>
            <a:gdLst>
              <a:gd name="connsiteX0" fmla="*/ 225427 w 225430"/>
              <a:gd name="connsiteY0" fmla="*/ 325 h 683603"/>
              <a:gd name="connsiteX1" fmla="*/ 128590 w 225430"/>
              <a:gd name="connsiteY1" fmla="*/ 463875 h 683603"/>
              <a:gd name="connsiteX2" fmla="*/ 2 w 225430"/>
              <a:gd name="connsiteY2" fmla="*/ 681362 h 683603"/>
              <a:gd name="connsiteX3" fmla="*/ 131765 w 225430"/>
              <a:gd name="connsiteY3" fmla="*/ 540075 h 683603"/>
              <a:gd name="connsiteX4" fmla="*/ 225427 w 225430"/>
              <a:gd name="connsiteY4" fmla="*/ 325 h 68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30" h="683603">
                <a:moveTo>
                  <a:pt x="225427" y="325"/>
                </a:moveTo>
                <a:cubicBezTo>
                  <a:pt x="224898" y="-12375"/>
                  <a:pt x="166161" y="350369"/>
                  <a:pt x="128590" y="463875"/>
                </a:cubicBezTo>
                <a:cubicBezTo>
                  <a:pt x="91019" y="577381"/>
                  <a:pt x="-527" y="668662"/>
                  <a:pt x="2" y="681362"/>
                </a:cubicBezTo>
                <a:cubicBezTo>
                  <a:pt x="531" y="694062"/>
                  <a:pt x="92871" y="653581"/>
                  <a:pt x="131765" y="540075"/>
                </a:cubicBezTo>
                <a:cubicBezTo>
                  <a:pt x="170659" y="426569"/>
                  <a:pt x="225956" y="13025"/>
                  <a:pt x="22542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: 図形 2397">
            <a:extLst>
              <a:ext uri="{FF2B5EF4-FFF2-40B4-BE49-F238E27FC236}">
                <a16:creationId xmlns:a16="http://schemas.microsoft.com/office/drawing/2014/main" id="{9DF36800-2E56-4058-8E39-5EA653208C00}"/>
              </a:ext>
            </a:extLst>
          </p:cNvPr>
          <p:cNvSpPr/>
          <p:nvPr/>
        </p:nvSpPr>
        <p:spPr>
          <a:xfrm>
            <a:off x="3451785" y="10185028"/>
            <a:ext cx="357604" cy="320989"/>
          </a:xfrm>
          <a:custGeom>
            <a:avLst/>
            <a:gdLst>
              <a:gd name="connsiteX0" fmla="*/ 356628 w 357604"/>
              <a:gd name="connsiteY0" fmla="*/ 372 h 320989"/>
              <a:gd name="connsiteX1" fmla="*/ 29603 w 357604"/>
              <a:gd name="connsiteY1" fmla="*/ 295647 h 320989"/>
              <a:gd name="connsiteX2" fmla="*/ 15315 w 357604"/>
              <a:gd name="connsiteY2" fmla="*/ 305172 h 320989"/>
              <a:gd name="connsiteX3" fmla="*/ 126440 w 357604"/>
              <a:gd name="connsiteY3" fmla="*/ 235322 h 320989"/>
              <a:gd name="connsiteX4" fmla="*/ 356628 w 357604"/>
              <a:gd name="connsiteY4" fmla="*/ 372 h 32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04" h="320989">
                <a:moveTo>
                  <a:pt x="356628" y="372"/>
                </a:moveTo>
                <a:cubicBezTo>
                  <a:pt x="340489" y="10426"/>
                  <a:pt x="86488" y="244847"/>
                  <a:pt x="29603" y="295647"/>
                </a:cubicBezTo>
                <a:cubicBezTo>
                  <a:pt x="-27282" y="346447"/>
                  <a:pt x="15315" y="305172"/>
                  <a:pt x="15315" y="305172"/>
                </a:cubicBezTo>
                <a:cubicBezTo>
                  <a:pt x="31454" y="295118"/>
                  <a:pt x="68496" y="284005"/>
                  <a:pt x="126440" y="235322"/>
                </a:cubicBezTo>
                <a:cubicBezTo>
                  <a:pt x="184384" y="186639"/>
                  <a:pt x="372767" y="-9682"/>
                  <a:pt x="356628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: 図形 2398">
            <a:extLst>
              <a:ext uri="{FF2B5EF4-FFF2-40B4-BE49-F238E27FC236}">
                <a16:creationId xmlns:a16="http://schemas.microsoft.com/office/drawing/2014/main" id="{2A5FF0CF-A384-4C6C-BB50-E45DEBA0B5AF}"/>
              </a:ext>
            </a:extLst>
          </p:cNvPr>
          <p:cNvSpPr/>
          <p:nvPr/>
        </p:nvSpPr>
        <p:spPr>
          <a:xfrm>
            <a:off x="3474682" y="10497414"/>
            <a:ext cx="11476" cy="544976"/>
          </a:xfrm>
          <a:custGeom>
            <a:avLst/>
            <a:gdLst>
              <a:gd name="connsiteX0" fmla="*/ 356 w 11476"/>
              <a:gd name="connsiteY0" fmla="*/ 724 h 544976"/>
              <a:gd name="connsiteX1" fmla="*/ 3531 w 11476"/>
              <a:gd name="connsiteY1" fmla="*/ 521424 h 544976"/>
              <a:gd name="connsiteX2" fmla="*/ 11468 w 11476"/>
              <a:gd name="connsiteY2" fmla="*/ 410299 h 544976"/>
              <a:gd name="connsiteX3" fmla="*/ 356 w 11476"/>
              <a:gd name="connsiteY3" fmla="*/ 724 h 54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6" h="544976">
                <a:moveTo>
                  <a:pt x="356" y="724"/>
                </a:moveTo>
                <a:cubicBezTo>
                  <a:pt x="-967" y="19245"/>
                  <a:pt x="1679" y="453162"/>
                  <a:pt x="3531" y="521424"/>
                </a:cubicBezTo>
                <a:cubicBezTo>
                  <a:pt x="5383" y="589686"/>
                  <a:pt x="11733" y="496289"/>
                  <a:pt x="11468" y="410299"/>
                </a:cubicBezTo>
                <a:cubicBezTo>
                  <a:pt x="11203" y="324309"/>
                  <a:pt x="1679" y="-17797"/>
                  <a:pt x="356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: 図形 2399">
            <a:extLst>
              <a:ext uri="{FF2B5EF4-FFF2-40B4-BE49-F238E27FC236}">
                <a16:creationId xmlns:a16="http://schemas.microsoft.com/office/drawing/2014/main" id="{A9952FFA-1C4E-49B1-8CC6-0B905EBD7F9D}"/>
              </a:ext>
            </a:extLst>
          </p:cNvPr>
          <p:cNvSpPr/>
          <p:nvPr/>
        </p:nvSpPr>
        <p:spPr>
          <a:xfrm>
            <a:off x="3331545" y="11023597"/>
            <a:ext cx="137561" cy="562866"/>
          </a:xfrm>
          <a:custGeom>
            <a:avLst/>
            <a:gdLst>
              <a:gd name="connsiteX0" fmla="*/ 133968 w 137561"/>
              <a:gd name="connsiteY0" fmla="*/ 11116 h 562866"/>
              <a:gd name="connsiteX1" fmla="*/ 116505 w 137561"/>
              <a:gd name="connsiteY1" fmla="*/ 161928 h 562866"/>
              <a:gd name="connsiteX2" fmla="*/ 618 w 137561"/>
              <a:gd name="connsiteY2" fmla="*/ 547691 h 562866"/>
              <a:gd name="connsiteX3" fmla="*/ 73643 w 137561"/>
              <a:gd name="connsiteY3" fmla="*/ 439741 h 562866"/>
              <a:gd name="connsiteX4" fmla="*/ 133968 w 137561"/>
              <a:gd name="connsiteY4" fmla="*/ 11116 h 56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61" h="562866">
                <a:moveTo>
                  <a:pt x="133968" y="11116"/>
                </a:moveTo>
                <a:cubicBezTo>
                  <a:pt x="141112" y="-35186"/>
                  <a:pt x="138730" y="72499"/>
                  <a:pt x="116505" y="161928"/>
                </a:cubicBezTo>
                <a:cubicBezTo>
                  <a:pt x="94280" y="251357"/>
                  <a:pt x="7762" y="501389"/>
                  <a:pt x="618" y="547691"/>
                </a:cubicBezTo>
                <a:cubicBezTo>
                  <a:pt x="-6526" y="593993"/>
                  <a:pt x="50095" y="527583"/>
                  <a:pt x="73643" y="439741"/>
                </a:cubicBezTo>
                <a:cubicBezTo>
                  <a:pt x="97191" y="351899"/>
                  <a:pt x="126824" y="57418"/>
                  <a:pt x="133968" y="1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: 図形 2400">
            <a:extLst>
              <a:ext uri="{FF2B5EF4-FFF2-40B4-BE49-F238E27FC236}">
                <a16:creationId xmlns:a16="http://schemas.microsoft.com/office/drawing/2014/main" id="{65FAC5CE-7785-4200-BB31-0C8099585910}"/>
              </a:ext>
            </a:extLst>
          </p:cNvPr>
          <p:cNvSpPr/>
          <p:nvPr/>
        </p:nvSpPr>
        <p:spPr>
          <a:xfrm>
            <a:off x="3345737" y="10534308"/>
            <a:ext cx="62734" cy="664467"/>
          </a:xfrm>
          <a:custGeom>
            <a:avLst/>
            <a:gdLst>
              <a:gd name="connsiteX0" fmla="*/ 49926 w 62734"/>
              <a:gd name="connsiteY0" fmla="*/ 342 h 664467"/>
              <a:gd name="connsiteX1" fmla="*/ 54688 w 62734"/>
              <a:gd name="connsiteY1" fmla="*/ 325780 h 664467"/>
              <a:gd name="connsiteX2" fmla="*/ 59451 w 62734"/>
              <a:gd name="connsiteY2" fmla="*/ 517867 h 664467"/>
              <a:gd name="connsiteX3" fmla="*/ 713 w 62734"/>
              <a:gd name="connsiteY3" fmla="*/ 662330 h 664467"/>
              <a:gd name="connsiteX4" fmla="*/ 27701 w 62734"/>
              <a:gd name="connsiteY4" fmla="*/ 589305 h 664467"/>
              <a:gd name="connsiteX5" fmla="*/ 40401 w 62734"/>
              <a:gd name="connsiteY5" fmla="*/ 390867 h 664467"/>
              <a:gd name="connsiteX6" fmla="*/ 49926 w 62734"/>
              <a:gd name="connsiteY6" fmla="*/ 342 h 6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34" h="664467">
                <a:moveTo>
                  <a:pt x="49926" y="342"/>
                </a:moveTo>
                <a:cubicBezTo>
                  <a:pt x="52307" y="-10506"/>
                  <a:pt x="53101" y="239526"/>
                  <a:pt x="54688" y="325780"/>
                </a:cubicBezTo>
                <a:cubicBezTo>
                  <a:pt x="56275" y="412034"/>
                  <a:pt x="68447" y="461775"/>
                  <a:pt x="59451" y="517867"/>
                </a:cubicBezTo>
                <a:cubicBezTo>
                  <a:pt x="50455" y="573959"/>
                  <a:pt x="6005" y="650424"/>
                  <a:pt x="713" y="662330"/>
                </a:cubicBezTo>
                <a:cubicBezTo>
                  <a:pt x="-4579" y="674236"/>
                  <a:pt x="21086" y="634549"/>
                  <a:pt x="27701" y="589305"/>
                </a:cubicBezTo>
                <a:cubicBezTo>
                  <a:pt x="34316" y="544061"/>
                  <a:pt x="37491" y="487440"/>
                  <a:pt x="40401" y="390867"/>
                </a:cubicBezTo>
                <a:cubicBezTo>
                  <a:pt x="43311" y="294294"/>
                  <a:pt x="47545" y="11190"/>
                  <a:pt x="49926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: 図形 2401">
            <a:extLst>
              <a:ext uri="{FF2B5EF4-FFF2-40B4-BE49-F238E27FC236}">
                <a16:creationId xmlns:a16="http://schemas.microsoft.com/office/drawing/2014/main" id="{847B0683-16C6-4E9B-AF92-3F072909F323}"/>
              </a:ext>
            </a:extLst>
          </p:cNvPr>
          <p:cNvSpPr/>
          <p:nvPr/>
        </p:nvSpPr>
        <p:spPr>
          <a:xfrm>
            <a:off x="3273335" y="11125187"/>
            <a:ext cx="113022" cy="455272"/>
          </a:xfrm>
          <a:custGeom>
            <a:avLst/>
            <a:gdLst>
              <a:gd name="connsiteX0" fmla="*/ 112803 w 113022"/>
              <a:gd name="connsiteY0" fmla="*/ 13 h 455272"/>
              <a:gd name="connsiteX1" fmla="*/ 15965 w 113022"/>
              <a:gd name="connsiteY1" fmla="*/ 309576 h 455272"/>
              <a:gd name="connsiteX2" fmla="*/ 14378 w 113022"/>
              <a:gd name="connsiteY2" fmla="*/ 387363 h 455272"/>
              <a:gd name="connsiteX3" fmla="*/ 20728 w 113022"/>
              <a:gd name="connsiteY3" fmla="*/ 336563 h 455272"/>
              <a:gd name="connsiteX4" fmla="*/ 90 w 113022"/>
              <a:gd name="connsiteY4" fmla="*/ 447688 h 455272"/>
              <a:gd name="connsiteX5" fmla="*/ 14378 w 113022"/>
              <a:gd name="connsiteY5" fmla="*/ 431813 h 455272"/>
              <a:gd name="connsiteX6" fmla="*/ 41365 w 113022"/>
              <a:gd name="connsiteY6" fmla="*/ 322276 h 455272"/>
              <a:gd name="connsiteX7" fmla="*/ 112803 w 113022"/>
              <a:gd name="connsiteY7" fmla="*/ 13 h 4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2" h="455272">
                <a:moveTo>
                  <a:pt x="112803" y="13"/>
                </a:moveTo>
                <a:cubicBezTo>
                  <a:pt x="108570" y="-2104"/>
                  <a:pt x="32369" y="245018"/>
                  <a:pt x="15965" y="309576"/>
                </a:cubicBezTo>
                <a:cubicBezTo>
                  <a:pt x="-439" y="374134"/>
                  <a:pt x="13584" y="382865"/>
                  <a:pt x="14378" y="387363"/>
                </a:cubicBezTo>
                <a:cubicBezTo>
                  <a:pt x="15172" y="391861"/>
                  <a:pt x="23109" y="326509"/>
                  <a:pt x="20728" y="336563"/>
                </a:cubicBezTo>
                <a:cubicBezTo>
                  <a:pt x="18347" y="346617"/>
                  <a:pt x="1148" y="431813"/>
                  <a:pt x="90" y="447688"/>
                </a:cubicBezTo>
                <a:cubicBezTo>
                  <a:pt x="-968" y="463563"/>
                  <a:pt x="7499" y="452715"/>
                  <a:pt x="14378" y="431813"/>
                </a:cubicBezTo>
                <a:cubicBezTo>
                  <a:pt x="21257" y="410911"/>
                  <a:pt x="23903" y="391332"/>
                  <a:pt x="41365" y="322276"/>
                </a:cubicBezTo>
                <a:cubicBezTo>
                  <a:pt x="58827" y="253220"/>
                  <a:pt x="117036" y="2130"/>
                  <a:pt x="11280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: 図形 2402">
            <a:extLst>
              <a:ext uri="{FF2B5EF4-FFF2-40B4-BE49-F238E27FC236}">
                <a16:creationId xmlns:a16="http://schemas.microsoft.com/office/drawing/2014/main" id="{25A383F1-497A-4C5C-9384-7640F029EE22}"/>
              </a:ext>
            </a:extLst>
          </p:cNvPr>
          <p:cNvSpPr/>
          <p:nvPr/>
        </p:nvSpPr>
        <p:spPr>
          <a:xfrm>
            <a:off x="3101752" y="11389922"/>
            <a:ext cx="189207" cy="194372"/>
          </a:xfrm>
          <a:custGeom>
            <a:avLst/>
            <a:gdLst>
              <a:gd name="connsiteX0" fmla="*/ 1811 w 189207"/>
              <a:gd name="connsiteY0" fmla="*/ 391 h 194372"/>
              <a:gd name="connsiteX1" fmla="*/ 47848 w 189207"/>
              <a:gd name="connsiteY1" fmla="*/ 124216 h 194372"/>
              <a:gd name="connsiteX2" fmla="*/ 122461 w 189207"/>
              <a:gd name="connsiteY2" fmla="*/ 189303 h 194372"/>
              <a:gd name="connsiteX3" fmla="*/ 189136 w 189207"/>
              <a:gd name="connsiteY3" fmla="*/ 187716 h 194372"/>
              <a:gd name="connsiteX4" fmla="*/ 109761 w 189207"/>
              <a:gd name="connsiteY4" fmla="*/ 168666 h 194372"/>
              <a:gd name="connsiteX5" fmla="*/ 1811 w 189207"/>
              <a:gd name="connsiteY5" fmla="*/ 391 h 1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07" h="194372">
                <a:moveTo>
                  <a:pt x="1811" y="391"/>
                </a:moveTo>
                <a:cubicBezTo>
                  <a:pt x="-8508" y="-7017"/>
                  <a:pt x="27740" y="92731"/>
                  <a:pt x="47848" y="124216"/>
                </a:cubicBezTo>
                <a:cubicBezTo>
                  <a:pt x="67956" y="155701"/>
                  <a:pt x="98913" y="178720"/>
                  <a:pt x="122461" y="189303"/>
                </a:cubicBezTo>
                <a:cubicBezTo>
                  <a:pt x="146009" y="199886"/>
                  <a:pt x="191253" y="191156"/>
                  <a:pt x="189136" y="187716"/>
                </a:cubicBezTo>
                <a:cubicBezTo>
                  <a:pt x="187019" y="184277"/>
                  <a:pt x="138336" y="198564"/>
                  <a:pt x="109761" y="168666"/>
                </a:cubicBezTo>
                <a:cubicBezTo>
                  <a:pt x="81186" y="138768"/>
                  <a:pt x="12130" y="7799"/>
                  <a:pt x="1811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: 図形 2403">
            <a:extLst>
              <a:ext uri="{FF2B5EF4-FFF2-40B4-BE49-F238E27FC236}">
                <a16:creationId xmlns:a16="http://schemas.microsoft.com/office/drawing/2014/main" id="{FA6F12CF-9AC4-416F-9A4C-3826AB410B3F}"/>
              </a:ext>
            </a:extLst>
          </p:cNvPr>
          <p:cNvSpPr/>
          <p:nvPr/>
        </p:nvSpPr>
        <p:spPr>
          <a:xfrm>
            <a:off x="3191838" y="11440932"/>
            <a:ext cx="466427" cy="256590"/>
          </a:xfrm>
          <a:custGeom>
            <a:avLst/>
            <a:gdLst>
              <a:gd name="connsiteX0" fmla="*/ 625 w 466427"/>
              <a:gd name="connsiteY0" fmla="*/ 255768 h 256590"/>
              <a:gd name="connsiteX1" fmla="*/ 165725 w 466427"/>
              <a:gd name="connsiteY1" fmla="*/ 165281 h 256590"/>
              <a:gd name="connsiteX2" fmla="*/ 295900 w 466427"/>
              <a:gd name="connsiteY2" fmla="*/ 85906 h 256590"/>
              <a:gd name="connsiteX3" fmla="*/ 465762 w 466427"/>
              <a:gd name="connsiteY3" fmla="*/ 181 h 256590"/>
              <a:gd name="connsiteX4" fmla="*/ 229225 w 466427"/>
              <a:gd name="connsiteY4" fmla="*/ 109718 h 256590"/>
              <a:gd name="connsiteX5" fmla="*/ 625 w 466427"/>
              <a:gd name="connsiteY5" fmla="*/ 255768 h 2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27" h="256590">
                <a:moveTo>
                  <a:pt x="625" y="255768"/>
                </a:moveTo>
                <a:cubicBezTo>
                  <a:pt x="-9958" y="265028"/>
                  <a:pt x="116513" y="193591"/>
                  <a:pt x="165725" y="165281"/>
                </a:cubicBezTo>
                <a:cubicBezTo>
                  <a:pt x="214937" y="136971"/>
                  <a:pt x="245894" y="113423"/>
                  <a:pt x="295900" y="85906"/>
                </a:cubicBezTo>
                <a:cubicBezTo>
                  <a:pt x="345906" y="58389"/>
                  <a:pt x="476874" y="-3788"/>
                  <a:pt x="465762" y="181"/>
                </a:cubicBezTo>
                <a:cubicBezTo>
                  <a:pt x="454650" y="4150"/>
                  <a:pt x="308335" y="69501"/>
                  <a:pt x="229225" y="109718"/>
                </a:cubicBezTo>
                <a:cubicBezTo>
                  <a:pt x="150115" y="149935"/>
                  <a:pt x="11208" y="246508"/>
                  <a:pt x="625" y="25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: 図形 2404">
            <a:extLst>
              <a:ext uri="{FF2B5EF4-FFF2-40B4-BE49-F238E27FC236}">
                <a16:creationId xmlns:a16="http://schemas.microsoft.com/office/drawing/2014/main" id="{5B0E4C30-255D-4416-A1EC-29CAF2D6EA2A}"/>
              </a:ext>
            </a:extLst>
          </p:cNvPr>
          <p:cNvSpPr/>
          <p:nvPr/>
        </p:nvSpPr>
        <p:spPr>
          <a:xfrm>
            <a:off x="3087677" y="11394857"/>
            <a:ext cx="228617" cy="259719"/>
          </a:xfrm>
          <a:custGeom>
            <a:avLst/>
            <a:gdLst>
              <a:gd name="connsiteX0" fmla="*/ 22236 w 228617"/>
              <a:gd name="connsiteY0" fmla="*/ 218 h 259719"/>
              <a:gd name="connsiteX1" fmla="*/ 11 w 228617"/>
              <a:gd name="connsiteY1" fmla="*/ 106581 h 259719"/>
              <a:gd name="connsiteX2" fmla="*/ 25411 w 228617"/>
              <a:gd name="connsiteY2" fmla="*/ 130393 h 259719"/>
              <a:gd name="connsiteX3" fmla="*/ 125423 w 228617"/>
              <a:gd name="connsiteY3" fmla="*/ 252631 h 259719"/>
              <a:gd name="connsiteX4" fmla="*/ 138123 w 228617"/>
              <a:gd name="connsiteY4" fmla="*/ 239931 h 259719"/>
              <a:gd name="connsiteX5" fmla="*/ 228611 w 228617"/>
              <a:gd name="connsiteY5" fmla="*/ 197068 h 259719"/>
              <a:gd name="connsiteX6" fmla="*/ 142886 w 228617"/>
              <a:gd name="connsiteY6" fmla="*/ 212943 h 259719"/>
              <a:gd name="connsiteX7" fmla="*/ 114311 w 228617"/>
              <a:gd name="connsiteY7" fmla="*/ 195481 h 259719"/>
              <a:gd name="connsiteX8" fmla="*/ 26998 w 228617"/>
              <a:gd name="connsiteY8" fmla="*/ 81181 h 259719"/>
              <a:gd name="connsiteX9" fmla="*/ 22236 w 228617"/>
              <a:gd name="connsiteY9" fmla="*/ 218 h 2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17" h="259719">
                <a:moveTo>
                  <a:pt x="22236" y="218"/>
                </a:moveTo>
                <a:cubicBezTo>
                  <a:pt x="17738" y="4451"/>
                  <a:pt x="-518" y="84885"/>
                  <a:pt x="11" y="106581"/>
                </a:cubicBezTo>
                <a:cubicBezTo>
                  <a:pt x="540" y="128277"/>
                  <a:pt x="4509" y="106051"/>
                  <a:pt x="25411" y="130393"/>
                </a:cubicBezTo>
                <a:cubicBezTo>
                  <a:pt x="46313" y="154735"/>
                  <a:pt x="106638" y="234375"/>
                  <a:pt x="125423" y="252631"/>
                </a:cubicBezTo>
                <a:cubicBezTo>
                  <a:pt x="144208" y="270887"/>
                  <a:pt x="120925" y="249191"/>
                  <a:pt x="138123" y="239931"/>
                </a:cubicBezTo>
                <a:cubicBezTo>
                  <a:pt x="155321" y="230671"/>
                  <a:pt x="227817" y="201566"/>
                  <a:pt x="228611" y="197068"/>
                </a:cubicBezTo>
                <a:cubicBezTo>
                  <a:pt x="229405" y="192570"/>
                  <a:pt x="161936" y="213207"/>
                  <a:pt x="142886" y="212943"/>
                </a:cubicBezTo>
                <a:cubicBezTo>
                  <a:pt x="123836" y="212679"/>
                  <a:pt x="133626" y="217441"/>
                  <a:pt x="114311" y="195481"/>
                </a:cubicBezTo>
                <a:cubicBezTo>
                  <a:pt x="94996" y="173521"/>
                  <a:pt x="43931" y="107904"/>
                  <a:pt x="26998" y="81181"/>
                </a:cubicBezTo>
                <a:cubicBezTo>
                  <a:pt x="10065" y="54458"/>
                  <a:pt x="26734" y="-4015"/>
                  <a:pt x="22236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: 図形 2405">
            <a:extLst>
              <a:ext uri="{FF2B5EF4-FFF2-40B4-BE49-F238E27FC236}">
                <a16:creationId xmlns:a16="http://schemas.microsoft.com/office/drawing/2014/main" id="{24C75045-E734-4983-9DDA-ABE745A5C99B}"/>
              </a:ext>
            </a:extLst>
          </p:cNvPr>
          <p:cNvSpPr/>
          <p:nvPr/>
        </p:nvSpPr>
        <p:spPr>
          <a:xfrm>
            <a:off x="3000906" y="11428348"/>
            <a:ext cx="55412" cy="256641"/>
          </a:xfrm>
          <a:custGeom>
            <a:avLst/>
            <a:gdLst>
              <a:gd name="connsiteX0" fmla="*/ 55032 w 55412"/>
              <a:gd name="connsiteY0" fmla="*/ 65 h 256641"/>
              <a:gd name="connsiteX1" fmla="*/ 2644 w 55412"/>
              <a:gd name="connsiteY1" fmla="*/ 100077 h 256641"/>
              <a:gd name="connsiteX2" fmla="*/ 7407 w 55412"/>
              <a:gd name="connsiteY2" fmla="*/ 215965 h 256641"/>
              <a:gd name="connsiteX3" fmla="*/ 4232 w 55412"/>
              <a:gd name="connsiteY3" fmla="*/ 249302 h 256641"/>
              <a:gd name="connsiteX4" fmla="*/ 24869 w 55412"/>
              <a:gd name="connsiteY4" fmla="*/ 87377 h 256641"/>
              <a:gd name="connsiteX5" fmla="*/ 55032 w 55412"/>
              <a:gd name="connsiteY5" fmla="*/ 65 h 25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2" h="256641">
                <a:moveTo>
                  <a:pt x="55032" y="65"/>
                </a:moveTo>
                <a:cubicBezTo>
                  <a:pt x="51328" y="2182"/>
                  <a:pt x="10581" y="64094"/>
                  <a:pt x="2644" y="100077"/>
                </a:cubicBezTo>
                <a:cubicBezTo>
                  <a:pt x="-5294" y="136060"/>
                  <a:pt x="7142" y="191094"/>
                  <a:pt x="7407" y="215965"/>
                </a:cubicBezTo>
                <a:cubicBezTo>
                  <a:pt x="7672" y="240836"/>
                  <a:pt x="1322" y="270733"/>
                  <a:pt x="4232" y="249302"/>
                </a:cubicBezTo>
                <a:cubicBezTo>
                  <a:pt x="7142" y="227871"/>
                  <a:pt x="15344" y="127329"/>
                  <a:pt x="24869" y="87377"/>
                </a:cubicBezTo>
                <a:cubicBezTo>
                  <a:pt x="34394" y="47425"/>
                  <a:pt x="58736" y="-2052"/>
                  <a:pt x="5503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: 図形 2406">
            <a:extLst>
              <a:ext uri="{FF2B5EF4-FFF2-40B4-BE49-F238E27FC236}">
                <a16:creationId xmlns:a16="http://schemas.microsoft.com/office/drawing/2014/main" id="{56F80DE0-B886-4F32-874C-397EA4CB635A}"/>
              </a:ext>
            </a:extLst>
          </p:cNvPr>
          <p:cNvSpPr/>
          <p:nvPr/>
        </p:nvSpPr>
        <p:spPr>
          <a:xfrm>
            <a:off x="3082646" y="11533184"/>
            <a:ext cx="120999" cy="182751"/>
          </a:xfrm>
          <a:custGeom>
            <a:avLst/>
            <a:gdLst>
              <a:gd name="connsiteX0" fmla="*/ 1867 w 120999"/>
              <a:gd name="connsiteY0" fmla="*/ 4 h 182751"/>
              <a:gd name="connsiteX1" fmla="*/ 25679 w 120999"/>
              <a:gd name="connsiteY1" fmla="*/ 74616 h 182751"/>
              <a:gd name="connsiteX2" fmla="*/ 120929 w 120999"/>
              <a:gd name="connsiteY2" fmla="*/ 182566 h 182751"/>
              <a:gd name="connsiteX3" fmla="*/ 41554 w 120999"/>
              <a:gd name="connsiteY3" fmla="*/ 100016 h 182751"/>
              <a:gd name="connsiteX4" fmla="*/ 63779 w 120999"/>
              <a:gd name="connsiteY4" fmla="*/ 77791 h 182751"/>
              <a:gd name="connsiteX5" fmla="*/ 1867 w 120999"/>
              <a:gd name="connsiteY5" fmla="*/ 4 h 18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99" h="182751">
                <a:moveTo>
                  <a:pt x="1867" y="4"/>
                </a:moveTo>
                <a:cubicBezTo>
                  <a:pt x="-4483" y="-525"/>
                  <a:pt x="5835" y="44189"/>
                  <a:pt x="25679" y="74616"/>
                </a:cubicBezTo>
                <a:cubicBezTo>
                  <a:pt x="45523" y="105043"/>
                  <a:pt x="118283" y="178333"/>
                  <a:pt x="120929" y="182566"/>
                </a:cubicBezTo>
                <a:cubicBezTo>
                  <a:pt x="123575" y="186799"/>
                  <a:pt x="51079" y="117479"/>
                  <a:pt x="41554" y="100016"/>
                </a:cubicBezTo>
                <a:cubicBezTo>
                  <a:pt x="32029" y="82554"/>
                  <a:pt x="69335" y="92608"/>
                  <a:pt x="63779" y="77791"/>
                </a:cubicBezTo>
                <a:cubicBezTo>
                  <a:pt x="58223" y="62974"/>
                  <a:pt x="8217" y="533"/>
                  <a:pt x="18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: 図形 2407">
            <a:extLst>
              <a:ext uri="{FF2B5EF4-FFF2-40B4-BE49-F238E27FC236}">
                <a16:creationId xmlns:a16="http://schemas.microsoft.com/office/drawing/2014/main" id="{3428AC8B-3A5A-4ADB-87FF-F4CA116E92C4}"/>
              </a:ext>
            </a:extLst>
          </p:cNvPr>
          <p:cNvSpPr/>
          <p:nvPr/>
        </p:nvSpPr>
        <p:spPr>
          <a:xfrm>
            <a:off x="3064253" y="11546241"/>
            <a:ext cx="341449" cy="222586"/>
          </a:xfrm>
          <a:custGeom>
            <a:avLst/>
            <a:gdLst>
              <a:gd name="connsiteX0" fmla="*/ 7560 w 341449"/>
              <a:gd name="connsiteY0" fmla="*/ 1234 h 222586"/>
              <a:gd name="connsiteX1" fmla="*/ 2797 w 341449"/>
              <a:gd name="connsiteY1" fmla="*/ 128234 h 222586"/>
              <a:gd name="connsiteX2" fmla="*/ 53597 w 341449"/>
              <a:gd name="connsiteY2" fmla="*/ 190147 h 222586"/>
              <a:gd name="connsiteX3" fmla="*/ 67885 w 341449"/>
              <a:gd name="connsiteY3" fmla="*/ 221897 h 222586"/>
              <a:gd name="connsiteX4" fmla="*/ 271085 w 341449"/>
              <a:gd name="connsiteY4" fmla="*/ 161572 h 222586"/>
              <a:gd name="connsiteX5" fmla="*/ 331410 w 341449"/>
              <a:gd name="connsiteY5" fmla="*/ 132997 h 222586"/>
              <a:gd name="connsiteX6" fmla="*/ 83760 w 341449"/>
              <a:gd name="connsiteY6" fmla="*/ 207609 h 222586"/>
              <a:gd name="connsiteX7" fmla="*/ 45660 w 341449"/>
              <a:gd name="connsiteY7" fmla="*/ 139347 h 222586"/>
              <a:gd name="connsiteX8" fmla="*/ 15497 w 341449"/>
              <a:gd name="connsiteY8" fmla="*/ 67909 h 222586"/>
              <a:gd name="connsiteX9" fmla="*/ 7560 w 341449"/>
              <a:gd name="connsiteY9" fmla="*/ 1234 h 22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449" h="222586">
                <a:moveTo>
                  <a:pt x="7560" y="1234"/>
                </a:moveTo>
                <a:cubicBezTo>
                  <a:pt x="5443" y="11288"/>
                  <a:pt x="-4876" y="96749"/>
                  <a:pt x="2797" y="128234"/>
                </a:cubicBezTo>
                <a:cubicBezTo>
                  <a:pt x="10470" y="159720"/>
                  <a:pt x="42749" y="174537"/>
                  <a:pt x="53597" y="190147"/>
                </a:cubicBezTo>
                <a:cubicBezTo>
                  <a:pt x="64445" y="205757"/>
                  <a:pt x="31637" y="226659"/>
                  <a:pt x="67885" y="221897"/>
                </a:cubicBezTo>
                <a:cubicBezTo>
                  <a:pt x="104133" y="217135"/>
                  <a:pt x="227164" y="176389"/>
                  <a:pt x="271085" y="161572"/>
                </a:cubicBezTo>
                <a:cubicBezTo>
                  <a:pt x="315006" y="146755"/>
                  <a:pt x="362631" y="125324"/>
                  <a:pt x="331410" y="132997"/>
                </a:cubicBezTo>
                <a:cubicBezTo>
                  <a:pt x="300189" y="140670"/>
                  <a:pt x="131385" y="206551"/>
                  <a:pt x="83760" y="207609"/>
                </a:cubicBezTo>
                <a:cubicBezTo>
                  <a:pt x="36135" y="208667"/>
                  <a:pt x="57037" y="162630"/>
                  <a:pt x="45660" y="139347"/>
                </a:cubicBezTo>
                <a:cubicBezTo>
                  <a:pt x="34283" y="116064"/>
                  <a:pt x="21583" y="90663"/>
                  <a:pt x="15497" y="67909"/>
                </a:cubicBezTo>
                <a:cubicBezTo>
                  <a:pt x="9412" y="45155"/>
                  <a:pt x="9677" y="-8820"/>
                  <a:pt x="7560" y="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: 図形 2408">
            <a:extLst>
              <a:ext uri="{FF2B5EF4-FFF2-40B4-BE49-F238E27FC236}">
                <a16:creationId xmlns:a16="http://schemas.microsoft.com/office/drawing/2014/main" id="{77584DEB-C8BF-4CA4-A1E3-828A140EBB82}"/>
              </a:ext>
            </a:extLst>
          </p:cNvPr>
          <p:cNvSpPr/>
          <p:nvPr/>
        </p:nvSpPr>
        <p:spPr>
          <a:xfrm>
            <a:off x="3131443" y="11714572"/>
            <a:ext cx="304468" cy="102823"/>
          </a:xfrm>
          <a:custGeom>
            <a:avLst/>
            <a:gdLst>
              <a:gd name="connsiteX0" fmla="*/ 695 w 304468"/>
              <a:gd name="connsiteY0" fmla="*/ 102778 h 102823"/>
              <a:gd name="connsiteX1" fmla="*/ 294382 w 304468"/>
              <a:gd name="connsiteY1" fmla="*/ 5941 h 102823"/>
              <a:gd name="connsiteX2" fmla="*/ 215007 w 304468"/>
              <a:gd name="connsiteY2" fmla="*/ 18641 h 102823"/>
              <a:gd name="connsiteX3" fmla="*/ 695 w 304468"/>
              <a:gd name="connsiteY3" fmla="*/ 102778 h 10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68" h="102823">
                <a:moveTo>
                  <a:pt x="695" y="102778"/>
                </a:moveTo>
                <a:cubicBezTo>
                  <a:pt x="13924" y="100661"/>
                  <a:pt x="258663" y="19964"/>
                  <a:pt x="294382" y="5941"/>
                </a:cubicBezTo>
                <a:cubicBezTo>
                  <a:pt x="330101" y="-8082"/>
                  <a:pt x="263161" y="5412"/>
                  <a:pt x="215007" y="18641"/>
                </a:cubicBezTo>
                <a:cubicBezTo>
                  <a:pt x="166853" y="31870"/>
                  <a:pt x="-12534" y="104895"/>
                  <a:pt x="695" y="10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: 図形 2409">
            <a:extLst>
              <a:ext uri="{FF2B5EF4-FFF2-40B4-BE49-F238E27FC236}">
                <a16:creationId xmlns:a16="http://schemas.microsoft.com/office/drawing/2014/main" id="{36613FB6-4C67-40AE-9997-FBBF62F0ADCC}"/>
              </a:ext>
            </a:extLst>
          </p:cNvPr>
          <p:cNvSpPr/>
          <p:nvPr/>
        </p:nvSpPr>
        <p:spPr>
          <a:xfrm>
            <a:off x="2386578" y="11635139"/>
            <a:ext cx="626529" cy="754285"/>
          </a:xfrm>
          <a:custGeom>
            <a:avLst/>
            <a:gdLst>
              <a:gd name="connsiteX0" fmla="*/ 626497 w 626529"/>
              <a:gd name="connsiteY0" fmla="*/ 47274 h 754285"/>
              <a:gd name="connsiteX1" fmla="*/ 567760 w 626529"/>
              <a:gd name="connsiteY1" fmla="*/ 10761 h 754285"/>
              <a:gd name="connsiteX2" fmla="*/ 504260 w 626529"/>
              <a:gd name="connsiteY2" fmla="*/ 39336 h 754285"/>
              <a:gd name="connsiteX3" fmla="*/ 270897 w 626529"/>
              <a:gd name="connsiteY3" fmla="*/ 199674 h 754285"/>
              <a:gd name="connsiteX4" fmla="*/ 80397 w 626529"/>
              <a:gd name="connsiteY4" fmla="*/ 433036 h 754285"/>
              <a:gd name="connsiteX5" fmla="*/ 35947 w 626529"/>
              <a:gd name="connsiteY5" fmla="*/ 556861 h 754285"/>
              <a:gd name="connsiteX6" fmla="*/ 13722 w 626529"/>
              <a:gd name="connsiteY6" fmla="*/ 753711 h 754285"/>
              <a:gd name="connsiteX7" fmla="*/ 5785 w 626529"/>
              <a:gd name="connsiteY7" fmla="*/ 607661 h 754285"/>
              <a:gd name="connsiteX8" fmla="*/ 102622 w 626529"/>
              <a:gd name="connsiteY8" fmla="*/ 347311 h 754285"/>
              <a:gd name="connsiteX9" fmla="*/ 380435 w 626529"/>
              <a:gd name="connsiteY9" fmla="*/ 96486 h 754285"/>
              <a:gd name="connsiteX10" fmla="*/ 559822 w 626529"/>
              <a:gd name="connsiteY10" fmla="*/ 1236 h 754285"/>
              <a:gd name="connsiteX11" fmla="*/ 626497 w 626529"/>
              <a:gd name="connsiteY11" fmla="*/ 47274 h 75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529" h="754285">
                <a:moveTo>
                  <a:pt x="626497" y="47274"/>
                </a:moveTo>
                <a:cubicBezTo>
                  <a:pt x="627820" y="48861"/>
                  <a:pt x="588133" y="12084"/>
                  <a:pt x="567760" y="10761"/>
                </a:cubicBezTo>
                <a:cubicBezTo>
                  <a:pt x="547387" y="9438"/>
                  <a:pt x="553737" y="7851"/>
                  <a:pt x="504260" y="39336"/>
                </a:cubicBezTo>
                <a:cubicBezTo>
                  <a:pt x="454783" y="70821"/>
                  <a:pt x="341541" y="134057"/>
                  <a:pt x="270897" y="199674"/>
                </a:cubicBezTo>
                <a:cubicBezTo>
                  <a:pt x="200253" y="265291"/>
                  <a:pt x="119555" y="373505"/>
                  <a:pt x="80397" y="433036"/>
                </a:cubicBezTo>
                <a:cubicBezTo>
                  <a:pt x="41239" y="492567"/>
                  <a:pt x="47059" y="503415"/>
                  <a:pt x="35947" y="556861"/>
                </a:cubicBezTo>
                <a:cubicBezTo>
                  <a:pt x="24834" y="610307"/>
                  <a:pt x="18749" y="745244"/>
                  <a:pt x="13722" y="753711"/>
                </a:cubicBezTo>
                <a:cubicBezTo>
                  <a:pt x="8695" y="762178"/>
                  <a:pt x="-9032" y="675394"/>
                  <a:pt x="5785" y="607661"/>
                </a:cubicBezTo>
                <a:cubicBezTo>
                  <a:pt x="20602" y="539928"/>
                  <a:pt x="40180" y="432507"/>
                  <a:pt x="102622" y="347311"/>
                </a:cubicBezTo>
                <a:cubicBezTo>
                  <a:pt x="165064" y="262115"/>
                  <a:pt x="304235" y="154165"/>
                  <a:pt x="380435" y="96486"/>
                </a:cubicBezTo>
                <a:cubicBezTo>
                  <a:pt x="456635" y="38807"/>
                  <a:pt x="521987" y="11290"/>
                  <a:pt x="559822" y="1236"/>
                </a:cubicBezTo>
                <a:cubicBezTo>
                  <a:pt x="597657" y="-8818"/>
                  <a:pt x="625174" y="45687"/>
                  <a:pt x="626497" y="47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: 図形 2410">
            <a:extLst>
              <a:ext uri="{FF2B5EF4-FFF2-40B4-BE49-F238E27FC236}">
                <a16:creationId xmlns:a16="http://schemas.microsoft.com/office/drawing/2014/main" id="{929B5D35-9024-40EA-99CB-59626FB75D61}"/>
              </a:ext>
            </a:extLst>
          </p:cNvPr>
          <p:cNvSpPr/>
          <p:nvPr/>
        </p:nvSpPr>
        <p:spPr>
          <a:xfrm>
            <a:off x="2402994" y="11789762"/>
            <a:ext cx="394634" cy="684888"/>
          </a:xfrm>
          <a:custGeom>
            <a:avLst/>
            <a:gdLst>
              <a:gd name="connsiteX0" fmla="*/ 391006 w 394634"/>
              <a:gd name="connsiteY0" fmla="*/ 3776 h 684888"/>
              <a:gd name="connsiteX1" fmla="*/ 140181 w 394634"/>
              <a:gd name="connsiteY1" fmla="*/ 238726 h 684888"/>
              <a:gd name="connsiteX2" fmla="*/ 24294 w 394634"/>
              <a:gd name="connsiteY2" fmla="*/ 470501 h 684888"/>
              <a:gd name="connsiteX3" fmla="*/ 19531 w 394634"/>
              <a:gd name="connsiteY3" fmla="*/ 583213 h 684888"/>
              <a:gd name="connsiteX4" fmla="*/ 90969 w 394634"/>
              <a:gd name="connsiteY4" fmla="*/ 684813 h 684888"/>
              <a:gd name="connsiteX5" fmla="*/ 481 w 394634"/>
              <a:gd name="connsiteY5" fmla="*/ 595913 h 684888"/>
              <a:gd name="connsiteX6" fmla="*/ 65569 w 394634"/>
              <a:gd name="connsiteY6" fmla="*/ 395888 h 684888"/>
              <a:gd name="connsiteX7" fmla="*/ 273531 w 394634"/>
              <a:gd name="connsiteY7" fmla="*/ 114901 h 684888"/>
              <a:gd name="connsiteX8" fmla="*/ 391006 w 394634"/>
              <a:gd name="connsiteY8" fmla="*/ 3776 h 68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634" h="684888">
                <a:moveTo>
                  <a:pt x="391006" y="3776"/>
                </a:moveTo>
                <a:cubicBezTo>
                  <a:pt x="368781" y="24413"/>
                  <a:pt x="201300" y="160939"/>
                  <a:pt x="140181" y="238726"/>
                </a:cubicBezTo>
                <a:cubicBezTo>
                  <a:pt x="79062" y="316513"/>
                  <a:pt x="44402" y="413086"/>
                  <a:pt x="24294" y="470501"/>
                </a:cubicBezTo>
                <a:cubicBezTo>
                  <a:pt x="4186" y="527916"/>
                  <a:pt x="8418" y="547494"/>
                  <a:pt x="19531" y="583213"/>
                </a:cubicBezTo>
                <a:cubicBezTo>
                  <a:pt x="30643" y="618932"/>
                  <a:pt x="94144" y="682696"/>
                  <a:pt x="90969" y="684813"/>
                </a:cubicBezTo>
                <a:cubicBezTo>
                  <a:pt x="87794" y="686930"/>
                  <a:pt x="4714" y="644067"/>
                  <a:pt x="481" y="595913"/>
                </a:cubicBezTo>
                <a:cubicBezTo>
                  <a:pt x="-3752" y="547759"/>
                  <a:pt x="20061" y="476057"/>
                  <a:pt x="65569" y="395888"/>
                </a:cubicBezTo>
                <a:cubicBezTo>
                  <a:pt x="111077" y="315719"/>
                  <a:pt x="218762" y="178930"/>
                  <a:pt x="273531" y="114901"/>
                </a:cubicBezTo>
                <a:cubicBezTo>
                  <a:pt x="328300" y="50872"/>
                  <a:pt x="413231" y="-16861"/>
                  <a:pt x="391006" y="3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: 図形 2411">
            <a:extLst>
              <a:ext uri="{FF2B5EF4-FFF2-40B4-BE49-F238E27FC236}">
                <a16:creationId xmlns:a16="http://schemas.microsoft.com/office/drawing/2014/main" id="{CB464525-671F-4D16-9F23-13491C908EE4}"/>
              </a:ext>
            </a:extLst>
          </p:cNvPr>
          <p:cNvSpPr/>
          <p:nvPr/>
        </p:nvSpPr>
        <p:spPr>
          <a:xfrm>
            <a:off x="2854444" y="11682363"/>
            <a:ext cx="190204" cy="279660"/>
          </a:xfrm>
          <a:custGeom>
            <a:avLst/>
            <a:gdLst>
              <a:gd name="connsiteX0" fmla="*/ 187206 w 190204"/>
              <a:gd name="connsiteY0" fmla="*/ 1637 h 279660"/>
              <a:gd name="connsiteX1" fmla="*/ 30044 w 190204"/>
              <a:gd name="connsiteY1" fmla="*/ 246112 h 279660"/>
              <a:gd name="connsiteX2" fmla="*/ 7819 w 190204"/>
              <a:gd name="connsiteY2" fmla="*/ 266750 h 279660"/>
              <a:gd name="connsiteX3" fmla="*/ 123706 w 190204"/>
              <a:gd name="connsiteY3" fmla="*/ 144512 h 279660"/>
              <a:gd name="connsiteX4" fmla="*/ 187206 w 190204"/>
              <a:gd name="connsiteY4" fmla="*/ 1637 h 2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04" h="279660">
                <a:moveTo>
                  <a:pt x="187206" y="1637"/>
                </a:moveTo>
                <a:cubicBezTo>
                  <a:pt x="171596" y="18570"/>
                  <a:pt x="59942" y="201927"/>
                  <a:pt x="30044" y="246112"/>
                </a:cubicBezTo>
                <a:cubicBezTo>
                  <a:pt x="146" y="290297"/>
                  <a:pt x="-7791" y="283683"/>
                  <a:pt x="7819" y="266750"/>
                </a:cubicBezTo>
                <a:cubicBezTo>
                  <a:pt x="23429" y="249817"/>
                  <a:pt x="93543" y="185258"/>
                  <a:pt x="123706" y="144512"/>
                </a:cubicBezTo>
                <a:cubicBezTo>
                  <a:pt x="153868" y="103766"/>
                  <a:pt x="202816" y="-15296"/>
                  <a:pt x="187206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: 図形 2412">
            <a:extLst>
              <a:ext uri="{FF2B5EF4-FFF2-40B4-BE49-F238E27FC236}">
                <a16:creationId xmlns:a16="http://schemas.microsoft.com/office/drawing/2014/main" id="{3055927D-8A82-44C7-B9C1-C4AE3809D6F8}"/>
              </a:ext>
            </a:extLst>
          </p:cNvPr>
          <p:cNvSpPr/>
          <p:nvPr/>
        </p:nvSpPr>
        <p:spPr>
          <a:xfrm>
            <a:off x="2855710" y="11736386"/>
            <a:ext cx="95786" cy="201619"/>
          </a:xfrm>
          <a:custGeom>
            <a:avLst/>
            <a:gdLst>
              <a:gd name="connsiteX0" fmla="*/ 95453 w 95786"/>
              <a:gd name="connsiteY0" fmla="*/ 2 h 201619"/>
              <a:gd name="connsiteX1" fmla="*/ 9728 w 95786"/>
              <a:gd name="connsiteY1" fmla="*/ 131764 h 201619"/>
              <a:gd name="connsiteX2" fmla="*/ 4965 w 95786"/>
              <a:gd name="connsiteY2" fmla="*/ 201614 h 201619"/>
              <a:gd name="connsiteX3" fmla="*/ 36715 w 95786"/>
              <a:gd name="connsiteY3" fmla="*/ 128589 h 201619"/>
              <a:gd name="connsiteX4" fmla="*/ 95453 w 95786"/>
              <a:gd name="connsiteY4" fmla="*/ 2 h 20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86" h="201619">
                <a:moveTo>
                  <a:pt x="95453" y="2"/>
                </a:moveTo>
                <a:cubicBezTo>
                  <a:pt x="90955" y="531"/>
                  <a:pt x="24809" y="98162"/>
                  <a:pt x="9728" y="131764"/>
                </a:cubicBezTo>
                <a:cubicBezTo>
                  <a:pt x="-5353" y="165366"/>
                  <a:pt x="467" y="202143"/>
                  <a:pt x="4965" y="201614"/>
                </a:cubicBezTo>
                <a:cubicBezTo>
                  <a:pt x="9463" y="201085"/>
                  <a:pt x="15548" y="161397"/>
                  <a:pt x="36715" y="128589"/>
                </a:cubicBezTo>
                <a:cubicBezTo>
                  <a:pt x="57882" y="95781"/>
                  <a:pt x="99951" y="-527"/>
                  <a:pt x="954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: 図形 2413">
            <a:extLst>
              <a:ext uri="{FF2B5EF4-FFF2-40B4-BE49-F238E27FC236}">
                <a16:creationId xmlns:a16="http://schemas.microsoft.com/office/drawing/2014/main" id="{15239D0D-B773-4733-9F39-0BC285A96901}"/>
              </a:ext>
            </a:extLst>
          </p:cNvPr>
          <p:cNvSpPr/>
          <p:nvPr/>
        </p:nvSpPr>
        <p:spPr>
          <a:xfrm>
            <a:off x="2746167" y="11775980"/>
            <a:ext cx="152883" cy="49844"/>
          </a:xfrm>
          <a:custGeom>
            <a:avLst/>
            <a:gdLst>
              <a:gd name="connsiteX0" fmla="*/ 208 w 152883"/>
              <a:gd name="connsiteY0" fmla="*/ 36608 h 49844"/>
              <a:gd name="connsiteX1" fmla="*/ 68471 w 152883"/>
              <a:gd name="connsiteY1" fmla="*/ 95 h 49844"/>
              <a:gd name="connsiteX2" fmla="*/ 152608 w 152883"/>
              <a:gd name="connsiteY2" fmla="*/ 49308 h 49844"/>
              <a:gd name="connsiteX3" fmla="*/ 90696 w 152883"/>
              <a:gd name="connsiteY3" fmla="*/ 28670 h 49844"/>
              <a:gd name="connsiteX4" fmla="*/ 208 w 152883"/>
              <a:gd name="connsiteY4" fmla="*/ 36608 h 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3" h="49844">
                <a:moveTo>
                  <a:pt x="208" y="36608"/>
                </a:moveTo>
                <a:cubicBezTo>
                  <a:pt x="-3496" y="31846"/>
                  <a:pt x="43071" y="-2022"/>
                  <a:pt x="68471" y="95"/>
                </a:cubicBezTo>
                <a:cubicBezTo>
                  <a:pt x="93871" y="2212"/>
                  <a:pt x="148904" y="44546"/>
                  <a:pt x="152608" y="49308"/>
                </a:cubicBezTo>
                <a:cubicBezTo>
                  <a:pt x="156312" y="54070"/>
                  <a:pt x="121917" y="25495"/>
                  <a:pt x="90696" y="28670"/>
                </a:cubicBezTo>
                <a:cubicBezTo>
                  <a:pt x="59475" y="31845"/>
                  <a:pt x="3912" y="41370"/>
                  <a:pt x="208" y="36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: 図形 2414">
            <a:extLst>
              <a:ext uri="{FF2B5EF4-FFF2-40B4-BE49-F238E27FC236}">
                <a16:creationId xmlns:a16="http://schemas.microsoft.com/office/drawing/2014/main" id="{DD06AF31-83C9-495A-8DF9-113108037266}"/>
              </a:ext>
            </a:extLst>
          </p:cNvPr>
          <p:cNvSpPr/>
          <p:nvPr/>
        </p:nvSpPr>
        <p:spPr>
          <a:xfrm>
            <a:off x="2945990" y="11781466"/>
            <a:ext cx="218728" cy="450517"/>
          </a:xfrm>
          <a:custGeom>
            <a:avLst/>
            <a:gdLst>
              <a:gd name="connsiteX0" fmla="*/ 192498 w 218728"/>
              <a:gd name="connsiteY0" fmla="*/ 45409 h 450517"/>
              <a:gd name="connsiteX1" fmla="*/ 17873 w 218728"/>
              <a:gd name="connsiteY1" fmla="*/ 423234 h 450517"/>
              <a:gd name="connsiteX2" fmla="*/ 14698 w 218728"/>
              <a:gd name="connsiteY2" fmla="*/ 396247 h 450517"/>
              <a:gd name="connsiteX3" fmla="*/ 97248 w 218728"/>
              <a:gd name="connsiteY3" fmla="*/ 199397 h 450517"/>
              <a:gd name="connsiteX4" fmla="*/ 217898 w 218728"/>
              <a:gd name="connsiteY4" fmla="*/ 959 h 450517"/>
              <a:gd name="connsiteX5" fmla="*/ 152810 w 218728"/>
              <a:gd name="connsiteY5" fmla="*/ 120022 h 450517"/>
              <a:gd name="connsiteX6" fmla="*/ 192498 w 218728"/>
              <a:gd name="connsiteY6" fmla="*/ 45409 h 45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728" h="450517">
                <a:moveTo>
                  <a:pt x="192498" y="45409"/>
                </a:moveTo>
                <a:cubicBezTo>
                  <a:pt x="170009" y="95944"/>
                  <a:pt x="47506" y="364761"/>
                  <a:pt x="17873" y="423234"/>
                </a:cubicBezTo>
                <a:cubicBezTo>
                  <a:pt x="-11760" y="481707"/>
                  <a:pt x="1469" y="433553"/>
                  <a:pt x="14698" y="396247"/>
                </a:cubicBezTo>
                <a:cubicBezTo>
                  <a:pt x="27927" y="358941"/>
                  <a:pt x="63381" y="265278"/>
                  <a:pt x="97248" y="199397"/>
                </a:cubicBezTo>
                <a:cubicBezTo>
                  <a:pt x="131115" y="133516"/>
                  <a:pt x="208638" y="14188"/>
                  <a:pt x="217898" y="959"/>
                </a:cubicBezTo>
                <a:cubicBezTo>
                  <a:pt x="227158" y="-12270"/>
                  <a:pt x="155985" y="115524"/>
                  <a:pt x="152810" y="120022"/>
                </a:cubicBezTo>
                <a:cubicBezTo>
                  <a:pt x="149635" y="124520"/>
                  <a:pt x="214987" y="-5126"/>
                  <a:pt x="192498" y="4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: 図形 2415">
            <a:extLst>
              <a:ext uri="{FF2B5EF4-FFF2-40B4-BE49-F238E27FC236}">
                <a16:creationId xmlns:a16="http://schemas.microsoft.com/office/drawing/2014/main" id="{F890EE90-536B-4593-A26A-95B407D04162}"/>
              </a:ext>
            </a:extLst>
          </p:cNvPr>
          <p:cNvSpPr/>
          <p:nvPr/>
        </p:nvSpPr>
        <p:spPr>
          <a:xfrm>
            <a:off x="2871782" y="11794892"/>
            <a:ext cx="235239" cy="376474"/>
          </a:xfrm>
          <a:custGeom>
            <a:avLst/>
            <a:gdLst>
              <a:gd name="connsiteX0" fmla="*/ 234956 w 235239"/>
              <a:gd name="connsiteY0" fmla="*/ 233 h 376474"/>
              <a:gd name="connsiteX1" fmla="*/ 130181 w 235239"/>
              <a:gd name="connsiteY1" fmla="*/ 176446 h 376474"/>
              <a:gd name="connsiteX2" fmla="*/ 84143 w 235239"/>
              <a:gd name="connsiteY2" fmla="*/ 282808 h 376474"/>
              <a:gd name="connsiteX3" fmla="*/ 50806 w 235239"/>
              <a:gd name="connsiteY3" fmla="*/ 376471 h 376474"/>
              <a:gd name="connsiteX4" fmla="*/ 6 w 235239"/>
              <a:gd name="connsiteY4" fmla="*/ 279633 h 376474"/>
              <a:gd name="connsiteX5" fmla="*/ 47631 w 235239"/>
              <a:gd name="connsiteY5" fmla="*/ 328846 h 376474"/>
              <a:gd name="connsiteX6" fmla="*/ 95256 w 235239"/>
              <a:gd name="connsiteY6" fmla="*/ 216133 h 376474"/>
              <a:gd name="connsiteX7" fmla="*/ 234956 w 235239"/>
              <a:gd name="connsiteY7" fmla="*/ 233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39" h="376474">
                <a:moveTo>
                  <a:pt x="234956" y="233"/>
                </a:moveTo>
                <a:cubicBezTo>
                  <a:pt x="240777" y="-6382"/>
                  <a:pt x="155316" y="129350"/>
                  <a:pt x="130181" y="176446"/>
                </a:cubicBezTo>
                <a:cubicBezTo>
                  <a:pt x="105046" y="223542"/>
                  <a:pt x="97372" y="249471"/>
                  <a:pt x="84143" y="282808"/>
                </a:cubicBezTo>
                <a:cubicBezTo>
                  <a:pt x="70914" y="316145"/>
                  <a:pt x="64829" y="377000"/>
                  <a:pt x="50806" y="376471"/>
                </a:cubicBezTo>
                <a:cubicBezTo>
                  <a:pt x="36783" y="375942"/>
                  <a:pt x="535" y="287571"/>
                  <a:pt x="6" y="279633"/>
                </a:cubicBezTo>
                <a:cubicBezTo>
                  <a:pt x="-523" y="271696"/>
                  <a:pt x="31756" y="339429"/>
                  <a:pt x="47631" y="328846"/>
                </a:cubicBezTo>
                <a:cubicBezTo>
                  <a:pt x="63506" y="318263"/>
                  <a:pt x="64829" y="271431"/>
                  <a:pt x="95256" y="216133"/>
                </a:cubicBezTo>
                <a:cubicBezTo>
                  <a:pt x="125683" y="160835"/>
                  <a:pt x="229135" y="6848"/>
                  <a:pt x="23495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: 図形 2416">
            <a:extLst>
              <a:ext uri="{FF2B5EF4-FFF2-40B4-BE49-F238E27FC236}">
                <a16:creationId xmlns:a16="http://schemas.microsoft.com/office/drawing/2014/main" id="{CBA13BDA-C8C6-4794-8F37-205BA98A9A41}"/>
              </a:ext>
            </a:extLst>
          </p:cNvPr>
          <p:cNvSpPr/>
          <p:nvPr/>
        </p:nvSpPr>
        <p:spPr>
          <a:xfrm>
            <a:off x="3057566" y="11696306"/>
            <a:ext cx="119905" cy="149926"/>
          </a:xfrm>
          <a:custGeom>
            <a:avLst/>
            <a:gdLst>
              <a:gd name="connsiteX0" fmla="*/ 1547 w 119905"/>
              <a:gd name="connsiteY0" fmla="*/ 394 h 149926"/>
              <a:gd name="connsiteX1" fmla="*/ 111084 w 119905"/>
              <a:gd name="connsiteY1" fmla="*/ 121044 h 149926"/>
              <a:gd name="connsiteX2" fmla="*/ 106322 w 119905"/>
              <a:gd name="connsiteY2" fmla="*/ 148032 h 149926"/>
              <a:gd name="connsiteX3" fmla="*/ 50759 w 119905"/>
              <a:gd name="connsiteY3" fmla="*/ 84532 h 149926"/>
              <a:gd name="connsiteX4" fmla="*/ 1547 w 119905"/>
              <a:gd name="connsiteY4" fmla="*/ 394 h 1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5" h="149926">
                <a:moveTo>
                  <a:pt x="1547" y="394"/>
                </a:moveTo>
                <a:cubicBezTo>
                  <a:pt x="11601" y="6479"/>
                  <a:pt x="93622" y="96438"/>
                  <a:pt x="111084" y="121044"/>
                </a:cubicBezTo>
                <a:cubicBezTo>
                  <a:pt x="128546" y="145650"/>
                  <a:pt x="116376" y="154117"/>
                  <a:pt x="106322" y="148032"/>
                </a:cubicBezTo>
                <a:cubicBezTo>
                  <a:pt x="96268" y="141947"/>
                  <a:pt x="68486" y="108874"/>
                  <a:pt x="50759" y="84532"/>
                </a:cubicBezTo>
                <a:cubicBezTo>
                  <a:pt x="33032" y="60190"/>
                  <a:pt x="-8507" y="-5691"/>
                  <a:pt x="1547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: 図形 2417">
            <a:extLst>
              <a:ext uri="{FF2B5EF4-FFF2-40B4-BE49-F238E27FC236}">
                <a16:creationId xmlns:a16="http://schemas.microsoft.com/office/drawing/2014/main" id="{6E65E834-A702-4604-9992-A782EF28326F}"/>
              </a:ext>
            </a:extLst>
          </p:cNvPr>
          <p:cNvSpPr/>
          <p:nvPr/>
        </p:nvSpPr>
        <p:spPr>
          <a:xfrm>
            <a:off x="2837063" y="11809314"/>
            <a:ext cx="60913" cy="232415"/>
          </a:xfrm>
          <a:custGeom>
            <a:avLst/>
            <a:gdLst>
              <a:gd name="connsiteX0" fmla="*/ 1387 w 60913"/>
              <a:gd name="connsiteY0" fmla="*/ 99 h 232415"/>
              <a:gd name="connsiteX1" fmla="*/ 7737 w 60913"/>
              <a:gd name="connsiteY1" fmla="*/ 165199 h 232415"/>
              <a:gd name="connsiteX2" fmla="*/ 60125 w 60913"/>
              <a:gd name="connsiteY2" fmla="*/ 231874 h 232415"/>
              <a:gd name="connsiteX3" fmla="*/ 37900 w 60913"/>
              <a:gd name="connsiteY3" fmla="*/ 193774 h 232415"/>
              <a:gd name="connsiteX4" fmla="*/ 18850 w 60913"/>
              <a:gd name="connsiteY4" fmla="*/ 141386 h 232415"/>
              <a:gd name="connsiteX5" fmla="*/ 1387 w 60913"/>
              <a:gd name="connsiteY5" fmla="*/ 99 h 2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3" h="232415">
                <a:moveTo>
                  <a:pt x="1387" y="99"/>
                </a:moveTo>
                <a:cubicBezTo>
                  <a:pt x="-465" y="4068"/>
                  <a:pt x="-2053" y="126570"/>
                  <a:pt x="7737" y="165199"/>
                </a:cubicBezTo>
                <a:cubicBezTo>
                  <a:pt x="17527" y="203828"/>
                  <a:pt x="55098" y="227112"/>
                  <a:pt x="60125" y="231874"/>
                </a:cubicBezTo>
                <a:cubicBezTo>
                  <a:pt x="65152" y="236636"/>
                  <a:pt x="44779" y="208855"/>
                  <a:pt x="37900" y="193774"/>
                </a:cubicBezTo>
                <a:cubicBezTo>
                  <a:pt x="31021" y="178693"/>
                  <a:pt x="23612" y="170755"/>
                  <a:pt x="18850" y="141386"/>
                </a:cubicBezTo>
                <a:cubicBezTo>
                  <a:pt x="14088" y="112017"/>
                  <a:pt x="3239" y="-3870"/>
                  <a:pt x="138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: 図形 2418">
            <a:extLst>
              <a:ext uri="{FF2B5EF4-FFF2-40B4-BE49-F238E27FC236}">
                <a16:creationId xmlns:a16="http://schemas.microsoft.com/office/drawing/2014/main" id="{DD2856ED-E161-45D0-9BD1-524498500491}"/>
              </a:ext>
            </a:extLst>
          </p:cNvPr>
          <p:cNvSpPr/>
          <p:nvPr/>
        </p:nvSpPr>
        <p:spPr>
          <a:xfrm>
            <a:off x="2601236" y="12061644"/>
            <a:ext cx="289721" cy="393253"/>
          </a:xfrm>
          <a:custGeom>
            <a:avLst/>
            <a:gdLst>
              <a:gd name="connsiteX0" fmla="*/ 289602 w 289721"/>
              <a:gd name="connsiteY0" fmla="*/ 181 h 393253"/>
              <a:gd name="connsiteX1" fmla="*/ 221339 w 289721"/>
              <a:gd name="connsiteY1" fmla="*/ 98606 h 393253"/>
              <a:gd name="connsiteX2" fmla="*/ 168952 w 289721"/>
              <a:gd name="connsiteY2" fmla="*/ 136706 h 393253"/>
              <a:gd name="connsiteX3" fmla="*/ 68939 w 289721"/>
              <a:gd name="connsiteY3" fmla="*/ 330381 h 393253"/>
              <a:gd name="connsiteX4" fmla="*/ 677 w 289721"/>
              <a:gd name="connsiteY4" fmla="*/ 392294 h 393253"/>
              <a:gd name="connsiteX5" fmla="*/ 110214 w 289721"/>
              <a:gd name="connsiteY5" fmla="*/ 292281 h 393253"/>
              <a:gd name="connsiteX6" fmla="*/ 203877 w 289721"/>
              <a:gd name="connsiteY6" fmla="*/ 125594 h 393253"/>
              <a:gd name="connsiteX7" fmla="*/ 289602 w 289721"/>
              <a:gd name="connsiteY7" fmla="*/ 181 h 39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721" h="393253">
                <a:moveTo>
                  <a:pt x="289602" y="181"/>
                </a:moveTo>
                <a:cubicBezTo>
                  <a:pt x="292512" y="-4317"/>
                  <a:pt x="241447" y="75852"/>
                  <a:pt x="221339" y="98606"/>
                </a:cubicBezTo>
                <a:cubicBezTo>
                  <a:pt x="201231" y="121360"/>
                  <a:pt x="194352" y="98077"/>
                  <a:pt x="168952" y="136706"/>
                </a:cubicBezTo>
                <a:cubicBezTo>
                  <a:pt x="143552" y="175335"/>
                  <a:pt x="96985" y="287783"/>
                  <a:pt x="68939" y="330381"/>
                </a:cubicBezTo>
                <a:cubicBezTo>
                  <a:pt x="40893" y="372979"/>
                  <a:pt x="-6202" y="398644"/>
                  <a:pt x="677" y="392294"/>
                </a:cubicBezTo>
                <a:cubicBezTo>
                  <a:pt x="7556" y="385944"/>
                  <a:pt x="76347" y="336731"/>
                  <a:pt x="110214" y="292281"/>
                </a:cubicBezTo>
                <a:cubicBezTo>
                  <a:pt x="144081" y="247831"/>
                  <a:pt x="171862" y="174013"/>
                  <a:pt x="203877" y="125594"/>
                </a:cubicBezTo>
                <a:cubicBezTo>
                  <a:pt x="235892" y="77175"/>
                  <a:pt x="286692" y="4679"/>
                  <a:pt x="28960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: 図形 2419">
            <a:extLst>
              <a:ext uri="{FF2B5EF4-FFF2-40B4-BE49-F238E27FC236}">
                <a16:creationId xmlns:a16="http://schemas.microsoft.com/office/drawing/2014/main" id="{0D8C36FB-39E4-4FD1-8D1E-FB94745B090D}"/>
              </a:ext>
            </a:extLst>
          </p:cNvPr>
          <p:cNvSpPr/>
          <p:nvPr/>
        </p:nvSpPr>
        <p:spPr>
          <a:xfrm>
            <a:off x="2764513" y="11812906"/>
            <a:ext cx="43775" cy="193200"/>
          </a:xfrm>
          <a:custGeom>
            <a:avLst/>
            <a:gdLst>
              <a:gd name="connsiteX0" fmla="*/ 912 w 43775"/>
              <a:gd name="connsiteY0" fmla="*/ 2857 h 193200"/>
              <a:gd name="connsiteX1" fmla="*/ 16787 w 43775"/>
              <a:gd name="connsiteY1" fmla="*/ 191769 h 193200"/>
              <a:gd name="connsiteX2" fmla="*/ 43775 w 43775"/>
              <a:gd name="connsiteY2" fmla="*/ 85407 h 193200"/>
              <a:gd name="connsiteX3" fmla="*/ 912 w 43775"/>
              <a:gd name="connsiteY3" fmla="*/ 2857 h 1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75" h="193200">
                <a:moveTo>
                  <a:pt x="912" y="2857"/>
                </a:moveTo>
                <a:cubicBezTo>
                  <a:pt x="-3586" y="20584"/>
                  <a:pt x="9643" y="178011"/>
                  <a:pt x="16787" y="191769"/>
                </a:cubicBezTo>
                <a:cubicBezTo>
                  <a:pt x="23931" y="205527"/>
                  <a:pt x="43775" y="116363"/>
                  <a:pt x="43775" y="85407"/>
                </a:cubicBezTo>
                <a:cubicBezTo>
                  <a:pt x="43775" y="54451"/>
                  <a:pt x="5410" y="-14870"/>
                  <a:pt x="912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: 図形 2420">
            <a:extLst>
              <a:ext uri="{FF2B5EF4-FFF2-40B4-BE49-F238E27FC236}">
                <a16:creationId xmlns:a16="http://schemas.microsoft.com/office/drawing/2014/main" id="{9D53E0AD-8075-4752-B5A0-F383445AC1EE}"/>
              </a:ext>
            </a:extLst>
          </p:cNvPr>
          <p:cNvSpPr/>
          <p:nvPr/>
        </p:nvSpPr>
        <p:spPr>
          <a:xfrm>
            <a:off x="2375369" y="12005829"/>
            <a:ext cx="412551" cy="704110"/>
          </a:xfrm>
          <a:custGeom>
            <a:avLst/>
            <a:gdLst>
              <a:gd name="connsiteX0" fmla="*/ 412281 w 412551"/>
              <a:gd name="connsiteY0" fmla="*/ 434 h 704110"/>
              <a:gd name="connsiteX1" fmla="*/ 275756 w 412551"/>
              <a:gd name="connsiteY1" fmla="*/ 257609 h 704110"/>
              <a:gd name="connsiteX2" fmla="*/ 169394 w 412551"/>
              <a:gd name="connsiteY2" fmla="*/ 422709 h 704110"/>
              <a:gd name="connsiteX3" fmla="*/ 104306 w 412551"/>
              <a:gd name="connsiteY3" fmla="*/ 510021 h 704110"/>
              <a:gd name="connsiteX4" fmla="*/ 10644 w 412551"/>
              <a:gd name="connsiteY4" fmla="*/ 651309 h 704110"/>
              <a:gd name="connsiteX5" fmla="*/ 10644 w 412551"/>
              <a:gd name="connsiteY5" fmla="*/ 697346 h 704110"/>
              <a:gd name="connsiteX6" fmla="*/ 86844 w 412551"/>
              <a:gd name="connsiteY6" fmla="*/ 517959 h 704110"/>
              <a:gd name="connsiteX7" fmla="*/ 304331 w 412551"/>
              <a:gd name="connsiteY7" fmla="*/ 205221 h 704110"/>
              <a:gd name="connsiteX8" fmla="*/ 412281 w 412551"/>
              <a:gd name="connsiteY8" fmla="*/ 434 h 70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51" h="704110">
                <a:moveTo>
                  <a:pt x="412281" y="434"/>
                </a:moveTo>
                <a:cubicBezTo>
                  <a:pt x="407519" y="9165"/>
                  <a:pt x="316237" y="187230"/>
                  <a:pt x="275756" y="257609"/>
                </a:cubicBezTo>
                <a:cubicBezTo>
                  <a:pt x="235275" y="327988"/>
                  <a:pt x="197969" y="380640"/>
                  <a:pt x="169394" y="422709"/>
                </a:cubicBezTo>
                <a:cubicBezTo>
                  <a:pt x="140819" y="464778"/>
                  <a:pt x="130764" y="471921"/>
                  <a:pt x="104306" y="510021"/>
                </a:cubicBezTo>
                <a:cubicBezTo>
                  <a:pt x="77848" y="548121"/>
                  <a:pt x="26254" y="620088"/>
                  <a:pt x="10644" y="651309"/>
                </a:cubicBezTo>
                <a:cubicBezTo>
                  <a:pt x="-4966" y="682530"/>
                  <a:pt x="-2056" y="719571"/>
                  <a:pt x="10644" y="697346"/>
                </a:cubicBezTo>
                <a:cubicBezTo>
                  <a:pt x="23344" y="675121"/>
                  <a:pt x="37896" y="599980"/>
                  <a:pt x="86844" y="517959"/>
                </a:cubicBezTo>
                <a:cubicBezTo>
                  <a:pt x="135792" y="435938"/>
                  <a:pt x="250621" y="293856"/>
                  <a:pt x="304331" y="205221"/>
                </a:cubicBezTo>
                <a:cubicBezTo>
                  <a:pt x="358041" y="116586"/>
                  <a:pt x="417043" y="-8297"/>
                  <a:pt x="41228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: 図形 2421">
            <a:extLst>
              <a:ext uri="{FF2B5EF4-FFF2-40B4-BE49-F238E27FC236}">
                <a16:creationId xmlns:a16="http://schemas.microsoft.com/office/drawing/2014/main" id="{CE5BCE9E-E435-4DF3-9BD7-AACFA5DC4009}"/>
              </a:ext>
            </a:extLst>
          </p:cNvPr>
          <p:cNvSpPr/>
          <p:nvPr/>
        </p:nvSpPr>
        <p:spPr>
          <a:xfrm>
            <a:off x="2791290" y="12220870"/>
            <a:ext cx="161526" cy="507761"/>
          </a:xfrm>
          <a:custGeom>
            <a:avLst/>
            <a:gdLst>
              <a:gd name="connsiteX0" fmla="*/ 161460 w 161526"/>
              <a:gd name="connsiteY0" fmla="*/ 1293 h 507761"/>
              <a:gd name="connsiteX1" fmla="*/ 61448 w 161526"/>
              <a:gd name="connsiteY1" fmla="*/ 282280 h 507761"/>
              <a:gd name="connsiteX2" fmla="*/ 10648 w 161526"/>
              <a:gd name="connsiteY2" fmla="*/ 453730 h 507761"/>
              <a:gd name="connsiteX3" fmla="*/ 2710 w 161526"/>
              <a:gd name="connsiteY3" fmla="*/ 506118 h 507761"/>
              <a:gd name="connsiteX4" fmla="*/ 45573 w 161526"/>
              <a:gd name="connsiteY4" fmla="*/ 404518 h 507761"/>
              <a:gd name="connsiteX5" fmla="*/ 161460 w 161526"/>
              <a:gd name="connsiteY5" fmla="*/ 1293 h 50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26" h="507761">
                <a:moveTo>
                  <a:pt x="161460" y="1293"/>
                </a:moveTo>
                <a:cubicBezTo>
                  <a:pt x="164106" y="-19080"/>
                  <a:pt x="86583" y="206874"/>
                  <a:pt x="61448" y="282280"/>
                </a:cubicBezTo>
                <a:cubicBezTo>
                  <a:pt x="36313" y="357686"/>
                  <a:pt x="20438" y="416424"/>
                  <a:pt x="10648" y="453730"/>
                </a:cubicBezTo>
                <a:cubicBezTo>
                  <a:pt x="858" y="491036"/>
                  <a:pt x="-3111" y="514320"/>
                  <a:pt x="2710" y="506118"/>
                </a:cubicBezTo>
                <a:cubicBezTo>
                  <a:pt x="8531" y="497916"/>
                  <a:pt x="17527" y="485480"/>
                  <a:pt x="45573" y="404518"/>
                </a:cubicBezTo>
                <a:cubicBezTo>
                  <a:pt x="73619" y="323556"/>
                  <a:pt x="158814" y="21666"/>
                  <a:pt x="161460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: 図形 2422">
            <a:extLst>
              <a:ext uri="{FF2B5EF4-FFF2-40B4-BE49-F238E27FC236}">
                <a16:creationId xmlns:a16="http://schemas.microsoft.com/office/drawing/2014/main" id="{CE3C23B5-62FF-481D-A353-EEA810844D1F}"/>
              </a:ext>
            </a:extLst>
          </p:cNvPr>
          <p:cNvSpPr/>
          <p:nvPr/>
        </p:nvSpPr>
        <p:spPr>
          <a:xfrm>
            <a:off x="2400560" y="12517646"/>
            <a:ext cx="116458" cy="204895"/>
          </a:xfrm>
          <a:custGeom>
            <a:avLst/>
            <a:gdLst>
              <a:gd name="connsiteX0" fmla="*/ 115628 w 116458"/>
              <a:gd name="connsiteY0" fmla="*/ 7729 h 204895"/>
              <a:gd name="connsiteX1" fmla="*/ 31490 w 116458"/>
              <a:gd name="connsiteY1" fmla="*/ 158542 h 204895"/>
              <a:gd name="connsiteX2" fmla="*/ 1328 w 116458"/>
              <a:gd name="connsiteY2" fmla="*/ 198229 h 204895"/>
              <a:gd name="connsiteX3" fmla="*/ 69590 w 116458"/>
              <a:gd name="connsiteY3" fmla="*/ 39479 h 204895"/>
              <a:gd name="connsiteX4" fmla="*/ 115628 w 116458"/>
              <a:gd name="connsiteY4" fmla="*/ 7729 h 2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8" h="204895">
                <a:moveTo>
                  <a:pt x="115628" y="7729"/>
                </a:moveTo>
                <a:cubicBezTo>
                  <a:pt x="109278" y="27573"/>
                  <a:pt x="50540" y="126792"/>
                  <a:pt x="31490" y="158542"/>
                </a:cubicBezTo>
                <a:cubicBezTo>
                  <a:pt x="12440" y="190292"/>
                  <a:pt x="-5022" y="218073"/>
                  <a:pt x="1328" y="198229"/>
                </a:cubicBezTo>
                <a:cubicBezTo>
                  <a:pt x="7678" y="178385"/>
                  <a:pt x="48688" y="69906"/>
                  <a:pt x="69590" y="39479"/>
                </a:cubicBezTo>
                <a:cubicBezTo>
                  <a:pt x="90492" y="9052"/>
                  <a:pt x="121978" y="-12115"/>
                  <a:pt x="115628" y="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: 図形 2423">
            <a:extLst>
              <a:ext uri="{FF2B5EF4-FFF2-40B4-BE49-F238E27FC236}">
                <a16:creationId xmlns:a16="http://schemas.microsoft.com/office/drawing/2014/main" id="{2389419F-EAD3-457A-8949-01C9EC07DCA0}"/>
              </a:ext>
            </a:extLst>
          </p:cNvPr>
          <p:cNvSpPr/>
          <p:nvPr/>
        </p:nvSpPr>
        <p:spPr>
          <a:xfrm>
            <a:off x="2530475" y="12530138"/>
            <a:ext cx="288040" cy="188787"/>
          </a:xfrm>
          <a:custGeom>
            <a:avLst/>
            <a:gdLst>
              <a:gd name="connsiteX0" fmla="*/ 0 w 288040"/>
              <a:gd name="connsiteY0" fmla="*/ 0 h 188787"/>
              <a:gd name="connsiteX1" fmla="*/ 142875 w 288040"/>
              <a:gd name="connsiteY1" fmla="*/ 92075 h 188787"/>
              <a:gd name="connsiteX2" fmla="*/ 268288 w 288040"/>
              <a:gd name="connsiteY2" fmla="*/ 174625 h 188787"/>
              <a:gd name="connsiteX3" fmla="*/ 277813 w 288040"/>
              <a:gd name="connsiteY3" fmla="*/ 184150 h 188787"/>
              <a:gd name="connsiteX4" fmla="*/ 169863 w 288040"/>
              <a:gd name="connsiteY4" fmla="*/ 125412 h 188787"/>
              <a:gd name="connsiteX5" fmla="*/ 0 w 288040"/>
              <a:gd name="connsiteY5" fmla="*/ 0 h 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0" h="188787">
                <a:moveTo>
                  <a:pt x="0" y="0"/>
                </a:moveTo>
                <a:lnTo>
                  <a:pt x="142875" y="92075"/>
                </a:lnTo>
                <a:lnTo>
                  <a:pt x="268288" y="174625"/>
                </a:lnTo>
                <a:cubicBezTo>
                  <a:pt x="290778" y="189971"/>
                  <a:pt x="294217" y="192352"/>
                  <a:pt x="277813" y="184150"/>
                </a:cubicBezTo>
                <a:cubicBezTo>
                  <a:pt x="261409" y="175948"/>
                  <a:pt x="217753" y="154252"/>
                  <a:pt x="169863" y="125412"/>
                </a:cubicBezTo>
                <a:cubicBezTo>
                  <a:pt x="121973" y="96572"/>
                  <a:pt x="56224" y="5384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: 図形 2424">
            <a:extLst>
              <a:ext uri="{FF2B5EF4-FFF2-40B4-BE49-F238E27FC236}">
                <a16:creationId xmlns:a16="http://schemas.microsoft.com/office/drawing/2014/main" id="{866334D2-3272-4B9D-973E-F777E86484E7}"/>
              </a:ext>
            </a:extLst>
          </p:cNvPr>
          <p:cNvSpPr/>
          <p:nvPr/>
        </p:nvSpPr>
        <p:spPr>
          <a:xfrm>
            <a:off x="2551065" y="12109940"/>
            <a:ext cx="300408" cy="468072"/>
          </a:xfrm>
          <a:custGeom>
            <a:avLst/>
            <a:gdLst>
              <a:gd name="connsiteX0" fmla="*/ 296910 w 300408"/>
              <a:gd name="connsiteY0" fmla="*/ 10623 h 468072"/>
              <a:gd name="connsiteX1" fmla="*/ 173085 w 300408"/>
              <a:gd name="connsiteY1" fmla="*/ 113810 h 468072"/>
              <a:gd name="connsiteX2" fmla="*/ 34973 w 300408"/>
              <a:gd name="connsiteY2" fmla="*/ 339235 h 468072"/>
              <a:gd name="connsiteX3" fmla="*/ 1635 w 300408"/>
              <a:gd name="connsiteY3" fmla="*/ 390035 h 468072"/>
              <a:gd name="connsiteX4" fmla="*/ 71485 w 300408"/>
              <a:gd name="connsiteY4" fmla="*/ 436073 h 468072"/>
              <a:gd name="connsiteX5" fmla="*/ 84185 w 300408"/>
              <a:gd name="connsiteY5" fmla="*/ 467823 h 468072"/>
              <a:gd name="connsiteX6" fmla="*/ 4810 w 300408"/>
              <a:gd name="connsiteY6" fmla="*/ 450360 h 468072"/>
              <a:gd name="connsiteX7" fmla="*/ 66723 w 300408"/>
              <a:gd name="connsiteY7" fmla="*/ 440835 h 468072"/>
              <a:gd name="connsiteX8" fmla="*/ 30210 w 300408"/>
              <a:gd name="connsiteY8" fmla="*/ 363048 h 468072"/>
              <a:gd name="connsiteX9" fmla="*/ 296910 w 300408"/>
              <a:gd name="connsiteY9" fmla="*/ 10623 h 46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08" h="468072">
                <a:moveTo>
                  <a:pt x="296910" y="10623"/>
                </a:moveTo>
                <a:cubicBezTo>
                  <a:pt x="320722" y="-30917"/>
                  <a:pt x="216741" y="59041"/>
                  <a:pt x="173085" y="113810"/>
                </a:cubicBezTo>
                <a:cubicBezTo>
                  <a:pt x="129429" y="168579"/>
                  <a:pt x="63548" y="293197"/>
                  <a:pt x="34973" y="339235"/>
                </a:cubicBezTo>
                <a:cubicBezTo>
                  <a:pt x="6398" y="385273"/>
                  <a:pt x="-4450" y="373895"/>
                  <a:pt x="1635" y="390035"/>
                </a:cubicBezTo>
                <a:cubicBezTo>
                  <a:pt x="7720" y="406175"/>
                  <a:pt x="57727" y="423108"/>
                  <a:pt x="71485" y="436073"/>
                </a:cubicBezTo>
                <a:cubicBezTo>
                  <a:pt x="85243" y="449038"/>
                  <a:pt x="95297" y="465442"/>
                  <a:pt x="84185" y="467823"/>
                </a:cubicBezTo>
                <a:cubicBezTo>
                  <a:pt x="73072" y="470204"/>
                  <a:pt x="7720" y="454858"/>
                  <a:pt x="4810" y="450360"/>
                </a:cubicBezTo>
                <a:cubicBezTo>
                  <a:pt x="1900" y="445862"/>
                  <a:pt x="62490" y="455387"/>
                  <a:pt x="66723" y="440835"/>
                </a:cubicBezTo>
                <a:cubicBezTo>
                  <a:pt x="70956" y="426283"/>
                  <a:pt x="-7890" y="434750"/>
                  <a:pt x="30210" y="363048"/>
                </a:cubicBezTo>
                <a:cubicBezTo>
                  <a:pt x="68310" y="291346"/>
                  <a:pt x="273098" y="52163"/>
                  <a:pt x="296910" y="10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: 図形 2425">
            <a:extLst>
              <a:ext uri="{FF2B5EF4-FFF2-40B4-BE49-F238E27FC236}">
                <a16:creationId xmlns:a16="http://schemas.microsoft.com/office/drawing/2014/main" id="{5F035207-6673-4824-8ED3-84081033DBC6}"/>
              </a:ext>
            </a:extLst>
          </p:cNvPr>
          <p:cNvSpPr/>
          <p:nvPr/>
        </p:nvSpPr>
        <p:spPr>
          <a:xfrm>
            <a:off x="2789237" y="12012083"/>
            <a:ext cx="114302" cy="77027"/>
          </a:xfrm>
          <a:custGeom>
            <a:avLst/>
            <a:gdLst>
              <a:gd name="connsiteX0" fmla="*/ 1 w 114302"/>
              <a:gd name="connsiteY0" fmla="*/ 530 h 77027"/>
              <a:gd name="connsiteX1" fmla="*/ 68263 w 114302"/>
              <a:gd name="connsiteY1" fmla="*/ 76730 h 77027"/>
              <a:gd name="connsiteX2" fmla="*/ 114301 w 114302"/>
              <a:gd name="connsiteY2" fmla="*/ 27517 h 77027"/>
              <a:gd name="connsiteX3" fmla="*/ 66676 w 114302"/>
              <a:gd name="connsiteY3" fmla="*/ 41805 h 77027"/>
              <a:gd name="connsiteX4" fmla="*/ 1 w 114302"/>
              <a:gd name="connsiteY4" fmla="*/ 530 h 7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2" h="77027">
                <a:moveTo>
                  <a:pt x="1" y="530"/>
                </a:moveTo>
                <a:cubicBezTo>
                  <a:pt x="265" y="6351"/>
                  <a:pt x="49213" y="72232"/>
                  <a:pt x="68263" y="76730"/>
                </a:cubicBezTo>
                <a:cubicBezTo>
                  <a:pt x="87313" y="81228"/>
                  <a:pt x="114565" y="33338"/>
                  <a:pt x="114301" y="27517"/>
                </a:cubicBezTo>
                <a:cubicBezTo>
                  <a:pt x="114037" y="21696"/>
                  <a:pt x="84932" y="44980"/>
                  <a:pt x="66676" y="41805"/>
                </a:cubicBezTo>
                <a:cubicBezTo>
                  <a:pt x="48420" y="38630"/>
                  <a:pt x="-263" y="-5291"/>
                  <a:pt x="1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: 図形 2426">
            <a:extLst>
              <a:ext uri="{FF2B5EF4-FFF2-40B4-BE49-F238E27FC236}">
                <a16:creationId xmlns:a16="http://schemas.microsoft.com/office/drawing/2014/main" id="{0AFCB26C-D673-4226-9DD4-80C843ACE5B8}"/>
              </a:ext>
            </a:extLst>
          </p:cNvPr>
          <p:cNvSpPr/>
          <p:nvPr/>
        </p:nvSpPr>
        <p:spPr>
          <a:xfrm>
            <a:off x="2546115" y="12041858"/>
            <a:ext cx="283787" cy="442368"/>
          </a:xfrm>
          <a:custGeom>
            <a:avLst/>
            <a:gdLst>
              <a:gd name="connsiteX0" fmla="*/ 281223 w 283787"/>
              <a:gd name="connsiteY0" fmla="*/ 4092 h 442368"/>
              <a:gd name="connsiteX1" fmla="*/ 184385 w 283787"/>
              <a:gd name="connsiteY1" fmla="*/ 142205 h 442368"/>
              <a:gd name="connsiteX2" fmla="*/ 95485 w 283787"/>
              <a:gd name="connsiteY2" fmla="*/ 286667 h 442368"/>
              <a:gd name="connsiteX3" fmla="*/ 235 w 283787"/>
              <a:gd name="connsiteY3" fmla="*/ 442242 h 442368"/>
              <a:gd name="connsiteX4" fmla="*/ 74848 w 283787"/>
              <a:gd name="connsiteY4" fmla="*/ 307305 h 442368"/>
              <a:gd name="connsiteX5" fmla="*/ 281223 w 283787"/>
              <a:gd name="connsiteY5" fmla="*/ 4092 h 4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787" h="442368">
                <a:moveTo>
                  <a:pt x="281223" y="4092"/>
                </a:moveTo>
                <a:cubicBezTo>
                  <a:pt x="299479" y="-23425"/>
                  <a:pt x="215341" y="95109"/>
                  <a:pt x="184385" y="142205"/>
                </a:cubicBezTo>
                <a:cubicBezTo>
                  <a:pt x="153429" y="189301"/>
                  <a:pt x="95485" y="286667"/>
                  <a:pt x="95485" y="286667"/>
                </a:cubicBezTo>
                <a:cubicBezTo>
                  <a:pt x="64793" y="336673"/>
                  <a:pt x="3674" y="438802"/>
                  <a:pt x="235" y="442242"/>
                </a:cubicBezTo>
                <a:cubicBezTo>
                  <a:pt x="-3204" y="445682"/>
                  <a:pt x="31456" y="378478"/>
                  <a:pt x="74848" y="307305"/>
                </a:cubicBezTo>
                <a:cubicBezTo>
                  <a:pt x="118240" y="236132"/>
                  <a:pt x="262967" y="31609"/>
                  <a:pt x="281223" y="4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: 図形 2427">
            <a:extLst>
              <a:ext uri="{FF2B5EF4-FFF2-40B4-BE49-F238E27FC236}">
                <a16:creationId xmlns:a16="http://schemas.microsoft.com/office/drawing/2014/main" id="{4F998A1C-3D02-4BA0-8DB8-BAEAF51D5504}"/>
              </a:ext>
            </a:extLst>
          </p:cNvPr>
          <p:cNvSpPr/>
          <p:nvPr/>
        </p:nvSpPr>
        <p:spPr>
          <a:xfrm>
            <a:off x="2452173" y="12185504"/>
            <a:ext cx="36584" cy="247733"/>
          </a:xfrm>
          <a:custGeom>
            <a:avLst/>
            <a:gdLst>
              <a:gd name="connsiteX0" fmla="*/ 21152 w 36584"/>
              <a:gd name="connsiteY0" fmla="*/ 146 h 247733"/>
              <a:gd name="connsiteX1" fmla="*/ 27502 w 36584"/>
              <a:gd name="connsiteY1" fmla="*/ 203346 h 247733"/>
              <a:gd name="connsiteX2" fmla="*/ 35440 w 36584"/>
              <a:gd name="connsiteY2" fmla="*/ 246209 h 247733"/>
              <a:gd name="connsiteX3" fmla="*/ 515 w 36584"/>
              <a:gd name="connsiteY3" fmla="*/ 171596 h 247733"/>
              <a:gd name="connsiteX4" fmla="*/ 21152 w 36584"/>
              <a:gd name="connsiteY4" fmla="*/ 146 h 24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" h="247733">
                <a:moveTo>
                  <a:pt x="21152" y="146"/>
                </a:moveTo>
                <a:cubicBezTo>
                  <a:pt x="25650" y="5438"/>
                  <a:pt x="25121" y="162336"/>
                  <a:pt x="27502" y="203346"/>
                </a:cubicBezTo>
                <a:cubicBezTo>
                  <a:pt x="29883" y="244357"/>
                  <a:pt x="39938" y="251501"/>
                  <a:pt x="35440" y="246209"/>
                </a:cubicBezTo>
                <a:cubicBezTo>
                  <a:pt x="30942" y="240917"/>
                  <a:pt x="4484" y="208373"/>
                  <a:pt x="515" y="171596"/>
                </a:cubicBezTo>
                <a:cubicBezTo>
                  <a:pt x="-3454" y="134819"/>
                  <a:pt x="16654" y="-5146"/>
                  <a:pt x="21152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: 図形 2428">
            <a:extLst>
              <a:ext uri="{FF2B5EF4-FFF2-40B4-BE49-F238E27FC236}">
                <a16:creationId xmlns:a16="http://schemas.microsoft.com/office/drawing/2014/main" id="{C240B1B2-365E-4992-BCF4-89DE47D4B551}"/>
              </a:ext>
            </a:extLst>
          </p:cNvPr>
          <p:cNvSpPr/>
          <p:nvPr/>
        </p:nvSpPr>
        <p:spPr>
          <a:xfrm>
            <a:off x="2500310" y="11988586"/>
            <a:ext cx="229064" cy="352417"/>
          </a:xfrm>
          <a:custGeom>
            <a:avLst/>
            <a:gdLst>
              <a:gd name="connsiteX0" fmla="*/ 228603 w 229064"/>
              <a:gd name="connsiteY0" fmla="*/ 214 h 352417"/>
              <a:gd name="connsiteX1" fmla="*/ 101603 w 229064"/>
              <a:gd name="connsiteY1" fmla="*/ 214527 h 352417"/>
              <a:gd name="connsiteX2" fmla="*/ 38103 w 229064"/>
              <a:gd name="connsiteY2" fmla="*/ 287552 h 352417"/>
              <a:gd name="connsiteX3" fmla="*/ 53978 w 229064"/>
              <a:gd name="connsiteY3" fmla="*/ 333589 h 352417"/>
              <a:gd name="connsiteX4" fmla="*/ 3 w 229064"/>
              <a:gd name="connsiteY4" fmla="*/ 347877 h 352417"/>
              <a:gd name="connsiteX5" fmla="*/ 52390 w 229064"/>
              <a:gd name="connsiteY5" fmla="*/ 257389 h 352417"/>
              <a:gd name="connsiteX6" fmla="*/ 228603 w 229064"/>
              <a:gd name="connsiteY6" fmla="*/ 214 h 35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64" h="352417">
                <a:moveTo>
                  <a:pt x="228603" y="214"/>
                </a:moveTo>
                <a:cubicBezTo>
                  <a:pt x="236805" y="-6930"/>
                  <a:pt x="133353" y="166637"/>
                  <a:pt x="101603" y="214527"/>
                </a:cubicBezTo>
                <a:cubicBezTo>
                  <a:pt x="69853" y="262417"/>
                  <a:pt x="46040" y="267708"/>
                  <a:pt x="38103" y="287552"/>
                </a:cubicBezTo>
                <a:cubicBezTo>
                  <a:pt x="30166" y="307396"/>
                  <a:pt x="60328" y="323535"/>
                  <a:pt x="53978" y="333589"/>
                </a:cubicBezTo>
                <a:cubicBezTo>
                  <a:pt x="47628" y="343643"/>
                  <a:pt x="268" y="360577"/>
                  <a:pt x="3" y="347877"/>
                </a:cubicBezTo>
                <a:cubicBezTo>
                  <a:pt x="-262" y="335177"/>
                  <a:pt x="14555" y="317449"/>
                  <a:pt x="52390" y="257389"/>
                </a:cubicBezTo>
                <a:cubicBezTo>
                  <a:pt x="90225" y="197329"/>
                  <a:pt x="220401" y="7358"/>
                  <a:pt x="22860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: 図形 2429">
            <a:extLst>
              <a:ext uri="{FF2B5EF4-FFF2-40B4-BE49-F238E27FC236}">
                <a16:creationId xmlns:a16="http://schemas.microsoft.com/office/drawing/2014/main" id="{7D88FEF2-4F7A-4D6C-B077-7A3ED65EF322}"/>
              </a:ext>
            </a:extLst>
          </p:cNvPr>
          <p:cNvSpPr/>
          <p:nvPr/>
        </p:nvSpPr>
        <p:spPr>
          <a:xfrm>
            <a:off x="6755012" y="9815373"/>
            <a:ext cx="268139" cy="973197"/>
          </a:xfrm>
          <a:custGeom>
            <a:avLst/>
            <a:gdLst>
              <a:gd name="connsiteX0" fmla="*/ 268088 w 268139"/>
              <a:gd name="connsiteY0" fmla="*/ 140 h 973197"/>
              <a:gd name="connsiteX1" fmla="*/ 129976 w 268139"/>
              <a:gd name="connsiteY1" fmla="*/ 514490 h 973197"/>
              <a:gd name="connsiteX2" fmla="*/ 42663 w 268139"/>
              <a:gd name="connsiteY2" fmla="*/ 871677 h 973197"/>
              <a:gd name="connsiteX3" fmla="*/ 4563 w 268139"/>
              <a:gd name="connsiteY3" fmla="*/ 954227 h 973197"/>
              <a:gd name="connsiteX4" fmla="*/ 144263 w 268139"/>
              <a:gd name="connsiteY4" fmla="*/ 565290 h 973197"/>
              <a:gd name="connsiteX5" fmla="*/ 268088 w 268139"/>
              <a:gd name="connsiteY5" fmla="*/ 140 h 97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39" h="973197">
                <a:moveTo>
                  <a:pt x="268088" y="140"/>
                </a:moveTo>
                <a:cubicBezTo>
                  <a:pt x="265707" y="-8326"/>
                  <a:pt x="167547" y="369234"/>
                  <a:pt x="129976" y="514490"/>
                </a:cubicBezTo>
                <a:cubicBezTo>
                  <a:pt x="92405" y="659746"/>
                  <a:pt x="63565" y="798388"/>
                  <a:pt x="42663" y="871677"/>
                </a:cubicBezTo>
                <a:cubicBezTo>
                  <a:pt x="21761" y="944966"/>
                  <a:pt x="-12370" y="1005292"/>
                  <a:pt x="4563" y="954227"/>
                </a:cubicBezTo>
                <a:cubicBezTo>
                  <a:pt x="21496" y="903163"/>
                  <a:pt x="99019" y="721394"/>
                  <a:pt x="144263" y="565290"/>
                </a:cubicBezTo>
                <a:cubicBezTo>
                  <a:pt x="189507" y="409186"/>
                  <a:pt x="270469" y="8606"/>
                  <a:pt x="268088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: 図形 2430">
            <a:extLst>
              <a:ext uri="{FF2B5EF4-FFF2-40B4-BE49-F238E27FC236}">
                <a16:creationId xmlns:a16="http://schemas.microsoft.com/office/drawing/2014/main" id="{1B7FC15E-5B14-4B03-A4F2-BF960E64955B}"/>
              </a:ext>
            </a:extLst>
          </p:cNvPr>
          <p:cNvSpPr/>
          <p:nvPr/>
        </p:nvSpPr>
        <p:spPr>
          <a:xfrm>
            <a:off x="6595846" y="10779225"/>
            <a:ext cx="174756" cy="925932"/>
          </a:xfrm>
          <a:custGeom>
            <a:avLst/>
            <a:gdLst>
              <a:gd name="connsiteX0" fmla="*/ 170079 w 174756"/>
              <a:gd name="connsiteY0" fmla="*/ 20538 h 925932"/>
              <a:gd name="connsiteX1" fmla="*/ 22442 w 174756"/>
              <a:gd name="connsiteY1" fmla="*/ 623788 h 925932"/>
              <a:gd name="connsiteX2" fmla="*/ 3392 w 174756"/>
              <a:gd name="connsiteY2" fmla="*/ 925413 h 925932"/>
              <a:gd name="connsiteX3" fmla="*/ 51017 w 174756"/>
              <a:gd name="connsiteY3" fmla="*/ 682525 h 925932"/>
              <a:gd name="connsiteX4" fmla="*/ 130392 w 174756"/>
              <a:gd name="connsiteY4" fmla="*/ 190400 h 925932"/>
              <a:gd name="connsiteX5" fmla="*/ 170079 w 174756"/>
              <a:gd name="connsiteY5" fmla="*/ 20538 h 9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56" h="925932">
                <a:moveTo>
                  <a:pt x="170079" y="20538"/>
                </a:moveTo>
                <a:cubicBezTo>
                  <a:pt x="152087" y="92769"/>
                  <a:pt x="50223" y="472976"/>
                  <a:pt x="22442" y="623788"/>
                </a:cubicBezTo>
                <a:cubicBezTo>
                  <a:pt x="-5339" y="774601"/>
                  <a:pt x="-1370" y="915624"/>
                  <a:pt x="3392" y="925413"/>
                </a:cubicBezTo>
                <a:cubicBezTo>
                  <a:pt x="8154" y="935202"/>
                  <a:pt x="29850" y="805027"/>
                  <a:pt x="51017" y="682525"/>
                </a:cubicBezTo>
                <a:cubicBezTo>
                  <a:pt x="72184" y="560023"/>
                  <a:pt x="111077" y="299408"/>
                  <a:pt x="130392" y="190400"/>
                </a:cubicBezTo>
                <a:cubicBezTo>
                  <a:pt x="149706" y="81392"/>
                  <a:pt x="188071" y="-51693"/>
                  <a:pt x="170079" y="20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: 図形 2431">
            <a:extLst>
              <a:ext uri="{FF2B5EF4-FFF2-40B4-BE49-F238E27FC236}">
                <a16:creationId xmlns:a16="http://schemas.microsoft.com/office/drawing/2014/main" id="{01DDAA19-0BFE-4D19-8D20-4AA4E438C5FE}"/>
              </a:ext>
            </a:extLst>
          </p:cNvPr>
          <p:cNvSpPr/>
          <p:nvPr/>
        </p:nvSpPr>
        <p:spPr>
          <a:xfrm>
            <a:off x="6602390" y="11666124"/>
            <a:ext cx="76534" cy="793683"/>
          </a:xfrm>
          <a:custGeom>
            <a:avLst/>
            <a:gdLst>
              <a:gd name="connsiteX0" fmla="*/ 23 w 76534"/>
              <a:gd name="connsiteY0" fmla="*/ 14701 h 793683"/>
              <a:gd name="connsiteX1" fmla="*/ 31773 w 76534"/>
              <a:gd name="connsiteY1" fmla="*/ 516351 h 793683"/>
              <a:gd name="connsiteX2" fmla="*/ 76223 w 76534"/>
              <a:gd name="connsiteY2" fmla="*/ 790989 h 793683"/>
              <a:gd name="connsiteX3" fmla="*/ 50823 w 76534"/>
              <a:gd name="connsiteY3" fmla="*/ 627476 h 793683"/>
              <a:gd name="connsiteX4" fmla="*/ 36535 w 76534"/>
              <a:gd name="connsiteY4" fmla="*/ 175039 h 793683"/>
              <a:gd name="connsiteX5" fmla="*/ 23 w 76534"/>
              <a:gd name="connsiteY5" fmla="*/ 14701 h 7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34" h="793683">
                <a:moveTo>
                  <a:pt x="23" y="14701"/>
                </a:moveTo>
                <a:cubicBezTo>
                  <a:pt x="-771" y="71586"/>
                  <a:pt x="19073" y="386970"/>
                  <a:pt x="31773" y="516351"/>
                </a:cubicBezTo>
                <a:cubicBezTo>
                  <a:pt x="44473" y="645732"/>
                  <a:pt x="73048" y="772468"/>
                  <a:pt x="76223" y="790989"/>
                </a:cubicBezTo>
                <a:cubicBezTo>
                  <a:pt x="79398" y="809510"/>
                  <a:pt x="57438" y="730134"/>
                  <a:pt x="50823" y="627476"/>
                </a:cubicBezTo>
                <a:cubicBezTo>
                  <a:pt x="44208" y="524818"/>
                  <a:pt x="45795" y="272406"/>
                  <a:pt x="36535" y="175039"/>
                </a:cubicBezTo>
                <a:cubicBezTo>
                  <a:pt x="27275" y="77672"/>
                  <a:pt x="817" y="-42184"/>
                  <a:pt x="23" y="14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: 図形 2432">
            <a:extLst>
              <a:ext uri="{FF2B5EF4-FFF2-40B4-BE49-F238E27FC236}">
                <a16:creationId xmlns:a16="http://schemas.microsoft.com/office/drawing/2014/main" id="{F2762EAD-1EA2-4573-9511-B298BCB71E13}"/>
              </a:ext>
            </a:extLst>
          </p:cNvPr>
          <p:cNvSpPr/>
          <p:nvPr/>
        </p:nvSpPr>
        <p:spPr>
          <a:xfrm>
            <a:off x="6678215" y="12444053"/>
            <a:ext cx="145811" cy="299160"/>
          </a:xfrm>
          <a:custGeom>
            <a:avLst/>
            <a:gdLst>
              <a:gd name="connsiteX0" fmla="*/ 398 w 145811"/>
              <a:gd name="connsiteY0" fmla="*/ 360 h 299160"/>
              <a:gd name="connsiteX1" fmla="*/ 106760 w 145811"/>
              <a:gd name="connsiteY1" fmla="*/ 167047 h 299160"/>
              <a:gd name="connsiteX2" fmla="*/ 144860 w 145811"/>
              <a:gd name="connsiteY2" fmla="*/ 298810 h 299160"/>
              <a:gd name="connsiteX3" fmla="*/ 73423 w 145811"/>
              <a:gd name="connsiteY3" fmla="*/ 127360 h 299160"/>
              <a:gd name="connsiteX4" fmla="*/ 398 w 145811"/>
              <a:gd name="connsiteY4" fmla="*/ 360 h 2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11" h="299160">
                <a:moveTo>
                  <a:pt x="398" y="360"/>
                </a:moveTo>
                <a:cubicBezTo>
                  <a:pt x="5954" y="6974"/>
                  <a:pt x="82683" y="117306"/>
                  <a:pt x="106760" y="167047"/>
                </a:cubicBezTo>
                <a:cubicBezTo>
                  <a:pt x="130837" y="216788"/>
                  <a:pt x="150416" y="305424"/>
                  <a:pt x="144860" y="298810"/>
                </a:cubicBezTo>
                <a:cubicBezTo>
                  <a:pt x="139304" y="292196"/>
                  <a:pt x="98029" y="174985"/>
                  <a:pt x="73423" y="127360"/>
                </a:cubicBezTo>
                <a:cubicBezTo>
                  <a:pt x="48817" y="79735"/>
                  <a:pt x="-5158" y="-6254"/>
                  <a:pt x="39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: 図形 2433">
            <a:extLst>
              <a:ext uri="{FF2B5EF4-FFF2-40B4-BE49-F238E27FC236}">
                <a16:creationId xmlns:a16="http://schemas.microsoft.com/office/drawing/2014/main" id="{B96806D0-CD5A-487D-B614-3FA7BF78E673}"/>
              </a:ext>
            </a:extLst>
          </p:cNvPr>
          <p:cNvSpPr/>
          <p:nvPr/>
        </p:nvSpPr>
        <p:spPr>
          <a:xfrm>
            <a:off x="6583358" y="10107274"/>
            <a:ext cx="352484" cy="397248"/>
          </a:xfrm>
          <a:custGeom>
            <a:avLst/>
            <a:gdLst>
              <a:gd name="connsiteX0" fmla="*/ 352430 w 352484"/>
              <a:gd name="connsiteY0" fmla="*/ 339 h 397248"/>
              <a:gd name="connsiteX1" fmla="*/ 227017 w 352484"/>
              <a:gd name="connsiteY1" fmla="*/ 276564 h 397248"/>
              <a:gd name="connsiteX2" fmla="*/ 134942 w 352484"/>
              <a:gd name="connsiteY2" fmla="*/ 351176 h 397248"/>
              <a:gd name="connsiteX3" fmla="*/ 5 w 352484"/>
              <a:gd name="connsiteY3" fmla="*/ 397214 h 397248"/>
              <a:gd name="connsiteX4" fmla="*/ 130180 w 352484"/>
              <a:gd name="connsiteY4" fmla="*/ 355939 h 397248"/>
              <a:gd name="connsiteX5" fmla="*/ 241305 w 352484"/>
              <a:gd name="connsiteY5" fmla="*/ 222589 h 397248"/>
              <a:gd name="connsiteX6" fmla="*/ 352430 w 352484"/>
              <a:gd name="connsiteY6" fmla="*/ 339 h 39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484" h="397248">
                <a:moveTo>
                  <a:pt x="352430" y="339"/>
                </a:moveTo>
                <a:cubicBezTo>
                  <a:pt x="350049" y="9335"/>
                  <a:pt x="263265" y="218091"/>
                  <a:pt x="227017" y="276564"/>
                </a:cubicBezTo>
                <a:cubicBezTo>
                  <a:pt x="190769" y="335037"/>
                  <a:pt x="172777" y="331068"/>
                  <a:pt x="134942" y="351176"/>
                </a:cubicBezTo>
                <a:cubicBezTo>
                  <a:pt x="97107" y="371284"/>
                  <a:pt x="799" y="396420"/>
                  <a:pt x="5" y="397214"/>
                </a:cubicBezTo>
                <a:cubicBezTo>
                  <a:pt x="-789" y="398008"/>
                  <a:pt x="89963" y="385043"/>
                  <a:pt x="130180" y="355939"/>
                </a:cubicBezTo>
                <a:cubicBezTo>
                  <a:pt x="170397" y="326835"/>
                  <a:pt x="204528" y="281326"/>
                  <a:pt x="241305" y="222589"/>
                </a:cubicBezTo>
                <a:cubicBezTo>
                  <a:pt x="278082" y="163852"/>
                  <a:pt x="354811" y="-8657"/>
                  <a:pt x="352430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: 図形 2434">
            <a:extLst>
              <a:ext uri="{FF2B5EF4-FFF2-40B4-BE49-F238E27FC236}">
                <a16:creationId xmlns:a16="http://schemas.microsoft.com/office/drawing/2014/main" id="{E934EB29-40E0-44BB-B0F5-65410A40E2B2}"/>
              </a:ext>
            </a:extLst>
          </p:cNvPr>
          <p:cNvSpPr/>
          <p:nvPr/>
        </p:nvSpPr>
        <p:spPr>
          <a:xfrm>
            <a:off x="6576934" y="10182933"/>
            <a:ext cx="281159" cy="305727"/>
          </a:xfrm>
          <a:custGeom>
            <a:avLst/>
            <a:gdLst>
              <a:gd name="connsiteX0" fmla="*/ 279479 w 281159"/>
              <a:gd name="connsiteY0" fmla="*/ 880 h 305727"/>
              <a:gd name="connsiteX1" fmla="*/ 166766 w 281159"/>
              <a:gd name="connsiteY1" fmla="*/ 183442 h 305727"/>
              <a:gd name="connsiteX2" fmla="*/ 117554 w 281159"/>
              <a:gd name="connsiteY2" fmla="*/ 248530 h 305727"/>
              <a:gd name="connsiteX3" fmla="*/ 79 w 281159"/>
              <a:gd name="connsiteY3" fmla="*/ 305680 h 305727"/>
              <a:gd name="connsiteX4" fmla="*/ 136604 w 281159"/>
              <a:gd name="connsiteY4" fmla="*/ 239005 h 305727"/>
              <a:gd name="connsiteX5" fmla="*/ 227091 w 281159"/>
              <a:gd name="connsiteY5" fmla="*/ 118355 h 305727"/>
              <a:gd name="connsiteX6" fmla="*/ 279479 w 281159"/>
              <a:gd name="connsiteY6" fmla="*/ 880 h 30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59" h="305727">
                <a:moveTo>
                  <a:pt x="279479" y="880"/>
                </a:moveTo>
                <a:cubicBezTo>
                  <a:pt x="269425" y="11728"/>
                  <a:pt x="193753" y="142167"/>
                  <a:pt x="166766" y="183442"/>
                </a:cubicBezTo>
                <a:cubicBezTo>
                  <a:pt x="139779" y="224717"/>
                  <a:pt x="145335" y="228157"/>
                  <a:pt x="117554" y="248530"/>
                </a:cubicBezTo>
                <a:cubicBezTo>
                  <a:pt x="89773" y="268903"/>
                  <a:pt x="-3096" y="307267"/>
                  <a:pt x="79" y="305680"/>
                </a:cubicBezTo>
                <a:cubicBezTo>
                  <a:pt x="3254" y="304093"/>
                  <a:pt x="98769" y="270226"/>
                  <a:pt x="136604" y="239005"/>
                </a:cubicBezTo>
                <a:cubicBezTo>
                  <a:pt x="174439" y="207784"/>
                  <a:pt x="201956" y="154338"/>
                  <a:pt x="227091" y="118355"/>
                </a:cubicBezTo>
                <a:cubicBezTo>
                  <a:pt x="252226" y="82372"/>
                  <a:pt x="289533" y="-9968"/>
                  <a:pt x="27947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: 図形 2435">
            <a:extLst>
              <a:ext uri="{FF2B5EF4-FFF2-40B4-BE49-F238E27FC236}">
                <a16:creationId xmlns:a16="http://schemas.microsoft.com/office/drawing/2014/main" id="{032875BD-8931-4555-A730-0B05186DADD8}"/>
              </a:ext>
            </a:extLst>
          </p:cNvPr>
          <p:cNvSpPr/>
          <p:nvPr/>
        </p:nvSpPr>
        <p:spPr>
          <a:xfrm>
            <a:off x="6682476" y="9834889"/>
            <a:ext cx="323777" cy="495199"/>
          </a:xfrm>
          <a:custGeom>
            <a:avLst/>
            <a:gdLst>
              <a:gd name="connsiteX0" fmla="*/ 323162 w 323777"/>
              <a:gd name="connsiteY0" fmla="*/ 1261 h 495199"/>
              <a:gd name="connsiteX1" fmla="*/ 167587 w 323777"/>
              <a:gd name="connsiteY1" fmla="*/ 283836 h 495199"/>
              <a:gd name="connsiteX2" fmla="*/ 61224 w 323777"/>
              <a:gd name="connsiteY2" fmla="*/ 426711 h 495199"/>
              <a:gd name="connsiteX3" fmla="*/ 899 w 323777"/>
              <a:gd name="connsiteY3" fmla="*/ 494974 h 495199"/>
              <a:gd name="connsiteX4" fmla="*/ 105674 w 323777"/>
              <a:gd name="connsiteY4" fmla="*/ 406074 h 495199"/>
              <a:gd name="connsiteX5" fmla="*/ 323162 w 323777"/>
              <a:gd name="connsiteY5" fmla="*/ 1261 h 49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777" h="495199">
                <a:moveTo>
                  <a:pt x="323162" y="1261"/>
                </a:moveTo>
                <a:cubicBezTo>
                  <a:pt x="333481" y="-19112"/>
                  <a:pt x="211243" y="212928"/>
                  <a:pt x="167587" y="283836"/>
                </a:cubicBezTo>
                <a:cubicBezTo>
                  <a:pt x="123931" y="354744"/>
                  <a:pt x="89005" y="391521"/>
                  <a:pt x="61224" y="426711"/>
                </a:cubicBezTo>
                <a:cubicBezTo>
                  <a:pt x="33443" y="461901"/>
                  <a:pt x="-6509" y="498414"/>
                  <a:pt x="899" y="494974"/>
                </a:cubicBezTo>
                <a:cubicBezTo>
                  <a:pt x="8307" y="491535"/>
                  <a:pt x="46672" y="489418"/>
                  <a:pt x="105674" y="406074"/>
                </a:cubicBezTo>
                <a:cubicBezTo>
                  <a:pt x="164676" y="322730"/>
                  <a:pt x="312843" y="21634"/>
                  <a:pt x="32316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: 図形 2436">
            <a:extLst>
              <a:ext uri="{FF2B5EF4-FFF2-40B4-BE49-F238E27FC236}">
                <a16:creationId xmlns:a16="http://schemas.microsoft.com/office/drawing/2014/main" id="{DEC5C4AB-4AE6-4BBC-B7F2-8A60DB987782}"/>
              </a:ext>
            </a:extLst>
          </p:cNvPr>
          <p:cNvSpPr/>
          <p:nvPr/>
        </p:nvSpPr>
        <p:spPr>
          <a:xfrm>
            <a:off x="6653235" y="9825038"/>
            <a:ext cx="311253" cy="474828"/>
          </a:xfrm>
          <a:custGeom>
            <a:avLst/>
            <a:gdLst>
              <a:gd name="connsiteX0" fmla="*/ 311128 w 311253"/>
              <a:gd name="connsiteY0" fmla="*/ 0 h 474828"/>
              <a:gd name="connsiteX1" fmla="*/ 103165 w 311253"/>
              <a:gd name="connsiteY1" fmla="*/ 349250 h 474828"/>
              <a:gd name="connsiteX2" fmla="*/ 15853 w 311253"/>
              <a:gd name="connsiteY2" fmla="*/ 457200 h 474828"/>
              <a:gd name="connsiteX3" fmla="*/ 11090 w 311253"/>
              <a:gd name="connsiteY3" fmla="*/ 463550 h 474828"/>
              <a:gd name="connsiteX4" fmla="*/ 131740 w 311253"/>
              <a:gd name="connsiteY4" fmla="*/ 346075 h 474828"/>
              <a:gd name="connsiteX5" fmla="*/ 311128 w 311253"/>
              <a:gd name="connsiteY5" fmla="*/ 0 h 4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253" h="474828">
                <a:moveTo>
                  <a:pt x="311128" y="0"/>
                </a:moveTo>
                <a:cubicBezTo>
                  <a:pt x="306365" y="529"/>
                  <a:pt x="152377" y="273050"/>
                  <a:pt x="103165" y="349250"/>
                </a:cubicBezTo>
                <a:cubicBezTo>
                  <a:pt x="53953" y="425450"/>
                  <a:pt x="31199" y="438150"/>
                  <a:pt x="15853" y="457200"/>
                </a:cubicBezTo>
                <a:cubicBezTo>
                  <a:pt x="507" y="476250"/>
                  <a:pt x="-8224" y="482071"/>
                  <a:pt x="11090" y="463550"/>
                </a:cubicBezTo>
                <a:cubicBezTo>
                  <a:pt x="30404" y="445029"/>
                  <a:pt x="79352" y="420423"/>
                  <a:pt x="131740" y="346075"/>
                </a:cubicBezTo>
                <a:cubicBezTo>
                  <a:pt x="184128" y="271727"/>
                  <a:pt x="315891" y="-529"/>
                  <a:pt x="311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: 図形 2437">
            <a:extLst>
              <a:ext uri="{FF2B5EF4-FFF2-40B4-BE49-F238E27FC236}">
                <a16:creationId xmlns:a16="http://schemas.microsoft.com/office/drawing/2014/main" id="{E792E7E1-5DFE-4E67-809C-8DBD504A2E33}"/>
              </a:ext>
            </a:extLst>
          </p:cNvPr>
          <p:cNvSpPr/>
          <p:nvPr/>
        </p:nvSpPr>
        <p:spPr>
          <a:xfrm>
            <a:off x="6078323" y="9693271"/>
            <a:ext cx="484810" cy="622642"/>
          </a:xfrm>
          <a:custGeom>
            <a:avLst/>
            <a:gdLst>
              <a:gd name="connsiteX0" fmla="*/ 215 w 484810"/>
              <a:gd name="connsiteY0" fmla="*/ 4 h 622642"/>
              <a:gd name="connsiteX1" fmla="*/ 236752 w 484810"/>
              <a:gd name="connsiteY1" fmla="*/ 274642 h 622642"/>
              <a:gd name="connsiteX2" fmla="*/ 427252 w 484810"/>
              <a:gd name="connsiteY2" fmla="*/ 541342 h 622642"/>
              <a:gd name="connsiteX3" fmla="*/ 484402 w 484810"/>
              <a:gd name="connsiteY3" fmla="*/ 622304 h 622642"/>
              <a:gd name="connsiteX4" fmla="*/ 443127 w 484810"/>
              <a:gd name="connsiteY4" fmla="*/ 519117 h 622642"/>
              <a:gd name="connsiteX5" fmla="*/ 279615 w 484810"/>
              <a:gd name="connsiteY5" fmla="*/ 268292 h 622642"/>
              <a:gd name="connsiteX6" fmla="*/ 215 w 484810"/>
              <a:gd name="connsiteY6" fmla="*/ 4 h 62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810" h="622642">
                <a:moveTo>
                  <a:pt x="215" y="4"/>
                </a:moveTo>
                <a:cubicBezTo>
                  <a:pt x="-6929" y="1062"/>
                  <a:pt x="165579" y="184419"/>
                  <a:pt x="236752" y="274642"/>
                </a:cubicBezTo>
                <a:cubicBezTo>
                  <a:pt x="307925" y="364865"/>
                  <a:pt x="385977" y="483398"/>
                  <a:pt x="427252" y="541342"/>
                </a:cubicBezTo>
                <a:cubicBezTo>
                  <a:pt x="468527" y="599286"/>
                  <a:pt x="481756" y="626008"/>
                  <a:pt x="484402" y="622304"/>
                </a:cubicBezTo>
                <a:cubicBezTo>
                  <a:pt x="487048" y="618600"/>
                  <a:pt x="477258" y="578119"/>
                  <a:pt x="443127" y="519117"/>
                </a:cubicBezTo>
                <a:cubicBezTo>
                  <a:pt x="408996" y="460115"/>
                  <a:pt x="352640" y="355075"/>
                  <a:pt x="279615" y="268292"/>
                </a:cubicBezTo>
                <a:cubicBezTo>
                  <a:pt x="206590" y="181509"/>
                  <a:pt x="7359" y="-1054"/>
                  <a:pt x="2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: 図形 2438">
            <a:extLst>
              <a:ext uri="{FF2B5EF4-FFF2-40B4-BE49-F238E27FC236}">
                <a16:creationId xmlns:a16="http://schemas.microsoft.com/office/drawing/2014/main" id="{CEE4094C-E547-4EC9-BA14-A865162BC001}"/>
              </a:ext>
            </a:extLst>
          </p:cNvPr>
          <p:cNvSpPr/>
          <p:nvPr/>
        </p:nvSpPr>
        <p:spPr>
          <a:xfrm>
            <a:off x="6064176" y="9737157"/>
            <a:ext cx="453217" cy="613673"/>
          </a:xfrm>
          <a:custGeom>
            <a:avLst/>
            <a:gdLst>
              <a:gd name="connsiteX0" fmla="*/ 74 w 453217"/>
              <a:gd name="connsiteY0" fmla="*/ 568 h 613673"/>
              <a:gd name="connsiteX1" fmla="*/ 319162 w 453217"/>
              <a:gd name="connsiteY1" fmla="*/ 386331 h 613673"/>
              <a:gd name="connsiteX2" fmla="*/ 444574 w 453217"/>
              <a:gd name="connsiteY2" fmla="*/ 608581 h 613673"/>
              <a:gd name="connsiteX3" fmla="*/ 425524 w 453217"/>
              <a:gd name="connsiteY3" fmla="*/ 522856 h 613673"/>
              <a:gd name="connsiteX4" fmla="*/ 290587 w 453217"/>
              <a:gd name="connsiteY4" fmla="*/ 305368 h 613673"/>
              <a:gd name="connsiteX5" fmla="*/ 74 w 453217"/>
              <a:gd name="connsiteY5" fmla="*/ 568 h 61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217" h="613673">
                <a:moveTo>
                  <a:pt x="74" y="568"/>
                </a:moveTo>
                <a:cubicBezTo>
                  <a:pt x="4836" y="14062"/>
                  <a:pt x="245079" y="284996"/>
                  <a:pt x="319162" y="386331"/>
                </a:cubicBezTo>
                <a:cubicBezTo>
                  <a:pt x="393245" y="487667"/>
                  <a:pt x="426847" y="585827"/>
                  <a:pt x="444574" y="608581"/>
                </a:cubicBezTo>
                <a:cubicBezTo>
                  <a:pt x="462301" y="631335"/>
                  <a:pt x="451188" y="573391"/>
                  <a:pt x="425524" y="522856"/>
                </a:cubicBezTo>
                <a:cubicBezTo>
                  <a:pt x="399860" y="472321"/>
                  <a:pt x="359643" y="393210"/>
                  <a:pt x="290587" y="305368"/>
                </a:cubicBezTo>
                <a:cubicBezTo>
                  <a:pt x="221531" y="217526"/>
                  <a:pt x="-4688" y="-12926"/>
                  <a:pt x="74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: 図形 2439">
            <a:extLst>
              <a:ext uri="{FF2B5EF4-FFF2-40B4-BE49-F238E27FC236}">
                <a16:creationId xmlns:a16="http://schemas.microsoft.com/office/drawing/2014/main" id="{F1C42A01-C0D8-4F57-80DA-E9CE353A2990}"/>
              </a:ext>
            </a:extLst>
          </p:cNvPr>
          <p:cNvSpPr/>
          <p:nvPr/>
        </p:nvSpPr>
        <p:spPr>
          <a:xfrm>
            <a:off x="6234057" y="9948223"/>
            <a:ext cx="281206" cy="417583"/>
          </a:xfrm>
          <a:custGeom>
            <a:avLst/>
            <a:gdLst>
              <a:gd name="connsiteX0" fmla="*/ 56 w 281206"/>
              <a:gd name="connsiteY0" fmla="*/ 640 h 417583"/>
              <a:gd name="connsiteX1" fmla="*/ 193731 w 281206"/>
              <a:gd name="connsiteY1" fmla="*/ 349890 h 417583"/>
              <a:gd name="connsiteX2" fmla="*/ 281043 w 281206"/>
              <a:gd name="connsiteY2" fmla="*/ 411802 h 417583"/>
              <a:gd name="connsiteX3" fmla="*/ 174681 w 281206"/>
              <a:gd name="connsiteY3" fmla="*/ 267340 h 417583"/>
              <a:gd name="connsiteX4" fmla="*/ 56 w 281206"/>
              <a:gd name="connsiteY4" fmla="*/ 640 h 4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06" h="417583">
                <a:moveTo>
                  <a:pt x="56" y="640"/>
                </a:moveTo>
                <a:cubicBezTo>
                  <a:pt x="3231" y="14398"/>
                  <a:pt x="146900" y="281363"/>
                  <a:pt x="193731" y="349890"/>
                </a:cubicBezTo>
                <a:cubicBezTo>
                  <a:pt x="240562" y="418417"/>
                  <a:pt x="284218" y="425560"/>
                  <a:pt x="281043" y="411802"/>
                </a:cubicBezTo>
                <a:cubicBezTo>
                  <a:pt x="277868" y="398044"/>
                  <a:pt x="220454" y="336132"/>
                  <a:pt x="174681" y="267340"/>
                </a:cubicBezTo>
                <a:cubicBezTo>
                  <a:pt x="128908" y="198548"/>
                  <a:pt x="-3119" y="-13118"/>
                  <a:pt x="56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: 図形 2440">
            <a:extLst>
              <a:ext uri="{FF2B5EF4-FFF2-40B4-BE49-F238E27FC236}">
                <a16:creationId xmlns:a16="http://schemas.microsoft.com/office/drawing/2014/main" id="{26FD00D9-D38D-4D1E-B88B-17E59DFA15E3}"/>
              </a:ext>
            </a:extLst>
          </p:cNvPr>
          <p:cNvSpPr/>
          <p:nvPr/>
        </p:nvSpPr>
        <p:spPr>
          <a:xfrm>
            <a:off x="6111873" y="9509080"/>
            <a:ext cx="238946" cy="344875"/>
          </a:xfrm>
          <a:custGeom>
            <a:avLst/>
            <a:gdLst>
              <a:gd name="connsiteX0" fmla="*/ 2 w 238946"/>
              <a:gd name="connsiteY0" fmla="*/ 45 h 344875"/>
              <a:gd name="connsiteX1" fmla="*/ 203202 w 238946"/>
              <a:gd name="connsiteY1" fmla="*/ 268333 h 344875"/>
              <a:gd name="connsiteX2" fmla="*/ 236540 w 238946"/>
              <a:gd name="connsiteY2" fmla="*/ 344533 h 344875"/>
              <a:gd name="connsiteX3" fmla="*/ 207965 w 238946"/>
              <a:gd name="connsiteY3" fmla="*/ 247695 h 344875"/>
              <a:gd name="connsiteX4" fmla="*/ 2 w 238946"/>
              <a:gd name="connsiteY4" fmla="*/ 45 h 34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46" h="344875">
                <a:moveTo>
                  <a:pt x="2" y="45"/>
                </a:moveTo>
                <a:cubicBezTo>
                  <a:pt x="-792" y="3485"/>
                  <a:pt x="163779" y="210918"/>
                  <a:pt x="203202" y="268333"/>
                </a:cubicBezTo>
                <a:cubicBezTo>
                  <a:pt x="242625" y="325748"/>
                  <a:pt x="235746" y="347973"/>
                  <a:pt x="236540" y="344533"/>
                </a:cubicBezTo>
                <a:cubicBezTo>
                  <a:pt x="237334" y="341093"/>
                  <a:pt x="250034" y="305374"/>
                  <a:pt x="207965" y="247695"/>
                </a:cubicBezTo>
                <a:cubicBezTo>
                  <a:pt x="165896" y="190016"/>
                  <a:pt x="796" y="-3395"/>
                  <a:pt x="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: 図形 2441">
            <a:extLst>
              <a:ext uri="{FF2B5EF4-FFF2-40B4-BE49-F238E27FC236}">
                <a16:creationId xmlns:a16="http://schemas.microsoft.com/office/drawing/2014/main" id="{5F89F419-F208-4E66-80B3-C2C6F67D3430}"/>
              </a:ext>
            </a:extLst>
          </p:cNvPr>
          <p:cNvSpPr/>
          <p:nvPr/>
        </p:nvSpPr>
        <p:spPr>
          <a:xfrm>
            <a:off x="6467461" y="9875709"/>
            <a:ext cx="196212" cy="429546"/>
          </a:xfrm>
          <a:custGeom>
            <a:avLst/>
            <a:gdLst>
              <a:gd name="connsiteX0" fmla="*/ 14 w 196212"/>
              <a:gd name="connsiteY0" fmla="*/ 129 h 429546"/>
              <a:gd name="connsiteX1" fmla="*/ 161939 w 196212"/>
              <a:gd name="connsiteY1" fmla="*/ 331916 h 429546"/>
              <a:gd name="connsiteX2" fmla="*/ 195277 w 196212"/>
              <a:gd name="connsiteY2" fmla="*/ 428754 h 429546"/>
              <a:gd name="connsiteX3" fmla="*/ 171464 w 196212"/>
              <a:gd name="connsiteY3" fmla="*/ 293816 h 429546"/>
              <a:gd name="connsiteX4" fmla="*/ 14 w 196212"/>
              <a:gd name="connsiteY4" fmla="*/ 129 h 4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" h="429546">
                <a:moveTo>
                  <a:pt x="14" y="129"/>
                </a:moveTo>
                <a:cubicBezTo>
                  <a:pt x="-1574" y="6479"/>
                  <a:pt x="129395" y="260479"/>
                  <a:pt x="161939" y="331916"/>
                </a:cubicBezTo>
                <a:cubicBezTo>
                  <a:pt x="194483" y="403353"/>
                  <a:pt x="193690" y="435104"/>
                  <a:pt x="195277" y="428754"/>
                </a:cubicBezTo>
                <a:cubicBezTo>
                  <a:pt x="196865" y="422404"/>
                  <a:pt x="199775" y="364460"/>
                  <a:pt x="171464" y="293816"/>
                </a:cubicBezTo>
                <a:cubicBezTo>
                  <a:pt x="143154" y="223172"/>
                  <a:pt x="1602" y="-6221"/>
                  <a:pt x="1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: 図形 2442">
            <a:extLst>
              <a:ext uri="{FF2B5EF4-FFF2-40B4-BE49-F238E27FC236}">
                <a16:creationId xmlns:a16="http://schemas.microsoft.com/office/drawing/2014/main" id="{9BEC35EF-3A74-412E-A261-D0D1F5E6F698}"/>
              </a:ext>
            </a:extLst>
          </p:cNvPr>
          <p:cNvSpPr/>
          <p:nvPr/>
        </p:nvSpPr>
        <p:spPr>
          <a:xfrm>
            <a:off x="6166632" y="9243579"/>
            <a:ext cx="186551" cy="435411"/>
          </a:xfrm>
          <a:custGeom>
            <a:avLst/>
            <a:gdLst>
              <a:gd name="connsiteX0" fmla="*/ 113518 w 186551"/>
              <a:gd name="connsiteY0" fmla="*/ 2021 h 435411"/>
              <a:gd name="connsiteX1" fmla="*/ 16681 w 186551"/>
              <a:gd name="connsiteY1" fmla="*/ 133784 h 435411"/>
              <a:gd name="connsiteX2" fmla="*/ 186543 w 186551"/>
              <a:gd name="connsiteY2" fmla="*/ 435409 h 435411"/>
              <a:gd name="connsiteX3" fmla="*/ 8743 w 186551"/>
              <a:gd name="connsiteY3" fmla="*/ 129021 h 435411"/>
              <a:gd name="connsiteX4" fmla="*/ 37318 w 186551"/>
              <a:gd name="connsiteY4" fmla="*/ 59171 h 435411"/>
              <a:gd name="connsiteX5" fmla="*/ 113518 w 186551"/>
              <a:gd name="connsiteY5" fmla="*/ 2021 h 43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51" h="435411">
                <a:moveTo>
                  <a:pt x="113518" y="2021"/>
                </a:moveTo>
                <a:cubicBezTo>
                  <a:pt x="110078" y="14457"/>
                  <a:pt x="4510" y="61553"/>
                  <a:pt x="16681" y="133784"/>
                </a:cubicBezTo>
                <a:cubicBezTo>
                  <a:pt x="28852" y="206015"/>
                  <a:pt x="187866" y="436203"/>
                  <a:pt x="186543" y="435409"/>
                </a:cubicBezTo>
                <a:cubicBezTo>
                  <a:pt x="185220" y="434615"/>
                  <a:pt x="33614" y="191727"/>
                  <a:pt x="8743" y="129021"/>
                </a:cubicBezTo>
                <a:cubicBezTo>
                  <a:pt x="-16128" y="66315"/>
                  <a:pt x="18003" y="80602"/>
                  <a:pt x="37318" y="59171"/>
                </a:cubicBezTo>
                <a:cubicBezTo>
                  <a:pt x="56633" y="37740"/>
                  <a:pt x="116958" y="-10415"/>
                  <a:pt x="113518" y="2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: 図形 2443">
            <a:extLst>
              <a:ext uri="{FF2B5EF4-FFF2-40B4-BE49-F238E27FC236}">
                <a16:creationId xmlns:a16="http://schemas.microsoft.com/office/drawing/2014/main" id="{E4F18BB6-E88D-4D62-9205-0D3116C2C06F}"/>
              </a:ext>
            </a:extLst>
          </p:cNvPr>
          <p:cNvSpPr/>
          <p:nvPr/>
        </p:nvSpPr>
        <p:spPr>
          <a:xfrm>
            <a:off x="6512768" y="10354587"/>
            <a:ext cx="146594" cy="565834"/>
          </a:xfrm>
          <a:custGeom>
            <a:avLst/>
            <a:gdLst>
              <a:gd name="connsiteX0" fmla="*/ 745 w 146594"/>
              <a:gd name="connsiteY0" fmla="*/ 5438 h 565834"/>
              <a:gd name="connsiteX1" fmla="*/ 126157 w 146594"/>
              <a:gd name="connsiteY1" fmla="*/ 254676 h 565834"/>
              <a:gd name="connsiteX2" fmla="*/ 134095 w 146594"/>
              <a:gd name="connsiteY2" fmla="*/ 565826 h 565834"/>
              <a:gd name="connsiteX3" fmla="*/ 143620 w 146594"/>
              <a:gd name="connsiteY3" fmla="*/ 264201 h 565834"/>
              <a:gd name="connsiteX4" fmla="*/ 76945 w 146594"/>
              <a:gd name="connsiteY4" fmla="*/ 97513 h 565834"/>
              <a:gd name="connsiteX5" fmla="*/ 745 w 146594"/>
              <a:gd name="connsiteY5" fmla="*/ 5438 h 5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4" h="565834">
                <a:moveTo>
                  <a:pt x="745" y="5438"/>
                </a:moveTo>
                <a:cubicBezTo>
                  <a:pt x="8947" y="31632"/>
                  <a:pt x="103932" y="161278"/>
                  <a:pt x="126157" y="254676"/>
                </a:cubicBezTo>
                <a:cubicBezTo>
                  <a:pt x="148382" y="348074"/>
                  <a:pt x="131185" y="564239"/>
                  <a:pt x="134095" y="565826"/>
                </a:cubicBezTo>
                <a:cubicBezTo>
                  <a:pt x="137005" y="567413"/>
                  <a:pt x="153145" y="342253"/>
                  <a:pt x="143620" y="264201"/>
                </a:cubicBezTo>
                <a:cubicBezTo>
                  <a:pt x="134095" y="186149"/>
                  <a:pt x="99699" y="141169"/>
                  <a:pt x="76945" y="97513"/>
                </a:cubicBezTo>
                <a:cubicBezTo>
                  <a:pt x="54191" y="53857"/>
                  <a:pt x="-7457" y="-20756"/>
                  <a:pt x="745" y="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: 図形 2444">
            <a:extLst>
              <a:ext uri="{FF2B5EF4-FFF2-40B4-BE49-F238E27FC236}">
                <a16:creationId xmlns:a16="http://schemas.microsoft.com/office/drawing/2014/main" id="{88E0E6BD-600F-424F-A633-8705E20149DF}"/>
              </a:ext>
            </a:extLst>
          </p:cNvPr>
          <p:cNvSpPr/>
          <p:nvPr/>
        </p:nvSpPr>
        <p:spPr>
          <a:xfrm>
            <a:off x="6660264" y="10368262"/>
            <a:ext cx="150197" cy="584959"/>
          </a:xfrm>
          <a:custGeom>
            <a:avLst/>
            <a:gdLst>
              <a:gd name="connsiteX0" fmla="*/ 150111 w 150197"/>
              <a:gd name="connsiteY0" fmla="*/ 2876 h 584959"/>
              <a:gd name="connsiteX1" fmla="*/ 72324 w 150197"/>
              <a:gd name="connsiteY1" fmla="*/ 280688 h 584959"/>
              <a:gd name="connsiteX2" fmla="*/ 886 w 150197"/>
              <a:gd name="connsiteY2" fmla="*/ 582313 h 584959"/>
              <a:gd name="connsiteX3" fmla="*/ 35811 w 150197"/>
              <a:gd name="connsiteY3" fmla="*/ 412451 h 584959"/>
              <a:gd name="connsiteX4" fmla="*/ 86611 w 150197"/>
              <a:gd name="connsiteY4" fmla="*/ 150513 h 584959"/>
              <a:gd name="connsiteX5" fmla="*/ 150111 w 150197"/>
              <a:gd name="connsiteY5" fmla="*/ 2876 h 58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97" h="584959">
                <a:moveTo>
                  <a:pt x="150111" y="2876"/>
                </a:moveTo>
                <a:cubicBezTo>
                  <a:pt x="147730" y="24572"/>
                  <a:pt x="97195" y="184115"/>
                  <a:pt x="72324" y="280688"/>
                </a:cubicBezTo>
                <a:cubicBezTo>
                  <a:pt x="47453" y="377261"/>
                  <a:pt x="6971" y="560353"/>
                  <a:pt x="886" y="582313"/>
                </a:cubicBezTo>
                <a:cubicBezTo>
                  <a:pt x="-5199" y="604273"/>
                  <a:pt x="21524" y="484418"/>
                  <a:pt x="35811" y="412451"/>
                </a:cubicBezTo>
                <a:cubicBezTo>
                  <a:pt x="50098" y="340484"/>
                  <a:pt x="68090" y="213748"/>
                  <a:pt x="86611" y="150513"/>
                </a:cubicBezTo>
                <a:cubicBezTo>
                  <a:pt x="105132" y="87278"/>
                  <a:pt x="152492" y="-18820"/>
                  <a:pt x="150111" y="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: 図形 2445">
            <a:extLst>
              <a:ext uri="{FF2B5EF4-FFF2-40B4-BE49-F238E27FC236}">
                <a16:creationId xmlns:a16="http://schemas.microsoft.com/office/drawing/2014/main" id="{9CC56323-805C-4B01-8378-B03E8F2531C6}"/>
              </a:ext>
            </a:extLst>
          </p:cNvPr>
          <p:cNvSpPr/>
          <p:nvPr/>
        </p:nvSpPr>
        <p:spPr>
          <a:xfrm>
            <a:off x="6508768" y="10430192"/>
            <a:ext cx="117789" cy="815314"/>
          </a:xfrm>
          <a:custGeom>
            <a:avLst/>
            <a:gdLst>
              <a:gd name="connsiteX0" fmla="*/ 38082 w 117789"/>
              <a:gd name="connsiteY0" fmla="*/ 6033 h 815314"/>
              <a:gd name="connsiteX1" fmla="*/ 117457 w 117789"/>
              <a:gd name="connsiteY1" fmla="*/ 398146 h 815314"/>
              <a:gd name="connsiteX2" fmla="*/ 1570 w 117789"/>
              <a:gd name="connsiteY2" fmla="*/ 806133 h 815314"/>
              <a:gd name="connsiteX3" fmla="*/ 52370 w 117789"/>
              <a:gd name="connsiteY3" fmla="*/ 642621 h 815314"/>
              <a:gd name="connsiteX4" fmla="*/ 80945 w 117789"/>
              <a:gd name="connsiteY4" fmla="*/ 193358 h 815314"/>
              <a:gd name="connsiteX5" fmla="*/ 38082 w 117789"/>
              <a:gd name="connsiteY5" fmla="*/ 6033 h 81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89" h="815314">
                <a:moveTo>
                  <a:pt x="38082" y="6033"/>
                </a:moveTo>
                <a:cubicBezTo>
                  <a:pt x="44167" y="40164"/>
                  <a:pt x="123542" y="264796"/>
                  <a:pt x="117457" y="398146"/>
                </a:cubicBezTo>
                <a:cubicBezTo>
                  <a:pt x="111372" y="531496"/>
                  <a:pt x="12418" y="765387"/>
                  <a:pt x="1570" y="806133"/>
                </a:cubicBezTo>
                <a:cubicBezTo>
                  <a:pt x="-9278" y="846879"/>
                  <a:pt x="39141" y="744750"/>
                  <a:pt x="52370" y="642621"/>
                </a:cubicBezTo>
                <a:cubicBezTo>
                  <a:pt x="65599" y="540492"/>
                  <a:pt x="83326" y="297604"/>
                  <a:pt x="80945" y="193358"/>
                </a:cubicBezTo>
                <a:cubicBezTo>
                  <a:pt x="78564" y="89112"/>
                  <a:pt x="31997" y="-28098"/>
                  <a:pt x="38082" y="6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: 図形 2446">
            <a:extLst>
              <a:ext uri="{FF2B5EF4-FFF2-40B4-BE49-F238E27FC236}">
                <a16:creationId xmlns:a16="http://schemas.microsoft.com/office/drawing/2014/main" id="{906F72D7-3615-4F08-B7BF-998F56D0E1ED}"/>
              </a:ext>
            </a:extLst>
          </p:cNvPr>
          <p:cNvSpPr/>
          <p:nvPr/>
        </p:nvSpPr>
        <p:spPr>
          <a:xfrm>
            <a:off x="6465263" y="11806238"/>
            <a:ext cx="146940" cy="168571"/>
          </a:xfrm>
          <a:custGeom>
            <a:avLst/>
            <a:gdLst>
              <a:gd name="connsiteX0" fmla="*/ 146675 w 146940"/>
              <a:gd name="connsiteY0" fmla="*/ 0 h 168571"/>
              <a:gd name="connsiteX1" fmla="*/ 67300 w 146940"/>
              <a:gd name="connsiteY1" fmla="*/ 109537 h 168571"/>
              <a:gd name="connsiteX2" fmla="*/ 5387 w 146940"/>
              <a:gd name="connsiteY2" fmla="*/ 163512 h 168571"/>
              <a:gd name="connsiteX3" fmla="*/ 6975 w 146940"/>
              <a:gd name="connsiteY3" fmla="*/ 160337 h 168571"/>
              <a:gd name="connsiteX4" fmla="*/ 38725 w 146940"/>
              <a:gd name="connsiteY4" fmla="*/ 111125 h 168571"/>
              <a:gd name="connsiteX5" fmla="*/ 146675 w 146940"/>
              <a:gd name="connsiteY5" fmla="*/ 0 h 16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40" h="168571">
                <a:moveTo>
                  <a:pt x="146675" y="0"/>
                </a:moveTo>
                <a:cubicBezTo>
                  <a:pt x="151437" y="-265"/>
                  <a:pt x="90848" y="82285"/>
                  <a:pt x="67300" y="109537"/>
                </a:cubicBezTo>
                <a:cubicBezTo>
                  <a:pt x="43752" y="136789"/>
                  <a:pt x="5387" y="163512"/>
                  <a:pt x="5387" y="163512"/>
                </a:cubicBezTo>
                <a:cubicBezTo>
                  <a:pt x="-4667" y="171979"/>
                  <a:pt x="1419" y="169068"/>
                  <a:pt x="6975" y="160337"/>
                </a:cubicBezTo>
                <a:cubicBezTo>
                  <a:pt x="12531" y="151606"/>
                  <a:pt x="14913" y="137054"/>
                  <a:pt x="38725" y="111125"/>
                </a:cubicBezTo>
                <a:cubicBezTo>
                  <a:pt x="62537" y="85196"/>
                  <a:pt x="141913" y="265"/>
                  <a:pt x="1466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: 図形 2447">
            <a:extLst>
              <a:ext uri="{FF2B5EF4-FFF2-40B4-BE49-F238E27FC236}">
                <a16:creationId xmlns:a16="http://schemas.microsoft.com/office/drawing/2014/main" id="{4E5FB3BE-CE0D-4EF2-AB8C-46F2F7F82F7A}"/>
              </a:ext>
            </a:extLst>
          </p:cNvPr>
          <p:cNvSpPr/>
          <p:nvPr/>
        </p:nvSpPr>
        <p:spPr>
          <a:xfrm>
            <a:off x="6462943" y="11779011"/>
            <a:ext cx="159056" cy="111874"/>
          </a:xfrm>
          <a:custGeom>
            <a:avLst/>
            <a:gdLst>
              <a:gd name="connsiteX0" fmla="*/ 156932 w 159056"/>
              <a:gd name="connsiteY0" fmla="*/ 239 h 111874"/>
              <a:gd name="connsiteX1" fmla="*/ 1357 w 159056"/>
              <a:gd name="connsiteY1" fmla="*/ 108189 h 111874"/>
              <a:gd name="connsiteX2" fmla="*/ 85495 w 159056"/>
              <a:gd name="connsiteY2" fmla="*/ 79614 h 111874"/>
              <a:gd name="connsiteX3" fmla="*/ 156932 w 159056"/>
              <a:gd name="connsiteY3" fmla="*/ 239 h 11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" h="111874">
                <a:moveTo>
                  <a:pt x="156932" y="239"/>
                </a:moveTo>
                <a:cubicBezTo>
                  <a:pt x="142909" y="5002"/>
                  <a:pt x="13263" y="94960"/>
                  <a:pt x="1357" y="108189"/>
                </a:cubicBezTo>
                <a:cubicBezTo>
                  <a:pt x="-10549" y="121418"/>
                  <a:pt x="59037" y="96018"/>
                  <a:pt x="85495" y="79614"/>
                </a:cubicBezTo>
                <a:cubicBezTo>
                  <a:pt x="111953" y="63210"/>
                  <a:pt x="170955" y="-4524"/>
                  <a:pt x="15693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: 図形 2448">
            <a:extLst>
              <a:ext uri="{FF2B5EF4-FFF2-40B4-BE49-F238E27FC236}">
                <a16:creationId xmlns:a16="http://schemas.microsoft.com/office/drawing/2014/main" id="{E4EB6E3A-34F7-4EF0-914D-D05F8C938643}"/>
              </a:ext>
            </a:extLst>
          </p:cNvPr>
          <p:cNvSpPr/>
          <p:nvPr/>
        </p:nvSpPr>
        <p:spPr>
          <a:xfrm>
            <a:off x="6434698" y="11221739"/>
            <a:ext cx="74207" cy="745735"/>
          </a:xfrm>
          <a:custGeom>
            <a:avLst/>
            <a:gdLst>
              <a:gd name="connsiteX0" fmla="*/ 74052 w 74207"/>
              <a:gd name="connsiteY0" fmla="*/ 299 h 745735"/>
              <a:gd name="connsiteX1" fmla="*/ 4202 w 74207"/>
              <a:gd name="connsiteY1" fmla="*/ 387649 h 745735"/>
              <a:gd name="connsiteX2" fmla="*/ 10552 w 74207"/>
              <a:gd name="connsiteY2" fmla="*/ 582911 h 745735"/>
              <a:gd name="connsiteX3" fmla="*/ 32777 w 74207"/>
              <a:gd name="connsiteY3" fmla="*/ 743249 h 745735"/>
              <a:gd name="connsiteX4" fmla="*/ 23252 w 74207"/>
              <a:gd name="connsiteY4" fmla="*/ 454324 h 745735"/>
              <a:gd name="connsiteX5" fmla="*/ 74052 w 74207"/>
              <a:gd name="connsiteY5" fmla="*/ 299 h 74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07" h="745735">
                <a:moveTo>
                  <a:pt x="74052" y="299"/>
                </a:moveTo>
                <a:cubicBezTo>
                  <a:pt x="70877" y="-10814"/>
                  <a:pt x="14785" y="290547"/>
                  <a:pt x="4202" y="387649"/>
                </a:cubicBezTo>
                <a:cubicBezTo>
                  <a:pt x="-6381" y="484751"/>
                  <a:pt x="5789" y="523644"/>
                  <a:pt x="10552" y="582911"/>
                </a:cubicBezTo>
                <a:cubicBezTo>
                  <a:pt x="15314" y="642178"/>
                  <a:pt x="30660" y="764680"/>
                  <a:pt x="32777" y="743249"/>
                </a:cubicBezTo>
                <a:cubicBezTo>
                  <a:pt x="34894" y="721818"/>
                  <a:pt x="15579" y="574974"/>
                  <a:pt x="23252" y="454324"/>
                </a:cubicBezTo>
                <a:cubicBezTo>
                  <a:pt x="30925" y="333674"/>
                  <a:pt x="77227" y="11412"/>
                  <a:pt x="74052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: 図形 2449">
            <a:extLst>
              <a:ext uri="{FF2B5EF4-FFF2-40B4-BE49-F238E27FC236}">
                <a16:creationId xmlns:a16="http://schemas.microsoft.com/office/drawing/2014/main" id="{308125D2-21D6-462A-AFB0-B74D3A63A01B}"/>
              </a:ext>
            </a:extLst>
          </p:cNvPr>
          <p:cNvSpPr/>
          <p:nvPr/>
        </p:nvSpPr>
        <p:spPr>
          <a:xfrm>
            <a:off x="5916507" y="11378953"/>
            <a:ext cx="720849" cy="711653"/>
          </a:xfrm>
          <a:custGeom>
            <a:avLst/>
            <a:gdLst>
              <a:gd name="connsiteX0" fmla="*/ 11218 w 720849"/>
              <a:gd name="connsiteY0" fmla="*/ 9772 h 711653"/>
              <a:gd name="connsiteX1" fmla="*/ 328718 w 720849"/>
              <a:gd name="connsiteY1" fmla="*/ 414585 h 711653"/>
              <a:gd name="connsiteX2" fmla="*/ 560493 w 720849"/>
              <a:gd name="connsiteY2" fmla="*/ 676522 h 711653"/>
              <a:gd name="connsiteX3" fmla="*/ 592243 w 720849"/>
              <a:gd name="connsiteY3" fmla="*/ 708272 h 711653"/>
              <a:gd name="connsiteX4" fmla="*/ 617643 w 720849"/>
              <a:gd name="connsiteY4" fmla="*/ 670172 h 711653"/>
              <a:gd name="connsiteX5" fmla="*/ 720831 w 720849"/>
              <a:gd name="connsiteY5" fmla="*/ 522535 h 711653"/>
              <a:gd name="connsiteX6" fmla="*/ 625581 w 720849"/>
              <a:gd name="connsiteY6" fmla="*/ 627310 h 711653"/>
              <a:gd name="connsiteX7" fmla="*/ 560493 w 720849"/>
              <a:gd name="connsiteY7" fmla="*/ 693985 h 711653"/>
              <a:gd name="connsiteX8" fmla="*/ 498581 w 720849"/>
              <a:gd name="connsiteY8" fmla="*/ 589210 h 711653"/>
              <a:gd name="connsiteX9" fmla="*/ 112818 w 720849"/>
              <a:gd name="connsiteY9" fmla="*/ 163760 h 711653"/>
              <a:gd name="connsiteX10" fmla="*/ 11218 w 720849"/>
              <a:gd name="connsiteY10" fmla="*/ 9772 h 71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849" h="711653">
                <a:moveTo>
                  <a:pt x="11218" y="9772"/>
                </a:moveTo>
                <a:cubicBezTo>
                  <a:pt x="47201" y="51576"/>
                  <a:pt x="237172" y="303460"/>
                  <a:pt x="328718" y="414585"/>
                </a:cubicBezTo>
                <a:cubicBezTo>
                  <a:pt x="420264" y="525710"/>
                  <a:pt x="516572" y="627574"/>
                  <a:pt x="560493" y="676522"/>
                </a:cubicBezTo>
                <a:cubicBezTo>
                  <a:pt x="604414" y="725470"/>
                  <a:pt x="582718" y="709330"/>
                  <a:pt x="592243" y="708272"/>
                </a:cubicBezTo>
                <a:cubicBezTo>
                  <a:pt x="601768" y="707214"/>
                  <a:pt x="617643" y="670172"/>
                  <a:pt x="617643" y="670172"/>
                </a:cubicBezTo>
                <a:cubicBezTo>
                  <a:pt x="639074" y="639216"/>
                  <a:pt x="719508" y="529678"/>
                  <a:pt x="720831" y="522535"/>
                </a:cubicBezTo>
                <a:cubicBezTo>
                  <a:pt x="722154" y="515392"/>
                  <a:pt x="652304" y="598735"/>
                  <a:pt x="625581" y="627310"/>
                </a:cubicBezTo>
                <a:cubicBezTo>
                  <a:pt x="598858" y="655885"/>
                  <a:pt x="581660" y="700335"/>
                  <a:pt x="560493" y="693985"/>
                </a:cubicBezTo>
                <a:cubicBezTo>
                  <a:pt x="539326" y="687635"/>
                  <a:pt x="573194" y="677581"/>
                  <a:pt x="498581" y="589210"/>
                </a:cubicBezTo>
                <a:cubicBezTo>
                  <a:pt x="423968" y="500839"/>
                  <a:pt x="195368" y="259539"/>
                  <a:pt x="112818" y="163760"/>
                </a:cubicBezTo>
                <a:cubicBezTo>
                  <a:pt x="30268" y="67981"/>
                  <a:pt x="-24765" y="-32032"/>
                  <a:pt x="11218" y="9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: 図形 2450">
            <a:extLst>
              <a:ext uri="{FF2B5EF4-FFF2-40B4-BE49-F238E27FC236}">
                <a16:creationId xmlns:a16="http://schemas.microsoft.com/office/drawing/2014/main" id="{9F4F0492-CC49-44E7-ADA6-65826285C7AD}"/>
              </a:ext>
            </a:extLst>
          </p:cNvPr>
          <p:cNvSpPr/>
          <p:nvPr/>
        </p:nvSpPr>
        <p:spPr>
          <a:xfrm>
            <a:off x="5911850" y="11504455"/>
            <a:ext cx="717820" cy="705515"/>
          </a:xfrm>
          <a:custGeom>
            <a:avLst/>
            <a:gdLst>
              <a:gd name="connsiteX0" fmla="*/ 0 w 717820"/>
              <a:gd name="connsiteY0" fmla="*/ 158 h 705515"/>
              <a:gd name="connsiteX1" fmla="*/ 384175 w 717820"/>
              <a:gd name="connsiteY1" fmla="*/ 508158 h 705515"/>
              <a:gd name="connsiteX2" fmla="*/ 530225 w 717820"/>
              <a:gd name="connsiteY2" fmla="*/ 624045 h 705515"/>
              <a:gd name="connsiteX3" fmla="*/ 592138 w 717820"/>
              <a:gd name="connsiteY3" fmla="*/ 705008 h 705515"/>
              <a:gd name="connsiteX4" fmla="*/ 661988 w 717820"/>
              <a:gd name="connsiteY4" fmla="*/ 652620 h 705515"/>
              <a:gd name="connsiteX5" fmla="*/ 685800 w 717820"/>
              <a:gd name="connsiteY5" fmla="*/ 539908 h 705515"/>
              <a:gd name="connsiteX6" fmla="*/ 717550 w 717820"/>
              <a:gd name="connsiteY6" fmla="*/ 431958 h 705515"/>
              <a:gd name="connsiteX7" fmla="*/ 666750 w 717820"/>
              <a:gd name="connsiteY7" fmla="*/ 579595 h 705515"/>
              <a:gd name="connsiteX8" fmla="*/ 588963 w 717820"/>
              <a:gd name="connsiteY8" fmla="*/ 638333 h 705515"/>
              <a:gd name="connsiteX9" fmla="*/ 381000 w 717820"/>
              <a:gd name="connsiteY9" fmla="*/ 455770 h 705515"/>
              <a:gd name="connsiteX10" fmla="*/ 0 w 717820"/>
              <a:gd name="connsiteY10" fmla="*/ 158 h 7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820" h="705515">
                <a:moveTo>
                  <a:pt x="0" y="158"/>
                </a:moveTo>
                <a:cubicBezTo>
                  <a:pt x="529" y="8889"/>
                  <a:pt x="295804" y="404177"/>
                  <a:pt x="384175" y="508158"/>
                </a:cubicBezTo>
                <a:cubicBezTo>
                  <a:pt x="472546" y="612139"/>
                  <a:pt x="495565" y="591237"/>
                  <a:pt x="530225" y="624045"/>
                </a:cubicBezTo>
                <a:cubicBezTo>
                  <a:pt x="564885" y="656853"/>
                  <a:pt x="570178" y="700246"/>
                  <a:pt x="592138" y="705008"/>
                </a:cubicBezTo>
                <a:cubicBezTo>
                  <a:pt x="614099" y="709771"/>
                  <a:pt x="646378" y="680137"/>
                  <a:pt x="661988" y="652620"/>
                </a:cubicBezTo>
                <a:cubicBezTo>
                  <a:pt x="677598" y="625103"/>
                  <a:pt x="676540" y="576685"/>
                  <a:pt x="685800" y="539908"/>
                </a:cubicBezTo>
                <a:cubicBezTo>
                  <a:pt x="695060" y="503131"/>
                  <a:pt x="720725" y="425343"/>
                  <a:pt x="717550" y="431958"/>
                </a:cubicBezTo>
                <a:cubicBezTo>
                  <a:pt x="714375" y="438573"/>
                  <a:pt x="688181" y="545199"/>
                  <a:pt x="666750" y="579595"/>
                </a:cubicBezTo>
                <a:cubicBezTo>
                  <a:pt x="645319" y="613991"/>
                  <a:pt x="636588" y="658971"/>
                  <a:pt x="588963" y="638333"/>
                </a:cubicBezTo>
                <a:cubicBezTo>
                  <a:pt x="541338" y="617696"/>
                  <a:pt x="482600" y="565043"/>
                  <a:pt x="381000" y="455770"/>
                </a:cubicBezTo>
                <a:cubicBezTo>
                  <a:pt x="279400" y="346497"/>
                  <a:pt x="-529" y="-8573"/>
                  <a:pt x="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: 図形 2451">
            <a:extLst>
              <a:ext uri="{FF2B5EF4-FFF2-40B4-BE49-F238E27FC236}">
                <a16:creationId xmlns:a16="http://schemas.microsoft.com/office/drawing/2014/main" id="{5A572E02-AE34-4723-99B0-974DFC09F1B7}"/>
              </a:ext>
            </a:extLst>
          </p:cNvPr>
          <p:cNvSpPr/>
          <p:nvPr/>
        </p:nvSpPr>
        <p:spPr>
          <a:xfrm>
            <a:off x="5947939" y="11627115"/>
            <a:ext cx="150271" cy="186575"/>
          </a:xfrm>
          <a:custGeom>
            <a:avLst/>
            <a:gdLst>
              <a:gd name="connsiteX0" fmla="*/ 424 w 150271"/>
              <a:gd name="connsiteY0" fmla="*/ 1323 h 186575"/>
              <a:gd name="connsiteX1" fmla="*/ 146474 w 150271"/>
              <a:gd name="connsiteY1" fmla="*/ 183885 h 186575"/>
              <a:gd name="connsiteX2" fmla="*/ 102024 w 150271"/>
              <a:gd name="connsiteY2" fmla="*/ 104510 h 186575"/>
              <a:gd name="connsiteX3" fmla="*/ 424 w 150271"/>
              <a:gd name="connsiteY3" fmla="*/ 1323 h 1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71" h="186575">
                <a:moveTo>
                  <a:pt x="424" y="1323"/>
                </a:moveTo>
                <a:cubicBezTo>
                  <a:pt x="7832" y="14552"/>
                  <a:pt x="129541" y="166687"/>
                  <a:pt x="146474" y="183885"/>
                </a:cubicBezTo>
                <a:cubicBezTo>
                  <a:pt x="163407" y="201083"/>
                  <a:pt x="119222" y="131233"/>
                  <a:pt x="102024" y="104510"/>
                </a:cubicBezTo>
                <a:cubicBezTo>
                  <a:pt x="84826" y="77787"/>
                  <a:pt x="-6984" y="-11906"/>
                  <a:pt x="424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: 図形 2452">
            <a:extLst>
              <a:ext uri="{FF2B5EF4-FFF2-40B4-BE49-F238E27FC236}">
                <a16:creationId xmlns:a16="http://schemas.microsoft.com/office/drawing/2014/main" id="{367B46F4-15B6-47FC-952E-9A107286E697}"/>
              </a:ext>
            </a:extLst>
          </p:cNvPr>
          <p:cNvSpPr/>
          <p:nvPr/>
        </p:nvSpPr>
        <p:spPr>
          <a:xfrm>
            <a:off x="6103830" y="11823385"/>
            <a:ext cx="276861" cy="309154"/>
          </a:xfrm>
          <a:custGeom>
            <a:avLst/>
            <a:gdLst>
              <a:gd name="connsiteX0" fmla="*/ 108 w 276861"/>
              <a:gd name="connsiteY0" fmla="*/ 315 h 309154"/>
              <a:gd name="connsiteX1" fmla="*/ 258870 w 276861"/>
              <a:gd name="connsiteY1" fmla="*/ 294003 h 309154"/>
              <a:gd name="connsiteX2" fmla="*/ 227120 w 276861"/>
              <a:gd name="connsiteY2" fmla="*/ 238440 h 309154"/>
              <a:gd name="connsiteX3" fmla="*/ 108 w 276861"/>
              <a:gd name="connsiteY3" fmla="*/ 315 h 30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61" h="309154">
                <a:moveTo>
                  <a:pt x="108" y="315"/>
                </a:moveTo>
                <a:cubicBezTo>
                  <a:pt x="5400" y="9575"/>
                  <a:pt x="221035" y="254316"/>
                  <a:pt x="258870" y="294003"/>
                </a:cubicBezTo>
                <a:cubicBezTo>
                  <a:pt x="296705" y="333690"/>
                  <a:pt x="269453" y="288446"/>
                  <a:pt x="227120" y="238440"/>
                </a:cubicBezTo>
                <a:cubicBezTo>
                  <a:pt x="184787" y="188434"/>
                  <a:pt x="-5184" y="-8945"/>
                  <a:pt x="10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: 図形 2453">
            <a:extLst>
              <a:ext uri="{FF2B5EF4-FFF2-40B4-BE49-F238E27FC236}">
                <a16:creationId xmlns:a16="http://schemas.microsoft.com/office/drawing/2014/main" id="{E7E72B36-D125-4179-A10C-53EBE324C700}"/>
              </a:ext>
            </a:extLst>
          </p:cNvPr>
          <p:cNvSpPr/>
          <p:nvPr/>
        </p:nvSpPr>
        <p:spPr>
          <a:xfrm>
            <a:off x="5918200" y="11796713"/>
            <a:ext cx="571419" cy="649308"/>
          </a:xfrm>
          <a:custGeom>
            <a:avLst/>
            <a:gdLst>
              <a:gd name="connsiteX0" fmla="*/ 0 w 571419"/>
              <a:gd name="connsiteY0" fmla="*/ 0 h 649308"/>
              <a:gd name="connsiteX1" fmla="*/ 350838 w 571419"/>
              <a:gd name="connsiteY1" fmla="*/ 398462 h 649308"/>
              <a:gd name="connsiteX2" fmla="*/ 555625 w 571419"/>
              <a:gd name="connsiteY2" fmla="*/ 631825 h 649308"/>
              <a:gd name="connsiteX3" fmla="*/ 547688 w 571419"/>
              <a:gd name="connsiteY3" fmla="*/ 617537 h 649308"/>
              <a:gd name="connsiteX4" fmla="*/ 468313 w 571419"/>
              <a:gd name="connsiteY4" fmla="*/ 498475 h 649308"/>
              <a:gd name="connsiteX5" fmla="*/ 0 w 571419"/>
              <a:gd name="connsiteY5" fmla="*/ 0 h 64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19" h="649308">
                <a:moveTo>
                  <a:pt x="0" y="0"/>
                </a:moveTo>
                <a:lnTo>
                  <a:pt x="350838" y="398462"/>
                </a:lnTo>
                <a:lnTo>
                  <a:pt x="555625" y="631825"/>
                </a:lnTo>
                <a:cubicBezTo>
                  <a:pt x="588433" y="668338"/>
                  <a:pt x="562240" y="639762"/>
                  <a:pt x="547688" y="617537"/>
                </a:cubicBezTo>
                <a:cubicBezTo>
                  <a:pt x="533136" y="595312"/>
                  <a:pt x="558007" y="600339"/>
                  <a:pt x="468313" y="498475"/>
                </a:cubicBezTo>
                <a:cubicBezTo>
                  <a:pt x="378619" y="396611"/>
                  <a:pt x="194072" y="20148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: 図形 2454">
            <a:extLst>
              <a:ext uri="{FF2B5EF4-FFF2-40B4-BE49-F238E27FC236}">
                <a16:creationId xmlns:a16="http://schemas.microsoft.com/office/drawing/2014/main" id="{2BFA3418-ED28-4678-BE49-740F5023CC8A}"/>
              </a:ext>
            </a:extLst>
          </p:cNvPr>
          <p:cNvSpPr/>
          <p:nvPr/>
        </p:nvSpPr>
        <p:spPr>
          <a:xfrm>
            <a:off x="5846763" y="11804650"/>
            <a:ext cx="645057" cy="681880"/>
          </a:xfrm>
          <a:custGeom>
            <a:avLst/>
            <a:gdLst>
              <a:gd name="connsiteX0" fmla="*/ 0 w 645057"/>
              <a:gd name="connsiteY0" fmla="*/ 0 h 681880"/>
              <a:gd name="connsiteX1" fmla="*/ 309562 w 645057"/>
              <a:gd name="connsiteY1" fmla="*/ 330200 h 681880"/>
              <a:gd name="connsiteX2" fmla="*/ 625475 w 645057"/>
              <a:gd name="connsiteY2" fmla="*/ 661988 h 681880"/>
              <a:gd name="connsiteX3" fmla="*/ 612775 w 645057"/>
              <a:gd name="connsiteY3" fmla="*/ 646113 h 681880"/>
              <a:gd name="connsiteX4" fmla="*/ 247650 w 645057"/>
              <a:gd name="connsiteY4" fmla="*/ 280988 h 681880"/>
              <a:gd name="connsiteX5" fmla="*/ 0 w 645057"/>
              <a:gd name="connsiteY5" fmla="*/ 0 h 68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57" h="681880">
                <a:moveTo>
                  <a:pt x="0" y="0"/>
                </a:moveTo>
                <a:lnTo>
                  <a:pt x="309562" y="330200"/>
                </a:lnTo>
                <a:lnTo>
                  <a:pt x="625475" y="661988"/>
                </a:lnTo>
                <a:cubicBezTo>
                  <a:pt x="676010" y="714640"/>
                  <a:pt x="612775" y="646113"/>
                  <a:pt x="612775" y="646113"/>
                </a:cubicBezTo>
                <a:lnTo>
                  <a:pt x="247650" y="280988"/>
                </a:lnTo>
                <a:cubicBezTo>
                  <a:pt x="143140" y="175155"/>
                  <a:pt x="64426" y="9313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: 図形 2455">
            <a:extLst>
              <a:ext uri="{FF2B5EF4-FFF2-40B4-BE49-F238E27FC236}">
                <a16:creationId xmlns:a16="http://schemas.microsoft.com/office/drawing/2014/main" id="{83C7F0BE-E077-4204-B181-61295D9D472E}"/>
              </a:ext>
            </a:extLst>
          </p:cNvPr>
          <p:cNvSpPr/>
          <p:nvPr/>
        </p:nvSpPr>
        <p:spPr>
          <a:xfrm>
            <a:off x="6359521" y="12107770"/>
            <a:ext cx="233379" cy="149018"/>
          </a:xfrm>
          <a:custGeom>
            <a:avLst/>
            <a:gdLst>
              <a:gd name="connsiteX0" fmla="*/ 4 w 233379"/>
              <a:gd name="connsiteY0" fmla="*/ 93 h 149018"/>
              <a:gd name="connsiteX1" fmla="*/ 141292 w 233379"/>
              <a:gd name="connsiteY1" fmla="*/ 138205 h 149018"/>
              <a:gd name="connsiteX2" fmla="*/ 182567 w 233379"/>
              <a:gd name="connsiteY2" fmla="*/ 128680 h 149018"/>
              <a:gd name="connsiteX3" fmla="*/ 233367 w 233379"/>
              <a:gd name="connsiteY3" fmla="*/ 38193 h 149018"/>
              <a:gd name="connsiteX4" fmla="*/ 177804 w 233379"/>
              <a:gd name="connsiteY4" fmla="*/ 93755 h 149018"/>
              <a:gd name="connsiteX5" fmla="*/ 146054 w 233379"/>
              <a:gd name="connsiteY5" fmla="*/ 115980 h 149018"/>
              <a:gd name="connsiteX6" fmla="*/ 4 w 233379"/>
              <a:gd name="connsiteY6" fmla="*/ 93 h 1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79" h="149018">
                <a:moveTo>
                  <a:pt x="4" y="93"/>
                </a:moveTo>
                <a:cubicBezTo>
                  <a:pt x="-790" y="3797"/>
                  <a:pt x="110865" y="116774"/>
                  <a:pt x="141292" y="138205"/>
                </a:cubicBezTo>
                <a:cubicBezTo>
                  <a:pt x="171719" y="159636"/>
                  <a:pt x="167221" y="145349"/>
                  <a:pt x="182567" y="128680"/>
                </a:cubicBezTo>
                <a:cubicBezTo>
                  <a:pt x="197913" y="112011"/>
                  <a:pt x="234161" y="44014"/>
                  <a:pt x="233367" y="38193"/>
                </a:cubicBezTo>
                <a:cubicBezTo>
                  <a:pt x="232573" y="32372"/>
                  <a:pt x="192356" y="80791"/>
                  <a:pt x="177804" y="93755"/>
                </a:cubicBezTo>
                <a:cubicBezTo>
                  <a:pt x="163252" y="106720"/>
                  <a:pt x="172512" y="127886"/>
                  <a:pt x="146054" y="115980"/>
                </a:cubicBezTo>
                <a:cubicBezTo>
                  <a:pt x="119596" y="104074"/>
                  <a:pt x="798" y="-3611"/>
                  <a:pt x="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: 図形 2456">
            <a:extLst>
              <a:ext uri="{FF2B5EF4-FFF2-40B4-BE49-F238E27FC236}">
                <a16:creationId xmlns:a16="http://schemas.microsoft.com/office/drawing/2014/main" id="{787AFEF4-541B-46CE-8A12-88BC0FCC1F5A}"/>
              </a:ext>
            </a:extLst>
          </p:cNvPr>
          <p:cNvSpPr/>
          <p:nvPr/>
        </p:nvSpPr>
        <p:spPr>
          <a:xfrm>
            <a:off x="6477713" y="12222028"/>
            <a:ext cx="112111" cy="532206"/>
          </a:xfrm>
          <a:custGeom>
            <a:avLst/>
            <a:gdLst>
              <a:gd name="connsiteX0" fmla="*/ 112000 w 112111"/>
              <a:gd name="connsiteY0" fmla="*/ 135 h 532206"/>
              <a:gd name="connsiteX1" fmla="*/ 23100 w 112111"/>
              <a:gd name="connsiteY1" fmla="*/ 55697 h 532206"/>
              <a:gd name="connsiteX2" fmla="*/ 21512 w 112111"/>
              <a:gd name="connsiteY2" fmla="*/ 82685 h 532206"/>
              <a:gd name="connsiteX3" fmla="*/ 37387 w 112111"/>
              <a:gd name="connsiteY3" fmla="*/ 327160 h 532206"/>
              <a:gd name="connsiteX4" fmla="*/ 46912 w 112111"/>
              <a:gd name="connsiteY4" fmla="*/ 528772 h 532206"/>
              <a:gd name="connsiteX5" fmla="*/ 34212 w 112111"/>
              <a:gd name="connsiteY5" fmla="*/ 425585 h 532206"/>
              <a:gd name="connsiteX6" fmla="*/ 2462 w 112111"/>
              <a:gd name="connsiteY6" fmla="*/ 73160 h 532206"/>
              <a:gd name="connsiteX7" fmla="*/ 112000 w 112111"/>
              <a:gd name="connsiteY7" fmla="*/ 135 h 53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111" h="532206">
                <a:moveTo>
                  <a:pt x="112000" y="135"/>
                </a:moveTo>
                <a:cubicBezTo>
                  <a:pt x="115440" y="-2776"/>
                  <a:pt x="38181" y="41939"/>
                  <a:pt x="23100" y="55697"/>
                </a:cubicBezTo>
                <a:cubicBezTo>
                  <a:pt x="8019" y="69455"/>
                  <a:pt x="19131" y="37441"/>
                  <a:pt x="21512" y="82685"/>
                </a:cubicBezTo>
                <a:cubicBezTo>
                  <a:pt x="23893" y="127929"/>
                  <a:pt x="33154" y="252812"/>
                  <a:pt x="37387" y="327160"/>
                </a:cubicBezTo>
                <a:cubicBezTo>
                  <a:pt x="41620" y="401508"/>
                  <a:pt x="47441" y="512368"/>
                  <a:pt x="46912" y="528772"/>
                </a:cubicBezTo>
                <a:cubicBezTo>
                  <a:pt x="46383" y="545176"/>
                  <a:pt x="41620" y="501520"/>
                  <a:pt x="34212" y="425585"/>
                </a:cubicBezTo>
                <a:cubicBezTo>
                  <a:pt x="26804" y="349650"/>
                  <a:pt x="-9709" y="146714"/>
                  <a:pt x="2462" y="73160"/>
                </a:cubicBezTo>
                <a:cubicBezTo>
                  <a:pt x="14633" y="-394"/>
                  <a:pt x="108560" y="3046"/>
                  <a:pt x="11200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: 図形 2457">
            <a:extLst>
              <a:ext uri="{FF2B5EF4-FFF2-40B4-BE49-F238E27FC236}">
                <a16:creationId xmlns:a16="http://schemas.microsoft.com/office/drawing/2014/main" id="{AC74A424-669F-41DF-97A9-166F48A0FBC4}"/>
              </a:ext>
            </a:extLst>
          </p:cNvPr>
          <p:cNvSpPr/>
          <p:nvPr/>
        </p:nvSpPr>
        <p:spPr>
          <a:xfrm>
            <a:off x="6524623" y="12244083"/>
            <a:ext cx="74742" cy="488088"/>
          </a:xfrm>
          <a:custGeom>
            <a:avLst/>
            <a:gdLst>
              <a:gd name="connsiteX0" fmla="*/ 74615 w 74742"/>
              <a:gd name="connsiteY0" fmla="*/ 305 h 488088"/>
              <a:gd name="connsiteX1" fmla="*/ 11115 w 74742"/>
              <a:gd name="connsiteY1" fmla="*/ 73330 h 488088"/>
              <a:gd name="connsiteX2" fmla="*/ 26990 w 74742"/>
              <a:gd name="connsiteY2" fmla="*/ 140005 h 488088"/>
              <a:gd name="connsiteX3" fmla="*/ 30165 w 74742"/>
              <a:gd name="connsiteY3" fmla="*/ 481317 h 488088"/>
              <a:gd name="connsiteX4" fmla="*/ 25402 w 74742"/>
              <a:gd name="connsiteY4" fmla="*/ 347967 h 488088"/>
              <a:gd name="connsiteX5" fmla="*/ 2 w 74742"/>
              <a:gd name="connsiteY5" fmla="*/ 113017 h 488088"/>
              <a:gd name="connsiteX6" fmla="*/ 26990 w 74742"/>
              <a:gd name="connsiteY6" fmla="*/ 49517 h 488088"/>
              <a:gd name="connsiteX7" fmla="*/ 74615 w 74742"/>
              <a:gd name="connsiteY7" fmla="*/ 305 h 48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42" h="488088">
                <a:moveTo>
                  <a:pt x="74615" y="305"/>
                </a:moveTo>
                <a:cubicBezTo>
                  <a:pt x="71969" y="4274"/>
                  <a:pt x="19052" y="50047"/>
                  <a:pt x="11115" y="73330"/>
                </a:cubicBezTo>
                <a:cubicBezTo>
                  <a:pt x="3177" y="96613"/>
                  <a:pt x="23815" y="72007"/>
                  <a:pt x="26990" y="140005"/>
                </a:cubicBezTo>
                <a:cubicBezTo>
                  <a:pt x="30165" y="208003"/>
                  <a:pt x="30430" y="446657"/>
                  <a:pt x="30165" y="481317"/>
                </a:cubicBezTo>
                <a:cubicBezTo>
                  <a:pt x="29900" y="515977"/>
                  <a:pt x="30429" y="409350"/>
                  <a:pt x="25402" y="347967"/>
                </a:cubicBezTo>
                <a:cubicBezTo>
                  <a:pt x="20375" y="286584"/>
                  <a:pt x="-263" y="162759"/>
                  <a:pt x="2" y="113017"/>
                </a:cubicBezTo>
                <a:cubicBezTo>
                  <a:pt x="267" y="63275"/>
                  <a:pt x="16142" y="66979"/>
                  <a:pt x="26990" y="49517"/>
                </a:cubicBezTo>
                <a:cubicBezTo>
                  <a:pt x="37838" y="32055"/>
                  <a:pt x="77261" y="-3664"/>
                  <a:pt x="74615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: 図形 2458">
            <a:extLst>
              <a:ext uri="{FF2B5EF4-FFF2-40B4-BE49-F238E27FC236}">
                <a16:creationId xmlns:a16="http://schemas.microsoft.com/office/drawing/2014/main" id="{392FBFAE-ED28-47FF-B732-FBD800F370F4}"/>
              </a:ext>
            </a:extLst>
          </p:cNvPr>
          <p:cNvSpPr/>
          <p:nvPr/>
        </p:nvSpPr>
        <p:spPr>
          <a:xfrm>
            <a:off x="6603971" y="12157987"/>
            <a:ext cx="204894" cy="528565"/>
          </a:xfrm>
          <a:custGeom>
            <a:avLst/>
            <a:gdLst>
              <a:gd name="connsiteX0" fmla="*/ 29 w 204894"/>
              <a:gd name="connsiteY0" fmla="*/ 2263 h 528565"/>
              <a:gd name="connsiteX1" fmla="*/ 19079 w 204894"/>
              <a:gd name="connsiteY1" fmla="*/ 303888 h 528565"/>
              <a:gd name="connsiteX2" fmla="*/ 25429 w 204894"/>
              <a:gd name="connsiteY2" fmla="*/ 443588 h 528565"/>
              <a:gd name="connsiteX3" fmla="*/ 33367 w 204894"/>
              <a:gd name="connsiteY3" fmla="*/ 527726 h 528565"/>
              <a:gd name="connsiteX4" fmla="*/ 65117 w 204894"/>
              <a:gd name="connsiteY4" fmla="*/ 484863 h 528565"/>
              <a:gd name="connsiteX5" fmla="*/ 204817 w 204894"/>
              <a:gd name="connsiteY5" fmla="*/ 453113 h 528565"/>
              <a:gd name="connsiteX6" fmla="*/ 84167 w 204894"/>
              <a:gd name="connsiteY6" fmla="*/ 457876 h 528565"/>
              <a:gd name="connsiteX7" fmla="*/ 34954 w 204894"/>
              <a:gd name="connsiteY7" fmla="*/ 476926 h 528565"/>
              <a:gd name="connsiteX8" fmla="*/ 23842 w 204894"/>
              <a:gd name="connsiteY8" fmla="*/ 183238 h 528565"/>
              <a:gd name="connsiteX9" fmla="*/ 29 w 204894"/>
              <a:gd name="connsiteY9" fmla="*/ 2263 h 52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894" h="528565">
                <a:moveTo>
                  <a:pt x="29" y="2263"/>
                </a:moveTo>
                <a:cubicBezTo>
                  <a:pt x="-765" y="22371"/>
                  <a:pt x="14846" y="230334"/>
                  <a:pt x="19079" y="303888"/>
                </a:cubicBezTo>
                <a:cubicBezTo>
                  <a:pt x="23312" y="377442"/>
                  <a:pt x="23048" y="406282"/>
                  <a:pt x="25429" y="443588"/>
                </a:cubicBezTo>
                <a:cubicBezTo>
                  <a:pt x="27810" y="480894"/>
                  <a:pt x="26752" y="520847"/>
                  <a:pt x="33367" y="527726"/>
                </a:cubicBezTo>
                <a:cubicBezTo>
                  <a:pt x="39982" y="534605"/>
                  <a:pt x="36542" y="497298"/>
                  <a:pt x="65117" y="484863"/>
                </a:cubicBezTo>
                <a:cubicBezTo>
                  <a:pt x="93692" y="472428"/>
                  <a:pt x="201642" y="457611"/>
                  <a:pt x="204817" y="453113"/>
                </a:cubicBezTo>
                <a:cubicBezTo>
                  <a:pt x="207992" y="448615"/>
                  <a:pt x="112477" y="453907"/>
                  <a:pt x="84167" y="457876"/>
                </a:cubicBezTo>
                <a:cubicBezTo>
                  <a:pt x="55857" y="461845"/>
                  <a:pt x="45008" y="522699"/>
                  <a:pt x="34954" y="476926"/>
                </a:cubicBezTo>
                <a:cubicBezTo>
                  <a:pt x="24900" y="431153"/>
                  <a:pt x="30721" y="266053"/>
                  <a:pt x="23842" y="183238"/>
                </a:cubicBezTo>
                <a:cubicBezTo>
                  <a:pt x="16963" y="100423"/>
                  <a:pt x="823" y="-17845"/>
                  <a:pt x="29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: 図形 2459">
            <a:extLst>
              <a:ext uri="{FF2B5EF4-FFF2-40B4-BE49-F238E27FC236}">
                <a16:creationId xmlns:a16="http://schemas.microsoft.com/office/drawing/2014/main" id="{0123222D-B870-4504-9CEF-0CA179176DD7}"/>
              </a:ext>
            </a:extLst>
          </p:cNvPr>
          <p:cNvSpPr/>
          <p:nvPr/>
        </p:nvSpPr>
        <p:spPr>
          <a:xfrm>
            <a:off x="2825746" y="8790783"/>
            <a:ext cx="190974" cy="363398"/>
          </a:xfrm>
          <a:custGeom>
            <a:avLst/>
            <a:gdLst>
              <a:gd name="connsiteX0" fmla="*/ 187329 w 190974"/>
              <a:gd name="connsiteY0" fmla="*/ 3967 h 363398"/>
              <a:gd name="connsiteX1" fmla="*/ 85729 w 190974"/>
              <a:gd name="connsiteY1" fmla="*/ 170655 h 363398"/>
              <a:gd name="connsiteX2" fmla="*/ 57154 w 190974"/>
              <a:gd name="connsiteY2" fmla="*/ 265905 h 363398"/>
              <a:gd name="connsiteX3" fmla="*/ 4 w 190974"/>
              <a:gd name="connsiteY3" fmla="*/ 362742 h 363398"/>
              <a:gd name="connsiteX4" fmla="*/ 60329 w 190974"/>
              <a:gd name="connsiteY4" fmla="*/ 300830 h 363398"/>
              <a:gd name="connsiteX5" fmla="*/ 112717 w 190974"/>
              <a:gd name="connsiteY5" fmla="*/ 159542 h 363398"/>
              <a:gd name="connsiteX6" fmla="*/ 163517 w 190974"/>
              <a:gd name="connsiteY6" fmla="*/ 59530 h 363398"/>
              <a:gd name="connsiteX7" fmla="*/ 187329 w 190974"/>
              <a:gd name="connsiteY7" fmla="*/ 3967 h 3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74" h="363398">
                <a:moveTo>
                  <a:pt x="187329" y="3967"/>
                </a:moveTo>
                <a:cubicBezTo>
                  <a:pt x="174364" y="22488"/>
                  <a:pt x="107425" y="126999"/>
                  <a:pt x="85729" y="170655"/>
                </a:cubicBezTo>
                <a:cubicBezTo>
                  <a:pt x="64033" y="214311"/>
                  <a:pt x="71441" y="233891"/>
                  <a:pt x="57154" y="265905"/>
                </a:cubicBezTo>
                <a:cubicBezTo>
                  <a:pt x="42867" y="297919"/>
                  <a:pt x="-525" y="356921"/>
                  <a:pt x="4" y="362742"/>
                </a:cubicBezTo>
                <a:cubicBezTo>
                  <a:pt x="533" y="368563"/>
                  <a:pt x="41543" y="334697"/>
                  <a:pt x="60329" y="300830"/>
                </a:cubicBezTo>
                <a:cubicBezTo>
                  <a:pt x="79114" y="266963"/>
                  <a:pt x="95519" y="199759"/>
                  <a:pt x="112717" y="159542"/>
                </a:cubicBezTo>
                <a:cubicBezTo>
                  <a:pt x="129915" y="119325"/>
                  <a:pt x="151611" y="82549"/>
                  <a:pt x="163517" y="59530"/>
                </a:cubicBezTo>
                <a:cubicBezTo>
                  <a:pt x="175423" y="36511"/>
                  <a:pt x="200294" y="-14554"/>
                  <a:pt x="187329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: 図形 2460">
            <a:extLst>
              <a:ext uri="{FF2B5EF4-FFF2-40B4-BE49-F238E27FC236}">
                <a16:creationId xmlns:a16="http://schemas.microsoft.com/office/drawing/2014/main" id="{1CB52838-5BEB-4BBC-9137-6A118BBC7C09}"/>
              </a:ext>
            </a:extLst>
          </p:cNvPr>
          <p:cNvSpPr/>
          <p:nvPr/>
        </p:nvSpPr>
        <p:spPr>
          <a:xfrm>
            <a:off x="2821549" y="8733571"/>
            <a:ext cx="151418" cy="296137"/>
          </a:xfrm>
          <a:custGeom>
            <a:avLst/>
            <a:gdLst>
              <a:gd name="connsiteX0" fmla="*/ 148664 w 151418"/>
              <a:gd name="connsiteY0" fmla="*/ 2442 h 296137"/>
              <a:gd name="connsiteX1" fmla="*/ 21664 w 151418"/>
              <a:gd name="connsiteY1" fmla="*/ 242154 h 296137"/>
              <a:gd name="connsiteX2" fmla="*/ 1026 w 151418"/>
              <a:gd name="connsiteY2" fmla="*/ 296129 h 296137"/>
              <a:gd name="connsiteX3" fmla="*/ 32776 w 151418"/>
              <a:gd name="connsiteY3" fmla="*/ 240567 h 296137"/>
              <a:gd name="connsiteX4" fmla="*/ 102626 w 151418"/>
              <a:gd name="connsiteY4" fmla="*/ 126267 h 296137"/>
              <a:gd name="connsiteX5" fmla="*/ 148664 w 151418"/>
              <a:gd name="connsiteY5" fmla="*/ 2442 h 29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18" h="296137">
                <a:moveTo>
                  <a:pt x="148664" y="2442"/>
                </a:moveTo>
                <a:cubicBezTo>
                  <a:pt x="135170" y="21756"/>
                  <a:pt x="46270" y="193206"/>
                  <a:pt x="21664" y="242154"/>
                </a:cubicBezTo>
                <a:cubicBezTo>
                  <a:pt x="-2942" y="291102"/>
                  <a:pt x="-826" y="296393"/>
                  <a:pt x="1026" y="296129"/>
                </a:cubicBezTo>
                <a:cubicBezTo>
                  <a:pt x="2878" y="295865"/>
                  <a:pt x="15843" y="268877"/>
                  <a:pt x="32776" y="240567"/>
                </a:cubicBezTo>
                <a:cubicBezTo>
                  <a:pt x="49709" y="212257"/>
                  <a:pt x="82518" y="169129"/>
                  <a:pt x="102626" y="126267"/>
                </a:cubicBezTo>
                <a:cubicBezTo>
                  <a:pt x="122734" y="83405"/>
                  <a:pt x="162158" y="-16872"/>
                  <a:pt x="148664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: 図形 2461">
            <a:extLst>
              <a:ext uri="{FF2B5EF4-FFF2-40B4-BE49-F238E27FC236}">
                <a16:creationId xmlns:a16="http://schemas.microsoft.com/office/drawing/2014/main" id="{4D0A9B0C-8374-456C-A77A-3ECED4C45FC7}"/>
              </a:ext>
            </a:extLst>
          </p:cNvPr>
          <p:cNvSpPr/>
          <p:nvPr/>
        </p:nvSpPr>
        <p:spPr>
          <a:xfrm>
            <a:off x="2644609" y="8701004"/>
            <a:ext cx="184549" cy="471567"/>
          </a:xfrm>
          <a:custGeom>
            <a:avLst/>
            <a:gdLst>
              <a:gd name="connsiteX0" fmla="*/ 166 w 184549"/>
              <a:gd name="connsiteY0" fmla="*/ 84 h 471567"/>
              <a:gd name="connsiteX1" fmla="*/ 55729 w 184549"/>
              <a:gd name="connsiteY1" fmla="*/ 152484 h 471567"/>
              <a:gd name="connsiteX2" fmla="*/ 173204 w 184549"/>
              <a:gd name="connsiteY2" fmla="*/ 458871 h 471567"/>
              <a:gd name="connsiteX3" fmla="*/ 168441 w 184549"/>
              <a:gd name="connsiteY3" fmla="*/ 385846 h 471567"/>
              <a:gd name="connsiteX4" fmla="*/ 71604 w 184549"/>
              <a:gd name="connsiteY4" fmla="*/ 135021 h 471567"/>
              <a:gd name="connsiteX5" fmla="*/ 166 w 184549"/>
              <a:gd name="connsiteY5" fmla="*/ 84 h 47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49" h="471567">
                <a:moveTo>
                  <a:pt x="166" y="84"/>
                </a:moveTo>
                <a:cubicBezTo>
                  <a:pt x="-2480" y="2994"/>
                  <a:pt x="26889" y="76020"/>
                  <a:pt x="55729" y="152484"/>
                </a:cubicBezTo>
                <a:cubicBezTo>
                  <a:pt x="84569" y="228949"/>
                  <a:pt x="154419" y="419977"/>
                  <a:pt x="173204" y="458871"/>
                </a:cubicBezTo>
                <a:cubicBezTo>
                  <a:pt x="191989" y="497765"/>
                  <a:pt x="185374" y="439821"/>
                  <a:pt x="168441" y="385846"/>
                </a:cubicBezTo>
                <a:cubicBezTo>
                  <a:pt x="151508" y="331871"/>
                  <a:pt x="98856" y="199844"/>
                  <a:pt x="71604" y="135021"/>
                </a:cubicBezTo>
                <a:cubicBezTo>
                  <a:pt x="44352" y="70198"/>
                  <a:pt x="2812" y="-2826"/>
                  <a:pt x="16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: 図形 2462">
            <a:extLst>
              <a:ext uri="{FF2B5EF4-FFF2-40B4-BE49-F238E27FC236}">
                <a16:creationId xmlns:a16="http://schemas.microsoft.com/office/drawing/2014/main" id="{381C2DC5-AFEE-4DC8-B783-096CC0938E30}"/>
              </a:ext>
            </a:extLst>
          </p:cNvPr>
          <p:cNvSpPr/>
          <p:nvPr/>
        </p:nvSpPr>
        <p:spPr>
          <a:xfrm>
            <a:off x="2698691" y="8680193"/>
            <a:ext cx="128800" cy="345314"/>
          </a:xfrm>
          <a:custGeom>
            <a:avLst/>
            <a:gdLst>
              <a:gd name="connsiteX0" fmla="*/ 59 w 128800"/>
              <a:gd name="connsiteY0" fmla="*/ 257 h 345314"/>
              <a:gd name="connsiteX1" fmla="*/ 74672 w 128800"/>
              <a:gd name="connsiteY1" fmla="*/ 193932 h 345314"/>
              <a:gd name="connsiteX2" fmla="*/ 128647 w 128800"/>
              <a:gd name="connsiteY2" fmla="*/ 344745 h 345314"/>
              <a:gd name="connsiteX3" fmla="*/ 87372 w 128800"/>
              <a:gd name="connsiteY3" fmla="*/ 236795 h 345314"/>
              <a:gd name="connsiteX4" fmla="*/ 59 w 128800"/>
              <a:gd name="connsiteY4" fmla="*/ 257 h 3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0" h="345314">
                <a:moveTo>
                  <a:pt x="59" y="257"/>
                </a:moveTo>
                <a:cubicBezTo>
                  <a:pt x="-2058" y="-6887"/>
                  <a:pt x="53241" y="136517"/>
                  <a:pt x="74672" y="193932"/>
                </a:cubicBezTo>
                <a:cubicBezTo>
                  <a:pt x="96103" y="251347"/>
                  <a:pt x="126530" y="337601"/>
                  <a:pt x="128647" y="344745"/>
                </a:cubicBezTo>
                <a:cubicBezTo>
                  <a:pt x="130764" y="351889"/>
                  <a:pt x="110655" y="290506"/>
                  <a:pt x="87372" y="236795"/>
                </a:cubicBezTo>
                <a:cubicBezTo>
                  <a:pt x="64089" y="183085"/>
                  <a:pt x="2176" y="7401"/>
                  <a:pt x="59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: 図形 2463">
            <a:extLst>
              <a:ext uri="{FF2B5EF4-FFF2-40B4-BE49-F238E27FC236}">
                <a16:creationId xmlns:a16="http://schemas.microsoft.com/office/drawing/2014/main" id="{28597A21-ABD0-4C3D-94AD-98FC01D96E81}"/>
              </a:ext>
            </a:extLst>
          </p:cNvPr>
          <p:cNvSpPr/>
          <p:nvPr/>
        </p:nvSpPr>
        <p:spPr>
          <a:xfrm>
            <a:off x="2576970" y="9143919"/>
            <a:ext cx="280592" cy="1003000"/>
          </a:xfrm>
          <a:custGeom>
            <a:avLst/>
            <a:gdLst>
              <a:gd name="connsiteX0" fmla="*/ 255130 w 280592"/>
              <a:gd name="connsiteY0" fmla="*/ 81 h 1003000"/>
              <a:gd name="connsiteX1" fmla="*/ 246663 w 280592"/>
              <a:gd name="connsiteY1" fmla="*/ 389548 h 1003000"/>
              <a:gd name="connsiteX2" fmla="*/ 155647 w 280592"/>
              <a:gd name="connsiteY2" fmla="*/ 645664 h 1003000"/>
              <a:gd name="connsiteX3" fmla="*/ 3247 w 280592"/>
              <a:gd name="connsiteY3" fmla="*/ 984331 h 1003000"/>
              <a:gd name="connsiteX4" fmla="*/ 68863 w 280592"/>
              <a:gd name="connsiteY4" fmla="*/ 901781 h 1003000"/>
              <a:gd name="connsiteX5" fmla="*/ 267830 w 280592"/>
              <a:gd name="connsiteY5" fmla="*/ 423414 h 1003000"/>
              <a:gd name="connsiteX6" fmla="*/ 255130 w 280592"/>
              <a:gd name="connsiteY6" fmla="*/ 81 h 100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592" h="1003000">
                <a:moveTo>
                  <a:pt x="255130" y="81"/>
                </a:moveTo>
                <a:cubicBezTo>
                  <a:pt x="251602" y="-5563"/>
                  <a:pt x="263243" y="281951"/>
                  <a:pt x="246663" y="389548"/>
                </a:cubicBezTo>
                <a:cubicBezTo>
                  <a:pt x="230083" y="497145"/>
                  <a:pt x="196216" y="546534"/>
                  <a:pt x="155647" y="645664"/>
                </a:cubicBezTo>
                <a:cubicBezTo>
                  <a:pt x="115078" y="744794"/>
                  <a:pt x="17711" y="941645"/>
                  <a:pt x="3247" y="984331"/>
                </a:cubicBezTo>
                <a:cubicBezTo>
                  <a:pt x="-11217" y="1027017"/>
                  <a:pt x="24766" y="995267"/>
                  <a:pt x="68863" y="901781"/>
                </a:cubicBezTo>
                <a:cubicBezTo>
                  <a:pt x="112960" y="808295"/>
                  <a:pt x="234316" y="570522"/>
                  <a:pt x="267830" y="423414"/>
                </a:cubicBezTo>
                <a:cubicBezTo>
                  <a:pt x="301344" y="276306"/>
                  <a:pt x="258658" y="5725"/>
                  <a:pt x="255130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: 図形 2464">
            <a:extLst>
              <a:ext uri="{FF2B5EF4-FFF2-40B4-BE49-F238E27FC236}">
                <a16:creationId xmlns:a16="http://schemas.microsoft.com/office/drawing/2014/main" id="{B4527209-886D-4C28-A24B-56014EA839E5}"/>
              </a:ext>
            </a:extLst>
          </p:cNvPr>
          <p:cNvSpPr/>
          <p:nvPr/>
        </p:nvSpPr>
        <p:spPr>
          <a:xfrm>
            <a:off x="2198781" y="10063248"/>
            <a:ext cx="437952" cy="923370"/>
          </a:xfrm>
          <a:custGeom>
            <a:avLst/>
            <a:gdLst>
              <a:gd name="connsiteX0" fmla="*/ 421652 w 437952"/>
              <a:gd name="connsiteY0" fmla="*/ 35369 h 923370"/>
              <a:gd name="connsiteX1" fmla="*/ 159186 w 437952"/>
              <a:gd name="connsiteY1" fmla="*/ 545485 h 923370"/>
              <a:gd name="connsiteX2" fmla="*/ 11019 w 437952"/>
              <a:gd name="connsiteY2" fmla="*/ 892619 h 923370"/>
              <a:gd name="connsiteX3" fmla="*/ 34302 w 437952"/>
              <a:gd name="connsiteY3" fmla="*/ 846052 h 923370"/>
              <a:gd name="connsiteX4" fmla="*/ 220569 w 437952"/>
              <a:gd name="connsiteY4" fmla="*/ 361335 h 923370"/>
              <a:gd name="connsiteX5" fmla="*/ 389902 w 437952"/>
              <a:gd name="connsiteY5" fmla="*/ 77702 h 923370"/>
              <a:gd name="connsiteX6" fmla="*/ 421652 w 437952"/>
              <a:gd name="connsiteY6" fmla="*/ 35369 h 9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952" h="923370">
                <a:moveTo>
                  <a:pt x="421652" y="35369"/>
                </a:moveTo>
                <a:cubicBezTo>
                  <a:pt x="383199" y="113333"/>
                  <a:pt x="227625" y="402610"/>
                  <a:pt x="159186" y="545485"/>
                </a:cubicBezTo>
                <a:cubicBezTo>
                  <a:pt x="90747" y="688360"/>
                  <a:pt x="31833" y="842525"/>
                  <a:pt x="11019" y="892619"/>
                </a:cubicBezTo>
                <a:cubicBezTo>
                  <a:pt x="-9795" y="942714"/>
                  <a:pt x="-623" y="934599"/>
                  <a:pt x="34302" y="846052"/>
                </a:cubicBezTo>
                <a:cubicBezTo>
                  <a:pt x="69227" y="757505"/>
                  <a:pt x="161302" y="489393"/>
                  <a:pt x="220569" y="361335"/>
                </a:cubicBezTo>
                <a:cubicBezTo>
                  <a:pt x="279836" y="233277"/>
                  <a:pt x="357094" y="130266"/>
                  <a:pt x="389902" y="77702"/>
                </a:cubicBezTo>
                <a:cubicBezTo>
                  <a:pt x="422710" y="25138"/>
                  <a:pt x="460105" y="-42595"/>
                  <a:pt x="421652" y="3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: 図形 2465">
            <a:extLst>
              <a:ext uri="{FF2B5EF4-FFF2-40B4-BE49-F238E27FC236}">
                <a16:creationId xmlns:a16="http://schemas.microsoft.com/office/drawing/2014/main" id="{37D58E11-138B-48AF-BB50-3FC722DF10AB}"/>
              </a:ext>
            </a:extLst>
          </p:cNvPr>
          <p:cNvSpPr/>
          <p:nvPr/>
        </p:nvSpPr>
        <p:spPr>
          <a:xfrm>
            <a:off x="1882245" y="10976736"/>
            <a:ext cx="313508" cy="753450"/>
          </a:xfrm>
          <a:custGeom>
            <a:avLst/>
            <a:gdLst>
              <a:gd name="connsiteX0" fmla="*/ 312738 w 313508"/>
              <a:gd name="connsiteY0" fmla="*/ 297 h 753450"/>
              <a:gd name="connsiteX1" fmla="*/ 134938 w 313508"/>
              <a:gd name="connsiteY1" fmla="*/ 444797 h 753450"/>
              <a:gd name="connsiteX2" fmla="*/ 7938 w 313508"/>
              <a:gd name="connsiteY2" fmla="*/ 739014 h 753450"/>
              <a:gd name="connsiteX3" fmla="*/ 18522 w 313508"/>
              <a:gd name="connsiteY3" fmla="*/ 688214 h 753450"/>
              <a:gd name="connsiteX4" fmla="*/ 60855 w 313508"/>
              <a:gd name="connsiteY4" fmla="*/ 514647 h 753450"/>
              <a:gd name="connsiteX5" fmla="*/ 312738 w 313508"/>
              <a:gd name="connsiteY5" fmla="*/ 297 h 75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508" h="753450">
                <a:moveTo>
                  <a:pt x="312738" y="297"/>
                </a:moveTo>
                <a:cubicBezTo>
                  <a:pt x="325085" y="-11345"/>
                  <a:pt x="185738" y="321678"/>
                  <a:pt x="134938" y="444797"/>
                </a:cubicBezTo>
                <a:cubicBezTo>
                  <a:pt x="84138" y="567916"/>
                  <a:pt x="27341" y="698445"/>
                  <a:pt x="7938" y="739014"/>
                </a:cubicBezTo>
                <a:cubicBezTo>
                  <a:pt x="-11465" y="779583"/>
                  <a:pt x="9703" y="725608"/>
                  <a:pt x="18522" y="688214"/>
                </a:cubicBezTo>
                <a:cubicBezTo>
                  <a:pt x="27341" y="650820"/>
                  <a:pt x="10408" y="632828"/>
                  <a:pt x="60855" y="514647"/>
                </a:cubicBezTo>
                <a:cubicBezTo>
                  <a:pt x="111302" y="396467"/>
                  <a:pt x="300391" y="11939"/>
                  <a:pt x="312738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: 図形 2466">
            <a:extLst>
              <a:ext uri="{FF2B5EF4-FFF2-40B4-BE49-F238E27FC236}">
                <a16:creationId xmlns:a16="http://schemas.microsoft.com/office/drawing/2014/main" id="{3CED3263-7EC1-43C0-B15B-BB33C238DDDF}"/>
              </a:ext>
            </a:extLst>
          </p:cNvPr>
          <p:cNvSpPr/>
          <p:nvPr/>
        </p:nvSpPr>
        <p:spPr>
          <a:xfrm>
            <a:off x="1434829" y="11692238"/>
            <a:ext cx="472733" cy="1051073"/>
          </a:xfrm>
          <a:custGeom>
            <a:avLst/>
            <a:gdLst>
              <a:gd name="connsiteX0" fmla="*/ 472288 w 472733"/>
              <a:gd name="connsiteY0" fmla="*/ 229 h 1051073"/>
              <a:gd name="connsiteX1" fmla="*/ 120921 w 472733"/>
              <a:gd name="connsiteY1" fmla="*/ 702962 h 1051073"/>
              <a:gd name="connsiteX2" fmla="*/ 42604 w 472733"/>
              <a:gd name="connsiteY2" fmla="*/ 827845 h 1051073"/>
              <a:gd name="connsiteX3" fmla="*/ 12971 w 472733"/>
              <a:gd name="connsiteY3" fmla="*/ 1050095 h 1051073"/>
              <a:gd name="connsiteX4" fmla="*/ 12971 w 472733"/>
              <a:gd name="connsiteY4" fmla="*/ 904045 h 1051073"/>
              <a:gd name="connsiteX5" fmla="*/ 40488 w 472733"/>
              <a:gd name="connsiteY5" fmla="*/ 783395 h 1051073"/>
              <a:gd name="connsiteX6" fmla="*/ 472288 w 472733"/>
              <a:gd name="connsiteY6" fmla="*/ 229 h 10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33" h="1051073">
                <a:moveTo>
                  <a:pt x="472288" y="229"/>
                </a:moveTo>
                <a:cubicBezTo>
                  <a:pt x="485693" y="-13176"/>
                  <a:pt x="192535" y="565026"/>
                  <a:pt x="120921" y="702962"/>
                </a:cubicBezTo>
                <a:cubicBezTo>
                  <a:pt x="49307" y="840898"/>
                  <a:pt x="60596" y="769990"/>
                  <a:pt x="42604" y="827845"/>
                </a:cubicBezTo>
                <a:cubicBezTo>
                  <a:pt x="24612" y="885700"/>
                  <a:pt x="17910" y="1037395"/>
                  <a:pt x="12971" y="1050095"/>
                </a:cubicBezTo>
                <a:cubicBezTo>
                  <a:pt x="8032" y="1062795"/>
                  <a:pt x="8385" y="948495"/>
                  <a:pt x="12971" y="904045"/>
                </a:cubicBezTo>
                <a:cubicBezTo>
                  <a:pt x="17557" y="859595"/>
                  <a:pt x="-33595" y="934737"/>
                  <a:pt x="40488" y="783395"/>
                </a:cubicBezTo>
                <a:cubicBezTo>
                  <a:pt x="114571" y="632053"/>
                  <a:pt x="458883" y="13634"/>
                  <a:pt x="472288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: 図形 2467">
            <a:extLst>
              <a:ext uri="{FF2B5EF4-FFF2-40B4-BE49-F238E27FC236}">
                <a16:creationId xmlns:a16="http://schemas.microsoft.com/office/drawing/2014/main" id="{6AC737E1-27DC-44F4-ABA2-D0A64E236D9A}"/>
              </a:ext>
            </a:extLst>
          </p:cNvPr>
          <p:cNvSpPr/>
          <p:nvPr/>
        </p:nvSpPr>
        <p:spPr>
          <a:xfrm>
            <a:off x="7029785" y="9791417"/>
            <a:ext cx="269450" cy="823550"/>
          </a:xfrm>
          <a:custGeom>
            <a:avLst/>
            <a:gdLst>
              <a:gd name="connsiteX0" fmla="*/ 1253 w 269450"/>
              <a:gd name="connsiteY0" fmla="*/ 11396 h 823550"/>
              <a:gd name="connsiteX1" fmla="*/ 247315 w 269450"/>
              <a:gd name="connsiteY1" fmla="*/ 767046 h 823550"/>
              <a:gd name="connsiteX2" fmla="*/ 247315 w 269450"/>
              <a:gd name="connsiteY2" fmla="*/ 721008 h 823550"/>
              <a:gd name="connsiteX3" fmla="*/ 155240 w 269450"/>
              <a:gd name="connsiteY3" fmla="*/ 340008 h 823550"/>
              <a:gd name="connsiteX4" fmla="*/ 1253 w 269450"/>
              <a:gd name="connsiteY4" fmla="*/ 11396 h 8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50" h="823550">
                <a:moveTo>
                  <a:pt x="1253" y="11396"/>
                </a:moveTo>
                <a:cubicBezTo>
                  <a:pt x="16599" y="82569"/>
                  <a:pt x="206305" y="648777"/>
                  <a:pt x="247315" y="767046"/>
                </a:cubicBezTo>
                <a:cubicBezTo>
                  <a:pt x="288325" y="885315"/>
                  <a:pt x="262661" y="792181"/>
                  <a:pt x="247315" y="721008"/>
                </a:cubicBezTo>
                <a:cubicBezTo>
                  <a:pt x="231969" y="649835"/>
                  <a:pt x="194663" y="459071"/>
                  <a:pt x="155240" y="340008"/>
                </a:cubicBezTo>
                <a:cubicBezTo>
                  <a:pt x="115817" y="220946"/>
                  <a:pt x="-14093" y="-59777"/>
                  <a:pt x="1253" y="1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: 図形 2469">
            <a:extLst>
              <a:ext uri="{FF2B5EF4-FFF2-40B4-BE49-F238E27FC236}">
                <a16:creationId xmlns:a16="http://schemas.microsoft.com/office/drawing/2014/main" id="{7A5DA4DE-B2F7-4474-84EA-53B3F4C15772}"/>
              </a:ext>
            </a:extLst>
          </p:cNvPr>
          <p:cNvSpPr/>
          <p:nvPr/>
        </p:nvSpPr>
        <p:spPr>
          <a:xfrm>
            <a:off x="7298550" y="10630617"/>
            <a:ext cx="279374" cy="806702"/>
          </a:xfrm>
          <a:custGeom>
            <a:avLst/>
            <a:gdLst>
              <a:gd name="connsiteX0" fmla="*/ 7125 w 279374"/>
              <a:gd name="connsiteY0" fmla="*/ 7221 h 806702"/>
              <a:gd name="connsiteX1" fmla="*/ 59513 w 279374"/>
              <a:gd name="connsiteY1" fmla="*/ 223121 h 806702"/>
              <a:gd name="connsiteX2" fmla="*/ 189688 w 279374"/>
              <a:gd name="connsiteY2" fmla="*/ 551733 h 806702"/>
              <a:gd name="connsiteX3" fmla="*/ 275413 w 279374"/>
              <a:gd name="connsiteY3" fmla="*/ 800971 h 806702"/>
              <a:gd name="connsiteX4" fmla="*/ 259538 w 279374"/>
              <a:gd name="connsiteY4" fmla="*/ 707308 h 806702"/>
              <a:gd name="connsiteX5" fmla="*/ 210325 w 279374"/>
              <a:gd name="connsiteY5" fmla="*/ 488233 h 806702"/>
              <a:gd name="connsiteX6" fmla="*/ 7125 w 279374"/>
              <a:gd name="connsiteY6" fmla="*/ 7221 h 80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374" h="806702">
                <a:moveTo>
                  <a:pt x="7125" y="7221"/>
                </a:moveTo>
                <a:cubicBezTo>
                  <a:pt x="-18010" y="-36964"/>
                  <a:pt x="29086" y="132369"/>
                  <a:pt x="59513" y="223121"/>
                </a:cubicBezTo>
                <a:cubicBezTo>
                  <a:pt x="89940" y="313873"/>
                  <a:pt x="153705" y="455425"/>
                  <a:pt x="189688" y="551733"/>
                </a:cubicBezTo>
                <a:cubicBezTo>
                  <a:pt x="225671" y="648041"/>
                  <a:pt x="263771" y="775042"/>
                  <a:pt x="275413" y="800971"/>
                </a:cubicBezTo>
                <a:cubicBezTo>
                  <a:pt x="287055" y="826900"/>
                  <a:pt x="270386" y="759431"/>
                  <a:pt x="259538" y="707308"/>
                </a:cubicBezTo>
                <a:cubicBezTo>
                  <a:pt x="248690" y="655185"/>
                  <a:pt x="250542" y="603327"/>
                  <a:pt x="210325" y="488233"/>
                </a:cubicBezTo>
                <a:cubicBezTo>
                  <a:pt x="170108" y="373139"/>
                  <a:pt x="32260" y="51406"/>
                  <a:pt x="7125" y="7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: 図形 2471">
            <a:extLst>
              <a:ext uri="{FF2B5EF4-FFF2-40B4-BE49-F238E27FC236}">
                <a16:creationId xmlns:a16="http://schemas.microsoft.com/office/drawing/2014/main" id="{4C290694-7F07-4C39-B779-620E5A24F97C}"/>
              </a:ext>
            </a:extLst>
          </p:cNvPr>
          <p:cNvSpPr/>
          <p:nvPr/>
        </p:nvSpPr>
        <p:spPr>
          <a:xfrm>
            <a:off x="7573937" y="11425293"/>
            <a:ext cx="222596" cy="792353"/>
          </a:xfrm>
          <a:custGeom>
            <a:avLst/>
            <a:gdLst>
              <a:gd name="connsiteX0" fmla="*/ 26 w 222596"/>
              <a:gd name="connsiteY0" fmla="*/ 1532 h 792353"/>
              <a:gd name="connsiteX1" fmla="*/ 114326 w 222596"/>
              <a:gd name="connsiteY1" fmla="*/ 176157 h 792353"/>
              <a:gd name="connsiteX2" fmla="*/ 127026 w 222596"/>
              <a:gd name="connsiteY2" fmla="*/ 258707 h 792353"/>
              <a:gd name="connsiteX3" fmla="*/ 130201 w 222596"/>
              <a:gd name="connsiteY3" fmla="*/ 317445 h 792353"/>
              <a:gd name="connsiteX4" fmla="*/ 185763 w 222596"/>
              <a:gd name="connsiteY4" fmla="*/ 436507 h 792353"/>
              <a:gd name="connsiteX5" fmla="*/ 198463 w 222596"/>
              <a:gd name="connsiteY5" fmla="*/ 501595 h 792353"/>
              <a:gd name="connsiteX6" fmla="*/ 222276 w 222596"/>
              <a:gd name="connsiteY6" fmla="*/ 642882 h 792353"/>
              <a:gd name="connsiteX7" fmla="*/ 207988 w 222596"/>
              <a:gd name="connsiteY7" fmla="*/ 785757 h 792353"/>
              <a:gd name="connsiteX8" fmla="*/ 152426 w 222596"/>
              <a:gd name="connsiteY8" fmla="*/ 417457 h 792353"/>
              <a:gd name="connsiteX9" fmla="*/ 125438 w 222596"/>
              <a:gd name="connsiteY9" fmla="*/ 285695 h 792353"/>
              <a:gd name="connsiteX10" fmla="*/ 26 w 222596"/>
              <a:gd name="connsiteY10" fmla="*/ 1532 h 7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96" h="792353">
                <a:moveTo>
                  <a:pt x="26" y="1532"/>
                </a:moveTo>
                <a:cubicBezTo>
                  <a:pt x="-1826" y="-16724"/>
                  <a:pt x="93159" y="133295"/>
                  <a:pt x="114326" y="176157"/>
                </a:cubicBezTo>
                <a:cubicBezTo>
                  <a:pt x="135493" y="219020"/>
                  <a:pt x="124380" y="235159"/>
                  <a:pt x="127026" y="258707"/>
                </a:cubicBezTo>
                <a:cubicBezTo>
                  <a:pt x="129672" y="282255"/>
                  <a:pt x="120412" y="287812"/>
                  <a:pt x="130201" y="317445"/>
                </a:cubicBezTo>
                <a:cubicBezTo>
                  <a:pt x="139991" y="347078"/>
                  <a:pt x="174386" y="405815"/>
                  <a:pt x="185763" y="436507"/>
                </a:cubicBezTo>
                <a:cubicBezTo>
                  <a:pt x="197140" y="467199"/>
                  <a:pt x="192378" y="467199"/>
                  <a:pt x="198463" y="501595"/>
                </a:cubicBezTo>
                <a:cubicBezTo>
                  <a:pt x="204549" y="535991"/>
                  <a:pt x="220689" y="595522"/>
                  <a:pt x="222276" y="642882"/>
                </a:cubicBezTo>
                <a:cubicBezTo>
                  <a:pt x="223863" y="690242"/>
                  <a:pt x="219630" y="823328"/>
                  <a:pt x="207988" y="785757"/>
                </a:cubicBezTo>
                <a:cubicBezTo>
                  <a:pt x="196346" y="748186"/>
                  <a:pt x="166184" y="500801"/>
                  <a:pt x="152426" y="417457"/>
                </a:cubicBezTo>
                <a:cubicBezTo>
                  <a:pt x="138668" y="334113"/>
                  <a:pt x="150309" y="351841"/>
                  <a:pt x="125438" y="285695"/>
                </a:cubicBezTo>
                <a:cubicBezTo>
                  <a:pt x="100567" y="219549"/>
                  <a:pt x="1878" y="19788"/>
                  <a:pt x="26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3" name="フリーフォーム: 図形 2472">
            <a:extLst>
              <a:ext uri="{FF2B5EF4-FFF2-40B4-BE49-F238E27FC236}">
                <a16:creationId xmlns:a16="http://schemas.microsoft.com/office/drawing/2014/main" id="{30343BFA-9753-4FCB-9376-26B815137845}"/>
              </a:ext>
            </a:extLst>
          </p:cNvPr>
          <p:cNvSpPr/>
          <p:nvPr/>
        </p:nvSpPr>
        <p:spPr>
          <a:xfrm>
            <a:off x="7840185" y="12206004"/>
            <a:ext cx="299392" cy="518774"/>
          </a:xfrm>
          <a:custGeom>
            <a:avLst/>
            <a:gdLst>
              <a:gd name="connsiteX0" fmla="*/ 14765 w 299392"/>
              <a:gd name="connsiteY0" fmla="*/ 25684 h 518774"/>
              <a:gd name="connsiteX1" fmla="*/ 54453 w 299392"/>
              <a:gd name="connsiteY1" fmla="*/ 87596 h 518774"/>
              <a:gd name="connsiteX2" fmla="*/ 251303 w 299392"/>
              <a:gd name="connsiteY2" fmla="*/ 432084 h 518774"/>
              <a:gd name="connsiteX3" fmla="*/ 294165 w 299392"/>
              <a:gd name="connsiteY3" fmla="*/ 517809 h 518774"/>
              <a:gd name="connsiteX4" fmla="*/ 270353 w 299392"/>
              <a:gd name="connsiteY4" fmla="*/ 444784 h 518774"/>
              <a:gd name="connsiteX5" fmla="*/ 14765 w 299392"/>
              <a:gd name="connsiteY5" fmla="*/ 25684 h 51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92" h="518774">
                <a:moveTo>
                  <a:pt x="14765" y="25684"/>
                </a:moveTo>
                <a:cubicBezTo>
                  <a:pt x="-21218" y="-33847"/>
                  <a:pt x="15030" y="19863"/>
                  <a:pt x="54453" y="87596"/>
                </a:cubicBezTo>
                <a:cubicBezTo>
                  <a:pt x="93876" y="155329"/>
                  <a:pt x="211351" y="360382"/>
                  <a:pt x="251303" y="432084"/>
                </a:cubicBezTo>
                <a:cubicBezTo>
                  <a:pt x="291255" y="503786"/>
                  <a:pt x="290990" y="515692"/>
                  <a:pt x="294165" y="517809"/>
                </a:cubicBezTo>
                <a:cubicBezTo>
                  <a:pt x="297340" y="519926"/>
                  <a:pt x="312422" y="525482"/>
                  <a:pt x="270353" y="444784"/>
                </a:cubicBezTo>
                <a:cubicBezTo>
                  <a:pt x="228284" y="364086"/>
                  <a:pt x="50748" y="85215"/>
                  <a:pt x="14765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フリーフォーム: 図形 2473">
            <a:extLst>
              <a:ext uri="{FF2B5EF4-FFF2-40B4-BE49-F238E27FC236}">
                <a16:creationId xmlns:a16="http://schemas.microsoft.com/office/drawing/2014/main" id="{3503A24C-EE18-4115-8646-887370AC8062}"/>
              </a:ext>
            </a:extLst>
          </p:cNvPr>
          <p:cNvSpPr/>
          <p:nvPr/>
        </p:nvSpPr>
        <p:spPr>
          <a:xfrm>
            <a:off x="7786688" y="12199938"/>
            <a:ext cx="319924" cy="566524"/>
          </a:xfrm>
          <a:custGeom>
            <a:avLst/>
            <a:gdLst>
              <a:gd name="connsiteX0" fmla="*/ 0 w 319924"/>
              <a:gd name="connsiteY0" fmla="*/ 0 h 566524"/>
              <a:gd name="connsiteX1" fmla="*/ 225425 w 319924"/>
              <a:gd name="connsiteY1" fmla="*/ 358775 h 566524"/>
              <a:gd name="connsiteX2" fmla="*/ 315912 w 319924"/>
              <a:gd name="connsiteY2" fmla="*/ 558800 h 566524"/>
              <a:gd name="connsiteX3" fmla="*/ 279400 w 319924"/>
              <a:gd name="connsiteY3" fmla="*/ 485775 h 566524"/>
              <a:gd name="connsiteX4" fmla="*/ 65087 w 319924"/>
              <a:gd name="connsiteY4" fmla="*/ 123825 h 566524"/>
              <a:gd name="connsiteX5" fmla="*/ 0 w 319924"/>
              <a:gd name="connsiteY5" fmla="*/ 0 h 56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924" h="566524">
                <a:moveTo>
                  <a:pt x="0" y="0"/>
                </a:moveTo>
                <a:cubicBezTo>
                  <a:pt x="86386" y="132821"/>
                  <a:pt x="172773" y="265642"/>
                  <a:pt x="225425" y="358775"/>
                </a:cubicBezTo>
                <a:cubicBezTo>
                  <a:pt x="278077" y="451908"/>
                  <a:pt x="306916" y="537633"/>
                  <a:pt x="315912" y="558800"/>
                </a:cubicBezTo>
                <a:cubicBezTo>
                  <a:pt x="324908" y="579967"/>
                  <a:pt x="321204" y="558271"/>
                  <a:pt x="279400" y="485775"/>
                </a:cubicBezTo>
                <a:cubicBezTo>
                  <a:pt x="237596" y="413279"/>
                  <a:pt x="65087" y="123825"/>
                  <a:pt x="65087" y="1238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6" name="フリーフォーム: 図形 2475">
            <a:extLst>
              <a:ext uri="{FF2B5EF4-FFF2-40B4-BE49-F238E27FC236}">
                <a16:creationId xmlns:a16="http://schemas.microsoft.com/office/drawing/2014/main" id="{A301338A-2143-4206-8DDA-2EDCED0A9C9B}"/>
              </a:ext>
            </a:extLst>
          </p:cNvPr>
          <p:cNvSpPr/>
          <p:nvPr/>
        </p:nvSpPr>
        <p:spPr>
          <a:xfrm>
            <a:off x="7006547" y="8924888"/>
            <a:ext cx="160564" cy="973853"/>
          </a:xfrm>
          <a:custGeom>
            <a:avLst/>
            <a:gdLst>
              <a:gd name="connsiteX0" fmla="*/ 159428 w 160564"/>
              <a:gd name="connsiteY0" fmla="*/ 37 h 973853"/>
              <a:gd name="connsiteX1" fmla="*/ 95928 w 160564"/>
              <a:gd name="connsiteY1" fmla="*/ 723937 h 973853"/>
              <a:gd name="connsiteX2" fmla="*/ 3853 w 160564"/>
              <a:gd name="connsiteY2" fmla="*/ 965237 h 973853"/>
              <a:gd name="connsiteX3" fmla="*/ 19728 w 160564"/>
              <a:gd name="connsiteY3" fmla="*/ 898562 h 973853"/>
              <a:gd name="connsiteX4" fmla="*/ 41953 w 160564"/>
              <a:gd name="connsiteY4" fmla="*/ 692187 h 973853"/>
              <a:gd name="connsiteX5" fmla="*/ 159428 w 160564"/>
              <a:gd name="connsiteY5" fmla="*/ 37 h 97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64" h="973853">
                <a:moveTo>
                  <a:pt x="159428" y="37"/>
                </a:moveTo>
                <a:cubicBezTo>
                  <a:pt x="168424" y="5329"/>
                  <a:pt x="121857" y="563070"/>
                  <a:pt x="95928" y="723937"/>
                </a:cubicBezTo>
                <a:cubicBezTo>
                  <a:pt x="69999" y="884804"/>
                  <a:pt x="16553" y="936133"/>
                  <a:pt x="3853" y="965237"/>
                </a:cubicBezTo>
                <a:cubicBezTo>
                  <a:pt x="-8847" y="994341"/>
                  <a:pt x="13378" y="944070"/>
                  <a:pt x="19728" y="898562"/>
                </a:cubicBezTo>
                <a:cubicBezTo>
                  <a:pt x="26078" y="853054"/>
                  <a:pt x="19728" y="839824"/>
                  <a:pt x="41953" y="692187"/>
                </a:cubicBezTo>
                <a:cubicBezTo>
                  <a:pt x="64178" y="544550"/>
                  <a:pt x="150432" y="-5255"/>
                  <a:pt x="1594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7" name="フリーフォーム: 図形 2476">
            <a:extLst>
              <a:ext uri="{FF2B5EF4-FFF2-40B4-BE49-F238E27FC236}">
                <a16:creationId xmlns:a16="http://schemas.microsoft.com/office/drawing/2014/main" id="{136D29A9-B9BB-4C62-A9D9-AB6456BEDEF7}"/>
              </a:ext>
            </a:extLst>
          </p:cNvPr>
          <p:cNvSpPr/>
          <p:nvPr/>
        </p:nvSpPr>
        <p:spPr>
          <a:xfrm>
            <a:off x="7871986" y="8478864"/>
            <a:ext cx="257844" cy="317568"/>
          </a:xfrm>
          <a:custGeom>
            <a:avLst/>
            <a:gdLst>
              <a:gd name="connsiteX0" fmla="*/ 427 w 257844"/>
              <a:gd name="connsiteY0" fmla="*/ 1561 h 317568"/>
              <a:gd name="connsiteX1" fmla="*/ 209977 w 257844"/>
              <a:gd name="connsiteY1" fmla="*/ 258736 h 317568"/>
              <a:gd name="connsiteX2" fmla="*/ 249664 w 257844"/>
              <a:gd name="connsiteY2" fmla="*/ 317474 h 317568"/>
              <a:gd name="connsiteX3" fmla="*/ 257602 w 257844"/>
              <a:gd name="connsiteY3" fmla="*/ 252386 h 317568"/>
              <a:gd name="connsiteX4" fmla="*/ 244902 w 257844"/>
              <a:gd name="connsiteY4" fmla="*/ 123799 h 317568"/>
              <a:gd name="connsiteX5" fmla="*/ 248077 w 257844"/>
              <a:gd name="connsiteY5" fmla="*/ 233336 h 317568"/>
              <a:gd name="connsiteX6" fmla="*/ 235377 w 257844"/>
              <a:gd name="connsiteY6" fmla="*/ 252386 h 317568"/>
              <a:gd name="connsiteX7" fmla="*/ 157589 w 257844"/>
              <a:gd name="connsiteY7" fmla="*/ 155549 h 317568"/>
              <a:gd name="connsiteX8" fmla="*/ 427 w 257844"/>
              <a:gd name="connsiteY8" fmla="*/ 1561 h 31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44" h="317568">
                <a:moveTo>
                  <a:pt x="427" y="1561"/>
                </a:moveTo>
                <a:cubicBezTo>
                  <a:pt x="9158" y="18759"/>
                  <a:pt x="168438" y="206084"/>
                  <a:pt x="209977" y="258736"/>
                </a:cubicBezTo>
                <a:cubicBezTo>
                  <a:pt x="251516" y="311388"/>
                  <a:pt x="241727" y="318532"/>
                  <a:pt x="249664" y="317474"/>
                </a:cubicBezTo>
                <a:cubicBezTo>
                  <a:pt x="257601" y="316416"/>
                  <a:pt x="258396" y="284665"/>
                  <a:pt x="257602" y="252386"/>
                </a:cubicBezTo>
                <a:cubicBezTo>
                  <a:pt x="256808" y="220107"/>
                  <a:pt x="246489" y="126974"/>
                  <a:pt x="244902" y="123799"/>
                </a:cubicBezTo>
                <a:cubicBezTo>
                  <a:pt x="243315" y="120624"/>
                  <a:pt x="249665" y="211905"/>
                  <a:pt x="248077" y="233336"/>
                </a:cubicBezTo>
                <a:cubicBezTo>
                  <a:pt x="246489" y="254767"/>
                  <a:pt x="250458" y="265351"/>
                  <a:pt x="235377" y="252386"/>
                </a:cubicBezTo>
                <a:cubicBezTo>
                  <a:pt x="220296" y="239421"/>
                  <a:pt x="195954" y="197088"/>
                  <a:pt x="157589" y="155549"/>
                </a:cubicBezTo>
                <a:cubicBezTo>
                  <a:pt x="119224" y="114010"/>
                  <a:pt x="-8304" y="-15637"/>
                  <a:pt x="427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フリーフォーム: 図形 2477">
            <a:extLst>
              <a:ext uri="{FF2B5EF4-FFF2-40B4-BE49-F238E27FC236}">
                <a16:creationId xmlns:a16="http://schemas.microsoft.com/office/drawing/2014/main" id="{0625BD51-EBD6-4234-8361-21A7C4A0D7EF}"/>
              </a:ext>
            </a:extLst>
          </p:cNvPr>
          <p:cNvSpPr/>
          <p:nvPr/>
        </p:nvSpPr>
        <p:spPr>
          <a:xfrm>
            <a:off x="8113465" y="8548660"/>
            <a:ext cx="89625" cy="239980"/>
          </a:xfrm>
          <a:custGeom>
            <a:avLst/>
            <a:gdLst>
              <a:gd name="connsiteX0" fmla="*/ 36760 w 89625"/>
              <a:gd name="connsiteY0" fmla="*/ 28 h 239980"/>
              <a:gd name="connsiteX1" fmla="*/ 89148 w 89625"/>
              <a:gd name="connsiteY1" fmla="*/ 223865 h 239980"/>
              <a:gd name="connsiteX2" fmla="*/ 248 w 89625"/>
              <a:gd name="connsiteY2" fmla="*/ 220690 h 239980"/>
              <a:gd name="connsiteX3" fmla="*/ 62160 w 89625"/>
              <a:gd name="connsiteY3" fmla="*/ 207990 h 239980"/>
              <a:gd name="connsiteX4" fmla="*/ 36760 w 89625"/>
              <a:gd name="connsiteY4" fmla="*/ 28 h 23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5" h="239980">
                <a:moveTo>
                  <a:pt x="36760" y="28"/>
                </a:moveTo>
                <a:cubicBezTo>
                  <a:pt x="41258" y="2674"/>
                  <a:pt x="95233" y="187088"/>
                  <a:pt x="89148" y="223865"/>
                </a:cubicBezTo>
                <a:cubicBezTo>
                  <a:pt x="83063" y="260642"/>
                  <a:pt x="4746" y="223336"/>
                  <a:pt x="248" y="220690"/>
                </a:cubicBezTo>
                <a:cubicBezTo>
                  <a:pt x="-4250" y="218044"/>
                  <a:pt x="53693" y="237623"/>
                  <a:pt x="62160" y="207990"/>
                </a:cubicBezTo>
                <a:cubicBezTo>
                  <a:pt x="70627" y="178357"/>
                  <a:pt x="32262" y="-2618"/>
                  <a:pt x="3676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9" name="フリーフォーム: 図形 2478">
            <a:extLst>
              <a:ext uri="{FF2B5EF4-FFF2-40B4-BE49-F238E27FC236}">
                <a16:creationId xmlns:a16="http://schemas.microsoft.com/office/drawing/2014/main" id="{F84DA2DE-8908-4C13-B495-18451562F079}"/>
              </a:ext>
            </a:extLst>
          </p:cNvPr>
          <p:cNvSpPr/>
          <p:nvPr/>
        </p:nvSpPr>
        <p:spPr>
          <a:xfrm>
            <a:off x="7814141" y="8528854"/>
            <a:ext cx="396050" cy="1330912"/>
          </a:xfrm>
          <a:custGeom>
            <a:avLst/>
            <a:gdLst>
              <a:gd name="connsiteX0" fmla="*/ 2709 w 396050"/>
              <a:gd name="connsiteY0" fmla="*/ 7663 h 1330912"/>
              <a:gd name="connsiteX1" fmla="*/ 142409 w 396050"/>
              <a:gd name="connsiteY1" fmla="*/ 528363 h 1330912"/>
              <a:gd name="connsiteX2" fmla="*/ 360426 w 396050"/>
              <a:gd name="connsiteY2" fmla="*/ 1250146 h 1330912"/>
              <a:gd name="connsiteX3" fmla="*/ 366776 w 396050"/>
              <a:gd name="connsiteY3" fmla="*/ 1205696 h 1330912"/>
              <a:gd name="connsiteX4" fmla="*/ 74676 w 396050"/>
              <a:gd name="connsiteY4" fmla="*/ 289179 h 1330912"/>
              <a:gd name="connsiteX5" fmla="*/ 2709 w 396050"/>
              <a:gd name="connsiteY5" fmla="*/ 7663 h 133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050" h="1330912">
                <a:moveTo>
                  <a:pt x="2709" y="7663"/>
                </a:moveTo>
                <a:cubicBezTo>
                  <a:pt x="13998" y="47527"/>
                  <a:pt x="82790" y="321283"/>
                  <a:pt x="142409" y="528363"/>
                </a:cubicBezTo>
                <a:cubicBezTo>
                  <a:pt x="202028" y="735443"/>
                  <a:pt x="323032" y="1137257"/>
                  <a:pt x="360426" y="1250146"/>
                </a:cubicBezTo>
                <a:cubicBezTo>
                  <a:pt x="397821" y="1363035"/>
                  <a:pt x="414401" y="1365857"/>
                  <a:pt x="366776" y="1205696"/>
                </a:cubicBezTo>
                <a:cubicBezTo>
                  <a:pt x="319151" y="1045535"/>
                  <a:pt x="133943" y="491673"/>
                  <a:pt x="74676" y="289179"/>
                </a:cubicBezTo>
                <a:cubicBezTo>
                  <a:pt x="15409" y="86685"/>
                  <a:pt x="-8580" y="-32201"/>
                  <a:pt x="2709" y="7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0" name="フリーフォーム: 図形 2479">
            <a:extLst>
              <a:ext uri="{FF2B5EF4-FFF2-40B4-BE49-F238E27FC236}">
                <a16:creationId xmlns:a16="http://schemas.microsoft.com/office/drawing/2014/main" id="{98FF0281-1FFE-42A6-92D4-B721F1738DEC}"/>
              </a:ext>
            </a:extLst>
          </p:cNvPr>
          <p:cNvSpPr/>
          <p:nvPr/>
        </p:nvSpPr>
        <p:spPr>
          <a:xfrm>
            <a:off x="7847869" y="8481830"/>
            <a:ext cx="403621" cy="1356994"/>
          </a:xfrm>
          <a:custGeom>
            <a:avLst/>
            <a:gdLst>
              <a:gd name="connsiteX0" fmla="*/ 9198 w 403621"/>
              <a:gd name="connsiteY0" fmla="*/ 25053 h 1356994"/>
              <a:gd name="connsiteX1" fmla="*/ 275898 w 403621"/>
              <a:gd name="connsiteY1" fmla="*/ 943687 h 1356994"/>
              <a:gd name="connsiteX2" fmla="*/ 398664 w 403621"/>
              <a:gd name="connsiteY2" fmla="*/ 1333153 h 1356994"/>
              <a:gd name="connsiteX3" fmla="*/ 366914 w 403621"/>
              <a:gd name="connsiteY3" fmla="*/ 1267537 h 1356994"/>
              <a:gd name="connsiteX4" fmla="*/ 250498 w 403621"/>
              <a:gd name="connsiteY4" fmla="*/ 882303 h 1356994"/>
              <a:gd name="connsiteX5" fmla="*/ 79048 w 403621"/>
              <a:gd name="connsiteY5" fmla="*/ 312920 h 1356994"/>
              <a:gd name="connsiteX6" fmla="*/ 9198 w 403621"/>
              <a:gd name="connsiteY6" fmla="*/ 25053 h 135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621" h="1356994">
                <a:moveTo>
                  <a:pt x="9198" y="25053"/>
                </a:moveTo>
                <a:cubicBezTo>
                  <a:pt x="42006" y="130181"/>
                  <a:pt x="210987" y="725670"/>
                  <a:pt x="275898" y="943687"/>
                </a:cubicBezTo>
                <a:cubicBezTo>
                  <a:pt x="340809" y="1161704"/>
                  <a:pt x="383495" y="1279178"/>
                  <a:pt x="398664" y="1333153"/>
                </a:cubicBezTo>
                <a:cubicBezTo>
                  <a:pt x="413833" y="1387128"/>
                  <a:pt x="391608" y="1342679"/>
                  <a:pt x="366914" y="1267537"/>
                </a:cubicBezTo>
                <a:cubicBezTo>
                  <a:pt x="342220" y="1192395"/>
                  <a:pt x="250498" y="882303"/>
                  <a:pt x="250498" y="882303"/>
                </a:cubicBezTo>
                <a:cubicBezTo>
                  <a:pt x="202520" y="723200"/>
                  <a:pt x="119265" y="455089"/>
                  <a:pt x="79048" y="312920"/>
                </a:cubicBezTo>
                <a:cubicBezTo>
                  <a:pt x="38831" y="170751"/>
                  <a:pt x="-23610" y="-80075"/>
                  <a:pt x="9198" y="25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1" name="フリーフォーム: 図形 2480">
            <a:extLst>
              <a:ext uri="{FF2B5EF4-FFF2-40B4-BE49-F238E27FC236}">
                <a16:creationId xmlns:a16="http://schemas.microsoft.com/office/drawing/2014/main" id="{357D5F9E-C7EF-4839-9F15-B1C6EECAF981}"/>
              </a:ext>
            </a:extLst>
          </p:cNvPr>
          <p:cNvSpPr/>
          <p:nvPr/>
        </p:nvSpPr>
        <p:spPr>
          <a:xfrm>
            <a:off x="7911205" y="8540921"/>
            <a:ext cx="339761" cy="1265187"/>
          </a:xfrm>
          <a:custGeom>
            <a:avLst/>
            <a:gdLst>
              <a:gd name="connsiteX0" fmla="*/ 895 w 339761"/>
              <a:gd name="connsiteY0" fmla="*/ 4062 h 1265187"/>
              <a:gd name="connsiteX1" fmla="*/ 115195 w 339761"/>
              <a:gd name="connsiteY1" fmla="*/ 200912 h 1265187"/>
              <a:gd name="connsiteX2" fmla="*/ 339562 w 339761"/>
              <a:gd name="connsiteY2" fmla="*/ 1263479 h 1265187"/>
              <a:gd name="connsiteX3" fmla="*/ 153295 w 339761"/>
              <a:gd name="connsiteY3" fmla="*/ 440096 h 1265187"/>
              <a:gd name="connsiteX4" fmla="*/ 66512 w 339761"/>
              <a:gd name="connsiteY4" fmla="*/ 97196 h 1265187"/>
              <a:gd name="connsiteX5" fmla="*/ 895 w 339761"/>
              <a:gd name="connsiteY5" fmla="*/ 4062 h 12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61" h="1265187">
                <a:moveTo>
                  <a:pt x="895" y="4062"/>
                </a:moveTo>
                <a:cubicBezTo>
                  <a:pt x="9009" y="21348"/>
                  <a:pt x="58751" y="-8991"/>
                  <a:pt x="115195" y="200912"/>
                </a:cubicBezTo>
                <a:cubicBezTo>
                  <a:pt x="171639" y="410815"/>
                  <a:pt x="333212" y="1223615"/>
                  <a:pt x="339562" y="1263479"/>
                </a:cubicBezTo>
                <a:cubicBezTo>
                  <a:pt x="345912" y="1303343"/>
                  <a:pt x="198803" y="634476"/>
                  <a:pt x="153295" y="440096"/>
                </a:cubicBezTo>
                <a:cubicBezTo>
                  <a:pt x="107787" y="245716"/>
                  <a:pt x="91207" y="168457"/>
                  <a:pt x="66512" y="97196"/>
                </a:cubicBezTo>
                <a:cubicBezTo>
                  <a:pt x="41818" y="25935"/>
                  <a:pt x="-7219" y="-13224"/>
                  <a:pt x="895" y="4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2" name="フリーフォーム: 図形 2481">
            <a:extLst>
              <a:ext uri="{FF2B5EF4-FFF2-40B4-BE49-F238E27FC236}">
                <a16:creationId xmlns:a16="http://schemas.microsoft.com/office/drawing/2014/main" id="{C0561A0F-81DA-433B-BE70-0F54B8A1849D}"/>
              </a:ext>
            </a:extLst>
          </p:cNvPr>
          <p:cNvSpPr/>
          <p:nvPr/>
        </p:nvSpPr>
        <p:spPr>
          <a:xfrm>
            <a:off x="8014375" y="8682633"/>
            <a:ext cx="316463" cy="1217477"/>
          </a:xfrm>
          <a:custGeom>
            <a:avLst/>
            <a:gdLst>
              <a:gd name="connsiteX0" fmla="*/ 3558 w 316463"/>
              <a:gd name="connsiteY0" fmla="*/ 25334 h 1217477"/>
              <a:gd name="connsiteX1" fmla="*/ 94575 w 316463"/>
              <a:gd name="connsiteY1" fmla="*/ 160800 h 1217477"/>
              <a:gd name="connsiteX2" fmla="*/ 136908 w 316463"/>
              <a:gd name="connsiteY2" fmla="*/ 364000 h 1217477"/>
              <a:gd name="connsiteX3" fmla="*/ 285075 w 316463"/>
              <a:gd name="connsiteY3" fmla="*/ 1041334 h 1217477"/>
              <a:gd name="connsiteX4" fmla="*/ 287192 w 316463"/>
              <a:gd name="connsiteY4" fmla="*/ 1155634 h 1217477"/>
              <a:gd name="connsiteX5" fmla="*/ 314708 w 316463"/>
              <a:gd name="connsiteY5" fmla="*/ 1185267 h 1217477"/>
              <a:gd name="connsiteX6" fmla="*/ 230042 w 316463"/>
              <a:gd name="connsiteY6" fmla="*/ 692084 h 1217477"/>
              <a:gd name="connsiteX7" fmla="*/ 3558 w 316463"/>
              <a:gd name="connsiteY7" fmla="*/ 25334 h 12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463" h="1217477">
                <a:moveTo>
                  <a:pt x="3558" y="25334"/>
                </a:moveTo>
                <a:cubicBezTo>
                  <a:pt x="-19020" y="-63213"/>
                  <a:pt x="72350" y="104356"/>
                  <a:pt x="94575" y="160800"/>
                </a:cubicBezTo>
                <a:cubicBezTo>
                  <a:pt x="116800" y="217244"/>
                  <a:pt x="105158" y="217244"/>
                  <a:pt x="136908" y="364000"/>
                </a:cubicBezTo>
                <a:cubicBezTo>
                  <a:pt x="168658" y="510756"/>
                  <a:pt x="260028" y="909395"/>
                  <a:pt x="285075" y="1041334"/>
                </a:cubicBezTo>
                <a:cubicBezTo>
                  <a:pt x="310122" y="1173273"/>
                  <a:pt x="282253" y="1131645"/>
                  <a:pt x="287192" y="1155634"/>
                </a:cubicBezTo>
                <a:cubicBezTo>
                  <a:pt x="292131" y="1179623"/>
                  <a:pt x="324233" y="1262525"/>
                  <a:pt x="314708" y="1185267"/>
                </a:cubicBezTo>
                <a:cubicBezTo>
                  <a:pt x="305183" y="1108009"/>
                  <a:pt x="279784" y="883290"/>
                  <a:pt x="230042" y="692084"/>
                </a:cubicBezTo>
                <a:cubicBezTo>
                  <a:pt x="180300" y="500879"/>
                  <a:pt x="26136" y="113881"/>
                  <a:pt x="3558" y="2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3" name="フリーフォーム: 図形 2482">
            <a:extLst>
              <a:ext uri="{FF2B5EF4-FFF2-40B4-BE49-F238E27FC236}">
                <a16:creationId xmlns:a16="http://schemas.microsoft.com/office/drawing/2014/main" id="{CF089E76-D863-4E8C-A38A-1FE3044C8E11}"/>
              </a:ext>
            </a:extLst>
          </p:cNvPr>
          <p:cNvSpPr/>
          <p:nvPr/>
        </p:nvSpPr>
        <p:spPr>
          <a:xfrm>
            <a:off x="8351970" y="9857740"/>
            <a:ext cx="155228" cy="568733"/>
          </a:xfrm>
          <a:custGeom>
            <a:avLst/>
            <a:gdLst>
              <a:gd name="connsiteX0" fmla="*/ 13097 w 155228"/>
              <a:gd name="connsiteY0" fmla="*/ 3810 h 568733"/>
              <a:gd name="connsiteX1" fmla="*/ 13097 w 155228"/>
              <a:gd name="connsiteY1" fmla="*/ 183727 h 568733"/>
              <a:gd name="connsiteX2" fmla="*/ 118930 w 155228"/>
              <a:gd name="connsiteY2" fmla="*/ 376343 h 568733"/>
              <a:gd name="connsiteX3" fmla="*/ 152797 w 155228"/>
              <a:gd name="connsiteY3" fmla="*/ 486410 h 568733"/>
              <a:gd name="connsiteX4" fmla="*/ 148563 w 155228"/>
              <a:gd name="connsiteY4" fmla="*/ 564727 h 568733"/>
              <a:gd name="connsiteX5" fmla="*/ 116813 w 155228"/>
              <a:gd name="connsiteY5" fmla="*/ 359410 h 568733"/>
              <a:gd name="connsiteX6" fmla="*/ 13097 w 155228"/>
              <a:gd name="connsiteY6" fmla="*/ 3810 h 56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28" h="568733">
                <a:moveTo>
                  <a:pt x="13097" y="3810"/>
                </a:moveTo>
                <a:cubicBezTo>
                  <a:pt x="-4189" y="-25470"/>
                  <a:pt x="-4542" y="121638"/>
                  <a:pt x="13097" y="183727"/>
                </a:cubicBezTo>
                <a:cubicBezTo>
                  <a:pt x="30736" y="245816"/>
                  <a:pt x="95647" y="325896"/>
                  <a:pt x="118930" y="376343"/>
                </a:cubicBezTo>
                <a:cubicBezTo>
                  <a:pt x="142213" y="426790"/>
                  <a:pt x="147858" y="455013"/>
                  <a:pt x="152797" y="486410"/>
                </a:cubicBezTo>
                <a:cubicBezTo>
                  <a:pt x="157736" y="517807"/>
                  <a:pt x="154560" y="585894"/>
                  <a:pt x="148563" y="564727"/>
                </a:cubicBezTo>
                <a:cubicBezTo>
                  <a:pt x="142566" y="543560"/>
                  <a:pt x="139743" y="450427"/>
                  <a:pt x="116813" y="359410"/>
                </a:cubicBezTo>
                <a:cubicBezTo>
                  <a:pt x="93883" y="268393"/>
                  <a:pt x="30383" y="33090"/>
                  <a:pt x="13097" y="3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4" name="フリーフォーム: 図形 2483">
            <a:extLst>
              <a:ext uri="{FF2B5EF4-FFF2-40B4-BE49-F238E27FC236}">
                <a16:creationId xmlns:a16="http://schemas.microsoft.com/office/drawing/2014/main" id="{5E926CE0-BD9A-4868-B8A2-8CFA3227ECE8}"/>
              </a:ext>
            </a:extLst>
          </p:cNvPr>
          <p:cNvSpPr/>
          <p:nvPr/>
        </p:nvSpPr>
        <p:spPr>
          <a:xfrm>
            <a:off x="8314931" y="9873322"/>
            <a:ext cx="246610" cy="776865"/>
          </a:xfrm>
          <a:custGeom>
            <a:avLst/>
            <a:gdLst>
              <a:gd name="connsiteX0" fmla="*/ 14152 w 246610"/>
              <a:gd name="connsiteY0" fmla="*/ 5161 h 776865"/>
              <a:gd name="connsiteX1" fmla="*/ 3569 w 246610"/>
              <a:gd name="connsiteY1" fmla="*/ 163911 h 776865"/>
              <a:gd name="connsiteX2" fmla="*/ 79769 w 246610"/>
              <a:gd name="connsiteY2" fmla="*/ 301495 h 776865"/>
              <a:gd name="connsiteX3" fmla="*/ 103052 w 246610"/>
              <a:gd name="connsiteY3" fmla="*/ 417911 h 776865"/>
              <a:gd name="connsiteX4" fmla="*/ 219469 w 246610"/>
              <a:gd name="connsiteY4" fmla="*/ 633811 h 776865"/>
              <a:gd name="connsiteX5" fmla="*/ 244869 w 246610"/>
              <a:gd name="connsiteY5" fmla="*/ 731178 h 776865"/>
              <a:gd name="connsiteX6" fmla="*/ 236402 w 246610"/>
              <a:gd name="connsiteY6" fmla="*/ 771395 h 776865"/>
              <a:gd name="connsiteX7" fmla="*/ 230052 w 246610"/>
              <a:gd name="connsiteY7" fmla="*/ 614761 h 776865"/>
              <a:gd name="connsiteX8" fmla="*/ 28969 w 246610"/>
              <a:gd name="connsiteY8" fmla="*/ 94061 h 776865"/>
              <a:gd name="connsiteX9" fmla="*/ 14152 w 246610"/>
              <a:gd name="connsiteY9" fmla="*/ 5161 h 77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10" h="776865">
                <a:moveTo>
                  <a:pt x="14152" y="5161"/>
                </a:moveTo>
                <a:cubicBezTo>
                  <a:pt x="9919" y="16803"/>
                  <a:pt x="-7367" y="114522"/>
                  <a:pt x="3569" y="163911"/>
                </a:cubicBezTo>
                <a:cubicBezTo>
                  <a:pt x="14505" y="213300"/>
                  <a:pt x="63189" y="259162"/>
                  <a:pt x="79769" y="301495"/>
                </a:cubicBezTo>
                <a:cubicBezTo>
                  <a:pt x="96350" y="343828"/>
                  <a:pt x="79769" y="362525"/>
                  <a:pt x="103052" y="417911"/>
                </a:cubicBezTo>
                <a:cubicBezTo>
                  <a:pt x="126335" y="473297"/>
                  <a:pt x="195833" y="581600"/>
                  <a:pt x="219469" y="633811"/>
                </a:cubicBezTo>
                <a:cubicBezTo>
                  <a:pt x="243105" y="686022"/>
                  <a:pt x="242047" y="708247"/>
                  <a:pt x="244869" y="731178"/>
                </a:cubicBezTo>
                <a:cubicBezTo>
                  <a:pt x="247691" y="754109"/>
                  <a:pt x="238871" y="790798"/>
                  <a:pt x="236402" y="771395"/>
                </a:cubicBezTo>
                <a:cubicBezTo>
                  <a:pt x="233933" y="751992"/>
                  <a:pt x="264624" y="727650"/>
                  <a:pt x="230052" y="614761"/>
                </a:cubicBezTo>
                <a:cubicBezTo>
                  <a:pt x="195480" y="501872"/>
                  <a:pt x="63894" y="194603"/>
                  <a:pt x="28969" y="94061"/>
                </a:cubicBezTo>
                <a:cubicBezTo>
                  <a:pt x="-5956" y="-6481"/>
                  <a:pt x="18385" y="-6481"/>
                  <a:pt x="14152" y="5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5" name="フリーフォーム: 図形 2484">
            <a:extLst>
              <a:ext uri="{FF2B5EF4-FFF2-40B4-BE49-F238E27FC236}">
                <a16:creationId xmlns:a16="http://schemas.microsoft.com/office/drawing/2014/main" id="{19FDCCB4-7648-4FD2-B2D4-085A37BE4282}"/>
              </a:ext>
            </a:extLst>
          </p:cNvPr>
          <p:cNvSpPr/>
          <p:nvPr/>
        </p:nvSpPr>
        <p:spPr>
          <a:xfrm>
            <a:off x="8549019" y="10501059"/>
            <a:ext cx="185820" cy="459381"/>
          </a:xfrm>
          <a:custGeom>
            <a:avLst/>
            <a:gdLst>
              <a:gd name="connsiteX0" fmla="*/ 2314 w 185820"/>
              <a:gd name="connsiteY0" fmla="*/ 1841 h 459381"/>
              <a:gd name="connsiteX1" fmla="*/ 112381 w 185820"/>
              <a:gd name="connsiteY1" fmla="*/ 304524 h 459381"/>
              <a:gd name="connsiteX2" fmla="*/ 184348 w 185820"/>
              <a:gd name="connsiteY2" fmla="*/ 456924 h 459381"/>
              <a:gd name="connsiteX3" fmla="*/ 46764 w 185820"/>
              <a:gd name="connsiteY3" fmla="*/ 190224 h 459381"/>
              <a:gd name="connsiteX4" fmla="*/ 2314 w 185820"/>
              <a:gd name="connsiteY4" fmla="*/ 1841 h 4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20" h="459381">
                <a:moveTo>
                  <a:pt x="2314" y="1841"/>
                </a:moveTo>
                <a:cubicBezTo>
                  <a:pt x="13250" y="20891"/>
                  <a:pt x="82042" y="228677"/>
                  <a:pt x="112381" y="304524"/>
                </a:cubicBezTo>
                <a:cubicBezTo>
                  <a:pt x="142720" y="380371"/>
                  <a:pt x="195284" y="475974"/>
                  <a:pt x="184348" y="456924"/>
                </a:cubicBezTo>
                <a:cubicBezTo>
                  <a:pt x="173412" y="437874"/>
                  <a:pt x="72164" y="264307"/>
                  <a:pt x="46764" y="190224"/>
                </a:cubicBezTo>
                <a:cubicBezTo>
                  <a:pt x="21364" y="116141"/>
                  <a:pt x="-8622" y="-17209"/>
                  <a:pt x="2314" y="1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6" name="フリーフォーム: 図形 2485">
            <a:extLst>
              <a:ext uri="{FF2B5EF4-FFF2-40B4-BE49-F238E27FC236}">
                <a16:creationId xmlns:a16="http://schemas.microsoft.com/office/drawing/2014/main" id="{4E8246CC-DD38-4EF1-9F1A-E5E7ACD4FF35}"/>
              </a:ext>
            </a:extLst>
          </p:cNvPr>
          <p:cNvSpPr/>
          <p:nvPr/>
        </p:nvSpPr>
        <p:spPr>
          <a:xfrm>
            <a:off x="8212875" y="9874278"/>
            <a:ext cx="290664" cy="800101"/>
          </a:xfrm>
          <a:custGeom>
            <a:avLst/>
            <a:gdLst>
              <a:gd name="connsiteX0" fmla="*/ 4025 w 290664"/>
              <a:gd name="connsiteY0" fmla="*/ 8439 h 800101"/>
              <a:gd name="connsiteX1" fmla="*/ 78108 w 290664"/>
              <a:gd name="connsiteY1" fmla="*/ 251855 h 800101"/>
              <a:gd name="connsiteX2" fmla="*/ 95042 w 290664"/>
              <a:gd name="connsiteY2" fmla="*/ 349222 h 800101"/>
              <a:gd name="connsiteX3" fmla="*/ 150075 w 290664"/>
              <a:gd name="connsiteY3" fmla="*/ 488922 h 800101"/>
              <a:gd name="connsiteX4" fmla="*/ 245325 w 290664"/>
              <a:gd name="connsiteY4" fmla="*/ 700589 h 800101"/>
              <a:gd name="connsiteX5" fmla="*/ 255908 w 290664"/>
              <a:gd name="connsiteY5" fmla="*/ 800072 h 800101"/>
              <a:gd name="connsiteX6" fmla="*/ 289775 w 290664"/>
              <a:gd name="connsiteY6" fmla="*/ 692122 h 800101"/>
              <a:gd name="connsiteX7" fmla="*/ 215692 w 290664"/>
              <a:gd name="connsiteY7" fmla="*/ 590522 h 800101"/>
              <a:gd name="connsiteX8" fmla="*/ 4025 w 290664"/>
              <a:gd name="connsiteY8" fmla="*/ 8439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664" h="800101">
                <a:moveTo>
                  <a:pt x="4025" y="8439"/>
                </a:moveTo>
                <a:cubicBezTo>
                  <a:pt x="-18906" y="-48005"/>
                  <a:pt x="62939" y="195058"/>
                  <a:pt x="78108" y="251855"/>
                </a:cubicBezTo>
                <a:cubicBezTo>
                  <a:pt x="93278" y="308652"/>
                  <a:pt x="83048" y="309711"/>
                  <a:pt x="95042" y="349222"/>
                </a:cubicBezTo>
                <a:cubicBezTo>
                  <a:pt x="107036" y="388733"/>
                  <a:pt x="125028" y="430361"/>
                  <a:pt x="150075" y="488922"/>
                </a:cubicBezTo>
                <a:cubicBezTo>
                  <a:pt x="175122" y="547483"/>
                  <a:pt x="227686" y="648731"/>
                  <a:pt x="245325" y="700589"/>
                </a:cubicBezTo>
                <a:cubicBezTo>
                  <a:pt x="262964" y="752447"/>
                  <a:pt x="248500" y="801483"/>
                  <a:pt x="255908" y="800072"/>
                </a:cubicBezTo>
                <a:cubicBezTo>
                  <a:pt x="263316" y="798661"/>
                  <a:pt x="296478" y="727047"/>
                  <a:pt x="289775" y="692122"/>
                </a:cubicBezTo>
                <a:cubicBezTo>
                  <a:pt x="283072" y="657197"/>
                  <a:pt x="261553" y="701647"/>
                  <a:pt x="215692" y="590522"/>
                </a:cubicBezTo>
                <a:cubicBezTo>
                  <a:pt x="169831" y="479397"/>
                  <a:pt x="26956" y="64883"/>
                  <a:pt x="4025" y="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7" name="フリーフォーム: 図形 2486">
            <a:extLst>
              <a:ext uri="{FF2B5EF4-FFF2-40B4-BE49-F238E27FC236}">
                <a16:creationId xmlns:a16="http://schemas.microsoft.com/office/drawing/2014/main" id="{A703B7A9-C5F3-49BD-AA6D-38DF2E6D5682}"/>
              </a:ext>
            </a:extLst>
          </p:cNvPr>
          <p:cNvSpPr/>
          <p:nvPr/>
        </p:nvSpPr>
        <p:spPr>
          <a:xfrm>
            <a:off x="8284428" y="9888597"/>
            <a:ext cx="233071" cy="698979"/>
          </a:xfrm>
          <a:custGeom>
            <a:avLst/>
            <a:gdLst>
              <a:gd name="connsiteX0" fmla="*/ 205 w 233071"/>
              <a:gd name="connsiteY0" fmla="*/ 470 h 698979"/>
              <a:gd name="connsiteX1" fmla="*/ 27722 w 233071"/>
              <a:gd name="connsiteY1" fmla="*/ 229070 h 698979"/>
              <a:gd name="connsiteX2" fmla="*/ 152605 w 233071"/>
              <a:gd name="connsiteY2" fmla="*/ 533870 h 698979"/>
              <a:gd name="connsiteX3" fmla="*/ 233039 w 233071"/>
              <a:gd name="connsiteY3" fmla="*/ 698970 h 698979"/>
              <a:gd name="connsiteX4" fmla="*/ 163189 w 233071"/>
              <a:gd name="connsiteY4" fmla="*/ 527520 h 698979"/>
              <a:gd name="connsiteX5" fmla="*/ 25605 w 233071"/>
              <a:gd name="connsiteY5" fmla="*/ 180386 h 698979"/>
              <a:gd name="connsiteX6" fmla="*/ 205 w 233071"/>
              <a:gd name="connsiteY6" fmla="*/ 470 h 69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71" h="698979">
                <a:moveTo>
                  <a:pt x="205" y="470"/>
                </a:moveTo>
                <a:cubicBezTo>
                  <a:pt x="558" y="8584"/>
                  <a:pt x="2322" y="140170"/>
                  <a:pt x="27722" y="229070"/>
                </a:cubicBezTo>
                <a:cubicBezTo>
                  <a:pt x="53122" y="317970"/>
                  <a:pt x="118386" y="455553"/>
                  <a:pt x="152605" y="533870"/>
                </a:cubicBezTo>
                <a:cubicBezTo>
                  <a:pt x="186824" y="612187"/>
                  <a:pt x="231275" y="700028"/>
                  <a:pt x="233039" y="698970"/>
                </a:cubicBezTo>
                <a:cubicBezTo>
                  <a:pt x="234803" y="697912"/>
                  <a:pt x="163189" y="527520"/>
                  <a:pt x="163189" y="527520"/>
                </a:cubicBezTo>
                <a:cubicBezTo>
                  <a:pt x="128617" y="441089"/>
                  <a:pt x="53827" y="269992"/>
                  <a:pt x="25605" y="180386"/>
                </a:cubicBezTo>
                <a:cubicBezTo>
                  <a:pt x="-2617" y="90780"/>
                  <a:pt x="-148" y="-7644"/>
                  <a:pt x="205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8" name="フリーフォーム: 図形 2487">
            <a:extLst>
              <a:ext uri="{FF2B5EF4-FFF2-40B4-BE49-F238E27FC236}">
                <a16:creationId xmlns:a16="http://schemas.microsoft.com/office/drawing/2014/main" id="{F4FFEB29-0E9F-427B-99B2-5A3971C9BE1A}"/>
              </a:ext>
            </a:extLst>
          </p:cNvPr>
          <p:cNvSpPr/>
          <p:nvPr/>
        </p:nvSpPr>
        <p:spPr>
          <a:xfrm>
            <a:off x="8529704" y="10650730"/>
            <a:ext cx="155088" cy="248737"/>
          </a:xfrm>
          <a:custGeom>
            <a:avLst/>
            <a:gdLst>
              <a:gd name="connsiteX0" fmla="*/ 8929 w 155088"/>
              <a:gd name="connsiteY0" fmla="*/ 6687 h 248737"/>
              <a:gd name="connsiteX1" fmla="*/ 154979 w 155088"/>
              <a:gd name="connsiteY1" fmla="*/ 247987 h 248737"/>
              <a:gd name="connsiteX2" fmla="*/ 32213 w 155088"/>
              <a:gd name="connsiteY2" fmla="*/ 80770 h 248737"/>
              <a:gd name="connsiteX3" fmla="*/ 8929 w 155088"/>
              <a:gd name="connsiteY3" fmla="*/ 6687 h 24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88" h="248737">
                <a:moveTo>
                  <a:pt x="8929" y="6687"/>
                </a:moveTo>
                <a:cubicBezTo>
                  <a:pt x="29390" y="34556"/>
                  <a:pt x="151098" y="235640"/>
                  <a:pt x="154979" y="247987"/>
                </a:cubicBezTo>
                <a:cubicBezTo>
                  <a:pt x="158860" y="260334"/>
                  <a:pt x="58318" y="116753"/>
                  <a:pt x="32213" y="80770"/>
                </a:cubicBezTo>
                <a:cubicBezTo>
                  <a:pt x="6108" y="44787"/>
                  <a:pt x="-11532" y="-21182"/>
                  <a:pt x="8929" y="6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9" name="フリーフォーム: 図形 2488">
            <a:extLst>
              <a:ext uri="{FF2B5EF4-FFF2-40B4-BE49-F238E27FC236}">
                <a16:creationId xmlns:a16="http://schemas.microsoft.com/office/drawing/2014/main" id="{1415153D-0B07-4ABD-A108-CDCF6F050ABD}"/>
              </a:ext>
            </a:extLst>
          </p:cNvPr>
          <p:cNvSpPr/>
          <p:nvPr/>
        </p:nvSpPr>
        <p:spPr>
          <a:xfrm>
            <a:off x="8485424" y="10670092"/>
            <a:ext cx="224902" cy="249895"/>
          </a:xfrm>
          <a:custGeom>
            <a:avLst/>
            <a:gdLst>
              <a:gd name="connsiteX0" fmla="*/ 293 w 224902"/>
              <a:gd name="connsiteY0" fmla="*/ 25 h 249895"/>
              <a:gd name="connsiteX1" fmla="*/ 120943 w 224902"/>
              <a:gd name="connsiteY1" fmla="*/ 179941 h 249895"/>
              <a:gd name="connsiteX2" fmla="*/ 224659 w 224902"/>
              <a:gd name="connsiteY2" fmla="*/ 249791 h 249895"/>
              <a:gd name="connsiteX3" fmla="*/ 91309 w 224902"/>
              <a:gd name="connsiteY3" fmla="*/ 167241 h 249895"/>
              <a:gd name="connsiteX4" fmla="*/ 293 w 224902"/>
              <a:gd name="connsiteY4" fmla="*/ 25 h 24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2" h="249895">
                <a:moveTo>
                  <a:pt x="293" y="25"/>
                </a:moveTo>
                <a:cubicBezTo>
                  <a:pt x="5232" y="2142"/>
                  <a:pt x="83549" y="138313"/>
                  <a:pt x="120943" y="179941"/>
                </a:cubicBezTo>
                <a:cubicBezTo>
                  <a:pt x="158337" y="221569"/>
                  <a:pt x="229598" y="251908"/>
                  <a:pt x="224659" y="249791"/>
                </a:cubicBezTo>
                <a:cubicBezTo>
                  <a:pt x="219720" y="247674"/>
                  <a:pt x="128703" y="206046"/>
                  <a:pt x="91309" y="167241"/>
                </a:cubicBezTo>
                <a:cubicBezTo>
                  <a:pt x="53915" y="128436"/>
                  <a:pt x="-4646" y="-2092"/>
                  <a:pt x="29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0" name="フリーフォーム: 図形 2489">
            <a:extLst>
              <a:ext uri="{FF2B5EF4-FFF2-40B4-BE49-F238E27FC236}">
                <a16:creationId xmlns:a16="http://schemas.microsoft.com/office/drawing/2014/main" id="{F3FE2437-CB8F-4951-BB2F-C5C0E007EC66}"/>
              </a:ext>
            </a:extLst>
          </p:cNvPr>
          <p:cNvSpPr/>
          <p:nvPr/>
        </p:nvSpPr>
        <p:spPr>
          <a:xfrm>
            <a:off x="8707091" y="10951005"/>
            <a:ext cx="274539" cy="994202"/>
          </a:xfrm>
          <a:custGeom>
            <a:avLst/>
            <a:gdLst>
              <a:gd name="connsiteX0" fmla="*/ 13576 w 274539"/>
              <a:gd name="connsiteY0" fmla="*/ 13328 h 994202"/>
              <a:gd name="connsiteX1" fmla="*/ 77076 w 274539"/>
              <a:gd name="connsiteY1" fmla="*/ 263095 h 994202"/>
              <a:gd name="connsiteX2" fmla="*/ 269692 w 274539"/>
              <a:gd name="connsiteY2" fmla="*/ 974295 h 994202"/>
              <a:gd name="connsiteX3" fmla="*/ 199842 w 274539"/>
              <a:gd name="connsiteY3" fmla="*/ 737228 h 994202"/>
              <a:gd name="connsiteX4" fmla="*/ 17809 w 274539"/>
              <a:gd name="connsiteY4" fmla="*/ 110695 h 994202"/>
              <a:gd name="connsiteX5" fmla="*/ 13576 w 274539"/>
              <a:gd name="connsiteY5" fmla="*/ 13328 h 99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39" h="994202">
                <a:moveTo>
                  <a:pt x="13576" y="13328"/>
                </a:moveTo>
                <a:cubicBezTo>
                  <a:pt x="23454" y="38728"/>
                  <a:pt x="34390" y="102934"/>
                  <a:pt x="77076" y="263095"/>
                </a:cubicBezTo>
                <a:cubicBezTo>
                  <a:pt x="119762" y="423256"/>
                  <a:pt x="249231" y="895273"/>
                  <a:pt x="269692" y="974295"/>
                </a:cubicBezTo>
                <a:cubicBezTo>
                  <a:pt x="290153" y="1053317"/>
                  <a:pt x="241823" y="881161"/>
                  <a:pt x="199842" y="737228"/>
                </a:cubicBezTo>
                <a:cubicBezTo>
                  <a:pt x="157862" y="593295"/>
                  <a:pt x="48853" y="233109"/>
                  <a:pt x="17809" y="110695"/>
                </a:cubicBezTo>
                <a:cubicBezTo>
                  <a:pt x="-13235" y="-11719"/>
                  <a:pt x="3698" y="-12072"/>
                  <a:pt x="13576" y="13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1" name="フリーフォーム: 図形 2490">
            <a:extLst>
              <a:ext uri="{FF2B5EF4-FFF2-40B4-BE49-F238E27FC236}">
                <a16:creationId xmlns:a16="http://schemas.microsoft.com/office/drawing/2014/main" id="{FA02F6E2-A5E4-4AFF-931E-B6CBF233B7A9}"/>
              </a:ext>
            </a:extLst>
          </p:cNvPr>
          <p:cNvSpPr/>
          <p:nvPr/>
        </p:nvSpPr>
        <p:spPr>
          <a:xfrm>
            <a:off x="8574440" y="11754618"/>
            <a:ext cx="348731" cy="968700"/>
          </a:xfrm>
          <a:custGeom>
            <a:avLst/>
            <a:gdLst>
              <a:gd name="connsiteX0" fmla="*/ 315560 w 348731"/>
              <a:gd name="connsiteY0" fmla="*/ 3465 h 968700"/>
              <a:gd name="connsiteX1" fmla="*/ 304977 w 348731"/>
              <a:gd name="connsiteY1" fmla="*/ 280749 h 968700"/>
              <a:gd name="connsiteX2" fmla="*/ 192793 w 348731"/>
              <a:gd name="connsiteY2" fmla="*/ 479715 h 968700"/>
              <a:gd name="connsiteX3" fmla="*/ 177 w 348731"/>
              <a:gd name="connsiteY3" fmla="*/ 968665 h 968700"/>
              <a:gd name="connsiteX4" fmla="*/ 228777 w 348731"/>
              <a:gd name="connsiteY4" fmla="*/ 454315 h 968700"/>
              <a:gd name="connsiteX5" fmla="*/ 345193 w 348731"/>
              <a:gd name="connsiteY5" fmla="*/ 145282 h 968700"/>
              <a:gd name="connsiteX6" fmla="*/ 315560 w 348731"/>
              <a:gd name="connsiteY6" fmla="*/ 3465 h 96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31" h="968700">
                <a:moveTo>
                  <a:pt x="315560" y="3465"/>
                </a:moveTo>
                <a:cubicBezTo>
                  <a:pt x="308857" y="26043"/>
                  <a:pt x="325438" y="201374"/>
                  <a:pt x="304977" y="280749"/>
                </a:cubicBezTo>
                <a:cubicBezTo>
                  <a:pt x="284516" y="360124"/>
                  <a:pt x="243593" y="365062"/>
                  <a:pt x="192793" y="479715"/>
                </a:cubicBezTo>
                <a:cubicBezTo>
                  <a:pt x="141993" y="594368"/>
                  <a:pt x="-5820" y="972898"/>
                  <a:pt x="177" y="968665"/>
                </a:cubicBezTo>
                <a:cubicBezTo>
                  <a:pt x="6174" y="964432"/>
                  <a:pt x="171274" y="591545"/>
                  <a:pt x="228777" y="454315"/>
                </a:cubicBezTo>
                <a:cubicBezTo>
                  <a:pt x="286280" y="317085"/>
                  <a:pt x="330024" y="217249"/>
                  <a:pt x="345193" y="145282"/>
                </a:cubicBezTo>
                <a:cubicBezTo>
                  <a:pt x="360362" y="73315"/>
                  <a:pt x="322263" y="-19113"/>
                  <a:pt x="315560" y="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2" name="フリーフォーム: 図形 2491">
            <a:extLst>
              <a:ext uri="{FF2B5EF4-FFF2-40B4-BE49-F238E27FC236}">
                <a16:creationId xmlns:a16="http://schemas.microsoft.com/office/drawing/2014/main" id="{BC1F78A8-7587-4D15-A19B-247A6B1E7FD5}"/>
              </a:ext>
            </a:extLst>
          </p:cNvPr>
          <p:cNvSpPr/>
          <p:nvPr/>
        </p:nvSpPr>
        <p:spPr>
          <a:xfrm>
            <a:off x="8586814" y="11990092"/>
            <a:ext cx="388944" cy="733763"/>
          </a:xfrm>
          <a:custGeom>
            <a:avLst/>
            <a:gdLst>
              <a:gd name="connsiteX0" fmla="*/ 377269 w 388944"/>
              <a:gd name="connsiteY0" fmla="*/ 7175 h 733763"/>
              <a:gd name="connsiteX1" fmla="*/ 131736 w 388944"/>
              <a:gd name="connsiteY1" fmla="*/ 534225 h 733763"/>
              <a:gd name="connsiteX2" fmla="*/ 503 w 388944"/>
              <a:gd name="connsiteY2" fmla="*/ 733191 h 733763"/>
              <a:gd name="connsiteX3" fmla="*/ 176186 w 388944"/>
              <a:gd name="connsiteY3" fmla="*/ 483425 h 733763"/>
              <a:gd name="connsiteX4" fmla="*/ 330703 w 388944"/>
              <a:gd name="connsiteY4" fmla="*/ 246358 h 733763"/>
              <a:gd name="connsiteX5" fmla="*/ 377269 w 388944"/>
              <a:gd name="connsiteY5" fmla="*/ 7175 h 73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44" h="733763">
                <a:moveTo>
                  <a:pt x="377269" y="7175"/>
                </a:moveTo>
                <a:cubicBezTo>
                  <a:pt x="344108" y="55153"/>
                  <a:pt x="194530" y="413222"/>
                  <a:pt x="131736" y="534225"/>
                </a:cubicBezTo>
                <a:cubicBezTo>
                  <a:pt x="68942" y="655228"/>
                  <a:pt x="-6905" y="741658"/>
                  <a:pt x="503" y="733191"/>
                </a:cubicBezTo>
                <a:cubicBezTo>
                  <a:pt x="7911" y="724724"/>
                  <a:pt x="121153" y="564564"/>
                  <a:pt x="176186" y="483425"/>
                </a:cubicBezTo>
                <a:cubicBezTo>
                  <a:pt x="231219" y="402286"/>
                  <a:pt x="295425" y="328202"/>
                  <a:pt x="330703" y="246358"/>
                </a:cubicBezTo>
                <a:cubicBezTo>
                  <a:pt x="365981" y="164514"/>
                  <a:pt x="410430" y="-40803"/>
                  <a:pt x="377269" y="7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3" name="フリーフォーム: 図形 2492">
            <a:extLst>
              <a:ext uri="{FF2B5EF4-FFF2-40B4-BE49-F238E27FC236}">
                <a16:creationId xmlns:a16="http://schemas.microsoft.com/office/drawing/2014/main" id="{29EF2443-9710-4AB8-9022-66B13BFB8CCA}"/>
              </a:ext>
            </a:extLst>
          </p:cNvPr>
          <p:cNvSpPr/>
          <p:nvPr/>
        </p:nvSpPr>
        <p:spPr>
          <a:xfrm>
            <a:off x="9001593" y="11860969"/>
            <a:ext cx="130863" cy="632277"/>
          </a:xfrm>
          <a:custGeom>
            <a:avLst/>
            <a:gdLst>
              <a:gd name="connsiteX0" fmla="*/ 590 w 130863"/>
              <a:gd name="connsiteY0" fmla="*/ 2948 h 632277"/>
              <a:gd name="connsiteX1" fmla="*/ 127590 w 130863"/>
              <a:gd name="connsiteY1" fmla="*/ 618898 h 632277"/>
              <a:gd name="connsiteX2" fmla="*/ 83140 w 130863"/>
              <a:gd name="connsiteY2" fmla="*/ 394531 h 632277"/>
              <a:gd name="connsiteX3" fmla="*/ 590 w 130863"/>
              <a:gd name="connsiteY3" fmla="*/ 2948 h 63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63" h="632277">
                <a:moveTo>
                  <a:pt x="590" y="2948"/>
                </a:moveTo>
                <a:cubicBezTo>
                  <a:pt x="7998" y="40343"/>
                  <a:pt x="113832" y="553634"/>
                  <a:pt x="127590" y="618898"/>
                </a:cubicBezTo>
                <a:cubicBezTo>
                  <a:pt x="141348" y="684162"/>
                  <a:pt x="108893" y="494720"/>
                  <a:pt x="83140" y="394531"/>
                </a:cubicBezTo>
                <a:cubicBezTo>
                  <a:pt x="57387" y="294342"/>
                  <a:pt x="-6818" y="-34447"/>
                  <a:pt x="590" y="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4" name="フリーフォーム: 図形 2493">
            <a:extLst>
              <a:ext uri="{FF2B5EF4-FFF2-40B4-BE49-F238E27FC236}">
                <a16:creationId xmlns:a16="http://schemas.microsoft.com/office/drawing/2014/main" id="{A8587D97-63BC-430F-991F-B8095A117DC6}"/>
              </a:ext>
            </a:extLst>
          </p:cNvPr>
          <p:cNvSpPr/>
          <p:nvPr/>
        </p:nvSpPr>
        <p:spPr>
          <a:xfrm>
            <a:off x="8990582" y="11882304"/>
            <a:ext cx="131730" cy="625532"/>
          </a:xfrm>
          <a:custGeom>
            <a:avLst/>
            <a:gdLst>
              <a:gd name="connsiteX0" fmla="*/ 15835 w 131730"/>
              <a:gd name="connsiteY0" fmla="*/ 23946 h 625532"/>
              <a:gd name="connsiteX1" fmla="*/ 128018 w 131730"/>
              <a:gd name="connsiteY1" fmla="*/ 591213 h 625532"/>
              <a:gd name="connsiteX2" fmla="*/ 96268 w 131730"/>
              <a:gd name="connsiteY2" fmla="*/ 517129 h 625532"/>
              <a:gd name="connsiteX3" fmla="*/ 11601 w 131730"/>
              <a:gd name="connsiteY3" fmla="*/ 144596 h 625532"/>
              <a:gd name="connsiteX4" fmla="*/ 15835 w 131730"/>
              <a:gd name="connsiteY4" fmla="*/ 23946 h 6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30" h="625532">
                <a:moveTo>
                  <a:pt x="15835" y="23946"/>
                </a:moveTo>
                <a:cubicBezTo>
                  <a:pt x="35238" y="98382"/>
                  <a:pt x="114613" y="509016"/>
                  <a:pt x="128018" y="591213"/>
                </a:cubicBezTo>
                <a:cubicBezTo>
                  <a:pt x="141423" y="673410"/>
                  <a:pt x="115671" y="591565"/>
                  <a:pt x="96268" y="517129"/>
                </a:cubicBezTo>
                <a:cubicBezTo>
                  <a:pt x="76865" y="442693"/>
                  <a:pt x="28534" y="223971"/>
                  <a:pt x="11601" y="144596"/>
                </a:cubicBezTo>
                <a:cubicBezTo>
                  <a:pt x="-5332" y="65221"/>
                  <a:pt x="-3568" y="-50490"/>
                  <a:pt x="15835" y="23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5" name="フリーフォーム: 図形 2494">
            <a:extLst>
              <a:ext uri="{FF2B5EF4-FFF2-40B4-BE49-F238E27FC236}">
                <a16:creationId xmlns:a16="http://schemas.microsoft.com/office/drawing/2014/main" id="{129DBDB6-9A04-45F4-B9EE-02932B1E5F8F}"/>
              </a:ext>
            </a:extLst>
          </p:cNvPr>
          <p:cNvSpPr/>
          <p:nvPr/>
        </p:nvSpPr>
        <p:spPr>
          <a:xfrm>
            <a:off x="8958351" y="11990921"/>
            <a:ext cx="116799" cy="557305"/>
          </a:xfrm>
          <a:custGeom>
            <a:avLst/>
            <a:gdLst>
              <a:gd name="connsiteX0" fmla="*/ 1499 w 116799"/>
              <a:gd name="connsiteY0" fmla="*/ 2112 h 557305"/>
              <a:gd name="connsiteX1" fmla="*/ 115799 w 116799"/>
              <a:gd name="connsiteY1" fmla="*/ 543979 h 557305"/>
              <a:gd name="connsiteX2" fmla="*/ 54416 w 116799"/>
              <a:gd name="connsiteY2" fmla="*/ 361946 h 557305"/>
              <a:gd name="connsiteX3" fmla="*/ 1499 w 116799"/>
              <a:gd name="connsiteY3" fmla="*/ 2112 h 5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99" h="557305">
                <a:moveTo>
                  <a:pt x="1499" y="2112"/>
                </a:moveTo>
                <a:cubicBezTo>
                  <a:pt x="11729" y="32451"/>
                  <a:pt x="106980" y="484007"/>
                  <a:pt x="115799" y="543979"/>
                </a:cubicBezTo>
                <a:cubicBezTo>
                  <a:pt x="124618" y="603951"/>
                  <a:pt x="72761" y="446966"/>
                  <a:pt x="54416" y="361946"/>
                </a:cubicBezTo>
                <a:cubicBezTo>
                  <a:pt x="36071" y="276926"/>
                  <a:pt x="-8731" y="-28227"/>
                  <a:pt x="1499" y="2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6" name="フリーフォーム: 図形 2495">
            <a:extLst>
              <a:ext uri="{FF2B5EF4-FFF2-40B4-BE49-F238E27FC236}">
                <a16:creationId xmlns:a16="http://schemas.microsoft.com/office/drawing/2014/main" id="{636A0094-ED7C-4AA2-9C29-6BF99CC9E725}"/>
              </a:ext>
            </a:extLst>
          </p:cNvPr>
          <p:cNvSpPr/>
          <p:nvPr/>
        </p:nvSpPr>
        <p:spPr>
          <a:xfrm>
            <a:off x="8919605" y="12597659"/>
            <a:ext cx="19815" cy="134764"/>
          </a:xfrm>
          <a:custGeom>
            <a:avLst/>
            <a:gdLst>
              <a:gd name="connsiteX0" fmla="*/ 10083 w 19815"/>
              <a:gd name="connsiteY0" fmla="*/ 741 h 134764"/>
              <a:gd name="connsiteX1" fmla="*/ 19608 w 19815"/>
              <a:gd name="connsiteY1" fmla="*/ 132504 h 134764"/>
              <a:gd name="connsiteX2" fmla="*/ 558 w 19815"/>
              <a:gd name="connsiteY2" fmla="*/ 80116 h 134764"/>
              <a:gd name="connsiteX3" fmla="*/ 10083 w 19815"/>
              <a:gd name="connsiteY3" fmla="*/ 741 h 1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5" h="134764">
                <a:moveTo>
                  <a:pt x="10083" y="741"/>
                </a:moveTo>
                <a:cubicBezTo>
                  <a:pt x="13258" y="9472"/>
                  <a:pt x="21195" y="119275"/>
                  <a:pt x="19608" y="132504"/>
                </a:cubicBezTo>
                <a:cubicBezTo>
                  <a:pt x="18021" y="145733"/>
                  <a:pt x="3469" y="97314"/>
                  <a:pt x="558" y="80116"/>
                </a:cubicBezTo>
                <a:cubicBezTo>
                  <a:pt x="-2353" y="62918"/>
                  <a:pt x="6908" y="-7990"/>
                  <a:pt x="10083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7" name="フリーフォーム: 図形 2496">
            <a:extLst>
              <a:ext uri="{FF2B5EF4-FFF2-40B4-BE49-F238E27FC236}">
                <a16:creationId xmlns:a16="http://schemas.microsoft.com/office/drawing/2014/main" id="{5A283430-7DFD-496C-8FD7-881CA67E9116}"/>
              </a:ext>
            </a:extLst>
          </p:cNvPr>
          <p:cNvSpPr/>
          <p:nvPr/>
        </p:nvSpPr>
        <p:spPr>
          <a:xfrm>
            <a:off x="8920681" y="12491784"/>
            <a:ext cx="330725" cy="140606"/>
          </a:xfrm>
          <a:custGeom>
            <a:avLst/>
            <a:gdLst>
              <a:gd name="connsiteX0" fmla="*/ 329682 w 330725"/>
              <a:gd name="connsiteY0" fmla="*/ 49466 h 140606"/>
              <a:gd name="connsiteX1" fmla="*/ 237607 w 330725"/>
              <a:gd name="connsiteY1" fmla="*/ 254 h 140606"/>
              <a:gd name="connsiteX2" fmla="*/ 128069 w 330725"/>
              <a:gd name="connsiteY2" fmla="*/ 32004 h 140606"/>
              <a:gd name="connsiteX3" fmla="*/ 120132 w 330725"/>
              <a:gd name="connsiteY3" fmla="*/ 71691 h 140606"/>
              <a:gd name="connsiteX4" fmla="*/ 48694 w 330725"/>
              <a:gd name="connsiteY4" fmla="*/ 119316 h 140606"/>
              <a:gd name="connsiteX5" fmla="*/ 1069 w 330725"/>
              <a:gd name="connsiteY5" fmla="*/ 138366 h 140606"/>
              <a:gd name="connsiteX6" fmla="*/ 94732 w 330725"/>
              <a:gd name="connsiteY6" fmla="*/ 70104 h 140606"/>
              <a:gd name="connsiteX7" fmla="*/ 167757 w 330725"/>
              <a:gd name="connsiteY7" fmla="*/ 30416 h 140606"/>
              <a:gd name="connsiteX8" fmla="*/ 280469 w 330725"/>
              <a:gd name="connsiteY8" fmla="*/ 17716 h 140606"/>
              <a:gd name="connsiteX9" fmla="*/ 329682 w 330725"/>
              <a:gd name="connsiteY9" fmla="*/ 49466 h 1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725" h="140606">
                <a:moveTo>
                  <a:pt x="329682" y="49466"/>
                </a:moveTo>
                <a:cubicBezTo>
                  <a:pt x="322538" y="46556"/>
                  <a:pt x="271209" y="3164"/>
                  <a:pt x="237607" y="254"/>
                </a:cubicBezTo>
                <a:cubicBezTo>
                  <a:pt x="204005" y="-2656"/>
                  <a:pt x="147648" y="20098"/>
                  <a:pt x="128069" y="32004"/>
                </a:cubicBezTo>
                <a:cubicBezTo>
                  <a:pt x="108490" y="43910"/>
                  <a:pt x="133361" y="57139"/>
                  <a:pt x="120132" y="71691"/>
                </a:cubicBezTo>
                <a:cubicBezTo>
                  <a:pt x="106903" y="86243"/>
                  <a:pt x="68538" y="108204"/>
                  <a:pt x="48694" y="119316"/>
                </a:cubicBezTo>
                <a:cubicBezTo>
                  <a:pt x="28850" y="130428"/>
                  <a:pt x="-6604" y="146568"/>
                  <a:pt x="1069" y="138366"/>
                </a:cubicBezTo>
                <a:cubicBezTo>
                  <a:pt x="8742" y="130164"/>
                  <a:pt x="66951" y="88096"/>
                  <a:pt x="94732" y="70104"/>
                </a:cubicBezTo>
                <a:cubicBezTo>
                  <a:pt x="122513" y="52112"/>
                  <a:pt x="136801" y="39147"/>
                  <a:pt x="167757" y="30416"/>
                </a:cubicBezTo>
                <a:cubicBezTo>
                  <a:pt x="198713" y="21685"/>
                  <a:pt x="255069" y="16922"/>
                  <a:pt x="280469" y="17716"/>
                </a:cubicBezTo>
                <a:cubicBezTo>
                  <a:pt x="305869" y="18510"/>
                  <a:pt x="336826" y="52376"/>
                  <a:pt x="329682" y="49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8" name="フリーフォーム: 図形 2497">
            <a:extLst>
              <a:ext uri="{FF2B5EF4-FFF2-40B4-BE49-F238E27FC236}">
                <a16:creationId xmlns:a16="http://schemas.microsoft.com/office/drawing/2014/main" id="{3CFC2045-81BD-452E-BDB8-421F758A5A95}"/>
              </a:ext>
            </a:extLst>
          </p:cNvPr>
          <p:cNvSpPr/>
          <p:nvPr/>
        </p:nvSpPr>
        <p:spPr>
          <a:xfrm>
            <a:off x="8966195" y="12591895"/>
            <a:ext cx="93668" cy="131918"/>
          </a:xfrm>
          <a:custGeom>
            <a:avLst/>
            <a:gdLst>
              <a:gd name="connsiteX0" fmla="*/ 93668 w 93668"/>
              <a:gd name="connsiteY0" fmla="*/ 155 h 131918"/>
              <a:gd name="connsiteX1" fmla="*/ 11118 w 93668"/>
              <a:gd name="connsiteY1" fmla="*/ 46193 h 131918"/>
              <a:gd name="connsiteX2" fmla="*/ 11118 w 93668"/>
              <a:gd name="connsiteY2" fmla="*/ 49368 h 131918"/>
              <a:gd name="connsiteX3" fmla="*/ 11118 w 93668"/>
              <a:gd name="connsiteY3" fmla="*/ 131918 h 131918"/>
              <a:gd name="connsiteX4" fmla="*/ 5 w 93668"/>
              <a:gd name="connsiteY4" fmla="*/ 47780 h 131918"/>
              <a:gd name="connsiteX5" fmla="*/ 12705 w 93668"/>
              <a:gd name="connsiteY5" fmla="*/ 31905 h 131918"/>
              <a:gd name="connsiteX6" fmla="*/ 93668 w 93668"/>
              <a:gd name="connsiteY6" fmla="*/ 155 h 13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68" h="131918">
                <a:moveTo>
                  <a:pt x="93668" y="155"/>
                </a:moveTo>
                <a:cubicBezTo>
                  <a:pt x="93404" y="2536"/>
                  <a:pt x="11118" y="46193"/>
                  <a:pt x="11118" y="46193"/>
                </a:cubicBezTo>
                <a:cubicBezTo>
                  <a:pt x="-2640" y="54395"/>
                  <a:pt x="11118" y="49368"/>
                  <a:pt x="11118" y="49368"/>
                </a:cubicBezTo>
                <a:cubicBezTo>
                  <a:pt x="11118" y="63655"/>
                  <a:pt x="12970" y="132183"/>
                  <a:pt x="11118" y="131918"/>
                </a:cubicBezTo>
                <a:cubicBezTo>
                  <a:pt x="9266" y="131653"/>
                  <a:pt x="-259" y="64449"/>
                  <a:pt x="5" y="47780"/>
                </a:cubicBezTo>
                <a:cubicBezTo>
                  <a:pt x="269" y="31111"/>
                  <a:pt x="-789" y="40372"/>
                  <a:pt x="12705" y="31905"/>
                </a:cubicBezTo>
                <a:cubicBezTo>
                  <a:pt x="26199" y="23438"/>
                  <a:pt x="93932" y="-2226"/>
                  <a:pt x="93668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9" name="フリーフォーム: 図形 2498">
            <a:extLst>
              <a:ext uri="{FF2B5EF4-FFF2-40B4-BE49-F238E27FC236}">
                <a16:creationId xmlns:a16="http://schemas.microsoft.com/office/drawing/2014/main" id="{46E596A3-865E-4D6E-883D-FB51415AAADA}"/>
              </a:ext>
            </a:extLst>
          </p:cNvPr>
          <p:cNvSpPr/>
          <p:nvPr/>
        </p:nvSpPr>
        <p:spPr>
          <a:xfrm>
            <a:off x="8999297" y="12590448"/>
            <a:ext cx="68562" cy="116287"/>
          </a:xfrm>
          <a:custGeom>
            <a:avLst/>
            <a:gdLst>
              <a:gd name="connsiteX0" fmla="*/ 68503 w 68562"/>
              <a:gd name="connsiteY0" fmla="*/ 15 h 116287"/>
              <a:gd name="connsiteX1" fmla="*/ 19291 w 68562"/>
              <a:gd name="connsiteY1" fmla="*/ 31765 h 116287"/>
              <a:gd name="connsiteX2" fmla="*/ 14528 w 68562"/>
              <a:gd name="connsiteY2" fmla="*/ 115902 h 116287"/>
              <a:gd name="connsiteX3" fmla="*/ 241 w 68562"/>
              <a:gd name="connsiteY3" fmla="*/ 61927 h 116287"/>
              <a:gd name="connsiteX4" fmla="*/ 8178 w 68562"/>
              <a:gd name="connsiteY4" fmla="*/ 34940 h 116287"/>
              <a:gd name="connsiteX5" fmla="*/ 68503 w 68562"/>
              <a:gd name="connsiteY5" fmla="*/ 15 h 11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62" h="116287">
                <a:moveTo>
                  <a:pt x="68503" y="15"/>
                </a:moveTo>
                <a:cubicBezTo>
                  <a:pt x="70355" y="-514"/>
                  <a:pt x="28287" y="12451"/>
                  <a:pt x="19291" y="31765"/>
                </a:cubicBezTo>
                <a:cubicBezTo>
                  <a:pt x="10295" y="51080"/>
                  <a:pt x="17703" y="110875"/>
                  <a:pt x="14528" y="115902"/>
                </a:cubicBezTo>
                <a:cubicBezTo>
                  <a:pt x="11353" y="120929"/>
                  <a:pt x="1299" y="75421"/>
                  <a:pt x="241" y="61927"/>
                </a:cubicBezTo>
                <a:cubicBezTo>
                  <a:pt x="-817" y="48433"/>
                  <a:pt x="1563" y="43142"/>
                  <a:pt x="8178" y="34940"/>
                </a:cubicBezTo>
                <a:cubicBezTo>
                  <a:pt x="14792" y="26738"/>
                  <a:pt x="66651" y="544"/>
                  <a:pt x="685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0" name="フリーフォーム: 図形 2499">
            <a:extLst>
              <a:ext uri="{FF2B5EF4-FFF2-40B4-BE49-F238E27FC236}">
                <a16:creationId xmlns:a16="http://schemas.microsoft.com/office/drawing/2014/main" id="{0C9DB1BF-A033-4849-87B8-2F776417B9FB}"/>
              </a:ext>
            </a:extLst>
          </p:cNvPr>
          <p:cNvSpPr/>
          <p:nvPr/>
        </p:nvSpPr>
        <p:spPr>
          <a:xfrm>
            <a:off x="9093950" y="12534397"/>
            <a:ext cx="47075" cy="149537"/>
          </a:xfrm>
          <a:custGeom>
            <a:avLst/>
            <a:gdLst>
              <a:gd name="connsiteX0" fmla="*/ 16713 w 47075"/>
              <a:gd name="connsiteY0" fmla="*/ 503 h 149537"/>
              <a:gd name="connsiteX1" fmla="*/ 43700 w 47075"/>
              <a:gd name="connsiteY1" fmla="*/ 124328 h 149537"/>
              <a:gd name="connsiteX2" fmla="*/ 42113 w 47075"/>
              <a:gd name="connsiteY2" fmla="*/ 146553 h 149537"/>
              <a:gd name="connsiteX3" fmla="*/ 2425 w 47075"/>
              <a:gd name="connsiteY3" fmla="*/ 81466 h 149537"/>
              <a:gd name="connsiteX4" fmla="*/ 16713 w 47075"/>
              <a:gd name="connsiteY4" fmla="*/ 503 h 14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5" h="149537">
                <a:moveTo>
                  <a:pt x="16713" y="503"/>
                </a:moveTo>
                <a:cubicBezTo>
                  <a:pt x="23592" y="7647"/>
                  <a:pt x="39467" y="99986"/>
                  <a:pt x="43700" y="124328"/>
                </a:cubicBezTo>
                <a:cubicBezTo>
                  <a:pt x="47933" y="148670"/>
                  <a:pt x="48992" y="153697"/>
                  <a:pt x="42113" y="146553"/>
                </a:cubicBezTo>
                <a:cubicBezTo>
                  <a:pt x="35234" y="139409"/>
                  <a:pt x="10892" y="98664"/>
                  <a:pt x="2425" y="81466"/>
                </a:cubicBezTo>
                <a:cubicBezTo>
                  <a:pt x="-6042" y="64268"/>
                  <a:pt x="9834" y="-6641"/>
                  <a:pt x="16713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1" name="フリーフォーム: 図形 2500">
            <a:extLst>
              <a:ext uri="{FF2B5EF4-FFF2-40B4-BE49-F238E27FC236}">
                <a16:creationId xmlns:a16="http://schemas.microsoft.com/office/drawing/2014/main" id="{E5EAC98E-FCEC-4B32-B0EE-0949EBD4078E}"/>
              </a:ext>
            </a:extLst>
          </p:cNvPr>
          <p:cNvSpPr/>
          <p:nvPr/>
        </p:nvSpPr>
        <p:spPr>
          <a:xfrm>
            <a:off x="9043744" y="12541018"/>
            <a:ext cx="45193" cy="174931"/>
          </a:xfrm>
          <a:custGeom>
            <a:avLst/>
            <a:gdLst>
              <a:gd name="connsiteX0" fmla="*/ 244 w 45193"/>
              <a:gd name="connsiteY0" fmla="*/ 232 h 174931"/>
              <a:gd name="connsiteX1" fmla="*/ 20881 w 45193"/>
              <a:gd name="connsiteY1" fmla="*/ 65320 h 174931"/>
              <a:gd name="connsiteX2" fmla="*/ 44694 w 45193"/>
              <a:gd name="connsiteY2" fmla="*/ 174857 h 174931"/>
              <a:gd name="connsiteX3" fmla="*/ 35169 w 45193"/>
              <a:gd name="connsiteY3" fmla="*/ 47857 h 174931"/>
              <a:gd name="connsiteX4" fmla="*/ 244 w 45193"/>
              <a:gd name="connsiteY4" fmla="*/ 232 h 1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3" h="174931">
                <a:moveTo>
                  <a:pt x="244" y="232"/>
                </a:moveTo>
                <a:cubicBezTo>
                  <a:pt x="-2137" y="3142"/>
                  <a:pt x="13473" y="36216"/>
                  <a:pt x="20881" y="65320"/>
                </a:cubicBezTo>
                <a:cubicBezTo>
                  <a:pt x="28289" y="94424"/>
                  <a:pt x="42313" y="177767"/>
                  <a:pt x="44694" y="174857"/>
                </a:cubicBezTo>
                <a:cubicBezTo>
                  <a:pt x="47075" y="171947"/>
                  <a:pt x="40461" y="73521"/>
                  <a:pt x="35169" y="47857"/>
                </a:cubicBezTo>
                <a:cubicBezTo>
                  <a:pt x="29877" y="22193"/>
                  <a:pt x="2625" y="-2678"/>
                  <a:pt x="24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2" name="フリーフォーム: 図形 2501">
            <a:extLst>
              <a:ext uri="{FF2B5EF4-FFF2-40B4-BE49-F238E27FC236}">
                <a16:creationId xmlns:a16="http://schemas.microsoft.com/office/drawing/2014/main" id="{6E617608-F173-4884-8C89-ACCA69189D9B}"/>
              </a:ext>
            </a:extLst>
          </p:cNvPr>
          <p:cNvSpPr/>
          <p:nvPr/>
        </p:nvSpPr>
        <p:spPr>
          <a:xfrm>
            <a:off x="9140783" y="12530055"/>
            <a:ext cx="31750" cy="180018"/>
          </a:xfrm>
          <a:custGeom>
            <a:avLst/>
            <a:gdLst>
              <a:gd name="connsiteX0" fmla="*/ 42 w 31750"/>
              <a:gd name="connsiteY0" fmla="*/ 1670 h 180018"/>
              <a:gd name="connsiteX1" fmla="*/ 30205 w 31750"/>
              <a:gd name="connsiteY1" fmla="*/ 177883 h 180018"/>
              <a:gd name="connsiteX2" fmla="*/ 23855 w 31750"/>
              <a:gd name="connsiteY2" fmla="*/ 93745 h 180018"/>
              <a:gd name="connsiteX3" fmla="*/ 42 w 31750"/>
              <a:gd name="connsiteY3" fmla="*/ 1670 h 1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" h="180018">
                <a:moveTo>
                  <a:pt x="42" y="1670"/>
                </a:moveTo>
                <a:cubicBezTo>
                  <a:pt x="1100" y="15693"/>
                  <a:pt x="26236" y="162537"/>
                  <a:pt x="30205" y="177883"/>
                </a:cubicBezTo>
                <a:cubicBezTo>
                  <a:pt x="34174" y="193229"/>
                  <a:pt x="29940" y="121791"/>
                  <a:pt x="23855" y="93745"/>
                </a:cubicBezTo>
                <a:cubicBezTo>
                  <a:pt x="17770" y="65699"/>
                  <a:pt x="-1016" y="-12353"/>
                  <a:pt x="42" y="1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3" name="フリーフォーム: 図形 2502">
            <a:extLst>
              <a:ext uri="{FF2B5EF4-FFF2-40B4-BE49-F238E27FC236}">
                <a16:creationId xmlns:a16="http://schemas.microsoft.com/office/drawing/2014/main" id="{5F38F375-655C-4E6A-BC7A-CFCFB4B92165}"/>
              </a:ext>
            </a:extLst>
          </p:cNvPr>
          <p:cNvSpPr/>
          <p:nvPr/>
        </p:nvSpPr>
        <p:spPr>
          <a:xfrm>
            <a:off x="9246209" y="12539562"/>
            <a:ext cx="58465" cy="178256"/>
          </a:xfrm>
          <a:custGeom>
            <a:avLst/>
            <a:gdLst>
              <a:gd name="connsiteX0" fmla="*/ 979 w 58465"/>
              <a:gd name="connsiteY0" fmla="*/ 101 h 178256"/>
              <a:gd name="connsiteX1" fmla="*/ 12091 w 58465"/>
              <a:gd name="connsiteY1" fmla="*/ 111226 h 178256"/>
              <a:gd name="connsiteX2" fmla="*/ 58129 w 58465"/>
              <a:gd name="connsiteY2" fmla="*/ 177901 h 178256"/>
              <a:gd name="connsiteX3" fmla="*/ 31141 w 58465"/>
              <a:gd name="connsiteY3" fmla="*/ 131863 h 178256"/>
              <a:gd name="connsiteX4" fmla="*/ 979 w 58465"/>
              <a:gd name="connsiteY4" fmla="*/ 101 h 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65" h="178256">
                <a:moveTo>
                  <a:pt x="979" y="101"/>
                </a:moveTo>
                <a:cubicBezTo>
                  <a:pt x="-2196" y="-3339"/>
                  <a:pt x="2566" y="81593"/>
                  <a:pt x="12091" y="111226"/>
                </a:cubicBezTo>
                <a:cubicBezTo>
                  <a:pt x="21616" y="140859"/>
                  <a:pt x="54954" y="174461"/>
                  <a:pt x="58129" y="177901"/>
                </a:cubicBezTo>
                <a:cubicBezTo>
                  <a:pt x="61304" y="181341"/>
                  <a:pt x="41195" y="159380"/>
                  <a:pt x="31141" y="131863"/>
                </a:cubicBezTo>
                <a:cubicBezTo>
                  <a:pt x="21087" y="104346"/>
                  <a:pt x="4154" y="3541"/>
                  <a:pt x="97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4" name="フリーフォーム: 図形 2503">
            <a:extLst>
              <a:ext uri="{FF2B5EF4-FFF2-40B4-BE49-F238E27FC236}">
                <a16:creationId xmlns:a16="http://schemas.microsoft.com/office/drawing/2014/main" id="{5BA39165-63AD-41F2-89C5-D0FD774FF420}"/>
              </a:ext>
            </a:extLst>
          </p:cNvPr>
          <p:cNvSpPr/>
          <p:nvPr/>
        </p:nvSpPr>
        <p:spPr>
          <a:xfrm>
            <a:off x="9175748" y="12531828"/>
            <a:ext cx="25407" cy="170502"/>
          </a:xfrm>
          <a:custGeom>
            <a:avLst/>
            <a:gdLst>
              <a:gd name="connsiteX0" fmla="*/ 2 w 25407"/>
              <a:gd name="connsiteY0" fmla="*/ 1485 h 170502"/>
              <a:gd name="connsiteX1" fmla="*/ 23815 w 25407"/>
              <a:gd name="connsiteY1" fmla="*/ 91972 h 170502"/>
              <a:gd name="connsiteX2" fmla="*/ 22227 w 25407"/>
              <a:gd name="connsiteY2" fmla="*/ 169760 h 170502"/>
              <a:gd name="connsiteX3" fmla="*/ 2 w 25407"/>
              <a:gd name="connsiteY3" fmla="*/ 1485 h 17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7" h="170502">
                <a:moveTo>
                  <a:pt x="2" y="1485"/>
                </a:moveTo>
                <a:cubicBezTo>
                  <a:pt x="267" y="-11480"/>
                  <a:pt x="20111" y="63926"/>
                  <a:pt x="23815" y="91972"/>
                </a:cubicBezTo>
                <a:cubicBezTo>
                  <a:pt x="27519" y="120018"/>
                  <a:pt x="23815" y="177698"/>
                  <a:pt x="22227" y="169760"/>
                </a:cubicBezTo>
                <a:cubicBezTo>
                  <a:pt x="20639" y="161822"/>
                  <a:pt x="-263" y="14450"/>
                  <a:pt x="2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5" name="フリーフォーム: 図形 2504">
            <a:extLst>
              <a:ext uri="{FF2B5EF4-FFF2-40B4-BE49-F238E27FC236}">
                <a16:creationId xmlns:a16="http://schemas.microsoft.com/office/drawing/2014/main" id="{9D766CE4-879A-407E-AD7E-FDF381721EB2}"/>
              </a:ext>
            </a:extLst>
          </p:cNvPr>
          <p:cNvSpPr/>
          <p:nvPr/>
        </p:nvSpPr>
        <p:spPr>
          <a:xfrm>
            <a:off x="9212069" y="12544062"/>
            <a:ext cx="44714" cy="172412"/>
          </a:xfrm>
          <a:custGeom>
            <a:avLst/>
            <a:gdLst>
              <a:gd name="connsiteX0" fmla="*/ 194 w 44714"/>
              <a:gd name="connsiteY0" fmla="*/ 363 h 172412"/>
              <a:gd name="connsiteX1" fmla="*/ 20831 w 44714"/>
              <a:gd name="connsiteY1" fmla="*/ 114663 h 172412"/>
              <a:gd name="connsiteX2" fmla="*/ 44644 w 44714"/>
              <a:gd name="connsiteY2" fmla="*/ 171813 h 172412"/>
              <a:gd name="connsiteX3" fmla="*/ 12894 w 44714"/>
              <a:gd name="connsiteY3" fmla="*/ 81326 h 172412"/>
              <a:gd name="connsiteX4" fmla="*/ 194 w 44714"/>
              <a:gd name="connsiteY4" fmla="*/ 363 h 1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14" h="172412">
                <a:moveTo>
                  <a:pt x="194" y="363"/>
                </a:moveTo>
                <a:cubicBezTo>
                  <a:pt x="1517" y="5919"/>
                  <a:pt x="13423" y="86088"/>
                  <a:pt x="20831" y="114663"/>
                </a:cubicBezTo>
                <a:cubicBezTo>
                  <a:pt x="28239" y="143238"/>
                  <a:pt x="45967" y="177369"/>
                  <a:pt x="44644" y="171813"/>
                </a:cubicBezTo>
                <a:cubicBezTo>
                  <a:pt x="43321" y="166257"/>
                  <a:pt x="21361" y="108314"/>
                  <a:pt x="12894" y="81326"/>
                </a:cubicBezTo>
                <a:cubicBezTo>
                  <a:pt x="4427" y="54338"/>
                  <a:pt x="-1129" y="-5193"/>
                  <a:pt x="194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6" name="フリーフォーム: 図形 2505">
            <a:extLst>
              <a:ext uri="{FF2B5EF4-FFF2-40B4-BE49-F238E27FC236}">
                <a16:creationId xmlns:a16="http://schemas.microsoft.com/office/drawing/2014/main" id="{D0A7F88A-0F0A-40B8-82E5-6FDB911E0E19}"/>
              </a:ext>
            </a:extLst>
          </p:cNvPr>
          <p:cNvSpPr/>
          <p:nvPr/>
        </p:nvSpPr>
        <p:spPr>
          <a:xfrm>
            <a:off x="1481633" y="8640494"/>
            <a:ext cx="136627" cy="445569"/>
          </a:xfrm>
          <a:custGeom>
            <a:avLst/>
            <a:gdLst>
              <a:gd name="connsiteX0" fmla="*/ 127034 w 136627"/>
              <a:gd name="connsiteY0" fmla="*/ 12439 h 445569"/>
              <a:gd name="connsiteX1" fmla="*/ 34 w 136627"/>
              <a:gd name="connsiteY1" fmla="*/ 444239 h 445569"/>
              <a:gd name="connsiteX2" fmla="*/ 114334 w 136627"/>
              <a:gd name="connsiteY2" fmla="*/ 143673 h 445569"/>
              <a:gd name="connsiteX3" fmla="*/ 127034 w 136627"/>
              <a:gd name="connsiteY3" fmla="*/ 12439 h 44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27" h="445569">
                <a:moveTo>
                  <a:pt x="127034" y="12439"/>
                </a:moveTo>
                <a:cubicBezTo>
                  <a:pt x="107984" y="62533"/>
                  <a:pt x="2151" y="422367"/>
                  <a:pt x="34" y="444239"/>
                </a:cubicBezTo>
                <a:cubicBezTo>
                  <a:pt x="-2083" y="466111"/>
                  <a:pt x="94578" y="212112"/>
                  <a:pt x="114334" y="143673"/>
                </a:cubicBezTo>
                <a:cubicBezTo>
                  <a:pt x="134090" y="75234"/>
                  <a:pt x="146084" y="-37655"/>
                  <a:pt x="127034" y="12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7" name="フリーフォーム: 図形 2506">
            <a:extLst>
              <a:ext uri="{FF2B5EF4-FFF2-40B4-BE49-F238E27FC236}">
                <a16:creationId xmlns:a16="http://schemas.microsoft.com/office/drawing/2014/main" id="{3254FA55-F5A9-4C6B-92D4-B01CEF9B1C6A}"/>
              </a:ext>
            </a:extLst>
          </p:cNvPr>
          <p:cNvSpPr/>
          <p:nvPr/>
        </p:nvSpPr>
        <p:spPr>
          <a:xfrm>
            <a:off x="856550" y="10050802"/>
            <a:ext cx="517930" cy="992939"/>
          </a:xfrm>
          <a:custGeom>
            <a:avLst/>
            <a:gdLst>
              <a:gd name="connsiteX0" fmla="*/ 517167 w 517930"/>
              <a:gd name="connsiteY0" fmla="*/ 1248 h 992939"/>
              <a:gd name="connsiteX1" fmla="*/ 379583 w 517930"/>
              <a:gd name="connsiteY1" fmla="*/ 126131 h 992939"/>
              <a:gd name="connsiteX2" fmla="*/ 324550 w 517930"/>
              <a:gd name="connsiteY2" fmla="*/ 306048 h 992939"/>
              <a:gd name="connsiteX3" fmla="*/ 206017 w 517930"/>
              <a:gd name="connsiteY3" fmla="*/ 585448 h 992939"/>
              <a:gd name="connsiteX4" fmla="*/ 159450 w 517930"/>
              <a:gd name="connsiteY4" fmla="*/ 644715 h 992939"/>
              <a:gd name="connsiteX5" fmla="*/ 142517 w 517930"/>
              <a:gd name="connsiteY5" fmla="*/ 752665 h 992939"/>
              <a:gd name="connsiteX6" fmla="*/ 70550 w 517930"/>
              <a:gd name="connsiteY6" fmla="*/ 839448 h 992939"/>
              <a:gd name="connsiteX7" fmla="*/ 2817 w 517930"/>
              <a:gd name="connsiteY7" fmla="*/ 989731 h 992939"/>
              <a:gd name="connsiteX8" fmla="*/ 170033 w 517930"/>
              <a:gd name="connsiteY8" fmla="*/ 684931 h 992939"/>
              <a:gd name="connsiteX9" fmla="*/ 242000 w 517930"/>
              <a:gd name="connsiteY9" fmla="*/ 433048 h 992939"/>
              <a:gd name="connsiteX10" fmla="*/ 426150 w 517930"/>
              <a:gd name="connsiteY10" fmla="*/ 83798 h 992939"/>
              <a:gd name="connsiteX11" fmla="*/ 517167 w 517930"/>
              <a:gd name="connsiteY11" fmla="*/ 1248 h 99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7930" h="992939">
                <a:moveTo>
                  <a:pt x="517167" y="1248"/>
                </a:moveTo>
                <a:cubicBezTo>
                  <a:pt x="509406" y="8304"/>
                  <a:pt x="411686" y="75331"/>
                  <a:pt x="379583" y="126131"/>
                </a:cubicBezTo>
                <a:cubicBezTo>
                  <a:pt x="347480" y="176931"/>
                  <a:pt x="353478" y="229495"/>
                  <a:pt x="324550" y="306048"/>
                </a:cubicBezTo>
                <a:cubicBezTo>
                  <a:pt x="295622" y="382601"/>
                  <a:pt x="233534" y="529004"/>
                  <a:pt x="206017" y="585448"/>
                </a:cubicBezTo>
                <a:cubicBezTo>
                  <a:pt x="178500" y="641892"/>
                  <a:pt x="170033" y="616846"/>
                  <a:pt x="159450" y="644715"/>
                </a:cubicBezTo>
                <a:cubicBezTo>
                  <a:pt x="148867" y="672584"/>
                  <a:pt x="157334" y="720210"/>
                  <a:pt x="142517" y="752665"/>
                </a:cubicBezTo>
                <a:cubicBezTo>
                  <a:pt x="127700" y="785120"/>
                  <a:pt x="93833" y="799937"/>
                  <a:pt x="70550" y="839448"/>
                </a:cubicBezTo>
                <a:cubicBezTo>
                  <a:pt x="47267" y="878959"/>
                  <a:pt x="-13763" y="1015484"/>
                  <a:pt x="2817" y="989731"/>
                </a:cubicBezTo>
                <a:cubicBezTo>
                  <a:pt x="19397" y="963978"/>
                  <a:pt x="130169" y="777711"/>
                  <a:pt x="170033" y="684931"/>
                </a:cubicBezTo>
                <a:cubicBezTo>
                  <a:pt x="209897" y="592151"/>
                  <a:pt x="199314" y="533237"/>
                  <a:pt x="242000" y="433048"/>
                </a:cubicBezTo>
                <a:cubicBezTo>
                  <a:pt x="284686" y="332859"/>
                  <a:pt x="380289" y="151179"/>
                  <a:pt x="426150" y="83798"/>
                </a:cubicBezTo>
                <a:cubicBezTo>
                  <a:pt x="472011" y="16418"/>
                  <a:pt x="524928" y="-5808"/>
                  <a:pt x="517167" y="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8" name="フリーフォーム: 図形 2507">
            <a:extLst>
              <a:ext uri="{FF2B5EF4-FFF2-40B4-BE49-F238E27FC236}">
                <a16:creationId xmlns:a16="http://schemas.microsoft.com/office/drawing/2014/main" id="{36831603-BB52-4421-9B26-7B3326698580}"/>
              </a:ext>
            </a:extLst>
          </p:cNvPr>
          <p:cNvSpPr/>
          <p:nvPr/>
        </p:nvSpPr>
        <p:spPr>
          <a:xfrm>
            <a:off x="922145" y="10153890"/>
            <a:ext cx="438939" cy="881119"/>
          </a:xfrm>
          <a:custGeom>
            <a:avLst/>
            <a:gdLst>
              <a:gd name="connsiteX0" fmla="*/ 438872 w 438939"/>
              <a:gd name="connsiteY0" fmla="*/ 1877 h 881119"/>
              <a:gd name="connsiteX1" fmla="*/ 305522 w 438939"/>
              <a:gd name="connsiteY1" fmla="*/ 243177 h 881119"/>
              <a:gd name="connsiteX2" fmla="*/ 252605 w 438939"/>
              <a:gd name="connsiteY2" fmla="*/ 444260 h 881119"/>
              <a:gd name="connsiteX3" fmla="*/ 161588 w 438939"/>
              <a:gd name="connsiteY3" fmla="*/ 518343 h 881119"/>
              <a:gd name="connsiteX4" fmla="*/ 140422 w 438939"/>
              <a:gd name="connsiteY4" fmla="*/ 617827 h 881119"/>
              <a:gd name="connsiteX5" fmla="*/ 140422 w 438939"/>
              <a:gd name="connsiteY5" fmla="*/ 664393 h 881119"/>
              <a:gd name="connsiteX6" fmla="*/ 51522 w 438939"/>
              <a:gd name="connsiteY6" fmla="*/ 780810 h 881119"/>
              <a:gd name="connsiteX7" fmla="*/ 2838 w 438939"/>
              <a:gd name="connsiteY7" fmla="*/ 876060 h 881119"/>
              <a:gd name="connsiteX8" fmla="*/ 134072 w 438939"/>
              <a:gd name="connsiteY8" fmla="*/ 619943 h 881119"/>
              <a:gd name="connsiteX9" fmla="*/ 225088 w 438939"/>
              <a:gd name="connsiteY9" fmla="*/ 423093 h 881119"/>
              <a:gd name="connsiteX10" fmla="*/ 322455 w 438939"/>
              <a:gd name="connsiteY10" fmla="*/ 145810 h 881119"/>
              <a:gd name="connsiteX11" fmla="*/ 438872 w 438939"/>
              <a:gd name="connsiteY11" fmla="*/ 1877 h 8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39" h="881119">
                <a:moveTo>
                  <a:pt x="438872" y="1877"/>
                </a:moveTo>
                <a:cubicBezTo>
                  <a:pt x="436050" y="18105"/>
                  <a:pt x="336566" y="169447"/>
                  <a:pt x="305522" y="243177"/>
                </a:cubicBezTo>
                <a:cubicBezTo>
                  <a:pt x="274478" y="316907"/>
                  <a:pt x="276594" y="398399"/>
                  <a:pt x="252605" y="444260"/>
                </a:cubicBezTo>
                <a:cubicBezTo>
                  <a:pt x="228616" y="490121"/>
                  <a:pt x="180285" y="489415"/>
                  <a:pt x="161588" y="518343"/>
                </a:cubicBezTo>
                <a:cubicBezTo>
                  <a:pt x="142891" y="547271"/>
                  <a:pt x="143950" y="593485"/>
                  <a:pt x="140422" y="617827"/>
                </a:cubicBezTo>
                <a:cubicBezTo>
                  <a:pt x="136894" y="642169"/>
                  <a:pt x="155239" y="637229"/>
                  <a:pt x="140422" y="664393"/>
                </a:cubicBezTo>
                <a:cubicBezTo>
                  <a:pt x="125605" y="691557"/>
                  <a:pt x="74453" y="745532"/>
                  <a:pt x="51522" y="780810"/>
                </a:cubicBezTo>
                <a:cubicBezTo>
                  <a:pt x="28591" y="816088"/>
                  <a:pt x="-10920" y="902871"/>
                  <a:pt x="2838" y="876060"/>
                </a:cubicBezTo>
                <a:cubicBezTo>
                  <a:pt x="16596" y="849249"/>
                  <a:pt x="97030" y="695438"/>
                  <a:pt x="134072" y="619943"/>
                </a:cubicBezTo>
                <a:cubicBezTo>
                  <a:pt x="171114" y="544449"/>
                  <a:pt x="193691" y="502115"/>
                  <a:pt x="225088" y="423093"/>
                </a:cubicBezTo>
                <a:cubicBezTo>
                  <a:pt x="256485" y="344071"/>
                  <a:pt x="289294" y="213543"/>
                  <a:pt x="322455" y="145810"/>
                </a:cubicBezTo>
                <a:cubicBezTo>
                  <a:pt x="355616" y="78077"/>
                  <a:pt x="441694" y="-14351"/>
                  <a:pt x="438872" y="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9" name="フリーフォーム: 図形 2508">
            <a:extLst>
              <a:ext uri="{FF2B5EF4-FFF2-40B4-BE49-F238E27FC236}">
                <a16:creationId xmlns:a16="http://schemas.microsoft.com/office/drawing/2014/main" id="{80B1348F-D6F5-470B-AE60-0288463BC222}"/>
              </a:ext>
            </a:extLst>
          </p:cNvPr>
          <p:cNvSpPr/>
          <p:nvPr/>
        </p:nvSpPr>
        <p:spPr>
          <a:xfrm>
            <a:off x="673233" y="11025571"/>
            <a:ext cx="253966" cy="549397"/>
          </a:xfrm>
          <a:custGeom>
            <a:avLst/>
            <a:gdLst>
              <a:gd name="connsiteX0" fmla="*/ 253867 w 253966"/>
              <a:gd name="connsiteY0" fmla="*/ 146 h 549397"/>
              <a:gd name="connsiteX1" fmla="*/ 61250 w 253966"/>
              <a:gd name="connsiteY1" fmla="*/ 387496 h 549397"/>
              <a:gd name="connsiteX2" fmla="*/ 1984 w 253966"/>
              <a:gd name="connsiteY2" fmla="*/ 548362 h 549397"/>
              <a:gd name="connsiteX3" fmla="*/ 33734 w 253966"/>
              <a:gd name="connsiteY3" fmla="*/ 434062 h 549397"/>
              <a:gd name="connsiteX4" fmla="*/ 253867 w 253966"/>
              <a:gd name="connsiteY4" fmla="*/ 146 h 54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66" h="549397">
                <a:moveTo>
                  <a:pt x="253867" y="146"/>
                </a:moveTo>
                <a:cubicBezTo>
                  <a:pt x="258453" y="-7615"/>
                  <a:pt x="103230" y="296127"/>
                  <a:pt x="61250" y="387496"/>
                </a:cubicBezTo>
                <a:cubicBezTo>
                  <a:pt x="19270" y="478865"/>
                  <a:pt x="6570" y="540601"/>
                  <a:pt x="1984" y="548362"/>
                </a:cubicBezTo>
                <a:cubicBezTo>
                  <a:pt x="-2602" y="556123"/>
                  <a:pt x="-1897" y="520493"/>
                  <a:pt x="33734" y="434062"/>
                </a:cubicBezTo>
                <a:cubicBezTo>
                  <a:pt x="69364" y="347632"/>
                  <a:pt x="249281" y="7907"/>
                  <a:pt x="25386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0" name="フリーフォーム: 図形 2509">
            <a:extLst>
              <a:ext uri="{FF2B5EF4-FFF2-40B4-BE49-F238E27FC236}">
                <a16:creationId xmlns:a16="http://schemas.microsoft.com/office/drawing/2014/main" id="{F88F1FFF-A3C8-4BA8-84B3-E8F829620D9F}"/>
              </a:ext>
            </a:extLst>
          </p:cNvPr>
          <p:cNvSpPr/>
          <p:nvPr/>
        </p:nvSpPr>
        <p:spPr>
          <a:xfrm>
            <a:off x="451884" y="11026698"/>
            <a:ext cx="404934" cy="976431"/>
          </a:xfrm>
          <a:custGeom>
            <a:avLst/>
            <a:gdLst>
              <a:gd name="connsiteX0" fmla="*/ 403249 w 404934"/>
              <a:gd name="connsiteY0" fmla="*/ 7485 h 976431"/>
              <a:gd name="connsiteX1" fmla="*/ 170416 w 404934"/>
              <a:gd name="connsiteY1" fmla="*/ 534535 h 976431"/>
              <a:gd name="connsiteX2" fmla="*/ 7433 w 404934"/>
              <a:gd name="connsiteY2" fmla="*/ 957869 h 976431"/>
              <a:gd name="connsiteX3" fmla="*/ 32833 w 404934"/>
              <a:gd name="connsiteY3" fmla="*/ 881669 h 976431"/>
              <a:gd name="connsiteX4" fmla="*/ 79399 w 404934"/>
              <a:gd name="connsiteY4" fmla="*/ 705985 h 976431"/>
              <a:gd name="connsiteX5" fmla="*/ 263549 w 404934"/>
              <a:gd name="connsiteY5" fmla="*/ 257252 h 976431"/>
              <a:gd name="connsiteX6" fmla="*/ 403249 w 404934"/>
              <a:gd name="connsiteY6" fmla="*/ 7485 h 97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34" h="976431">
                <a:moveTo>
                  <a:pt x="403249" y="7485"/>
                </a:moveTo>
                <a:cubicBezTo>
                  <a:pt x="387727" y="53699"/>
                  <a:pt x="236385" y="376138"/>
                  <a:pt x="170416" y="534535"/>
                </a:cubicBezTo>
                <a:cubicBezTo>
                  <a:pt x="104447" y="692932"/>
                  <a:pt x="30363" y="900013"/>
                  <a:pt x="7433" y="957869"/>
                </a:cubicBezTo>
                <a:cubicBezTo>
                  <a:pt x="-15497" y="1015725"/>
                  <a:pt x="20839" y="923650"/>
                  <a:pt x="32833" y="881669"/>
                </a:cubicBezTo>
                <a:cubicBezTo>
                  <a:pt x="44827" y="839688"/>
                  <a:pt x="40946" y="810054"/>
                  <a:pt x="79399" y="705985"/>
                </a:cubicBezTo>
                <a:cubicBezTo>
                  <a:pt x="117852" y="601916"/>
                  <a:pt x="203577" y="375080"/>
                  <a:pt x="263549" y="257252"/>
                </a:cubicBezTo>
                <a:cubicBezTo>
                  <a:pt x="323521" y="139424"/>
                  <a:pt x="418771" y="-38729"/>
                  <a:pt x="403249" y="7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1" name="フリーフォーム: 図形 2510">
            <a:extLst>
              <a:ext uri="{FF2B5EF4-FFF2-40B4-BE49-F238E27FC236}">
                <a16:creationId xmlns:a16="http://schemas.microsoft.com/office/drawing/2014/main" id="{822BCA9F-170E-4598-912A-BC7BB7C5043A}"/>
              </a:ext>
            </a:extLst>
          </p:cNvPr>
          <p:cNvSpPr/>
          <p:nvPr/>
        </p:nvSpPr>
        <p:spPr>
          <a:xfrm>
            <a:off x="387875" y="11561141"/>
            <a:ext cx="287512" cy="818151"/>
          </a:xfrm>
          <a:custGeom>
            <a:avLst/>
            <a:gdLst>
              <a:gd name="connsiteX0" fmla="*/ 287342 w 287512"/>
              <a:gd name="connsiteY0" fmla="*/ 92 h 818151"/>
              <a:gd name="connsiteX1" fmla="*/ 35458 w 287512"/>
              <a:gd name="connsiteY1" fmla="*/ 654142 h 818151"/>
              <a:gd name="connsiteX2" fmla="*/ 5825 w 287512"/>
              <a:gd name="connsiteY2" fmla="*/ 817126 h 818151"/>
              <a:gd name="connsiteX3" fmla="*/ 73558 w 287512"/>
              <a:gd name="connsiteY3" fmla="*/ 607576 h 818151"/>
              <a:gd name="connsiteX4" fmla="*/ 287342 w 287512"/>
              <a:gd name="connsiteY4" fmla="*/ 92 h 81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512" h="818151">
                <a:moveTo>
                  <a:pt x="287342" y="92"/>
                </a:moveTo>
                <a:cubicBezTo>
                  <a:pt x="280992" y="7853"/>
                  <a:pt x="82377" y="517970"/>
                  <a:pt x="35458" y="654142"/>
                </a:cubicBezTo>
                <a:cubicBezTo>
                  <a:pt x="-11461" y="790314"/>
                  <a:pt x="-525" y="824887"/>
                  <a:pt x="5825" y="817126"/>
                </a:cubicBezTo>
                <a:cubicBezTo>
                  <a:pt x="12175" y="809365"/>
                  <a:pt x="26286" y="740926"/>
                  <a:pt x="73558" y="607576"/>
                </a:cubicBezTo>
                <a:cubicBezTo>
                  <a:pt x="120830" y="474226"/>
                  <a:pt x="293692" y="-7669"/>
                  <a:pt x="28734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2" name="フリーフォーム: 図形 2511">
            <a:extLst>
              <a:ext uri="{FF2B5EF4-FFF2-40B4-BE49-F238E27FC236}">
                <a16:creationId xmlns:a16="http://schemas.microsoft.com/office/drawing/2014/main" id="{99A0D299-7806-4197-9337-14A9173381AB}"/>
              </a:ext>
            </a:extLst>
          </p:cNvPr>
          <p:cNvSpPr/>
          <p:nvPr/>
        </p:nvSpPr>
        <p:spPr>
          <a:xfrm>
            <a:off x="241152" y="11920068"/>
            <a:ext cx="225841" cy="815597"/>
          </a:xfrm>
          <a:custGeom>
            <a:avLst/>
            <a:gdLst>
              <a:gd name="connsiteX0" fmla="*/ 222398 w 225841"/>
              <a:gd name="connsiteY0" fmla="*/ 7349 h 815597"/>
              <a:gd name="connsiteX1" fmla="*/ 23431 w 225841"/>
              <a:gd name="connsiteY1" fmla="*/ 716432 h 815597"/>
              <a:gd name="connsiteX2" fmla="*/ 4381 w 225841"/>
              <a:gd name="connsiteY2" fmla="*/ 803215 h 815597"/>
              <a:gd name="connsiteX3" fmla="*/ 27665 w 225841"/>
              <a:gd name="connsiteY3" fmla="*/ 650815 h 815597"/>
              <a:gd name="connsiteX4" fmla="*/ 139848 w 225841"/>
              <a:gd name="connsiteY4" fmla="*/ 362949 h 815597"/>
              <a:gd name="connsiteX5" fmla="*/ 222398 w 225841"/>
              <a:gd name="connsiteY5" fmla="*/ 7349 h 8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41" h="815597">
                <a:moveTo>
                  <a:pt x="222398" y="7349"/>
                </a:moveTo>
                <a:cubicBezTo>
                  <a:pt x="202995" y="66263"/>
                  <a:pt x="59767" y="583788"/>
                  <a:pt x="23431" y="716432"/>
                </a:cubicBezTo>
                <a:cubicBezTo>
                  <a:pt x="-12905" y="849076"/>
                  <a:pt x="3675" y="814151"/>
                  <a:pt x="4381" y="803215"/>
                </a:cubicBezTo>
                <a:cubicBezTo>
                  <a:pt x="5087" y="792279"/>
                  <a:pt x="5087" y="724193"/>
                  <a:pt x="27665" y="650815"/>
                </a:cubicBezTo>
                <a:cubicBezTo>
                  <a:pt x="50243" y="577437"/>
                  <a:pt x="105276" y="465960"/>
                  <a:pt x="139848" y="362949"/>
                </a:cubicBezTo>
                <a:cubicBezTo>
                  <a:pt x="174420" y="259938"/>
                  <a:pt x="241801" y="-51565"/>
                  <a:pt x="222398" y="7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3" name="フリーフォーム: 図形 2512">
            <a:extLst>
              <a:ext uri="{FF2B5EF4-FFF2-40B4-BE49-F238E27FC236}">
                <a16:creationId xmlns:a16="http://schemas.microsoft.com/office/drawing/2014/main" id="{9A4FD310-FFF6-4674-883E-3E4F2F0EE322}"/>
              </a:ext>
            </a:extLst>
          </p:cNvPr>
          <p:cNvSpPr/>
          <p:nvPr/>
        </p:nvSpPr>
        <p:spPr>
          <a:xfrm>
            <a:off x="308168" y="12400527"/>
            <a:ext cx="87948" cy="319745"/>
          </a:xfrm>
          <a:custGeom>
            <a:avLst/>
            <a:gdLst>
              <a:gd name="connsiteX0" fmla="*/ 87649 w 87948"/>
              <a:gd name="connsiteY0" fmla="*/ 7373 h 319745"/>
              <a:gd name="connsiteX1" fmla="*/ 5099 w 87948"/>
              <a:gd name="connsiteY1" fmla="*/ 312173 h 319745"/>
              <a:gd name="connsiteX2" fmla="*/ 11449 w 87948"/>
              <a:gd name="connsiteY2" fmla="*/ 216923 h 319745"/>
              <a:gd name="connsiteX3" fmla="*/ 32615 w 87948"/>
              <a:gd name="connsiteY3" fmla="*/ 102623 h 319745"/>
              <a:gd name="connsiteX4" fmla="*/ 87649 w 87948"/>
              <a:gd name="connsiteY4" fmla="*/ 7373 h 3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48" h="319745">
                <a:moveTo>
                  <a:pt x="87649" y="7373"/>
                </a:moveTo>
                <a:cubicBezTo>
                  <a:pt x="83063" y="42298"/>
                  <a:pt x="17799" y="277248"/>
                  <a:pt x="5099" y="312173"/>
                </a:cubicBezTo>
                <a:cubicBezTo>
                  <a:pt x="-7601" y="347098"/>
                  <a:pt x="6863" y="251848"/>
                  <a:pt x="11449" y="216923"/>
                </a:cubicBezTo>
                <a:cubicBezTo>
                  <a:pt x="16035" y="181998"/>
                  <a:pt x="22384" y="134020"/>
                  <a:pt x="32615" y="102623"/>
                </a:cubicBezTo>
                <a:cubicBezTo>
                  <a:pt x="42845" y="71226"/>
                  <a:pt x="92235" y="-27552"/>
                  <a:pt x="87649" y="7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4" name="フリーフォーム: 図形 2513">
            <a:extLst>
              <a:ext uri="{FF2B5EF4-FFF2-40B4-BE49-F238E27FC236}">
                <a16:creationId xmlns:a16="http://schemas.microsoft.com/office/drawing/2014/main" id="{9B106253-847A-459E-AC95-F4C0D244F043}"/>
              </a:ext>
            </a:extLst>
          </p:cNvPr>
          <p:cNvSpPr/>
          <p:nvPr/>
        </p:nvSpPr>
        <p:spPr>
          <a:xfrm>
            <a:off x="468760" y="12395561"/>
            <a:ext cx="120123" cy="339444"/>
          </a:xfrm>
          <a:custGeom>
            <a:avLst/>
            <a:gdLst>
              <a:gd name="connsiteX0" fmla="*/ 3257 w 120123"/>
              <a:gd name="connsiteY0" fmla="*/ 3872 h 339444"/>
              <a:gd name="connsiteX1" fmla="*/ 119673 w 120123"/>
              <a:gd name="connsiteY1" fmla="*/ 336189 h 339444"/>
              <a:gd name="connsiteX2" fmla="*/ 41357 w 120123"/>
              <a:gd name="connsiteY2" fmla="*/ 164739 h 339444"/>
              <a:gd name="connsiteX3" fmla="*/ 3257 w 120123"/>
              <a:gd name="connsiteY3" fmla="*/ 3872 h 3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23" h="339444">
                <a:moveTo>
                  <a:pt x="3257" y="3872"/>
                </a:moveTo>
                <a:cubicBezTo>
                  <a:pt x="16310" y="32447"/>
                  <a:pt x="113323" y="309378"/>
                  <a:pt x="119673" y="336189"/>
                </a:cubicBezTo>
                <a:cubicBezTo>
                  <a:pt x="126023" y="363000"/>
                  <a:pt x="63582" y="216950"/>
                  <a:pt x="41357" y="164739"/>
                </a:cubicBezTo>
                <a:cubicBezTo>
                  <a:pt x="19132" y="112528"/>
                  <a:pt x="-9796" y="-24703"/>
                  <a:pt x="3257" y="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5" name="フリーフォーム: 図形 2514">
            <a:extLst>
              <a:ext uri="{FF2B5EF4-FFF2-40B4-BE49-F238E27FC236}">
                <a16:creationId xmlns:a16="http://schemas.microsoft.com/office/drawing/2014/main" id="{B039E365-8336-4B85-8698-51FC7AF49BB4}"/>
              </a:ext>
            </a:extLst>
          </p:cNvPr>
          <p:cNvSpPr/>
          <p:nvPr/>
        </p:nvSpPr>
        <p:spPr>
          <a:xfrm>
            <a:off x="376136" y="12422291"/>
            <a:ext cx="138690" cy="315127"/>
          </a:xfrm>
          <a:custGeom>
            <a:avLst/>
            <a:gdLst>
              <a:gd name="connsiteX0" fmla="*/ 9097 w 138690"/>
              <a:gd name="connsiteY0" fmla="*/ 11009 h 315127"/>
              <a:gd name="connsiteX1" fmla="*/ 138214 w 138690"/>
              <a:gd name="connsiteY1" fmla="*/ 311576 h 315127"/>
              <a:gd name="connsiteX2" fmla="*/ 51431 w 138690"/>
              <a:gd name="connsiteY2" fmla="*/ 169759 h 315127"/>
              <a:gd name="connsiteX3" fmla="*/ 15447 w 138690"/>
              <a:gd name="connsiteY3" fmla="*/ 74509 h 315127"/>
              <a:gd name="connsiteX4" fmla="*/ 9097 w 138690"/>
              <a:gd name="connsiteY4" fmla="*/ 11009 h 3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90" h="315127">
                <a:moveTo>
                  <a:pt x="9097" y="11009"/>
                </a:moveTo>
                <a:cubicBezTo>
                  <a:pt x="29558" y="50520"/>
                  <a:pt x="131158" y="285118"/>
                  <a:pt x="138214" y="311576"/>
                </a:cubicBezTo>
                <a:cubicBezTo>
                  <a:pt x="145270" y="338034"/>
                  <a:pt x="71892" y="209270"/>
                  <a:pt x="51431" y="169759"/>
                </a:cubicBezTo>
                <a:cubicBezTo>
                  <a:pt x="30970" y="130248"/>
                  <a:pt x="22855" y="99909"/>
                  <a:pt x="15447" y="74509"/>
                </a:cubicBezTo>
                <a:cubicBezTo>
                  <a:pt x="8039" y="49109"/>
                  <a:pt x="-11364" y="-28502"/>
                  <a:pt x="9097" y="1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6" name="フリーフォーム: 図形 2515">
            <a:extLst>
              <a:ext uri="{FF2B5EF4-FFF2-40B4-BE49-F238E27FC236}">
                <a16:creationId xmlns:a16="http://schemas.microsoft.com/office/drawing/2014/main" id="{22E7A289-893A-4838-9A1A-66C9B0B2450B}"/>
              </a:ext>
            </a:extLst>
          </p:cNvPr>
          <p:cNvSpPr/>
          <p:nvPr/>
        </p:nvSpPr>
        <p:spPr>
          <a:xfrm>
            <a:off x="466391" y="11563849"/>
            <a:ext cx="289824" cy="855538"/>
          </a:xfrm>
          <a:custGeom>
            <a:avLst/>
            <a:gdLst>
              <a:gd name="connsiteX0" fmla="*/ 20442 w 289824"/>
              <a:gd name="connsiteY0" fmla="*/ 827118 h 855538"/>
              <a:gd name="connsiteX1" fmla="*/ 20442 w 289824"/>
              <a:gd name="connsiteY1" fmla="*/ 721284 h 855538"/>
              <a:gd name="connsiteX2" fmla="*/ 202476 w 289824"/>
              <a:gd name="connsiteY2" fmla="*/ 175184 h 855538"/>
              <a:gd name="connsiteX3" fmla="*/ 289259 w 289824"/>
              <a:gd name="connsiteY3" fmla="*/ 3734 h 855538"/>
              <a:gd name="connsiteX4" fmla="*/ 164376 w 289824"/>
              <a:gd name="connsiteY4" fmla="*/ 304301 h 855538"/>
              <a:gd name="connsiteX5" fmla="*/ 20442 w 289824"/>
              <a:gd name="connsiteY5" fmla="*/ 827118 h 85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24" h="855538">
                <a:moveTo>
                  <a:pt x="20442" y="827118"/>
                </a:moveTo>
                <a:cubicBezTo>
                  <a:pt x="-3547" y="896615"/>
                  <a:pt x="-9897" y="829940"/>
                  <a:pt x="20442" y="721284"/>
                </a:cubicBezTo>
                <a:cubicBezTo>
                  <a:pt x="50781" y="612628"/>
                  <a:pt x="157673" y="294776"/>
                  <a:pt x="202476" y="175184"/>
                </a:cubicBezTo>
                <a:cubicBezTo>
                  <a:pt x="247279" y="55592"/>
                  <a:pt x="295609" y="-17785"/>
                  <a:pt x="289259" y="3734"/>
                </a:cubicBezTo>
                <a:cubicBezTo>
                  <a:pt x="282909" y="25253"/>
                  <a:pt x="210590" y="169893"/>
                  <a:pt x="164376" y="304301"/>
                </a:cubicBezTo>
                <a:cubicBezTo>
                  <a:pt x="118162" y="438709"/>
                  <a:pt x="44431" y="757621"/>
                  <a:pt x="20442" y="827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7" name="フリーフォーム: 図形 2516">
            <a:extLst>
              <a:ext uri="{FF2B5EF4-FFF2-40B4-BE49-F238E27FC236}">
                <a16:creationId xmlns:a16="http://schemas.microsoft.com/office/drawing/2014/main" id="{7031F820-EF16-458A-9E1E-9CBD44D7F4B9}"/>
              </a:ext>
            </a:extLst>
          </p:cNvPr>
          <p:cNvSpPr/>
          <p:nvPr/>
        </p:nvSpPr>
        <p:spPr>
          <a:xfrm>
            <a:off x="573555" y="11214083"/>
            <a:ext cx="400233" cy="1206530"/>
          </a:xfrm>
          <a:custGeom>
            <a:avLst/>
            <a:gdLst>
              <a:gd name="connsiteX0" fmla="*/ 62 w 400233"/>
              <a:gd name="connsiteY0" fmla="*/ 1206517 h 1206530"/>
              <a:gd name="connsiteX1" fmla="*/ 199028 w 400233"/>
              <a:gd name="connsiteY1" fmla="*/ 347150 h 1206530"/>
              <a:gd name="connsiteX2" fmla="*/ 224428 w 400233"/>
              <a:gd name="connsiteY2" fmla="*/ 241317 h 1206530"/>
              <a:gd name="connsiteX3" fmla="*/ 400112 w 400233"/>
              <a:gd name="connsiteY3" fmla="*/ 17 h 1206530"/>
              <a:gd name="connsiteX4" fmla="*/ 194795 w 400233"/>
              <a:gd name="connsiteY4" fmla="*/ 254017 h 1206530"/>
              <a:gd name="connsiteX5" fmla="*/ 177862 w 400233"/>
              <a:gd name="connsiteY5" fmla="*/ 368317 h 1206530"/>
              <a:gd name="connsiteX6" fmla="*/ 62 w 400233"/>
              <a:gd name="connsiteY6" fmla="*/ 1206517 h 12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233" h="1206530">
                <a:moveTo>
                  <a:pt x="62" y="1206517"/>
                </a:moveTo>
                <a:cubicBezTo>
                  <a:pt x="3590" y="1202989"/>
                  <a:pt x="161634" y="508017"/>
                  <a:pt x="199028" y="347150"/>
                </a:cubicBezTo>
                <a:cubicBezTo>
                  <a:pt x="236422" y="186283"/>
                  <a:pt x="190914" y="299172"/>
                  <a:pt x="224428" y="241317"/>
                </a:cubicBezTo>
                <a:cubicBezTo>
                  <a:pt x="257942" y="183462"/>
                  <a:pt x="405051" y="-2100"/>
                  <a:pt x="400112" y="17"/>
                </a:cubicBezTo>
                <a:cubicBezTo>
                  <a:pt x="395173" y="2134"/>
                  <a:pt x="231837" y="192634"/>
                  <a:pt x="194795" y="254017"/>
                </a:cubicBezTo>
                <a:cubicBezTo>
                  <a:pt x="157753" y="315400"/>
                  <a:pt x="211376" y="213095"/>
                  <a:pt x="177862" y="368317"/>
                </a:cubicBezTo>
                <a:cubicBezTo>
                  <a:pt x="144348" y="523539"/>
                  <a:pt x="-3466" y="1210045"/>
                  <a:pt x="62" y="1206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8" name="フリーフォーム: 図形 2517">
            <a:extLst>
              <a:ext uri="{FF2B5EF4-FFF2-40B4-BE49-F238E27FC236}">
                <a16:creationId xmlns:a16="http://schemas.microsoft.com/office/drawing/2014/main" id="{0700A799-BC2A-4DDB-A2DF-9C8B8F14532D}"/>
              </a:ext>
            </a:extLst>
          </p:cNvPr>
          <p:cNvSpPr/>
          <p:nvPr/>
        </p:nvSpPr>
        <p:spPr>
          <a:xfrm>
            <a:off x="932654" y="10285669"/>
            <a:ext cx="440479" cy="958064"/>
          </a:xfrm>
          <a:custGeom>
            <a:avLst/>
            <a:gdLst>
              <a:gd name="connsiteX0" fmla="*/ 41013 w 440479"/>
              <a:gd name="connsiteY0" fmla="*/ 932664 h 958064"/>
              <a:gd name="connsiteX1" fmla="*/ 142613 w 440479"/>
              <a:gd name="connsiteY1" fmla="*/ 644798 h 958064"/>
              <a:gd name="connsiteX2" fmla="*/ 301363 w 440479"/>
              <a:gd name="connsiteY2" fmla="*/ 284964 h 958064"/>
              <a:gd name="connsiteX3" fmla="*/ 422013 w 440479"/>
              <a:gd name="connsiteY3" fmla="*/ 69064 h 958064"/>
              <a:gd name="connsiteX4" fmla="*/ 426246 w 440479"/>
              <a:gd name="connsiteY4" fmla="*/ 11914 h 958064"/>
              <a:gd name="connsiteX5" fmla="*/ 288663 w 440479"/>
              <a:gd name="connsiteY5" fmla="*/ 274381 h 958064"/>
              <a:gd name="connsiteX6" fmla="*/ 17729 w 440479"/>
              <a:gd name="connsiteY6" fmla="*/ 869164 h 958064"/>
              <a:gd name="connsiteX7" fmla="*/ 41013 w 440479"/>
              <a:gd name="connsiteY7" fmla="*/ 932664 h 95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79" h="958064">
                <a:moveTo>
                  <a:pt x="41013" y="932664"/>
                </a:moveTo>
                <a:cubicBezTo>
                  <a:pt x="61827" y="895270"/>
                  <a:pt x="99221" y="752748"/>
                  <a:pt x="142613" y="644798"/>
                </a:cubicBezTo>
                <a:cubicBezTo>
                  <a:pt x="186005" y="536848"/>
                  <a:pt x="254796" y="380920"/>
                  <a:pt x="301363" y="284964"/>
                </a:cubicBezTo>
                <a:cubicBezTo>
                  <a:pt x="347930" y="189008"/>
                  <a:pt x="401199" y="114572"/>
                  <a:pt x="422013" y="69064"/>
                </a:cubicBezTo>
                <a:cubicBezTo>
                  <a:pt x="442827" y="23556"/>
                  <a:pt x="448471" y="-22306"/>
                  <a:pt x="426246" y="11914"/>
                </a:cubicBezTo>
                <a:cubicBezTo>
                  <a:pt x="404021" y="46134"/>
                  <a:pt x="356749" y="131506"/>
                  <a:pt x="288663" y="274381"/>
                </a:cubicBezTo>
                <a:cubicBezTo>
                  <a:pt x="220577" y="417256"/>
                  <a:pt x="60415" y="759450"/>
                  <a:pt x="17729" y="869164"/>
                </a:cubicBezTo>
                <a:cubicBezTo>
                  <a:pt x="-24957" y="978878"/>
                  <a:pt x="20199" y="970058"/>
                  <a:pt x="41013" y="932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9" name="フリーフォーム: 図形 2518">
            <a:extLst>
              <a:ext uri="{FF2B5EF4-FFF2-40B4-BE49-F238E27FC236}">
                <a16:creationId xmlns:a16="http://schemas.microsoft.com/office/drawing/2014/main" id="{D11ED38E-7B2C-44C9-BBDC-44F779751C95}"/>
              </a:ext>
            </a:extLst>
          </p:cNvPr>
          <p:cNvSpPr/>
          <p:nvPr/>
        </p:nvSpPr>
        <p:spPr>
          <a:xfrm>
            <a:off x="947760" y="10332799"/>
            <a:ext cx="454643" cy="927956"/>
          </a:xfrm>
          <a:custGeom>
            <a:avLst/>
            <a:gdLst>
              <a:gd name="connsiteX0" fmla="*/ 453473 w 454643"/>
              <a:gd name="connsiteY0" fmla="*/ 5001 h 927956"/>
              <a:gd name="connsiteX1" fmla="*/ 296840 w 454643"/>
              <a:gd name="connsiteY1" fmla="*/ 333084 h 927956"/>
              <a:gd name="connsiteX2" fmla="*/ 167723 w 454643"/>
              <a:gd name="connsiteY2" fmla="*/ 659051 h 927956"/>
              <a:gd name="connsiteX3" fmla="*/ 97873 w 454643"/>
              <a:gd name="connsiteY3" fmla="*/ 802984 h 927956"/>
              <a:gd name="connsiteX4" fmla="*/ 2623 w 454643"/>
              <a:gd name="connsiteY4" fmla="*/ 921518 h 927956"/>
              <a:gd name="connsiteX5" fmla="*/ 210057 w 454643"/>
              <a:gd name="connsiteY5" fmla="*/ 599784 h 927956"/>
              <a:gd name="connsiteX6" fmla="*/ 453473 w 454643"/>
              <a:gd name="connsiteY6" fmla="*/ 5001 h 92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43" h="927956">
                <a:moveTo>
                  <a:pt x="453473" y="5001"/>
                </a:moveTo>
                <a:cubicBezTo>
                  <a:pt x="467937" y="-39449"/>
                  <a:pt x="344465" y="224076"/>
                  <a:pt x="296840" y="333084"/>
                </a:cubicBezTo>
                <a:cubicBezTo>
                  <a:pt x="249215" y="442092"/>
                  <a:pt x="200884" y="580734"/>
                  <a:pt x="167723" y="659051"/>
                </a:cubicBezTo>
                <a:cubicBezTo>
                  <a:pt x="134562" y="737368"/>
                  <a:pt x="125390" y="759240"/>
                  <a:pt x="97873" y="802984"/>
                </a:cubicBezTo>
                <a:cubicBezTo>
                  <a:pt x="70356" y="846729"/>
                  <a:pt x="-16074" y="955385"/>
                  <a:pt x="2623" y="921518"/>
                </a:cubicBezTo>
                <a:cubicBezTo>
                  <a:pt x="21320" y="887651"/>
                  <a:pt x="134210" y="748656"/>
                  <a:pt x="210057" y="599784"/>
                </a:cubicBezTo>
                <a:cubicBezTo>
                  <a:pt x="285904" y="450912"/>
                  <a:pt x="439009" y="49451"/>
                  <a:pt x="453473" y="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0" name="フリーフォーム: 図形 2519">
            <a:extLst>
              <a:ext uri="{FF2B5EF4-FFF2-40B4-BE49-F238E27FC236}">
                <a16:creationId xmlns:a16="http://schemas.microsoft.com/office/drawing/2014/main" id="{EDD130C0-6576-4595-8F63-C92646C99CF5}"/>
              </a:ext>
            </a:extLst>
          </p:cNvPr>
          <p:cNvSpPr/>
          <p:nvPr/>
        </p:nvSpPr>
        <p:spPr>
          <a:xfrm>
            <a:off x="1407329" y="9350106"/>
            <a:ext cx="370738" cy="1001742"/>
          </a:xfrm>
          <a:custGeom>
            <a:avLst/>
            <a:gdLst>
              <a:gd name="connsiteX0" fmla="*/ 6604 w 370738"/>
              <a:gd name="connsiteY0" fmla="*/ 989811 h 1001742"/>
              <a:gd name="connsiteX1" fmla="*/ 241554 w 370738"/>
              <a:gd name="connsiteY1" fmla="*/ 312477 h 1001742"/>
              <a:gd name="connsiteX2" fmla="*/ 366438 w 370738"/>
              <a:gd name="connsiteY2" fmla="*/ 11911 h 1001742"/>
              <a:gd name="connsiteX3" fmla="*/ 91271 w 370738"/>
              <a:gd name="connsiteY3" fmla="*/ 691361 h 1001742"/>
              <a:gd name="connsiteX4" fmla="*/ 6604 w 370738"/>
              <a:gd name="connsiteY4" fmla="*/ 989811 h 100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38" h="1001742">
                <a:moveTo>
                  <a:pt x="6604" y="989811"/>
                </a:moveTo>
                <a:cubicBezTo>
                  <a:pt x="31651" y="926664"/>
                  <a:pt x="181582" y="475460"/>
                  <a:pt x="241554" y="312477"/>
                </a:cubicBezTo>
                <a:cubicBezTo>
                  <a:pt x="301526" y="149494"/>
                  <a:pt x="391485" y="-51236"/>
                  <a:pt x="366438" y="11911"/>
                </a:cubicBezTo>
                <a:cubicBezTo>
                  <a:pt x="341391" y="75058"/>
                  <a:pt x="150891" y="530142"/>
                  <a:pt x="91271" y="691361"/>
                </a:cubicBezTo>
                <a:cubicBezTo>
                  <a:pt x="31652" y="852580"/>
                  <a:pt x="-18443" y="1052958"/>
                  <a:pt x="6604" y="989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1" name="フリーフォーム: 図形 2520">
            <a:extLst>
              <a:ext uri="{FF2B5EF4-FFF2-40B4-BE49-F238E27FC236}">
                <a16:creationId xmlns:a16="http://schemas.microsoft.com/office/drawing/2014/main" id="{8882CD84-4F24-4350-940E-2D6B70B302DD}"/>
              </a:ext>
            </a:extLst>
          </p:cNvPr>
          <p:cNvSpPr/>
          <p:nvPr/>
        </p:nvSpPr>
        <p:spPr>
          <a:xfrm>
            <a:off x="1374478" y="9238949"/>
            <a:ext cx="355630" cy="1054101"/>
          </a:xfrm>
          <a:custGeom>
            <a:avLst/>
            <a:gdLst>
              <a:gd name="connsiteX0" fmla="*/ 1355 w 355630"/>
              <a:gd name="connsiteY0" fmla="*/ 1052284 h 1054101"/>
              <a:gd name="connsiteX1" fmla="*/ 204555 w 355630"/>
              <a:gd name="connsiteY1" fmla="*/ 485018 h 1054101"/>
              <a:gd name="connsiteX2" fmla="*/ 329439 w 355630"/>
              <a:gd name="connsiteY2" fmla="*/ 82851 h 1054101"/>
              <a:gd name="connsiteX3" fmla="*/ 348489 w 355630"/>
              <a:gd name="connsiteY3" fmla="*/ 19351 h 1054101"/>
              <a:gd name="connsiteX4" fmla="*/ 238422 w 355630"/>
              <a:gd name="connsiteY4" fmla="*/ 332618 h 1054101"/>
              <a:gd name="connsiteX5" fmla="*/ 122005 w 355630"/>
              <a:gd name="connsiteY5" fmla="*/ 654351 h 1054101"/>
              <a:gd name="connsiteX6" fmla="*/ 1355 w 355630"/>
              <a:gd name="connsiteY6" fmla="*/ 1052284 h 105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30" h="1054101">
                <a:moveTo>
                  <a:pt x="1355" y="1052284"/>
                </a:moveTo>
                <a:cubicBezTo>
                  <a:pt x="15113" y="1024062"/>
                  <a:pt x="149874" y="646590"/>
                  <a:pt x="204555" y="485018"/>
                </a:cubicBezTo>
                <a:cubicBezTo>
                  <a:pt x="259236" y="323446"/>
                  <a:pt x="305450" y="160462"/>
                  <a:pt x="329439" y="82851"/>
                </a:cubicBezTo>
                <a:cubicBezTo>
                  <a:pt x="353428" y="5240"/>
                  <a:pt x="363658" y="-22277"/>
                  <a:pt x="348489" y="19351"/>
                </a:cubicBezTo>
                <a:cubicBezTo>
                  <a:pt x="333320" y="60979"/>
                  <a:pt x="276169" y="226785"/>
                  <a:pt x="238422" y="332618"/>
                </a:cubicBezTo>
                <a:cubicBezTo>
                  <a:pt x="200675" y="438451"/>
                  <a:pt x="161869" y="536171"/>
                  <a:pt x="122005" y="654351"/>
                </a:cubicBezTo>
                <a:cubicBezTo>
                  <a:pt x="82141" y="772531"/>
                  <a:pt x="-12403" y="1080506"/>
                  <a:pt x="1355" y="1052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2" name="フリーフォーム: 図形 2521">
            <a:extLst>
              <a:ext uri="{FF2B5EF4-FFF2-40B4-BE49-F238E27FC236}">
                <a16:creationId xmlns:a16="http://schemas.microsoft.com/office/drawing/2014/main" id="{3794F7FB-BF5A-42B2-AAC5-560B0C046DF4}"/>
              </a:ext>
            </a:extLst>
          </p:cNvPr>
          <p:cNvSpPr/>
          <p:nvPr/>
        </p:nvSpPr>
        <p:spPr>
          <a:xfrm>
            <a:off x="1274822" y="9835914"/>
            <a:ext cx="208964" cy="294896"/>
          </a:xfrm>
          <a:custGeom>
            <a:avLst/>
            <a:gdLst>
              <a:gd name="connsiteX0" fmla="*/ 208961 w 208964"/>
              <a:gd name="connsiteY0" fmla="*/ 236 h 294896"/>
              <a:gd name="connsiteX1" fmla="*/ 48095 w 208964"/>
              <a:gd name="connsiteY1" fmla="*/ 169569 h 294896"/>
              <a:gd name="connsiteX2" fmla="*/ 16345 w 208964"/>
              <a:gd name="connsiteY2" fmla="*/ 292336 h 294896"/>
              <a:gd name="connsiteX3" fmla="*/ 1528 w 208964"/>
              <a:gd name="connsiteY3" fmla="*/ 243653 h 294896"/>
              <a:gd name="connsiteX4" fmla="*/ 52328 w 208964"/>
              <a:gd name="connsiteY4" fmla="*/ 135703 h 294896"/>
              <a:gd name="connsiteX5" fmla="*/ 208961 w 208964"/>
              <a:gd name="connsiteY5" fmla="*/ 236 h 29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64" h="294896">
                <a:moveTo>
                  <a:pt x="208961" y="236"/>
                </a:moveTo>
                <a:cubicBezTo>
                  <a:pt x="208255" y="5880"/>
                  <a:pt x="80198" y="120886"/>
                  <a:pt x="48095" y="169569"/>
                </a:cubicBezTo>
                <a:cubicBezTo>
                  <a:pt x="15992" y="218252"/>
                  <a:pt x="24106" y="279989"/>
                  <a:pt x="16345" y="292336"/>
                </a:cubicBezTo>
                <a:cubicBezTo>
                  <a:pt x="8584" y="304683"/>
                  <a:pt x="-4469" y="269758"/>
                  <a:pt x="1528" y="243653"/>
                </a:cubicBezTo>
                <a:cubicBezTo>
                  <a:pt x="7525" y="217548"/>
                  <a:pt x="15286" y="179800"/>
                  <a:pt x="52328" y="135703"/>
                </a:cubicBezTo>
                <a:cubicBezTo>
                  <a:pt x="89370" y="91606"/>
                  <a:pt x="209667" y="-5408"/>
                  <a:pt x="20896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3" name="フリーフォーム: 図形 2522">
            <a:extLst>
              <a:ext uri="{FF2B5EF4-FFF2-40B4-BE49-F238E27FC236}">
                <a16:creationId xmlns:a16="http://schemas.microsoft.com/office/drawing/2014/main" id="{62369FC9-B08C-4DDF-A2C6-2E5D12E83B97}"/>
              </a:ext>
            </a:extLst>
          </p:cNvPr>
          <p:cNvSpPr/>
          <p:nvPr/>
        </p:nvSpPr>
        <p:spPr>
          <a:xfrm>
            <a:off x="1422214" y="9207097"/>
            <a:ext cx="257544" cy="614788"/>
          </a:xfrm>
          <a:custGeom>
            <a:avLst/>
            <a:gdLst>
              <a:gd name="connsiteX0" fmla="*/ 247836 w 257544"/>
              <a:gd name="connsiteY0" fmla="*/ 34270 h 614788"/>
              <a:gd name="connsiteX1" fmla="*/ 224553 w 257544"/>
              <a:gd name="connsiteY1" fmla="*/ 95653 h 614788"/>
              <a:gd name="connsiteX2" fmla="*/ 106019 w 257544"/>
              <a:gd name="connsiteY2" fmla="*/ 546503 h 614788"/>
              <a:gd name="connsiteX3" fmla="*/ 186 w 257544"/>
              <a:gd name="connsiteY3" fmla="*/ 610003 h 614788"/>
              <a:gd name="connsiteX4" fmla="*/ 84853 w 257544"/>
              <a:gd name="connsiteY4" fmla="*/ 516870 h 614788"/>
              <a:gd name="connsiteX5" fmla="*/ 247836 w 257544"/>
              <a:gd name="connsiteY5" fmla="*/ 34270 h 6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44" h="614788">
                <a:moveTo>
                  <a:pt x="247836" y="34270"/>
                </a:moveTo>
                <a:cubicBezTo>
                  <a:pt x="271119" y="-35933"/>
                  <a:pt x="248189" y="10281"/>
                  <a:pt x="224553" y="95653"/>
                </a:cubicBezTo>
                <a:cubicBezTo>
                  <a:pt x="200917" y="181025"/>
                  <a:pt x="143413" y="460778"/>
                  <a:pt x="106019" y="546503"/>
                </a:cubicBezTo>
                <a:cubicBezTo>
                  <a:pt x="68625" y="632228"/>
                  <a:pt x="3714" y="614942"/>
                  <a:pt x="186" y="610003"/>
                </a:cubicBezTo>
                <a:cubicBezTo>
                  <a:pt x="-3342" y="605064"/>
                  <a:pt x="43931" y="610709"/>
                  <a:pt x="84853" y="516870"/>
                </a:cubicBezTo>
                <a:cubicBezTo>
                  <a:pt x="125775" y="423031"/>
                  <a:pt x="224553" y="104473"/>
                  <a:pt x="247836" y="34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4" name="フリーフォーム: 図形 2523">
            <a:extLst>
              <a:ext uri="{FF2B5EF4-FFF2-40B4-BE49-F238E27FC236}">
                <a16:creationId xmlns:a16="http://schemas.microsoft.com/office/drawing/2014/main" id="{F0862B24-27D2-42ED-8C84-036C02D1F6A7}"/>
              </a:ext>
            </a:extLst>
          </p:cNvPr>
          <p:cNvSpPr/>
          <p:nvPr/>
        </p:nvSpPr>
        <p:spPr>
          <a:xfrm>
            <a:off x="1360734" y="9848465"/>
            <a:ext cx="136072" cy="335692"/>
          </a:xfrm>
          <a:custGeom>
            <a:avLst/>
            <a:gdLst>
              <a:gd name="connsiteX0" fmla="*/ 135749 w 136072"/>
              <a:gd name="connsiteY0" fmla="*/ 385 h 335692"/>
              <a:gd name="connsiteX1" fmla="*/ 44733 w 136072"/>
              <a:gd name="connsiteY1" fmla="*/ 140085 h 335692"/>
              <a:gd name="connsiteX2" fmla="*/ 27799 w 136072"/>
              <a:gd name="connsiteY2" fmla="*/ 332702 h 335692"/>
              <a:gd name="connsiteX3" fmla="*/ 8749 w 136072"/>
              <a:gd name="connsiteY3" fmla="*/ 252268 h 335692"/>
              <a:gd name="connsiteX4" fmla="*/ 8749 w 136072"/>
              <a:gd name="connsiteY4" fmla="*/ 182418 h 335692"/>
              <a:gd name="connsiteX5" fmla="*/ 135749 w 136072"/>
              <a:gd name="connsiteY5" fmla="*/ 385 h 3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072" h="335692">
                <a:moveTo>
                  <a:pt x="135749" y="385"/>
                </a:moveTo>
                <a:cubicBezTo>
                  <a:pt x="141746" y="-6670"/>
                  <a:pt x="62725" y="84699"/>
                  <a:pt x="44733" y="140085"/>
                </a:cubicBezTo>
                <a:cubicBezTo>
                  <a:pt x="26741" y="195471"/>
                  <a:pt x="33796" y="314005"/>
                  <a:pt x="27799" y="332702"/>
                </a:cubicBezTo>
                <a:cubicBezTo>
                  <a:pt x="21802" y="351399"/>
                  <a:pt x="11924" y="277315"/>
                  <a:pt x="8749" y="252268"/>
                </a:cubicBezTo>
                <a:cubicBezTo>
                  <a:pt x="5574" y="227221"/>
                  <a:pt x="-9243" y="223340"/>
                  <a:pt x="8749" y="182418"/>
                </a:cubicBezTo>
                <a:cubicBezTo>
                  <a:pt x="26741" y="141496"/>
                  <a:pt x="129752" y="7440"/>
                  <a:pt x="135749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5" name="フリーフォーム: 図形 2524">
            <a:extLst>
              <a:ext uri="{FF2B5EF4-FFF2-40B4-BE49-F238E27FC236}">
                <a16:creationId xmlns:a16="http://schemas.microsoft.com/office/drawing/2014/main" id="{C9D6D821-EA3C-4AFE-A79B-5AD164CF8329}"/>
              </a:ext>
            </a:extLst>
          </p:cNvPr>
          <p:cNvSpPr/>
          <p:nvPr/>
        </p:nvSpPr>
        <p:spPr>
          <a:xfrm>
            <a:off x="1221787" y="9177742"/>
            <a:ext cx="467891" cy="1018184"/>
          </a:xfrm>
          <a:custGeom>
            <a:avLst/>
            <a:gdLst>
              <a:gd name="connsiteX0" fmla="*/ 467313 w 467891"/>
              <a:gd name="connsiteY0" fmla="*/ 125 h 1018184"/>
              <a:gd name="connsiteX1" fmla="*/ 268346 w 467891"/>
              <a:gd name="connsiteY1" fmla="*/ 122891 h 1018184"/>
              <a:gd name="connsiteX2" fmla="*/ 249296 w 467891"/>
              <a:gd name="connsiteY2" fmla="*/ 190625 h 1018184"/>
              <a:gd name="connsiteX3" fmla="*/ 228130 w 467891"/>
              <a:gd name="connsiteY3" fmla="*/ 347258 h 1018184"/>
              <a:gd name="connsiteX4" fmla="*/ 103246 w 467891"/>
              <a:gd name="connsiteY4" fmla="*/ 728258 h 1018184"/>
              <a:gd name="connsiteX5" fmla="*/ 56680 w 467891"/>
              <a:gd name="connsiteY5" fmla="*/ 817158 h 1018184"/>
              <a:gd name="connsiteX6" fmla="*/ 14346 w 467891"/>
              <a:gd name="connsiteY6" fmla="*/ 937808 h 1018184"/>
              <a:gd name="connsiteX7" fmla="*/ 7996 w 467891"/>
              <a:gd name="connsiteY7" fmla="*/ 999191 h 1018184"/>
              <a:gd name="connsiteX8" fmla="*/ 120180 w 467891"/>
              <a:gd name="connsiteY8" fmla="*/ 592791 h 1018184"/>
              <a:gd name="connsiteX9" fmla="*/ 236596 w 467891"/>
              <a:gd name="connsiteY9" fmla="*/ 201208 h 1018184"/>
              <a:gd name="connsiteX10" fmla="*/ 325496 w 467891"/>
              <a:gd name="connsiteY10" fmla="*/ 101725 h 1018184"/>
              <a:gd name="connsiteX11" fmla="*/ 467313 w 467891"/>
              <a:gd name="connsiteY11" fmla="*/ 125 h 10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891" h="1018184">
                <a:moveTo>
                  <a:pt x="467313" y="125"/>
                </a:moveTo>
                <a:cubicBezTo>
                  <a:pt x="457788" y="3653"/>
                  <a:pt x="304682" y="91141"/>
                  <a:pt x="268346" y="122891"/>
                </a:cubicBezTo>
                <a:cubicBezTo>
                  <a:pt x="232010" y="154641"/>
                  <a:pt x="255999" y="153231"/>
                  <a:pt x="249296" y="190625"/>
                </a:cubicBezTo>
                <a:cubicBezTo>
                  <a:pt x="242593" y="228019"/>
                  <a:pt x="252472" y="257653"/>
                  <a:pt x="228130" y="347258"/>
                </a:cubicBezTo>
                <a:cubicBezTo>
                  <a:pt x="203788" y="436863"/>
                  <a:pt x="131821" y="649941"/>
                  <a:pt x="103246" y="728258"/>
                </a:cubicBezTo>
                <a:cubicBezTo>
                  <a:pt x="74671" y="806575"/>
                  <a:pt x="71497" y="782233"/>
                  <a:pt x="56680" y="817158"/>
                </a:cubicBezTo>
                <a:cubicBezTo>
                  <a:pt x="41863" y="852083"/>
                  <a:pt x="22460" y="907469"/>
                  <a:pt x="14346" y="937808"/>
                </a:cubicBezTo>
                <a:cubicBezTo>
                  <a:pt x="6232" y="968147"/>
                  <a:pt x="-9643" y="1056694"/>
                  <a:pt x="7996" y="999191"/>
                </a:cubicBezTo>
                <a:cubicBezTo>
                  <a:pt x="25635" y="941688"/>
                  <a:pt x="82080" y="725788"/>
                  <a:pt x="120180" y="592791"/>
                </a:cubicBezTo>
                <a:cubicBezTo>
                  <a:pt x="158280" y="459794"/>
                  <a:pt x="202377" y="283052"/>
                  <a:pt x="236596" y="201208"/>
                </a:cubicBezTo>
                <a:cubicBezTo>
                  <a:pt x="270815" y="119364"/>
                  <a:pt x="284927" y="135239"/>
                  <a:pt x="325496" y="101725"/>
                </a:cubicBezTo>
                <a:cubicBezTo>
                  <a:pt x="366065" y="68211"/>
                  <a:pt x="476838" y="-3403"/>
                  <a:pt x="46731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6" name="フリーフォーム: 図形 2525">
            <a:extLst>
              <a:ext uri="{FF2B5EF4-FFF2-40B4-BE49-F238E27FC236}">
                <a16:creationId xmlns:a16="http://schemas.microsoft.com/office/drawing/2014/main" id="{7EB3397B-6089-4F5C-B483-8A64587FDBD9}"/>
              </a:ext>
            </a:extLst>
          </p:cNvPr>
          <p:cNvSpPr/>
          <p:nvPr/>
        </p:nvSpPr>
        <p:spPr>
          <a:xfrm>
            <a:off x="1426075" y="9370047"/>
            <a:ext cx="204024" cy="432468"/>
          </a:xfrm>
          <a:custGeom>
            <a:avLst/>
            <a:gdLst>
              <a:gd name="connsiteX0" fmla="*/ 203758 w 204024"/>
              <a:gd name="connsiteY0" fmla="*/ 436 h 432468"/>
              <a:gd name="connsiteX1" fmla="*/ 104275 w 204024"/>
              <a:gd name="connsiteY1" fmla="*/ 108386 h 432468"/>
              <a:gd name="connsiteX2" fmla="*/ 23842 w 204024"/>
              <a:gd name="connsiteY2" fmla="*/ 368736 h 432468"/>
              <a:gd name="connsiteX3" fmla="*/ 15375 w 204024"/>
              <a:gd name="connsiteY3" fmla="*/ 432236 h 432468"/>
              <a:gd name="connsiteX4" fmla="*/ 2675 w 204024"/>
              <a:gd name="connsiteY4" fmla="*/ 356036 h 432468"/>
              <a:gd name="connsiteX5" fmla="*/ 72525 w 204024"/>
              <a:gd name="connsiteY5" fmla="*/ 82986 h 432468"/>
              <a:gd name="connsiteX6" fmla="*/ 203758 w 204024"/>
              <a:gd name="connsiteY6" fmla="*/ 436 h 43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24" h="432468">
                <a:moveTo>
                  <a:pt x="203758" y="436"/>
                </a:moveTo>
                <a:cubicBezTo>
                  <a:pt x="209050" y="4669"/>
                  <a:pt x="134261" y="47003"/>
                  <a:pt x="104275" y="108386"/>
                </a:cubicBezTo>
                <a:cubicBezTo>
                  <a:pt x="74289" y="169769"/>
                  <a:pt x="38659" y="314761"/>
                  <a:pt x="23842" y="368736"/>
                </a:cubicBezTo>
                <a:cubicBezTo>
                  <a:pt x="9025" y="422711"/>
                  <a:pt x="18903" y="434353"/>
                  <a:pt x="15375" y="432236"/>
                </a:cubicBezTo>
                <a:cubicBezTo>
                  <a:pt x="11847" y="430119"/>
                  <a:pt x="-6850" y="414244"/>
                  <a:pt x="2675" y="356036"/>
                </a:cubicBezTo>
                <a:cubicBezTo>
                  <a:pt x="12200" y="297828"/>
                  <a:pt x="39717" y="143311"/>
                  <a:pt x="72525" y="82986"/>
                </a:cubicBezTo>
                <a:cubicBezTo>
                  <a:pt x="105333" y="22661"/>
                  <a:pt x="198466" y="-3797"/>
                  <a:pt x="203758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7" name="フリーフォーム: 図形 2526">
            <a:extLst>
              <a:ext uri="{FF2B5EF4-FFF2-40B4-BE49-F238E27FC236}">
                <a16:creationId xmlns:a16="http://schemas.microsoft.com/office/drawing/2014/main" id="{FFFB085E-AEB8-40FA-86D3-8526097B80E6}"/>
              </a:ext>
            </a:extLst>
          </p:cNvPr>
          <p:cNvSpPr/>
          <p:nvPr/>
        </p:nvSpPr>
        <p:spPr>
          <a:xfrm>
            <a:off x="1775841" y="9074149"/>
            <a:ext cx="108518" cy="287868"/>
          </a:xfrm>
          <a:custGeom>
            <a:avLst/>
            <a:gdLst>
              <a:gd name="connsiteX0" fmla="*/ 91059 w 108518"/>
              <a:gd name="connsiteY0" fmla="*/ 1 h 287868"/>
              <a:gd name="connsiteX1" fmla="*/ 103759 w 108518"/>
              <a:gd name="connsiteY1" fmla="*/ 129118 h 287868"/>
              <a:gd name="connsiteX2" fmla="*/ 42 w 108518"/>
              <a:gd name="connsiteY2" fmla="*/ 287868 h 287868"/>
              <a:gd name="connsiteX3" fmla="*/ 91059 w 108518"/>
              <a:gd name="connsiteY3" fmla="*/ 127001 h 287868"/>
              <a:gd name="connsiteX4" fmla="*/ 91059 w 108518"/>
              <a:gd name="connsiteY4" fmla="*/ 1 h 28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18" h="287868">
                <a:moveTo>
                  <a:pt x="91059" y="1"/>
                </a:moveTo>
                <a:cubicBezTo>
                  <a:pt x="93176" y="354"/>
                  <a:pt x="118929" y="81140"/>
                  <a:pt x="103759" y="129118"/>
                </a:cubicBezTo>
                <a:cubicBezTo>
                  <a:pt x="88589" y="177096"/>
                  <a:pt x="2159" y="288221"/>
                  <a:pt x="42" y="287868"/>
                </a:cubicBezTo>
                <a:cubicBezTo>
                  <a:pt x="-2075" y="287515"/>
                  <a:pt x="76242" y="172157"/>
                  <a:pt x="91059" y="127001"/>
                </a:cubicBezTo>
                <a:cubicBezTo>
                  <a:pt x="105876" y="81845"/>
                  <a:pt x="88942" y="-352"/>
                  <a:pt x="910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8" name="フリーフォーム: 図形 2527">
            <a:extLst>
              <a:ext uri="{FF2B5EF4-FFF2-40B4-BE49-F238E27FC236}">
                <a16:creationId xmlns:a16="http://schemas.microsoft.com/office/drawing/2014/main" id="{E72A85B8-EE6B-409B-A1F2-50DDF8E420EE}"/>
              </a:ext>
            </a:extLst>
          </p:cNvPr>
          <p:cNvSpPr/>
          <p:nvPr/>
        </p:nvSpPr>
        <p:spPr>
          <a:xfrm>
            <a:off x="1701311" y="9080486"/>
            <a:ext cx="98162" cy="220673"/>
          </a:xfrm>
          <a:custGeom>
            <a:avLst/>
            <a:gdLst>
              <a:gd name="connsiteX0" fmla="*/ 97856 w 98162"/>
              <a:gd name="connsiteY0" fmla="*/ 2131 h 220673"/>
              <a:gd name="connsiteX1" fmla="*/ 2606 w 98162"/>
              <a:gd name="connsiteY1" fmla="*/ 218031 h 220673"/>
              <a:gd name="connsiteX2" fmla="*/ 32239 w 98162"/>
              <a:gd name="connsiteY2" fmla="*/ 114314 h 220673"/>
              <a:gd name="connsiteX3" fmla="*/ 97856 w 98162"/>
              <a:gd name="connsiteY3" fmla="*/ 2131 h 22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2" h="220673">
                <a:moveTo>
                  <a:pt x="97856" y="2131"/>
                </a:moveTo>
                <a:cubicBezTo>
                  <a:pt x="92917" y="19417"/>
                  <a:pt x="13542" y="199334"/>
                  <a:pt x="2606" y="218031"/>
                </a:cubicBezTo>
                <a:cubicBezTo>
                  <a:pt x="-8330" y="236728"/>
                  <a:pt x="17775" y="151356"/>
                  <a:pt x="32239" y="114314"/>
                </a:cubicBezTo>
                <a:cubicBezTo>
                  <a:pt x="46703" y="77272"/>
                  <a:pt x="102795" y="-15155"/>
                  <a:pt x="97856" y="2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9" name="フリーフォーム: 図形 2528">
            <a:extLst>
              <a:ext uri="{FF2B5EF4-FFF2-40B4-BE49-F238E27FC236}">
                <a16:creationId xmlns:a16="http://schemas.microsoft.com/office/drawing/2014/main" id="{36F8574A-B1B7-4EB8-9DDD-DE44A07CAC41}"/>
              </a:ext>
            </a:extLst>
          </p:cNvPr>
          <p:cNvSpPr/>
          <p:nvPr/>
        </p:nvSpPr>
        <p:spPr>
          <a:xfrm>
            <a:off x="1635611" y="9050206"/>
            <a:ext cx="168048" cy="152371"/>
          </a:xfrm>
          <a:custGeom>
            <a:avLst/>
            <a:gdLst>
              <a:gd name="connsiteX0" fmla="*/ 167789 w 168048"/>
              <a:gd name="connsiteY0" fmla="*/ 661 h 152371"/>
              <a:gd name="connsiteX1" fmla="*/ 51372 w 168048"/>
              <a:gd name="connsiteY1" fmla="*/ 112844 h 152371"/>
              <a:gd name="connsiteX2" fmla="*/ 572 w 168048"/>
              <a:gd name="connsiteY2" fmla="*/ 150944 h 152371"/>
              <a:gd name="connsiteX3" fmla="*/ 81006 w 168048"/>
              <a:gd name="connsiteY3" fmla="*/ 70511 h 152371"/>
              <a:gd name="connsiteX4" fmla="*/ 167789 w 168048"/>
              <a:gd name="connsiteY4" fmla="*/ 661 h 15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48" h="152371">
                <a:moveTo>
                  <a:pt x="167789" y="661"/>
                </a:moveTo>
                <a:cubicBezTo>
                  <a:pt x="162850" y="7716"/>
                  <a:pt x="79241" y="87797"/>
                  <a:pt x="51372" y="112844"/>
                </a:cubicBezTo>
                <a:cubicBezTo>
                  <a:pt x="23503" y="137891"/>
                  <a:pt x="-4367" y="157999"/>
                  <a:pt x="572" y="150944"/>
                </a:cubicBezTo>
                <a:cubicBezTo>
                  <a:pt x="5511" y="143889"/>
                  <a:pt x="56312" y="96264"/>
                  <a:pt x="81006" y="70511"/>
                </a:cubicBezTo>
                <a:cubicBezTo>
                  <a:pt x="105700" y="44758"/>
                  <a:pt x="172728" y="-6394"/>
                  <a:pt x="167789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0" name="フリーフォーム: 図形 2529">
            <a:extLst>
              <a:ext uri="{FF2B5EF4-FFF2-40B4-BE49-F238E27FC236}">
                <a16:creationId xmlns:a16="http://schemas.microsoft.com/office/drawing/2014/main" id="{3102B461-3F59-4D82-AD48-55E73A75D8DC}"/>
              </a:ext>
            </a:extLst>
          </p:cNvPr>
          <p:cNvSpPr/>
          <p:nvPr/>
        </p:nvSpPr>
        <p:spPr>
          <a:xfrm>
            <a:off x="1440162" y="9101885"/>
            <a:ext cx="253124" cy="239289"/>
          </a:xfrm>
          <a:custGeom>
            <a:avLst/>
            <a:gdLst>
              <a:gd name="connsiteX0" fmla="*/ 6051 w 253124"/>
              <a:gd name="connsiteY0" fmla="*/ 238965 h 239289"/>
              <a:gd name="connsiteX1" fmla="*/ 50501 w 253124"/>
              <a:gd name="connsiteY1" fmla="*/ 77040 h 239289"/>
              <a:gd name="connsiteX2" fmla="*/ 250526 w 253124"/>
              <a:gd name="connsiteY2" fmla="*/ 4015 h 239289"/>
              <a:gd name="connsiteX3" fmla="*/ 153688 w 253124"/>
              <a:gd name="connsiteY3" fmla="*/ 31003 h 239289"/>
              <a:gd name="connsiteX4" fmla="*/ 6051 w 253124"/>
              <a:gd name="connsiteY4" fmla="*/ 238965 h 23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24" h="239289">
                <a:moveTo>
                  <a:pt x="6051" y="238965"/>
                </a:moveTo>
                <a:cubicBezTo>
                  <a:pt x="-11147" y="246638"/>
                  <a:pt x="9755" y="116198"/>
                  <a:pt x="50501" y="77040"/>
                </a:cubicBezTo>
                <a:cubicBezTo>
                  <a:pt x="91247" y="37882"/>
                  <a:pt x="233328" y="11688"/>
                  <a:pt x="250526" y="4015"/>
                </a:cubicBezTo>
                <a:cubicBezTo>
                  <a:pt x="267724" y="-3658"/>
                  <a:pt x="195492" y="-3128"/>
                  <a:pt x="153688" y="31003"/>
                </a:cubicBezTo>
                <a:cubicBezTo>
                  <a:pt x="111884" y="65134"/>
                  <a:pt x="23249" y="231292"/>
                  <a:pt x="6051" y="238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1" name="フリーフォーム: 図形 2530">
            <a:extLst>
              <a:ext uri="{FF2B5EF4-FFF2-40B4-BE49-F238E27FC236}">
                <a16:creationId xmlns:a16="http://schemas.microsoft.com/office/drawing/2014/main" id="{CA779792-AB8B-4349-99E2-1379BB6D452A}"/>
              </a:ext>
            </a:extLst>
          </p:cNvPr>
          <p:cNvSpPr/>
          <p:nvPr/>
        </p:nvSpPr>
        <p:spPr>
          <a:xfrm>
            <a:off x="1475663" y="8534682"/>
            <a:ext cx="329130" cy="583244"/>
          </a:xfrm>
          <a:custGeom>
            <a:avLst/>
            <a:gdLst>
              <a:gd name="connsiteX0" fmla="*/ 315037 w 329130"/>
              <a:gd name="connsiteY0" fmla="*/ 9243 h 583244"/>
              <a:gd name="connsiteX1" fmla="*/ 313450 w 329130"/>
              <a:gd name="connsiteY1" fmla="*/ 67981 h 583244"/>
              <a:gd name="connsiteX2" fmla="*/ 207087 w 329130"/>
              <a:gd name="connsiteY2" fmla="*/ 218793 h 583244"/>
              <a:gd name="connsiteX3" fmla="*/ 149937 w 329130"/>
              <a:gd name="connsiteY3" fmla="*/ 425168 h 583244"/>
              <a:gd name="connsiteX4" fmla="*/ 86437 w 329130"/>
              <a:gd name="connsiteY4" fmla="*/ 498193 h 583244"/>
              <a:gd name="connsiteX5" fmla="*/ 712 w 329130"/>
              <a:gd name="connsiteY5" fmla="*/ 582331 h 583244"/>
              <a:gd name="connsiteX6" fmla="*/ 137237 w 329130"/>
              <a:gd name="connsiteY6" fmla="*/ 441043 h 583244"/>
              <a:gd name="connsiteX7" fmla="*/ 184862 w 329130"/>
              <a:gd name="connsiteY7" fmla="*/ 255306 h 583244"/>
              <a:gd name="connsiteX8" fmla="*/ 315037 w 329130"/>
              <a:gd name="connsiteY8" fmla="*/ 9243 h 58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30" h="583244">
                <a:moveTo>
                  <a:pt x="315037" y="9243"/>
                </a:moveTo>
                <a:cubicBezTo>
                  <a:pt x="336468" y="-21978"/>
                  <a:pt x="331442" y="33056"/>
                  <a:pt x="313450" y="67981"/>
                </a:cubicBezTo>
                <a:cubicBezTo>
                  <a:pt x="295458" y="102906"/>
                  <a:pt x="234339" y="159262"/>
                  <a:pt x="207087" y="218793"/>
                </a:cubicBezTo>
                <a:cubicBezTo>
                  <a:pt x="179835" y="278324"/>
                  <a:pt x="170045" y="378601"/>
                  <a:pt x="149937" y="425168"/>
                </a:cubicBezTo>
                <a:cubicBezTo>
                  <a:pt x="129829" y="471735"/>
                  <a:pt x="111308" y="471999"/>
                  <a:pt x="86437" y="498193"/>
                </a:cubicBezTo>
                <a:cubicBezTo>
                  <a:pt x="61566" y="524387"/>
                  <a:pt x="-7755" y="591856"/>
                  <a:pt x="712" y="582331"/>
                </a:cubicBezTo>
                <a:cubicBezTo>
                  <a:pt x="9179" y="572806"/>
                  <a:pt x="106545" y="495547"/>
                  <a:pt x="137237" y="441043"/>
                </a:cubicBezTo>
                <a:cubicBezTo>
                  <a:pt x="167929" y="386539"/>
                  <a:pt x="155758" y="321452"/>
                  <a:pt x="184862" y="255306"/>
                </a:cubicBezTo>
                <a:cubicBezTo>
                  <a:pt x="213966" y="189160"/>
                  <a:pt x="293606" y="40464"/>
                  <a:pt x="315037" y="9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2" name="フリーフォーム: 図形 2531">
            <a:extLst>
              <a:ext uri="{FF2B5EF4-FFF2-40B4-BE49-F238E27FC236}">
                <a16:creationId xmlns:a16="http://schemas.microsoft.com/office/drawing/2014/main" id="{F57667FC-B40B-4C90-A0DA-AB4B3447B788}"/>
              </a:ext>
            </a:extLst>
          </p:cNvPr>
          <p:cNvSpPr/>
          <p:nvPr/>
        </p:nvSpPr>
        <p:spPr>
          <a:xfrm>
            <a:off x="1546328" y="8543742"/>
            <a:ext cx="226928" cy="503240"/>
          </a:xfrm>
          <a:custGeom>
            <a:avLst/>
            <a:gdLst>
              <a:gd name="connsiteX0" fmla="*/ 226910 w 226928"/>
              <a:gd name="connsiteY0" fmla="*/ 183 h 503240"/>
              <a:gd name="connsiteX1" fmla="*/ 134835 w 226928"/>
              <a:gd name="connsiteY1" fmla="*/ 103371 h 503240"/>
              <a:gd name="connsiteX2" fmla="*/ 90385 w 226928"/>
              <a:gd name="connsiteY2" fmla="*/ 224021 h 503240"/>
              <a:gd name="connsiteX3" fmla="*/ 36410 w 226928"/>
              <a:gd name="connsiteY3" fmla="*/ 412933 h 503240"/>
              <a:gd name="connsiteX4" fmla="*/ 34822 w 226928"/>
              <a:gd name="connsiteY4" fmla="*/ 446271 h 503240"/>
              <a:gd name="connsiteX5" fmla="*/ 20535 w 226928"/>
              <a:gd name="connsiteY5" fmla="*/ 479608 h 503240"/>
              <a:gd name="connsiteX6" fmla="*/ 1485 w 226928"/>
              <a:gd name="connsiteY6" fmla="*/ 497071 h 503240"/>
              <a:gd name="connsiteX7" fmla="*/ 63397 w 226928"/>
              <a:gd name="connsiteY7" fmla="*/ 370071 h 503240"/>
              <a:gd name="connsiteX8" fmla="*/ 126897 w 226928"/>
              <a:gd name="connsiteY8" fmla="*/ 128771 h 503240"/>
              <a:gd name="connsiteX9" fmla="*/ 226910 w 226928"/>
              <a:gd name="connsiteY9" fmla="*/ 183 h 50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928" h="503240">
                <a:moveTo>
                  <a:pt x="226910" y="183"/>
                </a:moveTo>
                <a:cubicBezTo>
                  <a:pt x="228233" y="-4050"/>
                  <a:pt x="157589" y="66065"/>
                  <a:pt x="134835" y="103371"/>
                </a:cubicBezTo>
                <a:cubicBezTo>
                  <a:pt x="112081" y="140677"/>
                  <a:pt x="106789" y="172427"/>
                  <a:pt x="90385" y="224021"/>
                </a:cubicBezTo>
                <a:cubicBezTo>
                  <a:pt x="73981" y="275615"/>
                  <a:pt x="45670" y="375891"/>
                  <a:pt x="36410" y="412933"/>
                </a:cubicBezTo>
                <a:cubicBezTo>
                  <a:pt x="27150" y="449975"/>
                  <a:pt x="37468" y="435158"/>
                  <a:pt x="34822" y="446271"/>
                </a:cubicBezTo>
                <a:cubicBezTo>
                  <a:pt x="32176" y="457384"/>
                  <a:pt x="26091" y="471141"/>
                  <a:pt x="20535" y="479608"/>
                </a:cubicBezTo>
                <a:cubicBezTo>
                  <a:pt x="14979" y="488075"/>
                  <a:pt x="-5659" y="515327"/>
                  <a:pt x="1485" y="497071"/>
                </a:cubicBezTo>
                <a:cubicBezTo>
                  <a:pt x="8629" y="478815"/>
                  <a:pt x="42495" y="431454"/>
                  <a:pt x="63397" y="370071"/>
                </a:cubicBezTo>
                <a:cubicBezTo>
                  <a:pt x="84299" y="308688"/>
                  <a:pt x="98851" y="188831"/>
                  <a:pt x="126897" y="128771"/>
                </a:cubicBezTo>
                <a:cubicBezTo>
                  <a:pt x="154943" y="68711"/>
                  <a:pt x="225587" y="4416"/>
                  <a:pt x="22691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3" name="フリーフォーム: 図形 2532">
            <a:extLst>
              <a:ext uri="{FF2B5EF4-FFF2-40B4-BE49-F238E27FC236}">
                <a16:creationId xmlns:a16="http://schemas.microsoft.com/office/drawing/2014/main" id="{09C671A9-BF4F-4E78-B576-838FC21728C7}"/>
              </a:ext>
            </a:extLst>
          </p:cNvPr>
          <p:cNvSpPr/>
          <p:nvPr/>
        </p:nvSpPr>
        <p:spPr>
          <a:xfrm>
            <a:off x="1895471" y="8033817"/>
            <a:ext cx="137752" cy="253088"/>
          </a:xfrm>
          <a:custGeom>
            <a:avLst/>
            <a:gdLst>
              <a:gd name="connsiteX0" fmla="*/ 130179 w 137752"/>
              <a:gd name="connsiteY0" fmla="*/ 521 h 253088"/>
              <a:gd name="connsiteX1" fmla="*/ 127004 w 137752"/>
              <a:gd name="connsiteY1" fmla="*/ 97358 h 253088"/>
              <a:gd name="connsiteX2" fmla="*/ 4 w 137752"/>
              <a:gd name="connsiteY2" fmla="*/ 252933 h 253088"/>
              <a:gd name="connsiteX3" fmla="*/ 122242 w 137752"/>
              <a:gd name="connsiteY3" fmla="*/ 67196 h 253088"/>
              <a:gd name="connsiteX4" fmla="*/ 130179 w 137752"/>
              <a:gd name="connsiteY4" fmla="*/ 521 h 25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2" h="253088">
                <a:moveTo>
                  <a:pt x="130179" y="521"/>
                </a:moveTo>
                <a:cubicBezTo>
                  <a:pt x="130973" y="5548"/>
                  <a:pt x="148700" y="55289"/>
                  <a:pt x="127004" y="97358"/>
                </a:cubicBezTo>
                <a:cubicBezTo>
                  <a:pt x="105308" y="139427"/>
                  <a:pt x="798" y="257960"/>
                  <a:pt x="4" y="252933"/>
                </a:cubicBezTo>
                <a:cubicBezTo>
                  <a:pt x="-790" y="247906"/>
                  <a:pt x="99223" y="106883"/>
                  <a:pt x="122242" y="67196"/>
                </a:cubicBezTo>
                <a:cubicBezTo>
                  <a:pt x="145261" y="27509"/>
                  <a:pt x="129385" y="-4506"/>
                  <a:pt x="13017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4" name="フリーフォーム: 図形 2533">
            <a:extLst>
              <a:ext uri="{FF2B5EF4-FFF2-40B4-BE49-F238E27FC236}">
                <a16:creationId xmlns:a16="http://schemas.microsoft.com/office/drawing/2014/main" id="{A5DE669E-673B-47B7-86A4-8C1FE92C693B}"/>
              </a:ext>
            </a:extLst>
          </p:cNvPr>
          <p:cNvSpPr/>
          <p:nvPr/>
        </p:nvSpPr>
        <p:spPr>
          <a:xfrm>
            <a:off x="1894346" y="8149079"/>
            <a:ext cx="161619" cy="193758"/>
          </a:xfrm>
          <a:custGeom>
            <a:avLst/>
            <a:gdLst>
              <a:gd name="connsiteX0" fmla="*/ 161467 w 161619"/>
              <a:gd name="connsiteY0" fmla="*/ 1146 h 193758"/>
              <a:gd name="connsiteX1" fmla="*/ 7479 w 161619"/>
              <a:gd name="connsiteY1" fmla="*/ 190059 h 193758"/>
              <a:gd name="connsiteX2" fmla="*/ 36054 w 161619"/>
              <a:gd name="connsiteY2" fmla="*/ 115446 h 193758"/>
              <a:gd name="connsiteX3" fmla="*/ 161467 w 161619"/>
              <a:gd name="connsiteY3" fmla="*/ 1146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19" h="193758">
                <a:moveTo>
                  <a:pt x="161467" y="1146"/>
                </a:moveTo>
                <a:cubicBezTo>
                  <a:pt x="156704" y="13582"/>
                  <a:pt x="28381" y="171009"/>
                  <a:pt x="7479" y="190059"/>
                </a:cubicBezTo>
                <a:cubicBezTo>
                  <a:pt x="-13423" y="209109"/>
                  <a:pt x="13829" y="150106"/>
                  <a:pt x="36054" y="115446"/>
                </a:cubicBezTo>
                <a:cubicBezTo>
                  <a:pt x="58279" y="80786"/>
                  <a:pt x="166230" y="-11290"/>
                  <a:pt x="161467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5" name="フリーフォーム: 図形 2534">
            <a:extLst>
              <a:ext uri="{FF2B5EF4-FFF2-40B4-BE49-F238E27FC236}">
                <a16:creationId xmlns:a16="http://schemas.microsoft.com/office/drawing/2014/main" id="{10950594-BC86-4C92-811E-1792F2DA7B2E}"/>
              </a:ext>
            </a:extLst>
          </p:cNvPr>
          <p:cNvSpPr/>
          <p:nvPr/>
        </p:nvSpPr>
        <p:spPr>
          <a:xfrm>
            <a:off x="1770050" y="8162911"/>
            <a:ext cx="319155" cy="497109"/>
          </a:xfrm>
          <a:custGeom>
            <a:avLst/>
            <a:gdLst>
              <a:gd name="connsiteX0" fmla="*/ 319100 w 319155"/>
              <a:gd name="connsiteY0" fmla="*/ 14 h 497109"/>
              <a:gd name="connsiteX1" fmla="*/ 177813 w 319155"/>
              <a:gd name="connsiteY1" fmla="*/ 177814 h 497109"/>
              <a:gd name="connsiteX2" fmla="*/ 125425 w 319155"/>
              <a:gd name="connsiteY2" fmla="*/ 320689 h 497109"/>
              <a:gd name="connsiteX3" fmla="*/ 13 w 319155"/>
              <a:gd name="connsiteY3" fmla="*/ 496902 h 497109"/>
              <a:gd name="connsiteX4" fmla="*/ 133363 w 319155"/>
              <a:gd name="connsiteY4" fmla="*/ 284177 h 497109"/>
              <a:gd name="connsiteX5" fmla="*/ 160350 w 319155"/>
              <a:gd name="connsiteY5" fmla="*/ 187339 h 497109"/>
              <a:gd name="connsiteX6" fmla="*/ 319100 w 319155"/>
              <a:gd name="connsiteY6" fmla="*/ 14 h 4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55" h="497109">
                <a:moveTo>
                  <a:pt x="319100" y="14"/>
                </a:moveTo>
                <a:cubicBezTo>
                  <a:pt x="322010" y="-1573"/>
                  <a:pt x="210092" y="124368"/>
                  <a:pt x="177813" y="177814"/>
                </a:cubicBezTo>
                <a:cubicBezTo>
                  <a:pt x="145534" y="231260"/>
                  <a:pt x="155058" y="267508"/>
                  <a:pt x="125425" y="320689"/>
                </a:cubicBezTo>
                <a:cubicBezTo>
                  <a:pt x="95792" y="373870"/>
                  <a:pt x="-1310" y="502987"/>
                  <a:pt x="13" y="496902"/>
                </a:cubicBezTo>
                <a:cubicBezTo>
                  <a:pt x="1336" y="490817"/>
                  <a:pt x="106640" y="335771"/>
                  <a:pt x="133363" y="284177"/>
                </a:cubicBezTo>
                <a:cubicBezTo>
                  <a:pt x="160086" y="232583"/>
                  <a:pt x="128335" y="232318"/>
                  <a:pt x="160350" y="187339"/>
                </a:cubicBezTo>
                <a:cubicBezTo>
                  <a:pt x="192364" y="142360"/>
                  <a:pt x="316190" y="1601"/>
                  <a:pt x="31910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6" name="フリーフォーム: 図形 2535">
            <a:extLst>
              <a:ext uri="{FF2B5EF4-FFF2-40B4-BE49-F238E27FC236}">
                <a16:creationId xmlns:a16="http://schemas.microsoft.com/office/drawing/2014/main" id="{20D2B09C-12FC-4D53-BE13-CCEDB576422B}"/>
              </a:ext>
            </a:extLst>
          </p:cNvPr>
          <p:cNvSpPr/>
          <p:nvPr/>
        </p:nvSpPr>
        <p:spPr>
          <a:xfrm>
            <a:off x="1421835" y="8632312"/>
            <a:ext cx="366495" cy="665731"/>
          </a:xfrm>
          <a:custGeom>
            <a:avLst/>
            <a:gdLst>
              <a:gd name="connsiteX0" fmla="*/ 18028 w 366495"/>
              <a:gd name="connsiteY0" fmla="*/ 659326 h 665731"/>
              <a:gd name="connsiteX1" fmla="*/ 24378 w 366495"/>
              <a:gd name="connsiteY1" fmla="*/ 564076 h 665731"/>
              <a:gd name="connsiteX2" fmla="*/ 194240 w 366495"/>
              <a:gd name="connsiteY2" fmla="*/ 410088 h 665731"/>
              <a:gd name="connsiteX3" fmla="*/ 305365 w 366495"/>
              <a:gd name="connsiteY3" fmla="*/ 146563 h 665731"/>
              <a:gd name="connsiteX4" fmla="*/ 365690 w 366495"/>
              <a:gd name="connsiteY4" fmla="*/ 513 h 665731"/>
              <a:gd name="connsiteX5" fmla="*/ 264090 w 366495"/>
              <a:gd name="connsiteY5" fmla="*/ 194188 h 665731"/>
              <a:gd name="connsiteX6" fmla="*/ 184715 w 366495"/>
              <a:gd name="connsiteY6" fmla="*/ 383101 h 665731"/>
              <a:gd name="connsiteX7" fmla="*/ 18028 w 366495"/>
              <a:gd name="connsiteY7" fmla="*/ 659326 h 6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495" h="665731">
                <a:moveTo>
                  <a:pt x="18028" y="659326"/>
                </a:moveTo>
                <a:cubicBezTo>
                  <a:pt x="-8695" y="689489"/>
                  <a:pt x="-4991" y="605616"/>
                  <a:pt x="24378" y="564076"/>
                </a:cubicBezTo>
                <a:cubicBezTo>
                  <a:pt x="53747" y="522536"/>
                  <a:pt x="147409" y="479673"/>
                  <a:pt x="194240" y="410088"/>
                </a:cubicBezTo>
                <a:cubicBezTo>
                  <a:pt x="241071" y="340502"/>
                  <a:pt x="276790" y="214825"/>
                  <a:pt x="305365" y="146563"/>
                </a:cubicBezTo>
                <a:cubicBezTo>
                  <a:pt x="333940" y="78301"/>
                  <a:pt x="372569" y="-7425"/>
                  <a:pt x="365690" y="513"/>
                </a:cubicBezTo>
                <a:cubicBezTo>
                  <a:pt x="358811" y="8451"/>
                  <a:pt x="294252" y="130423"/>
                  <a:pt x="264090" y="194188"/>
                </a:cubicBezTo>
                <a:cubicBezTo>
                  <a:pt x="233928" y="257953"/>
                  <a:pt x="227313" y="302932"/>
                  <a:pt x="184715" y="383101"/>
                </a:cubicBezTo>
                <a:cubicBezTo>
                  <a:pt x="142117" y="463270"/>
                  <a:pt x="44751" y="629163"/>
                  <a:pt x="18028" y="659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8" name="フリーフォーム: 図形 2537">
            <a:extLst>
              <a:ext uri="{FF2B5EF4-FFF2-40B4-BE49-F238E27FC236}">
                <a16:creationId xmlns:a16="http://schemas.microsoft.com/office/drawing/2014/main" id="{8104244F-4EE0-41CA-A79A-3DA0ADD0F7BB}"/>
              </a:ext>
            </a:extLst>
          </p:cNvPr>
          <p:cNvSpPr/>
          <p:nvPr/>
        </p:nvSpPr>
        <p:spPr>
          <a:xfrm>
            <a:off x="1614429" y="8365772"/>
            <a:ext cx="373132" cy="758330"/>
          </a:xfrm>
          <a:custGeom>
            <a:avLst/>
            <a:gdLst>
              <a:gd name="connsiteX0" fmla="*/ 373121 w 373132"/>
              <a:gd name="connsiteY0" fmla="*/ 353 h 758330"/>
              <a:gd name="connsiteX1" fmla="*/ 209609 w 373132"/>
              <a:gd name="connsiteY1" fmla="*/ 278166 h 758330"/>
              <a:gd name="connsiteX2" fmla="*/ 139759 w 373132"/>
              <a:gd name="connsiteY2" fmla="*/ 471841 h 758330"/>
              <a:gd name="connsiteX3" fmla="*/ 63559 w 373132"/>
              <a:gd name="connsiteY3" fmla="*/ 700441 h 758330"/>
              <a:gd name="connsiteX4" fmla="*/ 63559 w 373132"/>
              <a:gd name="connsiteY4" fmla="*/ 738541 h 758330"/>
              <a:gd name="connsiteX5" fmla="*/ 59 w 373132"/>
              <a:gd name="connsiteY5" fmla="*/ 756003 h 758330"/>
              <a:gd name="connsiteX6" fmla="*/ 76259 w 373132"/>
              <a:gd name="connsiteY6" fmla="*/ 687741 h 758330"/>
              <a:gd name="connsiteX7" fmla="*/ 122296 w 373132"/>
              <a:gd name="connsiteY7" fmla="*/ 478191 h 758330"/>
              <a:gd name="connsiteX8" fmla="*/ 217546 w 373132"/>
              <a:gd name="connsiteY8" fmla="*/ 225778 h 758330"/>
              <a:gd name="connsiteX9" fmla="*/ 373121 w 373132"/>
              <a:gd name="connsiteY9" fmla="*/ 353 h 75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132" h="758330">
                <a:moveTo>
                  <a:pt x="373121" y="353"/>
                </a:moveTo>
                <a:cubicBezTo>
                  <a:pt x="371798" y="9084"/>
                  <a:pt x="248503" y="199585"/>
                  <a:pt x="209609" y="278166"/>
                </a:cubicBezTo>
                <a:cubicBezTo>
                  <a:pt x="170715" y="356747"/>
                  <a:pt x="164101" y="401462"/>
                  <a:pt x="139759" y="471841"/>
                </a:cubicBezTo>
                <a:cubicBezTo>
                  <a:pt x="115417" y="542220"/>
                  <a:pt x="76259" y="655991"/>
                  <a:pt x="63559" y="700441"/>
                </a:cubicBezTo>
                <a:cubicBezTo>
                  <a:pt x="50859" y="744891"/>
                  <a:pt x="74142" y="729281"/>
                  <a:pt x="63559" y="738541"/>
                </a:cubicBezTo>
                <a:cubicBezTo>
                  <a:pt x="52976" y="747801"/>
                  <a:pt x="-2058" y="764470"/>
                  <a:pt x="59" y="756003"/>
                </a:cubicBezTo>
                <a:cubicBezTo>
                  <a:pt x="2176" y="747536"/>
                  <a:pt x="55886" y="734043"/>
                  <a:pt x="76259" y="687741"/>
                </a:cubicBezTo>
                <a:cubicBezTo>
                  <a:pt x="96632" y="641439"/>
                  <a:pt x="98748" y="555185"/>
                  <a:pt x="122296" y="478191"/>
                </a:cubicBezTo>
                <a:cubicBezTo>
                  <a:pt x="145844" y="401197"/>
                  <a:pt x="172831" y="304624"/>
                  <a:pt x="217546" y="225778"/>
                </a:cubicBezTo>
                <a:cubicBezTo>
                  <a:pt x="262261" y="146932"/>
                  <a:pt x="374444" y="-8378"/>
                  <a:pt x="373121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" name="フリーフォーム: 図形 2538">
            <a:extLst>
              <a:ext uri="{FF2B5EF4-FFF2-40B4-BE49-F238E27FC236}">
                <a16:creationId xmlns:a16="http://schemas.microsoft.com/office/drawing/2014/main" id="{3EFF553D-6D05-4567-974F-A0D383B6A15C}"/>
              </a:ext>
            </a:extLst>
          </p:cNvPr>
          <p:cNvSpPr/>
          <p:nvPr/>
        </p:nvSpPr>
        <p:spPr>
          <a:xfrm>
            <a:off x="1992336" y="8177096"/>
            <a:ext cx="143077" cy="370681"/>
          </a:xfrm>
          <a:custGeom>
            <a:avLst/>
            <a:gdLst>
              <a:gd name="connsiteX0" fmla="*/ 106339 w 143077"/>
              <a:gd name="connsiteY0" fmla="*/ 117 h 370681"/>
              <a:gd name="connsiteX1" fmla="*/ 142852 w 143077"/>
              <a:gd name="connsiteY1" fmla="*/ 95367 h 370681"/>
              <a:gd name="connsiteX2" fmla="*/ 85702 w 143077"/>
              <a:gd name="connsiteY2" fmla="*/ 187442 h 370681"/>
              <a:gd name="connsiteX3" fmla="*/ 1564 w 143077"/>
              <a:gd name="connsiteY3" fmla="*/ 370004 h 370681"/>
              <a:gd name="connsiteX4" fmla="*/ 38077 w 143077"/>
              <a:gd name="connsiteY4" fmla="*/ 243004 h 370681"/>
              <a:gd name="connsiteX5" fmla="*/ 125389 w 143077"/>
              <a:gd name="connsiteY5" fmla="*/ 79492 h 370681"/>
              <a:gd name="connsiteX6" fmla="*/ 106339 w 143077"/>
              <a:gd name="connsiteY6" fmla="*/ 117 h 3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77" h="370681">
                <a:moveTo>
                  <a:pt x="106339" y="117"/>
                </a:moveTo>
                <a:cubicBezTo>
                  <a:pt x="109249" y="2763"/>
                  <a:pt x="146292" y="64146"/>
                  <a:pt x="142852" y="95367"/>
                </a:cubicBezTo>
                <a:cubicBezTo>
                  <a:pt x="139413" y="126588"/>
                  <a:pt x="109250" y="141669"/>
                  <a:pt x="85702" y="187442"/>
                </a:cubicBezTo>
                <a:cubicBezTo>
                  <a:pt x="62154" y="233215"/>
                  <a:pt x="9501" y="360744"/>
                  <a:pt x="1564" y="370004"/>
                </a:cubicBezTo>
                <a:cubicBezTo>
                  <a:pt x="-6373" y="379264"/>
                  <a:pt x="17440" y="291423"/>
                  <a:pt x="38077" y="243004"/>
                </a:cubicBezTo>
                <a:cubicBezTo>
                  <a:pt x="58714" y="194585"/>
                  <a:pt x="112160" y="119179"/>
                  <a:pt x="125389" y="79492"/>
                </a:cubicBezTo>
                <a:cubicBezTo>
                  <a:pt x="138618" y="39805"/>
                  <a:pt x="103429" y="-2529"/>
                  <a:pt x="106339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0" name="フリーフォーム: 図形 2539">
            <a:extLst>
              <a:ext uri="{FF2B5EF4-FFF2-40B4-BE49-F238E27FC236}">
                <a16:creationId xmlns:a16="http://schemas.microsoft.com/office/drawing/2014/main" id="{9F5CB73F-FDE7-4417-8E41-2A8106FC077F}"/>
              </a:ext>
            </a:extLst>
          </p:cNvPr>
          <p:cNvSpPr/>
          <p:nvPr/>
        </p:nvSpPr>
        <p:spPr>
          <a:xfrm>
            <a:off x="1713566" y="8288128"/>
            <a:ext cx="364830" cy="680794"/>
          </a:xfrm>
          <a:custGeom>
            <a:avLst/>
            <a:gdLst>
              <a:gd name="connsiteX0" fmla="*/ 364472 w 364830"/>
              <a:gd name="connsiteY0" fmla="*/ 210 h 680794"/>
              <a:gd name="connsiteX1" fmla="*/ 224772 w 364830"/>
              <a:gd name="connsiteY1" fmla="*/ 239922 h 680794"/>
              <a:gd name="connsiteX2" fmla="*/ 139047 w 364830"/>
              <a:gd name="connsiteY2" fmla="*/ 424072 h 680794"/>
              <a:gd name="connsiteX3" fmla="*/ 934 w 364830"/>
              <a:gd name="connsiteY3" fmla="*/ 678072 h 680794"/>
              <a:gd name="connsiteX4" fmla="*/ 83484 w 364830"/>
              <a:gd name="connsiteY4" fmla="*/ 541547 h 680794"/>
              <a:gd name="connsiteX5" fmla="*/ 180322 w 364830"/>
              <a:gd name="connsiteY5" fmla="*/ 282785 h 680794"/>
              <a:gd name="connsiteX6" fmla="*/ 364472 w 364830"/>
              <a:gd name="connsiteY6" fmla="*/ 210 h 6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30" h="680794">
                <a:moveTo>
                  <a:pt x="364472" y="210"/>
                </a:moveTo>
                <a:cubicBezTo>
                  <a:pt x="371880" y="-6934"/>
                  <a:pt x="262343" y="169278"/>
                  <a:pt x="224772" y="239922"/>
                </a:cubicBezTo>
                <a:cubicBezTo>
                  <a:pt x="187201" y="310566"/>
                  <a:pt x="176353" y="351047"/>
                  <a:pt x="139047" y="424072"/>
                </a:cubicBezTo>
                <a:cubicBezTo>
                  <a:pt x="101741" y="497097"/>
                  <a:pt x="10194" y="658493"/>
                  <a:pt x="934" y="678072"/>
                </a:cubicBezTo>
                <a:cubicBezTo>
                  <a:pt x="-8327" y="697651"/>
                  <a:pt x="53586" y="607428"/>
                  <a:pt x="83484" y="541547"/>
                </a:cubicBezTo>
                <a:cubicBezTo>
                  <a:pt x="113382" y="475666"/>
                  <a:pt x="132168" y="374066"/>
                  <a:pt x="180322" y="282785"/>
                </a:cubicBezTo>
                <a:cubicBezTo>
                  <a:pt x="228476" y="191504"/>
                  <a:pt x="357064" y="7354"/>
                  <a:pt x="36447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1" name="フリーフォーム: 図形 2540">
            <a:extLst>
              <a:ext uri="{FF2B5EF4-FFF2-40B4-BE49-F238E27FC236}">
                <a16:creationId xmlns:a16="http://schemas.microsoft.com/office/drawing/2014/main" id="{2F1EC965-0E5C-4658-A041-D8A7FC75CDE8}"/>
              </a:ext>
            </a:extLst>
          </p:cNvPr>
          <p:cNvSpPr/>
          <p:nvPr/>
        </p:nvSpPr>
        <p:spPr>
          <a:xfrm>
            <a:off x="1917498" y="8535157"/>
            <a:ext cx="92277" cy="157920"/>
          </a:xfrm>
          <a:custGeom>
            <a:avLst/>
            <a:gdLst>
              <a:gd name="connsiteX0" fmla="*/ 92277 w 92277"/>
              <a:gd name="connsiteY0" fmla="*/ 831 h 157920"/>
              <a:gd name="connsiteX1" fmla="*/ 9727 w 92277"/>
              <a:gd name="connsiteY1" fmla="*/ 154818 h 157920"/>
              <a:gd name="connsiteX2" fmla="*/ 8140 w 92277"/>
              <a:gd name="connsiteY2" fmla="*/ 96081 h 157920"/>
              <a:gd name="connsiteX3" fmla="*/ 92277 w 92277"/>
              <a:gd name="connsiteY3" fmla="*/ 831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77" h="157920">
                <a:moveTo>
                  <a:pt x="92277" y="831"/>
                </a:moveTo>
                <a:cubicBezTo>
                  <a:pt x="92541" y="10620"/>
                  <a:pt x="23750" y="138943"/>
                  <a:pt x="9727" y="154818"/>
                </a:cubicBezTo>
                <a:cubicBezTo>
                  <a:pt x="-4296" y="170693"/>
                  <a:pt x="-1650" y="121746"/>
                  <a:pt x="8140" y="96081"/>
                </a:cubicBezTo>
                <a:cubicBezTo>
                  <a:pt x="17930" y="70416"/>
                  <a:pt x="92013" y="-8958"/>
                  <a:pt x="92277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2" name="フリーフォーム: 図形 2541">
            <a:extLst>
              <a:ext uri="{FF2B5EF4-FFF2-40B4-BE49-F238E27FC236}">
                <a16:creationId xmlns:a16="http://schemas.microsoft.com/office/drawing/2014/main" id="{365046AB-DAA1-4165-96FF-E4B3FC027B68}"/>
              </a:ext>
            </a:extLst>
          </p:cNvPr>
          <p:cNvSpPr/>
          <p:nvPr/>
        </p:nvSpPr>
        <p:spPr>
          <a:xfrm>
            <a:off x="1896733" y="8667163"/>
            <a:ext cx="791401" cy="519230"/>
          </a:xfrm>
          <a:custGeom>
            <a:avLst/>
            <a:gdLst>
              <a:gd name="connsiteX0" fmla="*/ 55892 w 791401"/>
              <a:gd name="connsiteY0" fmla="*/ 30750 h 519230"/>
              <a:gd name="connsiteX1" fmla="*/ 100342 w 791401"/>
              <a:gd name="connsiteY1" fmla="*/ 76787 h 519230"/>
              <a:gd name="connsiteX2" fmla="*/ 605167 w 791401"/>
              <a:gd name="connsiteY2" fmla="*/ 402225 h 519230"/>
              <a:gd name="connsiteX3" fmla="*/ 754392 w 791401"/>
              <a:gd name="connsiteY3" fmla="*/ 503825 h 519230"/>
              <a:gd name="connsiteX4" fmla="*/ 725817 w 791401"/>
              <a:gd name="connsiteY4" fmla="*/ 467312 h 519230"/>
              <a:gd name="connsiteX5" fmla="*/ 55892 w 791401"/>
              <a:gd name="connsiteY5" fmla="*/ 30750 h 5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01" h="519230">
                <a:moveTo>
                  <a:pt x="55892" y="30750"/>
                </a:moveTo>
                <a:cubicBezTo>
                  <a:pt x="-48354" y="-34337"/>
                  <a:pt x="8796" y="14874"/>
                  <a:pt x="100342" y="76787"/>
                </a:cubicBezTo>
                <a:cubicBezTo>
                  <a:pt x="191888" y="138700"/>
                  <a:pt x="496159" y="331052"/>
                  <a:pt x="605167" y="402225"/>
                </a:cubicBezTo>
                <a:cubicBezTo>
                  <a:pt x="714175" y="473398"/>
                  <a:pt x="734284" y="492977"/>
                  <a:pt x="754392" y="503825"/>
                </a:cubicBezTo>
                <a:cubicBezTo>
                  <a:pt x="774500" y="514673"/>
                  <a:pt x="840117" y="546158"/>
                  <a:pt x="725817" y="467312"/>
                </a:cubicBezTo>
                <a:cubicBezTo>
                  <a:pt x="611517" y="388466"/>
                  <a:pt x="160138" y="95837"/>
                  <a:pt x="55892" y="3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3" name="フリーフォーム: 図形 2542">
            <a:extLst>
              <a:ext uri="{FF2B5EF4-FFF2-40B4-BE49-F238E27FC236}">
                <a16:creationId xmlns:a16="http://schemas.microsoft.com/office/drawing/2014/main" id="{710CE8B3-A626-4D82-B334-906E3AD9A66D}"/>
              </a:ext>
            </a:extLst>
          </p:cNvPr>
          <p:cNvSpPr/>
          <p:nvPr/>
        </p:nvSpPr>
        <p:spPr>
          <a:xfrm>
            <a:off x="1823371" y="8991994"/>
            <a:ext cx="381359" cy="229825"/>
          </a:xfrm>
          <a:custGeom>
            <a:avLst/>
            <a:gdLst>
              <a:gd name="connsiteX0" fmla="*/ 667 w 381359"/>
              <a:gd name="connsiteY0" fmla="*/ 1194 h 229825"/>
              <a:gd name="connsiteX1" fmla="*/ 367379 w 381359"/>
              <a:gd name="connsiteY1" fmla="*/ 225031 h 229825"/>
              <a:gd name="connsiteX2" fmla="*/ 278479 w 381359"/>
              <a:gd name="connsiteY2" fmla="*/ 140894 h 229825"/>
              <a:gd name="connsiteX3" fmla="*/ 667 w 381359"/>
              <a:gd name="connsiteY3" fmla="*/ 1194 h 2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59" h="229825">
                <a:moveTo>
                  <a:pt x="667" y="1194"/>
                </a:moveTo>
                <a:cubicBezTo>
                  <a:pt x="15484" y="15217"/>
                  <a:pt x="321077" y="201748"/>
                  <a:pt x="367379" y="225031"/>
                </a:cubicBezTo>
                <a:cubicBezTo>
                  <a:pt x="413681" y="248314"/>
                  <a:pt x="334835" y="181375"/>
                  <a:pt x="278479" y="140894"/>
                </a:cubicBezTo>
                <a:cubicBezTo>
                  <a:pt x="222123" y="100413"/>
                  <a:pt x="-14150" y="-12829"/>
                  <a:pt x="667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4" name="フリーフォーム: 図形 2543">
            <a:extLst>
              <a:ext uri="{FF2B5EF4-FFF2-40B4-BE49-F238E27FC236}">
                <a16:creationId xmlns:a16="http://schemas.microsoft.com/office/drawing/2014/main" id="{EB770F07-20F7-4079-967A-A92795B97198}"/>
              </a:ext>
            </a:extLst>
          </p:cNvPr>
          <p:cNvSpPr/>
          <p:nvPr/>
        </p:nvSpPr>
        <p:spPr>
          <a:xfrm>
            <a:off x="1754722" y="8980736"/>
            <a:ext cx="925788" cy="548233"/>
          </a:xfrm>
          <a:custGeom>
            <a:avLst/>
            <a:gdLst>
              <a:gd name="connsiteX0" fmla="*/ 23278 w 925788"/>
              <a:gd name="connsiteY0" fmla="*/ 15627 h 548233"/>
              <a:gd name="connsiteX1" fmla="*/ 566203 w 925788"/>
              <a:gd name="connsiteY1" fmla="*/ 358527 h 548233"/>
              <a:gd name="connsiteX2" fmla="*/ 918628 w 925788"/>
              <a:gd name="connsiteY2" fmla="*/ 545852 h 548233"/>
              <a:gd name="connsiteX3" fmla="*/ 751941 w 925788"/>
              <a:gd name="connsiteY3" fmla="*/ 439489 h 548233"/>
              <a:gd name="connsiteX4" fmla="*/ 164566 w 925788"/>
              <a:gd name="connsiteY4" fmla="*/ 96589 h 548233"/>
              <a:gd name="connsiteX5" fmla="*/ 23278 w 925788"/>
              <a:gd name="connsiteY5" fmla="*/ 15627 h 5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788" h="548233">
                <a:moveTo>
                  <a:pt x="23278" y="15627"/>
                </a:moveTo>
                <a:cubicBezTo>
                  <a:pt x="90217" y="59283"/>
                  <a:pt x="416978" y="270156"/>
                  <a:pt x="566203" y="358527"/>
                </a:cubicBezTo>
                <a:cubicBezTo>
                  <a:pt x="715428" y="446898"/>
                  <a:pt x="887672" y="532358"/>
                  <a:pt x="918628" y="545852"/>
                </a:cubicBezTo>
                <a:cubicBezTo>
                  <a:pt x="949584" y="559346"/>
                  <a:pt x="877618" y="514366"/>
                  <a:pt x="751941" y="439489"/>
                </a:cubicBezTo>
                <a:cubicBezTo>
                  <a:pt x="626264" y="364612"/>
                  <a:pt x="286010" y="166704"/>
                  <a:pt x="164566" y="96589"/>
                </a:cubicBezTo>
                <a:cubicBezTo>
                  <a:pt x="43122" y="26474"/>
                  <a:pt x="-43661" y="-28029"/>
                  <a:pt x="23278" y="15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5" name="フリーフォーム: 図形 2544">
            <a:extLst>
              <a:ext uri="{FF2B5EF4-FFF2-40B4-BE49-F238E27FC236}">
                <a16:creationId xmlns:a16="http://schemas.microsoft.com/office/drawing/2014/main" id="{40F0E9EC-DF3F-4A33-A023-3645AE3CB461}"/>
              </a:ext>
            </a:extLst>
          </p:cNvPr>
          <p:cNvSpPr/>
          <p:nvPr/>
        </p:nvSpPr>
        <p:spPr>
          <a:xfrm>
            <a:off x="1830668" y="9095312"/>
            <a:ext cx="838834" cy="484055"/>
          </a:xfrm>
          <a:custGeom>
            <a:avLst/>
            <a:gdLst>
              <a:gd name="connsiteX0" fmla="*/ 2895 w 838834"/>
              <a:gd name="connsiteY0" fmla="*/ 1063 h 484055"/>
              <a:gd name="connsiteX1" fmla="*/ 496607 w 838834"/>
              <a:gd name="connsiteY1" fmla="*/ 302688 h 484055"/>
              <a:gd name="connsiteX2" fmla="*/ 806170 w 838834"/>
              <a:gd name="connsiteY2" fmla="*/ 472551 h 484055"/>
              <a:gd name="connsiteX3" fmla="*/ 741082 w 838834"/>
              <a:gd name="connsiteY3" fmla="*/ 416988 h 484055"/>
              <a:gd name="connsiteX4" fmla="*/ 2895 w 838834"/>
              <a:gd name="connsiteY4" fmla="*/ 1063 h 4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834" h="484055">
                <a:moveTo>
                  <a:pt x="2895" y="1063"/>
                </a:moveTo>
                <a:cubicBezTo>
                  <a:pt x="-37851" y="-17987"/>
                  <a:pt x="362728" y="224107"/>
                  <a:pt x="496607" y="302688"/>
                </a:cubicBezTo>
                <a:cubicBezTo>
                  <a:pt x="630486" y="381269"/>
                  <a:pt x="765424" y="453501"/>
                  <a:pt x="806170" y="472551"/>
                </a:cubicBezTo>
                <a:cubicBezTo>
                  <a:pt x="846916" y="491601"/>
                  <a:pt x="871786" y="495305"/>
                  <a:pt x="741082" y="416988"/>
                </a:cubicBezTo>
                <a:cubicBezTo>
                  <a:pt x="610378" y="338671"/>
                  <a:pt x="43641" y="20113"/>
                  <a:pt x="289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6" name="フリーフォーム: 図形 2545">
            <a:extLst>
              <a:ext uri="{FF2B5EF4-FFF2-40B4-BE49-F238E27FC236}">
                <a16:creationId xmlns:a16="http://schemas.microsoft.com/office/drawing/2014/main" id="{3534D783-BD0C-4976-987C-6CBF099DC7C4}"/>
              </a:ext>
            </a:extLst>
          </p:cNvPr>
          <p:cNvSpPr/>
          <p:nvPr/>
        </p:nvSpPr>
        <p:spPr>
          <a:xfrm>
            <a:off x="7822440" y="10755809"/>
            <a:ext cx="661580" cy="227033"/>
          </a:xfrm>
          <a:custGeom>
            <a:avLst/>
            <a:gdLst>
              <a:gd name="connsiteX0" fmla="*/ 21927 w 661580"/>
              <a:gd name="connsiteY0" fmla="*/ 206408 h 227033"/>
              <a:gd name="connsiteX1" fmla="*/ 491827 w 661580"/>
              <a:gd name="connsiteY1" fmla="*/ 20141 h 227033"/>
              <a:gd name="connsiteX2" fmla="*/ 661160 w 661580"/>
              <a:gd name="connsiteY2" fmla="*/ 5324 h 227033"/>
              <a:gd name="connsiteX3" fmla="*/ 525693 w 661580"/>
              <a:gd name="connsiteY3" fmla="*/ 22258 h 227033"/>
              <a:gd name="connsiteX4" fmla="*/ 123527 w 661580"/>
              <a:gd name="connsiteY4" fmla="*/ 202174 h 227033"/>
              <a:gd name="connsiteX5" fmla="*/ 21927 w 661580"/>
              <a:gd name="connsiteY5" fmla="*/ 206408 h 22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80" h="227033">
                <a:moveTo>
                  <a:pt x="21927" y="206408"/>
                </a:moveTo>
                <a:cubicBezTo>
                  <a:pt x="83310" y="176069"/>
                  <a:pt x="385288" y="53655"/>
                  <a:pt x="491827" y="20141"/>
                </a:cubicBezTo>
                <a:cubicBezTo>
                  <a:pt x="598366" y="-13373"/>
                  <a:pt x="655516" y="4971"/>
                  <a:pt x="661160" y="5324"/>
                </a:cubicBezTo>
                <a:cubicBezTo>
                  <a:pt x="666804" y="5677"/>
                  <a:pt x="615299" y="-10550"/>
                  <a:pt x="525693" y="22258"/>
                </a:cubicBezTo>
                <a:cubicBezTo>
                  <a:pt x="436088" y="55066"/>
                  <a:pt x="208194" y="172188"/>
                  <a:pt x="123527" y="202174"/>
                </a:cubicBezTo>
                <a:cubicBezTo>
                  <a:pt x="38860" y="232160"/>
                  <a:pt x="-39456" y="236747"/>
                  <a:pt x="21927" y="206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7" name="フリーフォーム: 図形 2546">
            <a:extLst>
              <a:ext uri="{FF2B5EF4-FFF2-40B4-BE49-F238E27FC236}">
                <a16:creationId xmlns:a16="http://schemas.microsoft.com/office/drawing/2014/main" id="{D4F6241A-9EF1-44EC-BF96-016FC55F6D8C}"/>
              </a:ext>
            </a:extLst>
          </p:cNvPr>
          <p:cNvSpPr/>
          <p:nvPr/>
        </p:nvSpPr>
        <p:spPr>
          <a:xfrm>
            <a:off x="7623454" y="10883540"/>
            <a:ext cx="1037024" cy="356194"/>
          </a:xfrm>
          <a:custGeom>
            <a:avLst/>
            <a:gdLst>
              <a:gd name="connsiteX0" fmla="*/ 779 w 1037024"/>
              <a:gd name="connsiteY0" fmla="*/ 355960 h 356194"/>
              <a:gd name="connsiteX1" fmla="*/ 66396 w 1037024"/>
              <a:gd name="connsiteY1" fmla="*/ 322093 h 356194"/>
              <a:gd name="connsiteX2" fmla="*/ 563813 w 1037024"/>
              <a:gd name="connsiteY2" fmla="*/ 93493 h 356194"/>
              <a:gd name="connsiteX3" fmla="*/ 989263 w 1037024"/>
              <a:gd name="connsiteY3" fmla="*/ 8827 h 356194"/>
              <a:gd name="connsiteX4" fmla="*/ 1027363 w 1037024"/>
              <a:gd name="connsiteY4" fmla="*/ 8827 h 356194"/>
              <a:gd name="connsiteX5" fmla="*/ 993496 w 1037024"/>
              <a:gd name="connsiteY5" fmla="*/ 63860 h 356194"/>
              <a:gd name="connsiteX6" fmla="*/ 851679 w 1037024"/>
              <a:gd name="connsiteY6" fmla="*/ 97727 h 356194"/>
              <a:gd name="connsiteX7" fmla="*/ 563813 w 1037024"/>
              <a:gd name="connsiteY7" fmla="*/ 224727 h 356194"/>
              <a:gd name="connsiteX8" fmla="*/ 286529 w 1037024"/>
              <a:gd name="connsiteY8" fmla="*/ 298810 h 356194"/>
              <a:gd name="connsiteX9" fmla="*/ 121429 w 1037024"/>
              <a:gd name="connsiteY9" fmla="*/ 300927 h 356194"/>
              <a:gd name="connsiteX10" fmla="*/ 779 w 1037024"/>
              <a:gd name="connsiteY10" fmla="*/ 355960 h 35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7024" h="356194">
                <a:moveTo>
                  <a:pt x="779" y="355960"/>
                </a:moveTo>
                <a:cubicBezTo>
                  <a:pt x="-8393" y="359488"/>
                  <a:pt x="66396" y="322093"/>
                  <a:pt x="66396" y="322093"/>
                </a:cubicBezTo>
                <a:cubicBezTo>
                  <a:pt x="160235" y="278348"/>
                  <a:pt x="410002" y="145704"/>
                  <a:pt x="563813" y="93493"/>
                </a:cubicBezTo>
                <a:cubicBezTo>
                  <a:pt x="717624" y="41282"/>
                  <a:pt x="912005" y="22938"/>
                  <a:pt x="989263" y="8827"/>
                </a:cubicBezTo>
                <a:cubicBezTo>
                  <a:pt x="1066521" y="-5284"/>
                  <a:pt x="1026658" y="-345"/>
                  <a:pt x="1027363" y="8827"/>
                </a:cubicBezTo>
                <a:cubicBezTo>
                  <a:pt x="1028068" y="17999"/>
                  <a:pt x="1022777" y="49043"/>
                  <a:pt x="993496" y="63860"/>
                </a:cubicBezTo>
                <a:cubicBezTo>
                  <a:pt x="964215" y="78677"/>
                  <a:pt x="923293" y="70916"/>
                  <a:pt x="851679" y="97727"/>
                </a:cubicBezTo>
                <a:cubicBezTo>
                  <a:pt x="780065" y="124538"/>
                  <a:pt x="658005" y="191213"/>
                  <a:pt x="563813" y="224727"/>
                </a:cubicBezTo>
                <a:cubicBezTo>
                  <a:pt x="469621" y="258241"/>
                  <a:pt x="360260" y="286110"/>
                  <a:pt x="286529" y="298810"/>
                </a:cubicBezTo>
                <a:cubicBezTo>
                  <a:pt x="212798" y="311510"/>
                  <a:pt x="166232" y="294930"/>
                  <a:pt x="121429" y="300927"/>
                </a:cubicBezTo>
                <a:cubicBezTo>
                  <a:pt x="76626" y="306924"/>
                  <a:pt x="9951" y="352432"/>
                  <a:pt x="779" y="355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8" name="フリーフォーム: 図形 2547">
            <a:extLst>
              <a:ext uri="{FF2B5EF4-FFF2-40B4-BE49-F238E27FC236}">
                <a16:creationId xmlns:a16="http://schemas.microsoft.com/office/drawing/2014/main" id="{71B75F8E-A115-4225-88AD-E43DF6D372E8}"/>
              </a:ext>
            </a:extLst>
          </p:cNvPr>
          <p:cNvSpPr/>
          <p:nvPr/>
        </p:nvSpPr>
        <p:spPr>
          <a:xfrm>
            <a:off x="7585108" y="11097395"/>
            <a:ext cx="972553" cy="252105"/>
          </a:xfrm>
          <a:custGeom>
            <a:avLst/>
            <a:gdLst>
              <a:gd name="connsiteX0" fmla="*/ 7375 w 972553"/>
              <a:gd name="connsiteY0" fmla="*/ 239472 h 252105"/>
              <a:gd name="connsiteX1" fmla="*/ 72992 w 972553"/>
              <a:gd name="connsiteY1" fmla="*/ 250055 h 252105"/>
              <a:gd name="connsiteX2" fmla="*/ 566175 w 972553"/>
              <a:gd name="connsiteY2" fmla="*/ 197138 h 252105"/>
              <a:gd name="connsiteX3" fmla="*/ 970459 w 972553"/>
              <a:gd name="connsiteY3" fmla="*/ 288 h 252105"/>
              <a:gd name="connsiteX4" fmla="*/ 697409 w 972553"/>
              <a:gd name="connsiteY4" fmla="*/ 154805 h 252105"/>
              <a:gd name="connsiteX5" fmla="*/ 121675 w 972553"/>
              <a:gd name="connsiteY5" fmla="*/ 222538 h 252105"/>
              <a:gd name="connsiteX6" fmla="*/ 7375 w 972553"/>
              <a:gd name="connsiteY6" fmla="*/ 239472 h 25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53" h="252105">
                <a:moveTo>
                  <a:pt x="7375" y="239472"/>
                </a:moveTo>
                <a:cubicBezTo>
                  <a:pt x="-739" y="244058"/>
                  <a:pt x="-20141" y="257111"/>
                  <a:pt x="72992" y="250055"/>
                </a:cubicBezTo>
                <a:cubicBezTo>
                  <a:pt x="166125" y="242999"/>
                  <a:pt x="416597" y="238766"/>
                  <a:pt x="566175" y="197138"/>
                </a:cubicBezTo>
                <a:cubicBezTo>
                  <a:pt x="715753" y="155510"/>
                  <a:pt x="948587" y="7344"/>
                  <a:pt x="970459" y="288"/>
                </a:cubicBezTo>
                <a:cubicBezTo>
                  <a:pt x="992331" y="-6768"/>
                  <a:pt x="838873" y="117763"/>
                  <a:pt x="697409" y="154805"/>
                </a:cubicBezTo>
                <a:cubicBezTo>
                  <a:pt x="555945" y="191847"/>
                  <a:pt x="236328" y="210896"/>
                  <a:pt x="121675" y="222538"/>
                </a:cubicBezTo>
                <a:cubicBezTo>
                  <a:pt x="7022" y="234180"/>
                  <a:pt x="15489" y="234886"/>
                  <a:pt x="7375" y="239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9" name="フリーフォーム: 図形 2548">
            <a:extLst>
              <a:ext uri="{FF2B5EF4-FFF2-40B4-BE49-F238E27FC236}">
                <a16:creationId xmlns:a16="http://schemas.microsoft.com/office/drawing/2014/main" id="{359EE6ED-55ED-420E-9AB5-96A7D894493E}"/>
              </a:ext>
            </a:extLst>
          </p:cNvPr>
          <p:cNvSpPr/>
          <p:nvPr/>
        </p:nvSpPr>
        <p:spPr>
          <a:xfrm>
            <a:off x="7553972" y="11124970"/>
            <a:ext cx="1094620" cy="422633"/>
          </a:xfrm>
          <a:custGeom>
            <a:avLst/>
            <a:gdLst>
              <a:gd name="connsiteX0" fmla="*/ 40628 w 1094620"/>
              <a:gd name="connsiteY0" fmla="*/ 292330 h 422633"/>
              <a:gd name="connsiteX1" fmla="*/ 741245 w 1094620"/>
              <a:gd name="connsiteY1" fmla="*/ 194963 h 422633"/>
              <a:gd name="connsiteX2" fmla="*/ 1090495 w 1094620"/>
              <a:gd name="connsiteY2" fmla="*/ 2347 h 422633"/>
              <a:gd name="connsiteX3" fmla="*/ 942328 w 1094620"/>
              <a:gd name="connsiteY3" fmla="*/ 82780 h 422633"/>
              <a:gd name="connsiteX4" fmla="*/ 563445 w 1094620"/>
              <a:gd name="connsiteY4" fmla="*/ 281747 h 422633"/>
              <a:gd name="connsiteX5" fmla="*/ 157045 w 1094620"/>
              <a:gd name="connsiteY5" fmla="*/ 410863 h 422633"/>
              <a:gd name="connsiteX6" fmla="*/ 157045 w 1094620"/>
              <a:gd name="connsiteY6" fmla="*/ 406630 h 422633"/>
              <a:gd name="connsiteX7" fmla="*/ 91428 w 1094620"/>
              <a:gd name="connsiteY7" fmla="*/ 321963 h 422633"/>
              <a:gd name="connsiteX8" fmla="*/ 40628 w 1094620"/>
              <a:gd name="connsiteY8" fmla="*/ 292330 h 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620" h="422633">
                <a:moveTo>
                  <a:pt x="40628" y="292330"/>
                </a:moveTo>
                <a:cubicBezTo>
                  <a:pt x="148931" y="271163"/>
                  <a:pt x="566267" y="243293"/>
                  <a:pt x="741245" y="194963"/>
                </a:cubicBezTo>
                <a:cubicBezTo>
                  <a:pt x="916223" y="146633"/>
                  <a:pt x="1056981" y="21044"/>
                  <a:pt x="1090495" y="2347"/>
                </a:cubicBezTo>
                <a:cubicBezTo>
                  <a:pt x="1124009" y="-16350"/>
                  <a:pt x="942328" y="82780"/>
                  <a:pt x="942328" y="82780"/>
                </a:cubicBezTo>
                <a:cubicBezTo>
                  <a:pt x="854486" y="129347"/>
                  <a:pt x="694325" y="227067"/>
                  <a:pt x="563445" y="281747"/>
                </a:cubicBezTo>
                <a:cubicBezTo>
                  <a:pt x="432565" y="336427"/>
                  <a:pt x="157045" y="410863"/>
                  <a:pt x="157045" y="410863"/>
                </a:cubicBezTo>
                <a:cubicBezTo>
                  <a:pt x="89312" y="431677"/>
                  <a:pt x="167981" y="421447"/>
                  <a:pt x="157045" y="406630"/>
                </a:cubicBezTo>
                <a:cubicBezTo>
                  <a:pt x="146109" y="391813"/>
                  <a:pt x="110125" y="339249"/>
                  <a:pt x="91428" y="321963"/>
                </a:cubicBezTo>
                <a:cubicBezTo>
                  <a:pt x="72731" y="304677"/>
                  <a:pt x="-67675" y="313497"/>
                  <a:pt x="40628" y="29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0" name="フリーフォーム: 図形 2549">
            <a:extLst>
              <a:ext uri="{FF2B5EF4-FFF2-40B4-BE49-F238E27FC236}">
                <a16:creationId xmlns:a16="http://schemas.microsoft.com/office/drawing/2014/main" id="{45EF9FD3-EE6D-4CBC-AB69-924E0134F759}"/>
              </a:ext>
            </a:extLst>
          </p:cNvPr>
          <p:cNvSpPr/>
          <p:nvPr/>
        </p:nvSpPr>
        <p:spPr>
          <a:xfrm>
            <a:off x="7706895" y="11540064"/>
            <a:ext cx="702910" cy="306195"/>
          </a:xfrm>
          <a:custGeom>
            <a:avLst/>
            <a:gdLst>
              <a:gd name="connsiteX0" fmla="*/ 18938 w 702910"/>
              <a:gd name="connsiteY0" fmla="*/ 165103 h 306195"/>
              <a:gd name="connsiteX1" fmla="*/ 471905 w 702910"/>
              <a:gd name="connsiteY1" fmla="*/ 78319 h 306195"/>
              <a:gd name="connsiteX2" fmla="*/ 702622 w 702910"/>
              <a:gd name="connsiteY2" fmla="*/ 3 h 306195"/>
              <a:gd name="connsiteX3" fmla="*/ 429572 w 702910"/>
              <a:gd name="connsiteY3" fmla="*/ 76203 h 306195"/>
              <a:gd name="connsiteX4" fmla="*/ 179805 w 702910"/>
              <a:gd name="connsiteY4" fmla="*/ 294219 h 306195"/>
              <a:gd name="connsiteX5" fmla="*/ 95138 w 702910"/>
              <a:gd name="connsiteY5" fmla="*/ 275169 h 306195"/>
              <a:gd name="connsiteX6" fmla="*/ 86672 w 702910"/>
              <a:gd name="connsiteY6" fmla="*/ 254003 h 306195"/>
              <a:gd name="connsiteX7" fmla="*/ 18938 w 702910"/>
              <a:gd name="connsiteY7" fmla="*/ 165103 h 30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910" h="306195">
                <a:moveTo>
                  <a:pt x="18938" y="165103"/>
                </a:moveTo>
                <a:cubicBezTo>
                  <a:pt x="83143" y="135822"/>
                  <a:pt x="357958" y="105836"/>
                  <a:pt x="471905" y="78319"/>
                </a:cubicBezTo>
                <a:cubicBezTo>
                  <a:pt x="585852" y="50802"/>
                  <a:pt x="709677" y="356"/>
                  <a:pt x="702622" y="3"/>
                </a:cubicBezTo>
                <a:cubicBezTo>
                  <a:pt x="695567" y="-350"/>
                  <a:pt x="516708" y="27167"/>
                  <a:pt x="429572" y="76203"/>
                </a:cubicBezTo>
                <a:cubicBezTo>
                  <a:pt x="342436" y="125239"/>
                  <a:pt x="235544" y="261058"/>
                  <a:pt x="179805" y="294219"/>
                </a:cubicBezTo>
                <a:cubicBezTo>
                  <a:pt x="124066" y="327380"/>
                  <a:pt x="110660" y="281872"/>
                  <a:pt x="95138" y="275169"/>
                </a:cubicBezTo>
                <a:cubicBezTo>
                  <a:pt x="79616" y="268466"/>
                  <a:pt x="100077" y="272347"/>
                  <a:pt x="86672" y="254003"/>
                </a:cubicBezTo>
                <a:cubicBezTo>
                  <a:pt x="73267" y="235659"/>
                  <a:pt x="-45267" y="194384"/>
                  <a:pt x="18938" y="16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1" name="フリーフォーム: 図形 2550">
            <a:extLst>
              <a:ext uri="{FF2B5EF4-FFF2-40B4-BE49-F238E27FC236}">
                <a16:creationId xmlns:a16="http://schemas.microsoft.com/office/drawing/2014/main" id="{54FEABB8-7696-46E2-A95E-CA1F246CF312}"/>
              </a:ext>
            </a:extLst>
          </p:cNvPr>
          <p:cNvSpPr/>
          <p:nvPr/>
        </p:nvSpPr>
        <p:spPr>
          <a:xfrm>
            <a:off x="7790525" y="11899220"/>
            <a:ext cx="432242" cy="227436"/>
          </a:xfrm>
          <a:custGeom>
            <a:avLst/>
            <a:gdLst>
              <a:gd name="connsiteX0" fmla="*/ 22092 w 432242"/>
              <a:gd name="connsiteY0" fmla="*/ 26080 h 227436"/>
              <a:gd name="connsiteX1" fmla="*/ 426375 w 432242"/>
              <a:gd name="connsiteY1" fmla="*/ 2797 h 227436"/>
              <a:gd name="connsiteX2" fmla="*/ 252808 w 432242"/>
              <a:gd name="connsiteY2" fmla="*/ 30313 h 227436"/>
              <a:gd name="connsiteX3" fmla="*/ 121575 w 432242"/>
              <a:gd name="connsiteY3" fmla="*/ 138263 h 227436"/>
              <a:gd name="connsiteX4" fmla="*/ 58075 w 432242"/>
              <a:gd name="connsiteY4" fmla="*/ 225047 h 227436"/>
              <a:gd name="connsiteX5" fmla="*/ 22092 w 432242"/>
              <a:gd name="connsiteY5" fmla="*/ 26080 h 22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242" h="227436">
                <a:moveTo>
                  <a:pt x="22092" y="26080"/>
                </a:moveTo>
                <a:cubicBezTo>
                  <a:pt x="83475" y="-10962"/>
                  <a:pt x="387922" y="2091"/>
                  <a:pt x="426375" y="2797"/>
                </a:cubicBezTo>
                <a:cubicBezTo>
                  <a:pt x="464828" y="3502"/>
                  <a:pt x="303608" y="7735"/>
                  <a:pt x="252808" y="30313"/>
                </a:cubicBezTo>
                <a:cubicBezTo>
                  <a:pt x="202008" y="52891"/>
                  <a:pt x="154030" y="105807"/>
                  <a:pt x="121575" y="138263"/>
                </a:cubicBezTo>
                <a:cubicBezTo>
                  <a:pt x="89120" y="170719"/>
                  <a:pt x="70775" y="241275"/>
                  <a:pt x="58075" y="225047"/>
                </a:cubicBezTo>
                <a:cubicBezTo>
                  <a:pt x="45375" y="208819"/>
                  <a:pt x="-39291" y="63122"/>
                  <a:pt x="22092" y="26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2" name="フリーフォーム: 図形 2551">
            <a:extLst>
              <a:ext uri="{FF2B5EF4-FFF2-40B4-BE49-F238E27FC236}">
                <a16:creationId xmlns:a16="http://schemas.microsoft.com/office/drawing/2014/main" id="{B2AC90A8-22D3-47B6-A4D4-1CC23427FE06}"/>
              </a:ext>
            </a:extLst>
          </p:cNvPr>
          <p:cNvSpPr/>
          <p:nvPr/>
        </p:nvSpPr>
        <p:spPr>
          <a:xfrm>
            <a:off x="7841823" y="12212335"/>
            <a:ext cx="648853" cy="341650"/>
          </a:xfrm>
          <a:custGeom>
            <a:avLst/>
            <a:gdLst>
              <a:gd name="connsiteX0" fmla="*/ 427 w 648853"/>
              <a:gd name="connsiteY0" fmla="*/ 832 h 341650"/>
              <a:gd name="connsiteX1" fmla="*/ 237494 w 648853"/>
              <a:gd name="connsiteY1" fmla="*/ 91848 h 341650"/>
              <a:gd name="connsiteX2" fmla="*/ 387777 w 648853"/>
              <a:gd name="connsiteY2" fmla="*/ 85498 h 341650"/>
              <a:gd name="connsiteX3" fmla="*/ 646010 w 648853"/>
              <a:gd name="connsiteY3" fmla="*/ 15648 h 341650"/>
              <a:gd name="connsiteX4" fmla="*/ 512660 w 648853"/>
              <a:gd name="connsiteY4" fmla="*/ 55865 h 341650"/>
              <a:gd name="connsiteX5" fmla="*/ 311577 w 648853"/>
              <a:gd name="connsiteY5" fmla="*/ 187098 h 341650"/>
              <a:gd name="connsiteX6" fmla="*/ 218444 w 648853"/>
              <a:gd name="connsiteY6" fmla="*/ 252715 h 341650"/>
              <a:gd name="connsiteX7" fmla="*/ 239610 w 648853"/>
              <a:gd name="connsiteY7" fmla="*/ 341615 h 341650"/>
              <a:gd name="connsiteX8" fmla="*/ 235377 w 648853"/>
              <a:gd name="connsiteY8" fmla="*/ 242132 h 341650"/>
              <a:gd name="connsiteX9" fmla="*/ 180344 w 648853"/>
              <a:gd name="connsiteY9" fmla="*/ 153232 h 341650"/>
              <a:gd name="connsiteX10" fmla="*/ 427 w 648853"/>
              <a:gd name="connsiteY10" fmla="*/ 832 h 3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853" h="341650">
                <a:moveTo>
                  <a:pt x="427" y="832"/>
                </a:moveTo>
                <a:cubicBezTo>
                  <a:pt x="9952" y="-9399"/>
                  <a:pt x="172936" y="77737"/>
                  <a:pt x="237494" y="91848"/>
                </a:cubicBezTo>
                <a:cubicBezTo>
                  <a:pt x="302052" y="105959"/>
                  <a:pt x="319691" y="98198"/>
                  <a:pt x="387777" y="85498"/>
                </a:cubicBezTo>
                <a:cubicBezTo>
                  <a:pt x="455863" y="72798"/>
                  <a:pt x="625196" y="20587"/>
                  <a:pt x="646010" y="15648"/>
                </a:cubicBezTo>
                <a:cubicBezTo>
                  <a:pt x="666824" y="10709"/>
                  <a:pt x="568399" y="27290"/>
                  <a:pt x="512660" y="55865"/>
                </a:cubicBezTo>
                <a:cubicBezTo>
                  <a:pt x="456921" y="84440"/>
                  <a:pt x="311577" y="187098"/>
                  <a:pt x="311577" y="187098"/>
                </a:cubicBezTo>
                <a:cubicBezTo>
                  <a:pt x="262541" y="219906"/>
                  <a:pt x="230438" y="226962"/>
                  <a:pt x="218444" y="252715"/>
                </a:cubicBezTo>
                <a:cubicBezTo>
                  <a:pt x="206450" y="278468"/>
                  <a:pt x="236788" y="343379"/>
                  <a:pt x="239610" y="341615"/>
                </a:cubicBezTo>
                <a:cubicBezTo>
                  <a:pt x="242432" y="339851"/>
                  <a:pt x="245255" y="273529"/>
                  <a:pt x="235377" y="242132"/>
                </a:cubicBezTo>
                <a:cubicBezTo>
                  <a:pt x="225499" y="210735"/>
                  <a:pt x="217386" y="189921"/>
                  <a:pt x="180344" y="153232"/>
                </a:cubicBezTo>
                <a:cubicBezTo>
                  <a:pt x="143302" y="116543"/>
                  <a:pt x="-9098" y="11063"/>
                  <a:pt x="427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3" name="フリーフォーム: 図形 2552">
            <a:extLst>
              <a:ext uri="{FF2B5EF4-FFF2-40B4-BE49-F238E27FC236}">
                <a16:creationId xmlns:a16="http://schemas.microsoft.com/office/drawing/2014/main" id="{243D75F3-DBC1-41BF-9432-55B87B2D1B22}"/>
              </a:ext>
            </a:extLst>
          </p:cNvPr>
          <p:cNvSpPr/>
          <p:nvPr/>
        </p:nvSpPr>
        <p:spPr>
          <a:xfrm>
            <a:off x="8323042" y="11749072"/>
            <a:ext cx="593136" cy="257744"/>
          </a:xfrm>
          <a:custGeom>
            <a:avLst/>
            <a:gdLst>
              <a:gd name="connsiteX0" fmla="*/ 592358 w 593136"/>
              <a:gd name="connsiteY0" fmla="*/ 16 h 257744"/>
              <a:gd name="connsiteX1" fmla="*/ 385983 w 593136"/>
              <a:gd name="connsiteY1" fmla="*/ 165116 h 257744"/>
              <a:gd name="connsiteX2" fmla="*/ 190721 w 593136"/>
              <a:gd name="connsiteY2" fmla="*/ 230203 h 257744"/>
              <a:gd name="connsiteX3" fmla="*/ 1808 w 593136"/>
              <a:gd name="connsiteY3" fmla="*/ 254016 h 257744"/>
              <a:gd name="connsiteX4" fmla="*/ 308196 w 593136"/>
              <a:gd name="connsiteY4" fmla="*/ 155591 h 257744"/>
              <a:gd name="connsiteX5" fmla="*/ 592358 w 593136"/>
              <a:gd name="connsiteY5" fmla="*/ 16 h 25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36" h="257744">
                <a:moveTo>
                  <a:pt x="592358" y="16"/>
                </a:moveTo>
                <a:cubicBezTo>
                  <a:pt x="605322" y="1603"/>
                  <a:pt x="452922" y="126752"/>
                  <a:pt x="385983" y="165116"/>
                </a:cubicBezTo>
                <a:cubicBezTo>
                  <a:pt x="319044" y="203480"/>
                  <a:pt x="254750" y="215386"/>
                  <a:pt x="190721" y="230203"/>
                </a:cubicBezTo>
                <a:cubicBezTo>
                  <a:pt x="126692" y="245020"/>
                  <a:pt x="-17771" y="266451"/>
                  <a:pt x="1808" y="254016"/>
                </a:cubicBezTo>
                <a:cubicBezTo>
                  <a:pt x="21387" y="241581"/>
                  <a:pt x="211094" y="198983"/>
                  <a:pt x="308196" y="155591"/>
                </a:cubicBezTo>
                <a:cubicBezTo>
                  <a:pt x="405298" y="112199"/>
                  <a:pt x="579394" y="-1571"/>
                  <a:pt x="59235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4" name="フリーフォーム: 図形 2553">
            <a:extLst>
              <a:ext uri="{FF2B5EF4-FFF2-40B4-BE49-F238E27FC236}">
                <a16:creationId xmlns:a16="http://schemas.microsoft.com/office/drawing/2014/main" id="{22988C6B-F4A9-49E2-BAC9-8332E62E24A6}"/>
              </a:ext>
            </a:extLst>
          </p:cNvPr>
          <p:cNvSpPr/>
          <p:nvPr/>
        </p:nvSpPr>
        <p:spPr>
          <a:xfrm>
            <a:off x="8169090" y="10798166"/>
            <a:ext cx="376918" cy="93805"/>
          </a:xfrm>
          <a:custGeom>
            <a:avLst/>
            <a:gdLst>
              <a:gd name="connsiteX0" fmla="*/ 363723 w 376918"/>
              <a:gd name="connsiteY0" fmla="*/ 9 h 93805"/>
              <a:gd name="connsiteX1" fmla="*/ 154173 w 376918"/>
              <a:gd name="connsiteY1" fmla="*/ 61922 h 93805"/>
              <a:gd name="connsiteX2" fmla="*/ 185 w 376918"/>
              <a:gd name="connsiteY2" fmla="*/ 93672 h 93805"/>
              <a:gd name="connsiteX3" fmla="*/ 184335 w 376918"/>
              <a:gd name="connsiteY3" fmla="*/ 73034 h 93805"/>
              <a:gd name="connsiteX4" fmla="*/ 336735 w 376918"/>
              <a:gd name="connsiteY4" fmla="*/ 66684 h 93805"/>
              <a:gd name="connsiteX5" fmla="*/ 363723 w 376918"/>
              <a:gd name="connsiteY5" fmla="*/ 9 h 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918" h="93805">
                <a:moveTo>
                  <a:pt x="363723" y="9"/>
                </a:moveTo>
                <a:cubicBezTo>
                  <a:pt x="333296" y="-785"/>
                  <a:pt x="214763" y="46311"/>
                  <a:pt x="154173" y="61922"/>
                </a:cubicBezTo>
                <a:cubicBezTo>
                  <a:pt x="93583" y="77533"/>
                  <a:pt x="-4842" y="91820"/>
                  <a:pt x="185" y="93672"/>
                </a:cubicBezTo>
                <a:cubicBezTo>
                  <a:pt x="5212" y="95524"/>
                  <a:pt x="128243" y="77532"/>
                  <a:pt x="184335" y="73034"/>
                </a:cubicBezTo>
                <a:cubicBezTo>
                  <a:pt x="240427" y="68536"/>
                  <a:pt x="307102" y="80178"/>
                  <a:pt x="336735" y="66684"/>
                </a:cubicBezTo>
                <a:cubicBezTo>
                  <a:pt x="366368" y="53190"/>
                  <a:pt x="394150" y="803"/>
                  <a:pt x="36372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5" name="フリーフォーム: 図形 2554">
            <a:extLst>
              <a:ext uri="{FF2B5EF4-FFF2-40B4-BE49-F238E27FC236}">
                <a16:creationId xmlns:a16="http://schemas.microsoft.com/office/drawing/2014/main" id="{AA3213DE-74B3-4999-B2DD-C435A855E80C}"/>
              </a:ext>
            </a:extLst>
          </p:cNvPr>
          <p:cNvSpPr/>
          <p:nvPr/>
        </p:nvSpPr>
        <p:spPr>
          <a:xfrm>
            <a:off x="835702" y="11448980"/>
            <a:ext cx="894765" cy="164028"/>
          </a:xfrm>
          <a:custGeom>
            <a:avLst/>
            <a:gdLst>
              <a:gd name="connsiteX0" fmla="*/ 12023 w 894765"/>
              <a:gd name="connsiteY0" fmla="*/ 70 h 164028"/>
              <a:gd name="connsiteX1" fmla="*/ 456523 w 894765"/>
              <a:gd name="connsiteY1" fmla="*/ 60395 h 164028"/>
              <a:gd name="connsiteX2" fmla="*/ 716873 w 894765"/>
              <a:gd name="connsiteY2" fmla="*/ 139770 h 164028"/>
              <a:gd name="connsiteX3" fmla="*/ 894673 w 894765"/>
              <a:gd name="connsiteY3" fmla="*/ 155645 h 164028"/>
              <a:gd name="connsiteX4" fmla="*/ 694648 w 894765"/>
              <a:gd name="connsiteY4" fmla="*/ 155645 h 164028"/>
              <a:gd name="connsiteX5" fmla="*/ 180298 w 894765"/>
              <a:gd name="connsiteY5" fmla="*/ 50870 h 164028"/>
              <a:gd name="connsiteX6" fmla="*/ 12023 w 894765"/>
              <a:gd name="connsiteY6" fmla="*/ 70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765" h="164028">
                <a:moveTo>
                  <a:pt x="12023" y="70"/>
                </a:moveTo>
                <a:cubicBezTo>
                  <a:pt x="58060" y="1657"/>
                  <a:pt x="339048" y="37112"/>
                  <a:pt x="456523" y="60395"/>
                </a:cubicBezTo>
                <a:cubicBezTo>
                  <a:pt x="573998" y="83678"/>
                  <a:pt x="643848" y="123895"/>
                  <a:pt x="716873" y="139770"/>
                </a:cubicBezTo>
                <a:cubicBezTo>
                  <a:pt x="789898" y="155645"/>
                  <a:pt x="898377" y="152999"/>
                  <a:pt x="894673" y="155645"/>
                </a:cubicBezTo>
                <a:cubicBezTo>
                  <a:pt x="890969" y="158291"/>
                  <a:pt x="813711" y="173108"/>
                  <a:pt x="694648" y="155645"/>
                </a:cubicBezTo>
                <a:cubicBezTo>
                  <a:pt x="575586" y="138183"/>
                  <a:pt x="302006" y="77858"/>
                  <a:pt x="180298" y="50870"/>
                </a:cubicBezTo>
                <a:cubicBezTo>
                  <a:pt x="58590" y="23882"/>
                  <a:pt x="-34014" y="-1517"/>
                  <a:pt x="1202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6" name="フリーフォーム: 図形 2555">
            <a:extLst>
              <a:ext uri="{FF2B5EF4-FFF2-40B4-BE49-F238E27FC236}">
                <a16:creationId xmlns:a16="http://schemas.microsoft.com/office/drawing/2014/main" id="{062EA275-78AC-4FFF-8816-63320C9CB4BF}"/>
              </a:ext>
            </a:extLst>
          </p:cNvPr>
          <p:cNvSpPr/>
          <p:nvPr/>
        </p:nvSpPr>
        <p:spPr>
          <a:xfrm>
            <a:off x="976635" y="11654252"/>
            <a:ext cx="926576" cy="629977"/>
          </a:xfrm>
          <a:custGeom>
            <a:avLst/>
            <a:gdLst>
              <a:gd name="connsiteX0" fmla="*/ 39365 w 926576"/>
              <a:gd name="connsiteY0" fmla="*/ 90073 h 629977"/>
              <a:gd name="connsiteX1" fmla="*/ 106040 w 926576"/>
              <a:gd name="connsiteY1" fmla="*/ 96423 h 629977"/>
              <a:gd name="connsiteX2" fmla="*/ 706115 w 926576"/>
              <a:gd name="connsiteY2" fmla="*/ 245648 h 629977"/>
              <a:gd name="connsiteX3" fmla="*/ 823590 w 926576"/>
              <a:gd name="connsiteY3" fmla="*/ 175798 h 629977"/>
              <a:gd name="connsiteX4" fmla="*/ 925190 w 926576"/>
              <a:gd name="connsiteY4" fmla="*/ 1173 h 629977"/>
              <a:gd name="connsiteX5" fmla="*/ 747390 w 926576"/>
              <a:gd name="connsiteY5" fmla="*/ 271048 h 629977"/>
              <a:gd name="connsiteX6" fmla="*/ 614040 w 926576"/>
              <a:gd name="connsiteY6" fmla="*/ 629823 h 629977"/>
              <a:gd name="connsiteX7" fmla="*/ 785490 w 926576"/>
              <a:gd name="connsiteY7" fmla="*/ 315498 h 629977"/>
              <a:gd name="connsiteX8" fmla="*/ 531490 w 926576"/>
              <a:gd name="connsiteY8" fmla="*/ 261523 h 629977"/>
              <a:gd name="connsiteX9" fmla="*/ 39365 w 926576"/>
              <a:gd name="connsiteY9" fmla="*/ 90073 h 62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576" h="629977">
                <a:moveTo>
                  <a:pt x="39365" y="90073"/>
                </a:moveTo>
                <a:cubicBezTo>
                  <a:pt x="-31543" y="62556"/>
                  <a:pt x="-5085" y="70494"/>
                  <a:pt x="106040" y="96423"/>
                </a:cubicBezTo>
                <a:cubicBezTo>
                  <a:pt x="217165" y="122352"/>
                  <a:pt x="586523" y="232419"/>
                  <a:pt x="706115" y="245648"/>
                </a:cubicBezTo>
                <a:cubicBezTo>
                  <a:pt x="825707" y="258877"/>
                  <a:pt x="787078" y="216544"/>
                  <a:pt x="823590" y="175798"/>
                </a:cubicBezTo>
                <a:cubicBezTo>
                  <a:pt x="860102" y="135052"/>
                  <a:pt x="937890" y="-14702"/>
                  <a:pt x="925190" y="1173"/>
                </a:cubicBezTo>
                <a:cubicBezTo>
                  <a:pt x="912490" y="17048"/>
                  <a:pt x="799248" y="166273"/>
                  <a:pt x="747390" y="271048"/>
                </a:cubicBezTo>
                <a:cubicBezTo>
                  <a:pt x="695532" y="375823"/>
                  <a:pt x="607690" y="622415"/>
                  <a:pt x="614040" y="629823"/>
                </a:cubicBezTo>
                <a:cubicBezTo>
                  <a:pt x="620390" y="637231"/>
                  <a:pt x="799248" y="376881"/>
                  <a:pt x="785490" y="315498"/>
                </a:cubicBezTo>
                <a:cubicBezTo>
                  <a:pt x="771732" y="254115"/>
                  <a:pt x="656903" y="299094"/>
                  <a:pt x="531490" y="261523"/>
                </a:cubicBezTo>
                <a:cubicBezTo>
                  <a:pt x="406078" y="223952"/>
                  <a:pt x="110273" y="117590"/>
                  <a:pt x="39365" y="90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7" name="フリーフォーム: 図形 2556">
            <a:extLst>
              <a:ext uri="{FF2B5EF4-FFF2-40B4-BE49-F238E27FC236}">
                <a16:creationId xmlns:a16="http://schemas.microsoft.com/office/drawing/2014/main" id="{D379EDE9-5186-4773-B7AF-76DB033D8B68}"/>
              </a:ext>
            </a:extLst>
          </p:cNvPr>
          <p:cNvSpPr/>
          <p:nvPr/>
        </p:nvSpPr>
        <p:spPr>
          <a:xfrm>
            <a:off x="999606" y="11156862"/>
            <a:ext cx="584814" cy="200914"/>
          </a:xfrm>
          <a:custGeom>
            <a:avLst/>
            <a:gdLst>
              <a:gd name="connsiteX0" fmla="*/ 6869 w 584814"/>
              <a:gd name="connsiteY0" fmla="*/ 165188 h 200914"/>
              <a:gd name="connsiteX1" fmla="*/ 73544 w 584814"/>
              <a:gd name="connsiteY1" fmla="*/ 88 h 200914"/>
              <a:gd name="connsiteX2" fmla="*/ 448194 w 584814"/>
              <a:gd name="connsiteY2" fmla="*/ 142963 h 200914"/>
              <a:gd name="connsiteX3" fmla="*/ 572019 w 584814"/>
              <a:gd name="connsiteY3" fmla="*/ 196938 h 200914"/>
              <a:gd name="connsiteX4" fmla="*/ 171969 w 584814"/>
              <a:gd name="connsiteY4" fmla="*/ 44538 h 200914"/>
              <a:gd name="connsiteX5" fmla="*/ 6869 w 584814"/>
              <a:gd name="connsiteY5" fmla="*/ 165188 h 2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814" h="200914">
                <a:moveTo>
                  <a:pt x="6869" y="165188"/>
                </a:moveTo>
                <a:cubicBezTo>
                  <a:pt x="-9535" y="157780"/>
                  <a:pt x="-10" y="3792"/>
                  <a:pt x="73544" y="88"/>
                </a:cubicBezTo>
                <a:cubicBezTo>
                  <a:pt x="147098" y="-3616"/>
                  <a:pt x="365115" y="110155"/>
                  <a:pt x="448194" y="142963"/>
                </a:cubicBezTo>
                <a:cubicBezTo>
                  <a:pt x="531273" y="175771"/>
                  <a:pt x="618057" y="213342"/>
                  <a:pt x="572019" y="196938"/>
                </a:cubicBezTo>
                <a:cubicBezTo>
                  <a:pt x="525981" y="180534"/>
                  <a:pt x="268806" y="53534"/>
                  <a:pt x="171969" y="44538"/>
                </a:cubicBezTo>
                <a:cubicBezTo>
                  <a:pt x="75132" y="35542"/>
                  <a:pt x="23273" y="172596"/>
                  <a:pt x="6869" y="165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8" name="フリーフォーム: 図形 2557">
            <a:extLst>
              <a:ext uri="{FF2B5EF4-FFF2-40B4-BE49-F238E27FC236}">
                <a16:creationId xmlns:a16="http://schemas.microsoft.com/office/drawing/2014/main" id="{550D9941-766E-4F35-9A5E-93C12B09C92E}"/>
              </a:ext>
            </a:extLst>
          </p:cNvPr>
          <p:cNvSpPr/>
          <p:nvPr/>
        </p:nvSpPr>
        <p:spPr>
          <a:xfrm>
            <a:off x="828204" y="11957049"/>
            <a:ext cx="864023" cy="222312"/>
          </a:xfrm>
          <a:custGeom>
            <a:avLst/>
            <a:gdLst>
              <a:gd name="connsiteX0" fmla="*/ 471 w 864023"/>
              <a:gd name="connsiteY0" fmla="*/ 1 h 222312"/>
              <a:gd name="connsiteX1" fmla="*/ 416396 w 864023"/>
              <a:gd name="connsiteY1" fmla="*/ 142876 h 222312"/>
              <a:gd name="connsiteX2" fmla="*/ 835496 w 864023"/>
              <a:gd name="connsiteY2" fmla="*/ 146051 h 222312"/>
              <a:gd name="connsiteX3" fmla="*/ 813271 w 864023"/>
              <a:gd name="connsiteY3" fmla="*/ 158751 h 222312"/>
              <a:gd name="connsiteX4" fmla="*/ 705321 w 864023"/>
              <a:gd name="connsiteY4" fmla="*/ 222251 h 222312"/>
              <a:gd name="connsiteX5" fmla="*/ 498946 w 864023"/>
              <a:gd name="connsiteY5" fmla="*/ 146051 h 222312"/>
              <a:gd name="connsiteX6" fmla="*/ 471 w 864023"/>
              <a:gd name="connsiteY6" fmla="*/ 1 h 2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23" h="222312">
                <a:moveTo>
                  <a:pt x="471" y="1"/>
                </a:moveTo>
                <a:cubicBezTo>
                  <a:pt x="-13287" y="-528"/>
                  <a:pt x="277225" y="118534"/>
                  <a:pt x="416396" y="142876"/>
                </a:cubicBezTo>
                <a:cubicBezTo>
                  <a:pt x="555567" y="167218"/>
                  <a:pt x="769350" y="143405"/>
                  <a:pt x="835496" y="146051"/>
                </a:cubicBezTo>
                <a:cubicBezTo>
                  <a:pt x="901642" y="148697"/>
                  <a:pt x="834967" y="146051"/>
                  <a:pt x="813271" y="158751"/>
                </a:cubicBezTo>
                <a:cubicBezTo>
                  <a:pt x="791575" y="171451"/>
                  <a:pt x="757708" y="224368"/>
                  <a:pt x="705321" y="222251"/>
                </a:cubicBezTo>
                <a:cubicBezTo>
                  <a:pt x="652934" y="220134"/>
                  <a:pt x="618538" y="183622"/>
                  <a:pt x="498946" y="146051"/>
                </a:cubicBezTo>
                <a:cubicBezTo>
                  <a:pt x="379354" y="108480"/>
                  <a:pt x="14229" y="530"/>
                  <a:pt x="4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9" name="フリーフォーム: 図形 2558">
            <a:extLst>
              <a:ext uri="{FF2B5EF4-FFF2-40B4-BE49-F238E27FC236}">
                <a16:creationId xmlns:a16="http://schemas.microsoft.com/office/drawing/2014/main" id="{EAE7CC4D-D615-44DE-9A68-C4BCAB657DF4}"/>
              </a:ext>
            </a:extLst>
          </p:cNvPr>
          <p:cNvSpPr/>
          <p:nvPr/>
        </p:nvSpPr>
        <p:spPr>
          <a:xfrm>
            <a:off x="1030498" y="10746118"/>
            <a:ext cx="600479" cy="102489"/>
          </a:xfrm>
          <a:custGeom>
            <a:avLst/>
            <a:gdLst>
              <a:gd name="connsiteX0" fmla="*/ 4552 w 600479"/>
              <a:gd name="connsiteY0" fmla="*/ 45707 h 102489"/>
              <a:gd name="connsiteX1" fmla="*/ 217277 w 600479"/>
              <a:gd name="connsiteY1" fmla="*/ 1257 h 102489"/>
              <a:gd name="connsiteX2" fmla="*/ 595102 w 600479"/>
              <a:gd name="connsiteY2" fmla="*/ 99682 h 102489"/>
              <a:gd name="connsiteX3" fmla="*/ 410952 w 600479"/>
              <a:gd name="connsiteY3" fmla="*/ 71107 h 102489"/>
              <a:gd name="connsiteX4" fmla="*/ 4552 w 600479"/>
              <a:gd name="connsiteY4" fmla="*/ 45707 h 10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9" h="102489">
                <a:moveTo>
                  <a:pt x="4552" y="45707"/>
                </a:moveTo>
                <a:cubicBezTo>
                  <a:pt x="-27727" y="34065"/>
                  <a:pt x="118852" y="-7739"/>
                  <a:pt x="217277" y="1257"/>
                </a:cubicBezTo>
                <a:cubicBezTo>
                  <a:pt x="315702" y="10253"/>
                  <a:pt x="562823" y="88040"/>
                  <a:pt x="595102" y="99682"/>
                </a:cubicBezTo>
                <a:cubicBezTo>
                  <a:pt x="627381" y="111324"/>
                  <a:pt x="507790" y="83807"/>
                  <a:pt x="410952" y="71107"/>
                </a:cubicBezTo>
                <a:cubicBezTo>
                  <a:pt x="314115" y="58407"/>
                  <a:pt x="36831" y="57349"/>
                  <a:pt x="4552" y="4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0" name="フリーフォーム: 図形 2559">
            <a:extLst>
              <a:ext uri="{FF2B5EF4-FFF2-40B4-BE49-F238E27FC236}">
                <a16:creationId xmlns:a16="http://schemas.microsoft.com/office/drawing/2014/main" id="{7B501651-A6B4-4831-9157-6E554BE00D45}"/>
              </a:ext>
            </a:extLst>
          </p:cNvPr>
          <p:cNvSpPr/>
          <p:nvPr/>
        </p:nvSpPr>
        <p:spPr>
          <a:xfrm>
            <a:off x="7031789" y="8940181"/>
            <a:ext cx="695896" cy="834557"/>
          </a:xfrm>
          <a:custGeom>
            <a:avLst/>
            <a:gdLst>
              <a:gd name="connsiteX0" fmla="*/ 694891 w 695896"/>
              <a:gd name="connsiteY0" fmla="*/ 619 h 834557"/>
              <a:gd name="connsiteX1" fmla="*/ 557731 w 695896"/>
              <a:gd name="connsiteY1" fmla="*/ 335899 h 834557"/>
              <a:gd name="connsiteX2" fmla="*/ 34491 w 695896"/>
              <a:gd name="connsiteY2" fmla="*/ 813419 h 834557"/>
              <a:gd name="connsiteX3" fmla="*/ 100531 w 695896"/>
              <a:gd name="connsiteY3" fmla="*/ 701659 h 834557"/>
              <a:gd name="connsiteX4" fmla="*/ 512011 w 695896"/>
              <a:gd name="connsiteY4" fmla="*/ 264779 h 834557"/>
              <a:gd name="connsiteX5" fmla="*/ 694891 w 695896"/>
              <a:gd name="connsiteY5" fmla="*/ 619 h 83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896" h="834557">
                <a:moveTo>
                  <a:pt x="694891" y="619"/>
                </a:moveTo>
                <a:cubicBezTo>
                  <a:pt x="702511" y="12472"/>
                  <a:pt x="667798" y="200432"/>
                  <a:pt x="557731" y="335899"/>
                </a:cubicBezTo>
                <a:cubicBezTo>
                  <a:pt x="447664" y="471366"/>
                  <a:pt x="110691" y="752459"/>
                  <a:pt x="34491" y="813419"/>
                </a:cubicBezTo>
                <a:cubicBezTo>
                  <a:pt x="-41709" y="874379"/>
                  <a:pt x="20944" y="793099"/>
                  <a:pt x="100531" y="701659"/>
                </a:cubicBezTo>
                <a:cubicBezTo>
                  <a:pt x="180118" y="610219"/>
                  <a:pt x="416338" y="379926"/>
                  <a:pt x="512011" y="264779"/>
                </a:cubicBezTo>
                <a:cubicBezTo>
                  <a:pt x="607684" y="149632"/>
                  <a:pt x="687271" y="-11234"/>
                  <a:pt x="694891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1" name="フリーフォーム: 図形 2560">
            <a:extLst>
              <a:ext uri="{FF2B5EF4-FFF2-40B4-BE49-F238E27FC236}">
                <a16:creationId xmlns:a16="http://schemas.microsoft.com/office/drawing/2014/main" id="{BCC79499-6CEA-4D66-A6D9-4DA5B3DBAE66}"/>
              </a:ext>
            </a:extLst>
          </p:cNvPr>
          <p:cNvSpPr/>
          <p:nvPr/>
        </p:nvSpPr>
        <p:spPr>
          <a:xfrm>
            <a:off x="2956938" y="12221615"/>
            <a:ext cx="297322" cy="519987"/>
          </a:xfrm>
          <a:custGeom>
            <a:avLst/>
            <a:gdLst>
              <a:gd name="connsiteX0" fmla="*/ 45 w 297322"/>
              <a:gd name="connsiteY0" fmla="*/ 18 h 519987"/>
              <a:gd name="connsiteX1" fmla="*/ 245579 w 297322"/>
              <a:gd name="connsiteY1" fmla="*/ 173585 h 519987"/>
              <a:gd name="connsiteX2" fmla="*/ 283679 w 297322"/>
              <a:gd name="connsiteY2" fmla="*/ 213802 h 519987"/>
              <a:gd name="connsiteX3" fmla="*/ 277329 w 297322"/>
              <a:gd name="connsiteY3" fmla="*/ 249785 h 519987"/>
              <a:gd name="connsiteX4" fmla="*/ 224412 w 297322"/>
              <a:gd name="connsiteY4" fmla="*/ 351385 h 519987"/>
              <a:gd name="connsiteX5" fmla="*/ 239229 w 297322"/>
              <a:gd name="connsiteY5" fmla="*/ 518602 h 519987"/>
              <a:gd name="connsiteX6" fmla="*/ 241345 w 297322"/>
              <a:gd name="connsiteY6" fmla="*/ 423352 h 519987"/>
              <a:gd name="connsiteX7" fmla="*/ 264629 w 297322"/>
              <a:gd name="connsiteY7" fmla="*/ 287885 h 519987"/>
              <a:gd name="connsiteX8" fmla="*/ 290029 w 297322"/>
              <a:gd name="connsiteY8" fmla="*/ 218035 h 519987"/>
              <a:gd name="connsiteX9" fmla="*/ 266745 w 297322"/>
              <a:gd name="connsiteY9" fmla="*/ 163002 h 519987"/>
              <a:gd name="connsiteX10" fmla="*/ 45 w 297322"/>
              <a:gd name="connsiteY10" fmla="*/ 18 h 5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322" h="519987">
                <a:moveTo>
                  <a:pt x="45" y="18"/>
                </a:moveTo>
                <a:cubicBezTo>
                  <a:pt x="-3483" y="1782"/>
                  <a:pt x="198307" y="137954"/>
                  <a:pt x="245579" y="173585"/>
                </a:cubicBezTo>
                <a:cubicBezTo>
                  <a:pt x="292851" y="209216"/>
                  <a:pt x="278387" y="201102"/>
                  <a:pt x="283679" y="213802"/>
                </a:cubicBezTo>
                <a:cubicBezTo>
                  <a:pt x="288971" y="226502"/>
                  <a:pt x="287207" y="226855"/>
                  <a:pt x="277329" y="249785"/>
                </a:cubicBezTo>
                <a:cubicBezTo>
                  <a:pt x="267451" y="272715"/>
                  <a:pt x="230762" y="306582"/>
                  <a:pt x="224412" y="351385"/>
                </a:cubicBezTo>
                <a:cubicBezTo>
                  <a:pt x="218062" y="396188"/>
                  <a:pt x="236407" y="506608"/>
                  <a:pt x="239229" y="518602"/>
                </a:cubicBezTo>
                <a:cubicBezTo>
                  <a:pt x="242051" y="530597"/>
                  <a:pt x="237112" y="461805"/>
                  <a:pt x="241345" y="423352"/>
                </a:cubicBezTo>
                <a:cubicBezTo>
                  <a:pt x="245578" y="384899"/>
                  <a:pt x="256515" y="322105"/>
                  <a:pt x="264629" y="287885"/>
                </a:cubicBezTo>
                <a:cubicBezTo>
                  <a:pt x="272743" y="253666"/>
                  <a:pt x="289676" y="238849"/>
                  <a:pt x="290029" y="218035"/>
                </a:cubicBezTo>
                <a:cubicBezTo>
                  <a:pt x="290382" y="197221"/>
                  <a:pt x="316839" y="203571"/>
                  <a:pt x="266745" y="163002"/>
                </a:cubicBezTo>
                <a:cubicBezTo>
                  <a:pt x="216651" y="122433"/>
                  <a:pt x="3573" y="-1746"/>
                  <a:pt x="4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2" name="フリーフォーム: 図形 2561">
            <a:extLst>
              <a:ext uri="{FF2B5EF4-FFF2-40B4-BE49-F238E27FC236}">
                <a16:creationId xmlns:a16="http://schemas.microsoft.com/office/drawing/2014/main" id="{596D200C-0A12-400E-BC88-2AB79E79EDEE}"/>
              </a:ext>
            </a:extLst>
          </p:cNvPr>
          <p:cNvSpPr/>
          <p:nvPr/>
        </p:nvSpPr>
        <p:spPr>
          <a:xfrm>
            <a:off x="2926629" y="12257469"/>
            <a:ext cx="297566" cy="486991"/>
          </a:xfrm>
          <a:custGeom>
            <a:avLst/>
            <a:gdLst>
              <a:gd name="connsiteX0" fmla="*/ 7071 w 297566"/>
              <a:gd name="connsiteY0" fmla="*/ 8614 h 486991"/>
              <a:gd name="connsiteX1" fmla="*/ 267421 w 297566"/>
              <a:gd name="connsiteY1" fmla="*/ 175831 h 486991"/>
              <a:gd name="connsiteX2" fmla="*/ 267421 w 297566"/>
              <a:gd name="connsiteY2" fmla="*/ 209698 h 486991"/>
              <a:gd name="connsiteX3" fmla="*/ 216621 w 297566"/>
              <a:gd name="connsiteY3" fmla="*/ 362098 h 486991"/>
              <a:gd name="connsiteX4" fmla="*/ 186988 w 297566"/>
              <a:gd name="connsiteY4" fmla="*/ 486981 h 486991"/>
              <a:gd name="connsiteX5" fmla="*/ 231438 w 297566"/>
              <a:gd name="connsiteY5" fmla="*/ 355748 h 486991"/>
              <a:gd name="connsiteX6" fmla="*/ 292821 w 297566"/>
              <a:gd name="connsiteY6" fmla="*/ 161014 h 486991"/>
              <a:gd name="connsiteX7" fmla="*/ 93854 w 297566"/>
              <a:gd name="connsiteY7" fmla="*/ 40364 h 486991"/>
              <a:gd name="connsiteX8" fmla="*/ 7071 w 297566"/>
              <a:gd name="connsiteY8" fmla="*/ 8614 h 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66" h="486991">
                <a:moveTo>
                  <a:pt x="7071" y="8614"/>
                </a:moveTo>
                <a:cubicBezTo>
                  <a:pt x="35999" y="31192"/>
                  <a:pt x="224029" y="142317"/>
                  <a:pt x="267421" y="175831"/>
                </a:cubicBezTo>
                <a:cubicBezTo>
                  <a:pt x="310813" y="209345"/>
                  <a:pt x="275888" y="178654"/>
                  <a:pt x="267421" y="209698"/>
                </a:cubicBezTo>
                <a:cubicBezTo>
                  <a:pt x="258954" y="240742"/>
                  <a:pt x="230027" y="315884"/>
                  <a:pt x="216621" y="362098"/>
                </a:cubicBezTo>
                <a:cubicBezTo>
                  <a:pt x="203215" y="408312"/>
                  <a:pt x="184519" y="488039"/>
                  <a:pt x="186988" y="486981"/>
                </a:cubicBezTo>
                <a:cubicBezTo>
                  <a:pt x="189458" y="485923"/>
                  <a:pt x="213799" y="410076"/>
                  <a:pt x="231438" y="355748"/>
                </a:cubicBezTo>
                <a:cubicBezTo>
                  <a:pt x="249077" y="301420"/>
                  <a:pt x="315752" y="213578"/>
                  <a:pt x="292821" y="161014"/>
                </a:cubicBezTo>
                <a:cubicBezTo>
                  <a:pt x="269890" y="108450"/>
                  <a:pt x="143596" y="68939"/>
                  <a:pt x="93854" y="40364"/>
                </a:cubicBezTo>
                <a:cubicBezTo>
                  <a:pt x="44112" y="11789"/>
                  <a:pt x="-21857" y="-13964"/>
                  <a:pt x="7071" y="8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3" name="フリーフォーム: 図形 2562">
            <a:extLst>
              <a:ext uri="{FF2B5EF4-FFF2-40B4-BE49-F238E27FC236}">
                <a16:creationId xmlns:a16="http://schemas.microsoft.com/office/drawing/2014/main" id="{A6616878-9627-4DD8-A2EF-A3476567A8E4}"/>
              </a:ext>
            </a:extLst>
          </p:cNvPr>
          <p:cNvSpPr/>
          <p:nvPr/>
        </p:nvSpPr>
        <p:spPr>
          <a:xfrm>
            <a:off x="3031590" y="12540259"/>
            <a:ext cx="139268" cy="112176"/>
          </a:xfrm>
          <a:custGeom>
            <a:avLst/>
            <a:gdLst>
              <a:gd name="connsiteX0" fmla="*/ 137060 w 139268"/>
              <a:gd name="connsiteY0" fmla="*/ 94124 h 112176"/>
              <a:gd name="connsiteX1" fmla="*/ 5827 w 139268"/>
              <a:gd name="connsiteY1" fmla="*/ 7341 h 112176"/>
              <a:gd name="connsiteX2" fmla="*/ 29110 w 139268"/>
              <a:gd name="connsiteY2" fmla="*/ 15808 h 112176"/>
              <a:gd name="connsiteX3" fmla="*/ 84143 w 139268"/>
              <a:gd name="connsiteY3" fmla="*/ 104708 h 112176"/>
              <a:gd name="connsiteX4" fmla="*/ 137060 w 139268"/>
              <a:gd name="connsiteY4" fmla="*/ 94124 h 1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68" h="112176">
                <a:moveTo>
                  <a:pt x="137060" y="94124"/>
                </a:moveTo>
                <a:cubicBezTo>
                  <a:pt x="124007" y="77896"/>
                  <a:pt x="23819" y="20394"/>
                  <a:pt x="5827" y="7341"/>
                </a:cubicBezTo>
                <a:cubicBezTo>
                  <a:pt x="-12165" y="-5712"/>
                  <a:pt x="16057" y="-420"/>
                  <a:pt x="29110" y="15808"/>
                </a:cubicBezTo>
                <a:cubicBezTo>
                  <a:pt x="42163" y="32036"/>
                  <a:pt x="66504" y="89891"/>
                  <a:pt x="84143" y="104708"/>
                </a:cubicBezTo>
                <a:cubicBezTo>
                  <a:pt x="101782" y="119525"/>
                  <a:pt x="150113" y="110352"/>
                  <a:pt x="137060" y="94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4" name="フリーフォーム: 図形 2563">
            <a:extLst>
              <a:ext uri="{FF2B5EF4-FFF2-40B4-BE49-F238E27FC236}">
                <a16:creationId xmlns:a16="http://schemas.microsoft.com/office/drawing/2014/main" id="{9BBBED6D-68D1-4CCF-94AE-AC98D5BCA509}"/>
              </a:ext>
            </a:extLst>
          </p:cNvPr>
          <p:cNvSpPr/>
          <p:nvPr/>
        </p:nvSpPr>
        <p:spPr>
          <a:xfrm>
            <a:off x="3257798" y="12443398"/>
            <a:ext cx="323161" cy="181660"/>
          </a:xfrm>
          <a:custGeom>
            <a:avLst/>
            <a:gdLst>
              <a:gd name="connsiteX0" fmla="*/ 1869 w 323161"/>
              <a:gd name="connsiteY0" fmla="*/ 485 h 181660"/>
              <a:gd name="connsiteX1" fmla="*/ 317252 w 323161"/>
              <a:gd name="connsiteY1" fmla="*/ 176169 h 181660"/>
              <a:gd name="connsiteX2" fmla="*/ 192369 w 323161"/>
              <a:gd name="connsiteY2" fmla="*/ 125369 h 181660"/>
              <a:gd name="connsiteX3" fmla="*/ 1869 w 323161"/>
              <a:gd name="connsiteY3" fmla="*/ 485 h 18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161" h="181660">
                <a:moveTo>
                  <a:pt x="1869" y="485"/>
                </a:moveTo>
                <a:cubicBezTo>
                  <a:pt x="22683" y="8952"/>
                  <a:pt x="285502" y="155355"/>
                  <a:pt x="317252" y="176169"/>
                </a:cubicBezTo>
                <a:cubicBezTo>
                  <a:pt x="349002" y="196983"/>
                  <a:pt x="244933" y="153944"/>
                  <a:pt x="192369" y="125369"/>
                </a:cubicBezTo>
                <a:cubicBezTo>
                  <a:pt x="139805" y="96794"/>
                  <a:pt x="-18945" y="-7982"/>
                  <a:pt x="1869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5" name="フリーフォーム: 図形 2564">
            <a:extLst>
              <a:ext uri="{FF2B5EF4-FFF2-40B4-BE49-F238E27FC236}">
                <a16:creationId xmlns:a16="http://schemas.microsoft.com/office/drawing/2014/main" id="{2A0F0E87-B97C-468E-87A9-F042E2F1F410}"/>
              </a:ext>
            </a:extLst>
          </p:cNvPr>
          <p:cNvSpPr/>
          <p:nvPr/>
        </p:nvSpPr>
        <p:spPr>
          <a:xfrm>
            <a:off x="3244138" y="12521614"/>
            <a:ext cx="316887" cy="138705"/>
          </a:xfrm>
          <a:custGeom>
            <a:avLst/>
            <a:gdLst>
              <a:gd name="connsiteX0" fmla="*/ 712 w 316887"/>
              <a:gd name="connsiteY0" fmla="*/ 2703 h 138705"/>
              <a:gd name="connsiteX1" fmla="*/ 131945 w 316887"/>
              <a:gd name="connsiteY1" fmla="*/ 23869 h 138705"/>
              <a:gd name="connsiteX2" fmla="*/ 316095 w 316887"/>
              <a:gd name="connsiteY2" fmla="*/ 138169 h 138705"/>
              <a:gd name="connsiteX3" fmla="*/ 189095 w 316887"/>
              <a:gd name="connsiteY3" fmla="*/ 64086 h 138705"/>
              <a:gd name="connsiteX4" fmla="*/ 712 w 316887"/>
              <a:gd name="connsiteY4" fmla="*/ 2703 h 13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87" h="138705">
                <a:moveTo>
                  <a:pt x="712" y="2703"/>
                </a:moveTo>
                <a:cubicBezTo>
                  <a:pt x="-8813" y="-4000"/>
                  <a:pt x="79381" y="1291"/>
                  <a:pt x="131945" y="23869"/>
                </a:cubicBezTo>
                <a:cubicBezTo>
                  <a:pt x="184509" y="46447"/>
                  <a:pt x="306570" y="131466"/>
                  <a:pt x="316095" y="138169"/>
                </a:cubicBezTo>
                <a:cubicBezTo>
                  <a:pt x="325620" y="144872"/>
                  <a:pt x="247303" y="87016"/>
                  <a:pt x="189095" y="64086"/>
                </a:cubicBezTo>
                <a:cubicBezTo>
                  <a:pt x="130887" y="41156"/>
                  <a:pt x="10237" y="9406"/>
                  <a:pt x="712" y="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6" name="フリーフォーム: 図形 2565">
            <a:extLst>
              <a:ext uri="{FF2B5EF4-FFF2-40B4-BE49-F238E27FC236}">
                <a16:creationId xmlns:a16="http://schemas.microsoft.com/office/drawing/2014/main" id="{AEA37EE1-0721-4DF4-BF14-1AE6918F1D00}"/>
              </a:ext>
            </a:extLst>
          </p:cNvPr>
          <p:cNvSpPr/>
          <p:nvPr/>
        </p:nvSpPr>
        <p:spPr>
          <a:xfrm>
            <a:off x="3583384" y="12598385"/>
            <a:ext cx="212725" cy="139736"/>
          </a:xfrm>
          <a:custGeom>
            <a:avLst/>
            <a:gdLst>
              <a:gd name="connsiteX0" fmla="*/ 133 w 212725"/>
              <a:gd name="connsiteY0" fmla="*/ 15 h 139736"/>
              <a:gd name="connsiteX1" fmla="*/ 196983 w 212725"/>
              <a:gd name="connsiteY1" fmla="*/ 74098 h 139736"/>
              <a:gd name="connsiteX2" fmla="*/ 196983 w 212725"/>
              <a:gd name="connsiteY2" fmla="*/ 139715 h 139736"/>
              <a:gd name="connsiteX3" fmla="*/ 167349 w 212725"/>
              <a:gd name="connsiteY3" fmla="*/ 80448 h 139736"/>
              <a:gd name="connsiteX4" fmla="*/ 133 w 212725"/>
              <a:gd name="connsiteY4" fmla="*/ 15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139736">
                <a:moveTo>
                  <a:pt x="133" y="15"/>
                </a:moveTo>
                <a:cubicBezTo>
                  <a:pt x="5072" y="-1043"/>
                  <a:pt x="164175" y="50815"/>
                  <a:pt x="196983" y="74098"/>
                </a:cubicBezTo>
                <a:cubicBezTo>
                  <a:pt x="229791" y="97381"/>
                  <a:pt x="201922" y="138657"/>
                  <a:pt x="196983" y="139715"/>
                </a:cubicBezTo>
                <a:cubicBezTo>
                  <a:pt x="192044" y="140773"/>
                  <a:pt x="205802" y="102320"/>
                  <a:pt x="167349" y="80448"/>
                </a:cubicBezTo>
                <a:cubicBezTo>
                  <a:pt x="128896" y="58576"/>
                  <a:pt x="-4806" y="1073"/>
                  <a:pt x="13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7" name="フリーフォーム: 図形 2566">
            <a:extLst>
              <a:ext uri="{FF2B5EF4-FFF2-40B4-BE49-F238E27FC236}">
                <a16:creationId xmlns:a16="http://schemas.microsoft.com/office/drawing/2014/main" id="{2E7118D6-7142-4A4D-ABBC-5158F6C9C589}"/>
              </a:ext>
            </a:extLst>
          </p:cNvPr>
          <p:cNvSpPr/>
          <p:nvPr/>
        </p:nvSpPr>
        <p:spPr>
          <a:xfrm>
            <a:off x="5011051" y="11956863"/>
            <a:ext cx="303902" cy="293856"/>
          </a:xfrm>
          <a:custGeom>
            <a:avLst/>
            <a:gdLst>
              <a:gd name="connsiteX0" fmla="*/ 7037 w 303902"/>
              <a:gd name="connsiteY0" fmla="*/ 6537 h 293856"/>
              <a:gd name="connsiteX1" fmla="*/ 84824 w 303902"/>
              <a:gd name="connsiteY1" fmla="*/ 77975 h 293856"/>
              <a:gd name="connsiteX2" fmla="*/ 292787 w 303902"/>
              <a:gd name="connsiteY2" fmla="*/ 285937 h 293856"/>
              <a:gd name="connsiteX3" fmla="*/ 248337 w 303902"/>
              <a:gd name="connsiteY3" fmla="*/ 225612 h 293856"/>
              <a:gd name="connsiteX4" fmla="*/ 7037 w 303902"/>
              <a:gd name="connsiteY4" fmla="*/ 6537 h 29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02" h="293856">
                <a:moveTo>
                  <a:pt x="7037" y="6537"/>
                </a:moveTo>
                <a:cubicBezTo>
                  <a:pt x="-20215" y="-18069"/>
                  <a:pt x="37199" y="31408"/>
                  <a:pt x="84824" y="77975"/>
                </a:cubicBezTo>
                <a:cubicBezTo>
                  <a:pt x="132449" y="124542"/>
                  <a:pt x="265535" y="261331"/>
                  <a:pt x="292787" y="285937"/>
                </a:cubicBezTo>
                <a:cubicBezTo>
                  <a:pt x="320039" y="310543"/>
                  <a:pt x="294110" y="274295"/>
                  <a:pt x="248337" y="225612"/>
                </a:cubicBezTo>
                <a:cubicBezTo>
                  <a:pt x="202564" y="176929"/>
                  <a:pt x="34289" y="31143"/>
                  <a:pt x="7037" y="6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8" name="フリーフォーム: 図形 2567">
            <a:extLst>
              <a:ext uri="{FF2B5EF4-FFF2-40B4-BE49-F238E27FC236}">
                <a16:creationId xmlns:a16="http://schemas.microsoft.com/office/drawing/2014/main" id="{22F5A672-DAD9-494D-B191-B5B59E82426C}"/>
              </a:ext>
            </a:extLst>
          </p:cNvPr>
          <p:cNvSpPr/>
          <p:nvPr/>
        </p:nvSpPr>
        <p:spPr>
          <a:xfrm>
            <a:off x="4929002" y="11977687"/>
            <a:ext cx="78915" cy="734477"/>
          </a:xfrm>
          <a:custGeom>
            <a:avLst/>
            <a:gdLst>
              <a:gd name="connsiteX0" fmla="*/ 77973 w 78915"/>
              <a:gd name="connsiteY0" fmla="*/ 1 h 734477"/>
              <a:gd name="connsiteX1" fmla="*/ 52573 w 78915"/>
              <a:gd name="connsiteY1" fmla="*/ 447676 h 734477"/>
              <a:gd name="connsiteX2" fmla="*/ 11298 w 78915"/>
              <a:gd name="connsiteY2" fmla="*/ 552451 h 734477"/>
              <a:gd name="connsiteX3" fmla="*/ 186 w 78915"/>
              <a:gd name="connsiteY3" fmla="*/ 731838 h 734477"/>
              <a:gd name="connsiteX4" fmla="*/ 9711 w 78915"/>
              <a:gd name="connsiteY4" fmla="*/ 644526 h 734477"/>
              <a:gd name="connsiteX5" fmla="*/ 66861 w 78915"/>
              <a:gd name="connsiteY5" fmla="*/ 442913 h 734477"/>
              <a:gd name="connsiteX6" fmla="*/ 77973 w 78915"/>
              <a:gd name="connsiteY6" fmla="*/ 1 h 73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15" h="734477">
                <a:moveTo>
                  <a:pt x="77973" y="1"/>
                </a:moveTo>
                <a:cubicBezTo>
                  <a:pt x="75592" y="795"/>
                  <a:pt x="63685" y="355601"/>
                  <a:pt x="52573" y="447676"/>
                </a:cubicBezTo>
                <a:cubicBezTo>
                  <a:pt x="41461" y="539751"/>
                  <a:pt x="20029" y="505091"/>
                  <a:pt x="11298" y="552451"/>
                </a:cubicBezTo>
                <a:cubicBezTo>
                  <a:pt x="2567" y="599811"/>
                  <a:pt x="450" y="716492"/>
                  <a:pt x="186" y="731838"/>
                </a:cubicBezTo>
                <a:cubicBezTo>
                  <a:pt x="-78" y="747184"/>
                  <a:pt x="-1402" y="692680"/>
                  <a:pt x="9711" y="644526"/>
                </a:cubicBezTo>
                <a:cubicBezTo>
                  <a:pt x="20823" y="596372"/>
                  <a:pt x="54955" y="550069"/>
                  <a:pt x="66861" y="442913"/>
                </a:cubicBezTo>
                <a:cubicBezTo>
                  <a:pt x="78767" y="335757"/>
                  <a:pt x="80354" y="-793"/>
                  <a:pt x="779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9" name="フリーフォーム: 図形 2568">
            <a:extLst>
              <a:ext uri="{FF2B5EF4-FFF2-40B4-BE49-F238E27FC236}">
                <a16:creationId xmlns:a16="http://schemas.microsoft.com/office/drawing/2014/main" id="{95707EF3-4D85-4652-B3F7-DD6534179196}"/>
              </a:ext>
            </a:extLst>
          </p:cNvPr>
          <p:cNvSpPr/>
          <p:nvPr/>
        </p:nvSpPr>
        <p:spPr>
          <a:xfrm>
            <a:off x="4378318" y="11991948"/>
            <a:ext cx="508015" cy="171634"/>
          </a:xfrm>
          <a:custGeom>
            <a:avLst/>
            <a:gdLst>
              <a:gd name="connsiteX0" fmla="*/ 508007 w 508015"/>
              <a:gd name="connsiteY0" fmla="*/ 27 h 171634"/>
              <a:gd name="connsiteX1" fmla="*/ 266707 w 508015"/>
              <a:gd name="connsiteY1" fmla="*/ 130202 h 171634"/>
              <a:gd name="connsiteX2" fmla="*/ 7 w 508015"/>
              <a:gd name="connsiteY2" fmla="*/ 171477 h 171634"/>
              <a:gd name="connsiteX3" fmla="*/ 258770 w 508015"/>
              <a:gd name="connsiteY3" fmla="*/ 119090 h 171634"/>
              <a:gd name="connsiteX4" fmla="*/ 508007 w 508015"/>
              <a:gd name="connsiteY4" fmla="*/ 27 h 17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15" h="171634">
                <a:moveTo>
                  <a:pt x="508007" y="27"/>
                </a:moveTo>
                <a:cubicBezTo>
                  <a:pt x="509330" y="1879"/>
                  <a:pt x="351374" y="101627"/>
                  <a:pt x="266707" y="130202"/>
                </a:cubicBezTo>
                <a:cubicBezTo>
                  <a:pt x="182040" y="158777"/>
                  <a:pt x="1330" y="173329"/>
                  <a:pt x="7" y="171477"/>
                </a:cubicBezTo>
                <a:cubicBezTo>
                  <a:pt x="-1316" y="169625"/>
                  <a:pt x="177014" y="148194"/>
                  <a:pt x="258770" y="119090"/>
                </a:cubicBezTo>
                <a:cubicBezTo>
                  <a:pt x="340526" y="89986"/>
                  <a:pt x="506684" y="-1825"/>
                  <a:pt x="50800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0" name="フリーフォーム: 図形 2569">
            <a:extLst>
              <a:ext uri="{FF2B5EF4-FFF2-40B4-BE49-F238E27FC236}">
                <a16:creationId xmlns:a16="http://schemas.microsoft.com/office/drawing/2014/main" id="{C03269B2-EEA4-4DA3-85A4-0A62A938F396}"/>
              </a:ext>
            </a:extLst>
          </p:cNvPr>
          <p:cNvSpPr/>
          <p:nvPr/>
        </p:nvSpPr>
        <p:spPr>
          <a:xfrm>
            <a:off x="4825452" y="12007103"/>
            <a:ext cx="63213" cy="743835"/>
          </a:xfrm>
          <a:custGeom>
            <a:avLst/>
            <a:gdLst>
              <a:gd name="connsiteX0" fmla="*/ 62461 w 63213"/>
              <a:gd name="connsiteY0" fmla="*/ 7097 h 743835"/>
              <a:gd name="connsiteX1" fmla="*/ 16423 w 63213"/>
              <a:gd name="connsiteY1" fmla="*/ 157910 h 743835"/>
              <a:gd name="connsiteX2" fmla="*/ 16423 w 63213"/>
              <a:gd name="connsiteY2" fmla="*/ 421435 h 743835"/>
              <a:gd name="connsiteX3" fmla="*/ 18011 w 63213"/>
              <a:gd name="connsiteY3" fmla="*/ 743697 h 743835"/>
              <a:gd name="connsiteX4" fmla="*/ 548 w 63213"/>
              <a:gd name="connsiteY4" fmla="*/ 381747 h 743835"/>
              <a:gd name="connsiteX5" fmla="*/ 41823 w 63213"/>
              <a:gd name="connsiteY5" fmla="*/ 61072 h 743835"/>
              <a:gd name="connsiteX6" fmla="*/ 62461 w 63213"/>
              <a:gd name="connsiteY6" fmla="*/ 7097 h 7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3" h="743835">
                <a:moveTo>
                  <a:pt x="62461" y="7097"/>
                </a:moveTo>
                <a:cubicBezTo>
                  <a:pt x="58228" y="23237"/>
                  <a:pt x="24096" y="88854"/>
                  <a:pt x="16423" y="157910"/>
                </a:cubicBezTo>
                <a:cubicBezTo>
                  <a:pt x="8750" y="226966"/>
                  <a:pt x="16158" y="323804"/>
                  <a:pt x="16423" y="421435"/>
                </a:cubicBezTo>
                <a:cubicBezTo>
                  <a:pt x="16688" y="519066"/>
                  <a:pt x="20657" y="750312"/>
                  <a:pt x="18011" y="743697"/>
                </a:cubicBezTo>
                <a:cubicBezTo>
                  <a:pt x="15365" y="737082"/>
                  <a:pt x="-3421" y="495518"/>
                  <a:pt x="548" y="381747"/>
                </a:cubicBezTo>
                <a:cubicBezTo>
                  <a:pt x="4517" y="267976"/>
                  <a:pt x="31504" y="122455"/>
                  <a:pt x="41823" y="61072"/>
                </a:cubicBezTo>
                <a:cubicBezTo>
                  <a:pt x="52142" y="-311"/>
                  <a:pt x="66694" y="-9043"/>
                  <a:pt x="62461" y="7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1" name="フリーフォーム: 図形 2570">
            <a:extLst>
              <a:ext uri="{FF2B5EF4-FFF2-40B4-BE49-F238E27FC236}">
                <a16:creationId xmlns:a16="http://schemas.microsoft.com/office/drawing/2014/main" id="{7E123410-066A-4E62-8975-87D3180BBBCC}"/>
              </a:ext>
            </a:extLst>
          </p:cNvPr>
          <p:cNvSpPr/>
          <p:nvPr/>
        </p:nvSpPr>
        <p:spPr>
          <a:xfrm>
            <a:off x="4914809" y="11970502"/>
            <a:ext cx="44813" cy="483356"/>
          </a:xfrm>
          <a:custGeom>
            <a:avLst/>
            <a:gdLst>
              <a:gd name="connsiteX0" fmla="*/ 44541 w 44813"/>
              <a:gd name="connsiteY0" fmla="*/ 836 h 483356"/>
              <a:gd name="connsiteX1" fmla="*/ 33429 w 44813"/>
              <a:gd name="connsiteY1" fmla="*/ 272298 h 483356"/>
              <a:gd name="connsiteX2" fmla="*/ 1679 w 44813"/>
              <a:gd name="connsiteY2" fmla="*/ 458036 h 483356"/>
              <a:gd name="connsiteX3" fmla="*/ 6441 w 44813"/>
              <a:gd name="connsiteY3" fmla="*/ 453273 h 483356"/>
              <a:gd name="connsiteX4" fmla="*/ 23904 w 44813"/>
              <a:gd name="connsiteY4" fmla="*/ 196098 h 483356"/>
              <a:gd name="connsiteX5" fmla="*/ 44541 w 44813"/>
              <a:gd name="connsiteY5" fmla="*/ 836 h 4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13" h="483356">
                <a:moveTo>
                  <a:pt x="44541" y="836"/>
                </a:moveTo>
                <a:cubicBezTo>
                  <a:pt x="46128" y="13536"/>
                  <a:pt x="40573" y="196098"/>
                  <a:pt x="33429" y="272298"/>
                </a:cubicBezTo>
                <a:cubicBezTo>
                  <a:pt x="26285" y="348498"/>
                  <a:pt x="6177" y="427874"/>
                  <a:pt x="1679" y="458036"/>
                </a:cubicBezTo>
                <a:cubicBezTo>
                  <a:pt x="-2819" y="488199"/>
                  <a:pt x="2737" y="496929"/>
                  <a:pt x="6441" y="453273"/>
                </a:cubicBezTo>
                <a:cubicBezTo>
                  <a:pt x="10145" y="409617"/>
                  <a:pt x="18877" y="269123"/>
                  <a:pt x="23904" y="196098"/>
                </a:cubicBezTo>
                <a:cubicBezTo>
                  <a:pt x="28931" y="123073"/>
                  <a:pt x="42954" y="-11864"/>
                  <a:pt x="44541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2" name="フリーフォーム: 図形 2571">
            <a:extLst>
              <a:ext uri="{FF2B5EF4-FFF2-40B4-BE49-F238E27FC236}">
                <a16:creationId xmlns:a16="http://schemas.microsoft.com/office/drawing/2014/main" id="{D49DFCD4-DB9D-4388-910B-98EBBCA3C71E}"/>
              </a:ext>
            </a:extLst>
          </p:cNvPr>
          <p:cNvSpPr/>
          <p:nvPr/>
        </p:nvSpPr>
        <p:spPr>
          <a:xfrm>
            <a:off x="4874386" y="12070862"/>
            <a:ext cx="64508" cy="456937"/>
          </a:xfrm>
          <a:custGeom>
            <a:avLst/>
            <a:gdLst>
              <a:gd name="connsiteX0" fmla="*/ 40514 w 64508"/>
              <a:gd name="connsiteY0" fmla="*/ 488 h 456937"/>
              <a:gd name="connsiteX1" fmla="*/ 15114 w 64508"/>
              <a:gd name="connsiteY1" fmla="*/ 271951 h 456937"/>
              <a:gd name="connsiteX2" fmla="*/ 19877 w 64508"/>
              <a:gd name="connsiteY2" fmla="*/ 389426 h 456937"/>
              <a:gd name="connsiteX3" fmla="*/ 64327 w 64508"/>
              <a:gd name="connsiteY3" fmla="*/ 456101 h 456937"/>
              <a:gd name="connsiteX4" fmla="*/ 827 w 64508"/>
              <a:gd name="connsiteY4" fmla="*/ 344976 h 456937"/>
              <a:gd name="connsiteX5" fmla="*/ 40514 w 64508"/>
              <a:gd name="connsiteY5" fmla="*/ 488 h 45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8" h="456937">
                <a:moveTo>
                  <a:pt x="40514" y="488"/>
                </a:moveTo>
                <a:cubicBezTo>
                  <a:pt x="42895" y="-11683"/>
                  <a:pt x="18553" y="207128"/>
                  <a:pt x="15114" y="271951"/>
                </a:cubicBezTo>
                <a:cubicBezTo>
                  <a:pt x="11675" y="336774"/>
                  <a:pt x="11675" y="358734"/>
                  <a:pt x="19877" y="389426"/>
                </a:cubicBezTo>
                <a:cubicBezTo>
                  <a:pt x="28079" y="420118"/>
                  <a:pt x="67502" y="463509"/>
                  <a:pt x="64327" y="456101"/>
                </a:cubicBezTo>
                <a:cubicBezTo>
                  <a:pt x="61152" y="448693"/>
                  <a:pt x="8235" y="420382"/>
                  <a:pt x="827" y="344976"/>
                </a:cubicBezTo>
                <a:cubicBezTo>
                  <a:pt x="-6581" y="269570"/>
                  <a:pt x="38133" y="12659"/>
                  <a:pt x="40514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3" name="フリーフォーム: 図形 2572">
            <a:extLst>
              <a:ext uri="{FF2B5EF4-FFF2-40B4-BE49-F238E27FC236}">
                <a16:creationId xmlns:a16="http://schemas.microsoft.com/office/drawing/2014/main" id="{56BFA6BA-35A8-41C3-9AF1-8E23A746B97B}"/>
              </a:ext>
            </a:extLst>
          </p:cNvPr>
          <p:cNvSpPr/>
          <p:nvPr/>
        </p:nvSpPr>
        <p:spPr>
          <a:xfrm>
            <a:off x="1204720" y="6506154"/>
            <a:ext cx="1264132" cy="726599"/>
          </a:xfrm>
          <a:custGeom>
            <a:avLst/>
            <a:gdLst>
              <a:gd name="connsiteX0" fmla="*/ 330393 w 1264132"/>
              <a:gd name="connsiteY0" fmla="*/ 2596 h 726599"/>
              <a:gd name="connsiteX1" fmla="*/ 157355 w 1264132"/>
              <a:gd name="connsiteY1" fmla="*/ 126421 h 726599"/>
              <a:gd name="connsiteX2" fmla="*/ 74805 w 1264132"/>
              <a:gd name="connsiteY2" fmla="*/ 302634 h 726599"/>
              <a:gd name="connsiteX3" fmla="*/ 151005 w 1264132"/>
              <a:gd name="connsiteY3" fmla="*/ 532821 h 726599"/>
              <a:gd name="connsiteX4" fmla="*/ 455805 w 1264132"/>
              <a:gd name="connsiteY4" fmla="*/ 647121 h 726599"/>
              <a:gd name="connsiteX5" fmla="*/ 803468 w 1264132"/>
              <a:gd name="connsiteY5" fmla="*/ 688396 h 726599"/>
              <a:gd name="connsiteX6" fmla="*/ 1228918 w 1264132"/>
              <a:gd name="connsiteY6" fmla="*/ 612196 h 726599"/>
              <a:gd name="connsiteX7" fmla="*/ 1192405 w 1264132"/>
              <a:gd name="connsiteY7" fmla="*/ 629659 h 726599"/>
              <a:gd name="connsiteX8" fmla="*/ 812993 w 1264132"/>
              <a:gd name="connsiteY8" fmla="*/ 723321 h 726599"/>
              <a:gd name="connsiteX9" fmla="*/ 79568 w 1264132"/>
              <a:gd name="connsiteY9" fmla="*/ 496309 h 726599"/>
              <a:gd name="connsiteX10" fmla="*/ 50993 w 1264132"/>
              <a:gd name="connsiteY10" fmla="*/ 242309 h 726599"/>
              <a:gd name="connsiteX11" fmla="*/ 330393 w 1264132"/>
              <a:gd name="connsiteY11" fmla="*/ 2596 h 7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4132" h="726599">
                <a:moveTo>
                  <a:pt x="330393" y="2596"/>
                </a:moveTo>
                <a:cubicBezTo>
                  <a:pt x="348120" y="-16719"/>
                  <a:pt x="199953" y="76415"/>
                  <a:pt x="157355" y="126421"/>
                </a:cubicBezTo>
                <a:cubicBezTo>
                  <a:pt x="114757" y="176427"/>
                  <a:pt x="75863" y="234901"/>
                  <a:pt x="74805" y="302634"/>
                </a:cubicBezTo>
                <a:cubicBezTo>
                  <a:pt x="73747" y="370367"/>
                  <a:pt x="87505" y="475407"/>
                  <a:pt x="151005" y="532821"/>
                </a:cubicBezTo>
                <a:cubicBezTo>
                  <a:pt x="214505" y="590235"/>
                  <a:pt x="347061" y="621192"/>
                  <a:pt x="455805" y="647121"/>
                </a:cubicBezTo>
                <a:cubicBezTo>
                  <a:pt x="564549" y="673050"/>
                  <a:pt x="674616" y="694217"/>
                  <a:pt x="803468" y="688396"/>
                </a:cubicBezTo>
                <a:cubicBezTo>
                  <a:pt x="932320" y="682575"/>
                  <a:pt x="1164095" y="621985"/>
                  <a:pt x="1228918" y="612196"/>
                </a:cubicBezTo>
                <a:cubicBezTo>
                  <a:pt x="1293741" y="602407"/>
                  <a:pt x="1261726" y="611138"/>
                  <a:pt x="1192405" y="629659"/>
                </a:cubicBezTo>
                <a:cubicBezTo>
                  <a:pt x="1123084" y="648180"/>
                  <a:pt x="998466" y="745546"/>
                  <a:pt x="812993" y="723321"/>
                </a:cubicBezTo>
                <a:cubicBezTo>
                  <a:pt x="627520" y="701096"/>
                  <a:pt x="206568" y="576478"/>
                  <a:pt x="79568" y="496309"/>
                </a:cubicBezTo>
                <a:cubicBezTo>
                  <a:pt x="-47432" y="416140"/>
                  <a:pt x="4691" y="325917"/>
                  <a:pt x="50993" y="242309"/>
                </a:cubicBezTo>
                <a:cubicBezTo>
                  <a:pt x="97295" y="158701"/>
                  <a:pt x="312666" y="21911"/>
                  <a:pt x="330393" y="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4" name="フリーフォーム: 図形 2573">
            <a:extLst>
              <a:ext uri="{FF2B5EF4-FFF2-40B4-BE49-F238E27FC236}">
                <a16:creationId xmlns:a16="http://schemas.microsoft.com/office/drawing/2014/main" id="{B9934C84-258F-4D8D-97E1-01E3244B3490}"/>
              </a:ext>
            </a:extLst>
          </p:cNvPr>
          <p:cNvSpPr/>
          <p:nvPr/>
        </p:nvSpPr>
        <p:spPr>
          <a:xfrm>
            <a:off x="1124244" y="6437873"/>
            <a:ext cx="1239418" cy="897979"/>
          </a:xfrm>
          <a:custGeom>
            <a:avLst/>
            <a:gdLst>
              <a:gd name="connsiteX0" fmla="*/ 385469 w 1239418"/>
              <a:gd name="connsiteY0" fmla="*/ 5790 h 897979"/>
              <a:gd name="connsiteX1" fmla="*/ 53681 w 1239418"/>
              <a:gd name="connsiteY1" fmla="*/ 247090 h 897979"/>
              <a:gd name="connsiteX2" fmla="*/ 29869 w 1239418"/>
              <a:gd name="connsiteY2" fmla="*/ 496327 h 897979"/>
              <a:gd name="connsiteX3" fmla="*/ 347369 w 1239418"/>
              <a:gd name="connsiteY3" fmla="*/ 767790 h 897979"/>
              <a:gd name="connsiteX4" fmla="*/ 536281 w 1239418"/>
              <a:gd name="connsiteY4" fmla="*/ 831290 h 897979"/>
              <a:gd name="connsiteX5" fmla="*/ 669631 w 1239418"/>
              <a:gd name="connsiteY5" fmla="*/ 836052 h 897979"/>
              <a:gd name="connsiteX6" fmla="*/ 901406 w 1239418"/>
              <a:gd name="connsiteY6" fmla="*/ 823352 h 897979"/>
              <a:gd name="connsiteX7" fmla="*/ 1228431 w 1239418"/>
              <a:gd name="connsiteY7" fmla="*/ 713815 h 897979"/>
              <a:gd name="connsiteX8" fmla="*/ 1168106 w 1239418"/>
              <a:gd name="connsiteY8" fmla="*/ 737627 h 897979"/>
              <a:gd name="connsiteX9" fmla="*/ 749006 w 1239418"/>
              <a:gd name="connsiteY9" fmla="*/ 897965 h 897979"/>
              <a:gd name="connsiteX10" fmla="*/ 194969 w 1239418"/>
              <a:gd name="connsiteY10" fmla="*/ 728102 h 897979"/>
              <a:gd name="connsiteX11" fmla="*/ 52094 w 1239418"/>
              <a:gd name="connsiteY11" fmla="*/ 394727 h 897979"/>
              <a:gd name="connsiteX12" fmla="*/ 287044 w 1239418"/>
              <a:gd name="connsiteY12" fmla="*/ 101040 h 897979"/>
              <a:gd name="connsiteX13" fmla="*/ 385469 w 1239418"/>
              <a:gd name="connsiteY13" fmla="*/ 5790 h 89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9418" h="897979">
                <a:moveTo>
                  <a:pt x="385469" y="5790"/>
                </a:moveTo>
                <a:cubicBezTo>
                  <a:pt x="346575" y="30132"/>
                  <a:pt x="112948" y="165334"/>
                  <a:pt x="53681" y="247090"/>
                </a:cubicBezTo>
                <a:cubicBezTo>
                  <a:pt x="-5586" y="328846"/>
                  <a:pt x="-19079" y="409544"/>
                  <a:pt x="29869" y="496327"/>
                </a:cubicBezTo>
                <a:cubicBezTo>
                  <a:pt x="78817" y="583110"/>
                  <a:pt x="262967" y="711963"/>
                  <a:pt x="347369" y="767790"/>
                </a:cubicBezTo>
                <a:cubicBezTo>
                  <a:pt x="431771" y="823617"/>
                  <a:pt x="482571" y="819913"/>
                  <a:pt x="536281" y="831290"/>
                </a:cubicBezTo>
                <a:cubicBezTo>
                  <a:pt x="589991" y="842667"/>
                  <a:pt x="608777" y="837375"/>
                  <a:pt x="669631" y="836052"/>
                </a:cubicBezTo>
                <a:cubicBezTo>
                  <a:pt x="730485" y="834729"/>
                  <a:pt x="808273" y="843725"/>
                  <a:pt x="901406" y="823352"/>
                </a:cubicBezTo>
                <a:cubicBezTo>
                  <a:pt x="994539" y="802979"/>
                  <a:pt x="1183981" y="728102"/>
                  <a:pt x="1228431" y="713815"/>
                </a:cubicBezTo>
                <a:cubicBezTo>
                  <a:pt x="1272881" y="699528"/>
                  <a:pt x="1168106" y="737627"/>
                  <a:pt x="1168106" y="737627"/>
                </a:cubicBezTo>
                <a:cubicBezTo>
                  <a:pt x="1088202" y="768319"/>
                  <a:pt x="911195" y="899552"/>
                  <a:pt x="749006" y="897965"/>
                </a:cubicBezTo>
                <a:cubicBezTo>
                  <a:pt x="586817" y="896378"/>
                  <a:pt x="311121" y="811975"/>
                  <a:pt x="194969" y="728102"/>
                </a:cubicBezTo>
                <a:cubicBezTo>
                  <a:pt x="78817" y="644229"/>
                  <a:pt x="36748" y="499237"/>
                  <a:pt x="52094" y="394727"/>
                </a:cubicBezTo>
                <a:cubicBezTo>
                  <a:pt x="67440" y="290217"/>
                  <a:pt x="233069" y="164275"/>
                  <a:pt x="287044" y="101040"/>
                </a:cubicBezTo>
                <a:cubicBezTo>
                  <a:pt x="341019" y="37805"/>
                  <a:pt x="424363" y="-18552"/>
                  <a:pt x="385469" y="5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5" name="フリーフォーム: 図形 2574">
            <a:extLst>
              <a:ext uri="{FF2B5EF4-FFF2-40B4-BE49-F238E27FC236}">
                <a16:creationId xmlns:a16="http://schemas.microsoft.com/office/drawing/2014/main" id="{2F2C07C3-0F4E-4F57-88F5-57D213DE47A4}"/>
              </a:ext>
            </a:extLst>
          </p:cNvPr>
          <p:cNvSpPr/>
          <p:nvPr/>
        </p:nvSpPr>
        <p:spPr>
          <a:xfrm>
            <a:off x="1096270" y="7182748"/>
            <a:ext cx="811905" cy="289768"/>
          </a:xfrm>
          <a:custGeom>
            <a:avLst/>
            <a:gdLst>
              <a:gd name="connsiteX0" fmla="*/ 811905 w 811905"/>
              <a:gd name="connsiteY0" fmla="*/ 289615 h 289768"/>
              <a:gd name="connsiteX1" fmla="*/ 594418 w 811905"/>
              <a:gd name="connsiteY1" fmla="*/ 253102 h 289768"/>
              <a:gd name="connsiteX2" fmla="*/ 321368 w 811905"/>
              <a:gd name="connsiteY2" fmla="*/ 202302 h 289768"/>
              <a:gd name="connsiteX3" fmla="*/ 83243 w 811905"/>
              <a:gd name="connsiteY3" fmla="*/ 95940 h 289768"/>
              <a:gd name="connsiteX4" fmla="*/ 21330 w 811905"/>
              <a:gd name="connsiteY4" fmla="*/ 2277 h 289768"/>
              <a:gd name="connsiteX5" fmla="*/ 54668 w 811905"/>
              <a:gd name="connsiteY5" fmla="*/ 46727 h 289768"/>
              <a:gd name="connsiteX6" fmla="*/ 592830 w 811905"/>
              <a:gd name="connsiteY6" fmla="*/ 235640 h 289768"/>
              <a:gd name="connsiteX7" fmla="*/ 811905 w 811905"/>
              <a:gd name="connsiteY7" fmla="*/ 289615 h 28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905" h="289768">
                <a:moveTo>
                  <a:pt x="811905" y="289615"/>
                </a:moveTo>
                <a:cubicBezTo>
                  <a:pt x="812170" y="292525"/>
                  <a:pt x="594418" y="253102"/>
                  <a:pt x="594418" y="253102"/>
                </a:cubicBezTo>
                <a:cubicBezTo>
                  <a:pt x="512662" y="238550"/>
                  <a:pt x="406564" y="228496"/>
                  <a:pt x="321368" y="202302"/>
                </a:cubicBezTo>
                <a:cubicBezTo>
                  <a:pt x="236172" y="176108"/>
                  <a:pt x="133249" y="129277"/>
                  <a:pt x="83243" y="95940"/>
                </a:cubicBezTo>
                <a:cubicBezTo>
                  <a:pt x="33237" y="62602"/>
                  <a:pt x="26092" y="10479"/>
                  <a:pt x="21330" y="2277"/>
                </a:cubicBezTo>
                <a:cubicBezTo>
                  <a:pt x="16567" y="-5925"/>
                  <a:pt x="-40582" y="7833"/>
                  <a:pt x="54668" y="46727"/>
                </a:cubicBezTo>
                <a:cubicBezTo>
                  <a:pt x="149918" y="85621"/>
                  <a:pt x="463449" y="199921"/>
                  <a:pt x="592830" y="235640"/>
                </a:cubicBezTo>
                <a:cubicBezTo>
                  <a:pt x="722211" y="271359"/>
                  <a:pt x="811640" y="286705"/>
                  <a:pt x="811905" y="289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6" name="フリーフォーム: 図形 2575">
            <a:extLst>
              <a:ext uri="{FF2B5EF4-FFF2-40B4-BE49-F238E27FC236}">
                <a16:creationId xmlns:a16="http://schemas.microsoft.com/office/drawing/2014/main" id="{937EB503-C36D-4D60-8C99-B881792DD3B1}"/>
              </a:ext>
            </a:extLst>
          </p:cNvPr>
          <p:cNvSpPr/>
          <p:nvPr/>
        </p:nvSpPr>
        <p:spPr>
          <a:xfrm>
            <a:off x="678776" y="7263036"/>
            <a:ext cx="1186537" cy="331564"/>
          </a:xfrm>
          <a:custGeom>
            <a:avLst/>
            <a:gdLst>
              <a:gd name="connsiteX0" fmla="*/ 1186537 w 1186537"/>
              <a:gd name="connsiteY0" fmla="*/ 331564 h 331564"/>
              <a:gd name="connsiteX1" fmla="*/ 1061124 w 1186537"/>
              <a:gd name="connsiteY1" fmla="*/ 225201 h 331564"/>
              <a:gd name="connsiteX2" fmla="*/ 459462 w 1186537"/>
              <a:gd name="connsiteY2" fmla="*/ 52164 h 331564"/>
              <a:gd name="connsiteX3" fmla="*/ 181649 w 1186537"/>
              <a:gd name="connsiteY3" fmla="*/ 12476 h 331564"/>
              <a:gd name="connsiteX4" fmla="*/ 5437 w 1186537"/>
              <a:gd name="connsiteY4" fmla="*/ 245839 h 331564"/>
              <a:gd name="connsiteX5" fmla="*/ 54649 w 1186537"/>
              <a:gd name="connsiteY5" fmla="*/ 174401 h 331564"/>
              <a:gd name="connsiteX6" fmla="*/ 153074 w 1186537"/>
              <a:gd name="connsiteY6" fmla="*/ 90264 h 331564"/>
              <a:gd name="connsiteX7" fmla="*/ 313412 w 1186537"/>
              <a:gd name="connsiteY7" fmla="*/ 98201 h 331564"/>
              <a:gd name="connsiteX8" fmla="*/ 584874 w 1186537"/>
              <a:gd name="connsiteY8" fmla="*/ 183926 h 331564"/>
              <a:gd name="connsiteX9" fmla="*/ 918249 w 1186537"/>
              <a:gd name="connsiteY9" fmla="*/ 245839 h 331564"/>
              <a:gd name="connsiteX10" fmla="*/ 1186537 w 1186537"/>
              <a:gd name="connsiteY10" fmla="*/ 331564 h 33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537" h="331564">
                <a:moveTo>
                  <a:pt x="1186537" y="331564"/>
                </a:moveTo>
                <a:cubicBezTo>
                  <a:pt x="1184420" y="301666"/>
                  <a:pt x="1182303" y="271768"/>
                  <a:pt x="1061124" y="225201"/>
                </a:cubicBezTo>
                <a:cubicBezTo>
                  <a:pt x="939945" y="178634"/>
                  <a:pt x="606041" y="87618"/>
                  <a:pt x="459462" y="52164"/>
                </a:cubicBezTo>
                <a:cubicBezTo>
                  <a:pt x="312883" y="16710"/>
                  <a:pt x="257320" y="-19803"/>
                  <a:pt x="181649" y="12476"/>
                </a:cubicBezTo>
                <a:cubicBezTo>
                  <a:pt x="105978" y="44755"/>
                  <a:pt x="26604" y="218851"/>
                  <a:pt x="5437" y="245839"/>
                </a:cubicBezTo>
                <a:cubicBezTo>
                  <a:pt x="-15730" y="272826"/>
                  <a:pt x="30043" y="200330"/>
                  <a:pt x="54649" y="174401"/>
                </a:cubicBezTo>
                <a:cubicBezTo>
                  <a:pt x="79255" y="148472"/>
                  <a:pt x="109947" y="102964"/>
                  <a:pt x="153074" y="90264"/>
                </a:cubicBezTo>
                <a:cubicBezTo>
                  <a:pt x="196201" y="77564"/>
                  <a:pt x="241445" y="82591"/>
                  <a:pt x="313412" y="98201"/>
                </a:cubicBezTo>
                <a:cubicBezTo>
                  <a:pt x="385379" y="113811"/>
                  <a:pt x="484068" y="159320"/>
                  <a:pt x="584874" y="183926"/>
                </a:cubicBezTo>
                <a:cubicBezTo>
                  <a:pt x="685680" y="208532"/>
                  <a:pt x="918249" y="245839"/>
                  <a:pt x="918249" y="245839"/>
                </a:cubicBezTo>
                <a:lnTo>
                  <a:pt x="1186537" y="331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7" name="フリーフォーム: 図形 2576">
            <a:extLst>
              <a:ext uri="{FF2B5EF4-FFF2-40B4-BE49-F238E27FC236}">
                <a16:creationId xmlns:a16="http://schemas.microsoft.com/office/drawing/2014/main" id="{B6DB1474-1A11-4FB5-9846-3C816D7C053C}"/>
              </a:ext>
            </a:extLst>
          </p:cNvPr>
          <p:cNvSpPr/>
          <p:nvPr/>
        </p:nvSpPr>
        <p:spPr>
          <a:xfrm>
            <a:off x="703532" y="7478472"/>
            <a:ext cx="1123317" cy="170234"/>
          </a:xfrm>
          <a:custGeom>
            <a:avLst/>
            <a:gdLst>
              <a:gd name="connsiteX0" fmla="*/ 1118918 w 1123317"/>
              <a:gd name="connsiteY0" fmla="*/ 165341 h 170234"/>
              <a:gd name="connsiteX1" fmla="*/ 631556 w 1123317"/>
              <a:gd name="connsiteY1" fmla="*/ 41516 h 170234"/>
              <a:gd name="connsiteX2" fmla="*/ 287068 w 1123317"/>
              <a:gd name="connsiteY2" fmla="*/ 241 h 170234"/>
              <a:gd name="connsiteX3" fmla="*/ 12431 w 1123317"/>
              <a:gd name="connsiteY3" fmla="*/ 24053 h 170234"/>
              <a:gd name="connsiteX4" fmla="*/ 128318 w 1123317"/>
              <a:gd name="connsiteY4" fmla="*/ 14528 h 170234"/>
              <a:gd name="connsiteX5" fmla="*/ 829993 w 1123317"/>
              <a:gd name="connsiteY5" fmla="*/ 132003 h 170234"/>
              <a:gd name="connsiteX6" fmla="*/ 1118918 w 1123317"/>
              <a:gd name="connsiteY6" fmla="*/ 165341 h 1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317" h="170234">
                <a:moveTo>
                  <a:pt x="1118918" y="165341"/>
                </a:moveTo>
                <a:cubicBezTo>
                  <a:pt x="1085845" y="150260"/>
                  <a:pt x="770198" y="69033"/>
                  <a:pt x="631556" y="41516"/>
                </a:cubicBezTo>
                <a:cubicBezTo>
                  <a:pt x="492914" y="13999"/>
                  <a:pt x="390255" y="3151"/>
                  <a:pt x="287068" y="241"/>
                </a:cubicBezTo>
                <a:cubicBezTo>
                  <a:pt x="183881" y="-2669"/>
                  <a:pt x="38889" y="21672"/>
                  <a:pt x="12431" y="24053"/>
                </a:cubicBezTo>
                <a:cubicBezTo>
                  <a:pt x="-14027" y="26434"/>
                  <a:pt x="-7942" y="-3464"/>
                  <a:pt x="128318" y="14528"/>
                </a:cubicBezTo>
                <a:cubicBezTo>
                  <a:pt x="264578" y="32520"/>
                  <a:pt x="667010" y="105809"/>
                  <a:pt x="829993" y="132003"/>
                </a:cubicBezTo>
                <a:cubicBezTo>
                  <a:pt x="992976" y="158197"/>
                  <a:pt x="1151991" y="180422"/>
                  <a:pt x="1118918" y="165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8" name="フリーフォーム: 図形 2577">
            <a:extLst>
              <a:ext uri="{FF2B5EF4-FFF2-40B4-BE49-F238E27FC236}">
                <a16:creationId xmlns:a16="http://schemas.microsoft.com/office/drawing/2014/main" id="{46432180-7074-4E79-A2D5-7928B7E927DC}"/>
              </a:ext>
            </a:extLst>
          </p:cNvPr>
          <p:cNvSpPr/>
          <p:nvPr/>
        </p:nvSpPr>
        <p:spPr>
          <a:xfrm>
            <a:off x="1084186" y="7751761"/>
            <a:ext cx="718545" cy="198740"/>
          </a:xfrm>
          <a:custGeom>
            <a:avLst/>
            <a:gdLst>
              <a:gd name="connsiteX0" fmla="*/ 714452 w 718545"/>
              <a:gd name="connsiteY0" fmla="*/ 2 h 198740"/>
              <a:gd name="connsiteX1" fmla="*/ 587452 w 718545"/>
              <a:gd name="connsiteY1" fmla="*/ 106364 h 198740"/>
              <a:gd name="connsiteX2" fmla="*/ 473152 w 718545"/>
              <a:gd name="connsiteY2" fmla="*/ 168277 h 198740"/>
              <a:gd name="connsiteX3" fmla="*/ 12777 w 718545"/>
              <a:gd name="connsiteY3" fmla="*/ 196852 h 198740"/>
              <a:gd name="connsiteX4" fmla="*/ 154064 w 718545"/>
              <a:gd name="connsiteY4" fmla="*/ 185739 h 198740"/>
              <a:gd name="connsiteX5" fmla="*/ 425527 w 718545"/>
              <a:gd name="connsiteY5" fmla="*/ 103189 h 198740"/>
              <a:gd name="connsiteX6" fmla="*/ 714452 w 718545"/>
              <a:gd name="connsiteY6" fmla="*/ 2 h 1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545" h="198740">
                <a:moveTo>
                  <a:pt x="714452" y="2"/>
                </a:moveTo>
                <a:cubicBezTo>
                  <a:pt x="741439" y="531"/>
                  <a:pt x="627669" y="78318"/>
                  <a:pt x="587452" y="106364"/>
                </a:cubicBezTo>
                <a:cubicBezTo>
                  <a:pt x="547235" y="134410"/>
                  <a:pt x="568931" y="153196"/>
                  <a:pt x="473152" y="168277"/>
                </a:cubicBezTo>
                <a:cubicBezTo>
                  <a:pt x="377373" y="183358"/>
                  <a:pt x="65958" y="193942"/>
                  <a:pt x="12777" y="196852"/>
                </a:cubicBezTo>
                <a:cubicBezTo>
                  <a:pt x="-40404" y="199762"/>
                  <a:pt x="85272" y="201349"/>
                  <a:pt x="154064" y="185739"/>
                </a:cubicBezTo>
                <a:cubicBezTo>
                  <a:pt x="222856" y="170129"/>
                  <a:pt x="336627" y="134674"/>
                  <a:pt x="425527" y="103189"/>
                </a:cubicBezTo>
                <a:cubicBezTo>
                  <a:pt x="514427" y="71704"/>
                  <a:pt x="687465" y="-527"/>
                  <a:pt x="71445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9" name="フリーフォーム: 図形 2578">
            <a:extLst>
              <a:ext uri="{FF2B5EF4-FFF2-40B4-BE49-F238E27FC236}">
                <a16:creationId xmlns:a16="http://schemas.microsoft.com/office/drawing/2014/main" id="{1DF3F60E-D09B-4D66-83FD-D45E1064C282}"/>
              </a:ext>
            </a:extLst>
          </p:cNvPr>
          <p:cNvSpPr/>
          <p:nvPr/>
        </p:nvSpPr>
        <p:spPr>
          <a:xfrm>
            <a:off x="1195765" y="7644048"/>
            <a:ext cx="516670" cy="285361"/>
          </a:xfrm>
          <a:custGeom>
            <a:avLst/>
            <a:gdLst>
              <a:gd name="connsiteX0" fmla="*/ 510798 w 516670"/>
              <a:gd name="connsiteY0" fmla="*/ 1352 h 285361"/>
              <a:gd name="connsiteX1" fmla="*/ 288548 w 516670"/>
              <a:gd name="connsiteY1" fmla="*/ 87077 h 285361"/>
              <a:gd name="connsiteX2" fmla="*/ 112335 w 516670"/>
              <a:gd name="connsiteY2" fmla="*/ 168040 h 285361"/>
              <a:gd name="connsiteX3" fmla="*/ 17085 w 516670"/>
              <a:gd name="connsiteY3" fmla="*/ 282340 h 285361"/>
              <a:gd name="connsiteX4" fmla="*/ 28198 w 516670"/>
              <a:gd name="connsiteY4" fmla="*/ 244240 h 285361"/>
              <a:gd name="connsiteX5" fmla="*/ 34548 w 516670"/>
              <a:gd name="connsiteY5" fmla="*/ 158515 h 285361"/>
              <a:gd name="connsiteX6" fmla="*/ 510798 w 516670"/>
              <a:gd name="connsiteY6" fmla="*/ 1352 h 28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670" h="285361">
                <a:moveTo>
                  <a:pt x="510798" y="1352"/>
                </a:moveTo>
                <a:cubicBezTo>
                  <a:pt x="553131" y="-10554"/>
                  <a:pt x="354958" y="59296"/>
                  <a:pt x="288548" y="87077"/>
                </a:cubicBezTo>
                <a:cubicBezTo>
                  <a:pt x="222138" y="114858"/>
                  <a:pt x="157579" y="135496"/>
                  <a:pt x="112335" y="168040"/>
                </a:cubicBezTo>
                <a:cubicBezTo>
                  <a:pt x="67091" y="200584"/>
                  <a:pt x="31108" y="269640"/>
                  <a:pt x="17085" y="282340"/>
                </a:cubicBezTo>
                <a:cubicBezTo>
                  <a:pt x="3062" y="295040"/>
                  <a:pt x="25288" y="264877"/>
                  <a:pt x="28198" y="244240"/>
                </a:cubicBezTo>
                <a:cubicBezTo>
                  <a:pt x="31108" y="223603"/>
                  <a:pt x="-40858" y="198732"/>
                  <a:pt x="34548" y="158515"/>
                </a:cubicBezTo>
                <a:cubicBezTo>
                  <a:pt x="109954" y="118298"/>
                  <a:pt x="468465" y="13258"/>
                  <a:pt x="510798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0" name="フリーフォーム: 図形 2579">
            <a:extLst>
              <a:ext uri="{FF2B5EF4-FFF2-40B4-BE49-F238E27FC236}">
                <a16:creationId xmlns:a16="http://schemas.microsoft.com/office/drawing/2014/main" id="{6942A7EE-6D30-4A49-9012-D951FC9C2F57}"/>
              </a:ext>
            </a:extLst>
          </p:cNvPr>
          <p:cNvSpPr/>
          <p:nvPr/>
        </p:nvSpPr>
        <p:spPr>
          <a:xfrm>
            <a:off x="1013973" y="7595302"/>
            <a:ext cx="472673" cy="192773"/>
          </a:xfrm>
          <a:custGeom>
            <a:avLst/>
            <a:gdLst>
              <a:gd name="connsiteX0" fmla="*/ 470340 w 472673"/>
              <a:gd name="connsiteY0" fmla="*/ 5648 h 192773"/>
              <a:gd name="connsiteX1" fmla="*/ 213165 w 472673"/>
              <a:gd name="connsiteY1" fmla="*/ 23111 h 192773"/>
              <a:gd name="connsiteX2" fmla="*/ 78227 w 472673"/>
              <a:gd name="connsiteY2" fmla="*/ 62798 h 192773"/>
              <a:gd name="connsiteX3" fmla="*/ 14727 w 472673"/>
              <a:gd name="connsiteY3" fmla="*/ 191386 h 192773"/>
              <a:gd name="connsiteX4" fmla="*/ 49652 w 472673"/>
              <a:gd name="connsiteY4" fmla="*/ 123123 h 192773"/>
              <a:gd name="connsiteX5" fmla="*/ 470340 w 472673"/>
              <a:gd name="connsiteY5" fmla="*/ 5648 h 1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673" h="192773">
                <a:moveTo>
                  <a:pt x="470340" y="5648"/>
                </a:moveTo>
                <a:cubicBezTo>
                  <a:pt x="497592" y="-11021"/>
                  <a:pt x="278517" y="13586"/>
                  <a:pt x="213165" y="23111"/>
                </a:cubicBezTo>
                <a:cubicBezTo>
                  <a:pt x="147813" y="32636"/>
                  <a:pt x="111300" y="34752"/>
                  <a:pt x="78227" y="62798"/>
                </a:cubicBezTo>
                <a:cubicBezTo>
                  <a:pt x="45154" y="90844"/>
                  <a:pt x="19489" y="181332"/>
                  <a:pt x="14727" y="191386"/>
                </a:cubicBezTo>
                <a:cubicBezTo>
                  <a:pt x="9964" y="201440"/>
                  <a:pt x="-31310" y="154608"/>
                  <a:pt x="49652" y="123123"/>
                </a:cubicBezTo>
                <a:cubicBezTo>
                  <a:pt x="130614" y="91638"/>
                  <a:pt x="443088" y="22317"/>
                  <a:pt x="470340" y="5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3" name="フリーフォーム: 図形 2582">
            <a:extLst>
              <a:ext uri="{FF2B5EF4-FFF2-40B4-BE49-F238E27FC236}">
                <a16:creationId xmlns:a16="http://schemas.microsoft.com/office/drawing/2014/main" id="{FEB98207-42DB-4565-9B49-86CD30F15B7F}"/>
              </a:ext>
            </a:extLst>
          </p:cNvPr>
          <p:cNvSpPr/>
          <p:nvPr/>
        </p:nvSpPr>
        <p:spPr>
          <a:xfrm>
            <a:off x="1081107" y="6359491"/>
            <a:ext cx="1408722" cy="1027948"/>
          </a:xfrm>
          <a:custGeom>
            <a:avLst/>
            <a:gdLst>
              <a:gd name="connsiteX0" fmla="*/ 1399626 w 1408722"/>
              <a:gd name="connsiteY0" fmla="*/ 748276 h 1027948"/>
              <a:gd name="connsiteX1" fmla="*/ 1073660 w 1408722"/>
              <a:gd name="connsiteY1" fmla="*/ 832942 h 1027948"/>
              <a:gd name="connsiteX2" fmla="*/ 591060 w 1408722"/>
              <a:gd name="connsiteY2" fmla="*/ 777909 h 1027948"/>
              <a:gd name="connsiteX3" fmla="*/ 252393 w 1408722"/>
              <a:gd name="connsiteY3" fmla="*/ 557776 h 1027948"/>
              <a:gd name="connsiteX4" fmla="*/ 197360 w 1408722"/>
              <a:gd name="connsiteY4" fmla="*/ 401142 h 1027948"/>
              <a:gd name="connsiteX5" fmla="*/ 370926 w 1408722"/>
              <a:gd name="connsiteY5" fmla="*/ 20142 h 1027948"/>
              <a:gd name="connsiteX6" fmla="*/ 282026 w 1408722"/>
              <a:gd name="connsiteY6" fmla="*/ 92109 h 1027948"/>
              <a:gd name="connsiteX7" fmla="*/ 2626 w 1408722"/>
              <a:gd name="connsiteY7" fmla="*/ 426542 h 1027948"/>
              <a:gd name="connsiteX8" fmla="*/ 176193 w 1408722"/>
              <a:gd name="connsiteY8" fmla="*/ 803309 h 1027948"/>
              <a:gd name="connsiteX9" fmla="*/ 713826 w 1408722"/>
              <a:gd name="connsiteY9" fmla="*/ 1027676 h 1027948"/>
              <a:gd name="connsiteX10" fmla="*/ 1399626 w 1408722"/>
              <a:gd name="connsiteY10" fmla="*/ 748276 h 102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722" h="1027948">
                <a:moveTo>
                  <a:pt x="1399626" y="748276"/>
                </a:moveTo>
                <a:cubicBezTo>
                  <a:pt x="1459598" y="715820"/>
                  <a:pt x="1208421" y="828003"/>
                  <a:pt x="1073660" y="832942"/>
                </a:cubicBezTo>
                <a:cubicBezTo>
                  <a:pt x="938899" y="837881"/>
                  <a:pt x="727938" y="823770"/>
                  <a:pt x="591060" y="777909"/>
                </a:cubicBezTo>
                <a:cubicBezTo>
                  <a:pt x="454182" y="732048"/>
                  <a:pt x="318010" y="620570"/>
                  <a:pt x="252393" y="557776"/>
                </a:cubicBezTo>
                <a:cubicBezTo>
                  <a:pt x="186776" y="494982"/>
                  <a:pt x="177604" y="490748"/>
                  <a:pt x="197360" y="401142"/>
                </a:cubicBezTo>
                <a:cubicBezTo>
                  <a:pt x="217115" y="311536"/>
                  <a:pt x="356815" y="71647"/>
                  <a:pt x="370926" y="20142"/>
                </a:cubicBezTo>
                <a:cubicBezTo>
                  <a:pt x="385037" y="-31363"/>
                  <a:pt x="343409" y="24376"/>
                  <a:pt x="282026" y="92109"/>
                </a:cubicBezTo>
                <a:cubicBezTo>
                  <a:pt x="220643" y="159842"/>
                  <a:pt x="20265" y="308009"/>
                  <a:pt x="2626" y="426542"/>
                </a:cubicBezTo>
                <a:cubicBezTo>
                  <a:pt x="-15013" y="545075"/>
                  <a:pt x="57660" y="703120"/>
                  <a:pt x="176193" y="803309"/>
                </a:cubicBezTo>
                <a:cubicBezTo>
                  <a:pt x="294726" y="903498"/>
                  <a:pt x="506393" y="1034731"/>
                  <a:pt x="713826" y="1027676"/>
                </a:cubicBezTo>
                <a:cubicBezTo>
                  <a:pt x="921259" y="1020621"/>
                  <a:pt x="1339654" y="780732"/>
                  <a:pt x="1399626" y="74827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4" name="フリーフォーム: 図形 2583">
            <a:extLst>
              <a:ext uri="{FF2B5EF4-FFF2-40B4-BE49-F238E27FC236}">
                <a16:creationId xmlns:a16="http://schemas.microsoft.com/office/drawing/2014/main" id="{25A8F940-F4F4-4B52-AEA6-83DF75B48218}"/>
              </a:ext>
            </a:extLst>
          </p:cNvPr>
          <p:cNvSpPr/>
          <p:nvPr/>
        </p:nvSpPr>
        <p:spPr>
          <a:xfrm>
            <a:off x="572881" y="7225317"/>
            <a:ext cx="1384387" cy="479648"/>
          </a:xfrm>
          <a:custGeom>
            <a:avLst/>
            <a:gdLst>
              <a:gd name="connsiteX0" fmla="*/ 1370219 w 1384387"/>
              <a:gd name="connsiteY0" fmla="*/ 280383 h 479648"/>
              <a:gd name="connsiteX1" fmla="*/ 747919 w 1384387"/>
              <a:gd name="connsiteY1" fmla="*/ 47550 h 479648"/>
              <a:gd name="connsiteX2" fmla="*/ 333052 w 1384387"/>
              <a:gd name="connsiteY2" fmla="*/ 39083 h 479648"/>
              <a:gd name="connsiteX3" fmla="*/ 7086 w 1384387"/>
              <a:gd name="connsiteY3" fmla="*/ 470883 h 479648"/>
              <a:gd name="connsiteX4" fmla="*/ 176419 w 1384387"/>
              <a:gd name="connsiteY4" fmla="*/ 335416 h 479648"/>
              <a:gd name="connsiteX5" fmla="*/ 917252 w 1384387"/>
              <a:gd name="connsiteY5" fmla="*/ 411616 h 479648"/>
              <a:gd name="connsiteX6" fmla="*/ 1162786 w 1384387"/>
              <a:gd name="connsiteY6" fmla="*/ 407383 h 479648"/>
              <a:gd name="connsiteX7" fmla="*/ 1370219 w 1384387"/>
              <a:gd name="connsiteY7" fmla="*/ 280383 h 47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387" h="479648">
                <a:moveTo>
                  <a:pt x="1370219" y="280383"/>
                </a:moveTo>
                <a:cubicBezTo>
                  <a:pt x="1301075" y="220411"/>
                  <a:pt x="920780" y="87767"/>
                  <a:pt x="747919" y="47550"/>
                </a:cubicBezTo>
                <a:cubicBezTo>
                  <a:pt x="575058" y="7333"/>
                  <a:pt x="456524" y="-31472"/>
                  <a:pt x="333052" y="39083"/>
                </a:cubicBezTo>
                <a:cubicBezTo>
                  <a:pt x="209580" y="109638"/>
                  <a:pt x="33192" y="421494"/>
                  <a:pt x="7086" y="470883"/>
                </a:cubicBezTo>
                <a:cubicBezTo>
                  <a:pt x="-19020" y="520272"/>
                  <a:pt x="24725" y="345294"/>
                  <a:pt x="176419" y="335416"/>
                </a:cubicBezTo>
                <a:cubicBezTo>
                  <a:pt x="328113" y="325538"/>
                  <a:pt x="752858" y="399622"/>
                  <a:pt x="917252" y="411616"/>
                </a:cubicBezTo>
                <a:cubicBezTo>
                  <a:pt x="1081646" y="423610"/>
                  <a:pt x="1088703" y="435605"/>
                  <a:pt x="1162786" y="407383"/>
                </a:cubicBezTo>
                <a:cubicBezTo>
                  <a:pt x="1236869" y="379161"/>
                  <a:pt x="1439363" y="340355"/>
                  <a:pt x="1370219" y="2803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5" name="フリーフォーム: 図形 2584">
            <a:extLst>
              <a:ext uri="{FF2B5EF4-FFF2-40B4-BE49-F238E27FC236}">
                <a16:creationId xmlns:a16="http://schemas.microsoft.com/office/drawing/2014/main" id="{8C12E39D-D548-4656-BC20-8272EA5985D9}"/>
              </a:ext>
            </a:extLst>
          </p:cNvPr>
          <p:cNvSpPr/>
          <p:nvPr/>
        </p:nvSpPr>
        <p:spPr>
          <a:xfrm>
            <a:off x="905713" y="7598822"/>
            <a:ext cx="877324" cy="595738"/>
          </a:xfrm>
          <a:custGeom>
            <a:avLst/>
            <a:gdLst>
              <a:gd name="connsiteX0" fmla="*/ 863820 w 877324"/>
              <a:gd name="connsiteY0" fmla="*/ 71978 h 595738"/>
              <a:gd name="connsiteX1" fmla="*/ 444720 w 877324"/>
              <a:gd name="connsiteY1" fmla="*/ 11 h 595738"/>
              <a:gd name="connsiteX2" fmla="*/ 131454 w 877324"/>
              <a:gd name="connsiteY2" fmla="*/ 76211 h 595738"/>
              <a:gd name="connsiteX3" fmla="*/ 220 w 877324"/>
              <a:gd name="connsiteY3" fmla="*/ 465678 h 595738"/>
              <a:gd name="connsiteX4" fmla="*/ 110287 w 877324"/>
              <a:gd name="connsiteY4" fmla="*/ 224378 h 595738"/>
              <a:gd name="connsiteX5" fmla="*/ 448954 w 877324"/>
              <a:gd name="connsiteY5" fmla="*/ 110078 h 595738"/>
              <a:gd name="connsiteX6" fmla="*/ 321954 w 877324"/>
              <a:gd name="connsiteY6" fmla="*/ 152411 h 595738"/>
              <a:gd name="connsiteX7" fmla="*/ 254220 w 877324"/>
              <a:gd name="connsiteY7" fmla="*/ 372545 h 595738"/>
              <a:gd name="connsiteX8" fmla="*/ 203420 w 877324"/>
              <a:gd name="connsiteY8" fmla="*/ 592678 h 595738"/>
              <a:gd name="connsiteX9" fmla="*/ 237287 w 877324"/>
              <a:gd name="connsiteY9" fmla="*/ 486845 h 595738"/>
              <a:gd name="connsiteX10" fmla="*/ 609820 w 877324"/>
              <a:gd name="connsiteY10" fmla="*/ 287878 h 595738"/>
              <a:gd name="connsiteX11" fmla="*/ 609820 w 877324"/>
              <a:gd name="connsiteY11" fmla="*/ 287878 h 595738"/>
              <a:gd name="connsiteX12" fmla="*/ 762220 w 877324"/>
              <a:gd name="connsiteY12" fmla="*/ 237078 h 595738"/>
              <a:gd name="connsiteX13" fmla="*/ 863820 w 877324"/>
              <a:gd name="connsiteY13" fmla="*/ 71978 h 5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7324" h="595738">
                <a:moveTo>
                  <a:pt x="863820" y="71978"/>
                </a:moveTo>
                <a:cubicBezTo>
                  <a:pt x="810903" y="32467"/>
                  <a:pt x="566781" y="-695"/>
                  <a:pt x="444720" y="11"/>
                </a:cubicBezTo>
                <a:cubicBezTo>
                  <a:pt x="322659" y="716"/>
                  <a:pt x="205537" y="-1400"/>
                  <a:pt x="131454" y="76211"/>
                </a:cubicBezTo>
                <a:cubicBezTo>
                  <a:pt x="57371" y="153822"/>
                  <a:pt x="3748" y="440984"/>
                  <a:pt x="220" y="465678"/>
                </a:cubicBezTo>
                <a:cubicBezTo>
                  <a:pt x="-3308" y="490372"/>
                  <a:pt x="35498" y="283645"/>
                  <a:pt x="110287" y="224378"/>
                </a:cubicBezTo>
                <a:cubicBezTo>
                  <a:pt x="185076" y="165111"/>
                  <a:pt x="413676" y="122073"/>
                  <a:pt x="448954" y="110078"/>
                </a:cubicBezTo>
                <a:cubicBezTo>
                  <a:pt x="484232" y="98084"/>
                  <a:pt x="354410" y="108667"/>
                  <a:pt x="321954" y="152411"/>
                </a:cubicBezTo>
                <a:cubicBezTo>
                  <a:pt x="289498" y="196155"/>
                  <a:pt x="273976" y="299167"/>
                  <a:pt x="254220" y="372545"/>
                </a:cubicBezTo>
                <a:cubicBezTo>
                  <a:pt x="234464" y="445923"/>
                  <a:pt x="206242" y="573628"/>
                  <a:pt x="203420" y="592678"/>
                </a:cubicBezTo>
                <a:cubicBezTo>
                  <a:pt x="200598" y="611728"/>
                  <a:pt x="169554" y="537645"/>
                  <a:pt x="237287" y="486845"/>
                </a:cubicBezTo>
                <a:cubicBezTo>
                  <a:pt x="305020" y="436045"/>
                  <a:pt x="609820" y="287878"/>
                  <a:pt x="609820" y="287878"/>
                </a:cubicBezTo>
                <a:lnTo>
                  <a:pt x="609820" y="287878"/>
                </a:lnTo>
                <a:cubicBezTo>
                  <a:pt x="635220" y="279411"/>
                  <a:pt x="724826" y="274472"/>
                  <a:pt x="762220" y="237078"/>
                </a:cubicBezTo>
                <a:cubicBezTo>
                  <a:pt x="799614" y="199684"/>
                  <a:pt x="916737" y="111489"/>
                  <a:pt x="863820" y="7197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9" name="フリーフォーム: 図形 2588">
            <a:extLst>
              <a:ext uri="{FF2B5EF4-FFF2-40B4-BE49-F238E27FC236}">
                <a16:creationId xmlns:a16="http://schemas.microsoft.com/office/drawing/2014/main" id="{4409BABE-9FE7-4CC7-9E1E-C4D83F9C571C}"/>
              </a:ext>
            </a:extLst>
          </p:cNvPr>
          <p:cNvSpPr/>
          <p:nvPr/>
        </p:nvSpPr>
        <p:spPr>
          <a:xfrm>
            <a:off x="5105146" y="10472409"/>
            <a:ext cx="117480" cy="1360511"/>
          </a:xfrm>
          <a:custGeom>
            <a:avLst/>
            <a:gdLst>
              <a:gd name="connsiteX0" fmla="*/ 35814 w 117480"/>
              <a:gd name="connsiteY0" fmla="*/ 7631 h 1360511"/>
              <a:gd name="connsiteX1" fmla="*/ 117094 w 117480"/>
              <a:gd name="connsiteY1" fmla="*/ 373391 h 1360511"/>
              <a:gd name="connsiteX2" fmla="*/ 66294 w 117480"/>
              <a:gd name="connsiteY2" fmla="*/ 586751 h 1360511"/>
              <a:gd name="connsiteX3" fmla="*/ 61214 w 117480"/>
              <a:gd name="connsiteY3" fmla="*/ 916951 h 1360511"/>
              <a:gd name="connsiteX4" fmla="*/ 61214 w 117480"/>
              <a:gd name="connsiteY4" fmla="*/ 1170951 h 1360511"/>
              <a:gd name="connsiteX5" fmla="*/ 254 w 117480"/>
              <a:gd name="connsiteY5" fmla="*/ 1343671 h 1360511"/>
              <a:gd name="connsiteX6" fmla="*/ 40894 w 117480"/>
              <a:gd name="connsiteY6" fmla="*/ 744231 h 1360511"/>
              <a:gd name="connsiteX7" fmla="*/ 35814 w 117480"/>
              <a:gd name="connsiteY7" fmla="*/ 7631 h 136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480" h="1360511">
                <a:moveTo>
                  <a:pt x="35814" y="7631"/>
                </a:moveTo>
                <a:cubicBezTo>
                  <a:pt x="48514" y="-54176"/>
                  <a:pt x="112014" y="276871"/>
                  <a:pt x="117094" y="373391"/>
                </a:cubicBezTo>
                <a:cubicBezTo>
                  <a:pt x="122174" y="469911"/>
                  <a:pt x="75607" y="496158"/>
                  <a:pt x="66294" y="586751"/>
                </a:cubicBezTo>
                <a:cubicBezTo>
                  <a:pt x="56981" y="677344"/>
                  <a:pt x="62061" y="819584"/>
                  <a:pt x="61214" y="916951"/>
                </a:cubicBezTo>
                <a:cubicBezTo>
                  <a:pt x="60367" y="1014318"/>
                  <a:pt x="71374" y="1099831"/>
                  <a:pt x="61214" y="1170951"/>
                </a:cubicBezTo>
                <a:cubicBezTo>
                  <a:pt x="51054" y="1242071"/>
                  <a:pt x="3641" y="1414791"/>
                  <a:pt x="254" y="1343671"/>
                </a:cubicBezTo>
                <a:cubicBezTo>
                  <a:pt x="-3133" y="1272551"/>
                  <a:pt x="28194" y="966904"/>
                  <a:pt x="40894" y="744231"/>
                </a:cubicBezTo>
                <a:cubicBezTo>
                  <a:pt x="53594" y="521558"/>
                  <a:pt x="23114" y="69438"/>
                  <a:pt x="35814" y="7631"/>
                </a:cubicBezTo>
                <a:close/>
              </a:path>
            </a:pathLst>
          </a:custGeom>
          <a:pattFill prst="pct10">
            <a:fgClr>
              <a:schemeClr val="bg2">
                <a:lumMod val="9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0" name="フリーフォーム: 図形 2589">
            <a:extLst>
              <a:ext uri="{FF2B5EF4-FFF2-40B4-BE49-F238E27FC236}">
                <a16:creationId xmlns:a16="http://schemas.microsoft.com/office/drawing/2014/main" id="{0EC2E8FA-E67F-4317-9E97-577BA5607880}"/>
              </a:ext>
            </a:extLst>
          </p:cNvPr>
          <p:cNvSpPr/>
          <p:nvPr/>
        </p:nvSpPr>
        <p:spPr>
          <a:xfrm>
            <a:off x="5108141" y="11743239"/>
            <a:ext cx="723344" cy="755938"/>
          </a:xfrm>
          <a:custGeom>
            <a:avLst/>
            <a:gdLst>
              <a:gd name="connsiteX0" fmla="*/ 129339 w 723344"/>
              <a:gd name="connsiteY0" fmla="*/ 32201 h 755938"/>
              <a:gd name="connsiteX1" fmla="*/ 662739 w 723344"/>
              <a:gd name="connsiteY1" fmla="*/ 555441 h 755938"/>
              <a:gd name="connsiteX2" fmla="*/ 642419 w 723344"/>
              <a:gd name="connsiteY2" fmla="*/ 743401 h 755938"/>
              <a:gd name="connsiteX3" fmla="*/ 48059 w 723344"/>
              <a:gd name="connsiteY3" fmla="*/ 240481 h 755938"/>
              <a:gd name="connsiteX4" fmla="*/ 53139 w 723344"/>
              <a:gd name="connsiteY4" fmla="*/ 159201 h 755938"/>
              <a:gd name="connsiteX5" fmla="*/ 195379 w 723344"/>
              <a:gd name="connsiteY5" fmla="*/ 67761 h 755938"/>
              <a:gd name="connsiteX6" fmla="*/ 129339 w 723344"/>
              <a:gd name="connsiteY6" fmla="*/ 32201 h 7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344" h="755938">
                <a:moveTo>
                  <a:pt x="129339" y="32201"/>
                </a:moveTo>
                <a:cubicBezTo>
                  <a:pt x="207232" y="113481"/>
                  <a:pt x="577226" y="436908"/>
                  <a:pt x="662739" y="555441"/>
                </a:cubicBezTo>
                <a:cubicBezTo>
                  <a:pt x="748252" y="673974"/>
                  <a:pt x="744866" y="795894"/>
                  <a:pt x="642419" y="743401"/>
                </a:cubicBezTo>
                <a:cubicBezTo>
                  <a:pt x="539972" y="690908"/>
                  <a:pt x="146272" y="337848"/>
                  <a:pt x="48059" y="240481"/>
                </a:cubicBezTo>
                <a:cubicBezTo>
                  <a:pt x="-50154" y="143114"/>
                  <a:pt x="28586" y="187988"/>
                  <a:pt x="53139" y="159201"/>
                </a:cubicBezTo>
                <a:cubicBezTo>
                  <a:pt x="77692" y="130414"/>
                  <a:pt x="184372" y="88928"/>
                  <a:pt x="195379" y="67761"/>
                </a:cubicBezTo>
                <a:cubicBezTo>
                  <a:pt x="206386" y="46594"/>
                  <a:pt x="51446" y="-49079"/>
                  <a:pt x="129339" y="32201"/>
                </a:cubicBezTo>
                <a:close/>
              </a:path>
            </a:pathLst>
          </a:custGeom>
          <a:pattFill prst="pct10">
            <a:fgClr>
              <a:schemeClr val="bg2">
                <a:lumMod val="9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1" name="フリーフォーム: 図形 2590">
            <a:extLst>
              <a:ext uri="{FF2B5EF4-FFF2-40B4-BE49-F238E27FC236}">
                <a16:creationId xmlns:a16="http://schemas.microsoft.com/office/drawing/2014/main" id="{D49B4DF1-572A-40CF-80FE-CB416627D748}"/>
              </a:ext>
            </a:extLst>
          </p:cNvPr>
          <p:cNvSpPr/>
          <p:nvPr/>
        </p:nvSpPr>
        <p:spPr>
          <a:xfrm>
            <a:off x="5068578" y="7708887"/>
            <a:ext cx="1240446" cy="3211078"/>
          </a:xfrm>
          <a:custGeom>
            <a:avLst/>
            <a:gdLst>
              <a:gd name="connsiteX0" fmla="*/ 138422 w 1240446"/>
              <a:gd name="connsiteY0" fmla="*/ 13 h 3211078"/>
              <a:gd name="connsiteX1" fmla="*/ 1154422 w 1240446"/>
              <a:gd name="connsiteY1" fmla="*/ 152413 h 3211078"/>
              <a:gd name="connsiteX2" fmla="*/ 1173472 w 1240446"/>
              <a:gd name="connsiteY2" fmla="*/ 203213 h 3211078"/>
              <a:gd name="connsiteX3" fmla="*/ 1059172 w 1240446"/>
              <a:gd name="connsiteY3" fmla="*/ 311163 h 3211078"/>
              <a:gd name="connsiteX4" fmla="*/ 398772 w 1240446"/>
              <a:gd name="connsiteY4" fmla="*/ 831863 h 3211078"/>
              <a:gd name="connsiteX5" fmla="*/ 271772 w 1240446"/>
              <a:gd name="connsiteY5" fmla="*/ 2266963 h 3211078"/>
              <a:gd name="connsiteX6" fmla="*/ 259072 w 1240446"/>
              <a:gd name="connsiteY6" fmla="*/ 3206763 h 3211078"/>
              <a:gd name="connsiteX7" fmla="*/ 100322 w 1240446"/>
              <a:gd name="connsiteY7" fmla="*/ 2546363 h 3211078"/>
              <a:gd name="connsiteX8" fmla="*/ 36822 w 1240446"/>
              <a:gd name="connsiteY8" fmla="*/ 990613 h 3211078"/>
              <a:gd name="connsiteX9" fmla="*/ 17772 w 1240446"/>
              <a:gd name="connsiteY9" fmla="*/ 787413 h 3211078"/>
              <a:gd name="connsiteX10" fmla="*/ 68572 w 1240446"/>
              <a:gd name="connsiteY10" fmla="*/ 520713 h 3211078"/>
              <a:gd name="connsiteX11" fmla="*/ 5072 w 1240446"/>
              <a:gd name="connsiteY11" fmla="*/ 146063 h 3211078"/>
              <a:gd name="connsiteX12" fmla="*/ 138422 w 1240446"/>
              <a:gd name="connsiteY12" fmla="*/ 13 h 321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0446" h="3211078">
                <a:moveTo>
                  <a:pt x="138422" y="13"/>
                </a:moveTo>
                <a:cubicBezTo>
                  <a:pt x="329980" y="1071"/>
                  <a:pt x="981914" y="118546"/>
                  <a:pt x="1154422" y="152413"/>
                </a:cubicBezTo>
                <a:cubicBezTo>
                  <a:pt x="1326930" y="186280"/>
                  <a:pt x="1189347" y="176755"/>
                  <a:pt x="1173472" y="203213"/>
                </a:cubicBezTo>
                <a:cubicBezTo>
                  <a:pt x="1157597" y="229671"/>
                  <a:pt x="1188289" y="206388"/>
                  <a:pt x="1059172" y="311163"/>
                </a:cubicBezTo>
                <a:cubicBezTo>
                  <a:pt x="930055" y="415938"/>
                  <a:pt x="530005" y="505896"/>
                  <a:pt x="398772" y="831863"/>
                </a:cubicBezTo>
                <a:cubicBezTo>
                  <a:pt x="267539" y="1157830"/>
                  <a:pt x="295055" y="1871146"/>
                  <a:pt x="271772" y="2266963"/>
                </a:cubicBezTo>
                <a:cubicBezTo>
                  <a:pt x="248489" y="2662780"/>
                  <a:pt x="287647" y="3160196"/>
                  <a:pt x="259072" y="3206763"/>
                </a:cubicBezTo>
                <a:cubicBezTo>
                  <a:pt x="230497" y="3253330"/>
                  <a:pt x="137364" y="2915721"/>
                  <a:pt x="100322" y="2546363"/>
                </a:cubicBezTo>
                <a:cubicBezTo>
                  <a:pt x="63280" y="2177005"/>
                  <a:pt x="50580" y="1283771"/>
                  <a:pt x="36822" y="990613"/>
                </a:cubicBezTo>
                <a:cubicBezTo>
                  <a:pt x="23064" y="697455"/>
                  <a:pt x="12480" y="865730"/>
                  <a:pt x="17772" y="787413"/>
                </a:cubicBezTo>
                <a:cubicBezTo>
                  <a:pt x="23064" y="709096"/>
                  <a:pt x="70689" y="627605"/>
                  <a:pt x="68572" y="520713"/>
                </a:cubicBezTo>
                <a:cubicBezTo>
                  <a:pt x="66455" y="413821"/>
                  <a:pt x="-2336" y="229671"/>
                  <a:pt x="5072" y="146063"/>
                </a:cubicBezTo>
                <a:cubicBezTo>
                  <a:pt x="12480" y="62455"/>
                  <a:pt x="-53136" y="-1045"/>
                  <a:pt x="138422" y="1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2" name="フリーフォーム: 図形 2591">
            <a:extLst>
              <a:ext uri="{FF2B5EF4-FFF2-40B4-BE49-F238E27FC236}">
                <a16:creationId xmlns:a16="http://schemas.microsoft.com/office/drawing/2014/main" id="{2A165BDF-A30D-482D-81C9-C7B4C5FA52BA}"/>
              </a:ext>
            </a:extLst>
          </p:cNvPr>
          <p:cNvSpPr/>
          <p:nvPr/>
        </p:nvSpPr>
        <p:spPr>
          <a:xfrm>
            <a:off x="3468116" y="7790555"/>
            <a:ext cx="1445065" cy="3911012"/>
          </a:xfrm>
          <a:custGeom>
            <a:avLst/>
            <a:gdLst>
              <a:gd name="connsiteX0" fmla="*/ 3217 w 1445065"/>
              <a:gd name="connsiteY0" fmla="*/ 413645 h 3911012"/>
              <a:gd name="connsiteX1" fmla="*/ 739817 w 1445065"/>
              <a:gd name="connsiteY1" fmla="*/ 24178 h 3911012"/>
              <a:gd name="connsiteX2" fmla="*/ 1010751 w 1445065"/>
              <a:gd name="connsiteY2" fmla="*/ 117312 h 3911012"/>
              <a:gd name="connsiteX3" fmla="*/ 1349417 w 1445065"/>
              <a:gd name="connsiteY3" fmla="*/ 735378 h 3911012"/>
              <a:gd name="connsiteX4" fmla="*/ 1425617 w 1445065"/>
              <a:gd name="connsiteY4" fmla="*/ 2090045 h 3911012"/>
              <a:gd name="connsiteX5" fmla="*/ 1442551 w 1445065"/>
              <a:gd name="connsiteY5" fmla="*/ 2818178 h 3911012"/>
              <a:gd name="connsiteX6" fmla="*/ 1383284 w 1445065"/>
              <a:gd name="connsiteY6" fmla="*/ 3419312 h 3911012"/>
              <a:gd name="connsiteX7" fmla="*/ 1383284 w 1445065"/>
              <a:gd name="connsiteY7" fmla="*/ 3910378 h 3911012"/>
              <a:gd name="connsiteX8" fmla="*/ 1315551 w 1445065"/>
              <a:gd name="connsiteY8" fmla="*/ 3317712 h 3911012"/>
              <a:gd name="connsiteX9" fmla="*/ 1163151 w 1445065"/>
              <a:gd name="connsiteY9" fmla="*/ 1311112 h 3911012"/>
              <a:gd name="connsiteX10" fmla="*/ 1019217 w 1445065"/>
              <a:gd name="connsiteY10" fmla="*/ 921645 h 3911012"/>
              <a:gd name="connsiteX11" fmla="*/ 494284 w 1445065"/>
              <a:gd name="connsiteY11" fmla="*/ 616845 h 3911012"/>
              <a:gd name="connsiteX12" fmla="*/ 3217 w 1445065"/>
              <a:gd name="connsiteY12" fmla="*/ 413645 h 391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5065" h="3911012">
                <a:moveTo>
                  <a:pt x="3217" y="413645"/>
                </a:moveTo>
                <a:cubicBezTo>
                  <a:pt x="44139" y="314867"/>
                  <a:pt x="571895" y="73567"/>
                  <a:pt x="739817" y="24178"/>
                </a:cubicBezTo>
                <a:cubicBezTo>
                  <a:pt x="907739" y="-25211"/>
                  <a:pt x="909151" y="-1221"/>
                  <a:pt x="1010751" y="117312"/>
                </a:cubicBezTo>
                <a:cubicBezTo>
                  <a:pt x="1112351" y="235845"/>
                  <a:pt x="1280273" y="406589"/>
                  <a:pt x="1349417" y="735378"/>
                </a:cubicBezTo>
                <a:cubicBezTo>
                  <a:pt x="1418561" y="1064167"/>
                  <a:pt x="1410095" y="1742912"/>
                  <a:pt x="1425617" y="2090045"/>
                </a:cubicBezTo>
                <a:cubicBezTo>
                  <a:pt x="1441139" y="2437178"/>
                  <a:pt x="1449606" y="2596634"/>
                  <a:pt x="1442551" y="2818178"/>
                </a:cubicBezTo>
                <a:cubicBezTo>
                  <a:pt x="1435496" y="3039722"/>
                  <a:pt x="1393162" y="3237279"/>
                  <a:pt x="1383284" y="3419312"/>
                </a:cubicBezTo>
                <a:cubicBezTo>
                  <a:pt x="1373406" y="3601345"/>
                  <a:pt x="1394573" y="3927311"/>
                  <a:pt x="1383284" y="3910378"/>
                </a:cubicBezTo>
                <a:cubicBezTo>
                  <a:pt x="1371995" y="3893445"/>
                  <a:pt x="1352240" y="3750923"/>
                  <a:pt x="1315551" y="3317712"/>
                </a:cubicBezTo>
                <a:cubicBezTo>
                  <a:pt x="1278862" y="2884501"/>
                  <a:pt x="1212540" y="1710456"/>
                  <a:pt x="1163151" y="1311112"/>
                </a:cubicBezTo>
                <a:cubicBezTo>
                  <a:pt x="1113762" y="911768"/>
                  <a:pt x="1130695" y="1037356"/>
                  <a:pt x="1019217" y="921645"/>
                </a:cubicBezTo>
                <a:cubicBezTo>
                  <a:pt x="907739" y="805934"/>
                  <a:pt x="666440" y="697278"/>
                  <a:pt x="494284" y="616845"/>
                </a:cubicBezTo>
                <a:cubicBezTo>
                  <a:pt x="322128" y="536412"/>
                  <a:pt x="-37705" y="512423"/>
                  <a:pt x="3217" y="41364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3" name="フリーフォーム: 図形 2592">
            <a:extLst>
              <a:ext uri="{FF2B5EF4-FFF2-40B4-BE49-F238E27FC236}">
                <a16:creationId xmlns:a16="http://schemas.microsoft.com/office/drawing/2014/main" id="{1F908559-E3F9-402A-83FC-ED62B3C00E0C}"/>
              </a:ext>
            </a:extLst>
          </p:cNvPr>
          <p:cNvSpPr/>
          <p:nvPr/>
        </p:nvSpPr>
        <p:spPr>
          <a:xfrm>
            <a:off x="3964801" y="11246054"/>
            <a:ext cx="906962" cy="1028058"/>
          </a:xfrm>
          <a:custGeom>
            <a:avLst/>
            <a:gdLst>
              <a:gd name="connsiteX0" fmla="*/ 835799 w 906962"/>
              <a:gd name="connsiteY0" fmla="*/ 1913 h 1028058"/>
              <a:gd name="connsiteX1" fmla="*/ 903532 w 906962"/>
              <a:gd name="connsiteY1" fmla="*/ 611513 h 1028058"/>
              <a:gd name="connsiteX2" fmla="*/ 725732 w 906962"/>
              <a:gd name="connsiteY2" fmla="*/ 713113 h 1028058"/>
              <a:gd name="connsiteX3" fmla="*/ 149999 w 906962"/>
              <a:gd name="connsiteY3" fmla="*/ 996746 h 1028058"/>
              <a:gd name="connsiteX4" fmla="*/ 35699 w 906962"/>
              <a:gd name="connsiteY4" fmla="*/ 1005213 h 1028058"/>
              <a:gd name="connsiteX5" fmla="*/ 31466 w 906962"/>
              <a:gd name="connsiteY5" fmla="*/ 857046 h 1028058"/>
              <a:gd name="connsiteX6" fmla="*/ 412466 w 906962"/>
              <a:gd name="connsiteY6" fmla="*/ 696179 h 1028058"/>
              <a:gd name="connsiteX7" fmla="*/ 746899 w 906962"/>
              <a:gd name="connsiteY7" fmla="*/ 429479 h 1028058"/>
              <a:gd name="connsiteX8" fmla="*/ 835799 w 906962"/>
              <a:gd name="connsiteY8" fmla="*/ 1913 h 10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962" h="1028058">
                <a:moveTo>
                  <a:pt x="835799" y="1913"/>
                </a:moveTo>
                <a:cubicBezTo>
                  <a:pt x="861904" y="32252"/>
                  <a:pt x="921876" y="492980"/>
                  <a:pt x="903532" y="611513"/>
                </a:cubicBezTo>
                <a:cubicBezTo>
                  <a:pt x="885188" y="730046"/>
                  <a:pt x="851321" y="648908"/>
                  <a:pt x="725732" y="713113"/>
                </a:cubicBezTo>
                <a:cubicBezTo>
                  <a:pt x="600143" y="777319"/>
                  <a:pt x="265004" y="948063"/>
                  <a:pt x="149999" y="996746"/>
                </a:cubicBezTo>
                <a:cubicBezTo>
                  <a:pt x="34994" y="1045429"/>
                  <a:pt x="55454" y="1028496"/>
                  <a:pt x="35699" y="1005213"/>
                </a:cubicBezTo>
                <a:cubicBezTo>
                  <a:pt x="15943" y="981930"/>
                  <a:pt x="-31328" y="908552"/>
                  <a:pt x="31466" y="857046"/>
                </a:cubicBezTo>
                <a:cubicBezTo>
                  <a:pt x="94260" y="805540"/>
                  <a:pt x="293227" y="767440"/>
                  <a:pt x="412466" y="696179"/>
                </a:cubicBezTo>
                <a:cubicBezTo>
                  <a:pt x="531705" y="624918"/>
                  <a:pt x="679166" y="548718"/>
                  <a:pt x="746899" y="429479"/>
                </a:cubicBezTo>
                <a:cubicBezTo>
                  <a:pt x="814632" y="310240"/>
                  <a:pt x="809694" y="-28426"/>
                  <a:pt x="835799" y="191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4" name="フリーフォーム: 図形 2593">
            <a:extLst>
              <a:ext uri="{FF2B5EF4-FFF2-40B4-BE49-F238E27FC236}">
                <a16:creationId xmlns:a16="http://schemas.microsoft.com/office/drawing/2014/main" id="{4AA3514C-30A2-46EF-A4D5-CB14AB09234F}"/>
              </a:ext>
            </a:extLst>
          </p:cNvPr>
          <p:cNvSpPr/>
          <p:nvPr/>
        </p:nvSpPr>
        <p:spPr>
          <a:xfrm>
            <a:off x="6264104" y="6559331"/>
            <a:ext cx="2304612" cy="4581084"/>
          </a:xfrm>
          <a:custGeom>
            <a:avLst/>
            <a:gdLst>
              <a:gd name="connsiteX0" fmla="*/ 1229 w 2304612"/>
              <a:gd name="connsiteY0" fmla="*/ 36202 h 4581084"/>
              <a:gd name="connsiteX1" fmla="*/ 695496 w 2304612"/>
              <a:gd name="connsiteY1" fmla="*/ 129336 h 4581084"/>
              <a:gd name="connsiteX2" fmla="*/ 1262763 w 2304612"/>
              <a:gd name="connsiteY2" fmla="*/ 188602 h 4581084"/>
              <a:gd name="connsiteX3" fmla="*/ 1804629 w 2304612"/>
              <a:gd name="connsiteY3" fmla="*/ 1907336 h 4581084"/>
              <a:gd name="connsiteX4" fmla="*/ 1821563 w 2304612"/>
              <a:gd name="connsiteY4" fmla="*/ 2991069 h 4581084"/>
              <a:gd name="connsiteX5" fmla="*/ 2304163 w 2304612"/>
              <a:gd name="connsiteY5" fmla="*/ 4269536 h 4581084"/>
              <a:gd name="connsiteX6" fmla="*/ 1897763 w 2304612"/>
              <a:gd name="connsiteY6" fmla="*/ 4328802 h 4581084"/>
              <a:gd name="connsiteX7" fmla="*/ 1347429 w 2304612"/>
              <a:gd name="connsiteY7" fmla="*/ 4506602 h 4581084"/>
              <a:gd name="connsiteX8" fmla="*/ 847896 w 2304612"/>
              <a:gd name="connsiteY8" fmla="*/ 2957202 h 4581084"/>
              <a:gd name="connsiteX9" fmla="*/ 814029 w 2304612"/>
              <a:gd name="connsiteY9" fmla="*/ 1500936 h 4581084"/>
              <a:gd name="connsiteX10" fmla="*/ 534629 w 2304612"/>
              <a:gd name="connsiteY10" fmla="*/ 798202 h 4581084"/>
              <a:gd name="connsiteX11" fmla="*/ 1229 w 2304612"/>
              <a:gd name="connsiteY11" fmla="*/ 36202 h 45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612" h="4581084">
                <a:moveTo>
                  <a:pt x="1229" y="36202"/>
                </a:moveTo>
                <a:cubicBezTo>
                  <a:pt x="28040" y="-75276"/>
                  <a:pt x="485240" y="103936"/>
                  <a:pt x="695496" y="129336"/>
                </a:cubicBezTo>
                <a:cubicBezTo>
                  <a:pt x="905752" y="154736"/>
                  <a:pt x="1077908" y="-107731"/>
                  <a:pt x="1262763" y="188602"/>
                </a:cubicBezTo>
                <a:cubicBezTo>
                  <a:pt x="1447619" y="484935"/>
                  <a:pt x="1711496" y="1440258"/>
                  <a:pt x="1804629" y="1907336"/>
                </a:cubicBezTo>
                <a:cubicBezTo>
                  <a:pt x="1897762" y="2374414"/>
                  <a:pt x="1738307" y="2597369"/>
                  <a:pt x="1821563" y="2991069"/>
                </a:cubicBezTo>
                <a:cubicBezTo>
                  <a:pt x="1904819" y="3384769"/>
                  <a:pt x="2291463" y="4046581"/>
                  <a:pt x="2304163" y="4269536"/>
                </a:cubicBezTo>
                <a:cubicBezTo>
                  <a:pt x="2316863" y="4492492"/>
                  <a:pt x="2057219" y="4289291"/>
                  <a:pt x="1897763" y="4328802"/>
                </a:cubicBezTo>
                <a:cubicBezTo>
                  <a:pt x="1738307" y="4368313"/>
                  <a:pt x="1522407" y="4735202"/>
                  <a:pt x="1347429" y="4506602"/>
                </a:cubicBezTo>
                <a:cubicBezTo>
                  <a:pt x="1172451" y="4278002"/>
                  <a:pt x="936796" y="3458146"/>
                  <a:pt x="847896" y="2957202"/>
                </a:cubicBezTo>
                <a:cubicBezTo>
                  <a:pt x="758996" y="2456258"/>
                  <a:pt x="866240" y="1860769"/>
                  <a:pt x="814029" y="1500936"/>
                </a:cubicBezTo>
                <a:cubicBezTo>
                  <a:pt x="761818" y="1141103"/>
                  <a:pt x="675740" y="1046558"/>
                  <a:pt x="534629" y="798202"/>
                </a:cubicBezTo>
                <a:cubicBezTo>
                  <a:pt x="393518" y="549846"/>
                  <a:pt x="-25582" y="147680"/>
                  <a:pt x="1229" y="362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5" name="フリーフォーム: 図形 2594">
            <a:extLst>
              <a:ext uri="{FF2B5EF4-FFF2-40B4-BE49-F238E27FC236}">
                <a16:creationId xmlns:a16="http://schemas.microsoft.com/office/drawing/2014/main" id="{FEB1A09D-7AC0-432D-A46D-FED7AD38013F}"/>
              </a:ext>
            </a:extLst>
          </p:cNvPr>
          <p:cNvSpPr/>
          <p:nvPr/>
        </p:nvSpPr>
        <p:spPr>
          <a:xfrm>
            <a:off x="7567228" y="10899683"/>
            <a:ext cx="1676130" cy="1988869"/>
          </a:xfrm>
          <a:custGeom>
            <a:avLst/>
            <a:gdLst>
              <a:gd name="connsiteX0" fmla="*/ 10439 w 1676130"/>
              <a:gd name="connsiteY0" fmla="*/ 310184 h 1988869"/>
              <a:gd name="connsiteX1" fmla="*/ 975639 w 1676130"/>
              <a:gd name="connsiteY1" fmla="*/ 47717 h 1988869"/>
              <a:gd name="connsiteX2" fmla="*/ 1339705 w 1676130"/>
              <a:gd name="connsiteY2" fmla="*/ 1122984 h 1988869"/>
              <a:gd name="connsiteX3" fmla="*/ 1483639 w 1676130"/>
              <a:gd name="connsiteY3" fmla="*/ 1537850 h 1988869"/>
              <a:gd name="connsiteX4" fmla="*/ 1669905 w 1676130"/>
              <a:gd name="connsiteY4" fmla="*/ 1986584 h 1988869"/>
              <a:gd name="connsiteX5" fmla="*/ 1238105 w 1676130"/>
              <a:gd name="connsiteY5" fmla="*/ 1698717 h 1988869"/>
              <a:gd name="connsiteX6" fmla="*/ 509972 w 1676130"/>
              <a:gd name="connsiteY6" fmla="*/ 1393917 h 1988869"/>
              <a:gd name="connsiteX7" fmla="*/ 10439 w 1676130"/>
              <a:gd name="connsiteY7" fmla="*/ 310184 h 19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130" h="1988869">
                <a:moveTo>
                  <a:pt x="10439" y="310184"/>
                </a:moveTo>
                <a:cubicBezTo>
                  <a:pt x="88050" y="85817"/>
                  <a:pt x="754095" y="-87750"/>
                  <a:pt x="975639" y="47717"/>
                </a:cubicBezTo>
                <a:cubicBezTo>
                  <a:pt x="1197183" y="183184"/>
                  <a:pt x="1255038" y="874629"/>
                  <a:pt x="1339705" y="1122984"/>
                </a:cubicBezTo>
                <a:cubicBezTo>
                  <a:pt x="1424372" y="1371339"/>
                  <a:pt x="1428606" y="1393917"/>
                  <a:pt x="1483639" y="1537850"/>
                </a:cubicBezTo>
                <a:cubicBezTo>
                  <a:pt x="1538672" y="1681783"/>
                  <a:pt x="1710827" y="1959773"/>
                  <a:pt x="1669905" y="1986584"/>
                </a:cubicBezTo>
                <a:cubicBezTo>
                  <a:pt x="1628983" y="2013395"/>
                  <a:pt x="1431427" y="1797495"/>
                  <a:pt x="1238105" y="1698717"/>
                </a:cubicBezTo>
                <a:cubicBezTo>
                  <a:pt x="1044783" y="1599939"/>
                  <a:pt x="713172" y="1628161"/>
                  <a:pt x="509972" y="1393917"/>
                </a:cubicBezTo>
                <a:cubicBezTo>
                  <a:pt x="306772" y="1159673"/>
                  <a:pt x="-67172" y="534551"/>
                  <a:pt x="10439" y="31018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6" name="フリーフォーム: 図形 2595">
            <a:extLst>
              <a:ext uri="{FF2B5EF4-FFF2-40B4-BE49-F238E27FC236}">
                <a16:creationId xmlns:a16="http://schemas.microsoft.com/office/drawing/2014/main" id="{2C0FEB08-43F8-4C09-9CA3-71DC0C540968}"/>
              </a:ext>
            </a:extLst>
          </p:cNvPr>
          <p:cNvSpPr/>
          <p:nvPr/>
        </p:nvSpPr>
        <p:spPr>
          <a:xfrm>
            <a:off x="5760785" y="6537689"/>
            <a:ext cx="1338090" cy="1957518"/>
          </a:xfrm>
          <a:custGeom>
            <a:avLst/>
            <a:gdLst>
              <a:gd name="connsiteX0" fmla="*/ 377548 w 1338090"/>
              <a:gd name="connsiteY0" fmla="*/ 57844 h 1957518"/>
              <a:gd name="connsiteX1" fmla="*/ 733148 w 1338090"/>
              <a:gd name="connsiteY1" fmla="*/ 709778 h 1957518"/>
              <a:gd name="connsiteX2" fmla="*/ 1291948 w 1338090"/>
              <a:gd name="connsiteY2" fmla="*/ 1488711 h 1957518"/>
              <a:gd name="connsiteX3" fmla="*/ 1291948 w 1338090"/>
              <a:gd name="connsiteY3" fmla="*/ 1945911 h 1957518"/>
              <a:gd name="connsiteX4" fmla="*/ 1173415 w 1338090"/>
              <a:gd name="connsiteY4" fmla="*/ 1759644 h 1957518"/>
              <a:gd name="connsiteX5" fmla="*/ 38882 w 1338090"/>
              <a:gd name="connsiteY5" fmla="*/ 1107711 h 1957518"/>
              <a:gd name="connsiteX6" fmla="*/ 275948 w 1338090"/>
              <a:gd name="connsiteY6" fmla="*/ 150978 h 1957518"/>
              <a:gd name="connsiteX7" fmla="*/ 377548 w 1338090"/>
              <a:gd name="connsiteY7" fmla="*/ 57844 h 19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090" h="1957518">
                <a:moveTo>
                  <a:pt x="377548" y="57844"/>
                </a:moveTo>
                <a:cubicBezTo>
                  <a:pt x="453748" y="150977"/>
                  <a:pt x="580748" y="471300"/>
                  <a:pt x="733148" y="709778"/>
                </a:cubicBezTo>
                <a:cubicBezTo>
                  <a:pt x="885548" y="948256"/>
                  <a:pt x="1198815" y="1282689"/>
                  <a:pt x="1291948" y="1488711"/>
                </a:cubicBezTo>
                <a:cubicBezTo>
                  <a:pt x="1385081" y="1694733"/>
                  <a:pt x="1311704" y="1900756"/>
                  <a:pt x="1291948" y="1945911"/>
                </a:cubicBezTo>
                <a:cubicBezTo>
                  <a:pt x="1272193" y="1991067"/>
                  <a:pt x="1382259" y="1899344"/>
                  <a:pt x="1173415" y="1759644"/>
                </a:cubicBezTo>
                <a:cubicBezTo>
                  <a:pt x="964571" y="1619944"/>
                  <a:pt x="188460" y="1375822"/>
                  <a:pt x="38882" y="1107711"/>
                </a:cubicBezTo>
                <a:cubicBezTo>
                  <a:pt x="-110696" y="839600"/>
                  <a:pt x="215270" y="325956"/>
                  <a:pt x="275948" y="150978"/>
                </a:cubicBezTo>
                <a:cubicBezTo>
                  <a:pt x="336626" y="-24000"/>
                  <a:pt x="301348" y="-35289"/>
                  <a:pt x="377548" y="5784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8" name="フリーフォーム: 図形 2597">
            <a:extLst>
              <a:ext uri="{FF2B5EF4-FFF2-40B4-BE49-F238E27FC236}">
                <a16:creationId xmlns:a16="http://schemas.microsoft.com/office/drawing/2014/main" id="{8D1394A0-2BC9-4A72-9C71-DA132EDA5012}"/>
              </a:ext>
            </a:extLst>
          </p:cNvPr>
          <p:cNvSpPr/>
          <p:nvPr/>
        </p:nvSpPr>
        <p:spPr>
          <a:xfrm>
            <a:off x="1650546" y="6866379"/>
            <a:ext cx="2270267" cy="2296811"/>
          </a:xfrm>
          <a:custGeom>
            <a:avLst/>
            <a:gdLst>
              <a:gd name="connsiteX0" fmla="*/ 1287387 w 2270267"/>
              <a:gd name="connsiteY0" fmla="*/ 8554 h 2296811"/>
              <a:gd name="connsiteX1" fmla="*/ 1422854 w 2270267"/>
              <a:gd name="connsiteY1" fmla="*/ 50888 h 2296811"/>
              <a:gd name="connsiteX2" fmla="*/ 2150987 w 2270267"/>
              <a:gd name="connsiteY2" fmla="*/ 474221 h 2296811"/>
              <a:gd name="connsiteX3" fmla="*/ 2218721 w 2270267"/>
              <a:gd name="connsiteY3" fmla="*/ 914488 h 2296811"/>
              <a:gd name="connsiteX4" fmla="*/ 1634521 w 2270267"/>
              <a:gd name="connsiteY4" fmla="*/ 1320888 h 2296811"/>
              <a:gd name="connsiteX5" fmla="*/ 1075721 w 2270267"/>
              <a:gd name="connsiteY5" fmla="*/ 2260688 h 2296811"/>
              <a:gd name="connsiteX6" fmla="*/ 745521 w 2270267"/>
              <a:gd name="connsiteY6" fmla="*/ 2065954 h 2296811"/>
              <a:gd name="connsiteX7" fmla="*/ 17387 w 2270267"/>
              <a:gd name="connsiteY7" fmla="*/ 1718821 h 2296811"/>
              <a:gd name="connsiteX8" fmla="*/ 262921 w 2270267"/>
              <a:gd name="connsiteY8" fmla="*/ 745154 h 2296811"/>
              <a:gd name="connsiteX9" fmla="*/ 660854 w 2270267"/>
              <a:gd name="connsiteY9" fmla="*/ 406488 h 2296811"/>
              <a:gd name="connsiteX10" fmla="*/ 1143454 w 2270267"/>
              <a:gd name="connsiteY10" fmla="*/ 127088 h 2296811"/>
              <a:gd name="connsiteX11" fmla="*/ 1312787 w 2270267"/>
              <a:gd name="connsiteY11" fmla="*/ 59354 h 2296811"/>
              <a:gd name="connsiteX12" fmla="*/ 1287387 w 2270267"/>
              <a:gd name="connsiteY12" fmla="*/ 8554 h 22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0267" h="2296811">
                <a:moveTo>
                  <a:pt x="1287387" y="8554"/>
                </a:moveTo>
                <a:cubicBezTo>
                  <a:pt x="1305731" y="7143"/>
                  <a:pt x="1278921" y="-26723"/>
                  <a:pt x="1422854" y="50888"/>
                </a:cubicBezTo>
                <a:cubicBezTo>
                  <a:pt x="1566787" y="128499"/>
                  <a:pt x="2018343" y="330288"/>
                  <a:pt x="2150987" y="474221"/>
                </a:cubicBezTo>
                <a:cubicBezTo>
                  <a:pt x="2283632" y="618154"/>
                  <a:pt x="2304799" y="773377"/>
                  <a:pt x="2218721" y="914488"/>
                </a:cubicBezTo>
                <a:cubicBezTo>
                  <a:pt x="2132643" y="1055599"/>
                  <a:pt x="1825021" y="1096521"/>
                  <a:pt x="1634521" y="1320888"/>
                </a:cubicBezTo>
                <a:cubicBezTo>
                  <a:pt x="1444021" y="1545255"/>
                  <a:pt x="1223888" y="2136510"/>
                  <a:pt x="1075721" y="2260688"/>
                </a:cubicBezTo>
                <a:cubicBezTo>
                  <a:pt x="927554" y="2384866"/>
                  <a:pt x="921910" y="2156265"/>
                  <a:pt x="745521" y="2065954"/>
                </a:cubicBezTo>
                <a:cubicBezTo>
                  <a:pt x="569132" y="1975643"/>
                  <a:pt x="97820" y="1938954"/>
                  <a:pt x="17387" y="1718821"/>
                </a:cubicBezTo>
                <a:cubicBezTo>
                  <a:pt x="-63046" y="1498688"/>
                  <a:pt x="155677" y="963876"/>
                  <a:pt x="262921" y="745154"/>
                </a:cubicBezTo>
                <a:cubicBezTo>
                  <a:pt x="370165" y="526432"/>
                  <a:pt x="514099" y="509499"/>
                  <a:pt x="660854" y="406488"/>
                </a:cubicBezTo>
                <a:cubicBezTo>
                  <a:pt x="807609" y="303477"/>
                  <a:pt x="1034799" y="184944"/>
                  <a:pt x="1143454" y="127088"/>
                </a:cubicBezTo>
                <a:cubicBezTo>
                  <a:pt x="1252109" y="69232"/>
                  <a:pt x="1284565" y="81932"/>
                  <a:pt x="1312787" y="59354"/>
                </a:cubicBezTo>
                <a:cubicBezTo>
                  <a:pt x="1341009" y="36776"/>
                  <a:pt x="1269043" y="9965"/>
                  <a:pt x="1287387" y="855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9" name="フリーフォーム: 図形 2598">
            <a:extLst>
              <a:ext uri="{FF2B5EF4-FFF2-40B4-BE49-F238E27FC236}">
                <a16:creationId xmlns:a16="http://schemas.microsoft.com/office/drawing/2014/main" id="{1B5DA5D3-9734-4677-A98A-7C91F2126B00}"/>
              </a:ext>
            </a:extLst>
          </p:cNvPr>
          <p:cNvSpPr/>
          <p:nvPr/>
        </p:nvSpPr>
        <p:spPr>
          <a:xfrm>
            <a:off x="233976" y="8669867"/>
            <a:ext cx="2666775" cy="4265844"/>
          </a:xfrm>
          <a:custGeom>
            <a:avLst/>
            <a:gdLst>
              <a:gd name="connsiteX0" fmla="*/ 1417024 w 2666775"/>
              <a:gd name="connsiteY0" fmla="*/ 0 h 4265844"/>
              <a:gd name="connsiteX1" fmla="*/ 2568491 w 2666775"/>
              <a:gd name="connsiteY1" fmla="*/ 533400 h 4265844"/>
              <a:gd name="connsiteX2" fmla="*/ 2602357 w 2666775"/>
              <a:gd name="connsiteY2" fmla="*/ 694266 h 4265844"/>
              <a:gd name="connsiteX3" fmla="*/ 2551557 w 2666775"/>
              <a:gd name="connsiteY3" fmla="*/ 982133 h 4265844"/>
              <a:gd name="connsiteX4" fmla="*/ 1696424 w 2666775"/>
              <a:gd name="connsiteY4" fmla="*/ 2946400 h 4265844"/>
              <a:gd name="connsiteX5" fmla="*/ 1188424 w 2666775"/>
              <a:gd name="connsiteY5" fmla="*/ 4191000 h 4265844"/>
              <a:gd name="connsiteX6" fmla="*/ 1137624 w 2666775"/>
              <a:gd name="connsiteY6" fmla="*/ 4097866 h 4265844"/>
              <a:gd name="connsiteX7" fmla="*/ 36957 w 2666775"/>
              <a:gd name="connsiteY7" fmla="*/ 3869266 h 4265844"/>
              <a:gd name="connsiteX8" fmla="*/ 240157 w 2666775"/>
              <a:gd name="connsiteY8" fmla="*/ 3310466 h 4265844"/>
              <a:gd name="connsiteX9" fmla="*/ 1417024 w 2666775"/>
              <a:gd name="connsiteY9" fmla="*/ 0 h 426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6775" h="4265844">
                <a:moveTo>
                  <a:pt x="1417024" y="0"/>
                </a:moveTo>
                <a:cubicBezTo>
                  <a:pt x="1893980" y="208844"/>
                  <a:pt x="2370936" y="417689"/>
                  <a:pt x="2568491" y="533400"/>
                </a:cubicBezTo>
                <a:cubicBezTo>
                  <a:pt x="2766046" y="649111"/>
                  <a:pt x="2605179" y="619477"/>
                  <a:pt x="2602357" y="694266"/>
                </a:cubicBezTo>
                <a:cubicBezTo>
                  <a:pt x="2599535" y="769055"/>
                  <a:pt x="2702546" y="606777"/>
                  <a:pt x="2551557" y="982133"/>
                </a:cubicBezTo>
                <a:cubicBezTo>
                  <a:pt x="2400568" y="1357489"/>
                  <a:pt x="1923613" y="2411589"/>
                  <a:pt x="1696424" y="2946400"/>
                </a:cubicBezTo>
                <a:cubicBezTo>
                  <a:pt x="1469235" y="3481211"/>
                  <a:pt x="1281557" y="3999089"/>
                  <a:pt x="1188424" y="4191000"/>
                </a:cubicBezTo>
                <a:cubicBezTo>
                  <a:pt x="1095291" y="4382911"/>
                  <a:pt x="1329535" y="4151488"/>
                  <a:pt x="1137624" y="4097866"/>
                </a:cubicBezTo>
                <a:cubicBezTo>
                  <a:pt x="945713" y="4044244"/>
                  <a:pt x="186535" y="4000499"/>
                  <a:pt x="36957" y="3869266"/>
                </a:cubicBezTo>
                <a:cubicBezTo>
                  <a:pt x="-112621" y="3738033"/>
                  <a:pt x="240157" y="3310466"/>
                  <a:pt x="240157" y="3310466"/>
                </a:cubicBezTo>
                <a:lnTo>
                  <a:pt x="141702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0" name="フリーフォーム: 図形 2599">
            <a:extLst>
              <a:ext uri="{FF2B5EF4-FFF2-40B4-BE49-F238E27FC236}">
                <a16:creationId xmlns:a16="http://schemas.microsoft.com/office/drawing/2014/main" id="{555ED867-9AC3-47F5-9C79-8BCC6C50B4A2}"/>
              </a:ext>
            </a:extLst>
          </p:cNvPr>
          <p:cNvSpPr/>
          <p:nvPr/>
        </p:nvSpPr>
        <p:spPr>
          <a:xfrm>
            <a:off x="5081228" y="5791200"/>
            <a:ext cx="1014772" cy="1709114"/>
          </a:xfrm>
          <a:custGeom>
            <a:avLst/>
            <a:gdLst>
              <a:gd name="connsiteX0" fmla="*/ 159639 w 1014772"/>
              <a:gd name="connsiteY0" fmla="*/ 0 h 1709114"/>
              <a:gd name="connsiteX1" fmla="*/ 1014772 w 1014772"/>
              <a:gd name="connsiteY1" fmla="*/ 668867 h 1709114"/>
              <a:gd name="connsiteX2" fmla="*/ 1014772 w 1014772"/>
              <a:gd name="connsiteY2" fmla="*/ 668867 h 1709114"/>
              <a:gd name="connsiteX3" fmla="*/ 481372 w 1014772"/>
              <a:gd name="connsiteY3" fmla="*/ 1617133 h 1709114"/>
              <a:gd name="connsiteX4" fmla="*/ 15705 w 1014772"/>
              <a:gd name="connsiteY4" fmla="*/ 1583267 h 1709114"/>
              <a:gd name="connsiteX5" fmla="*/ 117305 w 1014772"/>
              <a:gd name="connsiteY5" fmla="*/ 829733 h 1709114"/>
              <a:gd name="connsiteX6" fmla="*/ 159639 w 1014772"/>
              <a:gd name="connsiteY6" fmla="*/ 0 h 170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772" h="1709114">
                <a:moveTo>
                  <a:pt x="159639" y="0"/>
                </a:moveTo>
                <a:lnTo>
                  <a:pt x="1014772" y="668867"/>
                </a:lnTo>
                <a:lnTo>
                  <a:pt x="1014772" y="668867"/>
                </a:lnTo>
                <a:cubicBezTo>
                  <a:pt x="925872" y="826911"/>
                  <a:pt x="647883" y="1464733"/>
                  <a:pt x="481372" y="1617133"/>
                </a:cubicBezTo>
                <a:cubicBezTo>
                  <a:pt x="314861" y="1769533"/>
                  <a:pt x="76383" y="1714500"/>
                  <a:pt x="15705" y="1583267"/>
                </a:cubicBezTo>
                <a:cubicBezTo>
                  <a:pt x="-44973" y="1452034"/>
                  <a:pt x="87672" y="1089378"/>
                  <a:pt x="117305" y="829733"/>
                </a:cubicBezTo>
                <a:cubicBezTo>
                  <a:pt x="146938" y="570089"/>
                  <a:pt x="170221" y="297744"/>
                  <a:pt x="159639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1" name="フリーフォーム: 図形 2600">
            <a:extLst>
              <a:ext uri="{FF2B5EF4-FFF2-40B4-BE49-F238E27FC236}">
                <a16:creationId xmlns:a16="http://schemas.microsoft.com/office/drawing/2014/main" id="{93A0CBFF-9721-47D0-AC6B-6B984BF982FD}"/>
              </a:ext>
            </a:extLst>
          </p:cNvPr>
          <p:cNvSpPr/>
          <p:nvPr/>
        </p:nvSpPr>
        <p:spPr>
          <a:xfrm>
            <a:off x="3073343" y="5935619"/>
            <a:ext cx="1346280" cy="1654805"/>
          </a:xfrm>
          <a:custGeom>
            <a:avLst/>
            <a:gdLst>
              <a:gd name="connsiteX0" fmla="*/ 57 w 1346280"/>
              <a:gd name="connsiteY0" fmla="*/ 964714 h 1654805"/>
              <a:gd name="connsiteX1" fmla="*/ 668924 w 1346280"/>
              <a:gd name="connsiteY1" fmla="*/ 101114 h 1654805"/>
              <a:gd name="connsiteX2" fmla="*/ 660457 w 1346280"/>
              <a:gd name="connsiteY2" fmla="*/ 185781 h 1654805"/>
              <a:gd name="connsiteX3" fmla="*/ 1346257 w 1346280"/>
              <a:gd name="connsiteY3" fmla="*/ 1608181 h 1654805"/>
              <a:gd name="connsiteX4" fmla="*/ 635057 w 1346280"/>
              <a:gd name="connsiteY4" fmla="*/ 1277981 h 1654805"/>
              <a:gd name="connsiteX5" fmla="*/ 57 w 1346280"/>
              <a:gd name="connsiteY5" fmla="*/ 964714 h 165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80" h="1654805">
                <a:moveTo>
                  <a:pt x="57" y="964714"/>
                </a:moveTo>
                <a:cubicBezTo>
                  <a:pt x="5701" y="768570"/>
                  <a:pt x="558857" y="230936"/>
                  <a:pt x="668924" y="101114"/>
                </a:cubicBezTo>
                <a:cubicBezTo>
                  <a:pt x="778991" y="-28708"/>
                  <a:pt x="547568" y="-65397"/>
                  <a:pt x="660457" y="185781"/>
                </a:cubicBezTo>
                <a:cubicBezTo>
                  <a:pt x="773346" y="436959"/>
                  <a:pt x="1350490" y="1426148"/>
                  <a:pt x="1346257" y="1608181"/>
                </a:cubicBezTo>
                <a:cubicBezTo>
                  <a:pt x="1342024" y="1790214"/>
                  <a:pt x="865068" y="1388048"/>
                  <a:pt x="635057" y="1277981"/>
                </a:cubicBezTo>
                <a:cubicBezTo>
                  <a:pt x="405046" y="1167914"/>
                  <a:pt x="-5587" y="1160858"/>
                  <a:pt x="57" y="96471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2" name="フリーフォーム: 図形 2601">
            <a:extLst>
              <a:ext uri="{FF2B5EF4-FFF2-40B4-BE49-F238E27FC236}">
                <a16:creationId xmlns:a16="http://schemas.microsoft.com/office/drawing/2014/main" id="{90AB18B0-922D-4F57-ACAF-C7EE0750EBC1}"/>
              </a:ext>
            </a:extLst>
          </p:cNvPr>
          <p:cNvSpPr/>
          <p:nvPr/>
        </p:nvSpPr>
        <p:spPr>
          <a:xfrm>
            <a:off x="3775354" y="7336036"/>
            <a:ext cx="2057092" cy="458253"/>
          </a:xfrm>
          <a:custGeom>
            <a:avLst/>
            <a:gdLst>
              <a:gd name="connsiteX0" fmla="*/ 68513 w 2057092"/>
              <a:gd name="connsiteY0" fmla="*/ 182364 h 458253"/>
              <a:gd name="connsiteX1" fmla="*/ 195513 w 2057092"/>
              <a:gd name="connsiteY1" fmla="*/ 453297 h 458253"/>
              <a:gd name="connsiteX2" fmla="*/ 881313 w 2057092"/>
              <a:gd name="connsiteY2" fmla="*/ 351697 h 458253"/>
              <a:gd name="connsiteX3" fmla="*/ 1965046 w 2057092"/>
              <a:gd name="connsiteY3" fmla="*/ 275497 h 458253"/>
              <a:gd name="connsiteX4" fmla="*/ 1905779 w 2057092"/>
              <a:gd name="connsiteY4" fmla="*/ 13031 h 458253"/>
              <a:gd name="connsiteX5" fmla="*/ 1152246 w 2057092"/>
              <a:gd name="connsiteY5" fmla="*/ 55364 h 458253"/>
              <a:gd name="connsiteX6" fmla="*/ 68513 w 2057092"/>
              <a:gd name="connsiteY6" fmla="*/ 182364 h 45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092" h="458253">
                <a:moveTo>
                  <a:pt x="68513" y="182364"/>
                </a:moveTo>
                <a:cubicBezTo>
                  <a:pt x="-90942" y="248686"/>
                  <a:pt x="60046" y="425075"/>
                  <a:pt x="195513" y="453297"/>
                </a:cubicBezTo>
                <a:cubicBezTo>
                  <a:pt x="330980" y="481519"/>
                  <a:pt x="586391" y="381330"/>
                  <a:pt x="881313" y="351697"/>
                </a:cubicBezTo>
                <a:cubicBezTo>
                  <a:pt x="1176235" y="322064"/>
                  <a:pt x="1794302" y="331941"/>
                  <a:pt x="1965046" y="275497"/>
                </a:cubicBezTo>
                <a:cubicBezTo>
                  <a:pt x="2135790" y="219053"/>
                  <a:pt x="2041246" y="49720"/>
                  <a:pt x="1905779" y="13031"/>
                </a:cubicBezTo>
                <a:cubicBezTo>
                  <a:pt x="1770312" y="-23658"/>
                  <a:pt x="1458457" y="25731"/>
                  <a:pt x="1152246" y="55364"/>
                </a:cubicBezTo>
                <a:cubicBezTo>
                  <a:pt x="846035" y="84997"/>
                  <a:pt x="227968" y="116042"/>
                  <a:pt x="68513" y="18236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3" name="フリーフォーム: 図形 2602">
            <a:extLst>
              <a:ext uri="{FF2B5EF4-FFF2-40B4-BE49-F238E27FC236}">
                <a16:creationId xmlns:a16="http://schemas.microsoft.com/office/drawing/2014/main" id="{75DC42D5-352F-458F-9F82-02604B6DC76B}"/>
              </a:ext>
            </a:extLst>
          </p:cNvPr>
          <p:cNvSpPr/>
          <p:nvPr/>
        </p:nvSpPr>
        <p:spPr>
          <a:xfrm>
            <a:off x="6125406" y="8513406"/>
            <a:ext cx="1003746" cy="1828811"/>
          </a:xfrm>
          <a:custGeom>
            <a:avLst/>
            <a:gdLst>
              <a:gd name="connsiteX0" fmla="*/ 800327 w 1003746"/>
              <a:gd name="connsiteY0" fmla="*/ 12527 h 1828811"/>
              <a:gd name="connsiteX1" fmla="*/ 21394 w 1003746"/>
              <a:gd name="connsiteY1" fmla="*/ 799927 h 1828811"/>
              <a:gd name="connsiteX2" fmla="*/ 249994 w 1003746"/>
              <a:gd name="connsiteY2" fmla="*/ 1020061 h 1828811"/>
              <a:gd name="connsiteX3" fmla="*/ 580194 w 1003746"/>
              <a:gd name="connsiteY3" fmla="*/ 1824394 h 1828811"/>
              <a:gd name="connsiteX4" fmla="*/ 834194 w 1003746"/>
              <a:gd name="connsiteY4" fmla="*/ 1299461 h 1828811"/>
              <a:gd name="connsiteX5" fmla="*/ 1003527 w 1003746"/>
              <a:gd name="connsiteY5" fmla="*/ 385061 h 1828811"/>
              <a:gd name="connsiteX6" fmla="*/ 800327 w 1003746"/>
              <a:gd name="connsiteY6" fmla="*/ 12527 h 18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746" h="1828811">
                <a:moveTo>
                  <a:pt x="800327" y="12527"/>
                </a:moveTo>
                <a:cubicBezTo>
                  <a:pt x="636638" y="81671"/>
                  <a:pt x="113116" y="632005"/>
                  <a:pt x="21394" y="799927"/>
                </a:cubicBezTo>
                <a:cubicBezTo>
                  <a:pt x="-70328" y="967849"/>
                  <a:pt x="156861" y="849317"/>
                  <a:pt x="249994" y="1020061"/>
                </a:cubicBezTo>
                <a:cubicBezTo>
                  <a:pt x="343127" y="1190806"/>
                  <a:pt x="482827" y="1777827"/>
                  <a:pt x="580194" y="1824394"/>
                </a:cubicBezTo>
                <a:cubicBezTo>
                  <a:pt x="677561" y="1870961"/>
                  <a:pt x="763638" y="1539350"/>
                  <a:pt x="834194" y="1299461"/>
                </a:cubicBezTo>
                <a:cubicBezTo>
                  <a:pt x="904750" y="1059572"/>
                  <a:pt x="1009171" y="596728"/>
                  <a:pt x="1003527" y="385061"/>
                </a:cubicBezTo>
                <a:cubicBezTo>
                  <a:pt x="997883" y="173394"/>
                  <a:pt x="964016" y="-56617"/>
                  <a:pt x="800327" y="1252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4" name="フリーフォーム: 図形 2603">
            <a:extLst>
              <a:ext uri="{FF2B5EF4-FFF2-40B4-BE49-F238E27FC236}">
                <a16:creationId xmlns:a16="http://schemas.microsoft.com/office/drawing/2014/main" id="{510FCE4B-4EED-49DF-A391-9AD47D42FFD1}"/>
              </a:ext>
            </a:extLst>
          </p:cNvPr>
          <p:cNvSpPr/>
          <p:nvPr/>
        </p:nvSpPr>
        <p:spPr>
          <a:xfrm>
            <a:off x="2802137" y="8762831"/>
            <a:ext cx="1194852" cy="1654679"/>
          </a:xfrm>
          <a:custGeom>
            <a:avLst/>
            <a:gdLst>
              <a:gd name="connsiteX0" fmla="*/ 220463 w 1194852"/>
              <a:gd name="connsiteY0" fmla="*/ 169 h 1654679"/>
              <a:gd name="connsiteX1" fmla="*/ 957063 w 1194852"/>
              <a:gd name="connsiteY1" fmla="*/ 533569 h 1654679"/>
              <a:gd name="connsiteX2" fmla="*/ 1194130 w 1194852"/>
              <a:gd name="connsiteY2" fmla="*/ 711369 h 1654679"/>
              <a:gd name="connsiteX3" fmla="*/ 1016330 w 1194852"/>
              <a:gd name="connsiteY3" fmla="*/ 846836 h 1654679"/>
              <a:gd name="connsiteX4" fmla="*/ 626863 w 1194852"/>
              <a:gd name="connsiteY4" fmla="*/ 1651169 h 1654679"/>
              <a:gd name="connsiteX5" fmla="*/ 245863 w 1194852"/>
              <a:gd name="connsiteY5" fmla="*/ 1117769 h 1654679"/>
              <a:gd name="connsiteX6" fmla="*/ 330 w 1194852"/>
              <a:gd name="connsiteY6" fmla="*/ 592836 h 1654679"/>
              <a:gd name="connsiteX7" fmla="*/ 220463 w 1194852"/>
              <a:gd name="connsiteY7" fmla="*/ 169 h 16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852" h="1654679">
                <a:moveTo>
                  <a:pt x="220463" y="169"/>
                </a:moveTo>
                <a:cubicBezTo>
                  <a:pt x="379918" y="-9709"/>
                  <a:pt x="794785" y="415036"/>
                  <a:pt x="957063" y="533569"/>
                </a:cubicBezTo>
                <a:cubicBezTo>
                  <a:pt x="1119341" y="652102"/>
                  <a:pt x="1184252" y="659158"/>
                  <a:pt x="1194130" y="711369"/>
                </a:cubicBezTo>
                <a:cubicBezTo>
                  <a:pt x="1204008" y="763580"/>
                  <a:pt x="1110875" y="690203"/>
                  <a:pt x="1016330" y="846836"/>
                </a:cubicBezTo>
                <a:cubicBezTo>
                  <a:pt x="921786" y="1003469"/>
                  <a:pt x="755274" y="1606013"/>
                  <a:pt x="626863" y="1651169"/>
                </a:cubicBezTo>
                <a:cubicBezTo>
                  <a:pt x="498452" y="1696325"/>
                  <a:pt x="350285" y="1294158"/>
                  <a:pt x="245863" y="1117769"/>
                </a:cubicBezTo>
                <a:cubicBezTo>
                  <a:pt x="141441" y="941380"/>
                  <a:pt x="5974" y="777691"/>
                  <a:pt x="330" y="592836"/>
                </a:cubicBezTo>
                <a:cubicBezTo>
                  <a:pt x="-5314" y="407981"/>
                  <a:pt x="61008" y="10047"/>
                  <a:pt x="220463" y="1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5" name="フリーフォーム: 図形 2604">
            <a:extLst>
              <a:ext uri="{FF2B5EF4-FFF2-40B4-BE49-F238E27FC236}">
                <a16:creationId xmlns:a16="http://schemas.microsoft.com/office/drawing/2014/main" id="{FABEF8B6-3B03-4573-A488-888BF0019D35}"/>
              </a:ext>
            </a:extLst>
          </p:cNvPr>
          <p:cNvSpPr/>
          <p:nvPr/>
        </p:nvSpPr>
        <p:spPr>
          <a:xfrm>
            <a:off x="5941716" y="9801337"/>
            <a:ext cx="636595" cy="2252627"/>
          </a:xfrm>
          <a:custGeom>
            <a:avLst/>
            <a:gdLst>
              <a:gd name="connsiteX0" fmla="*/ 95017 w 636595"/>
              <a:gd name="connsiteY0" fmla="*/ 11530 h 2252627"/>
              <a:gd name="connsiteX1" fmla="*/ 619951 w 636595"/>
              <a:gd name="connsiteY1" fmla="*/ 739663 h 2252627"/>
              <a:gd name="connsiteX2" fmla="*/ 509884 w 636595"/>
              <a:gd name="connsiteY2" fmla="*/ 1408530 h 2252627"/>
              <a:gd name="connsiteX3" fmla="*/ 552217 w 636595"/>
              <a:gd name="connsiteY3" fmla="*/ 2051996 h 2252627"/>
              <a:gd name="connsiteX4" fmla="*/ 586084 w 636595"/>
              <a:gd name="connsiteY4" fmla="*/ 2246730 h 2252627"/>
              <a:gd name="connsiteX5" fmla="*/ 289751 w 636595"/>
              <a:gd name="connsiteY5" fmla="*/ 1874196 h 2252627"/>
              <a:gd name="connsiteX6" fmla="*/ 18817 w 636595"/>
              <a:gd name="connsiteY6" fmla="*/ 1349263 h 2252627"/>
              <a:gd name="connsiteX7" fmla="*/ 95017 w 636595"/>
              <a:gd name="connsiteY7" fmla="*/ 11530 h 225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95" h="2252627">
                <a:moveTo>
                  <a:pt x="95017" y="11530"/>
                </a:moveTo>
                <a:cubicBezTo>
                  <a:pt x="195206" y="-90070"/>
                  <a:pt x="550807" y="506830"/>
                  <a:pt x="619951" y="739663"/>
                </a:cubicBezTo>
                <a:cubicBezTo>
                  <a:pt x="689095" y="972496"/>
                  <a:pt x="521173" y="1189808"/>
                  <a:pt x="509884" y="1408530"/>
                </a:cubicBezTo>
                <a:cubicBezTo>
                  <a:pt x="498595" y="1627252"/>
                  <a:pt x="539517" y="1912296"/>
                  <a:pt x="552217" y="2051996"/>
                </a:cubicBezTo>
                <a:cubicBezTo>
                  <a:pt x="564917" y="2191696"/>
                  <a:pt x="629828" y="2276363"/>
                  <a:pt x="586084" y="2246730"/>
                </a:cubicBezTo>
                <a:cubicBezTo>
                  <a:pt x="542340" y="2217097"/>
                  <a:pt x="384295" y="2023774"/>
                  <a:pt x="289751" y="1874196"/>
                </a:cubicBezTo>
                <a:cubicBezTo>
                  <a:pt x="195207" y="1724618"/>
                  <a:pt x="55506" y="1662530"/>
                  <a:pt x="18817" y="1349263"/>
                </a:cubicBezTo>
                <a:cubicBezTo>
                  <a:pt x="-17872" y="1035996"/>
                  <a:pt x="-5172" y="113130"/>
                  <a:pt x="95017" y="1153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6" name="フリーフォーム: 図形 2605">
            <a:extLst>
              <a:ext uri="{FF2B5EF4-FFF2-40B4-BE49-F238E27FC236}">
                <a16:creationId xmlns:a16="http://schemas.microsoft.com/office/drawing/2014/main" id="{56C6F755-CE59-4DCD-9F61-337618E8ED59}"/>
              </a:ext>
            </a:extLst>
          </p:cNvPr>
          <p:cNvSpPr/>
          <p:nvPr/>
        </p:nvSpPr>
        <p:spPr>
          <a:xfrm>
            <a:off x="3365788" y="9687281"/>
            <a:ext cx="817186" cy="1873830"/>
          </a:xfrm>
          <a:custGeom>
            <a:avLst/>
            <a:gdLst>
              <a:gd name="connsiteX0" fmla="*/ 689745 w 817186"/>
              <a:gd name="connsiteY0" fmla="*/ 15519 h 1873830"/>
              <a:gd name="connsiteX1" fmla="*/ 816745 w 817186"/>
              <a:gd name="connsiteY1" fmla="*/ 989186 h 1873830"/>
              <a:gd name="connsiteX2" fmla="*/ 647412 w 817186"/>
              <a:gd name="connsiteY2" fmla="*/ 1522586 h 1873830"/>
              <a:gd name="connsiteX3" fmla="*/ 54745 w 817186"/>
              <a:gd name="connsiteY3" fmla="*/ 1852786 h 1873830"/>
              <a:gd name="connsiteX4" fmla="*/ 37812 w 817186"/>
              <a:gd name="connsiteY4" fmla="*/ 1725786 h 1873830"/>
              <a:gd name="connsiteX5" fmla="*/ 156345 w 817186"/>
              <a:gd name="connsiteY5" fmla="*/ 802919 h 1873830"/>
              <a:gd name="connsiteX6" fmla="*/ 486545 w 817186"/>
              <a:gd name="connsiteY6" fmla="*/ 421919 h 1873830"/>
              <a:gd name="connsiteX7" fmla="*/ 689745 w 817186"/>
              <a:gd name="connsiteY7" fmla="*/ 15519 h 187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186" h="1873830">
                <a:moveTo>
                  <a:pt x="689745" y="15519"/>
                </a:moveTo>
                <a:cubicBezTo>
                  <a:pt x="744778" y="110063"/>
                  <a:pt x="823800" y="738008"/>
                  <a:pt x="816745" y="989186"/>
                </a:cubicBezTo>
                <a:cubicBezTo>
                  <a:pt x="809690" y="1240364"/>
                  <a:pt x="774412" y="1378653"/>
                  <a:pt x="647412" y="1522586"/>
                </a:cubicBezTo>
                <a:cubicBezTo>
                  <a:pt x="520412" y="1666519"/>
                  <a:pt x="156345" y="1818919"/>
                  <a:pt x="54745" y="1852786"/>
                </a:cubicBezTo>
                <a:cubicBezTo>
                  <a:pt x="-46855" y="1886653"/>
                  <a:pt x="20879" y="1900764"/>
                  <a:pt x="37812" y="1725786"/>
                </a:cubicBezTo>
                <a:cubicBezTo>
                  <a:pt x="54745" y="1550808"/>
                  <a:pt x="81556" y="1020230"/>
                  <a:pt x="156345" y="802919"/>
                </a:cubicBezTo>
                <a:cubicBezTo>
                  <a:pt x="231134" y="585608"/>
                  <a:pt x="396234" y="560208"/>
                  <a:pt x="486545" y="421919"/>
                </a:cubicBezTo>
                <a:cubicBezTo>
                  <a:pt x="576856" y="283630"/>
                  <a:pt x="634712" y="-79025"/>
                  <a:pt x="689745" y="1551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7" name="フリーフォーム: 図形 2606">
            <a:extLst>
              <a:ext uri="{FF2B5EF4-FFF2-40B4-BE49-F238E27FC236}">
                <a16:creationId xmlns:a16="http://schemas.microsoft.com/office/drawing/2014/main" id="{39C305F5-E930-4EC7-A9EF-9B8F30F99DF6}"/>
              </a:ext>
            </a:extLst>
          </p:cNvPr>
          <p:cNvSpPr/>
          <p:nvPr/>
        </p:nvSpPr>
        <p:spPr>
          <a:xfrm>
            <a:off x="3186891" y="10334292"/>
            <a:ext cx="219384" cy="1166292"/>
          </a:xfrm>
          <a:custGeom>
            <a:avLst/>
            <a:gdLst>
              <a:gd name="connsiteX0" fmla="*/ 148976 w 219384"/>
              <a:gd name="connsiteY0" fmla="*/ 88175 h 1166292"/>
              <a:gd name="connsiteX1" fmla="*/ 216709 w 219384"/>
              <a:gd name="connsiteY1" fmla="*/ 816308 h 1166292"/>
              <a:gd name="connsiteX2" fmla="*/ 38909 w 219384"/>
              <a:gd name="connsiteY2" fmla="*/ 1163441 h 1166292"/>
              <a:gd name="connsiteX3" fmla="*/ 5042 w 219384"/>
              <a:gd name="connsiteY3" fmla="*/ 926375 h 1166292"/>
              <a:gd name="connsiteX4" fmla="*/ 115109 w 219384"/>
              <a:gd name="connsiteY4" fmla="*/ 45841 h 1166292"/>
              <a:gd name="connsiteX5" fmla="*/ 191309 w 219384"/>
              <a:gd name="connsiteY5" fmla="*/ 122041 h 1166292"/>
              <a:gd name="connsiteX6" fmla="*/ 148976 w 219384"/>
              <a:gd name="connsiteY6" fmla="*/ 88175 h 11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84" h="1166292">
                <a:moveTo>
                  <a:pt x="148976" y="88175"/>
                </a:moveTo>
                <a:cubicBezTo>
                  <a:pt x="153209" y="203886"/>
                  <a:pt x="235053" y="637097"/>
                  <a:pt x="216709" y="816308"/>
                </a:cubicBezTo>
                <a:cubicBezTo>
                  <a:pt x="198365" y="995519"/>
                  <a:pt x="74187" y="1145097"/>
                  <a:pt x="38909" y="1163441"/>
                </a:cubicBezTo>
                <a:cubicBezTo>
                  <a:pt x="3631" y="1181785"/>
                  <a:pt x="-7658" y="1112642"/>
                  <a:pt x="5042" y="926375"/>
                </a:cubicBezTo>
                <a:cubicBezTo>
                  <a:pt x="17742" y="740108"/>
                  <a:pt x="84065" y="179897"/>
                  <a:pt x="115109" y="45841"/>
                </a:cubicBezTo>
                <a:cubicBezTo>
                  <a:pt x="146153" y="-88215"/>
                  <a:pt x="181431" y="113575"/>
                  <a:pt x="191309" y="122041"/>
                </a:cubicBezTo>
                <a:cubicBezTo>
                  <a:pt x="201187" y="130507"/>
                  <a:pt x="144743" y="-27536"/>
                  <a:pt x="148976" y="8817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8" name="フリーフォーム: 図形 2607">
            <a:extLst>
              <a:ext uri="{FF2B5EF4-FFF2-40B4-BE49-F238E27FC236}">
                <a16:creationId xmlns:a16="http://schemas.microsoft.com/office/drawing/2014/main" id="{C7DF611A-7BD4-42F9-A442-BCB47233DA11}"/>
              </a:ext>
            </a:extLst>
          </p:cNvPr>
          <p:cNvSpPr/>
          <p:nvPr/>
        </p:nvSpPr>
        <p:spPr>
          <a:xfrm>
            <a:off x="2793619" y="12243383"/>
            <a:ext cx="1067484" cy="501888"/>
          </a:xfrm>
          <a:custGeom>
            <a:avLst/>
            <a:gdLst>
              <a:gd name="connsiteX0" fmla="*/ 127381 w 1067484"/>
              <a:gd name="connsiteY0" fmla="*/ 24817 h 501888"/>
              <a:gd name="connsiteX1" fmla="*/ 195114 w 1067484"/>
              <a:gd name="connsiteY1" fmla="*/ 50217 h 501888"/>
              <a:gd name="connsiteX2" fmla="*/ 626914 w 1067484"/>
              <a:gd name="connsiteY2" fmla="*/ 329617 h 501888"/>
              <a:gd name="connsiteX3" fmla="*/ 1067181 w 1067484"/>
              <a:gd name="connsiteY3" fmla="*/ 498950 h 501888"/>
              <a:gd name="connsiteX4" fmla="*/ 559181 w 1067484"/>
              <a:gd name="connsiteY4" fmla="*/ 439684 h 501888"/>
              <a:gd name="connsiteX5" fmla="*/ 25781 w 1067484"/>
              <a:gd name="connsiteY5" fmla="*/ 473550 h 501888"/>
              <a:gd name="connsiteX6" fmla="*/ 93514 w 1067484"/>
              <a:gd name="connsiteY6" fmla="*/ 278817 h 501888"/>
              <a:gd name="connsiteX7" fmla="*/ 178181 w 1067484"/>
              <a:gd name="connsiteY7" fmla="*/ 7884 h 501888"/>
              <a:gd name="connsiteX8" fmla="*/ 169714 w 1067484"/>
              <a:gd name="connsiteY8" fmla="*/ 67150 h 501888"/>
              <a:gd name="connsiteX9" fmla="*/ 127381 w 1067484"/>
              <a:gd name="connsiteY9" fmla="*/ 24817 h 5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484" h="501888">
                <a:moveTo>
                  <a:pt x="127381" y="24817"/>
                </a:moveTo>
                <a:cubicBezTo>
                  <a:pt x="131614" y="21995"/>
                  <a:pt x="111859" y="-583"/>
                  <a:pt x="195114" y="50217"/>
                </a:cubicBezTo>
                <a:cubicBezTo>
                  <a:pt x="278369" y="101017"/>
                  <a:pt x="481570" y="254828"/>
                  <a:pt x="626914" y="329617"/>
                </a:cubicBezTo>
                <a:cubicBezTo>
                  <a:pt x="772258" y="404406"/>
                  <a:pt x="1078470" y="480606"/>
                  <a:pt x="1067181" y="498950"/>
                </a:cubicBezTo>
                <a:cubicBezTo>
                  <a:pt x="1055892" y="517294"/>
                  <a:pt x="732748" y="443917"/>
                  <a:pt x="559181" y="439684"/>
                </a:cubicBezTo>
                <a:cubicBezTo>
                  <a:pt x="385614" y="435451"/>
                  <a:pt x="103392" y="500361"/>
                  <a:pt x="25781" y="473550"/>
                </a:cubicBezTo>
                <a:cubicBezTo>
                  <a:pt x="-51830" y="446739"/>
                  <a:pt x="68114" y="356428"/>
                  <a:pt x="93514" y="278817"/>
                </a:cubicBezTo>
                <a:cubicBezTo>
                  <a:pt x="118914" y="201206"/>
                  <a:pt x="165481" y="43162"/>
                  <a:pt x="178181" y="7884"/>
                </a:cubicBezTo>
                <a:cubicBezTo>
                  <a:pt x="190881" y="-27394"/>
                  <a:pt x="173947" y="67150"/>
                  <a:pt x="169714" y="67150"/>
                </a:cubicBezTo>
                <a:cubicBezTo>
                  <a:pt x="165481" y="67150"/>
                  <a:pt x="123148" y="27639"/>
                  <a:pt x="127381" y="24817"/>
                </a:cubicBezTo>
                <a:close/>
              </a:path>
            </a:pathLst>
          </a:custGeom>
          <a:solidFill>
            <a:srgbClr val="FFFF99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0" name="フリーフォーム: 図形 2609">
            <a:extLst>
              <a:ext uri="{FF2B5EF4-FFF2-40B4-BE49-F238E27FC236}">
                <a16:creationId xmlns:a16="http://schemas.microsoft.com/office/drawing/2014/main" id="{DEBA6E32-8F5D-43AA-A2FD-BE7847717D68}"/>
              </a:ext>
            </a:extLst>
          </p:cNvPr>
          <p:cNvSpPr/>
          <p:nvPr/>
        </p:nvSpPr>
        <p:spPr>
          <a:xfrm>
            <a:off x="5337828" y="7972647"/>
            <a:ext cx="1463303" cy="4875671"/>
          </a:xfrm>
          <a:custGeom>
            <a:avLst/>
            <a:gdLst>
              <a:gd name="connsiteX0" fmla="*/ 1029105 w 1463303"/>
              <a:gd name="connsiteY0" fmla="*/ 2953 h 4875671"/>
              <a:gd name="connsiteX1" fmla="*/ 1452439 w 1463303"/>
              <a:gd name="connsiteY1" fmla="*/ 392420 h 4875671"/>
              <a:gd name="connsiteX2" fmla="*/ 1342372 w 1463303"/>
              <a:gd name="connsiteY2" fmla="*/ 519420 h 4875671"/>
              <a:gd name="connsiteX3" fmla="*/ 1393172 w 1463303"/>
              <a:gd name="connsiteY3" fmla="*/ 637953 h 4875671"/>
              <a:gd name="connsiteX4" fmla="*/ 792039 w 1463303"/>
              <a:gd name="connsiteY4" fmla="*/ 1222153 h 4875671"/>
              <a:gd name="connsiteX5" fmla="*/ 639639 w 1463303"/>
              <a:gd name="connsiteY5" fmla="*/ 1874086 h 4875671"/>
              <a:gd name="connsiteX6" fmla="*/ 478772 w 1463303"/>
              <a:gd name="connsiteY6" fmla="*/ 3804486 h 4875671"/>
              <a:gd name="connsiteX7" fmla="*/ 859772 w 1463303"/>
              <a:gd name="connsiteY7" fmla="*/ 4227820 h 4875671"/>
              <a:gd name="connsiteX8" fmla="*/ 1079905 w 1463303"/>
              <a:gd name="connsiteY8" fmla="*/ 4490286 h 4875671"/>
              <a:gd name="connsiteX9" fmla="*/ 1223839 w 1463303"/>
              <a:gd name="connsiteY9" fmla="*/ 4871286 h 4875671"/>
              <a:gd name="connsiteX10" fmla="*/ 1164572 w 1463303"/>
              <a:gd name="connsiteY10" fmla="*/ 4693486 h 4875671"/>
              <a:gd name="connsiteX11" fmla="*/ 478772 w 1463303"/>
              <a:gd name="connsiteY11" fmla="*/ 4634220 h 4875671"/>
              <a:gd name="connsiteX12" fmla="*/ 614239 w 1463303"/>
              <a:gd name="connsiteY12" fmla="*/ 4354820 h 4875671"/>
              <a:gd name="connsiteX13" fmla="*/ 13105 w 1463303"/>
              <a:gd name="connsiteY13" fmla="*/ 3804486 h 4875671"/>
              <a:gd name="connsiteX14" fmla="*/ 207839 w 1463303"/>
              <a:gd name="connsiteY14" fmla="*/ 756486 h 4875671"/>
              <a:gd name="connsiteX15" fmla="*/ 300972 w 1463303"/>
              <a:gd name="connsiteY15" fmla="*/ 621020 h 4875671"/>
              <a:gd name="connsiteX16" fmla="*/ 1029105 w 1463303"/>
              <a:gd name="connsiteY16" fmla="*/ 2953 h 4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3303" h="4875671">
                <a:moveTo>
                  <a:pt x="1029105" y="2953"/>
                </a:moveTo>
                <a:cubicBezTo>
                  <a:pt x="1221016" y="-35147"/>
                  <a:pt x="1400228" y="306342"/>
                  <a:pt x="1452439" y="392420"/>
                </a:cubicBezTo>
                <a:cubicBezTo>
                  <a:pt x="1504650" y="478498"/>
                  <a:pt x="1352250" y="478498"/>
                  <a:pt x="1342372" y="519420"/>
                </a:cubicBezTo>
                <a:cubicBezTo>
                  <a:pt x="1332494" y="560342"/>
                  <a:pt x="1484894" y="520831"/>
                  <a:pt x="1393172" y="637953"/>
                </a:cubicBezTo>
                <a:cubicBezTo>
                  <a:pt x="1301450" y="755075"/>
                  <a:pt x="917628" y="1016131"/>
                  <a:pt x="792039" y="1222153"/>
                </a:cubicBezTo>
                <a:cubicBezTo>
                  <a:pt x="666450" y="1428175"/>
                  <a:pt x="691850" y="1443697"/>
                  <a:pt x="639639" y="1874086"/>
                </a:cubicBezTo>
                <a:cubicBezTo>
                  <a:pt x="587428" y="2304475"/>
                  <a:pt x="442083" y="3412197"/>
                  <a:pt x="478772" y="3804486"/>
                </a:cubicBezTo>
                <a:cubicBezTo>
                  <a:pt x="515461" y="4196775"/>
                  <a:pt x="759583" y="4113520"/>
                  <a:pt x="859772" y="4227820"/>
                </a:cubicBezTo>
                <a:cubicBezTo>
                  <a:pt x="959961" y="4342120"/>
                  <a:pt x="1019227" y="4383042"/>
                  <a:pt x="1079905" y="4490286"/>
                </a:cubicBezTo>
                <a:cubicBezTo>
                  <a:pt x="1140583" y="4597530"/>
                  <a:pt x="1209728" y="4837419"/>
                  <a:pt x="1223839" y="4871286"/>
                </a:cubicBezTo>
                <a:cubicBezTo>
                  <a:pt x="1237950" y="4905153"/>
                  <a:pt x="1288750" y="4732997"/>
                  <a:pt x="1164572" y="4693486"/>
                </a:cubicBezTo>
                <a:cubicBezTo>
                  <a:pt x="1040394" y="4653975"/>
                  <a:pt x="570494" y="4690664"/>
                  <a:pt x="478772" y="4634220"/>
                </a:cubicBezTo>
                <a:cubicBezTo>
                  <a:pt x="387050" y="4577776"/>
                  <a:pt x="691850" y="4493109"/>
                  <a:pt x="614239" y="4354820"/>
                </a:cubicBezTo>
                <a:cubicBezTo>
                  <a:pt x="536628" y="4216531"/>
                  <a:pt x="80838" y="4404208"/>
                  <a:pt x="13105" y="3804486"/>
                </a:cubicBezTo>
                <a:cubicBezTo>
                  <a:pt x="-54628" y="3204764"/>
                  <a:pt x="159861" y="1287064"/>
                  <a:pt x="207839" y="756486"/>
                </a:cubicBezTo>
                <a:cubicBezTo>
                  <a:pt x="255817" y="225908"/>
                  <a:pt x="157039" y="746609"/>
                  <a:pt x="300972" y="621020"/>
                </a:cubicBezTo>
                <a:cubicBezTo>
                  <a:pt x="444905" y="495431"/>
                  <a:pt x="837194" y="41053"/>
                  <a:pt x="1029105" y="295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1" name="フリーフォーム: 図形 2610">
            <a:extLst>
              <a:ext uri="{FF2B5EF4-FFF2-40B4-BE49-F238E27FC236}">
                <a16:creationId xmlns:a16="http://schemas.microsoft.com/office/drawing/2014/main" id="{7DB6658C-976C-4F0A-8B04-5E3CEDAE1969}"/>
              </a:ext>
            </a:extLst>
          </p:cNvPr>
          <p:cNvSpPr/>
          <p:nvPr/>
        </p:nvSpPr>
        <p:spPr>
          <a:xfrm>
            <a:off x="2890984" y="8224519"/>
            <a:ext cx="1812571" cy="4619414"/>
          </a:xfrm>
          <a:custGeom>
            <a:avLst/>
            <a:gdLst>
              <a:gd name="connsiteX0" fmla="*/ 97749 w 1812571"/>
              <a:gd name="connsiteY0" fmla="*/ 538481 h 4619414"/>
              <a:gd name="connsiteX1" fmla="*/ 504149 w 1812571"/>
              <a:gd name="connsiteY1" fmla="*/ 30481 h 4619414"/>
              <a:gd name="connsiteX2" fmla="*/ 571883 w 1812571"/>
              <a:gd name="connsiteY2" fmla="*/ 106681 h 4619414"/>
              <a:gd name="connsiteX3" fmla="*/ 1443949 w 1812571"/>
              <a:gd name="connsiteY3" fmla="*/ 513081 h 4619414"/>
              <a:gd name="connsiteX4" fmla="*/ 1562483 w 1812571"/>
              <a:gd name="connsiteY4" fmla="*/ 623148 h 4619414"/>
              <a:gd name="connsiteX5" fmla="*/ 1748749 w 1812571"/>
              <a:gd name="connsiteY5" fmla="*/ 1308948 h 4619414"/>
              <a:gd name="connsiteX6" fmla="*/ 1774149 w 1812571"/>
              <a:gd name="connsiteY6" fmla="*/ 2993814 h 4619414"/>
              <a:gd name="connsiteX7" fmla="*/ 1808016 w 1812571"/>
              <a:gd name="connsiteY7" fmla="*/ 3357881 h 4619414"/>
              <a:gd name="connsiteX8" fmla="*/ 1664083 w 1812571"/>
              <a:gd name="connsiteY8" fmla="*/ 3510281 h 4619414"/>
              <a:gd name="connsiteX9" fmla="*/ 1071416 w 1812571"/>
              <a:gd name="connsiteY9" fmla="*/ 3806614 h 4619414"/>
              <a:gd name="connsiteX10" fmla="*/ 969816 w 1812571"/>
              <a:gd name="connsiteY10" fmla="*/ 3967481 h 4619414"/>
              <a:gd name="connsiteX11" fmla="*/ 969816 w 1812571"/>
              <a:gd name="connsiteY11" fmla="*/ 4111414 h 4619414"/>
              <a:gd name="connsiteX12" fmla="*/ 1511683 w 1812571"/>
              <a:gd name="connsiteY12" fmla="*/ 4619414 h 4619414"/>
              <a:gd name="connsiteX13" fmla="*/ 1511683 w 1812571"/>
              <a:gd name="connsiteY13" fmla="*/ 4619414 h 4619414"/>
              <a:gd name="connsiteX14" fmla="*/ 521083 w 1812571"/>
              <a:gd name="connsiteY14" fmla="*/ 4179148 h 4619414"/>
              <a:gd name="connsiteX15" fmla="*/ 89283 w 1812571"/>
              <a:gd name="connsiteY15" fmla="*/ 3891281 h 4619414"/>
              <a:gd name="connsiteX16" fmla="*/ 741216 w 1812571"/>
              <a:gd name="connsiteY16" fmla="*/ 3662681 h 4619414"/>
              <a:gd name="connsiteX17" fmla="*/ 1240749 w 1812571"/>
              <a:gd name="connsiteY17" fmla="*/ 3417148 h 4619414"/>
              <a:gd name="connsiteX18" fmla="*/ 1325416 w 1812571"/>
              <a:gd name="connsiteY18" fmla="*/ 2612814 h 4619414"/>
              <a:gd name="connsiteX19" fmla="*/ 1316949 w 1812571"/>
              <a:gd name="connsiteY19" fmla="*/ 1800014 h 4619414"/>
              <a:gd name="connsiteX20" fmla="*/ 1164549 w 1812571"/>
              <a:gd name="connsiteY20" fmla="*/ 1088814 h 4619414"/>
              <a:gd name="connsiteX21" fmla="*/ 783549 w 1812571"/>
              <a:gd name="connsiteY21" fmla="*/ 826348 h 4619414"/>
              <a:gd name="connsiteX22" fmla="*/ 55416 w 1812571"/>
              <a:gd name="connsiteY22" fmla="*/ 504614 h 4619414"/>
              <a:gd name="connsiteX23" fmla="*/ 97749 w 1812571"/>
              <a:gd name="connsiteY23" fmla="*/ 538481 h 461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12571" h="4619414">
                <a:moveTo>
                  <a:pt x="97749" y="538481"/>
                </a:moveTo>
                <a:cubicBezTo>
                  <a:pt x="172538" y="459459"/>
                  <a:pt x="425127" y="102448"/>
                  <a:pt x="504149" y="30481"/>
                </a:cubicBezTo>
                <a:cubicBezTo>
                  <a:pt x="583171" y="-41486"/>
                  <a:pt x="415250" y="26248"/>
                  <a:pt x="571883" y="106681"/>
                </a:cubicBezTo>
                <a:cubicBezTo>
                  <a:pt x="728516" y="187114"/>
                  <a:pt x="1278849" y="427003"/>
                  <a:pt x="1443949" y="513081"/>
                </a:cubicBezTo>
                <a:cubicBezTo>
                  <a:pt x="1609049" y="599159"/>
                  <a:pt x="1511683" y="490503"/>
                  <a:pt x="1562483" y="623148"/>
                </a:cubicBezTo>
                <a:cubicBezTo>
                  <a:pt x="1613283" y="755793"/>
                  <a:pt x="1713471" y="913837"/>
                  <a:pt x="1748749" y="1308948"/>
                </a:cubicBezTo>
                <a:cubicBezTo>
                  <a:pt x="1784027" y="1704059"/>
                  <a:pt x="1764271" y="2652325"/>
                  <a:pt x="1774149" y="2993814"/>
                </a:cubicBezTo>
                <a:cubicBezTo>
                  <a:pt x="1784027" y="3335303"/>
                  <a:pt x="1826360" y="3271803"/>
                  <a:pt x="1808016" y="3357881"/>
                </a:cubicBezTo>
                <a:cubicBezTo>
                  <a:pt x="1789672" y="3443959"/>
                  <a:pt x="1786850" y="3435492"/>
                  <a:pt x="1664083" y="3510281"/>
                </a:cubicBezTo>
                <a:cubicBezTo>
                  <a:pt x="1541316" y="3585070"/>
                  <a:pt x="1187127" y="3730414"/>
                  <a:pt x="1071416" y="3806614"/>
                </a:cubicBezTo>
                <a:cubicBezTo>
                  <a:pt x="955705" y="3882814"/>
                  <a:pt x="986749" y="3916681"/>
                  <a:pt x="969816" y="3967481"/>
                </a:cubicBezTo>
                <a:cubicBezTo>
                  <a:pt x="952883" y="4018281"/>
                  <a:pt x="879505" y="4002759"/>
                  <a:pt x="969816" y="4111414"/>
                </a:cubicBezTo>
                <a:cubicBezTo>
                  <a:pt x="1060127" y="4220069"/>
                  <a:pt x="1511683" y="4619414"/>
                  <a:pt x="1511683" y="4619414"/>
                </a:cubicBezTo>
                <a:lnTo>
                  <a:pt x="1511683" y="4619414"/>
                </a:lnTo>
                <a:cubicBezTo>
                  <a:pt x="1346583" y="4546036"/>
                  <a:pt x="758150" y="4300503"/>
                  <a:pt x="521083" y="4179148"/>
                </a:cubicBezTo>
                <a:cubicBezTo>
                  <a:pt x="284016" y="4057793"/>
                  <a:pt x="52594" y="3977359"/>
                  <a:pt x="89283" y="3891281"/>
                </a:cubicBezTo>
                <a:cubicBezTo>
                  <a:pt x="125972" y="3805203"/>
                  <a:pt x="549305" y="3741703"/>
                  <a:pt x="741216" y="3662681"/>
                </a:cubicBezTo>
                <a:cubicBezTo>
                  <a:pt x="933127" y="3583659"/>
                  <a:pt x="1143382" y="3592126"/>
                  <a:pt x="1240749" y="3417148"/>
                </a:cubicBezTo>
                <a:cubicBezTo>
                  <a:pt x="1338116" y="3242170"/>
                  <a:pt x="1312716" y="2882336"/>
                  <a:pt x="1325416" y="2612814"/>
                </a:cubicBezTo>
                <a:cubicBezTo>
                  <a:pt x="1338116" y="2343292"/>
                  <a:pt x="1343760" y="2054014"/>
                  <a:pt x="1316949" y="1800014"/>
                </a:cubicBezTo>
                <a:cubicBezTo>
                  <a:pt x="1290138" y="1546014"/>
                  <a:pt x="1253449" y="1251092"/>
                  <a:pt x="1164549" y="1088814"/>
                </a:cubicBezTo>
                <a:cubicBezTo>
                  <a:pt x="1075649" y="926536"/>
                  <a:pt x="968405" y="923715"/>
                  <a:pt x="783549" y="826348"/>
                </a:cubicBezTo>
                <a:cubicBezTo>
                  <a:pt x="598694" y="728981"/>
                  <a:pt x="166894" y="545536"/>
                  <a:pt x="55416" y="504614"/>
                </a:cubicBezTo>
                <a:cubicBezTo>
                  <a:pt x="-56062" y="463692"/>
                  <a:pt x="22960" y="617503"/>
                  <a:pt x="97749" y="5384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2" name="フリーフォーム: 図形 2611">
            <a:extLst>
              <a:ext uri="{FF2B5EF4-FFF2-40B4-BE49-F238E27FC236}">
                <a16:creationId xmlns:a16="http://schemas.microsoft.com/office/drawing/2014/main" id="{879F9760-7E40-4648-81A2-9F4C32553F04}"/>
              </a:ext>
            </a:extLst>
          </p:cNvPr>
          <p:cNvSpPr/>
          <p:nvPr/>
        </p:nvSpPr>
        <p:spPr>
          <a:xfrm>
            <a:off x="3804356" y="12004698"/>
            <a:ext cx="2317619" cy="727253"/>
          </a:xfrm>
          <a:custGeom>
            <a:avLst/>
            <a:gdLst>
              <a:gd name="connsiteX0" fmla="*/ 31044 w 2317619"/>
              <a:gd name="connsiteY0" fmla="*/ 407435 h 727253"/>
              <a:gd name="connsiteX1" fmla="*/ 1250244 w 2317619"/>
              <a:gd name="connsiteY1" fmla="*/ 1035 h 727253"/>
              <a:gd name="connsiteX2" fmla="*/ 1936044 w 2317619"/>
              <a:gd name="connsiteY2" fmla="*/ 534435 h 727253"/>
              <a:gd name="connsiteX3" fmla="*/ 2317044 w 2317619"/>
              <a:gd name="connsiteY3" fmla="*/ 686835 h 727253"/>
              <a:gd name="connsiteX4" fmla="*/ 2029177 w 2317619"/>
              <a:gd name="connsiteY4" fmla="*/ 678369 h 727253"/>
              <a:gd name="connsiteX5" fmla="*/ 505177 w 2317619"/>
              <a:gd name="connsiteY5" fmla="*/ 712235 h 727253"/>
              <a:gd name="connsiteX6" fmla="*/ 31044 w 2317619"/>
              <a:gd name="connsiteY6" fmla="*/ 407435 h 72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619" h="727253">
                <a:moveTo>
                  <a:pt x="31044" y="407435"/>
                </a:moveTo>
                <a:cubicBezTo>
                  <a:pt x="155222" y="288902"/>
                  <a:pt x="932744" y="-20132"/>
                  <a:pt x="1250244" y="1035"/>
                </a:cubicBezTo>
                <a:cubicBezTo>
                  <a:pt x="1567744" y="22202"/>
                  <a:pt x="1758244" y="420135"/>
                  <a:pt x="1936044" y="534435"/>
                </a:cubicBezTo>
                <a:cubicBezTo>
                  <a:pt x="2113844" y="648735"/>
                  <a:pt x="2301522" y="662846"/>
                  <a:pt x="2317044" y="686835"/>
                </a:cubicBezTo>
                <a:cubicBezTo>
                  <a:pt x="2332566" y="710824"/>
                  <a:pt x="2029177" y="678369"/>
                  <a:pt x="2029177" y="678369"/>
                </a:cubicBezTo>
                <a:cubicBezTo>
                  <a:pt x="1727199" y="682602"/>
                  <a:pt x="836788" y="758802"/>
                  <a:pt x="505177" y="712235"/>
                </a:cubicBezTo>
                <a:cubicBezTo>
                  <a:pt x="173566" y="665668"/>
                  <a:pt x="-93134" y="525968"/>
                  <a:pt x="31044" y="40743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3" name="フリーフォーム: 図形 2612">
            <a:extLst>
              <a:ext uri="{FF2B5EF4-FFF2-40B4-BE49-F238E27FC236}">
                <a16:creationId xmlns:a16="http://schemas.microsoft.com/office/drawing/2014/main" id="{1C3B0D13-B01D-4A59-A715-53F32D8DCC14}"/>
              </a:ext>
            </a:extLst>
          </p:cNvPr>
          <p:cNvSpPr/>
          <p:nvPr/>
        </p:nvSpPr>
        <p:spPr>
          <a:xfrm>
            <a:off x="2401945" y="11658127"/>
            <a:ext cx="805300" cy="1129665"/>
          </a:xfrm>
          <a:custGeom>
            <a:avLst/>
            <a:gdLst>
              <a:gd name="connsiteX0" fmla="*/ 798455 w 805300"/>
              <a:gd name="connsiteY0" fmla="*/ 144406 h 1129665"/>
              <a:gd name="connsiteX1" fmla="*/ 425922 w 805300"/>
              <a:gd name="connsiteY1" fmla="*/ 737073 h 1129665"/>
              <a:gd name="connsiteX2" fmla="*/ 383588 w 805300"/>
              <a:gd name="connsiteY2" fmla="*/ 1118073 h 1129665"/>
              <a:gd name="connsiteX3" fmla="*/ 383588 w 805300"/>
              <a:gd name="connsiteY3" fmla="*/ 1008006 h 1129665"/>
              <a:gd name="connsiteX4" fmla="*/ 53388 w 805300"/>
              <a:gd name="connsiteY4" fmla="*/ 770940 h 1129665"/>
              <a:gd name="connsiteX5" fmla="*/ 11055 w 805300"/>
              <a:gd name="connsiteY5" fmla="*/ 610073 h 1129665"/>
              <a:gd name="connsiteX6" fmla="*/ 163455 w 805300"/>
              <a:gd name="connsiteY6" fmla="*/ 313740 h 1129665"/>
              <a:gd name="connsiteX7" fmla="*/ 629122 w 805300"/>
              <a:gd name="connsiteY7" fmla="*/ 8940 h 1129665"/>
              <a:gd name="connsiteX8" fmla="*/ 798455 w 805300"/>
              <a:gd name="connsiteY8" fmla="*/ 144406 h 11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300" h="1129665">
                <a:moveTo>
                  <a:pt x="798455" y="144406"/>
                </a:moveTo>
                <a:cubicBezTo>
                  <a:pt x="764588" y="265762"/>
                  <a:pt x="495066" y="574795"/>
                  <a:pt x="425922" y="737073"/>
                </a:cubicBezTo>
                <a:cubicBezTo>
                  <a:pt x="356778" y="899351"/>
                  <a:pt x="390644" y="1072918"/>
                  <a:pt x="383588" y="1118073"/>
                </a:cubicBezTo>
                <a:cubicBezTo>
                  <a:pt x="376532" y="1163228"/>
                  <a:pt x="438621" y="1065862"/>
                  <a:pt x="383588" y="1008006"/>
                </a:cubicBezTo>
                <a:cubicBezTo>
                  <a:pt x="328555" y="950151"/>
                  <a:pt x="115477" y="837262"/>
                  <a:pt x="53388" y="770940"/>
                </a:cubicBezTo>
                <a:cubicBezTo>
                  <a:pt x="-8701" y="704618"/>
                  <a:pt x="-7289" y="686273"/>
                  <a:pt x="11055" y="610073"/>
                </a:cubicBezTo>
                <a:cubicBezTo>
                  <a:pt x="29399" y="533873"/>
                  <a:pt x="60444" y="413929"/>
                  <a:pt x="163455" y="313740"/>
                </a:cubicBezTo>
                <a:cubicBezTo>
                  <a:pt x="266466" y="213551"/>
                  <a:pt x="523289" y="38573"/>
                  <a:pt x="629122" y="8940"/>
                </a:cubicBezTo>
                <a:cubicBezTo>
                  <a:pt x="734955" y="-20693"/>
                  <a:pt x="832322" y="23050"/>
                  <a:pt x="798455" y="14440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6" name="フリーフォーム: 図形 2615">
            <a:extLst>
              <a:ext uri="{FF2B5EF4-FFF2-40B4-BE49-F238E27FC236}">
                <a16:creationId xmlns:a16="http://schemas.microsoft.com/office/drawing/2014/main" id="{60F2494B-2191-471C-AEF4-9676004573E6}"/>
              </a:ext>
            </a:extLst>
          </p:cNvPr>
          <p:cNvSpPr/>
          <p:nvPr/>
        </p:nvSpPr>
        <p:spPr>
          <a:xfrm>
            <a:off x="3197395" y="4496275"/>
            <a:ext cx="265545" cy="642343"/>
          </a:xfrm>
          <a:custGeom>
            <a:avLst/>
            <a:gdLst>
              <a:gd name="connsiteX0" fmla="*/ 263355 w 265545"/>
              <a:gd name="connsiteY0" fmla="*/ 56675 h 642343"/>
              <a:gd name="connsiteX1" fmla="*/ 212555 w 265545"/>
              <a:gd name="connsiteY1" fmla="*/ 43975 h 642343"/>
              <a:gd name="connsiteX2" fmla="*/ 60155 w 265545"/>
              <a:gd name="connsiteY2" fmla="*/ 12225 h 642343"/>
              <a:gd name="connsiteX3" fmla="*/ 3005 w 265545"/>
              <a:gd name="connsiteY3" fmla="*/ 272575 h 642343"/>
              <a:gd name="connsiteX4" fmla="*/ 142705 w 265545"/>
              <a:gd name="connsiteY4" fmla="*/ 596425 h 642343"/>
              <a:gd name="connsiteX5" fmla="*/ 250655 w 265545"/>
              <a:gd name="connsiteY5" fmla="*/ 628175 h 642343"/>
              <a:gd name="connsiteX6" fmla="*/ 257005 w 265545"/>
              <a:gd name="connsiteY6" fmla="*/ 482125 h 642343"/>
              <a:gd name="connsiteX7" fmla="*/ 263355 w 265545"/>
              <a:gd name="connsiteY7" fmla="*/ 56675 h 64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545" h="642343">
                <a:moveTo>
                  <a:pt x="263355" y="56675"/>
                </a:moveTo>
                <a:cubicBezTo>
                  <a:pt x="255947" y="-16350"/>
                  <a:pt x="212555" y="43975"/>
                  <a:pt x="212555" y="43975"/>
                </a:cubicBezTo>
                <a:cubicBezTo>
                  <a:pt x="178688" y="36567"/>
                  <a:pt x="95080" y="-25875"/>
                  <a:pt x="60155" y="12225"/>
                </a:cubicBezTo>
                <a:cubicBezTo>
                  <a:pt x="25230" y="50325"/>
                  <a:pt x="-10753" y="175208"/>
                  <a:pt x="3005" y="272575"/>
                </a:cubicBezTo>
                <a:cubicBezTo>
                  <a:pt x="16763" y="369942"/>
                  <a:pt x="101430" y="537158"/>
                  <a:pt x="142705" y="596425"/>
                </a:cubicBezTo>
                <a:cubicBezTo>
                  <a:pt x="183980" y="655692"/>
                  <a:pt x="231605" y="647225"/>
                  <a:pt x="250655" y="628175"/>
                </a:cubicBezTo>
                <a:cubicBezTo>
                  <a:pt x="269705" y="609125"/>
                  <a:pt x="257005" y="575258"/>
                  <a:pt x="257005" y="482125"/>
                </a:cubicBezTo>
                <a:cubicBezTo>
                  <a:pt x="257005" y="388992"/>
                  <a:pt x="270763" y="129700"/>
                  <a:pt x="263355" y="5667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7" name="フリーフォーム: 図形 2616">
            <a:extLst>
              <a:ext uri="{FF2B5EF4-FFF2-40B4-BE49-F238E27FC236}">
                <a16:creationId xmlns:a16="http://schemas.microsoft.com/office/drawing/2014/main" id="{54FE9013-4851-4BEF-B5B2-28869943E4BA}"/>
              </a:ext>
            </a:extLst>
          </p:cNvPr>
          <p:cNvSpPr/>
          <p:nvPr/>
        </p:nvSpPr>
        <p:spPr>
          <a:xfrm>
            <a:off x="5344324" y="4618737"/>
            <a:ext cx="327663" cy="677612"/>
          </a:xfrm>
          <a:custGeom>
            <a:avLst/>
            <a:gdLst>
              <a:gd name="connsiteX0" fmla="*/ 40476 w 327663"/>
              <a:gd name="connsiteY0" fmla="*/ 54863 h 677612"/>
              <a:gd name="connsiteX1" fmla="*/ 294476 w 327663"/>
              <a:gd name="connsiteY1" fmla="*/ 29463 h 677612"/>
              <a:gd name="connsiteX2" fmla="*/ 319876 w 327663"/>
              <a:gd name="connsiteY2" fmla="*/ 270763 h 677612"/>
              <a:gd name="connsiteX3" fmla="*/ 250026 w 327663"/>
              <a:gd name="connsiteY3" fmla="*/ 531113 h 677612"/>
              <a:gd name="connsiteX4" fmla="*/ 78576 w 327663"/>
              <a:gd name="connsiteY4" fmla="*/ 677163 h 677612"/>
              <a:gd name="connsiteX5" fmla="*/ 2376 w 327663"/>
              <a:gd name="connsiteY5" fmla="*/ 486663 h 677612"/>
              <a:gd name="connsiteX6" fmla="*/ 40476 w 327663"/>
              <a:gd name="connsiteY6" fmla="*/ 54863 h 67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3" h="677612">
                <a:moveTo>
                  <a:pt x="40476" y="54863"/>
                </a:moveTo>
                <a:cubicBezTo>
                  <a:pt x="89159" y="-21337"/>
                  <a:pt x="247909" y="-6520"/>
                  <a:pt x="294476" y="29463"/>
                </a:cubicBezTo>
                <a:cubicBezTo>
                  <a:pt x="341043" y="65446"/>
                  <a:pt x="327284" y="187155"/>
                  <a:pt x="319876" y="270763"/>
                </a:cubicBezTo>
                <a:cubicBezTo>
                  <a:pt x="312468" y="354371"/>
                  <a:pt x="290243" y="463380"/>
                  <a:pt x="250026" y="531113"/>
                </a:cubicBezTo>
                <a:cubicBezTo>
                  <a:pt x="209809" y="598846"/>
                  <a:pt x="119851" y="684571"/>
                  <a:pt x="78576" y="677163"/>
                </a:cubicBezTo>
                <a:cubicBezTo>
                  <a:pt x="37301" y="669755"/>
                  <a:pt x="5551" y="590380"/>
                  <a:pt x="2376" y="486663"/>
                </a:cubicBezTo>
                <a:cubicBezTo>
                  <a:pt x="-799" y="382946"/>
                  <a:pt x="-8207" y="131063"/>
                  <a:pt x="40476" y="5486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9" name="フリーフォーム: 図形 2618">
            <a:extLst>
              <a:ext uri="{FF2B5EF4-FFF2-40B4-BE49-F238E27FC236}">
                <a16:creationId xmlns:a16="http://schemas.microsoft.com/office/drawing/2014/main" id="{400B0003-5378-4612-8C50-CF26A18BCBBC}"/>
              </a:ext>
            </a:extLst>
          </p:cNvPr>
          <p:cNvSpPr/>
          <p:nvPr/>
        </p:nvSpPr>
        <p:spPr>
          <a:xfrm>
            <a:off x="3686637" y="3882563"/>
            <a:ext cx="237112" cy="134723"/>
          </a:xfrm>
          <a:custGeom>
            <a:avLst/>
            <a:gdLst>
              <a:gd name="connsiteX0" fmla="*/ 236076 w 237112"/>
              <a:gd name="connsiteY0" fmla="*/ 2050 h 134723"/>
              <a:gd name="connsiteX1" fmla="*/ 97963 w 237112"/>
              <a:gd name="connsiteY1" fmla="*/ 44912 h 134723"/>
              <a:gd name="connsiteX2" fmla="*/ 59863 w 237112"/>
              <a:gd name="connsiteY2" fmla="*/ 125875 h 134723"/>
              <a:gd name="connsiteX3" fmla="*/ 17001 w 237112"/>
              <a:gd name="connsiteY3" fmla="*/ 130637 h 134723"/>
              <a:gd name="connsiteX4" fmla="*/ 17001 w 237112"/>
              <a:gd name="connsiteY4" fmla="*/ 108412 h 134723"/>
              <a:gd name="connsiteX5" fmla="*/ 236076 w 237112"/>
              <a:gd name="connsiteY5" fmla="*/ 2050 h 13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12" h="134723">
                <a:moveTo>
                  <a:pt x="236076" y="2050"/>
                </a:moveTo>
                <a:cubicBezTo>
                  <a:pt x="249570" y="-8533"/>
                  <a:pt x="127332" y="24275"/>
                  <a:pt x="97963" y="44912"/>
                </a:cubicBezTo>
                <a:cubicBezTo>
                  <a:pt x="68594" y="65549"/>
                  <a:pt x="73357" y="111588"/>
                  <a:pt x="59863" y="125875"/>
                </a:cubicBezTo>
                <a:cubicBezTo>
                  <a:pt x="46369" y="140162"/>
                  <a:pt x="24145" y="133548"/>
                  <a:pt x="17001" y="130637"/>
                </a:cubicBezTo>
                <a:cubicBezTo>
                  <a:pt x="9857" y="127726"/>
                  <a:pt x="-17395" y="129843"/>
                  <a:pt x="17001" y="108412"/>
                </a:cubicBezTo>
                <a:cubicBezTo>
                  <a:pt x="51397" y="86981"/>
                  <a:pt x="222582" y="12633"/>
                  <a:pt x="236076" y="2050"/>
                </a:cubicBezTo>
                <a:close/>
              </a:path>
            </a:pathLst>
          </a:cu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0" name="フリーフォーム: 図形 2619">
            <a:extLst>
              <a:ext uri="{FF2B5EF4-FFF2-40B4-BE49-F238E27FC236}">
                <a16:creationId xmlns:a16="http://schemas.microsoft.com/office/drawing/2014/main" id="{70461884-39F5-4A3B-96E4-DEC48D2BD366}"/>
              </a:ext>
            </a:extLst>
          </p:cNvPr>
          <p:cNvSpPr/>
          <p:nvPr/>
        </p:nvSpPr>
        <p:spPr>
          <a:xfrm>
            <a:off x="4978958" y="3936801"/>
            <a:ext cx="304777" cy="180702"/>
          </a:xfrm>
          <a:custGeom>
            <a:avLst/>
            <a:gdLst>
              <a:gd name="connsiteX0" fmla="*/ 1030 w 304777"/>
              <a:gd name="connsiteY0" fmla="*/ 199 h 180702"/>
              <a:gd name="connsiteX1" fmla="*/ 256617 w 304777"/>
              <a:gd name="connsiteY1" fmla="*/ 101799 h 180702"/>
              <a:gd name="connsiteX2" fmla="*/ 302655 w 304777"/>
              <a:gd name="connsiteY2" fmla="*/ 176412 h 180702"/>
              <a:gd name="connsiteX3" fmla="*/ 224867 w 304777"/>
              <a:gd name="connsiteY3" fmla="*/ 166887 h 180702"/>
              <a:gd name="connsiteX4" fmla="*/ 128030 w 304777"/>
              <a:gd name="connsiteY4" fmla="*/ 127199 h 180702"/>
              <a:gd name="connsiteX5" fmla="*/ 21667 w 304777"/>
              <a:gd name="connsiteY5" fmla="*/ 100212 h 180702"/>
              <a:gd name="connsiteX6" fmla="*/ 124855 w 304777"/>
              <a:gd name="connsiteY6" fmla="*/ 101799 h 180702"/>
              <a:gd name="connsiteX7" fmla="*/ 177242 w 304777"/>
              <a:gd name="connsiteY7" fmla="*/ 103387 h 180702"/>
              <a:gd name="connsiteX8" fmla="*/ 166130 w 304777"/>
              <a:gd name="connsiteY8" fmla="*/ 76399 h 180702"/>
              <a:gd name="connsiteX9" fmla="*/ 1030 w 304777"/>
              <a:gd name="connsiteY9" fmla="*/ 199 h 1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777" h="180702">
                <a:moveTo>
                  <a:pt x="1030" y="199"/>
                </a:moveTo>
                <a:cubicBezTo>
                  <a:pt x="16111" y="4432"/>
                  <a:pt x="206346" y="72430"/>
                  <a:pt x="256617" y="101799"/>
                </a:cubicBezTo>
                <a:cubicBezTo>
                  <a:pt x="306888" y="131168"/>
                  <a:pt x="307947" y="165564"/>
                  <a:pt x="302655" y="176412"/>
                </a:cubicBezTo>
                <a:cubicBezTo>
                  <a:pt x="297363" y="187260"/>
                  <a:pt x="253971" y="175089"/>
                  <a:pt x="224867" y="166887"/>
                </a:cubicBezTo>
                <a:cubicBezTo>
                  <a:pt x="195763" y="158685"/>
                  <a:pt x="161897" y="138312"/>
                  <a:pt x="128030" y="127199"/>
                </a:cubicBezTo>
                <a:cubicBezTo>
                  <a:pt x="94163" y="116087"/>
                  <a:pt x="22196" y="104445"/>
                  <a:pt x="21667" y="100212"/>
                </a:cubicBezTo>
                <a:cubicBezTo>
                  <a:pt x="21138" y="95979"/>
                  <a:pt x="124855" y="101799"/>
                  <a:pt x="124855" y="101799"/>
                </a:cubicBezTo>
                <a:cubicBezTo>
                  <a:pt x="150784" y="102328"/>
                  <a:pt x="170363" y="107620"/>
                  <a:pt x="177242" y="103387"/>
                </a:cubicBezTo>
                <a:cubicBezTo>
                  <a:pt x="184121" y="99154"/>
                  <a:pt x="191265" y="92539"/>
                  <a:pt x="166130" y="76399"/>
                </a:cubicBezTo>
                <a:cubicBezTo>
                  <a:pt x="140995" y="60259"/>
                  <a:pt x="-14051" y="-4034"/>
                  <a:pt x="1030" y="199"/>
                </a:cubicBezTo>
                <a:close/>
              </a:path>
            </a:pathLst>
          </a:cu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85" name="グループ化 684">
            <a:extLst>
              <a:ext uri="{FF2B5EF4-FFF2-40B4-BE49-F238E27FC236}">
                <a16:creationId xmlns:a16="http://schemas.microsoft.com/office/drawing/2014/main" id="{3E1CD7AF-15CE-4922-8370-D28250B3091F}"/>
              </a:ext>
            </a:extLst>
          </p:cNvPr>
          <p:cNvGrpSpPr/>
          <p:nvPr/>
        </p:nvGrpSpPr>
        <p:grpSpPr>
          <a:xfrm>
            <a:off x="3956182" y="1716827"/>
            <a:ext cx="1078950" cy="883496"/>
            <a:chOff x="1572815" y="5008243"/>
            <a:chExt cx="1078950" cy="883496"/>
          </a:xfrm>
        </p:grpSpPr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8E2EFF8C-8C33-414C-A3E7-D5A75D3A1B2C}"/>
                </a:ext>
              </a:extLst>
            </p:cNvPr>
            <p:cNvSpPr/>
            <p:nvPr/>
          </p:nvSpPr>
          <p:spPr>
            <a:xfrm>
              <a:off x="1572815" y="5208785"/>
              <a:ext cx="927728" cy="606756"/>
            </a:xfrm>
            <a:custGeom>
              <a:avLst/>
              <a:gdLst>
                <a:gd name="connsiteX0" fmla="*/ 398 w 927728"/>
                <a:gd name="connsiteY0" fmla="*/ 36315 h 606756"/>
                <a:gd name="connsiteX1" fmla="*/ 121048 w 927728"/>
                <a:gd name="connsiteY1" fmla="*/ 152203 h 606756"/>
                <a:gd name="connsiteX2" fmla="*/ 138510 w 927728"/>
                <a:gd name="connsiteY2" fmla="*/ 187128 h 606756"/>
                <a:gd name="connsiteX3" fmla="*/ 348060 w 927728"/>
                <a:gd name="connsiteY3" fmla="*/ 160140 h 606756"/>
                <a:gd name="connsiteX4" fmla="*/ 710010 w 927728"/>
                <a:gd name="connsiteY4" fmla="*/ 122040 h 606756"/>
                <a:gd name="connsiteX5" fmla="*/ 710010 w 927728"/>
                <a:gd name="connsiteY5" fmla="*/ 122040 h 606756"/>
                <a:gd name="connsiteX6" fmla="*/ 689373 w 927728"/>
                <a:gd name="connsiteY6" fmla="*/ 177603 h 606756"/>
                <a:gd name="connsiteX7" fmla="*/ 673498 w 927728"/>
                <a:gd name="connsiteY7" fmla="*/ 536378 h 606756"/>
                <a:gd name="connsiteX8" fmla="*/ 683023 w 927728"/>
                <a:gd name="connsiteY8" fmla="*/ 553840 h 606756"/>
                <a:gd name="connsiteX9" fmla="*/ 773510 w 927728"/>
                <a:gd name="connsiteY9" fmla="*/ 604640 h 606756"/>
                <a:gd name="connsiteX10" fmla="*/ 800498 w 927728"/>
                <a:gd name="connsiteY10" fmla="*/ 474465 h 606756"/>
                <a:gd name="connsiteX11" fmla="*/ 873523 w 927728"/>
                <a:gd name="connsiteY11" fmla="*/ 163315 h 606756"/>
                <a:gd name="connsiteX12" fmla="*/ 925910 w 927728"/>
                <a:gd name="connsiteY12" fmla="*/ 99815 h 606756"/>
                <a:gd name="connsiteX13" fmla="*/ 806848 w 927728"/>
                <a:gd name="connsiteY13" fmla="*/ 4565 h 606756"/>
                <a:gd name="connsiteX14" fmla="*/ 721123 w 927728"/>
                <a:gd name="connsiteY14" fmla="*/ 14090 h 606756"/>
                <a:gd name="connsiteX15" fmla="*/ 305198 w 927728"/>
                <a:gd name="connsiteY15" fmla="*/ 45840 h 606756"/>
                <a:gd name="connsiteX16" fmla="*/ 167085 w 927728"/>
                <a:gd name="connsiteY16" fmla="*/ 44253 h 606756"/>
                <a:gd name="connsiteX17" fmla="*/ 398 w 927728"/>
                <a:gd name="connsiteY17" fmla="*/ 36315 h 60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7728" h="606756">
                  <a:moveTo>
                    <a:pt x="398" y="36315"/>
                  </a:moveTo>
                  <a:cubicBezTo>
                    <a:pt x="-7275" y="54307"/>
                    <a:pt x="98029" y="127068"/>
                    <a:pt x="121048" y="152203"/>
                  </a:cubicBezTo>
                  <a:cubicBezTo>
                    <a:pt x="144067" y="177339"/>
                    <a:pt x="100675" y="185805"/>
                    <a:pt x="138510" y="187128"/>
                  </a:cubicBezTo>
                  <a:cubicBezTo>
                    <a:pt x="176345" y="188451"/>
                    <a:pt x="348060" y="160140"/>
                    <a:pt x="348060" y="160140"/>
                  </a:cubicBezTo>
                  <a:lnTo>
                    <a:pt x="710010" y="122040"/>
                  </a:lnTo>
                  <a:lnTo>
                    <a:pt x="710010" y="122040"/>
                  </a:lnTo>
                  <a:cubicBezTo>
                    <a:pt x="706571" y="131300"/>
                    <a:pt x="695458" y="108547"/>
                    <a:pt x="689373" y="177603"/>
                  </a:cubicBezTo>
                  <a:cubicBezTo>
                    <a:pt x="683288" y="246659"/>
                    <a:pt x="674556" y="473672"/>
                    <a:pt x="673498" y="536378"/>
                  </a:cubicBezTo>
                  <a:cubicBezTo>
                    <a:pt x="672440" y="599084"/>
                    <a:pt x="666354" y="542463"/>
                    <a:pt x="683023" y="553840"/>
                  </a:cubicBezTo>
                  <a:cubicBezTo>
                    <a:pt x="699692" y="565217"/>
                    <a:pt x="753931" y="617869"/>
                    <a:pt x="773510" y="604640"/>
                  </a:cubicBezTo>
                  <a:cubicBezTo>
                    <a:pt x="793089" y="591411"/>
                    <a:pt x="783829" y="548019"/>
                    <a:pt x="800498" y="474465"/>
                  </a:cubicBezTo>
                  <a:cubicBezTo>
                    <a:pt x="817167" y="400911"/>
                    <a:pt x="852621" y="225757"/>
                    <a:pt x="873523" y="163315"/>
                  </a:cubicBezTo>
                  <a:cubicBezTo>
                    <a:pt x="894425" y="100873"/>
                    <a:pt x="937023" y="126273"/>
                    <a:pt x="925910" y="99815"/>
                  </a:cubicBezTo>
                  <a:cubicBezTo>
                    <a:pt x="914798" y="73357"/>
                    <a:pt x="840979" y="18852"/>
                    <a:pt x="806848" y="4565"/>
                  </a:cubicBezTo>
                  <a:cubicBezTo>
                    <a:pt x="772717" y="-9722"/>
                    <a:pt x="721123" y="14090"/>
                    <a:pt x="721123" y="14090"/>
                  </a:cubicBezTo>
                  <a:lnTo>
                    <a:pt x="305198" y="45840"/>
                  </a:lnTo>
                  <a:cubicBezTo>
                    <a:pt x="212858" y="50867"/>
                    <a:pt x="216827" y="46634"/>
                    <a:pt x="167085" y="44253"/>
                  </a:cubicBezTo>
                  <a:cubicBezTo>
                    <a:pt x="117343" y="41872"/>
                    <a:pt x="8071" y="18323"/>
                    <a:pt x="398" y="363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E2D506DD-59A3-4C1B-81B8-49F5668E9A3D}"/>
                </a:ext>
              </a:extLst>
            </p:cNvPr>
            <p:cNvSpPr/>
            <p:nvPr/>
          </p:nvSpPr>
          <p:spPr>
            <a:xfrm>
              <a:off x="1628689" y="5702262"/>
              <a:ext cx="957075" cy="189477"/>
            </a:xfrm>
            <a:custGeom>
              <a:avLst/>
              <a:gdLst>
                <a:gd name="connsiteX0" fmla="*/ 12786 w 957075"/>
                <a:gd name="connsiteY0" fmla="*/ 38 h 189477"/>
                <a:gd name="connsiteX1" fmla="*/ 149311 w 957075"/>
                <a:gd name="connsiteY1" fmla="*/ 73063 h 189477"/>
                <a:gd name="connsiteX2" fmla="*/ 427124 w 957075"/>
                <a:gd name="connsiteY2" fmla="*/ 55601 h 189477"/>
                <a:gd name="connsiteX3" fmla="*/ 787486 w 957075"/>
                <a:gd name="connsiteY3" fmla="*/ 36551 h 189477"/>
                <a:gd name="connsiteX4" fmla="*/ 849399 w 957075"/>
                <a:gd name="connsiteY4" fmla="*/ 60363 h 189477"/>
                <a:gd name="connsiteX5" fmla="*/ 943061 w 957075"/>
                <a:gd name="connsiteY5" fmla="*/ 169901 h 189477"/>
                <a:gd name="connsiteX6" fmla="*/ 911311 w 957075"/>
                <a:gd name="connsiteY6" fmla="*/ 136563 h 189477"/>
                <a:gd name="connsiteX7" fmla="*/ 527136 w 957075"/>
                <a:gd name="connsiteY7" fmla="*/ 152438 h 189477"/>
                <a:gd name="connsiteX8" fmla="*/ 73111 w 957075"/>
                <a:gd name="connsiteY8" fmla="*/ 187363 h 189477"/>
                <a:gd name="connsiteX9" fmla="*/ 9611 w 957075"/>
                <a:gd name="connsiteY9" fmla="*/ 84176 h 189477"/>
                <a:gd name="connsiteX10" fmla="*/ 12786 w 957075"/>
                <a:gd name="connsiteY10" fmla="*/ 38 h 18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7075" h="189477">
                  <a:moveTo>
                    <a:pt x="12786" y="38"/>
                  </a:moveTo>
                  <a:cubicBezTo>
                    <a:pt x="36069" y="-1814"/>
                    <a:pt x="80255" y="63803"/>
                    <a:pt x="149311" y="73063"/>
                  </a:cubicBezTo>
                  <a:cubicBezTo>
                    <a:pt x="218367" y="82324"/>
                    <a:pt x="427124" y="55601"/>
                    <a:pt x="427124" y="55601"/>
                  </a:cubicBezTo>
                  <a:cubicBezTo>
                    <a:pt x="533487" y="49516"/>
                    <a:pt x="717107" y="35757"/>
                    <a:pt x="787486" y="36551"/>
                  </a:cubicBezTo>
                  <a:cubicBezTo>
                    <a:pt x="857865" y="37345"/>
                    <a:pt x="823470" y="38138"/>
                    <a:pt x="849399" y="60363"/>
                  </a:cubicBezTo>
                  <a:cubicBezTo>
                    <a:pt x="875328" y="82588"/>
                    <a:pt x="932742" y="157201"/>
                    <a:pt x="943061" y="169901"/>
                  </a:cubicBezTo>
                  <a:cubicBezTo>
                    <a:pt x="953380" y="182601"/>
                    <a:pt x="980632" y="139473"/>
                    <a:pt x="911311" y="136563"/>
                  </a:cubicBezTo>
                  <a:cubicBezTo>
                    <a:pt x="841990" y="133653"/>
                    <a:pt x="666836" y="143971"/>
                    <a:pt x="527136" y="152438"/>
                  </a:cubicBezTo>
                  <a:cubicBezTo>
                    <a:pt x="387436" y="160905"/>
                    <a:pt x="159365" y="198740"/>
                    <a:pt x="73111" y="187363"/>
                  </a:cubicBezTo>
                  <a:cubicBezTo>
                    <a:pt x="-13143" y="175986"/>
                    <a:pt x="15167" y="108782"/>
                    <a:pt x="9611" y="84176"/>
                  </a:cubicBezTo>
                  <a:cubicBezTo>
                    <a:pt x="4055" y="59570"/>
                    <a:pt x="-10497" y="1890"/>
                    <a:pt x="12786" y="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7B1903A0-7FD5-4461-98AA-BE8FEF8EAEEA}"/>
                </a:ext>
              </a:extLst>
            </p:cNvPr>
            <p:cNvSpPr/>
            <p:nvPr/>
          </p:nvSpPr>
          <p:spPr>
            <a:xfrm>
              <a:off x="2197458" y="5064106"/>
              <a:ext cx="334943" cy="258128"/>
            </a:xfrm>
            <a:custGeom>
              <a:avLst/>
              <a:gdLst>
                <a:gd name="connsiteX0" fmla="*/ 1230 w 334943"/>
                <a:gd name="connsiteY0" fmla="*/ 19 h 258128"/>
                <a:gd name="connsiteX1" fmla="*/ 174267 w 334943"/>
                <a:gd name="connsiteY1" fmla="*/ 84157 h 258128"/>
                <a:gd name="connsiteX2" fmla="*/ 223480 w 334943"/>
                <a:gd name="connsiteY2" fmla="*/ 254019 h 258128"/>
                <a:gd name="connsiteX3" fmla="*/ 226655 w 334943"/>
                <a:gd name="connsiteY3" fmla="*/ 200044 h 258128"/>
                <a:gd name="connsiteX4" fmla="*/ 333017 w 334943"/>
                <a:gd name="connsiteY4" fmla="*/ 138132 h 258128"/>
                <a:gd name="connsiteX5" fmla="*/ 272692 w 334943"/>
                <a:gd name="connsiteY5" fmla="*/ 90507 h 258128"/>
                <a:gd name="connsiteX6" fmla="*/ 1230 w 334943"/>
                <a:gd name="connsiteY6" fmla="*/ 19 h 25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43" h="258128">
                  <a:moveTo>
                    <a:pt x="1230" y="19"/>
                  </a:moveTo>
                  <a:cubicBezTo>
                    <a:pt x="-15174" y="-1039"/>
                    <a:pt x="137225" y="41824"/>
                    <a:pt x="174267" y="84157"/>
                  </a:cubicBezTo>
                  <a:cubicBezTo>
                    <a:pt x="211309" y="126490"/>
                    <a:pt x="214749" y="234705"/>
                    <a:pt x="223480" y="254019"/>
                  </a:cubicBezTo>
                  <a:cubicBezTo>
                    <a:pt x="232211" y="273333"/>
                    <a:pt x="208399" y="219358"/>
                    <a:pt x="226655" y="200044"/>
                  </a:cubicBezTo>
                  <a:cubicBezTo>
                    <a:pt x="244911" y="180730"/>
                    <a:pt x="325344" y="156388"/>
                    <a:pt x="333017" y="138132"/>
                  </a:cubicBezTo>
                  <a:cubicBezTo>
                    <a:pt x="340690" y="119876"/>
                    <a:pt x="326402" y="111144"/>
                    <a:pt x="272692" y="90507"/>
                  </a:cubicBezTo>
                  <a:cubicBezTo>
                    <a:pt x="218982" y="69870"/>
                    <a:pt x="17634" y="1077"/>
                    <a:pt x="1230" y="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73A103F0-29E1-48B7-889A-3BA42B22241D}"/>
                </a:ext>
              </a:extLst>
            </p:cNvPr>
            <p:cNvSpPr/>
            <p:nvPr/>
          </p:nvSpPr>
          <p:spPr>
            <a:xfrm>
              <a:off x="2284294" y="5008243"/>
              <a:ext cx="367471" cy="171801"/>
            </a:xfrm>
            <a:custGeom>
              <a:avLst/>
              <a:gdLst>
                <a:gd name="connsiteX0" fmla="*/ 119 w 367471"/>
                <a:gd name="connsiteY0" fmla="*/ 320 h 171801"/>
                <a:gd name="connsiteX1" fmla="*/ 155694 w 367471"/>
                <a:gd name="connsiteY1" fmla="*/ 71757 h 171801"/>
                <a:gd name="connsiteX2" fmla="*/ 217606 w 367471"/>
                <a:gd name="connsiteY2" fmla="*/ 168595 h 171801"/>
                <a:gd name="connsiteX3" fmla="*/ 230306 w 367471"/>
                <a:gd name="connsiteY3" fmla="*/ 144782 h 171801"/>
                <a:gd name="connsiteX4" fmla="*/ 365244 w 367471"/>
                <a:gd name="connsiteY4" fmla="*/ 106682 h 171801"/>
                <a:gd name="connsiteX5" fmla="*/ 304919 w 367471"/>
                <a:gd name="connsiteY5" fmla="*/ 65407 h 171801"/>
                <a:gd name="connsiteX6" fmla="*/ 182681 w 367471"/>
                <a:gd name="connsiteY6" fmla="*/ 46357 h 171801"/>
                <a:gd name="connsiteX7" fmla="*/ 119 w 367471"/>
                <a:gd name="connsiteY7" fmla="*/ 320 h 17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471" h="171801">
                  <a:moveTo>
                    <a:pt x="119" y="320"/>
                  </a:moveTo>
                  <a:cubicBezTo>
                    <a:pt x="-4379" y="4553"/>
                    <a:pt x="119446" y="43711"/>
                    <a:pt x="155694" y="71757"/>
                  </a:cubicBezTo>
                  <a:cubicBezTo>
                    <a:pt x="191942" y="99803"/>
                    <a:pt x="205171" y="156424"/>
                    <a:pt x="217606" y="168595"/>
                  </a:cubicBezTo>
                  <a:cubicBezTo>
                    <a:pt x="230041" y="180766"/>
                    <a:pt x="205700" y="155101"/>
                    <a:pt x="230306" y="144782"/>
                  </a:cubicBezTo>
                  <a:cubicBezTo>
                    <a:pt x="254912" y="134463"/>
                    <a:pt x="352809" y="119911"/>
                    <a:pt x="365244" y="106682"/>
                  </a:cubicBezTo>
                  <a:cubicBezTo>
                    <a:pt x="377680" y="93453"/>
                    <a:pt x="335346" y="75461"/>
                    <a:pt x="304919" y="65407"/>
                  </a:cubicBezTo>
                  <a:cubicBezTo>
                    <a:pt x="274492" y="55353"/>
                    <a:pt x="230835" y="57734"/>
                    <a:pt x="182681" y="46357"/>
                  </a:cubicBezTo>
                  <a:cubicBezTo>
                    <a:pt x="134527" y="34980"/>
                    <a:pt x="4617" y="-3913"/>
                    <a:pt x="119" y="3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0" name="グループ化 689">
            <a:extLst>
              <a:ext uri="{FF2B5EF4-FFF2-40B4-BE49-F238E27FC236}">
                <a16:creationId xmlns:a16="http://schemas.microsoft.com/office/drawing/2014/main" id="{F259210F-1F8D-4A1B-B719-B70735A9B2E6}"/>
              </a:ext>
            </a:extLst>
          </p:cNvPr>
          <p:cNvGrpSpPr/>
          <p:nvPr/>
        </p:nvGrpSpPr>
        <p:grpSpPr>
          <a:xfrm>
            <a:off x="5002379" y="1946254"/>
            <a:ext cx="899061" cy="850218"/>
            <a:chOff x="2792579" y="5146654"/>
            <a:chExt cx="899061" cy="850218"/>
          </a:xfrm>
        </p:grpSpPr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64321945-7B93-4BB4-9608-D20E793A3C78}"/>
                </a:ext>
              </a:extLst>
            </p:cNvPr>
            <p:cNvSpPr/>
            <p:nvPr/>
          </p:nvSpPr>
          <p:spPr>
            <a:xfrm>
              <a:off x="2792579" y="5146654"/>
              <a:ext cx="422109" cy="291138"/>
            </a:xfrm>
            <a:custGeom>
              <a:avLst/>
              <a:gdLst>
                <a:gd name="connsiteX0" fmla="*/ 3009 w 422109"/>
                <a:gd name="connsiteY0" fmla="*/ 21 h 291138"/>
                <a:gd name="connsiteX1" fmla="*/ 164934 w 422109"/>
                <a:gd name="connsiteY1" fmla="*/ 65109 h 291138"/>
                <a:gd name="connsiteX2" fmla="*/ 307809 w 422109"/>
                <a:gd name="connsiteY2" fmla="*/ 281009 h 291138"/>
                <a:gd name="connsiteX3" fmla="*/ 314159 w 422109"/>
                <a:gd name="connsiteY3" fmla="*/ 242909 h 291138"/>
                <a:gd name="connsiteX4" fmla="*/ 422109 w 422109"/>
                <a:gd name="connsiteY4" fmla="*/ 128609 h 291138"/>
                <a:gd name="connsiteX5" fmla="*/ 314159 w 422109"/>
                <a:gd name="connsiteY5" fmla="*/ 58759 h 291138"/>
                <a:gd name="connsiteX6" fmla="*/ 3009 w 422109"/>
                <a:gd name="connsiteY6" fmla="*/ 21 h 2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109" h="291138">
                  <a:moveTo>
                    <a:pt x="3009" y="21"/>
                  </a:moveTo>
                  <a:cubicBezTo>
                    <a:pt x="-21862" y="1079"/>
                    <a:pt x="114134" y="18278"/>
                    <a:pt x="164934" y="65109"/>
                  </a:cubicBezTo>
                  <a:cubicBezTo>
                    <a:pt x="215734" y="111940"/>
                    <a:pt x="282938" y="251376"/>
                    <a:pt x="307809" y="281009"/>
                  </a:cubicBezTo>
                  <a:cubicBezTo>
                    <a:pt x="332680" y="310642"/>
                    <a:pt x="295109" y="268309"/>
                    <a:pt x="314159" y="242909"/>
                  </a:cubicBezTo>
                  <a:cubicBezTo>
                    <a:pt x="333209" y="217509"/>
                    <a:pt x="422109" y="159301"/>
                    <a:pt x="422109" y="128609"/>
                  </a:cubicBezTo>
                  <a:cubicBezTo>
                    <a:pt x="422109" y="97917"/>
                    <a:pt x="383480" y="80455"/>
                    <a:pt x="314159" y="58759"/>
                  </a:cubicBezTo>
                  <a:cubicBezTo>
                    <a:pt x="244838" y="37063"/>
                    <a:pt x="27880" y="-1037"/>
                    <a:pt x="3009" y="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D495EA43-CD46-47A1-BC4F-F78D24B946C1}"/>
                </a:ext>
              </a:extLst>
            </p:cNvPr>
            <p:cNvSpPr/>
            <p:nvPr/>
          </p:nvSpPr>
          <p:spPr>
            <a:xfrm>
              <a:off x="2872993" y="5165997"/>
              <a:ext cx="818647" cy="830875"/>
            </a:xfrm>
            <a:custGeom>
              <a:avLst/>
              <a:gdLst>
                <a:gd name="connsiteX0" fmla="*/ 382 w 818647"/>
                <a:gd name="connsiteY0" fmla="*/ 541066 h 830875"/>
                <a:gd name="connsiteX1" fmla="*/ 114682 w 818647"/>
                <a:gd name="connsiteY1" fmla="*/ 606153 h 830875"/>
                <a:gd name="connsiteX2" fmla="*/ 214695 w 818647"/>
                <a:gd name="connsiteY2" fmla="*/ 569641 h 830875"/>
                <a:gd name="connsiteX3" fmla="*/ 716345 w 818647"/>
                <a:gd name="connsiteY3" fmla="*/ 188641 h 830875"/>
                <a:gd name="connsiteX4" fmla="*/ 816357 w 818647"/>
                <a:gd name="connsiteY4" fmla="*/ 1316 h 830875"/>
                <a:gd name="connsiteX5" fmla="*/ 786195 w 818647"/>
                <a:gd name="connsiteY5" fmla="*/ 114028 h 830875"/>
                <a:gd name="connsiteX6" fmla="*/ 783020 w 818647"/>
                <a:gd name="connsiteY6" fmla="*/ 280716 h 830875"/>
                <a:gd name="connsiteX7" fmla="*/ 565532 w 818647"/>
                <a:gd name="connsiteY7" fmla="*/ 563291 h 830875"/>
                <a:gd name="connsiteX8" fmla="*/ 219457 w 818647"/>
                <a:gd name="connsiteY8" fmla="*/ 822053 h 830875"/>
                <a:gd name="connsiteX9" fmla="*/ 73407 w 818647"/>
                <a:gd name="connsiteY9" fmla="*/ 761728 h 830875"/>
                <a:gd name="connsiteX10" fmla="*/ 63882 w 818647"/>
                <a:gd name="connsiteY10" fmla="*/ 674416 h 830875"/>
                <a:gd name="connsiteX11" fmla="*/ 76582 w 818647"/>
                <a:gd name="connsiteY11" fmla="*/ 587103 h 830875"/>
                <a:gd name="connsiteX12" fmla="*/ 382 w 818647"/>
                <a:gd name="connsiteY12" fmla="*/ 541066 h 83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647" h="830875">
                  <a:moveTo>
                    <a:pt x="382" y="541066"/>
                  </a:moveTo>
                  <a:cubicBezTo>
                    <a:pt x="6732" y="544241"/>
                    <a:pt x="78963" y="601391"/>
                    <a:pt x="114682" y="606153"/>
                  </a:cubicBezTo>
                  <a:cubicBezTo>
                    <a:pt x="150401" y="610915"/>
                    <a:pt x="114418" y="639226"/>
                    <a:pt x="214695" y="569641"/>
                  </a:cubicBezTo>
                  <a:cubicBezTo>
                    <a:pt x="314972" y="500056"/>
                    <a:pt x="616068" y="283362"/>
                    <a:pt x="716345" y="188641"/>
                  </a:cubicBezTo>
                  <a:cubicBezTo>
                    <a:pt x="816622" y="93920"/>
                    <a:pt x="804715" y="13751"/>
                    <a:pt x="816357" y="1316"/>
                  </a:cubicBezTo>
                  <a:cubicBezTo>
                    <a:pt x="827999" y="-11120"/>
                    <a:pt x="791751" y="67461"/>
                    <a:pt x="786195" y="114028"/>
                  </a:cubicBezTo>
                  <a:cubicBezTo>
                    <a:pt x="780639" y="160595"/>
                    <a:pt x="819797" y="205839"/>
                    <a:pt x="783020" y="280716"/>
                  </a:cubicBezTo>
                  <a:cubicBezTo>
                    <a:pt x="746243" y="355593"/>
                    <a:pt x="659459" y="473068"/>
                    <a:pt x="565532" y="563291"/>
                  </a:cubicBezTo>
                  <a:cubicBezTo>
                    <a:pt x="471605" y="653514"/>
                    <a:pt x="301478" y="788980"/>
                    <a:pt x="219457" y="822053"/>
                  </a:cubicBezTo>
                  <a:cubicBezTo>
                    <a:pt x="137436" y="855126"/>
                    <a:pt x="99336" y="786334"/>
                    <a:pt x="73407" y="761728"/>
                  </a:cubicBezTo>
                  <a:cubicBezTo>
                    <a:pt x="47478" y="737122"/>
                    <a:pt x="63353" y="703520"/>
                    <a:pt x="63882" y="674416"/>
                  </a:cubicBezTo>
                  <a:cubicBezTo>
                    <a:pt x="64411" y="645312"/>
                    <a:pt x="84519" y="606947"/>
                    <a:pt x="76582" y="587103"/>
                  </a:cubicBezTo>
                  <a:cubicBezTo>
                    <a:pt x="68645" y="567259"/>
                    <a:pt x="-5968" y="537891"/>
                    <a:pt x="382" y="5410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3" name="グループ化 692">
            <a:extLst>
              <a:ext uri="{FF2B5EF4-FFF2-40B4-BE49-F238E27FC236}">
                <a16:creationId xmlns:a16="http://schemas.microsoft.com/office/drawing/2014/main" id="{D86D0E3A-C7F9-4485-BB64-4A0CC5730DC0}"/>
              </a:ext>
            </a:extLst>
          </p:cNvPr>
          <p:cNvGrpSpPr/>
          <p:nvPr/>
        </p:nvGrpSpPr>
        <p:grpSpPr>
          <a:xfrm>
            <a:off x="5488998" y="2544004"/>
            <a:ext cx="1356582" cy="1219736"/>
            <a:chOff x="3869748" y="4906204"/>
            <a:chExt cx="1356582" cy="1219736"/>
          </a:xfrm>
        </p:grpSpPr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8DF6DD7B-A38F-46CD-9E39-2DBEF80694C6}"/>
                </a:ext>
              </a:extLst>
            </p:cNvPr>
            <p:cNvSpPr/>
            <p:nvPr/>
          </p:nvSpPr>
          <p:spPr>
            <a:xfrm>
              <a:off x="3869748" y="5092629"/>
              <a:ext cx="548265" cy="146722"/>
            </a:xfrm>
            <a:custGeom>
              <a:avLst/>
              <a:gdLst>
                <a:gd name="connsiteX0" fmla="*/ 2165 w 548265"/>
                <a:gd name="connsiteY0" fmla="*/ 15946 h 146722"/>
                <a:gd name="connsiteX1" fmla="*/ 113290 w 548265"/>
                <a:gd name="connsiteY1" fmla="*/ 87384 h 146722"/>
                <a:gd name="connsiteX2" fmla="*/ 233940 w 548265"/>
                <a:gd name="connsiteY2" fmla="*/ 135009 h 146722"/>
                <a:gd name="connsiteX3" fmla="*/ 491115 w 548265"/>
                <a:gd name="connsiteY3" fmla="*/ 142946 h 146722"/>
                <a:gd name="connsiteX4" fmla="*/ 548265 w 548265"/>
                <a:gd name="connsiteY4" fmla="*/ 84209 h 146722"/>
                <a:gd name="connsiteX5" fmla="*/ 491115 w 548265"/>
                <a:gd name="connsiteY5" fmla="*/ 23884 h 146722"/>
                <a:gd name="connsiteX6" fmla="*/ 451427 w 548265"/>
                <a:gd name="connsiteY6" fmla="*/ 71 h 146722"/>
                <a:gd name="connsiteX7" fmla="*/ 437140 w 548265"/>
                <a:gd name="connsiteY7" fmla="*/ 30234 h 146722"/>
                <a:gd name="connsiteX8" fmla="*/ 338715 w 548265"/>
                <a:gd name="connsiteY8" fmla="*/ 58809 h 146722"/>
                <a:gd name="connsiteX9" fmla="*/ 216477 w 548265"/>
                <a:gd name="connsiteY9" fmla="*/ 54046 h 146722"/>
                <a:gd name="connsiteX10" fmla="*/ 2165 w 548265"/>
                <a:gd name="connsiteY10" fmla="*/ 1594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265" h="146722">
                  <a:moveTo>
                    <a:pt x="2165" y="15946"/>
                  </a:moveTo>
                  <a:cubicBezTo>
                    <a:pt x="-15033" y="21502"/>
                    <a:pt x="74661" y="67540"/>
                    <a:pt x="113290" y="87384"/>
                  </a:cubicBezTo>
                  <a:cubicBezTo>
                    <a:pt x="151919" y="107228"/>
                    <a:pt x="170969" y="125749"/>
                    <a:pt x="233940" y="135009"/>
                  </a:cubicBezTo>
                  <a:cubicBezTo>
                    <a:pt x="296911" y="144269"/>
                    <a:pt x="438728" y="151413"/>
                    <a:pt x="491115" y="142946"/>
                  </a:cubicBezTo>
                  <a:cubicBezTo>
                    <a:pt x="543502" y="134479"/>
                    <a:pt x="548265" y="104053"/>
                    <a:pt x="548265" y="84209"/>
                  </a:cubicBezTo>
                  <a:cubicBezTo>
                    <a:pt x="548265" y="64365"/>
                    <a:pt x="507255" y="37907"/>
                    <a:pt x="491115" y="23884"/>
                  </a:cubicBezTo>
                  <a:cubicBezTo>
                    <a:pt x="474975" y="9861"/>
                    <a:pt x="460423" y="-987"/>
                    <a:pt x="451427" y="71"/>
                  </a:cubicBezTo>
                  <a:cubicBezTo>
                    <a:pt x="442431" y="1129"/>
                    <a:pt x="455925" y="20444"/>
                    <a:pt x="437140" y="30234"/>
                  </a:cubicBezTo>
                  <a:cubicBezTo>
                    <a:pt x="418355" y="40024"/>
                    <a:pt x="375492" y="54840"/>
                    <a:pt x="338715" y="58809"/>
                  </a:cubicBezTo>
                  <a:cubicBezTo>
                    <a:pt x="301938" y="62778"/>
                    <a:pt x="268864" y="59867"/>
                    <a:pt x="216477" y="54046"/>
                  </a:cubicBezTo>
                  <a:cubicBezTo>
                    <a:pt x="164090" y="48225"/>
                    <a:pt x="19363" y="10390"/>
                    <a:pt x="2165" y="159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231626A7-9D5A-49EC-B09E-9C09BEE98F32}"/>
                </a:ext>
              </a:extLst>
            </p:cNvPr>
            <p:cNvSpPr/>
            <p:nvPr/>
          </p:nvSpPr>
          <p:spPr>
            <a:xfrm>
              <a:off x="4053550" y="5154192"/>
              <a:ext cx="224050" cy="537831"/>
            </a:xfrm>
            <a:custGeom>
              <a:avLst/>
              <a:gdLst>
                <a:gd name="connsiteX0" fmla="*/ 925 w 224050"/>
                <a:gd name="connsiteY0" fmla="*/ 9946 h 537831"/>
                <a:gd name="connsiteX1" fmla="*/ 67600 w 224050"/>
                <a:gd name="connsiteY1" fmla="*/ 213146 h 537831"/>
                <a:gd name="connsiteX2" fmla="*/ 56488 w 224050"/>
                <a:gd name="connsiteY2" fmla="*/ 527471 h 537831"/>
                <a:gd name="connsiteX3" fmla="*/ 140625 w 224050"/>
                <a:gd name="connsiteY3" fmla="*/ 459208 h 537831"/>
                <a:gd name="connsiteX4" fmla="*/ 216825 w 224050"/>
                <a:gd name="connsiteY4" fmla="*/ 429046 h 537831"/>
                <a:gd name="connsiteX5" fmla="*/ 210475 w 224050"/>
                <a:gd name="connsiteY5" fmla="*/ 263946 h 537831"/>
                <a:gd name="connsiteX6" fmla="*/ 124750 w 224050"/>
                <a:gd name="connsiteY6" fmla="*/ 52808 h 537831"/>
                <a:gd name="connsiteX7" fmla="*/ 925 w 224050"/>
                <a:gd name="connsiteY7" fmla="*/ 9946 h 53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050" h="537831">
                  <a:moveTo>
                    <a:pt x="925" y="9946"/>
                  </a:moveTo>
                  <a:cubicBezTo>
                    <a:pt x="-8600" y="36669"/>
                    <a:pt x="58340" y="126892"/>
                    <a:pt x="67600" y="213146"/>
                  </a:cubicBezTo>
                  <a:cubicBezTo>
                    <a:pt x="76860" y="299400"/>
                    <a:pt x="44317" y="486461"/>
                    <a:pt x="56488" y="527471"/>
                  </a:cubicBezTo>
                  <a:cubicBezTo>
                    <a:pt x="68659" y="568481"/>
                    <a:pt x="113902" y="475612"/>
                    <a:pt x="140625" y="459208"/>
                  </a:cubicBezTo>
                  <a:cubicBezTo>
                    <a:pt x="167348" y="442804"/>
                    <a:pt x="205183" y="461590"/>
                    <a:pt x="216825" y="429046"/>
                  </a:cubicBezTo>
                  <a:cubicBezTo>
                    <a:pt x="228467" y="396502"/>
                    <a:pt x="225821" y="326652"/>
                    <a:pt x="210475" y="263946"/>
                  </a:cubicBezTo>
                  <a:cubicBezTo>
                    <a:pt x="195129" y="201240"/>
                    <a:pt x="162850" y="90908"/>
                    <a:pt x="124750" y="52808"/>
                  </a:cubicBezTo>
                  <a:cubicBezTo>
                    <a:pt x="86650" y="14708"/>
                    <a:pt x="10450" y="-16777"/>
                    <a:pt x="925" y="99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92967E64-7E34-484F-9404-4F62E6D00EE2}"/>
                </a:ext>
              </a:extLst>
            </p:cNvPr>
            <p:cNvSpPr/>
            <p:nvPr/>
          </p:nvSpPr>
          <p:spPr>
            <a:xfrm>
              <a:off x="3881874" y="5570538"/>
              <a:ext cx="626224" cy="238179"/>
            </a:xfrm>
            <a:custGeom>
              <a:avLst/>
              <a:gdLst>
                <a:gd name="connsiteX0" fmla="*/ 1151 w 626224"/>
                <a:gd name="connsiteY0" fmla="*/ 96837 h 238179"/>
                <a:gd name="connsiteX1" fmla="*/ 147201 w 626224"/>
                <a:gd name="connsiteY1" fmla="*/ 182562 h 238179"/>
                <a:gd name="connsiteX2" fmla="*/ 142439 w 626224"/>
                <a:gd name="connsiteY2" fmla="*/ 238125 h 238179"/>
                <a:gd name="connsiteX3" fmla="*/ 251976 w 626224"/>
                <a:gd name="connsiteY3" fmla="*/ 173037 h 238179"/>
                <a:gd name="connsiteX4" fmla="*/ 623451 w 626224"/>
                <a:gd name="connsiteY4" fmla="*/ 53975 h 238179"/>
                <a:gd name="connsiteX5" fmla="*/ 412314 w 626224"/>
                <a:gd name="connsiteY5" fmla="*/ 0 h 238179"/>
                <a:gd name="connsiteX6" fmla="*/ 237689 w 626224"/>
                <a:gd name="connsiteY6" fmla="*/ 53975 h 238179"/>
                <a:gd name="connsiteX7" fmla="*/ 1151 w 626224"/>
                <a:gd name="connsiteY7" fmla="*/ 96837 h 23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224" h="238179">
                  <a:moveTo>
                    <a:pt x="1151" y="96837"/>
                  </a:moveTo>
                  <a:cubicBezTo>
                    <a:pt x="-13930" y="118268"/>
                    <a:pt x="123653" y="159014"/>
                    <a:pt x="147201" y="182562"/>
                  </a:cubicBezTo>
                  <a:cubicBezTo>
                    <a:pt x="170749" y="206110"/>
                    <a:pt x="124977" y="239712"/>
                    <a:pt x="142439" y="238125"/>
                  </a:cubicBezTo>
                  <a:cubicBezTo>
                    <a:pt x="159901" y="236538"/>
                    <a:pt x="171807" y="203729"/>
                    <a:pt x="251976" y="173037"/>
                  </a:cubicBezTo>
                  <a:cubicBezTo>
                    <a:pt x="332145" y="142345"/>
                    <a:pt x="596728" y="82814"/>
                    <a:pt x="623451" y="53975"/>
                  </a:cubicBezTo>
                  <a:cubicBezTo>
                    <a:pt x="650174" y="25136"/>
                    <a:pt x="476608" y="0"/>
                    <a:pt x="412314" y="0"/>
                  </a:cubicBezTo>
                  <a:cubicBezTo>
                    <a:pt x="348020" y="0"/>
                    <a:pt x="304364" y="37835"/>
                    <a:pt x="237689" y="53975"/>
                  </a:cubicBezTo>
                  <a:cubicBezTo>
                    <a:pt x="171014" y="70114"/>
                    <a:pt x="16232" y="75406"/>
                    <a:pt x="1151" y="968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D845B884-E035-4671-BA42-F5CD66BDBB47}"/>
                </a:ext>
              </a:extLst>
            </p:cNvPr>
            <p:cNvSpPr/>
            <p:nvPr/>
          </p:nvSpPr>
          <p:spPr>
            <a:xfrm>
              <a:off x="4245748" y="4906204"/>
              <a:ext cx="395066" cy="561395"/>
            </a:xfrm>
            <a:custGeom>
              <a:avLst/>
              <a:gdLst>
                <a:gd name="connsiteX0" fmla="*/ 229415 w 395066"/>
                <a:gd name="connsiteY0" fmla="*/ 2346 h 561395"/>
                <a:gd name="connsiteX1" fmla="*/ 299265 w 395066"/>
                <a:gd name="connsiteY1" fmla="*/ 102359 h 561395"/>
                <a:gd name="connsiteX2" fmla="*/ 10340 w 395066"/>
                <a:gd name="connsiteY2" fmla="*/ 462721 h 561395"/>
                <a:gd name="connsiteX3" fmla="*/ 67490 w 395066"/>
                <a:gd name="connsiteY3" fmla="*/ 400809 h 561395"/>
                <a:gd name="connsiteX4" fmla="*/ 99240 w 395066"/>
                <a:gd name="connsiteY4" fmla="*/ 561146 h 561395"/>
                <a:gd name="connsiteX5" fmla="*/ 194490 w 395066"/>
                <a:gd name="connsiteY5" fmla="*/ 440496 h 561395"/>
                <a:gd name="connsiteX6" fmla="*/ 394515 w 395066"/>
                <a:gd name="connsiteY6" fmla="*/ 175384 h 561395"/>
                <a:gd name="connsiteX7" fmla="*/ 229415 w 395066"/>
                <a:gd name="connsiteY7" fmla="*/ 2346 h 56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066" h="561395">
                  <a:moveTo>
                    <a:pt x="229415" y="2346"/>
                  </a:moveTo>
                  <a:cubicBezTo>
                    <a:pt x="213540" y="-9825"/>
                    <a:pt x="335777" y="25630"/>
                    <a:pt x="299265" y="102359"/>
                  </a:cubicBezTo>
                  <a:cubicBezTo>
                    <a:pt x="262753" y="179088"/>
                    <a:pt x="48969" y="412979"/>
                    <a:pt x="10340" y="462721"/>
                  </a:cubicBezTo>
                  <a:cubicBezTo>
                    <a:pt x="-28289" y="512463"/>
                    <a:pt x="52673" y="384405"/>
                    <a:pt x="67490" y="400809"/>
                  </a:cubicBezTo>
                  <a:cubicBezTo>
                    <a:pt x="82307" y="417213"/>
                    <a:pt x="78073" y="554532"/>
                    <a:pt x="99240" y="561146"/>
                  </a:cubicBezTo>
                  <a:cubicBezTo>
                    <a:pt x="120407" y="567761"/>
                    <a:pt x="194490" y="440496"/>
                    <a:pt x="194490" y="440496"/>
                  </a:cubicBezTo>
                  <a:cubicBezTo>
                    <a:pt x="243703" y="376202"/>
                    <a:pt x="383403" y="246292"/>
                    <a:pt x="394515" y="175384"/>
                  </a:cubicBezTo>
                  <a:cubicBezTo>
                    <a:pt x="405627" y="104476"/>
                    <a:pt x="245290" y="14517"/>
                    <a:pt x="229415" y="23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0923D8E9-FE8E-452A-94A6-2FEA33333D43}"/>
                </a:ext>
              </a:extLst>
            </p:cNvPr>
            <p:cNvSpPr/>
            <p:nvPr/>
          </p:nvSpPr>
          <p:spPr>
            <a:xfrm>
              <a:off x="4476424" y="5164035"/>
              <a:ext cx="576647" cy="145420"/>
            </a:xfrm>
            <a:custGeom>
              <a:avLst/>
              <a:gdLst>
                <a:gd name="connsiteX0" fmla="*/ 14614 w 576647"/>
                <a:gd name="connsiteY0" fmla="*/ 55665 h 145420"/>
                <a:gd name="connsiteX1" fmla="*/ 322589 w 576647"/>
                <a:gd name="connsiteY1" fmla="*/ 55665 h 145420"/>
                <a:gd name="connsiteX2" fmla="*/ 405139 w 576647"/>
                <a:gd name="connsiteY2" fmla="*/ 103 h 145420"/>
                <a:gd name="connsiteX3" fmla="*/ 565476 w 576647"/>
                <a:gd name="connsiteY3" fmla="*/ 71540 h 145420"/>
                <a:gd name="connsiteX4" fmla="*/ 546426 w 576647"/>
                <a:gd name="connsiteY4" fmla="*/ 69953 h 145420"/>
                <a:gd name="connsiteX5" fmla="*/ 413076 w 576647"/>
                <a:gd name="connsiteY5" fmla="*/ 139803 h 145420"/>
                <a:gd name="connsiteX6" fmla="*/ 274964 w 576647"/>
                <a:gd name="connsiteY6" fmla="*/ 138215 h 145420"/>
                <a:gd name="connsiteX7" fmla="*/ 70176 w 576647"/>
                <a:gd name="connsiteY7" fmla="*/ 114403 h 145420"/>
                <a:gd name="connsiteX8" fmla="*/ 14614 w 576647"/>
                <a:gd name="connsiteY8" fmla="*/ 55665 h 14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647" h="145420">
                  <a:moveTo>
                    <a:pt x="14614" y="55665"/>
                  </a:moveTo>
                  <a:cubicBezTo>
                    <a:pt x="56683" y="45875"/>
                    <a:pt x="257501" y="64925"/>
                    <a:pt x="322589" y="55665"/>
                  </a:cubicBezTo>
                  <a:cubicBezTo>
                    <a:pt x="387677" y="46405"/>
                    <a:pt x="364658" y="-2543"/>
                    <a:pt x="405139" y="103"/>
                  </a:cubicBezTo>
                  <a:cubicBezTo>
                    <a:pt x="445620" y="2749"/>
                    <a:pt x="541928" y="59898"/>
                    <a:pt x="565476" y="71540"/>
                  </a:cubicBezTo>
                  <a:cubicBezTo>
                    <a:pt x="589024" y="83182"/>
                    <a:pt x="571826" y="58576"/>
                    <a:pt x="546426" y="69953"/>
                  </a:cubicBezTo>
                  <a:cubicBezTo>
                    <a:pt x="521026" y="81330"/>
                    <a:pt x="458320" y="128426"/>
                    <a:pt x="413076" y="139803"/>
                  </a:cubicBezTo>
                  <a:cubicBezTo>
                    <a:pt x="367832" y="151180"/>
                    <a:pt x="332114" y="142448"/>
                    <a:pt x="274964" y="138215"/>
                  </a:cubicBezTo>
                  <a:cubicBezTo>
                    <a:pt x="217814" y="133982"/>
                    <a:pt x="109599" y="128161"/>
                    <a:pt x="70176" y="114403"/>
                  </a:cubicBezTo>
                  <a:cubicBezTo>
                    <a:pt x="30753" y="100645"/>
                    <a:pt x="-27455" y="65455"/>
                    <a:pt x="14614" y="556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EE78F63C-50CA-4856-B5B2-A545FCA77CC8}"/>
                </a:ext>
              </a:extLst>
            </p:cNvPr>
            <p:cNvSpPr/>
            <p:nvPr/>
          </p:nvSpPr>
          <p:spPr>
            <a:xfrm>
              <a:off x="4092588" y="5241501"/>
              <a:ext cx="790833" cy="884439"/>
            </a:xfrm>
            <a:custGeom>
              <a:avLst/>
              <a:gdLst>
                <a:gd name="connsiteX0" fmla="*/ 758812 w 790833"/>
                <a:gd name="connsiteY0" fmla="*/ 16299 h 884439"/>
                <a:gd name="connsiteX1" fmla="*/ 782625 w 790833"/>
                <a:gd name="connsiteY1" fmla="*/ 89324 h 884439"/>
                <a:gd name="connsiteX2" fmla="*/ 644512 w 790833"/>
                <a:gd name="connsiteY2" fmla="*/ 368724 h 884439"/>
                <a:gd name="connsiteX3" fmla="*/ 476237 w 790833"/>
                <a:gd name="connsiteY3" fmla="*/ 573512 h 884439"/>
                <a:gd name="connsiteX4" fmla="*/ 188900 w 790833"/>
                <a:gd name="connsiteY4" fmla="*/ 798937 h 884439"/>
                <a:gd name="connsiteX5" fmla="*/ 3162 w 790833"/>
                <a:gd name="connsiteY5" fmla="*/ 883074 h 884439"/>
                <a:gd name="connsiteX6" fmla="*/ 76187 w 790833"/>
                <a:gd name="connsiteY6" fmla="*/ 843387 h 884439"/>
                <a:gd name="connsiteX7" fmla="*/ 133337 w 790833"/>
                <a:gd name="connsiteY7" fmla="*/ 744962 h 884439"/>
                <a:gd name="connsiteX8" fmla="*/ 614350 w 790833"/>
                <a:gd name="connsiteY8" fmla="*/ 243312 h 884439"/>
                <a:gd name="connsiteX9" fmla="*/ 625462 w 790833"/>
                <a:gd name="connsiteY9" fmla="*/ 19474 h 884439"/>
                <a:gd name="connsiteX10" fmla="*/ 758812 w 790833"/>
                <a:gd name="connsiteY10" fmla="*/ 16299 h 88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833" h="884439">
                  <a:moveTo>
                    <a:pt x="758812" y="16299"/>
                  </a:moveTo>
                  <a:cubicBezTo>
                    <a:pt x="785006" y="27941"/>
                    <a:pt x="801675" y="30587"/>
                    <a:pt x="782625" y="89324"/>
                  </a:cubicBezTo>
                  <a:cubicBezTo>
                    <a:pt x="763575" y="148061"/>
                    <a:pt x="695577" y="288026"/>
                    <a:pt x="644512" y="368724"/>
                  </a:cubicBezTo>
                  <a:cubicBezTo>
                    <a:pt x="593447" y="449422"/>
                    <a:pt x="552172" y="501810"/>
                    <a:pt x="476237" y="573512"/>
                  </a:cubicBezTo>
                  <a:cubicBezTo>
                    <a:pt x="400302" y="645214"/>
                    <a:pt x="267746" y="747343"/>
                    <a:pt x="188900" y="798937"/>
                  </a:cubicBezTo>
                  <a:cubicBezTo>
                    <a:pt x="110054" y="850531"/>
                    <a:pt x="21947" y="875666"/>
                    <a:pt x="3162" y="883074"/>
                  </a:cubicBezTo>
                  <a:cubicBezTo>
                    <a:pt x="-15623" y="890482"/>
                    <a:pt x="54491" y="866405"/>
                    <a:pt x="76187" y="843387"/>
                  </a:cubicBezTo>
                  <a:cubicBezTo>
                    <a:pt x="97883" y="820369"/>
                    <a:pt x="43643" y="844974"/>
                    <a:pt x="133337" y="744962"/>
                  </a:cubicBezTo>
                  <a:cubicBezTo>
                    <a:pt x="223031" y="644950"/>
                    <a:pt x="532329" y="364227"/>
                    <a:pt x="614350" y="243312"/>
                  </a:cubicBezTo>
                  <a:cubicBezTo>
                    <a:pt x="696371" y="122397"/>
                    <a:pt x="602179" y="54135"/>
                    <a:pt x="625462" y="19474"/>
                  </a:cubicBezTo>
                  <a:cubicBezTo>
                    <a:pt x="648745" y="-15187"/>
                    <a:pt x="732618" y="4657"/>
                    <a:pt x="758812" y="1629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59574904-D899-4779-8F84-006A80991CD8}"/>
                </a:ext>
              </a:extLst>
            </p:cNvPr>
            <p:cNvSpPr/>
            <p:nvPr/>
          </p:nvSpPr>
          <p:spPr>
            <a:xfrm>
              <a:off x="4465250" y="5232202"/>
              <a:ext cx="761080" cy="736722"/>
            </a:xfrm>
            <a:custGeom>
              <a:avLst/>
              <a:gdLst>
                <a:gd name="connsiteX0" fmla="*/ 60713 w 761080"/>
                <a:gd name="connsiteY0" fmla="*/ 198 h 736722"/>
                <a:gd name="connsiteX1" fmla="*/ 155963 w 761080"/>
                <a:gd name="connsiteY1" fmla="*/ 239911 h 736722"/>
                <a:gd name="connsiteX2" fmla="*/ 403613 w 761080"/>
                <a:gd name="connsiteY2" fmla="*/ 589161 h 736722"/>
                <a:gd name="connsiteX3" fmla="*/ 754450 w 761080"/>
                <a:gd name="connsiteY3" fmla="*/ 711398 h 736722"/>
                <a:gd name="connsiteX4" fmla="*/ 608400 w 761080"/>
                <a:gd name="connsiteY4" fmla="*/ 705048 h 736722"/>
                <a:gd name="connsiteX5" fmla="*/ 303600 w 761080"/>
                <a:gd name="connsiteY5" fmla="*/ 698698 h 736722"/>
                <a:gd name="connsiteX6" fmla="*/ 14675 w 761080"/>
                <a:gd name="connsiteY6" fmla="*/ 208161 h 736722"/>
                <a:gd name="connsiteX7" fmla="*/ 60713 w 761080"/>
                <a:gd name="connsiteY7" fmla="*/ 198 h 73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080" h="736722">
                  <a:moveTo>
                    <a:pt x="60713" y="198"/>
                  </a:moveTo>
                  <a:cubicBezTo>
                    <a:pt x="84261" y="5490"/>
                    <a:pt x="98813" y="141750"/>
                    <a:pt x="155963" y="239911"/>
                  </a:cubicBezTo>
                  <a:cubicBezTo>
                    <a:pt x="213113" y="338072"/>
                    <a:pt x="303865" y="510580"/>
                    <a:pt x="403613" y="589161"/>
                  </a:cubicBezTo>
                  <a:cubicBezTo>
                    <a:pt x="503361" y="667742"/>
                    <a:pt x="720319" y="692084"/>
                    <a:pt x="754450" y="711398"/>
                  </a:cubicBezTo>
                  <a:cubicBezTo>
                    <a:pt x="788581" y="730712"/>
                    <a:pt x="683542" y="707165"/>
                    <a:pt x="608400" y="705048"/>
                  </a:cubicBezTo>
                  <a:cubicBezTo>
                    <a:pt x="533258" y="702931"/>
                    <a:pt x="402554" y="781513"/>
                    <a:pt x="303600" y="698698"/>
                  </a:cubicBezTo>
                  <a:cubicBezTo>
                    <a:pt x="204646" y="615884"/>
                    <a:pt x="58596" y="320344"/>
                    <a:pt x="14675" y="208161"/>
                  </a:cubicBezTo>
                  <a:cubicBezTo>
                    <a:pt x="-29246" y="95978"/>
                    <a:pt x="37165" y="-5094"/>
                    <a:pt x="60713" y="19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1" name="グループ化 700">
            <a:extLst>
              <a:ext uri="{FF2B5EF4-FFF2-40B4-BE49-F238E27FC236}">
                <a16:creationId xmlns:a16="http://schemas.microsoft.com/office/drawing/2014/main" id="{14666C7D-96E4-4BC1-A068-59AD68A3C097}"/>
              </a:ext>
            </a:extLst>
          </p:cNvPr>
          <p:cNvGrpSpPr/>
          <p:nvPr/>
        </p:nvGrpSpPr>
        <p:grpSpPr>
          <a:xfrm>
            <a:off x="5799325" y="3607819"/>
            <a:ext cx="1012774" cy="1009588"/>
            <a:chOff x="5189725" y="4979419"/>
            <a:chExt cx="1012774" cy="1009588"/>
          </a:xfrm>
        </p:grpSpPr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CF07C152-D89D-44B3-8BEB-CBD6720E0716}"/>
                </a:ext>
              </a:extLst>
            </p:cNvPr>
            <p:cNvSpPr/>
            <p:nvPr/>
          </p:nvSpPr>
          <p:spPr>
            <a:xfrm>
              <a:off x="5229619" y="5112531"/>
              <a:ext cx="485464" cy="798909"/>
            </a:xfrm>
            <a:custGeom>
              <a:avLst/>
              <a:gdLst>
                <a:gd name="connsiteX0" fmla="*/ 1194 w 485464"/>
                <a:gd name="connsiteY0" fmla="*/ 3982 h 798909"/>
                <a:gd name="connsiteX1" fmla="*/ 110731 w 485464"/>
                <a:gd name="connsiteY1" fmla="*/ 91294 h 798909"/>
                <a:gd name="connsiteX2" fmla="*/ 182169 w 485464"/>
                <a:gd name="connsiteY2" fmla="*/ 353232 h 798909"/>
                <a:gd name="connsiteX3" fmla="*/ 269481 w 485464"/>
                <a:gd name="connsiteY3" fmla="*/ 613582 h 798909"/>
                <a:gd name="connsiteX4" fmla="*/ 371081 w 485464"/>
                <a:gd name="connsiteY4" fmla="*/ 786619 h 798909"/>
                <a:gd name="connsiteX5" fmla="*/ 371081 w 485464"/>
                <a:gd name="connsiteY5" fmla="*/ 777094 h 798909"/>
                <a:gd name="connsiteX6" fmla="*/ 485381 w 485464"/>
                <a:gd name="connsiteY6" fmla="*/ 715182 h 798909"/>
                <a:gd name="connsiteX7" fmla="*/ 386956 w 485464"/>
                <a:gd name="connsiteY7" fmla="*/ 492932 h 798909"/>
                <a:gd name="connsiteX8" fmla="*/ 244081 w 485464"/>
                <a:gd name="connsiteY8" fmla="*/ 97644 h 798909"/>
                <a:gd name="connsiteX9" fmla="*/ 186931 w 485464"/>
                <a:gd name="connsiteY9" fmla="*/ 23032 h 798909"/>
                <a:gd name="connsiteX10" fmla="*/ 1194 w 485464"/>
                <a:gd name="connsiteY10" fmla="*/ 3982 h 7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464" h="798909">
                  <a:moveTo>
                    <a:pt x="1194" y="3982"/>
                  </a:moveTo>
                  <a:cubicBezTo>
                    <a:pt x="-11506" y="15359"/>
                    <a:pt x="80569" y="33086"/>
                    <a:pt x="110731" y="91294"/>
                  </a:cubicBezTo>
                  <a:cubicBezTo>
                    <a:pt x="140893" y="149502"/>
                    <a:pt x="155711" y="266184"/>
                    <a:pt x="182169" y="353232"/>
                  </a:cubicBezTo>
                  <a:cubicBezTo>
                    <a:pt x="208627" y="440280"/>
                    <a:pt x="237996" y="541351"/>
                    <a:pt x="269481" y="613582"/>
                  </a:cubicBezTo>
                  <a:cubicBezTo>
                    <a:pt x="300966" y="685813"/>
                    <a:pt x="371081" y="786619"/>
                    <a:pt x="371081" y="786619"/>
                  </a:cubicBezTo>
                  <a:cubicBezTo>
                    <a:pt x="388014" y="813871"/>
                    <a:pt x="352031" y="789000"/>
                    <a:pt x="371081" y="777094"/>
                  </a:cubicBezTo>
                  <a:cubicBezTo>
                    <a:pt x="390131" y="765188"/>
                    <a:pt x="482735" y="762542"/>
                    <a:pt x="485381" y="715182"/>
                  </a:cubicBezTo>
                  <a:cubicBezTo>
                    <a:pt x="488027" y="667822"/>
                    <a:pt x="427173" y="595855"/>
                    <a:pt x="386956" y="492932"/>
                  </a:cubicBezTo>
                  <a:cubicBezTo>
                    <a:pt x="346739" y="390009"/>
                    <a:pt x="277419" y="175961"/>
                    <a:pt x="244081" y="97644"/>
                  </a:cubicBezTo>
                  <a:cubicBezTo>
                    <a:pt x="210744" y="19327"/>
                    <a:pt x="226883" y="38378"/>
                    <a:pt x="186931" y="23032"/>
                  </a:cubicBezTo>
                  <a:cubicBezTo>
                    <a:pt x="146979" y="7686"/>
                    <a:pt x="13894" y="-7395"/>
                    <a:pt x="1194" y="39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B90962C3-0029-4D0A-A9DB-171EACC68FF1}"/>
                </a:ext>
              </a:extLst>
            </p:cNvPr>
            <p:cNvSpPr/>
            <p:nvPr/>
          </p:nvSpPr>
          <p:spPr>
            <a:xfrm>
              <a:off x="5189725" y="4979419"/>
              <a:ext cx="710337" cy="952428"/>
            </a:xfrm>
            <a:custGeom>
              <a:avLst/>
              <a:gdLst>
                <a:gd name="connsiteX0" fmla="*/ 480825 w 710337"/>
                <a:gd name="connsiteY0" fmla="*/ 569 h 952428"/>
                <a:gd name="connsiteX1" fmla="*/ 518925 w 710337"/>
                <a:gd name="connsiteY1" fmla="*/ 91056 h 952428"/>
                <a:gd name="connsiteX2" fmla="*/ 395100 w 710337"/>
                <a:gd name="connsiteY2" fmla="*/ 567306 h 952428"/>
                <a:gd name="connsiteX3" fmla="*/ 236350 w 710337"/>
                <a:gd name="connsiteY3" fmla="*/ 799081 h 952428"/>
                <a:gd name="connsiteX4" fmla="*/ 183963 w 710337"/>
                <a:gd name="connsiteY4" fmla="*/ 792731 h 952428"/>
                <a:gd name="connsiteX5" fmla="*/ 156975 w 710337"/>
                <a:gd name="connsiteY5" fmla="*/ 714944 h 952428"/>
                <a:gd name="connsiteX6" fmla="*/ 179200 w 710337"/>
                <a:gd name="connsiteY6" fmla="*/ 602231 h 952428"/>
                <a:gd name="connsiteX7" fmla="*/ 330013 w 710337"/>
                <a:gd name="connsiteY7" fmla="*/ 446656 h 952428"/>
                <a:gd name="connsiteX8" fmla="*/ 282388 w 710337"/>
                <a:gd name="connsiteY8" fmla="*/ 340294 h 952428"/>
                <a:gd name="connsiteX9" fmla="*/ 122050 w 710337"/>
                <a:gd name="connsiteY9" fmla="*/ 453006 h 952428"/>
                <a:gd name="connsiteX10" fmla="*/ 1400 w 710337"/>
                <a:gd name="connsiteY10" fmla="*/ 729231 h 952428"/>
                <a:gd name="connsiteX11" fmla="*/ 203013 w 710337"/>
                <a:gd name="connsiteY11" fmla="*/ 926081 h 952428"/>
                <a:gd name="connsiteX12" fmla="*/ 264925 w 710337"/>
                <a:gd name="connsiteY12" fmla="*/ 930844 h 952428"/>
                <a:gd name="connsiteX13" fmla="*/ 452250 w 710337"/>
                <a:gd name="connsiteY13" fmla="*/ 745106 h 952428"/>
                <a:gd name="connsiteX14" fmla="*/ 696725 w 710337"/>
                <a:gd name="connsiteY14" fmla="*/ 125981 h 952428"/>
                <a:gd name="connsiteX15" fmla="*/ 680850 w 710337"/>
                <a:gd name="connsiteY15" fmla="*/ 116456 h 952428"/>
                <a:gd name="connsiteX16" fmla="*/ 480825 w 710337"/>
                <a:gd name="connsiteY16" fmla="*/ 569 h 9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0337" h="952428">
                  <a:moveTo>
                    <a:pt x="480825" y="569"/>
                  </a:moveTo>
                  <a:cubicBezTo>
                    <a:pt x="507018" y="-1416"/>
                    <a:pt x="533212" y="-3400"/>
                    <a:pt x="518925" y="91056"/>
                  </a:cubicBezTo>
                  <a:cubicBezTo>
                    <a:pt x="504638" y="185512"/>
                    <a:pt x="442196" y="449302"/>
                    <a:pt x="395100" y="567306"/>
                  </a:cubicBezTo>
                  <a:cubicBezTo>
                    <a:pt x="348004" y="685310"/>
                    <a:pt x="271539" y="761510"/>
                    <a:pt x="236350" y="799081"/>
                  </a:cubicBezTo>
                  <a:cubicBezTo>
                    <a:pt x="201161" y="836652"/>
                    <a:pt x="197192" y="806754"/>
                    <a:pt x="183963" y="792731"/>
                  </a:cubicBezTo>
                  <a:cubicBezTo>
                    <a:pt x="170734" y="778708"/>
                    <a:pt x="157769" y="746694"/>
                    <a:pt x="156975" y="714944"/>
                  </a:cubicBezTo>
                  <a:cubicBezTo>
                    <a:pt x="156181" y="683194"/>
                    <a:pt x="150360" y="646946"/>
                    <a:pt x="179200" y="602231"/>
                  </a:cubicBezTo>
                  <a:cubicBezTo>
                    <a:pt x="208040" y="557516"/>
                    <a:pt x="312815" y="490312"/>
                    <a:pt x="330013" y="446656"/>
                  </a:cubicBezTo>
                  <a:cubicBezTo>
                    <a:pt x="347211" y="403000"/>
                    <a:pt x="317048" y="339236"/>
                    <a:pt x="282388" y="340294"/>
                  </a:cubicBezTo>
                  <a:cubicBezTo>
                    <a:pt x="247728" y="341352"/>
                    <a:pt x="168881" y="388183"/>
                    <a:pt x="122050" y="453006"/>
                  </a:cubicBezTo>
                  <a:cubicBezTo>
                    <a:pt x="75219" y="517829"/>
                    <a:pt x="-12094" y="650385"/>
                    <a:pt x="1400" y="729231"/>
                  </a:cubicBezTo>
                  <a:cubicBezTo>
                    <a:pt x="14894" y="808077"/>
                    <a:pt x="159092" y="892479"/>
                    <a:pt x="203013" y="926081"/>
                  </a:cubicBezTo>
                  <a:cubicBezTo>
                    <a:pt x="246934" y="959683"/>
                    <a:pt x="223386" y="961006"/>
                    <a:pt x="264925" y="930844"/>
                  </a:cubicBezTo>
                  <a:cubicBezTo>
                    <a:pt x="306464" y="900682"/>
                    <a:pt x="380283" y="879250"/>
                    <a:pt x="452250" y="745106"/>
                  </a:cubicBezTo>
                  <a:cubicBezTo>
                    <a:pt x="524217" y="610962"/>
                    <a:pt x="658625" y="230756"/>
                    <a:pt x="696725" y="125981"/>
                  </a:cubicBezTo>
                  <a:cubicBezTo>
                    <a:pt x="734825" y="21206"/>
                    <a:pt x="680850" y="116456"/>
                    <a:pt x="680850" y="116456"/>
                  </a:cubicBezTo>
                  <a:lnTo>
                    <a:pt x="480825" y="56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EC9F3CBB-4F4C-4D37-9158-1798E9BF7734}"/>
                </a:ext>
              </a:extLst>
            </p:cNvPr>
            <p:cNvSpPr/>
            <p:nvPr/>
          </p:nvSpPr>
          <p:spPr>
            <a:xfrm>
              <a:off x="5460481" y="5219016"/>
              <a:ext cx="742018" cy="769991"/>
            </a:xfrm>
            <a:custGeom>
              <a:avLst/>
              <a:gdLst>
                <a:gd name="connsiteX0" fmla="*/ 5282 w 742018"/>
                <a:gd name="connsiteY0" fmla="*/ 126097 h 769991"/>
                <a:gd name="connsiteX1" fmla="*/ 306907 w 742018"/>
                <a:gd name="connsiteY1" fmla="*/ 684 h 769991"/>
                <a:gd name="connsiteX2" fmla="*/ 578369 w 742018"/>
                <a:gd name="connsiteY2" fmla="*/ 92759 h 769991"/>
                <a:gd name="connsiteX3" fmla="*/ 741882 w 742018"/>
                <a:gd name="connsiteY3" fmla="*/ 418197 h 769991"/>
                <a:gd name="connsiteX4" fmla="*/ 552969 w 742018"/>
                <a:gd name="connsiteY4" fmla="*/ 683309 h 769991"/>
                <a:gd name="connsiteX5" fmla="*/ 318019 w 742018"/>
                <a:gd name="connsiteY5" fmla="*/ 769034 h 769991"/>
                <a:gd name="connsiteX6" fmla="*/ 27507 w 742018"/>
                <a:gd name="connsiteY6" fmla="*/ 729347 h 769991"/>
                <a:gd name="connsiteX7" fmla="*/ 138632 w 742018"/>
                <a:gd name="connsiteY7" fmla="*/ 729347 h 769991"/>
                <a:gd name="connsiteX8" fmla="*/ 286269 w 742018"/>
                <a:gd name="connsiteY8" fmla="*/ 719822 h 769991"/>
                <a:gd name="connsiteX9" fmla="*/ 568844 w 742018"/>
                <a:gd name="connsiteY9" fmla="*/ 429309 h 769991"/>
                <a:gd name="connsiteX10" fmla="*/ 545032 w 742018"/>
                <a:gd name="connsiteY10" fmla="*/ 224522 h 769991"/>
                <a:gd name="connsiteX11" fmla="*/ 144982 w 742018"/>
                <a:gd name="connsiteY11" fmla="*/ 168959 h 769991"/>
                <a:gd name="connsiteX12" fmla="*/ 5282 w 742018"/>
                <a:gd name="connsiteY12" fmla="*/ 126097 h 7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018" h="769991">
                  <a:moveTo>
                    <a:pt x="5282" y="126097"/>
                  </a:moveTo>
                  <a:cubicBezTo>
                    <a:pt x="32269" y="98051"/>
                    <a:pt x="211393" y="6240"/>
                    <a:pt x="306907" y="684"/>
                  </a:cubicBezTo>
                  <a:cubicBezTo>
                    <a:pt x="402421" y="-4872"/>
                    <a:pt x="505873" y="23173"/>
                    <a:pt x="578369" y="92759"/>
                  </a:cubicBezTo>
                  <a:cubicBezTo>
                    <a:pt x="650865" y="162345"/>
                    <a:pt x="746115" y="319772"/>
                    <a:pt x="741882" y="418197"/>
                  </a:cubicBezTo>
                  <a:cubicBezTo>
                    <a:pt x="737649" y="516622"/>
                    <a:pt x="623613" y="624836"/>
                    <a:pt x="552969" y="683309"/>
                  </a:cubicBezTo>
                  <a:cubicBezTo>
                    <a:pt x="482325" y="741782"/>
                    <a:pt x="405596" y="761361"/>
                    <a:pt x="318019" y="769034"/>
                  </a:cubicBezTo>
                  <a:cubicBezTo>
                    <a:pt x="230442" y="776707"/>
                    <a:pt x="57405" y="735961"/>
                    <a:pt x="27507" y="729347"/>
                  </a:cubicBezTo>
                  <a:cubicBezTo>
                    <a:pt x="-2391" y="722733"/>
                    <a:pt x="95505" y="730934"/>
                    <a:pt x="138632" y="729347"/>
                  </a:cubicBezTo>
                  <a:cubicBezTo>
                    <a:pt x="181759" y="727760"/>
                    <a:pt x="214567" y="769828"/>
                    <a:pt x="286269" y="719822"/>
                  </a:cubicBezTo>
                  <a:cubicBezTo>
                    <a:pt x="357971" y="669816"/>
                    <a:pt x="525717" y="511859"/>
                    <a:pt x="568844" y="429309"/>
                  </a:cubicBezTo>
                  <a:cubicBezTo>
                    <a:pt x="611971" y="346759"/>
                    <a:pt x="615676" y="267914"/>
                    <a:pt x="545032" y="224522"/>
                  </a:cubicBezTo>
                  <a:cubicBezTo>
                    <a:pt x="474388" y="181130"/>
                    <a:pt x="230707" y="182982"/>
                    <a:pt x="144982" y="168959"/>
                  </a:cubicBezTo>
                  <a:cubicBezTo>
                    <a:pt x="59257" y="154936"/>
                    <a:pt x="-21705" y="154143"/>
                    <a:pt x="5282" y="1260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5" name="グループ化 704">
            <a:extLst>
              <a:ext uri="{FF2B5EF4-FFF2-40B4-BE49-F238E27FC236}">
                <a16:creationId xmlns:a16="http://schemas.microsoft.com/office/drawing/2014/main" id="{48A92F0D-C953-4EEC-98A9-B07B2155820A}"/>
              </a:ext>
            </a:extLst>
          </p:cNvPr>
          <p:cNvGrpSpPr/>
          <p:nvPr/>
        </p:nvGrpSpPr>
        <p:grpSpPr>
          <a:xfrm>
            <a:off x="5783191" y="4677362"/>
            <a:ext cx="1187036" cy="905441"/>
            <a:chOff x="6303891" y="5075296"/>
            <a:chExt cx="1187036" cy="905441"/>
          </a:xfrm>
        </p:grpSpPr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D195F8CE-3CBB-425C-8013-FB23EC9FE295}"/>
                </a:ext>
              </a:extLst>
            </p:cNvPr>
            <p:cNvSpPr/>
            <p:nvPr/>
          </p:nvSpPr>
          <p:spPr>
            <a:xfrm>
              <a:off x="6303891" y="5075296"/>
              <a:ext cx="1148273" cy="345999"/>
            </a:xfrm>
            <a:custGeom>
              <a:avLst/>
              <a:gdLst>
                <a:gd name="connsiteX0" fmla="*/ 72 w 1148273"/>
                <a:gd name="connsiteY0" fmla="*/ 111067 h 345999"/>
                <a:gd name="connsiteX1" fmla="*/ 198509 w 1148273"/>
                <a:gd name="connsiteY1" fmla="*/ 241242 h 345999"/>
                <a:gd name="connsiteX2" fmla="*/ 247722 w 1148273"/>
                <a:gd name="connsiteY2" fmla="*/ 341254 h 345999"/>
                <a:gd name="connsiteX3" fmla="*/ 254072 w 1148273"/>
                <a:gd name="connsiteY3" fmla="*/ 315854 h 345999"/>
                <a:gd name="connsiteX4" fmla="*/ 830334 w 1148273"/>
                <a:gd name="connsiteY4" fmla="*/ 193617 h 345999"/>
                <a:gd name="connsiteX5" fmla="*/ 1131959 w 1148273"/>
                <a:gd name="connsiteY5" fmla="*/ 158692 h 345999"/>
                <a:gd name="connsiteX6" fmla="*/ 1103384 w 1148273"/>
                <a:gd name="connsiteY6" fmla="*/ 150754 h 345999"/>
                <a:gd name="connsiteX7" fmla="*/ 1065284 w 1148273"/>
                <a:gd name="connsiteY7" fmla="*/ 9467 h 345999"/>
                <a:gd name="connsiteX8" fmla="*/ 1054172 w 1148273"/>
                <a:gd name="connsiteY8" fmla="*/ 12642 h 345999"/>
                <a:gd name="connsiteX9" fmla="*/ 846209 w 1148273"/>
                <a:gd name="connsiteY9" fmla="*/ 50742 h 345999"/>
                <a:gd name="connsiteX10" fmla="*/ 222322 w 1148273"/>
                <a:gd name="connsiteY10" fmla="*/ 130117 h 345999"/>
                <a:gd name="connsiteX11" fmla="*/ 72 w 1148273"/>
                <a:gd name="connsiteY11" fmla="*/ 111067 h 34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273" h="345999">
                  <a:moveTo>
                    <a:pt x="72" y="111067"/>
                  </a:moveTo>
                  <a:cubicBezTo>
                    <a:pt x="-3897" y="129588"/>
                    <a:pt x="157234" y="202878"/>
                    <a:pt x="198509" y="241242"/>
                  </a:cubicBezTo>
                  <a:cubicBezTo>
                    <a:pt x="239784" y="279606"/>
                    <a:pt x="238462" y="328819"/>
                    <a:pt x="247722" y="341254"/>
                  </a:cubicBezTo>
                  <a:cubicBezTo>
                    <a:pt x="256982" y="353689"/>
                    <a:pt x="156970" y="340460"/>
                    <a:pt x="254072" y="315854"/>
                  </a:cubicBezTo>
                  <a:cubicBezTo>
                    <a:pt x="351174" y="291248"/>
                    <a:pt x="684019" y="219811"/>
                    <a:pt x="830334" y="193617"/>
                  </a:cubicBezTo>
                  <a:cubicBezTo>
                    <a:pt x="976649" y="167423"/>
                    <a:pt x="1086451" y="165836"/>
                    <a:pt x="1131959" y="158692"/>
                  </a:cubicBezTo>
                  <a:cubicBezTo>
                    <a:pt x="1177467" y="151548"/>
                    <a:pt x="1114496" y="175625"/>
                    <a:pt x="1103384" y="150754"/>
                  </a:cubicBezTo>
                  <a:cubicBezTo>
                    <a:pt x="1092272" y="125883"/>
                    <a:pt x="1073486" y="32486"/>
                    <a:pt x="1065284" y="9467"/>
                  </a:cubicBezTo>
                  <a:cubicBezTo>
                    <a:pt x="1057082" y="-13552"/>
                    <a:pt x="1054172" y="12642"/>
                    <a:pt x="1054172" y="12642"/>
                  </a:cubicBezTo>
                  <a:cubicBezTo>
                    <a:pt x="1017660" y="19521"/>
                    <a:pt x="984851" y="31163"/>
                    <a:pt x="846209" y="50742"/>
                  </a:cubicBezTo>
                  <a:cubicBezTo>
                    <a:pt x="707567" y="70321"/>
                    <a:pt x="368372" y="119534"/>
                    <a:pt x="222322" y="130117"/>
                  </a:cubicBezTo>
                  <a:cubicBezTo>
                    <a:pt x="76272" y="140700"/>
                    <a:pt x="4041" y="92546"/>
                    <a:pt x="72" y="1110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346DA773-1498-409D-875F-93DFF7ABE7A7}"/>
                </a:ext>
              </a:extLst>
            </p:cNvPr>
            <p:cNvSpPr/>
            <p:nvPr/>
          </p:nvSpPr>
          <p:spPr>
            <a:xfrm>
              <a:off x="6705970" y="5216236"/>
              <a:ext cx="679579" cy="764501"/>
            </a:xfrm>
            <a:custGeom>
              <a:avLst/>
              <a:gdLst>
                <a:gd name="connsiteX0" fmla="*/ 593355 w 679579"/>
                <a:gd name="connsiteY0" fmla="*/ 289 h 764501"/>
                <a:gd name="connsiteX1" fmla="*/ 410793 w 679579"/>
                <a:gd name="connsiteY1" fmla="*/ 60614 h 764501"/>
                <a:gd name="connsiteX2" fmla="*/ 225055 w 679579"/>
                <a:gd name="connsiteY2" fmla="*/ 173327 h 764501"/>
                <a:gd name="connsiteX3" fmla="*/ 125043 w 679579"/>
                <a:gd name="connsiteY3" fmla="*/ 370177 h 764501"/>
                <a:gd name="connsiteX4" fmla="*/ 242518 w 679579"/>
                <a:gd name="connsiteY4" fmla="*/ 568614 h 764501"/>
                <a:gd name="connsiteX5" fmla="*/ 655268 w 679579"/>
                <a:gd name="connsiteY5" fmla="*/ 619414 h 764501"/>
                <a:gd name="connsiteX6" fmla="*/ 623518 w 679579"/>
                <a:gd name="connsiteY6" fmla="*/ 619414 h 764501"/>
                <a:gd name="connsiteX7" fmla="*/ 558430 w 679579"/>
                <a:gd name="connsiteY7" fmla="*/ 762289 h 764501"/>
                <a:gd name="connsiteX8" fmla="*/ 252043 w 679579"/>
                <a:gd name="connsiteY8" fmla="*/ 694027 h 764501"/>
                <a:gd name="connsiteX9" fmla="*/ 10743 w 679579"/>
                <a:gd name="connsiteY9" fmla="*/ 532102 h 764501"/>
                <a:gd name="connsiteX10" fmla="*/ 50430 w 679579"/>
                <a:gd name="connsiteY10" fmla="*/ 263814 h 764501"/>
                <a:gd name="connsiteX11" fmla="*/ 125043 w 679579"/>
                <a:gd name="connsiteY11" fmla="*/ 92364 h 764501"/>
                <a:gd name="connsiteX12" fmla="*/ 161555 w 679579"/>
                <a:gd name="connsiteY12" fmla="*/ 41564 h 764501"/>
                <a:gd name="connsiteX13" fmla="*/ 593355 w 679579"/>
                <a:gd name="connsiteY13" fmla="*/ 289 h 76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9579" h="764501">
                  <a:moveTo>
                    <a:pt x="593355" y="289"/>
                  </a:moveTo>
                  <a:cubicBezTo>
                    <a:pt x="634895" y="3464"/>
                    <a:pt x="472176" y="31774"/>
                    <a:pt x="410793" y="60614"/>
                  </a:cubicBezTo>
                  <a:cubicBezTo>
                    <a:pt x="349410" y="89454"/>
                    <a:pt x="272680" y="121733"/>
                    <a:pt x="225055" y="173327"/>
                  </a:cubicBezTo>
                  <a:cubicBezTo>
                    <a:pt x="177430" y="224921"/>
                    <a:pt x="122133" y="304296"/>
                    <a:pt x="125043" y="370177"/>
                  </a:cubicBezTo>
                  <a:cubicBezTo>
                    <a:pt x="127953" y="436058"/>
                    <a:pt x="154147" y="527074"/>
                    <a:pt x="242518" y="568614"/>
                  </a:cubicBezTo>
                  <a:cubicBezTo>
                    <a:pt x="330889" y="610154"/>
                    <a:pt x="591768" y="610947"/>
                    <a:pt x="655268" y="619414"/>
                  </a:cubicBezTo>
                  <a:cubicBezTo>
                    <a:pt x="718768" y="627881"/>
                    <a:pt x="639658" y="595602"/>
                    <a:pt x="623518" y="619414"/>
                  </a:cubicBezTo>
                  <a:cubicBezTo>
                    <a:pt x="607378" y="643227"/>
                    <a:pt x="620342" y="749854"/>
                    <a:pt x="558430" y="762289"/>
                  </a:cubicBezTo>
                  <a:cubicBezTo>
                    <a:pt x="496518" y="774724"/>
                    <a:pt x="343324" y="732391"/>
                    <a:pt x="252043" y="694027"/>
                  </a:cubicBezTo>
                  <a:cubicBezTo>
                    <a:pt x="160762" y="655663"/>
                    <a:pt x="44345" y="603804"/>
                    <a:pt x="10743" y="532102"/>
                  </a:cubicBezTo>
                  <a:cubicBezTo>
                    <a:pt x="-22859" y="460400"/>
                    <a:pt x="31380" y="337104"/>
                    <a:pt x="50430" y="263814"/>
                  </a:cubicBezTo>
                  <a:cubicBezTo>
                    <a:pt x="69480" y="190524"/>
                    <a:pt x="106522" y="129406"/>
                    <a:pt x="125043" y="92364"/>
                  </a:cubicBezTo>
                  <a:cubicBezTo>
                    <a:pt x="143564" y="55322"/>
                    <a:pt x="81651" y="62466"/>
                    <a:pt x="161555" y="41564"/>
                  </a:cubicBezTo>
                  <a:cubicBezTo>
                    <a:pt x="241459" y="20662"/>
                    <a:pt x="551815" y="-2886"/>
                    <a:pt x="593355" y="2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5CE1C2BD-7AEC-450B-A207-9D5624E5E7E7}"/>
                </a:ext>
              </a:extLst>
            </p:cNvPr>
            <p:cNvSpPr/>
            <p:nvPr/>
          </p:nvSpPr>
          <p:spPr>
            <a:xfrm>
              <a:off x="7073120" y="5305555"/>
              <a:ext cx="312007" cy="198352"/>
            </a:xfrm>
            <a:custGeom>
              <a:avLst/>
              <a:gdLst>
                <a:gd name="connsiteX0" fmla="*/ 780 w 312007"/>
                <a:gd name="connsiteY0" fmla="*/ 1458 h 198352"/>
                <a:gd name="connsiteX1" fmla="*/ 164293 w 312007"/>
                <a:gd name="connsiteY1" fmla="*/ 85595 h 198352"/>
                <a:gd name="connsiteX2" fmla="*/ 253193 w 312007"/>
                <a:gd name="connsiteY2" fmla="*/ 195133 h 198352"/>
                <a:gd name="connsiteX3" fmla="*/ 251605 w 312007"/>
                <a:gd name="connsiteY3" fmla="*/ 163383 h 198352"/>
                <a:gd name="connsiteX4" fmla="*/ 311930 w 312007"/>
                <a:gd name="connsiteY4" fmla="*/ 103058 h 198352"/>
                <a:gd name="connsiteX5" fmla="*/ 237318 w 312007"/>
                <a:gd name="connsiteY5" fmla="*/ 37970 h 198352"/>
                <a:gd name="connsiteX6" fmla="*/ 780 w 312007"/>
                <a:gd name="connsiteY6" fmla="*/ 1458 h 1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07" h="198352">
                  <a:moveTo>
                    <a:pt x="780" y="1458"/>
                  </a:moveTo>
                  <a:cubicBezTo>
                    <a:pt x="-11391" y="9395"/>
                    <a:pt x="122224" y="53316"/>
                    <a:pt x="164293" y="85595"/>
                  </a:cubicBezTo>
                  <a:cubicBezTo>
                    <a:pt x="206362" y="117874"/>
                    <a:pt x="238641" y="182168"/>
                    <a:pt x="253193" y="195133"/>
                  </a:cubicBezTo>
                  <a:cubicBezTo>
                    <a:pt x="267745" y="208098"/>
                    <a:pt x="241816" y="178729"/>
                    <a:pt x="251605" y="163383"/>
                  </a:cubicBezTo>
                  <a:cubicBezTo>
                    <a:pt x="261394" y="148037"/>
                    <a:pt x="314311" y="123960"/>
                    <a:pt x="311930" y="103058"/>
                  </a:cubicBezTo>
                  <a:cubicBezTo>
                    <a:pt x="309549" y="82156"/>
                    <a:pt x="286530" y="56226"/>
                    <a:pt x="237318" y="37970"/>
                  </a:cubicBezTo>
                  <a:cubicBezTo>
                    <a:pt x="188106" y="19714"/>
                    <a:pt x="12951" y="-6479"/>
                    <a:pt x="780" y="145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FA8B39EC-50D6-4575-B9A1-D792961BD861}"/>
                </a:ext>
              </a:extLst>
            </p:cNvPr>
            <p:cNvSpPr/>
            <p:nvPr/>
          </p:nvSpPr>
          <p:spPr>
            <a:xfrm>
              <a:off x="7161477" y="5223629"/>
              <a:ext cx="329450" cy="196107"/>
            </a:xfrm>
            <a:custGeom>
              <a:avLst/>
              <a:gdLst>
                <a:gd name="connsiteX0" fmla="*/ 1323 w 329450"/>
                <a:gd name="connsiteY0" fmla="*/ 834 h 196107"/>
                <a:gd name="connsiteX1" fmla="*/ 177536 w 329450"/>
                <a:gd name="connsiteY1" fmla="*/ 97671 h 196107"/>
                <a:gd name="connsiteX2" fmla="*/ 314061 w 329450"/>
                <a:gd name="connsiteY2" fmla="*/ 196096 h 196107"/>
                <a:gd name="connsiteX3" fmla="*/ 321998 w 329450"/>
                <a:gd name="connsiteY3" fmla="*/ 104021 h 196107"/>
                <a:gd name="connsiteX4" fmla="*/ 275961 w 329450"/>
                <a:gd name="connsiteY4" fmla="*/ 53221 h 196107"/>
                <a:gd name="connsiteX5" fmla="*/ 1323 w 329450"/>
                <a:gd name="connsiteY5" fmla="*/ 834 h 1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450" h="196107">
                  <a:moveTo>
                    <a:pt x="1323" y="834"/>
                  </a:moveTo>
                  <a:cubicBezTo>
                    <a:pt x="-15081" y="8242"/>
                    <a:pt x="125413" y="65127"/>
                    <a:pt x="177536" y="97671"/>
                  </a:cubicBezTo>
                  <a:cubicBezTo>
                    <a:pt x="229659" y="130215"/>
                    <a:pt x="289984" y="195038"/>
                    <a:pt x="314061" y="196096"/>
                  </a:cubicBezTo>
                  <a:cubicBezTo>
                    <a:pt x="338138" y="197154"/>
                    <a:pt x="328348" y="127833"/>
                    <a:pt x="321998" y="104021"/>
                  </a:cubicBezTo>
                  <a:cubicBezTo>
                    <a:pt x="315648" y="80209"/>
                    <a:pt x="329142" y="69096"/>
                    <a:pt x="275961" y="53221"/>
                  </a:cubicBezTo>
                  <a:cubicBezTo>
                    <a:pt x="222780" y="37346"/>
                    <a:pt x="17727" y="-6574"/>
                    <a:pt x="1323" y="8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0" name="グループ化 709">
            <a:extLst>
              <a:ext uri="{FF2B5EF4-FFF2-40B4-BE49-F238E27FC236}">
                <a16:creationId xmlns:a16="http://schemas.microsoft.com/office/drawing/2014/main" id="{979D4DC1-24A6-4C75-9629-BFD4CF31FED5}"/>
              </a:ext>
            </a:extLst>
          </p:cNvPr>
          <p:cNvGrpSpPr/>
          <p:nvPr/>
        </p:nvGrpSpPr>
        <p:grpSpPr>
          <a:xfrm>
            <a:off x="6919218" y="5594879"/>
            <a:ext cx="957467" cy="939801"/>
            <a:chOff x="1644485" y="6456363"/>
            <a:chExt cx="957467" cy="939801"/>
          </a:xfrm>
        </p:grpSpPr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67E59BA3-CACB-41C5-9E3F-2DAC0A7CA9D5}"/>
                </a:ext>
              </a:extLst>
            </p:cNvPr>
            <p:cNvSpPr/>
            <p:nvPr/>
          </p:nvSpPr>
          <p:spPr>
            <a:xfrm>
              <a:off x="1644485" y="6456363"/>
              <a:ext cx="911773" cy="939801"/>
            </a:xfrm>
            <a:custGeom>
              <a:avLst/>
              <a:gdLst>
                <a:gd name="connsiteX0" fmla="*/ 4928 w 911773"/>
                <a:gd name="connsiteY0" fmla="*/ 0 h 939801"/>
                <a:gd name="connsiteX1" fmla="*/ 263690 w 911773"/>
                <a:gd name="connsiteY1" fmla="*/ 117475 h 939801"/>
                <a:gd name="connsiteX2" fmla="*/ 246228 w 911773"/>
                <a:gd name="connsiteY2" fmla="*/ 115887 h 939801"/>
                <a:gd name="connsiteX3" fmla="*/ 212890 w 911773"/>
                <a:gd name="connsiteY3" fmla="*/ 163512 h 939801"/>
                <a:gd name="connsiteX4" fmla="*/ 189078 w 911773"/>
                <a:gd name="connsiteY4" fmla="*/ 592137 h 939801"/>
                <a:gd name="connsiteX5" fmla="*/ 212890 w 911773"/>
                <a:gd name="connsiteY5" fmla="*/ 763587 h 939801"/>
                <a:gd name="connsiteX6" fmla="*/ 274803 w 911773"/>
                <a:gd name="connsiteY6" fmla="*/ 814387 h 939801"/>
                <a:gd name="connsiteX7" fmla="*/ 509753 w 911773"/>
                <a:gd name="connsiteY7" fmla="*/ 839787 h 939801"/>
                <a:gd name="connsiteX8" fmla="*/ 660565 w 911773"/>
                <a:gd name="connsiteY8" fmla="*/ 827087 h 939801"/>
                <a:gd name="connsiteX9" fmla="*/ 900278 w 911773"/>
                <a:gd name="connsiteY9" fmla="*/ 603250 h 939801"/>
                <a:gd name="connsiteX10" fmla="*/ 863765 w 911773"/>
                <a:gd name="connsiteY10" fmla="*/ 639762 h 939801"/>
                <a:gd name="connsiteX11" fmla="*/ 776453 w 911773"/>
                <a:gd name="connsiteY11" fmla="*/ 774700 h 939801"/>
                <a:gd name="connsiteX12" fmla="*/ 859003 w 911773"/>
                <a:gd name="connsiteY12" fmla="*/ 915987 h 939801"/>
                <a:gd name="connsiteX13" fmla="*/ 825665 w 911773"/>
                <a:gd name="connsiteY13" fmla="*/ 920750 h 939801"/>
                <a:gd name="connsiteX14" fmla="*/ 139865 w 911773"/>
                <a:gd name="connsiteY14" fmla="*/ 930275 h 939801"/>
                <a:gd name="connsiteX15" fmla="*/ 63665 w 911773"/>
                <a:gd name="connsiteY15" fmla="*/ 769937 h 939801"/>
                <a:gd name="connsiteX16" fmla="*/ 74778 w 911773"/>
                <a:gd name="connsiteY16" fmla="*/ 455612 h 939801"/>
                <a:gd name="connsiteX17" fmla="*/ 79540 w 911773"/>
                <a:gd name="connsiteY17" fmla="*/ 207962 h 939801"/>
                <a:gd name="connsiteX18" fmla="*/ 92240 w 911773"/>
                <a:gd name="connsiteY18" fmla="*/ 119062 h 939801"/>
                <a:gd name="connsiteX19" fmla="*/ 4928 w 911773"/>
                <a:gd name="connsiteY19" fmla="*/ 0 h 9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773" h="939801">
                  <a:moveTo>
                    <a:pt x="4928" y="0"/>
                  </a:moveTo>
                  <a:cubicBezTo>
                    <a:pt x="33503" y="-264"/>
                    <a:pt x="223473" y="98161"/>
                    <a:pt x="263690" y="117475"/>
                  </a:cubicBezTo>
                  <a:cubicBezTo>
                    <a:pt x="303907" y="136789"/>
                    <a:pt x="254695" y="108214"/>
                    <a:pt x="246228" y="115887"/>
                  </a:cubicBezTo>
                  <a:cubicBezTo>
                    <a:pt x="237761" y="123560"/>
                    <a:pt x="222415" y="84137"/>
                    <a:pt x="212890" y="163512"/>
                  </a:cubicBezTo>
                  <a:cubicBezTo>
                    <a:pt x="203365" y="242887"/>
                    <a:pt x="189078" y="492125"/>
                    <a:pt x="189078" y="592137"/>
                  </a:cubicBezTo>
                  <a:cubicBezTo>
                    <a:pt x="189078" y="692149"/>
                    <a:pt x="198603" y="726545"/>
                    <a:pt x="212890" y="763587"/>
                  </a:cubicBezTo>
                  <a:cubicBezTo>
                    <a:pt x="227178" y="800629"/>
                    <a:pt x="225326" y="801687"/>
                    <a:pt x="274803" y="814387"/>
                  </a:cubicBezTo>
                  <a:cubicBezTo>
                    <a:pt x="324280" y="827087"/>
                    <a:pt x="445459" y="837670"/>
                    <a:pt x="509753" y="839787"/>
                  </a:cubicBezTo>
                  <a:cubicBezTo>
                    <a:pt x="574047" y="841904"/>
                    <a:pt x="595478" y="866510"/>
                    <a:pt x="660565" y="827087"/>
                  </a:cubicBezTo>
                  <a:cubicBezTo>
                    <a:pt x="725653" y="787664"/>
                    <a:pt x="866411" y="634471"/>
                    <a:pt x="900278" y="603250"/>
                  </a:cubicBezTo>
                  <a:cubicBezTo>
                    <a:pt x="934145" y="572029"/>
                    <a:pt x="884402" y="611187"/>
                    <a:pt x="863765" y="639762"/>
                  </a:cubicBezTo>
                  <a:cubicBezTo>
                    <a:pt x="843128" y="668337"/>
                    <a:pt x="777247" y="728663"/>
                    <a:pt x="776453" y="774700"/>
                  </a:cubicBezTo>
                  <a:cubicBezTo>
                    <a:pt x="775659" y="820737"/>
                    <a:pt x="850801" y="891645"/>
                    <a:pt x="859003" y="915987"/>
                  </a:cubicBezTo>
                  <a:cubicBezTo>
                    <a:pt x="867205" y="940329"/>
                    <a:pt x="825665" y="920750"/>
                    <a:pt x="825665" y="920750"/>
                  </a:cubicBezTo>
                  <a:cubicBezTo>
                    <a:pt x="705809" y="923131"/>
                    <a:pt x="266865" y="955410"/>
                    <a:pt x="139865" y="930275"/>
                  </a:cubicBezTo>
                  <a:cubicBezTo>
                    <a:pt x="12865" y="905140"/>
                    <a:pt x="74513" y="849048"/>
                    <a:pt x="63665" y="769937"/>
                  </a:cubicBezTo>
                  <a:cubicBezTo>
                    <a:pt x="52817" y="690826"/>
                    <a:pt x="72132" y="549274"/>
                    <a:pt x="74778" y="455612"/>
                  </a:cubicBezTo>
                  <a:cubicBezTo>
                    <a:pt x="77424" y="361950"/>
                    <a:pt x="76630" y="264054"/>
                    <a:pt x="79540" y="207962"/>
                  </a:cubicBezTo>
                  <a:cubicBezTo>
                    <a:pt x="82450" y="151870"/>
                    <a:pt x="103617" y="152929"/>
                    <a:pt x="92240" y="119062"/>
                  </a:cubicBezTo>
                  <a:cubicBezTo>
                    <a:pt x="80863" y="85195"/>
                    <a:pt x="-23647" y="264"/>
                    <a:pt x="49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1E9B4435-234D-4707-9BAA-1CED032272CE}"/>
                </a:ext>
              </a:extLst>
            </p:cNvPr>
            <p:cNvSpPr/>
            <p:nvPr/>
          </p:nvSpPr>
          <p:spPr>
            <a:xfrm>
              <a:off x="1741664" y="6621407"/>
              <a:ext cx="708618" cy="423720"/>
            </a:xfrm>
            <a:custGeom>
              <a:avLst/>
              <a:gdLst>
                <a:gd name="connsiteX0" fmla="*/ 74436 w 708618"/>
                <a:gd name="connsiteY0" fmla="*/ 309618 h 423720"/>
                <a:gd name="connsiteX1" fmla="*/ 299861 w 708618"/>
                <a:gd name="connsiteY1" fmla="*/ 238181 h 423720"/>
                <a:gd name="connsiteX2" fmla="*/ 464961 w 708618"/>
                <a:gd name="connsiteY2" fmla="*/ 174681 h 423720"/>
                <a:gd name="connsiteX3" fmla="*/ 503061 w 708618"/>
                <a:gd name="connsiteY3" fmla="*/ 96893 h 423720"/>
                <a:gd name="connsiteX4" fmla="*/ 380824 w 708618"/>
                <a:gd name="connsiteY4" fmla="*/ 56 h 423720"/>
                <a:gd name="connsiteX5" fmla="*/ 526874 w 708618"/>
                <a:gd name="connsiteY5" fmla="*/ 84193 h 423720"/>
                <a:gd name="connsiteX6" fmla="*/ 690386 w 708618"/>
                <a:gd name="connsiteY6" fmla="*/ 173093 h 423720"/>
                <a:gd name="connsiteX7" fmla="*/ 631649 w 708618"/>
                <a:gd name="connsiteY7" fmla="*/ 249293 h 423720"/>
                <a:gd name="connsiteX8" fmla="*/ 42686 w 708618"/>
                <a:gd name="connsiteY8" fmla="*/ 422331 h 423720"/>
                <a:gd name="connsiteX9" fmla="*/ 74436 w 708618"/>
                <a:gd name="connsiteY9" fmla="*/ 309618 h 4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618" h="423720">
                  <a:moveTo>
                    <a:pt x="74436" y="309618"/>
                  </a:moveTo>
                  <a:cubicBezTo>
                    <a:pt x="117298" y="278926"/>
                    <a:pt x="234774" y="260670"/>
                    <a:pt x="299861" y="238181"/>
                  </a:cubicBezTo>
                  <a:cubicBezTo>
                    <a:pt x="364948" y="215692"/>
                    <a:pt x="431094" y="198229"/>
                    <a:pt x="464961" y="174681"/>
                  </a:cubicBezTo>
                  <a:cubicBezTo>
                    <a:pt x="498828" y="151133"/>
                    <a:pt x="517084" y="125997"/>
                    <a:pt x="503061" y="96893"/>
                  </a:cubicBezTo>
                  <a:cubicBezTo>
                    <a:pt x="489038" y="67789"/>
                    <a:pt x="376855" y="2173"/>
                    <a:pt x="380824" y="56"/>
                  </a:cubicBezTo>
                  <a:cubicBezTo>
                    <a:pt x="384793" y="-2061"/>
                    <a:pt x="475280" y="55354"/>
                    <a:pt x="526874" y="84193"/>
                  </a:cubicBezTo>
                  <a:cubicBezTo>
                    <a:pt x="578468" y="113032"/>
                    <a:pt x="672924" y="145576"/>
                    <a:pt x="690386" y="173093"/>
                  </a:cubicBezTo>
                  <a:cubicBezTo>
                    <a:pt x="707849" y="200610"/>
                    <a:pt x="739599" y="207753"/>
                    <a:pt x="631649" y="249293"/>
                  </a:cubicBezTo>
                  <a:cubicBezTo>
                    <a:pt x="523699" y="290833"/>
                    <a:pt x="135819" y="408308"/>
                    <a:pt x="42686" y="422331"/>
                  </a:cubicBezTo>
                  <a:cubicBezTo>
                    <a:pt x="-50447" y="436354"/>
                    <a:pt x="31574" y="340310"/>
                    <a:pt x="74436" y="3096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1AE84A9E-A575-43E3-A5FB-63FF25B847C9}"/>
                </a:ext>
              </a:extLst>
            </p:cNvPr>
            <p:cNvSpPr/>
            <p:nvPr/>
          </p:nvSpPr>
          <p:spPr>
            <a:xfrm>
              <a:off x="2148903" y="6544902"/>
              <a:ext cx="346067" cy="198055"/>
            </a:xfrm>
            <a:custGeom>
              <a:avLst/>
              <a:gdLst>
                <a:gd name="connsiteX0" fmla="*/ 3747 w 346067"/>
                <a:gd name="connsiteY0" fmla="*/ 16236 h 198055"/>
                <a:gd name="connsiteX1" fmla="*/ 95822 w 346067"/>
                <a:gd name="connsiteY1" fmla="*/ 11473 h 198055"/>
                <a:gd name="connsiteX2" fmla="*/ 218060 w 346067"/>
                <a:gd name="connsiteY2" fmla="*/ 187686 h 198055"/>
                <a:gd name="connsiteX3" fmla="*/ 240285 w 346067"/>
                <a:gd name="connsiteY3" fmla="*/ 178161 h 198055"/>
                <a:gd name="connsiteX4" fmla="*/ 343472 w 346067"/>
                <a:gd name="connsiteY4" fmla="*/ 184511 h 198055"/>
                <a:gd name="connsiteX5" fmla="*/ 313310 w 346067"/>
                <a:gd name="connsiteY5" fmla="*/ 136886 h 198055"/>
                <a:gd name="connsiteX6" fmla="*/ 294260 w 346067"/>
                <a:gd name="connsiteY6" fmla="*/ 81323 h 198055"/>
                <a:gd name="connsiteX7" fmla="*/ 225997 w 346067"/>
                <a:gd name="connsiteY7" fmla="*/ 8298 h 198055"/>
                <a:gd name="connsiteX8" fmla="*/ 3747 w 346067"/>
                <a:gd name="connsiteY8" fmla="*/ 16236 h 1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67" h="198055">
                  <a:moveTo>
                    <a:pt x="3747" y="16236"/>
                  </a:moveTo>
                  <a:cubicBezTo>
                    <a:pt x="-17949" y="16765"/>
                    <a:pt x="60103" y="-17102"/>
                    <a:pt x="95822" y="11473"/>
                  </a:cubicBezTo>
                  <a:cubicBezTo>
                    <a:pt x="131541" y="40048"/>
                    <a:pt x="193983" y="159905"/>
                    <a:pt x="218060" y="187686"/>
                  </a:cubicBezTo>
                  <a:cubicBezTo>
                    <a:pt x="242137" y="215467"/>
                    <a:pt x="219383" y="178690"/>
                    <a:pt x="240285" y="178161"/>
                  </a:cubicBezTo>
                  <a:cubicBezTo>
                    <a:pt x="261187" y="177632"/>
                    <a:pt x="331301" y="191390"/>
                    <a:pt x="343472" y="184511"/>
                  </a:cubicBezTo>
                  <a:cubicBezTo>
                    <a:pt x="355643" y="177632"/>
                    <a:pt x="321512" y="154084"/>
                    <a:pt x="313310" y="136886"/>
                  </a:cubicBezTo>
                  <a:cubicBezTo>
                    <a:pt x="305108" y="119688"/>
                    <a:pt x="308812" y="102754"/>
                    <a:pt x="294260" y="81323"/>
                  </a:cubicBezTo>
                  <a:cubicBezTo>
                    <a:pt x="279708" y="59892"/>
                    <a:pt x="271770" y="21527"/>
                    <a:pt x="225997" y="8298"/>
                  </a:cubicBezTo>
                  <a:cubicBezTo>
                    <a:pt x="180224" y="-4931"/>
                    <a:pt x="25443" y="15707"/>
                    <a:pt x="3747" y="162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C2F5BAFF-EA72-45FC-8AD2-EF8141D30599}"/>
                </a:ext>
              </a:extLst>
            </p:cNvPr>
            <p:cNvSpPr/>
            <p:nvPr/>
          </p:nvSpPr>
          <p:spPr>
            <a:xfrm>
              <a:off x="2291275" y="6479613"/>
              <a:ext cx="310677" cy="198844"/>
            </a:xfrm>
            <a:custGeom>
              <a:avLst/>
              <a:gdLst>
                <a:gd name="connsiteX0" fmla="*/ 1075 w 310677"/>
                <a:gd name="connsiteY0" fmla="*/ 562 h 198844"/>
                <a:gd name="connsiteX1" fmla="*/ 159825 w 310677"/>
                <a:gd name="connsiteY1" fmla="*/ 46600 h 198844"/>
                <a:gd name="connsiteX2" fmla="*/ 247138 w 310677"/>
                <a:gd name="connsiteY2" fmla="*/ 197412 h 198844"/>
                <a:gd name="connsiteX3" fmla="*/ 255075 w 310677"/>
                <a:gd name="connsiteY3" fmla="*/ 119625 h 198844"/>
                <a:gd name="connsiteX4" fmla="*/ 310638 w 310677"/>
                <a:gd name="connsiteY4" fmla="*/ 70412 h 198844"/>
                <a:gd name="connsiteX5" fmla="*/ 245550 w 310677"/>
                <a:gd name="connsiteY5" fmla="*/ 24375 h 198844"/>
                <a:gd name="connsiteX6" fmla="*/ 1075 w 310677"/>
                <a:gd name="connsiteY6" fmla="*/ 562 h 1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677" h="198844">
                  <a:moveTo>
                    <a:pt x="1075" y="562"/>
                  </a:moveTo>
                  <a:cubicBezTo>
                    <a:pt x="-13212" y="4266"/>
                    <a:pt x="118815" y="13792"/>
                    <a:pt x="159825" y="46600"/>
                  </a:cubicBezTo>
                  <a:cubicBezTo>
                    <a:pt x="200836" y="79408"/>
                    <a:pt x="231263" y="185241"/>
                    <a:pt x="247138" y="197412"/>
                  </a:cubicBezTo>
                  <a:cubicBezTo>
                    <a:pt x="263013" y="209583"/>
                    <a:pt x="244492" y="140792"/>
                    <a:pt x="255075" y="119625"/>
                  </a:cubicBezTo>
                  <a:cubicBezTo>
                    <a:pt x="265658" y="98458"/>
                    <a:pt x="312226" y="86287"/>
                    <a:pt x="310638" y="70412"/>
                  </a:cubicBezTo>
                  <a:cubicBezTo>
                    <a:pt x="309051" y="54537"/>
                    <a:pt x="297673" y="36546"/>
                    <a:pt x="245550" y="24375"/>
                  </a:cubicBezTo>
                  <a:cubicBezTo>
                    <a:pt x="193427" y="12204"/>
                    <a:pt x="15362" y="-3142"/>
                    <a:pt x="1075" y="5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5" name="グループ化 714">
            <a:extLst>
              <a:ext uri="{FF2B5EF4-FFF2-40B4-BE49-F238E27FC236}">
                <a16:creationId xmlns:a16="http://schemas.microsoft.com/office/drawing/2014/main" id="{5088379F-869B-4BD9-8413-CB5C78DDC22B}"/>
              </a:ext>
            </a:extLst>
          </p:cNvPr>
          <p:cNvGrpSpPr/>
          <p:nvPr/>
        </p:nvGrpSpPr>
        <p:grpSpPr>
          <a:xfrm>
            <a:off x="7691046" y="6452458"/>
            <a:ext cx="911466" cy="651331"/>
            <a:chOff x="2837529" y="6772074"/>
            <a:chExt cx="911466" cy="651331"/>
          </a:xfrm>
        </p:grpSpPr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6C8AA54D-304F-4EBF-9DB5-918409CEABE2}"/>
                </a:ext>
              </a:extLst>
            </p:cNvPr>
            <p:cNvSpPr/>
            <p:nvPr/>
          </p:nvSpPr>
          <p:spPr>
            <a:xfrm>
              <a:off x="2861610" y="6878716"/>
              <a:ext cx="328775" cy="287487"/>
            </a:xfrm>
            <a:custGeom>
              <a:avLst/>
              <a:gdLst>
                <a:gd name="connsiteX0" fmla="*/ 653 w 328775"/>
                <a:gd name="connsiteY0" fmla="*/ 15797 h 287487"/>
                <a:gd name="connsiteX1" fmla="*/ 122890 w 328775"/>
                <a:gd name="connsiteY1" fmla="*/ 79297 h 287487"/>
                <a:gd name="connsiteX2" fmla="*/ 175278 w 328775"/>
                <a:gd name="connsiteY2" fmla="*/ 195184 h 287487"/>
                <a:gd name="connsiteX3" fmla="*/ 151465 w 328775"/>
                <a:gd name="connsiteY3" fmla="*/ 287259 h 287487"/>
                <a:gd name="connsiteX4" fmla="*/ 214965 w 328775"/>
                <a:gd name="connsiteY4" fmla="*/ 220584 h 287487"/>
                <a:gd name="connsiteX5" fmla="*/ 324503 w 328775"/>
                <a:gd name="connsiteY5" fmla="*/ 196772 h 287487"/>
                <a:gd name="connsiteX6" fmla="*/ 294340 w 328775"/>
                <a:gd name="connsiteY6" fmla="*/ 117397 h 287487"/>
                <a:gd name="connsiteX7" fmla="*/ 181628 w 328775"/>
                <a:gd name="connsiteY7" fmla="*/ 9447 h 287487"/>
                <a:gd name="connsiteX8" fmla="*/ 653 w 328775"/>
                <a:gd name="connsiteY8" fmla="*/ 15797 h 28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775" h="287487">
                  <a:moveTo>
                    <a:pt x="653" y="15797"/>
                  </a:moveTo>
                  <a:cubicBezTo>
                    <a:pt x="-9137" y="27439"/>
                    <a:pt x="93786" y="49399"/>
                    <a:pt x="122890" y="79297"/>
                  </a:cubicBezTo>
                  <a:cubicBezTo>
                    <a:pt x="151994" y="109195"/>
                    <a:pt x="170516" y="160524"/>
                    <a:pt x="175278" y="195184"/>
                  </a:cubicBezTo>
                  <a:cubicBezTo>
                    <a:pt x="180040" y="229844"/>
                    <a:pt x="144851" y="283026"/>
                    <a:pt x="151465" y="287259"/>
                  </a:cubicBezTo>
                  <a:cubicBezTo>
                    <a:pt x="158079" y="291492"/>
                    <a:pt x="186125" y="235665"/>
                    <a:pt x="214965" y="220584"/>
                  </a:cubicBezTo>
                  <a:cubicBezTo>
                    <a:pt x="243805" y="205503"/>
                    <a:pt x="311274" y="213970"/>
                    <a:pt x="324503" y="196772"/>
                  </a:cubicBezTo>
                  <a:cubicBezTo>
                    <a:pt x="337732" y="179574"/>
                    <a:pt x="318152" y="148618"/>
                    <a:pt x="294340" y="117397"/>
                  </a:cubicBezTo>
                  <a:cubicBezTo>
                    <a:pt x="270528" y="86176"/>
                    <a:pt x="225549" y="28497"/>
                    <a:pt x="181628" y="9447"/>
                  </a:cubicBezTo>
                  <a:cubicBezTo>
                    <a:pt x="137707" y="-9603"/>
                    <a:pt x="10443" y="4155"/>
                    <a:pt x="653" y="157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85C42C37-1B3A-429F-A1B1-178E6D1EEA3F}"/>
                </a:ext>
              </a:extLst>
            </p:cNvPr>
            <p:cNvSpPr/>
            <p:nvPr/>
          </p:nvSpPr>
          <p:spPr>
            <a:xfrm>
              <a:off x="3101935" y="6862496"/>
              <a:ext cx="253072" cy="233651"/>
            </a:xfrm>
            <a:custGeom>
              <a:avLst/>
              <a:gdLst>
                <a:gd name="connsiteX0" fmla="*/ 40 w 253072"/>
                <a:gd name="connsiteY0" fmla="*/ 5029 h 233651"/>
                <a:gd name="connsiteX1" fmla="*/ 85765 w 253072"/>
                <a:gd name="connsiteY1" fmla="*/ 60592 h 233651"/>
                <a:gd name="connsiteX2" fmla="*/ 152440 w 253072"/>
                <a:gd name="connsiteY2" fmla="*/ 203467 h 233651"/>
                <a:gd name="connsiteX3" fmla="*/ 93703 w 253072"/>
                <a:gd name="connsiteY3" fmla="*/ 232042 h 233651"/>
                <a:gd name="connsiteX4" fmla="*/ 242928 w 253072"/>
                <a:gd name="connsiteY4" fmla="*/ 174892 h 233651"/>
                <a:gd name="connsiteX5" fmla="*/ 236578 w 253072"/>
                <a:gd name="connsiteY5" fmla="*/ 103454 h 233651"/>
                <a:gd name="connsiteX6" fmla="*/ 211178 w 253072"/>
                <a:gd name="connsiteY6" fmla="*/ 70117 h 233651"/>
                <a:gd name="connsiteX7" fmla="*/ 76240 w 253072"/>
                <a:gd name="connsiteY7" fmla="*/ 9792 h 233651"/>
                <a:gd name="connsiteX8" fmla="*/ 40 w 253072"/>
                <a:gd name="connsiteY8" fmla="*/ 5029 h 23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072" h="233651">
                  <a:moveTo>
                    <a:pt x="40" y="5029"/>
                  </a:moveTo>
                  <a:cubicBezTo>
                    <a:pt x="1627" y="13496"/>
                    <a:pt x="60365" y="27519"/>
                    <a:pt x="85765" y="60592"/>
                  </a:cubicBezTo>
                  <a:cubicBezTo>
                    <a:pt x="111165" y="93665"/>
                    <a:pt x="151117" y="174892"/>
                    <a:pt x="152440" y="203467"/>
                  </a:cubicBezTo>
                  <a:cubicBezTo>
                    <a:pt x="153763" y="232042"/>
                    <a:pt x="78622" y="236805"/>
                    <a:pt x="93703" y="232042"/>
                  </a:cubicBezTo>
                  <a:cubicBezTo>
                    <a:pt x="108784" y="227280"/>
                    <a:pt x="219116" y="196323"/>
                    <a:pt x="242928" y="174892"/>
                  </a:cubicBezTo>
                  <a:cubicBezTo>
                    <a:pt x="266740" y="153461"/>
                    <a:pt x="241870" y="120916"/>
                    <a:pt x="236578" y="103454"/>
                  </a:cubicBezTo>
                  <a:cubicBezTo>
                    <a:pt x="231286" y="85992"/>
                    <a:pt x="237901" y="85727"/>
                    <a:pt x="211178" y="70117"/>
                  </a:cubicBezTo>
                  <a:cubicBezTo>
                    <a:pt x="184455" y="54507"/>
                    <a:pt x="108255" y="20375"/>
                    <a:pt x="76240" y="9792"/>
                  </a:cubicBezTo>
                  <a:cubicBezTo>
                    <a:pt x="44225" y="-791"/>
                    <a:pt x="-1547" y="-3438"/>
                    <a:pt x="40" y="50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A3667EFD-E24E-4F91-A17A-0608C3D74E84}"/>
                </a:ext>
              </a:extLst>
            </p:cNvPr>
            <p:cNvSpPr/>
            <p:nvPr/>
          </p:nvSpPr>
          <p:spPr>
            <a:xfrm>
              <a:off x="2837529" y="6772074"/>
              <a:ext cx="911466" cy="651331"/>
            </a:xfrm>
            <a:custGeom>
              <a:avLst/>
              <a:gdLst>
                <a:gd name="connsiteX0" fmla="*/ 467646 w 911466"/>
                <a:gd name="connsiteY0" fmla="*/ 201 h 651331"/>
                <a:gd name="connsiteX1" fmla="*/ 620046 w 911466"/>
                <a:gd name="connsiteY1" fmla="*/ 111326 h 651331"/>
                <a:gd name="connsiteX2" fmla="*/ 620046 w 911466"/>
                <a:gd name="connsiteY2" fmla="*/ 154189 h 651331"/>
                <a:gd name="connsiteX3" fmla="*/ 370809 w 911466"/>
                <a:gd name="connsiteY3" fmla="*/ 506614 h 651331"/>
                <a:gd name="connsiteX4" fmla="*/ 2509 w 911466"/>
                <a:gd name="connsiteY4" fmla="*/ 647901 h 651331"/>
                <a:gd name="connsiteX5" fmla="*/ 223171 w 911466"/>
                <a:gd name="connsiteY5" fmla="*/ 605039 h 651331"/>
                <a:gd name="connsiteX6" fmla="*/ 499396 w 911466"/>
                <a:gd name="connsiteY6" fmla="*/ 574876 h 651331"/>
                <a:gd name="connsiteX7" fmla="*/ 886746 w 911466"/>
                <a:gd name="connsiteY7" fmla="*/ 125614 h 651331"/>
                <a:gd name="connsiteX8" fmla="*/ 829596 w 911466"/>
                <a:gd name="connsiteY8" fmla="*/ 141489 h 651331"/>
                <a:gd name="connsiteX9" fmla="*/ 467646 w 911466"/>
                <a:gd name="connsiteY9" fmla="*/ 201 h 65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466" h="651331">
                  <a:moveTo>
                    <a:pt x="467646" y="201"/>
                  </a:moveTo>
                  <a:cubicBezTo>
                    <a:pt x="432721" y="-4826"/>
                    <a:pt x="594646" y="85661"/>
                    <a:pt x="620046" y="111326"/>
                  </a:cubicBezTo>
                  <a:cubicBezTo>
                    <a:pt x="645446" y="136991"/>
                    <a:pt x="661585" y="88308"/>
                    <a:pt x="620046" y="154189"/>
                  </a:cubicBezTo>
                  <a:cubicBezTo>
                    <a:pt x="578507" y="220070"/>
                    <a:pt x="473732" y="424329"/>
                    <a:pt x="370809" y="506614"/>
                  </a:cubicBezTo>
                  <a:cubicBezTo>
                    <a:pt x="267886" y="588899"/>
                    <a:pt x="27115" y="631497"/>
                    <a:pt x="2509" y="647901"/>
                  </a:cubicBezTo>
                  <a:cubicBezTo>
                    <a:pt x="-22097" y="664305"/>
                    <a:pt x="140357" y="617210"/>
                    <a:pt x="223171" y="605039"/>
                  </a:cubicBezTo>
                  <a:cubicBezTo>
                    <a:pt x="305985" y="592868"/>
                    <a:pt x="388800" y="654780"/>
                    <a:pt x="499396" y="574876"/>
                  </a:cubicBezTo>
                  <a:cubicBezTo>
                    <a:pt x="609992" y="494972"/>
                    <a:pt x="831713" y="197845"/>
                    <a:pt x="886746" y="125614"/>
                  </a:cubicBezTo>
                  <a:cubicBezTo>
                    <a:pt x="941779" y="53383"/>
                    <a:pt x="897065" y="158422"/>
                    <a:pt x="829596" y="141489"/>
                  </a:cubicBezTo>
                  <a:cubicBezTo>
                    <a:pt x="762127" y="124556"/>
                    <a:pt x="502571" y="5228"/>
                    <a:pt x="467646" y="2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9" name="グループ化 718">
            <a:extLst>
              <a:ext uri="{FF2B5EF4-FFF2-40B4-BE49-F238E27FC236}">
                <a16:creationId xmlns:a16="http://schemas.microsoft.com/office/drawing/2014/main" id="{5C4EE623-085E-474E-9695-9DF96A533C68}"/>
              </a:ext>
            </a:extLst>
          </p:cNvPr>
          <p:cNvGrpSpPr/>
          <p:nvPr/>
        </p:nvGrpSpPr>
        <p:grpSpPr>
          <a:xfrm>
            <a:off x="7867210" y="6898249"/>
            <a:ext cx="1165871" cy="1054618"/>
            <a:chOff x="3777810" y="6396599"/>
            <a:chExt cx="1165871" cy="1054618"/>
          </a:xfrm>
        </p:grpSpPr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5D4BC05E-0177-4A1D-8DBF-F55D021A1A41}"/>
                </a:ext>
              </a:extLst>
            </p:cNvPr>
            <p:cNvSpPr/>
            <p:nvPr/>
          </p:nvSpPr>
          <p:spPr>
            <a:xfrm>
              <a:off x="3777810" y="6396599"/>
              <a:ext cx="881545" cy="677547"/>
            </a:xfrm>
            <a:custGeom>
              <a:avLst/>
              <a:gdLst>
                <a:gd name="connsiteX0" fmla="*/ 441765 w 881545"/>
                <a:gd name="connsiteY0" fmla="*/ 1026 h 677547"/>
                <a:gd name="connsiteX1" fmla="*/ 622740 w 881545"/>
                <a:gd name="connsiteY1" fmla="*/ 124851 h 677547"/>
                <a:gd name="connsiteX2" fmla="*/ 613215 w 881545"/>
                <a:gd name="connsiteY2" fmla="*/ 210576 h 677547"/>
                <a:gd name="connsiteX3" fmla="*/ 533840 w 881545"/>
                <a:gd name="connsiteY3" fmla="*/ 337576 h 677547"/>
                <a:gd name="connsiteX4" fmla="*/ 413190 w 881545"/>
                <a:gd name="connsiteY4" fmla="*/ 493151 h 677547"/>
                <a:gd name="connsiteX5" fmla="*/ 3615 w 881545"/>
                <a:gd name="connsiteY5" fmla="*/ 670951 h 677547"/>
                <a:gd name="connsiteX6" fmla="*/ 235390 w 881545"/>
                <a:gd name="connsiteY6" fmla="*/ 623326 h 677547"/>
                <a:gd name="connsiteX7" fmla="*/ 616390 w 881545"/>
                <a:gd name="connsiteY7" fmla="*/ 470926 h 677547"/>
                <a:gd name="connsiteX8" fmla="*/ 860865 w 881545"/>
                <a:gd name="connsiteY8" fmla="*/ 197876 h 677547"/>
                <a:gd name="connsiteX9" fmla="*/ 841815 w 881545"/>
                <a:gd name="connsiteY9" fmla="*/ 162951 h 677547"/>
                <a:gd name="connsiteX10" fmla="*/ 629090 w 881545"/>
                <a:gd name="connsiteY10" fmla="*/ 70876 h 677547"/>
                <a:gd name="connsiteX11" fmla="*/ 441765 w 881545"/>
                <a:gd name="connsiteY11" fmla="*/ 1026 h 67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545" h="677547">
                  <a:moveTo>
                    <a:pt x="441765" y="1026"/>
                  </a:moveTo>
                  <a:cubicBezTo>
                    <a:pt x="440707" y="10022"/>
                    <a:pt x="594165" y="89926"/>
                    <a:pt x="622740" y="124851"/>
                  </a:cubicBezTo>
                  <a:cubicBezTo>
                    <a:pt x="651315" y="159776"/>
                    <a:pt x="628032" y="175122"/>
                    <a:pt x="613215" y="210576"/>
                  </a:cubicBezTo>
                  <a:cubicBezTo>
                    <a:pt x="598398" y="246030"/>
                    <a:pt x="567177" y="290480"/>
                    <a:pt x="533840" y="337576"/>
                  </a:cubicBezTo>
                  <a:cubicBezTo>
                    <a:pt x="500503" y="384672"/>
                    <a:pt x="501561" y="437589"/>
                    <a:pt x="413190" y="493151"/>
                  </a:cubicBezTo>
                  <a:cubicBezTo>
                    <a:pt x="324819" y="548713"/>
                    <a:pt x="33248" y="649255"/>
                    <a:pt x="3615" y="670951"/>
                  </a:cubicBezTo>
                  <a:cubicBezTo>
                    <a:pt x="-26018" y="692647"/>
                    <a:pt x="133261" y="656663"/>
                    <a:pt x="235390" y="623326"/>
                  </a:cubicBezTo>
                  <a:cubicBezTo>
                    <a:pt x="337519" y="589989"/>
                    <a:pt x="512144" y="541834"/>
                    <a:pt x="616390" y="470926"/>
                  </a:cubicBezTo>
                  <a:cubicBezTo>
                    <a:pt x="720636" y="400018"/>
                    <a:pt x="823294" y="249205"/>
                    <a:pt x="860865" y="197876"/>
                  </a:cubicBezTo>
                  <a:cubicBezTo>
                    <a:pt x="898436" y="146547"/>
                    <a:pt x="880444" y="184118"/>
                    <a:pt x="841815" y="162951"/>
                  </a:cubicBezTo>
                  <a:cubicBezTo>
                    <a:pt x="803186" y="141784"/>
                    <a:pt x="693648" y="97334"/>
                    <a:pt x="629090" y="70876"/>
                  </a:cubicBezTo>
                  <a:cubicBezTo>
                    <a:pt x="564532" y="44418"/>
                    <a:pt x="442823" y="-7970"/>
                    <a:pt x="441765" y="10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CD62659F-C929-4EBE-9189-127F058830D6}"/>
                </a:ext>
              </a:extLst>
            </p:cNvPr>
            <p:cNvSpPr/>
            <p:nvPr/>
          </p:nvSpPr>
          <p:spPr>
            <a:xfrm>
              <a:off x="4431798" y="6574671"/>
              <a:ext cx="511883" cy="440442"/>
            </a:xfrm>
            <a:custGeom>
              <a:avLst/>
              <a:gdLst>
                <a:gd name="connsiteX0" fmla="*/ 2090 w 511883"/>
                <a:gd name="connsiteY0" fmla="*/ 94417 h 440442"/>
                <a:gd name="connsiteX1" fmla="*/ 310065 w 511883"/>
                <a:gd name="connsiteY1" fmla="*/ 32504 h 440442"/>
                <a:gd name="connsiteX2" fmla="*/ 351340 w 511883"/>
                <a:gd name="connsiteY2" fmla="*/ 754 h 440442"/>
                <a:gd name="connsiteX3" fmla="*/ 511677 w 511883"/>
                <a:gd name="connsiteY3" fmla="*/ 62667 h 440442"/>
                <a:gd name="connsiteX4" fmla="*/ 383090 w 511883"/>
                <a:gd name="connsiteY4" fmla="*/ 218242 h 440442"/>
                <a:gd name="connsiteX5" fmla="*/ 295777 w 511883"/>
                <a:gd name="connsiteY5" fmla="*/ 437317 h 440442"/>
                <a:gd name="connsiteX6" fmla="*/ 310065 w 511883"/>
                <a:gd name="connsiteY6" fmla="*/ 334129 h 440442"/>
                <a:gd name="connsiteX7" fmla="*/ 389440 w 511883"/>
                <a:gd name="connsiteY7" fmla="*/ 149979 h 440442"/>
                <a:gd name="connsiteX8" fmla="*/ 184652 w 511883"/>
                <a:gd name="connsiteY8" fmla="*/ 191254 h 440442"/>
                <a:gd name="connsiteX9" fmla="*/ 2090 w 511883"/>
                <a:gd name="connsiteY9" fmla="*/ 94417 h 4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883" h="440442">
                  <a:moveTo>
                    <a:pt x="2090" y="94417"/>
                  </a:moveTo>
                  <a:cubicBezTo>
                    <a:pt x="22992" y="67959"/>
                    <a:pt x="251857" y="48114"/>
                    <a:pt x="310065" y="32504"/>
                  </a:cubicBezTo>
                  <a:cubicBezTo>
                    <a:pt x="368273" y="16894"/>
                    <a:pt x="317738" y="-4273"/>
                    <a:pt x="351340" y="754"/>
                  </a:cubicBezTo>
                  <a:cubicBezTo>
                    <a:pt x="384942" y="5781"/>
                    <a:pt x="506385" y="26419"/>
                    <a:pt x="511677" y="62667"/>
                  </a:cubicBezTo>
                  <a:cubicBezTo>
                    <a:pt x="516969" y="98915"/>
                    <a:pt x="419073" y="155800"/>
                    <a:pt x="383090" y="218242"/>
                  </a:cubicBezTo>
                  <a:cubicBezTo>
                    <a:pt x="347107" y="280684"/>
                    <a:pt x="307948" y="418003"/>
                    <a:pt x="295777" y="437317"/>
                  </a:cubicBezTo>
                  <a:cubicBezTo>
                    <a:pt x="283606" y="456632"/>
                    <a:pt x="294455" y="382019"/>
                    <a:pt x="310065" y="334129"/>
                  </a:cubicBezTo>
                  <a:cubicBezTo>
                    <a:pt x="325675" y="286239"/>
                    <a:pt x="410342" y="173792"/>
                    <a:pt x="389440" y="149979"/>
                  </a:cubicBezTo>
                  <a:cubicBezTo>
                    <a:pt x="368538" y="126167"/>
                    <a:pt x="246829" y="198133"/>
                    <a:pt x="184652" y="191254"/>
                  </a:cubicBezTo>
                  <a:cubicBezTo>
                    <a:pt x="122475" y="184375"/>
                    <a:pt x="-18812" y="120875"/>
                    <a:pt x="2090" y="944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FAC48008-1A94-4026-B69D-962E5568B356}"/>
                </a:ext>
              </a:extLst>
            </p:cNvPr>
            <p:cNvSpPr/>
            <p:nvPr/>
          </p:nvSpPr>
          <p:spPr>
            <a:xfrm>
              <a:off x="3808987" y="6637756"/>
              <a:ext cx="1114983" cy="813461"/>
            </a:xfrm>
            <a:custGeom>
              <a:avLst/>
              <a:gdLst>
                <a:gd name="connsiteX0" fmla="*/ 937638 w 1114983"/>
                <a:gd name="connsiteY0" fmla="*/ 29744 h 813461"/>
                <a:gd name="connsiteX1" fmla="*/ 812226 w 1114983"/>
                <a:gd name="connsiteY1" fmla="*/ 271044 h 813461"/>
                <a:gd name="connsiteX2" fmla="*/ 610613 w 1114983"/>
                <a:gd name="connsiteY2" fmla="*/ 528219 h 813461"/>
                <a:gd name="connsiteX3" fmla="*/ 418526 w 1114983"/>
                <a:gd name="connsiteY3" fmla="*/ 669507 h 813461"/>
                <a:gd name="connsiteX4" fmla="*/ 299463 w 1114983"/>
                <a:gd name="connsiteY4" fmla="*/ 726657 h 813461"/>
                <a:gd name="connsiteX5" fmla="*/ 120076 w 1114983"/>
                <a:gd name="connsiteY5" fmla="*/ 750469 h 813461"/>
                <a:gd name="connsiteX6" fmla="*/ 7363 w 1114983"/>
                <a:gd name="connsiteY6" fmla="*/ 529807 h 813461"/>
                <a:gd name="connsiteX7" fmla="*/ 47051 w 1114983"/>
                <a:gd name="connsiteY7" fmla="*/ 653632 h 813461"/>
                <a:gd name="connsiteX8" fmla="*/ 337563 w 1114983"/>
                <a:gd name="connsiteY8" fmla="*/ 804444 h 813461"/>
                <a:gd name="connsiteX9" fmla="*/ 912238 w 1114983"/>
                <a:gd name="connsiteY9" fmla="*/ 369469 h 813461"/>
                <a:gd name="connsiteX10" fmla="*/ 1105913 w 1114983"/>
                <a:gd name="connsiteY10" fmla="*/ 23394 h 813461"/>
                <a:gd name="connsiteX11" fmla="*/ 1069401 w 1114983"/>
                <a:gd name="connsiteY11" fmla="*/ 32919 h 813461"/>
                <a:gd name="connsiteX12" fmla="*/ 937638 w 1114983"/>
                <a:gd name="connsiteY12" fmla="*/ 29744 h 81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4983" h="813461">
                  <a:moveTo>
                    <a:pt x="937638" y="29744"/>
                  </a:moveTo>
                  <a:cubicBezTo>
                    <a:pt x="894776" y="69431"/>
                    <a:pt x="866730" y="187965"/>
                    <a:pt x="812226" y="271044"/>
                  </a:cubicBezTo>
                  <a:cubicBezTo>
                    <a:pt x="757722" y="354123"/>
                    <a:pt x="676229" y="461809"/>
                    <a:pt x="610613" y="528219"/>
                  </a:cubicBezTo>
                  <a:cubicBezTo>
                    <a:pt x="544997" y="594629"/>
                    <a:pt x="470384" y="636434"/>
                    <a:pt x="418526" y="669507"/>
                  </a:cubicBezTo>
                  <a:cubicBezTo>
                    <a:pt x="366668" y="702580"/>
                    <a:pt x="349205" y="713163"/>
                    <a:pt x="299463" y="726657"/>
                  </a:cubicBezTo>
                  <a:cubicBezTo>
                    <a:pt x="249721" y="740151"/>
                    <a:pt x="168759" y="783277"/>
                    <a:pt x="120076" y="750469"/>
                  </a:cubicBezTo>
                  <a:cubicBezTo>
                    <a:pt x="71393" y="717661"/>
                    <a:pt x="19534" y="545946"/>
                    <a:pt x="7363" y="529807"/>
                  </a:cubicBezTo>
                  <a:cubicBezTo>
                    <a:pt x="-4808" y="513668"/>
                    <a:pt x="-7982" y="607859"/>
                    <a:pt x="47051" y="653632"/>
                  </a:cubicBezTo>
                  <a:cubicBezTo>
                    <a:pt x="102084" y="699405"/>
                    <a:pt x="193365" y="851804"/>
                    <a:pt x="337563" y="804444"/>
                  </a:cubicBezTo>
                  <a:cubicBezTo>
                    <a:pt x="481761" y="757084"/>
                    <a:pt x="784180" y="499644"/>
                    <a:pt x="912238" y="369469"/>
                  </a:cubicBezTo>
                  <a:cubicBezTo>
                    <a:pt x="1040296" y="239294"/>
                    <a:pt x="1079719" y="79486"/>
                    <a:pt x="1105913" y="23394"/>
                  </a:cubicBezTo>
                  <a:cubicBezTo>
                    <a:pt x="1132107" y="-32698"/>
                    <a:pt x="1095859" y="29215"/>
                    <a:pt x="1069401" y="32919"/>
                  </a:cubicBezTo>
                  <a:cubicBezTo>
                    <a:pt x="1042943" y="36623"/>
                    <a:pt x="980500" y="-9943"/>
                    <a:pt x="937638" y="297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454DC2A2-369F-4810-A186-51F319E6EDFD}"/>
                </a:ext>
              </a:extLst>
            </p:cNvPr>
            <p:cNvSpPr/>
            <p:nvPr/>
          </p:nvSpPr>
          <p:spPr>
            <a:xfrm>
              <a:off x="4222109" y="6849576"/>
              <a:ext cx="472797" cy="231917"/>
            </a:xfrm>
            <a:custGeom>
              <a:avLst/>
              <a:gdLst>
                <a:gd name="connsiteX0" fmla="*/ 78429 w 472797"/>
                <a:gd name="connsiteY0" fmla="*/ 487 h 231917"/>
                <a:gd name="connsiteX1" fmla="*/ 305441 w 472797"/>
                <a:gd name="connsiteY1" fmla="*/ 70337 h 231917"/>
                <a:gd name="connsiteX2" fmla="*/ 472129 w 472797"/>
                <a:gd name="connsiteY2" fmla="*/ 194162 h 231917"/>
                <a:gd name="connsiteX3" fmla="*/ 361004 w 472797"/>
                <a:gd name="connsiteY3" fmla="*/ 171937 h 231917"/>
                <a:gd name="connsiteX4" fmla="*/ 286391 w 472797"/>
                <a:gd name="connsiteY4" fmla="*/ 230674 h 231917"/>
                <a:gd name="connsiteX5" fmla="*/ 22866 w 472797"/>
                <a:gd name="connsiteY5" fmla="*/ 106849 h 231917"/>
                <a:gd name="connsiteX6" fmla="*/ 21279 w 472797"/>
                <a:gd name="connsiteY6" fmla="*/ 103674 h 231917"/>
                <a:gd name="connsiteX7" fmla="*/ 78429 w 472797"/>
                <a:gd name="connsiteY7" fmla="*/ 487 h 23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797" h="231917">
                  <a:moveTo>
                    <a:pt x="78429" y="487"/>
                  </a:moveTo>
                  <a:cubicBezTo>
                    <a:pt x="125789" y="-5069"/>
                    <a:pt x="239824" y="38058"/>
                    <a:pt x="305441" y="70337"/>
                  </a:cubicBezTo>
                  <a:cubicBezTo>
                    <a:pt x="371058" y="102616"/>
                    <a:pt x="462869" y="177229"/>
                    <a:pt x="472129" y="194162"/>
                  </a:cubicBezTo>
                  <a:cubicBezTo>
                    <a:pt x="481389" y="211095"/>
                    <a:pt x="391960" y="165852"/>
                    <a:pt x="361004" y="171937"/>
                  </a:cubicBezTo>
                  <a:cubicBezTo>
                    <a:pt x="330048" y="178022"/>
                    <a:pt x="342747" y="241522"/>
                    <a:pt x="286391" y="230674"/>
                  </a:cubicBezTo>
                  <a:cubicBezTo>
                    <a:pt x="230035" y="219826"/>
                    <a:pt x="67051" y="128016"/>
                    <a:pt x="22866" y="106849"/>
                  </a:cubicBezTo>
                  <a:cubicBezTo>
                    <a:pt x="-21319" y="85682"/>
                    <a:pt x="10166" y="117697"/>
                    <a:pt x="21279" y="103674"/>
                  </a:cubicBezTo>
                  <a:cubicBezTo>
                    <a:pt x="32392" y="89651"/>
                    <a:pt x="31069" y="6043"/>
                    <a:pt x="78429" y="4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4" name="グループ化 723">
            <a:extLst>
              <a:ext uri="{FF2B5EF4-FFF2-40B4-BE49-F238E27FC236}">
                <a16:creationId xmlns:a16="http://schemas.microsoft.com/office/drawing/2014/main" id="{F64B1FDB-B6D2-4FDB-B233-DA7CDD36CEE8}"/>
              </a:ext>
            </a:extLst>
          </p:cNvPr>
          <p:cNvGrpSpPr/>
          <p:nvPr/>
        </p:nvGrpSpPr>
        <p:grpSpPr>
          <a:xfrm rot="20773679">
            <a:off x="8115135" y="7998883"/>
            <a:ext cx="957467" cy="939801"/>
            <a:chOff x="1644485" y="6456363"/>
            <a:chExt cx="957467" cy="939801"/>
          </a:xfrm>
        </p:grpSpPr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04E8B022-5100-4AFD-8E0A-59E61D7A056F}"/>
                </a:ext>
              </a:extLst>
            </p:cNvPr>
            <p:cNvSpPr/>
            <p:nvPr/>
          </p:nvSpPr>
          <p:spPr>
            <a:xfrm>
              <a:off x="1644485" y="6456363"/>
              <a:ext cx="911773" cy="939801"/>
            </a:xfrm>
            <a:custGeom>
              <a:avLst/>
              <a:gdLst>
                <a:gd name="connsiteX0" fmla="*/ 4928 w 911773"/>
                <a:gd name="connsiteY0" fmla="*/ 0 h 939801"/>
                <a:gd name="connsiteX1" fmla="*/ 263690 w 911773"/>
                <a:gd name="connsiteY1" fmla="*/ 117475 h 939801"/>
                <a:gd name="connsiteX2" fmla="*/ 246228 w 911773"/>
                <a:gd name="connsiteY2" fmla="*/ 115887 h 939801"/>
                <a:gd name="connsiteX3" fmla="*/ 212890 w 911773"/>
                <a:gd name="connsiteY3" fmla="*/ 163512 h 939801"/>
                <a:gd name="connsiteX4" fmla="*/ 189078 w 911773"/>
                <a:gd name="connsiteY4" fmla="*/ 592137 h 939801"/>
                <a:gd name="connsiteX5" fmla="*/ 212890 w 911773"/>
                <a:gd name="connsiteY5" fmla="*/ 763587 h 939801"/>
                <a:gd name="connsiteX6" fmla="*/ 274803 w 911773"/>
                <a:gd name="connsiteY6" fmla="*/ 814387 h 939801"/>
                <a:gd name="connsiteX7" fmla="*/ 509753 w 911773"/>
                <a:gd name="connsiteY7" fmla="*/ 839787 h 939801"/>
                <a:gd name="connsiteX8" fmla="*/ 660565 w 911773"/>
                <a:gd name="connsiteY8" fmla="*/ 827087 h 939801"/>
                <a:gd name="connsiteX9" fmla="*/ 900278 w 911773"/>
                <a:gd name="connsiteY9" fmla="*/ 603250 h 939801"/>
                <a:gd name="connsiteX10" fmla="*/ 863765 w 911773"/>
                <a:gd name="connsiteY10" fmla="*/ 639762 h 939801"/>
                <a:gd name="connsiteX11" fmla="*/ 776453 w 911773"/>
                <a:gd name="connsiteY11" fmla="*/ 774700 h 939801"/>
                <a:gd name="connsiteX12" fmla="*/ 859003 w 911773"/>
                <a:gd name="connsiteY12" fmla="*/ 915987 h 939801"/>
                <a:gd name="connsiteX13" fmla="*/ 825665 w 911773"/>
                <a:gd name="connsiteY13" fmla="*/ 920750 h 939801"/>
                <a:gd name="connsiteX14" fmla="*/ 139865 w 911773"/>
                <a:gd name="connsiteY14" fmla="*/ 930275 h 939801"/>
                <a:gd name="connsiteX15" fmla="*/ 63665 w 911773"/>
                <a:gd name="connsiteY15" fmla="*/ 769937 h 939801"/>
                <a:gd name="connsiteX16" fmla="*/ 74778 w 911773"/>
                <a:gd name="connsiteY16" fmla="*/ 455612 h 939801"/>
                <a:gd name="connsiteX17" fmla="*/ 79540 w 911773"/>
                <a:gd name="connsiteY17" fmla="*/ 207962 h 939801"/>
                <a:gd name="connsiteX18" fmla="*/ 92240 w 911773"/>
                <a:gd name="connsiteY18" fmla="*/ 119062 h 939801"/>
                <a:gd name="connsiteX19" fmla="*/ 4928 w 911773"/>
                <a:gd name="connsiteY19" fmla="*/ 0 h 9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773" h="939801">
                  <a:moveTo>
                    <a:pt x="4928" y="0"/>
                  </a:moveTo>
                  <a:cubicBezTo>
                    <a:pt x="33503" y="-264"/>
                    <a:pt x="223473" y="98161"/>
                    <a:pt x="263690" y="117475"/>
                  </a:cubicBezTo>
                  <a:cubicBezTo>
                    <a:pt x="303907" y="136789"/>
                    <a:pt x="254695" y="108214"/>
                    <a:pt x="246228" y="115887"/>
                  </a:cubicBezTo>
                  <a:cubicBezTo>
                    <a:pt x="237761" y="123560"/>
                    <a:pt x="222415" y="84137"/>
                    <a:pt x="212890" y="163512"/>
                  </a:cubicBezTo>
                  <a:cubicBezTo>
                    <a:pt x="203365" y="242887"/>
                    <a:pt x="189078" y="492125"/>
                    <a:pt x="189078" y="592137"/>
                  </a:cubicBezTo>
                  <a:cubicBezTo>
                    <a:pt x="189078" y="692149"/>
                    <a:pt x="198603" y="726545"/>
                    <a:pt x="212890" y="763587"/>
                  </a:cubicBezTo>
                  <a:cubicBezTo>
                    <a:pt x="227178" y="800629"/>
                    <a:pt x="225326" y="801687"/>
                    <a:pt x="274803" y="814387"/>
                  </a:cubicBezTo>
                  <a:cubicBezTo>
                    <a:pt x="324280" y="827087"/>
                    <a:pt x="445459" y="837670"/>
                    <a:pt x="509753" y="839787"/>
                  </a:cubicBezTo>
                  <a:cubicBezTo>
                    <a:pt x="574047" y="841904"/>
                    <a:pt x="595478" y="866510"/>
                    <a:pt x="660565" y="827087"/>
                  </a:cubicBezTo>
                  <a:cubicBezTo>
                    <a:pt x="725653" y="787664"/>
                    <a:pt x="866411" y="634471"/>
                    <a:pt x="900278" y="603250"/>
                  </a:cubicBezTo>
                  <a:cubicBezTo>
                    <a:pt x="934145" y="572029"/>
                    <a:pt x="884402" y="611187"/>
                    <a:pt x="863765" y="639762"/>
                  </a:cubicBezTo>
                  <a:cubicBezTo>
                    <a:pt x="843128" y="668337"/>
                    <a:pt x="777247" y="728663"/>
                    <a:pt x="776453" y="774700"/>
                  </a:cubicBezTo>
                  <a:cubicBezTo>
                    <a:pt x="775659" y="820737"/>
                    <a:pt x="850801" y="891645"/>
                    <a:pt x="859003" y="915987"/>
                  </a:cubicBezTo>
                  <a:cubicBezTo>
                    <a:pt x="867205" y="940329"/>
                    <a:pt x="825665" y="920750"/>
                    <a:pt x="825665" y="920750"/>
                  </a:cubicBezTo>
                  <a:cubicBezTo>
                    <a:pt x="705809" y="923131"/>
                    <a:pt x="266865" y="955410"/>
                    <a:pt x="139865" y="930275"/>
                  </a:cubicBezTo>
                  <a:cubicBezTo>
                    <a:pt x="12865" y="905140"/>
                    <a:pt x="74513" y="849048"/>
                    <a:pt x="63665" y="769937"/>
                  </a:cubicBezTo>
                  <a:cubicBezTo>
                    <a:pt x="52817" y="690826"/>
                    <a:pt x="72132" y="549274"/>
                    <a:pt x="74778" y="455612"/>
                  </a:cubicBezTo>
                  <a:cubicBezTo>
                    <a:pt x="77424" y="361950"/>
                    <a:pt x="76630" y="264054"/>
                    <a:pt x="79540" y="207962"/>
                  </a:cubicBezTo>
                  <a:cubicBezTo>
                    <a:pt x="82450" y="151870"/>
                    <a:pt x="103617" y="152929"/>
                    <a:pt x="92240" y="119062"/>
                  </a:cubicBezTo>
                  <a:cubicBezTo>
                    <a:pt x="80863" y="85195"/>
                    <a:pt x="-23647" y="264"/>
                    <a:pt x="49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60E66681-67F6-4257-8E00-F99DBE4E2812}"/>
                </a:ext>
              </a:extLst>
            </p:cNvPr>
            <p:cNvSpPr/>
            <p:nvPr/>
          </p:nvSpPr>
          <p:spPr>
            <a:xfrm>
              <a:off x="1741664" y="6621407"/>
              <a:ext cx="708618" cy="423720"/>
            </a:xfrm>
            <a:custGeom>
              <a:avLst/>
              <a:gdLst>
                <a:gd name="connsiteX0" fmla="*/ 74436 w 708618"/>
                <a:gd name="connsiteY0" fmla="*/ 309618 h 423720"/>
                <a:gd name="connsiteX1" fmla="*/ 299861 w 708618"/>
                <a:gd name="connsiteY1" fmla="*/ 238181 h 423720"/>
                <a:gd name="connsiteX2" fmla="*/ 464961 w 708618"/>
                <a:gd name="connsiteY2" fmla="*/ 174681 h 423720"/>
                <a:gd name="connsiteX3" fmla="*/ 503061 w 708618"/>
                <a:gd name="connsiteY3" fmla="*/ 96893 h 423720"/>
                <a:gd name="connsiteX4" fmla="*/ 380824 w 708618"/>
                <a:gd name="connsiteY4" fmla="*/ 56 h 423720"/>
                <a:gd name="connsiteX5" fmla="*/ 526874 w 708618"/>
                <a:gd name="connsiteY5" fmla="*/ 84193 h 423720"/>
                <a:gd name="connsiteX6" fmla="*/ 690386 w 708618"/>
                <a:gd name="connsiteY6" fmla="*/ 173093 h 423720"/>
                <a:gd name="connsiteX7" fmla="*/ 631649 w 708618"/>
                <a:gd name="connsiteY7" fmla="*/ 249293 h 423720"/>
                <a:gd name="connsiteX8" fmla="*/ 42686 w 708618"/>
                <a:gd name="connsiteY8" fmla="*/ 422331 h 423720"/>
                <a:gd name="connsiteX9" fmla="*/ 74436 w 708618"/>
                <a:gd name="connsiteY9" fmla="*/ 309618 h 4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618" h="423720">
                  <a:moveTo>
                    <a:pt x="74436" y="309618"/>
                  </a:moveTo>
                  <a:cubicBezTo>
                    <a:pt x="117298" y="278926"/>
                    <a:pt x="234774" y="260670"/>
                    <a:pt x="299861" y="238181"/>
                  </a:cubicBezTo>
                  <a:cubicBezTo>
                    <a:pt x="364948" y="215692"/>
                    <a:pt x="431094" y="198229"/>
                    <a:pt x="464961" y="174681"/>
                  </a:cubicBezTo>
                  <a:cubicBezTo>
                    <a:pt x="498828" y="151133"/>
                    <a:pt x="517084" y="125997"/>
                    <a:pt x="503061" y="96893"/>
                  </a:cubicBezTo>
                  <a:cubicBezTo>
                    <a:pt x="489038" y="67789"/>
                    <a:pt x="376855" y="2173"/>
                    <a:pt x="380824" y="56"/>
                  </a:cubicBezTo>
                  <a:cubicBezTo>
                    <a:pt x="384793" y="-2061"/>
                    <a:pt x="475280" y="55354"/>
                    <a:pt x="526874" y="84193"/>
                  </a:cubicBezTo>
                  <a:cubicBezTo>
                    <a:pt x="578468" y="113032"/>
                    <a:pt x="672924" y="145576"/>
                    <a:pt x="690386" y="173093"/>
                  </a:cubicBezTo>
                  <a:cubicBezTo>
                    <a:pt x="707849" y="200610"/>
                    <a:pt x="739599" y="207753"/>
                    <a:pt x="631649" y="249293"/>
                  </a:cubicBezTo>
                  <a:cubicBezTo>
                    <a:pt x="523699" y="290833"/>
                    <a:pt x="135819" y="408308"/>
                    <a:pt x="42686" y="422331"/>
                  </a:cubicBezTo>
                  <a:cubicBezTo>
                    <a:pt x="-50447" y="436354"/>
                    <a:pt x="31574" y="340310"/>
                    <a:pt x="74436" y="3096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E8D91758-3F74-4EAA-92CA-6C6782AFA9D9}"/>
                </a:ext>
              </a:extLst>
            </p:cNvPr>
            <p:cNvSpPr/>
            <p:nvPr/>
          </p:nvSpPr>
          <p:spPr>
            <a:xfrm>
              <a:off x="2148903" y="6544902"/>
              <a:ext cx="346067" cy="198055"/>
            </a:xfrm>
            <a:custGeom>
              <a:avLst/>
              <a:gdLst>
                <a:gd name="connsiteX0" fmla="*/ 3747 w 346067"/>
                <a:gd name="connsiteY0" fmla="*/ 16236 h 198055"/>
                <a:gd name="connsiteX1" fmla="*/ 95822 w 346067"/>
                <a:gd name="connsiteY1" fmla="*/ 11473 h 198055"/>
                <a:gd name="connsiteX2" fmla="*/ 218060 w 346067"/>
                <a:gd name="connsiteY2" fmla="*/ 187686 h 198055"/>
                <a:gd name="connsiteX3" fmla="*/ 240285 w 346067"/>
                <a:gd name="connsiteY3" fmla="*/ 178161 h 198055"/>
                <a:gd name="connsiteX4" fmla="*/ 343472 w 346067"/>
                <a:gd name="connsiteY4" fmla="*/ 184511 h 198055"/>
                <a:gd name="connsiteX5" fmla="*/ 313310 w 346067"/>
                <a:gd name="connsiteY5" fmla="*/ 136886 h 198055"/>
                <a:gd name="connsiteX6" fmla="*/ 294260 w 346067"/>
                <a:gd name="connsiteY6" fmla="*/ 81323 h 198055"/>
                <a:gd name="connsiteX7" fmla="*/ 225997 w 346067"/>
                <a:gd name="connsiteY7" fmla="*/ 8298 h 198055"/>
                <a:gd name="connsiteX8" fmla="*/ 3747 w 346067"/>
                <a:gd name="connsiteY8" fmla="*/ 16236 h 1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67" h="198055">
                  <a:moveTo>
                    <a:pt x="3747" y="16236"/>
                  </a:moveTo>
                  <a:cubicBezTo>
                    <a:pt x="-17949" y="16765"/>
                    <a:pt x="60103" y="-17102"/>
                    <a:pt x="95822" y="11473"/>
                  </a:cubicBezTo>
                  <a:cubicBezTo>
                    <a:pt x="131541" y="40048"/>
                    <a:pt x="193983" y="159905"/>
                    <a:pt x="218060" y="187686"/>
                  </a:cubicBezTo>
                  <a:cubicBezTo>
                    <a:pt x="242137" y="215467"/>
                    <a:pt x="219383" y="178690"/>
                    <a:pt x="240285" y="178161"/>
                  </a:cubicBezTo>
                  <a:cubicBezTo>
                    <a:pt x="261187" y="177632"/>
                    <a:pt x="331301" y="191390"/>
                    <a:pt x="343472" y="184511"/>
                  </a:cubicBezTo>
                  <a:cubicBezTo>
                    <a:pt x="355643" y="177632"/>
                    <a:pt x="321512" y="154084"/>
                    <a:pt x="313310" y="136886"/>
                  </a:cubicBezTo>
                  <a:cubicBezTo>
                    <a:pt x="305108" y="119688"/>
                    <a:pt x="308812" y="102754"/>
                    <a:pt x="294260" y="81323"/>
                  </a:cubicBezTo>
                  <a:cubicBezTo>
                    <a:pt x="279708" y="59892"/>
                    <a:pt x="271770" y="21527"/>
                    <a:pt x="225997" y="8298"/>
                  </a:cubicBezTo>
                  <a:cubicBezTo>
                    <a:pt x="180224" y="-4931"/>
                    <a:pt x="25443" y="15707"/>
                    <a:pt x="3747" y="162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A0492066-624F-4E17-942D-39B0D0739F93}"/>
                </a:ext>
              </a:extLst>
            </p:cNvPr>
            <p:cNvSpPr/>
            <p:nvPr/>
          </p:nvSpPr>
          <p:spPr>
            <a:xfrm>
              <a:off x="2291275" y="6479613"/>
              <a:ext cx="310677" cy="198844"/>
            </a:xfrm>
            <a:custGeom>
              <a:avLst/>
              <a:gdLst>
                <a:gd name="connsiteX0" fmla="*/ 1075 w 310677"/>
                <a:gd name="connsiteY0" fmla="*/ 562 h 198844"/>
                <a:gd name="connsiteX1" fmla="*/ 159825 w 310677"/>
                <a:gd name="connsiteY1" fmla="*/ 46600 h 198844"/>
                <a:gd name="connsiteX2" fmla="*/ 247138 w 310677"/>
                <a:gd name="connsiteY2" fmla="*/ 197412 h 198844"/>
                <a:gd name="connsiteX3" fmla="*/ 255075 w 310677"/>
                <a:gd name="connsiteY3" fmla="*/ 119625 h 198844"/>
                <a:gd name="connsiteX4" fmla="*/ 310638 w 310677"/>
                <a:gd name="connsiteY4" fmla="*/ 70412 h 198844"/>
                <a:gd name="connsiteX5" fmla="*/ 245550 w 310677"/>
                <a:gd name="connsiteY5" fmla="*/ 24375 h 198844"/>
                <a:gd name="connsiteX6" fmla="*/ 1075 w 310677"/>
                <a:gd name="connsiteY6" fmla="*/ 562 h 1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677" h="198844">
                  <a:moveTo>
                    <a:pt x="1075" y="562"/>
                  </a:moveTo>
                  <a:cubicBezTo>
                    <a:pt x="-13212" y="4266"/>
                    <a:pt x="118815" y="13792"/>
                    <a:pt x="159825" y="46600"/>
                  </a:cubicBezTo>
                  <a:cubicBezTo>
                    <a:pt x="200836" y="79408"/>
                    <a:pt x="231263" y="185241"/>
                    <a:pt x="247138" y="197412"/>
                  </a:cubicBezTo>
                  <a:cubicBezTo>
                    <a:pt x="263013" y="209583"/>
                    <a:pt x="244492" y="140792"/>
                    <a:pt x="255075" y="119625"/>
                  </a:cubicBezTo>
                  <a:cubicBezTo>
                    <a:pt x="265658" y="98458"/>
                    <a:pt x="312226" y="86287"/>
                    <a:pt x="310638" y="70412"/>
                  </a:cubicBezTo>
                  <a:cubicBezTo>
                    <a:pt x="309051" y="54537"/>
                    <a:pt x="297673" y="36546"/>
                    <a:pt x="245550" y="24375"/>
                  </a:cubicBezTo>
                  <a:cubicBezTo>
                    <a:pt x="193427" y="12204"/>
                    <a:pt x="15362" y="-3142"/>
                    <a:pt x="1075" y="5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9" name="グループ化 728">
            <a:extLst>
              <a:ext uri="{FF2B5EF4-FFF2-40B4-BE49-F238E27FC236}">
                <a16:creationId xmlns:a16="http://schemas.microsoft.com/office/drawing/2014/main" id="{C15CEA53-2F86-4738-825C-7BF3CFEA92BC}"/>
              </a:ext>
            </a:extLst>
          </p:cNvPr>
          <p:cNvGrpSpPr/>
          <p:nvPr/>
        </p:nvGrpSpPr>
        <p:grpSpPr>
          <a:xfrm rot="20666773">
            <a:off x="8189795" y="8926014"/>
            <a:ext cx="1165871" cy="1054618"/>
            <a:chOff x="3777810" y="6396599"/>
            <a:chExt cx="1165871" cy="1054618"/>
          </a:xfrm>
        </p:grpSpPr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F2C6CD79-F165-47E6-A43D-A02A9D57A373}"/>
                </a:ext>
              </a:extLst>
            </p:cNvPr>
            <p:cNvSpPr/>
            <p:nvPr/>
          </p:nvSpPr>
          <p:spPr>
            <a:xfrm>
              <a:off x="3777810" y="6396599"/>
              <a:ext cx="881545" cy="677547"/>
            </a:xfrm>
            <a:custGeom>
              <a:avLst/>
              <a:gdLst>
                <a:gd name="connsiteX0" fmla="*/ 441765 w 881545"/>
                <a:gd name="connsiteY0" fmla="*/ 1026 h 677547"/>
                <a:gd name="connsiteX1" fmla="*/ 622740 w 881545"/>
                <a:gd name="connsiteY1" fmla="*/ 124851 h 677547"/>
                <a:gd name="connsiteX2" fmla="*/ 613215 w 881545"/>
                <a:gd name="connsiteY2" fmla="*/ 210576 h 677547"/>
                <a:gd name="connsiteX3" fmla="*/ 533840 w 881545"/>
                <a:gd name="connsiteY3" fmla="*/ 337576 h 677547"/>
                <a:gd name="connsiteX4" fmla="*/ 413190 w 881545"/>
                <a:gd name="connsiteY4" fmla="*/ 493151 h 677547"/>
                <a:gd name="connsiteX5" fmla="*/ 3615 w 881545"/>
                <a:gd name="connsiteY5" fmla="*/ 670951 h 677547"/>
                <a:gd name="connsiteX6" fmla="*/ 235390 w 881545"/>
                <a:gd name="connsiteY6" fmla="*/ 623326 h 677547"/>
                <a:gd name="connsiteX7" fmla="*/ 616390 w 881545"/>
                <a:gd name="connsiteY7" fmla="*/ 470926 h 677547"/>
                <a:gd name="connsiteX8" fmla="*/ 860865 w 881545"/>
                <a:gd name="connsiteY8" fmla="*/ 197876 h 677547"/>
                <a:gd name="connsiteX9" fmla="*/ 841815 w 881545"/>
                <a:gd name="connsiteY9" fmla="*/ 162951 h 677547"/>
                <a:gd name="connsiteX10" fmla="*/ 629090 w 881545"/>
                <a:gd name="connsiteY10" fmla="*/ 70876 h 677547"/>
                <a:gd name="connsiteX11" fmla="*/ 441765 w 881545"/>
                <a:gd name="connsiteY11" fmla="*/ 1026 h 67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545" h="677547">
                  <a:moveTo>
                    <a:pt x="441765" y="1026"/>
                  </a:moveTo>
                  <a:cubicBezTo>
                    <a:pt x="440707" y="10022"/>
                    <a:pt x="594165" y="89926"/>
                    <a:pt x="622740" y="124851"/>
                  </a:cubicBezTo>
                  <a:cubicBezTo>
                    <a:pt x="651315" y="159776"/>
                    <a:pt x="628032" y="175122"/>
                    <a:pt x="613215" y="210576"/>
                  </a:cubicBezTo>
                  <a:cubicBezTo>
                    <a:pt x="598398" y="246030"/>
                    <a:pt x="567177" y="290480"/>
                    <a:pt x="533840" y="337576"/>
                  </a:cubicBezTo>
                  <a:cubicBezTo>
                    <a:pt x="500503" y="384672"/>
                    <a:pt x="501561" y="437589"/>
                    <a:pt x="413190" y="493151"/>
                  </a:cubicBezTo>
                  <a:cubicBezTo>
                    <a:pt x="324819" y="548713"/>
                    <a:pt x="33248" y="649255"/>
                    <a:pt x="3615" y="670951"/>
                  </a:cubicBezTo>
                  <a:cubicBezTo>
                    <a:pt x="-26018" y="692647"/>
                    <a:pt x="133261" y="656663"/>
                    <a:pt x="235390" y="623326"/>
                  </a:cubicBezTo>
                  <a:cubicBezTo>
                    <a:pt x="337519" y="589989"/>
                    <a:pt x="512144" y="541834"/>
                    <a:pt x="616390" y="470926"/>
                  </a:cubicBezTo>
                  <a:cubicBezTo>
                    <a:pt x="720636" y="400018"/>
                    <a:pt x="823294" y="249205"/>
                    <a:pt x="860865" y="197876"/>
                  </a:cubicBezTo>
                  <a:cubicBezTo>
                    <a:pt x="898436" y="146547"/>
                    <a:pt x="880444" y="184118"/>
                    <a:pt x="841815" y="162951"/>
                  </a:cubicBezTo>
                  <a:cubicBezTo>
                    <a:pt x="803186" y="141784"/>
                    <a:pt x="693648" y="97334"/>
                    <a:pt x="629090" y="70876"/>
                  </a:cubicBezTo>
                  <a:cubicBezTo>
                    <a:pt x="564532" y="44418"/>
                    <a:pt x="442823" y="-7970"/>
                    <a:pt x="441765" y="10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28538EE1-783E-4CBD-A43A-69988D03E60F}"/>
                </a:ext>
              </a:extLst>
            </p:cNvPr>
            <p:cNvSpPr/>
            <p:nvPr/>
          </p:nvSpPr>
          <p:spPr>
            <a:xfrm>
              <a:off x="4431798" y="6574671"/>
              <a:ext cx="511883" cy="440442"/>
            </a:xfrm>
            <a:custGeom>
              <a:avLst/>
              <a:gdLst>
                <a:gd name="connsiteX0" fmla="*/ 2090 w 511883"/>
                <a:gd name="connsiteY0" fmla="*/ 94417 h 440442"/>
                <a:gd name="connsiteX1" fmla="*/ 310065 w 511883"/>
                <a:gd name="connsiteY1" fmla="*/ 32504 h 440442"/>
                <a:gd name="connsiteX2" fmla="*/ 351340 w 511883"/>
                <a:gd name="connsiteY2" fmla="*/ 754 h 440442"/>
                <a:gd name="connsiteX3" fmla="*/ 511677 w 511883"/>
                <a:gd name="connsiteY3" fmla="*/ 62667 h 440442"/>
                <a:gd name="connsiteX4" fmla="*/ 383090 w 511883"/>
                <a:gd name="connsiteY4" fmla="*/ 218242 h 440442"/>
                <a:gd name="connsiteX5" fmla="*/ 295777 w 511883"/>
                <a:gd name="connsiteY5" fmla="*/ 437317 h 440442"/>
                <a:gd name="connsiteX6" fmla="*/ 310065 w 511883"/>
                <a:gd name="connsiteY6" fmla="*/ 334129 h 440442"/>
                <a:gd name="connsiteX7" fmla="*/ 389440 w 511883"/>
                <a:gd name="connsiteY7" fmla="*/ 149979 h 440442"/>
                <a:gd name="connsiteX8" fmla="*/ 184652 w 511883"/>
                <a:gd name="connsiteY8" fmla="*/ 191254 h 440442"/>
                <a:gd name="connsiteX9" fmla="*/ 2090 w 511883"/>
                <a:gd name="connsiteY9" fmla="*/ 94417 h 4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883" h="440442">
                  <a:moveTo>
                    <a:pt x="2090" y="94417"/>
                  </a:moveTo>
                  <a:cubicBezTo>
                    <a:pt x="22992" y="67959"/>
                    <a:pt x="251857" y="48114"/>
                    <a:pt x="310065" y="32504"/>
                  </a:cubicBezTo>
                  <a:cubicBezTo>
                    <a:pt x="368273" y="16894"/>
                    <a:pt x="317738" y="-4273"/>
                    <a:pt x="351340" y="754"/>
                  </a:cubicBezTo>
                  <a:cubicBezTo>
                    <a:pt x="384942" y="5781"/>
                    <a:pt x="506385" y="26419"/>
                    <a:pt x="511677" y="62667"/>
                  </a:cubicBezTo>
                  <a:cubicBezTo>
                    <a:pt x="516969" y="98915"/>
                    <a:pt x="419073" y="155800"/>
                    <a:pt x="383090" y="218242"/>
                  </a:cubicBezTo>
                  <a:cubicBezTo>
                    <a:pt x="347107" y="280684"/>
                    <a:pt x="307948" y="418003"/>
                    <a:pt x="295777" y="437317"/>
                  </a:cubicBezTo>
                  <a:cubicBezTo>
                    <a:pt x="283606" y="456632"/>
                    <a:pt x="294455" y="382019"/>
                    <a:pt x="310065" y="334129"/>
                  </a:cubicBezTo>
                  <a:cubicBezTo>
                    <a:pt x="325675" y="286239"/>
                    <a:pt x="410342" y="173792"/>
                    <a:pt x="389440" y="149979"/>
                  </a:cubicBezTo>
                  <a:cubicBezTo>
                    <a:pt x="368538" y="126167"/>
                    <a:pt x="246829" y="198133"/>
                    <a:pt x="184652" y="191254"/>
                  </a:cubicBezTo>
                  <a:cubicBezTo>
                    <a:pt x="122475" y="184375"/>
                    <a:pt x="-18812" y="120875"/>
                    <a:pt x="2090" y="944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63F1E55F-1977-4411-9C86-3F897BBD86C8}"/>
                </a:ext>
              </a:extLst>
            </p:cNvPr>
            <p:cNvSpPr/>
            <p:nvPr/>
          </p:nvSpPr>
          <p:spPr>
            <a:xfrm>
              <a:off x="3808987" y="6637756"/>
              <a:ext cx="1114983" cy="813461"/>
            </a:xfrm>
            <a:custGeom>
              <a:avLst/>
              <a:gdLst>
                <a:gd name="connsiteX0" fmla="*/ 937638 w 1114983"/>
                <a:gd name="connsiteY0" fmla="*/ 29744 h 813461"/>
                <a:gd name="connsiteX1" fmla="*/ 812226 w 1114983"/>
                <a:gd name="connsiteY1" fmla="*/ 271044 h 813461"/>
                <a:gd name="connsiteX2" fmla="*/ 610613 w 1114983"/>
                <a:gd name="connsiteY2" fmla="*/ 528219 h 813461"/>
                <a:gd name="connsiteX3" fmla="*/ 418526 w 1114983"/>
                <a:gd name="connsiteY3" fmla="*/ 669507 h 813461"/>
                <a:gd name="connsiteX4" fmla="*/ 299463 w 1114983"/>
                <a:gd name="connsiteY4" fmla="*/ 726657 h 813461"/>
                <a:gd name="connsiteX5" fmla="*/ 120076 w 1114983"/>
                <a:gd name="connsiteY5" fmla="*/ 750469 h 813461"/>
                <a:gd name="connsiteX6" fmla="*/ 7363 w 1114983"/>
                <a:gd name="connsiteY6" fmla="*/ 529807 h 813461"/>
                <a:gd name="connsiteX7" fmla="*/ 47051 w 1114983"/>
                <a:gd name="connsiteY7" fmla="*/ 653632 h 813461"/>
                <a:gd name="connsiteX8" fmla="*/ 337563 w 1114983"/>
                <a:gd name="connsiteY8" fmla="*/ 804444 h 813461"/>
                <a:gd name="connsiteX9" fmla="*/ 912238 w 1114983"/>
                <a:gd name="connsiteY9" fmla="*/ 369469 h 813461"/>
                <a:gd name="connsiteX10" fmla="*/ 1105913 w 1114983"/>
                <a:gd name="connsiteY10" fmla="*/ 23394 h 813461"/>
                <a:gd name="connsiteX11" fmla="*/ 1069401 w 1114983"/>
                <a:gd name="connsiteY11" fmla="*/ 32919 h 813461"/>
                <a:gd name="connsiteX12" fmla="*/ 937638 w 1114983"/>
                <a:gd name="connsiteY12" fmla="*/ 29744 h 81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4983" h="813461">
                  <a:moveTo>
                    <a:pt x="937638" y="29744"/>
                  </a:moveTo>
                  <a:cubicBezTo>
                    <a:pt x="894776" y="69431"/>
                    <a:pt x="866730" y="187965"/>
                    <a:pt x="812226" y="271044"/>
                  </a:cubicBezTo>
                  <a:cubicBezTo>
                    <a:pt x="757722" y="354123"/>
                    <a:pt x="676229" y="461809"/>
                    <a:pt x="610613" y="528219"/>
                  </a:cubicBezTo>
                  <a:cubicBezTo>
                    <a:pt x="544997" y="594629"/>
                    <a:pt x="470384" y="636434"/>
                    <a:pt x="418526" y="669507"/>
                  </a:cubicBezTo>
                  <a:cubicBezTo>
                    <a:pt x="366668" y="702580"/>
                    <a:pt x="349205" y="713163"/>
                    <a:pt x="299463" y="726657"/>
                  </a:cubicBezTo>
                  <a:cubicBezTo>
                    <a:pt x="249721" y="740151"/>
                    <a:pt x="168759" y="783277"/>
                    <a:pt x="120076" y="750469"/>
                  </a:cubicBezTo>
                  <a:cubicBezTo>
                    <a:pt x="71393" y="717661"/>
                    <a:pt x="19534" y="545946"/>
                    <a:pt x="7363" y="529807"/>
                  </a:cubicBezTo>
                  <a:cubicBezTo>
                    <a:pt x="-4808" y="513668"/>
                    <a:pt x="-7982" y="607859"/>
                    <a:pt x="47051" y="653632"/>
                  </a:cubicBezTo>
                  <a:cubicBezTo>
                    <a:pt x="102084" y="699405"/>
                    <a:pt x="193365" y="851804"/>
                    <a:pt x="337563" y="804444"/>
                  </a:cubicBezTo>
                  <a:cubicBezTo>
                    <a:pt x="481761" y="757084"/>
                    <a:pt x="784180" y="499644"/>
                    <a:pt x="912238" y="369469"/>
                  </a:cubicBezTo>
                  <a:cubicBezTo>
                    <a:pt x="1040296" y="239294"/>
                    <a:pt x="1079719" y="79486"/>
                    <a:pt x="1105913" y="23394"/>
                  </a:cubicBezTo>
                  <a:cubicBezTo>
                    <a:pt x="1132107" y="-32698"/>
                    <a:pt x="1095859" y="29215"/>
                    <a:pt x="1069401" y="32919"/>
                  </a:cubicBezTo>
                  <a:cubicBezTo>
                    <a:pt x="1042943" y="36623"/>
                    <a:pt x="980500" y="-9943"/>
                    <a:pt x="937638" y="297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72C5586A-D48D-429D-B092-107A86A5E868}"/>
                </a:ext>
              </a:extLst>
            </p:cNvPr>
            <p:cNvSpPr/>
            <p:nvPr/>
          </p:nvSpPr>
          <p:spPr>
            <a:xfrm>
              <a:off x="4222109" y="6849576"/>
              <a:ext cx="472797" cy="231917"/>
            </a:xfrm>
            <a:custGeom>
              <a:avLst/>
              <a:gdLst>
                <a:gd name="connsiteX0" fmla="*/ 78429 w 472797"/>
                <a:gd name="connsiteY0" fmla="*/ 487 h 231917"/>
                <a:gd name="connsiteX1" fmla="*/ 305441 w 472797"/>
                <a:gd name="connsiteY1" fmla="*/ 70337 h 231917"/>
                <a:gd name="connsiteX2" fmla="*/ 472129 w 472797"/>
                <a:gd name="connsiteY2" fmla="*/ 194162 h 231917"/>
                <a:gd name="connsiteX3" fmla="*/ 361004 w 472797"/>
                <a:gd name="connsiteY3" fmla="*/ 171937 h 231917"/>
                <a:gd name="connsiteX4" fmla="*/ 286391 w 472797"/>
                <a:gd name="connsiteY4" fmla="*/ 230674 h 231917"/>
                <a:gd name="connsiteX5" fmla="*/ 22866 w 472797"/>
                <a:gd name="connsiteY5" fmla="*/ 106849 h 231917"/>
                <a:gd name="connsiteX6" fmla="*/ 21279 w 472797"/>
                <a:gd name="connsiteY6" fmla="*/ 103674 h 231917"/>
                <a:gd name="connsiteX7" fmla="*/ 78429 w 472797"/>
                <a:gd name="connsiteY7" fmla="*/ 487 h 23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797" h="231917">
                  <a:moveTo>
                    <a:pt x="78429" y="487"/>
                  </a:moveTo>
                  <a:cubicBezTo>
                    <a:pt x="125789" y="-5069"/>
                    <a:pt x="239824" y="38058"/>
                    <a:pt x="305441" y="70337"/>
                  </a:cubicBezTo>
                  <a:cubicBezTo>
                    <a:pt x="371058" y="102616"/>
                    <a:pt x="462869" y="177229"/>
                    <a:pt x="472129" y="194162"/>
                  </a:cubicBezTo>
                  <a:cubicBezTo>
                    <a:pt x="481389" y="211095"/>
                    <a:pt x="391960" y="165852"/>
                    <a:pt x="361004" y="171937"/>
                  </a:cubicBezTo>
                  <a:cubicBezTo>
                    <a:pt x="330048" y="178022"/>
                    <a:pt x="342747" y="241522"/>
                    <a:pt x="286391" y="230674"/>
                  </a:cubicBezTo>
                  <a:cubicBezTo>
                    <a:pt x="230035" y="219826"/>
                    <a:pt x="67051" y="128016"/>
                    <a:pt x="22866" y="106849"/>
                  </a:cubicBezTo>
                  <a:cubicBezTo>
                    <a:pt x="-21319" y="85682"/>
                    <a:pt x="10166" y="117697"/>
                    <a:pt x="21279" y="103674"/>
                  </a:cubicBezTo>
                  <a:cubicBezTo>
                    <a:pt x="32392" y="89651"/>
                    <a:pt x="31069" y="6043"/>
                    <a:pt x="78429" y="4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211B41A-852F-4E6C-9E34-964F3E91CC0D}"/>
              </a:ext>
            </a:extLst>
          </p:cNvPr>
          <p:cNvSpPr txBox="1"/>
          <p:nvPr/>
        </p:nvSpPr>
        <p:spPr>
          <a:xfrm>
            <a:off x="474133" y="2099733"/>
            <a:ext cx="15832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0" dirty="0">
                <a:solidFill>
                  <a:srgbClr val="FF66FF"/>
                </a:solidFill>
                <a:latin typeface="KUROTAKE" pitchFamily="50" charset="0"/>
              </a:rPr>
              <a:t>k</a:t>
            </a:r>
            <a:endParaRPr kumimoji="1" lang="ja-JP" altLang="en-US" sz="30000" dirty="0">
              <a:solidFill>
                <a:srgbClr val="FF66FF"/>
              </a:solidFill>
              <a:latin typeface="KUROTAKE" pitchFamily="50" charset="0"/>
            </a:endParaRPr>
          </a:p>
        </p:txBody>
      </p:sp>
      <p:sp>
        <p:nvSpPr>
          <p:cNvPr id="735" name="テキスト ボックス 734">
            <a:extLst>
              <a:ext uri="{FF2B5EF4-FFF2-40B4-BE49-F238E27FC236}">
                <a16:creationId xmlns:a16="http://schemas.microsoft.com/office/drawing/2014/main" id="{A0947685-7B1B-45D7-B9DB-6F5C7AADF6CE}"/>
              </a:ext>
            </a:extLst>
          </p:cNvPr>
          <p:cNvSpPr txBox="1"/>
          <p:nvPr/>
        </p:nvSpPr>
        <p:spPr>
          <a:xfrm>
            <a:off x="226483" y="9884833"/>
            <a:ext cx="107272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0" dirty="0">
                <a:solidFill>
                  <a:srgbClr val="FF66FF"/>
                </a:solidFill>
                <a:latin typeface="KUROTAKE" pitchFamily="50" charset="0"/>
              </a:rPr>
              <a:t>d</a:t>
            </a:r>
            <a:endParaRPr kumimoji="1" lang="ja-JP" altLang="en-US" sz="30000" dirty="0">
              <a:solidFill>
                <a:srgbClr val="FF66FF"/>
              </a:solidFill>
              <a:latin typeface="KUROTAKE" pitchFamily="50" charset="0"/>
            </a:endParaRPr>
          </a:p>
        </p:txBody>
      </p:sp>
      <p:grpSp>
        <p:nvGrpSpPr>
          <p:cNvPr id="737" name="グループ化 736">
            <a:extLst>
              <a:ext uri="{FF2B5EF4-FFF2-40B4-BE49-F238E27FC236}">
                <a16:creationId xmlns:a16="http://schemas.microsoft.com/office/drawing/2014/main" id="{67A52850-3C99-4157-BCE2-DB8B4E01A25E}"/>
              </a:ext>
            </a:extLst>
          </p:cNvPr>
          <p:cNvGrpSpPr/>
          <p:nvPr/>
        </p:nvGrpSpPr>
        <p:grpSpPr>
          <a:xfrm>
            <a:off x="257265" y="0"/>
            <a:ext cx="8902616" cy="1676864"/>
            <a:chOff x="257265" y="4777827"/>
            <a:chExt cx="8902616" cy="1676864"/>
          </a:xfrm>
          <a:solidFill>
            <a:srgbClr val="FF0000"/>
          </a:solidFill>
        </p:grpSpPr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95E37A70-58B3-45DF-AF5F-F1116C9F7937}"/>
                </a:ext>
              </a:extLst>
            </p:cNvPr>
            <p:cNvSpPr/>
            <p:nvPr/>
          </p:nvSpPr>
          <p:spPr>
            <a:xfrm>
              <a:off x="257265" y="4777827"/>
              <a:ext cx="441340" cy="1676864"/>
            </a:xfrm>
            <a:custGeom>
              <a:avLst/>
              <a:gdLst>
                <a:gd name="connsiteX0" fmla="*/ 367575 w 441340"/>
                <a:gd name="connsiteY0" fmla="*/ 139613 h 1676864"/>
                <a:gd name="connsiteX1" fmla="*/ 418375 w 441340"/>
                <a:gd name="connsiteY1" fmla="*/ 139613 h 1676864"/>
                <a:gd name="connsiteX2" fmla="*/ 32295 w 441340"/>
                <a:gd name="connsiteY2" fmla="*/ 1582333 h 1676864"/>
                <a:gd name="connsiteX3" fmla="*/ 32295 w 441340"/>
                <a:gd name="connsiteY3" fmla="*/ 1465493 h 1676864"/>
                <a:gd name="connsiteX4" fmla="*/ 123735 w 441340"/>
                <a:gd name="connsiteY4" fmla="*/ 876213 h 1676864"/>
                <a:gd name="connsiteX5" fmla="*/ 367575 w 441340"/>
                <a:gd name="connsiteY5" fmla="*/ 139613 h 167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340" h="1676864">
                  <a:moveTo>
                    <a:pt x="367575" y="139613"/>
                  </a:moveTo>
                  <a:cubicBezTo>
                    <a:pt x="416682" y="16846"/>
                    <a:pt x="474255" y="-100840"/>
                    <a:pt x="418375" y="139613"/>
                  </a:cubicBezTo>
                  <a:cubicBezTo>
                    <a:pt x="362495" y="380066"/>
                    <a:pt x="96642" y="1361353"/>
                    <a:pt x="32295" y="1582333"/>
                  </a:cubicBezTo>
                  <a:cubicBezTo>
                    <a:pt x="-32052" y="1803313"/>
                    <a:pt x="17055" y="1583180"/>
                    <a:pt x="32295" y="1465493"/>
                  </a:cubicBezTo>
                  <a:cubicBezTo>
                    <a:pt x="47535" y="1347806"/>
                    <a:pt x="71242" y="1092113"/>
                    <a:pt x="123735" y="876213"/>
                  </a:cubicBezTo>
                  <a:cubicBezTo>
                    <a:pt x="176228" y="660313"/>
                    <a:pt x="318468" y="262380"/>
                    <a:pt x="367575" y="1396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B8E13D37-76F0-48DC-ADF0-CA5D53D7A37B}"/>
                </a:ext>
              </a:extLst>
            </p:cNvPr>
            <p:cNvSpPr/>
            <p:nvPr/>
          </p:nvSpPr>
          <p:spPr>
            <a:xfrm>
              <a:off x="576703" y="4936805"/>
              <a:ext cx="678203" cy="632519"/>
            </a:xfrm>
            <a:custGeom>
              <a:avLst/>
              <a:gdLst>
                <a:gd name="connsiteX0" fmla="*/ 32897 w 678203"/>
                <a:gd name="connsiteY0" fmla="*/ 26355 h 632519"/>
                <a:gd name="connsiteX1" fmla="*/ 134497 w 678203"/>
                <a:gd name="connsiteY1" fmla="*/ 11115 h 632519"/>
                <a:gd name="connsiteX2" fmla="*/ 606937 w 678203"/>
                <a:gd name="connsiteY2" fmla="*/ 11115 h 632519"/>
                <a:gd name="connsiteX3" fmla="*/ 606937 w 678203"/>
                <a:gd name="connsiteY3" fmla="*/ 102555 h 632519"/>
                <a:gd name="connsiteX4" fmla="*/ 601857 w 678203"/>
                <a:gd name="connsiteY4" fmla="*/ 407355 h 632519"/>
                <a:gd name="connsiteX5" fmla="*/ 545977 w 678203"/>
                <a:gd name="connsiteY5" fmla="*/ 524195 h 632519"/>
                <a:gd name="connsiteX6" fmla="*/ 393577 w 678203"/>
                <a:gd name="connsiteY6" fmla="*/ 630875 h 632519"/>
                <a:gd name="connsiteX7" fmla="*/ 617097 w 678203"/>
                <a:gd name="connsiteY7" fmla="*/ 437835 h 632519"/>
                <a:gd name="connsiteX8" fmla="*/ 632337 w 678203"/>
                <a:gd name="connsiteY8" fmla="*/ 31435 h 632519"/>
                <a:gd name="connsiteX9" fmla="*/ 32897 w 678203"/>
                <a:gd name="connsiteY9" fmla="*/ 26355 h 63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203" h="632519">
                  <a:moveTo>
                    <a:pt x="32897" y="26355"/>
                  </a:moveTo>
                  <a:cubicBezTo>
                    <a:pt x="-50076" y="22968"/>
                    <a:pt x="38824" y="13655"/>
                    <a:pt x="134497" y="11115"/>
                  </a:cubicBezTo>
                  <a:cubicBezTo>
                    <a:pt x="230170" y="8575"/>
                    <a:pt x="528197" y="-4125"/>
                    <a:pt x="606937" y="11115"/>
                  </a:cubicBezTo>
                  <a:cubicBezTo>
                    <a:pt x="685677" y="26355"/>
                    <a:pt x="606937" y="102555"/>
                    <a:pt x="606937" y="102555"/>
                  </a:cubicBezTo>
                  <a:cubicBezTo>
                    <a:pt x="606090" y="168595"/>
                    <a:pt x="612017" y="337082"/>
                    <a:pt x="601857" y="407355"/>
                  </a:cubicBezTo>
                  <a:cubicBezTo>
                    <a:pt x="591697" y="477628"/>
                    <a:pt x="580690" y="486942"/>
                    <a:pt x="545977" y="524195"/>
                  </a:cubicBezTo>
                  <a:cubicBezTo>
                    <a:pt x="511264" y="561448"/>
                    <a:pt x="381724" y="645268"/>
                    <a:pt x="393577" y="630875"/>
                  </a:cubicBezTo>
                  <a:cubicBezTo>
                    <a:pt x="405430" y="616482"/>
                    <a:pt x="577304" y="537742"/>
                    <a:pt x="617097" y="437835"/>
                  </a:cubicBezTo>
                  <a:cubicBezTo>
                    <a:pt x="656890" y="337928"/>
                    <a:pt x="723777" y="100862"/>
                    <a:pt x="632337" y="31435"/>
                  </a:cubicBezTo>
                  <a:cubicBezTo>
                    <a:pt x="540897" y="-37992"/>
                    <a:pt x="115870" y="29742"/>
                    <a:pt x="32897" y="263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F11C2CA5-C8BB-4C62-A416-B60E333A68A4}"/>
                </a:ext>
              </a:extLst>
            </p:cNvPr>
            <p:cNvSpPr/>
            <p:nvPr/>
          </p:nvSpPr>
          <p:spPr>
            <a:xfrm>
              <a:off x="268658" y="5556895"/>
              <a:ext cx="793761" cy="810108"/>
            </a:xfrm>
            <a:custGeom>
              <a:avLst/>
              <a:gdLst>
                <a:gd name="connsiteX0" fmla="*/ 727022 w 793761"/>
                <a:gd name="connsiteY0" fmla="*/ 36185 h 810108"/>
                <a:gd name="connsiteX1" fmla="*/ 793062 w 793761"/>
                <a:gd name="connsiteY1" fmla="*/ 173345 h 810108"/>
                <a:gd name="connsiteX2" fmla="*/ 757502 w 793761"/>
                <a:gd name="connsiteY2" fmla="*/ 396865 h 810108"/>
                <a:gd name="connsiteX3" fmla="*/ 691462 w 793761"/>
                <a:gd name="connsiteY3" fmla="*/ 721985 h 810108"/>
                <a:gd name="connsiteX4" fmla="*/ 625422 w 793761"/>
                <a:gd name="connsiteY4" fmla="*/ 762625 h 810108"/>
                <a:gd name="connsiteX5" fmla="*/ 264742 w 793761"/>
                <a:gd name="connsiteY5" fmla="*/ 793105 h 810108"/>
                <a:gd name="connsiteX6" fmla="*/ 582 w 793761"/>
                <a:gd name="connsiteY6" fmla="*/ 808345 h 810108"/>
                <a:gd name="connsiteX7" fmla="*/ 335862 w 793761"/>
                <a:gd name="connsiteY7" fmla="*/ 752465 h 810108"/>
                <a:gd name="connsiteX8" fmla="*/ 584782 w 793761"/>
                <a:gd name="connsiteY8" fmla="*/ 742305 h 810108"/>
                <a:gd name="connsiteX9" fmla="*/ 721942 w 793761"/>
                <a:gd name="connsiteY9" fmla="*/ 401945 h 810108"/>
                <a:gd name="connsiteX10" fmla="*/ 777822 w 793761"/>
                <a:gd name="connsiteY10" fmla="*/ 158105 h 810108"/>
                <a:gd name="connsiteX11" fmla="*/ 681302 w 793761"/>
                <a:gd name="connsiteY11" fmla="*/ 66665 h 810108"/>
                <a:gd name="connsiteX12" fmla="*/ 767662 w 793761"/>
                <a:gd name="connsiteY12" fmla="*/ 625 h 810108"/>
                <a:gd name="connsiteX13" fmla="*/ 727022 w 793761"/>
                <a:gd name="connsiteY13" fmla="*/ 36185 h 81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3761" h="810108">
                  <a:moveTo>
                    <a:pt x="727022" y="36185"/>
                  </a:moveTo>
                  <a:cubicBezTo>
                    <a:pt x="731255" y="64972"/>
                    <a:pt x="787982" y="113232"/>
                    <a:pt x="793062" y="173345"/>
                  </a:cubicBezTo>
                  <a:cubicBezTo>
                    <a:pt x="798142" y="233458"/>
                    <a:pt x="774435" y="305425"/>
                    <a:pt x="757502" y="396865"/>
                  </a:cubicBezTo>
                  <a:cubicBezTo>
                    <a:pt x="740569" y="488305"/>
                    <a:pt x="713475" y="661025"/>
                    <a:pt x="691462" y="721985"/>
                  </a:cubicBezTo>
                  <a:cubicBezTo>
                    <a:pt x="669449" y="782945"/>
                    <a:pt x="696542" y="750772"/>
                    <a:pt x="625422" y="762625"/>
                  </a:cubicBezTo>
                  <a:cubicBezTo>
                    <a:pt x="554302" y="774478"/>
                    <a:pt x="368882" y="785485"/>
                    <a:pt x="264742" y="793105"/>
                  </a:cubicBezTo>
                  <a:cubicBezTo>
                    <a:pt x="160602" y="800725"/>
                    <a:pt x="-11271" y="815118"/>
                    <a:pt x="582" y="808345"/>
                  </a:cubicBezTo>
                  <a:cubicBezTo>
                    <a:pt x="12435" y="801572"/>
                    <a:pt x="238495" y="763472"/>
                    <a:pt x="335862" y="752465"/>
                  </a:cubicBezTo>
                  <a:cubicBezTo>
                    <a:pt x="433229" y="741458"/>
                    <a:pt x="520435" y="800725"/>
                    <a:pt x="584782" y="742305"/>
                  </a:cubicBezTo>
                  <a:cubicBezTo>
                    <a:pt x="649129" y="683885"/>
                    <a:pt x="689769" y="499312"/>
                    <a:pt x="721942" y="401945"/>
                  </a:cubicBezTo>
                  <a:cubicBezTo>
                    <a:pt x="754115" y="304578"/>
                    <a:pt x="784595" y="213985"/>
                    <a:pt x="777822" y="158105"/>
                  </a:cubicBezTo>
                  <a:cubicBezTo>
                    <a:pt x="771049" y="102225"/>
                    <a:pt x="682995" y="92912"/>
                    <a:pt x="681302" y="66665"/>
                  </a:cubicBezTo>
                  <a:cubicBezTo>
                    <a:pt x="679609" y="40418"/>
                    <a:pt x="763429" y="4012"/>
                    <a:pt x="767662" y="625"/>
                  </a:cubicBezTo>
                  <a:cubicBezTo>
                    <a:pt x="771895" y="-2762"/>
                    <a:pt x="722789" y="7398"/>
                    <a:pt x="727022" y="361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92C2D4B5-947E-4F50-AA08-0F3DC0810682}"/>
                </a:ext>
              </a:extLst>
            </p:cNvPr>
            <p:cNvSpPr/>
            <p:nvPr/>
          </p:nvSpPr>
          <p:spPr>
            <a:xfrm>
              <a:off x="634884" y="4931923"/>
              <a:ext cx="643442" cy="67681"/>
            </a:xfrm>
            <a:custGeom>
              <a:avLst/>
              <a:gdLst>
                <a:gd name="connsiteX0" fmla="*/ 116 w 643442"/>
                <a:gd name="connsiteY0" fmla="*/ 36317 h 67681"/>
                <a:gd name="connsiteX1" fmla="*/ 594476 w 643442"/>
                <a:gd name="connsiteY1" fmla="*/ 66797 h 67681"/>
                <a:gd name="connsiteX2" fmla="*/ 543676 w 643442"/>
                <a:gd name="connsiteY2" fmla="*/ 757 h 67681"/>
                <a:gd name="connsiteX3" fmla="*/ 116 w 643442"/>
                <a:gd name="connsiteY3" fmla="*/ 36317 h 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442" h="67681">
                  <a:moveTo>
                    <a:pt x="116" y="36317"/>
                  </a:moveTo>
                  <a:cubicBezTo>
                    <a:pt x="8583" y="47324"/>
                    <a:pt x="503883" y="72724"/>
                    <a:pt x="594476" y="66797"/>
                  </a:cubicBezTo>
                  <a:cubicBezTo>
                    <a:pt x="685069" y="60870"/>
                    <a:pt x="639349" y="6684"/>
                    <a:pt x="543676" y="757"/>
                  </a:cubicBezTo>
                  <a:cubicBezTo>
                    <a:pt x="448003" y="-5170"/>
                    <a:pt x="-8351" y="25310"/>
                    <a:pt x="116" y="363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58587212-7A67-40AC-B26F-585B655BA803}"/>
                </a:ext>
              </a:extLst>
            </p:cNvPr>
            <p:cNvSpPr/>
            <p:nvPr/>
          </p:nvSpPr>
          <p:spPr>
            <a:xfrm>
              <a:off x="745767" y="5160901"/>
              <a:ext cx="212577" cy="351896"/>
            </a:xfrm>
            <a:custGeom>
              <a:avLst/>
              <a:gdLst>
                <a:gd name="connsiteX0" fmla="*/ 209908 w 212577"/>
                <a:gd name="connsiteY0" fmla="*/ 62 h 351896"/>
                <a:gd name="connsiteX1" fmla="*/ 176571 w 212577"/>
                <a:gd name="connsiteY1" fmla="*/ 173099 h 351896"/>
                <a:gd name="connsiteX2" fmla="*/ 124183 w 212577"/>
                <a:gd name="connsiteY2" fmla="*/ 241362 h 351896"/>
                <a:gd name="connsiteX3" fmla="*/ 358 w 212577"/>
                <a:gd name="connsiteY3" fmla="*/ 350899 h 351896"/>
                <a:gd name="connsiteX4" fmla="*/ 89258 w 212577"/>
                <a:gd name="connsiteY4" fmla="*/ 293749 h 351896"/>
                <a:gd name="connsiteX5" fmla="*/ 168633 w 212577"/>
                <a:gd name="connsiteY5" fmla="*/ 261999 h 351896"/>
                <a:gd name="connsiteX6" fmla="*/ 206733 w 212577"/>
                <a:gd name="connsiteY6" fmla="*/ 154049 h 351896"/>
                <a:gd name="connsiteX7" fmla="*/ 209908 w 212577"/>
                <a:gd name="connsiteY7" fmla="*/ 62 h 35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577" h="351896">
                  <a:moveTo>
                    <a:pt x="209908" y="62"/>
                  </a:moveTo>
                  <a:cubicBezTo>
                    <a:pt x="204881" y="3237"/>
                    <a:pt x="190858" y="132882"/>
                    <a:pt x="176571" y="173099"/>
                  </a:cubicBezTo>
                  <a:cubicBezTo>
                    <a:pt x="162284" y="213316"/>
                    <a:pt x="153552" y="211729"/>
                    <a:pt x="124183" y="241362"/>
                  </a:cubicBezTo>
                  <a:cubicBezTo>
                    <a:pt x="94814" y="270995"/>
                    <a:pt x="6179" y="342168"/>
                    <a:pt x="358" y="350899"/>
                  </a:cubicBezTo>
                  <a:cubicBezTo>
                    <a:pt x="-5463" y="359630"/>
                    <a:pt x="61212" y="308566"/>
                    <a:pt x="89258" y="293749"/>
                  </a:cubicBezTo>
                  <a:cubicBezTo>
                    <a:pt x="117304" y="278932"/>
                    <a:pt x="149054" y="285282"/>
                    <a:pt x="168633" y="261999"/>
                  </a:cubicBezTo>
                  <a:cubicBezTo>
                    <a:pt x="188212" y="238716"/>
                    <a:pt x="201177" y="192943"/>
                    <a:pt x="206733" y="154049"/>
                  </a:cubicBezTo>
                  <a:cubicBezTo>
                    <a:pt x="212289" y="115155"/>
                    <a:pt x="214935" y="-3113"/>
                    <a:pt x="209908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831BC137-1798-4A49-8A8C-24912FD49BCE}"/>
                </a:ext>
              </a:extLst>
            </p:cNvPr>
            <p:cNvSpPr/>
            <p:nvPr/>
          </p:nvSpPr>
          <p:spPr>
            <a:xfrm>
              <a:off x="729447" y="5141377"/>
              <a:ext cx="231060" cy="360946"/>
            </a:xfrm>
            <a:custGeom>
              <a:avLst/>
              <a:gdLst>
                <a:gd name="connsiteX0" fmla="*/ 230991 w 231060"/>
                <a:gd name="connsiteY0" fmla="*/ 10061 h 360946"/>
                <a:gd name="connsiteX1" fmla="*/ 94466 w 231060"/>
                <a:gd name="connsiteY1" fmla="*/ 8473 h 360946"/>
                <a:gd name="connsiteX2" fmla="*/ 84941 w 231060"/>
                <a:gd name="connsiteY2" fmla="*/ 100548 h 360946"/>
                <a:gd name="connsiteX3" fmla="*/ 37316 w 231060"/>
                <a:gd name="connsiteY3" fmla="*/ 184686 h 360946"/>
                <a:gd name="connsiteX4" fmla="*/ 37316 w 231060"/>
                <a:gd name="connsiteY4" fmla="*/ 356136 h 360946"/>
                <a:gd name="connsiteX5" fmla="*/ 24616 w 231060"/>
                <a:gd name="connsiteY5" fmla="*/ 303748 h 360946"/>
                <a:gd name="connsiteX6" fmla="*/ 3978 w 231060"/>
                <a:gd name="connsiteY6" fmla="*/ 200561 h 360946"/>
                <a:gd name="connsiteX7" fmla="*/ 111928 w 231060"/>
                <a:gd name="connsiteY7" fmla="*/ 60861 h 360946"/>
                <a:gd name="connsiteX8" fmla="*/ 230991 w 231060"/>
                <a:gd name="connsiteY8" fmla="*/ 10061 h 36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060" h="360946">
                  <a:moveTo>
                    <a:pt x="230991" y="10061"/>
                  </a:moveTo>
                  <a:cubicBezTo>
                    <a:pt x="228081" y="1330"/>
                    <a:pt x="118808" y="-6608"/>
                    <a:pt x="94466" y="8473"/>
                  </a:cubicBezTo>
                  <a:cubicBezTo>
                    <a:pt x="70124" y="23554"/>
                    <a:pt x="94466" y="71179"/>
                    <a:pt x="84941" y="100548"/>
                  </a:cubicBezTo>
                  <a:cubicBezTo>
                    <a:pt x="75416" y="129917"/>
                    <a:pt x="45253" y="142088"/>
                    <a:pt x="37316" y="184686"/>
                  </a:cubicBezTo>
                  <a:cubicBezTo>
                    <a:pt x="29379" y="227284"/>
                    <a:pt x="39433" y="336293"/>
                    <a:pt x="37316" y="356136"/>
                  </a:cubicBezTo>
                  <a:cubicBezTo>
                    <a:pt x="35199" y="375979"/>
                    <a:pt x="30172" y="329677"/>
                    <a:pt x="24616" y="303748"/>
                  </a:cubicBezTo>
                  <a:cubicBezTo>
                    <a:pt x="19060" y="277819"/>
                    <a:pt x="-10574" y="241042"/>
                    <a:pt x="3978" y="200561"/>
                  </a:cubicBezTo>
                  <a:cubicBezTo>
                    <a:pt x="18530" y="160080"/>
                    <a:pt x="79384" y="91288"/>
                    <a:pt x="111928" y="60861"/>
                  </a:cubicBezTo>
                  <a:cubicBezTo>
                    <a:pt x="144472" y="30434"/>
                    <a:pt x="233901" y="18792"/>
                    <a:pt x="230991" y="100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: 図形 746">
              <a:extLst>
                <a:ext uri="{FF2B5EF4-FFF2-40B4-BE49-F238E27FC236}">
                  <a16:creationId xmlns:a16="http://schemas.microsoft.com/office/drawing/2014/main" id="{76D134C6-A78B-42FD-8ABB-A06CC8BE9959}"/>
                </a:ext>
              </a:extLst>
            </p:cNvPr>
            <p:cNvSpPr/>
            <p:nvPr/>
          </p:nvSpPr>
          <p:spPr>
            <a:xfrm>
              <a:off x="580900" y="5705393"/>
              <a:ext cx="246342" cy="400154"/>
            </a:xfrm>
            <a:custGeom>
              <a:avLst/>
              <a:gdLst>
                <a:gd name="connsiteX0" fmla="*/ 125 w 246342"/>
                <a:gd name="connsiteY0" fmla="*/ 400132 h 400154"/>
                <a:gd name="connsiteX1" fmla="*/ 77913 w 246342"/>
                <a:gd name="connsiteY1" fmla="*/ 298532 h 400154"/>
                <a:gd name="connsiteX2" fmla="*/ 79500 w 246342"/>
                <a:gd name="connsiteY2" fmla="*/ 193757 h 400154"/>
                <a:gd name="connsiteX3" fmla="*/ 89025 w 246342"/>
                <a:gd name="connsiteY3" fmla="*/ 87395 h 400154"/>
                <a:gd name="connsiteX4" fmla="*/ 171575 w 246342"/>
                <a:gd name="connsiteY4" fmla="*/ 17545 h 400154"/>
                <a:gd name="connsiteX5" fmla="*/ 246188 w 246342"/>
                <a:gd name="connsiteY5" fmla="*/ 73107 h 400154"/>
                <a:gd name="connsiteX6" fmla="*/ 190625 w 246342"/>
                <a:gd name="connsiteY6" fmla="*/ 184232 h 400154"/>
                <a:gd name="connsiteX7" fmla="*/ 173163 w 246342"/>
                <a:gd name="connsiteY7" fmla="*/ 301707 h 400154"/>
                <a:gd name="connsiteX8" fmla="*/ 198563 w 246342"/>
                <a:gd name="connsiteY8" fmla="*/ 385845 h 400154"/>
                <a:gd name="connsiteX9" fmla="*/ 169988 w 246342"/>
                <a:gd name="connsiteY9" fmla="*/ 331870 h 400154"/>
                <a:gd name="connsiteX10" fmla="*/ 235075 w 246342"/>
                <a:gd name="connsiteY10" fmla="*/ 146132 h 400154"/>
                <a:gd name="connsiteX11" fmla="*/ 236663 w 246342"/>
                <a:gd name="connsiteY11" fmla="*/ 71520 h 400154"/>
                <a:gd name="connsiteX12" fmla="*/ 162050 w 246342"/>
                <a:gd name="connsiteY12" fmla="*/ 82 h 400154"/>
                <a:gd name="connsiteX13" fmla="*/ 100138 w 246342"/>
                <a:gd name="connsiteY13" fmla="*/ 85807 h 400154"/>
                <a:gd name="connsiteX14" fmla="*/ 100138 w 246342"/>
                <a:gd name="connsiteY14" fmla="*/ 155657 h 400154"/>
                <a:gd name="connsiteX15" fmla="*/ 98550 w 246342"/>
                <a:gd name="connsiteY15" fmla="*/ 306470 h 400154"/>
                <a:gd name="connsiteX16" fmla="*/ 125 w 246342"/>
                <a:gd name="connsiteY16" fmla="*/ 400132 h 40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342" h="400154">
                  <a:moveTo>
                    <a:pt x="125" y="400132"/>
                  </a:moveTo>
                  <a:cubicBezTo>
                    <a:pt x="-3314" y="398809"/>
                    <a:pt x="64684" y="332928"/>
                    <a:pt x="77913" y="298532"/>
                  </a:cubicBezTo>
                  <a:cubicBezTo>
                    <a:pt x="91142" y="264136"/>
                    <a:pt x="77648" y="228946"/>
                    <a:pt x="79500" y="193757"/>
                  </a:cubicBezTo>
                  <a:cubicBezTo>
                    <a:pt x="81352" y="158568"/>
                    <a:pt x="73679" y="116764"/>
                    <a:pt x="89025" y="87395"/>
                  </a:cubicBezTo>
                  <a:cubicBezTo>
                    <a:pt x="104371" y="58026"/>
                    <a:pt x="145381" y="19926"/>
                    <a:pt x="171575" y="17545"/>
                  </a:cubicBezTo>
                  <a:cubicBezTo>
                    <a:pt x="197769" y="15164"/>
                    <a:pt x="243013" y="45326"/>
                    <a:pt x="246188" y="73107"/>
                  </a:cubicBezTo>
                  <a:cubicBezTo>
                    <a:pt x="249363" y="100888"/>
                    <a:pt x="202796" y="146132"/>
                    <a:pt x="190625" y="184232"/>
                  </a:cubicBezTo>
                  <a:cubicBezTo>
                    <a:pt x="178454" y="222332"/>
                    <a:pt x="171840" y="268105"/>
                    <a:pt x="173163" y="301707"/>
                  </a:cubicBezTo>
                  <a:cubicBezTo>
                    <a:pt x="174486" y="335309"/>
                    <a:pt x="199092" y="380818"/>
                    <a:pt x="198563" y="385845"/>
                  </a:cubicBezTo>
                  <a:cubicBezTo>
                    <a:pt x="198034" y="390872"/>
                    <a:pt x="163903" y="371822"/>
                    <a:pt x="169988" y="331870"/>
                  </a:cubicBezTo>
                  <a:cubicBezTo>
                    <a:pt x="176073" y="291918"/>
                    <a:pt x="223963" y="189524"/>
                    <a:pt x="235075" y="146132"/>
                  </a:cubicBezTo>
                  <a:cubicBezTo>
                    <a:pt x="246187" y="102740"/>
                    <a:pt x="248834" y="95862"/>
                    <a:pt x="236663" y="71520"/>
                  </a:cubicBezTo>
                  <a:cubicBezTo>
                    <a:pt x="224492" y="47178"/>
                    <a:pt x="184804" y="-2299"/>
                    <a:pt x="162050" y="82"/>
                  </a:cubicBezTo>
                  <a:cubicBezTo>
                    <a:pt x="139296" y="2463"/>
                    <a:pt x="110457" y="59878"/>
                    <a:pt x="100138" y="85807"/>
                  </a:cubicBezTo>
                  <a:cubicBezTo>
                    <a:pt x="89819" y="111736"/>
                    <a:pt x="100138" y="155657"/>
                    <a:pt x="100138" y="155657"/>
                  </a:cubicBezTo>
                  <a:cubicBezTo>
                    <a:pt x="99873" y="192434"/>
                    <a:pt x="113367" y="268635"/>
                    <a:pt x="98550" y="306470"/>
                  </a:cubicBezTo>
                  <a:cubicBezTo>
                    <a:pt x="83733" y="344305"/>
                    <a:pt x="3564" y="401455"/>
                    <a:pt x="125" y="4001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: 図形 747">
              <a:extLst>
                <a:ext uri="{FF2B5EF4-FFF2-40B4-BE49-F238E27FC236}">
                  <a16:creationId xmlns:a16="http://schemas.microsoft.com/office/drawing/2014/main" id="{A99F88DB-86F8-4917-BCD7-1CFC860EB357}"/>
                </a:ext>
              </a:extLst>
            </p:cNvPr>
            <p:cNvSpPr/>
            <p:nvPr/>
          </p:nvSpPr>
          <p:spPr>
            <a:xfrm>
              <a:off x="1105381" y="4943305"/>
              <a:ext cx="326727" cy="1428321"/>
            </a:xfrm>
            <a:custGeom>
              <a:avLst/>
              <a:gdLst>
                <a:gd name="connsiteX0" fmla="*/ 326544 w 326727"/>
                <a:gd name="connsiteY0" fmla="*/ 170 h 1428321"/>
                <a:gd name="connsiteX1" fmla="*/ 82069 w 326727"/>
                <a:gd name="connsiteY1" fmla="*/ 1044745 h 1428321"/>
                <a:gd name="connsiteX2" fmla="*/ 2694 w 326727"/>
                <a:gd name="connsiteY2" fmla="*/ 1406695 h 1428321"/>
                <a:gd name="connsiteX3" fmla="*/ 28094 w 326727"/>
                <a:gd name="connsiteY3" fmla="*/ 1359070 h 1428321"/>
                <a:gd name="connsiteX4" fmla="*/ 120169 w 326727"/>
                <a:gd name="connsiteY4" fmla="*/ 1127295 h 1428321"/>
                <a:gd name="connsiteX5" fmla="*/ 326544 w 326727"/>
                <a:gd name="connsiteY5" fmla="*/ 170 h 14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727" h="1428321">
                  <a:moveTo>
                    <a:pt x="326544" y="170"/>
                  </a:moveTo>
                  <a:cubicBezTo>
                    <a:pt x="320194" y="-13588"/>
                    <a:pt x="136044" y="810324"/>
                    <a:pt x="82069" y="1044745"/>
                  </a:cubicBezTo>
                  <a:cubicBezTo>
                    <a:pt x="28094" y="1279166"/>
                    <a:pt x="11690" y="1354308"/>
                    <a:pt x="2694" y="1406695"/>
                  </a:cubicBezTo>
                  <a:cubicBezTo>
                    <a:pt x="-6302" y="1459082"/>
                    <a:pt x="8515" y="1405637"/>
                    <a:pt x="28094" y="1359070"/>
                  </a:cubicBezTo>
                  <a:cubicBezTo>
                    <a:pt x="47673" y="1312503"/>
                    <a:pt x="67252" y="1351132"/>
                    <a:pt x="120169" y="1127295"/>
                  </a:cubicBezTo>
                  <a:cubicBezTo>
                    <a:pt x="173086" y="903458"/>
                    <a:pt x="332894" y="13928"/>
                    <a:pt x="326544" y="1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FEE75FE8-E568-4ECA-9101-CFDA55D0D114}"/>
                </a:ext>
              </a:extLst>
            </p:cNvPr>
            <p:cNvSpPr/>
            <p:nvPr/>
          </p:nvSpPr>
          <p:spPr>
            <a:xfrm>
              <a:off x="1398391" y="4965390"/>
              <a:ext cx="287818" cy="1235800"/>
            </a:xfrm>
            <a:custGeom>
              <a:avLst/>
              <a:gdLst>
                <a:gd name="connsiteX0" fmla="*/ 287534 w 287818"/>
                <a:gd name="connsiteY0" fmla="*/ 310 h 1235800"/>
                <a:gd name="connsiteX1" fmla="*/ 14484 w 287818"/>
                <a:gd name="connsiteY1" fmla="*/ 1146485 h 1235800"/>
                <a:gd name="connsiteX2" fmla="*/ 65284 w 287818"/>
                <a:gd name="connsiteY2" fmla="*/ 1032185 h 1235800"/>
                <a:gd name="connsiteX3" fmla="*/ 287534 w 287818"/>
                <a:gd name="connsiteY3" fmla="*/ 310 h 12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818" h="1235800">
                  <a:moveTo>
                    <a:pt x="287534" y="310"/>
                  </a:moveTo>
                  <a:cubicBezTo>
                    <a:pt x="279067" y="19360"/>
                    <a:pt x="51526" y="974506"/>
                    <a:pt x="14484" y="1146485"/>
                  </a:cubicBezTo>
                  <a:cubicBezTo>
                    <a:pt x="-22558" y="1318464"/>
                    <a:pt x="17659" y="1221097"/>
                    <a:pt x="65284" y="1032185"/>
                  </a:cubicBezTo>
                  <a:cubicBezTo>
                    <a:pt x="112909" y="843273"/>
                    <a:pt x="296001" y="-18740"/>
                    <a:pt x="287534" y="3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0E83953A-7789-4BB7-AA76-7AC2D288892F}"/>
                </a:ext>
              </a:extLst>
            </p:cNvPr>
            <p:cNvSpPr/>
            <p:nvPr/>
          </p:nvSpPr>
          <p:spPr>
            <a:xfrm>
              <a:off x="1411801" y="4918070"/>
              <a:ext cx="297300" cy="38520"/>
            </a:xfrm>
            <a:custGeom>
              <a:avLst/>
              <a:gdLst>
                <a:gd name="connsiteX0" fmla="*/ 1074 w 297300"/>
                <a:gd name="connsiteY0" fmla="*/ 38105 h 38520"/>
                <a:gd name="connsiteX1" fmla="*/ 289999 w 297300"/>
                <a:gd name="connsiteY1" fmla="*/ 19055 h 38520"/>
                <a:gd name="connsiteX2" fmla="*/ 194749 w 297300"/>
                <a:gd name="connsiteY2" fmla="*/ 5 h 38520"/>
                <a:gd name="connsiteX3" fmla="*/ 1074 w 297300"/>
                <a:gd name="connsiteY3" fmla="*/ 38105 h 3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00" h="38520">
                  <a:moveTo>
                    <a:pt x="1074" y="38105"/>
                  </a:moveTo>
                  <a:cubicBezTo>
                    <a:pt x="16949" y="41280"/>
                    <a:pt x="257720" y="25405"/>
                    <a:pt x="289999" y="19055"/>
                  </a:cubicBezTo>
                  <a:cubicBezTo>
                    <a:pt x="322278" y="12705"/>
                    <a:pt x="239728" y="534"/>
                    <a:pt x="194749" y="5"/>
                  </a:cubicBezTo>
                  <a:cubicBezTo>
                    <a:pt x="149770" y="-524"/>
                    <a:pt x="-14801" y="34930"/>
                    <a:pt x="1074" y="38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" name="フリーフォーム: 図形 750">
              <a:extLst>
                <a:ext uri="{FF2B5EF4-FFF2-40B4-BE49-F238E27FC236}">
                  <a16:creationId xmlns:a16="http://schemas.microsoft.com/office/drawing/2014/main" id="{6A375230-86B9-416E-8B82-0DD44D162DC9}"/>
                </a:ext>
              </a:extLst>
            </p:cNvPr>
            <p:cNvSpPr/>
            <p:nvPr/>
          </p:nvSpPr>
          <p:spPr>
            <a:xfrm>
              <a:off x="1091391" y="6121400"/>
              <a:ext cx="597724" cy="244724"/>
            </a:xfrm>
            <a:custGeom>
              <a:avLst/>
              <a:gdLst>
                <a:gd name="connsiteX0" fmla="*/ 302434 w 597724"/>
                <a:gd name="connsiteY0" fmla="*/ 15875 h 244724"/>
                <a:gd name="connsiteX1" fmla="*/ 585009 w 597724"/>
                <a:gd name="connsiteY1" fmla="*/ 0 h 244724"/>
                <a:gd name="connsiteX2" fmla="*/ 585009 w 597724"/>
                <a:gd name="connsiteY2" fmla="*/ 0 h 244724"/>
                <a:gd name="connsiteX3" fmla="*/ 553259 w 597724"/>
                <a:gd name="connsiteY3" fmla="*/ 25400 h 244724"/>
                <a:gd name="connsiteX4" fmla="*/ 524684 w 597724"/>
                <a:gd name="connsiteY4" fmla="*/ 193675 h 244724"/>
                <a:gd name="connsiteX5" fmla="*/ 480234 w 597724"/>
                <a:gd name="connsiteY5" fmla="*/ 196850 h 244724"/>
                <a:gd name="connsiteX6" fmla="*/ 42084 w 597724"/>
                <a:gd name="connsiteY6" fmla="*/ 206375 h 244724"/>
                <a:gd name="connsiteX7" fmla="*/ 70659 w 597724"/>
                <a:gd name="connsiteY7" fmla="*/ 203200 h 244724"/>
                <a:gd name="connsiteX8" fmla="*/ 511984 w 597724"/>
                <a:gd name="connsiteY8" fmla="*/ 244475 h 244724"/>
                <a:gd name="connsiteX9" fmla="*/ 537384 w 597724"/>
                <a:gd name="connsiteY9" fmla="*/ 180975 h 244724"/>
                <a:gd name="connsiteX10" fmla="*/ 597709 w 597724"/>
                <a:gd name="connsiteY10" fmla="*/ 15875 h 244724"/>
                <a:gd name="connsiteX11" fmla="*/ 543734 w 597724"/>
                <a:gd name="connsiteY11" fmla="*/ 15875 h 244724"/>
                <a:gd name="connsiteX12" fmla="*/ 302434 w 597724"/>
                <a:gd name="connsiteY12" fmla="*/ 15875 h 2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724" h="244724">
                  <a:moveTo>
                    <a:pt x="302434" y="15875"/>
                  </a:moveTo>
                  <a:lnTo>
                    <a:pt x="585009" y="0"/>
                  </a:lnTo>
                  <a:lnTo>
                    <a:pt x="585009" y="0"/>
                  </a:lnTo>
                  <a:cubicBezTo>
                    <a:pt x="579717" y="4233"/>
                    <a:pt x="563313" y="-6879"/>
                    <a:pt x="553259" y="25400"/>
                  </a:cubicBezTo>
                  <a:cubicBezTo>
                    <a:pt x="543205" y="57679"/>
                    <a:pt x="536855" y="165100"/>
                    <a:pt x="524684" y="193675"/>
                  </a:cubicBezTo>
                  <a:cubicBezTo>
                    <a:pt x="512513" y="222250"/>
                    <a:pt x="480234" y="196850"/>
                    <a:pt x="480234" y="196850"/>
                  </a:cubicBezTo>
                  <a:lnTo>
                    <a:pt x="42084" y="206375"/>
                  </a:lnTo>
                  <a:cubicBezTo>
                    <a:pt x="-26178" y="207433"/>
                    <a:pt x="-7658" y="196850"/>
                    <a:pt x="70659" y="203200"/>
                  </a:cubicBezTo>
                  <a:cubicBezTo>
                    <a:pt x="148976" y="209550"/>
                    <a:pt x="434197" y="248179"/>
                    <a:pt x="511984" y="244475"/>
                  </a:cubicBezTo>
                  <a:cubicBezTo>
                    <a:pt x="589771" y="240771"/>
                    <a:pt x="523097" y="219075"/>
                    <a:pt x="537384" y="180975"/>
                  </a:cubicBezTo>
                  <a:cubicBezTo>
                    <a:pt x="551671" y="142875"/>
                    <a:pt x="596651" y="43392"/>
                    <a:pt x="597709" y="15875"/>
                  </a:cubicBezTo>
                  <a:cubicBezTo>
                    <a:pt x="598767" y="-11642"/>
                    <a:pt x="543734" y="15875"/>
                    <a:pt x="543734" y="15875"/>
                  </a:cubicBezTo>
                  <a:lnTo>
                    <a:pt x="302434" y="158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" name="フリーフォーム: 図形 751">
              <a:extLst>
                <a:ext uri="{FF2B5EF4-FFF2-40B4-BE49-F238E27FC236}">
                  <a16:creationId xmlns:a16="http://schemas.microsoft.com/office/drawing/2014/main" id="{C67A1527-68C8-467C-993E-860E05DB7ACA}"/>
                </a:ext>
              </a:extLst>
            </p:cNvPr>
            <p:cNvSpPr/>
            <p:nvPr/>
          </p:nvSpPr>
          <p:spPr>
            <a:xfrm>
              <a:off x="1794346" y="4943374"/>
              <a:ext cx="488550" cy="1405584"/>
            </a:xfrm>
            <a:custGeom>
              <a:avLst/>
              <a:gdLst>
                <a:gd name="connsiteX0" fmla="*/ 488479 w 488550"/>
                <a:gd name="connsiteY0" fmla="*/ 101 h 1405584"/>
                <a:gd name="connsiteX1" fmla="*/ 332904 w 488550"/>
                <a:gd name="connsiteY1" fmla="*/ 400151 h 1405584"/>
                <a:gd name="connsiteX2" fmla="*/ 136054 w 488550"/>
                <a:gd name="connsiteY2" fmla="*/ 958951 h 1405584"/>
                <a:gd name="connsiteX3" fmla="*/ 75729 w 488550"/>
                <a:gd name="connsiteY3" fmla="*/ 1162151 h 1405584"/>
                <a:gd name="connsiteX4" fmla="*/ 43979 w 488550"/>
                <a:gd name="connsiteY4" fmla="*/ 1232001 h 1405584"/>
                <a:gd name="connsiteX5" fmla="*/ 5879 w 488550"/>
                <a:gd name="connsiteY5" fmla="*/ 1270101 h 1405584"/>
                <a:gd name="connsiteX6" fmla="*/ 5879 w 488550"/>
                <a:gd name="connsiteY6" fmla="*/ 1403451 h 1405584"/>
                <a:gd name="connsiteX7" fmla="*/ 5879 w 488550"/>
                <a:gd name="connsiteY7" fmla="*/ 1339951 h 1405584"/>
                <a:gd name="connsiteX8" fmla="*/ 85254 w 488550"/>
                <a:gd name="connsiteY8" fmla="*/ 1181201 h 1405584"/>
                <a:gd name="connsiteX9" fmla="*/ 348779 w 488550"/>
                <a:gd name="connsiteY9" fmla="*/ 435076 h 1405584"/>
                <a:gd name="connsiteX10" fmla="*/ 488479 w 488550"/>
                <a:gd name="connsiteY10" fmla="*/ 101 h 140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550" h="1405584">
                  <a:moveTo>
                    <a:pt x="488479" y="101"/>
                  </a:moveTo>
                  <a:cubicBezTo>
                    <a:pt x="485833" y="-5720"/>
                    <a:pt x="391641" y="240343"/>
                    <a:pt x="332904" y="400151"/>
                  </a:cubicBezTo>
                  <a:cubicBezTo>
                    <a:pt x="274167" y="559959"/>
                    <a:pt x="178917" y="831951"/>
                    <a:pt x="136054" y="958951"/>
                  </a:cubicBezTo>
                  <a:cubicBezTo>
                    <a:pt x="93191" y="1085951"/>
                    <a:pt x="91075" y="1116643"/>
                    <a:pt x="75729" y="1162151"/>
                  </a:cubicBezTo>
                  <a:cubicBezTo>
                    <a:pt x="60383" y="1207659"/>
                    <a:pt x="55621" y="1214009"/>
                    <a:pt x="43979" y="1232001"/>
                  </a:cubicBezTo>
                  <a:cubicBezTo>
                    <a:pt x="32337" y="1249993"/>
                    <a:pt x="12229" y="1241526"/>
                    <a:pt x="5879" y="1270101"/>
                  </a:cubicBezTo>
                  <a:cubicBezTo>
                    <a:pt x="-471" y="1298676"/>
                    <a:pt x="5879" y="1403451"/>
                    <a:pt x="5879" y="1403451"/>
                  </a:cubicBezTo>
                  <a:cubicBezTo>
                    <a:pt x="5879" y="1415093"/>
                    <a:pt x="-7350" y="1376993"/>
                    <a:pt x="5879" y="1339951"/>
                  </a:cubicBezTo>
                  <a:cubicBezTo>
                    <a:pt x="19108" y="1302909"/>
                    <a:pt x="28104" y="1332014"/>
                    <a:pt x="85254" y="1181201"/>
                  </a:cubicBezTo>
                  <a:cubicBezTo>
                    <a:pt x="142404" y="1030389"/>
                    <a:pt x="277871" y="629809"/>
                    <a:pt x="348779" y="435076"/>
                  </a:cubicBezTo>
                  <a:cubicBezTo>
                    <a:pt x="419687" y="240343"/>
                    <a:pt x="491125" y="5922"/>
                    <a:pt x="488479" y="1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" name="フリーフォーム: 図形 752">
              <a:extLst>
                <a:ext uri="{FF2B5EF4-FFF2-40B4-BE49-F238E27FC236}">
                  <a16:creationId xmlns:a16="http://schemas.microsoft.com/office/drawing/2014/main" id="{58E2967E-5CE9-4E83-A277-822B820BD05C}"/>
                </a:ext>
              </a:extLst>
            </p:cNvPr>
            <p:cNvSpPr/>
            <p:nvPr/>
          </p:nvSpPr>
          <p:spPr>
            <a:xfrm>
              <a:off x="2287317" y="4938512"/>
              <a:ext cx="317554" cy="1459362"/>
            </a:xfrm>
            <a:custGeom>
              <a:avLst/>
              <a:gdLst>
                <a:gd name="connsiteX0" fmla="*/ 1858 w 317554"/>
                <a:gd name="connsiteY0" fmla="*/ 11313 h 1459362"/>
                <a:gd name="connsiteX1" fmla="*/ 249508 w 317554"/>
                <a:gd name="connsiteY1" fmla="*/ 1788 h 1459362"/>
                <a:gd name="connsiteX2" fmla="*/ 316183 w 317554"/>
                <a:gd name="connsiteY2" fmla="*/ 4963 h 1459362"/>
                <a:gd name="connsiteX3" fmla="*/ 290783 w 317554"/>
                <a:gd name="connsiteY3" fmla="*/ 49413 h 1459362"/>
                <a:gd name="connsiteX4" fmla="*/ 246333 w 317554"/>
                <a:gd name="connsiteY4" fmla="*/ 341513 h 1459362"/>
                <a:gd name="connsiteX5" fmla="*/ 265383 w 317554"/>
                <a:gd name="connsiteY5" fmla="*/ 652663 h 1459362"/>
                <a:gd name="connsiteX6" fmla="*/ 214583 w 317554"/>
                <a:gd name="connsiteY6" fmla="*/ 928888 h 1459362"/>
                <a:gd name="connsiteX7" fmla="*/ 214583 w 317554"/>
                <a:gd name="connsiteY7" fmla="*/ 1071763 h 1459362"/>
                <a:gd name="connsiteX8" fmla="*/ 217758 w 317554"/>
                <a:gd name="connsiteY8" fmla="*/ 1436888 h 1459362"/>
                <a:gd name="connsiteX9" fmla="*/ 214583 w 317554"/>
                <a:gd name="connsiteY9" fmla="*/ 1335288 h 1459362"/>
                <a:gd name="connsiteX10" fmla="*/ 224108 w 317554"/>
                <a:gd name="connsiteY10" fmla="*/ 646313 h 1459362"/>
                <a:gd name="connsiteX11" fmla="*/ 262208 w 317554"/>
                <a:gd name="connsiteY11" fmla="*/ 293888 h 1459362"/>
                <a:gd name="connsiteX12" fmla="*/ 293958 w 317554"/>
                <a:gd name="connsiteY12" fmla="*/ 39888 h 1459362"/>
                <a:gd name="connsiteX13" fmla="*/ 144733 w 317554"/>
                <a:gd name="connsiteY13" fmla="*/ 27188 h 1459362"/>
                <a:gd name="connsiteX14" fmla="*/ 1858 w 317554"/>
                <a:gd name="connsiteY14" fmla="*/ 11313 h 145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554" h="1459362">
                  <a:moveTo>
                    <a:pt x="1858" y="11313"/>
                  </a:moveTo>
                  <a:cubicBezTo>
                    <a:pt x="19320" y="7080"/>
                    <a:pt x="197121" y="2846"/>
                    <a:pt x="249508" y="1788"/>
                  </a:cubicBezTo>
                  <a:cubicBezTo>
                    <a:pt x="301895" y="730"/>
                    <a:pt x="309304" y="-2975"/>
                    <a:pt x="316183" y="4963"/>
                  </a:cubicBezTo>
                  <a:cubicBezTo>
                    <a:pt x="323062" y="12901"/>
                    <a:pt x="302425" y="-6679"/>
                    <a:pt x="290783" y="49413"/>
                  </a:cubicBezTo>
                  <a:cubicBezTo>
                    <a:pt x="279141" y="105505"/>
                    <a:pt x="250566" y="240971"/>
                    <a:pt x="246333" y="341513"/>
                  </a:cubicBezTo>
                  <a:cubicBezTo>
                    <a:pt x="242100" y="442055"/>
                    <a:pt x="270675" y="554767"/>
                    <a:pt x="265383" y="652663"/>
                  </a:cubicBezTo>
                  <a:cubicBezTo>
                    <a:pt x="260091" y="750559"/>
                    <a:pt x="223050" y="859038"/>
                    <a:pt x="214583" y="928888"/>
                  </a:cubicBezTo>
                  <a:cubicBezTo>
                    <a:pt x="206116" y="998738"/>
                    <a:pt x="214054" y="987096"/>
                    <a:pt x="214583" y="1071763"/>
                  </a:cubicBezTo>
                  <a:cubicBezTo>
                    <a:pt x="215112" y="1156430"/>
                    <a:pt x="217758" y="1392967"/>
                    <a:pt x="217758" y="1436888"/>
                  </a:cubicBezTo>
                  <a:cubicBezTo>
                    <a:pt x="217758" y="1480809"/>
                    <a:pt x="213525" y="1467050"/>
                    <a:pt x="214583" y="1335288"/>
                  </a:cubicBezTo>
                  <a:cubicBezTo>
                    <a:pt x="215641" y="1203526"/>
                    <a:pt x="216171" y="819880"/>
                    <a:pt x="224108" y="646313"/>
                  </a:cubicBezTo>
                  <a:cubicBezTo>
                    <a:pt x="232046" y="472746"/>
                    <a:pt x="250566" y="394959"/>
                    <a:pt x="262208" y="293888"/>
                  </a:cubicBezTo>
                  <a:cubicBezTo>
                    <a:pt x="273850" y="192817"/>
                    <a:pt x="313537" y="84338"/>
                    <a:pt x="293958" y="39888"/>
                  </a:cubicBezTo>
                  <a:cubicBezTo>
                    <a:pt x="274379" y="-4562"/>
                    <a:pt x="195004" y="34067"/>
                    <a:pt x="144733" y="27188"/>
                  </a:cubicBezTo>
                  <a:cubicBezTo>
                    <a:pt x="94462" y="20309"/>
                    <a:pt x="-15604" y="15546"/>
                    <a:pt x="1858" y="113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E0BDF6F6-3F6A-43A0-AAD9-DF323F03E07C}"/>
                </a:ext>
              </a:extLst>
            </p:cNvPr>
            <p:cNvSpPr/>
            <p:nvPr/>
          </p:nvSpPr>
          <p:spPr>
            <a:xfrm>
              <a:off x="1747816" y="6075198"/>
              <a:ext cx="396965" cy="292794"/>
            </a:xfrm>
            <a:custGeom>
              <a:avLst/>
              <a:gdLst>
                <a:gd name="connsiteX0" fmla="*/ 22 w 396965"/>
                <a:gd name="connsiteY0" fmla="*/ 282740 h 292794"/>
                <a:gd name="connsiteX1" fmla="*/ 231797 w 396965"/>
                <a:gd name="connsiteY1" fmla="*/ 292265 h 292794"/>
                <a:gd name="connsiteX2" fmla="*/ 263547 w 396965"/>
                <a:gd name="connsiteY2" fmla="*/ 268452 h 292794"/>
                <a:gd name="connsiteX3" fmla="*/ 288947 w 396965"/>
                <a:gd name="connsiteY3" fmla="*/ 236702 h 292794"/>
                <a:gd name="connsiteX4" fmla="*/ 307997 w 396965"/>
                <a:gd name="connsiteY4" fmla="*/ 187490 h 292794"/>
                <a:gd name="connsiteX5" fmla="*/ 357209 w 396965"/>
                <a:gd name="connsiteY5" fmla="*/ 63665 h 292794"/>
                <a:gd name="connsiteX6" fmla="*/ 396897 w 396965"/>
                <a:gd name="connsiteY6" fmla="*/ 165 h 292794"/>
                <a:gd name="connsiteX7" fmla="*/ 347684 w 396965"/>
                <a:gd name="connsiteY7" fmla="*/ 46202 h 292794"/>
                <a:gd name="connsiteX8" fmla="*/ 328634 w 396965"/>
                <a:gd name="connsiteY8" fmla="*/ 76365 h 292794"/>
                <a:gd name="connsiteX9" fmla="*/ 277834 w 396965"/>
                <a:gd name="connsiteY9" fmla="*/ 225590 h 292794"/>
                <a:gd name="connsiteX10" fmla="*/ 246084 w 396965"/>
                <a:gd name="connsiteY10" fmla="*/ 257340 h 292794"/>
                <a:gd name="connsiteX11" fmla="*/ 22 w 396965"/>
                <a:gd name="connsiteY11" fmla="*/ 282740 h 29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5" h="292794">
                  <a:moveTo>
                    <a:pt x="22" y="282740"/>
                  </a:moveTo>
                  <a:cubicBezTo>
                    <a:pt x="-2359" y="288561"/>
                    <a:pt x="187876" y="294646"/>
                    <a:pt x="231797" y="292265"/>
                  </a:cubicBezTo>
                  <a:cubicBezTo>
                    <a:pt x="275718" y="289884"/>
                    <a:pt x="254022" y="277712"/>
                    <a:pt x="263547" y="268452"/>
                  </a:cubicBezTo>
                  <a:cubicBezTo>
                    <a:pt x="273072" y="259192"/>
                    <a:pt x="281539" y="250196"/>
                    <a:pt x="288947" y="236702"/>
                  </a:cubicBezTo>
                  <a:cubicBezTo>
                    <a:pt x="296355" y="223208"/>
                    <a:pt x="296620" y="216329"/>
                    <a:pt x="307997" y="187490"/>
                  </a:cubicBezTo>
                  <a:cubicBezTo>
                    <a:pt x="319374" y="158650"/>
                    <a:pt x="342392" y="94886"/>
                    <a:pt x="357209" y="63665"/>
                  </a:cubicBezTo>
                  <a:cubicBezTo>
                    <a:pt x="372026" y="32444"/>
                    <a:pt x="398484" y="3075"/>
                    <a:pt x="396897" y="165"/>
                  </a:cubicBezTo>
                  <a:cubicBezTo>
                    <a:pt x="395310" y="-2745"/>
                    <a:pt x="359061" y="33502"/>
                    <a:pt x="347684" y="46202"/>
                  </a:cubicBezTo>
                  <a:cubicBezTo>
                    <a:pt x="336307" y="58902"/>
                    <a:pt x="340276" y="46467"/>
                    <a:pt x="328634" y="76365"/>
                  </a:cubicBezTo>
                  <a:cubicBezTo>
                    <a:pt x="316992" y="106263"/>
                    <a:pt x="291592" y="195428"/>
                    <a:pt x="277834" y="225590"/>
                  </a:cubicBezTo>
                  <a:cubicBezTo>
                    <a:pt x="264076" y="255752"/>
                    <a:pt x="293709" y="247550"/>
                    <a:pt x="246084" y="257340"/>
                  </a:cubicBezTo>
                  <a:cubicBezTo>
                    <a:pt x="198459" y="267129"/>
                    <a:pt x="2403" y="276919"/>
                    <a:pt x="22" y="2827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8BF9EAD4-12AF-4540-AF2F-68908B8B7046}"/>
                </a:ext>
              </a:extLst>
            </p:cNvPr>
            <p:cNvSpPr/>
            <p:nvPr/>
          </p:nvSpPr>
          <p:spPr>
            <a:xfrm>
              <a:off x="2234806" y="6086938"/>
              <a:ext cx="285446" cy="282314"/>
            </a:xfrm>
            <a:custGeom>
              <a:avLst/>
              <a:gdLst>
                <a:gd name="connsiteX0" fmla="*/ 36907 w 285446"/>
                <a:gd name="connsiteY0" fmla="*/ 1125 h 282314"/>
                <a:gd name="connsiteX1" fmla="*/ 394 w 285446"/>
                <a:gd name="connsiteY1" fmla="*/ 94787 h 282314"/>
                <a:gd name="connsiteX2" fmla="*/ 17857 w 285446"/>
                <a:gd name="connsiteY2" fmla="*/ 247187 h 282314"/>
                <a:gd name="connsiteX3" fmla="*/ 22619 w 285446"/>
                <a:gd name="connsiteY3" fmla="*/ 274175 h 282314"/>
                <a:gd name="connsiteX4" fmla="*/ 79769 w 285446"/>
                <a:gd name="connsiteY4" fmla="*/ 274175 h 282314"/>
                <a:gd name="connsiteX5" fmla="*/ 284557 w 285446"/>
                <a:gd name="connsiteY5" fmla="*/ 282112 h 282314"/>
                <a:gd name="connsiteX6" fmla="*/ 159144 w 285446"/>
                <a:gd name="connsiteY6" fmla="*/ 264650 h 282314"/>
                <a:gd name="connsiteX7" fmla="*/ 35319 w 285446"/>
                <a:gd name="connsiteY7" fmla="*/ 248775 h 282314"/>
                <a:gd name="connsiteX8" fmla="*/ 394 w 285446"/>
                <a:gd name="connsiteY8" fmla="*/ 156700 h 282314"/>
                <a:gd name="connsiteX9" fmla="*/ 36907 w 285446"/>
                <a:gd name="connsiteY9" fmla="*/ 1125 h 28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446" h="282314">
                  <a:moveTo>
                    <a:pt x="36907" y="1125"/>
                  </a:moveTo>
                  <a:cubicBezTo>
                    <a:pt x="36907" y="-9194"/>
                    <a:pt x="3569" y="53777"/>
                    <a:pt x="394" y="94787"/>
                  </a:cubicBezTo>
                  <a:cubicBezTo>
                    <a:pt x="-2781" y="135797"/>
                    <a:pt x="14153" y="217289"/>
                    <a:pt x="17857" y="247187"/>
                  </a:cubicBezTo>
                  <a:cubicBezTo>
                    <a:pt x="21561" y="277085"/>
                    <a:pt x="12300" y="269677"/>
                    <a:pt x="22619" y="274175"/>
                  </a:cubicBezTo>
                  <a:cubicBezTo>
                    <a:pt x="32938" y="278673"/>
                    <a:pt x="79769" y="274175"/>
                    <a:pt x="79769" y="274175"/>
                  </a:cubicBezTo>
                  <a:cubicBezTo>
                    <a:pt x="123425" y="275498"/>
                    <a:pt x="271328" y="283699"/>
                    <a:pt x="284557" y="282112"/>
                  </a:cubicBezTo>
                  <a:cubicBezTo>
                    <a:pt x="297786" y="280525"/>
                    <a:pt x="159144" y="264650"/>
                    <a:pt x="159144" y="264650"/>
                  </a:cubicBezTo>
                  <a:cubicBezTo>
                    <a:pt x="117604" y="259094"/>
                    <a:pt x="61777" y="266767"/>
                    <a:pt x="35319" y="248775"/>
                  </a:cubicBezTo>
                  <a:cubicBezTo>
                    <a:pt x="8861" y="230783"/>
                    <a:pt x="-135" y="193212"/>
                    <a:pt x="394" y="156700"/>
                  </a:cubicBezTo>
                  <a:cubicBezTo>
                    <a:pt x="923" y="120188"/>
                    <a:pt x="36907" y="11444"/>
                    <a:pt x="36907" y="11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" name="フリーフォーム: 図形 755">
              <a:extLst>
                <a:ext uri="{FF2B5EF4-FFF2-40B4-BE49-F238E27FC236}">
                  <a16:creationId xmlns:a16="http://schemas.microsoft.com/office/drawing/2014/main" id="{86C98CD8-D73B-4DA8-AF4C-2FB4D63A5F66}"/>
                </a:ext>
              </a:extLst>
            </p:cNvPr>
            <p:cNvSpPr/>
            <p:nvPr/>
          </p:nvSpPr>
          <p:spPr>
            <a:xfrm>
              <a:off x="2212404" y="5511310"/>
              <a:ext cx="113886" cy="392812"/>
            </a:xfrm>
            <a:custGeom>
              <a:avLst/>
              <a:gdLst>
                <a:gd name="connsiteX0" fmla="*/ 38671 w 113886"/>
                <a:gd name="connsiteY0" fmla="*/ 490 h 392812"/>
                <a:gd name="connsiteX1" fmla="*/ 111696 w 113886"/>
                <a:gd name="connsiteY1" fmla="*/ 183053 h 392812"/>
                <a:gd name="connsiteX2" fmla="*/ 86296 w 113886"/>
                <a:gd name="connsiteY2" fmla="*/ 317990 h 392812"/>
                <a:gd name="connsiteX3" fmla="*/ 571 w 113886"/>
                <a:gd name="connsiteY3" fmla="*/ 392603 h 392812"/>
                <a:gd name="connsiteX4" fmla="*/ 51371 w 113886"/>
                <a:gd name="connsiteY4" fmla="*/ 337040 h 392812"/>
                <a:gd name="connsiteX5" fmla="*/ 98996 w 113886"/>
                <a:gd name="connsiteY5" fmla="*/ 241790 h 392812"/>
                <a:gd name="connsiteX6" fmla="*/ 38671 w 113886"/>
                <a:gd name="connsiteY6" fmla="*/ 490 h 39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886" h="392812">
                  <a:moveTo>
                    <a:pt x="38671" y="490"/>
                  </a:moveTo>
                  <a:cubicBezTo>
                    <a:pt x="40788" y="-9299"/>
                    <a:pt x="103758" y="130136"/>
                    <a:pt x="111696" y="183053"/>
                  </a:cubicBezTo>
                  <a:cubicBezTo>
                    <a:pt x="119634" y="235970"/>
                    <a:pt x="104817" y="283065"/>
                    <a:pt x="86296" y="317990"/>
                  </a:cubicBezTo>
                  <a:cubicBezTo>
                    <a:pt x="67775" y="352915"/>
                    <a:pt x="6392" y="389428"/>
                    <a:pt x="571" y="392603"/>
                  </a:cubicBezTo>
                  <a:cubicBezTo>
                    <a:pt x="-5250" y="395778"/>
                    <a:pt x="34967" y="362175"/>
                    <a:pt x="51371" y="337040"/>
                  </a:cubicBezTo>
                  <a:cubicBezTo>
                    <a:pt x="67775" y="311905"/>
                    <a:pt x="99525" y="294707"/>
                    <a:pt x="98996" y="241790"/>
                  </a:cubicBezTo>
                  <a:cubicBezTo>
                    <a:pt x="98467" y="188873"/>
                    <a:pt x="36554" y="10279"/>
                    <a:pt x="38671" y="4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" name="フリーフォーム: 図形 756">
              <a:extLst>
                <a:ext uri="{FF2B5EF4-FFF2-40B4-BE49-F238E27FC236}">
                  <a16:creationId xmlns:a16="http://schemas.microsoft.com/office/drawing/2014/main" id="{05B10382-5E5A-407E-89D1-CE447B3FE215}"/>
                </a:ext>
              </a:extLst>
            </p:cNvPr>
            <p:cNvSpPr/>
            <p:nvPr/>
          </p:nvSpPr>
          <p:spPr>
            <a:xfrm>
              <a:off x="2198190" y="5581429"/>
              <a:ext cx="68110" cy="322510"/>
            </a:xfrm>
            <a:custGeom>
              <a:avLst/>
              <a:gdLst>
                <a:gd name="connsiteX0" fmla="*/ 67173 w 68110"/>
                <a:gd name="connsiteY0" fmla="*/ 221 h 322510"/>
                <a:gd name="connsiteX1" fmla="*/ 57648 w 68110"/>
                <a:gd name="connsiteY1" fmla="*/ 131984 h 322510"/>
                <a:gd name="connsiteX2" fmla="*/ 2085 w 68110"/>
                <a:gd name="connsiteY2" fmla="*/ 208184 h 322510"/>
                <a:gd name="connsiteX3" fmla="*/ 11610 w 68110"/>
                <a:gd name="connsiteY3" fmla="*/ 322484 h 322510"/>
                <a:gd name="connsiteX4" fmla="*/ 10023 w 68110"/>
                <a:gd name="connsiteY4" fmla="*/ 217709 h 322510"/>
                <a:gd name="connsiteX5" fmla="*/ 44948 w 68110"/>
                <a:gd name="connsiteY5" fmla="*/ 103409 h 322510"/>
                <a:gd name="connsiteX6" fmla="*/ 67173 w 68110"/>
                <a:gd name="connsiteY6" fmla="*/ 221 h 32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10" h="322510">
                  <a:moveTo>
                    <a:pt x="67173" y="221"/>
                  </a:moveTo>
                  <a:cubicBezTo>
                    <a:pt x="69290" y="4983"/>
                    <a:pt x="68496" y="97324"/>
                    <a:pt x="57648" y="131984"/>
                  </a:cubicBezTo>
                  <a:cubicBezTo>
                    <a:pt x="46800" y="166644"/>
                    <a:pt x="9758" y="176434"/>
                    <a:pt x="2085" y="208184"/>
                  </a:cubicBezTo>
                  <a:cubicBezTo>
                    <a:pt x="-5588" y="239934"/>
                    <a:pt x="10287" y="320897"/>
                    <a:pt x="11610" y="322484"/>
                  </a:cubicBezTo>
                  <a:cubicBezTo>
                    <a:pt x="12933" y="324071"/>
                    <a:pt x="4467" y="254221"/>
                    <a:pt x="10023" y="217709"/>
                  </a:cubicBezTo>
                  <a:cubicBezTo>
                    <a:pt x="15579" y="181197"/>
                    <a:pt x="34894" y="138069"/>
                    <a:pt x="44948" y="103409"/>
                  </a:cubicBezTo>
                  <a:cubicBezTo>
                    <a:pt x="55002" y="68749"/>
                    <a:pt x="65056" y="-4541"/>
                    <a:pt x="67173" y="2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" name="フリーフォーム: 図形 757">
              <a:extLst>
                <a:ext uri="{FF2B5EF4-FFF2-40B4-BE49-F238E27FC236}">
                  <a16:creationId xmlns:a16="http://schemas.microsoft.com/office/drawing/2014/main" id="{CA91BB0C-F823-4F83-B58B-A70469571520}"/>
                </a:ext>
              </a:extLst>
            </p:cNvPr>
            <p:cNvSpPr/>
            <p:nvPr/>
          </p:nvSpPr>
          <p:spPr>
            <a:xfrm>
              <a:off x="2938501" y="5105195"/>
              <a:ext cx="200502" cy="978679"/>
            </a:xfrm>
            <a:custGeom>
              <a:avLst/>
              <a:gdLst>
                <a:gd name="connsiteX0" fmla="*/ 198399 w 200502"/>
                <a:gd name="connsiteY0" fmla="*/ 27722 h 978679"/>
                <a:gd name="connsiteX1" fmla="*/ 62932 w 200502"/>
                <a:gd name="connsiteY1" fmla="*/ 696588 h 978679"/>
                <a:gd name="connsiteX2" fmla="*/ 7899 w 200502"/>
                <a:gd name="connsiteY2" fmla="*/ 961172 h 978679"/>
                <a:gd name="connsiteX3" fmla="*/ 3666 w 200502"/>
                <a:gd name="connsiteY3" fmla="*/ 927305 h 978679"/>
                <a:gd name="connsiteX4" fmla="*/ 39649 w 200502"/>
                <a:gd name="connsiteY4" fmla="*/ 713522 h 978679"/>
                <a:gd name="connsiteX5" fmla="*/ 139132 w 200502"/>
                <a:gd name="connsiteY5" fmla="*/ 182238 h 978679"/>
                <a:gd name="connsiteX6" fmla="*/ 198399 w 200502"/>
                <a:gd name="connsiteY6" fmla="*/ 27722 h 97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502" h="978679">
                  <a:moveTo>
                    <a:pt x="198399" y="27722"/>
                  </a:moveTo>
                  <a:cubicBezTo>
                    <a:pt x="185699" y="113447"/>
                    <a:pt x="94682" y="541013"/>
                    <a:pt x="62932" y="696588"/>
                  </a:cubicBezTo>
                  <a:cubicBezTo>
                    <a:pt x="31182" y="852163"/>
                    <a:pt x="17777" y="922719"/>
                    <a:pt x="7899" y="961172"/>
                  </a:cubicBezTo>
                  <a:cubicBezTo>
                    <a:pt x="-1979" y="999625"/>
                    <a:pt x="-1626" y="968580"/>
                    <a:pt x="3666" y="927305"/>
                  </a:cubicBezTo>
                  <a:cubicBezTo>
                    <a:pt x="8958" y="886030"/>
                    <a:pt x="17071" y="837700"/>
                    <a:pt x="39649" y="713522"/>
                  </a:cubicBezTo>
                  <a:cubicBezTo>
                    <a:pt x="62227" y="589344"/>
                    <a:pt x="115143" y="291952"/>
                    <a:pt x="139132" y="182238"/>
                  </a:cubicBezTo>
                  <a:cubicBezTo>
                    <a:pt x="163121" y="72524"/>
                    <a:pt x="211099" y="-58003"/>
                    <a:pt x="198399" y="277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" name="フリーフォーム: 図形 758">
              <a:extLst>
                <a:ext uri="{FF2B5EF4-FFF2-40B4-BE49-F238E27FC236}">
                  <a16:creationId xmlns:a16="http://schemas.microsoft.com/office/drawing/2014/main" id="{212EA7E5-CE14-4BD9-9D40-EA2FF90584B0}"/>
                </a:ext>
              </a:extLst>
            </p:cNvPr>
            <p:cNvSpPr/>
            <p:nvPr/>
          </p:nvSpPr>
          <p:spPr>
            <a:xfrm>
              <a:off x="3123972" y="5111310"/>
              <a:ext cx="193606" cy="290681"/>
            </a:xfrm>
            <a:custGeom>
              <a:avLst/>
              <a:gdLst>
                <a:gd name="connsiteX0" fmla="*/ 228 w 193606"/>
                <a:gd name="connsiteY0" fmla="*/ 30073 h 290681"/>
                <a:gd name="connsiteX1" fmla="*/ 144161 w 193606"/>
                <a:gd name="connsiteY1" fmla="*/ 38540 h 290681"/>
                <a:gd name="connsiteX2" fmla="*/ 150511 w 193606"/>
                <a:gd name="connsiteY2" fmla="*/ 133790 h 290681"/>
                <a:gd name="connsiteX3" fmla="*/ 103945 w 193606"/>
                <a:gd name="connsiteY3" fmla="*/ 193057 h 290681"/>
                <a:gd name="connsiteX4" fmla="*/ 131461 w 193606"/>
                <a:gd name="connsiteY4" fmla="*/ 290423 h 290681"/>
                <a:gd name="connsiteX5" fmla="*/ 112411 w 193606"/>
                <a:gd name="connsiteY5" fmla="*/ 218457 h 290681"/>
                <a:gd name="connsiteX6" fmla="*/ 182261 w 193606"/>
                <a:gd name="connsiteY6" fmla="*/ 125323 h 290681"/>
                <a:gd name="connsiteX7" fmla="*/ 186495 w 193606"/>
                <a:gd name="connsiteY7" fmla="*/ 27957 h 290681"/>
                <a:gd name="connsiteX8" fmla="*/ 112411 w 193606"/>
                <a:gd name="connsiteY8" fmla="*/ 440 h 290681"/>
                <a:gd name="connsiteX9" fmla="*/ 228 w 193606"/>
                <a:gd name="connsiteY9" fmla="*/ 30073 h 29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606" h="290681">
                  <a:moveTo>
                    <a:pt x="228" y="30073"/>
                  </a:moveTo>
                  <a:cubicBezTo>
                    <a:pt x="5520" y="36423"/>
                    <a:pt x="119114" y="21254"/>
                    <a:pt x="144161" y="38540"/>
                  </a:cubicBezTo>
                  <a:cubicBezTo>
                    <a:pt x="169208" y="55826"/>
                    <a:pt x="157214" y="108037"/>
                    <a:pt x="150511" y="133790"/>
                  </a:cubicBezTo>
                  <a:cubicBezTo>
                    <a:pt x="143808" y="159543"/>
                    <a:pt x="107120" y="166952"/>
                    <a:pt x="103945" y="193057"/>
                  </a:cubicBezTo>
                  <a:cubicBezTo>
                    <a:pt x="100770" y="219163"/>
                    <a:pt x="130050" y="286190"/>
                    <a:pt x="131461" y="290423"/>
                  </a:cubicBezTo>
                  <a:cubicBezTo>
                    <a:pt x="132872" y="294656"/>
                    <a:pt x="103944" y="245974"/>
                    <a:pt x="112411" y="218457"/>
                  </a:cubicBezTo>
                  <a:cubicBezTo>
                    <a:pt x="120878" y="190940"/>
                    <a:pt x="169914" y="157073"/>
                    <a:pt x="182261" y="125323"/>
                  </a:cubicBezTo>
                  <a:cubicBezTo>
                    <a:pt x="194608" y="93573"/>
                    <a:pt x="198137" y="48771"/>
                    <a:pt x="186495" y="27957"/>
                  </a:cubicBezTo>
                  <a:cubicBezTo>
                    <a:pt x="174853" y="7143"/>
                    <a:pt x="141692" y="4673"/>
                    <a:pt x="112411" y="440"/>
                  </a:cubicBezTo>
                  <a:cubicBezTo>
                    <a:pt x="83130" y="-3793"/>
                    <a:pt x="-5064" y="23723"/>
                    <a:pt x="228" y="30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" name="フリーフォーム: 図形 759">
              <a:extLst>
                <a:ext uri="{FF2B5EF4-FFF2-40B4-BE49-F238E27FC236}">
                  <a16:creationId xmlns:a16="http://schemas.microsoft.com/office/drawing/2014/main" id="{834B69EC-2578-42D7-85FF-588123F4862F}"/>
                </a:ext>
              </a:extLst>
            </p:cNvPr>
            <p:cNvSpPr/>
            <p:nvPr/>
          </p:nvSpPr>
          <p:spPr>
            <a:xfrm>
              <a:off x="3000320" y="4920065"/>
              <a:ext cx="594717" cy="477847"/>
            </a:xfrm>
            <a:custGeom>
              <a:avLst/>
              <a:gdLst>
                <a:gd name="connsiteX0" fmla="*/ 1113 w 594717"/>
                <a:gd name="connsiteY0" fmla="*/ 13885 h 477847"/>
                <a:gd name="connsiteX1" fmla="*/ 312263 w 594717"/>
                <a:gd name="connsiteY1" fmla="*/ 13885 h 477847"/>
                <a:gd name="connsiteX2" fmla="*/ 441380 w 594717"/>
                <a:gd name="connsiteY2" fmla="*/ 1185 h 477847"/>
                <a:gd name="connsiteX3" fmla="*/ 583197 w 594717"/>
                <a:gd name="connsiteY3" fmla="*/ 47752 h 477847"/>
                <a:gd name="connsiteX4" fmla="*/ 581080 w 594717"/>
                <a:gd name="connsiteY4" fmla="*/ 138768 h 477847"/>
                <a:gd name="connsiteX5" fmla="*/ 538747 w 594717"/>
                <a:gd name="connsiteY5" fmla="*/ 234018 h 477847"/>
                <a:gd name="connsiteX6" fmla="*/ 538747 w 594717"/>
                <a:gd name="connsiteY6" fmla="*/ 341968 h 477847"/>
                <a:gd name="connsiteX7" fmla="*/ 502763 w 594717"/>
                <a:gd name="connsiteY7" fmla="*/ 458385 h 477847"/>
                <a:gd name="connsiteX8" fmla="*/ 451963 w 594717"/>
                <a:gd name="connsiteY8" fmla="*/ 475318 h 477847"/>
                <a:gd name="connsiteX9" fmla="*/ 236063 w 594717"/>
                <a:gd name="connsiteY9" fmla="*/ 475318 h 477847"/>
                <a:gd name="connsiteX10" fmla="*/ 458313 w 594717"/>
                <a:gd name="connsiteY10" fmla="*/ 452035 h 477847"/>
                <a:gd name="connsiteX11" fmla="*/ 504880 w 594717"/>
                <a:gd name="connsiteY11" fmla="*/ 371602 h 477847"/>
                <a:gd name="connsiteX12" fmla="*/ 519697 w 594717"/>
                <a:gd name="connsiteY12" fmla="*/ 206502 h 477847"/>
                <a:gd name="connsiteX13" fmla="*/ 562030 w 594717"/>
                <a:gd name="connsiteY13" fmla="*/ 58335 h 477847"/>
                <a:gd name="connsiteX14" fmla="*/ 432913 w 594717"/>
                <a:gd name="connsiteY14" fmla="*/ 37168 h 477847"/>
                <a:gd name="connsiteX15" fmla="*/ 1113 w 594717"/>
                <a:gd name="connsiteY15" fmla="*/ 13885 h 47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4717" h="477847">
                  <a:moveTo>
                    <a:pt x="1113" y="13885"/>
                  </a:moveTo>
                  <a:cubicBezTo>
                    <a:pt x="-18995" y="10005"/>
                    <a:pt x="238885" y="16002"/>
                    <a:pt x="312263" y="13885"/>
                  </a:cubicBezTo>
                  <a:cubicBezTo>
                    <a:pt x="385641" y="11768"/>
                    <a:pt x="396224" y="-4460"/>
                    <a:pt x="441380" y="1185"/>
                  </a:cubicBezTo>
                  <a:cubicBezTo>
                    <a:pt x="486536" y="6829"/>
                    <a:pt x="559914" y="24822"/>
                    <a:pt x="583197" y="47752"/>
                  </a:cubicBezTo>
                  <a:cubicBezTo>
                    <a:pt x="606480" y="70682"/>
                    <a:pt x="588488" y="107724"/>
                    <a:pt x="581080" y="138768"/>
                  </a:cubicBezTo>
                  <a:cubicBezTo>
                    <a:pt x="573672" y="169812"/>
                    <a:pt x="545802" y="200151"/>
                    <a:pt x="538747" y="234018"/>
                  </a:cubicBezTo>
                  <a:cubicBezTo>
                    <a:pt x="531692" y="267885"/>
                    <a:pt x="544744" y="304574"/>
                    <a:pt x="538747" y="341968"/>
                  </a:cubicBezTo>
                  <a:cubicBezTo>
                    <a:pt x="532750" y="379363"/>
                    <a:pt x="517227" y="436160"/>
                    <a:pt x="502763" y="458385"/>
                  </a:cubicBezTo>
                  <a:cubicBezTo>
                    <a:pt x="488299" y="480610"/>
                    <a:pt x="496413" y="472496"/>
                    <a:pt x="451963" y="475318"/>
                  </a:cubicBezTo>
                  <a:cubicBezTo>
                    <a:pt x="407513" y="478140"/>
                    <a:pt x="235005" y="479199"/>
                    <a:pt x="236063" y="475318"/>
                  </a:cubicBezTo>
                  <a:cubicBezTo>
                    <a:pt x="237121" y="471438"/>
                    <a:pt x="413510" y="469321"/>
                    <a:pt x="458313" y="452035"/>
                  </a:cubicBezTo>
                  <a:cubicBezTo>
                    <a:pt x="503116" y="434749"/>
                    <a:pt x="494649" y="412524"/>
                    <a:pt x="504880" y="371602"/>
                  </a:cubicBezTo>
                  <a:cubicBezTo>
                    <a:pt x="515111" y="330680"/>
                    <a:pt x="510172" y="258713"/>
                    <a:pt x="519697" y="206502"/>
                  </a:cubicBezTo>
                  <a:cubicBezTo>
                    <a:pt x="529222" y="154291"/>
                    <a:pt x="576494" y="86557"/>
                    <a:pt x="562030" y="58335"/>
                  </a:cubicBezTo>
                  <a:cubicBezTo>
                    <a:pt x="547566" y="30113"/>
                    <a:pt x="529221" y="42107"/>
                    <a:pt x="432913" y="37168"/>
                  </a:cubicBezTo>
                  <a:lnTo>
                    <a:pt x="1113" y="138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1" name="フリーフォーム: 図形 760">
              <a:extLst>
                <a:ext uri="{FF2B5EF4-FFF2-40B4-BE49-F238E27FC236}">
                  <a16:creationId xmlns:a16="http://schemas.microsoft.com/office/drawing/2014/main" id="{70F8BAF8-1AC6-4B1B-88A8-3CBF035ED18E}"/>
                </a:ext>
              </a:extLst>
            </p:cNvPr>
            <p:cNvSpPr/>
            <p:nvPr/>
          </p:nvSpPr>
          <p:spPr>
            <a:xfrm>
              <a:off x="2648500" y="4924734"/>
              <a:ext cx="344151" cy="1196836"/>
            </a:xfrm>
            <a:custGeom>
              <a:avLst/>
              <a:gdLst>
                <a:gd name="connsiteX0" fmla="*/ 342350 w 344151"/>
                <a:gd name="connsiteY0" fmla="*/ 7099 h 1196836"/>
                <a:gd name="connsiteX1" fmla="*/ 285200 w 344151"/>
                <a:gd name="connsiteY1" fmla="*/ 47316 h 1196836"/>
                <a:gd name="connsiteX2" fmla="*/ 234400 w 344151"/>
                <a:gd name="connsiteY2" fmla="*/ 127749 h 1196836"/>
                <a:gd name="connsiteX3" fmla="*/ 221700 w 344151"/>
                <a:gd name="connsiteY3" fmla="*/ 326716 h 1196836"/>
                <a:gd name="connsiteX4" fmla="*/ 189950 w 344151"/>
                <a:gd name="connsiteY4" fmla="*/ 366933 h 1196836"/>
                <a:gd name="connsiteX5" fmla="*/ 177250 w 344151"/>
                <a:gd name="connsiteY5" fmla="*/ 517216 h 1196836"/>
                <a:gd name="connsiteX6" fmla="*/ 132800 w 344151"/>
                <a:gd name="connsiteY6" fmla="*/ 578599 h 1196836"/>
                <a:gd name="connsiteX7" fmla="*/ 75650 w 344151"/>
                <a:gd name="connsiteY7" fmla="*/ 959599 h 1196836"/>
                <a:gd name="connsiteX8" fmla="*/ 31200 w 344151"/>
                <a:gd name="connsiteY8" fmla="*/ 1020983 h 1196836"/>
                <a:gd name="connsiteX9" fmla="*/ 31200 w 344151"/>
                <a:gd name="connsiteY9" fmla="*/ 1196666 h 1196836"/>
                <a:gd name="connsiteX10" fmla="*/ 1567 w 344151"/>
                <a:gd name="connsiteY10" fmla="*/ 1048499 h 1196836"/>
                <a:gd name="connsiteX11" fmla="*/ 86233 w 344151"/>
                <a:gd name="connsiteY11" fmla="*/ 813549 h 1196836"/>
                <a:gd name="connsiteX12" fmla="*/ 211117 w 344151"/>
                <a:gd name="connsiteY12" fmla="*/ 360583 h 1196836"/>
                <a:gd name="connsiteX13" fmla="*/ 213233 w 344151"/>
                <a:gd name="connsiteY13" fmla="*/ 193366 h 1196836"/>
                <a:gd name="connsiteX14" fmla="*/ 342350 w 344151"/>
                <a:gd name="connsiteY14" fmla="*/ 7099 h 11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4151" h="1196836">
                  <a:moveTo>
                    <a:pt x="342350" y="7099"/>
                  </a:moveTo>
                  <a:cubicBezTo>
                    <a:pt x="354344" y="-17243"/>
                    <a:pt x="303192" y="27208"/>
                    <a:pt x="285200" y="47316"/>
                  </a:cubicBezTo>
                  <a:cubicBezTo>
                    <a:pt x="267208" y="67424"/>
                    <a:pt x="244983" y="81182"/>
                    <a:pt x="234400" y="127749"/>
                  </a:cubicBezTo>
                  <a:cubicBezTo>
                    <a:pt x="223817" y="174316"/>
                    <a:pt x="229108" y="286852"/>
                    <a:pt x="221700" y="326716"/>
                  </a:cubicBezTo>
                  <a:cubicBezTo>
                    <a:pt x="214292" y="366580"/>
                    <a:pt x="197358" y="335183"/>
                    <a:pt x="189950" y="366933"/>
                  </a:cubicBezTo>
                  <a:cubicBezTo>
                    <a:pt x="182542" y="398683"/>
                    <a:pt x="186775" y="481938"/>
                    <a:pt x="177250" y="517216"/>
                  </a:cubicBezTo>
                  <a:cubicBezTo>
                    <a:pt x="167725" y="552494"/>
                    <a:pt x="149733" y="504869"/>
                    <a:pt x="132800" y="578599"/>
                  </a:cubicBezTo>
                  <a:cubicBezTo>
                    <a:pt x="115867" y="652329"/>
                    <a:pt x="92583" y="885868"/>
                    <a:pt x="75650" y="959599"/>
                  </a:cubicBezTo>
                  <a:cubicBezTo>
                    <a:pt x="58717" y="1033330"/>
                    <a:pt x="38608" y="981472"/>
                    <a:pt x="31200" y="1020983"/>
                  </a:cubicBezTo>
                  <a:cubicBezTo>
                    <a:pt x="23792" y="1060494"/>
                    <a:pt x="36139" y="1192080"/>
                    <a:pt x="31200" y="1196666"/>
                  </a:cubicBezTo>
                  <a:cubicBezTo>
                    <a:pt x="26261" y="1201252"/>
                    <a:pt x="-7605" y="1112352"/>
                    <a:pt x="1567" y="1048499"/>
                  </a:cubicBezTo>
                  <a:cubicBezTo>
                    <a:pt x="10739" y="984646"/>
                    <a:pt x="51308" y="928202"/>
                    <a:pt x="86233" y="813549"/>
                  </a:cubicBezTo>
                  <a:cubicBezTo>
                    <a:pt x="121158" y="698896"/>
                    <a:pt x="189950" y="463947"/>
                    <a:pt x="211117" y="360583"/>
                  </a:cubicBezTo>
                  <a:cubicBezTo>
                    <a:pt x="232284" y="257219"/>
                    <a:pt x="195594" y="247341"/>
                    <a:pt x="213233" y="193366"/>
                  </a:cubicBezTo>
                  <a:cubicBezTo>
                    <a:pt x="230872" y="139391"/>
                    <a:pt x="330356" y="31441"/>
                    <a:pt x="342350" y="70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2" name="フリーフォーム: 図形 761">
              <a:extLst>
                <a:ext uri="{FF2B5EF4-FFF2-40B4-BE49-F238E27FC236}">
                  <a16:creationId xmlns:a16="http://schemas.microsoft.com/office/drawing/2014/main" id="{D3F469B3-E5DF-465D-85AE-006064F168DF}"/>
                </a:ext>
              </a:extLst>
            </p:cNvPr>
            <p:cNvSpPr/>
            <p:nvPr/>
          </p:nvSpPr>
          <p:spPr>
            <a:xfrm>
              <a:off x="2627789" y="5855938"/>
              <a:ext cx="789799" cy="510055"/>
            </a:xfrm>
            <a:custGeom>
              <a:avLst/>
              <a:gdLst>
                <a:gd name="connsiteX0" fmla="*/ 45561 w 789799"/>
                <a:gd name="connsiteY0" fmla="*/ 248529 h 510055"/>
                <a:gd name="connsiteX1" fmla="*/ 1111 w 789799"/>
                <a:gd name="connsiteY1" fmla="*/ 312029 h 510055"/>
                <a:gd name="connsiteX2" fmla="*/ 15928 w 789799"/>
                <a:gd name="connsiteY2" fmla="*/ 407279 h 510055"/>
                <a:gd name="connsiteX3" fmla="*/ 43444 w 789799"/>
                <a:gd name="connsiteY3" fmla="*/ 472895 h 510055"/>
                <a:gd name="connsiteX4" fmla="*/ 212778 w 789799"/>
                <a:gd name="connsiteY4" fmla="*/ 502529 h 510055"/>
                <a:gd name="connsiteX5" fmla="*/ 547211 w 789799"/>
                <a:gd name="connsiteY5" fmla="*/ 506762 h 510055"/>
                <a:gd name="connsiteX6" fmla="*/ 617061 w 789799"/>
                <a:gd name="connsiteY6" fmla="*/ 460195 h 510055"/>
                <a:gd name="connsiteX7" fmla="*/ 678444 w 789799"/>
                <a:gd name="connsiteY7" fmla="*/ 316262 h 510055"/>
                <a:gd name="connsiteX8" fmla="*/ 708078 w 789799"/>
                <a:gd name="connsiteY8" fmla="*/ 221012 h 510055"/>
                <a:gd name="connsiteX9" fmla="*/ 741944 w 789799"/>
                <a:gd name="connsiteY9" fmla="*/ 123645 h 510055"/>
                <a:gd name="connsiteX10" fmla="*/ 786394 w 789799"/>
                <a:gd name="connsiteY10" fmla="*/ 11462 h 510055"/>
                <a:gd name="connsiteX11" fmla="*/ 748294 w 789799"/>
                <a:gd name="connsiteY11" fmla="*/ 7229 h 510055"/>
                <a:gd name="connsiteX12" fmla="*/ 445611 w 789799"/>
                <a:gd name="connsiteY12" fmla="*/ 879 h 510055"/>
                <a:gd name="connsiteX13" fmla="*/ 633994 w 789799"/>
                <a:gd name="connsiteY13" fmla="*/ 28395 h 510055"/>
                <a:gd name="connsiteX14" fmla="*/ 754644 w 789799"/>
                <a:gd name="connsiteY14" fmla="*/ 30512 h 510055"/>
                <a:gd name="connsiteX15" fmla="*/ 699611 w 789799"/>
                <a:gd name="connsiteY15" fmla="*/ 155395 h 510055"/>
                <a:gd name="connsiteX16" fmla="*/ 623411 w 789799"/>
                <a:gd name="connsiteY16" fmla="*/ 411512 h 510055"/>
                <a:gd name="connsiteX17" fmla="*/ 557794 w 789799"/>
                <a:gd name="connsiteY17" fmla="*/ 468662 h 510055"/>
                <a:gd name="connsiteX18" fmla="*/ 308028 w 789799"/>
                <a:gd name="connsiteY18" fmla="*/ 479245 h 510055"/>
                <a:gd name="connsiteX19" fmla="*/ 66728 w 789799"/>
                <a:gd name="connsiteY19" fmla="*/ 470779 h 510055"/>
                <a:gd name="connsiteX20" fmla="*/ 37094 w 789799"/>
                <a:gd name="connsiteY20" fmla="*/ 417862 h 510055"/>
                <a:gd name="connsiteX21" fmla="*/ 45561 w 789799"/>
                <a:gd name="connsiteY21" fmla="*/ 248529 h 51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9799" h="510055">
                  <a:moveTo>
                    <a:pt x="45561" y="248529"/>
                  </a:moveTo>
                  <a:cubicBezTo>
                    <a:pt x="39564" y="230890"/>
                    <a:pt x="6050" y="285571"/>
                    <a:pt x="1111" y="312029"/>
                  </a:cubicBezTo>
                  <a:cubicBezTo>
                    <a:pt x="-3828" y="338487"/>
                    <a:pt x="8873" y="380468"/>
                    <a:pt x="15928" y="407279"/>
                  </a:cubicBezTo>
                  <a:cubicBezTo>
                    <a:pt x="22983" y="434090"/>
                    <a:pt x="10636" y="457020"/>
                    <a:pt x="43444" y="472895"/>
                  </a:cubicBezTo>
                  <a:cubicBezTo>
                    <a:pt x="76252" y="488770"/>
                    <a:pt x="128817" y="496884"/>
                    <a:pt x="212778" y="502529"/>
                  </a:cubicBezTo>
                  <a:cubicBezTo>
                    <a:pt x="296739" y="508174"/>
                    <a:pt x="479831" y="513818"/>
                    <a:pt x="547211" y="506762"/>
                  </a:cubicBezTo>
                  <a:cubicBezTo>
                    <a:pt x="614592" y="499706"/>
                    <a:pt x="595189" y="491945"/>
                    <a:pt x="617061" y="460195"/>
                  </a:cubicBezTo>
                  <a:cubicBezTo>
                    <a:pt x="638933" y="428445"/>
                    <a:pt x="663275" y="356126"/>
                    <a:pt x="678444" y="316262"/>
                  </a:cubicBezTo>
                  <a:cubicBezTo>
                    <a:pt x="693614" y="276398"/>
                    <a:pt x="697495" y="253115"/>
                    <a:pt x="708078" y="221012"/>
                  </a:cubicBezTo>
                  <a:cubicBezTo>
                    <a:pt x="718661" y="188909"/>
                    <a:pt x="728891" y="158570"/>
                    <a:pt x="741944" y="123645"/>
                  </a:cubicBezTo>
                  <a:cubicBezTo>
                    <a:pt x="754997" y="88720"/>
                    <a:pt x="785336" y="30865"/>
                    <a:pt x="786394" y="11462"/>
                  </a:cubicBezTo>
                  <a:cubicBezTo>
                    <a:pt x="787452" y="-7941"/>
                    <a:pt x="805091" y="8993"/>
                    <a:pt x="748294" y="7229"/>
                  </a:cubicBezTo>
                  <a:cubicBezTo>
                    <a:pt x="691497" y="5465"/>
                    <a:pt x="464661" y="-2649"/>
                    <a:pt x="445611" y="879"/>
                  </a:cubicBezTo>
                  <a:cubicBezTo>
                    <a:pt x="426561" y="4407"/>
                    <a:pt x="582489" y="23456"/>
                    <a:pt x="633994" y="28395"/>
                  </a:cubicBezTo>
                  <a:cubicBezTo>
                    <a:pt x="685500" y="33334"/>
                    <a:pt x="743708" y="9345"/>
                    <a:pt x="754644" y="30512"/>
                  </a:cubicBezTo>
                  <a:cubicBezTo>
                    <a:pt x="765580" y="51679"/>
                    <a:pt x="721483" y="91895"/>
                    <a:pt x="699611" y="155395"/>
                  </a:cubicBezTo>
                  <a:cubicBezTo>
                    <a:pt x="677739" y="218895"/>
                    <a:pt x="647047" y="359301"/>
                    <a:pt x="623411" y="411512"/>
                  </a:cubicBezTo>
                  <a:cubicBezTo>
                    <a:pt x="599775" y="463723"/>
                    <a:pt x="610358" y="457373"/>
                    <a:pt x="557794" y="468662"/>
                  </a:cubicBezTo>
                  <a:cubicBezTo>
                    <a:pt x="505230" y="479951"/>
                    <a:pt x="389872" y="478892"/>
                    <a:pt x="308028" y="479245"/>
                  </a:cubicBezTo>
                  <a:cubicBezTo>
                    <a:pt x="226184" y="479598"/>
                    <a:pt x="111884" y="481009"/>
                    <a:pt x="66728" y="470779"/>
                  </a:cubicBezTo>
                  <a:cubicBezTo>
                    <a:pt x="21572" y="460549"/>
                    <a:pt x="41327" y="448201"/>
                    <a:pt x="37094" y="417862"/>
                  </a:cubicBezTo>
                  <a:cubicBezTo>
                    <a:pt x="32861" y="387523"/>
                    <a:pt x="51558" y="266168"/>
                    <a:pt x="45561" y="2485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3" name="フリーフォーム: 図形 762">
              <a:extLst>
                <a:ext uri="{FF2B5EF4-FFF2-40B4-BE49-F238E27FC236}">
                  <a16:creationId xmlns:a16="http://schemas.microsoft.com/office/drawing/2014/main" id="{A6255AD6-E26C-44DC-99E1-CE2D76454FD0}"/>
                </a:ext>
              </a:extLst>
            </p:cNvPr>
            <p:cNvSpPr/>
            <p:nvPr/>
          </p:nvSpPr>
          <p:spPr>
            <a:xfrm>
              <a:off x="2883338" y="5843847"/>
              <a:ext cx="234690" cy="280071"/>
            </a:xfrm>
            <a:custGeom>
              <a:avLst/>
              <a:gdLst>
                <a:gd name="connsiteX0" fmla="*/ 194295 w 234690"/>
                <a:gd name="connsiteY0" fmla="*/ 270 h 280071"/>
                <a:gd name="connsiteX1" fmla="*/ 206995 w 234690"/>
                <a:gd name="connsiteY1" fmla="*/ 133620 h 280071"/>
                <a:gd name="connsiteX2" fmla="*/ 194295 w 234690"/>
                <a:gd name="connsiteY2" fmla="*/ 264853 h 280071"/>
                <a:gd name="connsiteX3" fmla="*/ 44012 w 234690"/>
                <a:gd name="connsiteY3" fmla="*/ 277553 h 280071"/>
                <a:gd name="connsiteX4" fmla="*/ 1679 w 234690"/>
                <a:gd name="connsiteY4" fmla="*/ 266970 h 280071"/>
                <a:gd name="connsiteX5" fmla="*/ 88462 w 234690"/>
                <a:gd name="connsiteY5" fmla="*/ 256386 h 280071"/>
                <a:gd name="connsiteX6" fmla="*/ 204879 w 234690"/>
                <a:gd name="connsiteY6" fmla="*/ 254270 h 280071"/>
                <a:gd name="connsiteX7" fmla="*/ 234512 w 234690"/>
                <a:gd name="connsiteY7" fmla="*/ 169603 h 280071"/>
                <a:gd name="connsiteX8" fmla="*/ 194295 w 234690"/>
                <a:gd name="connsiteY8" fmla="*/ 270 h 28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690" h="280071">
                  <a:moveTo>
                    <a:pt x="194295" y="270"/>
                  </a:moveTo>
                  <a:cubicBezTo>
                    <a:pt x="189709" y="-5727"/>
                    <a:pt x="206995" y="89523"/>
                    <a:pt x="206995" y="133620"/>
                  </a:cubicBezTo>
                  <a:cubicBezTo>
                    <a:pt x="206995" y="177717"/>
                    <a:pt x="221459" y="240864"/>
                    <a:pt x="194295" y="264853"/>
                  </a:cubicBezTo>
                  <a:cubicBezTo>
                    <a:pt x="167131" y="288842"/>
                    <a:pt x="76115" y="277200"/>
                    <a:pt x="44012" y="277553"/>
                  </a:cubicBezTo>
                  <a:cubicBezTo>
                    <a:pt x="11909" y="277906"/>
                    <a:pt x="-5729" y="270498"/>
                    <a:pt x="1679" y="266970"/>
                  </a:cubicBezTo>
                  <a:cubicBezTo>
                    <a:pt x="9087" y="263442"/>
                    <a:pt x="54595" y="258503"/>
                    <a:pt x="88462" y="256386"/>
                  </a:cubicBezTo>
                  <a:cubicBezTo>
                    <a:pt x="122329" y="254269"/>
                    <a:pt x="180537" y="268734"/>
                    <a:pt x="204879" y="254270"/>
                  </a:cubicBezTo>
                  <a:cubicBezTo>
                    <a:pt x="229221" y="239806"/>
                    <a:pt x="235923" y="208056"/>
                    <a:pt x="234512" y="169603"/>
                  </a:cubicBezTo>
                  <a:cubicBezTo>
                    <a:pt x="233101" y="131150"/>
                    <a:pt x="198881" y="6267"/>
                    <a:pt x="194295" y="2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4" name="フリーフォーム: 図形 763">
              <a:extLst>
                <a:ext uri="{FF2B5EF4-FFF2-40B4-BE49-F238E27FC236}">
                  <a16:creationId xmlns:a16="http://schemas.microsoft.com/office/drawing/2014/main" id="{E36F03A2-4D5D-4C15-A154-738295EDC727}"/>
                </a:ext>
              </a:extLst>
            </p:cNvPr>
            <p:cNvSpPr/>
            <p:nvPr/>
          </p:nvSpPr>
          <p:spPr>
            <a:xfrm>
              <a:off x="3483345" y="4901151"/>
              <a:ext cx="254860" cy="1192813"/>
            </a:xfrm>
            <a:custGeom>
              <a:avLst/>
              <a:gdLst>
                <a:gd name="connsiteX0" fmla="*/ 244105 w 254860"/>
                <a:gd name="connsiteY0" fmla="*/ 39149 h 1192813"/>
                <a:gd name="connsiteX1" fmla="*/ 229288 w 254860"/>
                <a:gd name="connsiteY1" fmla="*/ 191549 h 1192813"/>
                <a:gd name="connsiteX2" fmla="*/ 93822 w 254860"/>
                <a:gd name="connsiteY2" fmla="*/ 705899 h 1192813"/>
                <a:gd name="connsiteX3" fmla="*/ 68422 w 254860"/>
                <a:gd name="connsiteY3" fmla="*/ 1014932 h 1192813"/>
                <a:gd name="connsiteX4" fmla="*/ 23972 w 254860"/>
                <a:gd name="connsiteY4" fmla="*/ 1031866 h 1192813"/>
                <a:gd name="connsiteX5" fmla="*/ 688 w 254860"/>
                <a:gd name="connsiteY5" fmla="*/ 1192732 h 1192813"/>
                <a:gd name="connsiteX6" fmla="*/ 49372 w 254860"/>
                <a:gd name="connsiteY6" fmla="*/ 1050916 h 1192813"/>
                <a:gd name="connsiteX7" fmla="*/ 108638 w 254860"/>
                <a:gd name="connsiteY7" fmla="*/ 864649 h 1192813"/>
                <a:gd name="connsiteX8" fmla="*/ 244105 w 254860"/>
                <a:gd name="connsiteY8" fmla="*/ 39149 h 119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860" h="1192813">
                  <a:moveTo>
                    <a:pt x="244105" y="39149"/>
                  </a:moveTo>
                  <a:cubicBezTo>
                    <a:pt x="264213" y="-73034"/>
                    <a:pt x="254335" y="80424"/>
                    <a:pt x="229288" y="191549"/>
                  </a:cubicBezTo>
                  <a:cubicBezTo>
                    <a:pt x="204241" y="302674"/>
                    <a:pt x="120633" y="568669"/>
                    <a:pt x="93822" y="705899"/>
                  </a:cubicBezTo>
                  <a:cubicBezTo>
                    <a:pt x="67011" y="843130"/>
                    <a:pt x="80064" y="960604"/>
                    <a:pt x="68422" y="1014932"/>
                  </a:cubicBezTo>
                  <a:cubicBezTo>
                    <a:pt x="56780" y="1069260"/>
                    <a:pt x="35261" y="1002233"/>
                    <a:pt x="23972" y="1031866"/>
                  </a:cubicBezTo>
                  <a:cubicBezTo>
                    <a:pt x="12683" y="1061499"/>
                    <a:pt x="-3545" y="1189557"/>
                    <a:pt x="688" y="1192732"/>
                  </a:cubicBezTo>
                  <a:cubicBezTo>
                    <a:pt x="4921" y="1195907"/>
                    <a:pt x="31380" y="1105596"/>
                    <a:pt x="49372" y="1050916"/>
                  </a:cubicBezTo>
                  <a:cubicBezTo>
                    <a:pt x="67364" y="996236"/>
                    <a:pt x="76535" y="1031513"/>
                    <a:pt x="108638" y="864649"/>
                  </a:cubicBezTo>
                  <a:cubicBezTo>
                    <a:pt x="140741" y="697785"/>
                    <a:pt x="223997" y="151332"/>
                    <a:pt x="244105" y="391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5" name="フリーフォーム: 図形 764">
              <a:extLst>
                <a:ext uri="{FF2B5EF4-FFF2-40B4-BE49-F238E27FC236}">
                  <a16:creationId xmlns:a16="http://schemas.microsoft.com/office/drawing/2014/main" id="{8286686F-CBC7-4353-918A-8F5FD0F10DF3}"/>
                </a:ext>
              </a:extLst>
            </p:cNvPr>
            <p:cNvSpPr/>
            <p:nvPr/>
          </p:nvSpPr>
          <p:spPr>
            <a:xfrm>
              <a:off x="3425201" y="6091976"/>
              <a:ext cx="82141" cy="254971"/>
            </a:xfrm>
            <a:custGeom>
              <a:avLst/>
              <a:gdLst>
                <a:gd name="connsiteX0" fmla="*/ 82116 w 82141"/>
                <a:gd name="connsiteY0" fmla="*/ 1907 h 254971"/>
                <a:gd name="connsiteX1" fmla="*/ 3799 w 82141"/>
                <a:gd name="connsiteY1" fmla="*/ 75991 h 254971"/>
                <a:gd name="connsiteX2" fmla="*/ 12266 w 82141"/>
                <a:gd name="connsiteY2" fmla="*/ 253791 h 254971"/>
                <a:gd name="connsiteX3" fmla="*/ 12266 w 82141"/>
                <a:gd name="connsiteY3" fmla="*/ 145841 h 254971"/>
                <a:gd name="connsiteX4" fmla="*/ 82116 w 82141"/>
                <a:gd name="connsiteY4" fmla="*/ 1907 h 25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1" h="254971">
                  <a:moveTo>
                    <a:pt x="82116" y="1907"/>
                  </a:moveTo>
                  <a:cubicBezTo>
                    <a:pt x="80705" y="-9735"/>
                    <a:pt x="15441" y="34010"/>
                    <a:pt x="3799" y="75991"/>
                  </a:cubicBezTo>
                  <a:cubicBezTo>
                    <a:pt x="-7843" y="117972"/>
                    <a:pt x="10855" y="242149"/>
                    <a:pt x="12266" y="253791"/>
                  </a:cubicBezTo>
                  <a:cubicBezTo>
                    <a:pt x="13677" y="265433"/>
                    <a:pt x="-2551" y="188174"/>
                    <a:pt x="12266" y="145841"/>
                  </a:cubicBezTo>
                  <a:cubicBezTo>
                    <a:pt x="27083" y="103508"/>
                    <a:pt x="83527" y="13549"/>
                    <a:pt x="82116" y="19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6" name="フリーフォーム: 図形 765">
              <a:extLst>
                <a:ext uri="{FF2B5EF4-FFF2-40B4-BE49-F238E27FC236}">
                  <a16:creationId xmlns:a16="http://schemas.microsoft.com/office/drawing/2014/main" id="{4D2E4964-DBE8-4992-A360-5BD24972B70E}"/>
                </a:ext>
              </a:extLst>
            </p:cNvPr>
            <p:cNvSpPr/>
            <p:nvPr/>
          </p:nvSpPr>
          <p:spPr>
            <a:xfrm>
              <a:off x="3414804" y="5702390"/>
              <a:ext cx="404563" cy="652381"/>
            </a:xfrm>
            <a:custGeom>
              <a:avLst/>
              <a:gdLst>
                <a:gd name="connsiteX0" fmla="*/ 403663 w 404563"/>
                <a:gd name="connsiteY0" fmla="*/ 2027 h 652381"/>
                <a:gd name="connsiteX1" fmla="*/ 348629 w 404563"/>
                <a:gd name="connsiteY1" fmla="*/ 251793 h 652381"/>
                <a:gd name="connsiteX2" fmla="*/ 293596 w 404563"/>
                <a:gd name="connsiteY2" fmla="*/ 541777 h 652381"/>
                <a:gd name="connsiteX3" fmla="*/ 276663 w 404563"/>
                <a:gd name="connsiteY3" fmla="*/ 622210 h 652381"/>
                <a:gd name="connsiteX4" fmla="*/ 261846 w 404563"/>
                <a:gd name="connsiteY4" fmla="*/ 624327 h 652381"/>
                <a:gd name="connsiteX5" fmla="*/ 227979 w 404563"/>
                <a:gd name="connsiteY5" fmla="*/ 639143 h 652381"/>
                <a:gd name="connsiteX6" fmla="*/ 211046 w 404563"/>
                <a:gd name="connsiteY6" fmla="*/ 645493 h 652381"/>
                <a:gd name="connsiteX7" fmla="*/ 1496 w 404563"/>
                <a:gd name="connsiteY7" fmla="*/ 651843 h 652381"/>
                <a:gd name="connsiteX8" fmla="*/ 111563 w 404563"/>
                <a:gd name="connsiteY8" fmla="*/ 630677 h 652381"/>
                <a:gd name="connsiteX9" fmla="*/ 251263 w 404563"/>
                <a:gd name="connsiteY9" fmla="*/ 607393 h 652381"/>
                <a:gd name="connsiteX10" fmla="*/ 302063 w 404563"/>
                <a:gd name="connsiteY10" fmla="*/ 391493 h 652381"/>
                <a:gd name="connsiteX11" fmla="*/ 403663 w 404563"/>
                <a:gd name="connsiteY11" fmla="*/ 2027 h 65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4563" h="652381">
                  <a:moveTo>
                    <a:pt x="403663" y="2027"/>
                  </a:moveTo>
                  <a:cubicBezTo>
                    <a:pt x="411424" y="-21256"/>
                    <a:pt x="366973" y="161835"/>
                    <a:pt x="348629" y="251793"/>
                  </a:cubicBezTo>
                  <a:cubicBezTo>
                    <a:pt x="330284" y="341751"/>
                    <a:pt x="305590" y="480041"/>
                    <a:pt x="293596" y="541777"/>
                  </a:cubicBezTo>
                  <a:cubicBezTo>
                    <a:pt x="281602" y="603513"/>
                    <a:pt x="281955" y="608452"/>
                    <a:pt x="276663" y="622210"/>
                  </a:cubicBezTo>
                  <a:cubicBezTo>
                    <a:pt x="271371" y="635968"/>
                    <a:pt x="269960" y="621505"/>
                    <a:pt x="261846" y="624327"/>
                  </a:cubicBezTo>
                  <a:cubicBezTo>
                    <a:pt x="253732" y="627149"/>
                    <a:pt x="236446" y="635615"/>
                    <a:pt x="227979" y="639143"/>
                  </a:cubicBezTo>
                  <a:cubicBezTo>
                    <a:pt x="219512" y="642671"/>
                    <a:pt x="248793" y="643376"/>
                    <a:pt x="211046" y="645493"/>
                  </a:cubicBezTo>
                  <a:cubicBezTo>
                    <a:pt x="173299" y="647610"/>
                    <a:pt x="18076" y="654312"/>
                    <a:pt x="1496" y="651843"/>
                  </a:cubicBezTo>
                  <a:cubicBezTo>
                    <a:pt x="-15084" y="649374"/>
                    <a:pt x="111563" y="630677"/>
                    <a:pt x="111563" y="630677"/>
                  </a:cubicBezTo>
                  <a:cubicBezTo>
                    <a:pt x="153191" y="623269"/>
                    <a:pt x="219513" y="647257"/>
                    <a:pt x="251263" y="607393"/>
                  </a:cubicBezTo>
                  <a:cubicBezTo>
                    <a:pt x="283013" y="567529"/>
                    <a:pt x="278780" y="488154"/>
                    <a:pt x="302063" y="391493"/>
                  </a:cubicBezTo>
                  <a:cubicBezTo>
                    <a:pt x="325346" y="294832"/>
                    <a:pt x="395902" y="25310"/>
                    <a:pt x="403663" y="20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7" name="フリーフォーム: 図形 766">
              <a:extLst>
                <a:ext uri="{FF2B5EF4-FFF2-40B4-BE49-F238E27FC236}">
                  <a16:creationId xmlns:a16="http://schemas.microsoft.com/office/drawing/2014/main" id="{51FA687E-1C37-4C92-A8AA-70F2F256BC4A}"/>
                </a:ext>
              </a:extLst>
            </p:cNvPr>
            <p:cNvSpPr/>
            <p:nvPr/>
          </p:nvSpPr>
          <p:spPr>
            <a:xfrm>
              <a:off x="3817812" y="5723302"/>
              <a:ext cx="293143" cy="645834"/>
            </a:xfrm>
            <a:custGeom>
              <a:avLst/>
              <a:gdLst>
                <a:gd name="connsiteX0" fmla="*/ 4888 w 293143"/>
                <a:gd name="connsiteY0" fmla="*/ 165 h 645834"/>
                <a:gd name="connsiteX1" fmla="*/ 30288 w 293143"/>
                <a:gd name="connsiteY1" fmla="*/ 315548 h 645834"/>
                <a:gd name="connsiteX2" fmla="*/ 30288 w 293143"/>
                <a:gd name="connsiteY2" fmla="*/ 417148 h 645834"/>
                <a:gd name="connsiteX3" fmla="*/ 4888 w 293143"/>
                <a:gd name="connsiteY3" fmla="*/ 601298 h 645834"/>
                <a:gd name="connsiteX4" fmla="*/ 4888 w 293143"/>
                <a:gd name="connsiteY4" fmla="*/ 628815 h 645834"/>
                <a:gd name="connsiteX5" fmla="*/ 55688 w 293143"/>
                <a:gd name="connsiteY5" fmla="*/ 620348 h 645834"/>
                <a:gd name="connsiteX6" fmla="*/ 191155 w 293143"/>
                <a:gd name="connsiteY6" fmla="*/ 626698 h 645834"/>
                <a:gd name="connsiteX7" fmla="*/ 288521 w 293143"/>
                <a:gd name="connsiteY7" fmla="*/ 645748 h 645834"/>
                <a:gd name="connsiteX8" fmla="*/ 252538 w 293143"/>
                <a:gd name="connsiteY8" fmla="*/ 618231 h 645834"/>
                <a:gd name="connsiteX9" fmla="*/ 38755 w 293143"/>
                <a:gd name="connsiteY9" fmla="*/ 607648 h 645834"/>
                <a:gd name="connsiteX10" fmla="*/ 42988 w 293143"/>
                <a:gd name="connsiteY10" fmla="*/ 520865 h 645834"/>
                <a:gd name="connsiteX11" fmla="*/ 57805 w 293143"/>
                <a:gd name="connsiteY11" fmla="*/ 275331 h 645834"/>
                <a:gd name="connsiteX12" fmla="*/ 4888 w 293143"/>
                <a:gd name="connsiteY12" fmla="*/ 165 h 64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143" h="645834">
                  <a:moveTo>
                    <a:pt x="4888" y="165"/>
                  </a:moveTo>
                  <a:cubicBezTo>
                    <a:pt x="302" y="6868"/>
                    <a:pt x="26055" y="246051"/>
                    <a:pt x="30288" y="315548"/>
                  </a:cubicBezTo>
                  <a:cubicBezTo>
                    <a:pt x="34521" y="385045"/>
                    <a:pt x="34521" y="369523"/>
                    <a:pt x="30288" y="417148"/>
                  </a:cubicBezTo>
                  <a:cubicBezTo>
                    <a:pt x="26055" y="464773"/>
                    <a:pt x="9121" y="566020"/>
                    <a:pt x="4888" y="601298"/>
                  </a:cubicBezTo>
                  <a:cubicBezTo>
                    <a:pt x="655" y="636576"/>
                    <a:pt x="-3579" y="625640"/>
                    <a:pt x="4888" y="628815"/>
                  </a:cubicBezTo>
                  <a:cubicBezTo>
                    <a:pt x="13355" y="631990"/>
                    <a:pt x="24644" y="620701"/>
                    <a:pt x="55688" y="620348"/>
                  </a:cubicBezTo>
                  <a:cubicBezTo>
                    <a:pt x="86732" y="619995"/>
                    <a:pt x="152350" y="622465"/>
                    <a:pt x="191155" y="626698"/>
                  </a:cubicBezTo>
                  <a:cubicBezTo>
                    <a:pt x="229960" y="630931"/>
                    <a:pt x="278291" y="647159"/>
                    <a:pt x="288521" y="645748"/>
                  </a:cubicBezTo>
                  <a:cubicBezTo>
                    <a:pt x="298751" y="644337"/>
                    <a:pt x="294166" y="624581"/>
                    <a:pt x="252538" y="618231"/>
                  </a:cubicBezTo>
                  <a:cubicBezTo>
                    <a:pt x="210910" y="611881"/>
                    <a:pt x="73680" y="623876"/>
                    <a:pt x="38755" y="607648"/>
                  </a:cubicBezTo>
                  <a:cubicBezTo>
                    <a:pt x="3830" y="591420"/>
                    <a:pt x="39813" y="576251"/>
                    <a:pt x="42988" y="520865"/>
                  </a:cubicBezTo>
                  <a:cubicBezTo>
                    <a:pt x="46163" y="465479"/>
                    <a:pt x="62744" y="358587"/>
                    <a:pt x="57805" y="275331"/>
                  </a:cubicBezTo>
                  <a:cubicBezTo>
                    <a:pt x="52866" y="192075"/>
                    <a:pt x="9474" y="-6538"/>
                    <a:pt x="4888" y="1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8" name="フリーフォーム: 図形 767">
              <a:extLst>
                <a:ext uri="{FF2B5EF4-FFF2-40B4-BE49-F238E27FC236}">
                  <a16:creationId xmlns:a16="http://schemas.microsoft.com/office/drawing/2014/main" id="{2894DD4C-095D-4244-A83B-C6A0E529B6E8}"/>
                </a:ext>
              </a:extLst>
            </p:cNvPr>
            <p:cNvSpPr/>
            <p:nvPr/>
          </p:nvSpPr>
          <p:spPr>
            <a:xfrm>
              <a:off x="4065833" y="5524504"/>
              <a:ext cx="49595" cy="835137"/>
            </a:xfrm>
            <a:custGeom>
              <a:avLst/>
              <a:gdLst>
                <a:gd name="connsiteX0" fmla="*/ 34150 w 49595"/>
                <a:gd name="connsiteY0" fmla="*/ 2113 h 835137"/>
                <a:gd name="connsiteX1" fmla="*/ 38384 w 49595"/>
                <a:gd name="connsiteY1" fmla="*/ 359829 h 835137"/>
                <a:gd name="connsiteX2" fmla="*/ 29917 w 49595"/>
                <a:gd name="connsiteY2" fmla="*/ 408513 h 835137"/>
                <a:gd name="connsiteX3" fmla="*/ 10867 w 49595"/>
                <a:gd name="connsiteY3" fmla="*/ 444496 h 835137"/>
                <a:gd name="connsiteX4" fmla="*/ 34150 w 49595"/>
                <a:gd name="connsiteY4" fmla="*/ 425446 h 835137"/>
                <a:gd name="connsiteX5" fmla="*/ 48967 w 49595"/>
                <a:gd name="connsiteY5" fmla="*/ 582079 h 835137"/>
                <a:gd name="connsiteX6" fmla="*/ 46850 w 49595"/>
                <a:gd name="connsiteY6" fmla="*/ 721779 h 835137"/>
                <a:gd name="connsiteX7" fmla="*/ 46850 w 49595"/>
                <a:gd name="connsiteY7" fmla="*/ 833963 h 835137"/>
                <a:gd name="connsiteX8" fmla="*/ 44734 w 49595"/>
                <a:gd name="connsiteY8" fmla="*/ 766229 h 835137"/>
                <a:gd name="connsiteX9" fmla="*/ 284 w 49595"/>
                <a:gd name="connsiteY9" fmla="*/ 552446 h 835137"/>
                <a:gd name="connsiteX10" fmla="*/ 25684 w 49595"/>
                <a:gd name="connsiteY10" fmla="*/ 226479 h 835137"/>
                <a:gd name="connsiteX11" fmla="*/ 34150 w 49595"/>
                <a:gd name="connsiteY11" fmla="*/ 2113 h 83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95" h="835137">
                  <a:moveTo>
                    <a:pt x="34150" y="2113"/>
                  </a:moveTo>
                  <a:cubicBezTo>
                    <a:pt x="36267" y="24338"/>
                    <a:pt x="39090" y="292096"/>
                    <a:pt x="38384" y="359829"/>
                  </a:cubicBezTo>
                  <a:cubicBezTo>
                    <a:pt x="37679" y="427562"/>
                    <a:pt x="34503" y="394402"/>
                    <a:pt x="29917" y="408513"/>
                  </a:cubicBezTo>
                  <a:cubicBezTo>
                    <a:pt x="25331" y="422624"/>
                    <a:pt x="10162" y="441674"/>
                    <a:pt x="10867" y="444496"/>
                  </a:cubicBezTo>
                  <a:cubicBezTo>
                    <a:pt x="11572" y="447318"/>
                    <a:pt x="27800" y="402516"/>
                    <a:pt x="34150" y="425446"/>
                  </a:cubicBezTo>
                  <a:cubicBezTo>
                    <a:pt x="40500" y="448376"/>
                    <a:pt x="46850" y="532690"/>
                    <a:pt x="48967" y="582079"/>
                  </a:cubicBezTo>
                  <a:cubicBezTo>
                    <a:pt x="51084" y="631468"/>
                    <a:pt x="47203" y="679798"/>
                    <a:pt x="46850" y="721779"/>
                  </a:cubicBezTo>
                  <a:cubicBezTo>
                    <a:pt x="46497" y="763760"/>
                    <a:pt x="47203" y="826555"/>
                    <a:pt x="46850" y="833963"/>
                  </a:cubicBezTo>
                  <a:cubicBezTo>
                    <a:pt x="46497" y="841371"/>
                    <a:pt x="52495" y="813148"/>
                    <a:pt x="44734" y="766229"/>
                  </a:cubicBezTo>
                  <a:cubicBezTo>
                    <a:pt x="36973" y="719310"/>
                    <a:pt x="3459" y="642404"/>
                    <a:pt x="284" y="552446"/>
                  </a:cubicBezTo>
                  <a:cubicBezTo>
                    <a:pt x="-2891" y="462488"/>
                    <a:pt x="21451" y="314674"/>
                    <a:pt x="25684" y="226479"/>
                  </a:cubicBezTo>
                  <a:cubicBezTo>
                    <a:pt x="29917" y="138285"/>
                    <a:pt x="32033" y="-20112"/>
                    <a:pt x="34150" y="21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9" name="フリーフォーム: 図形 768">
              <a:extLst>
                <a:ext uri="{FF2B5EF4-FFF2-40B4-BE49-F238E27FC236}">
                  <a16:creationId xmlns:a16="http://schemas.microsoft.com/office/drawing/2014/main" id="{F206E121-6B90-4B38-8773-DC872584DFB7}"/>
                </a:ext>
              </a:extLst>
            </p:cNvPr>
            <p:cNvSpPr/>
            <p:nvPr/>
          </p:nvSpPr>
          <p:spPr>
            <a:xfrm>
              <a:off x="3699933" y="4909184"/>
              <a:ext cx="338030" cy="493128"/>
            </a:xfrm>
            <a:custGeom>
              <a:avLst/>
              <a:gdLst>
                <a:gd name="connsiteX0" fmla="*/ 0 w 338030"/>
                <a:gd name="connsiteY0" fmla="*/ 37466 h 493128"/>
                <a:gd name="connsiteX1" fmla="*/ 311150 w 338030"/>
                <a:gd name="connsiteY1" fmla="*/ 28999 h 493128"/>
                <a:gd name="connsiteX2" fmla="*/ 283634 w 338030"/>
                <a:gd name="connsiteY2" fmla="*/ 52283 h 493128"/>
                <a:gd name="connsiteX3" fmla="*/ 234950 w 338030"/>
                <a:gd name="connsiteY3" fmla="*/ 215266 h 493128"/>
                <a:gd name="connsiteX4" fmla="*/ 234950 w 338030"/>
                <a:gd name="connsiteY4" fmla="*/ 492549 h 493128"/>
                <a:gd name="connsiteX5" fmla="*/ 241300 w 338030"/>
                <a:gd name="connsiteY5" fmla="*/ 282999 h 493128"/>
                <a:gd name="connsiteX6" fmla="*/ 300567 w 338030"/>
                <a:gd name="connsiteY6" fmla="*/ 107316 h 493128"/>
                <a:gd name="connsiteX7" fmla="*/ 334434 w 338030"/>
                <a:gd name="connsiteY7" fmla="*/ 5716 h 493128"/>
                <a:gd name="connsiteX8" fmla="*/ 213784 w 338030"/>
                <a:gd name="connsiteY8" fmla="*/ 12066 h 493128"/>
                <a:gd name="connsiteX9" fmla="*/ 0 w 338030"/>
                <a:gd name="connsiteY9" fmla="*/ 37466 h 49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030" h="493128">
                  <a:moveTo>
                    <a:pt x="0" y="37466"/>
                  </a:moveTo>
                  <a:cubicBezTo>
                    <a:pt x="131939" y="31998"/>
                    <a:pt x="263878" y="26530"/>
                    <a:pt x="311150" y="28999"/>
                  </a:cubicBezTo>
                  <a:cubicBezTo>
                    <a:pt x="358422" y="31468"/>
                    <a:pt x="296334" y="21238"/>
                    <a:pt x="283634" y="52283"/>
                  </a:cubicBezTo>
                  <a:cubicBezTo>
                    <a:pt x="270934" y="83328"/>
                    <a:pt x="243064" y="141888"/>
                    <a:pt x="234950" y="215266"/>
                  </a:cubicBezTo>
                  <a:cubicBezTo>
                    <a:pt x="226836" y="288644"/>
                    <a:pt x="233892" y="481260"/>
                    <a:pt x="234950" y="492549"/>
                  </a:cubicBezTo>
                  <a:cubicBezTo>
                    <a:pt x="236008" y="503838"/>
                    <a:pt x="230364" y="347204"/>
                    <a:pt x="241300" y="282999"/>
                  </a:cubicBezTo>
                  <a:cubicBezTo>
                    <a:pt x="252236" y="218794"/>
                    <a:pt x="285045" y="153530"/>
                    <a:pt x="300567" y="107316"/>
                  </a:cubicBezTo>
                  <a:cubicBezTo>
                    <a:pt x="316089" y="61102"/>
                    <a:pt x="348898" y="21591"/>
                    <a:pt x="334434" y="5716"/>
                  </a:cubicBezTo>
                  <a:cubicBezTo>
                    <a:pt x="319970" y="-10159"/>
                    <a:pt x="213784" y="12066"/>
                    <a:pt x="213784" y="12066"/>
                  </a:cubicBezTo>
                  <a:lnTo>
                    <a:pt x="0" y="374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フリーフォーム: 図形 769">
              <a:extLst>
                <a:ext uri="{FF2B5EF4-FFF2-40B4-BE49-F238E27FC236}">
                  <a16:creationId xmlns:a16="http://schemas.microsoft.com/office/drawing/2014/main" id="{F5ADEE92-1951-46E8-8735-94BEDF6721F1}"/>
                </a:ext>
              </a:extLst>
            </p:cNvPr>
            <p:cNvSpPr/>
            <p:nvPr/>
          </p:nvSpPr>
          <p:spPr>
            <a:xfrm>
              <a:off x="3927093" y="4929395"/>
              <a:ext cx="198903" cy="407944"/>
            </a:xfrm>
            <a:custGeom>
              <a:avLst/>
              <a:gdLst>
                <a:gd name="connsiteX0" fmla="*/ 198290 w 198903"/>
                <a:gd name="connsiteY0" fmla="*/ 322 h 407944"/>
                <a:gd name="connsiteX1" fmla="*/ 96690 w 198903"/>
                <a:gd name="connsiteY1" fmla="*/ 260672 h 407944"/>
                <a:gd name="connsiteX2" fmla="*/ 1440 w 198903"/>
                <a:gd name="connsiteY2" fmla="*/ 404605 h 407944"/>
                <a:gd name="connsiteX3" fmla="*/ 45890 w 198903"/>
                <a:gd name="connsiteY3" fmla="*/ 349572 h 407944"/>
                <a:gd name="connsiteX4" fmla="*/ 134790 w 198903"/>
                <a:gd name="connsiteY4" fmla="*/ 209872 h 407944"/>
                <a:gd name="connsiteX5" fmla="*/ 198290 w 198903"/>
                <a:gd name="connsiteY5" fmla="*/ 322 h 40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903" h="407944">
                  <a:moveTo>
                    <a:pt x="198290" y="322"/>
                  </a:moveTo>
                  <a:cubicBezTo>
                    <a:pt x="191940" y="8789"/>
                    <a:pt x="129498" y="193292"/>
                    <a:pt x="96690" y="260672"/>
                  </a:cubicBezTo>
                  <a:cubicBezTo>
                    <a:pt x="63882" y="328052"/>
                    <a:pt x="9907" y="389788"/>
                    <a:pt x="1440" y="404605"/>
                  </a:cubicBezTo>
                  <a:cubicBezTo>
                    <a:pt x="-7027" y="419422"/>
                    <a:pt x="23665" y="382028"/>
                    <a:pt x="45890" y="349572"/>
                  </a:cubicBezTo>
                  <a:cubicBezTo>
                    <a:pt x="68115" y="317117"/>
                    <a:pt x="109390" y="267375"/>
                    <a:pt x="134790" y="209872"/>
                  </a:cubicBezTo>
                  <a:cubicBezTo>
                    <a:pt x="160190" y="152369"/>
                    <a:pt x="204640" y="-8145"/>
                    <a:pt x="198290" y="3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1" name="フリーフォーム: 図形 770">
              <a:extLst>
                <a:ext uri="{FF2B5EF4-FFF2-40B4-BE49-F238E27FC236}">
                  <a16:creationId xmlns:a16="http://schemas.microsoft.com/office/drawing/2014/main" id="{A7398BF3-21A2-4277-9794-2549FF22E2B5}"/>
                </a:ext>
              </a:extLst>
            </p:cNvPr>
            <p:cNvSpPr/>
            <p:nvPr/>
          </p:nvSpPr>
          <p:spPr>
            <a:xfrm>
              <a:off x="4111887" y="4912311"/>
              <a:ext cx="317327" cy="242056"/>
            </a:xfrm>
            <a:custGeom>
              <a:avLst/>
              <a:gdLst>
                <a:gd name="connsiteX0" fmla="*/ 796 w 317327"/>
                <a:gd name="connsiteY0" fmla="*/ 21639 h 242056"/>
                <a:gd name="connsiteX1" fmla="*/ 297130 w 317327"/>
                <a:gd name="connsiteY1" fmla="*/ 23756 h 242056"/>
                <a:gd name="connsiteX2" fmla="*/ 282313 w 317327"/>
                <a:gd name="connsiteY2" fmla="*/ 27989 h 242056"/>
                <a:gd name="connsiteX3" fmla="*/ 212463 w 317327"/>
                <a:gd name="connsiteY3" fmla="*/ 203672 h 242056"/>
                <a:gd name="connsiteX4" fmla="*/ 76996 w 317327"/>
                <a:gd name="connsiteY4" fmla="*/ 239656 h 242056"/>
                <a:gd name="connsiteX5" fmla="*/ 184946 w 317327"/>
                <a:gd name="connsiteY5" fmla="*/ 216372 h 242056"/>
                <a:gd name="connsiteX6" fmla="*/ 295013 w 317327"/>
                <a:gd name="connsiteY6" fmla="*/ 38572 h 242056"/>
                <a:gd name="connsiteX7" fmla="*/ 212463 w 317327"/>
                <a:gd name="connsiteY7" fmla="*/ 472 h 242056"/>
                <a:gd name="connsiteX8" fmla="*/ 796 w 317327"/>
                <a:gd name="connsiteY8" fmla="*/ 21639 h 2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327" h="242056">
                  <a:moveTo>
                    <a:pt x="796" y="21639"/>
                  </a:moveTo>
                  <a:cubicBezTo>
                    <a:pt x="14907" y="25520"/>
                    <a:pt x="250211" y="22698"/>
                    <a:pt x="297130" y="23756"/>
                  </a:cubicBezTo>
                  <a:cubicBezTo>
                    <a:pt x="344049" y="24814"/>
                    <a:pt x="296424" y="-1997"/>
                    <a:pt x="282313" y="27989"/>
                  </a:cubicBezTo>
                  <a:cubicBezTo>
                    <a:pt x="268202" y="57975"/>
                    <a:pt x="246683" y="168394"/>
                    <a:pt x="212463" y="203672"/>
                  </a:cubicBezTo>
                  <a:cubicBezTo>
                    <a:pt x="178244" y="238950"/>
                    <a:pt x="81582" y="237539"/>
                    <a:pt x="76996" y="239656"/>
                  </a:cubicBezTo>
                  <a:cubicBezTo>
                    <a:pt x="72410" y="241773"/>
                    <a:pt x="148610" y="249886"/>
                    <a:pt x="184946" y="216372"/>
                  </a:cubicBezTo>
                  <a:cubicBezTo>
                    <a:pt x="221282" y="182858"/>
                    <a:pt x="290427" y="74555"/>
                    <a:pt x="295013" y="38572"/>
                  </a:cubicBezTo>
                  <a:cubicBezTo>
                    <a:pt x="299599" y="2589"/>
                    <a:pt x="260793" y="4352"/>
                    <a:pt x="212463" y="472"/>
                  </a:cubicBezTo>
                  <a:cubicBezTo>
                    <a:pt x="164133" y="-3408"/>
                    <a:pt x="-13315" y="17758"/>
                    <a:pt x="796" y="216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2" name="フリーフォーム: 図形 771">
              <a:extLst>
                <a:ext uri="{FF2B5EF4-FFF2-40B4-BE49-F238E27FC236}">
                  <a16:creationId xmlns:a16="http://schemas.microsoft.com/office/drawing/2014/main" id="{FF380566-8000-4793-8E7A-0653181049D0}"/>
                </a:ext>
              </a:extLst>
            </p:cNvPr>
            <p:cNvSpPr/>
            <p:nvPr/>
          </p:nvSpPr>
          <p:spPr>
            <a:xfrm>
              <a:off x="4117450" y="5141368"/>
              <a:ext cx="139219" cy="387838"/>
            </a:xfrm>
            <a:custGeom>
              <a:avLst/>
              <a:gdLst>
                <a:gd name="connsiteX0" fmla="*/ 82017 w 139219"/>
                <a:gd name="connsiteY0" fmla="*/ 15 h 387838"/>
                <a:gd name="connsiteX1" fmla="*/ 139167 w 139219"/>
                <a:gd name="connsiteY1" fmla="*/ 107965 h 387838"/>
                <a:gd name="connsiteX2" fmla="*/ 90483 w 139219"/>
                <a:gd name="connsiteY2" fmla="*/ 179932 h 387838"/>
                <a:gd name="connsiteX3" fmla="*/ 3700 w 139219"/>
                <a:gd name="connsiteY3" fmla="*/ 383132 h 387838"/>
                <a:gd name="connsiteX4" fmla="*/ 24867 w 139219"/>
                <a:gd name="connsiteY4" fmla="*/ 304815 h 387838"/>
                <a:gd name="connsiteX5" fmla="*/ 105300 w 139219"/>
                <a:gd name="connsiteY5" fmla="*/ 101615 h 387838"/>
                <a:gd name="connsiteX6" fmla="*/ 82017 w 139219"/>
                <a:gd name="connsiteY6" fmla="*/ 15 h 38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19" h="387838">
                  <a:moveTo>
                    <a:pt x="82017" y="15"/>
                  </a:moveTo>
                  <a:cubicBezTo>
                    <a:pt x="87661" y="1073"/>
                    <a:pt x="137756" y="77979"/>
                    <a:pt x="139167" y="107965"/>
                  </a:cubicBezTo>
                  <a:cubicBezTo>
                    <a:pt x="140578" y="137951"/>
                    <a:pt x="113061" y="134071"/>
                    <a:pt x="90483" y="179932"/>
                  </a:cubicBezTo>
                  <a:cubicBezTo>
                    <a:pt x="67905" y="225793"/>
                    <a:pt x="14636" y="362318"/>
                    <a:pt x="3700" y="383132"/>
                  </a:cubicBezTo>
                  <a:cubicBezTo>
                    <a:pt x="-7236" y="403946"/>
                    <a:pt x="7934" y="351735"/>
                    <a:pt x="24867" y="304815"/>
                  </a:cubicBezTo>
                  <a:cubicBezTo>
                    <a:pt x="41800" y="257895"/>
                    <a:pt x="94717" y="150651"/>
                    <a:pt x="105300" y="101615"/>
                  </a:cubicBezTo>
                  <a:cubicBezTo>
                    <a:pt x="115883" y="52579"/>
                    <a:pt x="76373" y="-1043"/>
                    <a:pt x="82017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3" name="フリーフォーム: 図形 772">
              <a:extLst>
                <a:ext uri="{FF2B5EF4-FFF2-40B4-BE49-F238E27FC236}">
                  <a16:creationId xmlns:a16="http://schemas.microsoft.com/office/drawing/2014/main" id="{84CC9DD6-F8C7-4414-B852-536FFF05D4ED}"/>
                </a:ext>
              </a:extLst>
            </p:cNvPr>
            <p:cNvSpPr/>
            <p:nvPr/>
          </p:nvSpPr>
          <p:spPr>
            <a:xfrm>
              <a:off x="4812279" y="4920743"/>
              <a:ext cx="71500" cy="226437"/>
            </a:xfrm>
            <a:custGeom>
              <a:avLst/>
              <a:gdLst>
                <a:gd name="connsiteX0" fmla="*/ 70871 w 71500"/>
                <a:gd name="connsiteY0" fmla="*/ 507 h 226437"/>
                <a:gd name="connsiteX1" fmla="*/ 1021 w 71500"/>
                <a:gd name="connsiteY1" fmla="*/ 90995 h 226437"/>
                <a:gd name="connsiteX2" fmla="*/ 29596 w 71500"/>
                <a:gd name="connsiteY2" fmla="*/ 225932 h 226437"/>
                <a:gd name="connsiteX3" fmla="*/ 34359 w 71500"/>
                <a:gd name="connsiteY3" fmla="*/ 130682 h 226437"/>
                <a:gd name="connsiteX4" fmla="*/ 70871 w 71500"/>
                <a:gd name="connsiteY4" fmla="*/ 507 h 22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00" h="226437">
                  <a:moveTo>
                    <a:pt x="70871" y="507"/>
                  </a:moveTo>
                  <a:cubicBezTo>
                    <a:pt x="65315" y="-6108"/>
                    <a:pt x="7900" y="53424"/>
                    <a:pt x="1021" y="90995"/>
                  </a:cubicBezTo>
                  <a:cubicBezTo>
                    <a:pt x="-5858" y="128566"/>
                    <a:pt x="24040" y="219318"/>
                    <a:pt x="29596" y="225932"/>
                  </a:cubicBezTo>
                  <a:cubicBezTo>
                    <a:pt x="35152" y="232547"/>
                    <a:pt x="25098" y="172751"/>
                    <a:pt x="34359" y="130682"/>
                  </a:cubicBezTo>
                  <a:cubicBezTo>
                    <a:pt x="43620" y="88613"/>
                    <a:pt x="76427" y="7122"/>
                    <a:pt x="70871" y="5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4" name="フリーフォーム: 図形 773">
              <a:extLst>
                <a:ext uri="{FF2B5EF4-FFF2-40B4-BE49-F238E27FC236}">
                  <a16:creationId xmlns:a16="http://schemas.microsoft.com/office/drawing/2014/main" id="{0572101A-548C-4DB8-8488-A518CB41F18D}"/>
                </a:ext>
              </a:extLst>
            </p:cNvPr>
            <p:cNvSpPr/>
            <p:nvPr/>
          </p:nvSpPr>
          <p:spPr>
            <a:xfrm>
              <a:off x="4800355" y="4890301"/>
              <a:ext cx="364149" cy="276236"/>
            </a:xfrm>
            <a:custGeom>
              <a:avLst/>
              <a:gdLst>
                <a:gd name="connsiteX0" fmla="*/ 66920 w 364149"/>
                <a:gd name="connsiteY0" fmla="*/ 8724 h 276236"/>
                <a:gd name="connsiteX1" fmla="*/ 168520 w 364149"/>
                <a:gd name="connsiteY1" fmla="*/ 24599 h 276236"/>
                <a:gd name="connsiteX2" fmla="*/ 312983 w 364149"/>
                <a:gd name="connsiteY2" fmla="*/ 787 h 276236"/>
                <a:gd name="connsiteX3" fmla="*/ 338383 w 364149"/>
                <a:gd name="connsiteY3" fmla="*/ 59524 h 276236"/>
                <a:gd name="connsiteX4" fmla="*/ 317745 w 364149"/>
                <a:gd name="connsiteY4" fmla="*/ 197637 h 276236"/>
                <a:gd name="connsiteX5" fmla="*/ 287583 w 364149"/>
                <a:gd name="connsiteY5" fmla="*/ 238912 h 276236"/>
                <a:gd name="connsiteX6" fmla="*/ 132008 w 364149"/>
                <a:gd name="connsiteY6" fmla="*/ 230974 h 276236"/>
                <a:gd name="connsiteX7" fmla="*/ 5008 w 364149"/>
                <a:gd name="connsiteY7" fmla="*/ 272249 h 276236"/>
                <a:gd name="connsiteX8" fmla="*/ 309808 w 364149"/>
                <a:gd name="connsiteY8" fmla="*/ 261137 h 276236"/>
                <a:gd name="connsiteX9" fmla="*/ 325683 w 364149"/>
                <a:gd name="connsiteY9" fmla="*/ 153187 h 276236"/>
                <a:gd name="connsiteX10" fmla="*/ 346320 w 364149"/>
                <a:gd name="connsiteY10" fmla="*/ 34124 h 276236"/>
                <a:gd name="connsiteX11" fmla="*/ 66920 w 364149"/>
                <a:gd name="connsiteY11" fmla="*/ 8724 h 27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149" h="276236">
                  <a:moveTo>
                    <a:pt x="66920" y="8724"/>
                  </a:moveTo>
                  <a:cubicBezTo>
                    <a:pt x="37287" y="7137"/>
                    <a:pt x="127510" y="25922"/>
                    <a:pt x="168520" y="24599"/>
                  </a:cubicBezTo>
                  <a:cubicBezTo>
                    <a:pt x="209530" y="23276"/>
                    <a:pt x="284673" y="-5034"/>
                    <a:pt x="312983" y="787"/>
                  </a:cubicBezTo>
                  <a:cubicBezTo>
                    <a:pt x="341294" y="6608"/>
                    <a:pt x="337589" y="26716"/>
                    <a:pt x="338383" y="59524"/>
                  </a:cubicBezTo>
                  <a:cubicBezTo>
                    <a:pt x="339177" y="92332"/>
                    <a:pt x="326212" y="167739"/>
                    <a:pt x="317745" y="197637"/>
                  </a:cubicBezTo>
                  <a:cubicBezTo>
                    <a:pt x="309278" y="227535"/>
                    <a:pt x="318539" y="233356"/>
                    <a:pt x="287583" y="238912"/>
                  </a:cubicBezTo>
                  <a:cubicBezTo>
                    <a:pt x="256627" y="244468"/>
                    <a:pt x="179104" y="225418"/>
                    <a:pt x="132008" y="230974"/>
                  </a:cubicBezTo>
                  <a:cubicBezTo>
                    <a:pt x="84912" y="236530"/>
                    <a:pt x="-24625" y="267222"/>
                    <a:pt x="5008" y="272249"/>
                  </a:cubicBezTo>
                  <a:cubicBezTo>
                    <a:pt x="34641" y="277276"/>
                    <a:pt x="256362" y="280981"/>
                    <a:pt x="309808" y="261137"/>
                  </a:cubicBezTo>
                  <a:cubicBezTo>
                    <a:pt x="363254" y="241293"/>
                    <a:pt x="319598" y="191023"/>
                    <a:pt x="325683" y="153187"/>
                  </a:cubicBezTo>
                  <a:cubicBezTo>
                    <a:pt x="331768" y="115352"/>
                    <a:pt x="393945" y="52645"/>
                    <a:pt x="346320" y="34124"/>
                  </a:cubicBezTo>
                  <a:cubicBezTo>
                    <a:pt x="298695" y="15603"/>
                    <a:pt x="96553" y="10311"/>
                    <a:pt x="66920" y="87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5" name="フリーフォーム: 図形 774">
              <a:extLst>
                <a:ext uri="{FF2B5EF4-FFF2-40B4-BE49-F238E27FC236}">
                  <a16:creationId xmlns:a16="http://schemas.microsoft.com/office/drawing/2014/main" id="{C373D380-7C23-4D0E-AC78-9DE6EBACAC92}"/>
                </a:ext>
              </a:extLst>
            </p:cNvPr>
            <p:cNvSpPr/>
            <p:nvPr/>
          </p:nvSpPr>
          <p:spPr>
            <a:xfrm>
              <a:off x="5170277" y="4889060"/>
              <a:ext cx="342582" cy="259274"/>
            </a:xfrm>
            <a:custGeom>
              <a:avLst/>
              <a:gdLst>
                <a:gd name="connsiteX0" fmla="*/ 127211 w 342582"/>
                <a:gd name="connsiteY0" fmla="*/ 5203 h 259274"/>
                <a:gd name="connsiteX1" fmla="*/ 57361 w 342582"/>
                <a:gd name="connsiteY1" fmla="*/ 108390 h 259274"/>
                <a:gd name="connsiteX2" fmla="*/ 211 w 342582"/>
                <a:gd name="connsiteY2" fmla="*/ 219515 h 259274"/>
                <a:gd name="connsiteX3" fmla="*/ 77998 w 342582"/>
                <a:gd name="connsiteY3" fmla="*/ 152840 h 259274"/>
                <a:gd name="connsiteX4" fmla="*/ 17673 w 342582"/>
                <a:gd name="connsiteY4" fmla="*/ 252853 h 259274"/>
                <a:gd name="connsiteX5" fmla="*/ 211348 w 342582"/>
                <a:gd name="connsiteY5" fmla="*/ 244915 h 259274"/>
                <a:gd name="connsiteX6" fmla="*/ 270086 w 342582"/>
                <a:gd name="connsiteY6" fmla="*/ 248090 h 259274"/>
                <a:gd name="connsiteX7" fmla="*/ 331998 w 342582"/>
                <a:gd name="connsiteY7" fmla="*/ 81403 h 259274"/>
                <a:gd name="connsiteX8" fmla="*/ 331998 w 342582"/>
                <a:gd name="connsiteY8" fmla="*/ 33778 h 259274"/>
                <a:gd name="connsiteX9" fmla="*/ 227223 w 342582"/>
                <a:gd name="connsiteY9" fmla="*/ 440 h 259274"/>
                <a:gd name="connsiteX10" fmla="*/ 303423 w 342582"/>
                <a:gd name="connsiteY10" fmla="*/ 57590 h 259274"/>
                <a:gd name="connsiteX11" fmla="*/ 235161 w 342582"/>
                <a:gd name="connsiteY11" fmla="*/ 184590 h 259274"/>
                <a:gd name="connsiteX12" fmla="*/ 30373 w 342582"/>
                <a:gd name="connsiteY12" fmla="*/ 194115 h 259274"/>
                <a:gd name="connsiteX13" fmla="*/ 127211 w 342582"/>
                <a:gd name="connsiteY13" fmla="*/ 5203 h 25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582" h="259274">
                  <a:moveTo>
                    <a:pt x="127211" y="5203"/>
                  </a:moveTo>
                  <a:cubicBezTo>
                    <a:pt x="131709" y="-9084"/>
                    <a:pt x="78528" y="72672"/>
                    <a:pt x="57361" y="108390"/>
                  </a:cubicBezTo>
                  <a:cubicBezTo>
                    <a:pt x="36194" y="144108"/>
                    <a:pt x="-3229" y="212107"/>
                    <a:pt x="211" y="219515"/>
                  </a:cubicBezTo>
                  <a:cubicBezTo>
                    <a:pt x="3650" y="226923"/>
                    <a:pt x="75088" y="147284"/>
                    <a:pt x="77998" y="152840"/>
                  </a:cubicBezTo>
                  <a:cubicBezTo>
                    <a:pt x="80908" y="158396"/>
                    <a:pt x="-4552" y="237507"/>
                    <a:pt x="17673" y="252853"/>
                  </a:cubicBezTo>
                  <a:cubicBezTo>
                    <a:pt x="39898" y="268199"/>
                    <a:pt x="169279" y="245709"/>
                    <a:pt x="211348" y="244915"/>
                  </a:cubicBezTo>
                  <a:cubicBezTo>
                    <a:pt x="253417" y="244121"/>
                    <a:pt x="249978" y="275342"/>
                    <a:pt x="270086" y="248090"/>
                  </a:cubicBezTo>
                  <a:cubicBezTo>
                    <a:pt x="290194" y="220838"/>
                    <a:pt x="321679" y="117122"/>
                    <a:pt x="331998" y="81403"/>
                  </a:cubicBezTo>
                  <a:cubicBezTo>
                    <a:pt x="342317" y="45684"/>
                    <a:pt x="349460" y="47272"/>
                    <a:pt x="331998" y="33778"/>
                  </a:cubicBezTo>
                  <a:cubicBezTo>
                    <a:pt x="314536" y="20284"/>
                    <a:pt x="231985" y="-3529"/>
                    <a:pt x="227223" y="440"/>
                  </a:cubicBezTo>
                  <a:cubicBezTo>
                    <a:pt x="222461" y="4409"/>
                    <a:pt x="302100" y="26898"/>
                    <a:pt x="303423" y="57590"/>
                  </a:cubicBezTo>
                  <a:cubicBezTo>
                    <a:pt x="304746" y="88282"/>
                    <a:pt x="280669" y="161836"/>
                    <a:pt x="235161" y="184590"/>
                  </a:cubicBezTo>
                  <a:cubicBezTo>
                    <a:pt x="189653" y="207344"/>
                    <a:pt x="45983" y="224013"/>
                    <a:pt x="30373" y="194115"/>
                  </a:cubicBezTo>
                  <a:cubicBezTo>
                    <a:pt x="14762" y="164217"/>
                    <a:pt x="122713" y="19490"/>
                    <a:pt x="127211" y="52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6" name="フリーフォーム: 図形 775">
              <a:extLst>
                <a:ext uri="{FF2B5EF4-FFF2-40B4-BE49-F238E27FC236}">
                  <a16:creationId xmlns:a16="http://schemas.microsoft.com/office/drawing/2014/main" id="{F15D2D3F-060C-4EFD-988C-E7AFD7B53ADC}"/>
                </a:ext>
              </a:extLst>
            </p:cNvPr>
            <p:cNvSpPr/>
            <p:nvPr/>
          </p:nvSpPr>
          <p:spPr>
            <a:xfrm>
              <a:off x="5586322" y="4908156"/>
              <a:ext cx="335466" cy="255511"/>
            </a:xfrm>
            <a:custGeom>
              <a:avLst/>
              <a:gdLst>
                <a:gd name="connsiteX0" fmla="*/ 42953 w 335466"/>
                <a:gd name="connsiteY0" fmla="*/ 394 h 255511"/>
                <a:gd name="connsiteX1" fmla="*/ 141378 w 335466"/>
                <a:gd name="connsiteY1" fmla="*/ 19444 h 255511"/>
                <a:gd name="connsiteX2" fmla="*/ 330291 w 335466"/>
                <a:gd name="connsiteY2" fmla="*/ 14682 h 255511"/>
                <a:gd name="connsiteX3" fmla="*/ 273141 w 335466"/>
                <a:gd name="connsiteY3" fmla="*/ 81357 h 255511"/>
                <a:gd name="connsiteX4" fmla="*/ 176303 w 335466"/>
                <a:gd name="connsiteY4" fmla="*/ 246457 h 255511"/>
                <a:gd name="connsiteX5" fmla="*/ 1678 w 335466"/>
                <a:gd name="connsiteY5" fmla="*/ 228994 h 255511"/>
                <a:gd name="connsiteX6" fmla="*/ 290603 w 335466"/>
                <a:gd name="connsiteY6" fmla="*/ 187719 h 255511"/>
                <a:gd name="connsiteX7" fmla="*/ 147728 w 335466"/>
                <a:gd name="connsiteY7" fmla="*/ 40082 h 255511"/>
                <a:gd name="connsiteX8" fmla="*/ 42953 w 335466"/>
                <a:gd name="connsiteY8" fmla="*/ 394 h 25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466" h="255511">
                  <a:moveTo>
                    <a:pt x="42953" y="394"/>
                  </a:moveTo>
                  <a:cubicBezTo>
                    <a:pt x="41895" y="-3045"/>
                    <a:pt x="93488" y="17063"/>
                    <a:pt x="141378" y="19444"/>
                  </a:cubicBezTo>
                  <a:cubicBezTo>
                    <a:pt x="189268" y="21825"/>
                    <a:pt x="308330" y="4363"/>
                    <a:pt x="330291" y="14682"/>
                  </a:cubicBezTo>
                  <a:cubicBezTo>
                    <a:pt x="352252" y="25001"/>
                    <a:pt x="298806" y="42728"/>
                    <a:pt x="273141" y="81357"/>
                  </a:cubicBezTo>
                  <a:cubicBezTo>
                    <a:pt x="247476" y="119986"/>
                    <a:pt x="221547" y="221851"/>
                    <a:pt x="176303" y="246457"/>
                  </a:cubicBezTo>
                  <a:cubicBezTo>
                    <a:pt x="131059" y="271063"/>
                    <a:pt x="-17372" y="238784"/>
                    <a:pt x="1678" y="228994"/>
                  </a:cubicBezTo>
                  <a:cubicBezTo>
                    <a:pt x="20728" y="219204"/>
                    <a:pt x="266261" y="219204"/>
                    <a:pt x="290603" y="187719"/>
                  </a:cubicBezTo>
                  <a:cubicBezTo>
                    <a:pt x="314945" y="156234"/>
                    <a:pt x="189532" y="66276"/>
                    <a:pt x="147728" y="40082"/>
                  </a:cubicBezTo>
                  <a:cubicBezTo>
                    <a:pt x="105924" y="13888"/>
                    <a:pt x="44011" y="3833"/>
                    <a:pt x="42953" y="3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7" name="フリーフォーム: 図形 776">
              <a:extLst>
                <a:ext uri="{FF2B5EF4-FFF2-40B4-BE49-F238E27FC236}">
                  <a16:creationId xmlns:a16="http://schemas.microsoft.com/office/drawing/2014/main" id="{AEEE57E1-7DFA-4B0C-A784-D999A01AA206}"/>
                </a:ext>
              </a:extLst>
            </p:cNvPr>
            <p:cNvSpPr/>
            <p:nvPr/>
          </p:nvSpPr>
          <p:spPr>
            <a:xfrm>
              <a:off x="5508622" y="4926027"/>
              <a:ext cx="146068" cy="204142"/>
            </a:xfrm>
            <a:custGeom>
              <a:avLst/>
              <a:gdLst>
                <a:gd name="connsiteX0" fmla="*/ 146053 w 146068"/>
                <a:gd name="connsiteY0" fmla="*/ 1573 h 204142"/>
                <a:gd name="connsiteX1" fmla="*/ 82553 w 146068"/>
                <a:gd name="connsiteY1" fmla="*/ 46023 h 204142"/>
                <a:gd name="connsiteX2" fmla="*/ 79378 w 146068"/>
                <a:gd name="connsiteY2" fmla="*/ 144448 h 204142"/>
                <a:gd name="connsiteX3" fmla="*/ 3 w 146068"/>
                <a:gd name="connsiteY3" fmla="*/ 203186 h 204142"/>
                <a:gd name="connsiteX4" fmla="*/ 76203 w 146068"/>
                <a:gd name="connsiteY4" fmla="*/ 98411 h 204142"/>
                <a:gd name="connsiteX5" fmla="*/ 146053 w 146068"/>
                <a:gd name="connsiteY5" fmla="*/ 1573 h 20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68" h="204142">
                  <a:moveTo>
                    <a:pt x="146053" y="1573"/>
                  </a:moveTo>
                  <a:cubicBezTo>
                    <a:pt x="147111" y="-7158"/>
                    <a:pt x="93665" y="22211"/>
                    <a:pt x="82553" y="46023"/>
                  </a:cubicBezTo>
                  <a:cubicBezTo>
                    <a:pt x="71440" y="69836"/>
                    <a:pt x="93136" y="118254"/>
                    <a:pt x="79378" y="144448"/>
                  </a:cubicBezTo>
                  <a:cubicBezTo>
                    <a:pt x="65620" y="170642"/>
                    <a:pt x="532" y="210859"/>
                    <a:pt x="3" y="203186"/>
                  </a:cubicBezTo>
                  <a:cubicBezTo>
                    <a:pt x="-526" y="195513"/>
                    <a:pt x="57682" y="134924"/>
                    <a:pt x="76203" y="98411"/>
                  </a:cubicBezTo>
                  <a:cubicBezTo>
                    <a:pt x="94724" y="61899"/>
                    <a:pt x="144995" y="10304"/>
                    <a:pt x="146053" y="15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8" name="フリーフォーム: 図形 777">
              <a:extLst>
                <a:ext uri="{FF2B5EF4-FFF2-40B4-BE49-F238E27FC236}">
                  <a16:creationId xmlns:a16="http://schemas.microsoft.com/office/drawing/2014/main" id="{36AFABC7-F144-4F0E-A466-62A763121A85}"/>
                </a:ext>
              </a:extLst>
            </p:cNvPr>
            <p:cNvSpPr/>
            <p:nvPr/>
          </p:nvSpPr>
          <p:spPr>
            <a:xfrm>
              <a:off x="4771358" y="5201893"/>
              <a:ext cx="177484" cy="264983"/>
            </a:xfrm>
            <a:custGeom>
              <a:avLst/>
              <a:gdLst>
                <a:gd name="connsiteX0" fmla="*/ 177409 w 177484"/>
                <a:gd name="connsiteY0" fmla="*/ 874 h 264983"/>
                <a:gd name="connsiteX1" fmla="*/ 12309 w 177484"/>
                <a:gd name="connsiteY1" fmla="*/ 248524 h 264983"/>
                <a:gd name="connsiteX2" fmla="*/ 14425 w 177484"/>
                <a:gd name="connsiteY2" fmla="*/ 233707 h 264983"/>
                <a:gd name="connsiteX3" fmla="*/ 33475 w 177484"/>
                <a:gd name="connsiteY3" fmla="*/ 168090 h 264983"/>
                <a:gd name="connsiteX4" fmla="*/ 177409 w 177484"/>
                <a:gd name="connsiteY4" fmla="*/ 874 h 26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484" h="264983">
                  <a:moveTo>
                    <a:pt x="177409" y="874"/>
                  </a:moveTo>
                  <a:cubicBezTo>
                    <a:pt x="173881" y="14280"/>
                    <a:pt x="39473" y="209719"/>
                    <a:pt x="12309" y="248524"/>
                  </a:cubicBezTo>
                  <a:cubicBezTo>
                    <a:pt x="-14855" y="287329"/>
                    <a:pt x="10897" y="247113"/>
                    <a:pt x="14425" y="233707"/>
                  </a:cubicBezTo>
                  <a:cubicBezTo>
                    <a:pt x="17953" y="220301"/>
                    <a:pt x="7369" y="204073"/>
                    <a:pt x="33475" y="168090"/>
                  </a:cubicBezTo>
                  <a:cubicBezTo>
                    <a:pt x="59581" y="132107"/>
                    <a:pt x="180937" y="-12532"/>
                    <a:pt x="177409" y="8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9" name="フリーフォーム: 図形 778">
              <a:extLst>
                <a:ext uri="{FF2B5EF4-FFF2-40B4-BE49-F238E27FC236}">
                  <a16:creationId xmlns:a16="http://schemas.microsoft.com/office/drawing/2014/main" id="{14B77EF8-F9BA-4E51-9DCB-169AF9F3FC9D}"/>
                </a:ext>
              </a:extLst>
            </p:cNvPr>
            <p:cNvSpPr/>
            <p:nvPr/>
          </p:nvSpPr>
          <p:spPr>
            <a:xfrm>
              <a:off x="4664254" y="5411872"/>
              <a:ext cx="303586" cy="952442"/>
            </a:xfrm>
            <a:custGeom>
              <a:avLst/>
              <a:gdLst>
                <a:gd name="connsiteX0" fmla="*/ 147459 w 303586"/>
                <a:gd name="connsiteY0" fmla="*/ 12616 h 952442"/>
                <a:gd name="connsiteX1" fmla="*/ 109359 w 303586"/>
                <a:gd name="connsiteY1" fmla="*/ 319003 h 952442"/>
                <a:gd name="connsiteX2" fmla="*/ 52209 w 303586"/>
                <a:gd name="connsiteY2" fmla="*/ 747628 h 952442"/>
                <a:gd name="connsiteX3" fmla="*/ 61734 w 303586"/>
                <a:gd name="connsiteY3" fmla="*/ 912728 h 952442"/>
                <a:gd name="connsiteX4" fmla="*/ 82371 w 303586"/>
                <a:gd name="connsiteY4" fmla="*/ 928603 h 952442"/>
                <a:gd name="connsiteX5" fmla="*/ 303034 w 303586"/>
                <a:gd name="connsiteY5" fmla="*/ 930191 h 952442"/>
                <a:gd name="connsiteX6" fmla="*/ 9346 w 303586"/>
                <a:gd name="connsiteY6" fmla="*/ 941303 h 952442"/>
                <a:gd name="connsiteX7" fmla="*/ 79196 w 303586"/>
                <a:gd name="connsiteY7" fmla="*/ 752391 h 952442"/>
                <a:gd name="connsiteX8" fmla="*/ 147459 w 303586"/>
                <a:gd name="connsiteY8" fmla="*/ 12616 h 9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586" h="952442">
                  <a:moveTo>
                    <a:pt x="147459" y="12616"/>
                  </a:moveTo>
                  <a:cubicBezTo>
                    <a:pt x="152486" y="-59615"/>
                    <a:pt x="125234" y="196501"/>
                    <a:pt x="109359" y="319003"/>
                  </a:cubicBezTo>
                  <a:cubicBezTo>
                    <a:pt x="93484" y="441505"/>
                    <a:pt x="60146" y="648674"/>
                    <a:pt x="52209" y="747628"/>
                  </a:cubicBezTo>
                  <a:cubicBezTo>
                    <a:pt x="44271" y="846582"/>
                    <a:pt x="56707" y="882566"/>
                    <a:pt x="61734" y="912728"/>
                  </a:cubicBezTo>
                  <a:cubicBezTo>
                    <a:pt x="66761" y="942890"/>
                    <a:pt x="42154" y="925692"/>
                    <a:pt x="82371" y="928603"/>
                  </a:cubicBezTo>
                  <a:cubicBezTo>
                    <a:pt x="122588" y="931514"/>
                    <a:pt x="315205" y="928074"/>
                    <a:pt x="303034" y="930191"/>
                  </a:cubicBezTo>
                  <a:cubicBezTo>
                    <a:pt x="290863" y="932308"/>
                    <a:pt x="46652" y="970936"/>
                    <a:pt x="9346" y="941303"/>
                  </a:cubicBezTo>
                  <a:cubicBezTo>
                    <a:pt x="-27960" y="911670"/>
                    <a:pt x="56971" y="904526"/>
                    <a:pt x="79196" y="752391"/>
                  </a:cubicBezTo>
                  <a:cubicBezTo>
                    <a:pt x="101421" y="600256"/>
                    <a:pt x="142432" y="84847"/>
                    <a:pt x="147459" y="126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0" name="フリーフォーム: 図形 779">
              <a:extLst>
                <a:ext uri="{FF2B5EF4-FFF2-40B4-BE49-F238E27FC236}">
                  <a16:creationId xmlns:a16="http://schemas.microsoft.com/office/drawing/2014/main" id="{BCAF14D9-875C-426C-A723-38FC4835711D}"/>
                </a:ext>
              </a:extLst>
            </p:cNvPr>
            <p:cNvSpPr/>
            <p:nvPr/>
          </p:nvSpPr>
          <p:spPr>
            <a:xfrm>
              <a:off x="4996350" y="5188574"/>
              <a:ext cx="205037" cy="256875"/>
            </a:xfrm>
            <a:custGeom>
              <a:avLst/>
              <a:gdLst>
                <a:gd name="connsiteX0" fmla="*/ 78888 w 205037"/>
                <a:gd name="connsiteY0" fmla="*/ 10489 h 256875"/>
                <a:gd name="connsiteX1" fmla="*/ 74125 w 205037"/>
                <a:gd name="connsiteY1" fmla="*/ 229564 h 256875"/>
                <a:gd name="connsiteX2" fmla="*/ 93175 w 205037"/>
                <a:gd name="connsiteY2" fmla="*/ 242264 h 256875"/>
                <a:gd name="connsiteX3" fmla="*/ 159850 w 205037"/>
                <a:gd name="connsiteY3" fmla="*/ 126376 h 256875"/>
                <a:gd name="connsiteX4" fmla="*/ 204300 w 205037"/>
                <a:gd name="connsiteY4" fmla="*/ 964 h 256875"/>
                <a:gd name="connsiteX5" fmla="*/ 172550 w 205037"/>
                <a:gd name="connsiteY5" fmla="*/ 196226 h 256875"/>
                <a:gd name="connsiteX6" fmla="*/ 2688 w 205037"/>
                <a:gd name="connsiteY6" fmla="*/ 235914 h 256875"/>
                <a:gd name="connsiteX7" fmla="*/ 78888 w 205037"/>
                <a:gd name="connsiteY7" fmla="*/ 10489 h 25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037" h="256875">
                  <a:moveTo>
                    <a:pt x="78888" y="10489"/>
                  </a:moveTo>
                  <a:cubicBezTo>
                    <a:pt x="90794" y="9431"/>
                    <a:pt x="71744" y="190935"/>
                    <a:pt x="74125" y="229564"/>
                  </a:cubicBezTo>
                  <a:cubicBezTo>
                    <a:pt x="76506" y="268193"/>
                    <a:pt x="78888" y="259462"/>
                    <a:pt x="93175" y="242264"/>
                  </a:cubicBezTo>
                  <a:cubicBezTo>
                    <a:pt x="107462" y="225066"/>
                    <a:pt x="141329" y="166593"/>
                    <a:pt x="159850" y="126376"/>
                  </a:cubicBezTo>
                  <a:cubicBezTo>
                    <a:pt x="178371" y="86159"/>
                    <a:pt x="202183" y="-10678"/>
                    <a:pt x="204300" y="964"/>
                  </a:cubicBezTo>
                  <a:cubicBezTo>
                    <a:pt x="206417" y="12606"/>
                    <a:pt x="206152" y="157068"/>
                    <a:pt x="172550" y="196226"/>
                  </a:cubicBezTo>
                  <a:cubicBezTo>
                    <a:pt x="138948" y="235384"/>
                    <a:pt x="21209" y="260785"/>
                    <a:pt x="2688" y="235914"/>
                  </a:cubicBezTo>
                  <a:cubicBezTo>
                    <a:pt x="-15833" y="211043"/>
                    <a:pt x="66982" y="11547"/>
                    <a:pt x="78888" y="104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1" name="フリーフォーム: 図形 780">
              <a:extLst>
                <a:ext uri="{FF2B5EF4-FFF2-40B4-BE49-F238E27FC236}">
                  <a16:creationId xmlns:a16="http://schemas.microsoft.com/office/drawing/2014/main" id="{FC9C2605-325D-46BF-8758-09F734D1B68D}"/>
                </a:ext>
              </a:extLst>
            </p:cNvPr>
            <p:cNvSpPr/>
            <p:nvPr/>
          </p:nvSpPr>
          <p:spPr>
            <a:xfrm>
              <a:off x="4913383" y="5194578"/>
              <a:ext cx="198725" cy="41561"/>
            </a:xfrm>
            <a:custGeom>
              <a:avLst/>
              <a:gdLst>
                <a:gd name="connsiteX0" fmla="*/ 7867 w 198725"/>
                <a:gd name="connsiteY0" fmla="*/ 12422 h 41561"/>
                <a:gd name="connsiteX1" fmla="*/ 198367 w 198725"/>
                <a:gd name="connsiteY1" fmla="*/ 1310 h 41561"/>
                <a:gd name="connsiteX2" fmla="*/ 53905 w 198725"/>
                <a:gd name="connsiteY2" fmla="*/ 40997 h 41561"/>
                <a:gd name="connsiteX3" fmla="*/ 7867 w 198725"/>
                <a:gd name="connsiteY3" fmla="*/ 12422 h 4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725" h="41561">
                  <a:moveTo>
                    <a:pt x="7867" y="12422"/>
                  </a:moveTo>
                  <a:cubicBezTo>
                    <a:pt x="31944" y="5808"/>
                    <a:pt x="190694" y="-3452"/>
                    <a:pt x="198367" y="1310"/>
                  </a:cubicBezTo>
                  <a:cubicBezTo>
                    <a:pt x="206040" y="6072"/>
                    <a:pt x="88301" y="36235"/>
                    <a:pt x="53905" y="40997"/>
                  </a:cubicBezTo>
                  <a:cubicBezTo>
                    <a:pt x="19509" y="45759"/>
                    <a:pt x="-16210" y="19036"/>
                    <a:pt x="7867" y="124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2" name="フリーフォーム: 図形 781">
              <a:extLst>
                <a:ext uri="{FF2B5EF4-FFF2-40B4-BE49-F238E27FC236}">
                  <a16:creationId xmlns:a16="http://schemas.microsoft.com/office/drawing/2014/main" id="{A3E4107E-A10C-4490-B935-ADFE30E0B765}"/>
                </a:ext>
              </a:extLst>
            </p:cNvPr>
            <p:cNvSpPr/>
            <p:nvPr/>
          </p:nvSpPr>
          <p:spPr>
            <a:xfrm>
              <a:off x="5166302" y="5194875"/>
              <a:ext cx="374147" cy="329645"/>
            </a:xfrm>
            <a:custGeom>
              <a:avLst/>
              <a:gdLst>
                <a:gd name="connsiteX0" fmla="*/ 1011 w 374147"/>
                <a:gd name="connsiteY0" fmla="*/ 4188 h 329645"/>
                <a:gd name="connsiteX1" fmla="*/ 99436 w 374147"/>
                <a:gd name="connsiteY1" fmla="*/ 5775 h 329645"/>
                <a:gd name="connsiteX2" fmla="*/ 278823 w 374147"/>
                <a:gd name="connsiteY2" fmla="*/ 7363 h 329645"/>
                <a:gd name="connsiteX3" fmla="*/ 250248 w 374147"/>
                <a:gd name="connsiteY3" fmla="*/ 101025 h 329645"/>
                <a:gd name="connsiteX4" fmla="*/ 239136 w 374147"/>
                <a:gd name="connsiteY4" fmla="*/ 148650 h 329645"/>
                <a:gd name="connsiteX5" fmla="*/ 232786 w 374147"/>
                <a:gd name="connsiteY5" fmla="*/ 329625 h 329645"/>
                <a:gd name="connsiteX6" fmla="*/ 275648 w 374147"/>
                <a:gd name="connsiteY6" fmla="*/ 159763 h 329645"/>
                <a:gd name="connsiteX7" fmla="*/ 374073 w 374147"/>
                <a:gd name="connsiteY7" fmla="*/ 29588 h 329645"/>
                <a:gd name="connsiteX8" fmla="*/ 289936 w 374147"/>
                <a:gd name="connsiteY8" fmla="*/ 228025 h 329645"/>
                <a:gd name="connsiteX9" fmla="*/ 186748 w 374147"/>
                <a:gd name="connsiteY9" fmla="*/ 286763 h 329645"/>
                <a:gd name="connsiteX10" fmla="*/ 175636 w 374147"/>
                <a:gd name="connsiteY10" fmla="*/ 29588 h 329645"/>
                <a:gd name="connsiteX11" fmla="*/ 1011 w 374147"/>
                <a:gd name="connsiteY11" fmla="*/ 4188 h 32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147" h="329645">
                  <a:moveTo>
                    <a:pt x="1011" y="4188"/>
                  </a:moveTo>
                  <a:cubicBezTo>
                    <a:pt x="-11689" y="219"/>
                    <a:pt x="99436" y="5775"/>
                    <a:pt x="99436" y="5775"/>
                  </a:cubicBezTo>
                  <a:cubicBezTo>
                    <a:pt x="145738" y="6304"/>
                    <a:pt x="253688" y="-8512"/>
                    <a:pt x="278823" y="7363"/>
                  </a:cubicBezTo>
                  <a:cubicBezTo>
                    <a:pt x="303958" y="23238"/>
                    <a:pt x="256862" y="77477"/>
                    <a:pt x="250248" y="101025"/>
                  </a:cubicBezTo>
                  <a:cubicBezTo>
                    <a:pt x="243634" y="124573"/>
                    <a:pt x="242046" y="110550"/>
                    <a:pt x="239136" y="148650"/>
                  </a:cubicBezTo>
                  <a:cubicBezTo>
                    <a:pt x="236226" y="186750"/>
                    <a:pt x="226701" y="327773"/>
                    <a:pt x="232786" y="329625"/>
                  </a:cubicBezTo>
                  <a:cubicBezTo>
                    <a:pt x="238871" y="331477"/>
                    <a:pt x="252100" y="209769"/>
                    <a:pt x="275648" y="159763"/>
                  </a:cubicBezTo>
                  <a:cubicBezTo>
                    <a:pt x="299196" y="109757"/>
                    <a:pt x="371692" y="18211"/>
                    <a:pt x="374073" y="29588"/>
                  </a:cubicBezTo>
                  <a:cubicBezTo>
                    <a:pt x="376454" y="40965"/>
                    <a:pt x="321157" y="185163"/>
                    <a:pt x="289936" y="228025"/>
                  </a:cubicBezTo>
                  <a:cubicBezTo>
                    <a:pt x="258715" y="270888"/>
                    <a:pt x="205798" y="319836"/>
                    <a:pt x="186748" y="286763"/>
                  </a:cubicBezTo>
                  <a:cubicBezTo>
                    <a:pt x="167698" y="253690"/>
                    <a:pt x="203153" y="71128"/>
                    <a:pt x="175636" y="29588"/>
                  </a:cubicBezTo>
                  <a:cubicBezTo>
                    <a:pt x="148119" y="-11952"/>
                    <a:pt x="13711" y="8157"/>
                    <a:pt x="1011" y="4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3" name="フリーフォーム: 図形 782">
              <a:extLst>
                <a:ext uri="{FF2B5EF4-FFF2-40B4-BE49-F238E27FC236}">
                  <a16:creationId xmlns:a16="http://schemas.microsoft.com/office/drawing/2014/main" id="{4B1FC5B4-FE36-4BE3-BA4D-B15B3196179D}"/>
                </a:ext>
              </a:extLst>
            </p:cNvPr>
            <p:cNvSpPr/>
            <p:nvPr/>
          </p:nvSpPr>
          <p:spPr>
            <a:xfrm>
              <a:off x="5524394" y="5172840"/>
              <a:ext cx="277021" cy="827230"/>
            </a:xfrm>
            <a:custGeom>
              <a:avLst/>
              <a:gdLst>
                <a:gd name="connsiteX0" fmla="*/ 12806 w 277021"/>
                <a:gd name="connsiteY0" fmla="*/ 29398 h 827230"/>
                <a:gd name="connsiteX1" fmla="*/ 65194 w 277021"/>
                <a:gd name="connsiteY1" fmla="*/ 29398 h 827230"/>
                <a:gd name="connsiteX2" fmla="*/ 260456 w 277021"/>
                <a:gd name="connsiteY2" fmla="*/ 30985 h 827230"/>
                <a:gd name="connsiteX3" fmla="*/ 255694 w 277021"/>
                <a:gd name="connsiteY3" fmla="*/ 88135 h 827230"/>
                <a:gd name="connsiteX4" fmla="*/ 166794 w 277021"/>
                <a:gd name="connsiteY4" fmla="*/ 373885 h 827230"/>
                <a:gd name="connsiteX5" fmla="*/ 3281 w 277021"/>
                <a:gd name="connsiteY5" fmla="*/ 823148 h 827230"/>
                <a:gd name="connsiteX6" fmla="*/ 73131 w 277021"/>
                <a:gd name="connsiteY6" fmla="*/ 564385 h 827230"/>
                <a:gd name="connsiteX7" fmla="*/ 258869 w 277021"/>
                <a:gd name="connsiteY7" fmla="*/ 38923 h 827230"/>
                <a:gd name="connsiteX8" fmla="*/ 244581 w 277021"/>
                <a:gd name="connsiteY8" fmla="*/ 38923 h 827230"/>
                <a:gd name="connsiteX9" fmla="*/ 12806 w 277021"/>
                <a:gd name="connsiteY9" fmla="*/ 29398 h 82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021" h="827230">
                  <a:moveTo>
                    <a:pt x="12806" y="29398"/>
                  </a:moveTo>
                  <a:cubicBezTo>
                    <a:pt x="18362" y="29266"/>
                    <a:pt x="65194" y="29398"/>
                    <a:pt x="65194" y="29398"/>
                  </a:cubicBezTo>
                  <a:cubicBezTo>
                    <a:pt x="106469" y="29662"/>
                    <a:pt x="228706" y="21196"/>
                    <a:pt x="260456" y="30985"/>
                  </a:cubicBezTo>
                  <a:cubicBezTo>
                    <a:pt x="292206" y="40774"/>
                    <a:pt x="271304" y="30985"/>
                    <a:pt x="255694" y="88135"/>
                  </a:cubicBezTo>
                  <a:cubicBezTo>
                    <a:pt x="240084" y="145285"/>
                    <a:pt x="208863" y="251383"/>
                    <a:pt x="166794" y="373885"/>
                  </a:cubicBezTo>
                  <a:cubicBezTo>
                    <a:pt x="124725" y="496387"/>
                    <a:pt x="18891" y="791398"/>
                    <a:pt x="3281" y="823148"/>
                  </a:cubicBezTo>
                  <a:cubicBezTo>
                    <a:pt x="-12329" y="854898"/>
                    <a:pt x="30533" y="695089"/>
                    <a:pt x="73131" y="564385"/>
                  </a:cubicBezTo>
                  <a:cubicBezTo>
                    <a:pt x="115729" y="433681"/>
                    <a:pt x="230294" y="126500"/>
                    <a:pt x="258869" y="38923"/>
                  </a:cubicBezTo>
                  <a:cubicBezTo>
                    <a:pt x="287444" y="-48654"/>
                    <a:pt x="244581" y="38923"/>
                    <a:pt x="244581" y="38923"/>
                  </a:cubicBezTo>
                  <a:lnTo>
                    <a:pt x="12806" y="293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フリーフォーム: 図形 783">
              <a:extLst>
                <a:ext uri="{FF2B5EF4-FFF2-40B4-BE49-F238E27FC236}">
                  <a16:creationId xmlns:a16="http://schemas.microsoft.com/office/drawing/2014/main" id="{89B41534-A226-4F52-B8C0-0EE9C8924111}"/>
                </a:ext>
              </a:extLst>
            </p:cNvPr>
            <p:cNvSpPr/>
            <p:nvPr/>
          </p:nvSpPr>
          <p:spPr>
            <a:xfrm>
              <a:off x="4948185" y="5778349"/>
              <a:ext cx="187289" cy="558800"/>
            </a:xfrm>
            <a:custGeom>
              <a:avLst/>
              <a:gdLst>
                <a:gd name="connsiteX0" fmla="*/ 185790 w 187289"/>
                <a:gd name="connsiteY0" fmla="*/ 151 h 558800"/>
                <a:gd name="connsiteX1" fmla="*/ 161978 w 187289"/>
                <a:gd name="connsiteY1" fmla="*/ 198589 h 558800"/>
                <a:gd name="connsiteX2" fmla="*/ 71490 w 187289"/>
                <a:gd name="connsiteY2" fmla="*/ 373214 h 558800"/>
                <a:gd name="connsiteX3" fmla="*/ 53 w 187289"/>
                <a:gd name="connsiteY3" fmla="*/ 555776 h 558800"/>
                <a:gd name="connsiteX4" fmla="*/ 82603 w 187289"/>
                <a:gd name="connsiteY4" fmla="*/ 470051 h 558800"/>
                <a:gd name="connsiteX5" fmla="*/ 128640 w 187289"/>
                <a:gd name="connsiteY5" fmla="*/ 252564 h 558800"/>
                <a:gd name="connsiteX6" fmla="*/ 128640 w 187289"/>
                <a:gd name="connsiteY6" fmla="*/ 166839 h 558800"/>
                <a:gd name="connsiteX7" fmla="*/ 185790 w 187289"/>
                <a:gd name="connsiteY7" fmla="*/ 151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289" h="558800">
                  <a:moveTo>
                    <a:pt x="185790" y="151"/>
                  </a:moveTo>
                  <a:cubicBezTo>
                    <a:pt x="191346" y="5443"/>
                    <a:pt x="181028" y="136412"/>
                    <a:pt x="161978" y="198589"/>
                  </a:cubicBezTo>
                  <a:cubicBezTo>
                    <a:pt x="142928" y="260766"/>
                    <a:pt x="98477" y="313683"/>
                    <a:pt x="71490" y="373214"/>
                  </a:cubicBezTo>
                  <a:cubicBezTo>
                    <a:pt x="44503" y="432745"/>
                    <a:pt x="-1799" y="539637"/>
                    <a:pt x="53" y="555776"/>
                  </a:cubicBezTo>
                  <a:cubicBezTo>
                    <a:pt x="1905" y="571915"/>
                    <a:pt x="61172" y="520586"/>
                    <a:pt x="82603" y="470051"/>
                  </a:cubicBezTo>
                  <a:cubicBezTo>
                    <a:pt x="104034" y="419516"/>
                    <a:pt x="120967" y="303099"/>
                    <a:pt x="128640" y="252564"/>
                  </a:cubicBezTo>
                  <a:cubicBezTo>
                    <a:pt x="136313" y="202029"/>
                    <a:pt x="119644" y="203881"/>
                    <a:pt x="128640" y="166839"/>
                  </a:cubicBezTo>
                  <a:cubicBezTo>
                    <a:pt x="137636" y="129797"/>
                    <a:pt x="180234" y="-5141"/>
                    <a:pt x="185790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フリーフォーム: 図形 784">
              <a:extLst>
                <a:ext uri="{FF2B5EF4-FFF2-40B4-BE49-F238E27FC236}">
                  <a16:creationId xmlns:a16="http://schemas.microsoft.com/office/drawing/2014/main" id="{63FA0745-95F0-46DB-99C7-D3D45A24F6D3}"/>
                </a:ext>
              </a:extLst>
            </p:cNvPr>
            <p:cNvSpPr/>
            <p:nvPr/>
          </p:nvSpPr>
          <p:spPr>
            <a:xfrm>
              <a:off x="5113332" y="5767448"/>
              <a:ext cx="475140" cy="587391"/>
            </a:xfrm>
            <a:custGeom>
              <a:avLst/>
              <a:gdLst>
                <a:gd name="connsiteX0" fmla="*/ 22231 w 475140"/>
                <a:gd name="connsiteY0" fmla="*/ 1527 h 587391"/>
                <a:gd name="connsiteX1" fmla="*/ 73031 w 475140"/>
                <a:gd name="connsiteY1" fmla="*/ 257115 h 587391"/>
                <a:gd name="connsiteX2" fmla="*/ 6 w 475140"/>
                <a:gd name="connsiteY2" fmla="*/ 449202 h 587391"/>
                <a:gd name="connsiteX3" fmla="*/ 77793 w 475140"/>
                <a:gd name="connsiteY3" fmla="*/ 582552 h 587391"/>
                <a:gd name="connsiteX4" fmla="*/ 304806 w 475140"/>
                <a:gd name="connsiteY4" fmla="*/ 549215 h 587391"/>
                <a:gd name="connsiteX5" fmla="*/ 327031 w 475140"/>
                <a:gd name="connsiteY5" fmla="*/ 463490 h 587391"/>
                <a:gd name="connsiteX6" fmla="*/ 474668 w 475140"/>
                <a:gd name="connsiteY6" fmla="*/ 158690 h 587391"/>
                <a:gd name="connsiteX7" fmla="*/ 369893 w 475140"/>
                <a:gd name="connsiteY7" fmla="*/ 339665 h 587391"/>
                <a:gd name="connsiteX8" fmla="*/ 257181 w 475140"/>
                <a:gd name="connsiteY8" fmla="*/ 544452 h 587391"/>
                <a:gd name="connsiteX9" fmla="*/ 42868 w 475140"/>
                <a:gd name="connsiteY9" fmla="*/ 561915 h 587391"/>
                <a:gd name="connsiteX10" fmla="*/ 47631 w 475140"/>
                <a:gd name="connsiteY10" fmla="*/ 426977 h 587391"/>
                <a:gd name="connsiteX11" fmla="*/ 87318 w 475140"/>
                <a:gd name="connsiteY11" fmla="*/ 161865 h 587391"/>
                <a:gd name="connsiteX12" fmla="*/ 22231 w 475140"/>
                <a:gd name="connsiteY12" fmla="*/ 1527 h 58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140" h="587391">
                  <a:moveTo>
                    <a:pt x="22231" y="1527"/>
                  </a:moveTo>
                  <a:cubicBezTo>
                    <a:pt x="19850" y="17402"/>
                    <a:pt x="76735" y="182503"/>
                    <a:pt x="73031" y="257115"/>
                  </a:cubicBezTo>
                  <a:cubicBezTo>
                    <a:pt x="69327" y="331728"/>
                    <a:pt x="-788" y="394963"/>
                    <a:pt x="6" y="449202"/>
                  </a:cubicBezTo>
                  <a:cubicBezTo>
                    <a:pt x="800" y="503442"/>
                    <a:pt x="26993" y="565883"/>
                    <a:pt x="77793" y="582552"/>
                  </a:cubicBezTo>
                  <a:cubicBezTo>
                    <a:pt x="128593" y="599221"/>
                    <a:pt x="263266" y="569059"/>
                    <a:pt x="304806" y="549215"/>
                  </a:cubicBezTo>
                  <a:cubicBezTo>
                    <a:pt x="346346" y="529371"/>
                    <a:pt x="298721" y="528577"/>
                    <a:pt x="327031" y="463490"/>
                  </a:cubicBezTo>
                  <a:cubicBezTo>
                    <a:pt x="355341" y="398403"/>
                    <a:pt x="467524" y="179327"/>
                    <a:pt x="474668" y="158690"/>
                  </a:cubicBezTo>
                  <a:cubicBezTo>
                    <a:pt x="481812" y="138053"/>
                    <a:pt x="406141" y="275371"/>
                    <a:pt x="369893" y="339665"/>
                  </a:cubicBezTo>
                  <a:cubicBezTo>
                    <a:pt x="333645" y="403959"/>
                    <a:pt x="311685" y="507410"/>
                    <a:pt x="257181" y="544452"/>
                  </a:cubicBezTo>
                  <a:cubicBezTo>
                    <a:pt x="202677" y="581494"/>
                    <a:pt x="77793" y="581494"/>
                    <a:pt x="42868" y="561915"/>
                  </a:cubicBezTo>
                  <a:cubicBezTo>
                    <a:pt x="7943" y="542336"/>
                    <a:pt x="40223" y="493652"/>
                    <a:pt x="47631" y="426977"/>
                  </a:cubicBezTo>
                  <a:cubicBezTo>
                    <a:pt x="55039" y="360302"/>
                    <a:pt x="92345" y="226423"/>
                    <a:pt x="87318" y="161865"/>
                  </a:cubicBezTo>
                  <a:cubicBezTo>
                    <a:pt x="82291" y="97307"/>
                    <a:pt x="24612" y="-14348"/>
                    <a:pt x="22231" y="15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: 図形 785">
              <a:extLst>
                <a:ext uri="{FF2B5EF4-FFF2-40B4-BE49-F238E27FC236}">
                  <a16:creationId xmlns:a16="http://schemas.microsoft.com/office/drawing/2014/main" id="{F51980B1-B1F5-43B4-B642-872AAC56BA69}"/>
                </a:ext>
              </a:extLst>
            </p:cNvPr>
            <p:cNvSpPr/>
            <p:nvPr/>
          </p:nvSpPr>
          <p:spPr>
            <a:xfrm>
              <a:off x="5974419" y="4916514"/>
              <a:ext cx="300295" cy="257267"/>
            </a:xfrm>
            <a:custGeom>
              <a:avLst/>
              <a:gdLst>
                <a:gd name="connsiteX0" fmla="*/ 100414 w 300295"/>
                <a:gd name="connsiteY0" fmla="*/ 2619 h 257267"/>
                <a:gd name="connsiteX1" fmla="*/ 43264 w 300295"/>
                <a:gd name="connsiteY1" fmla="*/ 36486 h 257267"/>
                <a:gd name="connsiteX2" fmla="*/ 13631 w 300295"/>
                <a:gd name="connsiteY2" fmla="*/ 191003 h 257267"/>
                <a:gd name="connsiteX3" fmla="*/ 273981 w 300295"/>
                <a:gd name="connsiteY3" fmla="*/ 222753 h 257267"/>
                <a:gd name="connsiteX4" fmla="*/ 263398 w 300295"/>
                <a:gd name="connsiteY4" fmla="*/ 231219 h 257267"/>
                <a:gd name="connsiteX5" fmla="*/ 26331 w 300295"/>
                <a:gd name="connsiteY5" fmla="*/ 256619 h 257267"/>
                <a:gd name="connsiteX6" fmla="*/ 32681 w 300295"/>
                <a:gd name="connsiteY6" fmla="*/ 201586 h 257267"/>
                <a:gd name="connsiteX7" fmla="*/ 62314 w 300295"/>
                <a:gd name="connsiteY7" fmla="*/ 85169 h 257267"/>
                <a:gd name="connsiteX8" fmla="*/ 100414 w 300295"/>
                <a:gd name="connsiteY8" fmla="*/ 2619 h 25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295" h="257267">
                  <a:moveTo>
                    <a:pt x="100414" y="2619"/>
                  </a:moveTo>
                  <a:cubicBezTo>
                    <a:pt x="97239" y="-5495"/>
                    <a:pt x="57728" y="5089"/>
                    <a:pt x="43264" y="36486"/>
                  </a:cubicBezTo>
                  <a:cubicBezTo>
                    <a:pt x="28800" y="67883"/>
                    <a:pt x="-24822" y="159959"/>
                    <a:pt x="13631" y="191003"/>
                  </a:cubicBezTo>
                  <a:cubicBezTo>
                    <a:pt x="52084" y="222047"/>
                    <a:pt x="232353" y="216050"/>
                    <a:pt x="273981" y="222753"/>
                  </a:cubicBezTo>
                  <a:cubicBezTo>
                    <a:pt x="315609" y="229456"/>
                    <a:pt x="304673" y="225575"/>
                    <a:pt x="263398" y="231219"/>
                  </a:cubicBezTo>
                  <a:cubicBezTo>
                    <a:pt x="222123" y="236863"/>
                    <a:pt x="64784" y="261558"/>
                    <a:pt x="26331" y="256619"/>
                  </a:cubicBezTo>
                  <a:cubicBezTo>
                    <a:pt x="-12122" y="251680"/>
                    <a:pt x="26684" y="230161"/>
                    <a:pt x="32681" y="201586"/>
                  </a:cubicBezTo>
                  <a:cubicBezTo>
                    <a:pt x="38678" y="173011"/>
                    <a:pt x="56317" y="116566"/>
                    <a:pt x="62314" y="85169"/>
                  </a:cubicBezTo>
                  <a:cubicBezTo>
                    <a:pt x="68311" y="53772"/>
                    <a:pt x="103589" y="10733"/>
                    <a:pt x="100414" y="26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: 図形 786">
              <a:extLst>
                <a:ext uri="{FF2B5EF4-FFF2-40B4-BE49-F238E27FC236}">
                  <a16:creationId xmlns:a16="http://schemas.microsoft.com/office/drawing/2014/main" id="{1CB127E5-CDEE-4750-967E-CAA0391FB40A}"/>
                </a:ext>
              </a:extLst>
            </p:cNvPr>
            <p:cNvSpPr/>
            <p:nvPr/>
          </p:nvSpPr>
          <p:spPr>
            <a:xfrm>
              <a:off x="6030383" y="4918110"/>
              <a:ext cx="317804" cy="205546"/>
            </a:xfrm>
            <a:custGeom>
              <a:avLst/>
              <a:gdLst>
                <a:gd name="connsiteX0" fmla="*/ 0 w 317804"/>
                <a:gd name="connsiteY0" fmla="*/ 20073 h 205546"/>
                <a:gd name="connsiteX1" fmla="*/ 112184 w 317804"/>
                <a:gd name="connsiteY1" fmla="*/ 15840 h 205546"/>
                <a:gd name="connsiteX2" fmla="*/ 306917 w 317804"/>
                <a:gd name="connsiteY2" fmla="*/ 9490 h 205546"/>
                <a:gd name="connsiteX3" fmla="*/ 285750 w 317804"/>
                <a:gd name="connsiteY3" fmla="*/ 9490 h 205546"/>
                <a:gd name="connsiteX4" fmla="*/ 224367 w 317804"/>
                <a:gd name="connsiteY4" fmla="*/ 134373 h 205546"/>
                <a:gd name="connsiteX5" fmla="*/ 220134 w 317804"/>
                <a:gd name="connsiteY5" fmla="*/ 202107 h 205546"/>
                <a:gd name="connsiteX6" fmla="*/ 205317 w 317804"/>
                <a:gd name="connsiteY6" fmla="*/ 178823 h 205546"/>
                <a:gd name="connsiteX7" fmla="*/ 232834 w 317804"/>
                <a:gd name="connsiteY7" fmla="*/ 37007 h 205546"/>
                <a:gd name="connsiteX8" fmla="*/ 0 w 317804"/>
                <a:gd name="connsiteY8" fmla="*/ 20073 h 20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804" h="205546">
                  <a:moveTo>
                    <a:pt x="0" y="20073"/>
                  </a:moveTo>
                  <a:lnTo>
                    <a:pt x="112184" y="15840"/>
                  </a:lnTo>
                  <a:lnTo>
                    <a:pt x="306917" y="9490"/>
                  </a:lnTo>
                  <a:cubicBezTo>
                    <a:pt x="335845" y="8432"/>
                    <a:pt x="299508" y="-11324"/>
                    <a:pt x="285750" y="9490"/>
                  </a:cubicBezTo>
                  <a:cubicBezTo>
                    <a:pt x="271992" y="30304"/>
                    <a:pt x="235303" y="102270"/>
                    <a:pt x="224367" y="134373"/>
                  </a:cubicBezTo>
                  <a:cubicBezTo>
                    <a:pt x="213431" y="166476"/>
                    <a:pt x="223309" y="194699"/>
                    <a:pt x="220134" y="202107"/>
                  </a:cubicBezTo>
                  <a:cubicBezTo>
                    <a:pt x="216959" y="209515"/>
                    <a:pt x="203200" y="206340"/>
                    <a:pt x="205317" y="178823"/>
                  </a:cubicBezTo>
                  <a:cubicBezTo>
                    <a:pt x="207434" y="151306"/>
                    <a:pt x="265995" y="61701"/>
                    <a:pt x="232834" y="37007"/>
                  </a:cubicBezTo>
                  <a:cubicBezTo>
                    <a:pt x="199673" y="12313"/>
                    <a:pt x="103011" y="21485"/>
                    <a:pt x="0" y="20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D197C0DA-C84C-42EA-A890-4515125E2575}"/>
                </a:ext>
              </a:extLst>
            </p:cNvPr>
            <p:cNvSpPr/>
            <p:nvPr/>
          </p:nvSpPr>
          <p:spPr>
            <a:xfrm>
              <a:off x="5711716" y="5152907"/>
              <a:ext cx="295922" cy="1212854"/>
            </a:xfrm>
            <a:custGeom>
              <a:avLst/>
              <a:gdLst>
                <a:gd name="connsiteX0" fmla="*/ 253051 w 295922"/>
                <a:gd name="connsiteY0" fmla="*/ 26576 h 1212854"/>
                <a:gd name="connsiteX1" fmla="*/ 208601 w 295922"/>
                <a:gd name="connsiteY1" fmla="*/ 265760 h 1212854"/>
                <a:gd name="connsiteX2" fmla="*/ 157801 w 295922"/>
                <a:gd name="connsiteY2" fmla="*/ 390643 h 1212854"/>
                <a:gd name="connsiteX3" fmla="*/ 142984 w 295922"/>
                <a:gd name="connsiteY3" fmla="*/ 521876 h 1212854"/>
                <a:gd name="connsiteX4" fmla="*/ 92184 w 295922"/>
                <a:gd name="connsiteY4" fmla="*/ 665810 h 1212854"/>
                <a:gd name="connsiteX5" fmla="*/ 47734 w 295922"/>
                <a:gd name="connsiteY5" fmla="*/ 900760 h 1212854"/>
                <a:gd name="connsiteX6" fmla="*/ 1167 w 295922"/>
                <a:gd name="connsiteY6" fmla="*/ 1167460 h 1212854"/>
                <a:gd name="connsiteX7" fmla="*/ 98534 w 295922"/>
                <a:gd name="connsiteY7" fmla="*/ 1188626 h 1212854"/>
                <a:gd name="connsiteX8" fmla="*/ 295384 w 295922"/>
                <a:gd name="connsiteY8" fmla="*/ 1165343 h 1212854"/>
                <a:gd name="connsiteX9" fmla="*/ 32917 w 295922"/>
                <a:gd name="connsiteY9" fmla="*/ 1211910 h 1212854"/>
                <a:gd name="connsiteX10" fmla="*/ 47734 w 295922"/>
                <a:gd name="connsiteY10" fmla="*/ 1114543 h 1212854"/>
                <a:gd name="connsiteX11" fmla="*/ 75251 w 295922"/>
                <a:gd name="connsiteY11" fmla="*/ 957910 h 1212854"/>
                <a:gd name="connsiteX12" fmla="*/ 253051 w 295922"/>
                <a:gd name="connsiteY12" fmla="*/ 26576 h 121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922" h="1212854">
                  <a:moveTo>
                    <a:pt x="253051" y="26576"/>
                  </a:moveTo>
                  <a:cubicBezTo>
                    <a:pt x="275276" y="-88782"/>
                    <a:pt x="224476" y="205082"/>
                    <a:pt x="208601" y="265760"/>
                  </a:cubicBezTo>
                  <a:cubicBezTo>
                    <a:pt x="192726" y="326438"/>
                    <a:pt x="168737" y="347957"/>
                    <a:pt x="157801" y="390643"/>
                  </a:cubicBezTo>
                  <a:cubicBezTo>
                    <a:pt x="146865" y="433329"/>
                    <a:pt x="153920" y="476015"/>
                    <a:pt x="142984" y="521876"/>
                  </a:cubicBezTo>
                  <a:cubicBezTo>
                    <a:pt x="132048" y="567737"/>
                    <a:pt x="108059" y="602663"/>
                    <a:pt x="92184" y="665810"/>
                  </a:cubicBezTo>
                  <a:cubicBezTo>
                    <a:pt x="76309" y="728957"/>
                    <a:pt x="62903" y="817152"/>
                    <a:pt x="47734" y="900760"/>
                  </a:cubicBezTo>
                  <a:cubicBezTo>
                    <a:pt x="32565" y="984368"/>
                    <a:pt x="-7300" y="1119482"/>
                    <a:pt x="1167" y="1167460"/>
                  </a:cubicBezTo>
                  <a:cubicBezTo>
                    <a:pt x="9634" y="1215438"/>
                    <a:pt x="49498" y="1188979"/>
                    <a:pt x="98534" y="1188626"/>
                  </a:cubicBezTo>
                  <a:cubicBezTo>
                    <a:pt x="147570" y="1188273"/>
                    <a:pt x="306320" y="1161462"/>
                    <a:pt x="295384" y="1165343"/>
                  </a:cubicBezTo>
                  <a:cubicBezTo>
                    <a:pt x="284448" y="1169224"/>
                    <a:pt x="74192" y="1220377"/>
                    <a:pt x="32917" y="1211910"/>
                  </a:cubicBezTo>
                  <a:cubicBezTo>
                    <a:pt x="-8358" y="1203443"/>
                    <a:pt x="40678" y="1156876"/>
                    <a:pt x="47734" y="1114543"/>
                  </a:cubicBezTo>
                  <a:cubicBezTo>
                    <a:pt x="54790" y="1072210"/>
                    <a:pt x="36798" y="1138532"/>
                    <a:pt x="75251" y="957910"/>
                  </a:cubicBezTo>
                  <a:cubicBezTo>
                    <a:pt x="113704" y="777288"/>
                    <a:pt x="230826" y="141934"/>
                    <a:pt x="253051" y="26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: 図形 788">
              <a:extLst>
                <a:ext uri="{FF2B5EF4-FFF2-40B4-BE49-F238E27FC236}">
                  <a16:creationId xmlns:a16="http://schemas.microsoft.com/office/drawing/2014/main" id="{81F343FD-3A0A-4721-AB02-D4CB4CAD2DE1}"/>
                </a:ext>
              </a:extLst>
            </p:cNvPr>
            <p:cNvSpPr/>
            <p:nvPr/>
          </p:nvSpPr>
          <p:spPr>
            <a:xfrm>
              <a:off x="5945226" y="5165011"/>
              <a:ext cx="340699" cy="1217285"/>
            </a:xfrm>
            <a:custGeom>
              <a:avLst/>
              <a:gdLst>
                <a:gd name="connsiteX0" fmla="*/ 491 w 340699"/>
                <a:gd name="connsiteY0" fmla="*/ 50456 h 1217285"/>
                <a:gd name="connsiteX1" fmla="*/ 254491 w 340699"/>
                <a:gd name="connsiteY1" fmla="*/ 50456 h 1217285"/>
                <a:gd name="connsiteX2" fmla="*/ 254491 w 340699"/>
                <a:gd name="connsiteY2" fmla="*/ 124539 h 1217285"/>
                <a:gd name="connsiteX3" fmla="*/ 178291 w 340699"/>
                <a:gd name="connsiteY3" fmla="*/ 494956 h 1217285"/>
                <a:gd name="connsiteX4" fmla="*/ 19541 w 340699"/>
                <a:gd name="connsiteY4" fmla="*/ 1189222 h 1217285"/>
                <a:gd name="connsiteX5" fmla="*/ 28007 w 340699"/>
                <a:gd name="connsiteY5" fmla="*/ 1022006 h 1217285"/>
                <a:gd name="connsiteX6" fmla="*/ 243907 w 340699"/>
                <a:gd name="connsiteY6" fmla="*/ 473789 h 1217285"/>
                <a:gd name="connsiteX7" fmla="*/ 328574 w 340699"/>
                <a:gd name="connsiteY7" fmla="*/ 25056 h 1217285"/>
                <a:gd name="connsiteX8" fmla="*/ 491 w 340699"/>
                <a:gd name="connsiteY8" fmla="*/ 50456 h 121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699" h="1217285">
                  <a:moveTo>
                    <a:pt x="491" y="50456"/>
                  </a:moveTo>
                  <a:cubicBezTo>
                    <a:pt x="-11856" y="54689"/>
                    <a:pt x="212158" y="38109"/>
                    <a:pt x="254491" y="50456"/>
                  </a:cubicBezTo>
                  <a:cubicBezTo>
                    <a:pt x="296824" y="62803"/>
                    <a:pt x="267191" y="50456"/>
                    <a:pt x="254491" y="124539"/>
                  </a:cubicBezTo>
                  <a:cubicBezTo>
                    <a:pt x="241791" y="198622"/>
                    <a:pt x="217449" y="317509"/>
                    <a:pt x="178291" y="494956"/>
                  </a:cubicBezTo>
                  <a:cubicBezTo>
                    <a:pt x="139133" y="672403"/>
                    <a:pt x="44588" y="1101380"/>
                    <a:pt x="19541" y="1189222"/>
                  </a:cubicBezTo>
                  <a:cubicBezTo>
                    <a:pt x="-5506" y="1277064"/>
                    <a:pt x="-9387" y="1141245"/>
                    <a:pt x="28007" y="1022006"/>
                  </a:cubicBezTo>
                  <a:cubicBezTo>
                    <a:pt x="65401" y="902767"/>
                    <a:pt x="193812" y="639947"/>
                    <a:pt x="243907" y="473789"/>
                  </a:cubicBezTo>
                  <a:cubicBezTo>
                    <a:pt x="294002" y="307631"/>
                    <a:pt x="370554" y="92084"/>
                    <a:pt x="328574" y="25056"/>
                  </a:cubicBezTo>
                  <a:cubicBezTo>
                    <a:pt x="286594" y="-41972"/>
                    <a:pt x="12838" y="46223"/>
                    <a:pt x="491" y="504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: 図形 789">
              <a:extLst>
                <a:ext uri="{FF2B5EF4-FFF2-40B4-BE49-F238E27FC236}">
                  <a16:creationId xmlns:a16="http://schemas.microsoft.com/office/drawing/2014/main" id="{EE5312DB-7DE5-4298-91DC-FC60DC0580C0}"/>
                </a:ext>
              </a:extLst>
            </p:cNvPr>
            <p:cNvSpPr/>
            <p:nvPr/>
          </p:nvSpPr>
          <p:spPr>
            <a:xfrm>
              <a:off x="5946505" y="4900396"/>
              <a:ext cx="762926" cy="1494325"/>
            </a:xfrm>
            <a:custGeom>
              <a:avLst/>
              <a:gdLst>
                <a:gd name="connsiteX0" fmla="*/ 466995 w 762926"/>
                <a:gd name="connsiteY0" fmla="*/ 20854 h 1494325"/>
                <a:gd name="connsiteX1" fmla="*/ 454295 w 762926"/>
                <a:gd name="connsiteY1" fmla="*/ 265329 h 1494325"/>
                <a:gd name="connsiteX2" fmla="*/ 244745 w 762926"/>
                <a:gd name="connsiteY2" fmla="*/ 1033679 h 1494325"/>
                <a:gd name="connsiteX3" fmla="*/ 155845 w 762926"/>
                <a:gd name="connsiteY3" fmla="*/ 1405154 h 1494325"/>
                <a:gd name="connsiteX4" fmla="*/ 3445 w 762926"/>
                <a:gd name="connsiteY4" fmla="*/ 1494054 h 1494325"/>
                <a:gd name="connsiteX5" fmla="*/ 317770 w 762926"/>
                <a:gd name="connsiteY5" fmla="*/ 1433729 h 1494325"/>
                <a:gd name="connsiteX6" fmla="*/ 762270 w 762926"/>
                <a:gd name="connsiteY6" fmla="*/ 1459129 h 1494325"/>
                <a:gd name="connsiteX7" fmla="*/ 212995 w 762926"/>
                <a:gd name="connsiteY7" fmla="*/ 1471829 h 1494325"/>
                <a:gd name="connsiteX8" fmla="*/ 232045 w 762926"/>
                <a:gd name="connsiteY8" fmla="*/ 1335304 h 1494325"/>
                <a:gd name="connsiteX9" fmla="*/ 508270 w 762926"/>
                <a:gd name="connsiteY9" fmla="*/ 160554 h 1494325"/>
                <a:gd name="connsiteX10" fmla="*/ 466995 w 762926"/>
                <a:gd name="connsiteY10" fmla="*/ 20854 h 149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926" h="1494325">
                  <a:moveTo>
                    <a:pt x="466995" y="20854"/>
                  </a:moveTo>
                  <a:cubicBezTo>
                    <a:pt x="457999" y="38317"/>
                    <a:pt x="491337" y="96525"/>
                    <a:pt x="454295" y="265329"/>
                  </a:cubicBezTo>
                  <a:cubicBezTo>
                    <a:pt x="417253" y="434133"/>
                    <a:pt x="294487" y="843708"/>
                    <a:pt x="244745" y="1033679"/>
                  </a:cubicBezTo>
                  <a:cubicBezTo>
                    <a:pt x="195003" y="1223650"/>
                    <a:pt x="196062" y="1328425"/>
                    <a:pt x="155845" y="1405154"/>
                  </a:cubicBezTo>
                  <a:cubicBezTo>
                    <a:pt x="115628" y="1481883"/>
                    <a:pt x="-23542" y="1489292"/>
                    <a:pt x="3445" y="1494054"/>
                  </a:cubicBezTo>
                  <a:cubicBezTo>
                    <a:pt x="30432" y="1498816"/>
                    <a:pt x="191299" y="1439550"/>
                    <a:pt x="317770" y="1433729"/>
                  </a:cubicBezTo>
                  <a:cubicBezTo>
                    <a:pt x="444241" y="1427908"/>
                    <a:pt x="779732" y="1452779"/>
                    <a:pt x="762270" y="1459129"/>
                  </a:cubicBezTo>
                  <a:cubicBezTo>
                    <a:pt x="744808" y="1465479"/>
                    <a:pt x="301366" y="1492467"/>
                    <a:pt x="212995" y="1471829"/>
                  </a:cubicBezTo>
                  <a:cubicBezTo>
                    <a:pt x="124624" y="1451191"/>
                    <a:pt x="182833" y="1553850"/>
                    <a:pt x="232045" y="1335304"/>
                  </a:cubicBezTo>
                  <a:cubicBezTo>
                    <a:pt x="281257" y="1116758"/>
                    <a:pt x="464878" y="377512"/>
                    <a:pt x="508270" y="160554"/>
                  </a:cubicBezTo>
                  <a:cubicBezTo>
                    <a:pt x="551662" y="-56404"/>
                    <a:pt x="475991" y="3391"/>
                    <a:pt x="466995" y="20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: 図形 790">
              <a:extLst>
                <a:ext uri="{FF2B5EF4-FFF2-40B4-BE49-F238E27FC236}">
                  <a16:creationId xmlns:a16="http://schemas.microsoft.com/office/drawing/2014/main" id="{8948B3FD-89EA-43CA-97EA-6937C6D1C04D}"/>
                </a:ext>
              </a:extLst>
            </p:cNvPr>
            <p:cNvSpPr/>
            <p:nvPr/>
          </p:nvSpPr>
          <p:spPr>
            <a:xfrm>
              <a:off x="6254634" y="4882218"/>
              <a:ext cx="853942" cy="1502661"/>
            </a:xfrm>
            <a:custGeom>
              <a:avLst/>
              <a:gdLst>
                <a:gd name="connsiteX0" fmla="*/ 187441 w 853942"/>
                <a:gd name="connsiteY0" fmla="*/ 45382 h 1502661"/>
                <a:gd name="connsiteX1" fmla="*/ 803391 w 853942"/>
                <a:gd name="connsiteY1" fmla="*/ 73957 h 1502661"/>
                <a:gd name="connsiteX2" fmla="*/ 806566 w 853942"/>
                <a:gd name="connsiteY2" fmla="*/ 318432 h 1502661"/>
                <a:gd name="connsiteX3" fmla="*/ 708141 w 853942"/>
                <a:gd name="connsiteY3" fmla="*/ 743882 h 1502661"/>
                <a:gd name="connsiteX4" fmla="*/ 587491 w 853942"/>
                <a:gd name="connsiteY4" fmla="*/ 1331257 h 1502661"/>
                <a:gd name="connsiteX5" fmla="*/ 546216 w 853942"/>
                <a:gd name="connsiteY5" fmla="*/ 1391582 h 1502661"/>
                <a:gd name="connsiteX6" fmla="*/ 116 w 853942"/>
                <a:gd name="connsiteY6" fmla="*/ 1499532 h 1502661"/>
                <a:gd name="connsiteX7" fmla="*/ 597016 w 853942"/>
                <a:gd name="connsiteY7" fmla="*/ 1458257 h 1502661"/>
                <a:gd name="connsiteX8" fmla="*/ 552566 w 853942"/>
                <a:gd name="connsiteY8" fmla="*/ 1302682 h 1502661"/>
                <a:gd name="connsiteX9" fmla="*/ 793866 w 853942"/>
                <a:gd name="connsiteY9" fmla="*/ 112057 h 1502661"/>
                <a:gd name="connsiteX10" fmla="*/ 187441 w 853942"/>
                <a:gd name="connsiteY10" fmla="*/ 45382 h 15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942" h="1502661">
                  <a:moveTo>
                    <a:pt x="187441" y="45382"/>
                  </a:moveTo>
                  <a:cubicBezTo>
                    <a:pt x="189029" y="39032"/>
                    <a:pt x="700204" y="28449"/>
                    <a:pt x="803391" y="73957"/>
                  </a:cubicBezTo>
                  <a:cubicBezTo>
                    <a:pt x="906578" y="119465"/>
                    <a:pt x="822441" y="206778"/>
                    <a:pt x="806566" y="318432"/>
                  </a:cubicBezTo>
                  <a:cubicBezTo>
                    <a:pt x="790691" y="430086"/>
                    <a:pt x="744653" y="575078"/>
                    <a:pt x="708141" y="743882"/>
                  </a:cubicBezTo>
                  <a:cubicBezTo>
                    <a:pt x="671629" y="912686"/>
                    <a:pt x="614478" y="1223307"/>
                    <a:pt x="587491" y="1331257"/>
                  </a:cubicBezTo>
                  <a:cubicBezTo>
                    <a:pt x="560504" y="1439207"/>
                    <a:pt x="644112" y="1363536"/>
                    <a:pt x="546216" y="1391582"/>
                  </a:cubicBezTo>
                  <a:cubicBezTo>
                    <a:pt x="448320" y="1419628"/>
                    <a:pt x="-8351" y="1488420"/>
                    <a:pt x="116" y="1499532"/>
                  </a:cubicBezTo>
                  <a:cubicBezTo>
                    <a:pt x="8583" y="1510644"/>
                    <a:pt x="504941" y="1491065"/>
                    <a:pt x="597016" y="1458257"/>
                  </a:cubicBezTo>
                  <a:cubicBezTo>
                    <a:pt x="689091" y="1425449"/>
                    <a:pt x="519758" y="1527049"/>
                    <a:pt x="552566" y="1302682"/>
                  </a:cubicBezTo>
                  <a:cubicBezTo>
                    <a:pt x="585374" y="1078315"/>
                    <a:pt x="852074" y="321078"/>
                    <a:pt x="793866" y="112057"/>
                  </a:cubicBezTo>
                  <a:cubicBezTo>
                    <a:pt x="735658" y="-96964"/>
                    <a:pt x="185853" y="51732"/>
                    <a:pt x="187441" y="453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: 図形 791">
              <a:extLst>
                <a:ext uri="{FF2B5EF4-FFF2-40B4-BE49-F238E27FC236}">
                  <a16:creationId xmlns:a16="http://schemas.microsoft.com/office/drawing/2014/main" id="{78F4CC8E-CAE8-4893-864B-1FEA337E5291}"/>
                </a:ext>
              </a:extLst>
            </p:cNvPr>
            <p:cNvSpPr/>
            <p:nvPr/>
          </p:nvSpPr>
          <p:spPr>
            <a:xfrm>
              <a:off x="7283405" y="5107965"/>
              <a:ext cx="393230" cy="1108622"/>
            </a:xfrm>
            <a:custGeom>
              <a:avLst/>
              <a:gdLst>
                <a:gd name="connsiteX0" fmla="*/ 190545 w 393230"/>
                <a:gd name="connsiteY0" fmla="*/ 92685 h 1108622"/>
                <a:gd name="connsiteX1" fmla="*/ 45 w 393230"/>
                <a:gd name="connsiteY1" fmla="*/ 1035660 h 1108622"/>
                <a:gd name="connsiteX2" fmla="*/ 174670 w 393230"/>
                <a:gd name="connsiteY2" fmla="*/ 934060 h 1108622"/>
                <a:gd name="connsiteX3" fmla="*/ 384220 w 393230"/>
                <a:gd name="connsiteY3" fmla="*/ 48235 h 1108622"/>
                <a:gd name="connsiteX4" fmla="*/ 327070 w 393230"/>
                <a:gd name="connsiteY4" fmla="*/ 213335 h 1108622"/>
                <a:gd name="connsiteX5" fmla="*/ 76245 w 393230"/>
                <a:gd name="connsiteY5" fmla="*/ 1022960 h 1108622"/>
                <a:gd name="connsiteX6" fmla="*/ 47670 w 393230"/>
                <a:gd name="connsiteY6" fmla="*/ 924535 h 1108622"/>
                <a:gd name="connsiteX7" fmla="*/ 196895 w 393230"/>
                <a:gd name="connsiteY7" fmla="*/ 149835 h 1108622"/>
                <a:gd name="connsiteX8" fmla="*/ 190545 w 393230"/>
                <a:gd name="connsiteY8" fmla="*/ 92685 h 110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230" h="1108622">
                  <a:moveTo>
                    <a:pt x="190545" y="92685"/>
                  </a:moveTo>
                  <a:cubicBezTo>
                    <a:pt x="157737" y="240322"/>
                    <a:pt x="2691" y="895431"/>
                    <a:pt x="45" y="1035660"/>
                  </a:cubicBezTo>
                  <a:cubicBezTo>
                    <a:pt x="-2601" y="1175889"/>
                    <a:pt x="110641" y="1098631"/>
                    <a:pt x="174670" y="934060"/>
                  </a:cubicBezTo>
                  <a:cubicBezTo>
                    <a:pt x="238699" y="769489"/>
                    <a:pt x="358820" y="168356"/>
                    <a:pt x="384220" y="48235"/>
                  </a:cubicBezTo>
                  <a:cubicBezTo>
                    <a:pt x="409620" y="-71886"/>
                    <a:pt x="378399" y="50881"/>
                    <a:pt x="327070" y="213335"/>
                  </a:cubicBezTo>
                  <a:cubicBezTo>
                    <a:pt x="275741" y="375789"/>
                    <a:pt x="122812" y="904427"/>
                    <a:pt x="76245" y="1022960"/>
                  </a:cubicBezTo>
                  <a:cubicBezTo>
                    <a:pt x="29678" y="1141493"/>
                    <a:pt x="27562" y="1070056"/>
                    <a:pt x="47670" y="924535"/>
                  </a:cubicBezTo>
                  <a:cubicBezTo>
                    <a:pt x="67778" y="779014"/>
                    <a:pt x="172024" y="283185"/>
                    <a:pt x="196895" y="149835"/>
                  </a:cubicBezTo>
                  <a:cubicBezTo>
                    <a:pt x="221766" y="16485"/>
                    <a:pt x="223353" y="-54952"/>
                    <a:pt x="190545" y="926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: 図形 792">
              <a:extLst>
                <a:ext uri="{FF2B5EF4-FFF2-40B4-BE49-F238E27FC236}">
                  <a16:creationId xmlns:a16="http://schemas.microsoft.com/office/drawing/2014/main" id="{95713054-C4C6-4573-A80E-E2D5C4B743EE}"/>
                </a:ext>
              </a:extLst>
            </p:cNvPr>
            <p:cNvSpPr/>
            <p:nvPr/>
          </p:nvSpPr>
          <p:spPr>
            <a:xfrm>
              <a:off x="6381689" y="5143705"/>
              <a:ext cx="626641" cy="1038197"/>
            </a:xfrm>
            <a:custGeom>
              <a:avLst/>
              <a:gdLst>
                <a:gd name="connsiteX0" fmla="*/ 38161 w 626641"/>
                <a:gd name="connsiteY0" fmla="*/ 44245 h 1038197"/>
                <a:gd name="connsiteX1" fmla="*/ 184211 w 626641"/>
                <a:gd name="connsiteY1" fmla="*/ 72820 h 1038197"/>
                <a:gd name="connsiteX2" fmla="*/ 282636 w 626641"/>
                <a:gd name="connsiteY2" fmla="*/ 85520 h 1038197"/>
                <a:gd name="connsiteX3" fmla="*/ 200086 w 626641"/>
                <a:gd name="connsiteY3" fmla="*/ 295070 h 1038197"/>
                <a:gd name="connsiteX4" fmla="*/ 95311 w 626641"/>
                <a:gd name="connsiteY4" fmla="*/ 583995 h 1038197"/>
                <a:gd name="connsiteX5" fmla="*/ 111186 w 626641"/>
                <a:gd name="connsiteY5" fmla="*/ 1028495 h 1038197"/>
                <a:gd name="connsiteX6" fmla="*/ 222311 w 626641"/>
                <a:gd name="connsiteY6" fmla="*/ 822120 h 1038197"/>
                <a:gd name="connsiteX7" fmla="*/ 501711 w 626641"/>
                <a:gd name="connsiteY7" fmla="*/ 60120 h 1038197"/>
                <a:gd name="connsiteX8" fmla="*/ 625536 w 626641"/>
                <a:gd name="connsiteY8" fmla="*/ 53770 h 1038197"/>
                <a:gd name="connsiteX9" fmla="*/ 438211 w 626641"/>
                <a:gd name="connsiteY9" fmla="*/ 98220 h 1038197"/>
                <a:gd name="connsiteX10" fmla="*/ 371536 w 626641"/>
                <a:gd name="connsiteY10" fmla="*/ 304595 h 1038197"/>
                <a:gd name="connsiteX11" fmla="*/ 222311 w 626641"/>
                <a:gd name="connsiteY11" fmla="*/ 837995 h 1038197"/>
                <a:gd name="connsiteX12" fmla="*/ 61 w 626641"/>
                <a:gd name="connsiteY12" fmla="*/ 980870 h 1038197"/>
                <a:gd name="connsiteX13" fmla="*/ 244536 w 626641"/>
                <a:gd name="connsiteY13" fmla="*/ 110920 h 1038197"/>
                <a:gd name="connsiteX14" fmla="*/ 38161 w 626641"/>
                <a:gd name="connsiteY14" fmla="*/ 44245 h 10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6641" h="1038197">
                  <a:moveTo>
                    <a:pt x="38161" y="44245"/>
                  </a:moveTo>
                  <a:cubicBezTo>
                    <a:pt x="28107" y="37895"/>
                    <a:pt x="143465" y="65941"/>
                    <a:pt x="184211" y="72820"/>
                  </a:cubicBezTo>
                  <a:cubicBezTo>
                    <a:pt x="224957" y="79699"/>
                    <a:pt x="279990" y="48478"/>
                    <a:pt x="282636" y="85520"/>
                  </a:cubicBezTo>
                  <a:cubicBezTo>
                    <a:pt x="285282" y="122562"/>
                    <a:pt x="231307" y="211991"/>
                    <a:pt x="200086" y="295070"/>
                  </a:cubicBezTo>
                  <a:cubicBezTo>
                    <a:pt x="168865" y="378149"/>
                    <a:pt x="110128" y="461758"/>
                    <a:pt x="95311" y="583995"/>
                  </a:cubicBezTo>
                  <a:cubicBezTo>
                    <a:pt x="80494" y="706232"/>
                    <a:pt x="90019" y="988807"/>
                    <a:pt x="111186" y="1028495"/>
                  </a:cubicBezTo>
                  <a:cubicBezTo>
                    <a:pt x="132353" y="1068183"/>
                    <a:pt x="157224" y="983516"/>
                    <a:pt x="222311" y="822120"/>
                  </a:cubicBezTo>
                  <a:cubicBezTo>
                    <a:pt x="287398" y="660724"/>
                    <a:pt x="434507" y="188178"/>
                    <a:pt x="501711" y="60120"/>
                  </a:cubicBezTo>
                  <a:cubicBezTo>
                    <a:pt x="568915" y="-67938"/>
                    <a:pt x="636119" y="47420"/>
                    <a:pt x="625536" y="53770"/>
                  </a:cubicBezTo>
                  <a:cubicBezTo>
                    <a:pt x="614953" y="60120"/>
                    <a:pt x="480544" y="56416"/>
                    <a:pt x="438211" y="98220"/>
                  </a:cubicBezTo>
                  <a:cubicBezTo>
                    <a:pt x="395878" y="140024"/>
                    <a:pt x="407519" y="181299"/>
                    <a:pt x="371536" y="304595"/>
                  </a:cubicBezTo>
                  <a:cubicBezTo>
                    <a:pt x="335553" y="427891"/>
                    <a:pt x="284224" y="725283"/>
                    <a:pt x="222311" y="837995"/>
                  </a:cubicBezTo>
                  <a:cubicBezTo>
                    <a:pt x="160399" y="950708"/>
                    <a:pt x="-3643" y="1102049"/>
                    <a:pt x="61" y="980870"/>
                  </a:cubicBezTo>
                  <a:cubicBezTo>
                    <a:pt x="3765" y="859691"/>
                    <a:pt x="238715" y="265966"/>
                    <a:pt x="244536" y="110920"/>
                  </a:cubicBezTo>
                  <a:cubicBezTo>
                    <a:pt x="250357" y="-44126"/>
                    <a:pt x="48215" y="50595"/>
                    <a:pt x="38161" y="442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185CC7EF-67F3-4322-8687-57C967B765A7}"/>
                </a:ext>
              </a:extLst>
            </p:cNvPr>
            <p:cNvSpPr/>
            <p:nvPr/>
          </p:nvSpPr>
          <p:spPr>
            <a:xfrm>
              <a:off x="6978651" y="4830896"/>
              <a:ext cx="986688" cy="1562718"/>
            </a:xfrm>
            <a:custGeom>
              <a:avLst/>
              <a:gdLst>
                <a:gd name="connsiteX0" fmla="*/ 361949 w 986688"/>
                <a:gd name="connsiteY0" fmla="*/ 96704 h 1562718"/>
                <a:gd name="connsiteX1" fmla="*/ 257174 w 986688"/>
                <a:gd name="connsiteY1" fmla="*/ 236404 h 1562718"/>
                <a:gd name="connsiteX2" fmla="*/ 3174 w 986688"/>
                <a:gd name="connsiteY2" fmla="*/ 1414329 h 1562718"/>
                <a:gd name="connsiteX3" fmla="*/ 149224 w 986688"/>
                <a:gd name="connsiteY3" fmla="*/ 1512754 h 1562718"/>
                <a:gd name="connsiteX4" fmla="*/ 628649 w 986688"/>
                <a:gd name="connsiteY4" fmla="*/ 1500054 h 1562718"/>
                <a:gd name="connsiteX5" fmla="*/ 650874 w 986688"/>
                <a:gd name="connsiteY5" fmla="*/ 1407979 h 1562718"/>
                <a:gd name="connsiteX6" fmla="*/ 857249 w 986688"/>
                <a:gd name="connsiteY6" fmla="*/ 642804 h 1562718"/>
                <a:gd name="connsiteX7" fmla="*/ 965199 w 986688"/>
                <a:gd name="connsiteY7" fmla="*/ 87179 h 1562718"/>
                <a:gd name="connsiteX8" fmla="*/ 425449 w 986688"/>
                <a:gd name="connsiteY8" fmla="*/ 93529 h 1562718"/>
                <a:gd name="connsiteX9" fmla="*/ 863599 w 986688"/>
                <a:gd name="connsiteY9" fmla="*/ 103054 h 1562718"/>
                <a:gd name="connsiteX10" fmla="*/ 815974 w 986688"/>
                <a:gd name="connsiteY10" fmla="*/ 661854 h 1562718"/>
                <a:gd name="connsiteX11" fmla="*/ 520699 w 986688"/>
                <a:gd name="connsiteY11" fmla="*/ 1487354 h 1562718"/>
                <a:gd name="connsiteX12" fmla="*/ 41274 w 986688"/>
                <a:gd name="connsiteY12" fmla="*/ 1366704 h 1562718"/>
                <a:gd name="connsiteX13" fmla="*/ 361949 w 986688"/>
                <a:gd name="connsiteY13" fmla="*/ 96704 h 156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6688" h="1562718">
                  <a:moveTo>
                    <a:pt x="361949" y="96704"/>
                  </a:moveTo>
                  <a:cubicBezTo>
                    <a:pt x="397932" y="-91679"/>
                    <a:pt x="316970" y="16800"/>
                    <a:pt x="257174" y="236404"/>
                  </a:cubicBezTo>
                  <a:cubicBezTo>
                    <a:pt x="197378" y="456008"/>
                    <a:pt x="21166" y="1201604"/>
                    <a:pt x="3174" y="1414329"/>
                  </a:cubicBezTo>
                  <a:cubicBezTo>
                    <a:pt x="-14818" y="1627054"/>
                    <a:pt x="44978" y="1498467"/>
                    <a:pt x="149224" y="1512754"/>
                  </a:cubicBezTo>
                  <a:cubicBezTo>
                    <a:pt x="253470" y="1527042"/>
                    <a:pt x="545041" y="1517516"/>
                    <a:pt x="628649" y="1500054"/>
                  </a:cubicBezTo>
                  <a:cubicBezTo>
                    <a:pt x="712257" y="1482592"/>
                    <a:pt x="612774" y="1550854"/>
                    <a:pt x="650874" y="1407979"/>
                  </a:cubicBezTo>
                  <a:cubicBezTo>
                    <a:pt x="688974" y="1265104"/>
                    <a:pt x="804862" y="862937"/>
                    <a:pt x="857249" y="642804"/>
                  </a:cubicBezTo>
                  <a:cubicBezTo>
                    <a:pt x="909636" y="422671"/>
                    <a:pt x="1037166" y="178725"/>
                    <a:pt x="965199" y="87179"/>
                  </a:cubicBezTo>
                  <a:cubicBezTo>
                    <a:pt x="893232" y="-4367"/>
                    <a:pt x="442382" y="90883"/>
                    <a:pt x="425449" y="93529"/>
                  </a:cubicBezTo>
                  <a:cubicBezTo>
                    <a:pt x="408516" y="96175"/>
                    <a:pt x="798512" y="8333"/>
                    <a:pt x="863599" y="103054"/>
                  </a:cubicBezTo>
                  <a:cubicBezTo>
                    <a:pt x="928687" y="197775"/>
                    <a:pt x="873124" y="431137"/>
                    <a:pt x="815974" y="661854"/>
                  </a:cubicBezTo>
                  <a:cubicBezTo>
                    <a:pt x="758824" y="892571"/>
                    <a:pt x="649816" y="1369879"/>
                    <a:pt x="520699" y="1487354"/>
                  </a:cubicBezTo>
                  <a:cubicBezTo>
                    <a:pt x="391582" y="1604829"/>
                    <a:pt x="66674" y="1599537"/>
                    <a:pt x="41274" y="1366704"/>
                  </a:cubicBezTo>
                  <a:cubicBezTo>
                    <a:pt x="15874" y="1133871"/>
                    <a:pt x="325966" y="285087"/>
                    <a:pt x="361949" y="96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: 図形 794">
              <a:extLst>
                <a:ext uri="{FF2B5EF4-FFF2-40B4-BE49-F238E27FC236}">
                  <a16:creationId xmlns:a16="http://schemas.microsoft.com/office/drawing/2014/main" id="{AA5E6DE6-3522-43BA-A60B-2D0A2189DC07}"/>
                </a:ext>
              </a:extLst>
            </p:cNvPr>
            <p:cNvSpPr/>
            <p:nvPr/>
          </p:nvSpPr>
          <p:spPr>
            <a:xfrm>
              <a:off x="7185951" y="5118097"/>
              <a:ext cx="791725" cy="76156"/>
            </a:xfrm>
            <a:custGeom>
              <a:avLst/>
              <a:gdLst>
                <a:gd name="connsiteX0" fmla="*/ 56224 w 791725"/>
                <a:gd name="connsiteY0" fmla="*/ 3 h 76156"/>
                <a:gd name="connsiteX1" fmla="*/ 341974 w 791725"/>
                <a:gd name="connsiteY1" fmla="*/ 57153 h 76156"/>
                <a:gd name="connsiteX2" fmla="*/ 780124 w 791725"/>
                <a:gd name="connsiteY2" fmla="*/ 15878 h 76156"/>
                <a:gd name="connsiteX3" fmla="*/ 611849 w 791725"/>
                <a:gd name="connsiteY3" fmla="*/ 73028 h 76156"/>
                <a:gd name="connsiteX4" fmla="*/ 53049 w 791725"/>
                <a:gd name="connsiteY4" fmla="*/ 60328 h 76156"/>
                <a:gd name="connsiteX5" fmla="*/ 56224 w 791725"/>
                <a:gd name="connsiteY5" fmla="*/ 3 h 7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725" h="76156">
                  <a:moveTo>
                    <a:pt x="56224" y="3"/>
                  </a:moveTo>
                  <a:cubicBezTo>
                    <a:pt x="104378" y="-526"/>
                    <a:pt x="221324" y="54507"/>
                    <a:pt x="341974" y="57153"/>
                  </a:cubicBezTo>
                  <a:cubicBezTo>
                    <a:pt x="462624" y="59799"/>
                    <a:pt x="735145" y="13232"/>
                    <a:pt x="780124" y="15878"/>
                  </a:cubicBezTo>
                  <a:cubicBezTo>
                    <a:pt x="825103" y="18524"/>
                    <a:pt x="733028" y="65620"/>
                    <a:pt x="611849" y="73028"/>
                  </a:cubicBezTo>
                  <a:cubicBezTo>
                    <a:pt x="490670" y="80436"/>
                    <a:pt x="146182" y="74086"/>
                    <a:pt x="53049" y="60328"/>
                  </a:cubicBezTo>
                  <a:cubicBezTo>
                    <a:pt x="-40084" y="46570"/>
                    <a:pt x="8070" y="532"/>
                    <a:pt x="56224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A703F7E0-795E-451E-A91D-6D2E25C66C01}"/>
                </a:ext>
              </a:extLst>
            </p:cNvPr>
            <p:cNvSpPr/>
            <p:nvPr/>
          </p:nvSpPr>
          <p:spPr>
            <a:xfrm>
              <a:off x="7922097" y="4933166"/>
              <a:ext cx="1237784" cy="1468716"/>
            </a:xfrm>
            <a:custGeom>
              <a:avLst/>
              <a:gdLst>
                <a:gd name="connsiteX0" fmla="*/ 170978 w 1237784"/>
                <a:gd name="connsiteY0" fmla="*/ 784 h 1468716"/>
                <a:gd name="connsiteX1" fmla="*/ 43978 w 1237784"/>
                <a:gd name="connsiteY1" fmla="*/ 1089809 h 1468716"/>
                <a:gd name="connsiteX2" fmla="*/ 9053 w 1237784"/>
                <a:gd name="connsiteY2" fmla="*/ 1445409 h 1468716"/>
                <a:gd name="connsiteX3" fmla="*/ 196378 w 1237784"/>
                <a:gd name="connsiteY3" fmla="*/ 1391434 h 1468716"/>
                <a:gd name="connsiteX4" fmla="*/ 313853 w 1237784"/>
                <a:gd name="connsiteY4" fmla="*/ 1312059 h 1468716"/>
                <a:gd name="connsiteX5" fmla="*/ 456728 w 1237784"/>
                <a:gd name="connsiteY5" fmla="*/ 896134 h 1468716"/>
                <a:gd name="connsiteX6" fmla="*/ 466253 w 1237784"/>
                <a:gd name="connsiteY6" fmla="*/ 1439059 h 1468716"/>
                <a:gd name="connsiteX7" fmla="*/ 723428 w 1237784"/>
                <a:gd name="connsiteY7" fmla="*/ 1391434 h 1468716"/>
                <a:gd name="connsiteX8" fmla="*/ 837728 w 1237784"/>
                <a:gd name="connsiteY8" fmla="*/ 1343809 h 1468716"/>
                <a:gd name="connsiteX9" fmla="*/ 859953 w 1237784"/>
                <a:gd name="connsiteY9" fmla="*/ 1000909 h 1468716"/>
                <a:gd name="connsiteX10" fmla="*/ 1237778 w 1237784"/>
                <a:gd name="connsiteY10" fmla="*/ 13484 h 1468716"/>
                <a:gd name="connsiteX11" fmla="*/ 850428 w 1237784"/>
                <a:gd name="connsiteY11" fmla="*/ 978684 h 1468716"/>
                <a:gd name="connsiteX12" fmla="*/ 640878 w 1237784"/>
                <a:gd name="connsiteY12" fmla="*/ 1404134 h 1468716"/>
                <a:gd name="connsiteX13" fmla="*/ 437678 w 1237784"/>
                <a:gd name="connsiteY13" fmla="*/ 1299359 h 1468716"/>
                <a:gd name="connsiteX14" fmla="*/ 501178 w 1237784"/>
                <a:gd name="connsiteY14" fmla="*/ 886609 h 1468716"/>
                <a:gd name="connsiteX15" fmla="*/ 313853 w 1237784"/>
                <a:gd name="connsiteY15" fmla="*/ 1092984 h 1468716"/>
                <a:gd name="connsiteX16" fmla="*/ 97953 w 1237784"/>
                <a:gd name="connsiteY16" fmla="*/ 1369209 h 1468716"/>
                <a:gd name="connsiteX17" fmla="*/ 82078 w 1237784"/>
                <a:gd name="connsiteY17" fmla="*/ 1273959 h 1468716"/>
                <a:gd name="connsiteX18" fmla="*/ 170978 w 1237784"/>
                <a:gd name="connsiteY18" fmla="*/ 784 h 146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7784" h="1468716">
                  <a:moveTo>
                    <a:pt x="170978" y="784"/>
                  </a:moveTo>
                  <a:cubicBezTo>
                    <a:pt x="164628" y="-29908"/>
                    <a:pt x="70965" y="849038"/>
                    <a:pt x="43978" y="1089809"/>
                  </a:cubicBezTo>
                  <a:cubicBezTo>
                    <a:pt x="16990" y="1330580"/>
                    <a:pt x="-16347" y="1395138"/>
                    <a:pt x="9053" y="1445409"/>
                  </a:cubicBezTo>
                  <a:cubicBezTo>
                    <a:pt x="34453" y="1495680"/>
                    <a:pt x="145578" y="1413659"/>
                    <a:pt x="196378" y="1391434"/>
                  </a:cubicBezTo>
                  <a:cubicBezTo>
                    <a:pt x="247178" y="1369209"/>
                    <a:pt x="270461" y="1394609"/>
                    <a:pt x="313853" y="1312059"/>
                  </a:cubicBezTo>
                  <a:cubicBezTo>
                    <a:pt x="357245" y="1229509"/>
                    <a:pt x="431328" y="874967"/>
                    <a:pt x="456728" y="896134"/>
                  </a:cubicBezTo>
                  <a:cubicBezTo>
                    <a:pt x="482128" y="917301"/>
                    <a:pt x="421803" y="1356509"/>
                    <a:pt x="466253" y="1439059"/>
                  </a:cubicBezTo>
                  <a:cubicBezTo>
                    <a:pt x="510703" y="1521609"/>
                    <a:pt x="661516" y="1407309"/>
                    <a:pt x="723428" y="1391434"/>
                  </a:cubicBezTo>
                  <a:cubicBezTo>
                    <a:pt x="785341" y="1375559"/>
                    <a:pt x="814974" y="1408897"/>
                    <a:pt x="837728" y="1343809"/>
                  </a:cubicBezTo>
                  <a:cubicBezTo>
                    <a:pt x="860482" y="1278721"/>
                    <a:pt x="793278" y="1222630"/>
                    <a:pt x="859953" y="1000909"/>
                  </a:cubicBezTo>
                  <a:cubicBezTo>
                    <a:pt x="926628" y="779188"/>
                    <a:pt x="1239365" y="17188"/>
                    <a:pt x="1237778" y="13484"/>
                  </a:cubicBezTo>
                  <a:cubicBezTo>
                    <a:pt x="1236191" y="9780"/>
                    <a:pt x="949911" y="746909"/>
                    <a:pt x="850428" y="978684"/>
                  </a:cubicBezTo>
                  <a:cubicBezTo>
                    <a:pt x="750945" y="1210459"/>
                    <a:pt x="709670" y="1350688"/>
                    <a:pt x="640878" y="1404134"/>
                  </a:cubicBezTo>
                  <a:cubicBezTo>
                    <a:pt x="572086" y="1457580"/>
                    <a:pt x="460961" y="1385613"/>
                    <a:pt x="437678" y="1299359"/>
                  </a:cubicBezTo>
                  <a:cubicBezTo>
                    <a:pt x="414395" y="1213105"/>
                    <a:pt x="521815" y="921005"/>
                    <a:pt x="501178" y="886609"/>
                  </a:cubicBezTo>
                  <a:cubicBezTo>
                    <a:pt x="480541" y="852213"/>
                    <a:pt x="381057" y="1012551"/>
                    <a:pt x="313853" y="1092984"/>
                  </a:cubicBezTo>
                  <a:cubicBezTo>
                    <a:pt x="246649" y="1173417"/>
                    <a:pt x="136582" y="1339047"/>
                    <a:pt x="97953" y="1369209"/>
                  </a:cubicBezTo>
                  <a:cubicBezTo>
                    <a:pt x="59324" y="1399372"/>
                    <a:pt x="66203" y="1505734"/>
                    <a:pt x="82078" y="1273959"/>
                  </a:cubicBezTo>
                  <a:cubicBezTo>
                    <a:pt x="97953" y="1042184"/>
                    <a:pt x="177328" y="31476"/>
                    <a:pt x="170978" y="7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: 図形 796">
              <a:extLst>
                <a:ext uri="{FF2B5EF4-FFF2-40B4-BE49-F238E27FC236}">
                  <a16:creationId xmlns:a16="http://schemas.microsoft.com/office/drawing/2014/main" id="{23901229-7E56-44AF-9564-571C47A32B38}"/>
                </a:ext>
              </a:extLst>
            </p:cNvPr>
            <p:cNvSpPr/>
            <p:nvPr/>
          </p:nvSpPr>
          <p:spPr>
            <a:xfrm>
              <a:off x="8053895" y="4889017"/>
              <a:ext cx="429981" cy="674886"/>
            </a:xfrm>
            <a:custGeom>
              <a:avLst/>
              <a:gdLst>
                <a:gd name="connsiteX0" fmla="*/ 1080 w 429981"/>
                <a:gd name="connsiteY0" fmla="*/ 3658 h 674886"/>
                <a:gd name="connsiteX1" fmla="*/ 163005 w 429981"/>
                <a:gd name="connsiteY1" fmla="*/ 22708 h 674886"/>
                <a:gd name="connsiteX2" fmla="*/ 328105 w 429981"/>
                <a:gd name="connsiteY2" fmla="*/ 51283 h 674886"/>
                <a:gd name="connsiteX3" fmla="*/ 286830 w 429981"/>
                <a:gd name="connsiteY3" fmla="*/ 102083 h 674886"/>
                <a:gd name="connsiteX4" fmla="*/ 277305 w 429981"/>
                <a:gd name="connsiteY4" fmla="*/ 197333 h 674886"/>
                <a:gd name="connsiteX5" fmla="*/ 264605 w 429981"/>
                <a:gd name="connsiteY5" fmla="*/ 629133 h 674886"/>
                <a:gd name="connsiteX6" fmla="*/ 343980 w 429981"/>
                <a:gd name="connsiteY6" fmla="*/ 305283 h 674886"/>
                <a:gd name="connsiteX7" fmla="*/ 426530 w 429981"/>
                <a:gd name="connsiteY7" fmla="*/ 70333 h 674886"/>
                <a:gd name="connsiteX8" fmla="*/ 407480 w 429981"/>
                <a:gd name="connsiteY8" fmla="*/ 238608 h 674886"/>
                <a:gd name="connsiteX9" fmla="*/ 343980 w 429981"/>
                <a:gd name="connsiteY9" fmla="*/ 400533 h 674886"/>
                <a:gd name="connsiteX10" fmla="*/ 226505 w 429981"/>
                <a:gd name="connsiteY10" fmla="*/ 673583 h 674886"/>
                <a:gd name="connsiteX11" fmla="*/ 213805 w 429981"/>
                <a:gd name="connsiteY11" fmla="*/ 486258 h 674886"/>
                <a:gd name="connsiteX12" fmla="*/ 245555 w 429981"/>
                <a:gd name="connsiteY12" fmla="*/ 98908 h 674886"/>
                <a:gd name="connsiteX13" fmla="*/ 1080 w 429981"/>
                <a:gd name="connsiteY13" fmla="*/ 3658 h 67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9981" h="674886">
                  <a:moveTo>
                    <a:pt x="1080" y="3658"/>
                  </a:moveTo>
                  <a:cubicBezTo>
                    <a:pt x="-12678" y="-9042"/>
                    <a:pt x="108501" y="14771"/>
                    <a:pt x="163005" y="22708"/>
                  </a:cubicBezTo>
                  <a:cubicBezTo>
                    <a:pt x="217509" y="30645"/>
                    <a:pt x="307467" y="38054"/>
                    <a:pt x="328105" y="51283"/>
                  </a:cubicBezTo>
                  <a:cubicBezTo>
                    <a:pt x="348743" y="64512"/>
                    <a:pt x="295297" y="77741"/>
                    <a:pt x="286830" y="102083"/>
                  </a:cubicBezTo>
                  <a:cubicBezTo>
                    <a:pt x="278363" y="126425"/>
                    <a:pt x="281009" y="109491"/>
                    <a:pt x="277305" y="197333"/>
                  </a:cubicBezTo>
                  <a:cubicBezTo>
                    <a:pt x="273601" y="285175"/>
                    <a:pt x="253493" y="611142"/>
                    <a:pt x="264605" y="629133"/>
                  </a:cubicBezTo>
                  <a:cubicBezTo>
                    <a:pt x="275717" y="647124"/>
                    <a:pt x="316993" y="398416"/>
                    <a:pt x="343980" y="305283"/>
                  </a:cubicBezTo>
                  <a:cubicBezTo>
                    <a:pt x="370967" y="212150"/>
                    <a:pt x="415947" y="81445"/>
                    <a:pt x="426530" y="70333"/>
                  </a:cubicBezTo>
                  <a:cubicBezTo>
                    <a:pt x="437113" y="59221"/>
                    <a:pt x="421238" y="183575"/>
                    <a:pt x="407480" y="238608"/>
                  </a:cubicBezTo>
                  <a:cubicBezTo>
                    <a:pt x="393722" y="293641"/>
                    <a:pt x="343980" y="400533"/>
                    <a:pt x="343980" y="400533"/>
                  </a:cubicBezTo>
                  <a:cubicBezTo>
                    <a:pt x="313818" y="473029"/>
                    <a:pt x="248201" y="659296"/>
                    <a:pt x="226505" y="673583"/>
                  </a:cubicBezTo>
                  <a:cubicBezTo>
                    <a:pt x="204809" y="687871"/>
                    <a:pt x="210630" y="582037"/>
                    <a:pt x="213805" y="486258"/>
                  </a:cubicBezTo>
                  <a:cubicBezTo>
                    <a:pt x="216980" y="390479"/>
                    <a:pt x="277305" y="178812"/>
                    <a:pt x="245555" y="98908"/>
                  </a:cubicBezTo>
                  <a:cubicBezTo>
                    <a:pt x="213805" y="19004"/>
                    <a:pt x="14838" y="16358"/>
                    <a:pt x="1080" y="36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882FF0BA-C010-433B-8F8C-50F4935C2399}"/>
                </a:ext>
              </a:extLst>
            </p:cNvPr>
            <p:cNvSpPr/>
            <p:nvPr/>
          </p:nvSpPr>
          <p:spPr>
            <a:xfrm>
              <a:off x="8506610" y="4866137"/>
              <a:ext cx="431858" cy="717344"/>
            </a:xfrm>
            <a:custGeom>
              <a:avLst/>
              <a:gdLst>
                <a:gd name="connsiteX0" fmla="*/ 2390 w 431858"/>
                <a:gd name="connsiteY0" fmla="*/ 48763 h 717344"/>
                <a:gd name="connsiteX1" fmla="*/ 256390 w 431858"/>
                <a:gd name="connsiteY1" fmla="*/ 51938 h 717344"/>
                <a:gd name="connsiteX2" fmla="*/ 227815 w 431858"/>
                <a:gd name="connsiteY2" fmla="*/ 74163 h 717344"/>
                <a:gd name="connsiteX3" fmla="*/ 148440 w 431858"/>
                <a:gd name="connsiteY3" fmla="*/ 204338 h 717344"/>
                <a:gd name="connsiteX4" fmla="*/ 167490 w 431858"/>
                <a:gd name="connsiteY4" fmla="*/ 702813 h 717344"/>
                <a:gd name="connsiteX5" fmla="*/ 148440 w 431858"/>
                <a:gd name="connsiteY5" fmla="*/ 534538 h 717344"/>
                <a:gd name="connsiteX6" fmla="*/ 427840 w 431858"/>
                <a:gd name="connsiteY6" fmla="*/ 29713 h 717344"/>
                <a:gd name="connsiteX7" fmla="*/ 304015 w 431858"/>
                <a:gd name="connsiteY7" fmla="*/ 128138 h 717344"/>
                <a:gd name="connsiteX8" fmla="*/ 167490 w 431858"/>
                <a:gd name="connsiteY8" fmla="*/ 699638 h 717344"/>
                <a:gd name="connsiteX9" fmla="*/ 91290 w 431858"/>
                <a:gd name="connsiteY9" fmla="*/ 448813 h 717344"/>
                <a:gd name="connsiteX10" fmla="*/ 126215 w 431858"/>
                <a:gd name="connsiteY10" fmla="*/ 147188 h 717344"/>
                <a:gd name="connsiteX11" fmla="*/ 2390 w 431858"/>
                <a:gd name="connsiteY11" fmla="*/ 48763 h 71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1858" h="717344">
                  <a:moveTo>
                    <a:pt x="2390" y="48763"/>
                  </a:moveTo>
                  <a:cubicBezTo>
                    <a:pt x="24086" y="32888"/>
                    <a:pt x="218819" y="47705"/>
                    <a:pt x="256390" y="51938"/>
                  </a:cubicBezTo>
                  <a:cubicBezTo>
                    <a:pt x="293961" y="56171"/>
                    <a:pt x="245807" y="48763"/>
                    <a:pt x="227815" y="74163"/>
                  </a:cubicBezTo>
                  <a:cubicBezTo>
                    <a:pt x="209823" y="99563"/>
                    <a:pt x="158494" y="99563"/>
                    <a:pt x="148440" y="204338"/>
                  </a:cubicBezTo>
                  <a:cubicBezTo>
                    <a:pt x="138386" y="309113"/>
                    <a:pt x="167490" y="647780"/>
                    <a:pt x="167490" y="702813"/>
                  </a:cubicBezTo>
                  <a:cubicBezTo>
                    <a:pt x="167490" y="757846"/>
                    <a:pt x="105048" y="646721"/>
                    <a:pt x="148440" y="534538"/>
                  </a:cubicBezTo>
                  <a:cubicBezTo>
                    <a:pt x="191832" y="422355"/>
                    <a:pt x="401911" y="97446"/>
                    <a:pt x="427840" y="29713"/>
                  </a:cubicBezTo>
                  <a:cubicBezTo>
                    <a:pt x="453769" y="-38020"/>
                    <a:pt x="347407" y="16484"/>
                    <a:pt x="304015" y="128138"/>
                  </a:cubicBezTo>
                  <a:cubicBezTo>
                    <a:pt x="260623" y="239792"/>
                    <a:pt x="202944" y="646192"/>
                    <a:pt x="167490" y="699638"/>
                  </a:cubicBezTo>
                  <a:cubicBezTo>
                    <a:pt x="132036" y="753084"/>
                    <a:pt x="98169" y="540888"/>
                    <a:pt x="91290" y="448813"/>
                  </a:cubicBezTo>
                  <a:cubicBezTo>
                    <a:pt x="84411" y="356738"/>
                    <a:pt x="138915" y="212275"/>
                    <a:pt x="126215" y="147188"/>
                  </a:cubicBezTo>
                  <a:cubicBezTo>
                    <a:pt x="113515" y="82101"/>
                    <a:pt x="-19306" y="64638"/>
                    <a:pt x="2390" y="487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: 図形 798">
              <a:extLst>
                <a:ext uri="{FF2B5EF4-FFF2-40B4-BE49-F238E27FC236}">
                  <a16:creationId xmlns:a16="http://schemas.microsoft.com/office/drawing/2014/main" id="{E842AFA8-CD8E-4388-BEF4-0591ADD082E4}"/>
                </a:ext>
              </a:extLst>
            </p:cNvPr>
            <p:cNvSpPr/>
            <p:nvPr/>
          </p:nvSpPr>
          <p:spPr>
            <a:xfrm>
              <a:off x="8779172" y="4902059"/>
              <a:ext cx="372319" cy="1008435"/>
            </a:xfrm>
            <a:custGeom>
              <a:avLst/>
              <a:gdLst>
                <a:gd name="connsiteX0" fmla="*/ 123528 w 372319"/>
                <a:gd name="connsiteY0" fmla="*/ 22366 h 1008435"/>
                <a:gd name="connsiteX1" fmla="*/ 361653 w 372319"/>
                <a:gd name="connsiteY1" fmla="*/ 16016 h 1008435"/>
                <a:gd name="connsiteX2" fmla="*/ 301328 w 372319"/>
                <a:gd name="connsiteY2" fmla="*/ 225566 h 1008435"/>
                <a:gd name="connsiteX3" fmla="*/ 37803 w 372319"/>
                <a:gd name="connsiteY3" fmla="*/ 936766 h 1008435"/>
                <a:gd name="connsiteX4" fmla="*/ 15578 w 372319"/>
                <a:gd name="connsiteY4" fmla="*/ 930416 h 1008435"/>
                <a:gd name="connsiteX5" fmla="*/ 171153 w 372319"/>
                <a:gd name="connsiteY5" fmla="*/ 463691 h 1008435"/>
                <a:gd name="connsiteX6" fmla="*/ 279103 w 372319"/>
                <a:gd name="connsiteY6" fmla="*/ 85866 h 1008435"/>
                <a:gd name="connsiteX7" fmla="*/ 123528 w 372319"/>
                <a:gd name="connsiteY7" fmla="*/ 22366 h 100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319" h="1008435">
                  <a:moveTo>
                    <a:pt x="123528" y="22366"/>
                  </a:moveTo>
                  <a:cubicBezTo>
                    <a:pt x="137286" y="10724"/>
                    <a:pt x="332020" y="-17851"/>
                    <a:pt x="361653" y="16016"/>
                  </a:cubicBezTo>
                  <a:cubicBezTo>
                    <a:pt x="391286" y="49883"/>
                    <a:pt x="355303" y="72108"/>
                    <a:pt x="301328" y="225566"/>
                  </a:cubicBezTo>
                  <a:cubicBezTo>
                    <a:pt x="247353" y="379024"/>
                    <a:pt x="85428" y="819291"/>
                    <a:pt x="37803" y="936766"/>
                  </a:cubicBezTo>
                  <a:cubicBezTo>
                    <a:pt x="-9822" y="1054241"/>
                    <a:pt x="-6647" y="1009262"/>
                    <a:pt x="15578" y="930416"/>
                  </a:cubicBezTo>
                  <a:cubicBezTo>
                    <a:pt x="37803" y="851570"/>
                    <a:pt x="127232" y="604449"/>
                    <a:pt x="171153" y="463691"/>
                  </a:cubicBezTo>
                  <a:cubicBezTo>
                    <a:pt x="215074" y="322933"/>
                    <a:pt x="289157" y="163124"/>
                    <a:pt x="279103" y="85866"/>
                  </a:cubicBezTo>
                  <a:cubicBezTo>
                    <a:pt x="269049" y="8608"/>
                    <a:pt x="109770" y="34008"/>
                    <a:pt x="123528" y="223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85" name="フリーフォーム: 図形 2384">
            <a:extLst>
              <a:ext uri="{FF2B5EF4-FFF2-40B4-BE49-F238E27FC236}">
                <a16:creationId xmlns:a16="http://schemas.microsoft.com/office/drawing/2014/main" id="{7CF485D6-BFC0-45F4-BB7B-7B1BFE6CB244}"/>
              </a:ext>
            </a:extLst>
          </p:cNvPr>
          <p:cNvSpPr/>
          <p:nvPr/>
        </p:nvSpPr>
        <p:spPr>
          <a:xfrm>
            <a:off x="275763" y="105128"/>
            <a:ext cx="954143" cy="1517141"/>
          </a:xfrm>
          <a:custGeom>
            <a:avLst/>
            <a:gdLst>
              <a:gd name="connsiteX0" fmla="*/ 422737 w 954143"/>
              <a:gd name="connsiteY0" fmla="*/ 98072 h 1517141"/>
              <a:gd name="connsiteX1" fmla="*/ 22687 w 954143"/>
              <a:gd name="connsiteY1" fmla="*/ 1431572 h 1517141"/>
              <a:gd name="connsiteX2" fmla="*/ 67137 w 954143"/>
              <a:gd name="connsiteY2" fmla="*/ 1387122 h 1517141"/>
              <a:gd name="connsiteX3" fmla="*/ 213187 w 954143"/>
              <a:gd name="connsiteY3" fmla="*/ 1418872 h 1517141"/>
              <a:gd name="connsiteX4" fmla="*/ 537037 w 954143"/>
              <a:gd name="connsiteY4" fmla="*/ 1418872 h 1517141"/>
              <a:gd name="connsiteX5" fmla="*/ 651337 w 954143"/>
              <a:gd name="connsiteY5" fmla="*/ 1228372 h 1517141"/>
              <a:gd name="connsiteX6" fmla="*/ 403687 w 954143"/>
              <a:gd name="connsiteY6" fmla="*/ 1228372 h 1517141"/>
              <a:gd name="connsiteX7" fmla="*/ 276687 w 954143"/>
              <a:gd name="connsiteY7" fmla="*/ 1222022 h 1517141"/>
              <a:gd name="connsiteX8" fmla="*/ 340187 w 954143"/>
              <a:gd name="connsiteY8" fmla="*/ 1152172 h 1517141"/>
              <a:gd name="connsiteX9" fmla="*/ 384637 w 954143"/>
              <a:gd name="connsiteY9" fmla="*/ 917222 h 1517141"/>
              <a:gd name="connsiteX10" fmla="*/ 448137 w 954143"/>
              <a:gd name="connsiteY10" fmla="*/ 675922 h 1517141"/>
              <a:gd name="connsiteX11" fmla="*/ 441787 w 954143"/>
              <a:gd name="connsiteY11" fmla="*/ 523522 h 1517141"/>
              <a:gd name="connsiteX12" fmla="*/ 568787 w 954143"/>
              <a:gd name="connsiteY12" fmla="*/ 275872 h 1517141"/>
              <a:gd name="connsiteX13" fmla="*/ 689437 w 954143"/>
              <a:gd name="connsiteY13" fmla="*/ 294922 h 1517141"/>
              <a:gd name="connsiteX14" fmla="*/ 949787 w 954143"/>
              <a:gd name="connsiteY14" fmla="*/ 123472 h 1517141"/>
              <a:gd name="connsiteX15" fmla="*/ 422737 w 954143"/>
              <a:gd name="connsiteY15" fmla="*/ 98072 h 15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143" h="1517141">
                <a:moveTo>
                  <a:pt x="422737" y="98072"/>
                </a:moveTo>
                <a:cubicBezTo>
                  <a:pt x="268220" y="316089"/>
                  <a:pt x="81954" y="1216730"/>
                  <a:pt x="22687" y="1431572"/>
                </a:cubicBezTo>
                <a:cubicBezTo>
                  <a:pt x="-36580" y="1646414"/>
                  <a:pt x="35387" y="1389239"/>
                  <a:pt x="67137" y="1387122"/>
                </a:cubicBezTo>
                <a:cubicBezTo>
                  <a:pt x="98887" y="1385005"/>
                  <a:pt x="134870" y="1413580"/>
                  <a:pt x="213187" y="1418872"/>
                </a:cubicBezTo>
                <a:cubicBezTo>
                  <a:pt x="291504" y="1424164"/>
                  <a:pt x="464012" y="1450622"/>
                  <a:pt x="537037" y="1418872"/>
                </a:cubicBezTo>
                <a:cubicBezTo>
                  <a:pt x="610062" y="1387122"/>
                  <a:pt x="673562" y="1260122"/>
                  <a:pt x="651337" y="1228372"/>
                </a:cubicBezTo>
                <a:cubicBezTo>
                  <a:pt x="629112" y="1196622"/>
                  <a:pt x="466129" y="1229430"/>
                  <a:pt x="403687" y="1228372"/>
                </a:cubicBezTo>
                <a:cubicBezTo>
                  <a:pt x="341245" y="1227314"/>
                  <a:pt x="287270" y="1234722"/>
                  <a:pt x="276687" y="1222022"/>
                </a:cubicBezTo>
                <a:cubicBezTo>
                  <a:pt x="266104" y="1209322"/>
                  <a:pt x="322195" y="1202972"/>
                  <a:pt x="340187" y="1152172"/>
                </a:cubicBezTo>
                <a:cubicBezTo>
                  <a:pt x="358179" y="1101372"/>
                  <a:pt x="366645" y="996597"/>
                  <a:pt x="384637" y="917222"/>
                </a:cubicBezTo>
                <a:cubicBezTo>
                  <a:pt x="402629" y="837847"/>
                  <a:pt x="438612" y="741539"/>
                  <a:pt x="448137" y="675922"/>
                </a:cubicBezTo>
                <a:cubicBezTo>
                  <a:pt x="457662" y="610305"/>
                  <a:pt x="421679" y="590197"/>
                  <a:pt x="441787" y="523522"/>
                </a:cubicBezTo>
                <a:cubicBezTo>
                  <a:pt x="461895" y="456847"/>
                  <a:pt x="527512" y="313972"/>
                  <a:pt x="568787" y="275872"/>
                </a:cubicBezTo>
                <a:cubicBezTo>
                  <a:pt x="610062" y="237772"/>
                  <a:pt x="625937" y="320322"/>
                  <a:pt x="689437" y="294922"/>
                </a:cubicBezTo>
                <a:cubicBezTo>
                  <a:pt x="752937" y="269522"/>
                  <a:pt x="988945" y="158397"/>
                  <a:pt x="949787" y="123472"/>
                </a:cubicBezTo>
                <a:cubicBezTo>
                  <a:pt x="910629" y="88547"/>
                  <a:pt x="577254" y="-119945"/>
                  <a:pt x="422737" y="98072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9" name="フリーフォーム: 図形 2468">
            <a:extLst>
              <a:ext uri="{FF2B5EF4-FFF2-40B4-BE49-F238E27FC236}">
                <a16:creationId xmlns:a16="http://schemas.microsoft.com/office/drawing/2014/main" id="{02682193-C569-402D-978A-61E08D7A30E1}"/>
              </a:ext>
            </a:extLst>
          </p:cNvPr>
          <p:cNvSpPr/>
          <p:nvPr/>
        </p:nvSpPr>
        <p:spPr>
          <a:xfrm>
            <a:off x="672141" y="320942"/>
            <a:ext cx="553211" cy="638421"/>
          </a:xfrm>
          <a:custGeom>
            <a:avLst/>
            <a:gdLst>
              <a:gd name="connsiteX0" fmla="*/ 286709 w 553211"/>
              <a:gd name="connsiteY0" fmla="*/ 91808 h 638421"/>
              <a:gd name="connsiteX1" fmla="*/ 540709 w 553211"/>
              <a:gd name="connsiteY1" fmla="*/ 2908 h 638421"/>
              <a:gd name="connsiteX2" fmla="*/ 502609 w 553211"/>
              <a:gd name="connsiteY2" fmla="*/ 187058 h 638421"/>
              <a:gd name="connsiteX3" fmla="*/ 401009 w 553211"/>
              <a:gd name="connsiteY3" fmla="*/ 377558 h 638421"/>
              <a:gd name="connsiteX4" fmla="*/ 159709 w 553211"/>
              <a:gd name="connsiteY4" fmla="*/ 504558 h 638421"/>
              <a:gd name="connsiteX5" fmla="*/ 7309 w 553211"/>
              <a:gd name="connsiteY5" fmla="*/ 637908 h 638421"/>
              <a:gd name="connsiteX6" fmla="*/ 45409 w 553211"/>
              <a:gd name="connsiteY6" fmla="*/ 453758 h 638421"/>
              <a:gd name="connsiteX7" fmla="*/ 229559 w 553211"/>
              <a:gd name="connsiteY7" fmla="*/ 320408 h 638421"/>
              <a:gd name="connsiteX8" fmla="*/ 286709 w 553211"/>
              <a:gd name="connsiteY8" fmla="*/ 91808 h 63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11" h="638421">
                <a:moveTo>
                  <a:pt x="286709" y="91808"/>
                </a:moveTo>
                <a:cubicBezTo>
                  <a:pt x="338567" y="38891"/>
                  <a:pt x="504726" y="-12967"/>
                  <a:pt x="540709" y="2908"/>
                </a:cubicBezTo>
                <a:cubicBezTo>
                  <a:pt x="576692" y="18783"/>
                  <a:pt x="525892" y="124616"/>
                  <a:pt x="502609" y="187058"/>
                </a:cubicBezTo>
                <a:cubicBezTo>
                  <a:pt x="479326" y="249500"/>
                  <a:pt x="458159" y="324641"/>
                  <a:pt x="401009" y="377558"/>
                </a:cubicBezTo>
                <a:cubicBezTo>
                  <a:pt x="343859" y="430475"/>
                  <a:pt x="225326" y="461166"/>
                  <a:pt x="159709" y="504558"/>
                </a:cubicBezTo>
                <a:cubicBezTo>
                  <a:pt x="94092" y="547950"/>
                  <a:pt x="26359" y="646375"/>
                  <a:pt x="7309" y="637908"/>
                </a:cubicBezTo>
                <a:cubicBezTo>
                  <a:pt x="-11741" y="629441"/>
                  <a:pt x="8367" y="506675"/>
                  <a:pt x="45409" y="453758"/>
                </a:cubicBezTo>
                <a:cubicBezTo>
                  <a:pt x="82451" y="400841"/>
                  <a:pt x="187226" y="381791"/>
                  <a:pt x="229559" y="320408"/>
                </a:cubicBezTo>
                <a:cubicBezTo>
                  <a:pt x="271892" y="259025"/>
                  <a:pt x="234851" y="144725"/>
                  <a:pt x="286709" y="91808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1" name="フリーフォーム: 図形 2470">
            <a:extLst>
              <a:ext uri="{FF2B5EF4-FFF2-40B4-BE49-F238E27FC236}">
                <a16:creationId xmlns:a16="http://schemas.microsoft.com/office/drawing/2014/main" id="{E94CD199-6904-4720-8506-38949AF883A7}"/>
              </a:ext>
            </a:extLst>
          </p:cNvPr>
          <p:cNvSpPr/>
          <p:nvPr/>
        </p:nvSpPr>
        <p:spPr>
          <a:xfrm>
            <a:off x="747641" y="761746"/>
            <a:ext cx="317061" cy="567269"/>
          </a:xfrm>
          <a:custGeom>
            <a:avLst/>
            <a:gdLst>
              <a:gd name="connsiteX0" fmla="*/ 268359 w 317061"/>
              <a:gd name="connsiteY0" fmla="*/ 254 h 567269"/>
              <a:gd name="connsiteX1" fmla="*/ 5892 w 317061"/>
              <a:gd name="connsiteY1" fmla="*/ 139954 h 567269"/>
              <a:gd name="connsiteX2" fmla="*/ 86326 w 317061"/>
              <a:gd name="connsiteY2" fmla="*/ 190754 h 567269"/>
              <a:gd name="connsiteX3" fmla="*/ 94792 w 317061"/>
              <a:gd name="connsiteY3" fmla="*/ 275421 h 567269"/>
              <a:gd name="connsiteX4" fmla="*/ 27059 w 317061"/>
              <a:gd name="connsiteY4" fmla="*/ 436287 h 567269"/>
              <a:gd name="connsiteX5" fmla="*/ 48226 w 317061"/>
              <a:gd name="connsiteY5" fmla="*/ 512487 h 567269"/>
              <a:gd name="connsiteX6" fmla="*/ 179459 w 317061"/>
              <a:gd name="connsiteY6" fmla="*/ 546354 h 567269"/>
              <a:gd name="connsiteX7" fmla="*/ 310692 w 317061"/>
              <a:gd name="connsiteY7" fmla="*/ 178054 h 567269"/>
              <a:gd name="connsiteX8" fmla="*/ 268359 w 317061"/>
              <a:gd name="connsiteY8" fmla="*/ 254 h 56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61" h="567269">
                <a:moveTo>
                  <a:pt x="268359" y="254"/>
                </a:moveTo>
                <a:cubicBezTo>
                  <a:pt x="217559" y="-6096"/>
                  <a:pt x="36231" y="108204"/>
                  <a:pt x="5892" y="139954"/>
                </a:cubicBezTo>
                <a:cubicBezTo>
                  <a:pt x="-24447" y="171704"/>
                  <a:pt x="71509" y="168176"/>
                  <a:pt x="86326" y="190754"/>
                </a:cubicBezTo>
                <a:cubicBezTo>
                  <a:pt x="101143" y="213332"/>
                  <a:pt x="104670" y="234499"/>
                  <a:pt x="94792" y="275421"/>
                </a:cubicBezTo>
                <a:cubicBezTo>
                  <a:pt x="84914" y="316343"/>
                  <a:pt x="34820" y="396776"/>
                  <a:pt x="27059" y="436287"/>
                </a:cubicBezTo>
                <a:cubicBezTo>
                  <a:pt x="19298" y="475798"/>
                  <a:pt x="22826" y="494142"/>
                  <a:pt x="48226" y="512487"/>
                </a:cubicBezTo>
                <a:cubicBezTo>
                  <a:pt x="73626" y="530832"/>
                  <a:pt x="135715" y="602093"/>
                  <a:pt x="179459" y="546354"/>
                </a:cubicBezTo>
                <a:cubicBezTo>
                  <a:pt x="223203" y="490615"/>
                  <a:pt x="297287" y="266248"/>
                  <a:pt x="310692" y="178054"/>
                </a:cubicBezTo>
                <a:cubicBezTo>
                  <a:pt x="324097" y="89860"/>
                  <a:pt x="319159" y="6604"/>
                  <a:pt x="268359" y="254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5" name="フリーフォーム: 図形 2474">
            <a:extLst>
              <a:ext uri="{FF2B5EF4-FFF2-40B4-BE49-F238E27FC236}">
                <a16:creationId xmlns:a16="http://schemas.microsoft.com/office/drawing/2014/main" id="{AD0CBEFD-B6F6-451F-A01E-CC75623CA24B}"/>
              </a:ext>
            </a:extLst>
          </p:cNvPr>
          <p:cNvSpPr/>
          <p:nvPr/>
        </p:nvSpPr>
        <p:spPr>
          <a:xfrm>
            <a:off x="1108957" y="116026"/>
            <a:ext cx="576731" cy="1446837"/>
          </a:xfrm>
          <a:custGeom>
            <a:avLst/>
            <a:gdLst>
              <a:gd name="connsiteX0" fmla="*/ 317676 w 576731"/>
              <a:gd name="connsiteY0" fmla="*/ 82941 h 1446837"/>
              <a:gd name="connsiteX1" fmla="*/ 148343 w 576731"/>
              <a:gd name="connsiteY1" fmla="*/ 912674 h 1446837"/>
              <a:gd name="connsiteX2" fmla="*/ 176 w 576731"/>
              <a:gd name="connsiteY2" fmla="*/ 1399507 h 1446837"/>
              <a:gd name="connsiteX3" fmla="*/ 177976 w 576731"/>
              <a:gd name="connsiteY3" fmla="*/ 1407974 h 1446837"/>
              <a:gd name="connsiteX4" fmla="*/ 487010 w 576731"/>
              <a:gd name="connsiteY4" fmla="*/ 1437607 h 1446837"/>
              <a:gd name="connsiteX5" fmla="*/ 567443 w 576731"/>
              <a:gd name="connsiteY5" fmla="*/ 1225941 h 1446837"/>
              <a:gd name="connsiteX6" fmla="*/ 309210 w 576731"/>
              <a:gd name="connsiteY6" fmla="*/ 1196307 h 1446837"/>
              <a:gd name="connsiteX7" fmla="*/ 355776 w 576731"/>
              <a:gd name="connsiteY7" fmla="*/ 1018507 h 1446837"/>
              <a:gd name="connsiteX8" fmla="*/ 567443 w 576731"/>
              <a:gd name="connsiteY8" fmla="*/ 70241 h 1446837"/>
              <a:gd name="connsiteX9" fmla="*/ 537810 w 576731"/>
              <a:gd name="connsiteY9" fmla="*/ 70241 h 1446837"/>
              <a:gd name="connsiteX10" fmla="*/ 317676 w 576731"/>
              <a:gd name="connsiteY10" fmla="*/ 82941 h 144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731" h="1446837">
                <a:moveTo>
                  <a:pt x="317676" y="82941"/>
                </a:moveTo>
                <a:cubicBezTo>
                  <a:pt x="259468" y="388093"/>
                  <a:pt x="201260" y="693246"/>
                  <a:pt x="148343" y="912674"/>
                </a:cubicBezTo>
                <a:cubicBezTo>
                  <a:pt x="95426" y="1132102"/>
                  <a:pt x="-4763" y="1316957"/>
                  <a:pt x="176" y="1399507"/>
                </a:cubicBezTo>
                <a:cubicBezTo>
                  <a:pt x="5115" y="1482057"/>
                  <a:pt x="96837" y="1401624"/>
                  <a:pt x="177976" y="1407974"/>
                </a:cubicBezTo>
                <a:cubicBezTo>
                  <a:pt x="259115" y="1414324"/>
                  <a:pt x="422099" y="1467946"/>
                  <a:pt x="487010" y="1437607"/>
                </a:cubicBezTo>
                <a:cubicBezTo>
                  <a:pt x="551921" y="1407268"/>
                  <a:pt x="597076" y="1266157"/>
                  <a:pt x="567443" y="1225941"/>
                </a:cubicBezTo>
                <a:cubicBezTo>
                  <a:pt x="537810" y="1185725"/>
                  <a:pt x="344488" y="1230879"/>
                  <a:pt x="309210" y="1196307"/>
                </a:cubicBezTo>
                <a:cubicBezTo>
                  <a:pt x="273932" y="1161735"/>
                  <a:pt x="312737" y="1206185"/>
                  <a:pt x="355776" y="1018507"/>
                </a:cubicBezTo>
                <a:cubicBezTo>
                  <a:pt x="398815" y="830829"/>
                  <a:pt x="537104" y="228285"/>
                  <a:pt x="567443" y="70241"/>
                </a:cubicBezTo>
                <a:cubicBezTo>
                  <a:pt x="597782" y="-87803"/>
                  <a:pt x="537810" y="70241"/>
                  <a:pt x="537810" y="70241"/>
                </a:cubicBezTo>
                <a:lnTo>
                  <a:pt x="317676" y="82941"/>
                </a:ln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: 図形 639">
            <a:extLst>
              <a:ext uri="{FF2B5EF4-FFF2-40B4-BE49-F238E27FC236}">
                <a16:creationId xmlns:a16="http://schemas.microsoft.com/office/drawing/2014/main" id="{D555080A-7A46-49AB-91E3-47EE3D77C7C3}"/>
              </a:ext>
            </a:extLst>
          </p:cNvPr>
          <p:cNvSpPr/>
          <p:nvPr/>
        </p:nvSpPr>
        <p:spPr>
          <a:xfrm>
            <a:off x="1786327" y="122919"/>
            <a:ext cx="792417" cy="1524054"/>
          </a:xfrm>
          <a:custGeom>
            <a:avLst/>
            <a:gdLst>
              <a:gd name="connsiteX0" fmla="*/ 216040 w 792417"/>
              <a:gd name="connsiteY0" fmla="*/ 1439181 h 1524054"/>
              <a:gd name="connsiteX1" fmla="*/ 465806 w 792417"/>
              <a:gd name="connsiteY1" fmla="*/ 639081 h 1524054"/>
              <a:gd name="connsiteX2" fmla="*/ 525073 w 792417"/>
              <a:gd name="connsiteY2" fmla="*/ 876148 h 1524054"/>
              <a:gd name="connsiteX3" fmla="*/ 491206 w 792417"/>
              <a:gd name="connsiteY3" fmla="*/ 948114 h 1524054"/>
              <a:gd name="connsiteX4" fmla="*/ 461573 w 792417"/>
              <a:gd name="connsiteY4" fmla="*/ 969281 h 1524054"/>
              <a:gd name="connsiteX5" fmla="*/ 364206 w 792417"/>
              <a:gd name="connsiteY5" fmla="*/ 986214 h 1524054"/>
              <a:gd name="connsiteX6" fmla="*/ 296473 w 792417"/>
              <a:gd name="connsiteY6" fmla="*/ 1176714 h 1524054"/>
              <a:gd name="connsiteX7" fmla="*/ 486973 w 792417"/>
              <a:gd name="connsiteY7" fmla="*/ 1180948 h 1524054"/>
              <a:gd name="connsiteX8" fmla="*/ 457340 w 792417"/>
              <a:gd name="connsiteY8" fmla="*/ 1261381 h 1524054"/>
              <a:gd name="connsiteX9" fmla="*/ 457340 w 792417"/>
              <a:gd name="connsiteY9" fmla="*/ 1439181 h 1524054"/>
              <a:gd name="connsiteX10" fmla="*/ 597040 w 792417"/>
              <a:gd name="connsiteY10" fmla="*/ 1443414 h 1524054"/>
              <a:gd name="connsiteX11" fmla="*/ 707106 w 792417"/>
              <a:gd name="connsiteY11" fmla="*/ 1460348 h 1524054"/>
              <a:gd name="connsiteX12" fmla="*/ 702873 w 792417"/>
              <a:gd name="connsiteY12" fmla="*/ 986214 h 1524054"/>
              <a:gd name="connsiteX13" fmla="*/ 740973 w 792417"/>
              <a:gd name="connsiteY13" fmla="*/ 427414 h 1524054"/>
              <a:gd name="connsiteX14" fmla="*/ 791773 w 792417"/>
              <a:gd name="connsiteY14" fmla="*/ 76048 h 1524054"/>
              <a:gd name="connsiteX15" fmla="*/ 702873 w 792417"/>
              <a:gd name="connsiteY15" fmla="*/ 63348 h 1524054"/>
              <a:gd name="connsiteX16" fmla="*/ 516606 w 792417"/>
              <a:gd name="connsiteY16" fmla="*/ 59114 h 1524054"/>
              <a:gd name="connsiteX17" fmla="*/ 207573 w 792417"/>
              <a:gd name="connsiteY17" fmla="*/ 867681 h 1524054"/>
              <a:gd name="connsiteX18" fmla="*/ 140 w 792417"/>
              <a:gd name="connsiteY18" fmla="*/ 1439181 h 1524054"/>
              <a:gd name="connsiteX19" fmla="*/ 216040 w 792417"/>
              <a:gd name="connsiteY19" fmla="*/ 1439181 h 152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2417" h="1524054">
                <a:moveTo>
                  <a:pt x="216040" y="1439181"/>
                </a:moveTo>
                <a:cubicBezTo>
                  <a:pt x="293651" y="1305831"/>
                  <a:pt x="414301" y="732920"/>
                  <a:pt x="465806" y="639081"/>
                </a:cubicBezTo>
                <a:cubicBezTo>
                  <a:pt x="517312" y="545242"/>
                  <a:pt x="520840" y="824642"/>
                  <a:pt x="525073" y="876148"/>
                </a:cubicBezTo>
                <a:cubicBezTo>
                  <a:pt x="529306" y="927654"/>
                  <a:pt x="501789" y="932592"/>
                  <a:pt x="491206" y="948114"/>
                </a:cubicBezTo>
                <a:cubicBezTo>
                  <a:pt x="480623" y="963636"/>
                  <a:pt x="482740" y="962931"/>
                  <a:pt x="461573" y="969281"/>
                </a:cubicBezTo>
                <a:cubicBezTo>
                  <a:pt x="440406" y="975631"/>
                  <a:pt x="391723" y="951642"/>
                  <a:pt x="364206" y="986214"/>
                </a:cubicBezTo>
                <a:cubicBezTo>
                  <a:pt x="336689" y="1020786"/>
                  <a:pt x="276012" y="1144258"/>
                  <a:pt x="296473" y="1176714"/>
                </a:cubicBezTo>
                <a:cubicBezTo>
                  <a:pt x="316934" y="1209170"/>
                  <a:pt x="460162" y="1166837"/>
                  <a:pt x="486973" y="1180948"/>
                </a:cubicBezTo>
                <a:cubicBezTo>
                  <a:pt x="513784" y="1195059"/>
                  <a:pt x="462279" y="1218342"/>
                  <a:pt x="457340" y="1261381"/>
                </a:cubicBezTo>
                <a:cubicBezTo>
                  <a:pt x="452401" y="1304420"/>
                  <a:pt x="434057" y="1408842"/>
                  <a:pt x="457340" y="1439181"/>
                </a:cubicBezTo>
                <a:cubicBezTo>
                  <a:pt x="480623" y="1469520"/>
                  <a:pt x="555412" y="1439886"/>
                  <a:pt x="597040" y="1443414"/>
                </a:cubicBezTo>
                <a:cubicBezTo>
                  <a:pt x="638668" y="1446942"/>
                  <a:pt x="689467" y="1536548"/>
                  <a:pt x="707106" y="1460348"/>
                </a:cubicBezTo>
                <a:cubicBezTo>
                  <a:pt x="724745" y="1384148"/>
                  <a:pt x="697229" y="1158370"/>
                  <a:pt x="702873" y="986214"/>
                </a:cubicBezTo>
                <a:cubicBezTo>
                  <a:pt x="708517" y="814058"/>
                  <a:pt x="726156" y="579108"/>
                  <a:pt x="740973" y="427414"/>
                </a:cubicBezTo>
                <a:cubicBezTo>
                  <a:pt x="755790" y="275720"/>
                  <a:pt x="798123" y="136726"/>
                  <a:pt x="791773" y="76048"/>
                </a:cubicBezTo>
                <a:cubicBezTo>
                  <a:pt x="785423" y="15370"/>
                  <a:pt x="748734" y="66170"/>
                  <a:pt x="702873" y="63348"/>
                </a:cubicBezTo>
                <a:cubicBezTo>
                  <a:pt x="657012" y="60526"/>
                  <a:pt x="599156" y="-74942"/>
                  <a:pt x="516606" y="59114"/>
                </a:cubicBezTo>
                <a:cubicBezTo>
                  <a:pt x="434056" y="193169"/>
                  <a:pt x="293651" y="637670"/>
                  <a:pt x="207573" y="867681"/>
                </a:cubicBezTo>
                <a:cubicBezTo>
                  <a:pt x="121495" y="1097692"/>
                  <a:pt x="-4799" y="1348164"/>
                  <a:pt x="140" y="1439181"/>
                </a:cubicBezTo>
                <a:cubicBezTo>
                  <a:pt x="5079" y="1530198"/>
                  <a:pt x="138429" y="1572531"/>
                  <a:pt x="216040" y="1439181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: 図形 640">
            <a:extLst>
              <a:ext uri="{FF2B5EF4-FFF2-40B4-BE49-F238E27FC236}">
                <a16:creationId xmlns:a16="http://schemas.microsoft.com/office/drawing/2014/main" id="{47A1375F-6D15-4B63-9F40-8921133D6367}"/>
              </a:ext>
            </a:extLst>
          </p:cNvPr>
          <p:cNvSpPr/>
          <p:nvPr/>
        </p:nvSpPr>
        <p:spPr>
          <a:xfrm>
            <a:off x="2657649" y="146749"/>
            <a:ext cx="906419" cy="1441701"/>
          </a:xfrm>
          <a:custGeom>
            <a:avLst/>
            <a:gdLst>
              <a:gd name="connsiteX0" fmla="*/ 847551 w 906419"/>
              <a:gd name="connsiteY0" fmla="*/ 441684 h 1441701"/>
              <a:gd name="connsiteX1" fmla="*/ 847551 w 906419"/>
              <a:gd name="connsiteY1" fmla="*/ 263884 h 1441701"/>
              <a:gd name="connsiteX2" fmla="*/ 889884 w 906419"/>
              <a:gd name="connsiteY2" fmla="*/ 56451 h 1441701"/>
              <a:gd name="connsiteX3" fmla="*/ 534284 w 906419"/>
              <a:gd name="connsiteY3" fmla="*/ 39518 h 1441701"/>
              <a:gd name="connsiteX4" fmla="*/ 318384 w 906419"/>
              <a:gd name="connsiteY4" fmla="*/ 39518 h 1441701"/>
              <a:gd name="connsiteX5" fmla="*/ 140584 w 906419"/>
              <a:gd name="connsiteY5" fmla="*/ 564451 h 1441701"/>
              <a:gd name="connsiteX6" fmla="*/ 884 w 906419"/>
              <a:gd name="connsiteY6" fmla="*/ 1360318 h 1441701"/>
              <a:gd name="connsiteX7" fmla="*/ 106718 w 906419"/>
              <a:gd name="connsiteY7" fmla="*/ 1398418 h 1441701"/>
              <a:gd name="connsiteX8" fmla="*/ 551218 w 906419"/>
              <a:gd name="connsiteY8" fmla="*/ 1436518 h 1441701"/>
              <a:gd name="connsiteX9" fmla="*/ 614718 w 906419"/>
              <a:gd name="connsiteY9" fmla="*/ 1275651 h 1441701"/>
              <a:gd name="connsiteX10" fmla="*/ 733251 w 906419"/>
              <a:gd name="connsiteY10" fmla="*/ 966618 h 1441701"/>
              <a:gd name="connsiteX11" fmla="*/ 695151 w 906419"/>
              <a:gd name="connsiteY11" fmla="*/ 953918 h 1441701"/>
              <a:gd name="connsiteX12" fmla="*/ 441151 w 906419"/>
              <a:gd name="connsiteY12" fmla="*/ 953918 h 1441701"/>
              <a:gd name="connsiteX13" fmla="*/ 453851 w 906419"/>
              <a:gd name="connsiteY13" fmla="*/ 1072451 h 1441701"/>
              <a:gd name="connsiteX14" fmla="*/ 479251 w 906419"/>
              <a:gd name="connsiteY14" fmla="*/ 1140184 h 1441701"/>
              <a:gd name="connsiteX15" fmla="*/ 445384 w 906419"/>
              <a:gd name="connsiteY15" fmla="*/ 1174051 h 1441701"/>
              <a:gd name="connsiteX16" fmla="*/ 254884 w 906419"/>
              <a:gd name="connsiteY16" fmla="*/ 1152884 h 1441701"/>
              <a:gd name="connsiteX17" fmla="*/ 271818 w 906419"/>
              <a:gd name="connsiteY17" fmla="*/ 1051284 h 1441701"/>
              <a:gd name="connsiteX18" fmla="*/ 411518 w 906419"/>
              <a:gd name="connsiteY18" fmla="*/ 547518 h 1441701"/>
              <a:gd name="connsiteX19" fmla="*/ 504651 w 906419"/>
              <a:gd name="connsiteY19" fmla="*/ 213084 h 1441701"/>
              <a:gd name="connsiteX20" fmla="*/ 631651 w 906419"/>
              <a:gd name="connsiteY20" fmla="*/ 217318 h 1441701"/>
              <a:gd name="connsiteX21" fmla="*/ 669751 w 906419"/>
              <a:gd name="connsiteY21" fmla="*/ 306218 h 1441701"/>
              <a:gd name="connsiteX22" fmla="*/ 610484 w 906419"/>
              <a:gd name="connsiteY22" fmla="*/ 416284 h 1441701"/>
              <a:gd name="connsiteX23" fmla="*/ 606251 w 906419"/>
              <a:gd name="connsiteY23" fmla="*/ 441684 h 1441701"/>
              <a:gd name="connsiteX24" fmla="*/ 847551 w 906419"/>
              <a:gd name="connsiteY24" fmla="*/ 441684 h 14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06419" h="1441701">
                <a:moveTo>
                  <a:pt x="847551" y="441684"/>
                </a:moveTo>
                <a:cubicBezTo>
                  <a:pt x="887767" y="412051"/>
                  <a:pt x="840495" y="328089"/>
                  <a:pt x="847551" y="263884"/>
                </a:cubicBezTo>
                <a:cubicBezTo>
                  <a:pt x="854607" y="199678"/>
                  <a:pt x="942095" y="93845"/>
                  <a:pt x="889884" y="56451"/>
                </a:cubicBezTo>
                <a:cubicBezTo>
                  <a:pt x="837673" y="19057"/>
                  <a:pt x="629534" y="42340"/>
                  <a:pt x="534284" y="39518"/>
                </a:cubicBezTo>
                <a:cubicBezTo>
                  <a:pt x="439034" y="36696"/>
                  <a:pt x="384001" y="-47971"/>
                  <a:pt x="318384" y="39518"/>
                </a:cubicBezTo>
                <a:cubicBezTo>
                  <a:pt x="252767" y="127007"/>
                  <a:pt x="193501" y="344318"/>
                  <a:pt x="140584" y="564451"/>
                </a:cubicBezTo>
                <a:cubicBezTo>
                  <a:pt x="87667" y="784584"/>
                  <a:pt x="6528" y="1221324"/>
                  <a:pt x="884" y="1360318"/>
                </a:cubicBezTo>
                <a:cubicBezTo>
                  <a:pt x="-4760" y="1499313"/>
                  <a:pt x="14996" y="1385718"/>
                  <a:pt x="106718" y="1398418"/>
                </a:cubicBezTo>
                <a:cubicBezTo>
                  <a:pt x="198440" y="1411118"/>
                  <a:pt x="466551" y="1456979"/>
                  <a:pt x="551218" y="1436518"/>
                </a:cubicBezTo>
                <a:cubicBezTo>
                  <a:pt x="635885" y="1416057"/>
                  <a:pt x="584379" y="1353968"/>
                  <a:pt x="614718" y="1275651"/>
                </a:cubicBezTo>
                <a:cubicBezTo>
                  <a:pt x="645057" y="1197334"/>
                  <a:pt x="719846" y="1020240"/>
                  <a:pt x="733251" y="966618"/>
                </a:cubicBezTo>
                <a:cubicBezTo>
                  <a:pt x="746656" y="912996"/>
                  <a:pt x="743834" y="956035"/>
                  <a:pt x="695151" y="953918"/>
                </a:cubicBezTo>
                <a:cubicBezTo>
                  <a:pt x="646468" y="951801"/>
                  <a:pt x="481368" y="934163"/>
                  <a:pt x="441151" y="953918"/>
                </a:cubicBezTo>
                <a:cubicBezTo>
                  <a:pt x="400934" y="973673"/>
                  <a:pt x="447501" y="1041407"/>
                  <a:pt x="453851" y="1072451"/>
                </a:cubicBezTo>
                <a:cubicBezTo>
                  <a:pt x="460201" y="1103495"/>
                  <a:pt x="480662" y="1123251"/>
                  <a:pt x="479251" y="1140184"/>
                </a:cubicBezTo>
                <a:cubicBezTo>
                  <a:pt x="477840" y="1157117"/>
                  <a:pt x="482779" y="1171934"/>
                  <a:pt x="445384" y="1174051"/>
                </a:cubicBezTo>
                <a:cubicBezTo>
                  <a:pt x="407989" y="1176168"/>
                  <a:pt x="283812" y="1173345"/>
                  <a:pt x="254884" y="1152884"/>
                </a:cubicBezTo>
                <a:cubicBezTo>
                  <a:pt x="225956" y="1132423"/>
                  <a:pt x="245712" y="1152178"/>
                  <a:pt x="271818" y="1051284"/>
                </a:cubicBezTo>
                <a:cubicBezTo>
                  <a:pt x="297924" y="950390"/>
                  <a:pt x="372713" y="687218"/>
                  <a:pt x="411518" y="547518"/>
                </a:cubicBezTo>
                <a:cubicBezTo>
                  <a:pt x="450323" y="407818"/>
                  <a:pt x="467962" y="268117"/>
                  <a:pt x="504651" y="213084"/>
                </a:cubicBezTo>
                <a:cubicBezTo>
                  <a:pt x="541340" y="158051"/>
                  <a:pt x="604134" y="201796"/>
                  <a:pt x="631651" y="217318"/>
                </a:cubicBezTo>
                <a:cubicBezTo>
                  <a:pt x="659168" y="232840"/>
                  <a:pt x="673279" y="273057"/>
                  <a:pt x="669751" y="306218"/>
                </a:cubicBezTo>
                <a:cubicBezTo>
                  <a:pt x="666223" y="339379"/>
                  <a:pt x="621067" y="393706"/>
                  <a:pt x="610484" y="416284"/>
                </a:cubicBezTo>
                <a:cubicBezTo>
                  <a:pt x="599901" y="438862"/>
                  <a:pt x="570268" y="436745"/>
                  <a:pt x="606251" y="441684"/>
                </a:cubicBezTo>
                <a:cubicBezTo>
                  <a:pt x="642234" y="446623"/>
                  <a:pt x="807335" y="471317"/>
                  <a:pt x="847551" y="441684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: 図形 642">
            <a:extLst>
              <a:ext uri="{FF2B5EF4-FFF2-40B4-BE49-F238E27FC236}">
                <a16:creationId xmlns:a16="http://schemas.microsoft.com/office/drawing/2014/main" id="{F7252D78-D983-4300-A07F-8123F8C5E1C6}"/>
              </a:ext>
            </a:extLst>
          </p:cNvPr>
          <p:cNvSpPr/>
          <p:nvPr/>
        </p:nvSpPr>
        <p:spPr>
          <a:xfrm>
            <a:off x="3425790" y="107277"/>
            <a:ext cx="951677" cy="1493144"/>
          </a:xfrm>
          <a:custGeom>
            <a:avLst/>
            <a:gdLst>
              <a:gd name="connsiteX0" fmla="*/ 316477 w 951677"/>
              <a:gd name="connsiteY0" fmla="*/ 66290 h 1493144"/>
              <a:gd name="connsiteX1" fmla="*/ 151377 w 951677"/>
              <a:gd name="connsiteY1" fmla="*/ 853690 h 1493144"/>
              <a:gd name="connsiteX2" fmla="*/ 24377 w 951677"/>
              <a:gd name="connsiteY2" fmla="*/ 1319356 h 1493144"/>
              <a:gd name="connsiteX3" fmla="*/ 3210 w 951677"/>
              <a:gd name="connsiteY3" fmla="*/ 1429423 h 1493144"/>
              <a:gd name="connsiteX4" fmla="*/ 66710 w 951677"/>
              <a:gd name="connsiteY4" fmla="*/ 1429423 h 1493144"/>
              <a:gd name="connsiteX5" fmla="*/ 231810 w 951677"/>
              <a:gd name="connsiteY5" fmla="*/ 1425190 h 1493144"/>
              <a:gd name="connsiteX6" fmla="*/ 265677 w 951677"/>
              <a:gd name="connsiteY6" fmla="*/ 1285490 h 1493144"/>
              <a:gd name="connsiteX7" fmla="*/ 405377 w 951677"/>
              <a:gd name="connsiteY7" fmla="*/ 824056 h 1493144"/>
              <a:gd name="connsiteX8" fmla="*/ 405377 w 951677"/>
              <a:gd name="connsiteY8" fmla="*/ 887556 h 1493144"/>
              <a:gd name="connsiteX9" fmla="*/ 451943 w 951677"/>
              <a:gd name="connsiteY9" fmla="*/ 1103456 h 1493144"/>
              <a:gd name="connsiteX10" fmla="*/ 430777 w 951677"/>
              <a:gd name="connsiteY10" fmla="*/ 1361690 h 1493144"/>
              <a:gd name="connsiteX11" fmla="*/ 418077 w 951677"/>
              <a:gd name="connsiteY11" fmla="*/ 1433656 h 1493144"/>
              <a:gd name="connsiteX12" fmla="*/ 485810 w 951677"/>
              <a:gd name="connsiteY12" fmla="*/ 1429423 h 1493144"/>
              <a:gd name="connsiteX13" fmla="*/ 667843 w 951677"/>
              <a:gd name="connsiteY13" fmla="*/ 1492923 h 1493144"/>
              <a:gd name="connsiteX14" fmla="*/ 680543 w 951677"/>
              <a:gd name="connsiteY14" fmla="*/ 1404023 h 1493144"/>
              <a:gd name="connsiteX15" fmla="*/ 676310 w 951677"/>
              <a:gd name="connsiteY15" fmla="*/ 1205056 h 1493144"/>
              <a:gd name="connsiteX16" fmla="*/ 676310 w 951677"/>
              <a:gd name="connsiteY16" fmla="*/ 680123 h 1493144"/>
              <a:gd name="connsiteX17" fmla="*/ 701710 w 951677"/>
              <a:gd name="connsiteY17" fmla="*/ 603923 h 1493144"/>
              <a:gd name="connsiteX18" fmla="*/ 820243 w 951677"/>
              <a:gd name="connsiteY18" fmla="*/ 349923 h 1493144"/>
              <a:gd name="connsiteX19" fmla="*/ 904910 w 951677"/>
              <a:gd name="connsiteY19" fmla="*/ 176356 h 1493144"/>
              <a:gd name="connsiteX20" fmla="*/ 951477 w 951677"/>
              <a:gd name="connsiteY20" fmla="*/ 66290 h 1493144"/>
              <a:gd name="connsiteX21" fmla="*/ 887977 w 951677"/>
              <a:gd name="connsiteY21" fmla="*/ 62056 h 1493144"/>
              <a:gd name="connsiteX22" fmla="*/ 705943 w 951677"/>
              <a:gd name="connsiteY22" fmla="*/ 62056 h 1493144"/>
              <a:gd name="connsiteX23" fmla="*/ 663610 w 951677"/>
              <a:gd name="connsiteY23" fmla="*/ 146723 h 1493144"/>
              <a:gd name="connsiteX24" fmla="*/ 608577 w 951677"/>
              <a:gd name="connsiteY24" fmla="*/ 282190 h 1493144"/>
              <a:gd name="connsiteX25" fmla="*/ 502743 w 951677"/>
              <a:gd name="connsiteY25" fmla="*/ 443056 h 1493144"/>
              <a:gd name="connsiteX26" fmla="*/ 502743 w 951677"/>
              <a:gd name="connsiteY26" fmla="*/ 328756 h 1493144"/>
              <a:gd name="connsiteX27" fmla="*/ 532377 w 951677"/>
              <a:gd name="connsiteY27" fmla="*/ 244090 h 1493144"/>
              <a:gd name="connsiteX28" fmla="*/ 600110 w 951677"/>
              <a:gd name="connsiteY28" fmla="*/ 57823 h 1493144"/>
              <a:gd name="connsiteX29" fmla="*/ 532377 w 951677"/>
              <a:gd name="connsiteY29" fmla="*/ 45123 h 1493144"/>
              <a:gd name="connsiteX30" fmla="*/ 316477 w 951677"/>
              <a:gd name="connsiteY30" fmla="*/ 66290 h 14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51677" h="1493144">
                <a:moveTo>
                  <a:pt x="316477" y="66290"/>
                </a:moveTo>
                <a:cubicBezTo>
                  <a:pt x="252977" y="201051"/>
                  <a:pt x="200060" y="644846"/>
                  <a:pt x="151377" y="853690"/>
                </a:cubicBezTo>
                <a:cubicBezTo>
                  <a:pt x="102694" y="1062534"/>
                  <a:pt x="49071" y="1223401"/>
                  <a:pt x="24377" y="1319356"/>
                </a:cubicBezTo>
                <a:cubicBezTo>
                  <a:pt x="-317" y="1415311"/>
                  <a:pt x="-3846" y="1411079"/>
                  <a:pt x="3210" y="1429423"/>
                </a:cubicBezTo>
                <a:cubicBezTo>
                  <a:pt x="10265" y="1447768"/>
                  <a:pt x="28610" y="1430128"/>
                  <a:pt x="66710" y="1429423"/>
                </a:cubicBezTo>
                <a:cubicBezTo>
                  <a:pt x="104810" y="1428718"/>
                  <a:pt x="198649" y="1449179"/>
                  <a:pt x="231810" y="1425190"/>
                </a:cubicBezTo>
                <a:cubicBezTo>
                  <a:pt x="264971" y="1401201"/>
                  <a:pt x="236749" y="1385679"/>
                  <a:pt x="265677" y="1285490"/>
                </a:cubicBezTo>
                <a:cubicBezTo>
                  <a:pt x="294605" y="1185301"/>
                  <a:pt x="382094" y="890378"/>
                  <a:pt x="405377" y="824056"/>
                </a:cubicBezTo>
                <a:cubicBezTo>
                  <a:pt x="428660" y="757734"/>
                  <a:pt x="397616" y="840989"/>
                  <a:pt x="405377" y="887556"/>
                </a:cubicBezTo>
                <a:cubicBezTo>
                  <a:pt x="413138" y="934123"/>
                  <a:pt x="447710" y="1024434"/>
                  <a:pt x="451943" y="1103456"/>
                </a:cubicBezTo>
                <a:cubicBezTo>
                  <a:pt x="456176" y="1182478"/>
                  <a:pt x="436421" y="1306657"/>
                  <a:pt x="430777" y="1361690"/>
                </a:cubicBezTo>
                <a:cubicBezTo>
                  <a:pt x="425133" y="1416723"/>
                  <a:pt x="408905" y="1422367"/>
                  <a:pt x="418077" y="1433656"/>
                </a:cubicBezTo>
                <a:cubicBezTo>
                  <a:pt x="427249" y="1444945"/>
                  <a:pt x="444182" y="1419545"/>
                  <a:pt x="485810" y="1429423"/>
                </a:cubicBezTo>
                <a:cubicBezTo>
                  <a:pt x="527438" y="1439301"/>
                  <a:pt x="635388" y="1497156"/>
                  <a:pt x="667843" y="1492923"/>
                </a:cubicBezTo>
                <a:cubicBezTo>
                  <a:pt x="700299" y="1488690"/>
                  <a:pt x="679132" y="1452001"/>
                  <a:pt x="680543" y="1404023"/>
                </a:cubicBezTo>
                <a:cubicBezTo>
                  <a:pt x="681954" y="1356045"/>
                  <a:pt x="677016" y="1325706"/>
                  <a:pt x="676310" y="1205056"/>
                </a:cubicBezTo>
                <a:cubicBezTo>
                  <a:pt x="675605" y="1084406"/>
                  <a:pt x="672077" y="780312"/>
                  <a:pt x="676310" y="680123"/>
                </a:cubicBezTo>
                <a:cubicBezTo>
                  <a:pt x="680543" y="579934"/>
                  <a:pt x="677721" y="658956"/>
                  <a:pt x="701710" y="603923"/>
                </a:cubicBezTo>
                <a:cubicBezTo>
                  <a:pt x="725699" y="548890"/>
                  <a:pt x="786376" y="421184"/>
                  <a:pt x="820243" y="349923"/>
                </a:cubicBezTo>
                <a:cubicBezTo>
                  <a:pt x="854110" y="278662"/>
                  <a:pt x="883038" y="223628"/>
                  <a:pt x="904910" y="176356"/>
                </a:cubicBezTo>
                <a:cubicBezTo>
                  <a:pt x="926782" y="129084"/>
                  <a:pt x="954299" y="85340"/>
                  <a:pt x="951477" y="66290"/>
                </a:cubicBezTo>
                <a:cubicBezTo>
                  <a:pt x="948655" y="47240"/>
                  <a:pt x="928899" y="62762"/>
                  <a:pt x="887977" y="62056"/>
                </a:cubicBezTo>
                <a:cubicBezTo>
                  <a:pt x="847055" y="61350"/>
                  <a:pt x="743337" y="47945"/>
                  <a:pt x="705943" y="62056"/>
                </a:cubicBezTo>
                <a:cubicBezTo>
                  <a:pt x="668549" y="76167"/>
                  <a:pt x="679838" y="110034"/>
                  <a:pt x="663610" y="146723"/>
                </a:cubicBezTo>
                <a:cubicBezTo>
                  <a:pt x="647382" y="183412"/>
                  <a:pt x="635388" y="232801"/>
                  <a:pt x="608577" y="282190"/>
                </a:cubicBezTo>
                <a:cubicBezTo>
                  <a:pt x="581766" y="331579"/>
                  <a:pt x="520382" y="435295"/>
                  <a:pt x="502743" y="443056"/>
                </a:cubicBezTo>
                <a:cubicBezTo>
                  <a:pt x="485104" y="450817"/>
                  <a:pt x="497804" y="361917"/>
                  <a:pt x="502743" y="328756"/>
                </a:cubicBezTo>
                <a:cubicBezTo>
                  <a:pt x="507682" y="295595"/>
                  <a:pt x="516149" y="289245"/>
                  <a:pt x="532377" y="244090"/>
                </a:cubicBezTo>
                <a:cubicBezTo>
                  <a:pt x="548605" y="198935"/>
                  <a:pt x="600110" y="90984"/>
                  <a:pt x="600110" y="57823"/>
                </a:cubicBezTo>
                <a:cubicBezTo>
                  <a:pt x="600110" y="24662"/>
                  <a:pt x="577532" y="46534"/>
                  <a:pt x="532377" y="45123"/>
                </a:cubicBezTo>
                <a:cubicBezTo>
                  <a:pt x="487222" y="43712"/>
                  <a:pt x="379977" y="-68471"/>
                  <a:pt x="316477" y="66290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: 図形 643">
            <a:extLst>
              <a:ext uri="{FF2B5EF4-FFF2-40B4-BE49-F238E27FC236}">
                <a16:creationId xmlns:a16="http://schemas.microsoft.com/office/drawing/2014/main" id="{13A9B89E-43F2-4074-B177-CB54302A1A3E}"/>
              </a:ext>
            </a:extLst>
          </p:cNvPr>
          <p:cNvSpPr/>
          <p:nvPr/>
        </p:nvSpPr>
        <p:spPr>
          <a:xfrm>
            <a:off x="4715699" y="121151"/>
            <a:ext cx="1114272" cy="1458851"/>
          </a:xfrm>
          <a:custGeom>
            <a:avLst/>
            <a:gdLst>
              <a:gd name="connsiteX0" fmla="*/ 139934 w 1114272"/>
              <a:gd name="connsiteY0" fmla="*/ 35482 h 1458851"/>
              <a:gd name="connsiteX1" fmla="*/ 80668 w 1114272"/>
              <a:gd name="connsiteY1" fmla="*/ 687416 h 1458851"/>
              <a:gd name="connsiteX2" fmla="*/ 34101 w 1114272"/>
              <a:gd name="connsiteY2" fmla="*/ 1123449 h 1458851"/>
              <a:gd name="connsiteX3" fmla="*/ 234 w 1114272"/>
              <a:gd name="connsiteY3" fmla="*/ 1436716 h 1458851"/>
              <a:gd name="connsiteX4" fmla="*/ 51034 w 1114272"/>
              <a:gd name="connsiteY4" fmla="*/ 1432482 h 1458851"/>
              <a:gd name="connsiteX5" fmla="*/ 237301 w 1114272"/>
              <a:gd name="connsiteY5" fmla="*/ 1428249 h 1458851"/>
              <a:gd name="connsiteX6" fmla="*/ 305034 w 1114272"/>
              <a:gd name="connsiteY6" fmla="*/ 1237749 h 1458851"/>
              <a:gd name="connsiteX7" fmla="*/ 432034 w 1114272"/>
              <a:gd name="connsiteY7" fmla="*/ 903316 h 1458851"/>
              <a:gd name="connsiteX8" fmla="*/ 478601 w 1114272"/>
              <a:gd name="connsiteY8" fmla="*/ 983749 h 1458851"/>
              <a:gd name="connsiteX9" fmla="*/ 491301 w 1114272"/>
              <a:gd name="connsiteY9" fmla="*/ 1102282 h 1458851"/>
              <a:gd name="connsiteX10" fmla="*/ 436268 w 1114272"/>
              <a:gd name="connsiteY10" fmla="*/ 1335116 h 1458851"/>
              <a:gd name="connsiteX11" fmla="*/ 432034 w 1114272"/>
              <a:gd name="connsiteY11" fmla="*/ 1394382 h 1458851"/>
              <a:gd name="connsiteX12" fmla="*/ 618301 w 1114272"/>
              <a:gd name="connsiteY12" fmla="*/ 1419782 h 1458851"/>
              <a:gd name="connsiteX13" fmla="*/ 707201 w 1114272"/>
              <a:gd name="connsiteY13" fmla="*/ 1297016 h 1458851"/>
              <a:gd name="connsiteX14" fmla="*/ 804568 w 1114272"/>
              <a:gd name="connsiteY14" fmla="*/ 1102282 h 1458851"/>
              <a:gd name="connsiteX15" fmla="*/ 973901 w 1114272"/>
              <a:gd name="connsiteY15" fmla="*/ 577349 h 1458851"/>
              <a:gd name="connsiteX16" fmla="*/ 1109368 w 1114272"/>
              <a:gd name="connsiteY16" fmla="*/ 115916 h 1458851"/>
              <a:gd name="connsiteX17" fmla="*/ 1067034 w 1114272"/>
              <a:gd name="connsiteY17" fmla="*/ 90516 h 1458851"/>
              <a:gd name="connsiteX18" fmla="*/ 901934 w 1114272"/>
              <a:gd name="connsiteY18" fmla="*/ 65116 h 1458851"/>
              <a:gd name="connsiteX19" fmla="*/ 804568 w 1114272"/>
              <a:gd name="connsiteY19" fmla="*/ 323349 h 1458851"/>
              <a:gd name="connsiteX20" fmla="*/ 707201 w 1114272"/>
              <a:gd name="connsiteY20" fmla="*/ 543482 h 1458851"/>
              <a:gd name="connsiteX21" fmla="*/ 660634 w 1114272"/>
              <a:gd name="connsiteY21" fmla="*/ 522316 h 1458851"/>
              <a:gd name="connsiteX22" fmla="*/ 664868 w 1114272"/>
              <a:gd name="connsiteY22" fmla="*/ 331816 h 1458851"/>
              <a:gd name="connsiteX23" fmla="*/ 779168 w 1114272"/>
              <a:gd name="connsiteY23" fmla="*/ 56649 h 1458851"/>
              <a:gd name="connsiteX24" fmla="*/ 660634 w 1114272"/>
              <a:gd name="connsiteY24" fmla="*/ 27016 h 1458851"/>
              <a:gd name="connsiteX25" fmla="*/ 597134 w 1114272"/>
              <a:gd name="connsiteY25" fmla="*/ 10082 h 1458851"/>
              <a:gd name="connsiteX26" fmla="*/ 512468 w 1114272"/>
              <a:gd name="connsiteY26" fmla="*/ 192116 h 1458851"/>
              <a:gd name="connsiteX27" fmla="*/ 482834 w 1114272"/>
              <a:gd name="connsiteY27" fmla="*/ 424949 h 1458851"/>
              <a:gd name="connsiteX28" fmla="*/ 364301 w 1114272"/>
              <a:gd name="connsiteY28" fmla="*/ 522316 h 1458851"/>
              <a:gd name="connsiteX29" fmla="*/ 338901 w 1114272"/>
              <a:gd name="connsiteY29" fmla="*/ 412249 h 1458851"/>
              <a:gd name="connsiteX30" fmla="*/ 419334 w 1114272"/>
              <a:gd name="connsiteY30" fmla="*/ 141316 h 1458851"/>
              <a:gd name="connsiteX31" fmla="*/ 427801 w 1114272"/>
              <a:gd name="connsiteY31" fmla="*/ 39716 h 1458851"/>
              <a:gd name="connsiteX32" fmla="*/ 288101 w 1114272"/>
              <a:gd name="connsiteY32" fmla="*/ 31249 h 1458851"/>
              <a:gd name="connsiteX33" fmla="*/ 139934 w 1114272"/>
              <a:gd name="connsiteY33" fmla="*/ 35482 h 145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14272" h="1458851">
                <a:moveTo>
                  <a:pt x="139934" y="35482"/>
                </a:moveTo>
                <a:cubicBezTo>
                  <a:pt x="119120" y="270785"/>
                  <a:pt x="98307" y="506088"/>
                  <a:pt x="80668" y="687416"/>
                </a:cubicBezTo>
                <a:cubicBezTo>
                  <a:pt x="63029" y="868744"/>
                  <a:pt x="47507" y="998566"/>
                  <a:pt x="34101" y="1123449"/>
                </a:cubicBezTo>
                <a:cubicBezTo>
                  <a:pt x="20695" y="1248332"/>
                  <a:pt x="-2588" y="1385211"/>
                  <a:pt x="234" y="1436716"/>
                </a:cubicBezTo>
                <a:cubicBezTo>
                  <a:pt x="3056" y="1488222"/>
                  <a:pt x="11523" y="1433893"/>
                  <a:pt x="51034" y="1432482"/>
                </a:cubicBezTo>
                <a:cubicBezTo>
                  <a:pt x="90545" y="1431071"/>
                  <a:pt x="194968" y="1460704"/>
                  <a:pt x="237301" y="1428249"/>
                </a:cubicBezTo>
                <a:cubicBezTo>
                  <a:pt x="279634" y="1395794"/>
                  <a:pt x="272579" y="1325238"/>
                  <a:pt x="305034" y="1237749"/>
                </a:cubicBezTo>
                <a:cubicBezTo>
                  <a:pt x="337489" y="1150260"/>
                  <a:pt x="403106" y="945649"/>
                  <a:pt x="432034" y="903316"/>
                </a:cubicBezTo>
                <a:cubicBezTo>
                  <a:pt x="460962" y="860983"/>
                  <a:pt x="468723" y="950588"/>
                  <a:pt x="478601" y="983749"/>
                </a:cubicBezTo>
                <a:cubicBezTo>
                  <a:pt x="488479" y="1016910"/>
                  <a:pt x="498357" y="1043721"/>
                  <a:pt x="491301" y="1102282"/>
                </a:cubicBezTo>
                <a:cubicBezTo>
                  <a:pt x="484245" y="1160843"/>
                  <a:pt x="446146" y="1286433"/>
                  <a:pt x="436268" y="1335116"/>
                </a:cubicBezTo>
                <a:cubicBezTo>
                  <a:pt x="426390" y="1383799"/>
                  <a:pt x="401695" y="1380271"/>
                  <a:pt x="432034" y="1394382"/>
                </a:cubicBezTo>
                <a:cubicBezTo>
                  <a:pt x="462373" y="1408493"/>
                  <a:pt x="572440" y="1436010"/>
                  <a:pt x="618301" y="1419782"/>
                </a:cubicBezTo>
                <a:cubicBezTo>
                  <a:pt x="664162" y="1403554"/>
                  <a:pt x="676156" y="1349933"/>
                  <a:pt x="707201" y="1297016"/>
                </a:cubicBezTo>
                <a:cubicBezTo>
                  <a:pt x="738246" y="1244099"/>
                  <a:pt x="760118" y="1222226"/>
                  <a:pt x="804568" y="1102282"/>
                </a:cubicBezTo>
                <a:cubicBezTo>
                  <a:pt x="849018" y="982338"/>
                  <a:pt x="923101" y="741743"/>
                  <a:pt x="973901" y="577349"/>
                </a:cubicBezTo>
                <a:cubicBezTo>
                  <a:pt x="1024701" y="412955"/>
                  <a:pt x="1093846" y="197055"/>
                  <a:pt x="1109368" y="115916"/>
                </a:cubicBezTo>
                <a:cubicBezTo>
                  <a:pt x="1124890" y="34777"/>
                  <a:pt x="1101606" y="98983"/>
                  <a:pt x="1067034" y="90516"/>
                </a:cubicBezTo>
                <a:cubicBezTo>
                  <a:pt x="1032462" y="82049"/>
                  <a:pt x="945678" y="26310"/>
                  <a:pt x="901934" y="65116"/>
                </a:cubicBezTo>
                <a:cubicBezTo>
                  <a:pt x="858190" y="103922"/>
                  <a:pt x="837023" y="243621"/>
                  <a:pt x="804568" y="323349"/>
                </a:cubicBezTo>
                <a:cubicBezTo>
                  <a:pt x="772113" y="403077"/>
                  <a:pt x="731190" y="510321"/>
                  <a:pt x="707201" y="543482"/>
                </a:cubicBezTo>
                <a:cubicBezTo>
                  <a:pt x="683212" y="576643"/>
                  <a:pt x="667689" y="557594"/>
                  <a:pt x="660634" y="522316"/>
                </a:cubicBezTo>
                <a:cubicBezTo>
                  <a:pt x="653579" y="487038"/>
                  <a:pt x="645112" y="409427"/>
                  <a:pt x="664868" y="331816"/>
                </a:cubicBezTo>
                <a:cubicBezTo>
                  <a:pt x="684624" y="254205"/>
                  <a:pt x="779874" y="107449"/>
                  <a:pt x="779168" y="56649"/>
                </a:cubicBezTo>
                <a:cubicBezTo>
                  <a:pt x="778462" y="5849"/>
                  <a:pt x="690973" y="34777"/>
                  <a:pt x="660634" y="27016"/>
                </a:cubicBezTo>
                <a:cubicBezTo>
                  <a:pt x="630295" y="19255"/>
                  <a:pt x="621828" y="-17435"/>
                  <a:pt x="597134" y="10082"/>
                </a:cubicBezTo>
                <a:cubicBezTo>
                  <a:pt x="572440" y="37599"/>
                  <a:pt x="531518" y="122972"/>
                  <a:pt x="512468" y="192116"/>
                </a:cubicBezTo>
                <a:cubicBezTo>
                  <a:pt x="493418" y="261260"/>
                  <a:pt x="507529" y="369916"/>
                  <a:pt x="482834" y="424949"/>
                </a:cubicBezTo>
                <a:cubicBezTo>
                  <a:pt x="458140" y="479982"/>
                  <a:pt x="388290" y="524433"/>
                  <a:pt x="364301" y="522316"/>
                </a:cubicBezTo>
                <a:cubicBezTo>
                  <a:pt x="340312" y="520199"/>
                  <a:pt x="329729" y="475749"/>
                  <a:pt x="338901" y="412249"/>
                </a:cubicBezTo>
                <a:cubicBezTo>
                  <a:pt x="348073" y="348749"/>
                  <a:pt x="404517" y="203405"/>
                  <a:pt x="419334" y="141316"/>
                </a:cubicBezTo>
                <a:cubicBezTo>
                  <a:pt x="434151" y="79227"/>
                  <a:pt x="449673" y="58060"/>
                  <a:pt x="427801" y="39716"/>
                </a:cubicBezTo>
                <a:cubicBezTo>
                  <a:pt x="405929" y="21372"/>
                  <a:pt x="288101" y="31249"/>
                  <a:pt x="288101" y="31249"/>
                </a:cubicBezTo>
                <a:lnTo>
                  <a:pt x="139934" y="35482"/>
                </a:ln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: 図形 644">
            <a:extLst>
              <a:ext uri="{FF2B5EF4-FFF2-40B4-BE49-F238E27FC236}">
                <a16:creationId xmlns:a16="http://schemas.microsoft.com/office/drawing/2014/main" id="{36681B34-11C3-429B-AB51-81B284902053}"/>
              </a:ext>
            </a:extLst>
          </p:cNvPr>
          <p:cNvSpPr/>
          <p:nvPr/>
        </p:nvSpPr>
        <p:spPr>
          <a:xfrm>
            <a:off x="5706610" y="68227"/>
            <a:ext cx="605447" cy="1536747"/>
          </a:xfrm>
          <a:custGeom>
            <a:avLst/>
            <a:gdLst>
              <a:gd name="connsiteX0" fmla="*/ 342823 w 605447"/>
              <a:gd name="connsiteY0" fmla="*/ 96873 h 1536747"/>
              <a:gd name="connsiteX1" fmla="*/ 67657 w 605447"/>
              <a:gd name="connsiteY1" fmla="*/ 1222940 h 1536747"/>
              <a:gd name="connsiteX2" fmla="*/ 12623 w 605447"/>
              <a:gd name="connsiteY2" fmla="*/ 1476940 h 1536747"/>
              <a:gd name="connsiteX3" fmla="*/ 258157 w 605447"/>
              <a:gd name="connsiteY3" fmla="*/ 1506573 h 1536747"/>
              <a:gd name="connsiteX4" fmla="*/ 321657 w 605447"/>
              <a:gd name="connsiteY4" fmla="*/ 1108640 h 1536747"/>
              <a:gd name="connsiteX5" fmla="*/ 554490 w 605447"/>
              <a:gd name="connsiteY5" fmla="*/ 452473 h 1536747"/>
              <a:gd name="connsiteX6" fmla="*/ 588357 w 605447"/>
              <a:gd name="connsiteY6" fmla="*/ 101106 h 1536747"/>
              <a:gd name="connsiteX7" fmla="*/ 342823 w 605447"/>
              <a:gd name="connsiteY7" fmla="*/ 96873 h 15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447" h="1536747">
                <a:moveTo>
                  <a:pt x="342823" y="96873"/>
                </a:moveTo>
                <a:cubicBezTo>
                  <a:pt x="256040" y="283845"/>
                  <a:pt x="122690" y="992929"/>
                  <a:pt x="67657" y="1222940"/>
                </a:cubicBezTo>
                <a:cubicBezTo>
                  <a:pt x="12624" y="1452951"/>
                  <a:pt x="-19127" y="1429668"/>
                  <a:pt x="12623" y="1476940"/>
                </a:cubicBezTo>
                <a:cubicBezTo>
                  <a:pt x="44373" y="1524212"/>
                  <a:pt x="206651" y="1567956"/>
                  <a:pt x="258157" y="1506573"/>
                </a:cubicBezTo>
                <a:cubicBezTo>
                  <a:pt x="309663" y="1445190"/>
                  <a:pt x="272268" y="1284323"/>
                  <a:pt x="321657" y="1108640"/>
                </a:cubicBezTo>
                <a:cubicBezTo>
                  <a:pt x="371046" y="932957"/>
                  <a:pt x="510040" y="620395"/>
                  <a:pt x="554490" y="452473"/>
                </a:cubicBezTo>
                <a:cubicBezTo>
                  <a:pt x="598940" y="284551"/>
                  <a:pt x="624340" y="161784"/>
                  <a:pt x="588357" y="101106"/>
                </a:cubicBezTo>
                <a:cubicBezTo>
                  <a:pt x="552374" y="40428"/>
                  <a:pt x="429606" y="-90099"/>
                  <a:pt x="342823" y="96873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: 図形 645">
            <a:extLst>
              <a:ext uri="{FF2B5EF4-FFF2-40B4-BE49-F238E27FC236}">
                <a16:creationId xmlns:a16="http://schemas.microsoft.com/office/drawing/2014/main" id="{FB7D1E19-14F7-4A0E-9B35-F7F04FFF4EE4}"/>
              </a:ext>
            </a:extLst>
          </p:cNvPr>
          <p:cNvSpPr/>
          <p:nvPr/>
        </p:nvSpPr>
        <p:spPr>
          <a:xfrm>
            <a:off x="5945899" y="76323"/>
            <a:ext cx="1126137" cy="1566381"/>
          </a:xfrm>
          <a:custGeom>
            <a:avLst/>
            <a:gdLst>
              <a:gd name="connsiteX0" fmla="*/ 497234 w 1126137"/>
              <a:gd name="connsiteY0" fmla="*/ 97244 h 1566381"/>
              <a:gd name="connsiteX1" fmla="*/ 306734 w 1126137"/>
              <a:gd name="connsiteY1" fmla="*/ 969310 h 1566381"/>
              <a:gd name="connsiteX2" fmla="*/ 179734 w 1126137"/>
              <a:gd name="connsiteY2" fmla="*/ 1511177 h 1566381"/>
              <a:gd name="connsiteX3" fmla="*/ 1934 w 1126137"/>
              <a:gd name="connsiteY3" fmla="*/ 1549277 h 1566381"/>
              <a:gd name="connsiteX4" fmla="*/ 302501 w 1126137"/>
              <a:gd name="connsiteY4" fmla="*/ 1519644 h 1566381"/>
              <a:gd name="connsiteX5" fmla="*/ 857068 w 1126137"/>
              <a:gd name="connsiteY5" fmla="*/ 1506944 h 1566381"/>
              <a:gd name="connsiteX6" fmla="*/ 865534 w 1126137"/>
              <a:gd name="connsiteY6" fmla="*/ 1413810 h 1566381"/>
              <a:gd name="connsiteX7" fmla="*/ 958668 w 1126137"/>
              <a:gd name="connsiteY7" fmla="*/ 1096310 h 1566381"/>
              <a:gd name="connsiteX8" fmla="*/ 1094134 w 1126137"/>
              <a:gd name="connsiteY8" fmla="*/ 389344 h 1566381"/>
              <a:gd name="connsiteX9" fmla="*/ 1111068 w 1126137"/>
              <a:gd name="connsiteY9" fmla="*/ 105710 h 1566381"/>
              <a:gd name="connsiteX10" fmla="*/ 907868 w 1126137"/>
              <a:gd name="connsiteY10" fmla="*/ 376644 h 1566381"/>
              <a:gd name="connsiteX11" fmla="*/ 751234 w 1126137"/>
              <a:gd name="connsiteY11" fmla="*/ 897344 h 1566381"/>
              <a:gd name="connsiteX12" fmla="*/ 569201 w 1126137"/>
              <a:gd name="connsiteY12" fmla="*/ 1286810 h 1566381"/>
              <a:gd name="connsiteX13" fmla="*/ 454901 w 1126137"/>
              <a:gd name="connsiteY13" fmla="*/ 1219077 h 1566381"/>
              <a:gd name="connsiteX14" fmla="*/ 543801 w 1126137"/>
              <a:gd name="connsiteY14" fmla="*/ 859244 h 1566381"/>
              <a:gd name="connsiteX15" fmla="*/ 713134 w 1126137"/>
              <a:gd name="connsiteY15" fmla="*/ 355477 h 1566381"/>
              <a:gd name="connsiteX16" fmla="*/ 789334 w 1126137"/>
              <a:gd name="connsiteY16" fmla="*/ 54910 h 1566381"/>
              <a:gd name="connsiteX17" fmla="*/ 497234 w 1126137"/>
              <a:gd name="connsiteY17" fmla="*/ 97244 h 156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6137" h="1566381">
                <a:moveTo>
                  <a:pt x="497234" y="97244"/>
                </a:moveTo>
                <a:cubicBezTo>
                  <a:pt x="416801" y="249644"/>
                  <a:pt x="359651" y="733654"/>
                  <a:pt x="306734" y="969310"/>
                </a:cubicBezTo>
                <a:cubicBezTo>
                  <a:pt x="253817" y="1204966"/>
                  <a:pt x="230534" y="1414516"/>
                  <a:pt x="179734" y="1511177"/>
                </a:cubicBezTo>
                <a:cubicBezTo>
                  <a:pt x="128934" y="1607838"/>
                  <a:pt x="-18527" y="1547866"/>
                  <a:pt x="1934" y="1549277"/>
                </a:cubicBezTo>
                <a:cubicBezTo>
                  <a:pt x="22395" y="1550688"/>
                  <a:pt x="159979" y="1526699"/>
                  <a:pt x="302501" y="1519644"/>
                </a:cubicBezTo>
                <a:cubicBezTo>
                  <a:pt x="445023" y="1512589"/>
                  <a:pt x="763229" y="1524583"/>
                  <a:pt x="857068" y="1506944"/>
                </a:cubicBezTo>
                <a:cubicBezTo>
                  <a:pt x="950907" y="1489305"/>
                  <a:pt x="848601" y="1482249"/>
                  <a:pt x="865534" y="1413810"/>
                </a:cubicBezTo>
                <a:cubicBezTo>
                  <a:pt x="882467" y="1345371"/>
                  <a:pt x="920568" y="1267054"/>
                  <a:pt x="958668" y="1096310"/>
                </a:cubicBezTo>
                <a:cubicBezTo>
                  <a:pt x="996768" y="925566"/>
                  <a:pt x="1068734" y="554444"/>
                  <a:pt x="1094134" y="389344"/>
                </a:cubicBezTo>
                <a:cubicBezTo>
                  <a:pt x="1119534" y="224244"/>
                  <a:pt x="1142112" y="107827"/>
                  <a:pt x="1111068" y="105710"/>
                </a:cubicBezTo>
                <a:cubicBezTo>
                  <a:pt x="1080024" y="103593"/>
                  <a:pt x="967840" y="244705"/>
                  <a:pt x="907868" y="376644"/>
                </a:cubicBezTo>
                <a:cubicBezTo>
                  <a:pt x="847896" y="508583"/>
                  <a:pt x="807678" y="745650"/>
                  <a:pt x="751234" y="897344"/>
                </a:cubicBezTo>
                <a:cubicBezTo>
                  <a:pt x="694790" y="1049038"/>
                  <a:pt x="618590" y="1233188"/>
                  <a:pt x="569201" y="1286810"/>
                </a:cubicBezTo>
                <a:cubicBezTo>
                  <a:pt x="519812" y="1340432"/>
                  <a:pt x="459134" y="1290338"/>
                  <a:pt x="454901" y="1219077"/>
                </a:cubicBezTo>
                <a:cubicBezTo>
                  <a:pt x="450668" y="1147816"/>
                  <a:pt x="500762" y="1003177"/>
                  <a:pt x="543801" y="859244"/>
                </a:cubicBezTo>
                <a:cubicBezTo>
                  <a:pt x="586840" y="715311"/>
                  <a:pt x="672212" y="489533"/>
                  <a:pt x="713134" y="355477"/>
                </a:cubicBezTo>
                <a:cubicBezTo>
                  <a:pt x="754056" y="221421"/>
                  <a:pt x="823906" y="105004"/>
                  <a:pt x="789334" y="54910"/>
                </a:cubicBezTo>
                <a:cubicBezTo>
                  <a:pt x="754762" y="4816"/>
                  <a:pt x="577667" y="-55156"/>
                  <a:pt x="497234" y="97244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: 図形 646">
            <a:extLst>
              <a:ext uri="{FF2B5EF4-FFF2-40B4-BE49-F238E27FC236}">
                <a16:creationId xmlns:a16="http://schemas.microsoft.com/office/drawing/2014/main" id="{A5F4651B-4C2F-4EA3-927D-9B0D8EBABAD3}"/>
              </a:ext>
            </a:extLst>
          </p:cNvPr>
          <p:cNvSpPr/>
          <p:nvPr/>
        </p:nvSpPr>
        <p:spPr>
          <a:xfrm>
            <a:off x="6668652" y="142286"/>
            <a:ext cx="375191" cy="226395"/>
          </a:xfrm>
          <a:custGeom>
            <a:avLst/>
            <a:gdLst>
              <a:gd name="connsiteX0" fmla="*/ 45415 w 375191"/>
              <a:gd name="connsiteY0" fmla="*/ 10114 h 226395"/>
              <a:gd name="connsiteX1" fmla="*/ 354448 w 375191"/>
              <a:gd name="connsiteY1" fmla="*/ 27047 h 226395"/>
              <a:gd name="connsiteX2" fmla="*/ 329048 w 375191"/>
              <a:gd name="connsiteY2" fmla="*/ 69381 h 226395"/>
              <a:gd name="connsiteX3" fmla="*/ 185115 w 375191"/>
              <a:gd name="connsiteY3" fmla="*/ 217547 h 226395"/>
              <a:gd name="connsiteX4" fmla="*/ 11548 w 375191"/>
              <a:gd name="connsiteY4" fmla="*/ 187914 h 226395"/>
              <a:gd name="connsiteX5" fmla="*/ 45415 w 375191"/>
              <a:gd name="connsiteY5" fmla="*/ 10114 h 22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191" h="226395">
                <a:moveTo>
                  <a:pt x="45415" y="10114"/>
                </a:moveTo>
                <a:cubicBezTo>
                  <a:pt x="102565" y="-16697"/>
                  <a:pt x="307176" y="17169"/>
                  <a:pt x="354448" y="27047"/>
                </a:cubicBezTo>
                <a:cubicBezTo>
                  <a:pt x="401720" y="36925"/>
                  <a:pt x="357270" y="37631"/>
                  <a:pt x="329048" y="69381"/>
                </a:cubicBezTo>
                <a:cubicBezTo>
                  <a:pt x="300826" y="101131"/>
                  <a:pt x="238032" y="197792"/>
                  <a:pt x="185115" y="217547"/>
                </a:cubicBezTo>
                <a:cubicBezTo>
                  <a:pt x="132198" y="237302"/>
                  <a:pt x="27776" y="222486"/>
                  <a:pt x="11548" y="187914"/>
                </a:cubicBezTo>
                <a:cubicBezTo>
                  <a:pt x="-4680" y="153342"/>
                  <a:pt x="-11735" y="36925"/>
                  <a:pt x="45415" y="10114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: 図形 647">
            <a:extLst>
              <a:ext uri="{FF2B5EF4-FFF2-40B4-BE49-F238E27FC236}">
                <a16:creationId xmlns:a16="http://schemas.microsoft.com/office/drawing/2014/main" id="{C6355A2F-F8CD-4AF0-B630-E38B90B56A55}"/>
              </a:ext>
            </a:extLst>
          </p:cNvPr>
          <p:cNvSpPr/>
          <p:nvPr/>
        </p:nvSpPr>
        <p:spPr>
          <a:xfrm>
            <a:off x="7238570" y="121716"/>
            <a:ext cx="704903" cy="243537"/>
          </a:xfrm>
          <a:custGeom>
            <a:avLst/>
            <a:gdLst>
              <a:gd name="connsiteX0" fmla="*/ 59697 w 704903"/>
              <a:gd name="connsiteY0" fmla="*/ 30684 h 243537"/>
              <a:gd name="connsiteX1" fmla="*/ 593097 w 704903"/>
              <a:gd name="connsiteY1" fmla="*/ 13751 h 243537"/>
              <a:gd name="connsiteX2" fmla="*/ 698930 w 704903"/>
              <a:gd name="connsiteY2" fmla="*/ 166151 h 243537"/>
              <a:gd name="connsiteX3" fmla="*/ 660830 w 704903"/>
              <a:gd name="connsiteY3" fmla="*/ 225417 h 243537"/>
              <a:gd name="connsiteX4" fmla="*/ 406830 w 704903"/>
              <a:gd name="connsiteY4" fmla="*/ 242351 h 243537"/>
              <a:gd name="connsiteX5" fmla="*/ 51230 w 704903"/>
              <a:gd name="connsiteY5" fmla="*/ 221184 h 243537"/>
              <a:gd name="connsiteX6" fmla="*/ 59697 w 704903"/>
              <a:gd name="connsiteY6" fmla="*/ 30684 h 24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903" h="243537">
                <a:moveTo>
                  <a:pt x="59697" y="30684"/>
                </a:moveTo>
                <a:cubicBezTo>
                  <a:pt x="150008" y="-3888"/>
                  <a:pt x="486558" y="-8827"/>
                  <a:pt x="593097" y="13751"/>
                </a:cubicBezTo>
                <a:cubicBezTo>
                  <a:pt x="699636" y="36329"/>
                  <a:pt x="687641" y="130874"/>
                  <a:pt x="698930" y="166151"/>
                </a:cubicBezTo>
                <a:cubicBezTo>
                  <a:pt x="710219" y="201428"/>
                  <a:pt x="709513" y="212717"/>
                  <a:pt x="660830" y="225417"/>
                </a:cubicBezTo>
                <a:cubicBezTo>
                  <a:pt x="612147" y="238117"/>
                  <a:pt x="508430" y="243057"/>
                  <a:pt x="406830" y="242351"/>
                </a:cubicBezTo>
                <a:cubicBezTo>
                  <a:pt x="305230" y="241646"/>
                  <a:pt x="108380" y="252228"/>
                  <a:pt x="51230" y="221184"/>
                </a:cubicBezTo>
                <a:cubicBezTo>
                  <a:pt x="-5920" y="190140"/>
                  <a:pt x="-30614" y="65256"/>
                  <a:pt x="59697" y="30684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: 図形 648">
            <a:extLst>
              <a:ext uri="{FF2B5EF4-FFF2-40B4-BE49-F238E27FC236}">
                <a16:creationId xmlns:a16="http://schemas.microsoft.com/office/drawing/2014/main" id="{E07A8374-DBF6-418F-8300-B6E11801D3AE}"/>
              </a:ext>
            </a:extLst>
          </p:cNvPr>
          <p:cNvSpPr/>
          <p:nvPr/>
        </p:nvSpPr>
        <p:spPr>
          <a:xfrm>
            <a:off x="6991042" y="249747"/>
            <a:ext cx="876727" cy="1360571"/>
          </a:xfrm>
          <a:custGeom>
            <a:avLst/>
            <a:gdLst>
              <a:gd name="connsiteX0" fmla="*/ 273358 w 876727"/>
              <a:gd name="connsiteY0" fmla="*/ 97386 h 1360571"/>
              <a:gd name="connsiteX1" fmla="*/ 104025 w 876727"/>
              <a:gd name="connsiteY1" fmla="*/ 732386 h 1360571"/>
              <a:gd name="connsiteX2" fmla="*/ 10891 w 876727"/>
              <a:gd name="connsiteY2" fmla="*/ 1210753 h 1360571"/>
              <a:gd name="connsiteX3" fmla="*/ 358025 w 876727"/>
              <a:gd name="connsiteY3" fmla="*/ 1325053 h 1360571"/>
              <a:gd name="connsiteX4" fmla="*/ 578158 w 876727"/>
              <a:gd name="connsiteY4" fmla="*/ 1240386 h 1360571"/>
              <a:gd name="connsiteX5" fmla="*/ 874491 w 876727"/>
              <a:gd name="connsiteY5" fmla="*/ 114320 h 1360571"/>
              <a:gd name="connsiteX6" fmla="*/ 700925 w 876727"/>
              <a:gd name="connsiteY6" fmla="*/ 131253 h 1360571"/>
              <a:gd name="connsiteX7" fmla="*/ 459625 w 876727"/>
              <a:gd name="connsiteY7" fmla="*/ 939820 h 1360571"/>
              <a:gd name="connsiteX8" fmla="*/ 358025 w 876727"/>
              <a:gd name="connsiteY8" fmla="*/ 1151486 h 1360571"/>
              <a:gd name="connsiteX9" fmla="*/ 307225 w 876727"/>
              <a:gd name="connsiteY9" fmla="*/ 1087986 h 1360571"/>
              <a:gd name="connsiteX10" fmla="*/ 463858 w 876727"/>
              <a:gd name="connsiteY10" fmla="*/ 139720 h 1360571"/>
              <a:gd name="connsiteX11" fmla="*/ 273358 w 876727"/>
              <a:gd name="connsiteY11" fmla="*/ 97386 h 13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6727" h="1360571">
                <a:moveTo>
                  <a:pt x="273358" y="97386"/>
                </a:moveTo>
                <a:cubicBezTo>
                  <a:pt x="213386" y="196164"/>
                  <a:pt x="147769" y="546825"/>
                  <a:pt x="104025" y="732386"/>
                </a:cubicBezTo>
                <a:cubicBezTo>
                  <a:pt x="60281" y="917947"/>
                  <a:pt x="-31442" y="1111975"/>
                  <a:pt x="10891" y="1210753"/>
                </a:cubicBezTo>
                <a:cubicBezTo>
                  <a:pt x="53224" y="1309531"/>
                  <a:pt x="263481" y="1320114"/>
                  <a:pt x="358025" y="1325053"/>
                </a:cubicBezTo>
                <a:cubicBezTo>
                  <a:pt x="452569" y="1329992"/>
                  <a:pt x="492080" y="1442175"/>
                  <a:pt x="578158" y="1240386"/>
                </a:cubicBezTo>
                <a:cubicBezTo>
                  <a:pt x="664236" y="1038597"/>
                  <a:pt x="854030" y="299175"/>
                  <a:pt x="874491" y="114320"/>
                </a:cubicBezTo>
                <a:cubicBezTo>
                  <a:pt x="894952" y="-70535"/>
                  <a:pt x="770069" y="-6330"/>
                  <a:pt x="700925" y="131253"/>
                </a:cubicBezTo>
                <a:cubicBezTo>
                  <a:pt x="631781" y="268836"/>
                  <a:pt x="516775" y="769781"/>
                  <a:pt x="459625" y="939820"/>
                </a:cubicBezTo>
                <a:cubicBezTo>
                  <a:pt x="402475" y="1109859"/>
                  <a:pt x="383425" y="1126792"/>
                  <a:pt x="358025" y="1151486"/>
                </a:cubicBezTo>
                <a:cubicBezTo>
                  <a:pt x="332625" y="1176180"/>
                  <a:pt x="289586" y="1256614"/>
                  <a:pt x="307225" y="1087986"/>
                </a:cubicBezTo>
                <a:cubicBezTo>
                  <a:pt x="324864" y="919358"/>
                  <a:pt x="469502" y="301997"/>
                  <a:pt x="463858" y="139720"/>
                </a:cubicBezTo>
                <a:cubicBezTo>
                  <a:pt x="458214" y="-22557"/>
                  <a:pt x="333330" y="-1392"/>
                  <a:pt x="273358" y="97386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: 図形 649">
            <a:extLst>
              <a:ext uri="{FF2B5EF4-FFF2-40B4-BE49-F238E27FC236}">
                <a16:creationId xmlns:a16="http://schemas.microsoft.com/office/drawing/2014/main" id="{899AE561-BF74-419A-827C-CA5690E9EEF3}"/>
              </a:ext>
            </a:extLst>
          </p:cNvPr>
          <p:cNvSpPr/>
          <p:nvPr/>
        </p:nvSpPr>
        <p:spPr>
          <a:xfrm>
            <a:off x="7978215" y="29929"/>
            <a:ext cx="1143919" cy="1549283"/>
          </a:xfrm>
          <a:custGeom>
            <a:avLst/>
            <a:gdLst>
              <a:gd name="connsiteX0" fmla="*/ 120152 w 1143919"/>
              <a:gd name="connsiteY0" fmla="*/ 92838 h 1549283"/>
              <a:gd name="connsiteX1" fmla="*/ 27018 w 1143919"/>
              <a:gd name="connsiteY1" fmla="*/ 1354371 h 1549283"/>
              <a:gd name="connsiteX2" fmla="*/ 10085 w 1143919"/>
              <a:gd name="connsiteY2" fmla="*/ 1477138 h 1549283"/>
              <a:gd name="connsiteX3" fmla="*/ 166718 w 1143919"/>
              <a:gd name="connsiteY3" fmla="*/ 1392471 h 1549283"/>
              <a:gd name="connsiteX4" fmla="*/ 458818 w 1143919"/>
              <a:gd name="connsiteY4" fmla="*/ 1036871 h 1549283"/>
              <a:gd name="connsiteX5" fmla="*/ 391085 w 1143919"/>
              <a:gd name="connsiteY5" fmla="*/ 1358604 h 1549283"/>
              <a:gd name="connsiteX6" fmla="*/ 496918 w 1143919"/>
              <a:gd name="connsiteY6" fmla="*/ 1549104 h 1549283"/>
              <a:gd name="connsiteX7" fmla="*/ 763618 w 1143919"/>
              <a:gd name="connsiteY7" fmla="*/ 1384004 h 1549283"/>
              <a:gd name="connsiteX8" fmla="*/ 856752 w 1143919"/>
              <a:gd name="connsiteY8" fmla="*/ 960671 h 1549283"/>
              <a:gd name="connsiteX9" fmla="*/ 1140385 w 1143919"/>
              <a:gd name="connsiteY9" fmla="*/ 130938 h 1549283"/>
              <a:gd name="connsiteX10" fmla="*/ 1009152 w 1143919"/>
              <a:gd name="connsiteY10" fmla="*/ 253704 h 1549283"/>
              <a:gd name="connsiteX11" fmla="*/ 911785 w 1143919"/>
              <a:gd name="connsiteY11" fmla="*/ 139404 h 1549283"/>
              <a:gd name="connsiteX12" fmla="*/ 729752 w 1143919"/>
              <a:gd name="connsiteY12" fmla="*/ 583904 h 1549283"/>
              <a:gd name="connsiteX13" fmla="*/ 683185 w 1143919"/>
              <a:gd name="connsiteY13" fmla="*/ 702438 h 1549283"/>
              <a:gd name="connsiteX14" fmla="*/ 657785 w 1143919"/>
              <a:gd name="connsiteY14" fmla="*/ 190204 h 1549283"/>
              <a:gd name="connsiteX15" fmla="*/ 530785 w 1143919"/>
              <a:gd name="connsiteY15" fmla="*/ 185971 h 1549283"/>
              <a:gd name="connsiteX16" fmla="*/ 336052 w 1143919"/>
              <a:gd name="connsiteY16" fmla="*/ 685504 h 1549283"/>
              <a:gd name="connsiteX17" fmla="*/ 297952 w 1143919"/>
              <a:gd name="connsiteY17" fmla="*/ 651638 h 1549283"/>
              <a:gd name="connsiteX18" fmla="*/ 348752 w 1143919"/>
              <a:gd name="connsiteY18" fmla="*/ 152104 h 1549283"/>
              <a:gd name="connsiteX19" fmla="*/ 120152 w 1143919"/>
              <a:gd name="connsiteY19" fmla="*/ 92838 h 154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3919" h="1549283">
                <a:moveTo>
                  <a:pt x="120152" y="92838"/>
                </a:moveTo>
                <a:cubicBezTo>
                  <a:pt x="66530" y="293216"/>
                  <a:pt x="45363" y="1123654"/>
                  <a:pt x="27018" y="1354371"/>
                </a:cubicBezTo>
                <a:cubicBezTo>
                  <a:pt x="8673" y="1585088"/>
                  <a:pt x="-13198" y="1470788"/>
                  <a:pt x="10085" y="1477138"/>
                </a:cubicBezTo>
                <a:cubicBezTo>
                  <a:pt x="33368" y="1483488"/>
                  <a:pt x="91929" y="1465849"/>
                  <a:pt x="166718" y="1392471"/>
                </a:cubicBezTo>
                <a:cubicBezTo>
                  <a:pt x="241507" y="1319093"/>
                  <a:pt x="421424" y="1042515"/>
                  <a:pt x="458818" y="1036871"/>
                </a:cubicBezTo>
                <a:cubicBezTo>
                  <a:pt x="496212" y="1031227"/>
                  <a:pt x="384735" y="1273232"/>
                  <a:pt x="391085" y="1358604"/>
                </a:cubicBezTo>
                <a:cubicBezTo>
                  <a:pt x="397435" y="1443976"/>
                  <a:pt x="434829" y="1544871"/>
                  <a:pt x="496918" y="1549104"/>
                </a:cubicBezTo>
                <a:cubicBezTo>
                  <a:pt x="559007" y="1553337"/>
                  <a:pt x="703646" y="1482076"/>
                  <a:pt x="763618" y="1384004"/>
                </a:cubicBezTo>
                <a:cubicBezTo>
                  <a:pt x="823590" y="1285932"/>
                  <a:pt x="793957" y="1169515"/>
                  <a:pt x="856752" y="960671"/>
                </a:cubicBezTo>
                <a:cubicBezTo>
                  <a:pt x="919547" y="751827"/>
                  <a:pt x="1114985" y="248766"/>
                  <a:pt x="1140385" y="130938"/>
                </a:cubicBezTo>
                <a:cubicBezTo>
                  <a:pt x="1165785" y="13110"/>
                  <a:pt x="1047252" y="252293"/>
                  <a:pt x="1009152" y="253704"/>
                </a:cubicBezTo>
                <a:cubicBezTo>
                  <a:pt x="971052" y="255115"/>
                  <a:pt x="958352" y="84371"/>
                  <a:pt x="911785" y="139404"/>
                </a:cubicBezTo>
                <a:cubicBezTo>
                  <a:pt x="865218" y="194437"/>
                  <a:pt x="767852" y="490065"/>
                  <a:pt x="729752" y="583904"/>
                </a:cubicBezTo>
                <a:cubicBezTo>
                  <a:pt x="691652" y="677743"/>
                  <a:pt x="695179" y="768055"/>
                  <a:pt x="683185" y="702438"/>
                </a:cubicBezTo>
                <a:cubicBezTo>
                  <a:pt x="671191" y="636821"/>
                  <a:pt x="683185" y="276282"/>
                  <a:pt x="657785" y="190204"/>
                </a:cubicBezTo>
                <a:cubicBezTo>
                  <a:pt x="632385" y="104126"/>
                  <a:pt x="584407" y="103421"/>
                  <a:pt x="530785" y="185971"/>
                </a:cubicBezTo>
                <a:cubicBezTo>
                  <a:pt x="477163" y="268521"/>
                  <a:pt x="374857" y="607893"/>
                  <a:pt x="336052" y="685504"/>
                </a:cubicBezTo>
                <a:cubicBezTo>
                  <a:pt x="297247" y="763115"/>
                  <a:pt x="295835" y="740538"/>
                  <a:pt x="297952" y="651638"/>
                </a:cubicBezTo>
                <a:cubicBezTo>
                  <a:pt x="300069" y="562738"/>
                  <a:pt x="376269" y="238182"/>
                  <a:pt x="348752" y="152104"/>
                </a:cubicBezTo>
                <a:cubicBezTo>
                  <a:pt x="321235" y="66026"/>
                  <a:pt x="173774" y="-107540"/>
                  <a:pt x="120152" y="92838"/>
                </a:cubicBezTo>
                <a:close/>
              </a:path>
            </a:pathLst>
          </a:custGeom>
          <a:solidFill>
            <a:srgbClr val="FF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: 図形 814">
            <a:extLst>
              <a:ext uri="{FF2B5EF4-FFF2-40B4-BE49-F238E27FC236}">
                <a16:creationId xmlns:a16="http://schemas.microsoft.com/office/drawing/2014/main" id="{7A2F06EA-4865-461C-9F47-2E5BBF9B7362}"/>
              </a:ext>
            </a:extLst>
          </p:cNvPr>
          <p:cNvSpPr/>
          <p:nvPr/>
        </p:nvSpPr>
        <p:spPr>
          <a:xfrm>
            <a:off x="4385189" y="323340"/>
            <a:ext cx="4989659" cy="82253"/>
          </a:xfrm>
          <a:custGeom>
            <a:avLst/>
            <a:gdLst>
              <a:gd name="connsiteX0" fmla="*/ 233378 w 4989659"/>
              <a:gd name="connsiteY0" fmla="*/ 33866 h 82253"/>
              <a:gd name="connsiteX1" fmla="*/ 2434711 w 4989659"/>
              <a:gd name="connsiteY1" fmla="*/ 33866 h 82253"/>
              <a:gd name="connsiteX2" fmla="*/ 4746111 w 4989659"/>
              <a:gd name="connsiteY2" fmla="*/ 0 h 82253"/>
              <a:gd name="connsiteX3" fmla="*/ 4437078 w 4989659"/>
              <a:gd name="connsiteY3" fmla="*/ 59266 h 82253"/>
              <a:gd name="connsiteX4" fmla="*/ 461978 w 4989659"/>
              <a:gd name="connsiteY4" fmla="*/ 80433 h 82253"/>
              <a:gd name="connsiteX5" fmla="*/ 233378 w 4989659"/>
              <a:gd name="connsiteY5" fmla="*/ 33866 h 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9659" h="82253">
                <a:moveTo>
                  <a:pt x="233378" y="33866"/>
                </a:moveTo>
                <a:lnTo>
                  <a:pt x="2434711" y="33866"/>
                </a:lnTo>
                <a:lnTo>
                  <a:pt x="4746111" y="0"/>
                </a:lnTo>
                <a:cubicBezTo>
                  <a:pt x="5079839" y="4233"/>
                  <a:pt x="5151100" y="45861"/>
                  <a:pt x="4437078" y="59266"/>
                </a:cubicBezTo>
                <a:cubicBezTo>
                  <a:pt x="3723056" y="72671"/>
                  <a:pt x="1160478" y="87489"/>
                  <a:pt x="461978" y="80433"/>
                </a:cubicBezTo>
                <a:cubicBezTo>
                  <a:pt x="-236522" y="73377"/>
                  <a:pt x="4778" y="45155"/>
                  <a:pt x="233378" y="338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: 図形 815">
            <a:extLst>
              <a:ext uri="{FF2B5EF4-FFF2-40B4-BE49-F238E27FC236}">
                <a16:creationId xmlns:a16="http://schemas.microsoft.com/office/drawing/2014/main" id="{2E6703E9-CB50-448A-AA92-F8D7643DC351}"/>
              </a:ext>
            </a:extLst>
          </p:cNvPr>
          <p:cNvSpPr/>
          <p:nvPr/>
        </p:nvSpPr>
        <p:spPr>
          <a:xfrm>
            <a:off x="105833" y="1271606"/>
            <a:ext cx="4202408" cy="106452"/>
          </a:xfrm>
          <a:custGeom>
            <a:avLst/>
            <a:gdLst>
              <a:gd name="connsiteX0" fmla="*/ 0 w 4202408"/>
              <a:gd name="connsiteY0" fmla="*/ 67734 h 106452"/>
              <a:gd name="connsiteX1" fmla="*/ 2281767 w 4202408"/>
              <a:gd name="connsiteY1" fmla="*/ 0 h 106452"/>
              <a:gd name="connsiteX2" fmla="*/ 4119034 w 4202408"/>
              <a:gd name="connsiteY2" fmla="*/ 21167 h 106452"/>
              <a:gd name="connsiteX3" fmla="*/ 3911600 w 4202408"/>
              <a:gd name="connsiteY3" fmla="*/ 29634 h 106452"/>
              <a:gd name="connsiteX4" fmla="*/ 2027767 w 4202408"/>
              <a:gd name="connsiteY4" fmla="*/ 105834 h 106452"/>
              <a:gd name="connsiteX5" fmla="*/ 0 w 4202408"/>
              <a:gd name="connsiteY5" fmla="*/ 67734 h 10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2408" h="106452">
                <a:moveTo>
                  <a:pt x="0" y="67734"/>
                </a:moveTo>
                <a:lnTo>
                  <a:pt x="2281767" y="0"/>
                </a:lnTo>
                <a:lnTo>
                  <a:pt x="4119034" y="21167"/>
                </a:lnTo>
                <a:cubicBezTo>
                  <a:pt x="4390673" y="26106"/>
                  <a:pt x="3911600" y="29634"/>
                  <a:pt x="3911600" y="29634"/>
                </a:cubicBezTo>
                <a:lnTo>
                  <a:pt x="2027767" y="105834"/>
                </a:lnTo>
                <a:cubicBezTo>
                  <a:pt x="1382184" y="110773"/>
                  <a:pt x="710142" y="85020"/>
                  <a:pt x="0" y="677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: 図形 816">
            <a:extLst>
              <a:ext uri="{FF2B5EF4-FFF2-40B4-BE49-F238E27FC236}">
                <a16:creationId xmlns:a16="http://schemas.microsoft.com/office/drawing/2014/main" id="{54E73A78-C2D4-459B-B080-A7B2E94F1409}"/>
              </a:ext>
            </a:extLst>
          </p:cNvPr>
          <p:cNvSpPr/>
          <p:nvPr/>
        </p:nvSpPr>
        <p:spPr>
          <a:xfrm>
            <a:off x="3957668" y="348225"/>
            <a:ext cx="961715" cy="1068327"/>
          </a:xfrm>
          <a:custGeom>
            <a:avLst/>
            <a:gdLst>
              <a:gd name="connsiteX0" fmla="*/ 224865 w 961715"/>
              <a:gd name="connsiteY0" fmla="*/ 8981 h 1068327"/>
              <a:gd name="connsiteX1" fmla="*/ 698999 w 961715"/>
              <a:gd name="connsiteY1" fmla="*/ 80948 h 1068327"/>
              <a:gd name="connsiteX2" fmla="*/ 961465 w 961715"/>
              <a:gd name="connsiteY2" fmla="*/ 80948 h 1068327"/>
              <a:gd name="connsiteX3" fmla="*/ 745565 w 961715"/>
              <a:gd name="connsiteY3" fmla="*/ 178315 h 1068327"/>
              <a:gd name="connsiteX4" fmla="*/ 669365 w 961715"/>
              <a:gd name="connsiteY4" fmla="*/ 508515 h 1068327"/>
              <a:gd name="connsiteX5" fmla="*/ 800599 w 961715"/>
              <a:gd name="connsiteY5" fmla="*/ 1041915 h 1068327"/>
              <a:gd name="connsiteX6" fmla="*/ 737099 w 961715"/>
              <a:gd name="connsiteY6" fmla="*/ 978415 h 1068327"/>
              <a:gd name="connsiteX7" fmla="*/ 474632 w 961715"/>
              <a:gd name="connsiteY7" fmla="*/ 902215 h 1068327"/>
              <a:gd name="connsiteX8" fmla="*/ 21665 w 961715"/>
              <a:gd name="connsiteY8" fmla="*/ 982648 h 1068327"/>
              <a:gd name="connsiteX9" fmla="*/ 102099 w 961715"/>
              <a:gd name="connsiteY9" fmla="*/ 881048 h 1068327"/>
              <a:gd name="connsiteX10" fmla="*/ 364565 w 961715"/>
              <a:gd name="connsiteY10" fmla="*/ 669381 h 1068327"/>
              <a:gd name="connsiteX11" fmla="*/ 364565 w 961715"/>
              <a:gd name="connsiteY11" fmla="*/ 453481 h 1068327"/>
              <a:gd name="connsiteX12" fmla="*/ 339165 w 961715"/>
              <a:gd name="connsiteY12" fmla="*/ 313781 h 1068327"/>
              <a:gd name="connsiteX13" fmla="*/ 224865 w 961715"/>
              <a:gd name="connsiteY13" fmla="*/ 8981 h 106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1715" h="1068327">
                <a:moveTo>
                  <a:pt x="224865" y="8981"/>
                </a:moveTo>
                <a:cubicBezTo>
                  <a:pt x="284837" y="-29825"/>
                  <a:pt x="576232" y="68954"/>
                  <a:pt x="698999" y="80948"/>
                </a:cubicBezTo>
                <a:cubicBezTo>
                  <a:pt x="821766" y="92943"/>
                  <a:pt x="953704" y="64720"/>
                  <a:pt x="961465" y="80948"/>
                </a:cubicBezTo>
                <a:cubicBezTo>
                  <a:pt x="969226" y="97176"/>
                  <a:pt x="794248" y="107054"/>
                  <a:pt x="745565" y="178315"/>
                </a:cubicBezTo>
                <a:cubicBezTo>
                  <a:pt x="696882" y="249576"/>
                  <a:pt x="660193" y="364582"/>
                  <a:pt x="669365" y="508515"/>
                </a:cubicBezTo>
                <a:cubicBezTo>
                  <a:pt x="678537" y="652448"/>
                  <a:pt x="789310" y="963598"/>
                  <a:pt x="800599" y="1041915"/>
                </a:cubicBezTo>
                <a:cubicBezTo>
                  <a:pt x="811888" y="1120232"/>
                  <a:pt x="791427" y="1001698"/>
                  <a:pt x="737099" y="978415"/>
                </a:cubicBezTo>
                <a:cubicBezTo>
                  <a:pt x="682771" y="955132"/>
                  <a:pt x="593871" y="901510"/>
                  <a:pt x="474632" y="902215"/>
                </a:cubicBezTo>
                <a:cubicBezTo>
                  <a:pt x="355393" y="902921"/>
                  <a:pt x="83754" y="986176"/>
                  <a:pt x="21665" y="982648"/>
                </a:cubicBezTo>
                <a:cubicBezTo>
                  <a:pt x="-40424" y="979120"/>
                  <a:pt x="44949" y="933259"/>
                  <a:pt x="102099" y="881048"/>
                </a:cubicBezTo>
                <a:cubicBezTo>
                  <a:pt x="159249" y="828837"/>
                  <a:pt x="320821" y="740642"/>
                  <a:pt x="364565" y="669381"/>
                </a:cubicBezTo>
                <a:cubicBezTo>
                  <a:pt x="408309" y="598120"/>
                  <a:pt x="368798" y="512748"/>
                  <a:pt x="364565" y="453481"/>
                </a:cubicBezTo>
                <a:cubicBezTo>
                  <a:pt x="360332" y="394214"/>
                  <a:pt x="357509" y="387159"/>
                  <a:pt x="339165" y="313781"/>
                </a:cubicBezTo>
                <a:cubicBezTo>
                  <a:pt x="320821" y="240403"/>
                  <a:pt x="164893" y="47787"/>
                  <a:pt x="224865" y="8981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340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マーベル最新作『ブラック・ウィドウ』、派手なアクションが満載の本予告と本ポスターが世界同時解禁［動画あり］ | tvgroove" hidden="1">
            <a:extLst>
              <a:ext uri="{FF2B5EF4-FFF2-40B4-BE49-F238E27FC236}">
                <a16:creationId xmlns:a16="http://schemas.microsoft.com/office/drawing/2014/main" id="{95292A22-D0E7-4DCC-9036-6AB9DF15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6218" r="16534"/>
          <a:stretch/>
        </p:blipFill>
        <p:spPr bwMode="auto">
          <a:xfrm>
            <a:off x="0" y="1039824"/>
            <a:ext cx="9610928" cy="105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92A902-6AFD-4F4D-A458-1962D8D5EA13}"/>
              </a:ext>
            </a:extLst>
          </p:cNvPr>
          <p:cNvSpPr/>
          <p:nvPr/>
        </p:nvSpPr>
        <p:spPr>
          <a:xfrm>
            <a:off x="3644019" y="2601859"/>
            <a:ext cx="389539" cy="155762"/>
          </a:xfrm>
          <a:custGeom>
            <a:avLst/>
            <a:gdLst>
              <a:gd name="connsiteX0" fmla="*/ 881 w 389539"/>
              <a:gd name="connsiteY0" fmla="*/ 155629 h 155762"/>
              <a:gd name="connsiteX1" fmla="*/ 112006 w 389539"/>
              <a:gd name="connsiteY1" fmla="*/ 49266 h 155762"/>
              <a:gd name="connsiteX2" fmla="*/ 205669 w 389539"/>
              <a:gd name="connsiteY2" fmla="*/ 6404 h 155762"/>
              <a:gd name="connsiteX3" fmla="*/ 381881 w 389539"/>
              <a:gd name="connsiteY3" fmla="*/ 33391 h 155762"/>
              <a:gd name="connsiteX4" fmla="*/ 345369 w 389539"/>
              <a:gd name="connsiteY4" fmla="*/ 19104 h 155762"/>
              <a:gd name="connsiteX5" fmla="*/ 232656 w 389539"/>
              <a:gd name="connsiteY5" fmla="*/ 54 h 155762"/>
              <a:gd name="connsiteX6" fmla="*/ 175506 w 389539"/>
              <a:gd name="connsiteY6" fmla="*/ 25454 h 155762"/>
              <a:gd name="connsiteX7" fmla="*/ 881 w 389539"/>
              <a:gd name="connsiteY7" fmla="*/ 155629 h 1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539" h="155762">
                <a:moveTo>
                  <a:pt x="881" y="155629"/>
                </a:moveTo>
                <a:cubicBezTo>
                  <a:pt x="-9702" y="159598"/>
                  <a:pt x="77875" y="74137"/>
                  <a:pt x="112006" y="49266"/>
                </a:cubicBezTo>
                <a:cubicBezTo>
                  <a:pt x="146137" y="24395"/>
                  <a:pt x="160690" y="9050"/>
                  <a:pt x="205669" y="6404"/>
                </a:cubicBezTo>
                <a:cubicBezTo>
                  <a:pt x="250648" y="3758"/>
                  <a:pt x="358598" y="31274"/>
                  <a:pt x="381881" y="33391"/>
                </a:cubicBezTo>
                <a:cubicBezTo>
                  <a:pt x="405164" y="35508"/>
                  <a:pt x="370240" y="24660"/>
                  <a:pt x="345369" y="19104"/>
                </a:cubicBezTo>
                <a:cubicBezTo>
                  <a:pt x="320498" y="13548"/>
                  <a:pt x="260966" y="-1004"/>
                  <a:pt x="232656" y="54"/>
                </a:cubicBezTo>
                <a:cubicBezTo>
                  <a:pt x="204346" y="1112"/>
                  <a:pt x="212283" y="1906"/>
                  <a:pt x="175506" y="25454"/>
                </a:cubicBezTo>
                <a:cubicBezTo>
                  <a:pt x="138729" y="49002"/>
                  <a:pt x="11464" y="151660"/>
                  <a:pt x="881" y="15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895046E1-741D-47ED-8876-017D86F440A9}"/>
              </a:ext>
            </a:extLst>
          </p:cNvPr>
          <p:cNvSpPr/>
          <p:nvPr/>
        </p:nvSpPr>
        <p:spPr>
          <a:xfrm>
            <a:off x="4022672" y="2632075"/>
            <a:ext cx="281209" cy="107950"/>
          </a:xfrm>
          <a:custGeom>
            <a:avLst/>
            <a:gdLst>
              <a:gd name="connsiteX0" fmla="*/ 281041 w 281209"/>
              <a:gd name="connsiteY0" fmla="*/ 0 h 107950"/>
              <a:gd name="connsiteX1" fmla="*/ 257228 w 281209"/>
              <a:gd name="connsiteY1" fmla="*/ 63500 h 107950"/>
              <a:gd name="connsiteX2" fmla="*/ 265166 w 281209"/>
              <a:gd name="connsiteY2" fmla="*/ 107950 h 107950"/>
              <a:gd name="connsiteX3" fmla="*/ 200078 w 281209"/>
              <a:gd name="connsiteY3" fmla="*/ 84138 h 107950"/>
              <a:gd name="connsiteX4" fmla="*/ 3228 w 281209"/>
              <a:gd name="connsiteY4" fmla="*/ 4763 h 107950"/>
              <a:gd name="connsiteX5" fmla="*/ 90541 w 281209"/>
              <a:gd name="connsiteY5" fmla="*/ 26988 h 107950"/>
              <a:gd name="connsiteX6" fmla="*/ 257228 w 281209"/>
              <a:gd name="connsiteY6" fmla="*/ 90488 h 107950"/>
              <a:gd name="connsiteX7" fmla="*/ 249291 w 281209"/>
              <a:gd name="connsiteY7" fmla="*/ 76200 h 107950"/>
              <a:gd name="connsiteX8" fmla="*/ 242941 w 281209"/>
              <a:gd name="connsiteY8" fmla="*/ 63500 h 107950"/>
              <a:gd name="connsiteX9" fmla="*/ 281041 w 281209"/>
              <a:gd name="connsiteY9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09" h="107950">
                <a:moveTo>
                  <a:pt x="281041" y="0"/>
                </a:moveTo>
                <a:cubicBezTo>
                  <a:pt x="283422" y="0"/>
                  <a:pt x="259874" y="45508"/>
                  <a:pt x="257228" y="63500"/>
                </a:cubicBezTo>
                <a:cubicBezTo>
                  <a:pt x="254582" y="81492"/>
                  <a:pt x="274691" y="104510"/>
                  <a:pt x="265166" y="107950"/>
                </a:cubicBezTo>
                <a:lnTo>
                  <a:pt x="200078" y="84138"/>
                </a:lnTo>
                <a:cubicBezTo>
                  <a:pt x="156422" y="66940"/>
                  <a:pt x="21484" y="14288"/>
                  <a:pt x="3228" y="4763"/>
                </a:cubicBezTo>
                <a:cubicBezTo>
                  <a:pt x="-15028" y="-4762"/>
                  <a:pt x="48208" y="12701"/>
                  <a:pt x="90541" y="26988"/>
                </a:cubicBezTo>
                <a:cubicBezTo>
                  <a:pt x="132874" y="41275"/>
                  <a:pt x="230770" y="82286"/>
                  <a:pt x="257228" y="90488"/>
                </a:cubicBezTo>
                <a:cubicBezTo>
                  <a:pt x="283686" y="98690"/>
                  <a:pt x="251672" y="80698"/>
                  <a:pt x="249291" y="76200"/>
                </a:cubicBezTo>
                <a:cubicBezTo>
                  <a:pt x="246910" y="71702"/>
                  <a:pt x="240031" y="74877"/>
                  <a:pt x="242941" y="63500"/>
                </a:cubicBezTo>
                <a:cubicBezTo>
                  <a:pt x="245851" y="52123"/>
                  <a:pt x="278660" y="0"/>
                  <a:pt x="2810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2699EB0-A72A-4037-B0AE-44307A904D97}"/>
              </a:ext>
            </a:extLst>
          </p:cNvPr>
          <p:cNvSpPr/>
          <p:nvPr/>
        </p:nvSpPr>
        <p:spPr>
          <a:xfrm>
            <a:off x="3636669" y="2537844"/>
            <a:ext cx="361123" cy="198564"/>
          </a:xfrm>
          <a:custGeom>
            <a:avLst/>
            <a:gdLst>
              <a:gd name="connsiteX0" fmla="*/ 9819 w 361123"/>
              <a:gd name="connsiteY0" fmla="*/ 195831 h 198564"/>
              <a:gd name="connsiteX1" fmla="*/ 62206 w 361123"/>
              <a:gd name="connsiteY1" fmla="*/ 121219 h 198564"/>
              <a:gd name="connsiteX2" fmla="*/ 252706 w 361123"/>
              <a:gd name="connsiteY2" fmla="*/ 6919 h 198564"/>
              <a:gd name="connsiteX3" fmla="*/ 338431 w 361123"/>
              <a:gd name="connsiteY3" fmla="*/ 14856 h 198564"/>
              <a:gd name="connsiteX4" fmla="*/ 360656 w 361123"/>
              <a:gd name="connsiteY4" fmla="*/ 32319 h 198564"/>
              <a:gd name="connsiteX5" fmla="*/ 324144 w 361123"/>
              <a:gd name="connsiteY5" fmla="*/ 21206 h 198564"/>
              <a:gd name="connsiteX6" fmla="*/ 236831 w 361123"/>
              <a:gd name="connsiteY6" fmla="*/ 24381 h 198564"/>
              <a:gd name="connsiteX7" fmla="*/ 9819 w 361123"/>
              <a:gd name="connsiteY7" fmla="*/ 195831 h 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123" h="198564">
                <a:moveTo>
                  <a:pt x="9819" y="195831"/>
                </a:moveTo>
                <a:cubicBezTo>
                  <a:pt x="-19285" y="211971"/>
                  <a:pt x="21725" y="152704"/>
                  <a:pt x="62206" y="121219"/>
                </a:cubicBezTo>
                <a:cubicBezTo>
                  <a:pt x="102687" y="89734"/>
                  <a:pt x="206669" y="24646"/>
                  <a:pt x="252706" y="6919"/>
                </a:cubicBezTo>
                <a:cubicBezTo>
                  <a:pt x="298743" y="-10808"/>
                  <a:pt x="320439" y="10623"/>
                  <a:pt x="338431" y="14856"/>
                </a:cubicBezTo>
                <a:cubicBezTo>
                  <a:pt x="356423" y="19089"/>
                  <a:pt x="363037" y="31261"/>
                  <a:pt x="360656" y="32319"/>
                </a:cubicBezTo>
                <a:cubicBezTo>
                  <a:pt x="358275" y="33377"/>
                  <a:pt x="344782" y="22529"/>
                  <a:pt x="324144" y="21206"/>
                </a:cubicBezTo>
                <a:cubicBezTo>
                  <a:pt x="303507" y="19883"/>
                  <a:pt x="288425" y="-1548"/>
                  <a:pt x="236831" y="24381"/>
                </a:cubicBezTo>
                <a:cubicBezTo>
                  <a:pt x="185237" y="50310"/>
                  <a:pt x="38923" y="179691"/>
                  <a:pt x="9819" y="195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10FBC69-FBB1-4863-B5D9-0348089EDC83}"/>
              </a:ext>
            </a:extLst>
          </p:cNvPr>
          <p:cNvSpPr/>
          <p:nvPr/>
        </p:nvSpPr>
        <p:spPr>
          <a:xfrm>
            <a:off x="3989343" y="2549374"/>
            <a:ext cx="308128" cy="98776"/>
          </a:xfrm>
          <a:custGeom>
            <a:avLst/>
            <a:gdLst>
              <a:gd name="connsiteX0" fmla="*/ 45 w 308128"/>
              <a:gd name="connsiteY0" fmla="*/ 12851 h 98776"/>
              <a:gd name="connsiteX1" fmla="*/ 95295 w 308128"/>
              <a:gd name="connsiteY1" fmla="*/ 151 h 98776"/>
              <a:gd name="connsiteX2" fmla="*/ 147682 w 308128"/>
              <a:gd name="connsiteY2" fmla="*/ 22376 h 98776"/>
              <a:gd name="connsiteX3" fmla="*/ 220707 w 308128"/>
              <a:gd name="connsiteY3" fmla="*/ 31901 h 98776"/>
              <a:gd name="connsiteX4" fmla="*/ 308020 w 308128"/>
              <a:gd name="connsiteY4" fmla="*/ 98576 h 98776"/>
              <a:gd name="connsiteX5" fmla="*/ 238170 w 308128"/>
              <a:gd name="connsiteY5" fmla="*/ 52539 h 98776"/>
              <a:gd name="connsiteX6" fmla="*/ 209595 w 308128"/>
              <a:gd name="connsiteY6" fmla="*/ 52539 h 98776"/>
              <a:gd name="connsiteX7" fmla="*/ 174670 w 308128"/>
              <a:gd name="connsiteY7" fmla="*/ 35076 h 98776"/>
              <a:gd name="connsiteX8" fmla="*/ 107995 w 308128"/>
              <a:gd name="connsiteY8" fmla="*/ 17614 h 98776"/>
              <a:gd name="connsiteX9" fmla="*/ 45 w 308128"/>
              <a:gd name="connsiteY9" fmla="*/ 12851 h 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128" h="98776">
                <a:moveTo>
                  <a:pt x="45" y="12851"/>
                </a:moveTo>
                <a:cubicBezTo>
                  <a:pt x="-2072" y="9941"/>
                  <a:pt x="70689" y="-1436"/>
                  <a:pt x="95295" y="151"/>
                </a:cubicBezTo>
                <a:cubicBezTo>
                  <a:pt x="119901" y="1738"/>
                  <a:pt x="126780" y="17084"/>
                  <a:pt x="147682" y="22376"/>
                </a:cubicBezTo>
                <a:cubicBezTo>
                  <a:pt x="168584" y="27668"/>
                  <a:pt x="193984" y="19201"/>
                  <a:pt x="220707" y="31901"/>
                </a:cubicBezTo>
                <a:cubicBezTo>
                  <a:pt x="247430" y="44601"/>
                  <a:pt x="305110" y="95136"/>
                  <a:pt x="308020" y="98576"/>
                </a:cubicBezTo>
                <a:cubicBezTo>
                  <a:pt x="310931" y="102016"/>
                  <a:pt x="254574" y="60212"/>
                  <a:pt x="238170" y="52539"/>
                </a:cubicBezTo>
                <a:cubicBezTo>
                  <a:pt x="221766" y="44866"/>
                  <a:pt x="220178" y="55449"/>
                  <a:pt x="209595" y="52539"/>
                </a:cubicBezTo>
                <a:cubicBezTo>
                  <a:pt x="199012" y="49629"/>
                  <a:pt x="191603" y="40897"/>
                  <a:pt x="174670" y="35076"/>
                </a:cubicBezTo>
                <a:cubicBezTo>
                  <a:pt x="157737" y="29255"/>
                  <a:pt x="134453" y="21583"/>
                  <a:pt x="107995" y="17614"/>
                </a:cubicBezTo>
                <a:cubicBezTo>
                  <a:pt x="81537" y="13645"/>
                  <a:pt x="2162" y="15761"/>
                  <a:pt x="45" y="12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DD43CE-3E28-4F35-B3AC-64EC94072E93}"/>
              </a:ext>
            </a:extLst>
          </p:cNvPr>
          <p:cNvSpPr/>
          <p:nvPr/>
        </p:nvSpPr>
        <p:spPr>
          <a:xfrm>
            <a:off x="3747901" y="2763426"/>
            <a:ext cx="520712" cy="157591"/>
          </a:xfrm>
          <a:custGeom>
            <a:avLst/>
            <a:gdLst>
              <a:gd name="connsiteX0" fmla="*/ 187 w 520712"/>
              <a:gd name="connsiteY0" fmla="*/ 157574 h 157591"/>
              <a:gd name="connsiteX1" fmla="*/ 124012 w 520712"/>
              <a:gd name="connsiteY1" fmla="*/ 19462 h 157591"/>
              <a:gd name="connsiteX2" fmla="*/ 150999 w 520712"/>
              <a:gd name="connsiteY2" fmla="*/ 19462 h 157591"/>
              <a:gd name="connsiteX3" fmla="*/ 301812 w 520712"/>
              <a:gd name="connsiteY3" fmla="*/ 27399 h 157591"/>
              <a:gd name="connsiteX4" fmla="*/ 373249 w 520712"/>
              <a:gd name="connsiteY4" fmla="*/ 44862 h 157591"/>
              <a:gd name="connsiteX5" fmla="*/ 519299 w 520712"/>
              <a:gd name="connsiteY5" fmla="*/ 141699 h 157591"/>
              <a:gd name="connsiteX6" fmla="*/ 438337 w 520712"/>
              <a:gd name="connsiteY6" fmla="*/ 75024 h 157591"/>
              <a:gd name="connsiteX7" fmla="*/ 292287 w 520712"/>
              <a:gd name="connsiteY7" fmla="*/ 16287 h 157591"/>
              <a:gd name="connsiteX8" fmla="*/ 198624 w 520712"/>
              <a:gd name="connsiteY8" fmla="*/ 3587 h 157591"/>
              <a:gd name="connsiteX9" fmla="*/ 152587 w 520712"/>
              <a:gd name="connsiteY9" fmla="*/ 1999 h 157591"/>
              <a:gd name="connsiteX10" fmla="*/ 97024 w 520712"/>
              <a:gd name="connsiteY10" fmla="*/ 28987 h 157591"/>
              <a:gd name="connsiteX11" fmla="*/ 187 w 520712"/>
              <a:gd name="connsiteY11" fmla="*/ 157574 h 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712" h="157591">
                <a:moveTo>
                  <a:pt x="187" y="157574"/>
                </a:moveTo>
                <a:cubicBezTo>
                  <a:pt x="4685" y="155986"/>
                  <a:pt x="98877" y="42481"/>
                  <a:pt x="124012" y="19462"/>
                </a:cubicBezTo>
                <a:cubicBezTo>
                  <a:pt x="149147" y="-3557"/>
                  <a:pt x="150999" y="19462"/>
                  <a:pt x="150999" y="19462"/>
                </a:cubicBezTo>
                <a:cubicBezTo>
                  <a:pt x="180632" y="20785"/>
                  <a:pt x="264770" y="23166"/>
                  <a:pt x="301812" y="27399"/>
                </a:cubicBezTo>
                <a:cubicBezTo>
                  <a:pt x="338854" y="31632"/>
                  <a:pt x="337001" y="25812"/>
                  <a:pt x="373249" y="44862"/>
                </a:cubicBezTo>
                <a:cubicBezTo>
                  <a:pt x="409497" y="63912"/>
                  <a:pt x="508451" y="136672"/>
                  <a:pt x="519299" y="141699"/>
                </a:cubicBezTo>
                <a:cubicBezTo>
                  <a:pt x="530147" y="146726"/>
                  <a:pt x="476172" y="95926"/>
                  <a:pt x="438337" y="75024"/>
                </a:cubicBezTo>
                <a:cubicBezTo>
                  <a:pt x="400502" y="54122"/>
                  <a:pt x="332239" y="28193"/>
                  <a:pt x="292287" y="16287"/>
                </a:cubicBezTo>
                <a:cubicBezTo>
                  <a:pt x="252335" y="4381"/>
                  <a:pt x="221907" y="5968"/>
                  <a:pt x="198624" y="3587"/>
                </a:cubicBezTo>
                <a:cubicBezTo>
                  <a:pt x="175341" y="1206"/>
                  <a:pt x="169520" y="-2234"/>
                  <a:pt x="152587" y="1999"/>
                </a:cubicBezTo>
                <a:cubicBezTo>
                  <a:pt x="135654" y="6232"/>
                  <a:pt x="120837" y="8085"/>
                  <a:pt x="97024" y="28987"/>
                </a:cubicBezTo>
                <a:cubicBezTo>
                  <a:pt x="73212" y="49889"/>
                  <a:pt x="-4311" y="159162"/>
                  <a:pt x="187" y="157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624E49A-990E-4E06-BE52-857BB25A8062}"/>
              </a:ext>
            </a:extLst>
          </p:cNvPr>
          <p:cNvSpPr/>
          <p:nvPr/>
        </p:nvSpPr>
        <p:spPr>
          <a:xfrm>
            <a:off x="3697003" y="2736723"/>
            <a:ext cx="573848" cy="184322"/>
          </a:xfrm>
          <a:custGeom>
            <a:avLst/>
            <a:gdLst>
              <a:gd name="connsiteX0" fmla="*/ 573372 w 573848"/>
              <a:gd name="connsiteY0" fmla="*/ 166815 h 184322"/>
              <a:gd name="connsiteX1" fmla="*/ 497172 w 573848"/>
              <a:gd name="connsiteY1" fmla="*/ 85852 h 184322"/>
              <a:gd name="connsiteX2" fmla="*/ 401922 w 573848"/>
              <a:gd name="connsiteY2" fmla="*/ 41402 h 184322"/>
              <a:gd name="connsiteX3" fmla="*/ 239997 w 573848"/>
              <a:gd name="connsiteY3" fmla="*/ 1715 h 184322"/>
              <a:gd name="connsiteX4" fmla="*/ 157447 w 573848"/>
              <a:gd name="connsiteY4" fmla="*/ 11240 h 184322"/>
              <a:gd name="connsiteX5" fmla="*/ 111410 w 573848"/>
              <a:gd name="connsiteY5" fmla="*/ 47752 h 184322"/>
              <a:gd name="connsiteX6" fmla="*/ 59022 w 573848"/>
              <a:gd name="connsiteY6" fmla="*/ 128715 h 184322"/>
              <a:gd name="connsiteX7" fmla="*/ 57435 w 573848"/>
              <a:gd name="connsiteY7" fmla="*/ 136652 h 184322"/>
              <a:gd name="connsiteX8" fmla="*/ 59022 w 573848"/>
              <a:gd name="connsiteY8" fmla="*/ 169990 h 184322"/>
              <a:gd name="connsiteX9" fmla="*/ 35210 w 573848"/>
              <a:gd name="connsiteY9" fmla="*/ 173165 h 184322"/>
              <a:gd name="connsiteX10" fmla="*/ 285 w 573848"/>
              <a:gd name="connsiteY10" fmla="*/ 155702 h 184322"/>
              <a:gd name="connsiteX11" fmla="*/ 55847 w 573848"/>
              <a:gd name="connsiteY11" fmla="*/ 184277 h 184322"/>
              <a:gd name="connsiteX12" fmla="*/ 74897 w 573848"/>
              <a:gd name="connsiteY12" fmla="*/ 147765 h 184322"/>
              <a:gd name="connsiteX13" fmla="*/ 78072 w 573848"/>
              <a:gd name="connsiteY13" fmla="*/ 119190 h 184322"/>
              <a:gd name="connsiteX14" fmla="*/ 160622 w 573848"/>
              <a:gd name="connsiteY14" fmla="*/ 17590 h 184322"/>
              <a:gd name="connsiteX15" fmla="*/ 270160 w 573848"/>
              <a:gd name="connsiteY15" fmla="*/ 20765 h 184322"/>
              <a:gd name="connsiteX16" fmla="*/ 460660 w 573848"/>
              <a:gd name="connsiteY16" fmla="*/ 77915 h 184322"/>
              <a:gd name="connsiteX17" fmla="*/ 573372 w 573848"/>
              <a:gd name="connsiteY17" fmla="*/ 166815 h 18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848" h="184322">
                <a:moveTo>
                  <a:pt x="573372" y="166815"/>
                </a:moveTo>
                <a:cubicBezTo>
                  <a:pt x="579457" y="168138"/>
                  <a:pt x="525747" y="106754"/>
                  <a:pt x="497172" y="85852"/>
                </a:cubicBezTo>
                <a:cubicBezTo>
                  <a:pt x="468597" y="64950"/>
                  <a:pt x="444784" y="55425"/>
                  <a:pt x="401922" y="41402"/>
                </a:cubicBezTo>
                <a:cubicBezTo>
                  <a:pt x="359060" y="27379"/>
                  <a:pt x="280743" y="6742"/>
                  <a:pt x="239997" y="1715"/>
                </a:cubicBezTo>
                <a:cubicBezTo>
                  <a:pt x="199251" y="-3312"/>
                  <a:pt x="178878" y="3567"/>
                  <a:pt x="157447" y="11240"/>
                </a:cubicBezTo>
                <a:cubicBezTo>
                  <a:pt x="136016" y="18913"/>
                  <a:pt x="127814" y="28173"/>
                  <a:pt x="111410" y="47752"/>
                </a:cubicBezTo>
                <a:cubicBezTo>
                  <a:pt x="95006" y="67331"/>
                  <a:pt x="68018" y="113898"/>
                  <a:pt x="59022" y="128715"/>
                </a:cubicBezTo>
                <a:cubicBezTo>
                  <a:pt x="50026" y="143532"/>
                  <a:pt x="57435" y="129773"/>
                  <a:pt x="57435" y="136652"/>
                </a:cubicBezTo>
                <a:cubicBezTo>
                  <a:pt x="57435" y="143531"/>
                  <a:pt x="62726" y="163904"/>
                  <a:pt x="59022" y="169990"/>
                </a:cubicBezTo>
                <a:cubicBezTo>
                  <a:pt x="55318" y="176076"/>
                  <a:pt x="45000" y="175546"/>
                  <a:pt x="35210" y="173165"/>
                </a:cubicBezTo>
                <a:cubicBezTo>
                  <a:pt x="25420" y="170784"/>
                  <a:pt x="-3154" y="153850"/>
                  <a:pt x="285" y="155702"/>
                </a:cubicBezTo>
                <a:cubicBezTo>
                  <a:pt x="3724" y="157554"/>
                  <a:pt x="43412" y="185600"/>
                  <a:pt x="55847" y="184277"/>
                </a:cubicBezTo>
                <a:cubicBezTo>
                  <a:pt x="68282" y="182954"/>
                  <a:pt x="71193" y="158613"/>
                  <a:pt x="74897" y="147765"/>
                </a:cubicBezTo>
                <a:cubicBezTo>
                  <a:pt x="78601" y="136917"/>
                  <a:pt x="63784" y="140886"/>
                  <a:pt x="78072" y="119190"/>
                </a:cubicBezTo>
                <a:cubicBezTo>
                  <a:pt x="92359" y="97494"/>
                  <a:pt x="128607" y="33994"/>
                  <a:pt x="160622" y="17590"/>
                </a:cubicBezTo>
                <a:cubicBezTo>
                  <a:pt x="192637" y="1186"/>
                  <a:pt x="220154" y="10711"/>
                  <a:pt x="270160" y="20765"/>
                </a:cubicBezTo>
                <a:cubicBezTo>
                  <a:pt x="320166" y="30819"/>
                  <a:pt x="412506" y="59130"/>
                  <a:pt x="460660" y="77915"/>
                </a:cubicBezTo>
                <a:cubicBezTo>
                  <a:pt x="508814" y="96700"/>
                  <a:pt x="567287" y="165492"/>
                  <a:pt x="573372" y="166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9B612BC-2752-4F34-9C6B-62726A0EA6FC}"/>
              </a:ext>
            </a:extLst>
          </p:cNvPr>
          <p:cNvSpPr/>
          <p:nvPr/>
        </p:nvSpPr>
        <p:spPr>
          <a:xfrm>
            <a:off x="3822700" y="2830402"/>
            <a:ext cx="413401" cy="124805"/>
          </a:xfrm>
          <a:custGeom>
            <a:avLst/>
            <a:gdLst>
              <a:gd name="connsiteX0" fmla="*/ 0 w 413401"/>
              <a:gd name="connsiteY0" fmla="*/ 111 h 124805"/>
              <a:gd name="connsiteX1" fmla="*/ 95250 w 413401"/>
              <a:gd name="connsiteY1" fmla="*/ 15986 h 124805"/>
              <a:gd name="connsiteX2" fmla="*/ 209550 w 413401"/>
              <a:gd name="connsiteY2" fmla="*/ 9636 h 124805"/>
              <a:gd name="connsiteX3" fmla="*/ 323850 w 413401"/>
              <a:gd name="connsiteY3" fmla="*/ 65198 h 124805"/>
              <a:gd name="connsiteX4" fmla="*/ 412750 w 413401"/>
              <a:gd name="connsiteY4" fmla="*/ 123936 h 124805"/>
              <a:gd name="connsiteX5" fmla="*/ 361950 w 413401"/>
              <a:gd name="connsiteY5" fmla="*/ 100123 h 124805"/>
              <a:gd name="connsiteX6" fmla="*/ 320675 w 413401"/>
              <a:gd name="connsiteY6" fmla="*/ 96948 h 124805"/>
              <a:gd name="connsiteX7" fmla="*/ 274638 w 413401"/>
              <a:gd name="connsiteY7" fmla="*/ 65198 h 124805"/>
              <a:gd name="connsiteX8" fmla="*/ 214313 w 413401"/>
              <a:gd name="connsiteY8" fmla="*/ 39798 h 124805"/>
              <a:gd name="connsiteX9" fmla="*/ 166688 w 413401"/>
              <a:gd name="connsiteY9" fmla="*/ 25511 h 124805"/>
              <a:gd name="connsiteX10" fmla="*/ 95250 w 413401"/>
              <a:gd name="connsiteY10" fmla="*/ 25511 h 124805"/>
              <a:gd name="connsiteX11" fmla="*/ 0 w 413401"/>
              <a:gd name="connsiteY11" fmla="*/ 111 h 12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01" h="124805">
                <a:moveTo>
                  <a:pt x="0" y="111"/>
                </a:moveTo>
                <a:cubicBezTo>
                  <a:pt x="0" y="-1476"/>
                  <a:pt x="60325" y="14398"/>
                  <a:pt x="95250" y="15986"/>
                </a:cubicBezTo>
                <a:cubicBezTo>
                  <a:pt x="130175" y="17574"/>
                  <a:pt x="171450" y="1434"/>
                  <a:pt x="209550" y="9636"/>
                </a:cubicBezTo>
                <a:cubicBezTo>
                  <a:pt x="247650" y="17838"/>
                  <a:pt x="289983" y="46148"/>
                  <a:pt x="323850" y="65198"/>
                </a:cubicBezTo>
                <a:cubicBezTo>
                  <a:pt x="357717" y="84248"/>
                  <a:pt x="406400" y="118115"/>
                  <a:pt x="412750" y="123936"/>
                </a:cubicBezTo>
                <a:cubicBezTo>
                  <a:pt x="419100" y="129757"/>
                  <a:pt x="377296" y="104621"/>
                  <a:pt x="361950" y="100123"/>
                </a:cubicBezTo>
                <a:cubicBezTo>
                  <a:pt x="346604" y="95625"/>
                  <a:pt x="335227" y="102769"/>
                  <a:pt x="320675" y="96948"/>
                </a:cubicBezTo>
                <a:cubicBezTo>
                  <a:pt x="306123" y="91127"/>
                  <a:pt x="292365" y="74723"/>
                  <a:pt x="274638" y="65198"/>
                </a:cubicBezTo>
                <a:cubicBezTo>
                  <a:pt x="256911" y="55673"/>
                  <a:pt x="232304" y="46412"/>
                  <a:pt x="214313" y="39798"/>
                </a:cubicBezTo>
                <a:cubicBezTo>
                  <a:pt x="196322" y="33184"/>
                  <a:pt x="186532" y="27892"/>
                  <a:pt x="166688" y="25511"/>
                </a:cubicBezTo>
                <a:cubicBezTo>
                  <a:pt x="146844" y="23130"/>
                  <a:pt x="117475" y="25247"/>
                  <a:pt x="95250" y="25511"/>
                </a:cubicBezTo>
                <a:cubicBezTo>
                  <a:pt x="73025" y="25775"/>
                  <a:pt x="0" y="169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A20B12C-61B0-4F58-927A-3A73EFB7E42B}"/>
              </a:ext>
            </a:extLst>
          </p:cNvPr>
          <p:cNvSpPr/>
          <p:nvPr/>
        </p:nvSpPr>
        <p:spPr>
          <a:xfrm>
            <a:off x="3676643" y="2825617"/>
            <a:ext cx="336132" cy="224277"/>
          </a:xfrm>
          <a:custGeom>
            <a:avLst/>
            <a:gdLst>
              <a:gd name="connsiteX0" fmla="*/ 107957 w 336132"/>
              <a:gd name="connsiteY0" fmla="*/ 58871 h 224277"/>
              <a:gd name="connsiteX1" fmla="*/ 117482 w 336132"/>
              <a:gd name="connsiteY1" fmla="*/ 119196 h 224277"/>
              <a:gd name="connsiteX2" fmla="*/ 88907 w 336132"/>
              <a:gd name="connsiteY2" fmla="*/ 155708 h 224277"/>
              <a:gd name="connsiteX3" fmla="*/ 7 w 336132"/>
              <a:gd name="connsiteY3" fmla="*/ 223971 h 224277"/>
              <a:gd name="connsiteX4" fmla="*/ 84145 w 336132"/>
              <a:gd name="connsiteY4" fmla="*/ 179521 h 224277"/>
              <a:gd name="connsiteX5" fmla="*/ 152407 w 336132"/>
              <a:gd name="connsiteY5" fmla="*/ 147771 h 224277"/>
              <a:gd name="connsiteX6" fmla="*/ 214320 w 336132"/>
              <a:gd name="connsiteY6" fmla="*/ 173171 h 224277"/>
              <a:gd name="connsiteX7" fmla="*/ 255595 w 336132"/>
              <a:gd name="connsiteY7" fmla="*/ 192221 h 224277"/>
              <a:gd name="connsiteX8" fmla="*/ 334970 w 336132"/>
              <a:gd name="connsiteY8" fmla="*/ 195396 h 224277"/>
              <a:gd name="connsiteX9" fmla="*/ 295282 w 336132"/>
              <a:gd name="connsiteY9" fmla="*/ 184283 h 224277"/>
              <a:gd name="connsiteX10" fmla="*/ 193682 w 336132"/>
              <a:gd name="connsiteY10" fmla="*/ 146183 h 224277"/>
              <a:gd name="connsiteX11" fmla="*/ 176220 w 336132"/>
              <a:gd name="connsiteY11" fmla="*/ 125546 h 224277"/>
              <a:gd name="connsiteX12" fmla="*/ 174632 w 336132"/>
              <a:gd name="connsiteY12" fmla="*/ 103321 h 224277"/>
              <a:gd name="connsiteX13" fmla="*/ 192095 w 336132"/>
              <a:gd name="connsiteY13" fmla="*/ 79508 h 224277"/>
              <a:gd name="connsiteX14" fmla="*/ 255595 w 336132"/>
              <a:gd name="connsiteY14" fmla="*/ 27121 h 224277"/>
              <a:gd name="connsiteX15" fmla="*/ 217495 w 336132"/>
              <a:gd name="connsiteY15" fmla="*/ 20771 h 224277"/>
              <a:gd name="connsiteX16" fmla="*/ 142882 w 336132"/>
              <a:gd name="connsiteY16" fmla="*/ 133 h 224277"/>
              <a:gd name="connsiteX17" fmla="*/ 107957 w 336132"/>
              <a:gd name="connsiteY17" fmla="*/ 58871 h 22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132" h="224277">
                <a:moveTo>
                  <a:pt x="107957" y="58871"/>
                </a:moveTo>
                <a:cubicBezTo>
                  <a:pt x="103724" y="78715"/>
                  <a:pt x="120657" y="103056"/>
                  <a:pt x="117482" y="119196"/>
                </a:cubicBezTo>
                <a:cubicBezTo>
                  <a:pt x="114307" y="135336"/>
                  <a:pt x="108486" y="138246"/>
                  <a:pt x="88907" y="155708"/>
                </a:cubicBezTo>
                <a:cubicBezTo>
                  <a:pt x="69328" y="173170"/>
                  <a:pt x="801" y="220002"/>
                  <a:pt x="7" y="223971"/>
                </a:cubicBezTo>
                <a:cubicBezTo>
                  <a:pt x="-787" y="227940"/>
                  <a:pt x="58745" y="192221"/>
                  <a:pt x="84145" y="179521"/>
                </a:cubicBezTo>
                <a:cubicBezTo>
                  <a:pt x="109545" y="166821"/>
                  <a:pt x="130711" y="148829"/>
                  <a:pt x="152407" y="147771"/>
                </a:cubicBezTo>
                <a:cubicBezTo>
                  <a:pt x="174103" y="146713"/>
                  <a:pt x="197122" y="165763"/>
                  <a:pt x="214320" y="173171"/>
                </a:cubicBezTo>
                <a:cubicBezTo>
                  <a:pt x="231518" y="180579"/>
                  <a:pt x="235487" y="188517"/>
                  <a:pt x="255595" y="192221"/>
                </a:cubicBezTo>
                <a:cubicBezTo>
                  <a:pt x="275703" y="195925"/>
                  <a:pt x="328355" y="196719"/>
                  <a:pt x="334970" y="195396"/>
                </a:cubicBezTo>
                <a:cubicBezTo>
                  <a:pt x="341585" y="194073"/>
                  <a:pt x="318830" y="192485"/>
                  <a:pt x="295282" y="184283"/>
                </a:cubicBezTo>
                <a:cubicBezTo>
                  <a:pt x="271734" y="176081"/>
                  <a:pt x="213526" y="155973"/>
                  <a:pt x="193682" y="146183"/>
                </a:cubicBezTo>
                <a:cubicBezTo>
                  <a:pt x="173838" y="136394"/>
                  <a:pt x="179395" y="132690"/>
                  <a:pt x="176220" y="125546"/>
                </a:cubicBezTo>
                <a:cubicBezTo>
                  <a:pt x="173045" y="118402"/>
                  <a:pt x="171986" y="110994"/>
                  <a:pt x="174632" y="103321"/>
                </a:cubicBezTo>
                <a:cubicBezTo>
                  <a:pt x="177278" y="95648"/>
                  <a:pt x="178601" y="92208"/>
                  <a:pt x="192095" y="79508"/>
                </a:cubicBezTo>
                <a:cubicBezTo>
                  <a:pt x="205589" y="66808"/>
                  <a:pt x="251362" y="36910"/>
                  <a:pt x="255595" y="27121"/>
                </a:cubicBezTo>
                <a:cubicBezTo>
                  <a:pt x="259828" y="17332"/>
                  <a:pt x="236280" y="25269"/>
                  <a:pt x="217495" y="20771"/>
                </a:cubicBezTo>
                <a:cubicBezTo>
                  <a:pt x="198710" y="16273"/>
                  <a:pt x="160080" y="-1719"/>
                  <a:pt x="142882" y="133"/>
                </a:cubicBezTo>
                <a:cubicBezTo>
                  <a:pt x="125684" y="1985"/>
                  <a:pt x="112190" y="39027"/>
                  <a:pt x="107957" y="5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FDDCB29-B420-4199-8A4E-784C9E372644}"/>
              </a:ext>
            </a:extLst>
          </p:cNvPr>
          <p:cNvSpPr/>
          <p:nvPr/>
        </p:nvSpPr>
        <p:spPr>
          <a:xfrm>
            <a:off x="3998592" y="2930922"/>
            <a:ext cx="233683" cy="90301"/>
          </a:xfrm>
          <a:custGeom>
            <a:avLst/>
            <a:gdLst>
              <a:gd name="connsiteX0" fmla="*/ 321 w 233683"/>
              <a:gd name="connsiteY0" fmla="*/ 90091 h 90301"/>
              <a:gd name="connsiteX1" fmla="*/ 97158 w 233683"/>
              <a:gd name="connsiteY1" fmla="*/ 42466 h 90301"/>
              <a:gd name="connsiteX2" fmla="*/ 208283 w 233683"/>
              <a:gd name="connsiteY2" fmla="*/ 21828 h 90301"/>
              <a:gd name="connsiteX3" fmla="*/ 233683 w 233683"/>
              <a:gd name="connsiteY3" fmla="*/ 37703 h 90301"/>
              <a:gd name="connsiteX4" fmla="*/ 181296 w 233683"/>
              <a:gd name="connsiteY4" fmla="*/ 2778 h 90301"/>
              <a:gd name="connsiteX5" fmla="*/ 163833 w 233683"/>
              <a:gd name="connsiteY5" fmla="*/ 4366 h 90301"/>
              <a:gd name="connsiteX6" fmla="*/ 130496 w 233683"/>
              <a:gd name="connsiteY6" fmla="*/ 21828 h 90301"/>
              <a:gd name="connsiteX7" fmla="*/ 321 w 233683"/>
              <a:gd name="connsiteY7" fmla="*/ 90091 h 9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683" h="90301">
                <a:moveTo>
                  <a:pt x="321" y="90091"/>
                </a:moveTo>
                <a:cubicBezTo>
                  <a:pt x="-5235" y="93531"/>
                  <a:pt x="62498" y="53843"/>
                  <a:pt x="97158" y="42466"/>
                </a:cubicBezTo>
                <a:cubicBezTo>
                  <a:pt x="131818" y="31089"/>
                  <a:pt x="185529" y="22622"/>
                  <a:pt x="208283" y="21828"/>
                </a:cubicBezTo>
                <a:cubicBezTo>
                  <a:pt x="231037" y="21034"/>
                  <a:pt x="233683" y="37703"/>
                  <a:pt x="233683" y="37703"/>
                </a:cubicBezTo>
                <a:cubicBezTo>
                  <a:pt x="229185" y="34528"/>
                  <a:pt x="192938" y="8334"/>
                  <a:pt x="181296" y="2778"/>
                </a:cubicBezTo>
                <a:cubicBezTo>
                  <a:pt x="169654" y="-2778"/>
                  <a:pt x="172300" y="1191"/>
                  <a:pt x="163833" y="4366"/>
                </a:cubicBezTo>
                <a:cubicBezTo>
                  <a:pt x="155366" y="7541"/>
                  <a:pt x="157483" y="9922"/>
                  <a:pt x="130496" y="21828"/>
                </a:cubicBezTo>
                <a:cubicBezTo>
                  <a:pt x="103509" y="33734"/>
                  <a:pt x="5877" y="86651"/>
                  <a:pt x="321" y="90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3CB7111-DED4-4D21-8773-75DF3DCDBBC6}"/>
              </a:ext>
            </a:extLst>
          </p:cNvPr>
          <p:cNvSpPr/>
          <p:nvPr/>
        </p:nvSpPr>
        <p:spPr>
          <a:xfrm>
            <a:off x="3831931" y="2847277"/>
            <a:ext cx="291282" cy="149563"/>
          </a:xfrm>
          <a:custGeom>
            <a:avLst/>
            <a:gdLst>
              <a:gd name="connsiteX0" fmla="*/ 294 w 291282"/>
              <a:gd name="connsiteY0" fmla="*/ 49911 h 149563"/>
              <a:gd name="connsiteX1" fmla="*/ 71732 w 291282"/>
              <a:gd name="connsiteY1" fmla="*/ 73723 h 149563"/>
              <a:gd name="connsiteX2" fmla="*/ 100307 w 291282"/>
              <a:gd name="connsiteY2" fmla="*/ 102298 h 149563"/>
              <a:gd name="connsiteX3" fmla="*/ 98719 w 291282"/>
              <a:gd name="connsiteY3" fmla="*/ 124523 h 149563"/>
              <a:gd name="connsiteX4" fmla="*/ 82844 w 291282"/>
              <a:gd name="connsiteY4" fmla="*/ 137223 h 149563"/>
              <a:gd name="connsiteX5" fmla="*/ 106657 w 291282"/>
              <a:gd name="connsiteY5" fmla="*/ 140398 h 149563"/>
              <a:gd name="connsiteX6" fmla="*/ 192382 w 291282"/>
              <a:gd name="connsiteY6" fmla="*/ 145161 h 149563"/>
              <a:gd name="connsiteX7" fmla="*/ 232069 w 291282"/>
              <a:gd name="connsiteY7" fmla="*/ 143573 h 149563"/>
              <a:gd name="connsiteX8" fmla="*/ 213019 w 291282"/>
              <a:gd name="connsiteY8" fmla="*/ 72136 h 149563"/>
              <a:gd name="connsiteX9" fmla="*/ 232069 w 291282"/>
              <a:gd name="connsiteY9" fmla="*/ 59436 h 149563"/>
              <a:gd name="connsiteX10" fmla="*/ 290807 w 291282"/>
              <a:gd name="connsiteY10" fmla="*/ 46736 h 149563"/>
              <a:gd name="connsiteX11" fmla="*/ 255882 w 291282"/>
              <a:gd name="connsiteY11" fmla="*/ 22923 h 149563"/>
              <a:gd name="connsiteX12" fmla="*/ 187619 w 291282"/>
              <a:gd name="connsiteY12" fmla="*/ 698 h 149563"/>
              <a:gd name="connsiteX13" fmla="*/ 51094 w 291282"/>
              <a:gd name="connsiteY13" fmla="*/ 8636 h 149563"/>
              <a:gd name="connsiteX14" fmla="*/ 294 w 291282"/>
              <a:gd name="connsiteY14" fmla="*/ 49911 h 1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82" h="149563">
                <a:moveTo>
                  <a:pt x="294" y="49911"/>
                </a:moveTo>
                <a:cubicBezTo>
                  <a:pt x="3734" y="60759"/>
                  <a:pt x="55063" y="64992"/>
                  <a:pt x="71732" y="73723"/>
                </a:cubicBezTo>
                <a:cubicBezTo>
                  <a:pt x="88401" y="82454"/>
                  <a:pt x="95809" y="93831"/>
                  <a:pt x="100307" y="102298"/>
                </a:cubicBezTo>
                <a:cubicBezTo>
                  <a:pt x="104805" y="110765"/>
                  <a:pt x="101630" y="118702"/>
                  <a:pt x="98719" y="124523"/>
                </a:cubicBezTo>
                <a:cubicBezTo>
                  <a:pt x="95809" y="130344"/>
                  <a:pt x="81521" y="134577"/>
                  <a:pt x="82844" y="137223"/>
                </a:cubicBezTo>
                <a:cubicBezTo>
                  <a:pt x="84167" y="139869"/>
                  <a:pt x="88401" y="139075"/>
                  <a:pt x="106657" y="140398"/>
                </a:cubicBezTo>
                <a:cubicBezTo>
                  <a:pt x="124913" y="141721"/>
                  <a:pt x="171480" y="144632"/>
                  <a:pt x="192382" y="145161"/>
                </a:cubicBezTo>
                <a:cubicBezTo>
                  <a:pt x="213284" y="145690"/>
                  <a:pt x="228630" y="155744"/>
                  <a:pt x="232069" y="143573"/>
                </a:cubicBezTo>
                <a:cubicBezTo>
                  <a:pt x="235509" y="131402"/>
                  <a:pt x="213019" y="86159"/>
                  <a:pt x="213019" y="72136"/>
                </a:cubicBezTo>
                <a:cubicBezTo>
                  <a:pt x="213019" y="58113"/>
                  <a:pt x="219104" y="63669"/>
                  <a:pt x="232069" y="59436"/>
                </a:cubicBezTo>
                <a:cubicBezTo>
                  <a:pt x="245034" y="55203"/>
                  <a:pt x="286838" y="52821"/>
                  <a:pt x="290807" y="46736"/>
                </a:cubicBezTo>
                <a:cubicBezTo>
                  <a:pt x="294776" y="40651"/>
                  <a:pt x="273080" y="30596"/>
                  <a:pt x="255882" y="22923"/>
                </a:cubicBezTo>
                <a:cubicBezTo>
                  <a:pt x="238684" y="15250"/>
                  <a:pt x="221750" y="3079"/>
                  <a:pt x="187619" y="698"/>
                </a:cubicBezTo>
                <a:cubicBezTo>
                  <a:pt x="153488" y="-1683"/>
                  <a:pt x="78081" y="2286"/>
                  <a:pt x="51094" y="8636"/>
                </a:cubicBezTo>
                <a:cubicBezTo>
                  <a:pt x="24107" y="14986"/>
                  <a:pt x="-3146" y="39063"/>
                  <a:pt x="294" y="49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49CA590-A0AC-44A0-BFB2-573D3E06AC09}"/>
              </a:ext>
            </a:extLst>
          </p:cNvPr>
          <p:cNvSpPr/>
          <p:nvPr/>
        </p:nvSpPr>
        <p:spPr>
          <a:xfrm>
            <a:off x="3828915" y="2895599"/>
            <a:ext cx="173347" cy="113061"/>
          </a:xfrm>
          <a:custGeom>
            <a:avLst/>
            <a:gdLst>
              <a:gd name="connsiteX0" fmla="*/ 12835 w 173347"/>
              <a:gd name="connsiteY0" fmla="*/ 1 h 113061"/>
              <a:gd name="connsiteX1" fmla="*/ 33473 w 173347"/>
              <a:gd name="connsiteY1" fmla="*/ 63501 h 113061"/>
              <a:gd name="connsiteX2" fmla="*/ 171585 w 173347"/>
              <a:gd name="connsiteY2" fmla="*/ 111126 h 113061"/>
              <a:gd name="connsiteX3" fmla="*/ 104910 w 173347"/>
              <a:gd name="connsiteY3" fmla="*/ 100014 h 113061"/>
              <a:gd name="connsiteX4" fmla="*/ 8073 w 173347"/>
              <a:gd name="connsiteY4" fmla="*/ 65089 h 113061"/>
              <a:gd name="connsiteX5" fmla="*/ 12835 w 173347"/>
              <a:gd name="connsiteY5" fmla="*/ 1 h 11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47" h="113061">
                <a:moveTo>
                  <a:pt x="12835" y="1"/>
                </a:moveTo>
                <a:cubicBezTo>
                  <a:pt x="17068" y="-264"/>
                  <a:pt x="7015" y="44980"/>
                  <a:pt x="33473" y="63501"/>
                </a:cubicBezTo>
                <a:cubicBezTo>
                  <a:pt x="59931" y="82022"/>
                  <a:pt x="159679" y="105041"/>
                  <a:pt x="171585" y="111126"/>
                </a:cubicBezTo>
                <a:cubicBezTo>
                  <a:pt x="183491" y="117211"/>
                  <a:pt x="132162" y="107687"/>
                  <a:pt x="104910" y="100014"/>
                </a:cubicBezTo>
                <a:cubicBezTo>
                  <a:pt x="77658" y="92341"/>
                  <a:pt x="26858" y="76466"/>
                  <a:pt x="8073" y="65089"/>
                </a:cubicBezTo>
                <a:cubicBezTo>
                  <a:pt x="-10712" y="53712"/>
                  <a:pt x="8602" y="266"/>
                  <a:pt x="1283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145FAA2-4A6B-4D77-987D-71F10F2286F4}"/>
              </a:ext>
            </a:extLst>
          </p:cNvPr>
          <p:cNvSpPr/>
          <p:nvPr/>
        </p:nvSpPr>
        <p:spPr>
          <a:xfrm>
            <a:off x="3925889" y="2829949"/>
            <a:ext cx="123606" cy="140272"/>
          </a:xfrm>
          <a:custGeom>
            <a:avLst/>
            <a:gdLst>
              <a:gd name="connsiteX0" fmla="*/ 40115 w 106571"/>
              <a:gd name="connsiteY0" fmla="*/ 282 h 120940"/>
              <a:gd name="connsiteX1" fmla="*/ 103615 w 106571"/>
              <a:gd name="connsiteY1" fmla="*/ 35207 h 120940"/>
              <a:gd name="connsiteX2" fmla="*/ 92502 w 106571"/>
              <a:gd name="connsiteY2" fmla="*/ 106644 h 120940"/>
              <a:gd name="connsiteX3" fmla="*/ 60752 w 106571"/>
              <a:gd name="connsiteY3" fmla="*/ 120932 h 120940"/>
              <a:gd name="connsiteX4" fmla="*/ 11540 w 106571"/>
              <a:gd name="connsiteY4" fmla="*/ 108232 h 120940"/>
              <a:gd name="connsiteX5" fmla="*/ 427 w 106571"/>
              <a:gd name="connsiteY5" fmla="*/ 78069 h 120940"/>
              <a:gd name="connsiteX6" fmla="*/ 21065 w 106571"/>
              <a:gd name="connsiteY6" fmla="*/ 52669 h 120940"/>
              <a:gd name="connsiteX7" fmla="*/ 40115 w 106571"/>
              <a:gd name="connsiteY7" fmla="*/ 282 h 12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71" h="120940">
                <a:moveTo>
                  <a:pt x="40115" y="282"/>
                </a:moveTo>
                <a:cubicBezTo>
                  <a:pt x="53873" y="-2628"/>
                  <a:pt x="94884" y="17480"/>
                  <a:pt x="103615" y="35207"/>
                </a:cubicBezTo>
                <a:cubicBezTo>
                  <a:pt x="112346" y="52934"/>
                  <a:pt x="99646" y="92357"/>
                  <a:pt x="92502" y="106644"/>
                </a:cubicBezTo>
                <a:cubicBezTo>
                  <a:pt x="85358" y="120932"/>
                  <a:pt x="74246" y="120667"/>
                  <a:pt x="60752" y="120932"/>
                </a:cubicBezTo>
                <a:cubicBezTo>
                  <a:pt x="47258" y="121197"/>
                  <a:pt x="21594" y="115376"/>
                  <a:pt x="11540" y="108232"/>
                </a:cubicBezTo>
                <a:cubicBezTo>
                  <a:pt x="1486" y="101088"/>
                  <a:pt x="-1161" y="87330"/>
                  <a:pt x="427" y="78069"/>
                </a:cubicBezTo>
                <a:cubicBezTo>
                  <a:pt x="2014" y="68809"/>
                  <a:pt x="17890" y="60077"/>
                  <a:pt x="21065" y="52669"/>
                </a:cubicBezTo>
                <a:cubicBezTo>
                  <a:pt x="24240" y="45261"/>
                  <a:pt x="26357" y="3192"/>
                  <a:pt x="40115" y="282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6EA21BB-EBF5-4E33-A417-940CA9D4932F}"/>
              </a:ext>
            </a:extLst>
          </p:cNvPr>
          <p:cNvSpPr/>
          <p:nvPr/>
        </p:nvSpPr>
        <p:spPr>
          <a:xfrm>
            <a:off x="3882937" y="2855646"/>
            <a:ext cx="54418" cy="83060"/>
          </a:xfrm>
          <a:custGeom>
            <a:avLst/>
            <a:gdLst>
              <a:gd name="connsiteX0" fmla="*/ 35013 w 54418"/>
              <a:gd name="connsiteY0" fmla="*/ 267 h 83060"/>
              <a:gd name="connsiteX1" fmla="*/ 88 w 54418"/>
              <a:gd name="connsiteY1" fmla="*/ 51067 h 83060"/>
              <a:gd name="connsiteX2" fmla="*/ 46126 w 54418"/>
              <a:gd name="connsiteY2" fmla="*/ 81229 h 83060"/>
              <a:gd name="connsiteX3" fmla="*/ 54063 w 54418"/>
              <a:gd name="connsiteY3" fmla="*/ 74879 h 83060"/>
              <a:gd name="connsiteX4" fmla="*/ 35013 w 54418"/>
              <a:gd name="connsiteY4" fmla="*/ 267 h 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8" h="83060">
                <a:moveTo>
                  <a:pt x="35013" y="267"/>
                </a:moveTo>
                <a:cubicBezTo>
                  <a:pt x="26017" y="-3702"/>
                  <a:pt x="-1764" y="37573"/>
                  <a:pt x="88" y="51067"/>
                </a:cubicBezTo>
                <a:cubicBezTo>
                  <a:pt x="1940" y="64561"/>
                  <a:pt x="37130" y="77260"/>
                  <a:pt x="46126" y="81229"/>
                </a:cubicBezTo>
                <a:cubicBezTo>
                  <a:pt x="55122" y="85198"/>
                  <a:pt x="51417" y="82552"/>
                  <a:pt x="54063" y="74879"/>
                </a:cubicBezTo>
                <a:cubicBezTo>
                  <a:pt x="56709" y="67206"/>
                  <a:pt x="44009" y="4236"/>
                  <a:pt x="35013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487309E-44FC-4F5C-B0AC-03E26A5BFED0}"/>
              </a:ext>
            </a:extLst>
          </p:cNvPr>
          <p:cNvSpPr/>
          <p:nvPr/>
        </p:nvSpPr>
        <p:spPr>
          <a:xfrm>
            <a:off x="3860782" y="2833815"/>
            <a:ext cx="379783" cy="123235"/>
          </a:xfrm>
          <a:custGeom>
            <a:avLst/>
            <a:gdLst>
              <a:gd name="connsiteX0" fmla="*/ 18 w 379783"/>
              <a:gd name="connsiteY0" fmla="*/ 1460 h 123235"/>
              <a:gd name="connsiteX1" fmla="*/ 187343 w 379783"/>
              <a:gd name="connsiteY1" fmla="*/ 7810 h 123235"/>
              <a:gd name="connsiteX2" fmla="*/ 300056 w 379783"/>
              <a:gd name="connsiteY2" fmla="*/ 61785 h 123235"/>
              <a:gd name="connsiteX3" fmla="*/ 379431 w 379783"/>
              <a:gd name="connsiteY3" fmla="*/ 122110 h 123235"/>
              <a:gd name="connsiteX4" fmla="*/ 327043 w 379783"/>
              <a:gd name="connsiteY4" fmla="*/ 98298 h 123235"/>
              <a:gd name="connsiteX5" fmla="*/ 276243 w 379783"/>
              <a:gd name="connsiteY5" fmla="*/ 63373 h 123235"/>
              <a:gd name="connsiteX6" fmla="*/ 176231 w 379783"/>
              <a:gd name="connsiteY6" fmla="*/ 18923 h 123235"/>
              <a:gd name="connsiteX7" fmla="*/ 18 w 379783"/>
              <a:gd name="connsiteY7" fmla="*/ 1460 h 1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783" h="123235">
                <a:moveTo>
                  <a:pt x="18" y="1460"/>
                </a:moveTo>
                <a:cubicBezTo>
                  <a:pt x="1870" y="-392"/>
                  <a:pt x="137337" y="-2244"/>
                  <a:pt x="187343" y="7810"/>
                </a:cubicBezTo>
                <a:cubicBezTo>
                  <a:pt x="237349" y="17864"/>
                  <a:pt x="268041" y="42735"/>
                  <a:pt x="300056" y="61785"/>
                </a:cubicBezTo>
                <a:cubicBezTo>
                  <a:pt x="332071" y="80835"/>
                  <a:pt x="374933" y="116025"/>
                  <a:pt x="379431" y="122110"/>
                </a:cubicBezTo>
                <a:cubicBezTo>
                  <a:pt x="383929" y="128195"/>
                  <a:pt x="344241" y="108087"/>
                  <a:pt x="327043" y="98298"/>
                </a:cubicBezTo>
                <a:cubicBezTo>
                  <a:pt x="309845" y="88509"/>
                  <a:pt x="301378" y="76602"/>
                  <a:pt x="276243" y="63373"/>
                </a:cubicBezTo>
                <a:cubicBezTo>
                  <a:pt x="251108" y="50144"/>
                  <a:pt x="218300" y="27654"/>
                  <a:pt x="176231" y="18923"/>
                </a:cubicBezTo>
                <a:cubicBezTo>
                  <a:pt x="134162" y="10192"/>
                  <a:pt x="-1834" y="3312"/>
                  <a:pt x="18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91AB20B-784E-4498-8AD8-1E58C534A7DF}"/>
              </a:ext>
            </a:extLst>
          </p:cNvPr>
          <p:cNvSpPr/>
          <p:nvPr/>
        </p:nvSpPr>
        <p:spPr>
          <a:xfrm>
            <a:off x="3473450" y="2733675"/>
            <a:ext cx="147638" cy="76200"/>
          </a:xfrm>
          <a:custGeom>
            <a:avLst/>
            <a:gdLst>
              <a:gd name="connsiteX0" fmla="*/ 0 w 147638"/>
              <a:gd name="connsiteY0" fmla="*/ 76200 h 76200"/>
              <a:gd name="connsiteX1" fmla="*/ 147638 w 147638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8" h="76200">
                <a:moveTo>
                  <a:pt x="0" y="76200"/>
                </a:moveTo>
                <a:lnTo>
                  <a:pt x="147638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8BECE4F-DBC3-40B2-A62D-F9F6AA839E02}"/>
              </a:ext>
            </a:extLst>
          </p:cNvPr>
          <p:cNvSpPr/>
          <p:nvPr/>
        </p:nvSpPr>
        <p:spPr>
          <a:xfrm>
            <a:off x="3471863" y="2741613"/>
            <a:ext cx="138112" cy="84137"/>
          </a:xfrm>
          <a:custGeom>
            <a:avLst/>
            <a:gdLst>
              <a:gd name="connsiteX0" fmla="*/ 0 w 138112"/>
              <a:gd name="connsiteY0" fmla="*/ 84137 h 84137"/>
              <a:gd name="connsiteX1" fmla="*/ 138112 w 138112"/>
              <a:gd name="connsiteY1" fmla="*/ 0 h 8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2" h="84137">
                <a:moveTo>
                  <a:pt x="0" y="84137"/>
                </a:moveTo>
                <a:lnTo>
                  <a:pt x="138112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EB6BB35-BC8F-44FA-BE88-3761997B505B}"/>
              </a:ext>
            </a:extLst>
          </p:cNvPr>
          <p:cNvSpPr/>
          <p:nvPr/>
        </p:nvSpPr>
        <p:spPr>
          <a:xfrm>
            <a:off x="4728660" y="2817706"/>
            <a:ext cx="405833" cy="117814"/>
          </a:xfrm>
          <a:custGeom>
            <a:avLst/>
            <a:gdLst>
              <a:gd name="connsiteX0" fmla="*/ 503 w 405833"/>
              <a:gd name="connsiteY0" fmla="*/ 85832 h 117814"/>
              <a:gd name="connsiteX1" fmla="*/ 100515 w 405833"/>
              <a:gd name="connsiteY1" fmla="*/ 35032 h 117814"/>
              <a:gd name="connsiteX2" fmla="*/ 219578 w 405833"/>
              <a:gd name="connsiteY2" fmla="*/ 107 h 117814"/>
              <a:gd name="connsiteX3" fmla="*/ 325940 w 405833"/>
              <a:gd name="connsiteY3" fmla="*/ 25507 h 117814"/>
              <a:gd name="connsiteX4" fmla="*/ 394203 w 405833"/>
              <a:gd name="connsiteY4" fmla="*/ 63607 h 117814"/>
              <a:gd name="connsiteX5" fmla="*/ 403728 w 405833"/>
              <a:gd name="connsiteY5" fmla="*/ 90594 h 117814"/>
              <a:gd name="connsiteX6" fmla="*/ 402140 w 405833"/>
              <a:gd name="connsiteY6" fmla="*/ 117582 h 117814"/>
              <a:gd name="connsiteX7" fmla="*/ 405315 w 405833"/>
              <a:gd name="connsiteY7" fmla="*/ 74719 h 117814"/>
              <a:gd name="connsiteX8" fmla="*/ 389440 w 405833"/>
              <a:gd name="connsiteY8" fmla="*/ 42969 h 117814"/>
              <a:gd name="connsiteX9" fmla="*/ 308478 w 405833"/>
              <a:gd name="connsiteY9" fmla="*/ 12807 h 117814"/>
              <a:gd name="connsiteX10" fmla="*/ 143378 w 405833"/>
              <a:gd name="connsiteY10" fmla="*/ 4869 h 117814"/>
              <a:gd name="connsiteX11" fmla="*/ 503 w 405833"/>
              <a:gd name="connsiteY11" fmla="*/ 85832 h 11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833" h="117814">
                <a:moveTo>
                  <a:pt x="503" y="85832"/>
                </a:moveTo>
                <a:cubicBezTo>
                  <a:pt x="-6641" y="90859"/>
                  <a:pt x="64003" y="49319"/>
                  <a:pt x="100515" y="35032"/>
                </a:cubicBezTo>
                <a:cubicBezTo>
                  <a:pt x="137027" y="20745"/>
                  <a:pt x="182007" y="1694"/>
                  <a:pt x="219578" y="107"/>
                </a:cubicBezTo>
                <a:cubicBezTo>
                  <a:pt x="257149" y="-1480"/>
                  <a:pt x="296836" y="14924"/>
                  <a:pt x="325940" y="25507"/>
                </a:cubicBezTo>
                <a:cubicBezTo>
                  <a:pt x="355044" y="36090"/>
                  <a:pt x="381238" y="52759"/>
                  <a:pt x="394203" y="63607"/>
                </a:cubicBezTo>
                <a:cubicBezTo>
                  <a:pt x="407168" y="74455"/>
                  <a:pt x="402405" y="81598"/>
                  <a:pt x="403728" y="90594"/>
                </a:cubicBezTo>
                <a:cubicBezTo>
                  <a:pt x="405051" y="99590"/>
                  <a:pt x="401876" y="120228"/>
                  <a:pt x="402140" y="117582"/>
                </a:cubicBezTo>
                <a:cubicBezTo>
                  <a:pt x="402404" y="114936"/>
                  <a:pt x="407432" y="87154"/>
                  <a:pt x="405315" y="74719"/>
                </a:cubicBezTo>
                <a:cubicBezTo>
                  <a:pt x="403198" y="62284"/>
                  <a:pt x="405579" y="53288"/>
                  <a:pt x="389440" y="42969"/>
                </a:cubicBezTo>
                <a:cubicBezTo>
                  <a:pt x="373301" y="32650"/>
                  <a:pt x="349488" y="19157"/>
                  <a:pt x="308478" y="12807"/>
                </a:cubicBezTo>
                <a:cubicBezTo>
                  <a:pt x="267468" y="6457"/>
                  <a:pt x="196030" y="-5185"/>
                  <a:pt x="143378" y="4869"/>
                </a:cubicBezTo>
                <a:cubicBezTo>
                  <a:pt x="90726" y="14923"/>
                  <a:pt x="7647" y="80805"/>
                  <a:pt x="503" y="85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6AB8695-6363-4390-8355-7CEE96982456}"/>
              </a:ext>
            </a:extLst>
          </p:cNvPr>
          <p:cNvSpPr/>
          <p:nvPr/>
        </p:nvSpPr>
        <p:spPr>
          <a:xfrm>
            <a:off x="4761595" y="2802941"/>
            <a:ext cx="425203" cy="169780"/>
          </a:xfrm>
          <a:custGeom>
            <a:avLst/>
            <a:gdLst>
              <a:gd name="connsiteX0" fmla="*/ 905 w 425203"/>
              <a:gd name="connsiteY0" fmla="*/ 70434 h 169780"/>
              <a:gd name="connsiteX1" fmla="*/ 97743 w 425203"/>
              <a:gd name="connsiteY1" fmla="*/ 3759 h 169780"/>
              <a:gd name="connsiteX2" fmla="*/ 297768 w 425203"/>
              <a:gd name="connsiteY2" fmla="*/ 13284 h 169780"/>
              <a:gd name="connsiteX3" fmla="*/ 386668 w 425203"/>
              <a:gd name="connsiteY3" fmla="*/ 54559 h 169780"/>
              <a:gd name="connsiteX4" fmla="*/ 424768 w 425203"/>
              <a:gd name="connsiteY4" fmla="*/ 119647 h 169780"/>
              <a:gd name="connsiteX5" fmla="*/ 407305 w 425203"/>
              <a:gd name="connsiteY5" fmla="*/ 168859 h 169780"/>
              <a:gd name="connsiteX6" fmla="*/ 407305 w 425203"/>
              <a:gd name="connsiteY6" fmla="*/ 146634 h 169780"/>
              <a:gd name="connsiteX7" fmla="*/ 386668 w 425203"/>
              <a:gd name="connsiteY7" fmla="*/ 84722 h 169780"/>
              <a:gd name="connsiteX8" fmla="*/ 359680 w 425203"/>
              <a:gd name="connsiteY8" fmla="*/ 59322 h 169780"/>
              <a:gd name="connsiteX9" fmla="*/ 340630 w 425203"/>
              <a:gd name="connsiteY9" fmla="*/ 41859 h 169780"/>
              <a:gd name="connsiteX10" fmla="*/ 307293 w 425203"/>
              <a:gd name="connsiteY10" fmla="*/ 19634 h 169780"/>
              <a:gd name="connsiteX11" fmla="*/ 150130 w 425203"/>
              <a:gd name="connsiteY11" fmla="*/ 11697 h 169780"/>
              <a:gd name="connsiteX12" fmla="*/ 905 w 425203"/>
              <a:gd name="connsiteY12" fmla="*/ 70434 h 16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203" h="169780">
                <a:moveTo>
                  <a:pt x="905" y="70434"/>
                </a:moveTo>
                <a:cubicBezTo>
                  <a:pt x="-7826" y="69111"/>
                  <a:pt x="48266" y="13284"/>
                  <a:pt x="97743" y="3759"/>
                </a:cubicBezTo>
                <a:cubicBezTo>
                  <a:pt x="147220" y="-5766"/>
                  <a:pt x="249614" y="4817"/>
                  <a:pt x="297768" y="13284"/>
                </a:cubicBezTo>
                <a:cubicBezTo>
                  <a:pt x="345922" y="21751"/>
                  <a:pt x="365501" y="36832"/>
                  <a:pt x="386668" y="54559"/>
                </a:cubicBezTo>
                <a:cubicBezTo>
                  <a:pt x="407835" y="72286"/>
                  <a:pt x="421329" y="100597"/>
                  <a:pt x="424768" y="119647"/>
                </a:cubicBezTo>
                <a:cubicBezTo>
                  <a:pt x="428207" y="138697"/>
                  <a:pt x="410216" y="164361"/>
                  <a:pt x="407305" y="168859"/>
                </a:cubicBezTo>
                <a:cubicBezTo>
                  <a:pt x="404395" y="173357"/>
                  <a:pt x="410744" y="160657"/>
                  <a:pt x="407305" y="146634"/>
                </a:cubicBezTo>
                <a:cubicBezTo>
                  <a:pt x="403866" y="132611"/>
                  <a:pt x="394606" y="99274"/>
                  <a:pt x="386668" y="84722"/>
                </a:cubicBezTo>
                <a:cubicBezTo>
                  <a:pt x="378730" y="70170"/>
                  <a:pt x="367353" y="66466"/>
                  <a:pt x="359680" y="59322"/>
                </a:cubicBezTo>
                <a:cubicBezTo>
                  <a:pt x="352007" y="52178"/>
                  <a:pt x="349361" y="48474"/>
                  <a:pt x="340630" y="41859"/>
                </a:cubicBezTo>
                <a:cubicBezTo>
                  <a:pt x="331899" y="35244"/>
                  <a:pt x="339043" y="24661"/>
                  <a:pt x="307293" y="19634"/>
                </a:cubicBezTo>
                <a:cubicBezTo>
                  <a:pt x="275543" y="14607"/>
                  <a:pt x="201988" y="6141"/>
                  <a:pt x="150130" y="11697"/>
                </a:cubicBezTo>
                <a:cubicBezTo>
                  <a:pt x="98272" y="17253"/>
                  <a:pt x="9636" y="71757"/>
                  <a:pt x="905" y="7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7EEA423-23E7-4B9C-A81C-B0A29A96DEE8}"/>
              </a:ext>
            </a:extLst>
          </p:cNvPr>
          <p:cNvSpPr/>
          <p:nvPr/>
        </p:nvSpPr>
        <p:spPr>
          <a:xfrm>
            <a:off x="4717846" y="2894762"/>
            <a:ext cx="549596" cy="207183"/>
          </a:xfrm>
          <a:custGeom>
            <a:avLst/>
            <a:gdLst>
              <a:gd name="connsiteX0" fmla="*/ 204 w 549596"/>
              <a:gd name="connsiteY0" fmla="*/ 77038 h 207183"/>
              <a:gd name="connsiteX1" fmla="*/ 141492 w 549596"/>
              <a:gd name="connsiteY1" fmla="*/ 8776 h 207183"/>
              <a:gd name="connsiteX2" fmla="*/ 260554 w 549596"/>
              <a:gd name="connsiteY2" fmla="*/ 2426 h 207183"/>
              <a:gd name="connsiteX3" fmla="*/ 335167 w 549596"/>
              <a:gd name="connsiteY3" fmla="*/ 23063 h 207183"/>
              <a:gd name="connsiteX4" fmla="*/ 378029 w 549596"/>
              <a:gd name="connsiteY4" fmla="*/ 38938 h 207183"/>
              <a:gd name="connsiteX5" fmla="*/ 395492 w 549596"/>
              <a:gd name="connsiteY5" fmla="*/ 46876 h 207183"/>
              <a:gd name="connsiteX6" fmla="*/ 441529 w 549596"/>
              <a:gd name="connsiteY6" fmla="*/ 83388 h 207183"/>
              <a:gd name="connsiteX7" fmla="*/ 478042 w 549596"/>
              <a:gd name="connsiteY7" fmla="*/ 89738 h 207183"/>
              <a:gd name="connsiteX8" fmla="*/ 522492 w 549596"/>
              <a:gd name="connsiteY8" fmla="*/ 73863 h 207183"/>
              <a:gd name="connsiteX9" fmla="*/ 547892 w 549596"/>
              <a:gd name="connsiteY9" fmla="*/ 54813 h 207183"/>
              <a:gd name="connsiteX10" fmla="*/ 543129 w 549596"/>
              <a:gd name="connsiteY10" fmla="*/ 81801 h 207183"/>
              <a:gd name="connsiteX11" fmla="*/ 509792 w 549596"/>
              <a:gd name="connsiteY11" fmla="*/ 121488 h 207183"/>
              <a:gd name="connsiteX12" fmla="*/ 509792 w 549596"/>
              <a:gd name="connsiteY12" fmla="*/ 172288 h 207183"/>
              <a:gd name="connsiteX13" fmla="*/ 493917 w 549596"/>
              <a:gd name="connsiteY13" fmla="*/ 129426 h 207183"/>
              <a:gd name="connsiteX14" fmla="*/ 451054 w 549596"/>
              <a:gd name="connsiteY14" fmla="*/ 123076 h 207183"/>
              <a:gd name="connsiteX15" fmla="*/ 422479 w 549596"/>
              <a:gd name="connsiteY15" fmla="*/ 131013 h 207183"/>
              <a:gd name="connsiteX16" fmla="*/ 428829 w 549596"/>
              <a:gd name="connsiteY16" fmla="*/ 153238 h 207183"/>
              <a:gd name="connsiteX17" fmla="*/ 489154 w 549596"/>
              <a:gd name="connsiteY17" fmla="*/ 204038 h 207183"/>
              <a:gd name="connsiteX18" fmla="*/ 482804 w 549596"/>
              <a:gd name="connsiteY18" fmla="*/ 197688 h 207183"/>
              <a:gd name="connsiteX19" fmla="*/ 385967 w 549596"/>
              <a:gd name="connsiteY19" fmla="*/ 164351 h 207183"/>
              <a:gd name="connsiteX20" fmla="*/ 373267 w 549596"/>
              <a:gd name="connsiteY20" fmla="*/ 145301 h 207183"/>
              <a:gd name="connsiteX21" fmla="*/ 374854 w 549596"/>
              <a:gd name="connsiteY21" fmla="*/ 84976 h 207183"/>
              <a:gd name="connsiteX22" fmla="*/ 314529 w 549596"/>
              <a:gd name="connsiteY22" fmla="*/ 51638 h 207183"/>
              <a:gd name="connsiteX23" fmla="*/ 176417 w 549596"/>
              <a:gd name="connsiteY23" fmla="*/ 26238 h 207183"/>
              <a:gd name="connsiteX24" fmla="*/ 120854 w 549596"/>
              <a:gd name="connsiteY24" fmla="*/ 34176 h 207183"/>
              <a:gd name="connsiteX25" fmla="*/ 109742 w 549596"/>
              <a:gd name="connsiteY25" fmla="*/ 54813 h 207183"/>
              <a:gd name="connsiteX26" fmla="*/ 204 w 549596"/>
              <a:gd name="connsiteY26" fmla="*/ 77038 h 2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9596" h="207183">
                <a:moveTo>
                  <a:pt x="204" y="77038"/>
                </a:moveTo>
                <a:cubicBezTo>
                  <a:pt x="5496" y="69365"/>
                  <a:pt x="98100" y="21211"/>
                  <a:pt x="141492" y="8776"/>
                </a:cubicBezTo>
                <a:cubicBezTo>
                  <a:pt x="184884" y="-3659"/>
                  <a:pt x="228275" y="45"/>
                  <a:pt x="260554" y="2426"/>
                </a:cubicBezTo>
                <a:cubicBezTo>
                  <a:pt x="292833" y="4807"/>
                  <a:pt x="315588" y="16978"/>
                  <a:pt x="335167" y="23063"/>
                </a:cubicBezTo>
                <a:cubicBezTo>
                  <a:pt x="354746" y="29148"/>
                  <a:pt x="367975" y="34969"/>
                  <a:pt x="378029" y="38938"/>
                </a:cubicBezTo>
                <a:cubicBezTo>
                  <a:pt x="388083" y="42907"/>
                  <a:pt x="384909" y="39468"/>
                  <a:pt x="395492" y="46876"/>
                </a:cubicBezTo>
                <a:cubicBezTo>
                  <a:pt x="406075" y="54284"/>
                  <a:pt x="427771" y="76244"/>
                  <a:pt x="441529" y="83388"/>
                </a:cubicBezTo>
                <a:cubicBezTo>
                  <a:pt x="455287" y="90532"/>
                  <a:pt x="464548" y="91325"/>
                  <a:pt x="478042" y="89738"/>
                </a:cubicBezTo>
                <a:cubicBezTo>
                  <a:pt x="491536" y="88151"/>
                  <a:pt x="510850" y="79684"/>
                  <a:pt x="522492" y="73863"/>
                </a:cubicBezTo>
                <a:cubicBezTo>
                  <a:pt x="534134" y="68042"/>
                  <a:pt x="544453" y="53490"/>
                  <a:pt x="547892" y="54813"/>
                </a:cubicBezTo>
                <a:cubicBezTo>
                  <a:pt x="551331" y="56136"/>
                  <a:pt x="549479" y="70689"/>
                  <a:pt x="543129" y="81801"/>
                </a:cubicBezTo>
                <a:cubicBezTo>
                  <a:pt x="536779" y="92913"/>
                  <a:pt x="515348" y="106407"/>
                  <a:pt x="509792" y="121488"/>
                </a:cubicBezTo>
                <a:cubicBezTo>
                  <a:pt x="504236" y="136569"/>
                  <a:pt x="512438" y="170965"/>
                  <a:pt x="509792" y="172288"/>
                </a:cubicBezTo>
                <a:cubicBezTo>
                  <a:pt x="507146" y="173611"/>
                  <a:pt x="503707" y="137628"/>
                  <a:pt x="493917" y="129426"/>
                </a:cubicBezTo>
                <a:cubicBezTo>
                  <a:pt x="484127" y="121224"/>
                  <a:pt x="462960" y="122812"/>
                  <a:pt x="451054" y="123076"/>
                </a:cubicBezTo>
                <a:cubicBezTo>
                  <a:pt x="439148" y="123340"/>
                  <a:pt x="426183" y="125986"/>
                  <a:pt x="422479" y="131013"/>
                </a:cubicBezTo>
                <a:cubicBezTo>
                  <a:pt x="418775" y="136040"/>
                  <a:pt x="417716" y="141067"/>
                  <a:pt x="428829" y="153238"/>
                </a:cubicBezTo>
                <a:cubicBezTo>
                  <a:pt x="439942" y="165409"/>
                  <a:pt x="489154" y="204038"/>
                  <a:pt x="489154" y="204038"/>
                </a:cubicBezTo>
                <a:cubicBezTo>
                  <a:pt x="498150" y="211446"/>
                  <a:pt x="500002" y="204302"/>
                  <a:pt x="482804" y="197688"/>
                </a:cubicBezTo>
                <a:cubicBezTo>
                  <a:pt x="465606" y="191074"/>
                  <a:pt x="404223" y="173082"/>
                  <a:pt x="385967" y="164351"/>
                </a:cubicBezTo>
                <a:cubicBezTo>
                  <a:pt x="367711" y="155620"/>
                  <a:pt x="375119" y="158530"/>
                  <a:pt x="373267" y="145301"/>
                </a:cubicBezTo>
                <a:cubicBezTo>
                  <a:pt x="371415" y="132072"/>
                  <a:pt x="384644" y="100587"/>
                  <a:pt x="374854" y="84976"/>
                </a:cubicBezTo>
                <a:cubicBezTo>
                  <a:pt x="365064" y="69365"/>
                  <a:pt x="347602" y="61428"/>
                  <a:pt x="314529" y="51638"/>
                </a:cubicBezTo>
                <a:cubicBezTo>
                  <a:pt x="281456" y="41848"/>
                  <a:pt x="208696" y="29148"/>
                  <a:pt x="176417" y="26238"/>
                </a:cubicBezTo>
                <a:cubicBezTo>
                  <a:pt x="144138" y="23328"/>
                  <a:pt x="131966" y="29414"/>
                  <a:pt x="120854" y="34176"/>
                </a:cubicBezTo>
                <a:cubicBezTo>
                  <a:pt x="109742" y="38938"/>
                  <a:pt x="125617" y="45288"/>
                  <a:pt x="109742" y="54813"/>
                </a:cubicBezTo>
                <a:cubicBezTo>
                  <a:pt x="93867" y="64338"/>
                  <a:pt x="-5088" y="84711"/>
                  <a:pt x="204" y="7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498A551-90D5-4E7B-8EA0-FE5171959CE1}"/>
              </a:ext>
            </a:extLst>
          </p:cNvPr>
          <p:cNvSpPr/>
          <p:nvPr/>
        </p:nvSpPr>
        <p:spPr>
          <a:xfrm>
            <a:off x="4827588" y="3001871"/>
            <a:ext cx="298038" cy="73243"/>
          </a:xfrm>
          <a:custGeom>
            <a:avLst/>
            <a:gdLst>
              <a:gd name="connsiteX0" fmla="*/ 296862 w 298038"/>
              <a:gd name="connsiteY0" fmla="*/ 92 h 73243"/>
              <a:gd name="connsiteX1" fmla="*/ 263525 w 298038"/>
              <a:gd name="connsiteY1" fmla="*/ 58829 h 73243"/>
              <a:gd name="connsiteX2" fmla="*/ 204787 w 298038"/>
              <a:gd name="connsiteY2" fmla="*/ 71529 h 73243"/>
              <a:gd name="connsiteX3" fmla="*/ 152400 w 298038"/>
              <a:gd name="connsiteY3" fmla="*/ 73117 h 73243"/>
              <a:gd name="connsiteX4" fmla="*/ 0 w 298038"/>
              <a:gd name="connsiteY4" fmla="*/ 71529 h 73243"/>
              <a:gd name="connsiteX5" fmla="*/ 49212 w 298038"/>
              <a:gd name="connsiteY5" fmla="*/ 69942 h 73243"/>
              <a:gd name="connsiteX6" fmla="*/ 196850 w 298038"/>
              <a:gd name="connsiteY6" fmla="*/ 62004 h 73243"/>
              <a:gd name="connsiteX7" fmla="*/ 222250 w 298038"/>
              <a:gd name="connsiteY7" fmla="*/ 46129 h 73243"/>
              <a:gd name="connsiteX8" fmla="*/ 296862 w 298038"/>
              <a:gd name="connsiteY8" fmla="*/ 92 h 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38" h="73243">
                <a:moveTo>
                  <a:pt x="296862" y="92"/>
                </a:moveTo>
                <a:cubicBezTo>
                  <a:pt x="303741" y="2209"/>
                  <a:pt x="278871" y="46923"/>
                  <a:pt x="263525" y="58829"/>
                </a:cubicBezTo>
                <a:cubicBezTo>
                  <a:pt x="248179" y="70735"/>
                  <a:pt x="223308" y="69148"/>
                  <a:pt x="204787" y="71529"/>
                </a:cubicBezTo>
                <a:cubicBezTo>
                  <a:pt x="186266" y="73910"/>
                  <a:pt x="152400" y="73117"/>
                  <a:pt x="152400" y="73117"/>
                </a:cubicBezTo>
                <a:cubicBezTo>
                  <a:pt x="118269" y="73117"/>
                  <a:pt x="17198" y="72058"/>
                  <a:pt x="0" y="71529"/>
                </a:cubicBezTo>
                <a:lnTo>
                  <a:pt x="49212" y="69942"/>
                </a:lnTo>
                <a:cubicBezTo>
                  <a:pt x="82020" y="68355"/>
                  <a:pt x="168010" y="65973"/>
                  <a:pt x="196850" y="62004"/>
                </a:cubicBezTo>
                <a:cubicBezTo>
                  <a:pt x="225690" y="58035"/>
                  <a:pt x="212725" y="59623"/>
                  <a:pt x="222250" y="46129"/>
                </a:cubicBezTo>
                <a:cubicBezTo>
                  <a:pt x="231775" y="32635"/>
                  <a:pt x="289983" y="-2025"/>
                  <a:pt x="29686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D554B898-8795-4B82-95AD-6610033EA984}"/>
              </a:ext>
            </a:extLst>
          </p:cNvPr>
          <p:cNvSpPr/>
          <p:nvPr/>
        </p:nvSpPr>
        <p:spPr>
          <a:xfrm>
            <a:off x="4814653" y="2910765"/>
            <a:ext cx="274694" cy="118412"/>
          </a:xfrm>
          <a:custGeom>
            <a:avLst/>
            <a:gdLst>
              <a:gd name="connsiteX0" fmla="*/ 271697 w 274694"/>
              <a:gd name="connsiteY0" fmla="*/ 45160 h 118412"/>
              <a:gd name="connsiteX1" fmla="*/ 230422 w 274694"/>
              <a:gd name="connsiteY1" fmla="*/ 86435 h 118412"/>
              <a:gd name="connsiteX2" fmla="*/ 220897 w 274694"/>
              <a:gd name="connsiteY2" fmla="*/ 111835 h 118412"/>
              <a:gd name="connsiteX3" fmla="*/ 185972 w 274694"/>
              <a:gd name="connsiteY3" fmla="*/ 115010 h 118412"/>
              <a:gd name="connsiteX4" fmla="*/ 176447 w 274694"/>
              <a:gd name="connsiteY4" fmla="*/ 115010 h 118412"/>
              <a:gd name="connsiteX5" fmla="*/ 119297 w 274694"/>
              <a:gd name="connsiteY5" fmla="*/ 116598 h 118412"/>
              <a:gd name="connsiteX6" fmla="*/ 63735 w 274694"/>
              <a:gd name="connsiteY6" fmla="*/ 86435 h 118412"/>
              <a:gd name="connsiteX7" fmla="*/ 71672 w 274694"/>
              <a:gd name="connsiteY7" fmla="*/ 34048 h 118412"/>
              <a:gd name="connsiteX8" fmla="*/ 60560 w 274694"/>
              <a:gd name="connsiteY8" fmla="*/ 27698 h 118412"/>
              <a:gd name="connsiteX9" fmla="*/ 1822 w 274694"/>
              <a:gd name="connsiteY9" fmla="*/ 14998 h 118412"/>
              <a:gd name="connsiteX10" fmla="*/ 138347 w 274694"/>
              <a:gd name="connsiteY10" fmla="*/ 710 h 118412"/>
              <a:gd name="connsiteX11" fmla="*/ 271697 w 274694"/>
              <a:gd name="connsiteY11" fmla="*/ 45160 h 1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694" h="118412">
                <a:moveTo>
                  <a:pt x="271697" y="45160"/>
                </a:moveTo>
                <a:cubicBezTo>
                  <a:pt x="287043" y="59448"/>
                  <a:pt x="238889" y="75323"/>
                  <a:pt x="230422" y="86435"/>
                </a:cubicBezTo>
                <a:cubicBezTo>
                  <a:pt x="221955" y="97547"/>
                  <a:pt x="228305" y="107073"/>
                  <a:pt x="220897" y="111835"/>
                </a:cubicBezTo>
                <a:cubicBezTo>
                  <a:pt x="213489" y="116598"/>
                  <a:pt x="193380" y="114481"/>
                  <a:pt x="185972" y="115010"/>
                </a:cubicBezTo>
                <a:cubicBezTo>
                  <a:pt x="178564" y="115539"/>
                  <a:pt x="176447" y="115010"/>
                  <a:pt x="176447" y="115010"/>
                </a:cubicBezTo>
                <a:cubicBezTo>
                  <a:pt x="165335" y="115275"/>
                  <a:pt x="138082" y="121360"/>
                  <a:pt x="119297" y="116598"/>
                </a:cubicBezTo>
                <a:cubicBezTo>
                  <a:pt x="100512" y="111836"/>
                  <a:pt x="71672" y="100193"/>
                  <a:pt x="63735" y="86435"/>
                </a:cubicBezTo>
                <a:cubicBezTo>
                  <a:pt x="55797" y="72677"/>
                  <a:pt x="72201" y="43837"/>
                  <a:pt x="71672" y="34048"/>
                </a:cubicBezTo>
                <a:cubicBezTo>
                  <a:pt x="71143" y="24258"/>
                  <a:pt x="72202" y="30873"/>
                  <a:pt x="60560" y="27698"/>
                </a:cubicBezTo>
                <a:cubicBezTo>
                  <a:pt x="48918" y="24523"/>
                  <a:pt x="-11142" y="19496"/>
                  <a:pt x="1822" y="14998"/>
                </a:cubicBezTo>
                <a:cubicBezTo>
                  <a:pt x="14786" y="10500"/>
                  <a:pt x="92045" y="-3259"/>
                  <a:pt x="138347" y="710"/>
                </a:cubicBezTo>
                <a:cubicBezTo>
                  <a:pt x="184649" y="4679"/>
                  <a:pt x="256351" y="30872"/>
                  <a:pt x="271697" y="45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4382F842-D892-47AF-BDFE-D63EC905DC7A}"/>
              </a:ext>
            </a:extLst>
          </p:cNvPr>
          <p:cNvSpPr/>
          <p:nvPr/>
        </p:nvSpPr>
        <p:spPr>
          <a:xfrm>
            <a:off x="4895926" y="2914009"/>
            <a:ext cx="147239" cy="126062"/>
          </a:xfrm>
          <a:custGeom>
            <a:avLst/>
            <a:gdLst>
              <a:gd name="connsiteX0" fmla="*/ 88825 w 147239"/>
              <a:gd name="connsiteY0" fmla="*/ 2229 h 126062"/>
              <a:gd name="connsiteX1" fmla="*/ 144387 w 147239"/>
              <a:gd name="connsiteY1" fmla="*/ 54616 h 126062"/>
              <a:gd name="connsiteX2" fmla="*/ 133275 w 147239"/>
              <a:gd name="connsiteY2" fmla="*/ 91129 h 126062"/>
              <a:gd name="connsiteX3" fmla="*/ 82475 w 147239"/>
              <a:gd name="connsiteY3" fmla="*/ 126054 h 126062"/>
              <a:gd name="connsiteX4" fmla="*/ 7862 w 147239"/>
              <a:gd name="connsiteY4" fmla="*/ 87954 h 126062"/>
              <a:gd name="connsiteX5" fmla="*/ 1512 w 147239"/>
              <a:gd name="connsiteY5" fmla="*/ 72079 h 126062"/>
              <a:gd name="connsiteX6" fmla="*/ 1512 w 147239"/>
              <a:gd name="connsiteY6" fmla="*/ 51441 h 126062"/>
              <a:gd name="connsiteX7" fmla="*/ 9450 w 147239"/>
              <a:gd name="connsiteY7" fmla="*/ 14929 h 126062"/>
              <a:gd name="connsiteX8" fmla="*/ 88825 w 147239"/>
              <a:gd name="connsiteY8" fmla="*/ 2229 h 1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39" h="126062">
                <a:moveTo>
                  <a:pt x="88825" y="2229"/>
                </a:moveTo>
                <a:cubicBezTo>
                  <a:pt x="111315" y="8844"/>
                  <a:pt x="136979" y="39799"/>
                  <a:pt x="144387" y="54616"/>
                </a:cubicBezTo>
                <a:cubicBezTo>
                  <a:pt x="151795" y="69433"/>
                  <a:pt x="143594" y="79223"/>
                  <a:pt x="133275" y="91129"/>
                </a:cubicBezTo>
                <a:cubicBezTo>
                  <a:pt x="122956" y="103035"/>
                  <a:pt x="103377" y="126583"/>
                  <a:pt x="82475" y="126054"/>
                </a:cubicBezTo>
                <a:cubicBezTo>
                  <a:pt x="61573" y="125525"/>
                  <a:pt x="21356" y="96950"/>
                  <a:pt x="7862" y="87954"/>
                </a:cubicBezTo>
                <a:cubicBezTo>
                  <a:pt x="-5632" y="78958"/>
                  <a:pt x="2570" y="78165"/>
                  <a:pt x="1512" y="72079"/>
                </a:cubicBezTo>
                <a:cubicBezTo>
                  <a:pt x="454" y="65994"/>
                  <a:pt x="189" y="60966"/>
                  <a:pt x="1512" y="51441"/>
                </a:cubicBezTo>
                <a:cubicBezTo>
                  <a:pt x="2835" y="41916"/>
                  <a:pt x="-1662" y="24983"/>
                  <a:pt x="9450" y="14929"/>
                </a:cubicBezTo>
                <a:cubicBezTo>
                  <a:pt x="20562" y="4875"/>
                  <a:pt x="66335" y="-4386"/>
                  <a:pt x="88825" y="2229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D81A5D3-24BE-4020-B5B2-68753B327B43}"/>
              </a:ext>
            </a:extLst>
          </p:cNvPr>
          <p:cNvSpPr/>
          <p:nvPr/>
        </p:nvSpPr>
        <p:spPr>
          <a:xfrm>
            <a:off x="4930775" y="2918884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FBE1296-ABB7-4A2A-8C37-8E5F784E0CB7}"/>
              </a:ext>
            </a:extLst>
          </p:cNvPr>
          <p:cNvSpPr/>
          <p:nvPr/>
        </p:nvSpPr>
        <p:spPr>
          <a:xfrm>
            <a:off x="4814383" y="2947984"/>
            <a:ext cx="292674" cy="89340"/>
          </a:xfrm>
          <a:custGeom>
            <a:avLst/>
            <a:gdLst>
              <a:gd name="connsiteX0" fmla="*/ 505 w 292674"/>
              <a:gd name="connsiteY0" fmla="*/ 4 h 89340"/>
              <a:gd name="connsiteX1" fmla="*/ 41780 w 292674"/>
              <a:gd name="connsiteY1" fmla="*/ 58741 h 89340"/>
              <a:gd name="connsiteX2" fmla="*/ 114805 w 292674"/>
              <a:gd name="connsiteY2" fmla="*/ 80966 h 89340"/>
              <a:gd name="connsiteX3" fmla="*/ 208467 w 292674"/>
              <a:gd name="connsiteY3" fmla="*/ 85729 h 89340"/>
              <a:gd name="connsiteX4" fmla="*/ 292605 w 292674"/>
              <a:gd name="connsiteY4" fmla="*/ 82554 h 89340"/>
              <a:gd name="connsiteX5" fmla="*/ 221167 w 292674"/>
              <a:gd name="connsiteY5" fmla="*/ 85729 h 89340"/>
              <a:gd name="connsiteX6" fmla="*/ 132267 w 292674"/>
              <a:gd name="connsiteY6" fmla="*/ 87316 h 89340"/>
              <a:gd name="connsiteX7" fmla="*/ 27492 w 292674"/>
              <a:gd name="connsiteY7" fmla="*/ 55566 h 89340"/>
              <a:gd name="connsiteX8" fmla="*/ 505 w 292674"/>
              <a:gd name="connsiteY8" fmla="*/ 4 h 8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74" h="89340">
                <a:moveTo>
                  <a:pt x="505" y="4"/>
                </a:moveTo>
                <a:cubicBezTo>
                  <a:pt x="2886" y="533"/>
                  <a:pt x="22730" y="45247"/>
                  <a:pt x="41780" y="58741"/>
                </a:cubicBezTo>
                <a:cubicBezTo>
                  <a:pt x="60830" y="72235"/>
                  <a:pt x="87024" y="76468"/>
                  <a:pt x="114805" y="80966"/>
                </a:cubicBezTo>
                <a:cubicBezTo>
                  <a:pt x="142586" y="85464"/>
                  <a:pt x="208467" y="85729"/>
                  <a:pt x="208467" y="85729"/>
                </a:cubicBezTo>
                <a:cubicBezTo>
                  <a:pt x="238100" y="85994"/>
                  <a:pt x="290488" y="82554"/>
                  <a:pt x="292605" y="82554"/>
                </a:cubicBezTo>
                <a:cubicBezTo>
                  <a:pt x="294722" y="82554"/>
                  <a:pt x="247890" y="84935"/>
                  <a:pt x="221167" y="85729"/>
                </a:cubicBezTo>
                <a:cubicBezTo>
                  <a:pt x="194444" y="86523"/>
                  <a:pt x="164546" y="92343"/>
                  <a:pt x="132267" y="87316"/>
                </a:cubicBezTo>
                <a:cubicBezTo>
                  <a:pt x="99988" y="82289"/>
                  <a:pt x="51305" y="67208"/>
                  <a:pt x="27492" y="55566"/>
                </a:cubicBezTo>
                <a:cubicBezTo>
                  <a:pt x="3679" y="43924"/>
                  <a:pt x="-1876" y="-525"/>
                  <a:pt x="5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B99B291-D4A0-43F2-B6DA-621BBFA70BF3}"/>
              </a:ext>
            </a:extLst>
          </p:cNvPr>
          <p:cNvSpPr/>
          <p:nvPr/>
        </p:nvSpPr>
        <p:spPr>
          <a:xfrm>
            <a:off x="4706938" y="2937916"/>
            <a:ext cx="128588" cy="64809"/>
          </a:xfrm>
          <a:custGeom>
            <a:avLst/>
            <a:gdLst>
              <a:gd name="connsiteX0" fmla="*/ 0 w 128588"/>
              <a:gd name="connsiteY0" fmla="*/ 64047 h 64809"/>
              <a:gd name="connsiteX1" fmla="*/ 79375 w 128588"/>
              <a:gd name="connsiteY1" fmla="*/ 43409 h 64809"/>
              <a:gd name="connsiteX2" fmla="*/ 128587 w 128588"/>
              <a:gd name="connsiteY2" fmla="*/ 547 h 64809"/>
              <a:gd name="connsiteX3" fmla="*/ 77787 w 128588"/>
              <a:gd name="connsiteY3" fmla="*/ 18009 h 64809"/>
              <a:gd name="connsiteX4" fmla="*/ 0 w 128588"/>
              <a:gd name="connsiteY4" fmla="*/ 64047 h 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8" h="64809">
                <a:moveTo>
                  <a:pt x="0" y="64047"/>
                </a:moveTo>
                <a:cubicBezTo>
                  <a:pt x="265" y="68280"/>
                  <a:pt x="57944" y="53992"/>
                  <a:pt x="79375" y="43409"/>
                </a:cubicBezTo>
                <a:cubicBezTo>
                  <a:pt x="100806" y="32826"/>
                  <a:pt x="128852" y="4780"/>
                  <a:pt x="128587" y="547"/>
                </a:cubicBezTo>
                <a:cubicBezTo>
                  <a:pt x="128322" y="-3686"/>
                  <a:pt x="77787" y="18009"/>
                  <a:pt x="77787" y="18009"/>
                </a:cubicBezTo>
                <a:cubicBezTo>
                  <a:pt x="58473" y="24359"/>
                  <a:pt x="-265" y="59814"/>
                  <a:pt x="0" y="64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8017152-7919-4CF0-A6C2-CCC9D23E4243}"/>
              </a:ext>
            </a:extLst>
          </p:cNvPr>
          <p:cNvSpPr/>
          <p:nvPr/>
        </p:nvSpPr>
        <p:spPr>
          <a:xfrm>
            <a:off x="4834228" y="2974970"/>
            <a:ext cx="230101" cy="93718"/>
          </a:xfrm>
          <a:custGeom>
            <a:avLst/>
            <a:gdLst>
              <a:gd name="connsiteX0" fmla="*/ 226722 w 230101"/>
              <a:gd name="connsiteY0" fmla="*/ 5 h 93718"/>
              <a:gd name="connsiteX1" fmla="*/ 215610 w 230101"/>
              <a:gd name="connsiteY1" fmla="*/ 52393 h 93718"/>
              <a:gd name="connsiteX2" fmla="*/ 133060 w 230101"/>
              <a:gd name="connsiteY2" fmla="*/ 74618 h 93718"/>
              <a:gd name="connsiteX3" fmla="*/ 67972 w 230101"/>
              <a:gd name="connsiteY3" fmla="*/ 82555 h 93718"/>
              <a:gd name="connsiteX4" fmla="*/ 2885 w 230101"/>
              <a:gd name="connsiteY4" fmla="*/ 93668 h 93718"/>
              <a:gd name="connsiteX5" fmla="*/ 167985 w 230101"/>
              <a:gd name="connsiteY5" fmla="*/ 77793 h 93718"/>
              <a:gd name="connsiteX6" fmla="*/ 223547 w 230101"/>
              <a:gd name="connsiteY6" fmla="*/ 55568 h 93718"/>
              <a:gd name="connsiteX7" fmla="*/ 226722 w 230101"/>
              <a:gd name="connsiteY7" fmla="*/ 5 h 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101" h="93718">
                <a:moveTo>
                  <a:pt x="226722" y="5"/>
                </a:moveTo>
                <a:cubicBezTo>
                  <a:pt x="225399" y="-524"/>
                  <a:pt x="231220" y="39958"/>
                  <a:pt x="215610" y="52393"/>
                </a:cubicBezTo>
                <a:cubicBezTo>
                  <a:pt x="200000" y="64828"/>
                  <a:pt x="157666" y="69591"/>
                  <a:pt x="133060" y="74618"/>
                </a:cubicBezTo>
                <a:cubicBezTo>
                  <a:pt x="108454" y="79645"/>
                  <a:pt x="89668" y="79380"/>
                  <a:pt x="67972" y="82555"/>
                </a:cubicBezTo>
                <a:cubicBezTo>
                  <a:pt x="46276" y="85730"/>
                  <a:pt x="-13784" y="94462"/>
                  <a:pt x="2885" y="93668"/>
                </a:cubicBezTo>
                <a:cubicBezTo>
                  <a:pt x="19554" y="92874"/>
                  <a:pt x="131208" y="84143"/>
                  <a:pt x="167985" y="77793"/>
                </a:cubicBezTo>
                <a:cubicBezTo>
                  <a:pt x="204762" y="71443"/>
                  <a:pt x="211905" y="66945"/>
                  <a:pt x="223547" y="55568"/>
                </a:cubicBezTo>
                <a:cubicBezTo>
                  <a:pt x="235189" y="44191"/>
                  <a:pt x="228045" y="534"/>
                  <a:pt x="2267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ED8F0FA-41EA-4F00-89E5-8068A686C80C}"/>
              </a:ext>
            </a:extLst>
          </p:cNvPr>
          <p:cNvSpPr/>
          <p:nvPr/>
        </p:nvSpPr>
        <p:spPr>
          <a:xfrm>
            <a:off x="4674959" y="3012649"/>
            <a:ext cx="138146" cy="19543"/>
          </a:xfrm>
          <a:custGeom>
            <a:avLst/>
            <a:gdLst>
              <a:gd name="connsiteX0" fmla="*/ 229 w 138146"/>
              <a:gd name="connsiteY0" fmla="*/ 426 h 19543"/>
              <a:gd name="connsiteX1" fmla="*/ 124054 w 138146"/>
              <a:gd name="connsiteY1" fmla="*/ 19476 h 19543"/>
              <a:gd name="connsiteX2" fmla="*/ 131991 w 138146"/>
              <a:gd name="connsiteY2" fmla="*/ 6776 h 19543"/>
              <a:gd name="connsiteX3" fmla="*/ 93891 w 138146"/>
              <a:gd name="connsiteY3" fmla="*/ 6776 h 19543"/>
              <a:gd name="connsiteX4" fmla="*/ 229 w 138146"/>
              <a:gd name="connsiteY4" fmla="*/ 426 h 1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46" h="19543">
                <a:moveTo>
                  <a:pt x="229" y="426"/>
                </a:moveTo>
                <a:cubicBezTo>
                  <a:pt x="5256" y="2543"/>
                  <a:pt x="102094" y="18418"/>
                  <a:pt x="124054" y="19476"/>
                </a:cubicBezTo>
                <a:cubicBezTo>
                  <a:pt x="146014" y="20534"/>
                  <a:pt x="137018" y="8893"/>
                  <a:pt x="131991" y="6776"/>
                </a:cubicBezTo>
                <a:cubicBezTo>
                  <a:pt x="126964" y="4659"/>
                  <a:pt x="113734" y="8893"/>
                  <a:pt x="93891" y="6776"/>
                </a:cubicBezTo>
                <a:cubicBezTo>
                  <a:pt x="74048" y="4659"/>
                  <a:pt x="-4798" y="-1691"/>
                  <a:pt x="229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5B8CD4B-33F6-48D1-9575-879DBF6E7B47}"/>
              </a:ext>
            </a:extLst>
          </p:cNvPr>
          <p:cNvSpPr/>
          <p:nvPr/>
        </p:nvSpPr>
        <p:spPr>
          <a:xfrm>
            <a:off x="4774856" y="3049392"/>
            <a:ext cx="147676" cy="47070"/>
          </a:xfrm>
          <a:custGeom>
            <a:avLst/>
            <a:gdLst>
              <a:gd name="connsiteX0" fmla="*/ 344 w 147676"/>
              <a:gd name="connsiteY0" fmla="*/ 196 h 47070"/>
              <a:gd name="connsiteX1" fmla="*/ 128932 w 147676"/>
              <a:gd name="connsiteY1" fmla="*/ 44646 h 47070"/>
              <a:gd name="connsiteX2" fmla="*/ 143219 w 147676"/>
              <a:gd name="connsiteY2" fmla="*/ 39883 h 47070"/>
              <a:gd name="connsiteX3" fmla="*/ 92419 w 147676"/>
              <a:gd name="connsiteY3" fmla="*/ 28771 h 47070"/>
              <a:gd name="connsiteX4" fmla="*/ 344 w 147676"/>
              <a:gd name="connsiteY4" fmla="*/ 196 h 4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76" h="47070">
                <a:moveTo>
                  <a:pt x="344" y="196"/>
                </a:moveTo>
                <a:cubicBezTo>
                  <a:pt x="6429" y="2842"/>
                  <a:pt x="105120" y="38032"/>
                  <a:pt x="128932" y="44646"/>
                </a:cubicBezTo>
                <a:cubicBezTo>
                  <a:pt x="152745" y="51261"/>
                  <a:pt x="149304" y="42529"/>
                  <a:pt x="143219" y="39883"/>
                </a:cubicBezTo>
                <a:cubicBezTo>
                  <a:pt x="137134" y="37237"/>
                  <a:pt x="114379" y="35121"/>
                  <a:pt x="92419" y="28771"/>
                </a:cubicBezTo>
                <a:cubicBezTo>
                  <a:pt x="70459" y="22421"/>
                  <a:pt x="-5741" y="-2450"/>
                  <a:pt x="34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98B9FD0-F80E-495E-AFA5-B246BB2FE3AD}"/>
              </a:ext>
            </a:extLst>
          </p:cNvPr>
          <p:cNvSpPr/>
          <p:nvPr/>
        </p:nvSpPr>
        <p:spPr>
          <a:xfrm>
            <a:off x="4924027" y="3061687"/>
            <a:ext cx="301376" cy="61388"/>
          </a:xfrm>
          <a:custGeom>
            <a:avLst/>
            <a:gdLst>
              <a:gd name="connsiteX0" fmla="*/ 398 w 301376"/>
              <a:gd name="connsiteY0" fmla="*/ 24413 h 61388"/>
              <a:gd name="connsiteX1" fmla="*/ 133748 w 301376"/>
              <a:gd name="connsiteY1" fmla="*/ 16476 h 61388"/>
              <a:gd name="connsiteX2" fmla="*/ 184548 w 301376"/>
              <a:gd name="connsiteY2" fmla="*/ 3776 h 61388"/>
              <a:gd name="connsiteX3" fmla="*/ 298848 w 301376"/>
              <a:gd name="connsiteY3" fmla="*/ 60926 h 61388"/>
              <a:gd name="connsiteX4" fmla="*/ 255986 w 301376"/>
              <a:gd name="connsiteY4" fmla="*/ 29176 h 61388"/>
              <a:gd name="connsiteX5" fmla="*/ 167086 w 301376"/>
              <a:gd name="connsiteY5" fmla="*/ 601 h 61388"/>
              <a:gd name="connsiteX6" fmla="*/ 95648 w 301376"/>
              <a:gd name="connsiteY6" fmla="*/ 10126 h 61388"/>
              <a:gd name="connsiteX7" fmla="*/ 398 w 301376"/>
              <a:gd name="connsiteY7" fmla="*/ 24413 h 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376" h="61388">
                <a:moveTo>
                  <a:pt x="398" y="24413"/>
                </a:moveTo>
                <a:cubicBezTo>
                  <a:pt x="6748" y="25471"/>
                  <a:pt x="103056" y="19915"/>
                  <a:pt x="133748" y="16476"/>
                </a:cubicBezTo>
                <a:cubicBezTo>
                  <a:pt x="164440" y="13037"/>
                  <a:pt x="157031" y="-3632"/>
                  <a:pt x="184548" y="3776"/>
                </a:cubicBezTo>
                <a:cubicBezTo>
                  <a:pt x="212065" y="11184"/>
                  <a:pt x="286942" y="56693"/>
                  <a:pt x="298848" y="60926"/>
                </a:cubicBezTo>
                <a:cubicBezTo>
                  <a:pt x="310754" y="65159"/>
                  <a:pt x="277946" y="39230"/>
                  <a:pt x="255986" y="29176"/>
                </a:cubicBezTo>
                <a:cubicBezTo>
                  <a:pt x="234026" y="19122"/>
                  <a:pt x="193809" y="3776"/>
                  <a:pt x="167086" y="601"/>
                </a:cubicBezTo>
                <a:cubicBezTo>
                  <a:pt x="140363" y="-2574"/>
                  <a:pt x="126075" y="7745"/>
                  <a:pt x="95648" y="10126"/>
                </a:cubicBezTo>
                <a:cubicBezTo>
                  <a:pt x="65221" y="12507"/>
                  <a:pt x="-5952" y="23355"/>
                  <a:pt x="398" y="24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84299F8-8C85-4CC2-A608-8AA9F256816C}"/>
              </a:ext>
            </a:extLst>
          </p:cNvPr>
          <p:cNvSpPr/>
          <p:nvPr/>
        </p:nvSpPr>
        <p:spPr>
          <a:xfrm>
            <a:off x="4810122" y="2886066"/>
            <a:ext cx="400107" cy="108874"/>
          </a:xfrm>
          <a:custGeom>
            <a:avLst/>
            <a:gdLst>
              <a:gd name="connsiteX0" fmla="*/ 3 w 400107"/>
              <a:gd name="connsiteY0" fmla="*/ 36522 h 108874"/>
              <a:gd name="connsiteX1" fmla="*/ 173041 w 400107"/>
              <a:gd name="connsiteY1" fmla="*/ 9 h 108874"/>
              <a:gd name="connsiteX2" fmla="*/ 285753 w 400107"/>
              <a:gd name="connsiteY2" fmla="*/ 33347 h 108874"/>
              <a:gd name="connsiteX3" fmla="*/ 357191 w 400107"/>
              <a:gd name="connsiteY3" fmla="*/ 76209 h 108874"/>
              <a:gd name="connsiteX4" fmla="*/ 400053 w 400107"/>
              <a:gd name="connsiteY4" fmla="*/ 107959 h 108874"/>
              <a:gd name="connsiteX5" fmla="*/ 363541 w 400107"/>
              <a:gd name="connsiteY5" fmla="*/ 95259 h 108874"/>
              <a:gd name="connsiteX6" fmla="*/ 261941 w 400107"/>
              <a:gd name="connsiteY6" fmla="*/ 44459 h 108874"/>
              <a:gd name="connsiteX7" fmla="*/ 177803 w 400107"/>
              <a:gd name="connsiteY7" fmla="*/ 22234 h 108874"/>
              <a:gd name="connsiteX8" fmla="*/ 3 w 400107"/>
              <a:gd name="connsiteY8" fmla="*/ 36522 h 10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107" h="108874">
                <a:moveTo>
                  <a:pt x="3" y="36522"/>
                </a:moveTo>
                <a:cubicBezTo>
                  <a:pt x="-791" y="32818"/>
                  <a:pt x="125416" y="538"/>
                  <a:pt x="173041" y="9"/>
                </a:cubicBezTo>
                <a:cubicBezTo>
                  <a:pt x="220666" y="-520"/>
                  <a:pt x="255061" y="20647"/>
                  <a:pt x="285753" y="33347"/>
                </a:cubicBezTo>
                <a:cubicBezTo>
                  <a:pt x="316445" y="46047"/>
                  <a:pt x="338141" y="63774"/>
                  <a:pt x="357191" y="76209"/>
                </a:cubicBezTo>
                <a:cubicBezTo>
                  <a:pt x="376241" y="88644"/>
                  <a:pt x="398995" y="104784"/>
                  <a:pt x="400053" y="107959"/>
                </a:cubicBezTo>
                <a:cubicBezTo>
                  <a:pt x="401111" y="111134"/>
                  <a:pt x="386560" y="105842"/>
                  <a:pt x="363541" y="95259"/>
                </a:cubicBezTo>
                <a:cubicBezTo>
                  <a:pt x="340522" y="84676"/>
                  <a:pt x="292897" y="56630"/>
                  <a:pt x="261941" y="44459"/>
                </a:cubicBezTo>
                <a:cubicBezTo>
                  <a:pt x="230985" y="32288"/>
                  <a:pt x="219078" y="25938"/>
                  <a:pt x="177803" y="22234"/>
                </a:cubicBezTo>
                <a:cubicBezTo>
                  <a:pt x="136528" y="18530"/>
                  <a:pt x="797" y="40226"/>
                  <a:pt x="3" y="36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EC937F0-4683-41BD-95EC-C7C4CC1977C9}"/>
              </a:ext>
            </a:extLst>
          </p:cNvPr>
          <p:cNvSpPr/>
          <p:nvPr/>
        </p:nvSpPr>
        <p:spPr>
          <a:xfrm>
            <a:off x="4825897" y="2992363"/>
            <a:ext cx="51315" cy="81105"/>
          </a:xfrm>
          <a:custGeom>
            <a:avLst/>
            <a:gdLst>
              <a:gd name="connsiteX0" fmla="*/ 103 w 51315"/>
              <a:gd name="connsiteY0" fmla="*/ 81037 h 81105"/>
              <a:gd name="connsiteX1" fmla="*/ 39791 w 51315"/>
              <a:gd name="connsiteY1" fmla="*/ 42937 h 81105"/>
              <a:gd name="connsiteX2" fmla="*/ 50903 w 51315"/>
              <a:gd name="connsiteY2" fmla="*/ 75 h 81105"/>
              <a:gd name="connsiteX3" fmla="*/ 28678 w 51315"/>
              <a:gd name="connsiteY3" fmla="*/ 33412 h 81105"/>
              <a:gd name="connsiteX4" fmla="*/ 103 w 51315"/>
              <a:gd name="connsiteY4" fmla="*/ 81037 h 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15" h="81105">
                <a:moveTo>
                  <a:pt x="103" y="81037"/>
                </a:moveTo>
                <a:cubicBezTo>
                  <a:pt x="1955" y="82624"/>
                  <a:pt x="31324" y="56431"/>
                  <a:pt x="39791" y="42937"/>
                </a:cubicBezTo>
                <a:cubicBezTo>
                  <a:pt x="48258" y="29443"/>
                  <a:pt x="52755" y="1662"/>
                  <a:pt x="50903" y="75"/>
                </a:cubicBezTo>
                <a:cubicBezTo>
                  <a:pt x="49051" y="-1512"/>
                  <a:pt x="35557" y="22300"/>
                  <a:pt x="28678" y="33412"/>
                </a:cubicBezTo>
                <a:cubicBezTo>
                  <a:pt x="21799" y="44524"/>
                  <a:pt x="-1749" y="79450"/>
                  <a:pt x="103" y="8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B6642E2-1697-4969-B9CB-B07226F67A13}"/>
              </a:ext>
            </a:extLst>
          </p:cNvPr>
          <p:cNvSpPr/>
          <p:nvPr/>
        </p:nvSpPr>
        <p:spPr>
          <a:xfrm>
            <a:off x="4711358" y="2572279"/>
            <a:ext cx="288442" cy="49028"/>
          </a:xfrm>
          <a:custGeom>
            <a:avLst/>
            <a:gdLst>
              <a:gd name="connsiteX0" fmla="*/ 342 w 288442"/>
              <a:gd name="connsiteY0" fmla="*/ 12171 h 49028"/>
              <a:gd name="connsiteX1" fmla="*/ 55905 w 288442"/>
              <a:gd name="connsiteY1" fmla="*/ 45509 h 49028"/>
              <a:gd name="connsiteX2" fmla="*/ 84480 w 288442"/>
              <a:gd name="connsiteY2" fmla="*/ 43921 h 49028"/>
              <a:gd name="connsiteX3" fmla="*/ 217830 w 288442"/>
              <a:gd name="connsiteY3" fmla="*/ 8996 h 49028"/>
              <a:gd name="connsiteX4" fmla="*/ 286092 w 288442"/>
              <a:gd name="connsiteY4" fmla="*/ 40746 h 49028"/>
              <a:gd name="connsiteX5" fmla="*/ 265455 w 288442"/>
              <a:gd name="connsiteY5" fmla="*/ 7409 h 49028"/>
              <a:gd name="connsiteX6" fmla="*/ 195605 w 288442"/>
              <a:gd name="connsiteY6" fmla="*/ 1059 h 49028"/>
              <a:gd name="connsiteX7" fmla="*/ 84480 w 288442"/>
              <a:gd name="connsiteY7" fmla="*/ 23284 h 49028"/>
              <a:gd name="connsiteX8" fmla="*/ 342 w 288442"/>
              <a:gd name="connsiteY8" fmla="*/ 12171 h 4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442" h="49028">
                <a:moveTo>
                  <a:pt x="342" y="12171"/>
                </a:moveTo>
                <a:cubicBezTo>
                  <a:pt x="-4420" y="15875"/>
                  <a:pt x="41882" y="40217"/>
                  <a:pt x="55905" y="45509"/>
                </a:cubicBezTo>
                <a:cubicBezTo>
                  <a:pt x="69928" y="50801"/>
                  <a:pt x="57493" y="50007"/>
                  <a:pt x="84480" y="43921"/>
                </a:cubicBezTo>
                <a:cubicBezTo>
                  <a:pt x="111468" y="37836"/>
                  <a:pt x="184228" y="9525"/>
                  <a:pt x="217830" y="8996"/>
                </a:cubicBezTo>
                <a:cubicBezTo>
                  <a:pt x="251432" y="8467"/>
                  <a:pt x="278155" y="41010"/>
                  <a:pt x="286092" y="40746"/>
                </a:cubicBezTo>
                <a:cubicBezTo>
                  <a:pt x="294029" y="40482"/>
                  <a:pt x="280536" y="14023"/>
                  <a:pt x="265455" y="7409"/>
                </a:cubicBezTo>
                <a:cubicBezTo>
                  <a:pt x="250374" y="795"/>
                  <a:pt x="225767" y="-1587"/>
                  <a:pt x="195605" y="1059"/>
                </a:cubicBezTo>
                <a:cubicBezTo>
                  <a:pt x="165443" y="3705"/>
                  <a:pt x="112261" y="19580"/>
                  <a:pt x="84480" y="23284"/>
                </a:cubicBezTo>
                <a:cubicBezTo>
                  <a:pt x="56699" y="26988"/>
                  <a:pt x="5104" y="8467"/>
                  <a:pt x="342" y="12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E11FE2B-75BF-4429-BF13-63BC8CF4EBD5}"/>
              </a:ext>
            </a:extLst>
          </p:cNvPr>
          <p:cNvSpPr/>
          <p:nvPr/>
        </p:nvSpPr>
        <p:spPr>
          <a:xfrm>
            <a:off x="4649129" y="2668475"/>
            <a:ext cx="327688" cy="43135"/>
          </a:xfrm>
          <a:custGeom>
            <a:avLst/>
            <a:gdLst>
              <a:gd name="connsiteX0" fmla="*/ 659 w 327688"/>
              <a:gd name="connsiteY0" fmla="*/ 11225 h 43135"/>
              <a:gd name="connsiteX1" fmla="*/ 114959 w 327688"/>
              <a:gd name="connsiteY1" fmla="*/ 31863 h 43135"/>
              <a:gd name="connsiteX2" fmla="*/ 165759 w 327688"/>
              <a:gd name="connsiteY2" fmla="*/ 42975 h 43135"/>
              <a:gd name="connsiteX3" fmla="*/ 254659 w 327688"/>
              <a:gd name="connsiteY3" fmla="*/ 23925 h 43135"/>
              <a:gd name="connsiteX4" fmla="*/ 300696 w 327688"/>
              <a:gd name="connsiteY4" fmla="*/ 12813 h 43135"/>
              <a:gd name="connsiteX5" fmla="*/ 327684 w 327688"/>
              <a:gd name="connsiteY5" fmla="*/ 12813 h 43135"/>
              <a:gd name="connsiteX6" fmla="*/ 302284 w 327688"/>
              <a:gd name="connsiteY6" fmla="*/ 113 h 43135"/>
              <a:gd name="connsiteX7" fmla="*/ 249896 w 327688"/>
              <a:gd name="connsiteY7" fmla="*/ 8050 h 43135"/>
              <a:gd name="connsiteX8" fmla="*/ 172109 w 327688"/>
              <a:gd name="connsiteY8" fmla="*/ 31863 h 43135"/>
              <a:gd name="connsiteX9" fmla="*/ 659 w 327688"/>
              <a:gd name="connsiteY9" fmla="*/ 11225 h 4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688" h="43135">
                <a:moveTo>
                  <a:pt x="659" y="11225"/>
                </a:moveTo>
                <a:cubicBezTo>
                  <a:pt x="-8866" y="11225"/>
                  <a:pt x="87442" y="26571"/>
                  <a:pt x="114959" y="31863"/>
                </a:cubicBezTo>
                <a:cubicBezTo>
                  <a:pt x="142476" y="37155"/>
                  <a:pt x="142476" y="44298"/>
                  <a:pt x="165759" y="42975"/>
                </a:cubicBezTo>
                <a:cubicBezTo>
                  <a:pt x="189042" y="41652"/>
                  <a:pt x="232170" y="28952"/>
                  <a:pt x="254659" y="23925"/>
                </a:cubicBezTo>
                <a:cubicBezTo>
                  <a:pt x="277148" y="18898"/>
                  <a:pt x="288525" y="14665"/>
                  <a:pt x="300696" y="12813"/>
                </a:cubicBezTo>
                <a:cubicBezTo>
                  <a:pt x="312867" y="10961"/>
                  <a:pt x="327419" y="14930"/>
                  <a:pt x="327684" y="12813"/>
                </a:cubicBezTo>
                <a:cubicBezTo>
                  <a:pt x="327949" y="10696"/>
                  <a:pt x="315249" y="907"/>
                  <a:pt x="302284" y="113"/>
                </a:cubicBezTo>
                <a:cubicBezTo>
                  <a:pt x="289319" y="-681"/>
                  <a:pt x="271592" y="2758"/>
                  <a:pt x="249896" y="8050"/>
                </a:cubicBezTo>
                <a:cubicBezTo>
                  <a:pt x="228200" y="13342"/>
                  <a:pt x="205711" y="32128"/>
                  <a:pt x="172109" y="31863"/>
                </a:cubicBezTo>
                <a:cubicBezTo>
                  <a:pt x="138507" y="31599"/>
                  <a:pt x="10184" y="11225"/>
                  <a:pt x="659" y="1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AC31920-1BA0-4CAE-9E6E-A435715DBD41}"/>
              </a:ext>
            </a:extLst>
          </p:cNvPr>
          <p:cNvSpPr/>
          <p:nvPr/>
        </p:nvSpPr>
        <p:spPr>
          <a:xfrm>
            <a:off x="4989370" y="2599505"/>
            <a:ext cx="305332" cy="189743"/>
          </a:xfrm>
          <a:custGeom>
            <a:avLst/>
            <a:gdLst>
              <a:gd name="connsiteX0" fmla="*/ 143 w 305332"/>
              <a:gd name="connsiteY0" fmla="*/ 2408 h 189743"/>
              <a:gd name="connsiteX1" fmla="*/ 119205 w 305332"/>
              <a:gd name="connsiteY1" fmla="*/ 3995 h 189743"/>
              <a:gd name="connsiteX2" fmla="*/ 160480 w 305332"/>
              <a:gd name="connsiteY2" fmla="*/ 42095 h 189743"/>
              <a:gd name="connsiteX3" fmla="*/ 282718 w 305332"/>
              <a:gd name="connsiteY3" fmla="*/ 130995 h 189743"/>
              <a:gd name="connsiteX4" fmla="*/ 304943 w 305332"/>
              <a:gd name="connsiteY4" fmla="*/ 161158 h 189743"/>
              <a:gd name="connsiteX5" fmla="*/ 297005 w 305332"/>
              <a:gd name="connsiteY5" fmla="*/ 189733 h 189743"/>
              <a:gd name="connsiteX6" fmla="*/ 298593 w 305332"/>
              <a:gd name="connsiteY6" fmla="*/ 157983 h 189743"/>
              <a:gd name="connsiteX7" fmla="*/ 235093 w 305332"/>
              <a:gd name="connsiteY7" fmla="*/ 107183 h 189743"/>
              <a:gd name="connsiteX8" fmla="*/ 130318 w 305332"/>
              <a:gd name="connsiteY8" fmla="*/ 27808 h 189743"/>
              <a:gd name="connsiteX9" fmla="*/ 95393 w 305332"/>
              <a:gd name="connsiteY9" fmla="*/ 15108 h 189743"/>
              <a:gd name="connsiteX10" fmla="*/ 143 w 305332"/>
              <a:gd name="connsiteY10" fmla="*/ 2408 h 18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332" h="189743">
                <a:moveTo>
                  <a:pt x="143" y="2408"/>
                </a:moveTo>
                <a:cubicBezTo>
                  <a:pt x="4112" y="556"/>
                  <a:pt x="92482" y="-2620"/>
                  <a:pt x="119205" y="3995"/>
                </a:cubicBezTo>
                <a:cubicBezTo>
                  <a:pt x="145928" y="10610"/>
                  <a:pt x="133228" y="20928"/>
                  <a:pt x="160480" y="42095"/>
                </a:cubicBezTo>
                <a:cubicBezTo>
                  <a:pt x="187732" y="63262"/>
                  <a:pt x="258641" y="111151"/>
                  <a:pt x="282718" y="130995"/>
                </a:cubicBezTo>
                <a:cubicBezTo>
                  <a:pt x="306795" y="150839"/>
                  <a:pt x="302562" y="151368"/>
                  <a:pt x="304943" y="161158"/>
                </a:cubicBezTo>
                <a:cubicBezTo>
                  <a:pt x="307324" y="170948"/>
                  <a:pt x="298063" y="190262"/>
                  <a:pt x="297005" y="189733"/>
                </a:cubicBezTo>
                <a:cubicBezTo>
                  <a:pt x="295947" y="189204"/>
                  <a:pt x="308912" y="171741"/>
                  <a:pt x="298593" y="157983"/>
                </a:cubicBezTo>
                <a:cubicBezTo>
                  <a:pt x="288274" y="144225"/>
                  <a:pt x="263139" y="128879"/>
                  <a:pt x="235093" y="107183"/>
                </a:cubicBezTo>
                <a:cubicBezTo>
                  <a:pt x="207047" y="85487"/>
                  <a:pt x="153601" y="43154"/>
                  <a:pt x="130318" y="27808"/>
                </a:cubicBezTo>
                <a:cubicBezTo>
                  <a:pt x="107035" y="12462"/>
                  <a:pt x="114972" y="17754"/>
                  <a:pt x="95393" y="15108"/>
                </a:cubicBezTo>
                <a:cubicBezTo>
                  <a:pt x="75814" y="12462"/>
                  <a:pt x="-3826" y="4260"/>
                  <a:pt x="143" y="2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2E1BE11-0C1F-4C89-8BE9-CAF14B991784}"/>
              </a:ext>
            </a:extLst>
          </p:cNvPr>
          <p:cNvSpPr/>
          <p:nvPr/>
        </p:nvSpPr>
        <p:spPr>
          <a:xfrm>
            <a:off x="4965582" y="2667586"/>
            <a:ext cx="142293" cy="13834"/>
          </a:xfrm>
          <a:custGeom>
            <a:avLst/>
            <a:gdLst>
              <a:gd name="connsiteX0" fmla="*/ 118 w 142293"/>
              <a:gd name="connsiteY0" fmla="*/ 7352 h 13834"/>
              <a:gd name="connsiteX1" fmla="*/ 82668 w 142293"/>
              <a:gd name="connsiteY1" fmla="*/ 13702 h 13834"/>
              <a:gd name="connsiteX2" fmla="*/ 141406 w 142293"/>
              <a:gd name="connsiteY2" fmla="*/ 1002 h 13834"/>
              <a:gd name="connsiteX3" fmla="*/ 114418 w 142293"/>
              <a:gd name="connsiteY3" fmla="*/ 1002 h 13834"/>
              <a:gd name="connsiteX4" fmla="*/ 65206 w 142293"/>
              <a:gd name="connsiteY4" fmla="*/ 2589 h 13834"/>
              <a:gd name="connsiteX5" fmla="*/ 118 w 142293"/>
              <a:gd name="connsiteY5" fmla="*/ 7352 h 1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93" h="13834">
                <a:moveTo>
                  <a:pt x="118" y="7352"/>
                </a:moveTo>
                <a:cubicBezTo>
                  <a:pt x="3028" y="9204"/>
                  <a:pt x="59120" y="14760"/>
                  <a:pt x="82668" y="13702"/>
                </a:cubicBezTo>
                <a:cubicBezTo>
                  <a:pt x="106216" y="12644"/>
                  <a:pt x="136114" y="3119"/>
                  <a:pt x="141406" y="1002"/>
                </a:cubicBezTo>
                <a:cubicBezTo>
                  <a:pt x="146698" y="-1115"/>
                  <a:pt x="127118" y="737"/>
                  <a:pt x="114418" y="1002"/>
                </a:cubicBezTo>
                <a:cubicBezTo>
                  <a:pt x="101718" y="1266"/>
                  <a:pt x="81610" y="1002"/>
                  <a:pt x="65206" y="2589"/>
                </a:cubicBezTo>
                <a:cubicBezTo>
                  <a:pt x="48802" y="4176"/>
                  <a:pt x="-2792" y="5500"/>
                  <a:pt x="118" y="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6208F5B-75C3-4461-8319-D00DB8310701}"/>
              </a:ext>
            </a:extLst>
          </p:cNvPr>
          <p:cNvSpPr/>
          <p:nvPr/>
        </p:nvSpPr>
        <p:spPr>
          <a:xfrm>
            <a:off x="5108541" y="2671453"/>
            <a:ext cx="168780" cy="121615"/>
          </a:xfrm>
          <a:custGeom>
            <a:avLst/>
            <a:gdLst>
              <a:gd name="connsiteX0" fmla="*/ 34 w 168780"/>
              <a:gd name="connsiteY0" fmla="*/ 310 h 121615"/>
              <a:gd name="connsiteX1" fmla="*/ 125447 w 168780"/>
              <a:gd name="connsiteY1" fmla="*/ 66985 h 121615"/>
              <a:gd name="connsiteX2" fmla="*/ 166722 w 168780"/>
              <a:gd name="connsiteY2" fmla="*/ 120960 h 121615"/>
              <a:gd name="connsiteX3" fmla="*/ 160372 w 168780"/>
              <a:gd name="connsiteY3" fmla="*/ 95560 h 121615"/>
              <a:gd name="connsiteX4" fmla="*/ 141322 w 168780"/>
              <a:gd name="connsiteY4" fmla="*/ 74922 h 121615"/>
              <a:gd name="connsiteX5" fmla="*/ 112747 w 168780"/>
              <a:gd name="connsiteY5" fmla="*/ 43172 h 121615"/>
              <a:gd name="connsiteX6" fmla="*/ 34 w 168780"/>
              <a:gd name="connsiteY6" fmla="*/ 310 h 12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80" h="121615">
                <a:moveTo>
                  <a:pt x="34" y="310"/>
                </a:moveTo>
                <a:cubicBezTo>
                  <a:pt x="2151" y="4279"/>
                  <a:pt x="97666" y="46877"/>
                  <a:pt x="125447" y="66985"/>
                </a:cubicBezTo>
                <a:cubicBezTo>
                  <a:pt x="153228" y="87093"/>
                  <a:pt x="160901" y="116198"/>
                  <a:pt x="166722" y="120960"/>
                </a:cubicBezTo>
                <a:cubicBezTo>
                  <a:pt x="172543" y="125722"/>
                  <a:pt x="164605" y="103233"/>
                  <a:pt x="160372" y="95560"/>
                </a:cubicBezTo>
                <a:cubicBezTo>
                  <a:pt x="156139" y="87887"/>
                  <a:pt x="149259" y="83653"/>
                  <a:pt x="141322" y="74922"/>
                </a:cubicBezTo>
                <a:cubicBezTo>
                  <a:pt x="133385" y="66191"/>
                  <a:pt x="132855" y="54814"/>
                  <a:pt x="112747" y="43172"/>
                </a:cubicBezTo>
                <a:cubicBezTo>
                  <a:pt x="92639" y="31530"/>
                  <a:pt x="-2083" y="-3659"/>
                  <a:pt x="34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338C73E-841C-4D7B-A7F2-65E5321F71C7}"/>
              </a:ext>
            </a:extLst>
          </p:cNvPr>
          <p:cNvSpPr/>
          <p:nvPr/>
        </p:nvSpPr>
        <p:spPr>
          <a:xfrm>
            <a:off x="4641501" y="2582586"/>
            <a:ext cx="80005" cy="112060"/>
          </a:xfrm>
          <a:custGeom>
            <a:avLst/>
            <a:gdLst>
              <a:gd name="connsiteX0" fmla="*/ 79724 w 80005"/>
              <a:gd name="connsiteY0" fmla="*/ 277 h 112060"/>
              <a:gd name="connsiteX1" fmla="*/ 28924 w 80005"/>
              <a:gd name="connsiteY1" fmla="*/ 44727 h 112060"/>
              <a:gd name="connsiteX2" fmla="*/ 17812 w 80005"/>
              <a:gd name="connsiteY2" fmla="*/ 111402 h 112060"/>
              <a:gd name="connsiteX3" fmla="*/ 8287 w 80005"/>
              <a:gd name="connsiteY3" fmla="*/ 78064 h 112060"/>
              <a:gd name="connsiteX4" fmla="*/ 3524 w 80005"/>
              <a:gd name="connsiteY4" fmla="*/ 65364 h 112060"/>
              <a:gd name="connsiteX5" fmla="*/ 79724 w 80005"/>
              <a:gd name="connsiteY5" fmla="*/ 277 h 1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05" h="112060">
                <a:moveTo>
                  <a:pt x="79724" y="277"/>
                </a:moveTo>
                <a:cubicBezTo>
                  <a:pt x="83957" y="-3162"/>
                  <a:pt x="39243" y="26206"/>
                  <a:pt x="28924" y="44727"/>
                </a:cubicBezTo>
                <a:cubicBezTo>
                  <a:pt x="18605" y="63248"/>
                  <a:pt x="21251" y="105846"/>
                  <a:pt x="17812" y="111402"/>
                </a:cubicBezTo>
                <a:cubicBezTo>
                  <a:pt x="14373" y="116958"/>
                  <a:pt x="10668" y="85737"/>
                  <a:pt x="8287" y="78064"/>
                </a:cubicBezTo>
                <a:cubicBezTo>
                  <a:pt x="5906" y="70391"/>
                  <a:pt x="-5736" y="77799"/>
                  <a:pt x="3524" y="65364"/>
                </a:cubicBezTo>
                <a:cubicBezTo>
                  <a:pt x="12784" y="52929"/>
                  <a:pt x="75491" y="3716"/>
                  <a:pt x="79724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E99D08C-A71E-4E7F-9001-8BCBABCA7FAC}"/>
              </a:ext>
            </a:extLst>
          </p:cNvPr>
          <p:cNvSpPr/>
          <p:nvPr/>
        </p:nvSpPr>
        <p:spPr>
          <a:xfrm>
            <a:off x="4732311" y="2612840"/>
            <a:ext cx="39317" cy="86252"/>
          </a:xfrm>
          <a:custGeom>
            <a:avLst/>
            <a:gdLst>
              <a:gd name="connsiteX0" fmla="*/ 34952 w 39317"/>
              <a:gd name="connsiteY0" fmla="*/ 185 h 86252"/>
              <a:gd name="connsiteX1" fmla="*/ 34952 w 39317"/>
              <a:gd name="connsiteY1" fmla="*/ 63685 h 86252"/>
              <a:gd name="connsiteX2" fmla="*/ 27 w 39317"/>
              <a:gd name="connsiteY2" fmla="*/ 85910 h 86252"/>
              <a:gd name="connsiteX3" fmla="*/ 34952 w 39317"/>
              <a:gd name="connsiteY3" fmla="*/ 185 h 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7" h="86252">
                <a:moveTo>
                  <a:pt x="34952" y="185"/>
                </a:moveTo>
                <a:cubicBezTo>
                  <a:pt x="40773" y="-3519"/>
                  <a:pt x="40773" y="49398"/>
                  <a:pt x="34952" y="63685"/>
                </a:cubicBezTo>
                <a:cubicBezTo>
                  <a:pt x="29131" y="77972"/>
                  <a:pt x="1085" y="88291"/>
                  <a:pt x="27" y="85910"/>
                </a:cubicBezTo>
                <a:cubicBezTo>
                  <a:pt x="-1031" y="83529"/>
                  <a:pt x="29131" y="3889"/>
                  <a:pt x="34952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805FCAC8-2BFE-48C8-8CC4-4595E2E8F813}"/>
              </a:ext>
            </a:extLst>
          </p:cNvPr>
          <p:cNvSpPr/>
          <p:nvPr/>
        </p:nvSpPr>
        <p:spPr>
          <a:xfrm>
            <a:off x="4633454" y="2703498"/>
            <a:ext cx="156042" cy="151178"/>
          </a:xfrm>
          <a:custGeom>
            <a:avLst/>
            <a:gdLst>
              <a:gd name="connsiteX0" fmla="*/ 156034 w 156042"/>
              <a:gd name="connsiteY0" fmla="*/ 15 h 151178"/>
              <a:gd name="connsiteX1" fmla="*/ 41734 w 156042"/>
              <a:gd name="connsiteY1" fmla="*/ 74627 h 151178"/>
              <a:gd name="connsiteX2" fmla="*/ 19509 w 156042"/>
              <a:gd name="connsiteY2" fmla="*/ 92090 h 151178"/>
              <a:gd name="connsiteX3" fmla="*/ 459 w 156042"/>
              <a:gd name="connsiteY3" fmla="*/ 150827 h 151178"/>
              <a:gd name="connsiteX4" fmla="*/ 8396 w 156042"/>
              <a:gd name="connsiteY4" fmla="*/ 114315 h 151178"/>
              <a:gd name="connsiteX5" fmla="*/ 35384 w 156042"/>
              <a:gd name="connsiteY5" fmla="*/ 68277 h 151178"/>
              <a:gd name="connsiteX6" fmla="*/ 156034 w 156042"/>
              <a:gd name="connsiteY6" fmla="*/ 15 h 1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42" h="151178">
                <a:moveTo>
                  <a:pt x="156034" y="15"/>
                </a:moveTo>
                <a:cubicBezTo>
                  <a:pt x="157092" y="1073"/>
                  <a:pt x="64488" y="59281"/>
                  <a:pt x="41734" y="74627"/>
                </a:cubicBezTo>
                <a:cubicBezTo>
                  <a:pt x="18980" y="89973"/>
                  <a:pt x="26388" y="79390"/>
                  <a:pt x="19509" y="92090"/>
                </a:cubicBezTo>
                <a:cubicBezTo>
                  <a:pt x="12630" y="104790"/>
                  <a:pt x="2311" y="147123"/>
                  <a:pt x="459" y="150827"/>
                </a:cubicBezTo>
                <a:cubicBezTo>
                  <a:pt x="-1393" y="154531"/>
                  <a:pt x="2575" y="128073"/>
                  <a:pt x="8396" y="114315"/>
                </a:cubicBezTo>
                <a:cubicBezTo>
                  <a:pt x="14217" y="100557"/>
                  <a:pt x="15011" y="85475"/>
                  <a:pt x="35384" y="68277"/>
                </a:cubicBezTo>
                <a:cubicBezTo>
                  <a:pt x="55757" y="51079"/>
                  <a:pt x="154976" y="-1043"/>
                  <a:pt x="1560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46BDCA0-7E19-4C6B-8B41-CD798D049B2E}"/>
              </a:ext>
            </a:extLst>
          </p:cNvPr>
          <p:cNvSpPr/>
          <p:nvPr/>
        </p:nvSpPr>
        <p:spPr>
          <a:xfrm>
            <a:off x="4276628" y="2728792"/>
            <a:ext cx="116051" cy="309687"/>
          </a:xfrm>
          <a:custGeom>
            <a:avLst/>
            <a:gdLst>
              <a:gd name="connsiteX0" fmla="*/ 97 w 116051"/>
              <a:gd name="connsiteY0" fmla="*/ 1708 h 309687"/>
              <a:gd name="connsiteX1" fmla="*/ 79472 w 116051"/>
              <a:gd name="connsiteY1" fmla="*/ 54096 h 309687"/>
              <a:gd name="connsiteX2" fmla="*/ 115985 w 116051"/>
              <a:gd name="connsiteY2" fmla="*/ 157283 h 309687"/>
              <a:gd name="connsiteX3" fmla="*/ 71535 w 116051"/>
              <a:gd name="connsiteY3" fmla="*/ 309683 h 309687"/>
              <a:gd name="connsiteX4" fmla="*/ 106460 w 116051"/>
              <a:gd name="connsiteY4" fmla="*/ 152521 h 309687"/>
              <a:gd name="connsiteX5" fmla="*/ 96935 w 116051"/>
              <a:gd name="connsiteY5" fmla="*/ 114421 h 309687"/>
              <a:gd name="connsiteX6" fmla="*/ 97 w 116051"/>
              <a:gd name="connsiteY6" fmla="*/ 1708 h 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051" h="309687">
                <a:moveTo>
                  <a:pt x="97" y="1708"/>
                </a:moveTo>
                <a:cubicBezTo>
                  <a:pt x="-2813" y="-8346"/>
                  <a:pt x="60157" y="28167"/>
                  <a:pt x="79472" y="54096"/>
                </a:cubicBezTo>
                <a:cubicBezTo>
                  <a:pt x="98787" y="80025"/>
                  <a:pt x="117308" y="114685"/>
                  <a:pt x="115985" y="157283"/>
                </a:cubicBezTo>
                <a:cubicBezTo>
                  <a:pt x="114662" y="199881"/>
                  <a:pt x="73123" y="310477"/>
                  <a:pt x="71535" y="309683"/>
                </a:cubicBezTo>
                <a:cubicBezTo>
                  <a:pt x="69948" y="308889"/>
                  <a:pt x="102227" y="185065"/>
                  <a:pt x="106460" y="152521"/>
                </a:cubicBezTo>
                <a:cubicBezTo>
                  <a:pt x="110693" y="119977"/>
                  <a:pt x="110958" y="137440"/>
                  <a:pt x="96935" y="114421"/>
                </a:cubicBezTo>
                <a:cubicBezTo>
                  <a:pt x="82912" y="91402"/>
                  <a:pt x="3007" y="11762"/>
                  <a:pt x="97" y="1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C0660DE-9E78-4ED9-9020-85F0CA2313FB}"/>
              </a:ext>
            </a:extLst>
          </p:cNvPr>
          <p:cNvSpPr/>
          <p:nvPr/>
        </p:nvSpPr>
        <p:spPr>
          <a:xfrm>
            <a:off x="4536981" y="2722191"/>
            <a:ext cx="162023" cy="330531"/>
          </a:xfrm>
          <a:custGeom>
            <a:avLst/>
            <a:gdLst>
              <a:gd name="connsiteX0" fmla="*/ 162019 w 162023"/>
              <a:gd name="connsiteY0" fmla="*/ 372 h 330531"/>
              <a:gd name="connsiteX1" fmla="*/ 42957 w 162023"/>
              <a:gd name="connsiteY1" fmla="*/ 116259 h 330531"/>
              <a:gd name="connsiteX2" fmla="*/ 14382 w 162023"/>
              <a:gd name="connsiteY2" fmla="*/ 190872 h 330531"/>
              <a:gd name="connsiteX3" fmla="*/ 25494 w 162023"/>
              <a:gd name="connsiteY3" fmla="*/ 328984 h 330531"/>
              <a:gd name="connsiteX4" fmla="*/ 15969 w 162023"/>
              <a:gd name="connsiteY4" fmla="*/ 260722 h 330531"/>
              <a:gd name="connsiteX5" fmla="*/ 94 w 162023"/>
              <a:gd name="connsiteY5" fmla="*/ 192459 h 330531"/>
              <a:gd name="connsiteX6" fmla="*/ 23907 w 162023"/>
              <a:gd name="connsiteY6" fmla="*/ 141659 h 330531"/>
              <a:gd name="connsiteX7" fmla="*/ 47719 w 162023"/>
              <a:gd name="connsiteY7" fmla="*/ 81334 h 330531"/>
              <a:gd name="connsiteX8" fmla="*/ 162019 w 162023"/>
              <a:gd name="connsiteY8" fmla="*/ 372 h 33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3" h="330531">
                <a:moveTo>
                  <a:pt x="162019" y="372"/>
                </a:moveTo>
                <a:cubicBezTo>
                  <a:pt x="161225" y="6193"/>
                  <a:pt x="67563" y="84509"/>
                  <a:pt x="42957" y="116259"/>
                </a:cubicBezTo>
                <a:cubicBezTo>
                  <a:pt x="18351" y="148009"/>
                  <a:pt x="17292" y="155418"/>
                  <a:pt x="14382" y="190872"/>
                </a:cubicBezTo>
                <a:cubicBezTo>
                  <a:pt x="11472" y="226326"/>
                  <a:pt x="25229" y="317342"/>
                  <a:pt x="25494" y="328984"/>
                </a:cubicBezTo>
                <a:cubicBezTo>
                  <a:pt x="25758" y="340626"/>
                  <a:pt x="20202" y="283476"/>
                  <a:pt x="15969" y="260722"/>
                </a:cubicBezTo>
                <a:cubicBezTo>
                  <a:pt x="11736" y="237968"/>
                  <a:pt x="-1229" y="212303"/>
                  <a:pt x="94" y="192459"/>
                </a:cubicBezTo>
                <a:cubicBezTo>
                  <a:pt x="1417" y="172615"/>
                  <a:pt x="15970" y="160180"/>
                  <a:pt x="23907" y="141659"/>
                </a:cubicBezTo>
                <a:cubicBezTo>
                  <a:pt x="31844" y="123138"/>
                  <a:pt x="28140" y="104088"/>
                  <a:pt x="47719" y="81334"/>
                </a:cubicBezTo>
                <a:cubicBezTo>
                  <a:pt x="67298" y="58580"/>
                  <a:pt x="162813" y="-5449"/>
                  <a:pt x="162019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1F7B078-6621-4848-B0DA-57402664A77C}"/>
              </a:ext>
            </a:extLst>
          </p:cNvPr>
          <p:cNvSpPr/>
          <p:nvPr/>
        </p:nvSpPr>
        <p:spPr>
          <a:xfrm>
            <a:off x="4216362" y="3232122"/>
            <a:ext cx="71477" cy="224179"/>
          </a:xfrm>
          <a:custGeom>
            <a:avLst/>
            <a:gdLst>
              <a:gd name="connsiteX0" fmla="*/ 38138 w 71477"/>
              <a:gd name="connsiteY0" fmla="*/ 28 h 224179"/>
              <a:gd name="connsiteX1" fmla="*/ 38 w 71477"/>
              <a:gd name="connsiteY1" fmla="*/ 96866 h 224179"/>
              <a:gd name="connsiteX2" fmla="*/ 31788 w 71477"/>
              <a:gd name="connsiteY2" fmla="*/ 198466 h 224179"/>
              <a:gd name="connsiteX3" fmla="*/ 71476 w 71477"/>
              <a:gd name="connsiteY3" fmla="*/ 223866 h 224179"/>
              <a:gd name="connsiteX4" fmla="*/ 33376 w 71477"/>
              <a:gd name="connsiteY4" fmla="*/ 187353 h 224179"/>
              <a:gd name="connsiteX5" fmla="*/ 9563 w 71477"/>
              <a:gd name="connsiteY5" fmla="*/ 106391 h 224179"/>
              <a:gd name="connsiteX6" fmla="*/ 38138 w 71477"/>
              <a:gd name="connsiteY6" fmla="*/ 28 h 22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77" h="224179">
                <a:moveTo>
                  <a:pt x="38138" y="28"/>
                </a:moveTo>
                <a:cubicBezTo>
                  <a:pt x="36551" y="-1559"/>
                  <a:pt x="1096" y="63793"/>
                  <a:pt x="38" y="96866"/>
                </a:cubicBezTo>
                <a:cubicBezTo>
                  <a:pt x="-1020" y="129939"/>
                  <a:pt x="19882" y="177299"/>
                  <a:pt x="31788" y="198466"/>
                </a:cubicBezTo>
                <a:cubicBezTo>
                  <a:pt x="43694" y="219633"/>
                  <a:pt x="71211" y="225718"/>
                  <a:pt x="71476" y="223866"/>
                </a:cubicBezTo>
                <a:cubicBezTo>
                  <a:pt x="71741" y="222014"/>
                  <a:pt x="43695" y="206932"/>
                  <a:pt x="33376" y="187353"/>
                </a:cubicBezTo>
                <a:cubicBezTo>
                  <a:pt x="23057" y="167774"/>
                  <a:pt x="9563" y="134437"/>
                  <a:pt x="9563" y="106391"/>
                </a:cubicBezTo>
                <a:cubicBezTo>
                  <a:pt x="9563" y="78345"/>
                  <a:pt x="39725" y="1615"/>
                  <a:pt x="3813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12DB6C3A-D18E-4AC0-9251-2D19257B07A7}"/>
              </a:ext>
            </a:extLst>
          </p:cNvPr>
          <p:cNvSpPr/>
          <p:nvPr/>
        </p:nvSpPr>
        <p:spPr>
          <a:xfrm>
            <a:off x="4599372" y="3114512"/>
            <a:ext cx="20256" cy="115073"/>
          </a:xfrm>
          <a:custGeom>
            <a:avLst/>
            <a:gdLst>
              <a:gd name="connsiteX0" fmla="*/ 2791 w 20256"/>
              <a:gd name="connsiteY0" fmla="*/ 163 h 115073"/>
              <a:gd name="connsiteX1" fmla="*/ 20253 w 20256"/>
              <a:gd name="connsiteY1" fmla="*/ 87476 h 115073"/>
              <a:gd name="connsiteX2" fmla="*/ 1203 w 20256"/>
              <a:gd name="connsiteY2" fmla="*/ 114463 h 115073"/>
              <a:gd name="connsiteX3" fmla="*/ 1203 w 20256"/>
              <a:gd name="connsiteY3" fmla="*/ 66838 h 115073"/>
              <a:gd name="connsiteX4" fmla="*/ 2791 w 20256"/>
              <a:gd name="connsiteY4" fmla="*/ 163 h 11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" h="115073">
                <a:moveTo>
                  <a:pt x="2791" y="163"/>
                </a:moveTo>
                <a:cubicBezTo>
                  <a:pt x="5966" y="3603"/>
                  <a:pt x="20518" y="68426"/>
                  <a:pt x="20253" y="87476"/>
                </a:cubicBezTo>
                <a:cubicBezTo>
                  <a:pt x="19988" y="106526"/>
                  <a:pt x="4378" y="117903"/>
                  <a:pt x="1203" y="114463"/>
                </a:cubicBezTo>
                <a:cubicBezTo>
                  <a:pt x="-1972" y="111023"/>
                  <a:pt x="2261" y="85094"/>
                  <a:pt x="1203" y="66838"/>
                </a:cubicBezTo>
                <a:cubicBezTo>
                  <a:pt x="145" y="48582"/>
                  <a:pt x="-384" y="-3277"/>
                  <a:pt x="279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C97B6F2-C00D-4D66-BFDA-6C035E52DACF}"/>
              </a:ext>
            </a:extLst>
          </p:cNvPr>
          <p:cNvSpPr/>
          <p:nvPr/>
        </p:nvSpPr>
        <p:spPr>
          <a:xfrm>
            <a:off x="4311650" y="3178113"/>
            <a:ext cx="92075" cy="40313"/>
          </a:xfrm>
          <a:custGeom>
            <a:avLst/>
            <a:gdLst>
              <a:gd name="connsiteX0" fmla="*/ 0 w 92075"/>
              <a:gd name="connsiteY0" fmla="*/ 62 h 40313"/>
              <a:gd name="connsiteX1" fmla="*/ 65088 w 92075"/>
              <a:gd name="connsiteY1" fmla="*/ 39750 h 40313"/>
              <a:gd name="connsiteX2" fmla="*/ 92075 w 92075"/>
              <a:gd name="connsiteY2" fmla="*/ 23875 h 40313"/>
              <a:gd name="connsiteX3" fmla="*/ 65088 w 92075"/>
              <a:gd name="connsiteY3" fmla="*/ 30225 h 40313"/>
              <a:gd name="connsiteX4" fmla="*/ 0 w 92075"/>
              <a:gd name="connsiteY4" fmla="*/ 62 h 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40313">
                <a:moveTo>
                  <a:pt x="0" y="62"/>
                </a:moveTo>
                <a:cubicBezTo>
                  <a:pt x="0" y="1649"/>
                  <a:pt x="49742" y="35781"/>
                  <a:pt x="65088" y="39750"/>
                </a:cubicBezTo>
                <a:cubicBezTo>
                  <a:pt x="80434" y="43719"/>
                  <a:pt x="92075" y="25462"/>
                  <a:pt x="92075" y="23875"/>
                </a:cubicBezTo>
                <a:cubicBezTo>
                  <a:pt x="92075" y="22288"/>
                  <a:pt x="77259" y="32606"/>
                  <a:pt x="65088" y="30225"/>
                </a:cubicBezTo>
                <a:cubicBezTo>
                  <a:pt x="52917" y="27844"/>
                  <a:pt x="0" y="-1525"/>
                  <a:pt x="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A3A542A-5631-4040-B534-08CBA2DF1E69}"/>
              </a:ext>
            </a:extLst>
          </p:cNvPr>
          <p:cNvSpPr/>
          <p:nvPr/>
        </p:nvSpPr>
        <p:spPr>
          <a:xfrm>
            <a:off x="4441510" y="3267023"/>
            <a:ext cx="108273" cy="128819"/>
          </a:xfrm>
          <a:custGeom>
            <a:avLst/>
            <a:gdLst>
              <a:gd name="connsiteX0" fmla="*/ 108265 w 108273"/>
              <a:gd name="connsiteY0" fmla="*/ 52 h 128819"/>
              <a:gd name="connsiteX1" fmla="*/ 46353 w 108273"/>
              <a:gd name="connsiteY1" fmla="*/ 88952 h 128819"/>
              <a:gd name="connsiteX2" fmla="*/ 44765 w 108273"/>
              <a:gd name="connsiteY2" fmla="*/ 114352 h 128819"/>
              <a:gd name="connsiteX3" fmla="*/ 315 w 108273"/>
              <a:gd name="connsiteY3" fmla="*/ 128640 h 128819"/>
              <a:gd name="connsiteX4" fmla="*/ 25715 w 108273"/>
              <a:gd name="connsiteY4" fmla="*/ 104827 h 128819"/>
              <a:gd name="connsiteX5" fmla="*/ 41590 w 108273"/>
              <a:gd name="connsiteY5" fmla="*/ 76252 h 128819"/>
              <a:gd name="connsiteX6" fmla="*/ 108265 w 108273"/>
              <a:gd name="connsiteY6" fmla="*/ 52 h 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3" h="128819">
                <a:moveTo>
                  <a:pt x="108265" y="52"/>
                </a:moveTo>
                <a:cubicBezTo>
                  <a:pt x="109059" y="2169"/>
                  <a:pt x="56936" y="69902"/>
                  <a:pt x="46353" y="88952"/>
                </a:cubicBezTo>
                <a:cubicBezTo>
                  <a:pt x="35770" y="108002"/>
                  <a:pt x="52438" y="107737"/>
                  <a:pt x="44765" y="114352"/>
                </a:cubicBezTo>
                <a:cubicBezTo>
                  <a:pt x="37092" y="120967"/>
                  <a:pt x="3490" y="130227"/>
                  <a:pt x="315" y="128640"/>
                </a:cubicBezTo>
                <a:cubicBezTo>
                  <a:pt x="-2860" y="127053"/>
                  <a:pt x="18836" y="113558"/>
                  <a:pt x="25715" y="104827"/>
                </a:cubicBezTo>
                <a:cubicBezTo>
                  <a:pt x="32594" y="96096"/>
                  <a:pt x="27567" y="91862"/>
                  <a:pt x="41590" y="76252"/>
                </a:cubicBezTo>
                <a:cubicBezTo>
                  <a:pt x="55613" y="60642"/>
                  <a:pt x="107471" y="-2065"/>
                  <a:pt x="10826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0FFF3C2-E9D7-4008-905E-AE80083D9425}"/>
              </a:ext>
            </a:extLst>
          </p:cNvPr>
          <p:cNvSpPr/>
          <p:nvPr/>
        </p:nvSpPr>
        <p:spPr>
          <a:xfrm>
            <a:off x="4337046" y="3285032"/>
            <a:ext cx="101739" cy="94856"/>
          </a:xfrm>
          <a:custGeom>
            <a:avLst/>
            <a:gdLst>
              <a:gd name="connsiteX0" fmla="*/ 4 w 101739"/>
              <a:gd name="connsiteY0" fmla="*/ 7443 h 94856"/>
              <a:gd name="connsiteX1" fmla="*/ 57154 w 101739"/>
              <a:gd name="connsiteY1" fmla="*/ 1093 h 94856"/>
              <a:gd name="connsiteX2" fmla="*/ 73029 w 101739"/>
              <a:gd name="connsiteY2" fmla="*/ 31256 h 94856"/>
              <a:gd name="connsiteX3" fmla="*/ 101604 w 101739"/>
              <a:gd name="connsiteY3" fmla="*/ 94756 h 94856"/>
              <a:gd name="connsiteX4" fmla="*/ 60329 w 101739"/>
              <a:gd name="connsiteY4" fmla="*/ 15381 h 94856"/>
              <a:gd name="connsiteX5" fmla="*/ 4 w 101739"/>
              <a:gd name="connsiteY5" fmla="*/ 7443 h 9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39" h="94856">
                <a:moveTo>
                  <a:pt x="4" y="7443"/>
                </a:moveTo>
                <a:cubicBezTo>
                  <a:pt x="-525" y="5062"/>
                  <a:pt x="44983" y="-2876"/>
                  <a:pt x="57154" y="1093"/>
                </a:cubicBezTo>
                <a:cubicBezTo>
                  <a:pt x="69325" y="5062"/>
                  <a:pt x="65621" y="15646"/>
                  <a:pt x="73029" y="31256"/>
                </a:cubicBezTo>
                <a:cubicBezTo>
                  <a:pt x="80437" y="46867"/>
                  <a:pt x="103721" y="97402"/>
                  <a:pt x="101604" y="94756"/>
                </a:cubicBezTo>
                <a:cubicBezTo>
                  <a:pt x="99487" y="92110"/>
                  <a:pt x="74881" y="30198"/>
                  <a:pt x="60329" y="15381"/>
                </a:cubicBezTo>
                <a:cubicBezTo>
                  <a:pt x="45777" y="564"/>
                  <a:pt x="533" y="9824"/>
                  <a:pt x="4" y="7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63E9F57-8792-4B07-9DB3-5B7DC5FA227A}"/>
              </a:ext>
            </a:extLst>
          </p:cNvPr>
          <p:cNvSpPr/>
          <p:nvPr/>
        </p:nvSpPr>
        <p:spPr>
          <a:xfrm>
            <a:off x="4543409" y="3282540"/>
            <a:ext cx="130545" cy="186166"/>
          </a:xfrm>
          <a:custGeom>
            <a:avLst/>
            <a:gdLst>
              <a:gd name="connsiteX0" fmla="*/ 106379 w 130545"/>
              <a:gd name="connsiteY0" fmla="*/ 410 h 186166"/>
              <a:gd name="connsiteX1" fmla="*/ 122254 w 130545"/>
              <a:gd name="connsiteY1" fmla="*/ 106773 h 186166"/>
              <a:gd name="connsiteX2" fmla="*/ 130191 w 130545"/>
              <a:gd name="connsiteY2" fmla="*/ 152810 h 186166"/>
              <a:gd name="connsiteX3" fmla="*/ 111141 w 130545"/>
              <a:gd name="connsiteY3" fmla="*/ 170273 h 186166"/>
              <a:gd name="connsiteX4" fmla="*/ 66691 w 130545"/>
              <a:gd name="connsiteY4" fmla="*/ 186148 h 186166"/>
              <a:gd name="connsiteX5" fmla="*/ 16 w 130545"/>
              <a:gd name="connsiteY5" fmla="*/ 167098 h 186166"/>
              <a:gd name="connsiteX6" fmla="*/ 73041 w 130545"/>
              <a:gd name="connsiteY6" fmla="*/ 181385 h 186166"/>
              <a:gd name="connsiteX7" fmla="*/ 119079 w 130545"/>
              <a:gd name="connsiteY7" fmla="*/ 149635 h 186166"/>
              <a:gd name="connsiteX8" fmla="*/ 106379 w 130545"/>
              <a:gd name="connsiteY8" fmla="*/ 410 h 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45" h="186166">
                <a:moveTo>
                  <a:pt x="106379" y="410"/>
                </a:moveTo>
                <a:cubicBezTo>
                  <a:pt x="106908" y="-6734"/>
                  <a:pt x="118285" y="81373"/>
                  <a:pt x="122254" y="106773"/>
                </a:cubicBezTo>
                <a:cubicBezTo>
                  <a:pt x="126223" y="132173"/>
                  <a:pt x="132043" y="142227"/>
                  <a:pt x="130191" y="152810"/>
                </a:cubicBezTo>
                <a:cubicBezTo>
                  <a:pt x="128339" y="163393"/>
                  <a:pt x="121724" y="164717"/>
                  <a:pt x="111141" y="170273"/>
                </a:cubicBezTo>
                <a:cubicBezTo>
                  <a:pt x="100558" y="175829"/>
                  <a:pt x="85212" y="186677"/>
                  <a:pt x="66691" y="186148"/>
                </a:cubicBezTo>
                <a:cubicBezTo>
                  <a:pt x="48170" y="185619"/>
                  <a:pt x="-1042" y="167892"/>
                  <a:pt x="16" y="167098"/>
                </a:cubicBezTo>
                <a:cubicBezTo>
                  <a:pt x="1074" y="166304"/>
                  <a:pt x="53197" y="184296"/>
                  <a:pt x="73041" y="181385"/>
                </a:cubicBezTo>
                <a:cubicBezTo>
                  <a:pt x="92885" y="178474"/>
                  <a:pt x="113787" y="174770"/>
                  <a:pt x="119079" y="149635"/>
                </a:cubicBezTo>
                <a:cubicBezTo>
                  <a:pt x="124371" y="124500"/>
                  <a:pt x="105850" y="7554"/>
                  <a:pt x="10637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0EC2DF5-EEBA-479C-A3FC-3D86B546CB5D}"/>
              </a:ext>
            </a:extLst>
          </p:cNvPr>
          <p:cNvSpPr/>
          <p:nvPr/>
        </p:nvSpPr>
        <p:spPr>
          <a:xfrm>
            <a:off x="4362406" y="3050819"/>
            <a:ext cx="60099" cy="66631"/>
          </a:xfrm>
          <a:custGeom>
            <a:avLst/>
            <a:gdLst>
              <a:gd name="connsiteX0" fmla="*/ 44 w 60099"/>
              <a:gd name="connsiteY0" fmla="*/ 356 h 66631"/>
              <a:gd name="connsiteX1" fmla="*/ 57194 w 60099"/>
              <a:gd name="connsiteY1" fmla="*/ 65444 h 66631"/>
              <a:gd name="connsiteX2" fmla="*/ 47669 w 60099"/>
              <a:gd name="connsiteY2" fmla="*/ 40044 h 66631"/>
              <a:gd name="connsiteX3" fmla="*/ 44 w 60099"/>
              <a:gd name="connsiteY3" fmla="*/ 356 h 6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99" h="66631">
                <a:moveTo>
                  <a:pt x="44" y="356"/>
                </a:moveTo>
                <a:cubicBezTo>
                  <a:pt x="1631" y="4589"/>
                  <a:pt x="49257" y="58829"/>
                  <a:pt x="57194" y="65444"/>
                </a:cubicBezTo>
                <a:cubicBezTo>
                  <a:pt x="65131" y="72059"/>
                  <a:pt x="55077" y="49305"/>
                  <a:pt x="47669" y="40044"/>
                </a:cubicBezTo>
                <a:cubicBezTo>
                  <a:pt x="40261" y="30783"/>
                  <a:pt x="-1543" y="-3877"/>
                  <a:pt x="44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9A68B0A-C9B5-4B37-B16F-6A6A52D21B05}"/>
              </a:ext>
            </a:extLst>
          </p:cNvPr>
          <p:cNvSpPr/>
          <p:nvPr/>
        </p:nvSpPr>
        <p:spPr>
          <a:xfrm>
            <a:off x="4481386" y="3079749"/>
            <a:ext cx="67496" cy="120817"/>
          </a:xfrm>
          <a:custGeom>
            <a:avLst/>
            <a:gdLst>
              <a:gd name="connsiteX0" fmla="*/ 127 w 67496"/>
              <a:gd name="connsiteY0" fmla="*/ 1 h 120817"/>
              <a:gd name="connsiteX1" fmla="*/ 60452 w 67496"/>
              <a:gd name="connsiteY1" fmla="*/ 41276 h 120817"/>
              <a:gd name="connsiteX2" fmla="*/ 63627 w 67496"/>
              <a:gd name="connsiteY2" fmla="*/ 87314 h 120817"/>
              <a:gd name="connsiteX3" fmla="*/ 36639 w 67496"/>
              <a:gd name="connsiteY3" fmla="*/ 120651 h 120817"/>
              <a:gd name="connsiteX4" fmla="*/ 50927 w 67496"/>
              <a:gd name="connsiteY4" fmla="*/ 98426 h 120817"/>
              <a:gd name="connsiteX5" fmla="*/ 58864 w 67496"/>
              <a:gd name="connsiteY5" fmla="*/ 60326 h 120817"/>
              <a:gd name="connsiteX6" fmla="*/ 44577 w 67496"/>
              <a:gd name="connsiteY6" fmla="*/ 39689 h 120817"/>
              <a:gd name="connsiteX7" fmla="*/ 127 w 67496"/>
              <a:gd name="connsiteY7" fmla="*/ 1 h 1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96" h="120817">
                <a:moveTo>
                  <a:pt x="127" y="1"/>
                </a:moveTo>
                <a:cubicBezTo>
                  <a:pt x="2773" y="265"/>
                  <a:pt x="49869" y="26724"/>
                  <a:pt x="60452" y="41276"/>
                </a:cubicBezTo>
                <a:cubicBezTo>
                  <a:pt x="71035" y="55828"/>
                  <a:pt x="67596" y="74085"/>
                  <a:pt x="63627" y="87314"/>
                </a:cubicBezTo>
                <a:cubicBezTo>
                  <a:pt x="59658" y="100543"/>
                  <a:pt x="38756" y="118799"/>
                  <a:pt x="36639" y="120651"/>
                </a:cubicBezTo>
                <a:cubicBezTo>
                  <a:pt x="34522" y="122503"/>
                  <a:pt x="47223" y="108480"/>
                  <a:pt x="50927" y="98426"/>
                </a:cubicBezTo>
                <a:cubicBezTo>
                  <a:pt x="54631" y="88372"/>
                  <a:pt x="59922" y="70115"/>
                  <a:pt x="58864" y="60326"/>
                </a:cubicBezTo>
                <a:cubicBezTo>
                  <a:pt x="57806" y="50537"/>
                  <a:pt x="52250" y="47626"/>
                  <a:pt x="44577" y="39689"/>
                </a:cubicBezTo>
                <a:cubicBezTo>
                  <a:pt x="36904" y="31752"/>
                  <a:pt x="-2519" y="-263"/>
                  <a:pt x="1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D3AB2D7-7869-4620-9069-E969D6015141}"/>
              </a:ext>
            </a:extLst>
          </p:cNvPr>
          <p:cNvSpPr/>
          <p:nvPr/>
        </p:nvSpPr>
        <p:spPr>
          <a:xfrm>
            <a:off x="4554537" y="3276399"/>
            <a:ext cx="55656" cy="117786"/>
          </a:xfrm>
          <a:custGeom>
            <a:avLst/>
            <a:gdLst>
              <a:gd name="connsiteX0" fmla="*/ 1 w 55656"/>
              <a:gd name="connsiteY0" fmla="*/ 201 h 117786"/>
              <a:gd name="connsiteX1" fmla="*/ 41276 w 55656"/>
              <a:gd name="connsiteY1" fmla="*/ 55764 h 117786"/>
              <a:gd name="connsiteX2" fmla="*/ 46038 w 55656"/>
              <a:gd name="connsiteY2" fmla="*/ 117676 h 117786"/>
              <a:gd name="connsiteX3" fmla="*/ 55563 w 55656"/>
              <a:gd name="connsiteY3" fmla="*/ 70051 h 117786"/>
              <a:gd name="connsiteX4" fmla="*/ 39688 w 55656"/>
              <a:gd name="connsiteY4" fmla="*/ 38301 h 117786"/>
              <a:gd name="connsiteX5" fmla="*/ 1 w 55656"/>
              <a:gd name="connsiteY5" fmla="*/ 201 h 1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6" h="117786">
                <a:moveTo>
                  <a:pt x="1" y="201"/>
                </a:moveTo>
                <a:cubicBezTo>
                  <a:pt x="266" y="3111"/>
                  <a:pt x="33603" y="36185"/>
                  <a:pt x="41276" y="55764"/>
                </a:cubicBezTo>
                <a:cubicBezTo>
                  <a:pt x="48949" y="75343"/>
                  <a:pt x="43657" y="115295"/>
                  <a:pt x="46038" y="117676"/>
                </a:cubicBezTo>
                <a:cubicBezTo>
                  <a:pt x="48419" y="120057"/>
                  <a:pt x="56621" y="83280"/>
                  <a:pt x="55563" y="70051"/>
                </a:cubicBezTo>
                <a:cubicBezTo>
                  <a:pt x="54505" y="56822"/>
                  <a:pt x="48155" y="49943"/>
                  <a:pt x="39688" y="38301"/>
                </a:cubicBezTo>
                <a:cubicBezTo>
                  <a:pt x="31221" y="26659"/>
                  <a:pt x="-264" y="-2709"/>
                  <a:pt x="1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E4CA5E74-77C8-4523-B6CD-EA94853CD553}"/>
              </a:ext>
            </a:extLst>
          </p:cNvPr>
          <p:cNvSpPr/>
          <p:nvPr/>
        </p:nvSpPr>
        <p:spPr>
          <a:xfrm>
            <a:off x="4273334" y="3287540"/>
            <a:ext cx="71654" cy="87744"/>
          </a:xfrm>
          <a:custGeom>
            <a:avLst/>
            <a:gdLst>
              <a:gd name="connsiteX0" fmla="*/ 71654 w 71654"/>
              <a:gd name="connsiteY0" fmla="*/ 173 h 87744"/>
              <a:gd name="connsiteX1" fmla="*/ 22441 w 71654"/>
              <a:gd name="connsiteY1" fmla="*/ 52560 h 87744"/>
              <a:gd name="connsiteX2" fmla="*/ 3391 w 71654"/>
              <a:gd name="connsiteY2" fmla="*/ 87485 h 87744"/>
              <a:gd name="connsiteX3" fmla="*/ 1804 w 71654"/>
              <a:gd name="connsiteY3" fmla="*/ 66848 h 87744"/>
              <a:gd name="connsiteX4" fmla="*/ 22441 w 71654"/>
              <a:gd name="connsiteY4" fmla="*/ 36685 h 87744"/>
              <a:gd name="connsiteX5" fmla="*/ 71654 w 71654"/>
              <a:gd name="connsiteY5" fmla="*/ 173 h 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54" h="87744">
                <a:moveTo>
                  <a:pt x="71654" y="173"/>
                </a:moveTo>
                <a:cubicBezTo>
                  <a:pt x="71654" y="2819"/>
                  <a:pt x="33818" y="38008"/>
                  <a:pt x="22441" y="52560"/>
                </a:cubicBezTo>
                <a:cubicBezTo>
                  <a:pt x="11064" y="67112"/>
                  <a:pt x="6830" y="85104"/>
                  <a:pt x="3391" y="87485"/>
                </a:cubicBezTo>
                <a:cubicBezTo>
                  <a:pt x="-49" y="89866"/>
                  <a:pt x="-1371" y="75315"/>
                  <a:pt x="1804" y="66848"/>
                </a:cubicBezTo>
                <a:cubicBezTo>
                  <a:pt x="4979" y="58381"/>
                  <a:pt x="10535" y="47533"/>
                  <a:pt x="22441" y="36685"/>
                </a:cubicBezTo>
                <a:cubicBezTo>
                  <a:pt x="34347" y="25837"/>
                  <a:pt x="71654" y="-2473"/>
                  <a:pt x="71654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A4C14794-FB09-498C-A846-C0291AABAFC0}"/>
              </a:ext>
            </a:extLst>
          </p:cNvPr>
          <p:cNvSpPr/>
          <p:nvPr/>
        </p:nvSpPr>
        <p:spPr>
          <a:xfrm>
            <a:off x="4059188" y="3599377"/>
            <a:ext cx="293627" cy="226372"/>
          </a:xfrm>
          <a:custGeom>
            <a:avLst/>
            <a:gdLst>
              <a:gd name="connsiteX0" fmla="*/ 50 w 293627"/>
              <a:gd name="connsiteY0" fmla="*/ 224911 h 226372"/>
              <a:gd name="connsiteX1" fmla="*/ 42912 w 293627"/>
              <a:gd name="connsiteY1" fmla="*/ 185223 h 226372"/>
              <a:gd name="connsiteX2" fmla="*/ 49262 w 293627"/>
              <a:gd name="connsiteY2" fmla="*/ 155061 h 226372"/>
              <a:gd name="connsiteX3" fmla="*/ 171500 w 293627"/>
              <a:gd name="connsiteY3" fmla="*/ 61398 h 226372"/>
              <a:gd name="connsiteX4" fmla="*/ 292150 w 293627"/>
              <a:gd name="connsiteY4" fmla="*/ 2661 h 226372"/>
              <a:gd name="connsiteX5" fmla="*/ 233412 w 293627"/>
              <a:gd name="connsiteY5" fmla="*/ 13773 h 226372"/>
              <a:gd name="connsiteX6" fmla="*/ 155625 w 293627"/>
              <a:gd name="connsiteY6" fmla="*/ 47111 h 226372"/>
              <a:gd name="connsiteX7" fmla="*/ 52437 w 293627"/>
              <a:gd name="connsiteY7" fmla="*/ 129661 h 226372"/>
              <a:gd name="connsiteX8" fmla="*/ 50 w 293627"/>
              <a:gd name="connsiteY8" fmla="*/ 224911 h 2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27" h="226372">
                <a:moveTo>
                  <a:pt x="50" y="224911"/>
                </a:moveTo>
                <a:cubicBezTo>
                  <a:pt x="-1538" y="234171"/>
                  <a:pt x="34710" y="196865"/>
                  <a:pt x="42912" y="185223"/>
                </a:cubicBezTo>
                <a:cubicBezTo>
                  <a:pt x="51114" y="173581"/>
                  <a:pt x="27831" y="175698"/>
                  <a:pt x="49262" y="155061"/>
                </a:cubicBezTo>
                <a:cubicBezTo>
                  <a:pt x="70693" y="134424"/>
                  <a:pt x="131019" y="86798"/>
                  <a:pt x="171500" y="61398"/>
                </a:cubicBezTo>
                <a:cubicBezTo>
                  <a:pt x="211981" y="35998"/>
                  <a:pt x="281831" y="10598"/>
                  <a:pt x="292150" y="2661"/>
                </a:cubicBezTo>
                <a:cubicBezTo>
                  <a:pt x="302469" y="-5276"/>
                  <a:pt x="256166" y="6365"/>
                  <a:pt x="233412" y="13773"/>
                </a:cubicBezTo>
                <a:cubicBezTo>
                  <a:pt x="210658" y="21181"/>
                  <a:pt x="185788" y="27796"/>
                  <a:pt x="155625" y="47111"/>
                </a:cubicBezTo>
                <a:cubicBezTo>
                  <a:pt x="125462" y="66426"/>
                  <a:pt x="73868" y="106907"/>
                  <a:pt x="52437" y="129661"/>
                </a:cubicBezTo>
                <a:cubicBezTo>
                  <a:pt x="31006" y="152415"/>
                  <a:pt x="1638" y="215651"/>
                  <a:pt x="50" y="224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381B05C2-52E8-4B4B-852A-C608DAF905DE}"/>
              </a:ext>
            </a:extLst>
          </p:cNvPr>
          <p:cNvSpPr/>
          <p:nvPr/>
        </p:nvSpPr>
        <p:spPr>
          <a:xfrm>
            <a:off x="4359110" y="3601441"/>
            <a:ext cx="165978" cy="42648"/>
          </a:xfrm>
          <a:custGeom>
            <a:avLst/>
            <a:gdLst>
              <a:gd name="connsiteX0" fmla="*/ 165 w 165978"/>
              <a:gd name="connsiteY0" fmla="*/ 597 h 42648"/>
              <a:gd name="connsiteX1" fmla="*/ 98590 w 165978"/>
              <a:gd name="connsiteY1" fmla="*/ 41872 h 42648"/>
              <a:gd name="connsiteX2" fmla="*/ 165265 w 165978"/>
              <a:gd name="connsiteY2" fmla="*/ 27584 h 42648"/>
              <a:gd name="connsiteX3" fmla="*/ 130340 w 165978"/>
              <a:gd name="connsiteY3" fmla="*/ 27584 h 42648"/>
              <a:gd name="connsiteX4" fmla="*/ 76365 w 165978"/>
              <a:gd name="connsiteY4" fmla="*/ 18059 h 42648"/>
              <a:gd name="connsiteX5" fmla="*/ 165 w 165978"/>
              <a:gd name="connsiteY5" fmla="*/ 597 h 4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78" h="42648">
                <a:moveTo>
                  <a:pt x="165" y="597"/>
                </a:moveTo>
                <a:cubicBezTo>
                  <a:pt x="3869" y="4566"/>
                  <a:pt x="71073" y="37374"/>
                  <a:pt x="98590" y="41872"/>
                </a:cubicBezTo>
                <a:cubicBezTo>
                  <a:pt x="126107" y="46370"/>
                  <a:pt x="159973" y="29965"/>
                  <a:pt x="165265" y="27584"/>
                </a:cubicBezTo>
                <a:cubicBezTo>
                  <a:pt x="170557" y="25203"/>
                  <a:pt x="145157" y="29171"/>
                  <a:pt x="130340" y="27584"/>
                </a:cubicBezTo>
                <a:cubicBezTo>
                  <a:pt x="115523" y="25997"/>
                  <a:pt x="96738" y="22557"/>
                  <a:pt x="76365" y="18059"/>
                </a:cubicBezTo>
                <a:cubicBezTo>
                  <a:pt x="55992" y="13561"/>
                  <a:pt x="-3539" y="-3372"/>
                  <a:pt x="165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FE709FE9-EF39-4D87-B36D-A5138B986671}"/>
              </a:ext>
            </a:extLst>
          </p:cNvPr>
          <p:cNvSpPr/>
          <p:nvPr/>
        </p:nvSpPr>
        <p:spPr>
          <a:xfrm>
            <a:off x="4522232" y="3628970"/>
            <a:ext cx="227610" cy="245430"/>
          </a:xfrm>
          <a:custGeom>
            <a:avLst/>
            <a:gdLst>
              <a:gd name="connsiteX0" fmla="*/ 556 w 227610"/>
              <a:gd name="connsiteY0" fmla="*/ 55 h 245430"/>
              <a:gd name="connsiteX1" fmla="*/ 91043 w 227610"/>
              <a:gd name="connsiteY1" fmla="*/ 77843 h 245430"/>
              <a:gd name="connsiteX2" fmla="*/ 146606 w 227610"/>
              <a:gd name="connsiteY2" fmla="*/ 123880 h 245430"/>
              <a:gd name="connsiteX3" fmla="*/ 181531 w 227610"/>
              <a:gd name="connsiteY3" fmla="*/ 171505 h 245430"/>
              <a:gd name="connsiteX4" fmla="*/ 202168 w 227610"/>
              <a:gd name="connsiteY4" fmla="*/ 204843 h 245430"/>
              <a:gd name="connsiteX5" fmla="*/ 227568 w 227610"/>
              <a:gd name="connsiteY5" fmla="*/ 244530 h 245430"/>
              <a:gd name="connsiteX6" fmla="*/ 195818 w 227610"/>
              <a:gd name="connsiteY6" fmla="*/ 163568 h 245430"/>
              <a:gd name="connsiteX7" fmla="*/ 137081 w 227610"/>
              <a:gd name="connsiteY7" fmla="*/ 90543 h 245430"/>
              <a:gd name="connsiteX8" fmla="*/ 556 w 227610"/>
              <a:gd name="connsiteY8" fmla="*/ 55 h 24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10" h="245430">
                <a:moveTo>
                  <a:pt x="556" y="55"/>
                </a:moveTo>
                <a:cubicBezTo>
                  <a:pt x="-7117" y="-2062"/>
                  <a:pt x="66701" y="57206"/>
                  <a:pt x="91043" y="77843"/>
                </a:cubicBezTo>
                <a:cubicBezTo>
                  <a:pt x="115385" y="98480"/>
                  <a:pt x="131525" y="108270"/>
                  <a:pt x="146606" y="123880"/>
                </a:cubicBezTo>
                <a:cubicBezTo>
                  <a:pt x="161687" y="139490"/>
                  <a:pt x="172271" y="158011"/>
                  <a:pt x="181531" y="171505"/>
                </a:cubicBezTo>
                <a:cubicBezTo>
                  <a:pt x="190791" y="184999"/>
                  <a:pt x="194495" y="192672"/>
                  <a:pt x="202168" y="204843"/>
                </a:cubicBezTo>
                <a:cubicBezTo>
                  <a:pt x="209841" y="217014"/>
                  <a:pt x="228626" y="251409"/>
                  <a:pt x="227568" y="244530"/>
                </a:cubicBezTo>
                <a:cubicBezTo>
                  <a:pt x="226510" y="237651"/>
                  <a:pt x="210899" y="189233"/>
                  <a:pt x="195818" y="163568"/>
                </a:cubicBezTo>
                <a:cubicBezTo>
                  <a:pt x="180737" y="137904"/>
                  <a:pt x="167773" y="117266"/>
                  <a:pt x="137081" y="90543"/>
                </a:cubicBezTo>
                <a:cubicBezTo>
                  <a:pt x="106389" y="63820"/>
                  <a:pt x="8229" y="2172"/>
                  <a:pt x="55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77E39378-F5B8-4D46-94E0-904A62339D8D}"/>
              </a:ext>
            </a:extLst>
          </p:cNvPr>
          <p:cNvSpPr/>
          <p:nvPr/>
        </p:nvSpPr>
        <p:spPr>
          <a:xfrm>
            <a:off x="4082997" y="3735059"/>
            <a:ext cx="433900" cy="90820"/>
          </a:xfrm>
          <a:custGeom>
            <a:avLst/>
            <a:gdLst>
              <a:gd name="connsiteX0" fmla="*/ 53 w 433900"/>
              <a:gd name="connsiteY0" fmla="*/ 90816 h 90820"/>
              <a:gd name="connsiteX1" fmla="*/ 119116 w 433900"/>
              <a:gd name="connsiteY1" fmla="*/ 32079 h 90820"/>
              <a:gd name="connsiteX2" fmla="*/ 192141 w 433900"/>
              <a:gd name="connsiteY2" fmla="*/ 8266 h 90820"/>
              <a:gd name="connsiteX3" fmla="*/ 247703 w 433900"/>
              <a:gd name="connsiteY3" fmla="*/ 16204 h 90820"/>
              <a:gd name="connsiteX4" fmla="*/ 284216 w 433900"/>
              <a:gd name="connsiteY4" fmla="*/ 20966 h 90820"/>
              <a:gd name="connsiteX5" fmla="*/ 374703 w 433900"/>
              <a:gd name="connsiteY5" fmla="*/ 43191 h 90820"/>
              <a:gd name="connsiteX6" fmla="*/ 404866 w 433900"/>
              <a:gd name="connsiteY6" fmla="*/ 44779 h 90820"/>
              <a:gd name="connsiteX7" fmla="*/ 433441 w 433900"/>
              <a:gd name="connsiteY7" fmla="*/ 33666 h 90820"/>
              <a:gd name="connsiteX8" fmla="*/ 381053 w 433900"/>
              <a:gd name="connsiteY8" fmla="*/ 33666 h 90820"/>
              <a:gd name="connsiteX9" fmla="*/ 274691 w 433900"/>
              <a:gd name="connsiteY9" fmla="*/ 14616 h 90820"/>
              <a:gd name="connsiteX10" fmla="*/ 177853 w 433900"/>
              <a:gd name="connsiteY10" fmla="*/ 329 h 90820"/>
              <a:gd name="connsiteX11" fmla="*/ 104828 w 433900"/>
              <a:gd name="connsiteY11" fmla="*/ 28904 h 90820"/>
              <a:gd name="connsiteX12" fmla="*/ 53 w 433900"/>
              <a:gd name="connsiteY12" fmla="*/ 90816 h 9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3900" h="90820">
                <a:moveTo>
                  <a:pt x="53" y="90816"/>
                </a:moveTo>
                <a:cubicBezTo>
                  <a:pt x="2434" y="91345"/>
                  <a:pt x="87101" y="45837"/>
                  <a:pt x="119116" y="32079"/>
                </a:cubicBezTo>
                <a:cubicBezTo>
                  <a:pt x="151131" y="18321"/>
                  <a:pt x="170710" y="10912"/>
                  <a:pt x="192141" y="8266"/>
                </a:cubicBezTo>
                <a:cubicBezTo>
                  <a:pt x="213572" y="5620"/>
                  <a:pt x="232357" y="14087"/>
                  <a:pt x="247703" y="16204"/>
                </a:cubicBezTo>
                <a:cubicBezTo>
                  <a:pt x="263049" y="18321"/>
                  <a:pt x="263049" y="16468"/>
                  <a:pt x="284216" y="20966"/>
                </a:cubicBezTo>
                <a:cubicBezTo>
                  <a:pt x="305383" y="25464"/>
                  <a:pt x="354595" y="39222"/>
                  <a:pt x="374703" y="43191"/>
                </a:cubicBezTo>
                <a:cubicBezTo>
                  <a:pt x="394811" y="47160"/>
                  <a:pt x="395076" y="46366"/>
                  <a:pt x="404866" y="44779"/>
                </a:cubicBezTo>
                <a:cubicBezTo>
                  <a:pt x="414656" y="43191"/>
                  <a:pt x="437410" y="35518"/>
                  <a:pt x="433441" y="33666"/>
                </a:cubicBezTo>
                <a:cubicBezTo>
                  <a:pt x="429472" y="31814"/>
                  <a:pt x="407511" y="36841"/>
                  <a:pt x="381053" y="33666"/>
                </a:cubicBezTo>
                <a:cubicBezTo>
                  <a:pt x="354595" y="30491"/>
                  <a:pt x="308558" y="20172"/>
                  <a:pt x="274691" y="14616"/>
                </a:cubicBezTo>
                <a:cubicBezTo>
                  <a:pt x="240824" y="9060"/>
                  <a:pt x="206163" y="-2052"/>
                  <a:pt x="177853" y="329"/>
                </a:cubicBezTo>
                <a:cubicBezTo>
                  <a:pt x="149543" y="2710"/>
                  <a:pt x="133932" y="16469"/>
                  <a:pt x="104828" y="28904"/>
                </a:cubicBezTo>
                <a:cubicBezTo>
                  <a:pt x="75724" y="41339"/>
                  <a:pt x="-2328" y="90287"/>
                  <a:pt x="53" y="90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C87E35A8-D1E3-4CCB-8224-C88258F5E066}"/>
              </a:ext>
            </a:extLst>
          </p:cNvPr>
          <p:cNvSpPr/>
          <p:nvPr/>
        </p:nvSpPr>
        <p:spPr>
          <a:xfrm>
            <a:off x="4513246" y="3771044"/>
            <a:ext cx="233480" cy="83750"/>
          </a:xfrm>
          <a:custGeom>
            <a:avLst/>
            <a:gdLst>
              <a:gd name="connsiteX0" fmla="*/ 17 w 233480"/>
              <a:gd name="connsiteY0" fmla="*/ 856 h 83750"/>
              <a:gd name="connsiteX1" fmla="*/ 106379 w 233480"/>
              <a:gd name="connsiteY1" fmla="*/ 23081 h 83750"/>
              <a:gd name="connsiteX2" fmla="*/ 147654 w 233480"/>
              <a:gd name="connsiteY2" fmla="*/ 67531 h 83750"/>
              <a:gd name="connsiteX3" fmla="*/ 233379 w 233480"/>
              <a:gd name="connsiteY3" fmla="*/ 83406 h 83750"/>
              <a:gd name="connsiteX4" fmla="*/ 163529 w 233480"/>
              <a:gd name="connsiteY4" fmla="*/ 54831 h 83750"/>
              <a:gd name="connsiteX5" fmla="*/ 98442 w 233480"/>
              <a:gd name="connsiteY5" fmla="*/ 10381 h 83750"/>
              <a:gd name="connsiteX6" fmla="*/ 17 w 233480"/>
              <a:gd name="connsiteY6" fmla="*/ 856 h 8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" h="83750">
                <a:moveTo>
                  <a:pt x="17" y="856"/>
                </a:moveTo>
                <a:cubicBezTo>
                  <a:pt x="1340" y="2973"/>
                  <a:pt x="81773" y="11969"/>
                  <a:pt x="106379" y="23081"/>
                </a:cubicBezTo>
                <a:cubicBezTo>
                  <a:pt x="130985" y="34193"/>
                  <a:pt x="126487" y="57477"/>
                  <a:pt x="147654" y="67531"/>
                </a:cubicBezTo>
                <a:cubicBezTo>
                  <a:pt x="168821" y="77585"/>
                  <a:pt x="230733" y="85523"/>
                  <a:pt x="233379" y="83406"/>
                </a:cubicBezTo>
                <a:cubicBezTo>
                  <a:pt x="236025" y="81289"/>
                  <a:pt x="186019" y="67002"/>
                  <a:pt x="163529" y="54831"/>
                </a:cubicBezTo>
                <a:cubicBezTo>
                  <a:pt x="141039" y="42660"/>
                  <a:pt x="124371" y="20700"/>
                  <a:pt x="98442" y="10381"/>
                </a:cubicBezTo>
                <a:cubicBezTo>
                  <a:pt x="72513" y="62"/>
                  <a:pt x="-1306" y="-1261"/>
                  <a:pt x="17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2D9EE199-9CC7-401E-8A5B-39EDD6310FB3}"/>
              </a:ext>
            </a:extLst>
          </p:cNvPr>
          <p:cNvSpPr/>
          <p:nvPr/>
        </p:nvSpPr>
        <p:spPr>
          <a:xfrm>
            <a:off x="4080745" y="3793650"/>
            <a:ext cx="330209" cy="49759"/>
          </a:xfrm>
          <a:custGeom>
            <a:avLst/>
            <a:gdLst>
              <a:gd name="connsiteX0" fmla="*/ 718 w 330209"/>
              <a:gd name="connsiteY0" fmla="*/ 49688 h 49759"/>
              <a:gd name="connsiteX1" fmla="*/ 108668 w 330209"/>
              <a:gd name="connsiteY1" fmla="*/ 17938 h 49759"/>
              <a:gd name="connsiteX2" fmla="*/ 178518 w 330209"/>
              <a:gd name="connsiteY2" fmla="*/ 475 h 49759"/>
              <a:gd name="connsiteX3" fmla="*/ 329330 w 330209"/>
              <a:gd name="connsiteY3" fmla="*/ 5238 h 49759"/>
              <a:gd name="connsiteX4" fmla="*/ 237255 w 330209"/>
              <a:gd name="connsiteY4" fmla="*/ 8413 h 49759"/>
              <a:gd name="connsiteX5" fmla="*/ 165818 w 330209"/>
              <a:gd name="connsiteY5" fmla="*/ 8413 h 49759"/>
              <a:gd name="connsiteX6" fmla="*/ 718 w 330209"/>
              <a:gd name="connsiteY6" fmla="*/ 49688 h 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209" h="49759">
                <a:moveTo>
                  <a:pt x="718" y="49688"/>
                </a:moveTo>
                <a:cubicBezTo>
                  <a:pt x="-8807" y="51276"/>
                  <a:pt x="79035" y="26140"/>
                  <a:pt x="108668" y="17938"/>
                </a:cubicBezTo>
                <a:cubicBezTo>
                  <a:pt x="138301" y="9736"/>
                  <a:pt x="141741" y="2592"/>
                  <a:pt x="178518" y="475"/>
                </a:cubicBezTo>
                <a:cubicBezTo>
                  <a:pt x="215295" y="-1642"/>
                  <a:pt x="319541" y="3915"/>
                  <a:pt x="329330" y="5238"/>
                </a:cubicBezTo>
                <a:cubicBezTo>
                  <a:pt x="339119" y="6561"/>
                  <a:pt x="264507" y="7884"/>
                  <a:pt x="237255" y="8413"/>
                </a:cubicBezTo>
                <a:cubicBezTo>
                  <a:pt x="210003" y="8942"/>
                  <a:pt x="203918" y="740"/>
                  <a:pt x="165818" y="8413"/>
                </a:cubicBezTo>
                <a:cubicBezTo>
                  <a:pt x="127718" y="16086"/>
                  <a:pt x="10243" y="48100"/>
                  <a:pt x="718" y="49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624ECD4F-884B-433A-923D-FF03D7330663}"/>
              </a:ext>
            </a:extLst>
          </p:cNvPr>
          <p:cNvSpPr/>
          <p:nvPr/>
        </p:nvSpPr>
        <p:spPr>
          <a:xfrm>
            <a:off x="4389101" y="3793070"/>
            <a:ext cx="355947" cy="87983"/>
          </a:xfrm>
          <a:custGeom>
            <a:avLst/>
            <a:gdLst>
              <a:gd name="connsiteX0" fmla="*/ 337 w 355947"/>
              <a:gd name="connsiteY0" fmla="*/ 1055 h 87983"/>
              <a:gd name="connsiteX1" fmla="*/ 128924 w 355947"/>
              <a:gd name="connsiteY1" fmla="*/ 15343 h 87983"/>
              <a:gd name="connsiteX2" fmla="*/ 211474 w 355947"/>
              <a:gd name="connsiteY2" fmla="*/ 48680 h 87983"/>
              <a:gd name="connsiteX3" fmla="*/ 289262 w 355947"/>
              <a:gd name="connsiteY3" fmla="*/ 82018 h 87983"/>
              <a:gd name="connsiteX4" fmla="*/ 355937 w 355947"/>
              <a:gd name="connsiteY4" fmla="*/ 83605 h 87983"/>
              <a:gd name="connsiteX5" fmla="*/ 284499 w 355947"/>
              <a:gd name="connsiteY5" fmla="*/ 85193 h 87983"/>
              <a:gd name="connsiteX6" fmla="*/ 170199 w 355947"/>
              <a:gd name="connsiteY6" fmla="*/ 42330 h 87983"/>
              <a:gd name="connsiteX7" fmla="*/ 337 w 355947"/>
              <a:gd name="connsiteY7" fmla="*/ 1055 h 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947" h="87983">
                <a:moveTo>
                  <a:pt x="337" y="1055"/>
                </a:moveTo>
                <a:cubicBezTo>
                  <a:pt x="-6542" y="-3443"/>
                  <a:pt x="93735" y="7406"/>
                  <a:pt x="128924" y="15343"/>
                </a:cubicBezTo>
                <a:cubicBezTo>
                  <a:pt x="164113" y="23280"/>
                  <a:pt x="184751" y="37568"/>
                  <a:pt x="211474" y="48680"/>
                </a:cubicBezTo>
                <a:cubicBezTo>
                  <a:pt x="238197" y="59793"/>
                  <a:pt x="265185" y="76197"/>
                  <a:pt x="289262" y="82018"/>
                </a:cubicBezTo>
                <a:cubicBezTo>
                  <a:pt x="313339" y="87839"/>
                  <a:pt x="356731" y="83076"/>
                  <a:pt x="355937" y="83605"/>
                </a:cubicBezTo>
                <a:cubicBezTo>
                  <a:pt x="355143" y="84134"/>
                  <a:pt x="315455" y="92072"/>
                  <a:pt x="284499" y="85193"/>
                </a:cubicBezTo>
                <a:cubicBezTo>
                  <a:pt x="253543" y="78314"/>
                  <a:pt x="217295" y="54501"/>
                  <a:pt x="170199" y="42330"/>
                </a:cubicBezTo>
                <a:cubicBezTo>
                  <a:pt x="123103" y="30159"/>
                  <a:pt x="7216" y="5553"/>
                  <a:pt x="337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7A03A6ED-B70C-4FC4-B29C-BE28B895EACA}"/>
              </a:ext>
            </a:extLst>
          </p:cNvPr>
          <p:cNvSpPr/>
          <p:nvPr/>
        </p:nvSpPr>
        <p:spPr>
          <a:xfrm>
            <a:off x="4090967" y="3898900"/>
            <a:ext cx="383503" cy="57411"/>
          </a:xfrm>
          <a:custGeom>
            <a:avLst/>
            <a:gdLst>
              <a:gd name="connsiteX0" fmla="*/ 21 w 383503"/>
              <a:gd name="connsiteY0" fmla="*/ 0 h 57411"/>
              <a:gd name="connsiteX1" fmla="*/ 84158 w 383503"/>
              <a:gd name="connsiteY1" fmla="*/ 15875 h 57411"/>
              <a:gd name="connsiteX2" fmla="*/ 157183 w 383503"/>
              <a:gd name="connsiteY2" fmla="*/ 28575 h 57411"/>
              <a:gd name="connsiteX3" fmla="*/ 236558 w 383503"/>
              <a:gd name="connsiteY3" fmla="*/ 14288 h 57411"/>
              <a:gd name="connsiteX4" fmla="*/ 368321 w 383503"/>
              <a:gd name="connsiteY4" fmla="*/ 50800 h 57411"/>
              <a:gd name="connsiteX5" fmla="*/ 376258 w 383503"/>
              <a:gd name="connsiteY5" fmla="*/ 52388 h 57411"/>
              <a:gd name="connsiteX6" fmla="*/ 328633 w 383503"/>
              <a:gd name="connsiteY6" fmla="*/ 55563 h 57411"/>
              <a:gd name="connsiteX7" fmla="*/ 169883 w 383503"/>
              <a:gd name="connsiteY7" fmla="*/ 20638 h 57411"/>
              <a:gd name="connsiteX8" fmla="*/ 93683 w 383503"/>
              <a:gd name="connsiteY8" fmla="*/ 15875 h 57411"/>
              <a:gd name="connsiteX9" fmla="*/ 21 w 383503"/>
              <a:gd name="connsiteY9" fmla="*/ 0 h 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503" h="57411">
                <a:moveTo>
                  <a:pt x="21" y="0"/>
                </a:moveTo>
                <a:cubicBezTo>
                  <a:pt x="-1566" y="0"/>
                  <a:pt x="84158" y="15875"/>
                  <a:pt x="84158" y="15875"/>
                </a:cubicBezTo>
                <a:cubicBezTo>
                  <a:pt x="110352" y="20637"/>
                  <a:pt x="131783" y="28840"/>
                  <a:pt x="157183" y="28575"/>
                </a:cubicBezTo>
                <a:cubicBezTo>
                  <a:pt x="182583" y="28311"/>
                  <a:pt x="201368" y="10584"/>
                  <a:pt x="236558" y="14288"/>
                </a:cubicBezTo>
                <a:cubicBezTo>
                  <a:pt x="271748" y="17992"/>
                  <a:pt x="345038" y="44450"/>
                  <a:pt x="368321" y="50800"/>
                </a:cubicBezTo>
                <a:cubicBezTo>
                  <a:pt x="391604" y="57150"/>
                  <a:pt x="382873" y="51594"/>
                  <a:pt x="376258" y="52388"/>
                </a:cubicBezTo>
                <a:cubicBezTo>
                  <a:pt x="369643" y="53182"/>
                  <a:pt x="363029" y="60855"/>
                  <a:pt x="328633" y="55563"/>
                </a:cubicBezTo>
                <a:cubicBezTo>
                  <a:pt x="294237" y="50271"/>
                  <a:pt x="209041" y="27253"/>
                  <a:pt x="169883" y="20638"/>
                </a:cubicBezTo>
                <a:cubicBezTo>
                  <a:pt x="130725" y="14023"/>
                  <a:pt x="121993" y="20902"/>
                  <a:pt x="93683" y="15875"/>
                </a:cubicBezTo>
                <a:lnTo>
                  <a:pt x="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CA43E44E-4FE7-414D-99BF-1BBC9060F39B}"/>
              </a:ext>
            </a:extLst>
          </p:cNvPr>
          <p:cNvSpPr/>
          <p:nvPr/>
        </p:nvSpPr>
        <p:spPr>
          <a:xfrm>
            <a:off x="4439238" y="3879231"/>
            <a:ext cx="307559" cy="72783"/>
          </a:xfrm>
          <a:custGeom>
            <a:avLst/>
            <a:gdLst>
              <a:gd name="connsiteX0" fmla="*/ 307387 w 307559"/>
              <a:gd name="connsiteY0" fmla="*/ 619 h 72783"/>
              <a:gd name="connsiteX1" fmla="*/ 242300 w 307559"/>
              <a:gd name="connsiteY1" fmla="*/ 53007 h 72783"/>
              <a:gd name="connsiteX2" fmla="*/ 131175 w 307559"/>
              <a:gd name="connsiteY2" fmla="*/ 67294 h 72783"/>
              <a:gd name="connsiteX3" fmla="*/ 1000 w 307559"/>
              <a:gd name="connsiteY3" fmla="*/ 72057 h 72783"/>
              <a:gd name="connsiteX4" fmla="*/ 204200 w 307559"/>
              <a:gd name="connsiteY4" fmla="*/ 53007 h 72783"/>
              <a:gd name="connsiteX5" fmla="*/ 259762 w 307559"/>
              <a:gd name="connsiteY5" fmla="*/ 26019 h 72783"/>
              <a:gd name="connsiteX6" fmla="*/ 307387 w 307559"/>
              <a:gd name="connsiteY6" fmla="*/ 619 h 7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559" h="72783">
                <a:moveTo>
                  <a:pt x="307387" y="619"/>
                </a:moveTo>
                <a:cubicBezTo>
                  <a:pt x="304477" y="5117"/>
                  <a:pt x="271669" y="41895"/>
                  <a:pt x="242300" y="53007"/>
                </a:cubicBezTo>
                <a:cubicBezTo>
                  <a:pt x="212931" y="64119"/>
                  <a:pt x="171392" y="64119"/>
                  <a:pt x="131175" y="67294"/>
                </a:cubicBezTo>
                <a:cubicBezTo>
                  <a:pt x="90958" y="70469"/>
                  <a:pt x="-11171" y="74438"/>
                  <a:pt x="1000" y="72057"/>
                </a:cubicBezTo>
                <a:cubicBezTo>
                  <a:pt x="13171" y="69676"/>
                  <a:pt x="161073" y="60680"/>
                  <a:pt x="204200" y="53007"/>
                </a:cubicBezTo>
                <a:cubicBezTo>
                  <a:pt x="247327" y="45334"/>
                  <a:pt x="243887" y="34750"/>
                  <a:pt x="259762" y="26019"/>
                </a:cubicBezTo>
                <a:cubicBezTo>
                  <a:pt x="275637" y="17288"/>
                  <a:pt x="310297" y="-3879"/>
                  <a:pt x="307387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2CC33703-66D9-464C-A278-FE3A9F0B6F53}"/>
              </a:ext>
            </a:extLst>
          </p:cNvPr>
          <p:cNvSpPr/>
          <p:nvPr/>
        </p:nvSpPr>
        <p:spPr>
          <a:xfrm>
            <a:off x="4096123" y="3808357"/>
            <a:ext cx="131523" cy="74672"/>
          </a:xfrm>
          <a:custGeom>
            <a:avLst/>
            <a:gdLst>
              <a:gd name="connsiteX0" fmla="*/ 1215 w 131523"/>
              <a:gd name="connsiteY0" fmla="*/ 74668 h 74672"/>
              <a:gd name="connsiteX1" fmla="*/ 82177 w 131523"/>
              <a:gd name="connsiteY1" fmla="*/ 23868 h 74672"/>
              <a:gd name="connsiteX2" fmla="*/ 131390 w 131523"/>
              <a:gd name="connsiteY2" fmla="*/ 56 h 74672"/>
              <a:gd name="connsiteX3" fmla="*/ 67890 w 131523"/>
              <a:gd name="connsiteY3" fmla="*/ 17518 h 74672"/>
              <a:gd name="connsiteX4" fmla="*/ 36140 w 131523"/>
              <a:gd name="connsiteY4" fmla="*/ 27043 h 74672"/>
              <a:gd name="connsiteX5" fmla="*/ 1215 w 131523"/>
              <a:gd name="connsiteY5" fmla="*/ 74668 h 7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23" h="74672">
                <a:moveTo>
                  <a:pt x="1215" y="74668"/>
                </a:moveTo>
                <a:cubicBezTo>
                  <a:pt x="8888" y="74139"/>
                  <a:pt x="60481" y="36303"/>
                  <a:pt x="82177" y="23868"/>
                </a:cubicBezTo>
                <a:cubicBezTo>
                  <a:pt x="103873" y="11433"/>
                  <a:pt x="133771" y="1114"/>
                  <a:pt x="131390" y="56"/>
                </a:cubicBezTo>
                <a:cubicBezTo>
                  <a:pt x="129009" y="-1002"/>
                  <a:pt x="83765" y="13020"/>
                  <a:pt x="67890" y="17518"/>
                </a:cubicBezTo>
                <a:cubicBezTo>
                  <a:pt x="52015" y="22016"/>
                  <a:pt x="48046" y="21222"/>
                  <a:pt x="36140" y="27043"/>
                </a:cubicBezTo>
                <a:cubicBezTo>
                  <a:pt x="24234" y="32864"/>
                  <a:pt x="-6458" y="75197"/>
                  <a:pt x="1215" y="74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220F178A-C1A4-4002-A5A0-4EC7BF4D8D1A}"/>
              </a:ext>
            </a:extLst>
          </p:cNvPr>
          <p:cNvSpPr/>
          <p:nvPr/>
        </p:nvSpPr>
        <p:spPr>
          <a:xfrm>
            <a:off x="4410445" y="3835341"/>
            <a:ext cx="155769" cy="8989"/>
          </a:xfrm>
          <a:custGeom>
            <a:avLst/>
            <a:gdLst>
              <a:gd name="connsiteX0" fmla="*/ 1218 w 155769"/>
              <a:gd name="connsiteY0" fmla="*/ 7997 h 8989"/>
              <a:gd name="connsiteX1" fmla="*/ 153618 w 155769"/>
              <a:gd name="connsiteY1" fmla="*/ 7997 h 8989"/>
              <a:gd name="connsiteX2" fmla="*/ 85355 w 155769"/>
              <a:gd name="connsiteY2" fmla="*/ 59 h 8989"/>
              <a:gd name="connsiteX3" fmla="*/ 1218 w 155769"/>
              <a:gd name="connsiteY3" fmla="*/ 7997 h 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69" h="8989">
                <a:moveTo>
                  <a:pt x="1218" y="7997"/>
                </a:moveTo>
                <a:cubicBezTo>
                  <a:pt x="12595" y="9320"/>
                  <a:pt x="139595" y="9320"/>
                  <a:pt x="153618" y="7997"/>
                </a:cubicBezTo>
                <a:cubicBezTo>
                  <a:pt x="167641" y="6674"/>
                  <a:pt x="109432" y="853"/>
                  <a:pt x="85355" y="59"/>
                </a:cubicBezTo>
                <a:cubicBezTo>
                  <a:pt x="61278" y="-735"/>
                  <a:pt x="-10159" y="6674"/>
                  <a:pt x="1218" y="7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9C7C3D6F-EB03-4783-A7CE-07ECC0AA1F52}"/>
              </a:ext>
            </a:extLst>
          </p:cNvPr>
          <p:cNvSpPr/>
          <p:nvPr/>
        </p:nvSpPr>
        <p:spPr>
          <a:xfrm>
            <a:off x="4551351" y="3252708"/>
            <a:ext cx="136655" cy="255203"/>
          </a:xfrm>
          <a:custGeom>
            <a:avLst/>
            <a:gdLst>
              <a:gd name="connsiteX0" fmla="*/ 111137 w 136655"/>
              <a:gd name="connsiteY0" fmla="*/ 80 h 255203"/>
              <a:gd name="connsiteX1" fmla="*/ 134949 w 136655"/>
              <a:gd name="connsiteY1" fmla="*/ 157242 h 255203"/>
              <a:gd name="connsiteX2" fmla="*/ 131774 w 136655"/>
              <a:gd name="connsiteY2" fmla="*/ 211217 h 255203"/>
              <a:gd name="connsiteX3" fmla="*/ 107962 w 136655"/>
              <a:gd name="connsiteY3" fmla="*/ 238205 h 255203"/>
              <a:gd name="connsiteX4" fmla="*/ 73037 w 136655"/>
              <a:gd name="connsiteY4" fmla="*/ 254080 h 255203"/>
              <a:gd name="connsiteX5" fmla="*/ 49224 w 136655"/>
              <a:gd name="connsiteY5" fmla="*/ 249317 h 255203"/>
              <a:gd name="connsiteX6" fmla="*/ 12 w 136655"/>
              <a:gd name="connsiteY6" fmla="*/ 212805 h 255203"/>
              <a:gd name="connsiteX7" fmla="*/ 53987 w 136655"/>
              <a:gd name="connsiteY7" fmla="*/ 230267 h 255203"/>
              <a:gd name="connsiteX8" fmla="*/ 88912 w 136655"/>
              <a:gd name="connsiteY8" fmla="*/ 225505 h 255203"/>
              <a:gd name="connsiteX9" fmla="*/ 117487 w 136655"/>
              <a:gd name="connsiteY9" fmla="*/ 200105 h 255203"/>
              <a:gd name="connsiteX10" fmla="*/ 125424 w 136655"/>
              <a:gd name="connsiteY10" fmla="*/ 179467 h 255203"/>
              <a:gd name="connsiteX11" fmla="*/ 111137 w 136655"/>
              <a:gd name="connsiteY11" fmla="*/ 80 h 25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55" h="255203">
                <a:moveTo>
                  <a:pt x="111137" y="80"/>
                </a:moveTo>
                <a:cubicBezTo>
                  <a:pt x="112724" y="-3624"/>
                  <a:pt x="131509" y="122052"/>
                  <a:pt x="134949" y="157242"/>
                </a:cubicBezTo>
                <a:cubicBezTo>
                  <a:pt x="138389" y="192432"/>
                  <a:pt x="136272" y="197723"/>
                  <a:pt x="131774" y="211217"/>
                </a:cubicBezTo>
                <a:cubicBezTo>
                  <a:pt x="127276" y="224711"/>
                  <a:pt x="117751" y="231061"/>
                  <a:pt x="107962" y="238205"/>
                </a:cubicBezTo>
                <a:cubicBezTo>
                  <a:pt x="98173" y="245349"/>
                  <a:pt x="82826" y="252228"/>
                  <a:pt x="73037" y="254080"/>
                </a:cubicBezTo>
                <a:cubicBezTo>
                  <a:pt x="63248" y="255932"/>
                  <a:pt x="61395" y="256196"/>
                  <a:pt x="49224" y="249317"/>
                </a:cubicBezTo>
                <a:cubicBezTo>
                  <a:pt x="37053" y="242438"/>
                  <a:pt x="-782" y="215980"/>
                  <a:pt x="12" y="212805"/>
                </a:cubicBezTo>
                <a:cubicBezTo>
                  <a:pt x="806" y="209630"/>
                  <a:pt x="39170" y="228150"/>
                  <a:pt x="53987" y="230267"/>
                </a:cubicBezTo>
                <a:cubicBezTo>
                  <a:pt x="68804" y="232384"/>
                  <a:pt x="78329" y="230532"/>
                  <a:pt x="88912" y="225505"/>
                </a:cubicBezTo>
                <a:cubicBezTo>
                  <a:pt x="99495" y="220478"/>
                  <a:pt x="111402" y="207778"/>
                  <a:pt x="117487" y="200105"/>
                </a:cubicBezTo>
                <a:cubicBezTo>
                  <a:pt x="123572" y="192432"/>
                  <a:pt x="125953" y="208571"/>
                  <a:pt x="125424" y="179467"/>
                </a:cubicBezTo>
                <a:cubicBezTo>
                  <a:pt x="124895" y="150363"/>
                  <a:pt x="109550" y="3784"/>
                  <a:pt x="111137" y="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B408B38E-3CCC-483E-871D-49836732FC51}"/>
              </a:ext>
            </a:extLst>
          </p:cNvPr>
          <p:cNvSpPr/>
          <p:nvPr/>
        </p:nvSpPr>
        <p:spPr>
          <a:xfrm>
            <a:off x="4191175" y="3126171"/>
            <a:ext cx="136859" cy="349348"/>
          </a:xfrm>
          <a:custGeom>
            <a:avLst/>
            <a:gdLst>
              <a:gd name="connsiteX0" fmla="*/ 134763 w 136859"/>
              <a:gd name="connsiteY0" fmla="*/ 2792 h 349348"/>
              <a:gd name="connsiteX1" fmla="*/ 118888 w 136859"/>
              <a:gd name="connsiteY1" fmla="*/ 94867 h 349348"/>
              <a:gd name="connsiteX2" fmla="*/ 39513 w 136859"/>
              <a:gd name="connsiteY2" fmla="*/ 186942 h 349348"/>
              <a:gd name="connsiteX3" fmla="*/ 23638 w 136859"/>
              <a:gd name="connsiteY3" fmla="*/ 247267 h 349348"/>
              <a:gd name="connsiteX4" fmla="*/ 83963 w 136859"/>
              <a:gd name="connsiteY4" fmla="*/ 331404 h 349348"/>
              <a:gd name="connsiteX5" fmla="*/ 76025 w 136859"/>
              <a:gd name="connsiteY5" fmla="*/ 337754 h 349348"/>
              <a:gd name="connsiteX6" fmla="*/ 52213 w 136859"/>
              <a:gd name="connsiteY6" fmla="*/ 348867 h 349348"/>
              <a:gd name="connsiteX7" fmla="*/ 9350 w 136859"/>
              <a:gd name="connsiteY7" fmla="*/ 320292 h 349348"/>
              <a:gd name="connsiteX8" fmla="*/ 1413 w 136859"/>
              <a:gd name="connsiteY8" fmla="*/ 258379 h 349348"/>
              <a:gd name="connsiteX9" fmla="*/ 29988 w 136859"/>
              <a:gd name="connsiteY9" fmla="*/ 190117 h 349348"/>
              <a:gd name="connsiteX10" fmla="*/ 98250 w 136859"/>
              <a:gd name="connsiteY10" fmla="*/ 82167 h 349348"/>
              <a:gd name="connsiteX11" fmla="*/ 85550 w 136859"/>
              <a:gd name="connsiteY11" fmla="*/ 28192 h 349348"/>
              <a:gd name="connsiteX12" fmla="*/ 134763 w 136859"/>
              <a:gd name="connsiteY12" fmla="*/ 2792 h 34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59" h="349348">
                <a:moveTo>
                  <a:pt x="134763" y="2792"/>
                </a:moveTo>
                <a:cubicBezTo>
                  <a:pt x="140319" y="13905"/>
                  <a:pt x="134763" y="64175"/>
                  <a:pt x="118888" y="94867"/>
                </a:cubicBezTo>
                <a:cubicBezTo>
                  <a:pt x="103013" y="125559"/>
                  <a:pt x="55388" y="161542"/>
                  <a:pt x="39513" y="186942"/>
                </a:cubicBezTo>
                <a:cubicBezTo>
                  <a:pt x="23638" y="212342"/>
                  <a:pt x="16230" y="223190"/>
                  <a:pt x="23638" y="247267"/>
                </a:cubicBezTo>
                <a:cubicBezTo>
                  <a:pt x="31046" y="271344"/>
                  <a:pt x="83963" y="331404"/>
                  <a:pt x="83963" y="331404"/>
                </a:cubicBezTo>
                <a:cubicBezTo>
                  <a:pt x="92694" y="346485"/>
                  <a:pt x="81317" y="334844"/>
                  <a:pt x="76025" y="337754"/>
                </a:cubicBezTo>
                <a:cubicBezTo>
                  <a:pt x="70733" y="340664"/>
                  <a:pt x="63326" y="351777"/>
                  <a:pt x="52213" y="348867"/>
                </a:cubicBezTo>
                <a:cubicBezTo>
                  <a:pt x="41100" y="345957"/>
                  <a:pt x="17817" y="335373"/>
                  <a:pt x="9350" y="320292"/>
                </a:cubicBezTo>
                <a:cubicBezTo>
                  <a:pt x="883" y="305211"/>
                  <a:pt x="-2027" y="280075"/>
                  <a:pt x="1413" y="258379"/>
                </a:cubicBezTo>
                <a:cubicBezTo>
                  <a:pt x="4853" y="236683"/>
                  <a:pt x="13849" y="219486"/>
                  <a:pt x="29988" y="190117"/>
                </a:cubicBezTo>
                <a:cubicBezTo>
                  <a:pt x="46127" y="160748"/>
                  <a:pt x="88990" y="109155"/>
                  <a:pt x="98250" y="82167"/>
                </a:cubicBezTo>
                <a:cubicBezTo>
                  <a:pt x="107510" y="55180"/>
                  <a:pt x="81846" y="39834"/>
                  <a:pt x="85550" y="28192"/>
                </a:cubicBezTo>
                <a:cubicBezTo>
                  <a:pt x="89254" y="16550"/>
                  <a:pt x="129207" y="-8321"/>
                  <a:pt x="134763" y="27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0C543EA5-3F58-427E-ACFB-444A405A9903}"/>
              </a:ext>
            </a:extLst>
          </p:cNvPr>
          <p:cNvSpPr/>
          <p:nvPr/>
        </p:nvSpPr>
        <p:spPr>
          <a:xfrm>
            <a:off x="4129546" y="3425100"/>
            <a:ext cx="55226" cy="83368"/>
          </a:xfrm>
          <a:custGeom>
            <a:avLst/>
            <a:gdLst>
              <a:gd name="connsiteX0" fmla="*/ 55104 w 55226"/>
              <a:gd name="connsiteY0" fmla="*/ 725 h 83368"/>
              <a:gd name="connsiteX1" fmla="*/ 15417 w 55226"/>
              <a:gd name="connsiteY1" fmla="*/ 45175 h 83368"/>
              <a:gd name="connsiteX2" fmla="*/ 1129 w 55226"/>
              <a:gd name="connsiteY2" fmla="*/ 83275 h 83368"/>
              <a:gd name="connsiteX3" fmla="*/ 55104 w 55226"/>
              <a:gd name="connsiteY3" fmla="*/ 725 h 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26" h="83368">
                <a:moveTo>
                  <a:pt x="55104" y="725"/>
                </a:moveTo>
                <a:cubicBezTo>
                  <a:pt x="57485" y="-5625"/>
                  <a:pt x="24413" y="31417"/>
                  <a:pt x="15417" y="45175"/>
                </a:cubicBezTo>
                <a:cubicBezTo>
                  <a:pt x="6421" y="58933"/>
                  <a:pt x="-3369" y="85127"/>
                  <a:pt x="1129" y="83275"/>
                </a:cubicBezTo>
                <a:cubicBezTo>
                  <a:pt x="5627" y="81423"/>
                  <a:pt x="52723" y="7075"/>
                  <a:pt x="55104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6B2461E0-1BA3-4A1A-A252-B0C7AA1C1536}"/>
              </a:ext>
            </a:extLst>
          </p:cNvPr>
          <p:cNvSpPr/>
          <p:nvPr/>
        </p:nvSpPr>
        <p:spPr>
          <a:xfrm>
            <a:off x="4084575" y="2992127"/>
            <a:ext cx="163641" cy="142002"/>
          </a:xfrm>
          <a:custGeom>
            <a:avLst/>
            <a:gdLst>
              <a:gd name="connsiteX0" fmla="*/ 163575 w 163641"/>
              <a:gd name="connsiteY0" fmla="*/ 311 h 142002"/>
              <a:gd name="connsiteX1" fmla="*/ 103250 w 163641"/>
              <a:gd name="connsiteY1" fmla="*/ 52698 h 142002"/>
              <a:gd name="connsiteX2" fmla="*/ 63 w 163641"/>
              <a:gd name="connsiteY2" fmla="*/ 141598 h 142002"/>
              <a:gd name="connsiteX3" fmla="*/ 88963 w 163641"/>
              <a:gd name="connsiteY3" fmla="*/ 82861 h 142002"/>
              <a:gd name="connsiteX4" fmla="*/ 163575 w 163641"/>
              <a:gd name="connsiteY4" fmla="*/ 311 h 14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41" h="142002">
                <a:moveTo>
                  <a:pt x="163575" y="311"/>
                </a:moveTo>
                <a:cubicBezTo>
                  <a:pt x="165956" y="-4716"/>
                  <a:pt x="103250" y="52698"/>
                  <a:pt x="103250" y="52698"/>
                </a:cubicBezTo>
                <a:cubicBezTo>
                  <a:pt x="75998" y="76246"/>
                  <a:pt x="2444" y="136571"/>
                  <a:pt x="63" y="141598"/>
                </a:cubicBezTo>
                <a:cubicBezTo>
                  <a:pt x="-2318" y="146625"/>
                  <a:pt x="62505" y="103499"/>
                  <a:pt x="88963" y="82861"/>
                </a:cubicBezTo>
                <a:cubicBezTo>
                  <a:pt x="115421" y="62223"/>
                  <a:pt x="161194" y="5338"/>
                  <a:pt x="163575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6D47AC4C-AF9F-4A39-A0A8-46725449C6D1}"/>
              </a:ext>
            </a:extLst>
          </p:cNvPr>
          <p:cNvSpPr/>
          <p:nvPr/>
        </p:nvSpPr>
        <p:spPr>
          <a:xfrm>
            <a:off x="4564377" y="2911424"/>
            <a:ext cx="81090" cy="317465"/>
          </a:xfrm>
          <a:custGeom>
            <a:avLst/>
            <a:gdLst>
              <a:gd name="connsiteX0" fmla="*/ 17148 w 81090"/>
              <a:gd name="connsiteY0" fmla="*/ 51 h 317465"/>
              <a:gd name="connsiteX1" fmla="*/ 18736 w 81090"/>
              <a:gd name="connsiteY1" fmla="*/ 88951 h 317465"/>
              <a:gd name="connsiteX2" fmla="*/ 80648 w 81090"/>
              <a:gd name="connsiteY2" fmla="*/ 160389 h 317465"/>
              <a:gd name="connsiteX3" fmla="*/ 47311 w 81090"/>
              <a:gd name="connsiteY3" fmla="*/ 314376 h 317465"/>
              <a:gd name="connsiteX4" fmla="*/ 63186 w 81090"/>
              <a:gd name="connsiteY4" fmla="*/ 255639 h 317465"/>
              <a:gd name="connsiteX5" fmla="*/ 45723 w 81090"/>
              <a:gd name="connsiteY5" fmla="*/ 161976 h 317465"/>
              <a:gd name="connsiteX6" fmla="*/ 1273 w 81090"/>
              <a:gd name="connsiteY6" fmla="*/ 101651 h 317465"/>
              <a:gd name="connsiteX7" fmla="*/ 17148 w 81090"/>
              <a:gd name="connsiteY7" fmla="*/ 51 h 3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90" h="317465">
                <a:moveTo>
                  <a:pt x="17148" y="51"/>
                </a:moveTo>
                <a:cubicBezTo>
                  <a:pt x="20058" y="-2066"/>
                  <a:pt x="8153" y="62228"/>
                  <a:pt x="18736" y="88951"/>
                </a:cubicBezTo>
                <a:cubicBezTo>
                  <a:pt x="29319" y="115674"/>
                  <a:pt x="75886" y="122818"/>
                  <a:pt x="80648" y="160389"/>
                </a:cubicBezTo>
                <a:cubicBezTo>
                  <a:pt x="85410" y="197960"/>
                  <a:pt x="50221" y="298501"/>
                  <a:pt x="47311" y="314376"/>
                </a:cubicBezTo>
                <a:cubicBezTo>
                  <a:pt x="44401" y="330251"/>
                  <a:pt x="63451" y="281039"/>
                  <a:pt x="63186" y="255639"/>
                </a:cubicBezTo>
                <a:cubicBezTo>
                  <a:pt x="62921" y="230239"/>
                  <a:pt x="56042" y="187641"/>
                  <a:pt x="45723" y="161976"/>
                </a:cubicBezTo>
                <a:cubicBezTo>
                  <a:pt x="35404" y="136311"/>
                  <a:pt x="7623" y="124405"/>
                  <a:pt x="1273" y="101651"/>
                </a:cubicBezTo>
                <a:cubicBezTo>
                  <a:pt x="-5077" y="78897"/>
                  <a:pt x="14238" y="2168"/>
                  <a:pt x="17148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C93B19B0-FDDE-48D8-9663-71E960B776FC}"/>
              </a:ext>
            </a:extLst>
          </p:cNvPr>
          <p:cNvSpPr/>
          <p:nvPr/>
        </p:nvSpPr>
        <p:spPr>
          <a:xfrm>
            <a:off x="4669270" y="2850886"/>
            <a:ext cx="113435" cy="89815"/>
          </a:xfrm>
          <a:custGeom>
            <a:avLst/>
            <a:gdLst>
              <a:gd name="connsiteX0" fmla="*/ 112280 w 113435"/>
              <a:gd name="connsiteY0" fmla="*/ 264 h 89815"/>
              <a:gd name="connsiteX1" fmla="*/ 1155 w 113435"/>
              <a:gd name="connsiteY1" fmla="*/ 87577 h 89815"/>
              <a:gd name="connsiteX2" fmla="*/ 56718 w 113435"/>
              <a:gd name="connsiteY2" fmla="*/ 60589 h 89815"/>
              <a:gd name="connsiteX3" fmla="*/ 112280 w 113435"/>
              <a:gd name="connsiteY3" fmla="*/ 264 h 8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35" h="89815">
                <a:moveTo>
                  <a:pt x="112280" y="264"/>
                </a:moveTo>
                <a:cubicBezTo>
                  <a:pt x="103019" y="4762"/>
                  <a:pt x="10415" y="77523"/>
                  <a:pt x="1155" y="87577"/>
                </a:cubicBezTo>
                <a:cubicBezTo>
                  <a:pt x="-8105" y="97631"/>
                  <a:pt x="40843" y="71172"/>
                  <a:pt x="56718" y="60589"/>
                </a:cubicBezTo>
                <a:cubicBezTo>
                  <a:pt x="72593" y="50006"/>
                  <a:pt x="121541" y="-4234"/>
                  <a:pt x="112280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FB590B33-1245-4B40-952C-E599D9ED409E}"/>
              </a:ext>
            </a:extLst>
          </p:cNvPr>
          <p:cNvSpPr/>
          <p:nvPr/>
        </p:nvSpPr>
        <p:spPr>
          <a:xfrm>
            <a:off x="3849252" y="3012376"/>
            <a:ext cx="321167" cy="75493"/>
          </a:xfrm>
          <a:custGeom>
            <a:avLst/>
            <a:gdLst>
              <a:gd name="connsiteX0" fmla="*/ 321111 w 321167"/>
              <a:gd name="connsiteY0" fmla="*/ 699 h 75493"/>
              <a:gd name="connsiteX1" fmla="*/ 92511 w 321167"/>
              <a:gd name="connsiteY1" fmla="*/ 16574 h 75493"/>
              <a:gd name="connsiteX2" fmla="*/ 436 w 321167"/>
              <a:gd name="connsiteY2" fmla="*/ 75312 h 75493"/>
              <a:gd name="connsiteX3" fmla="*/ 70286 w 321167"/>
              <a:gd name="connsiteY3" fmla="*/ 34037 h 75493"/>
              <a:gd name="connsiteX4" fmla="*/ 321111 w 321167"/>
              <a:gd name="connsiteY4" fmla="*/ 699 h 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67" h="75493">
                <a:moveTo>
                  <a:pt x="321111" y="699"/>
                </a:moveTo>
                <a:cubicBezTo>
                  <a:pt x="324815" y="-2212"/>
                  <a:pt x="145957" y="4139"/>
                  <a:pt x="92511" y="16574"/>
                </a:cubicBezTo>
                <a:cubicBezTo>
                  <a:pt x="39065" y="29009"/>
                  <a:pt x="4140" y="72402"/>
                  <a:pt x="436" y="75312"/>
                </a:cubicBezTo>
                <a:cubicBezTo>
                  <a:pt x="-3268" y="78223"/>
                  <a:pt x="16311" y="45414"/>
                  <a:pt x="70286" y="34037"/>
                </a:cubicBezTo>
                <a:cubicBezTo>
                  <a:pt x="124261" y="22660"/>
                  <a:pt x="317407" y="3610"/>
                  <a:pt x="321111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D3DB734D-D86E-442C-97ED-E1C00C163AAC}"/>
              </a:ext>
            </a:extLst>
          </p:cNvPr>
          <p:cNvSpPr/>
          <p:nvPr/>
        </p:nvSpPr>
        <p:spPr>
          <a:xfrm>
            <a:off x="4275069" y="4014715"/>
            <a:ext cx="295549" cy="38674"/>
          </a:xfrm>
          <a:custGeom>
            <a:avLst/>
            <a:gdLst>
              <a:gd name="connsiteX0" fmla="*/ 69 w 295549"/>
              <a:gd name="connsiteY0" fmla="*/ 73 h 38674"/>
              <a:gd name="connsiteX1" fmla="*/ 139769 w 295549"/>
              <a:gd name="connsiteY1" fmla="*/ 38173 h 38674"/>
              <a:gd name="connsiteX2" fmla="*/ 293756 w 295549"/>
              <a:gd name="connsiteY2" fmla="*/ 22298 h 38674"/>
              <a:gd name="connsiteX3" fmla="*/ 217556 w 295549"/>
              <a:gd name="connsiteY3" fmla="*/ 28648 h 38674"/>
              <a:gd name="connsiteX4" fmla="*/ 122306 w 295549"/>
              <a:gd name="connsiteY4" fmla="*/ 28648 h 38674"/>
              <a:gd name="connsiteX5" fmla="*/ 69 w 295549"/>
              <a:gd name="connsiteY5" fmla="*/ 73 h 3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49" h="38674">
                <a:moveTo>
                  <a:pt x="69" y="73"/>
                </a:moveTo>
                <a:cubicBezTo>
                  <a:pt x="2979" y="1660"/>
                  <a:pt x="90821" y="34469"/>
                  <a:pt x="139769" y="38173"/>
                </a:cubicBezTo>
                <a:cubicBezTo>
                  <a:pt x="188717" y="41877"/>
                  <a:pt x="280792" y="23885"/>
                  <a:pt x="293756" y="22298"/>
                </a:cubicBezTo>
                <a:cubicBezTo>
                  <a:pt x="306720" y="20711"/>
                  <a:pt x="246131" y="27590"/>
                  <a:pt x="217556" y="28648"/>
                </a:cubicBezTo>
                <a:cubicBezTo>
                  <a:pt x="188981" y="29706"/>
                  <a:pt x="158025" y="34204"/>
                  <a:pt x="122306" y="28648"/>
                </a:cubicBezTo>
                <a:cubicBezTo>
                  <a:pt x="86587" y="23092"/>
                  <a:pt x="-2841" y="-1514"/>
                  <a:pt x="6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269492B2-3C79-45D1-846F-3D4E8E3BDDFA}"/>
              </a:ext>
            </a:extLst>
          </p:cNvPr>
          <p:cNvSpPr/>
          <p:nvPr/>
        </p:nvSpPr>
        <p:spPr>
          <a:xfrm>
            <a:off x="4390434" y="3428807"/>
            <a:ext cx="24494" cy="101708"/>
          </a:xfrm>
          <a:custGeom>
            <a:avLst/>
            <a:gdLst>
              <a:gd name="connsiteX0" fmla="*/ 24404 w 24494"/>
              <a:gd name="connsiteY0" fmla="*/ 193 h 101708"/>
              <a:gd name="connsiteX1" fmla="*/ 591 w 24494"/>
              <a:gd name="connsiteY1" fmla="*/ 98618 h 101708"/>
              <a:gd name="connsiteX2" fmla="*/ 8529 w 24494"/>
              <a:gd name="connsiteY2" fmla="*/ 73218 h 101708"/>
              <a:gd name="connsiteX3" fmla="*/ 24404 w 24494"/>
              <a:gd name="connsiteY3" fmla="*/ 193 h 10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" h="101708">
                <a:moveTo>
                  <a:pt x="24404" y="193"/>
                </a:moveTo>
                <a:cubicBezTo>
                  <a:pt x="23081" y="4426"/>
                  <a:pt x="3237" y="86447"/>
                  <a:pt x="591" y="98618"/>
                </a:cubicBezTo>
                <a:cubicBezTo>
                  <a:pt x="-2055" y="110789"/>
                  <a:pt x="4825" y="83801"/>
                  <a:pt x="8529" y="73218"/>
                </a:cubicBezTo>
                <a:cubicBezTo>
                  <a:pt x="12233" y="62635"/>
                  <a:pt x="25727" y="-4040"/>
                  <a:pt x="24404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CC9DF2CA-F29C-4245-B46D-983FF66F7472}"/>
              </a:ext>
            </a:extLst>
          </p:cNvPr>
          <p:cNvSpPr/>
          <p:nvPr/>
        </p:nvSpPr>
        <p:spPr>
          <a:xfrm>
            <a:off x="4460812" y="3460303"/>
            <a:ext cx="27061" cy="94181"/>
          </a:xfrm>
          <a:custGeom>
            <a:avLst/>
            <a:gdLst>
              <a:gd name="connsiteX0" fmla="*/ 1651 w 27061"/>
              <a:gd name="connsiteY0" fmla="*/ 447 h 94181"/>
              <a:gd name="connsiteX1" fmla="*/ 27051 w 27061"/>
              <a:gd name="connsiteY1" fmla="*/ 92522 h 94181"/>
              <a:gd name="connsiteX2" fmla="*/ 4826 w 27061"/>
              <a:gd name="connsiteY2" fmla="*/ 57597 h 94181"/>
              <a:gd name="connsiteX3" fmla="*/ 1651 w 27061"/>
              <a:gd name="connsiteY3" fmla="*/ 447 h 9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1" h="94181">
                <a:moveTo>
                  <a:pt x="1651" y="447"/>
                </a:moveTo>
                <a:cubicBezTo>
                  <a:pt x="5355" y="6268"/>
                  <a:pt x="26522" y="82997"/>
                  <a:pt x="27051" y="92522"/>
                </a:cubicBezTo>
                <a:cubicBezTo>
                  <a:pt x="27580" y="102047"/>
                  <a:pt x="8530" y="67916"/>
                  <a:pt x="4826" y="57597"/>
                </a:cubicBezTo>
                <a:cubicBezTo>
                  <a:pt x="1122" y="47278"/>
                  <a:pt x="-2053" y="-5374"/>
                  <a:pt x="165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F5F34FE1-D115-4E04-B997-3B7F11BBC4ED}"/>
              </a:ext>
            </a:extLst>
          </p:cNvPr>
          <p:cNvSpPr/>
          <p:nvPr/>
        </p:nvSpPr>
        <p:spPr>
          <a:xfrm>
            <a:off x="4473547" y="1968642"/>
            <a:ext cx="775136" cy="435786"/>
          </a:xfrm>
          <a:custGeom>
            <a:avLst/>
            <a:gdLst>
              <a:gd name="connsiteX0" fmla="*/ 28 w 775136"/>
              <a:gd name="connsiteY0" fmla="*/ 1446 h 435786"/>
              <a:gd name="connsiteX1" fmla="*/ 298478 w 775136"/>
              <a:gd name="connsiteY1" fmla="*/ 14146 h 435786"/>
              <a:gd name="connsiteX2" fmla="*/ 492153 w 775136"/>
              <a:gd name="connsiteY2" fmla="*/ 85583 h 435786"/>
              <a:gd name="connsiteX3" fmla="*/ 587403 w 775136"/>
              <a:gd name="connsiteY3" fmla="*/ 157021 h 435786"/>
              <a:gd name="connsiteX4" fmla="*/ 774728 w 775136"/>
              <a:gd name="connsiteY4" fmla="*/ 434833 h 435786"/>
              <a:gd name="connsiteX5" fmla="*/ 635028 w 775136"/>
              <a:gd name="connsiteY5" fmla="*/ 244333 h 435786"/>
              <a:gd name="connsiteX6" fmla="*/ 549303 w 775136"/>
              <a:gd name="connsiteY6" fmla="*/ 141146 h 435786"/>
              <a:gd name="connsiteX7" fmla="*/ 315941 w 775136"/>
              <a:gd name="connsiteY7" fmla="*/ 34783 h 435786"/>
              <a:gd name="connsiteX8" fmla="*/ 28 w 775136"/>
              <a:gd name="connsiteY8" fmla="*/ 1446 h 4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36" h="435786">
                <a:moveTo>
                  <a:pt x="28" y="1446"/>
                </a:moveTo>
                <a:cubicBezTo>
                  <a:pt x="-2883" y="-1994"/>
                  <a:pt x="216457" y="123"/>
                  <a:pt x="298478" y="14146"/>
                </a:cubicBezTo>
                <a:cubicBezTo>
                  <a:pt x="380499" y="28169"/>
                  <a:pt x="443999" y="61771"/>
                  <a:pt x="492153" y="85583"/>
                </a:cubicBezTo>
                <a:cubicBezTo>
                  <a:pt x="540307" y="109395"/>
                  <a:pt x="540307" y="98813"/>
                  <a:pt x="587403" y="157021"/>
                </a:cubicBezTo>
                <a:cubicBezTo>
                  <a:pt x="634499" y="215229"/>
                  <a:pt x="766790" y="420281"/>
                  <a:pt x="774728" y="434833"/>
                </a:cubicBezTo>
                <a:cubicBezTo>
                  <a:pt x="782666" y="449385"/>
                  <a:pt x="672599" y="293281"/>
                  <a:pt x="635028" y="244333"/>
                </a:cubicBezTo>
                <a:cubicBezTo>
                  <a:pt x="597457" y="195385"/>
                  <a:pt x="602484" y="176071"/>
                  <a:pt x="549303" y="141146"/>
                </a:cubicBezTo>
                <a:cubicBezTo>
                  <a:pt x="496122" y="106221"/>
                  <a:pt x="401137" y="57008"/>
                  <a:pt x="315941" y="34783"/>
                </a:cubicBezTo>
                <a:cubicBezTo>
                  <a:pt x="230745" y="12558"/>
                  <a:pt x="2939" y="4886"/>
                  <a:pt x="28" y="1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27378A9B-9268-4C3A-AE7C-0561B5DE8EAA}"/>
              </a:ext>
            </a:extLst>
          </p:cNvPr>
          <p:cNvSpPr/>
          <p:nvPr/>
        </p:nvSpPr>
        <p:spPr>
          <a:xfrm>
            <a:off x="3780429" y="1944876"/>
            <a:ext cx="705532" cy="306933"/>
          </a:xfrm>
          <a:custGeom>
            <a:avLst/>
            <a:gdLst>
              <a:gd name="connsiteX0" fmla="*/ 702671 w 705532"/>
              <a:gd name="connsiteY0" fmla="*/ 36324 h 306933"/>
              <a:gd name="connsiteX1" fmla="*/ 529634 w 705532"/>
              <a:gd name="connsiteY1" fmla="*/ 6162 h 306933"/>
              <a:gd name="connsiteX2" fmla="*/ 305796 w 705532"/>
              <a:gd name="connsiteY2" fmla="*/ 52199 h 306933"/>
              <a:gd name="connsiteX3" fmla="*/ 4171 w 705532"/>
              <a:gd name="connsiteY3" fmla="*/ 304612 h 306933"/>
              <a:gd name="connsiteX4" fmla="*/ 147046 w 705532"/>
              <a:gd name="connsiteY4" fmla="*/ 168087 h 306933"/>
              <a:gd name="connsiteX5" fmla="*/ 386759 w 705532"/>
              <a:gd name="connsiteY5" fmla="*/ 6162 h 306933"/>
              <a:gd name="connsiteX6" fmla="*/ 702671 w 705532"/>
              <a:gd name="connsiteY6" fmla="*/ 36324 h 3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532" h="306933">
                <a:moveTo>
                  <a:pt x="702671" y="36324"/>
                </a:moveTo>
                <a:cubicBezTo>
                  <a:pt x="726483" y="36324"/>
                  <a:pt x="595780" y="3516"/>
                  <a:pt x="529634" y="6162"/>
                </a:cubicBezTo>
                <a:cubicBezTo>
                  <a:pt x="463488" y="8808"/>
                  <a:pt x="393373" y="2457"/>
                  <a:pt x="305796" y="52199"/>
                </a:cubicBezTo>
                <a:cubicBezTo>
                  <a:pt x="218219" y="101941"/>
                  <a:pt x="30629" y="285297"/>
                  <a:pt x="4171" y="304612"/>
                </a:cubicBezTo>
                <a:cubicBezTo>
                  <a:pt x="-22287" y="323927"/>
                  <a:pt x="83281" y="217829"/>
                  <a:pt x="147046" y="168087"/>
                </a:cubicBezTo>
                <a:cubicBezTo>
                  <a:pt x="210811" y="118345"/>
                  <a:pt x="294684" y="30239"/>
                  <a:pt x="386759" y="6162"/>
                </a:cubicBezTo>
                <a:cubicBezTo>
                  <a:pt x="478834" y="-17915"/>
                  <a:pt x="678859" y="36324"/>
                  <a:pt x="702671" y="36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2EB6385B-C0AC-4D7D-9972-39940B77D45B}"/>
              </a:ext>
            </a:extLst>
          </p:cNvPr>
          <p:cNvSpPr/>
          <p:nvPr/>
        </p:nvSpPr>
        <p:spPr>
          <a:xfrm>
            <a:off x="3543644" y="2251910"/>
            <a:ext cx="242892" cy="580370"/>
          </a:xfrm>
          <a:custGeom>
            <a:avLst/>
            <a:gdLst>
              <a:gd name="connsiteX0" fmla="*/ 239369 w 242892"/>
              <a:gd name="connsiteY0" fmla="*/ 3928 h 580370"/>
              <a:gd name="connsiteX1" fmla="*/ 180631 w 242892"/>
              <a:gd name="connsiteY1" fmla="*/ 149978 h 580370"/>
              <a:gd name="connsiteX2" fmla="*/ 123481 w 242892"/>
              <a:gd name="connsiteY2" fmla="*/ 254753 h 580370"/>
              <a:gd name="connsiteX3" fmla="*/ 4419 w 242892"/>
              <a:gd name="connsiteY3" fmla="*/ 567490 h 580370"/>
              <a:gd name="connsiteX4" fmla="*/ 29819 w 242892"/>
              <a:gd name="connsiteY4" fmla="*/ 500815 h 580370"/>
              <a:gd name="connsiteX5" fmla="*/ 71094 w 242892"/>
              <a:gd name="connsiteY5" fmla="*/ 319840 h 580370"/>
              <a:gd name="connsiteX6" fmla="*/ 239369 w 242892"/>
              <a:gd name="connsiteY6" fmla="*/ 3928 h 58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92" h="580370">
                <a:moveTo>
                  <a:pt x="239369" y="3928"/>
                </a:moveTo>
                <a:cubicBezTo>
                  <a:pt x="257625" y="-24382"/>
                  <a:pt x="199946" y="108174"/>
                  <a:pt x="180631" y="149978"/>
                </a:cubicBezTo>
                <a:cubicBezTo>
                  <a:pt x="161316" y="191782"/>
                  <a:pt x="152850" y="185168"/>
                  <a:pt x="123481" y="254753"/>
                </a:cubicBezTo>
                <a:cubicBezTo>
                  <a:pt x="94112" y="324338"/>
                  <a:pt x="20029" y="526480"/>
                  <a:pt x="4419" y="567490"/>
                </a:cubicBezTo>
                <a:cubicBezTo>
                  <a:pt x="-11191" y="608500"/>
                  <a:pt x="18707" y="542090"/>
                  <a:pt x="29819" y="500815"/>
                </a:cubicBezTo>
                <a:cubicBezTo>
                  <a:pt x="40931" y="459540"/>
                  <a:pt x="36434" y="401332"/>
                  <a:pt x="71094" y="319840"/>
                </a:cubicBezTo>
                <a:cubicBezTo>
                  <a:pt x="105754" y="238348"/>
                  <a:pt x="221113" y="32238"/>
                  <a:pt x="239369" y="3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A8D2DDD3-BDB9-49C1-97D0-81E669924927}"/>
              </a:ext>
            </a:extLst>
          </p:cNvPr>
          <p:cNvSpPr/>
          <p:nvPr/>
        </p:nvSpPr>
        <p:spPr>
          <a:xfrm>
            <a:off x="3439895" y="2657415"/>
            <a:ext cx="154360" cy="591267"/>
          </a:xfrm>
          <a:custGeom>
            <a:avLst/>
            <a:gdLst>
              <a:gd name="connsiteX0" fmla="*/ 154205 w 154360"/>
              <a:gd name="connsiteY0" fmla="*/ 60 h 591267"/>
              <a:gd name="connsiteX1" fmla="*/ 46255 w 154360"/>
              <a:gd name="connsiteY1" fmla="*/ 192148 h 591267"/>
              <a:gd name="connsiteX2" fmla="*/ 31968 w 154360"/>
              <a:gd name="connsiteY2" fmla="*/ 300098 h 591267"/>
              <a:gd name="connsiteX3" fmla="*/ 218 w 154360"/>
              <a:gd name="connsiteY3" fmla="*/ 590610 h 591267"/>
              <a:gd name="connsiteX4" fmla="*/ 49430 w 154360"/>
              <a:gd name="connsiteY4" fmla="*/ 373123 h 591267"/>
              <a:gd name="connsiteX5" fmla="*/ 70068 w 154360"/>
              <a:gd name="connsiteY5" fmla="*/ 173098 h 591267"/>
              <a:gd name="connsiteX6" fmla="*/ 154205 w 154360"/>
              <a:gd name="connsiteY6" fmla="*/ 60 h 5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60" h="591267">
                <a:moveTo>
                  <a:pt x="154205" y="60"/>
                </a:moveTo>
                <a:cubicBezTo>
                  <a:pt x="150236" y="3235"/>
                  <a:pt x="66628" y="142142"/>
                  <a:pt x="46255" y="192148"/>
                </a:cubicBezTo>
                <a:cubicBezTo>
                  <a:pt x="25882" y="242154"/>
                  <a:pt x="39641" y="233688"/>
                  <a:pt x="31968" y="300098"/>
                </a:cubicBezTo>
                <a:cubicBezTo>
                  <a:pt x="24295" y="366508"/>
                  <a:pt x="-2692" y="578439"/>
                  <a:pt x="218" y="590610"/>
                </a:cubicBezTo>
                <a:cubicBezTo>
                  <a:pt x="3128" y="602781"/>
                  <a:pt x="37788" y="442708"/>
                  <a:pt x="49430" y="373123"/>
                </a:cubicBezTo>
                <a:cubicBezTo>
                  <a:pt x="61072" y="303538"/>
                  <a:pt x="54987" y="227602"/>
                  <a:pt x="70068" y="173098"/>
                </a:cubicBezTo>
                <a:cubicBezTo>
                  <a:pt x="85149" y="118594"/>
                  <a:pt x="158174" y="-3115"/>
                  <a:pt x="15420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356C5FBB-6837-4BE0-9ED2-78C1D8B297E5}"/>
              </a:ext>
            </a:extLst>
          </p:cNvPr>
          <p:cNvSpPr/>
          <p:nvPr/>
        </p:nvSpPr>
        <p:spPr>
          <a:xfrm>
            <a:off x="3424118" y="3244707"/>
            <a:ext cx="105179" cy="858233"/>
          </a:xfrm>
          <a:custGeom>
            <a:avLst/>
            <a:gdLst>
              <a:gd name="connsiteX0" fmla="*/ 4882 w 105179"/>
              <a:gd name="connsiteY0" fmla="*/ 143 h 858233"/>
              <a:gd name="connsiteX1" fmla="*/ 8057 w 105179"/>
              <a:gd name="connsiteY1" fmla="*/ 441468 h 858233"/>
              <a:gd name="connsiteX2" fmla="*/ 100132 w 105179"/>
              <a:gd name="connsiteY2" fmla="*/ 841518 h 858233"/>
              <a:gd name="connsiteX3" fmla="*/ 84257 w 105179"/>
              <a:gd name="connsiteY3" fmla="*/ 744681 h 858233"/>
              <a:gd name="connsiteX4" fmla="*/ 9645 w 105179"/>
              <a:gd name="connsiteY4" fmla="*/ 397018 h 858233"/>
              <a:gd name="connsiteX5" fmla="*/ 4882 w 105179"/>
              <a:gd name="connsiteY5" fmla="*/ 143 h 8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79" h="858233">
                <a:moveTo>
                  <a:pt x="4882" y="143"/>
                </a:moveTo>
                <a:cubicBezTo>
                  <a:pt x="4617" y="7551"/>
                  <a:pt x="-7818" y="301239"/>
                  <a:pt x="8057" y="441468"/>
                </a:cubicBezTo>
                <a:cubicBezTo>
                  <a:pt x="23932" y="581697"/>
                  <a:pt x="87432" y="790982"/>
                  <a:pt x="100132" y="841518"/>
                </a:cubicBezTo>
                <a:cubicBezTo>
                  <a:pt x="112832" y="892054"/>
                  <a:pt x="99338" y="818764"/>
                  <a:pt x="84257" y="744681"/>
                </a:cubicBezTo>
                <a:cubicBezTo>
                  <a:pt x="69176" y="670598"/>
                  <a:pt x="21551" y="519255"/>
                  <a:pt x="9645" y="397018"/>
                </a:cubicBezTo>
                <a:cubicBezTo>
                  <a:pt x="-2261" y="274781"/>
                  <a:pt x="5147" y="-7265"/>
                  <a:pt x="488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EDBDB2CE-BB0C-4C28-A494-35C23CE6D3F9}"/>
              </a:ext>
            </a:extLst>
          </p:cNvPr>
          <p:cNvSpPr/>
          <p:nvPr/>
        </p:nvSpPr>
        <p:spPr>
          <a:xfrm>
            <a:off x="3520298" y="4089925"/>
            <a:ext cx="550283" cy="429731"/>
          </a:xfrm>
          <a:custGeom>
            <a:avLst/>
            <a:gdLst>
              <a:gd name="connsiteX0" fmla="*/ 2365 w 550283"/>
              <a:gd name="connsiteY0" fmla="*/ 1063 h 429731"/>
              <a:gd name="connsiteX1" fmla="*/ 127777 w 550283"/>
              <a:gd name="connsiteY1" fmla="*/ 193150 h 429731"/>
              <a:gd name="connsiteX2" fmla="*/ 527827 w 550283"/>
              <a:gd name="connsiteY2" fmla="*/ 420163 h 429731"/>
              <a:gd name="connsiteX3" fmla="*/ 454802 w 550283"/>
              <a:gd name="connsiteY3" fmla="*/ 361425 h 429731"/>
              <a:gd name="connsiteX4" fmla="*/ 78565 w 550283"/>
              <a:gd name="connsiteY4" fmla="*/ 126475 h 429731"/>
              <a:gd name="connsiteX5" fmla="*/ 2365 w 550283"/>
              <a:gd name="connsiteY5" fmla="*/ 1063 h 42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283" h="429731">
                <a:moveTo>
                  <a:pt x="2365" y="1063"/>
                </a:moveTo>
                <a:cubicBezTo>
                  <a:pt x="10567" y="12175"/>
                  <a:pt x="40200" y="123300"/>
                  <a:pt x="127777" y="193150"/>
                </a:cubicBezTo>
                <a:cubicBezTo>
                  <a:pt x="215354" y="263000"/>
                  <a:pt x="473323" y="392117"/>
                  <a:pt x="527827" y="420163"/>
                </a:cubicBezTo>
                <a:cubicBezTo>
                  <a:pt x="582331" y="448209"/>
                  <a:pt x="529679" y="410373"/>
                  <a:pt x="454802" y="361425"/>
                </a:cubicBezTo>
                <a:cubicBezTo>
                  <a:pt x="379925" y="312477"/>
                  <a:pt x="152648" y="184683"/>
                  <a:pt x="78565" y="126475"/>
                </a:cubicBezTo>
                <a:cubicBezTo>
                  <a:pt x="4482" y="68267"/>
                  <a:pt x="-5837" y="-10049"/>
                  <a:pt x="236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405F8839-F8F3-4AEF-9BF2-D7AE83A571D2}"/>
              </a:ext>
            </a:extLst>
          </p:cNvPr>
          <p:cNvSpPr/>
          <p:nvPr/>
        </p:nvSpPr>
        <p:spPr>
          <a:xfrm>
            <a:off x="3898779" y="4295775"/>
            <a:ext cx="567244" cy="190071"/>
          </a:xfrm>
          <a:custGeom>
            <a:avLst/>
            <a:gdLst>
              <a:gd name="connsiteX0" fmla="*/ 121 w 567244"/>
              <a:gd name="connsiteY0" fmla="*/ 0 h 190071"/>
              <a:gd name="connsiteX1" fmla="*/ 263646 w 567244"/>
              <a:gd name="connsiteY1" fmla="*/ 150813 h 190071"/>
              <a:gd name="connsiteX2" fmla="*/ 563684 w 567244"/>
              <a:gd name="connsiteY2" fmla="*/ 188913 h 190071"/>
              <a:gd name="connsiteX3" fmla="*/ 436684 w 567244"/>
              <a:gd name="connsiteY3" fmla="*/ 180975 h 190071"/>
              <a:gd name="connsiteX4" fmla="*/ 296984 w 567244"/>
              <a:gd name="connsiteY4" fmla="*/ 184150 h 190071"/>
              <a:gd name="connsiteX5" fmla="*/ 230309 w 567244"/>
              <a:gd name="connsiteY5" fmla="*/ 149225 h 190071"/>
              <a:gd name="connsiteX6" fmla="*/ 121 w 567244"/>
              <a:gd name="connsiteY6" fmla="*/ 0 h 19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244" h="190071">
                <a:moveTo>
                  <a:pt x="121" y="0"/>
                </a:moveTo>
                <a:cubicBezTo>
                  <a:pt x="5677" y="265"/>
                  <a:pt x="169719" y="119328"/>
                  <a:pt x="263646" y="150813"/>
                </a:cubicBezTo>
                <a:cubicBezTo>
                  <a:pt x="357573" y="182298"/>
                  <a:pt x="534844" y="183886"/>
                  <a:pt x="563684" y="188913"/>
                </a:cubicBezTo>
                <a:cubicBezTo>
                  <a:pt x="592524" y="193940"/>
                  <a:pt x="436684" y="180975"/>
                  <a:pt x="436684" y="180975"/>
                </a:cubicBezTo>
                <a:cubicBezTo>
                  <a:pt x="392234" y="180181"/>
                  <a:pt x="331380" y="189442"/>
                  <a:pt x="296984" y="184150"/>
                </a:cubicBezTo>
                <a:cubicBezTo>
                  <a:pt x="262588" y="178858"/>
                  <a:pt x="279257" y="177271"/>
                  <a:pt x="230309" y="149225"/>
                </a:cubicBezTo>
                <a:cubicBezTo>
                  <a:pt x="181361" y="121179"/>
                  <a:pt x="-5435" y="-265"/>
                  <a:pt x="1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1DBCA3EF-DC41-4E89-AE2D-E8B801040B86}"/>
              </a:ext>
            </a:extLst>
          </p:cNvPr>
          <p:cNvSpPr/>
          <p:nvPr/>
        </p:nvSpPr>
        <p:spPr>
          <a:xfrm>
            <a:off x="4047593" y="4498064"/>
            <a:ext cx="911507" cy="88325"/>
          </a:xfrm>
          <a:custGeom>
            <a:avLst/>
            <a:gdLst>
              <a:gd name="connsiteX0" fmla="*/ 532 w 911507"/>
              <a:gd name="connsiteY0" fmla="*/ 8849 h 88325"/>
              <a:gd name="connsiteX1" fmla="*/ 383120 w 911507"/>
              <a:gd name="connsiteY1" fmla="*/ 81874 h 88325"/>
              <a:gd name="connsiteX2" fmla="*/ 659345 w 911507"/>
              <a:gd name="connsiteY2" fmla="*/ 75524 h 88325"/>
              <a:gd name="connsiteX3" fmla="*/ 908582 w 911507"/>
              <a:gd name="connsiteY3" fmla="*/ 911 h 88325"/>
              <a:gd name="connsiteX4" fmla="*/ 784757 w 911507"/>
              <a:gd name="connsiteY4" fmla="*/ 35836 h 88325"/>
              <a:gd name="connsiteX5" fmla="*/ 618070 w 911507"/>
              <a:gd name="connsiteY5" fmla="*/ 62824 h 88325"/>
              <a:gd name="connsiteX6" fmla="*/ 306920 w 911507"/>
              <a:gd name="connsiteY6" fmla="*/ 53299 h 88325"/>
              <a:gd name="connsiteX7" fmla="*/ 532 w 911507"/>
              <a:gd name="connsiteY7" fmla="*/ 8849 h 8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507" h="88325">
                <a:moveTo>
                  <a:pt x="532" y="8849"/>
                </a:moveTo>
                <a:cubicBezTo>
                  <a:pt x="13232" y="13612"/>
                  <a:pt x="273318" y="70762"/>
                  <a:pt x="383120" y="81874"/>
                </a:cubicBezTo>
                <a:cubicBezTo>
                  <a:pt x="492922" y="92986"/>
                  <a:pt x="571768" y="89018"/>
                  <a:pt x="659345" y="75524"/>
                </a:cubicBezTo>
                <a:cubicBezTo>
                  <a:pt x="746922" y="62030"/>
                  <a:pt x="887680" y="7526"/>
                  <a:pt x="908582" y="911"/>
                </a:cubicBezTo>
                <a:cubicBezTo>
                  <a:pt x="929484" y="-5704"/>
                  <a:pt x="833176" y="25517"/>
                  <a:pt x="784757" y="35836"/>
                </a:cubicBezTo>
                <a:cubicBezTo>
                  <a:pt x="736338" y="46155"/>
                  <a:pt x="697709" y="59914"/>
                  <a:pt x="618070" y="62824"/>
                </a:cubicBezTo>
                <a:cubicBezTo>
                  <a:pt x="538431" y="65734"/>
                  <a:pt x="408255" y="61236"/>
                  <a:pt x="306920" y="53299"/>
                </a:cubicBezTo>
                <a:cubicBezTo>
                  <a:pt x="205585" y="45362"/>
                  <a:pt x="-12168" y="4086"/>
                  <a:pt x="532" y="8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C8C006D3-7A35-4DDD-8550-642C49C98A64}"/>
              </a:ext>
            </a:extLst>
          </p:cNvPr>
          <p:cNvSpPr/>
          <p:nvPr/>
        </p:nvSpPr>
        <p:spPr>
          <a:xfrm>
            <a:off x="4915310" y="3952490"/>
            <a:ext cx="441275" cy="572704"/>
          </a:xfrm>
          <a:custGeom>
            <a:avLst/>
            <a:gdLst>
              <a:gd name="connsiteX0" fmla="*/ 437740 w 441275"/>
              <a:gd name="connsiteY0" fmla="*/ 3560 h 572704"/>
              <a:gd name="connsiteX1" fmla="*/ 318678 w 441275"/>
              <a:gd name="connsiteY1" fmla="*/ 282960 h 572704"/>
              <a:gd name="connsiteX2" fmla="*/ 77378 w 441275"/>
              <a:gd name="connsiteY2" fmla="*/ 535373 h 572704"/>
              <a:gd name="connsiteX3" fmla="*/ 2765 w 441275"/>
              <a:gd name="connsiteY3" fmla="*/ 568710 h 572704"/>
              <a:gd name="connsiteX4" fmla="*/ 23403 w 441275"/>
              <a:gd name="connsiteY4" fmla="*/ 563948 h 572704"/>
              <a:gd name="connsiteX5" fmla="*/ 93253 w 441275"/>
              <a:gd name="connsiteY5" fmla="*/ 495685 h 572704"/>
              <a:gd name="connsiteX6" fmla="*/ 380590 w 441275"/>
              <a:gd name="connsiteY6" fmla="*/ 151198 h 572704"/>
              <a:gd name="connsiteX7" fmla="*/ 437740 w 441275"/>
              <a:gd name="connsiteY7" fmla="*/ 3560 h 57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75" h="572704">
                <a:moveTo>
                  <a:pt x="437740" y="3560"/>
                </a:moveTo>
                <a:cubicBezTo>
                  <a:pt x="427421" y="25520"/>
                  <a:pt x="378738" y="194324"/>
                  <a:pt x="318678" y="282960"/>
                </a:cubicBezTo>
                <a:cubicBezTo>
                  <a:pt x="258618" y="371596"/>
                  <a:pt x="130030" y="487748"/>
                  <a:pt x="77378" y="535373"/>
                </a:cubicBezTo>
                <a:cubicBezTo>
                  <a:pt x="24726" y="582998"/>
                  <a:pt x="11761" y="563948"/>
                  <a:pt x="2765" y="568710"/>
                </a:cubicBezTo>
                <a:cubicBezTo>
                  <a:pt x="-6231" y="573472"/>
                  <a:pt x="8322" y="576119"/>
                  <a:pt x="23403" y="563948"/>
                </a:cubicBezTo>
                <a:cubicBezTo>
                  <a:pt x="38484" y="551777"/>
                  <a:pt x="33722" y="564477"/>
                  <a:pt x="93253" y="495685"/>
                </a:cubicBezTo>
                <a:cubicBezTo>
                  <a:pt x="152784" y="426893"/>
                  <a:pt x="323440" y="237452"/>
                  <a:pt x="380590" y="151198"/>
                </a:cubicBezTo>
                <a:cubicBezTo>
                  <a:pt x="437740" y="64944"/>
                  <a:pt x="448059" y="-18400"/>
                  <a:pt x="437740" y="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EBEE4EFF-F05F-4C76-BEA8-F2875A8565FB}"/>
              </a:ext>
            </a:extLst>
          </p:cNvPr>
          <p:cNvSpPr/>
          <p:nvPr/>
        </p:nvSpPr>
        <p:spPr>
          <a:xfrm>
            <a:off x="5313691" y="3449469"/>
            <a:ext cx="161702" cy="622885"/>
          </a:xfrm>
          <a:custGeom>
            <a:avLst/>
            <a:gdLst>
              <a:gd name="connsiteX0" fmla="*/ 161597 w 161702"/>
              <a:gd name="connsiteY0" fmla="*/ 169 h 622885"/>
              <a:gd name="connsiteX1" fmla="*/ 115559 w 161702"/>
              <a:gd name="connsiteY1" fmla="*/ 265281 h 622885"/>
              <a:gd name="connsiteX2" fmla="*/ 10784 w 161702"/>
              <a:gd name="connsiteY2" fmla="*/ 600244 h 622885"/>
              <a:gd name="connsiteX3" fmla="*/ 13959 w 161702"/>
              <a:gd name="connsiteY3" fmla="*/ 552619 h 622885"/>
              <a:gd name="connsiteX4" fmla="*/ 104447 w 161702"/>
              <a:gd name="connsiteY4" fmla="*/ 230356 h 622885"/>
              <a:gd name="connsiteX5" fmla="*/ 161597 w 161702"/>
              <a:gd name="connsiteY5" fmla="*/ 169 h 6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702" h="622885">
                <a:moveTo>
                  <a:pt x="161597" y="169"/>
                </a:moveTo>
                <a:cubicBezTo>
                  <a:pt x="163449" y="5990"/>
                  <a:pt x="140694" y="165269"/>
                  <a:pt x="115559" y="265281"/>
                </a:cubicBezTo>
                <a:cubicBezTo>
                  <a:pt x="90424" y="365293"/>
                  <a:pt x="27717" y="552354"/>
                  <a:pt x="10784" y="600244"/>
                </a:cubicBezTo>
                <a:cubicBezTo>
                  <a:pt x="-6149" y="648134"/>
                  <a:pt x="-1652" y="614267"/>
                  <a:pt x="13959" y="552619"/>
                </a:cubicBezTo>
                <a:cubicBezTo>
                  <a:pt x="29569" y="490971"/>
                  <a:pt x="80370" y="320843"/>
                  <a:pt x="104447" y="230356"/>
                </a:cubicBezTo>
                <a:cubicBezTo>
                  <a:pt x="128524" y="139869"/>
                  <a:pt x="159745" y="-5652"/>
                  <a:pt x="161597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A136B8D5-C0FA-443F-8B19-FC0213607377}"/>
              </a:ext>
            </a:extLst>
          </p:cNvPr>
          <p:cNvSpPr/>
          <p:nvPr/>
        </p:nvSpPr>
        <p:spPr>
          <a:xfrm>
            <a:off x="5408557" y="2867024"/>
            <a:ext cx="79883" cy="671658"/>
          </a:xfrm>
          <a:custGeom>
            <a:avLst/>
            <a:gdLst>
              <a:gd name="connsiteX0" fmla="*/ 56 w 79883"/>
              <a:gd name="connsiteY0" fmla="*/ 1 h 671658"/>
              <a:gd name="connsiteX1" fmla="*/ 77843 w 79883"/>
              <a:gd name="connsiteY1" fmla="*/ 300039 h 671658"/>
              <a:gd name="connsiteX2" fmla="*/ 57206 w 79883"/>
              <a:gd name="connsiteY2" fmla="*/ 655639 h 671658"/>
              <a:gd name="connsiteX3" fmla="*/ 57206 w 79883"/>
              <a:gd name="connsiteY3" fmla="*/ 579439 h 671658"/>
              <a:gd name="connsiteX4" fmla="*/ 65143 w 79883"/>
              <a:gd name="connsiteY4" fmla="*/ 303214 h 671658"/>
              <a:gd name="connsiteX5" fmla="*/ 56 w 79883"/>
              <a:gd name="connsiteY5" fmla="*/ 1 h 67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83" h="671658">
                <a:moveTo>
                  <a:pt x="56" y="1"/>
                </a:moveTo>
                <a:cubicBezTo>
                  <a:pt x="2173" y="-528"/>
                  <a:pt x="68318" y="190766"/>
                  <a:pt x="77843" y="300039"/>
                </a:cubicBezTo>
                <a:cubicBezTo>
                  <a:pt x="87368" y="409312"/>
                  <a:pt x="60646" y="609072"/>
                  <a:pt x="57206" y="655639"/>
                </a:cubicBezTo>
                <a:cubicBezTo>
                  <a:pt x="53767" y="702206"/>
                  <a:pt x="55883" y="638176"/>
                  <a:pt x="57206" y="579439"/>
                </a:cubicBezTo>
                <a:cubicBezTo>
                  <a:pt x="58529" y="520702"/>
                  <a:pt x="74668" y="399522"/>
                  <a:pt x="65143" y="303214"/>
                </a:cubicBezTo>
                <a:cubicBezTo>
                  <a:pt x="55618" y="206906"/>
                  <a:pt x="-2061" y="530"/>
                  <a:pt x="5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C72366D5-BCC3-40EC-B672-000CBF423031}"/>
              </a:ext>
            </a:extLst>
          </p:cNvPr>
          <p:cNvSpPr/>
          <p:nvPr/>
        </p:nvSpPr>
        <p:spPr>
          <a:xfrm>
            <a:off x="5237106" y="2385307"/>
            <a:ext cx="204692" cy="607978"/>
          </a:xfrm>
          <a:custGeom>
            <a:avLst/>
            <a:gdLst>
              <a:gd name="connsiteX0" fmla="*/ 57 w 204692"/>
              <a:gd name="connsiteY0" fmla="*/ 706 h 607978"/>
              <a:gd name="connsiteX1" fmla="*/ 109594 w 204692"/>
              <a:gd name="connsiteY1" fmla="*/ 134056 h 607978"/>
              <a:gd name="connsiteX2" fmla="*/ 134994 w 204692"/>
              <a:gd name="connsiteY2" fmla="*/ 384881 h 607978"/>
              <a:gd name="connsiteX3" fmla="*/ 203257 w 204692"/>
              <a:gd name="connsiteY3" fmla="*/ 602368 h 607978"/>
              <a:gd name="connsiteX4" fmla="*/ 179444 w 204692"/>
              <a:gd name="connsiteY4" fmla="*/ 527756 h 607978"/>
              <a:gd name="connsiteX5" fmla="*/ 155632 w 204692"/>
              <a:gd name="connsiteY5" fmla="*/ 354718 h 607978"/>
              <a:gd name="connsiteX6" fmla="*/ 125469 w 204692"/>
              <a:gd name="connsiteY6" fmla="*/ 94368 h 607978"/>
              <a:gd name="connsiteX7" fmla="*/ 57 w 204692"/>
              <a:gd name="connsiteY7" fmla="*/ 706 h 6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692" h="607978">
                <a:moveTo>
                  <a:pt x="57" y="706"/>
                </a:moveTo>
                <a:cubicBezTo>
                  <a:pt x="-2589" y="7321"/>
                  <a:pt x="87104" y="70027"/>
                  <a:pt x="109594" y="134056"/>
                </a:cubicBezTo>
                <a:cubicBezTo>
                  <a:pt x="132084" y="198085"/>
                  <a:pt x="119384" y="306829"/>
                  <a:pt x="134994" y="384881"/>
                </a:cubicBezTo>
                <a:cubicBezTo>
                  <a:pt x="150605" y="462933"/>
                  <a:pt x="195849" y="578556"/>
                  <a:pt x="203257" y="602368"/>
                </a:cubicBezTo>
                <a:cubicBezTo>
                  <a:pt x="210665" y="626181"/>
                  <a:pt x="187381" y="569031"/>
                  <a:pt x="179444" y="527756"/>
                </a:cubicBezTo>
                <a:cubicBezTo>
                  <a:pt x="171507" y="486481"/>
                  <a:pt x="164628" y="426949"/>
                  <a:pt x="155632" y="354718"/>
                </a:cubicBezTo>
                <a:cubicBezTo>
                  <a:pt x="146636" y="282487"/>
                  <a:pt x="150869" y="154164"/>
                  <a:pt x="125469" y="94368"/>
                </a:cubicBezTo>
                <a:cubicBezTo>
                  <a:pt x="100069" y="34572"/>
                  <a:pt x="2703" y="-5909"/>
                  <a:pt x="57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1287E4AE-C7D5-47F8-A00C-4D7569C4935C}"/>
              </a:ext>
            </a:extLst>
          </p:cNvPr>
          <p:cNvSpPr/>
          <p:nvPr/>
        </p:nvSpPr>
        <p:spPr>
          <a:xfrm>
            <a:off x="5314468" y="3480022"/>
            <a:ext cx="337912" cy="733705"/>
          </a:xfrm>
          <a:custGeom>
            <a:avLst/>
            <a:gdLst>
              <a:gd name="connsiteX0" fmla="*/ 141770 w 337912"/>
              <a:gd name="connsiteY0" fmla="*/ 56928 h 733705"/>
              <a:gd name="connsiteX1" fmla="*/ 254482 w 337912"/>
              <a:gd name="connsiteY1" fmla="*/ 2953 h 733705"/>
              <a:gd name="connsiteX2" fmla="*/ 316395 w 337912"/>
              <a:gd name="connsiteY2" fmla="*/ 41053 h 733705"/>
              <a:gd name="connsiteX3" fmla="*/ 335445 w 337912"/>
              <a:gd name="connsiteY3" fmla="*/ 317278 h 733705"/>
              <a:gd name="connsiteX4" fmla="*/ 267182 w 337912"/>
              <a:gd name="connsiteY4" fmla="*/ 485553 h 733705"/>
              <a:gd name="connsiteX5" fmla="*/ 189395 w 337912"/>
              <a:gd name="connsiteY5" fmla="*/ 623666 h 733705"/>
              <a:gd name="connsiteX6" fmla="*/ 148120 w 337912"/>
              <a:gd name="connsiteY6" fmla="*/ 718916 h 733705"/>
              <a:gd name="connsiteX7" fmla="*/ 81445 w 337912"/>
              <a:gd name="connsiteY7" fmla="*/ 717328 h 733705"/>
              <a:gd name="connsiteX8" fmla="*/ 482 w 337912"/>
              <a:gd name="connsiteY8" fmla="*/ 564928 h 733705"/>
              <a:gd name="connsiteX9" fmla="*/ 51282 w 337912"/>
              <a:gd name="connsiteY9" fmla="*/ 658591 h 733705"/>
              <a:gd name="connsiteX10" fmla="*/ 122720 w 337912"/>
              <a:gd name="connsiteY10" fmla="*/ 717328 h 733705"/>
              <a:gd name="connsiteX11" fmla="*/ 151295 w 337912"/>
              <a:gd name="connsiteY11" fmla="*/ 668116 h 733705"/>
              <a:gd name="connsiteX12" fmla="*/ 227495 w 337912"/>
              <a:gd name="connsiteY12" fmla="*/ 542703 h 733705"/>
              <a:gd name="connsiteX13" fmla="*/ 310045 w 337912"/>
              <a:gd name="connsiteY13" fmla="*/ 347441 h 733705"/>
              <a:gd name="connsiteX14" fmla="*/ 311632 w 337912"/>
              <a:gd name="connsiteY14" fmla="*/ 188691 h 733705"/>
              <a:gd name="connsiteX15" fmla="*/ 287820 w 337912"/>
              <a:gd name="connsiteY15" fmla="*/ 31528 h 733705"/>
              <a:gd name="connsiteX16" fmla="*/ 141770 w 337912"/>
              <a:gd name="connsiteY16" fmla="*/ 56928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912" h="733705">
                <a:moveTo>
                  <a:pt x="141770" y="56928"/>
                </a:moveTo>
                <a:cubicBezTo>
                  <a:pt x="136214" y="52165"/>
                  <a:pt x="225378" y="5599"/>
                  <a:pt x="254482" y="2953"/>
                </a:cubicBezTo>
                <a:cubicBezTo>
                  <a:pt x="283586" y="307"/>
                  <a:pt x="302901" y="-11334"/>
                  <a:pt x="316395" y="41053"/>
                </a:cubicBezTo>
                <a:cubicBezTo>
                  <a:pt x="329889" y="93440"/>
                  <a:pt x="343647" y="243195"/>
                  <a:pt x="335445" y="317278"/>
                </a:cubicBezTo>
                <a:cubicBezTo>
                  <a:pt x="327243" y="391361"/>
                  <a:pt x="291524" y="434488"/>
                  <a:pt x="267182" y="485553"/>
                </a:cubicBezTo>
                <a:cubicBezTo>
                  <a:pt x="242840" y="536618"/>
                  <a:pt x="209239" y="584772"/>
                  <a:pt x="189395" y="623666"/>
                </a:cubicBezTo>
                <a:cubicBezTo>
                  <a:pt x="169551" y="662560"/>
                  <a:pt x="166112" y="703306"/>
                  <a:pt x="148120" y="718916"/>
                </a:cubicBezTo>
                <a:cubicBezTo>
                  <a:pt x="130128" y="734526"/>
                  <a:pt x="106051" y="742993"/>
                  <a:pt x="81445" y="717328"/>
                </a:cubicBezTo>
                <a:cubicBezTo>
                  <a:pt x="56839" y="691663"/>
                  <a:pt x="5509" y="574718"/>
                  <a:pt x="482" y="564928"/>
                </a:cubicBezTo>
                <a:cubicBezTo>
                  <a:pt x="-4545" y="555139"/>
                  <a:pt x="30909" y="633191"/>
                  <a:pt x="51282" y="658591"/>
                </a:cubicBezTo>
                <a:cubicBezTo>
                  <a:pt x="71655" y="683991"/>
                  <a:pt x="106051" y="715741"/>
                  <a:pt x="122720" y="717328"/>
                </a:cubicBezTo>
                <a:cubicBezTo>
                  <a:pt x="139389" y="718915"/>
                  <a:pt x="133832" y="697220"/>
                  <a:pt x="151295" y="668116"/>
                </a:cubicBezTo>
                <a:cubicBezTo>
                  <a:pt x="168758" y="639012"/>
                  <a:pt x="201037" y="596149"/>
                  <a:pt x="227495" y="542703"/>
                </a:cubicBezTo>
                <a:cubicBezTo>
                  <a:pt x="253953" y="489257"/>
                  <a:pt x="296022" y="406443"/>
                  <a:pt x="310045" y="347441"/>
                </a:cubicBezTo>
                <a:cubicBezTo>
                  <a:pt x="324068" y="288439"/>
                  <a:pt x="315336" y="241343"/>
                  <a:pt x="311632" y="188691"/>
                </a:cubicBezTo>
                <a:cubicBezTo>
                  <a:pt x="307928" y="136039"/>
                  <a:pt x="313220" y="52695"/>
                  <a:pt x="287820" y="31528"/>
                </a:cubicBezTo>
                <a:cubicBezTo>
                  <a:pt x="262420" y="10361"/>
                  <a:pt x="147326" y="61691"/>
                  <a:pt x="141770" y="5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E3106115-C14A-4EA0-AD4D-BBE4858EA88C}"/>
              </a:ext>
            </a:extLst>
          </p:cNvPr>
          <p:cNvSpPr/>
          <p:nvPr/>
        </p:nvSpPr>
        <p:spPr>
          <a:xfrm>
            <a:off x="3174606" y="3311632"/>
            <a:ext cx="316450" cy="740476"/>
          </a:xfrm>
          <a:custGeom>
            <a:avLst/>
            <a:gdLst>
              <a:gd name="connsiteX0" fmla="*/ 246457 w 316450"/>
              <a:gd name="connsiteY0" fmla="*/ 85618 h 740476"/>
              <a:gd name="connsiteX1" fmla="*/ 141682 w 316450"/>
              <a:gd name="connsiteY1" fmla="*/ 7831 h 740476"/>
              <a:gd name="connsiteX2" fmla="*/ 68657 w 316450"/>
              <a:gd name="connsiteY2" fmla="*/ 14181 h 740476"/>
              <a:gd name="connsiteX3" fmla="*/ 22619 w 316450"/>
              <a:gd name="connsiteY3" fmla="*/ 109431 h 740476"/>
              <a:gd name="connsiteX4" fmla="*/ 394 w 316450"/>
              <a:gd name="connsiteY4" fmla="*/ 253893 h 740476"/>
              <a:gd name="connsiteX5" fmla="*/ 9919 w 316450"/>
              <a:gd name="connsiteY5" fmla="*/ 311043 h 740476"/>
              <a:gd name="connsiteX6" fmla="*/ 28969 w 316450"/>
              <a:gd name="connsiteY6" fmla="*/ 357081 h 740476"/>
              <a:gd name="connsiteX7" fmla="*/ 55957 w 316450"/>
              <a:gd name="connsiteY7" fmla="*/ 428518 h 740476"/>
              <a:gd name="connsiteX8" fmla="*/ 55957 w 316450"/>
              <a:gd name="connsiteY8" fmla="*/ 545993 h 740476"/>
              <a:gd name="connsiteX9" fmla="*/ 94057 w 316450"/>
              <a:gd name="connsiteY9" fmla="*/ 620606 h 740476"/>
              <a:gd name="connsiteX10" fmla="*/ 224232 w 316450"/>
              <a:gd name="connsiteY10" fmla="*/ 734906 h 740476"/>
              <a:gd name="connsiteX11" fmla="*/ 244869 w 316450"/>
              <a:gd name="connsiteY11" fmla="*/ 712681 h 740476"/>
              <a:gd name="connsiteX12" fmla="*/ 316307 w 316450"/>
              <a:gd name="connsiteY12" fmla="*/ 625368 h 740476"/>
              <a:gd name="connsiteX13" fmla="*/ 262332 w 316450"/>
              <a:gd name="connsiteY13" fmla="*/ 663468 h 740476"/>
              <a:gd name="connsiteX14" fmla="*/ 227407 w 316450"/>
              <a:gd name="connsiteY14" fmla="*/ 701568 h 740476"/>
              <a:gd name="connsiteX15" fmla="*/ 71832 w 316450"/>
              <a:gd name="connsiteY15" fmla="*/ 557106 h 740476"/>
              <a:gd name="connsiteX16" fmla="*/ 65482 w 316450"/>
              <a:gd name="connsiteY16" fmla="*/ 372956 h 740476"/>
              <a:gd name="connsiteX17" fmla="*/ 14682 w 316450"/>
              <a:gd name="connsiteY17" fmla="*/ 263418 h 740476"/>
              <a:gd name="connsiteX18" fmla="*/ 78182 w 316450"/>
              <a:gd name="connsiteY18" fmla="*/ 28468 h 740476"/>
              <a:gd name="connsiteX19" fmla="*/ 133744 w 316450"/>
              <a:gd name="connsiteY19" fmla="*/ 15768 h 740476"/>
              <a:gd name="connsiteX20" fmla="*/ 246457 w 316450"/>
              <a:gd name="connsiteY20" fmla="*/ 85618 h 7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450" h="740476">
                <a:moveTo>
                  <a:pt x="246457" y="85618"/>
                </a:moveTo>
                <a:cubicBezTo>
                  <a:pt x="247780" y="84295"/>
                  <a:pt x="171315" y="19737"/>
                  <a:pt x="141682" y="7831"/>
                </a:cubicBezTo>
                <a:cubicBezTo>
                  <a:pt x="112049" y="-4075"/>
                  <a:pt x="88501" y="-2752"/>
                  <a:pt x="68657" y="14181"/>
                </a:cubicBezTo>
                <a:cubicBezTo>
                  <a:pt x="48813" y="31114"/>
                  <a:pt x="33996" y="69479"/>
                  <a:pt x="22619" y="109431"/>
                </a:cubicBezTo>
                <a:cubicBezTo>
                  <a:pt x="11242" y="149383"/>
                  <a:pt x="2511" y="220291"/>
                  <a:pt x="394" y="253893"/>
                </a:cubicBezTo>
                <a:cubicBezTo>
                  <a:pt x="-1723" y="287495"/>
                  <a:pt x="5156" y="293845"/>
                  <a:pt x="9919" y="311043"/>
                </a:cubicBezTo>
                <a:cubicBezTo>
                  <a:pt x="14681" y="328241"/>
                  <a:pt x="21296" y="337502"/>
                  <a:pt x="28969" y="357081"/>
                </a:cubicBezTo>
                <a:cubicBezTo>
                  <a:pt x="36642" y="376660"/>
                  <a:pt x="51459" y="397033"/>
                  <a:pt x="55957" y="428518"/>
                </a:cubicBezTo>
                <a:cubicBezTo>
                  <a:pt x="60455" y="460003"/>
                  <a:pt x="49607" y="513978"/>
                  <a:pt x="55957" y="545993"/>
                </a:cubicBezTo>
                <a:cubicBezTo>
                  <a:pt x="62307" y="578008"/>
                  <a:pt x="66011" y="589121"/>
                  <a:pt x="94057" y="620606"/>
                </a:cubicBezTo>
                <a:cubicBezTo>
                  <a:pt x="122103" y="652091"/>
                  <a:pt x="199097" y="719560"/>
                  <a:pt x="224232" y="734906"/>
                </a:cubicBezTo>
                <a:cubicBezTo>
                  <a:pt x="249367" y="750252"/>
                  <a:pt x="229523" y="730937"/>
                  <a:pt x="244869" y="712681"/>
                </a:cubicBezTo>
                <a:cubicBezTo>
                  <a:pt x="260215" y="694425"/>
                  <a:pt x="313397" y="633570"/>
                  <a:pt x="316307" y="625368"/>
                </a:cubicBezTo>
                <a:cubicBezTo>
                  <a:pt x="319218" y="617166"/>
                  <a:pt x="277149" y="650768"/>
                  <a:pt x="262332" y="663468"/>
                </a:cubicBezTo>
                <a:cubicBezTo>
                  <a:pt x="247515" y="676168"/>
                  <a:pt x="259157" y="719295"/>
                  <a:pt x="227407" y="701568"/>
                </a:cubicBezTo>
                <a:cubicBezTo>
                  <a:pt x="195657" y="683841"/>
                  <a:pt x="98819" y="611875"/>
                  <a:pt x="71832" y="557106"/>
                </a:cubicBezTo>
                <a:cubicBezTo>
                  <a:pt x="44845" y="502337"/>
                  <a:pt x="75007" y="421904"/>
                  <a:pt x="65482" y="372956"/>
                </a:cubicBezTo>
                <a:cubicBezTo>
                  <a:pt x="55957" y="324008"/>
                  <a:pt x="12565" y="320833"/>
                  <a:pt x="14682" y="263418"/>
                </a:cubicBezTo>
                <a:cubicBezTo>
                  <a:pt x="16799" y="206003"/>
                  <a:pt x="58338" y="69743"/>
                  <a:pt x="78182" y="28468"/>
                </a:cubicBezTo>
                <a:cubicBezTo>
                  <a:pt x="98026" y="-12807"/>
                  <a:pt x="106227" y="4920"/>
                  <a:pt x="133744" y="15768"/>
                </a:cubicBezTo>
                <a:cubicBezTo>
                  <a:pt x="161261" y="26616"/>
                  <a:pt x="245134" y="86941"/>
                  <a:pt x="246457" y="8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729D6605-01E1-4496-B3B7-03229134025B}"/>
              </a:ext>
            </a:extLst>
          </p:cNvPr>
          <p:cNvSpPr/>
          <p:nvPr/>
        </p:nvSpPr>
        <p:spPr>
          <a:xfrm>
            <a:off x="3169202" y="2341513"/>
            <a:ext cx="133306" cy="1011297"/>
          </a:xfrm>
          <a:custGeom>
            <a:avLst/>
            <a:gdLst>
              <a:gd name="connsiteX0" fmla="*/ 132798 w 133306"/>
              <a:gd name="connsiteY0" fmla="*/ 50 h 1011297"/>
              <a:gd name="connsiteX1" fmla="*/ 16911 w 133306"/>
              <a:gd name="connsiteY1" fmla="*/ 306437 h 1011297"/>
              <a:gd name="connsiteX2" fmla="*/ 7386 w 133306"/>
              <a:gd name="connsiteY2" fmla="*/ 474712 h 1011297"/>
              <a:gd name="connsiteX3" fmla="*/ 81998 w 133306"/>
              <a:gd name="connsiteY3" fmla="*/ 982712 h 1011297"/>
              <a:gd name="connsiteX4" fmla="*/ 85173 w 133306"/>
              <a:gd name="connsiteY4" fmla="*/ 927150 h 1011297"/>
              <a:gd name="connsiteX5" fmla="*/ 66123 w 133306"/>
              <a:gd name="connsiteY5" fmla="*/ 757287 h 1011297"/>
              <a:gd name="connsiteX6" fmla="*/ 59773 w 133306"/>
              <a:gd name="connsiteY6" fmla="*/ 330250 h 1011297"/>
              <a:gd name="connsiteX7" fmla="*/ 132798 w 133306"/>
              <a:gd name="connsiteY7" fmla="*/ 50 h 10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06" h="1011297">
                <a:moveTo>
                  <a:pt x="132798" y="50"/>
                </a:moveTo>
                <a:cubicBezTo>
                  <a:pt x="125655" y="-3919"/>
                  <a:pt x="37813" y="227327"/>
                  <a:pt x="16911" y="306437"/>
                </a:cubicBezTo>
                <a:cubicBezTo>
                  <a:pt x="-3991" y="385547"/>
                  <a:pt x="-3462" y="362000"/>
                  <a:pt x="7386" y="474712"/>
                </a:cubicBezTo>
                <a:cubicBezTo>
                  <a:pt x="18234" y="587424"/>
                  <a:pt x="69034" y="907306"/>
                  <a:pt x="81998" y="982712"/>
                </a:cubicBezTo>
                <a:cubicBezTo>
                  <a:pt x="94962" y="1058118"/>
                  <a:pt x="87819" y="964721"/>
                  <a:pt x="85173" y="927150"/>
                </a:cubicBezTo>
                <a:cubicBezTo>
                  <a:pt x="82527" y="889579"/>
                  <a:pt x="70356" y="856770"/>
                  <a:pt x="66123" y="757287"/>
                </a:cubicBezTo>
                <a:cubicBezTo>
                  <a:pt x="61890" y="657804"/>
                  <a:pt x="49983" y="452752"/>
                  <a:pt x="59773" y="330250"/>
                </a:cubicBezTo>
                <a:cubicBezTo>
                  <a:pt x="69563" y="207748"/>
                  <a:pt x="139941" y="4019"/>
                  <a:pt x="13279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C49714A5-C02A-459F-BBA0-49B38D41E2FF}"/>
              </a:ext>
            </a:extLst>
          </p:cNvPr>
          <p:cNvSpPr/>
          <p:nvPr/>
        </p:nvSpPr>
        <p:spPr>
          <a:xfrm>
            <a:off x="3302682" y="1707955"/>
            <a:ext cx="561817" cy="468042"/>
          </a:xfrm>
          <a:custGeom>
            <a:avLst/>
            <a:gdLst>
              <a:gd name="connsiteX0" fmla="*/ 561293 w 561817"/>
              <a:gd name="connsiteY0" fmla="*/ 195 h 468042"/>
              <a:gd name="connsiteX1" fmla="*/ 324756 w 561817"/>
              <a:gd name="connsiteY1" fmla="*/ 125608 h 468042"/>
              <a:gd name="connsiteX2" fmla="*/ 259668 w 561817"/>
              <a:gd name="connsiteY2" fmla="*/ 211333 h 468042"/>
              <a:gd name="connsiteX3" fmla="*/ 192993 w 561817"/>
              <a:gd name="connsiteY3" fmla="*/ 303408 h 468042"/>
              <a:gd name="connsiteX4" fmla="*/ 2493 w 561817"/>
              <a:gd name="connsiteY4" fmla="*/ 462158 h 468042"/>
              <a:gd name="connsiteX5" fmla="*/ 104093 w 561817"/>
              <a:gd name="connsiteY5" fmla="*/ 401833 h 468042"/>
              <a:gd name="connsiteX6" fmla="*/ 380318 w 561817"/>
              <a:gd name="connsiteY6" fmla="*/ 104970 h 468042"/>
              <a:gd name="connsiteX7" fmla="*/ 561293 w 561817"/>
              <a:gd name="connsiteY7" fmla="*/ 195 h 46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817" h="468042">
                <a:moveTo>
                  <a:pt x="561293" y="195"/>
                </a:moveTo>
                <a:cubicBezTo>
                  <a:pt x="552033" y="3635"/>
                  <a:pt x="375027" y="90418"/>
                  <a:pt x="324756" y="125608"/>
                </a:cubicBezTo>
                <a:cubicBezTo>
                  <a:pt x="274485" y="160798"/>
                  <a:pt x="281628" y="181700"/>
                  <a:pt x="259668" y="211333"/>
                </a:cubicBezTo>
                <a:cubicBezTo>
                  <a:pt x="237708" y="240966"/>
                  <a:pt x="235856" y="261604"/>
                  <a:pt x="192993" y="303408"/>
                </a:cubicBezTo>
                <a:cubicBezTo>
                  <a:pt x="150130" y="345212"/>
                  <a:pt x="17310" y="445754"/>
                  <a:pt x="2493" y="462158"/>
                </a:cubicBezTo>
                <a:cubicBezTo>
                  <a:pt x="-12324" y="478562"/>
                  <a:pt x="41122" y="461364"/>
                  <a:pt x="104093" y="401833"/>
                </a:cubicBezTo>
                <a:cubicBezTo>
                  <a:pt x="167064" y="342302"/>
                  <a:pt x="305441" y="170851"/>
                  <a:pt x="380318" y="104970"/>
                </a:cubicBezTo>
                <a:cubicBezTo>
                  <a:pt x="455195" y="39089"/>
                  <a:pt x="570553" y="-3245"/>
                  <a:pt x="561293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CF0DC97E-E940-4AD7-BBF7-C051157D2AE9}"/>
              </a:ext>
            </a:extLst>
          </p:cNvPr>
          <p:cNvSpPr/>
          <p:nvPr/>
        </p:nvSpPr>
        <p:spPr>
          <a:xfrm>
            <a:off x="3146852" y="2130675"/>
            <a:ext cx="242087" cy="378330"/>
          </a:xfrm>
          <a:custGeom>
            <a:avLst/>
            <a:gdLst>
              <a:gd name="connsiteX0" fmla="*/ 239286 w 242087"/>
              <a:gd name="connsiteY0" fmla="*/ 1338 h 378330"/>
              <a:gd name="connsiteX1" fmla="*/ 153561 w 242087"/>
              <a:gd name="connsiteY1" fmla="*/ 141038 h 378330"/>
              <a:gd name="connsiteX2" fmla="*/ 5923 w 242087"/>
              <a:gd name="connsiteY2" fmla="*/ 371225 h 378330"/>
              <a:gd name="connsiteX3" fmla="*/ 31323 w 242087"/>
              <a:gd name="connsiteY3" fmla="*/ 310900 h 378330"/>
              <a:gd name="connsiteX4" fmla="*/ 51961 w 242087"/>
              <a:gd name="connsiteY4" fmla="*/ 222000 h 378330"/>
              <a:gd name="connsiteX5" fmla="*/ 239286 w 242087"/>
              <a:gd name="connsiteY5" fmla="*/ 1338 h 37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7" h="378330">
                <a:moveTo>
                  <a:pt x="239286" y="1338"/>
                </a:moveTo>
                <a:cubicBezTo>
                  <a:pt x="256219" y="-12156"/>
                  <a:pt x="192455" y="79390"/>
                  <a:pt x="153561" y="141038"/>
                </a:cubicBezTo>
                <a:cubicBezTo>
                  <a:pt x="114667" y="202686"/>
                  <a:pt x="26296" y="342915"/>
                  <a:pt x="5923" y="371225"/>
                </a:cubicBezTo>
                <a:cubicBezTo>
                  <a:pt x="-14450" y="399535"/>
                  <a:pt x="23650" y="335771"/>
                  <a:pt x="31323" y="310900"/>
                </a:cubicBezTo>
                <a:cubicBezTo>
                  <a:pt x="38996" y="286029"/>
                  <a:pt x="11215" y="268302"/>
                  <a:pt x="51961" y="222000"/>
                </a:cubicBezTo>
                <a:cubicBezTo>
                  <a:pt x="92707" y="175698"/>
                  <a:pt x="222353" y="14832"/>
                  <a:pt x="23928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712AC7E9-F9F8-4FE1-992F-E395270EE366}"/>
              </a:ext>
            </a:extLst>
          </p:cNvPr>
          <p:cNvSpPr/>
          <p:nvPr/>
        </p:nvSpPr>
        <p:spPr>
          <a:xfrm>
            <a:off x="3719513" y="1521960"/>
            <a:ext cx="876674" cy="256040"/>
          </a:xfrm>
          <a:custGeom>
            <a:avLst/>
            <a:gdLst>
              <a:gd name="connsiteX0" fmla="*/ 0 w 876674"/>
              <a:gd name="connsiteY0" fmla="*/ 256040 h 256040"/>
              <a:gd name="connsiteX1" fmla="*/ 185737 w 876674"/>
              <a:gd name="connsiteY1" fmla="*/ 160790 h 256040"/>
              <a:gd name="connsiteX2" fmla="*/ 393700 w 876674"/>
              <a:gd name="connsiteY2" fmla="*/ 54428 h 256040"/>
              <a:gd name="connsiteX3" fmla="*/ 550862 w 876674"/>
              <a:gd name="connsiteY3" fmla="*/ 22678 h 256040"/>
              <a:gd name="connsiteX4" fmla="*/ 866775 w 876674"/>
              <a:gd name="connsiteY4" fmla="*/ 13153 h 256040"/>
              <a:gd name="connsiteX5" fmla="*/ 760412 w 876674"/>
              <a:gd name="connsiteY5" fmla="*/ 453 h 256040"/>
              <a:gd name="connsiteX6" fmla="*/ 395287 w 876674"/>
              <a:gd name="connsiteY6" fmla="*/ 30615 h 256040"/>
              <a:gd name="connsiteX7" fmla="*/ 82550 w 876674"/>
              <a:gd name="connsiteY7" fmla="*/ 206828 h 256040"/>
              <a:gd name="connsiteX8" fmla="*/ 0 w 876674"/>
              <a:gd name="connsiteY8" fmla="*/ 256040 h 2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74" h="256040">
                <a:moveTo>
                  <a:pt x="0" y="256040"/>
                </a:moveTo>
                <a:lnTo>
                  <a:pt x="185737" y="160790"/>
                </a:lnTo>
                <a:cubicBezTo>
                  <a:pt x="251354" y="127188"/>
                  <a:pt x="332846" y="77447"/>
                  <a:pt x="393700" y="54428"/>
                </a:cubicBezTo>
                <a:cubicBezTo>
                  <a:pt x="454554" y="31409"/>
                  <a:pt x="472016" y="29557"/>
                  <a:pt x="550862" y="22678"/>
                </a:cubicBezTo>
                <a:cubicBezTo>
                  <a:pt x="629708" y="15799"/>
                  <a:pt x="831850" y="16857"/>
                  <a:pt x="866775" y="13153"/>
                </a:cubicBezTo>
                <a:cubicBezTo>
                  <a:pt x="901700" y="9449"/>
                  <a:pt x="838993" y="-2457"/>
                  <a:pt x="760412" y="453"/>
                </a:cubicBezTo>
                <a:cubicBezTo>
                  <a:pt x="681831" y="3363"/>
                  <a:pt x="508264" y="-3781"/>
                  <a:pt x="395287" y="30615"/>
                </a:cubicBezTo>
                <a:cubicBezTo>
                  <a:pt x="282310" y="65011"/>
                  <a:pt x="82550" y="206828"/>
                  <a:pt x="82550" y="206828"/>
                </a:cubicBezTo>
                <a:lnTo>
                  <a:pt x="0" y="25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7368C39D-C685-4879-9FF8-B0EEA1DB9AC0}"/>
              </a:ext>
            </a:extLst>
          </p:cNvPr>
          <p:cNvSpPr/>
          <p:nvPr/>
        </p:nvSpPr>
        <p:spPr>
          <a:xfrm>
            <a:off x="4603748" y="1525782"/>
            <a:ext cx="885383" cy="615824"/>
          </a:xfrm>
          <a:custGeom>
            <a:avLst/>
            <a:gdLst>
              <a:gd name="connsiteX0" fmla="*/ 2 w 885383"/>
              <a:gd name="connsiteY0" fmla="*/ 1393 h 615824"/>
              <a:gd name="connsiteX1" fmla="*/ 300040 w 885383"/>
              <a:gd name="connsiteY1" fmla="*/ 45843 h 615824"/>
              <a:gd name="connsiteX2" fmla="*/ 644527 w 885383"/>
              <a:gd name="connsiteY2" fmla="*/ 318893 h 615824"/>
              <a:gd name="connsiteX3" fmla="*/ 833440 w 885383"/>
              <a:gd name="connsiteY3" fmla="*/ 426843 h 615824"/>
              <a:gd name="connsiteX4" fmla="*/ 882652 w 885383"/>
              <a:gd name="connsiteY4" fmla="*/ 604643 h 615824"/>
              <a:gd name="connsiteX5" fmla="*/ 874715 w 885383"/>
              <a:gd name="connsiteY5" fmla="*/ 580831 h 615824"/>
              <a:gd name="connsiteX6" fmla="*/ 838202 w 885383"/>
              <a:gd name="connsiteY6" fmla="*/ 445893 h 615824"/>
              <a:gd name="connsiteX7" fmla="*/ 544515 w 885383"/>
              <a:gd name="connsiteY7" fmla="*/ 280793 h 615824"/>
              <a:gd name="connsiteX8" fmla="*/ 304802 w 885383"/>
              <a:gd name="connsiteY8" fmla="*/ 58543 h 615824"/>
              <a:gd name="connsiteX9" fmla="*/ 2 w 885383"/>
              <a:gd name="connsiteY9" fmla="*/ 1393 h 6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383" h="615824">
                <a:moveTo>
                  <a:pt x="2" y="1393"/>
                </a:moveTo>
                <a:cubicBezTo>
                  <a:pt x="-792" y="-724"/>
                  <a:pt x="192619" y="-7074"/>
                  <a:pt x="300040" y="45843"/>
                </a:cubicBezTo>
                <a:cubicBezTo>
                  <a:pt x="407461" y="98760"/>
                  <a:pt x="555627" y="255393"/>
                  <a:pt x="644527" y="318893"/>
                </a:cubicBezTo>
                <a:cubicBezTo>
                  <a:pt x="733427" y="382393"/>
                  <a:pt x="793753" y="379218"/>
                  <a:pt x="833440" y="426843"/>
                </a:cubicBezTo>
                <a:cubicBezTo>
                  <a:pt x="873127" y="474468"/>
                  <a:pt x="875773" y="578978"/>
                  <a:pt x="882652" y="604643"/>
                </a:cubicBezTo>
                <a:cubicBezTo>
                  <a:pt x="889531" y="630308"/>
                  <a:pt x="882123" y="607289"/>
                  <a:pt x="874715" y="580831"/>
                </a:cubicBezTo>
                <a:cubicBezTo>
                  <a:pt x="867307" y="554373"/>
                  <a:pt x="893235" y="495899"/>
                  <a:pt x="838202" y="445893"/>
                </a:cubicBezTo>
                <a:cubicBezTo>
                  <a:pt x="783169" y="395887"/>
                  <a:pt x="633415" y="345351"/>
                  <a:pt x="544515" y="280793"/>
                </a:cubicBezTo>
                <a:cubicBezTo>
                  <a:pt x="455615" y="216235"/>
                  <a:pt x="397935" y="103258"/>
                  <a:pt x="304802" y="58543"/>
                </a:cubicBezTo>
                <a:cubicBezTo>
                  <a:pt x="211669" y="13828"/>
                  <a:pt x="796" y="3510"/>
                  <a:pt x="2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8AC1B40B-8F24-4AAA-BD80-E84BD2C76822}"/>
              </a:ext>
            </a:extLst>
          </p:cNvPr>
          <p:cNvSpPr/>
          <p:nvPr/>
        </p:nvSpPr>
        <p:spPr>
          <a:xfrm>
            <a:off x="5455125" y="2119373"/>
            <a:ext cx="189706" cy="435978"/>
          </a:xfrm>
          <a:custGeom>
            <a:avLst/>
            <a:gdLst>
              <a:gd name="connsiteX0" fmla="*/ 2700 w 189706"/>
              <a:gd name="connsiteY0" fmla="*/ 1527 h 435978"/>
              <a:gd name="connsiteX1" fmla="*/ 159863 w 189706"/>
              <a:gd name="connsiteY1" fmla="*/ 98365 h 435978"/>
              <a:gd name="connsiteX2" fmla="*/ 185263 w 189706"/>
              <a:gd name="connsiteY2" fmla="*/ 419040 h 435978"/>
              <a:gd name="connsiteX3" fmla="*/ 185263 w 189706"/>
              <a:gd name="connsiteY3" fmla="*/ 368240 h 435978"/>
              <a:gd name="connsiteX4" fmla="*/ 140813 w 189706"/>
              <a:gd name="connsiteY4" fmla="*/ 169802 h 435978"/>
              <a:gd name="connsiteX5" fmla="*/ 64613 w 189706"/>
              <a:gd name="connsiteY5" fmla="*/ 47565 h 435978"/>
              <a:gd name="connsiteX6" fmla="*/ 2700 w 189706"/>
              <a:gd name="connsiteY6" fmla="*/ 1527 h 4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06" h="435978">
                <a:moveTo>
                  <a:pt x="2700" y="1527"/>
                </a:moveTo>
                <a:cubicBezTo>
                  <a:pt x="18575" y="9994"/>
                  <a:pt x="129436" y="28780"/>
                  <a:pt x="159863" y="98365"/>
                </a:cubicBezTo>
                <a:cubicBezTo>
                  <a:pt x="190290" y="167950"/>
                  <a:pt x="181030" y="374061"/>
                  <a:pt x="185263" y="419040"/>
                </a:cubicBezTo>
                <a:cubicBezTo>
                  <a:pt x="189496" y="464019"/>
                  <a:pt x="192671" y="409780"/>
                  <a:pt x="185263" y="368240"/>
                </a:cubicBezTo>
                <a:cubicBezTo>
                  <a:pt x="177855" y="326700"/>
                  <a:pt x="160921" y="223248"/>
                  <a:pt x="140813" y="169802"/>
                </a:cubicBezTo>
                <a:cubicBezTo>
                  <a:pt x="120705" y="116356"/>
                  <a:pt x="83928" y="73759"/>
                  <a:pt x="64613" y="47565"/>
                </a:cubicBezTo>
                <a:cubicBezTo>
                  <a:pt x="45298" y="21371"/>
                  <a:pt x="-13175" y="-6940"/>
                  <a:pt x="2700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090D23D0-E52E-41A6-BCD0-01EB703F5DEE}"/>
              </a:ext>
            </a:extLst>
          </p:cNvPr>
          <p:cNvSpPr/>
          <p:nvPr/>
        </p:nvSpPr>
        <p:spPr>
          <a:xfrm>
            <a:off x="5632590" y="2554912"/>
            <a:ext cx="158057" cy="190318"/>
          </a:xfrm>
          <a:custGeom>
            <a:avLst/>
            <a:gdLst>
              <a:gd name="connsiteX0" fmla="*/ 12560 w 158057"/>
              <a:gd name="connsiteY0" fmla="*/ 963 h 190318"/>
              <a:gd name="connsiteX1" fmla="*/ 96698 w 158057"/>
              <a:gd name="connsiteY1" fmla="*/ 154951 h 190318"/>
              <a:gd name="connsiteX2" fmla="*/ 157023 w 158057"/>
              <a:gd name="connsiteY2" fmla="*/ 189876 h 190318"/>
              <a:gd name="connsiteX3" fmla="*/ 136385 w 158057"/>
              <a:gd name="connsiteY3" fmla="*/ 175588 h 190318"/>
              <a:gd name="connsiteX4" fmla="*/ 14148 w 158057"/>
              <a:gd name="connsiteY4" fmla="*/ 93038 h 190318"/>
              <a:gd name="connsiteX5" fmla="*/ 12560 w 158057"/>
              <a:gd name="connsiteY5" fmla="*/ 963 h 19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57" h="190318">
                <a:moveTo>
                  <a:pt x="12560" y="963"/>
                </a:moveTo>
                <a:cubicBezTo>
                  <a:pt x="26318" y="11282"/>
                  <a:pt x="72621" y="123466"/>
                  <a:pt x="96698" y="154951"/>
                </a:cubicBezTo>
                <a:cubicBezTo>
                  <a:pt x="120775" y="186436"/>
                  <a:pt x="150409" y="186437"/>
                  <a:pt x="157023" y="189876"/>
                </a:cubicBezTo>
                <a:cubicBezTo>
                  <a:pt x="163637" y="193315"/>
                  <a:pt x="136385" y="175588"/>
                  <a:pt x="136385" y="175588"/>
                </a:cubicBezTo>
                <a:cubicBezTo>
                  <a:pt x="112573" y="159448"/>
                  <a:pt x="35844" y="120025"/>
                  <a:pt x="14148" y="93038"/>
                </a:cubicBezTo>
                <a:cubicBezTo>
                  <a:pt x="-7548" y="66051"/>
                  <a:pt x="-1198" y="-9356"/>
                  <a:pt x="12560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DF30408-0014-4D64-B299-6A05B0BD4B7B}"/>
              </a:ext>
            </a:extLst>
          </p:cNvPr>
          <p:cNvSpPr/>
          <p:nvPr/>
        </p:nvSpPr>
        <p:spPr>
          <a:xfrm>
            <a:off x="5702270" y="2690646"/>
            <a:ext cx="121241" cy="539867"/>
          </a:xfrm>
          <a:custGeom>
            <a:avLst/>
            <a:gdLst>
              <a:gd name="connsiteX0" fmla="*/ 30 w 121241"/>
              <a:gd name="connsiteY0" fmla="*/ 1754 h 539867"/>
              <a:gd name="connsiteX1" fmla="*/ 88930 w 121241"/>
              <a:gd name="connsiteY1" fmla="*/ 212892 h 539867"/>
              <a:gd name="connsiteX2" fmla="*/ 96868 w 121241"/>
              <a:gd name="connsiteY2" fmla="*/ 362117 h 539867"/>
              <a:gd name="connsiteX3" fmla="*/ 101630 w 121241"/>
              <a:gd name="connsiteY3" fmla="*/ 428792 h 539867"/>
              <a:gd name="connsiteX4" fmla="*/ 98455 w 121241"/>
              <a:gd name="connsiteY4" fmla="*/ 520867 h 539867"/>
              <a:gd name="connsiteX5" fmla="*/ 101630 w 121241"/>
              <a:gd name="connsiteY5" fmla="*/ 536742 h 539867"/>
              <a:gd name="connsiteX6" fmla="*/ 103218 w 121241"/>
              <a:gd name="connsiteY6" fmla="*/ 478004 h 539867"/>
              <a:gd name="connsiteX7" fmla="*/ 120680 w 121241"/>
              <a:gd name="connsiteY7" fmla="*/ 311317 h 539867"/>
              <a:gd name="connsiteX8" fmla="*/ 79405 w 121241"/>
              <a:gd name="connsiteY8" fmla="*/ 122404 h 539867"/>
              <a:gd name="connsiteX9" fmla="*/ 30 w 121241"/>
              <a:gd name="connsiteY9" fmla="*/ 1754 h 53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41" h="539867">
                <a:moveTo>
                  <a:pt x="30" y="1754"/>
                </a:moveTo>
                <a:cubicBezTo>
                  <a:pt x="1617" y="16835"/>
                  <a:pt x="72790" y="152832"/>
                  <a:pt x="88930" y="212892"/>
                </a:cubicBezTo>
                <a:cubicBezTo>
                  <a:pt x="105070" y="272952"/>
                  <a:pt x="94751" y="326134"/>
                  <a:pt x="96868" y="362117"/>
                </a:cubicBezTo>
                <a:cubicBezTo>
                  <a:pt x="98985" y="398100"/>
                  <a:pt x="101366" y="402334"/>
                  <a:pt x="101630" y="428792"/>
                </a:cubicBezTo>
                <a:cubicBezTo>
                  <a:pt x="101895" y="455250"/>
                  <a:pt x="98455" y="502875"/>
                  <a:pt x="98455" y="520867"/>
                </a:cubicBezTo>
                <a:cubicBezTo>
                  <a:pt x="98455" y="538859"/>
                  <a:pt x="100836" y="543886"/>
                  <a:pt x="101630" y="536742"/>
                </a:cubicBezTo>
                <a:cubicBezTo>
                  <a:pt x="102424" y="529598"/>
                  <a:pt x="100043" y="515575"/>
                  <a:pt x="103218" y="478004"/>
                </a:cubicBezTo>
                <a:cubicBezTo>
                  <a:pt x="106393" y="440433"/>
                  <a:pt x="124649" y="370583"/>
                  <a:pt x="120680" y="311317"/>
                </a:cubicBezTo>
                <a:cubicBezTo>
                  <a:pt x="116711" y="252051"/>
                  <a:pt x="98719" y="172410"/>
                  <a:pt x="79405" y="122404"/>
                </a:cubicBezTo>
                <a:cubicBezTo>
                  <a:pt x="60091" y="72398"/>
                  <a:pt x="-1557" y="-13327"/>
                  <a:pt x="30" y="1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9150E51-4731-4807-8375-D151590EA042}"/>
              </a:ext>
            </a:extLst>
          </p:cNvPr>
          <p:cNvSpPr/>
          <p:nvPr/>
        </p:nvSpPr>
        <p:spPr>
          <a:xfrm>
            <a:off x="5730818" y="3220847"/>
            <a:ext cx="65523" cy="445837"/>
          </a:xfrm>
          <a:custGeom>
            <a:avLst/>
            <a:gdLst>
              <a:gd name="connsiteX0" fmla="*/ 46095 w 65523"/>
              <a:gd name="connsiteY0" fmla="*/ 1778 h 445837"/>
              <a:gd name="connsiteX1" fmla="*/ 38157 w 65523"/>
              <a:gd name="connsiteY1" fmla="*/ 158941 h 445837"/>
              <a:gd name="connsiteX2" fmla="*/ 57 w 65523"/>
              <a:gd name="connsiteY2" fmla="*/ 197041 h 445837"/>
              <a:gd name="connsiteX3" fmla="*/ 47682 w 65523"/>
              <a:gd name="connsiteY3" fmla="*/ 435166 h 445837"/>
              <a:gd name="connsiteX4" fmla="*/ 41332 w 65523"/>
              <a:gd name="connsiteY4" fmla="*/ 387541 h 445837"/>
              <a:gd name="connsiteX5" fmla="*/ 33395 w 65523"/>
              <a:gd name="connsiteY5" fmla="*/ 235141 h 445837"/>
              <a:gd name="connsiteX6" fmla="*/ 33395 w 65523"/>
              <a:gd name="connsiteY6" fmla="*/ 193866 h 445837"/>
              <a:gd name="connsiteX7" fmla="*/ 65145 w 65523"/>
              <a:gd name="connsiteY7" fmla="*/ 81153 h 445837"/>
              <a:gd name="connsiteX8" fmla="*/ 46095 w 65523"/>
              <a:gd name="connsiteY8" fmla="*/ 1778 h 44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23" h="445837">
                <a:moveTo>
                  <a:pt x="46095" y="1778"/>
                </a:moveTo>
                <a:cubicBezTo>
                  <a:pt x="41597" y="14743"/>
                  <a:pt x="45830" y="126397"/>
                  <a:pt x="38157" y="158941"/>
                </a:cubicBezTo>
                <a:cubicBezTo>
                  <a:pt x="30484" y="191485"/>
                  <a:pt x="-1530" y="151004"/>
                  <a:pt x="57" y="197041"/>
                </a:cubicBezTo>
                <a:cubicBezTo>
                  <a:pt x="1644" y="243078"/>
                  <a:pt x="40803" y="403416"/>
                  <a:pt x="47682" y="435166"/>
                </a:cubicBezTo>
                <a:cubicBezTo>
                  <a:pt x="54561" y="466916"/>
                  <a:pt x="43713" y="420878"/>
                  <a:pt x="41332" y="387541"/>
                </a:cubicBezTo>
                <a:cubicBezTo>
                  <a:pt x="38951" y="354204"/>
                  <a:pt x="34718" y="267420"/>
                  <a:pt x="33395" y="235141"/>
                </a:cubicBezTo>
                <a:cubicBezTo>
                  <a:pt x="32072" y="202862"/>
                  <a:pt x="28103" y="219531"/>
                  <a:pt x="33395" y="193866"/>
                </a:cubicBezTo>
                <a:cubicBezTo>
                  <a:pt x="38687" y="168201"/>
                  <a:pt x="61970" y="112374"/>
                  <a:pt x="65145" y="81153"/>
                </a:cubicBezTo>
                <a:cubicBezTo>
                  <a:pt x="68320" y="49932"/>
                  <a:pt x="50593" y="-11187"/>
                  <a:pt x="46095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554471D7-CB93-4765-BA05-2BC4945B9C25}"/>
              </a:ext>
            </a:extLst>
          </p:cNvPr>
          <p:cNvSpPr/>
          <p:nvPr/>
        </p:nvSpPr>
        <p:spPr>
          <a:xfrm>
            <a:off x="5582864" y="3640026"/>
            <a:ext cx="191939" cy="482234"/>
          </a:xfrm>
          <a:custGeom>
            <a:avLst/>
            <a:gdLst>
              <a:gd name="connsiteX0" fmla="*/ 184524 w 191939"/>
              <a:gd name="connsiteY0" fmla="*/ 1699 h 482234"/>
              <a:gd name="connsiteX1" fmla="*/ 173411 w 191939"/>
              <a:gd name="connsiteY1" fmla="*/ 119174 h 482234"/>
              <a:gd name="connsiteX2" fmla="*/ 73399 w 191939"/>
              <a:gd name="connsiteY2" fmla="*/ 300149 h 482234"/>
              <a:gd name="connsiteX3" fmla="*/ 16249 w 191939"/>
              <a:gd name="connsiteY3" fmla="*/ 363649 h 482234"/>
              <a:gd name="connsiteX4" fmla="*/ 374 w 191939"/>
              <a:gd name="connsiteY4" fmla="*/ 481124 h 482234"/>
              <a:gd name="connsiteX5" fmla="*/ 5136 w 191939"/>
              <a:gd name="connsiteY5" fmla="*/ 417624 h 482234"/>
              <a:gd name="connsiteX6" fmla="*/ 6724 w 191939"/>
              <a:gd name="connsiteY6" fmla="*/ 333487 h 482234"/>
              <a:gd name="connsiteX7" fmla="*/ 90861 w 191939"/>
              <a:gd name="connsiteY7" fmla="*/ 206487 h 482234"/>
              <a:gd name="connsiteX8" fmla="*/ 184524 w 191939"/>
              <a:gd name="connsiteY8" fmla="*/ 1699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39" h="482234">
                <a:moveTo>
                  <a:pt x="184524" y="1699"/>
                </a:moveTo>
                <a:cubicBezTo>
                  <a:pt x="198282" y="-12853"/>
                  <a:pt x="191932" y="69432"/>
                  <a:pt x="173411" y="119174"/>
                </a:cubicBezTo>
                <a:cubicBezTo>
                  <a:pt x="154890" y="168916"/>
                  <a:pt x="99593" y="259403"/>
                  <a:pt x="73399" y="300149"/>
                </a:cubicBezTo>
                <a:cubicBezTo>
                  <a:pt x="47205" y="340895"/>
                  <a:pt x="28420" y="333487"/>
                  <a:pt x="16249" y="363649"/>
                </a:cubicBezTo>
                <a:cubicBezTo>
                  <a:pt x="4078" y="393811"/>
                  <a:pt x="2226" y="472128"/>
                  <a:pt x="374" y="481124"/>
                </a:cubicBezTo>
                <a:cubicBezTo>
                  <a:pt x="-1478" y="490120"/>
                  <a:pt x="4078" y="442230"/>
                  <a:pt x="5136" y="417624"/>
                </a:cubicBezTo>
                <a:cubicBezTo>
                  <a:pt x="6194" y="393018"/>
                  <a:pt x="-7563" y="368676"/>
                  <a:pt x="6724" y="333487"/>
                </a:cubicBezTo>
                <a:cubicBezTo>
                  <a:pt x="21011" y="298298"/>
                  <a:pt x="61228" y="258610"/>
                  <a:pt x="90861" y="206487"/>
                </a:cubicBezTo>
                <a:cubicBezTo>
                  <a:pt x="120494" y="154364"/>
                  <a:pt x="170766" y="16251"/>
                  <a:pt x="184524" y="1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38F1F40C-3E11-49F7-B06E-8A4662CDA376}"/>
              </a:ext>
            </a:extLst>
          </p:cNvPr>
          <p:cNvSpPr/>
          <p:nvPr/>
        </p:nvSpPr>
        <p:spPr>
          <a:xfrm>
            <a:off x="5194295" y="4227486"/>
            <a:ext cx="64520" cy="931070"/>
          </a:xfrm>
          <a:custGeom>
            <a:avLst/>
            <a:gdLst>
              <a:gd name="connsiteX0" fmla="*/ 44455 w 64520"/>
              <a:gd name="connsiteY0" fmla="*/ 27 h 931070"/>
              <a:gd name="connsiteX1" fmla="*/ 25405 w 64520"/>
              <a:gd name="connsiteY1" fmla="*/ 387377 h 931070"/>
              <a:gd name="connsiteX2" fmla="*/ 63505 w 64520"/>
              <a:gd name="connsiteY2" fmla="*/ 665189 h 931070"/>
              <a:gd name="connsiteX3" fmla="*/ 53980 w 64520"/>
              <a:gd name="connsiteY3" fmla="*/ 904902 h 931070"/>
              <a:gd name="connsiteX4" fmla="*/ 58743 w 64520"/>
              <a:gd name="connsiteY4" fmla="*/ 889027 h 931070"/>
              <a:gd name="connsiteX5" fmla="*/ 42868 w 64520"/>
              <a:gd name="connsiteY5" fmla="*/ 587402 h 931070"/>
              <a:gd name="connsiteX6" fmla="*/ 5 w 64520"/>
              <a:gd name="connsiteY6" fmla="*/ 368327 h 931070"/>
              <a:gd name="connsiteX7" fmla="*/ 44455 w 64520"/>
              <a:gd name="connsiteY7" fmla="*/ 27 h 93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20" h="931070">
                <a:moveTo>
                  <a:pt x="44455" y="27"/>
                </a:moveTo>
                <a:cubicBezTo>
                  <a:pt x="48688" y="3202"/>
                  <a:pt x="22230" y="276517"/>
                  <a:pt x="25405" y="387377"/>
                </a:cubicBezTo>
                <a:cubicBezTo>
                  <a:pt x="28580" y="498237"/>
                  <a:pt x="58743" y="578935"/>
                  <a:pt x="63505" y="665189"/>
                </a:cubicBezTo>
                <a:cubicBezTo>
                  <a:pt x="68267" y="751443"/>
                  <a:pt x="54774" y="867596"/>
                  <a:pt x="53980" y="904902"/>
                </a:cubicBezTo>
                <a:cubicBezTo>
                  <a:pt x="53186" y="942208"/>
                  <a:pt x="60595" y="941944"/>
                  <a:pt x="58743" y="889027"/>
                </a:cubicBezTo>
                <a:cubicBezTo>
                  <a:pt x="56891" y="836110"/>
                  <a:pt x="52658" y="674185"/>
                  <a:pt x="42868" y="587402"/>
                </a:cubicBezTo>
                <a:cubicBezTo>
                  <a:pt x="33078" y="500619"/>
                  <a:pt x="534" y="463048"/>
                  <a:pt x="5" y="368327"/>
                </a:cubicBezTo>
                <a:cubicBezTo>
                  <a:pt x="-524" y="273606"/>
                  <a:pt x="40222" y="-3148"/>
                  <a:pt x="4445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D3FBB52E-7609-4376-9C28-180E19BF930D}"/>
              </a:ext>
            </a:extLst>
          </p:cNvPr>
          <p:cNvSpPr/>
          <p:nvPr/>
        </p:nvSpPr>
        <p:spPr>
          <a:xfrm>
            <a:off x="5128371" y="5132581"/>
            <a:ext cx="121658" cy="941240"/>
          </a:xfrm>
          <a:custGeom>
            <a:avLst/>
            <a:gdLst>
              <a:gd name="connsiteX0" fmla="*/ 121492 w 121658"/>
              <a:gd name="connsiteY0" fmla="*/ 29969 h 941240"/>
              <a:gd name="connsiteX1" fmla="*/ 73867 w 121658"/>
              <a:gd name="connsiteY1" fmla="*/ 599882 h 941240"/>
              <a:gd name="connsiteX2" fmla="*/ 5604 w 121658"/>
              <a:gd name="connsiteY2" fmla="*/ 896744 h 941240"/>
              <a:gd name="connsiteX3" fmla="*/ 13542 w 121658"/>
              <a:gd name="connsiteY3" fmla="*/ 893569 h 941240"/>
              <a:gd name="connsiteX4" fmla="*/ 89742 w 121658"/>
              <a:gd name="connsiteY4" fmla="*/ 457007 h 941240"/>
              <a:gd name="connsiteX5" fmla="*/ 89742 w 121658"/>
              <a:gd name="connsiteY5" fmla="*/ 117282 h 941240"/>
              <a:gd name="connsiteX6" fmla="*/ 121492 w 121658"/>
              <a:gd name="connsiteY6" fmla="*/ 29969 h 94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58" h="941240">
                <a:moveTo>
                  <a:pt x="121492" y="29969"/>
                </a:moveTo>
                <a:cubicBezTo>
                  <a:pt x="118846" y="110402"/>
                  <a:pt x="93182" y="455420"/>
                  <a:pt x="73867" y="599882"/>
                </a:cubicBezTo>
                <a:cubicBezTo>
                  <a:pt x="54552" y="744344"/>
                  <a:pt x="15658" y="847796"/>
                  <a:pt x="5604" y="896744"/>
                </a:cubicBezTo>
                <a:cubicBezTo>
                  <a:pt x="-4450" y="945692"/>
                  <a:pt x="-481" y="966858"/>
                  <a:pt x="13542" y="893569"/>
                </a:cubicBezTo>
                <a:cubicBezTo>
                  <a:pt x="27565" y="820280"/>
                  <a:pt x="77042" y="586388"/>
                  <a:pt x="89742" y="457007"/>
                </a:cubicBezTo>
                <a:cubicBezTo>
                  <a:pt x="102442" y="327626"/>
                  <a:pt x="84980" y="185544"/>
                  <a:pt x="89742" y="117282"/>
                </a:cubicBezTo>
                <a:cubicBezTo>
                  <a:pt x="94504" y="49020"/>
                  <a:pt x="124138" y="-50464"/>
                  <a:pt x="121492" y="29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9DAB5895-C9B6-41B6-807F-D8B68E6BB2D1}"/>
              </a:ext>
            </a:extLst>
          </p:cNvPr>
          <p:cNvSpPr/>
          <p:nvPr/>
        </p:nvSpPr>
        <p:spPr>
          <a:xfrm>
            <a:off x="4430692" y="6062423"/>
            <a:ext cx="711672" cy="252449"/>
          </a:xfrm>
          <a:custGeom>
            <a:avLst/>
            <a:gdLst>
              <a:gd name="connsiteX0" fmla="*/ 6371 w 711672"/>
              <a:gd name="connsiteY0" fmla="*/ 251065 h 252449"/>
              <a:gd name="connsiteX1" fmla="*/ 334983 w 711672"/>
              <a:gd name="connsiteY1" fmla="*/ 189152 h 252449"/>
              <a:gd name="connsiteX2" fmla="*/ 668358 w 711672"/>
              <a:gd name="connsiteY2" fmla="*/ 166927 h 252449"/>
              <a:gd name="connsiteX3" fmla="*/ 708046 w 711672"/>
              <a:gd name="connsiteY3" fmla="*/ 1827 h 252449"/>
              <a:gd name="connsiteX4" fmla="*/ 673121 w 711672"/>
              <a:gd name="connsiteY4" fmla="*/ 81202 h 252449"/>
              <a:gd name="connsiteX5" fmla="*/ 641371 w 711672"/>
              <a:gd name="connsiteY5" fmla="*/ 122477 h 252449"/>
              <a:gd name="connsiteX6" fmla="*/ 6371 w 711672"/>
              <a:gd name="connsiteY6" fmla="*/ 251065 h 2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672" h="252449">
                <a:moveTo>
                  <a:pt x="6371" y="251065"/>
                </a:moveTo>
                <a:cubicBezTo>
                  <a:pt x="-44694" y="262177"/>
                  <a:pt x="224652" y="203175"/>
                  <a:pt x="334983" y="189152"/>
                </a:cubicBezTo>
                <a:cubicBezTo>
                  <a:pt x="445314" y="175129"/>
                  <a:pt x="606181" y="198148"/>
                  <a:pt x="668358" y="166927"/>
                </a:cubicBezTo>
                <a:cubicBezTo>
                  <a:pt x="730535" y="135706"/>
                  <a:pt x="707252" y="16114"/>
                  <a:pt x="708046" y="1827"/>
                </a:cubicBezTo>
                <a:cubicBezTo>
                  <a:pt x="708840" y="-12460"/>
                  <a:pt x="684233" y="61094"/>
                  <a:pt x="673121" y="81202"/>
                </a:cubicBezTo>
                <a:cubicBezTo>
                  <a:pt x="662009" y="101310"/>
                  <a:pt x="756994" y="95489"/>
                  <a:pt x="641371" y="122477"/>
                </a:cubicBezTo>
                <a:cubicBezTo>
                  <a:pt x="525748" y="149464"/>
                  <a:pt x="57436" y="239953"/>
                  <a:pt x="6371" y="25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A97C04D1-BD6D-4D1F-ADED-0935FF4176AA}"/>
              </a:ext>
            </a:extLst>
          </p:cNvPr>
          <p:cNvSpPr/>
          <p:nvPr/>
        </p:nvSpPr>
        <p:spPr>
          <a:xfrm>
            <a:off x="3690049" y="4286930"/>
            <a:ext cx="216882" cy="877084"/>
          </a:xfrm>
          <a:custGeom>
            <a:avLst/>
            <a:gdLst>
              <a:gd name="connsiteX0" fmla="*/ 889 w 216882"/>
              <a:gd name="connsiteY0" fmla="*/ 908 h 877084"/>
              <a:gd name="connsiteX1" fmla="*/ 116776 w 216882"/>
              <a:gd name="connsiteY1" fmla="*/ 496208 h 877084"/>
              <a:gd name="connsiteX2" fmla="*/ 213614 w 216882"/>
              <a:gd name="connsiteY2" fmla="*/ 866095 h 877084"/>
              <a:gd name="connsiteX3" fmla="*/ 192976 w 216882"/>
              <a:gd name="connsiteY3" fmla="*/ 766083 h 877084"/>
              <a:gd name="connsiteX4" fmla="*/ 181864 w 216882"/>
              <a:gd name="connsiteY4" fmla="*/ 626383 h 877084"/>
              <a:gd name="connsiteX5" fmla="*/ 889 w 216882"/>
              <a:gd name="connsiteY5" fmla="*/ 908 h 87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82" h="877084">
                <a:moveTo>
                  <a:pt x="889" y="908"/>
                </a:moveTo>
                <a:cubicBezTo>
                  <a:pt x="-9959" y="-20788"/>
                  <a:pt x="81322" y="352010"/>
                  <a:pt x="116776" y="496208"/>
                </a:cubicBezTo>
                <a:cubicBezTo>
                  <a:pt x="152230" y="640406"/>
                  <a:pt x="200914" y="821116"/>
                  <a:pt x="213614" y="866095"/>
                </a:cubicBezTo>
                <a:cubicBezTo>
                  <a:pt x="226314" y="911074"/>
                  <a:pt x="198268" y="806035"/>
                  <a:pt x="192976" y="766083"/>
                </a:cubicBezTo>
                <a:cubicBezTo>
                  <a:pt x="187684" y="726131"/>
                  <a:pt x="210439" y="750208"/>
                  <a:pt x="181864" y="626383"/>
                </a:cubicBezTo>
                <a:cubicBezTo>
                  <a:pt x="153289" y="502558"/>
                  <a:pt x="11737" y="22604"/>
                  <a:pt x="889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1AEB1571-6533-4020-AFC1-A36E9740F80D}"/>
              </a:ext>
            </a:extLst>
          </p:cNvPr>
          <p:cNvSpPr/>
          <p:nvPr/>
        </p:nvSpPr>
        <p:spPr>
          <a:xfrm>
            <a:off x="3890869" y="5140029"/>
            <a:ext cx="245122" cy="568641"/>
          </a:xfrm>
          <a:custGeom>
            <a:avLst/>
            <a:gdLst>
              <a:gd name="connsiteX0" fmla="*/ 94 w 245122"/>
              <a:gd name="connsiteY0" fmla="*/ 296 h 568641"/>
              <a:gd name="connsiteX1" fmla="*/ 152494 w 245122"/>
              <a:gd name="connsiteY1" fmla="*/ 354309 h 568641"/>
              <a:gd name="connsiteX2" fmla="*/ 244569 w 245122"/>
              <a:gd name="connsiteY2" fmla="*/ 567034 h 568641"/>
              <a:gd name="connsiteX3" fmla="*/ 179481 w 245122"/>
              <a:gd name="connsiteY3" fmla="*/ 427334 h 568641"/>
              <a:gd name="connsiteX4" fmla="*/ 94 w 245122"/>
              <a:gd name="connsiteY4" fmla="*/ 296 h 56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22" h="568641">
                <a:moveTo>
                  <a:pt x="94" y="296"/>
                </a:moveTo>
                <a:cubicBezTo>
                  <a:pt x="-4404" y="-11875"/>
                  <a:pt x="152494" y="354309"/>
                  <a:pt x="152494" y="354309"/>
                </a:cubicBezTo>
                <a:cubicBezTo>
                  <a:pt x="193240" y="448765"/>
                  <a:pt x="240071" y="554863"/>
                  <a:pt x="244569" y="567034"/>
                </a:cubicBezTo>
                <a:cubicBezTo>
                  <a:pt x="249067" y="579205"/>
                  <a:pt x="226048" y="521261"/>
                  <a:pt x="179481" y="427334"/>
                </a:cubicBezTo>
                <a:cubicBezTo>
                  <a:pt x="132914" y="333407"/>
                  <a:pt x="4592" y="12467"/>
                  <a:pt x="9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0A998AC6-5CD5-4364-9D5D-DF2A0DAA298D}"/>
              </a:ext>
            </a:extLst>
          </p:cNvPr>
          <p:cNvSpPr/>
          <p:nvPr/>
        </p:nvSpPr>
        <p:spPr>
          <a:xfrm>
            <a:off x="4124814" y="5697090"/>
            <a:ext cx="345489" cy="626490"/>
          </a:xfrm>
          <a:custGeom>
            <a:avLst/>
            <a:gdLst>
              <a:gd name="connsiteX0" fmla="*/ 2686 w 345489"/>
              <a:gd name="connsiteY0" fmla="*/ 2035 h 626490"/>
              <a:gd name="connsiteX1" fmla="*/ 197949 w 345489"/>
              <a:gd name="connsiteY1" fmla="*/ 406848 h 626490"/>
              <a:gd name="connsiteX2" fmla="*/ 343999 w 345489"/>
              <a:gd name="connsiteY2" fmla="*/ 616398 h 626490"/>
              <a:gd name="connsiteX3" fmla="*/ 263036 w 345489"/>
              <a:gd name="connsiteY3" fmla="*/ 559248 h 626490"/>
              <a:gd name="connsiteX4" fmla="*/ 96349 w 345489"/>
              <a:gd name="connsiteY4" fmla="*/ 263973 h 626490"/>
              <a:gd name="connsiteX5" fmla="*/ 2686 w 345489"/>
              <a:gd name="connsiteY5" fmla="*/ 2035 h 6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89" h="626490">
                <a:moveTo>
                  <a:pt x="2686" y="2035"/>
                </a:moveTo>
                <a:cubicBezTo>
                  <a:pt x="19619" y="25848"/>
                  <a:pt x="141064" y="304454"/>
                  <a:pt x="197949" y="406848"/>
                </a:cubicBezTo>
                <a:cubicBezTo>
                  <a:pt x="254834" y="509242"/>
                  <a:pt x="333151" y="590998"/>
                  <a:pt x="343999" y="616398"/>
                </a:cubicBezTo>
                <a:cubicBezTo>
                  <a:pt x="354847" y="641798"/>
                  <a:pt x="304311" y="617985"/>
                  <a:pt x="263036" y="559248"/>
                </a:cubicBezTo>
                <a:cubicBezTo>
                  <a:pt x="221761" y="500511"/>
                  <a:pt x="140005" y="358694"/>
                  <a:pt x="96349" y="263973"/>
                </a:cubicBezTo>
                <a:cubicBezTo>
                  <a:pt x="52693" y="169252"/>
                  <a:pt x="-14247" y="-21778"/>
                  <a:pt x="2686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50D99837-A329-48AB-85B5-3C8A96F94843}"/>
              </a:ext>
            </a:extLst>
          </p:cNvPr>
          <p:cNvSpPr/>
          <p:nvPr/>
        </p:nvSpPr>
        <p:spPr>
          <a:xfrm>
            <a:off x="3076529" y="4943317"/>
            <a:ext cx="721772" cy="794877"/>
          </a:xfrm>
          <a:custGeom>
            <a:avLst/>
            <a:gdLst>
              <a:gd name="connsiteX0" fmla="*/ 720771 w 721772"/>
              <a:gd name="connsiteY0" fmla="*/ 1746 h 794877"/>
              <a:gd name="connsiteX1" fmla="*/ 628696 w 721772"/>
              <a:gd name="connsiteY1" fmla="*/ 63658 h 794877"/>
              <a:gd name="connsiteX2" fmla="*/ 495346 w 721772"/>
              <a:gd name="connsiteY2" fmla="*/ 257333 h 794877"/>
              <a:gd name="connsiteX3" fmla="*/ 308021 w 721772"/>
              <a:gd name="connsiteY3" fmla="*/ 512921 h 794877"/>
              <a:gd name="connsiteX4" fmla="*/ 139746 w 721772"/>
              <a:gd name="connsiteY4" fmla="*/ 709771 h 794877"/>
              <a:gd name="connsiteX5" fmla="*/ 1634 w 721772"/>
              <a:gd name="connsiteY5" fmla="*/ 792321 h 794877"/>
              <a:gd name="connsiteX6" fmla="*/ 84184 w 721772"/>
              <a:gd name="connsiteY6" fmla="*/ 738346 h 794877"/>
              <a:gd name="connsiteX7" fmla="*/ 369934 w 721772"/>
              <a:gd name="connsiteY7" fmla="*/ 409733 h 794877"/>
              <a:gd name="connsiteX8" fmla="*/ 569959 w 721772"/>
              <a:gd name="connsiteY8" fmla="*/ 119221 h 794877"/>
              <a:gd name="connsiteX9" fmla="*/ 720771 w 721772"/>
              <a:gd name="connsiteY9" fmla="*/ 1746 h 7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772" h="794877">
                <a:moveTo>
                  <a:pt x="720771" y="1746"/>
                </a:moveTo>
                <a:cubicBezTo>
                  <a:pt x="730561" y="-7515"/>
                  <a:pt x="666267" y="21060"/>
                  <a:pt x="628696" y="63658"/>
                </a:cubicBezTo>
                <a:cubicBezTo>
                  <a:pt x="591125" y="106256"/>
                  <a:pt x="548792" y="182456"/>
                  <a:pt x="495346" y="257333"/>
                </a:cubicBezTo>
                <a:cubicBezTo>
                  <a:pt x="441900" y="332210"/>
                  <a:pt x="367288" y="437515"/>
                  <a:pt x="308021" y="512921"/>
                </a:cubicBezTo>
                <a:cubicBezTo>
                  <a:pt x="248754" y="588327"/>
                  <a:pt x="190810" y="663204"/>
                  <a:pt x="139746" y="709771"/>
                </a:cubicBezTo>
                <a:cubicBezTo>
                  <a:pt x="88682" y="756338"/>
                  <a:pt x="10894" y="787559"/>
                  <a:pt x="1634" y="792321"/>
                </a:cubicBezTo>
                <a:cubicBezTo>
                  <a:pt x="-7626" y="797083"/>
                  <a:pt x="22801" y="802111"/>
                  <a:pt x="84184" y="738346"/>
                </a:cubicBezTo>
                <a:cubicBezTo>
                  <a:pt x="145567" y="674581"/>
                  <a:pt x="288972" y="512920"/>
                  <a:pt x="369934" y="409733"/>
                </a:cubicBezTo>
                <a:cubicBezTo>
                  <a:pt x="450896" y="306546"/>
                  <a:pt x="513867" y="188806"/>
                  <a:pt x="569959" y="119221"/>
                </a:cubicBezTo>
                <a:cubicBezTo>
                  <a:pt x="626051" y="49636"/>
                  <a:pt x="710981" y="11007"/>
                  <a:pt x="720771" y="1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EEAECEF8-C178-415E-9CAA-FACB750BFFA5}"/>
              </a:ext>
            </a:extLst>
          </p:cNvPr>
          <p:cNvSpPr/>
          <p:nvPr/>
        </p:nvSpPr>
        <p:spPr>
          <a:xfrm>
            <a:off x="3079101" y="4973113"/>
            <a:ext cx="721170" cy="770014"/>
          </a:xfrm>
          <a:custGeom>
            <a:avLst/>
            <a:gdLst>
              <a:gd name="connsiteX0" fmla="*/ 719787 w 721170"/>
              <a:gd name="connsiteY0" fmla="*/ 6875 h 770014"/>
              <a:gd name="connsiteX1" fmla="*/ 553099 w 721170"/>
              <a:gd name="connsiteY1" fmla="*/ 183087 h 770014"/>
              <a:gd name="connsiteX2" fmla="*/ 424512 w 721170"/>
              <a:gd name="connsiteY2" fmla="*/ 405337 h 770014"/>
              <a:gd name="connsiteX3" fmla="*/ 146699 w 721170"/>
              <a:gd name="connsiteY3" fmla="*/ 705375 h 770014"/>
              <a:gd name="connsiteX4" fmla="*/ 3824 w 721170"/>
              <a:gd name="connsiteY4" fmla="*/ 762525 h 770014"/>
              <a:gd name="connsiteX5" fmla="*/ 292749 w 721170"/>
              <a:gd name="connsiteY5" fmla="*/ 591075 h 770014"/>
              <a:gd name="connsiteX6" fmla="*/ 449912 w 721170"/>
              <a:gd name="connsiteY6" fmla="*/ 321200 h 770014"/>
              <a:gd name="connsiteX7" fmla="*/ 621362 w 721170"/>
              <a:gd name="connsiteY7" fmla="*/ 64025 h 770014"/>
              <a:gd name="connsiteX8" fmla="*/ 719787 w 721170"/>
              <a:gd name="connsiteY8" fmla="*/ 6875 h 77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170" h="770014">
                <a:moveTo>
                  <a:pt x="719787" y="6875"/>
                </a:moveTo>
                <a:cubicBezTo>
                  <a:pt x="708410" y="26718"/>
                  <a:pt x="602311" y="116677"/>
                  <a:pt x="553099" y="183087"/>
                </a:cubicBezTo>
                <a:cubicBezTo>
                  <a:pt x="503886" y="249497"/>
                  <a:pt x="492245" y="318289"/>
                  <a:pt x="424512" y="405337"/>
                </a:cubicBezTo>
                <a:cubicBezTo>
                  <a:pt x="356779" y="492385"/>
                  <a:pt x="216814" y="645844"/>
                  <a:pt x="146699" y="705375"/>
                </a:cubicBezTo>
                <a:cubicBezTo>
                  <a:pt x="76584" y="764906"/>
                  <a:pt x="-20518" y="781575"/>
                  <a:pt x="3824" y="762525"/>
                </a:cubicBezTo>
                <a:cubicBezTo>
                  <a:pt x="28166" y="743475"/>
                  <a:pt x="218401" y="664629"/>
                  <a:pt x="292749" y="591075"/>
                </a:cubicBezTo>
                <a:cubicBezTo>
                  <a:pt x="367097" y="517521"/>
                  <a:pt x="395143" y="409042"/>
                  <a:pt x="449912" y="321200"/>
                </a:cubicBezTo>
                <a:cubicBezTo>
                  <a:pt x="504681" y="233358"/>
                  <a:pt x="572679" y="116677"/>
                  <a:pt x="621362" y="64025"/>
                </a:cubicBezTo>
                <a:cubicBezTo>
                  <a:pt x="670045" y="11373"/>
                  <a:pt x="731164" y="-12968"/>
                  <a:pt x="719787" y="6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1AF26807-ADD1-4CBC-9364-9560EBDEC968}"/>
              </a:ext>
            </a:extLst>
          </p:cNvPr>
          <p:cNvSpPr/>
          <p:nvPr/>
        </p:nvSpPr>
        <p:spPr>
          <a:xfrm>
            <a:off x="3278185" y="5047756"/>
            <a:ext cx="542998" cy="714550"/>
          </a:xfrm>
          <a:custGeom>
            <a:avLst/>
            <a:gdLst>
              <a:gd name="connsiteX0" fmla="*/ 542928 w 542998"/>
              <a:gd name="connsiteY0" fmla="*/ 494 h 714550"/>
              <a:gd name="connsiteX1" fmla="*/ 428628 w 542998"/>
              <a:gd name="connsiteY1" fmla="*/ 78282 h 714550"/>
              <a:gd name="connsiteX2" fmla="*/ 366715 w 542998"/>
              <a:gd name="connsiteY2" fmla="*/ 167182 h 714550"/>
              <a:gd name="connsiteX3" fmla="*/ 339728 w 542998"/>
              <a:gd name="connsiteY3" fmla="*/ 322757 h 714550"/>
              <a:gd name="connsiteX4" fmla="*/ 254003 w 542998"/>
              <a:gd name="connsiteY4" fmla="*/ 467219 h 714550"/>
              <a:gd name="connsiteX5" fmla="*/ 4765 w 542998"/>
              <a:gd name="connsiteY5" fmla="*/ 705344 h 714550"/>
              <a:gd name="connsiteX6" fmla="*/ 111128 w 542998"/>
              <a:gd name="connsiteY6" fmla="*/ 630732 h 714550"/>
              <a:gd name="connsiteX7" fmla="*/ 365128 w 542998"/>
              <a:gd name="connsiteY7" fmla="*/ 308469 h 714550"/>
              <a:gd name="connsiteX8" fmla="*/ 379415 w 542998"/>
              <a:gd name="connsiteY8" fmla="*/ 202107 h 714550"/>
              <a:gd name="connsiteX9" fmla="*/ 411165 w 542998"/>
              <a:gd name="connsiteY9" fmla="*/ 116382 h 714550"/>
              <a:gd name="connsiteX10" fmla="*/ 542928 w 542998"/>
              <a:gd name="connsiteY10" fmla="*/ 494 h 7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998" h="714550">
                <a:moveTo>
                  <a:pt x="542928" y="494"/>
                </a:moveTo>
                <a:cubicBezTo>
                  <a:pt x="545838" y="-5856"/>
                  <a:pt x="457997" y="50501"/>
                  <a:pt x="428628" y="78282"/>
                </a:cubicBezTo>
                <a:cubicBezTo>
                  <a:pt x="399259" y="106063"/>
                  <a:pt x="381532" y="126436"/>
                  <a:pt x="366715" y="167182"/>
                </a:cubicBezTo>
                <a:cubicBezTo>
                  <a:pt x="351898" y="207928"/>
                  <a:pt x="358513" y="272751"/>
                  <a:pt x="339728" y="322757"/>
                </a:cubicBezTo>
                <a:cubicBezTo>
                  <a:pt x="320943" y="372763"/>
                  <a:pt x="309830" y="403455"/>
                  <a:pt x="254003" y="467219"/>
                </a:cubicBezTo>
                <a:cubicBezTo>
                  <a:pt x="198176" y="530983"/>
                  <a:pt x="28577" y="678092"/>
                  <a:pt x="4765" y="705344"/>
                </a:cubicBezTo>
                <a:cubicBezTo>
                  <a:pt x="-19047" y="732596"/>
                  <a:pt x="51068" y="696878"/>
                  <a:pt x="111128" y="630732"/>
                </a:cubicBezTo>
                <a:cubicBezTo>
                  <a:pt x="171188" y="564586"/>
                  <a:pt x="320414" y="379906"/>
                  <a:pt x="365128" y="308469"/>
                </a:cubicBezTo>
                <a:cubicBezTo>
                  <a:pt x="409842" y="237032"/>
                  <a:pt x="371742" y="234122"/>
                  <a:pt x="379415" y="202107"/>
                </a:cubicBezTo>
                <a:cubicBezTo>
                  <a:pt x="387088" y="170093"/>
                  <a:pt x="383913" y="148661"/>
                  <a:pt x="411165" y="116382"/>
                </a:cubicBezTo>
                <a:cubicBezTo>
                  <a:pt x="438417" y="84103"/>
                  <a:pt x="540018" y="6844"/>
                  <a:pt x="542928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CFC0740B-654E-461A-B3E0-237FC8AE52D5}"/>
              </a:ext>
            </a:extLst>
          </p:cNvPr>
          <p:cNvSpPr/>
          <p:nvPr/>
        </p:nvSpPr>
        <p:spPr>
          <a:xfrm>
            <a:off x="3273372" y="5233983"/>
            <a:ext cx="321423" cy="530257"/>
          </a:xfrm>
          <a:custGeom>
            <a:avLst/>
            <a:gdLst>
              <a:gd name="connsiteX0" fmla="*/ 315966 w 321423"/>
              <a:gd name="connsiteY0" fmla="*/ 5 h 530257"/>
              <a:gd name="connsiteX1" fmla="*/ 265166 w 321423"/>
              <a:gd name="connsiteY1" fmla="*/ 169867 h 530257"/>
              <a:gd name="connsiteX2" fmla="*/ 155628 w 321423"/>
              <a:gd name="connsiteY2" fmla="*/ 327030 h 530257"/>
              <a:gd name="connsiteX3" fmla="*/ 104828 w 321423"/>
              <a:gd name="connsiteY3" fmla="*/ 374655 h 530257"/>
              <a:gd name="connsiteX4" fmla="*/ 4816 w 321423"/>
              <a:gd name="connsiteY4" fmla="*/ 515942 h 530257"/>
              <a:gd name="connsiteX5" fmla="*/ 44503 w 321423"/>
              <a:gd name="connsiteY5" fmla="*/ 485780 h 530257"/>
              <a:gd name="connsiteX6" fmla="*/ 288978 w 321423"/>
              <a:gd name="connsiteY6" fmla="*/ 165105 h 530257"/>
              <a:gd name="connsiteX7" fmla="*/ 315966 w 321423"/>
              <a:gd name="connsiteY7" fmla="*/ 5 h 53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423" h="530257">
                <a:moveTo>
                  <a:pt x="315966" y="5"/>
                </a:moveTo>
                <a:cubicBezTo>
                  <a:pt x="311997" y="799"/>
                  <a:pt x="291889" y="115363"/>
                  <a:pt x="265166" y="169867"/>
                </a:cubicBezTo>
                <a:cubicBezTo>
                  <a:pt x="238443" y="224371"/>
                  <a:pt x="182351" y="292899"/>
                  <a:pt x="155628" y="327030"/>
                </a:cubicBezTo>
                <a:cubicBezTo>
                  <a:pt x="128905" y="361161"/>
                  <a:pt x="129963" y="343170"/>
                  <a:pt x="104828" y="374655"/>
                </a:cubicBezTo>
                <a:cubicBezTo>
                  <a:pt x="79693" y="406140"/>
                  <a:pt x="14870" y="497421"/>
                  <a:pt x="4816" y="515942"/>
                </a:cubicBezTo>
                <a:cubicBezTo>
                  <a:pt x="-5238" y="534463"/>
                  <a:pt x="-2857" y="544253"/>
                  <a:pt x="44503" y="485780"/>
                </a:cubicBezTo>
                <a:cubicBezTo>
                  <a:pt x="91863" y="427307"/>
                  <a:pt x="243205" y="241834"/>
                  <a:pt x="288978" y="165105"/>
                </a:cubicBezTo>
                <a:cubicBezTo>
                  <a:pt x="334751" y="88376"/>
                  <a:pt x="319935" y="-789"/>
                  <a:pt x="3159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C73D500E-AE98-4DB7-9800-FD17BF82C860}"/>
              </a:ext>
            </a:extLst>
          </p:cNvPr>
          <p:cNvSpPr/>
          <p:nvPr/>
        </p:nvSpPr>
        <p:spPr>
          <a:xfrm>
            <a:off x="3163789" y="5352205"/>
            <a:ext cx="355630" cy="387585"/>
          </a:xfrm>
          <a:custGeom>
            <a:avLst/>
            <a:gdLst>
              <a:gd name="connsiteX0" fmla="*/ 354111 w 355630"/>
              <a:gd name="connsiteY0" fmla="*/ 845 h 387585"/>
              <a:gd name="connsiteX1" fmla="*/ 303311 w 355630"/>
              <a:gd name="connsiteY1" fmla="*/ 131020 h 387585"/>
              <a:gd name="connsiteX2" fmla="*/ 163611 w 355630"/>
              <a:gd name="connsiteY2" fmla="*/ 299295 h 387585"/>
              <a:gd name="connsiteX3" fmla="*/ 57249 w 355630"/>
              <a:gd name="connsiteY3" fmla="*/ 367558 h 387585"/>
              <a:gd name="connsiteX4" fmla="*/ 99 w 355630"/>
              <a:gd name="connsiteY4" fmla="*/ 386608 h 387585"/>
              <a:gd name="connsiteX5" fmla="*/ 69949 w 355630"/>
              <a:gd name="connsiteY5" fmla="*/ 343745 h 387585"/>
              <a:gd name="connsiteX6" fmla="*/ 316011 w 355630"/>
              <a:gd name="connsiteY6" fmla="*/ 88158 h 387585"/>
              <a:gd name="connsiteX7" fmla="*/ 354111 w 355630"/>
              <a:gd name="connsiteY7" fmla="*/ 845 h 3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30" h="387585">
                <a:moveTo>
                  <a:pt x="354111" y="845"/>
                </a:moveTo>
                <a:cubicBezTo>
                  <a:pt x="351994" y="7989"/>
                  <a:pt x="335061" y="81278"/>
                  <a:pt x="303311" y="131020"/>
                </a:cubicBezTo>
                <a:cubicBezTo>
                  <a:pt x="271561" y="180762"/>
                  <a:pt x="204621" y="259872"/>
                  <a:pt x="163611" y="299295"/>
                </a:cubicBezTo>
                <a:cubicBezTo>
                  <a:pt x="122601" y="338718"/>
                  <a:pt x="84501" y="353006"/>
                  <a:pt x="57249" y="367558"/>
                </a:cubicBezTo>
                <a:cubicBezTo>
                  <a:pt x="29997" y="382110"/>
                  <a:pt x="-2018" y="390577"/>
                  <a:pt x="99" y="386608"/>
                </a:cubicBezTo>
                <a:cubicBezTo>
                  <a:pt x="2216" y="382639"/>
                  <a:pt x="17297" y="393487"/>
                  <a:pt x="69949" y="343745"/>
                </a:cubicBezTo>
                <a:cubicBezTo>
                  <a:pt x="122601" y="294003"/>
                  <a:pt x="269444" y="143720"/>
                  <a:pt x="316011" y="88158"/>
                </a:cubicBezTo>
                <a:cubicBezTo>
                  <a:pt x="362578" y="32596"/>
                  <a:pt x="356228" y="-6299"/>
                  <a:pt x="354111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B09BA5A4-63CB-4A68-BF02-8E1C9B7FCD9A}"/>
              </a:ext>
            </a:extLst>
          </p:cNvPr>
          <p:cNvSpPr/>
          <p:nvPr/>
        </p:nvSpPr>
        <p:spPr>
          <a:xfrm>
            <a:off x="3287928" y="5734050"/>
            <a:ext cx="773736" cy="662991"/>
          </a:xfrm>
          <a:custGeom>
            <a:avLst/>
            <a:gdLst>
              <a:gd name="connsiteX0" fmla="*/ 10897 w 773736"/>
              <a:gd name="connsiteY0" fmla="*/ 7938 h 662991"/>
              <a:gd name="connsiteX1" fmla="*/ 533185 w 773736"/>
              <a:gd name="connsiteY1" fmla="*/ 365125 h 662991"/>
              <a:gd name="connsiteX2" fmla="*/ 766547 w 773736"/>
              <a:gd name="connsiteY2" fmla="*/ 650875 h 662991"/>
              <a:gd name="connsiteX3" fmla="*/ 698285 w 773736"/>
              <a:gd name="connsiteY3" fmla="*/ 588963 h 662991"/>
              <a:gd name="connsiteX4" fmla="*/ 537947 w 773736"/>
              <a:gd name="connsiteY4" fmla="*/ 396875 h 662991"/>
              <a:gd name="connsiteX5" fmla="*/ 206160 w 773736"/>
              <a:gd name="connsiteY5" fmla="*/ 138113 h 662991"/>
              <a:gd name="connsiteX6" fmla="*/ 10897 w 773736"/>
              <a:gd name="connsiteY6" fmla="*/ 7938 h 66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736" h="662991">
                <a:moveTo>
                  <a:pt x="10897" y="7938"/>
                </a:moveTo>
                <a:cubicBezTo>
                  <a:pt x="65401" y="45773"/>
                  <a:pt x="407243" y="257969"/>
                  <a:pt x="533185" y="365125"/>
                </a:cubicBezTo>
                <a:cubicBezTo>
                  <a:pt x="659127" y="472281"/>
                  <a:pt x="739030" y="613569"/>
                  <a:pt x="766547" y="650875"/>
                </a:cubicBezTo>
                <a:cubicBezTo>
                  <a:pt x="794064" y="688181"/>
                  <a:pt x="736385" y="631296"/>
                  <a:pt x="698285" y="588963"/>
                </a:cubicBezTo>
                <a:cubicBezTo>
                  <a:pt x="660185" y="546630"/>
                  <a:pt x="619968" y="472017"/>
                  <a:pt x="537947" y="396875"/>
                </a:cubicBezTo>
                <a:cubicBezTo>
                  <a:pt x="455926" y="321733"/>
                  <a:pt x="292679" y="199761"/>
                  <a:pt x="206160" y="138113"/>
                </a:cubicBezTo>
                <a:cubicBezTo>
                  <a:pt x="119641" y="76465"/>
                  <a:pt x="-43607" y="-29897"/>
                  <a:pt x="10897" y="7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A3EC7ECE-1AB1-43FD-81A2-5993FD58FE5F}"/>
              </a:ext>
            </a:extLst>
          </p:cNvPr>
          <p:cNvSpPr/>
          <p:nvPr/>
        </p:nvSpPr>
        <p:spPr>
          <a:xfrm>
            <a:off x="3183550" y="5790034"/>
            <a:ext cx="760910" cy="674560"/>
          </a:xfrm>
          <a:custGeom>
            <a:avLst/>
            <a:gdLst>
              <a:gd name="connsiteX0" fmla="*/ 2563 w 760910"/>
              <a:gd name="connsiteY0" fmla="*/ 1166 h 674560"/>
              <a:gd name="connsiteX1" fmla="*/ 234338 w 760910"/>
              <a:gd name="connsiteY1" fmla="*/ 105941 h 674560"/>
              <a:gd name="connsiteX2" fmla="*/ 416900 w 760910"/>
              <a:gd name="connsiteY2" fmla="*/ 250404 h 674560"/>
              <a:gd name="connsiteX3" fmla="*/ 623275 w 760910"/>
              <a:gd name="connsiteY3" fmla="*/ 467891 h 674560"/>
              <a:gd name="connsiteX4" fmla="*/ 735988 w 760910"/>
              <a:gd name="connsiteY4" fmla="*/ 620291 h 674560"/>
              <a:gd name="connsiteX5" fmla="*/ 735988 w 760910"/>
              <a:gd name="connsiteY5" fmla="*/ 674266 h 674560"/>
              <a:gd name="connsiteX6" fmla="*/ 748688 w 760910"/>
              <a:gd name="connsiteY6" fmla="*/ 601241 h 674560"/>
              <a:gd name="connsiteX7" fmla="*/ 539138 w 760910"/>
              <a:gd name="connsiteY7" fmla="*/ 372641 h 674560"/>
              <a:gd name="connsiteX8" fmla="*/ 394675 w 760910"/>
              <a:gd name="connsiteY8" fmla="*/ 174204 h 674560"/>
              <a:gd name="connsiteX9" fmla="*/ 2563 w 760910"/>
              <a:gd name="connsiteY9" fmla="*/ 1166 h 67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910" h="674560">
                <a:moveTo>
                  <a:pt x="2563" y="1166"/>
                </a:moveTo>
                <a:cubicBezTo>
                  <a:pt x="-24160" y="-10211"/>
                  <a:pt x="165282" y="64401"/>
                  <a:pt x="234338" y="105941"/>
                </a:cubicBezTo>
                <a:cubicBezTo>
                  <a:pt x="303394" y="147481"/>
                  <a:pt x="352077" y="190079"/>
                  <a:pt x="416900" y="250404"/>
                </a:cubicBezTo>
                <a:cubicBezTo>
                  <a:pt x="481723" y="310729"/>
                  <a:pt x="570094" y="406243"/>
                  <a:pt x="623275" y="467891"/>
                </a:cubicBezTo>
                <a:cubicBezTo>
                  <a:pt x="676456" y="529539"/>
                  <a:pt x="717203" y="585895"/>
                  <a:pt x="735988" y="620291"/>
                </a:cubicBezTo>
                <a:cubicBezTo>
                  <a:pt x="754773" y="654687"/>
                  <a:pt x="733871" y="677441"/>
                  <a:pt x="735988" y="674266"/>
                </a:cubicBezTo>
                <a:cubicBezTo>
                  <a:pt x="738105" y="671091"/>
                  <a:pt x="781496" y="651512"/>
                  <a:pt x="748688" y="601241"/>
                </a:cubicBezTo>
                <a:cubicBezTo>
                  <a:pt x="715880" y="550970"/>
                  <a:pt x="598140" y="443814"/>
                  <a:pt x="539138" y="372641"/>
                </a:cubicBezTo>
                <a:cubicBezTo>
                  <a:pt x="480136" y="301468"/>
                  <a:pt x="482781" y="237439"/>
                  <a:pt x="394675" y="174204"/>
                </a:cubicBezTo>
                <a:cubicBezTo>
                  <a:pt x="306569" y="110969"/>
                  <a:pt x="29286" y="12543"/>
                  <a:pt x="2563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75F7B0C1-FBC0-421B-8F07-CBC6FFB9F094}"/>
              </a:ext>
            </a:extLst>
          </p:cNvPr>
          <p:cNvSpPr/>
          <p:nvPr/>
        </p:nvSpPr>
        <p:spPr>
          <a:xfrm>
            <a:off x="3703638" y="6084888"/>
            <a:ext cx="303313" cy="321770"/>
          </a:xfrm>
          <a:custGeom>
            <a:avLst/>
            <a:gdLst>
              <a:gd name="connsiteX0" fmla="*/ 0 w 303313"/>
              <a:gd name="connsiteY0" fmla="*/ 0 h 321770"/>
              <a:gd name="connsiteX1" fmla="*/ 250825 w 303313"/>
              <a:gd name="connsiteY1" fmla="*/ 234950 h 321770"/>
              <a:gd name="connsiteX2" fmla="*/ 303212 w 303313"/>
              <a:gd name="connsiteY2" fmla="*/ 320675 h 321770"/>
              <a:gd name="connsiteX3" fmla="*/ 265112 w 303313"/>
              <a:gd name="connsiteY3" fmla="*/ 285750 h 321770"/>
              <a:gd name="connsiteX4" fmla="*/ 0 w 303313"/>
              <a:gd name="connsiteY4" fmla="*/ 0 h 32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13" h="321770">
                <a:moveTo>
                  <a:pt x="0" y="0"/>
                </a:moveTo>
                <a:cubicBezTo>
                  <a:pt x="100145" y="90752"/>
                  <a:pt x="200290" y="181504"/>
                  <a:pt x="250825" y="234950"/>
                </a:cubicBezTo>
                <a:cubicBezTo>
                  <a:pt x="301360" y="288396"/>
                  <a:pt x="300831" y="312209"/>
                  <a:pt x="303212" y="320675"/>
                </a:cubicBezTo>
                <a:cubicBezTo>
                  <a:pt x="305593" y="329141"/>
                  <a:pt x="265112" y="285750"/>
                  <a:pt x="265112" y="285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A7A4FA9D-EF6F-409F-9148-54FED6B4877F}"/>
              </a:ext>
            </a:extLst>
          </p:cNvPr>
          <p:cNvSpPr/>
          <p:nvPr/>
        </p:nvSpPr>
        <p:spPr>
          <a:xfrm>
            <a:off x="5270473" y="4653991"/>
            <a:ext cx="910352" cy="631629"/>
          </a:xfrm>
          <a:custGeom>
            <a:avLst/>
            <a:gdLst>
              <a:gd name="connsiteX0" fmla="*/ 27 w 910352"/>
              <a:gd name="connsiteY0" fmla="*/ 559 h 631629"/>
              <a:gd name="connsiteX1" fmla="*/ 260377 w 910352"/>
              <a:gd name="connsiteY1" fmla="*/ 167776 h 631629"/>
              <a:gd name="connsiteX2" fmla="*/ 484744 w 910352"/>
              <a:gd name="connsiteY2" fmla="*/ 430242 h 631629"/>
              <a:gd name="connsiteX3" fmla="*/ 685827 w 910352"/>
              <a:gd name="connsiteY3" fmla="*/ 578409 h 631629"/>
              <a:gd name="connsiteX4" fmla="*/ 859394 w 910352"/>
              <a:gd name="connsiteY4" fmla="*/ 620742 h 631629"/>
              <a:gd name="connsiteX5" fmla="*/ 908077 w 910352"/>
              <a:gd name="connsiteY5" fmla="*/ 620742 h 631629"/>
              <a:gd name="connsiteX6" fmla="*/ 802244 w 910352"/>
              <a:gd name="connsiteY6" fmla="*/ 616509 h 631629"/>
              <a:gd name="connsiteX7" fmla="*/ 522844 w 910352"/>
              <a:gd name="connsiteY7" fmla="*/ 430242 h 631629"/>
              <a:gd name="connsiteX8" fmla="*/ 245560 w 910352"/>
              <a:gd name="connsiteY8" fmla="*/ 125442 h 631629"/>
              <a:gd name="connsiteX9" fmla="*/ 27 w 910352"/>
              <a:gd name="connsiteY9" fmla="*/ 559 h 6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0352" h="631629">
                <a:moveTo>
                  <a:pt x="27" y="559"/>
                </a:moveTo>
                <a:cubicBezTo>
                  <a:pt x="2496" y="7615"/>
                  <a:pt x="179591" y="96162"/>
                  <a:pt x="260377" y="167776"/>
                </a:cubicBezTo>
                <a:cubicBezTo>
                  <a:pt x="341163" y="239390"/>
                  <a:pt x="413836" y="361803"/>
                  <a:pt x="484744" y="430242"/>
                </a:cubicBezTo>
                <a:cubicBezTo>
                  <a:pt x="555652" y="498681"/>
                  <a:pt x="623385" y="546659"/>
                  <a:pt x="685827" y="578409"/>
                </a:cubicBezTo>
                <a:cubicBezTo>
                  <a:pt x="748269" y="610159"/>
                  <a:pt x="822352" y="613687"/>
                  <a:pt x="859394" y="620742"/>
                </a:cubicBezTo>
                <a:cubicBezTo>
                  <a:pt x="896436" y="627798"/>
                  <a:pt x="917602" y="621447"/>
                  <a:pt x="908077" y="620742"/>
                </a:cubicBezTo>
                <a:cubicBezTo>
                  <a:pt x="898552" y="620037"/>
                  <a:pt x="866449" y="648259"/>
                  <a:pt x="802244" y="616509"/>
                </a:cubicBezTo>
                <a:cubicBezTo>
                  <a:pt x="738039" y="584759"/>
                  <a:pt x="615625" y="512086"/>
                  <a:pt x="522844" y="430242"/>
                </a:cubicBezTo>
                <a:cubicBezTo>
                  <a:pt x="430063" y="348398"/>
                  <a:pt x="329874" y="196703"/>
                  <a:pt x="245560" y="125442"/>
                </a:cubicBezTo>
                <a:cubicBezTo>
                  <a:pt x="161246" y="54181"/>
                  <a:pt x="-2442" y="-6497"/>
                  <a:pt x="27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9DF284F2-3155-46CC-9BC9-1CFAEFF9C7C4}"/>
              </a:ext>
            </a:extLst>
          </p:cNvPr>
          <p:cNvSpPr/>
          <p:nvPr/>
        </p:nvSpPr>
        <p:spPr>
          <a:xfrm>
            <a:off x="5484794" y="4861635"/>
            <a:ext cx="522063" cy="415446"/>
          </a:xfrm>
          <a:custGeom>
            <a:avLst/>
            <a:gdLst>
              <a:gd name="connsiteX0" fmla="*/ 12189 w 522063"/>
              <a:gd name="connsiteY0" fmla="*/ 6698 h 415446"/>
              <a:gd name="connsiteX1" fmla="*/ 242906 w 522063"/>
              <a:gd name="connsiteY1" fmla="*/ 254348 h 415446"/>
              <a:gd name="connsiteX2" fmla="*/ 365673 w 522063"/>
              <a:gd name="connsiteY2" fmla="*/ 355948 h 415446"/>
              <a:gd name="connsiteX3" fmla="*/ 520189 w 522063"/>
              <a:gd name="connsiteY3" fmla="*/ 406748 h 415446"/>
              <a:gd name="connsiteX4" fmla="*/ 439756 w 522063"/>
              <a:gd name="connsiteY4" fmla="*/ 404632 h 415446"/>
              <a:gd name="connsiteX5" fmla="*/ 270423 w 522063"/>
              <a:gd name="connsiteY5" fmla="*/ 300915 h 415446"/>
              <a:gd name="connsiteX6" fmla="*/ 56639 w 522063"/>
              <a:gd name="connsiteY6" fmla="*/ 89248 h 415446"/>
              <a:gd name="connsiteX7" fmla="*/ 12189 w 522063"/>
              <a:gd name="connsiteY7" fmla="*/ 6698 h 4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63" h="415446">
                <a:moveTo>
                  <a:pt x="12189" y="6698"/>
                </a:moveTo>
                <a:cubicBezTo>
                  <a:pt x="43233" y="34215"/>
                  <a:pt x="183992" y="196140"/>
                  <a:pt x="242906" y="254348"/>
                </a:cubicBezTo>
                <a:cubicBezTo>
                  <a:pt x="301820" y="312556"/>
                  <a:pt x="319459" y="330548"/>
                  <a:pt x="365673" y="355948"/>
                </a:cubicBezTo>
                <a:cubicBezTo>
                  <a:pt x="411887" y="381348"/>
                  <a:pt x="507842" y="398634"/>
                  <a:pt x="520189" y="406748"/>
                </a:cubicBezTo>
                <a:cubicBezTo>
                  <a:pt x="532536" y="414862"/>
                  <a:pt x="481384" y="422271"/>
                  <a:pt x="439756" y="404632"/>
                </a:cubicBezTo>
                <a:cubicBezTo>
                  <a:pt x="398128" y="386993"/>
                  <a:pt x="334276" y="353479"/>
                  <a:pt x="270423" y="300915"/>
                </a:cubicBezTo>
                <a:cubicBezTo>
                  <a:pt x="206570" y="248351"/>
                  <a:pt x="98972" y="136167"/>
                  <a:pt x="56639" y="89248"/>
                </a:cubicBezTo>
                <a:cubicBezTo>
                  <a:pt x="14306" y="42329"/>
                  <a:pt x="-18855" y="-20819"/>
                  <a:pt x="12189" y="6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F4CFC993-EC9A-4C53-8505-4CFAB206BBA8}"/>
              </a:ext>
            </a:extLst>
          </p:cNvPr>
          <p:cNvSpPr/>
          <p:nvPr/>
        </p:nvSpPr>
        <p:spPr>
          <a:xfrm>
            <a:off x="5283176" y="4782908"/>
            <a:ext cx="751616" cy="582074"/>
          </a:xfrm>
          <a:custGeom>
            <a:avLst/>
            <a:gdLst>
              <a:gd name="connsiteX0" fmla="*/ 24 w 751616"/>
              <a:gd name="connsiteY0" fmla="*/ 759 h 582074"/>
              <a:gd name="connsiteX1" fmla="*/ 201107 w 751616"/>
              <a:gd name="connsiteY1" fmla="*/ 125642 h 582074"/>
              <a:gd name="connsiteX2" fmla="*/ 294241 w 751616"/>
              <a:gd name="connsiteY2" fmla="*/ 314025 h 582074"/>
              <a:gd name="connsiteX3" fmla="*/ 484741 w 751616"/>
              <a:gd name="connsiteY3" fmla="*/ 466425 h 582074"/>
              <a:gd name="connsiteX4" fmla="*/ 747207 w 751616"/>
              <a:gd name="connsiteY4" fmla="*/ 576492 h 582074"/>
              <a:gd name="connsiteX5" fmla="*/ 624441 w 751616"/>
              <a:gd name="connsiteY5" fmla="*/ 536275 h 582074"/>
              <a:gd name="connsiteX6" fmla="*/ 309057 w 751616"/>
              <a:gd name="connsiteY6" fmla="*/ 286509 h 582074"/>
              <a:gd name="connsiteX7" fmla="*/ 188407 w 751616"/>
              <a:gd name="connsiteY7" fmla="*/ 85425 h 582074"/>
              <a:gd name="connsiteX8" fmla="*/ 24 w 751616"/>
              <a:gd name="connsiteY8" fmla="*/ 759 h 58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616" h="582074">
                <a:moveTo>
                  <a:pt x="24" y="759"/>
                </a:moveTo>
                <a:cubicBezTo>
                  <a:pt x="2141" y="7462"/>
                  <a:pt x="152071" y="73431"/>
                  <a:pt x="201107" y="125642"/>
                </a:cubicBezTo>
                <a:cubicBezTo>
                  <a:pt x="250143" y="177853"/>
                  <a:pt x="246969" y="257228"/>
                  <a:pt x="294241" y="314025"/>
                </a:cubicBezTo>
                <a:cubicBezTo>
                  <a:pt x="341513" y="370822"/>
                  <a:pt x="409247" y="422681"/>
                  <a:pt x="484741" y="466425"/>
                </a:cubicBezTo>
                <a:cubicBezTo>
                  <a:pt x="560235" y="510169"/>
                  <a:pt x="723924" y="564850"/>
                  <a:pt x="747207" y="576492"/>
                </a:cubicBezTo>
                <a:cubicBezTo>
                  <a:pt x="770490" y="588134"/>
                  <a:pt x="697466" y="584606"/>
                  <a:pt x="624441" y="536275"/>
                </a:cubicBezTo>
                <a:cubicBezTo>
                  <a:pt x="551416" y="487944"/>
                  <a:pt x="381729" y="361651"/>
                  <a:pt x="309057" y="286509"/>
                </a:cubicBezTo>
                <a:cubicBezTo>
                  <a:pt x="236385" y="211367"/>
                  <a:pt x="242382" y="138342"/>
                  <a:pt x="188407" y="85425"/>
                </a:cubicBezTo>
                <a:cubicBezTo>
                  <a:pt x="134432" y="32508"/>
                  <a:pt x="-2093" y="-5944"/>
                  <a:pt x="24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89ECA461-B57F-4B25-8714-2D7F77F87627}"/>
              </a:ext>
            </a:extLst>
          </p:cNvPr>
          <p:cNvSpPr/>
          <p:nvPr/>
        </p:nvSpPr>
        <p:spPr>
          <a:xfrm>
            <a:off x="5483548" y="5360720"/>
            <a:ext cx="538519" cy="836851"/>
          </a:xfrm>
          <a:custGeom>
            <a:avLst/>
            <a:gdLst>
              <a:gd name="connsiteX0" fmla="*/ 538369 w 538519"/>
              <a:gd name="connsiteY0" fmla="*/ 2913 h 836851"/>
              <a:gd name="connsiteX1" fmla="*/ 339402 w 538519"/>
              <a:gd name="connsiteY1" fmla="*/ 182830 h 836851"/>
              <a:gd name="connsiteX2" fmla="*/ 157369 w 538519"/>
              <a:gd name="connsiteY2" fmla="*/ 491863 h 836851"/>
              <a:gd name="connsiteX3" fmla="*/ 4969 w 538519"/>
              <a:gd name="connsiteY3" fmla="*/ 826297 h 836851"/>
              <a:gd name="connsiteX4" fmla="*/ 49419 w 538519"/>
              <a:gd name="connsiteY4" fmla="*/ 728930 h 836851"/>
              <a:gd name="connsiteX5" fmla="*/ 172185 w 538519"/>
              <a:gd name="connsiteY5" fmla="*/ 485513 h 836851"/>
              <a:gd name="connsiteX6" fmla="*/ 369035 w 538519"/>
              <a:gd name="connsiteY6" fmla="*/ 102397 h 836851"/>
              <a:gd name="connsiteX7" fmla="*/ 538369 w 538519"/>
              <a:gd name="connsiteY7" fmla="*/ 2913 h 8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519" h="836851">
                <a:moveTo>
                  <a:pt x="538369" y="2913"/>
                </a:moveTo>
                <a:cubicBezTo>
                  <a:pt x="533430" y="16319"/>
                  <a:pt x="402902" y="101338"/>
                  <a:pt x="339402" y="182830"/>
                </a:cubicBezTo>
                <a:cubicBezTo>
                  <a:pt x="275902" y="264322"/>
                  <a:pt x="213108" y="384619"/>
                  <a:pt x="157369" y="491863"/>
                </a:cubicBezTo>
                <a:cubicBezTo>
                  <a:pt x="101630" y="599107"/>
                  <a:pt x="4969" y="826297"/>
                  <a:pt x="4969" y="826297"/>
                </a:cubicBezTo>
                <a:cubicBezTo>
                  <a:pt x="-13023" y="865808"/>
                  <a:pt x="21550" y="785727"/>
                  <a:pt x="49419" y="728930"/>
                </a:cubicBezTo>
                <a:cubicBezTo>
                  <a:pt x="77288" y="672133"/>
                  <a:pt x="118916" y="589935"/>
                  <a:pt x="172185" y="485513"/>
                </a:cubicBezTo>
                <a:cubicBezTo>
                  <a:pt x="225454" y="381091"/>
                  <a:pt x="312591" y="182477"/>
                  <a:pt x="369035" y="102397"/>
                </a:cubicBezTo>
                <a:cubicBezTo>
                  <a:pt x="425479" y="22317"/>
                  <a:pt x="543308" y="-10493"/>
                  <a:pt x="538369" y="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5C6EFCB3-E048-428A-BD65-9F8100F9AB1A}"/>
              </a:ext>
            </a:extLst>
          </p:cNvPr>
          <p:cNvSpPr/>
          <p:nvPr/>
        </p:nvSpPr>
        <p:spPr>
          <a:xfrm>
            <a:off x="5560396" y="5312645"/>
            <a:ext cx="628533" cy="928357"/>
          </a:xfrm>
          <a:custGeom>
            <a:avLst/>
            <a:gdLst>
              <a:gd name="connsiteX0" fmla="*/ 626621 w 628533"/>
              <a:gd name="connsiteY0" fmla="*/ 2305 h 928357"/>
              <a:gd name="connsiteX1" fmla="*/ 342987 w 628533"/>
              <a:gd name="connsiteY1" fmla="*/ 252072 h 928357"/>
              <a:gd name="connsiteX2" fmla="*/ 65704 w 628533"/>
              <a:gd name="connsiteY2" fmla="*/ 791822 h 928357"/>
              <a:gd name="connsiteX3" fmla="*/ 17021 w 628533"/>
              <a:gd name="connsiteY3" fmla="*/ 897655 h 928357"/>
              <a:gd name="connsiteX4" fmla="*/ 300654 w 628533"/>
              <a:gd name="connsiteY4" fmla="*/ 340972 h 928357"/>
              <a:gd name="connsiteX5" fmla="*/ 459404 w 628533"/>
              <a:gd name="connsiteY5" fmla="*/ 139888 h 928357"/>
              <a:gd name="connsiteX6" fmla="*/ 626621 w 628533"/>
              <a:gd name="connsiteY6" fmla="*/ 2305 h 92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533" h="928357">
                <a:moveTo>
                  <a:pt x="626621" y="2305"/>
                </a:moveTo>
                <a:cubicBezTo>
                  <a:pt x="607218" y="21002"/>
                  <a:pt x="436473" y="120486"/>
                  <a:pt x="342987" y="252072"/>
                </a:cubicBezTo>
                <a:cubicBezTo>
                  <a:pt x="249501" y="383658"/>
                  <a:pt x="120032" y="684225"/>
                  <a:pt x="65704" y="791822"/>
                </a:cubicBezTo>
                <a:cubicBezTo>
                  <a:pt x="11376" y="899419"/>
                  <a:pt x="-22137" y="972797"/>
                  <a:pt x="17021" y="897655"/>
                </a:cubicBezTo>
                <a:cubicBezTo>
                  <a:pt x="56179" y="822513"/>
                  <a:pt x="226924" y="467266"/>
                  <a:pt x="300654" y="340972"/>
                </a:cubicBezTo>
                <a:cubicBezTo>
                  <a:pt x="374384" y="214678"/>
                  <a:pt x="406134" y="196685"/>
                  <a:pt x="459404" y="139888"/>
                </a:cubicBezTo>
                <a:cubicBezTo>
                  <a:pt x="512673" y="83091"/>
                  <a:pt x="646024" y="-16392"/>
                  <a:pt x="626621" y="2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68D6502E-CCEE-41A9-B58D-B3F379A520F2}"/>
              </a:ext>
            </a:extLst>
          </p:cNvPr>
          <p:cNvSpPr/>
          <p:nvPr/>
        </p:nvSpPr>
        <p:spPr>
          <a:xfrm>
            <a:off x="5526603" y="5636204"/>
            <a:ext cx="313379" cy="584940"/>
          </a:xfrm>
          <a:custGeom>
            <a:avLst/>
            <a:gdLst>
              <a:gd name="connsiteX0" fmla="*/ 313280 w 313379"/>
              <a:gd name="connsiteY0" fmla="*/ 479 h 584940"/>
              <a:gd name="connsiteX1" fmla="*/ 188397 w 313379"/>
              <a:gd name="connsiteY1" fmla="*/ 167696 h 584940"/>
              <a:gd name="connsiteX2" fmla="*/ 91030 w 313379"/>
              <a:gd name="connsiteY2" fmla="*/ 366663 h 584940"/>
              <a:gd name="connsiteX3" fmla="*/ 14 w 313379"/>
              <a:gd name="connsiteY3" fmla="*/ 584679 h 584940"/>
              <a:gd name="connsiteX4" fmla="*/ 84680 w 313379"/>
              <a:gd name="connsiteY4" fmla="*/ 406879 h 584940"/>
              <a:gd name="connsiteX5" fmla="*/ 167230 w 313379"/>
              <a:gd name="connsiteY5" fmla="*/ 220613 h 584940"/>
              <a:gd name="connsiteX6" fmla="*/ 313280 w 313379"/>
              <a:gd name="connsiteY6" fmla="*/ 479 h 58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379" h="584940">
                <a:moveTo>
                  <a:pt x="313280" y="479"/>
                </a:moveTo>
                <a:cubicBezTo>
                  <a:pt x="316808" y="-8341"/>
                  <a:pt x="225439" y="106666"/>
                  <a:pt x="188397" y="167696"/>
                </a:cubicBezTo>
                <a:cubicBezTo>
                  <a:pt x="151355" y="228726"/>
                  <a:pt x="122427" y="297166"/>
                  <a:pt x="91030" y="366663"/>
                </a:cubicBezTo>
                <a:cubicBezTo>
                  <a:pt x="59633" y="436160"/>
                  <a:pt x="1072" y="577976"/>
                  <a:pt x="14" y="584679"/>
                </a:cubicBezTo>
                <a:cubicBezTo>
                  <a:pt x="-1044" y="591382"/>
                  <a:pt x="56811" y="467557"/>
                  <a:pt x="84680" y="406879"/>
                </a:cubicBezTo>
                <a:cubicBezTo>
                  <a:pt x="112549" y="346201"/>
                  <a:pt x="130188" y="291874"/>
                  <a:pt x="167230" y="220613"/>
                </a:cubicBezTo>
                <a:cubicBezTo>
                  <a:pt x="204272" y="149352"/>
                  <a:pt x="309752" y="9299"/>
                  <a:pt x="313280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2E6D836B-315C-42BB-B009-3A1014C94E69}"/>
              </a:ext>
            </a:extLst>
          </p:cNvPr>
          <p:cNvSpPr/>
          <p:nvPr/>
        </p:nvSpPr>
        <p:spPr>
          <a:xfrm>
            <a:off x="5601312" y="5336483"/>
            <a:ext cx="582440" cy="918414"/>
          </a:xfrm>
          <a:custGeom>
            <a:avLst/>
            <a:gdLst>
              <a:gd name="connsiteX0" fmla="*/ 581471 w 582440"/>
              <a:gd name="connsiteY0" fmla="*/ 3867 h 918414"/>
              <a:gd name="connsiteX1" fmla="*/ 314771 w 582440"/>
              <a:gd name="connsiteY1" fmla="*/ 272684 h 918414"/>
              <a:gd name="connsiteX2" fmla="*/ 16321 w 582440"/>
              <a:gd name="connsiteY2" fmla="*/ 890750 h 918414"/>
              <a:gd name="connsiteX3" fmla="*/ 56538 w 582440"/>
              <a:gd name="connsiteY3" fmla="*/ 774334 h 918414"/>
              <a:gd name="connsiteX4" fmla="*/ 202588 w 582440"/>
              <a:gd name="connsiteY4" fmla="*/ 444134 h 918414"/>
              <a:gd name="connsiteX5" fmla="*/ 397321 w 582440"/>
              <a:gd name="connsiteY5" fmla="*/ 137217 h 918414"/>
              <a:gd name="connsiteX6" fmla="*/ 581471 w 582440"/>
              <a:gd name="connsiteY6" fmla="*/ 3867 h 9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440" h="918414">
                <a:moveTo>
                  <a:pt x="581471" y="3867"/>
                </a:moveTo>
                <a:cubicBezTo>
                  <a:pt x="567713" y="26445"/>
                  <a:pt x="408963" y="124870"/>
                  <a:pt x="314771" y="272684"/>
                </a:cubicBezTo>
                <a:cubicBezTo>
                  <a:pt x="220579" y="420498"/>
                  <a:pt x="59360" y="807142"/>
                  <a:pt x="16321" y="890750"/>
                </a:cubicBezTo>
                <a:cubicBezTo>
                  <a:pt x="-26718" y="974358"/>
                  <a:pt x="25493" y="848770"/>
                  <a:pt x="56538" y="774334"/>
                </a:cubicBezTo>
                <a:cubicBezTo>
                  <a:pt x="87582" y="699898"/>
                  <a:pt x="145791" y="550320"/>
                  <a:pt x="202588" y="444134"/>
                </a:cubicBezTo>
                <a:cubicBezTo>
                  <a:pt x="259385" y="337948"/>
                  <a:pt x="335585" y="212711"/>
                  <a:pt x="397321" y="137217"/>
                </a:cubicBezTo>
                <a:cubicBezTo>
                  <a:pt x="459057" y="61723"/>
                  <a:pt x="595229" y="-18711"/>
                  <a:pt x="581471" y="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AE23DE4-0526-4A4A-85D2-6DBA34559E15}"/>
              </a:ext>
            </a:extLst>
          </p:cNvPr>
          <p:cNvSpPr/>
          <p:nvPr/>
        </p:nvSpPr>
        <p:spPr>
          <a:xfrm>
            <a:off x="2819072" y="4351316"/>
            <a:ext cx="880090" cy="810471"/>
          </a:xfrm>
          <a:custGeom>
            <a:avLst/>
            <a:gdLst>
              <a:gd name="connsiteX0" fmla="*/ 863928 w 880090"/>
              <a:gd name="connsiteY0" fmla="*/ 22 h 810471"/>
              <a:gd name="connsiteX1" fmla="*/ 822653 w 880090"/>
              <a:gd name="connsiteY1" fmla="*/ 120672 h 810471"/>
              <a:gd name="connsiteX2" fmla="*/ 684541 w 880090"/>
              <a:gd name="connsiteY2" fmla="*/ 246084 h 810471"/>
              <a:gd name="connsiteX3" fmla="*/ 598816 w 880090"/>
              <a:gd name="connsiteY3" fmla="*/ 323872 h 810471"/>
              <a:gd name="connsiteX4" fmla="*/ 400378 w 880090"/>
              <a:gd name="connsiteY4" fmla="*/ 473097 h 810471"/>
              <a:gd name="connsiteX5" fmla="*/ 240041 w 880090"/>
              <a:gd name="connsiteY5" fmla="*/ 573109 h 810471"/>
              <a:gd name="connsiteX6" fmla="*/ 82878 w 880090"/>
              <a:gd name="connsiteY6" fmla="*/ 720747 h 810471"/>
              <a:gd name="connsiteX7" fmla="*/ 5091 w 880090"/>
              <a:gd name="connsiteY7" fmla="*/ 808059 h 810471"/>
              <a:gd name="connsiteX8" fmla="*/ 222578 w 880090"/>
              <a:gd name="connsiteY8" fmla="*/ 627084 h 810471"/>
              <a:gd name="connsiteX9" fmla="*/ 479753 w 880090"/>
              <a:gd name="connsiteY9" fmla="*/ 425472 h 810471"/>
              <a:gd name="connsiteX10" fmla="*/ 844878 w 880090"/>
              <a:gd name="connsiteY10" fmla="*/ 130197 h 810471"/>
              <a:gd name="connsiteX11" fmla="*/ 863928 w 880090"/>
              <a:gd name="connsiteY11" fmla="*/ 22 h 81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090" h="810471">
                <a:moveTo>
                  <a:pt x="863928" y="22"/>
                </a:moveTo>
                <a:cubicBezTo>
                  <a:pt x="860224" y="-1565"/>
                  <a:pt x="852551" y="79662"/>
                  <a:pt x="822653" y="120672"/>
                </a:cubicBezTo>
                <a:cubicBezTo>
                  <a:pt x="792755" y="161682"/>
                  <a:pt x="684541" y="246084"/>
                  <a:pt x="684541" y="246084"/>
                </a:cubicBezTo>
                <a:cubicBezTo>
                  <a:pt x="647235" y="279951"/>
                  <a:pt x="646177" y="286036"/>
                  <a:pt x="598816" y="323872"/>
                </a:cubicBezTo>
                <a:cubicBezTo>
                  <a:pt x="551455" y="361708"/>
                  <a:pt x="460174" y="431558"/>
                  <a:pt x="400378" y="473097"/>
                </a:cubicBezTo>
                <a:cubicBezTo>
                  <a:pt x="340582" y="514636"/>
                  <a:pt x="292958" y="531834"/>
                  <a:pt x="240041" y="573109"/>
                </a:cubicBezTo>
                <a:cubicBezTo>
                  <a:pt x="187124" y="614384"/>
                  <a:pt x="122036" y="681589"/>
                  <a:pt x="82878" y="720747"/>
                </a:cubicBezTo>
                <a:cubicBezTo>
                  <a:pt x="43720" y="759905"/>
                  <a:pt x="-18192" y="823670"/>
                  <a:pt x="5091" y="808059"/>
                </a:cubicBezTo>
                <a:cubicBezTo>
                  <a:pt x="28374" y="792449"/>
                  <a:pt x="143468" y="690848"/>
                  <a:pt x="222578" y="627084"/>
                </a:cubicBezTo>
                <a:cubicBezTo>
                  <a:pt x="301688" y="563320"/>
                  <a:pt x="376036" y="508286"/>
                  <a:pt x="479753" y="425472"/>
                </a:cubicBezTo>
                <a:cubicBezTo>
                  <a:pt x="583470" y="342658"/>
                  <a:pt x="781642" y="198724"/>
                  <a:pt x="844878" y="130197"/>
                </a:cubicBezTo>
                <a:cubicBezTo>
                  <a:pt x="908114" y="61670"/>
                  <a:pt x="867632" y="1609"/>
                  <a:pt x="86392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199D7333-AB31-41E6-A3A0-EB85D2AF2810}"/>
              </a:ext>
            </a:extLst>
          </p:cNvPr>
          <p:cNvSpPr/>
          <p:nvPr/>
        </p:nvSpPr>
        <p:spPr>
          <a:xfrm>
            <a:off x="2886465" y="4942278"/>
            <a:ext cx="572188" cy="789061"/>
          </a:xfrm>
          <a:custGeom>
            <a:avLst/>
            <a:gdLst>
              <a:gd name="connsiteX0" fmla="*/ 569523 w 572188"/>
              <a:gd name="connsiteY0" fmla="*/ 2785 h 789061"/>
              <a:gd name="connsiteX1" fmla="*/ 371085 w 572188"/>
              <a:gd name="connsiteY1" fmla="*/ 163122 h 789061"/>
              <a:gd name="connsiteX2" fmla="*/ 261548 w 572188"/>
              <a:gd name="connsiteY2" fmla="*/ 253610 h 789061"/>
              <a:gd name="connsiteX3" fmla="*/ 185348 w 572188"/>
              <a:gd name="connsiteY3" fmla="*/ 285360 h 789061"/>
              <a:gd name="connsiteX4" fmla="*/ 125023 w 572188"/>
              <a:gd name="connsiteY4" fmla="*/ 353622 h 789061"/>
              <a:gd name="connsiteX5" fmla="*/ 144073 w 572188"/>
              <a:gd name="connsiteY5" fmla="*/ 459985 h 789061"/>
              <a:gd name="connsiteX6" fmla="*/ 123435 w 572188"/>
              <a:gd name="connsiteY6" fmla="*/ 493322 h 789061"/>
              <a:gd name="connsiteX7" fmla="*/ 37710 w 572188"/>
              <a:gd name="connsiteY7" fmla="*/ 510785 h 789061"/>
              <a:gd name="connsiteX8" fmla="*/ 1198 w 572188"/>
              <a:gd name="connsiteY8" fmla="*/ 566347 h 789061"/>
              <a:gd name="connsiteX9" fmla="*/ 9135 w 572188"/>
              <a:gd name="connsiteY9" fmla="*/ 633022 h 789061"/>
              <a:gd name="connsiteX10" fmla="*/ 12310 w 572188"/>
              <a:gd name="connsiteY10" fmla="*/ 742560 h 789061"/>
              <a:gd name="connsiteX11" fmla="*/ 4373 w 572188"/>
              <a:gd name="connsiteY11" fmla="*/ 787010 h 789061"/>
              <a:gd name="connsiteX12" fmla="*/ 25010 w 572188"/>
              <a:gd name="connsiteY12" fmla="*/ 682235 h 789061"/>
              <a:gd name="connsiteX13" fmla="*/ 53585 w 572188"/>
              <a:gd name="connsiteY13" fmla="*/ 534597 h 789061"/>
              <a:gd name="connsiteX14" fmla="*/ 159948 w 572188"/>
              <a:gd name="connsiteY14" fmla="*/ 458397 h 789061"/>
              <a:gd name="connsiteX15" fmla="*/ 156773 w 572188"/>
              <a:gd name="connsiteY15" fmla="*/ 372672 h 789061"/>
              <a:gd name="connsiteX16" fmla="*/ 188523 w 572188"/>
              <a:gd name="connsiteY16" fmla="*/ 299647 h 789061"/>
              <a:gd name="connsiteX17" fmla="*/ 286948 w 572188"/>
              <a:gd name="connsiteY17" fmla="*/ 204397 h 789061"/>
              <a:gd name="connsiteX18" fmla="*/ 472685 w 572188"/>
              <a:gd name="connsiteY18" fmla="*/ 71047 h 789061"/>
              <a:gd name="connsiteX19" fmla="*/ 569523 w 572188"/>
              <a:gd name="connsiteY19" fmla="*/ 2785 h 7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188" h="789061">
                <a:moveTo>
                  <a:pt x="569523" y="2785"/>
                </a:moveTo>
                <a:cubicBezTo>
                  <a:pt x="552590" y="18131"/>
                  <a:pt x="422414" y="121318"/>
                  <a:pt x="371085" y="163122"/>
                </a:cubicBezTo>
                <a:cubicBezTo>
                  <a:pt x="319756" y="204926"/>
                  <a:pt x="292504" y="233237"/>
                  <a:pt x="261548" y="253610"/>
                </a:cubicBezTo>
                <a:cubicBezTo>
                  <a:pt x="230592" y="273983"/>
                  <a:pt x="208102" y="268691"/>
                  <a:pt x="185348" y="285360"/>
                </a:cubicBezTo>
                <a:cubicBezTo>
                  <a:pt x="162594" y="302029"/>
                  <a:pt x="131902" y="324518"/>
                  <a:pt x="125023" y="353622"/>
                </a:cubicBezTo>
                <a:cubicBezTo>
                  <a:pt x="118144" y="382726"/>
                  <a:pt x="144338" y="436702"/>
                  <a:pt x="144073" y="459985"/>
                </a:cubicBezTo>
                <a:cubicBezTo>
                  <a:pt x="143808" y="483268"/>
                  <a:pt x="141162" y="484855"/>
                  <a:pt x="123435" y="493322"/>
                </a:cubicBezTo>
                <a:cubicBezTo>
                  <a:pt x="105708" y="501789"/>
                  <a:pt x="58083" y="498614"/>
                  <a:pt x="37710" y="510785"/>
                </a:cubicBezTo>
                <a:cubicBezTo>
                  <a:pt x="17337" y="522956"/>
                  <a:pt x="5960" y="545974"/>
                  <a:pt x="1198" y="566347"/>
                </a:cubicBezTo>
                <a:cubicBezTo>
                  <a:pt x="-3564" y="586720"/>
                  <a:pt x="7283" y="603653"/>
                  <a:pt x="9135" y="633022"/>
                </a:cubicBezTo>
                <a:cubicBezTo>
                  <a:pt x="10987" y="662391"/>
                  <a:pt x="13104" y="716895"/>
                  <a:pt x="12310" y="742560"/>
                </a:cubicBezTo>
                <a:cubicBezTo>
                  <a:pt x="11516" y="768225"/>
                  <a:pt x="2256" y="797064"/>
                  <a:pt x="4373" y="787010"/>
                </a:cubicBezTo>
                <a:cubicBezTo>
                  <a:pt x="6490" y="776956"/>
                  <a:pt x="16808" y="724304"/>
                  <a:pt x="25010" y="682235"/>
                </a:cubicBezTo>
                <a:cubicBezTo>
                  <a:pt x="33212" y="640166"/>
                  <a:pt x="31095" y="571903"/>
                  <a:pt x="53585" y="534597"/>
                </a:cubicBezTo>
                <a:cubicBezTo>
                  <a:pt x="76075" y="497291"/>
                  <a:pt x="142750" y="485384"/>
                  <a:pt x="159948" y="458397"/>
                </a:cubicBezTo>
                <a:cubicBezTo>
                  <a:pt x="177146" y="431410"/>
                  <a:pt x="152011" y="399130"/>
                  <a:pt x="156773" y="372672"/>
                </a:cubicBezTo>
                <a:cubicBezTo>
                  <a:pt x="161535" y="346214"/>
                  <a:pt x="166827" y="327693"/>
                  <a:pt x="188523" y="299647"/>
                </a:cubicBezTo>
                <a:cubicBezTo>
                  <a:pt x="210219" y="271601"/>
                  <a:pt x="239588" y="242497"/>
                  <a:pt x="286948" y="204397"/>
                </a:cubicBezTo>
                <a:cubicBezTo>
                  <a:pt x="334308" y="166297"/>
                  <a:pt x="426383" y="103062"/>
                  <a:pt x="472685" y="71047"/>
                </a:cubicBezTo>
                <a:cubicBezTo>
                  <a:pt x="518987" y="39033"/>
                  <a:pt x="586456" y="-12561"/>
                  <a:pt x="569523" y="2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B7574EC2-EDB8-4CE2-9B9A-53B78FADF5B5}"/>
              </a:ext>
            </a:extLst>
          </p:cNvPr>
          <p:cNvSpPr/>
          <p:nvPr/>
        </p:nvSpPr>
        <p:spPr>
          <a:xfrm>
            <a:off x="3562314" y="4540184"/>
            <a:ext cx="155263" cy="228841"/>
          </a:xfrm>
          <a:custGeom>
            <a:avLst/>
            <a:gdLst>
              <a:gd name="connsiteX0" fmla="*/ 134974 w 155263"/>
              <a:gd name="connsiteY0" fmla="*/ 8004 h 228841"/>
              <a:gd name="connsiteX1" fmla="*/ 154024 w 155263"/>
              <a:gd name="connsiteY1" fmla="*/ 61979 h 228841"/>
              <a:gd name="connsiteX2" fmla="*/ 106399 w 155263"/>
              <a:gd name="connsiteY2" fmla="*/ 84204 h 228841"/>
              <a:gd name="connsiteX3" fmla="*/ 84174 w 155263"/>
              <a:gd name="connsiteY3" fmla="*/ 171516 h 228841"/>
              <a:gd name="connsiteX4" fmla="*/ 25436 w 155263"/>
              <a:gd name="connsiteY4" fmla="*/ 227079 h 228841"/>
              <a:gd name="connsiteX5" fmla="*/ 36 w 155263"/>
              <a:gd name="connsiteY5" fmla="*/ 211204 h 228841"/>
              <a:gd name="connsiteX6" fmla="*/ 30199 w 155263"/>
              <a:gd name="connsiteY6" fmla="*/ 173104 h 228841"/>
              <a:gd name="connsiteX7" fmla="*/ 44486 w 155263"/>
              <a:gd name="connsiteY7" fmla="*/ 150879 h 228841"/>
              <a:gd name="connsiteX8" fmla="*/ 63536 w 155263"/>
              <a:gd name="connsiteY8" fmla="*/ 98491 h 228841"/>
              <a:gd name="connsiteX9" fmla="*/ 68299 w 155263"/>
              <a:gd name="connsiteY9" fmla="*/ 6416 h 228841"/>
              <a:gd name="connsiteX10" fmla="*/ 134974 w 155263"/>
              <a:gd name="connsiteY10" fmla="*/ 8004 h 2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263" h="228841">
                <a:moveTo>
                  <a:pt x="134974" y="8004"/>
                </a:moveTo>
                <a:cubicBezTo>
                  <a:pt x="149261" y="17264"/>
                  <a:pt x="158787" y="49279"/>
                  <a:pt x="154024" y="61979"/>
                </a:cubicBezTo>
                <a:cubicBezTo>
                  <a:pt x="149261" y="74679"/>
                  <a:pt x="118041" y="65948"/>
                  <a:pt x="106399" y="84204"/>
                </a:cubicBezTo>
                <a:cubicBezTo>
                  <a:pt x="94757" y="102460"/>
                  <a:pt x="97668" y="147704"/>
                  <a:pt x="84174" y="171516"/>
                </a:cubicBezTo>
                <a:cubicBezTo>
                  <a:pt x="70680" y="195328"/>
                  <a:pt x="39459" y="220464"/>
                  <a:pt x="25436" y="227079"/>
                </a:cubicBezTo>
                <a:cubicBezTo>
                  <a:pt x="11413" y="233694"/>
                  <a:pt x="-758" y="220200"/>
                  <a:pt x="36" y="211204"/>
                </a:cubicBezTo>
                <a:cubicBezTo>
                  <a:pt x="830" y="202208"/>
                  <a:pt x="22791" y="183158"/>
                  <a:pt x="30199" y="173104"/>
                </a:cubicBezTo>
                <a:cubicBezTo>
                  <a:pt x="37607" y="163050"/>
                  <a:pt x="38930" y="163314"/>
                  <a:pt x="44486" y="150879"/>
                </a:cubicBezTo>
                <a:cubicBezTo>
                  <a:pt x="50042" y="138444"/>
                  <a:pt x="59567" y="122568"/>
                  <a:pt x="63536" y="98491"/>
                </a:cubicBezTo>
                <a:cubicBezTo>
                  <a:pt x="67505" y="74414"/>
                  <a:pt x="62743" y="16205"/>
                  <a:pt x="68299" y="6416"/>
                </a:cubicBezTo>
                <a:cubicBezTo>
                  <a:pt x="73855" y="-3373"/>
                  <a:pt x="120687" y="-1256"/>
                  <a:pt x="134974" y="8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EC6516E0-7C9A-4844-9BAC-69D8FE6D640F}"/>
              </a:ext>
            </a:extLst>
          </p:cNvPr>
          <p:cNvSpPr/>
          <p:nvPr/>
        </p:nvSpPr>
        <p:spPr>
          <a:xfrm>
            <a:off x="3426662" y="4725754"/>
            <a:ext cx="103944" cy="112432"/>
          </a:xfrm>
          <a:custGeom>
            <a:avLst/>
            <a:gdLst>
              <a:gd name="connsiteX0" fmla="*/ 100763 w 103944"/>
              <a:gd name="connsiteY0" fmla="*/ 234 h 112432"/>
              <a:gd name="connsiteX1" fmla="*/ 51551 w 103944"/>
              <a:gd name="connsiteY1" fmla="*/ 58971 h 112432"/>
              <a:gd name="connsiteX2" fmla="*/ 103938 w 103944"/>
              <a:gd name="connsiteY2" fmla="*/ 111359 h 112432"/>
              <a:gd name="connsiteX3" fmla="*/ 54726 w 103944"/>
              <a:gd name="connsiteY3" fmla="*/ 92309 h 112432"/>
              <a:gd name="connsiteX4" fmla="*/ 3926 w 103944"/>
              <a:gd name="connsiteY4" fmla="*/ 68496 h 112432"/>
              <a:gd name="connsiteX5" fmla="*/ 15038 w 103944"/>
              <a:gd name="connsiteY5" fmla="*/ 39921 h 112432"/>
              <a:gd name="connsiteX6" fmla="*/ 100763 w 103944"/>
              <a:gd name="connsiteY6" fmla="*/ 234 h 1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44" h="112432">
                <a:moveTo>
                  <a:pt x="100763" y="234"/>
                </a:moveTo>
                <a:cubicBezTo>
                  <a:pt x="106848" y="3409"/>
                  <a:pt x="51022" y="40450"/>
                  <a:pt x="51551" y="58971"/>
                </a:cubicBezTo>
                <a:cubicBezTo>
                  <a:pt x="52080" y="77492"/>
                  <a:pt x="103409" y="105803"/>
                  <a:pt x="103938" y="111359"/>
                </a:cubicBezTo>
                <a:cubicBezTo>
                  <a:pt x="104467" y="116915"/>
                  <a:pt x="71395" y="99453"/>
                  <a:pt x="54726" y="92309"/>
                </a:cubicBezTo>
                <a:cubicBezTo>
                  <a:pt x="38057" y="85165"/>
                  <a:pt x="10541" y="77227"/>
                  <a:pt x="3926" y="68496"/>
                </a:cubicBezTo>
                <a:cubicBezTo>
                  <a:pt x="-2689" y="59765"/>
                  <a:pt x="-2160" y="52885"/>
                  <a:pt x="15038" y="39921"/>
                </a:cubicBezTo>
                <a:cubicBezTo>
                  <a:pt x="32236" y="26957"/>
                  <a:pt x="94678" y="-2941"/>
                  <a:pt x="10076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2B7086F2-150D-4A42-A81D-4D99DAD465B5}"/>
              </a:ext>
            </a:extLst>
          </p:cNvPr>
          <p:cNvSpPr/>
          <p:nvPr/>
        </p:nvSpPr>
        <p:spPr>
          <a:xfrm>
            <a:off x="3299862" y="4830579"/>
            <a:ext cx="162095" cy="53086"/>
          </a:xfrm>
          <a:custGeom>
            <a:avLst/>
            <a:gdLst>
              <a:gd name="connsiteX0" fmla="*/ 551 w 162095"/>
              <a:gd name="connsiteY0" fmla="*/ 27171 h 53086"/>
              <a:gd name="connsiteX1" fmla="*/ 156126 w 162095"/>
              <a:gd name="connsiteY1" fmla="*/ 52571 h 53086"/>
              <a:gd name="connsiteX2" fmla="*/ 127551 w 162095"/>
              <a:gd name="connsiteY2" fmla="*/ 1771 h 53086"/>
              <a:gd name="connsiteX3" fmla="*/ 105326 w 162095"/>
              <a:gd name="connsiteY3" fmla="*/ 12884 h 53086"/>
              <a:gd name="connsiteX4" fmla="*/ 551 w 162095"/>
              <a:gd name="connsiteY4" fmla="*/ 27171 h 5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5" h="53086">
                <a:moveTo>
                  <a:pt x="551" y="27171"/>
                </a:moveTo>
                <a:cubicBezTo>
                  <a:pt x="9018" y="33786"/>
                  <a:pt x="134959" y="56804"/>
                  <a:pt x="156126" y="52571"/>
                </a:cubicBezTo>
                <a:cubicBezTo>
                  <a:pt x="177293" y="48338"/>
                  <a:pt x="136018" y="8386"/>
                  <a:pt x="127551" y="1771"/>
                </a:cubicBezTo>
                <a:cubicBezTo>
                  <a:pt x="119084" y="-4844"/>
                  <a:pt x="127022" y="8915"/>
                  <a:pt x="105326" y="12884"/>
                </a:cubicBezTo>
                <a:cubicBezTo>
                  <a:pt x="83630" y="16853"/>
                  <a:pt x="-7916" y="20556"/>
                  <a:pt x="551" y="27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90E3B41A-6B0C-418A-8140-99D4D17DEE86}"/>
              </a:ext>
            </a:extLst>
          </p:cNvPr>
          <p:cNvSpPr/>
          <p:nvPr/>
        </p:nvSpPr>
        <p:spPr>
          <a:xfrm>
            <a:off x="3162223" y="4894022"/>
            <a:ext cx="152736" cy="90195"/>
          </a:xfrm>
          <a:custGeom>
            <a:avLst/>
            <a:gdLst>
              <a:gd name="connsiteX0" fmla="*/ 111202 w 152736"/>
              <a:gd name="connsiteY0" fmla="*/ 241 h 90195"/>
              <a:gd name="connsiteX1" fmla="*/ 152477 w 152736"/>
              <a:gd name="connsiteY1" fmla="*/ 87553 h 90195"/>
              <a:gd name="connsiteX2" fmla="*/ 88977 w 152736"/>
              <a:gd name="connsiteY2" fmla="*/ 66916 h 90195"/>
              <a:gd name="connsiteX3" fmla="*/ 77 w 152736"/>
              <a:gd name="connsiteY3" fmla="*/ 60566 h 90195"/>
              <a:gd name="connsiteX4" fmla="*/ 104852 w 152736"/>
              <a:gd name="connsiteY4" fmla="*/ 60566 h 90195"/>
              <a:gd name="connsiteX5" fmla="*/ 111202 w 152736"/>
              <a:gd name="connsiteY5" fmla="*/ 241 h 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6" h="90195">
                <a:moveTo>
                  <a:pt x="111202" y="241"/>
                </a:moveTo>
                <a:cubicBezTo>
                  <a:pt x="119139" y="4739"/>
                  <a:pt x="156181" y="76441"/>
                  <a:pt x="152477" y="87553"/>
                </a:cubicBezTo>
                <a:cubicBezTo>
                  <a:pt x="148773" y="98665"/>
                  <a:pt x="114377" y="71414"/>
                  <a:pt x="88977" y="66916"/>
                </a:cubicBezTo>
                <a:cubicBezTo>
                  <a:pt x="63577" y="62418"/>
                  <a:pt x="-2569" y="61624"/>
                  <a:pt x="77" y="60566"/>
                </a:cubicBezTo>
                <a:cubicBezTo>
                  <a:pt x="2723" y="59508"/>
                  <a:pt x="86331" y="65593"/>
                  <a:pt x="104852" y="60566"/>
                </a:cubicBezTo>
                <a:cubicBezTo>
                  <a:pt x="123373" y="55539"/>
                  <a:pt x="103265" y="-4257"/>
                  <a:pt x="111202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5B16DABE-3454-49F8-8BE2-C4959AF5DB59}"/>
              </a:ext>
            </a:extLst>
          </p:cNvPr>
          <p:cNvSpPr/>
          <p:nvPr/>
        </p:nvSpPr>
        <p:spPr>
          <a:xfrm>
            <a:off x="3118266" y="4952755"/>
            <a:ext cx="78966" cy="45486"/>
          </a:xfrm>
          <a:custGeom>
            <a:avLst/>
            <a:gdLst>
              <a:gd name="connsiteX0" fmla="*/ 78959 w 78966"/>
              <a:gd name="connsiteY0" fmla="*/ 245 h 45486"/>
              <a:gd name="connsiteX1" fmla="*/ 5934 w 78966"/>
              <a:gd name="connsiteY1" fmla="*/ 44695 h 45486"/>
              <a:gd name="connsiteX2" fmla="*/ 10697 w 78966"/>
              <a:gd name="connsiteY2" fmla="*/ 27233 h 45486"/>
              <a:gd name="connsiteX3" fmla="*/ 78959 w 78966"/>
              <a:gd name="connsiteY3" fmla="*/ 245 h 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66" h="45486">
                <a:moveTo>
                  <a:pt x="78959" y="245"/>
                </a:moveTo>
                <a:cubicBezTo>
                  <a:pt x="78165" y="3155"/>
                  <a:pt x="17311" y="40197"/>
                  <a:pt x="5934" y="44695"/>
                </a:cubicBezTo>
                <a:cubicBezTo>
                  <a:pt x="-5443" y="49193"/>
                  <a:pt x="1436" y="33318"/>
                  <a:pt x="10697" y="27233"/>
                </a:cubicBezTo>
                <a:cubicBezTo>
                  <a:pt x="19958" y="21148"/>
                  <a:pt x="79753" y="-2665"/>
                  <a:pt x="7895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FF4B5D39-401D-40AC-8579-EDE766D9E203}"/>
              </a:ext>
            </a:extLst>
          </p:cNvPr>
          <p:cNvSpPr/>
          <p:nvPr/>
        </p:nvSpPr>
        <p:spPr>
          <a:xfrm>
            <a:off x="3114824" y="4989496"/>
            <a:ext cx="128569" cy="96854"/>
          </a:xfrm>
          <a:custGeom>
            <a:avLst/>
            <a:gdLst>
              <a:gd name="connsiteX0" fmla="*/ 128439 w 128569"/>
              <a:gd name="connsiteY0" fmla="*/ 55579 h 96854"/>
              <a:gd name="connsiteX1" fmla="*/ 7789 w 128569"/>
              <a:gd name="connsiteY1" fmla="*/ 17 h 96854"/>
              <a:gd name="connsiteX2" fmla="*/ 12551 w 128569"/>
              <a:gd name="connsiteY2" fmla="*/ 61929 h 96854"/>
              <a:gd name="connsiteX3" fmla="*/ 17314 w 128569"/>
              <a:gd name="connsiteY3" fmla="*/ 96854 h 96854"/>
              <a:gd name="connsiteX4" fmla="*/ 34776 w 128569"/>
              <a:gd name="connsiteY4" fmla="*/ 61929 h 96854"/>
              <a:gd name="connsiteX5" fmla="*/ 31601 w 128569"/>
              <a:gd name="connsiteY5" fmla="*/ 25417 h 96854"/>
              <a:gd name="connsiteX6" fmla="*/ 31601 w 128569"/>
              <a:gd name="connsiteY6" fmla="*/ 53992 h 96854"/>
              <a:gd name="connsiteX7" fmla="*/ 128439 w 128569"/>
              <a:gd name="connsiteY7" fmla="*/ 55579 h 9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9" h="96854">
                <a:moveTo>
                  <a:pt x="128439" y="55579"/>
                </a:moveTo>
                <a:cubicBezTo>
                  <a:pt x="124470" y="46583"/>
                  <a:pt x="27104" y="-1041"/>
                  <a:pt x="7789" y="17"/>
                </a:cubicBezTo>
                <a:cubicBezTo>
                  <a:pt x="-11526" y="1075"/>
                  <a:pt x="10963" y="45789"/>
                  <a:pt x="12551" y="61929"/>
                </a:cubicBezTo>
                <a:cubicBezTo>
                  <a:pt x="14138" y="78069"/>
                  <a:pt x="13610" y="96854"/>
                  <a:pt x="17314" y="96854"/>
                </a:cubicBezTo>
                <a:cubicBezTo>
                  <a:pt x="21018" y="96854"/>
                  <a:pt x="32395" y="73835"/>
                  <a:pt x="34776" y="61929"/>
                </a:cubicBezTo>
                <a:cubicBezTo>
                  <a:pt x="37157" y="50023"/>
                  <a:pt x="32130" y="26740"/>
                  <a:pt x="31601" y="25417"/>
                </a:cubicBezTo>
                <a:cubicBezTo>
                  <a:pt x="31072" y="24094"/>
                  <a:pt x="18372" y="48171"/>
                  <a:pt x="31601" y="53992"/>
                </a:cubicBezTo>
                <a:cubicBezTo>
                  <a:pt x="44830" y="59813"/>
                  <a:pt x="132408" y="64575"/>
                  <a:pt x="128439" y="5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5AFD4A89-F1F9-4741-A293-1BE6636110C5}"/>
              </a:ext>
            </a:extLst>
          </p:cNvPr>
          <p:cNvSpPr/>
          <p:nvPr/>
        </p:nvSpPr>
        <p:spPr>
          <a:xfrm>
            <a:off x="2898754" y="5027551"/>
            <a:ext cx="168824" cy="181423"/>
          </a:xfrm>
          <a:custGeom>
            <a:avLst/>
            <a:gdLst>
              <a:gd name="connsiteX0" fmla="*/ 158771 w 168824"/>
              <a:gd name="connsiteY0" fmla="*/ 62 h 181423"/>
              <a:gd name="connsiteX1" fmla="*/ 166709 w 168824"/>
              <a:gd name="connsiteY1" fmla="*/ 58799 h 181423"/>
              <a:gd name="connsiteX2" fmla="*/ 125434 w 168824"/>
              <a:gd name="connsiteY2" fmla="*/ 120712 h 181423"/>
              <a:gd name="connsiteX3" fmla="*/ 160359 w 168824"/>
              <a:gd name="connsiteY3" fmla="*/ 181037 h 181423"/>
              <a:gd name="connsiteX4" fmla="*/ 133371 w 168824"/>
              <a:gd name="connsiteY4" fmla="*/ 146112 h 181423"/>
              <a:gd name="connsiteX5" fmla="*/ 80984 w 168824"/>
              <a:gd name="connsiteY5" fmla="*/ 136587 h 181423"/>
              <a:gd name="connsiteX6" fmla="*/ 21 w 168824"/>
              <a:gd name="connsiteY6" fmla="*/ 131824 h 181423"/>
              <a:gd name="connsiteX7" fmla="*/ 88921 w 168824"/>
              <a:gd name="connsiteY7" fmla="*/ 123887 h 181423"/>
              <a:gd name="connsiteX8" fmla="*/ 119084 w 168824"/>
              <a:gd name="connsiteY8" fmla="*/ 79437 h 181423"/>
              <a:gd name="connsiteX9" fmla="*/ 123846 w 168824"/>
              <a:gd name="connsiteY9" fmla="*/ 47687 h 181423"/>
              <a:gd name="connsiteX10" fmla="*/ 158771 w 168824"/>
              <a:gd name="connsiteY10" fmla="*/ 62 h 18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24" h="181423">
                <a:moveTo>
                  <a:pt x="158771" y="62"/>
                </a:moveTo>
                <a:cubicBezTo>
                  <a:pt x="165915" y="1914"/>
                  <a:pt x="172265" y="38691"/>
                  <a:pt x="166709" y="58799"/>
                </a:cubicBezTo>
                <a:cubicBezTo>
                  <a:pt x="161153" y="78907"/>
                  <a:pt x="126492" y="100339"/>
                  <a:pt x="125434" y="120712"/>
                </a:cubicBezTo>
                <a:cubicBezTo>
                  <a:pt x="124376" y="141085"/>
                  <a:pt x="159036" y="176804"/>
                  <a:pt x="160359" y="181037"/>
                </a:cubicBezTo>
                <a:cubicBezTo>
                  <a:pt x="161682" y="185270"/>
                  <a:pt x="146600" y="153520"/>
                  <a:pt x="133371" y="146112"/>
                </a:cubicBezTo>
                <a:cubicBezTo>
                  <a:pt x="120142" y="138704"/>
                  <a:pt x="103209" y="138968"/>
                  <a:pt x="80984" y="136587"/>
                </a:cubicBezTo>
                <a:cubicBezTo>
                  <a:pt x="58759" y="134206"/>
                  <a:pt x="-1302" y="133941"/>
                  <a:pt x="21" y="131824"/>
                </a:cubicBezTo>
                <a:cubicBezTo>
                  <a:pt x="1344" y="129707"/>
                  <a:pt x="69077" y="132618"/>
                  <a:pt x="88921" y="123887"/>
                </a:cubicBezTo>
                <a:cubicBezTo>
                  <a:pt x="108765" y="115156"/>
                  <a:pt x="113263" y="92137"/>
                  <a:pt x="119084" y="79437"/>
                </a:cubicBezTo>
                <a:cubicBezTo>
                  <a:pt x="124905" y="66737"/>
                  <a:pt x="120671" y="57212"/>
                  <a:pt x="123846" y="47687"/>
                </a:cubicBezTo>
                <a:cubicBezTo>
                  <a:pt x="127021" y="38162"/>
                  <a:pt x="151627" y="-1790"/>
                  <a:pt x="15877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797E7004-9E7A-4935-A238-4AB586061ECB}"/>
              </a:ext>
            </a:extLst>
          </p:cNvPr>
          <p:cNvSpPr/>
          <p:nvPr/>
        </p:nvSpPr>
        <p:spPr>
          <a:xfrm>
            <a:off x="2737912" y="5155589"/>
            <a:ext cx="192633" cy="437307"/>
          </a:xfrm>
          <a:custGeom>
            <a:avLst/>
            <a:gdLst>
              <a:gd name="connsiteX0" fmla="*/ 98951 w 192633"/>
              <a:gd name="connsiteY0" fmla="*/ 611 h 437307"/>
              <a:gd name="connsiteX1" fmla="*/ 14813 w 192633"/>
              <a:gd name="connsiteY1" fmla="*/ 97449 h 437307"/>
              <a:gd name="connsiteX2" fmla="*/ 5288 w 192633"/>
              <a:gd name="connsiteY2" fmla="*/ 172061 h 437307"/>
              <a:gd name="connsiteX3" fmla="*/ 71963 w 192633"/>
              <a:gd name="connsiteY3" fmla="*/ 348274 h 437307"/>
              <a:gd name="connsiteX4" fmla="*/ 67201 w 192633"/>
              <a:gd name="connsiteY4" fmla="*/ 435586 h 437307"/>
              <a:gd name="connsiteX5" fmla="*/ 73551 w 192633"/>
              <a:gd name="connsiteY5" fmla="*/ 400661 h 437307"/>
              <a:gd name="connsiteX6" fmla="*/ 192613 w 192633"/>
              <a:gd name="connsiteY6" fmla="*/ 332399 h 437307"/>
              <a:gd name="connsiteX7" fmla="*/ 83076 w 192633"/>
              <a:gd name="connsiteY7" fmla="*/ 378436 h 437307"/>
              <a:gd name="connsiteX8" fmla="*/ 70376 w 192633"/>
              <a:gd name="connsiteY8" fmla="*/ 314936 h 437307"/>
              <a:gd name="connsiteX9" fmla="*/ 52913 w 192633"/>
              <a:gd name="connsiteY9" fmla="*/ 240324 h 437307"/>
              <a:gd name="connsiteX10" fmla="*/ 13226 w 192633"/>
              <a:gd name="connsiteY10" fmla="*/ 146661 h 437307"/>
              <a:gd name="connsiteX11" fmla="*/ 98951 w 192633"/>
              <a:gd name="connsiteY11" fmla="*/ 611 h 43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633" h="437307">
                <a:moveTo>
                  <a:pt x="98951" y="611"/>
                </a:moveTo>
                <a:cubicBezTo>
                  <a:pt x="99215" y="-7591"/>
                  <a:pt x="30423" y="68874"/>
                  <a:pt x="14813" y="97449"/>
                </a:cubicBezTo>
                <a:cubicBezTo>
                  <a:pt x="-798" y="126024"/>
                  <a:pt x="-4237" y="130257"/>
                  <a:pt x="5288" y="172061"/>
                </a:cubicBezTo>
                <a:cubicBezTo>
                  <a:pt x="14813" y="213865"/>
                  <a:pt x="61644" y="304353"/>
                  <a:pt x="71963" y="348274"/>
                </a:cubicBezTo>
                <a:cubicBezTo>
                  <a:pt x="82282" y="392195"/>
                  <a:pt x="66936" y="426855"/>
                  <a:pt x="67201" y="435586"/>
                </a:cubicBezTo>
                <a:cubicBezTo>
                  <a:pt x="67466" y="444317"/>
                  <a:pt x="52649" y="417859"/>
                  <a:pt x="73551" y="400661"/>
                </a:cubicBezTo>
                <a:cubicBezTo>
                  <a:pt x="94453" y="383463"/>
                  <a:pt x="191026" y="336103"/>
                  <a:pt x="192613" y="332399"/>
                </a:cubicBezTo>
                <a:cubicBezTo>
                  <a:pt x="194200" y="328695"/>
                  <a:pt x="103449" y="381347"/>
                  <a:pt x="83076" y="378436"/>
                </a:cubicBezTo>
                <a:cubicBezTo>
                  <a:pt x="62703" y="375525"/>
                  <a:pt x="75403" y="337955"/>
                  <a:pt x="70376" y="314936"/>
                </a:cubicBezTo>
                <a:cubicBezTo>
                  <a:pt x="65349" y="291917"/>
                  <a:pt x="62438" y="268370"/>
                  <a:pt x="52913" y="240324"/>
                </a:cubicBezTo>
                <a:cubicBezTo>
                  <a:pt x="43388" y="212278"/>
                  <a:pt x="1849" y="186878"/>
                  <a:pt x="13226" y="146661"/>
                </a:cubicBezTo>
                <a:cubicBezTo>
                  <a:pt x="24603" y="106444"/>
                  <a:pt x="98687" y="8813"/>
                  <a:pt x="98951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FAAA8EED-D4DD-43CF-9673-93403CBCB321}"/>
              </a:ext>
            </a:extLst>
          </p:cNvPr>
          <p:cNvSpPr/>
          <p:nvPr/>
        </p:nvSpPr>
        <p:spPr>
          <a:xfrm>
            <a:off x="2837330" y="5274540"/>
            <a:ext cx="111653" cy="176939"/>
          </a:xfrm>
          <a:custGeom>
            <a:avLst/>
            <a:gdLst>
              <a:gd name="connsiteX0" fmla="*/ 7470 w 111653"/>
              <a:gd name="connsiteY0" fmla="*/ 723 h 176939"/>
              <a:gd name="connsiteX1" fmla="*/ 85258 w 111653"/>
              <a:gd name="connsiteY1" fmla="*/ 94385 h 176939"/>
              <a:gd name="connsiteX2" fmla="*/ 110658 w 111653"/>
              <a:gd name="connsiteY2" fmla="*/ 95973 h 176939"/>
              <a:gd name="connsiteX3" fmla="*/ 56683 w 111653"/>
              <a:gd name="connsiteY3" fmla="*/ 73748 h 176939"/>
              <a:gd name="connsiteX4" fmla="*/ 39220 w 111653"/>
              <a:gd name="connsiteY4" fmla="*/ 110260 h 176939"/>
              <a:gd name="connsiteX5" fmla="*/ 28108 w 111653"/>
              <a:gd name="connsiteY5" fmla="*/ 176935 h 176939"/>
              <a:gd name="connsiteX6" fmla="*/ 15408 w 111653"/>
              <a:gd name="connsiteY6" fmla="*/ 113435 h 176939"/>
              <a:gd name="connsiteX7" fmla="*/ 10645 w 111653"/>
              <a:gd name="connsiteY7" fmla="*/ 81685 h 176939"/>
              <a:gd name="connsiteX8" fmla="*/ 1120 w 111653"/>
              <a:gd name="connsiteY8" fmla="*/ 51523 h 176939"/>
              <a:gd name="connsiteX9" fmla="*/ 7470 w 111653"/>
              <a:gd name="connsiteY9" fmla="*/ 723 h 1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53" h="176939">
                <a:moveTo>
                  <a:pt x="7470" y="723"/>
                </a:moveTo>
                <a:cubicBezTo>
                  <a:pt x="21493" y="7867"/>
                  <a:pt x="68060" y="78510"/>
                  <a:pt x="85258" y="94385"/>
                </a:cubicBezTo>
                <a:cubicBezTo>
                  <a:pt x="102456" y="110260"/>
                  <a:pt x="115421" y="99413"/>
                  <a:pt x="110658" y="95973"/>
                </a:cubicBezTo>
                <a:cubicBezTo>
                  <a:pt x="105896" y="92534"/>
                  <a:pt x="68589" y="71367"/>
                  <a:pt x="56683" y="73748"/>
                </a:cubicBezTo>
                <a:cubicBezTo>
                  <a:pt x="44777" y="76129"/>
                  <a:pt x="43983" y="93062"/>
                  <a:pt x="39220" y="110260"/>
                </a:cubicBezTo>
                <a:cubicBezTo>
                  <a:pt x="34458" y="127458"/>
                  <a:pt x="32077" y="176406"/>
                  <a:pt x="28108" y="176935"/>
                </a:cubicBezTo>
                <a:cubicBezTo>
                  <a:pt x="24139" y="177464"/>
                  <a:pt x="18318" y="129310"/>
                  <a:pt x="15408" y="113435"/>
                </a:cubicBezTo>
                <a:cubicBezTo>
                  <a:pt x="12498" y="97560"/>
                  <a:pt x="13026" y="92004"/>
                  <a:pt x="10645" y="81685"/>
                </a:cubicBezTo>
                <a:cubicBezTo>
                  <a:pt x="8264" y="71366"/>
                  <a:pt x="-1790" y="61577"/>
                  <a:pt x="1120" y="51523"/>
                </a:cubicBezTo>
                <a:cubicBezTo>
                  <a:pt x="4030" y="41469"/>
                  <a:pt x="-6553" y="-6421"/>
                  <a:pt x="7470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2BEBEFD8-6F60-46D5-B793-EA2EE677DD8B}"/>
              </a:ext>
            </a:extLst>
          </p:cNvPr>
          <p:cNvSpPr/>
          <p:nvPr/>
        </p:nvSpPr>
        <p:spPr>
          <a:xfrm>
            <a:off x="2661977" y="5349777"/>
            <a:ext cx="264075" cy="658981"/>
          </a:xfrm>
          <a:custGeom>
            <a:avLst/>
            <a:gdLst>
              <a:gd name="connsiteX0" fmla="*/ 89161 w 264075"/>
              <a:gd name="connsiteY0" fmla="*/ 98 h 658981"/>
              <a:gd name="connsiteX1" fmla="*/ 30423 w 264075"/>
              <a:gd name="connsiteY1" fmla="*/ 77886 h 658981"/>
              <a:gd name="connsiteX2" fmla="*/ 38361 w 264075"/>
              <a:gd name="connsiteY2" fmla="*/ 185836 h 658981"/>
              <a:gd name="connsiteX3" fmla="*/ 261 w 264075"/>
              <a:gd name="connsiteY3" fmla="*/ 246161 h 658981"/>
              <a:gd name="connsiteX4" fmla="*/ 60586 w 264075"/>
              <a:gd name="connsiteY4" fmla="*/ 346173 h 658981"/>
              <a:gd name="connsiteX5" fmla="*/ 79636 w 264075"/>
              <a:gd name="connsiteY5" fmla="*/ 416023 h 658981"/>
              <a:gd name="connsiteX6" fmla="*/ 181236 w 264075"/>
              <a:gd name="connsiteY6" fmla="*/ 523973 h 658981"/>
              <a:gd name="connsiteX7" fmla="*/ 246323 w 264075"/>
              <a:gd name="connsiteY7" fmla="*/ 592236 h 658981"/>
              <a:gd name="connsiteX8" fmla="*/ 262198 w 264075"/>
              <a:gd name="connsiteY8" fmla="*/ 658911 h 658981"/>
              <a:gd name="connsiteX9" fmla="*/ 251086 w 264075"/>
              <a:gd name="connsiteY9" fmla="*/ 579536 h 658981"/>
              <a:gd name="connsiteX10" fmla="*/ 149486 w 264075"/>
              <a:gd name="connsiteY10" fmla="*/ 465236 h 658981"/>
              <a:gd name="connsiteX11" fmla="*/ 20898 w 264075"/>
              <a:gd name="connsiteY11" fmla="*/ 241398 h 658981"/>
              <a:gd name="connsiteX12" fmla="*/ 54236 w 264075"/>
              <a:gd name="connsiteY12" fmla="*/ 95348 h 658981"/>
              <a:gd name="connsiteX13" fmla="*/ 58998 w 264075"/>
              <a:gd name="connsiteY13" fmla="*/ 62011 h 658981"/>
              <a:gd name="connsiteX14" fmla="*/ 89161 w 264075"/>
              <a:gd name="connsiteY14" fmla="*/ 98 h 6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075" h="658981">
                <a:moveTo>
                  <a:pt x="89161" y="98"/>
                </a:moveTo>
                <a:cubicBezTo>
                  <a:pt x="84399" y="2744"/>
                  <a:pt x="38890" y="46930"/>
                  <a:pt x="30423" y="77886"/>
                </a:cubicBezTo>
                <a:cubicBezTo>
                  <a:pt x="21956" y="108842"/>
                  <a:pt x="43388" y="157790"/>
                  <a:pt x="38361" y="185836"/>
                </a:cubicBezTo>
                <a:cubicBezTo>
                  <a:pt x="33334" y="213882"/>
                  <a:pt x="-3443" y="219438"/>
                  <a:pt x="261" y="246161"/>
                </a:cubicBezTo>
                <a:cubicBezTo>
                  <a:pt x="3965" y="272884"/>
                  <a:pt x="47357" y="317863"/>
                  <a:pt x="60586" y="346173"/>
                </a:cubicBezTo>
                <a:cubicBezTo>
                  <a:pt x="73815" y="374483"/>
                  <a:pt x="59528" y="386390"/>
                  <a:pt x="79636" y="416023"/>
                </a:cubicBezTo>
                <a:cubicBezTo>
                  <a:pt x="99744" y="445656"/>
                  <a:pt x="153455" y="494604"/>
                  <a:pt x="181236" y="523973"/>
                </a:cubicBezTo>
                <a:cubicBezTo>
                  <a:pt x="209017" y="553342"/>
                  <a:pt x="232829" y="569746"/>
                  <a:pt x="246323" y="592236"/>
                </a:cubicBezTo>
                <a:cubicBezTo>
                  <a:pt x="259817" y="614726"/>
                  <a:pt x="261404" y="661028"/>
                  <a:pt x="262198" y="658911"/>
                </a:cubicBezTo>
                <a:cubicBezTo>
                  <a:pt x="262992" y="656794"/>
                  <a:pt x="269871" y="611815"/>
                  <a:pt x="251086" y="579536"/>
                </a:cubicBezTo>
                <a:cubicBezTo>
                  <a:pt x="232301" y="547257"/>
                  <a:pt x="187851" y="521592"/>
                  <a:pt x="149486" y="465236"/>
                </a:cubicBezTo>
                <a:cubicBezTo>
                  <a:pt x="111121" y="408880"/>
                  <a:pt x="36773" y="303046"/>
                  <a:pt x="20898" y="241398"/>
                </a:cubicBezTo>
                <a:cubicBezTo>
                  <a:pt x="5023" y="179750"/>
                  <a:pt x="47886" y="125246"/>
                  <a:pt x="54236" y="95348"/>
                </a:cubicBezTo>
                <a:cubicBezTo>
                  <a:pt x="60586" y="65450"/>
                  <a:pt x="53971" y="75240"/>
                  <a:pt x="58998" y="62011"/>
                </a:cubicBezTo>
                <a:cubicBezTo>
                  <a:pt x="64025" y="48782"/>
                  <a:pt x="93923" y="-2548"/>
                  <a:pt x="89161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E2A38C14-57D1-401B-824F-6F15AA6530E9}"/>
              </a:ext>
            </a:extLst>
          </p:cNvPr>
          <p:cNvSpPr/>
          <p:nvPr/>
        </p:nvSpPr>
        <p:spPr>
          <a:xfrm>
            <a:off x="2798871" y="5481597"/>
            <a:ext cx="77485" cy="193858"/>
          </a:xfrm>
          <a:custGeom>
            <a:avLst/>
            <a:gdLst>
              <a:gd name="connsiteX0" fmla="*/ 12592 w 77485"/>
              <a:gd name="connsiteY0" fmla="*/ 41 h 193858"/>
              <a:gd name="connsiteX1" fmla="*/ 47517 w 77485"/>
              <a:gd name="connsiteY1" fmla="*/ 88941 h 193858"/>
              <a:gd name="connsiteX2" fmla="*/ 74504 w 77485"/>
              <a:gd name="connsiteY2" fmla="*/ 117516 h 193858"/>
              <a:gd name="connsiteX3" fmla="*/ 76092 w 77485"/>
              <a:gd name="connsiteY3" fmla="*/ 193716 h 193858"/>
              <a:gd name="connsiteX4" fmla="*/ 68154 w 77485"/>
              <a:gd name="connsiteY4" fmla="*/ 134978 h 193858"/>
              <a:gd name="connsiteX5" fmla="*/ 4654 w 77485"/>
              <a:gd name="connsiteY5" fmla="*/ 77828 h 193858"/>
              <a:gd name="connsiteX6" fmla="*/ 12592 w 77485"/>
              <a:gd name="connsiteY6" fmla="*/ 41 h 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5" h="193858">
                <a:moveTo>
                  <a:pt x="12592" y="41"/>
                </a:moveTo>
                <a:cubicBezTo>
                  <a:pt x="19736" y="1893"/>
                  <a:pt x="37198" y="69362"/>
                  <a:pt x="47517" y="88941"/>
                </a:cubicBezTo>
                <a:cubicBezTo>
                  <a:pt x="57836" y="108520"/>
                  <a:pt x="69741" y="100053"/>
                  <a:pt x="74504" y="117516"/>
                </a:cubicBezTo>
                <a:cubicBezTo>
                  <a:pt x="79267" y="134979"/>
                  <a:pt x="77150" y="190806"/>
                  <a:pt x="76092" y="193716"/>
                </a:cubicBezTo>
                <a:cubicBezTo>
                  <a:pt x="75034" y="196626"/>
                  <a:pt x="80060" y="154293"/>
                  <a:pt x="68154" y="134978"/>
                </a:cubicBezTo>
                <a:cubicBezTo>
                  <a:pt x="56248" y="115663"/>
                  <a:pt x="16031" y="96084"/>
                  <a:pt x="4654" y="77828"/>
                </a:cubicBezTo>
                <a:cubicBezTo>
                  <a:pt x="-6723" y="59572"/>
                  <a:pt x="5448" y="-1811"/>
                  <a:pt x="1259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8C836C62-4BD9-4513-AA95-70EB56667915}"/>
              </a:ext>
            </a:extLst>
          </p:cNvPr>
          <p:cNvSpPr/>
          <p:nvPr/>
        </p:nvSpPr>
        <p:spPr>
          <a:xfrm>
            <a:off x="2758916" y="5642650"/>
            <a:ext cx="133509" cy="274048"/>
          </a:xfrm>
          <a:custGeom>
            <a:avLst/>
            <a:gdLst>
              <a:gd name="connsiteX0" fmla="*/ 20797 w 133509"/>
              <a:gd name="connsiteY0" fmla="*/ 913 h 274048"/>
              <a:gd name="connsiteX1" fmla="*/ 114459 w 133509"/>
              <a:gd name="connsiteY1" fmla="*/ 126325 h 274048"/>
              <a:gd name="connsiteX2" fmla="*/ 133509 w 133509"/>
              <a:gd name="connsiteY2" fmla="*/ 180300 h 274048"/>
              <a:gd name="connsiteX3" fmla="*/ 114459 w 133509"/>
              <a:gd name="connsiteY3" fmla="*/ 273963 h 274048"/>
              <a:gd name="connsiteX4" fmla="*/ 116047 w 133509"/>
              <a:gd name="connsiteY4" fmla="*/ 196175 h 274048"/>
              <a:gd name="connsiteX5" fmla="*/ 89059 w 133509"/>
              <a:gd name="connsiteY5" fmla="*/ 150138 h 274048"/>
              <a:gd name="connsiteX6" fmla="*/ 4922 w 133509"/>
              <a:gd name="connsiteY6" fmla="*/ 73938 h 274048"/>
              <a:gd name="connsiteX7" fmla="*/ 20797 w 133509"/>
              <a:gd name="connsiteY7" fmla="*/ 913 h 27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09" h="274048">
                <a:moveTo>
                  <a:pt x="20797" y="913"/>
                </a:moveTo>
                <a:cubicBezTo>
                  <a:pt x="39053" y="9644"/>
                  <a:pt x="95674" y="96427"/>
                  <a:pt x="114459" y="126325"/>
                </a:cubicBezTo>
                <a:cubicBezTo>
                  <a:pt x="133244" y="156223"/>
                  <a:pt x="133509" y="155694"/>
                  <a:pt x="133509" y="180300"/>
                </a:cubicBezTo>
                <a:cubicBezTo>
                  <a:pt x="133509" y="204906"/>
                  <a:pt x="117369" y="271317"/>
                  <a:pt x="114459" y="273963"/>
                </a:cubicBezTo>
                <a:cubicBezTo>
                  <a:pt x="111549" y="276609"/>
                  <a:pt x="120280" y="216812"/>
                  <a:pt x="116047" y="196175"/>
                </a:cubicBezTo>
                <a:cubicBezTo>
                  <a:pt x="111814" y="175538"/>
                  <a:pt x="107580" y="170511"/>
                  <a:pt x="89059" y="150138"/>
                </a:cubicBezTo>
                <a:cubicBezTo>
                  <a:pt x="70538" y="129765"/>
                  <a:pt x="16034" y="99603"/>
                  <a:pt x="4922" y="73938"/>
                </a:cubicBezTo>
                <a:cubicBezTo>
                  <a:pt x="-6190" y="48273"/>
                  <a:pt x="2541" y="-7818"/>
                  <a:pt x="20797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A96D8DD9-18C2-494C-84BA-9500A9ABFEA1}"/>
              </a:ext>
            </a:extLst>
          </p:cNvPr>
          <p:cNvSpPr/>
          <p:nvPr/>
        </p:nvSpPr>
        <p:spPr>
          <a:xfrm>
            <a:off x="3514092" y="4535364"/>
            <a:ext cx="126104" cy="152864"/>
          </a:xfrm>
          <a:custGeom>
            <a:avLst/>
            <a:gdLst>
              <a:gd name="connsiteX0" fmla="*/ 126046 w 126104"/>
              <a:gd name="connsiteY0" fmla="*/ 124 h 152864"/>
              <a:gd name="connsiteX1" fmla="*/ 21271 w 126104"/>
              <a:gd name="connsiteY1" fmla="*/ 90611 h 152864"/>
              <a:gd name="connsiteX2" fmla="*/ 13333 w 126104"/>
              <a:gd name="connsiteY2" fmla="*/ 152524 h 152864"/>
              <a:gd name="connsiteX3" fmla="*/ 5396 w 126104"/>
              <a:gd name="connsiteY3" fmla="*/ 111249 h 152864"/>
              <a:gd name="connsiteX4" fmla="*/ 126046 w 126104"/>
              <a:gd name="connsiteY4" fmla="*/ 124 h 15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04" h="152864">
                <a:moveTo>
                  <a:pt x="126046" y="124"/>
                </a:moveTo>
                <a:cubicBezTo>
                  <a:pt x="128692" y="-3316"/>
                  <a:pt x="40056" y="65211"/>
                  <a:pt x="21271" y="90611"/>
                </a:cubicBezTo>
                <a:cubicBezTo>
                  <a:pt x="2486" y="116011"/>
                  <a:pt x="15979" y="149084"/>
                  <a:pt x="13333" y="152524"/>
                </a:cubicBezTo>
                <a:cubicBezTo>
                  <a:pt x="10687" y="155964"/>
                  <a:pt x="-9421" y="132680"/>
                  <a:pt x="5396" y="111249"/>
                </a:cubicBezTo>
                <a:cubicBezTo>
                  <a:pt x="20213" y="89818"/>
                  <a:pt x="123400" y="3564"/>
                  <a:pt x="126046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F7DA2B65-037E-4506-A575-ADBF28F5097C}"/>
              </a:ext>
            </a:extLst>
          </p:cNvPr>
          <p:cNvSpPr/>
          <p:nvPr/>
        </p:nvSpPr>
        <p:spPr>
          <a:xfrm>
            <a:off x="3105059" y="4690903"/>
            <a:ext cx="406491" cy="262097"/>
          </a:xfrm>
          <a:custGeom>
            <a:avLst/>
            <a:gdLst>
              <a:gd name="connsiteX0" fmla="*/ 406491 w 406491"/>
              <a:gd name="connsiteY0" fmla="*/ 52547 h 262097"/>
              <a:gd name="connsiteX1" fmla="*/ 352516 w 406491"/>
              <a:gd name="connsiteY1" fmla="*/ 160 h 262097"/>
              <a:gd name="connsiteX2" fmla="*/ 277904 w 406491"/>
              <a:gd name="connsiteY2" fmla="*/ 73185 h 262097"/>
              <a:gd name="connsiteX3" fmla="*/ 193766 w 406491"/>
              <a:gd name="connsiteY3" fmla="*/ 138272 h 262097"/>
              <a:gd name="connsiteX4" fmla="*/ 123916 w 406491"/>
              <a:gd name="connsiteY4" fmla="*/ 179547 h 262097"/>
              <a:gd name="connsiteX5" fmla="*/ 91 w 406491"/>
              <a:gd name="connsiteY5" fmla="*/ 262097 h 262097"/>
              <a:gd name="connsiteX6" fmla="*/ 144554 w 406491"/>
              <a:gd name="connsiteY6" fmla="*/ 179547 h 262097"/>
              <a:gd name="connsiteX7" fmla="*/ 281079 w 406491"/>
              <a:gd name="connsiteY7" fmla="*/ 101760 h 262097"/>
              <a:gd name="connsiteX8" fmla="*/ 352516 w 406491"/>
              <a:gd name="connsiteY8" fmla="*/ 17622 h 262097"/>
              <a:gd name="connsiteX9" fmla="*/ 406491 w 406491"/>
              <a:gd name="connsiteY9" fmla="*/ 52547 h 26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491" h="262097">
                <a:moveTo>
                  <a:pt x="406491" y="52547"/>
                </a:moveTo>
                <a:cubicBezTo>
                  <a:pt x="406491" y="49637"/>
                  <a:pt x="373947" y="-3280"/>
                  <a:pt x="352516" y="160"/>
                </a:cubicBezTo>
                <a:cubicBezTo>
                  <a:pt x="331085" y="3600"/>
                  <a:pt x="304362" y="50166"/>
                  <a:pt x="277904" y="73185"/>
                </a:cubicBezTo>
                <a:cubicBezTo>
                  <a:pt x="251446" y="96204"/>
                  <a:pt x="219431" y="120545"/>
                  <a:pt x="193766" y="138272"/>
                </a:cubicBezTo>
                <a:cubicBezTo>
                  <a:pt x="168101" y="155999"/>
                  <a:pt x="156195" y="158910"/>
                  <a:pt x="123916" y="179547"/>
                </a:cubicBezTo>
                <a:cubicBezTo>
                  <a:pt x="91637" y="200185"/>
                  <a:pt x="-3349" y="262097"/>
                  <a:pt x="91" y="262097"/>
                </a:cubicBezTo>
                <a:cubicBezTo>
                  <a:pt x="3531" y="262097"/>
                  <a:pt x="144554" y="179547"/>
                  <a:pt x="144554" y="179547"/>
                </a:cubicBezTo>
                <a:cubicBezTo>
                  <a:pt x="191385" y="152824"/>
                  <a:pt x="246419" y="128747"/>
                  <a:pt x="281079" y="101760"/>
                </a:cubicBezTo>
                <a:cubicBezTo>
                  <a:pt x="315739" y="74773"/>
                  <a:pt x="335054" y="29264"/>
                  <a:pt x="352516" y="17622"/>
                </a:cubicBezTo>
                <a:cubicBezTo>
                  <a:pt x="369978" y="5980"/>
                  <a:pt x="406491" y="55457"/>
                  <a:pt x="406491" y="52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98FA4950-6E78-46B0-AA6A-65B1D0BF990D}"/>
              </a:ext>
            </a:extLst>
          </p:cNvPr>
          <p:cNvSpPr/>
          <p:nvPr/>
        </p:nvSpPr>
        <p:spPr>
          <a:xfrm>
            <a:off x="2992063" y="5009533"/>
            <a:ext cx="80157" cy="126036"/>
          </a:xfrm>
          <a:custGeom>
            <a:avLst/>
            <a:gdLst>
              <a:gd name="connsiteX0" fmla="*/ 78162 w 80157"/>
              <a:gd name="connsiteY0" fmla="*/ 49830 h 126036"/>
              <a:gd name="connsiteX1" fmla="*/ 55937 w 80157"/>
              <a:gd name="connsiteY1" fmla="*/ 617 h 126036"/>
              <a:gd name="connsiteX2" fmla="*/ 1962 w 80157"/>
              <a:gd name="connsiteY2" fmla="*/ 29192 h 126036"/>
              <a:gd name="connsiteX3" fmla="*/ 11487 w 80157"/>
              <a:gd name="connsiteY3" fmla="*/ 126030 h 126036"/>
              <a:gd name="connsiteX4" fmla="*/ 8312 w 80157"/>
              <a:gd name="connsiteY4" fmla="*/ 33955 h 126036"/>
              <a:gd name="connsiteX5" fmla="*/ 78162 w 80157"/>
              <a:gd name="connsiteY5" fmla="*/ 49830 h 12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57" h="126036">
                <a:moveTo>
                  <a:pt x="78162" y="49830"/>
                </a:moveTo>
                <a:cubicBezTo>
                  <a:pt x="86100" y="44274"/>
                  <a:pt x="68637" y="4057"/>
                  <a:pt x="55937" y="617"/>
                </a:cubicBezTo>
                <a:cubicBezTo>
                  <a:pt x="43237" y="-2823"/>
                  <a:pt x="9370" y="8290"/>
                  <a:pt x="1962" y="29192"/>
                </a:cubicBezTo>
                <a:cubicBezTo>
                  <a:pt x="-5446" y="50094"/>
                  <a:pt x="10429" y="125236"/>
                  <a:pt x="11487" y="126030"/>
                </a:cubicBezTo>
                <a:cubicBezTo>
                  <a:pt x="12545" y="126824"/>
                  <a:pt x="-2007" y="53005"/>
                  <a:pt x="8312" y="33955"/>
                </a:cubicBezTo>
                <a:cubicBezTo>
                  <a:pt x="18631" y="14905"/>
                  <a:pt x="70224" y="55386"/>
                  <a:pt x="78162" y="49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C802E446-38ED-4671-A032-F594DACC1DC0}"/>
              </a:ext>
            </a:extLst>
          </p:cNvPr>
          <p:cNvSpPr/>
          <p:nvPr/>
        </p:nvSpPr>
        <p:spPr>
          <a:xfrm>
            <a:off x="2898497" y="5176782"/>
            <a:ext cx="69142" cy="100268"/>
          </a:xfrm>
          <a:custGeom>
            <a:avLst/>
            <a:gdLst>
              <a:gd name="connsiteX0" fmla="*/ 68541 w 69142"/>
              <a:gd name="connsiteY0" fmla="*/ 56 h 100268"/>
              <a:gd name="connsiteX1" fmla="*/ 38378 w 69142"/>
              <a:gd name="connsiteY1" fmla="*/ 61968 h 100268"/>
              <a:gd name="connsiteX2" fmla="*/ 17741 w 69142"/>
              <a:gd name="connsiteY2" fmla="*/ 100068 h 100268"/>
              <a:gd name="connsiteX3" fmla="*/ 278 w 69142"/>
              <a:gd name="connsiteY3" fmla="*/ 46093 h 100268"/>
              <a:gd name="connsiteX4" fmla="*/ 32028 w 69142"/>
              <a:gd name="connsiteY4" fmla="*/ 57206 h 100268"/>
              <a:gd name="connsiteX5" fmla="*/ 55841 w 69142"/>
              <a:gd name="connsiteY5" fmla="*/ 50856 h 100268"/>
              <a:gd name="connsiteX6" fmla="*/ 68541 w 69142"/>
              <a:gd name="connsiteY6" fmla="*/ 56 h 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42" h="100268">
                <a:moveTo>
                  <a:pt x="68541" y="56"/>
                </a:moveTo>
                <a:cubicBezTo>
                  <a:pt x="65631" y="1908"/>
                  <a:pt x="46845" y="45299"/>
                  <a:pt x="38378" y="61968"/>
                </a:cubicBezTo>
                <a:cubicBezTo>
                  <a:pt x="29911" y="78637"/>
                  <a:pt x="24091" y="102714"/>
                  <a:pt x="17741" y="100068"/>
                </a:cubicBezTo>
                <a:cubicBezTo>
                  <a:pt x="11391" y="97422"/>
                  <a:pt x="-2103" y="53237"/>
                  <a:pt x="278" y="46093"/>
                </a:cubicBezTo>
                <a:cubicBezTo>
                  <a:pt x="2659" y="38949"/>
                  <a:pt x="22768" y="56412"/>
                  <a:pt x="32028" y="57206"/>
                </a:cubicBezTo>
                <a:cubicBezTo>
                  <a:pt x="41288" y="58000"/>
                  <a:pt x="48433" y="59058"/>
                  <a:pt x="55841" y="50856"/>
                </a:cubicBezTo>
                <a:cubicBezTo>
                  <a:pt x="63249" y="42654"/>
                  <a:pt x="71451" y="-1796"/>
                  <a:pt x="685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D19A2FC2-CDA3-4DBF-9188-4125B67B71EF}"/>
              </a:ext>
            </a:extLst>
          </p:cNvPr>
          <p:cNvSpPr/>
          <p:nvPr/>
        </p:nvSpPr>
        <p:spPr>
          <a:xfrm>
            <a:off x="2796938" y="5142207"/>
            <a:ext cx="144874" cy="204997"/>
          </a:xfrm>
          <a:custGeom>
            <a:avLst/>
            <a:gdLst>
              <a:gd name="connsiteX0" fmla="*/ 144700 w 144874"/>
              <a:gd name="connsiteY0" fmla="*/ 15581 h 204997"/>
              <a:gd name="connsiteX1" fmla="*/ 85962 w 144874"/>
              <a:gd name="connsiteY1" fmla="*/ 1293 h 204997"/>
              <a:gd name="connsiteX2" fmla="*/ 62150 w 144874"/>
              <a:gd name="connsiteY2" fmla="*/ 55268 h 204997"/>
              <a:gd name="connsiteX3" fmla="*/ 11350 w 144874"/>
              <a:gd name="connsiteY3" fmla="*/ 96543 h 204997"/>
              <a:gd name="connsiteX4" fmla="*/ 9762 w 144874"/>
              <a:gd name="connsiteY4" fmla="*/ 204493 h 204997"/>
              <a:gd name="connsiteX5" fmla="*/ 237 w 144874"/>
              <a:gd name="connsiteY5" fmla="*/ 134643 h 204997"/>
              <a:gd name="connsiteX6" fmla="*/ 20875 w 144874"/>
              <a:gd name="connsiteY6" fmla="*/ 79081 h 204997"/>
              <a:gd name="connsiteX7" fmla="*/ 58975 w 144874"/>
              <a:gd name="connsiteY7" fmla="*/ 21931 h 204997"/>
              <a:gd name="connsiteX8" fmla="*/ 65325 w 144874"/>
              <a:gd name="connsiteY8" fmla="*/ 1293 h 204997"/>
              <a:gd name="connsiteX9" fmla="*/ 144700 w 144874"/>
              <a:gd name="connsiteY9" fmla="*/ 15581 h 2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74" h="204997">
                <a:moveTo>
                  <a:pt x="144700" y="15581"/>
                </a:moveTo>
                <a:cubicBezTo>
                  <a:pt x="148139" y="15581"/>
                  <a:pt x="99720" y="-5321"/>
                  <a:pt x="85962" y="1293"/>
                </a:cubicBezTo>
                <a:cubicBezTo>
                  <a:pt x="72204" y="7907"/>
                  <a:pt x="74585" y="39393"/>
                  <a:pt x="62150" y="55268"/>
                </a:cubicBezTo>
                <a:cubicBezTo>
                  <a:pt x="49715" y="71143"/>
                  <a:pt x="20081" y="71672"/>
                  <a:pt x="11350" y="96543"/>
                </a:cubicBezTo>
                <a:cubicBezTo>
                  <a:pt x="2619" y="121414"/>
                  <a:pt x="11614" y="198143"/>
                  <a:pt x="9762" y="204493"/>
                </a:cubicBezTo>
                <a:cubicBezTo>
                  <a:pt x="7910" y="210843"/>
                  <a:pt x="-1615" y="155545"/>
                  <a:pt x="237" y="134643"/>
                </a:cubicBezTo>
                <a:cubicBezTo>
                  <a:pt x="2089" y="113741"/>
                  <a:pt x="11085" y="97866"/>
                  <a:pt x="20875" y="79081"/>
                </a:cubicBezTo>
                <a:cubicBezTo>
                  <a:pt x="30665" y="60296"/>
                  <a:pt x="51567" y="34896"/>
                  <a:pt x="58975" y="21931"/>
                </a:cubicBezTo>
                <a:cubicBezTo>
                  <a:pt x="66383" y="8966"/>
                  <a:pt x="55800" y="4733"/>
                  <a:pt x="65325" y="1293"/>
                </a:cubicBezTo>
                <a:cubicBezTo>
                  <a:pt x="74850" y="-2147"/>
                  <a:pt x="141261" y="15581"/>
                  <a:pt x="144700" y="15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0108A2E9-50F8-4A07-84BC-5FF5542E4ACB}"/>
              </a:ext>
            </a:extLst>
          </p:cNvPr>
          <p:cNvSpPr/>
          <p:nvPr/>
        </p:nvSpPr>
        <p:spPr>
          <a:xfrm>
            <a:off x="2860359" y="4937404"/>
            <a:ext cx="598774" cy="821046"/>
          </a:xfrm>
          <a:custGeom>
            <a:avLst/>
            <a:gdLst>
              <a:gd name="connsiteX0" fmla="*/ 583458 w 598774"/>
              <a:gd name="connsiteY0" fmla="*/ 9246 h 821046"/>
              <a:gd name="connsiteX1" fmla="*/ 572874 w 598774"/>
              <a:gd name="connsiteY1" fmla="*/ 85446 h 821046"/>
              <a:gd name="connsiteX2" fmla="*/ 477624 w 598774"/>
              <a:gd name="connsiteY2" fmla="*/ 212446 h 821046"/>
              <a:gd name="connsiteX3" fmla="*/ 384491 w 598774"/>
              <a:gd name="connsiteY3" fmla="*/ 345796 h 821046"/>
              <a:gd name="connsiteX4" fmla="*/ 337924 w 598774"/>
              <a:gd name="connsiteY4" fmla="*/ 434696 h 821046"/>
              <a:gd name="connsiteX5" fmla="*/ 314641 w 598774"/>
              <a:gd name="connsiteY5" fmla="*/ 474913 h 821046"/>
              <a:gd name="connsiteX6" fmla="*/ 293474 w 598774"/>
              <a:gd name="connsiteY6" fmla="*/ 532063 h 821046"/>
              <a:gd name="connsiteX7" fmla="*/ 265958 w 598774"/>
              <a:gd name="connsiteY7" fmla="*/ 542646 h 821046"/>
              <a:gd name="connsiteX8" fmla="*/ 229974 w 598774"/>
              <a:gd name="connsiteY8" fmla="*/ 582863 h 821046"/>
              <a:gd name="connsiteX9" fmla="*/ 213041 w 598774"/>
              <a:gd name="connsiteY9" fmla="*/ 614613 h 821046"/>
              <a:gd name="connsiteX10" fmla="*/ 119908 w 598774"/>
              <a:gd name="connsiteY10" fmla="*/ 667529 h 821046"/>
              <a:gd name="connsiteX11" fmla="*/ 94508 w 598774"/>
              <a:gd name="connsiteY11" fmla="*/ 714096 h 821046"/>
              <a:gd name="connsiteX12" fmla="*/ 56408 w 598774"/>
              <a:gd name="connsiteY12" fmla="*/ 775479 h 821046"/>
              <a:gd name="connsiteX13" fmla="*/ 1374 w 598774"/>
              <a:gd name="connsiteY13" fmla="*/ 819929 h 821046"/>
              <a:gd name="connsiteX14" fmla="*/ 117791 w 598774"/>
              <a:gd name="connsiteY14" fmla="*/ 728913 h 821046"/>
              <a:gd name="connsiteX15" fmla="*/ 232091 w 598774"/>
              <a:gd name="connsiteY15" fmla="*/ 595563 h 821046"/>
              <a:gd name="connsiteX16" fmla="*/ 301941 w 598774"/>
              <a:gd name="connsiteY16" fmla="*/ 453746 h 821046"/>
              <a:gd name="connsiteX17" fmla="*/ 382374 w 598774"/>
              <a:gd name="connsiteY17" fmla="*/ 301346 h 821046"/>
              <a:gd name="connsiteX18" fmla="*/ 583458 w 598774"/>
              <a:gd name="connsiteY18" fmla="*/ 9246 h 8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8774" h="821046">
                <a:moveTo>
                  <a:pt x="583458" y="9246"/>
                </a:moveTo>
                <a:cubicBezTo>
                  <a:pt x="615208" y="-26737"/>
                  <a:pt x="590513" y="51579"/>
                  <a:pt x="572874" y="85446"/>
                </a:cubicBezTo>
                <a:cubicBezTo>
                  <a:pt x="555235" y="119313"/>
                  <a:pt x="509021" y="169054"/>
                  <a:pt x="477624" y="212446"/>
                </a:cubicBezTo>
                <a:cubicBezTo>
                  <a:pt x="446227" y="255838"/>
                  <a:pt x="407774" y="308754"/>
                  <a:pt x="384491" y="345796"/>
                </a:cubicBezTo>
                <a:cubicBezTo>
                  <a:pt x="361208" y="382838"/>
                  <a:pt x="349566" y="413176"/>
                  <a:pt x="337924" y="434696"/>
                </a:cubicBezTo>
                <a:cubicBezTo>
                  <a:pt x="326282" y="456216"/>
                  <a:pt x="322049" y="458685"/>
                  <a:pt x="314641" y="474913"/>
                </a:cubicBezTo>
                <a:cubicBezTo>
                  <a:pt x="307233" y="491141"/>
                  <a:pt x="301588" y="520774"/>
                  <a:pt x="293474" y="532063"/>
                </a:cubicBezTo>
                <a:cubicBezTo>
                  <a:pt x="285360" y="543352"/>
                  <a:pt x="276541" y="534179"/>
                  <a:pt x="265958" y="542646"/>
                </a:cubicBezTo>
                <a:cubicBezTo>
                  <a:pt x="255375" y="551113"/>
                  <a:pt x="238793" y="570869"/>
                  <a:pt x="229974" y="582863"/>
                </a:cubicBezTo>
                <a:cubicBezTo>
                  <a:pt x="221154" y="594858"/>
                  <a:pt x="231385" y="600502"/>
                  <a:pt x="213041" y="614613"/>
                </a:cubicBezTo>
                <a:cubicBezTo>
                  <a:pt x="194697" y="628724"/>
                  <a:pt x="139663" y="650949"/>
                  <a:pt x="119908" y="667529"/>
                </a:cubicBezTo>
                <a:cubicBezTo>
                  <a:pt x="100152" y="684110"/>
                  <a:pt x="105091" y="696104"/>
                  <a:pt x="94508" y="714096"/>
                </a:cubicBezTo>
                <a:cubicBezTo>
                  <a:pt x="83925" y="732088"/>
                  <a:pt x="71930" y="757840"/>
                  <a:pt x="56408" y="775479"/>
                </a:cubicBezTo>
                <a:cubicBezTo>
                  <a:pt x="40886" y="793118"/>
                  <a:pt x="-8856" y="827690"/>
                  <a:pt x="1374" y="819929"/>
                </a:cubicBezTo>
                <a:cubicBezTo>
                  <a:pt x="11604" y="812168"/>
                  <a:pt x="79338" y="766307"/>
                  <a:pt x="117791" y="728913"/>
                </a:cubicBezTo>
                <a:cubicBezTo>
                  <a:pt x="156244" y="691519"/>
                  <a:pt x="201399" y="641424"/>
                  <a:pt x="232091" y="595563"/>
                </a:cubicBezTo>
                <a:cubicBezTo>
                  <a:pt x="262783" y="549702"/>
                  <a:pt x="276894" y="502782"/>
                  <a:pt x="301941" y="453746"/>
                </a:cubicBezTo>
                <a:cubicBezTo>
                  <a:pt x="326988" y="404710"/>
                  <a:pt x="338277" y="371196"/>
                  <a:pt x="382374" y="301346"/>
                </a:cubicBezTo>
                <a:cubicBezTo>
                  <a:pt x="426471" y="231496"/>
                  <a:pt x="551708" y="45229"/>
                  <a:pt x="583458" y="9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E1B3171A-8223-4474-AB2C-6E4CC5378F3D}"/>
              </a:ext>
            </a:extLst>
          </p:cNvPr>
          <p:cNvSpPr/>
          <p:nvPr/>
        </p:nvSpPr>
        <p:spPr>
          <a:xfrm>
            <a:off x="2274813" y="5795156"/>
            <a:ext cx="487749" cy="303028"/>
          </a:xfrm>
          <a:custGeom>
            <a:avLst/>
            <a:gdLst>
              <a:gd name="connsiteX0" fmla="*/ 487437 w 487749"/>
              <a:gd name="connsiteY0" fmla="*/ 277 h 303028"/>
              <a:gd name="connsiteX1" fmla="*/ 434520 w 487749"/>
              <a:gd name="connsiteY1" fmla="*/ 42611 h 303028"/>
              <a:gd name="connsiteX2" fmla="*/ 345620 w 487749"/>
              <a:gd name="connsiteY2" fmla="*/ 89177 h 303028"/>
              <a:gd name="connsiteX3" fmla="*/ 239787 w 487749"/>
              <a:gd name="connsiteY3" fmla="*/ 112461 h 303028"/>
              <a:gd name="connsiteX4" fmla="*/ 144537 w 487749"/>
              <a:gd name="connsiteY4" fmla="*/ 165377 h 303028"/>
              <a:gd name="connsiteX5" fmla="*/ 604 w 487749"/>
              <a:gd name="connsiteY5" fmla="*/ 302961 h 303028"/>
              <a:gd name="connsiteX6" fmla="*/ 203804 w 487749"/>
              <a:gd name="connsiteY6" fmla="*/ 146327 h 303028"/>
              <a:gd name="connsiteX7" fmla="*/ 411237 w 487749"/>
              <a:gd name="connsiteY7" fmla="*/ 63777 h 303028"/>
              <a:gd name="connsiteX8" fmla="*/ 487437 w 487749"/>
              <a:gd name="connsiteY8" fmla="*/ 277 h 3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749" h="303028">
                <a:moveTo>
                  <a:pt x="487437" y="277"/>
                </a:moveTo>
                <a:cubicBezTo>
                  <a:pt x="491318" y="-3251"/>
                  <a:pt x="458156" y="27794"/>
                  <a:pt x="434520" y="42611"/>
                </a:cubicBezTo>
                <a:cubicBezTo>
                  <a:pt x="410884" y="57428"/>
                  <a:pt x="378075" y="77535"/>
                  <a:pt x="345620" y="89177"/>
                </a:cubicBezTo>
                <a:cubicBezTo>
                  <a:pt x="313164" y="100819"/>
                  <a:pt x="273301" y="99761"/>
                  <a:pt x="239787" y="112461"/>
                </a:cubicBezTo>
                <a:cubicBezTo>
                  <a:pt x="206273" y="125161"/>
                  <a:pt x="184401" y="133627"/>
                  <a:pt x="144537" y="165377"/>
                </a:cubicBezTo>
                <a:cubicBezTo>
                  <a:pt x="104673" y="197127"/>
                  <a:pt x="-9274" y="306136"/>
                  <a:pt x="604" y="302961"/>
                </a:cubicBezTo>
                <a:cubicBezTo>
                  <a:pt x="10482" y="299786"/>
                  <a:pt x="135365" y="186191"/>
                  <a:pt x="203804" y="146327"/>
                </a:cubicBezTo>
                <a:cubicBezTo>
                  <a:pt x="272243" y="106463"/>
                  <a:pt x="359379" y="86002"/>
                  <a:pt x="411237" y="63777"/>
                </a:cubicBezTo>
                <a:cubicBezTo>
                  <a:pt x="463095" y="41552"/>
                  <a:pt x="483556" y="3805"/>
                  <a:pt x="48743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CDE66211-63AB-493A-AF4D-29F414D8DB62}"/>
              </a:ext>
            </a:extLst>
          </p:cNvPr>
          <p:cNvSpPr/>
          <p:nvPr/>
        </p:nvSpPr>
        <p:spPr>
          <a:xfrm>
            <a:off x="3573432" y="4554117"/>
            <a:ext cx="62424" cy="131068"/>
          </a:xfrm>
          <a:custGeom>
            <a:avLst/>
            <a:gdLst>
              <a:gd name="connsiteX0" fmla="*/ 57181 w 62424"/>
              <a:gd name="connsiteY0" fmla="*/ 421 h 131068"/>
              <a:gd name="connsiteX1" fmla="*/ 30193 w 62424"/>
              <a:gd name="connsiteY1" fmla="*/ 81383 h 131068"/>
              <a:gd name="connsiteX2" fmla="*/ 61943 w 62424"/>
              <a:gd name="connsiteY2" fmla="*/ 130596 h 131068"/>
              <a:gd name="connsiteX3" fmla="*/ 31 w 62424"/>
              <a:gd name="connsiteY3" fmla="*/ 52808 h 131068"/>
              <a:gd name="connsiteX4" fmla="*/ 57181 w 62424"/>
              <a:gd name="connsiteY4" fmla="*/ 421 h 13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4" h="131068">
                <a:moveTo>
                  <a:pt x="57181" y="421"/>
                </a:moveTo>
                <a:cubicBezTo>
                  <a:pt x="62208" y="5184"/>
                  <a:pt x="29399" y="59687"/>
                  <a:pt x="30193" y="81383"/>
                </a:cubicBezTo>
                <a:cubicBezTo>
                  <a:pt x="30987" y="103079"/>
                  <a:pt x="66970" y="135359"/>
                  <a:pt x="61943" y="130596"/>
                </a:cubicBezTo>
                <a:cubicBezTo>
                  <a:pt x="56916" y="125834"/>
                  <a:pt x="-1556" y="73181"/>
                  <a:pt x="31" y="52808"/>
                </a:cubicBezTo>
                <a:cubicBezTo>
                  <a:pt x="1618" y="32435"/>
                  <a:pt x="52154" y="-4342"/>
                  <a:pt x="57181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D013691D-63DF-4275-9575-260C3980E5A7}"/>
              </a:ext>
            </a:extLst>
          </p:cNvPr>
          <p:cNvSpPr/>
          <p:nvPr/>
        </p:nvSpPr>
        <p:spPr>
          <a:xfrm>
            <a:off x="3682945" y="4674736"/>
            <a:ext cx="91575" cy="271955"/>
          </a:xfrm>
          <a:custGeom>
            <a:avLst/>
            <a:gdLst>
              <a:gd name="connsiteX0" fmla="*/ 49268 w 91575"/>
              <a:gd name="connsiteY0" fmla="*/ 452 h 271955"/>
              <a:gd name="connsiteX1" fmla="*/ 63555 w 91575"/>
              <a:gd name="connsiteY1" fmla="*/ 51252 h 271955"/>
              <a:gd name="connsiteX2" fmla="*/ 22280 w 91575"/>
              <a:gd name="connsiteY2" fmla="*/ 81414 h 271955"/>
              <a:gd name="connsiteX3" fmla="*/ 49268 w 91575"/>
              <a:gd name="connsiteY3" fmla="*/ 151264 h 271955"/>
              <a:gd name="connsiteX4" fmla="*/ 87368 w 91575"/>
              <a:gd name="connsiteY4" fmla="*/ 195714 h 271955"/>
              <a:gd name="connsiteX5" fmla="*/ 85780 w 91575"/>
              <a:gd name="connsiteY5" fmla="*/ 271914 h 271955"/>
              <a:gd name="connsiteX6" fmla="*/ 87368 w 91575"/>
              <a:gd name="connsiteY6" fmla="*/ 205239 h 271955"/>
              <a:gd name="connsiteX7" fmla="*/ 23868 w 91575"/>
              <a:gd name="connsiteY7" fmla="*/ 129039 h 271955"/>
              <a:gd name="connsiteX8" fmla="*/ 1643 w 91575"/>
              <a:gd name="connsiteY8" fmla="*/ 83002 h 271955"/>
              <a:gd name="connsiteX9" fmla="*/ 49268 w 91575"/>
              <a:gd name="connsiteY9" fmla="*/ 452 h 2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75" h="271955">
                <a:moveTo>
                  <a:pt x="49268" y="452"/>
                </a:moveTo>
                <a:cubicBezTo>
                  <a:pt x="59587" y="-4840"/>
                  <a:pt x="68053" y="37758"/>
                  <a:pt x="63555" y="51252"/>
                </a:cubicBezTo>
                <a:cubicBezTo>
                  <a:pt x="59057" y="64746"/>
                  <a:pt x="24661" y="64745"/>
                  <a:pt x="22280" y="81414"/>
                </a:cubicBezTo>
                <a:cubicBezTo>
                  <a:pt x="19899" y="98083"/>
                  <a:pt x="38420" y="132214"/>
                  <a:pt x="49268" y="151264"/>
                </a:cubicBezTo>
                <a:cubicBezTo>
                  <a:pt x="60116" y="170314"/>
                  <a:pt x="81283" y="175606"/>
                  <a:pt x="87368" y="195714"/>
                </a:cubicBezTo>
                <a:cubicBezTo>
                  <a:pt x="93453" y="215822"/>
                  <a:pt x="85780" y="270327"/>
                  <a:pt x="85780" y="271914"/>
                </a:cubicBezTo>
                <a:cubicBezTo>
                  <a:pt x="85780" y="273501"/>
                  <a:pt x="97687" y="229052"/>
                  <a:pt x="87368" y="205239"/>
                </a:cubicBezTo>
                <a:cubicBezTo>
                  <a:pt x="77049" y="181427"/>
                  <a:pt x="38155" y="149412"/>
                  <a:pt x="23868" y="129039"/>
                </a:cubicBezTo>
                <a:cubicBezTo>
                  <a:pt x="9581" y="108666"/>
                  <a:pt x="-4971" y="101787"/>
                  <a:pt x="1643" y="83002"/>
                </a:cubicBezTo>
                <a:cubicBezTo>
                  <a:pt x="8257" y="64217"/>
                  <a:pt x="38949" y="5744"/>
                  <a:pt x="49268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92E744E2-E40B-4A42-B7CC-AD6A8842CDF2}"/>
              </a:ext>
            </a:extLst>
          </p:cNvPr>
          <p:cNvSpPr/>
          <p:nvPr/>
        </p:nvSpPr>
        <p:spPr>
          <a:xfrm>
            <a:off x="3522602" y="4843184"/>
            <a:ext cx="169934" cy="113353"/>
          </a:xfrm>
          <a:custGeom>
            <a:avLst/>
            <a:gdLst>
              <a:gd name="connsiteX0" fmla="*/ 169923 w 169934"/>
              <a:gd name="connsiteY0" fmla="*/ 279 h 113353"/>
              <a:gd name="connsiteX1" fmla="*/ 96898 w 169934"/>
              <a:gd name="connsiteY1" fmla="*/ 43141 h 113353"/>
              <a:gd name="connsiteX2" fmla="*/ 6411 w 169934"/>
              <a:gd name="connsiteY2" fmla="*/ 49491 h 113353"/>
              <a:gd name="connsiteX3" fmla="*/ 19111 w 169934"/>
              <a:gd name="connsiteY3" fmla="*/ 97116 h 113353"/>
              <a:gd name="connsiteX4" fmla="*/ 103248 w 169934"/>
              <a:gd name="connsiteY4" fmla="*/ 112991 h 113353"/>
              <a:gd name="connsiteX5" fmla="*/ 19111 w 169934"/>
              <a:gd name="connsiteY5" fmla="*/ 84416 h 113353"/>
              <a:gd name="connsiteX6" fmla="*/ 6411 w 169934"/>
              <a:gd name="connsiteY6" fmla="*/ 36791 h 113353"/>
              <a:gd name="connsiteX7" fmla="*/ 101661 w 169934"/>
              <a:gd name="connsiteY7" fmla="*/ 25679 h 113353"/>
              <a:gd name="connsiteX8" fmla="*/ 169923 w 169934"/>
              <a:gd name="connsiteY8" fmla="*/ 279 h 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34" h="113353">
                <a:moveTo>
                  <a:pt x="169923" y="279"/>
                </a:moveTo>
                <a:cubicBezTo>
                  <a:pt x="169129" y="3189"/>
                  <a:pt x="124150" y="34939"/>
                  <a:pt x="96898" y="43141"/>
                </a:cubicBezTo>
                <a:cubicBezTo>
                  <a:pt x="69646" y="51343"/>
                  <a:pt x="19375" y="40495"/>
                  <a:pt x="6411" y="49491"/>
                </a:cubicBezTo>
                <a:cubicBezTo>
                  <a:pt x="-6554" y="58487"/>
                  <a:pt x="2971" y="86533"/>
                  <a:pt x="19111" y="97116"/>
                </a:cubicBezTo>
                <a:cubicBezTo>
                  <a:pt x="35251" y="107699"/>
                  <a:pt x="103248" y="115108"/>
                  <a:pt x="103248" y="112991"/>
                </a:cubicBezTo>
                <a:cubicBezTo>
                  <a:pt x="103248" y="110874"/>
                  <a:pt x="35250" y="97116"/>
                  <a:pt x="19111" y="84416"/>
                </a:cubicBezTo>
                <a:cubicBezTo>
                  <a:pt x="2972" y="71716"/>
                  <a:pt x="-7347" y="46580"/>
                  <a:pt x="6411" y="36791"/>
                </a:cubicBezTo>
                <a:cubicBezTo>
                  <a:pt x="20169" y="27002"/>
                  <a:pt x="73351" y="33352"/>
                  <a:pt x="101661" y="25679"/>
                </a:cubicBezTo>
                <a:cubicBezTo>
                  <a:pt x="129971" y="18006"/>
                  <a:pt x="170717" y="-2631"/>
                  <a:pt x="16992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0D109A6A-D0F5-4773-88DA-AE0E1A159C0F}"/>
              </a:ext>
            </a:extLst>
          </p:cNvPr>
          <p:cNvSpPr/>
          <p:nvPr/>
        </p:nvSpPr>
        <p:spPr>
          <a:xfrm>
            <a:off x="3660655" y="4762562"/>
            <a:ext cx="78289" cy="204770"/>
          </a:xfrm>
          <a:custGeom>
            <a:avLst/>
            <a:gdLst>
              <a:gd name="connsiteX0" fmla="*/ 120 w 78289"/>
              <a:gd name="connsiteY0" fmla="*/ 1526 h 204770"/>
              <a:gd name="connsiteX1" fmla="*/ 66795 w 78289"/>
              <a:gd name="connsiteY1" fmla="*/ 115826 h 204770"/>
              <a:gd name="connsiteX2" fmla="*/ 66795 w 78289"/>
              <a:gd name="connsiteY2" fmla="*/ 204726 h 204770"/>
              <a:gd name="connsiteX3" fmla="*/ 77908 w 78289"/>
              <a:gd name="connsiteY3" fmla="*/ 104713 h 204770"/>
              <a:gd name="connsiteX4" fmla="*/ 50920 w 78289"/>
              <a:gd name="connsiteY4" fmla="*/ 53913 h 204770"/>
              <a:gd name="connsiteX5" fmla="*/ 120 w 78289"/>
              <a:gd name="connsiteY5" fmla="*/ 1526 h 20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89" h="204770">
                <a:moveTo>
                  <a:pt x="120" y="1526"/>
                </a:moveTo>
                <a:cubicBezTo>
                  <a:pt x="2766" y="11845"/>
                  <a:pt x="55683" y="81959"/>
                  <a:pt x="66795" y="115826"/>
                </a:cubicBezTo>
                <a:cubicBezTo>
                  <a:pt x="77908" y="149693"/>
                  <a:pt x="64943" y="206578"/>
                  <a:pt x="66795" y="204726"/>
                </a:cubicBezTo>
                <a:cubicBezTo>
                  <a:pt x="68647" y="202874"/>
                  <a:pt x="80554" y="129849"/>
                  <a:pt x="77908" y="104713"/>
                </a:cubicBezTo>
                <a:cubicBezTo>
                  <a:pt x="75262" y="79578"/>
                  <a:pt x="62826" y="71905"/>
                  <a:pt x="50920" y="53913"/>
                </a:cubicBezTo>
                <a:cubicBezTo>
                  <a:pt x="39014" y="35921"/>
                  <a:pt x="-2526" y="-8793"/>
                  <a:pt x="120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52C76A3F-42A1-4122-BB44-5674748E4F3B}"/>
              </a:ext>
            </a:extLst>
          </p:cNvPr>
          <p:cNvSpPr/>
          <p:nvPr/>
        </p:nvSpPr>
        <p:spPr>
          <a:xfrm>
            <a:off x="3433763" y="4960933"/>
            <a:ext cx="216932" cy="117767"/>
          </a:xfrm>
          <a:custGeom>
            <a:avLst/>
            <a:gdLst>
              <a:gd name="connsiteX0" fmla="*/ 158750 w 216932"/>
              <a:gd name="connsiteY0" fmla="*/ 5 h 117767"/>
              <a:gd name="connsiteX1" fmla="*/ 207962 w 216932"/>
              <a:gd name="connsiteY1" fmla="*/ 100017 h 117767"/>
              <a:gd name="connsiteX2" fmla="*/ 180975 w 216932"/>
              <a:gd name="connsiteY2" fmla="*/ 117480 h 117767"/>
              <a:gd name="connsiteX3" fmla="*/ 73025 w 216932"/>
              <a:gd name="connsiteY3" fmla="*/ 111130 h 117767"/>
              <a:gd name="connsiteX4" fmla="*/ 0 w 216932"/>
              <a:gd name="connsiteY4" fmla="*/ 114305 h 117767"/>
              <a:gd name="connsiteX5" fmla="*/ 211137 w 216932"/>
              <a:gd name="connsiteY5" fmla="*/ 104780 h 117767"/>
              <a:gd name="connsiteX6" fmla="*/ 158750 w 216932"/>
              <a:gd name="connsiteY6" fmla="*/ 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932" h="117767">
                <a:moveTo>
                  <a:pt x="158750" y="5"/>
                </a:moveTo>
                <a:cubicBezTo>
                  <a:pt x="158221" y="-789"/>
                  <a:pt x="204258" y="80438"/>
                  <a:pt x="207962" y="100017"/>
                </a:cubicBezTo>
                <a:cubicBezTo>
                  <a:pt x="211666" y="119596"/>
                  <a:pt x="203464" y="115628"/>
                  <a:pt x="180975" y="117480"/>
                </a:cubicBezTo>
                <a:cubicBezTo>
                  <a:pt x="158486" y="119332"/>
                  <a:pt x="103187" y="111659"/>
                  <a:pt x="73025" y="111130"/>
                </a:cubicBezTo>
                <a:cubicBezTo>
                  <a:pt x="42862" y="110601"/>
                  <a:pt x="0" y="114305"/>
                  <a:pt x="0" y="114305"/>
                </a:cubicBezTo>
                <a:cubicBezTo>
                  <a:pt x="23019" y="113247"/>
                  <a:pt x="183620" y="120391"/>
                  <a:pt x="211137" y="104780"/>
                </a:cubicBezTo>
                <a:cubicBezTo>
                  <a:pt x="238654" y="89170"/>
                  <a:pt x="159279" y="799"/>
                  <a:pt x="15875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41E0FF2B-F155-406C-8CD2-8A02DC27BA0F}"/>
              </a:ext>
            </a:extLst>
          </p:cNvPr>
          <p:cNvSpPr/>
          <p:nvPr/>
        </p:nvSpPr>
        <p:spPr>
          <a:xfrm>
            <a:off x="3498490" y="4968875"/>
            <a:ext cx="101147" cy="74800"/>
          </a:xfrm>
          <a:custGeom>
            <a:avLst/>
            <a:gdLst>
              <a:gd name="connsiteX0" fmla="*/ 90848 w 101147"/>
              <a:gd name="connsiteY0" fmla="*/ 0 h 74800"/>
              <a:gd name="connsiteX1" fmla="*/ 65448 w 101147"/>
              <a:gd name="connsiteY1" fmla="*/ 63500 h 74800"/>
              <a:gd name="connsiteX2" fmla="*/ 20998 w 101147"/>
              <a:gd name="connsiteY2" fmla="*/ 31750 h 74800"/>
              <a:gd name="connsiteX3" fmla="*/ 360 w 101147"/>
              <a:gd name="connsiteY3" fmla="*/ 6350 h 74800"/>
              <a:gd name="connsiteX4" fmla="*/ 36873 w 101147"/>
              <a:gd name="connsiteY4" fmla="*/ 68263 h 74800"/>
              <a:gd name="connsiteX5" fmla="*/ 97198 w 101147"/>
              <a:gd name="connsiteY5" fmla="*/ 65088 h 74800"/>
              <a:gd name="connsiteX6" fmla="*/ 90848 w 101147"/>
              <a:gd name="connsiteY6" fmla="*/ 0 h 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47" h="74800">
                <a:moveTo>
                  <a:pt x="90848" y="0"/>
                </a:moveTo>
                <a:cubicBezTo>
                  <a:pt x="85556" y="-265"/>
                  <a:pt x="77090" y="58208"/>
                  <a:pt x="65448" y="63500"/>
                </a:cubicBezTo>
                <a:cubicBezTo>
                  <a:pt x="53806" y="68792"/>
                  <a:pt x="31846" y="41275"/>
                  <a:pt x="20998" y="31750"/>
                </a:cubicBezTo>
                <a:cubicBezTo>
                  <a:pt x="10150" y="22225"/>
                  <a:pt x="-2286" y="265"/>
                  <a:pt x="360" y="6350"/>
                </a:cubicBezTo>
                <a:cubicBezTo>
                  <a:pt x="3006" y="12435"/>
                  <a:pt x="20733" y="58473"/>
                  <a:pt x="36873" y="68263"/>
                </a:cubicBezTo>
                <a:cubicBezTo>
                  <a:pt x="53013" y="78053"/>
                  <a:pt x="87408" y="76730"/>
                  <a:pt x="97198" y="65088"/>
                </a:cubicBezTo>
                <a:cubicBezTo>
                  <a:pt x="106988" y="53446"/>
                  <a:pt x="96140" y="265"/>
                  <a:pt x="908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D90ABD2A-54AD-4833-9C93-75DC04C7F3F6}"/>
              </a:ext>
            </a:extLst>
          </p:cNvPr>
          <p:cNvSpPr/>
          <p:nvPr/>
        </p:nvSpPr>
        <p:spPr>
          <a:xfrm>
            <a:off x="3368590" y="5078380"/>
            <a:ext cx="170021" cy="143850"/>
          </a:xfrm>
          <a:custGeom>
            <a:avLst/>
            <a:gdLst>
              <a:gd name="connsiteX0" fmla="*/ 169948 w 170021"/>
              <a:gd name="connsiteY0" fmla="*/ 33 h 143850"/>
              <a:gd name="connsiteX1" fmla="*/ 111210 w 170021"/>
              <a:gd name="connsiteY1" fmla="*/ 44483 h 143850"/>
              <a:gd name="connsiteX2" fmla="*/ 142960 w 170021"/>
              <a:gd name="connsiteY2" fmla="*/ 128620 h 143850"/>
              <a:gd name="connsiteX3" fmla="*/ 122323 w 170021"/>
              <a:gd name="connsiteY3" fmla="*/ 142908 h 143850"/>
              <a:gd name="connsiteX4" fmla="*/ 85 w 170021"/>
              <a:gd name="connsiteY4" fmla="*/ 141320 h 143850"/>
              <a:gd name="connsiteX5" fmla="*/ 103273 w 170021"/>
              <a:gd name="connsiteY5" fmla="*/ 131795 h 143850"/>
              <a:gd name="connsiteX6" fmla="*/ 120735 w 170021"/>
              <a:gd name="connsiteY6" fmla="*/ 101633 h 143850"/>
              <a:gd name="connsiteX7" fmla="*/ 96923 w 170021"/>
              <a:gd name="connsiteY7" fmla="*/ 50833 h 143850"/>
              <a:gd name="connsiteX8" fmla="*/ 169948 w 170021"/>
              <a:gd name="connsiteY8" fmla="*/ 33 h 14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21" h="143850">
                <a:moveTo>
                  <a:pt x="169948" y="33"/>
                </a:moveTo>
                <a:cubicBezTo>
                  <a:pt x="172329" y="-1025"/>
                  <a:pt x="115708" y="23052"/>
                  <a:pt x="111210" y="44483"/>
                </a:cubicBezTo>
                <a:cubicBezTo>
                  <a:pt x="106712" y="65914"/>
                  <a:pt x="141108" y="112216"/>
                  <a:pt x="142960" y="128620"/>
                </a:cubicBezTo>
                <a:cubicBezTo>
                  <a:pt x="144812" y="145024"/>
                  <a:pt x="146136" y="140791"/>
                  <a:pt x="122323" y="142908"/>
                </a:cubicBezTo>
                <a:cubicBezTo>
                  <a:pt x="98510" y="145025"/>
                  <a:pt x="3260" y="143172"/>
                  <a:pt x="85" y="141320"/>
                </a:cubicBezTo>
                <a:cubicBezTo>
                  <a:pt x="-3090" y="139468"/>
                  <a:pt x="83165" y="138410"/>
                  <a:pt x="103273" y="131795"/>
                </a:cubicBezTo>
                <a:cubicBezTo>
                  <a:pt x="123381" y="125181"/>
                  <a:pt x="121793" y="115127"/>
                  <a:pt x="120735" y="101633"/>
                </a:cubicBezTo>
                <a:cubicBezTo>
                  <a:pt x="119677" y="88139"/>
                  <a:pt x="95336" y="67237"/>
                  <a:pt x="96923" y="50833"/>
                </a:cubicBezTo>
                <a:cubicBezTo>
                  <a:pt x="98510" y="34429"/>
                  <a:pt x="167567" y="1091"/>
                  <a:pt x="16994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46ADCB6F-5047-4D9C-89F9-2643793D0B03}"/>
              </a:ext>
            </a:extLst>
          </p:cNvPr>
          <p:cNvSpPr/>
          <p:nvPr/>
        </p:nvSpPr>
        <p:spPr>
          <a:xfrm>
            <a:off x="3352700" y="5206820"/>
            <a:ext cx="87071" cy="108028"/>
          </a:xfrm>
          <a:custGeom>
            <a:avLst/>
            <a:gdLst>
              <a:gd name="connsiteX0" fmla="*/ 100 w 87071"/>
              <a:gd name="connsiteY0" fmla="*/ 180 h 108028"/>
              <a:gd name="connsiteX1" fmla="*/ 85825 w 87071"/>
              <a:gd name="connsiteY1" fmla="*/ 35105 h 108028"/>
              <a:gd name="connsiteX2" fmla="*/ 47725 w 87071"/>
              <a:gd name="connsiteY2" fmla="*/ 93843 h 108028"/>
              <a:gd name="connsiteX3" fmla="*/ 1688 w 87071"/>
              <a:gd name="connsiteY3" fmla="*/ 104955 h 108028"/>
              <a:gd name="connsiteX4" fmla="*/ 66775 w 87071"/>
              <a:gd name="connsiteY4" fmla="*/ 49393 h 108028"/>
              <a:gd name="connsiteX5" fmla="*/ 100 w 87071"/>
              <a:gd name="connsiteY5" fmla="*/ 180 h 10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1" h="108028">
                <a:moveTo>
                  <a:pt x="100" y="180"/>
                </a:moveTo>
                <a:cubicBezTo>
                  <a:pt x="3275" y="-2201"/>
                  <a:pt x="77888" y="19495"/>
                  <a:pt x="85825" y="35105"/>
                </a:cubicBezTo>
                <a:cubicBezTo>
                  <a:pt x="93763" y="50716"/>
                  <a:pt x="61748" y="82201"/>
                  <a:pt x="47725" y="93843"/>
                </a:cubicBezTo>
                <a:cubicBezTo>
                  <a:pt x="33702" y="105485"/>
                  <a:pt x="-1487" y="112363"/>
                  <a:pt x="1688" y="104955"/>
                </a:cubicBezTo>
                <a:cubicBezTo>
                  <a:pt x="4863" y="97547"/>
                  <a:pt x="63865" y="65533"/>
                  <a:pt x="66775" y="49393"/>
                </a:cubicBezTo>
                <a:cubicBezTo>
                  <a:pt x="69685" y="33254"/>
                  <a:pt x="-3075" y="2561"/>
                  <a:pt x="10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93DE3DFA-D5E9-4DC7-880F-E70EAFE7C10C}"/>
              </a:ext>
            </a:extLst>
          </p:cNvPr>
          <p:cNvSpPr/>
          <p:nvPr/>
        </p:nvSpPr>
        <p:spPr>
          <a:xfrm>
            <a:off x="3334802" y="5175036"/>
            <a:ext cx="92656" cy="136803"/>
          </a:xfrm>
          <a:custGeom>
            <a:avLst/>
            <a:gdLst>
              <a:gd name="connsiteX0" fmla="*/ 92611 w 92656"/>
              <a:gd name="connsiteY0" fmla="*/ 214 h 136803"/>
              <a:gd name="connsiteX1" fmla="*/ 2123 w 92656"/>
              <a:gd name="connsiteY1" fmla="*/ 38314 h 136803"/>
              <a:gd name="connsiteX2" fmla="*/ 27523 w 92656"/>
              <a:gd name="connsiteY2" fmla="*/ 136739 h 136803"/>
              <a:gd name="connsiteX3" fmla="*/ 14823 w 92656"/>
              <a:gd name="connsiteY3" fmla="*/ 52602 h 136803"/>
              <a:gd name="connsiteX4" fmla="*/ 92611 w 92656"/>
              <a:gd name="connsiteY4" fmla="*/ 214 h 1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56" h="136803">
                <a:moveTo>
                  <a:pt x="92611" y="214"/>
                </a:moveTo>
                <a:cubicBezTo>
                  <a:pt x="90494" y="-2167"/>
                  <a:pt x="12971" y="15560"/>
                  <a:pt x="2123" y="38314"/>
                </a:cubicBezTo>
                <a:cubicBezTo>
                  <a:pt x="-8725" y="61068"/>
                  <a:pt x="25406" y="134358"/>
                  <a:pt x="27523" y="136739"/>
                </a:cubicBezTo>
                <a:cubicBezTo>
                  <a:pt x="29640" y="139120"/>
                  <a:pt x="6886" y="74562"/>
                  <a:pt x="14823" y="52602"/>
                </a:cubicBezTo>
                <a:cubicBezTo>
                  <a:pt x="22760" y="30642"/>
                  <a:pt x="94728" y="2595"/>
                  <a:pt x="92611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D01F63B3-E32D-43AF-8019-3EF1C136E3CF}"/>
              </a:ext>
            </a:extLst>
          </p:cNvPr>
          <p:cNvSpPr/>
          <p:nvPr/>
        </p:nvSpPr>
        <p:spPr>
          <a:xfrm>
            <a:off x="3213076" y="5287960"/>
            <a:ext cx="215807" cy="121606"/>
          </a:xfrm>
          <a:custGeom>
            <a:avLst/>
            <a:gdLst>
              <a:gd name="connsiteX0" fmla="*/ 212749 w 215807"/>
              <a:gd name="connsiteY0" fmla="*/ 73028 h 121606"/>
              <a:gd name="connsiteX1" fmla="*/ 158774 w 215807"/>
              <a:gd name="connsiteY1" fmla="*/ 34928 h 121606"/>
              <a:gd name="connsiteX2" fmla="*/ 104799 w 215807"/>
              <a:gd name="connsiteY2" fmla="*/ 23815 h 121606"/>
              <a:gd name="connsiteX3" fmla="*/ 60349 w 215807"/>
              <a:gd name="connsiteY3" fmla="*/ 19053 h 121606"/>
              <a:gd name="connsiteX4" fmla="*/ 49237 w 215807"/>
              <a:gd name="connsiteY4" fmla="*/ 80965 h 121606"/>
              <a:gd name="connsiteX5" fmla="*/ 24 w 215807"/>
              <a:gd name="connsiteY5" fmla="*/ 120653 h 121606"/>
              <a:gd name="connsiteX6" fmla="*/ 42887 w 215807"/>
              <a:gd name="connsiteY6" fmla="*/ 41278 h 121606"/>
              <a:gd name="connsiteX7" fmla="*/ 61937 w 215807"/>
              <a:gd name="connsiteY7" fmla="*/ 3 h 121606"/>
              <a:gd name="connsiteX8" fmla="*/ 212749 w 215807"/>
              <a:gd name="connsiteY8" fmla="*/ 73028 h 1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07" h="121606">
                <a:moveTo>
                  <a:pt x="212749" y="73028"/>
                </a:moveTo>
                <a:cubicBezTo>
                  <a:pt x="228888" y="78849"/>
                  <a:pt x="176766" y="43130"/>
                  <a:pt x="158774" y="34928"/>
                </a:cubicBezTo>
                <a:cubicBezTo>
                  <a:pt x="140782" y="26726"/>
                  <a:pt x="121203" y="26461"/>
                  <a:pt x="104799" y="23815"/>
                </a:cubicBezTo>
                <a:cubicBezTo>
                  <a:pt x="88395" y="21169"/>
                  <a:pt x="69609" y="9528"/>
                  <a:pt x="60349" y="19053"/>
                </a:cubicBezTo>
                <a:cubicBezTo>
                  <a:pt x="51089" y="28578"/>
                  <a:pt x="59291" y="64032"/>
                  <a:pt x="49237" y="80965"/>
                </a:cubicBezTo>
                <a:cubicBezTo>
                  <a:pt x="39183" y="97898"/>
                  <a:pt x="1082" y="127267"/>
                  <a:pt x="24" y="120653"/>
                </a:cubicBezTo>
                <a:cubicBezTo>
                  <a:pt x="-1034" y="114039"/>
                  <a:pt x="32568" y="61386"/>
                  <a:pt x="42887" y="41278"/>
                </a:cubicBezTo>
                <a:cubicBezTo>
                  <a:pt x="53206" y="21170"/>
                  <a:pt x="38654" y="532"/>
                  <a:pt x="61937" y="3"/>
                </a:cubicBezTo>
                <a:cubicBezTo>
                  <a:pt x="85220" y="-526"/>
                  <a:pt x="196610" y="67207"/>
                  <a:pt x="212749" y="7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0700A5A-2240-48ED-A589-C6BD94236FA8}"/>
              </a:ext>
            </a:extLst>
          </p:cNvPr>
          <p:cNvSpPr/>
          <p:nvPr/>
        </p:nvSpPr>
        <p:spPr>
          <a:xfrm>
            <a:off x="3149546" y="5371531"/>
            <a:ext cx="268384" cy="165826"/>
          </a:xfrm>
          <a:custGeom>
            <a:avLst/>
            <a:gdLst>
              <a:gd name="connsiteX0" fmla="*/ 268342 w 268384"/>
              <a:gd name="connsiteY0" fmla="*/ 2157 h 165826"/>
              <a:gd name="connsiteX1" fmla="*/ 173092 w 268384"/>
              <a:gd name="connsiteY1" fmla="*/ 6919 h 165826"/>
              <a:gd name="connsiteX2" fmla="*/ 117529 w 268384"/>
              <a:gd name="connsiteY2" fmla="*/ 29144 h 165826"/>
              <a:gd name="connsiteX3" fmla="*/ 101654 w 268384"/>
              <a:gd name="connsiteY3" fmla="*/ 92644 h 165826"/>
              <a:gd name="connsiteX4" fmla="*/ 54 w 268384"/>
              <a:gd name="connsiteY4" fmla="*/ 165669 h 165826"/>
              <a:gd name="connsiteX5" fmla="*/ 88954 w 268384"/>
              <a:gd name="connsiteY5" fmla="*/ 72007 h 165826"/>
              <a:gd name="connsiteX6" fmla="*/ 184204 w 268384"/>
              <a:gd name="connsiteY6" fmla="*/ 5332 h 165826"/>
              <a:gd name="connsiteX7" fmla="*/ 268342 w 268384"/>
              <a:gd name="connsiteY7" fmla="*/ 2157 h 1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384" h="165826">
                <a:moveTo>
                  <a:pt x="268342" y="2157"/>
                </a:moveTo>
                <a:cubicBezTo>
                  <a:pt x="266490" y="2421"/>
                  <a:pt x="198227" y="2421"/>
                  <a:pt x="173092" y="6919"/>
                </a:cubicBezTo>
                <a:cubicBezTo>
                  <a:pt x="147956" y="11417"/>
                  <a:pt x="129435" y="14857"/>
                  <a:pt x="117529" y="29144"/>
                </a:cubicBezTo>
                <a:cubicBezTo>
                  <a:pt x="105623" y="43431"/>
                  <a:pt x="121233" y="69890"/>
                  <a:pt x="101654" y="92644"/>
                </a:cubicBezTo>
                <a:cubicBezTo>
                  <a:pt x="82075" y="115398"/>
                  <a:pt x="2171" y="169109"/>
                  <a:pt x="54" y="165669"/>
                </a:cubicBezTo>
                <a:cubicBezTo>
                  <a:pt x="-2063" y="162230"/>
                  <a:pt x="58262" y="98730"/>
                  <a:pt x="88954" y="72007"/>
                </a:cubicBezTo>
                <a:cubicBezTo>
                  <a:pt x="119646" y="45284"/>
                  <a:pt x="156687" y="14857"/>
                  <a:pt x="184204" y="5332"/>
                </a:cubicBezTo>
                <a:cubicBezTo>
                  <a:pt x="211721" y="-4193"/>
                  <a:pt x="270194" y="1893"/>
                  <a:pt x="268342" y="2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3312880-11E1-4425-9526-E368A1A7D4A9}"/>
              </a:ext>
            </a:extLst>
          </p:cNvPr>
          <p:cNvSpPr/>
          <p:nvPr/>
        </p:nvSpPr>
        <p:spPr>
          <a:xfrm>
            <a:off x="3026529" y="5449736"/>
            <a:ext cx="257716" cy="223468"/>
          </a:xfrm>
          <a:custGeom>
            <a:avLst/>
            <a:gdLst>
              <a:gd name="connsiteX0" fmla="*/ 224671 w 257716"/>
              <a:gd name="connsiteY0" fmla="*/ 152 h 223468"/>
              <a:gd name="connsiteX1" fmla="*/ 256421 w 257716"/>
              <a:gd name="connsiteY1" fmla="*/ 57302 h 223468"/>
              <a:gd name="connsiteX2" fmla="*/ 183396 w 257716"/>
              <a:gd name="connsiteY2" fmla="*/ 77939 h 223468"/>
              <a:gd name="connsiteX3" fmla="*/ 159584 w 257716"/>
              <a:gd name="connsiteY3" fmla="*/ 138264 h 223468"/>
              <a:gd name="connsiteX4" fmla="*/ 151646 w 257716"/>
              <a:gd name="connsiteY4" fmla="*/ 190652 h 223468"/>
              <a:gd name="connsiteX5" fmla="*/ 92909 w 257716"/>
              <a:gd name="connsiteY5" fmla="*/ 217639 h 223468"/>
              <a:gd name="connsiteX6" fmla="*/ 834 w 257716"/>
              <a:gd name="connsiteY6" fmla="*/ 220814 h 223468"/>
              <a:gd name="connsiteX7" fmla="*/ 51634 w 257716"/>
              <a:gd name="connsiteY7" fmla="*/ 185889 h 223468"/>
              <a:gd name="connsiteX8" fmla="*/ 123071 w 257716"/>
              <a:gd name="connsiteY8" fmla="*/ 116039 h 223468"/>
              <a:gd name="connsiteX9" fmla="*/ 123071 w 257716"/>
              <a:gd name="connsiteY9" fmla="*/ 87464 h 223468"/>
              <a:gd name="connsiteX10" fmla="*/ 121484 w 257716"/>
              <a:gd name="connsiteY10" fmla="*/ 120802 h 223468"/>
              <a:gd name="connsiteX11" fmla="*/ 56396 w 257716"/>
              <a:gd name="connsiteY11" fmla="*/ 200177 h 223468"/>
              <a:gd name="connsiteX12" fmla="*/ 45284 w 257716"/>
              <a:gd name="connsiteY12" fmla="*/ 211289 h 223468"/>
              <a:gd name="connsiteX13" fmla="*/ 142121 w 257716"/>
              <a:gd name="connsiteY13" fmla="*/ 163664 h 223468"/>
              <a:gd name="connsiteX14" fmla="*/ 153234 w 257716"/>
              <a:gd name="connsiteY14" fmla="*/ 111277 h 223468"/>
              <a:gd name="connsiteX15" fmla="*/ 156409 w 257716"/>
              <a:gd name="connsiteY15" fmla="*/ 76352 h 223468"/>
              <a:gd name="connsiteX16" fmla="*/ 224671 w 257716"/>
              <a:gd name="connsiteY16" fmla="*/ 152 h 22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7716" h="223468">
                <a:moveTo>
                  <a:pt x="224671" y="152"/>
                </a:moveTo>
                <a:cubicBezTo>
                  <a:pt x="241340" y="-3023"/>
                  <a:pt x="263300" y="44338"/>
                  <a:pt x="256421" y="57302"/>
                </a:cubicBezTo>
                <a:cubicBezTo>
                  <a:pt x="249542" y="70266"/>
                  <a:pt x="199536" y="64445"/>
                  <a:pt x="183396" y="77939"/>
                </a:cubicBezTo>
                <a:cubicBezTo>
                  <a:pt x="167256" y="91433"/>
                  <a:pt x="164876" y="119479"/>
                  <a:pt x="159584" y="138264"/>
                </a:cubicBezTo>
                <a:cubicBezTo>
                  <a:pt x="154292" y="157050"/>
                  <a:pt x="162758" y="177423"/>
                  <a:pt x="151646" y="190652"/>
                </a:cubicBezTo>
                <a:cubicBezTo>
                  <a:pt x="140534" y="203881"/>
                  <a:pt x="118044" y="212612"/>
                  <a:pt x="92909" y="217639"/>
                </a:cubicBezTo>
                <a:cubicBezTo>
                  <a:pt x="67774" y="222666"/>
                  <a:pt x="7713" y="226106"/>
                  <a:pt x="834" y="220814"/>
                </a:cubicBezTo>
                <a:cubicBezTo>
                  <a:pt x="-6045" y="215522"/>
                  <a:pt x="31261" y="203351"/>
                  <a:pt x="51634" y="185889"/>
                </a:cubicBezTo>
                <a:cubicBezTo>
                  <a:pt x="72007" y="168427"/>
                  <a:pt x="111165" y="132443"/>
                  <a:pt x="123071" y="116039"/>
                </a:cubicBezTo>
                <a:cubicBezTo>
                  <a:pt x="134977" y="99635"/>
                  <a:pt x="123071" y="87464"/>
                  <a:pt x="123071" y="87464"/>
                </a:cubicBezTo>
                <a:cubicBezTo>
                  <a:pt x="122806" y="88258"/>
                  <a:pt x="132596" y="102017"/>
                  <a:pt x="121484" y="120802"/>
                </a:cubicBezTo>
                <a:cubicBezTo>
                  <a:pt x="110371" y="139588"/>
                  <a:pt x="69096" y="185096"/>
                  <a:pt x="56396" y="200177"/>
                </a:cubicBezTo>
                <a:cubicBezTo>
                  <a:pt x="43696" y="215258"/>
                  <a:pt x="30996" y="217375"/>
                  <a:pt x="45284" y="211289"/>
                </a:cubicBezTo>
                <a:cubicBezTo>
                  <a:pt x="59571" y="205204"/>
                  <a:pt x="124129" y="180333"/>
                  <a:pt x="142121" y="163664"/>
                </a:cubicBezTo>
                <a:cubicBezTo>
                  <a:pt x="160113" y="146995"/>
                  <a:pt x="150853" y="125829"/>
                  <a:pt x="153234" y="111277"/>
                </a:cubicBezTo>
                <a:cubicBezTo>
                  <a:pt x="155615" y="96725"/>
                  <a:pt x="142122" y="87729"/>
                  <a:pt x="156409" y="76352"/>
                </a:cubicBezTo>
                <a:cubicBezTo>
                  <a:pt x="170696" y="64975"/>
                  <a:pt x="208002" y="3327"/>
                  <a:pt x="224671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22C5C7CB-E25B-4F49-B9ED-868C72D0E966}"/>
              </a:ext>
            </a:extLst>
          </p:cNvPr>
          <p:cNvSpPr/>
          <p:nvPr/>
        </p:nvSpPr>
        <p:spPr>
          <a:xfrm>
            <a:off x="2892172" y="5700694"/>
            <a:ext cx="136954" cy="100065"/>
          </a:xfrm>
          <a:custGeom>
            <a:avLst/>
            <a:gdLst>
              <a:gd name="connsiteX0" fmla="*/ 97091 w 136954"/>
              <a:gd name="connsiteY0" fmla="*/ 19 h 100065"/>
              <a:gd name="connsiteX1" fmla="*/ 133603 w 136954"/>
              <a:gd name="connsiteY1" fmla="*/ 58756 h 100065"/>
              <a:gd name="connsiteX2" fmla="*/ 253 w 136954"/>
              <a:gd name="connsiteY2" fmla="*/ 100031 h 100065"/>
              <a:gd name="connsiteX3" fmla="*/ 100266 w 136954"/>
              <a:gd name="connsiteY3" fmla="*/ 65106 h 100065"/>
              <a:gd name="connsiteX4" fmla="*/ 97091 w 136954"/>
              <a:gd name="connsiteY4" fmla="*/ 19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54" h="100065">
                <a:moveTo>
                  <a:pt x="97091" y="19"/>
                </a:moveTo>
                <a:cubicBezTo>
                  <a:pt x="102647" y="-1039"/>
                  <a:pt x="149743" y="42087"/>
                  <a:pt x="133603" y="58756"/>
                </a:cubicBezTo>
                <a:cubicBezTo>
                  <a:pt x="117463" y="75425"/>
                  <a:pt x="5809" y="98973"/>
                  <a:pt x="253" y="100031"/>
                </a:cubicBezTo>
                <a:cubicBezTo>
                  <a:pt x="-5303" y="101089"/>
                  <a:pt x="82010" y="77277"/>
                  <a:pt x="100266" y="65106"/>
                </a:cubicBezTo>
                <a:cubicBezTo>
                  <a:pt x="118522" y="52935"/>
                  <a:pt x="91535" y="1077"/>
                  <a:pt x="970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A28086E3-BF63-4850-9475-9F0CCB9D0FC4}"/>
              </a:ext>
            </a:extLst>
          </p:cNvPr>
          <p:cNvSpPr/>
          <p:nvPr/>
        </p:nvSpPr>
        <p:spPr>
          <a:xfrm>
            <a:off x="2854144" y="5648318"/>
            <a:ext cx="308161" cy="195275"/>
          </a:xfrm>
          <a:custGeom>
            <a:avLst/>
            <a:gdLst>
              <a:gd name="connsiteX0" fmla="*/ 308156 w 308161"/>
              <a:gd name="connsiteY0" fmla="*/ 7 h 195275"/>
              <a:gd name="connsiteX1" fmla="*/ 200206 w 308161"/>
              <a:gd name="connsiteY1" fmla="*/ 82557 h 195275"/>
              <a:gd name="connsiteX2" fmla="*/ 184331 w 308161"/>
              <a:gd name="connsiteY2" fmla="*/ 141295 h 195275"/>
              <a:gd name="connsiteX3" fmla="*/ 181 w 308161"/>
              <a:gd name="connsiteY3" fmla="*/ 195270 h 195275"/>
              <a:gd name="connsiteX4" fmla="*/ 150994 w 308161"/>
              <a:gd name="connsiteY4" fmla="*/ 138120 h 195275"/>
              <a:gd name="connsiteX5" fmla="*/ 195444 w 308161"/>
              <a:gd name="connsiteY5" fmla="*/ 77795 h 195275"/>
              <a:gd name="connsiteX6" fmla="*/ 308156 w 308161"/>
              <a:gd name="connsiteY6" fmla="*/ 7 h 1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61" h="195275">
                <a:moveTo>
                  <a:pt x="308156" y="7"/>
                </a:moveTo>
                <a:cubicBezTo>
                  <a:pt x="308950" y="801"/>
                  <a:pt x="220843" y="59009"/>
                  <a:pt x="200206" y="82557"/>
                </a:cubicBezTo>
                <a:cubicBezTo>
                  <a:pt x="179568" y="106105"/>
                  <a:pt x="217669" y="122509"/>
                  <a:pt x="184331" y="141295"/>
                </a:cubicBezTo>
                <a:cubicBezTo>
                  <a:pt x="150993" y="160081"/>
                  <a:pt x="5737" y="195799"/>
                  <a:pt x="181" y="195270"/>
                </a:cubicBezTo>
                <a:cubicBezTo>
                  <a:pt x="-5375" y="194741"/>
                  <a:pt x="118450" y="157699"/>
                  <a:pt x="150994" y="138120"/>
                </a:cubicBezTo>
                <a:cubicBezTo>
                  <a:pt x="183538" y="118541"/>
                  <a:pt x="172161" y="96845"/>
                  <a:pt x="195444" y="77795"/>
                </a:cubicBezTo>
                <a:cubicBezTo>
                  <a:pt x="218727" y="58745"/>
                  <a:pt x="307362" y="-787"/>
                  <a:pt x="3081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092FA983-17AD-4598-9CA2-B14F05F7F950}"/>
              </a:ext>
            </a:extLst>
          </p:cNvPr>
          <p:cNvSpPr/>
          <p:nvPr/>
        </p:nvSpPr>
        <p:spPr>
          <a:xfrm>
            <a:off x="2898774" y="5754686"/>
            <a:ext cx="309268" cy="262017"/>
          </a:xfrm>
          <a:custGeom>
            <a:avLst/>
            <a:gdLst>
              <a:gd name="connsiteX0" fmla="*/ 192089 w 309268"/>
              <a:gd name="connsiteY0" fmla="*/ 2 h 262017"/>
              <a:gd name="connsiteX1" fmla="*/ 306389 w 309268"/>
              <a:gd name="connsiteY1" fmla="*/ 98427 h 262017"/>
              <a:gd name="connsiteX2" fmla="*/ 269876 w 309268"/>
              <a:gd name="connsiteY2" fmla="*/ 161927 h 262017"/>
              <a:gd name="connsiteX3" fmla="*/ 214314 w 309268"/>
              <a:gd name="connsiteY3" fmla="*/ 206377 h 262017"/>
              <a:gd name="connsiteX4" fmla="*/ 1 w 309268"/>
              <a:gd name="connsiteY4" fmla="*/ 261939 h 262017"/>
              <a:gd name="connsiteX5" fmla="*/ 211139 w 309268"/>
              <a:gd name="connsiteY5" fmla="*/ 193677 h 262017"/>
              <a:gd name="connsiteX6" fmla="*/ 290514 w 309268"/>
              <a:gd name="connsiteY6" fmla="*/ 101602 h 262017"/>
              <a:gd name="connsiteX7" fmla="*/ 192089 w 309268"/>
              <a:gd name="connsiteY7" fmla="*/ 2 h 26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268" h="262017">
                <a:moveTo>
                  <a:pt x="192089" y="2"/>
                </a:moveTo>
                <a:cubicBezTo>
                  <a:pt x="194735" y="-527"/>
                  <a:pt x="293425" y="71440"/>
                  <a:pt x="306389" y="98427"/>
                </a:cubicBezTo>
                <a:cubicBezTo>
                  <a:pt x="319353" y="125414"/>
                  <a:pt x="285222" y="143935"/>
                  <a:pt x="269876" y="161927"/>
                </a:cubicBezTo>
                <a:cubicBezTo>
                  <a:pt x="254530" y="179919"/>
                  <a:pt x="259293" y="189708"/>
                  <a:pt x="214314" y="206377"/>
                </a:cubicBezTo>
                <a:cubicBezTo>
                  <a:pt x="169335" y="223046"/>
                  <a:pt x="530" y="264056"/>
                  <a:pt x="1" y="261939"/>
                </a:cubicBezTo>
                <a:cubicBezTo>
                  <a:pt x="-528" y="259822"/>
                  <a:pt x="162720" y="220400"/>
                  <a:pt x="211139" y="193677"/>
                </a:cubicBezTo>
                <a:cubicBezTo>
                  <a:pt x="259558" y="166954"/>
                  <a:pt x="294483" y="133881"/>
                  <a:pt x="290514" y="101602"/>
                </a:cubicBezTo>
                <a:cubicBezTo>
                  <a:pt x="286545" y="69323"/>
                  <a:pt x="189443" y="531"/>
                  <a:pt x="1920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: 図形 2152">
            <a:extLst>
              <a:ext uri="{FF2B5EF4-FFF2-40B4-BE49-F238E27FC236}">
                <a16:creationId xmlns:a16="http://schemas.microsoft.com/office/drawing/2014/main" id="{818144D8-1885-4552-8425-F1586CF07924}"/>
              </a:ext>
            </a:extLst>
          </p:cNvPr>
          <p:cNvSpPr/>
          <p:nvPr/>
        </p:nvSpPr>
        <p:spPr>
          <a:xfrm>
            <a:off x="2837639" y="5860828"/>
            <a:ext cx="102422" cy="202893"/>
          </a:xfrm>
          <a:custGeom>
            <a:avLst/>
            <a:gdLst>
              <a:gd name="connsiteX0" fmla="*/ 48436 w 102422"/>
              <a:gd name="connsiteY0" fmla="*/ 222 h 202893"/>
              <a:gd name="connsiteX1" fmla="*/ 2399 w 102422"/>
              <a:gd name="connsiteY1" fmla="*/ 125635 h 202893"/>
              <a:gd name="connsiteX2" fmla="*/ 16686 w 102422"/>
              <a:gd name="connsiteY2" fmla="*/ 184372 h 202893"/>
              <a:gd name="connsiteX3" fmla="*/ 102411 w 102422"/>
              <a:gd name="connsiteY3" fmla="*/ 201835 h 202893"/>
              <a:gd name="connsiteX4" fmla="*/ 10336 w 102422"/>
              <a:gd name="connsiteY4" fmla="*/ 158972 h 202893"/>
              <a:gd name="connsiteX5" fmla="*/ 48436 w 102422"/>
              <a:gd name="connsiteY5" fmla="*/ 222 h 20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2" h="202893">
                <a:moveTo>
                  <a:pt x="48436" y="222"/>
                </a:moveTo>
                <a:cubicBezTo>
                  <a:pt x="47113" y="-5334"/>
                  <a:pt x="7691" y="94943"/>
                  <a:pt x="2399" y="125635"/>
                </a:cubicBezTo>
                <a:cubicBezTo>
                  <a:pt x="-2893" y="156327"/>
                  <a:pt x="17" y="171672"/>
                  <a:pt x="16686" y="184372"/>
                </a:cubicBezTo>
                <a:cubicBezTo>
                  <a:pt x="33355" y="197072"/>
                  <a:pt x="103469" y="206068"/>
                  <a:pt x="102411" y="201835"/>
                </a:cubicBezTo>
                <a:cubicBezTo>
                  <a:pt x="101353" y="197602"/>
                  <a:pt x="18803" y="188076"/>
                  <a:pt x="10336" y="158972"/>
                </a:cubicBezTo>
                <a:cubicBezTo>
                  <a:pt x="1869" y="129868"/>
                  <a:pt x="49759" y="5778"/>
                  <a:pt x="48436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: 図形 2153">
            <a:extLst>
              <a:ext uri="{FF2B5EF4-FFF2-40B4-BE49-F238E27FC236}">
                <a16:creationId xmlns:a16="http://schemas.microsoft.com/office/drawing/2014/main" id="{2A3F1F89-4B0D-4E79-B657-313EBA14C2C9}"/>
              </a:ext>
            </a:extLst>
          </p:cNvPr>
          <p:cNvSpPr/>
          <p:nvPr/>
        </p:nvSpPr>
        <p:spPr>
          <a:xfrm>
            <a:off x="2926599" y="5783129"/>
            <a:ext cx="204791" cy="191282"/>
          </a:xfrm>
          <a:custGeom>
            <a:avLst/>
            <a:gdLst>
              <a:gd name="connsiteX0" fmla="*/ 203951 w 204791"/>
              <a:gd name="connsiteY0" fmla="*/ 134 h 191282"/>
              <a:gd name="connsiteX1" fmla="*/ 145214 w 204791"/>
              <a:gd name="connsiteY1" fmla="*/ 55696 h 191282"/>
              <a:gd name="connsiteX2" fmla="*/ 30914 w 204791"/>
              <a:gd name="connsiteY2" fmla="*/ 52521 h 191282"/>
              <a:gd name="connsiteX3" fmla="*/ 19801 w 204791"/>
              <a:gd name="connsiteY3" fmla="*/ 112846 h 191282"/>
              <a:gd name="connsiteX4" fmla="*/ 46789 w 204791"/>
              <a:gd name="connsiteY4" fmla="*/ 190634 h 191282"/>
              <a:gd name="connsiteX5" fmla="*/ 751 w 204791"/>
              <a:gd name="connsiteY5" fmla="*/ 66809 h 191282"/>
              <a:gd name="connsiteX6" fmla="*/ 24564 w 204791"/>
              <a:gd name="connsiteY6" fmla="*/ 39821 h 191282"/>
              <a:gd name="connsiteX7" fmla="*/ 103939 w 204791"/>
              <a:gd name="connsiteY7" fmla="*/ 39821 h 191282"/>
              <a:gd name="connsiteX8" fmla="*/ 203951 w 204791"/>
              <a:gd name="connsiteY8" fmla="*/ 134 h 1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1" h="191282">
                <a:moveTo>
                  <a:pt x="203951" y="134"/>
                </a:moveTo>
                <a:cubicBezTo>
                  <a:pt x="210830" y="2780"/>
                  <a:pt x="174053" y="46965"/>
                  <a:pt x="145214" y="55696"/>
                </a:cubicBezTo>
                <a:cubicBezTo>
                  <a:pt x="116375" y="64427"/>
                  <a:pt x="51816" y="42996"/>
                  <a:pt x="30914" y="52521"/>
                </a:cubicBezTo>
                <a:cubicBezTo>
                  <a:pt x="10012" y="62046"/>
                  <a:pt x="17155" y="89827"/>
                  <a:pt x="19801" y="112846"/>
                </a:cubicBezTo>
                <a:cubicBezTo>
                  <a:pt x="22447" y="135865"/>
                  <a:pt x="49964" y="198307"/>
                  <a:pt x="46789" y="190634"/>
                </a:cubicBezTo>
                <a:cubicBezTo>
                  <a:pt x="43614" y="182961"/>
                  <a:pt x="4455" y="91944"/>
                  <a:pt x="751" y="66809"/>
                </a:cubicBezTo>
                <a:cubicBezTo>
                  <a:pt x="-2953" y="41674"/>
                  <a:pt x="7366" y="44319"/>
                  <a:pt x="24564" y="39821"/>
                </a:cubicBezTo>
                <a:cubicBezTo>
                  <a:pt x="41762" y="35323"/>
                  <a:pt x="75100" y="44848"/>
                  <a:pt x="103939" y="39821"/>
                </a:cubicBezTo>
                <a:cubicBezTo>
                  <a:pt x="132778" y="34794"/>
                  <a:pt x="197072" y="-2512"/>
                  <a:pt x="20395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2E2A9A98-9695-48D6-B3BB-8410919FA6AE}"/>
              </a:ext>
            </a:extLst>
          </p:cNvPr>
          <p:cNvSpPr/>
          <p:nvPr/>
        </p:nvSpPr>
        <p:spPr>
          <a:xfrm>
            <a:off x="3083424" y="5697510"/>
            <a:ext cx="187472" cy="65823"/>
          </a:xfrm>
          <a:custGeom>
            <a:avLst/>
            <a:gdLst>
              <a:gd name="connsiteX0" fmla="*/ 1089 w 187472"/>
              <a:gd name="connsiteY0" fmla="*/ 58765 h 65823"/>
              <a:gd name="connsiteX1" fmla="*/ 139201 w 187472"/>
              <a:gd name="connsiteY1" fmla="*/ 61940 h 65823"/>
              <a:gd name="connsiteX2" fmla="*/ 185239 w 187472"/>
              <a:gd name="connsiteY2" fmla="*/ 28 h 65823"/>
              <a:gd name="connsiteX3" fmla="*/ 78876 w 187472"/>
              <a:gd name="connsiteY3" fmla="*/ 54003 h 65823"/>
              <a:gd name="connsiteX4" fmla="*/ 1089 w 187472"/>
              <a:gd name="connsiteY4" fmla="*/ 58765 h 6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72" h="65823">
                <a:moveTo>
                  <a:pt x="1089" y="58765"/>
                </a:moveTo>
                <a:cubicBezTo>
                  <a:pt x="11143" y="60088"/>
                  <a:pt x="108509" y="71729"/>
                  <a:pt x="139201" y="61940"/>
                </a:cubicBezTo>
                <a:cubicBezTo>
                  <a:pt x="169893" y="52151"/>
                  <a:pt x="195293" y="1351"/>
                  <a:pt x="185239" y="28"/>
                </a:cubicBezTo>
                <a:cubicBezTo>
                  <a:pt x="175185" y="-1295"/>
                  <a:pt x="104541" y="43420"/>
                  <a:pt x="78876" y="54003"/>
                </a:cubicBezTo>
                <a:cubicBezTo>
                  <a:pt x="53211" y="64586"/>
                  <a:pt x="-8965" y="57442"/>
                  <a:pt x="1089" y="58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6B4305D6-811A-4AEB-9C3A-59036DFEE922}"/>
              </a:ext>
            </a:extLst>
          </p:cNvPr>
          <p:cNvSpPr/>
          <p:nvPr/>
        </p:nvSpPr>
        <p:spPr>
          <a:xfrm>
            <a:off x="2495917" y="5857179"/>
            <a:ext cx="298105" cy="100019"/>
          </a:xfrm>
          <a:custGeom>
            <a:avLst/>
            <a:gdLst>
              <a:gd name="connsiteX0" fmla="*/ 259983 w 298105"/>
              <a:gd name="connsiteY0" fmla="*/ 95946 h 100019"/>
              <a:gd name="connsiteX1" fmla="*/ 298083 w 298105"/>
              <a:gd name="connsiteY1" fmla="*/ 32446 h 100019"/>
              <a:gd name="connsiteX2" fmla="*/ 253633 w 298105"/>
              <a:gd name="connsiteY2" fmla="*/ 696 h 100019"/>
              <a:gd name="connsiteX3" fmla="*/ 175846 w 298105"/>
              <a:gd name="connsiteY3" fmla="*/ 61021 h 100019"/>
              <a:gd name="connsiteX4" fmla="*/ 69483 w 298105"/>
              <a:gd name="connsiteY4" fmla="*/ 95946 h 100019"/>
              <a:gd name="connsiteX5" fmla="*/ 4396 w 298105"/>
              <a:gd name="connsiteY5" fmla="*/ 95946 h 100019"/>
              <a:gd name="connsiteX6" fmla="*/ 193308 w 298105"/>
              <a:gd name="connsiteY6" fmla="*/ 65784 h 100019"/>
              <a:gd name="connsiteX7" fmla="*/ 261571 w 298105"/>
              <a:gd name="connsiteY7" fmla="*/ 24509 h 100019"/>
              <a:gd name="connsiteX8" fmla="*/ 286971 w 298105"/>
              <a:gd name="connsiteY8" fmla="*/ 46734 h 100019"/>
              <a:gd name="connsiteX9" fmla="*/ 259983 w 298105"/>
              <a:gd name="connsiteY9" fmla="*/ 95946 h 10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105" h="100019">
                <a:moveTo>
                  <a:pt x="259983" y="95946"/>
                </a:moveTo>
                <a:cubicBezTo>
                  <a:pt x="261835" y="93565"/>
                  <a:pt x="299141" y="48321"/>
                  <a:pt x="298083" y="32446"/>
                </a:cubicBezTo>
                <a:cubicBezTo>
                  <a:pt x="297025" y="16571"/>
                  <a:pt x="274006" y="-4066"/>
                  <a:pt x="253633" y="696"/>
                </a:cubicBezTo>
                <a:cubicBezTo>
                  <a:pt x="233260" y="5458"/>
                  <a:pt x="206538" y="45146"/>
                  <a:pt x="175846" y="61021"/>
                </a:cubicBezTo>
                <a:cubicBezTo>
                  <a:pt x="145154" y="76896"/>
                  <a:pt x="98058" y="90125"/>
                  <a:pt x="69483" y="95946"/>
                </a:cubicBezTo>
                <a:cubicBezTo>
                  <a:pt x="40908" y="101767"/>
                  <a:pt x="-16241" y="100973"/>
                  <a:pt x="4396" y="95946"/>
                </a:cubicBezTo>
                <a:cubicBezTo>
                  <a:pt x="25033" y="90919"/>
                  <a:pt x="150446" y="77690"/>
                  <a:pt x="193308" y="65784"/>
                </a:cubicBezTo>
                <a:cubicBezTo>
                  <a:pt x="236170" y="53878"/>
                  <a:pt x="245961" y="27684"/>
                  <a:pt x="261571" y="24509"/>
                </a:cubicBezTo>
                <a:cubicBezTo>
                  <a:pt x="277181" y="21334"/>
                  <a:pt x="285119" y="36945"/>
                  <a:pt x="286971" y="46734"/>
                </a:cubicBezTo>
                <a:cubicBezTo>
                  <a:pt x="288823" y="56523"/>
                  <a:pt x="258131" y="98327"/>
                  <a:pt x="259983" y="9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AE260CA7-5ABD-4B70-B7A5-536EB9876763}"/>
              </a:ext>
            </a:extLst>
          </p:cNvPr>
          <p:cNvSpPr/>
          <p:nvPr/>
        </p:nvSpPr>
        <p:spPr>
          <a:xfrm>
            <a:off x="2392756" y="5970296"/>
            <a:ext cx="332799" cy="65409"/>
          </a:xfrm>
          <a:custGeom>
            <a:avLst/>
            <a:gdLst>
              <a:gd name="connsiteX0" fmla="*/ 1194 w 332799"/>
              <a:gd name="connsiteY0" fmla="*/ 65379 h 65409"/>
              <a:gd name="connsiteX1" fmla="*/ 98032 w 332799"/>
              <a:gd name="connsiteY1" fmla="*/ 17754 h 65409"/>
              <a:gd name="connsiteX2" fmla="*/ 234557 w 332799"/>
              <a:gd name="connsiteY2" fmla="*/ 20929 h 65409"/>
              <a:gd name="connsiteX3" fmla="*/ 309169 w 332799"/>
              <a:gd name="connsiteY3" fmla="*/ 292 h 65409"/>
              <a:gd name="connsiteX4" fmla="*/ 331394 w 332799"/>
              <a:gd name="connsiteY4" fmla="*/ 8229 h 65409"/>
              <a:gd name="connsiteX5" fmla="*/ 275832 w 332799"/>
              <a:gd name="connsiteY5" fmla="*/ 292 h 65409"/>
              <a:gd name="connsiteX6" fmla="*/ 164707 w 332799"/>
              <a:gd name="connsiteY6" fmla="*/ 9817 h 65409"/>
              <a:gd name="connsiteX7" fmla="*/ 1194 w 332799"/>
              <a:gd name="connsiteY7" fmla="*/ 65379 h 6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99" h="65409">
                <a:moveTo>
                  <a:pt x="1194" y="65379"/>
                </a:moveTo>
                <a:cubicBezTo>
                  <a:pt x="-9918" y="66702"/>
                  <a:pt x="59138" y="25162"/>
                  <a:pt x="98032" y="17754"/>
                </a:cubicBezTo>
                <a:cubicBezTo>
                  <a:pt x="136926" y="10346"/>
                  <a:pt x="199368" y="23839"/>
                  <a:pt x="234557" y="20929"/>
                </a:cubicBezTo>
                <a:cubicBezTo>
                  <a:pt x="269746" y="18019"/>
                  <a:pt x="293030" y="2409"/>
                  <a:pt x="309169" y="292"/>
                </a:cubicBezTo>
                <a:cubicBezTo>
                  <a:pt x="325308" y="-1825"/>
                  <a:pt x="336950" y="8229"/>
                  <a:pt x="331394" y="8229"/>
                </a:cubicBezTo>
                <a:cubicBezTo>
                  <a:pt x="325838" y="8229"/>
                  <a:pt x="303613" y="27"/>
                  <a:pt x="275832" y="292"/>
                </a:cubicBezTo>
                <a:cubicBezTo>
                  <a:pt x="248051" y="557"/>
                  <a:pt x="205188" y="4790"/>
                  <a:pt x="164707" y="9817"/>
                </a:cubicBezTo>
                <a:cubicBezTo>
                  <a:pt x="124226" y="14844"/>
                  <a:pt x="12306" y="64056"/>
                  <a:pt x="1194" y="65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A0C7F045-BFB4-41C6-8CEE-6BD5106DE52B}"/>
              </a:ext>
            </a:extLst>
          </p:cNvPr>
          <p:cNvSpPr/>
          <p:nvPr/>
        </p:nvSpPr>
        <p:spPr>
          <a:xfrm>
            <a:off x="2768433" y="5803888"/>
            <a:ext cx="113729" cy="266649"/>
          </a:xfrm>
          <a:custGeom>
            <a:avLst/>
            <a:gdLst>
              <a:gd name="connsiteX0" fmla="*/ 167 w 113729"/>
              <a:gd name="connsiteY0" fmla="*/ 12 h 266649"/>
              <a:gd name="connsiteX1" fmla="*/ 47792 w 113729"/>
              <a:gd name="connsiteY1" fmla="*/ 139712 h 266649"/>
              <a:gd name="connsiteX2" fmla="*/ 74780 w 113729"/>
              <a:gd name="connsiteY2" fmla="*/ 225437 h 266649"/>
              <a:gd name="connsiteX3" fmla="*/ 112880 w 113729"/>
              <a:gd name="connsiteY3" fmla="*/ 263537 h 266649"/>
              <a:gd name="connsiteX4" fmla="*/ 35092 w 113729"/>
              <a:gd name="connsiteY4" fmla="*/ 147650 h 266649"/>
              <a:gd name="connsiteX5" fmla="*/ 167 w 113729"/>
              <a:gd name="connsiteY5" fmla="*/ 12 h 2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29" h="266649">
                <a:moveTo>
                  <a:pt x="167" y="12"/>
                </a:moveTo>
                <a:cubicBezTo>
                  <a:pt x="2284" y="-1311"/>
                  <a:pt x="35357" y="102141"/>
                  <a:pt x="47792" y="139712"/>
                </a:cubicBezTo>
                <a:cubicBezTo>
                  <a:pt x="60228" y="177283"/>
                  <a:pt x="63932" y="204800"/>
                  <a:pt x="74780" y="225437"/>
                </a:cubicBezTo>
                <a:cubicBezTo>
                  <a:pt x="85628" y="246075"/>
                  <a:pt x="119495" y="276502"/>
                  <a:pt x="112880" y="263537"/>
                </a:cubicBezTo>
                <a:cubicBezTo>
                  <a:pt x="106265" y="250572"/>
                  <a:pt x="53878" y="188131"/>
                  <a:pt x="35092" y="147650"/>
                </a:cubicBezTo>
                <a:cubicBezTo>
                  <a:pt x="16306" y="107169"/>
                  <a:pt x="-1950" y="1335"/>
                  <a:pt x="16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FDE147C0-F039-491D-BBD3-37B529A7E36D}"/>
              </a:ext>
            </a:extLst>
          </p:cNvPr>
          <p:cNvSpPr/>
          <p:nvPr/>
        </p:nvSpPr>
        <p:spPr>
          <a:xfrm>
            <a:off x="2560637" y="5949947"/>
            <a:ext cx="263557" cy="133353"/>
          </a:xfrm>
          <a:custGeom>
            <a:avLst/>
            <a:gdLst>
              <a:gd name="connsiteX0" fmla="*/ 263526 w 263557"/>
              <a:gd name="connsiteY0" fmla="*/ 133353 h 133353"/>
              <a:gd name="connsiteX1" fmla="*/ 215901 w 263557"/>
              <a:gd name="connsiteY1" fmla="*/ 36516 h 133353"/>
              <a:gd name="connsiteX2" fmla="*/ 1 w 263557"/>
              <a:gd name="connsiteY2" fmla="*/ 3 h 133353"/>
              <a:gd name="connsiteX3" fmla="*/ 219076 w 263557"/>
              <a:gd name="connsiteY3" fmla="*/ 34928 h 133353"/>
              <a:gd name="connsiteX4" fmla="*/ 263526 w 263557"/>
              <a:gd name="connsiteY4" fmla="*/ 133353 h 13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57" h="133353">
                <a:moveTo>
                  <a:pt x="263526" y="133353"/>
                </a:moveTo>
                <a:cubicBezTo>
                  <a:pt x="262997" y="133618"/>
                  <a:pt x="259822" y="58741"/>
                  <a:pt x="215901" y="36516"/>
                </a:cubicBezTo>
                <a:cubicBezTo>
                  <a:pt x="171980" y="14291"/>
                  <a:pt x="-528" y="268"/>
                  <a:pt x="1" y="3"/>
                </a:cubicBezTo>
                <a:cubicBezTo>
                  <a:pt x="530" y="-262"/>
                  <a:pt x="179918" y="14291"/>
                  <a:pt x="219076" y="34928"/>
                </a:cubicBezTo>
                <a:cubicBezTo>
                  <a:pt x="258234" y="55565"/>
                  <a:pt x="264055" y="133088"/>
                  <a:pt x="263526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: 図形 2159">
            <a:extLst>
              <a:ext uri="{FF2B5EF4-FFF2-40B4-BE49-F238E27FC236}">
                <a16:creationId xmlns:a16="http://schemas.microsoft.com/office/drawing/2014/main" id="{06201299-DC9A-4B34-A56F-CA0C4306747A}"/>
              </a:ext>
            </a:extLst>
          </p:cNvPr>
          <p:cNvSpPr/>
          <p:nvPr/>
        </p:nvSpPr>
        <p:spPr>
          <a:xfrm>
            <a:off x="2587617" y="5990209"/>
            <a:ext cx="75423" cy="28006"/>
          </a:xfrm>
          <a:custGeom>
            <a:avLst/>
            <a:gdLst>
              <a:gd name="connsiteX0" fmla="*/ 8 w 75423"/>
              <a:gd name="connsiteY0" fmla="*/ 4191 h 28006"/>
              <a:gd name="connsiteX1" fmla="*/ 69858 w 75423"/>
              <a:gd name="connsiteY1" fmla="*/ 28004 h 28006"/>
              <a:gd name="connsiteX2" fmla="*/ 65096 w 75423"/>
              <a:gd name="connsiteY2" fmla="*/ 2604 h 28006"/>
              <a:gd name="connsiteX3" fmla="*/ 8 w 75423"/>
              <a:gd name="connsiteY3" fmla="*/ 4191 h 2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23" h="28006">
                <a:moveTo>
                  <a:pt x="8" y="4191"/>
                </a:moveTo>
                <a:cubicBezTo>
                  <a:pt x="802" y="8424"/>
                  <a:pt x="59010" y="28268"/>
                  <a:pt x="69858" y="28004"/>
                </a:cubicBezTo>
                <a:cubicBezTo>
                  <a:pt x="80706" y="27740"/>
                  <a:pt x="73827" y="7102"/>
                  <a:pt x="65096" y="2604"/>
                </a:cubicBezTo>
                <a:cubicBezTo>
                  <a:pt x="56365" y="-1894"/>
                  <a:pt x="-786" y="-42"/>
                  <a:pt x="8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693E8388-D85A-4667-B29E-A433AED1D537}"/>
              </a:ext>
            </a:extLst>
          </p:cNvPr>
          <p:cNvSpPr/>
          <p:nvPr/>
        </p:nvSpPr>
        <p:spPr>
          <a:xfrm>
            <a:off x="2720508" y="5860986"/>
            <a:ext cx="497975" cy="243061"/>
          </a:xfrm>
          <a:custGeom>
            <a:avLst/>
            <a:gdLst>
              <a:gd name="connsiteX0" fmla="*/ 496825 w 497975"/>
              <a:gd name="connsiteY0" fmla="*/ 64 h 243061"/>
              <a:gd name="connsiteX1" fmla="*/ 329609 w 497975"/>
              <a:gd name="connsiteY1" fmla="*/ 116481 h 243061"/>
              <a:gd name="connsiteX2" fmla="*/ 198375 w 497975"/>
              <a:gd name="connsiteY2" fmla="*/ 175747 h 243061"/>
              <a:gd name="connsiteX3" fmla="*/ 3642 w 497975"/>
              <a:gd name="connsiteY3" fmla="*/ 241364 h 243061"/>
              <a:gd name="connsiteX4" fmla="*/ 84075 w 497975"/>
              <a:gd name="connsiteY4" fmla="*/ 215964 h 243061"/>
              <a:gd name="connsiteX5" fmla="*/ 240709 w 497975"/>
              <a:gd name="connsiteY5" fmla="*/ 133414 h 243061"/>
              <a:gd name="connsiteX6" fmla="*/ 496825 w 497975"/>
              <a:gd name="connsiteY6" fmla="*/ 64 h 2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75" h="243061">
                <a:moveTo>
                  <a:pt x="496825" y="64"/>
                </a:moveTo>
                <a:cubicBezTo>
                  <a:pt x="511642" y="-2758"/>
                  <a:pt x="379351" y="87200"/>
                  <a:pt x="329609" y="116481"/>
                </a:cubicBezTo>
                <a:cubicBezTo>
                  <a:pt x="279867" y="145762"/>
                  <a:pt x="252703" y="154933"/>
                  <a:pt x="198375" y="175747"/>
                </a:cubicBezTo>
                <a:cubicBezTo>
                  <a:pt x="144047" y="196561"/>
                  <a:pt x="22692" y="234661"/>
                  <a:pt x="3642" y="241364"/>
                </a:cubicBezTo>
                <a:cubicBezTo>
                  <a:pt x="-15408" y="248067"/>
                  <a:pt x="44564" y="233956"/>
                  <a:pt x="84075" y="215964"/>
                </a:cubicBezTo>
                <a:cubicBezTo>
                  <a:pt x="123586" y="197972"/>
                  <a:pt x="174740" y="166575"/>
                  <a:pt x="240709" y="133414"/>
                </a:cubicBezTo>
                <a:cubicBezTo>
                  <a:pt x="306678" y="100253"/>
                  <a:pt x="482008" y="2886"/>
                  <a:pt x="49682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868BB983-2694-4E03-897B-F71048B9DDA5}"/>
              </a:ext>
            </a:extLst>
          </p:cNvPr>
          <p:cNvSpPr/>
          <p:nvPr/>
        </p:nvSpPr>
        <p:spPr>
          <a:xfrm>
            <a:off x="2424689" y="6012478"/>
            <a:ext cx="348590" cy="39074"/>
          </a:xfrm>
          <a:custGeom>
            <a:avLst/>
            <a:gdLst>
              <a:gd name="connsiteX0" fmla="*/ 346028 w 348590"/>
              <a:gd name="connsiteY0" fmla="*/ 972 h 39074"/>
              <a:gd name="connsiteX1" fmla="*/ 5244 w 348590"/>
              <a:gd name="connsiteY1" fmla="*/ 13672 h 39074"/>
              <a:gd name="connsiteX2" fmla="*/ 153411 w 348590"/>
              <a:gd name="connsiteY2" fmla="*/ 39072 h 39074"/>
              <a:gd name="connsiteX3" fmla="*/ 346028 w 348590"/>
              <a:gd name="connsiteY3" fmla="*/ 972 h 3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90" h="39074">
                <a:moveTo>
                  <a:pt x="346028" y="972"/>
                </a:moveTo>
                <a:cubicBezTo>
                  <a:pt x="321334" y="-3261"/>
                  <a:pt x="37347" y="7322"/>
                  <a:pt x="5244" y="13672"/>
                </a:cubicBezTo>
                <a:cubicBezTo>
                  <a:pt x="-26859" y="20022"/>
                  <a:pt x="96614" y="38719"/>
                  <a:pt x="153411" y="39072"/>
                </a:cubicBezTo>
                <a:cubicBezTo>
                  <a:pt x="210208" y="39425"/>
                  <a:pt x="370722" y="5205"/>
                  <a:pt x="346028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62BA096F-8A77-40E8-9D2B-61F66EF1C5CF}"/>
              </a:ext>
            </a:extLst>
          </p:cNvPr>
          <p:cNvSpPr/>
          <p:nvPr/>
        </p:nvSpPr>
        <p:spPr>
          <a:xfrm>
            <a:off x="1792795" y="6094294"/>
            <a:ext cx="527248" cy="503408"/>
          </a:xfrm>
          <a:custGeom>
            <a:avLst/>
            <a:gdLst>
              <a:gd name="connsiteX0" fmla="*/ 527072 w 527248"/>
              <a:gd name="connsiteY0" fmla="*/ 1706 h 503408"/>
              <a:gd name="connsiteX1" fmla="*/ 311172 w 527248"/>
              <a:gd name="connsiteY1" fmla="*/ 44039 h 503408"/>
              <a:gd name="connsiteX2" fmla="*/ 86805 w 527248"/>
              <a:gd name="connsiteY2" fmla="*/ 238773 h 503408"/>
              <a:gd name="connsiteX3" fmla="*/ 22 w 527248"/>
              <a:gd name="connsiteY3" fmla="*/ 503356 h 503408"/>
              <a:gd name="connsiteX4" fmla="*/ 93155 w 527248"/>
              <a:gd name="connsiteY4" fmla="*/ 259939 h 503408"/>
              <a:gd name="connsiteX5" fmla="*/ 275188 w 527248"/>
              <a:gd name="connsiteY5" fmla="*/ 80023 h 503408"/>
              <a:gd name="connsiteX6" fmla="*/ 527072 w 527248"/>
              <a:gd name="connsiteY6" fmla="*/ 1706 h 5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48" h="503408">
                <a:moveTo>
                  <a:pt x="527072" y="1706"/>
                </a:moveTo>
                <a:cubicBezTo>
                  <a:pt x="533069" y="-4291"/>
                  <a:pt x="384550" y="4528"/>
                  <a:pt x="311172" y="44039"/>
                </a:cubicBezTo>
                <a:cubicBezTo>
                  <a:pt x="237794" y="83550"/>
                  <a:pt x="138663" y="162220"/>
                  <a:pt x="86805" y="238773"/>
                </a:cubicBezTo>
                <a:cubicBezTo>
                  <a:pt x="34947" y="315326"/>
                  <a:pt x="-1036" y="499828"/>
                  <a:pt x="22" y="503356"/>
                </a:cubicBezTo>
                <a:cubicBezTo>
                  <a:pt x="1080" y="506884"/>
                  <a:pt x="47294" y="330495"/>
                  <a:pt x="93155" y="259939"/>
                </a:cubicBezTo>
                <a:cubicBezTo>
                  <a:pt x="139016" y="189384"/>
                  <a:pt x="203927" y="119887"/>
                  <a:pt x="275188" y="80023"/>
                </a:cubicBezTo>
                <a:cubicBezTo>
                  <a:pt x="346449" y="40159"/>
                  <a:pt x="521075" y="7703"/>
                  <a:pt x="527072" y="1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BAF22023-029C-4830-9A69-E7838A9D6CB3}"/>
              </a:ext>
            </a:extLst>
          </p:cNvPr>
          <p:cNvSpPr/>
          <p:nvPr/>
        </p:nvSpPr>
        <p:spPr>
          <a:xfrm>
            <a:off x="1846302" y="6170869"/>
            <a:ext cx="438352" cy="452574"/>
          </a:xfrm>
          <a:custGeom>
            <a:avLst/>
            <a:gdLst>
              <a:gd name="connsiteX0" fmla="*/ 433348 w 438352"/>
              <a:gd name="connsiteY0" fmla="*/ 14031 h 452574"/>
              <a:gd name="connsiteX1" fmla="*/ 299998 w 438352"/>
              <a:gd name="connsiteY1" fmla="*/ 20381 h 452574"/>
              <a:gd name="connsiteX2" fmla="*/ 79865 w 438352"/>
              <a:gd name="connsiteY2" fmla="*/ 196064 h 452574"/>
              <a:gd name="connsiteX3" fmla="*/ 1548 w 438352"/>
              <a:gd name="connsiteY3" fmla="*/ 452181 h 452574"/>
              <a:gd name="connsiteX4" fmla="*/ 35415 w 438352"/>
              <a:gd name="connsiteY4" fmla="*/ 251098 h 452574"/>
              <a:gd name="connsiteX5" fmla="*/ 126431 w 438352"/>
              <a:gd name="connsiteY5" fmla="*/ 113514 h 452574"/>
              <a:gd name="connsiteX6" fmla="*/ 433348 w 438352"/>
              <a:gd name="connsiteY6" fmla="*/ 14031 h 4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352" h="452574">
                <a:moveTo>
                  <a:pt x="433348" y="14031"/>
                </a:moveTo>
                <a:cubicBezTo>
                  <a:pt x="462276" y="-1491"/>
                  <a:pt x="358912" y="-9958"/>
                  <a:pt x="299998" y="20381"/>
                </a:cubicBezTo>
                <a:cubicBezTo>
                  <a:pt x="241084" y="50720"/>
                  <a:pt x="129607" y="124098"/>
                  <a:pt x="79865" y="196064"/>
                </a:cubicBezTo>
                <a:cubicBezTo>
                  <a:pt x="30123" y="268030"/>
                  <a:pt x="8956" y="443009"/>
                  <a:pt x="1548" y="452181"/>
                </a:cubicBezTo>
                <a:cubicBezTo>
                  <a:pt x="-5860" y="461353"/>
                  <a:pt x="14601" y="307542"/>
                  <a:pt x="35415" y="251098"/>
                </a:cubicBezTo>
                <a:cubicBezTo>
                  <a:pt x="56229" y="194654"/>
                  <a:pt x="64342" y="157611"/>
                  <a:pt x="126431" y="113514"/>
                </a:cubicBezTo>
                <a:cubicBezTo>
                  <a:pt x="188520" y="69417"/>
                  <a:pt x="404420" y="29553"/>
                  <a:pt x="433348" y="14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: 図形 2164">
            <a:extLst>
              <a:ext uri="{FF2B5EF4-FFF2-40B4-BE49-F238E27FC236}">
                <a16:creationId xmlns:a16="http://schemas.microsoft.com/office/drawing/2014/main" id="{E8D75992-D72C-4BFF-B775-F5F1EF2D1DC2}"/>
              </a:ext>
            </a:extLst>
          </p:cNvPr>
          <p:cNvSpPr/>
          <p:nvPr/>
        </p:nvSpPr>
        <p:spPr>
          <a:xfrm>
            <a:off x="3208864" y="5841986"/>
            <a:ext cx="148650" cy="309069"/>
          </a:xfrm>
          <a:custGeom>
            <a:avLst/>
            <a:gdLst>
              <a:gd name="connsiteX0" fmla="*/ 3 w 148650"/>
              <a:gd name="connsiteY0" fmla="*/ 14 h 309069"/>
              <a:gd name="connsiteX1" fmla="*/ 143936 w 148650"/>
              <a:gd name="connsiteY1" fmla="*/ 84681 h 309069"/>
              <a:gd name="connsiteX2" fmla="*/ 91019 w 148650"/>
              <a:gd name="connsiteY2" fmla="*/ 182047 h 309069"/>
              <a:gd name="connsiteX3" fmla="*/ 25403 w 148650"/>
              <a:gd name="connsiteY3" fmla="*/ 251897 h 309069"/>
              <a:gd name="connsiteX4" fmla="*/ 19053 w 148650"/>
              <a:gd name="connsiteY4" fmla="*/ 309047 h 309069"/>
              <a:gd name="connsiteX5" fmla="*/ 65619 w 148650"/>
              <a:gd name="connsiteY5" fmla="*/ 245547 h 309069"/>
              <a:gd name="connsiteX6" fmla="*/ 129119 w 148650"/>
              <a:gd name="connsiteY6" fmla="*/ 141831 h 309069"/>
              <a:gd name="connsiteX7" fmla="*/ 139703 w 148650"/>
              <a:gd name="connsiteY7" fmla="*/ 78331 h 309069"/>
              <a:gd name="connsiteX8" fmla="*/ 3 w 148650"/>
              <a:gd name="connsiteY8" fmla="*/ 14 h 30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650" h="309069">
                <a:moveTo>
                  <a:pt x="3" y="14"/>
                </a:moveTo>
                <a:cubicBezTo>
                  <a:pt x="708" y="1072"/>
                  <a:pt x="128767" y="54342"/>
                  <a:pt x="143936" y="84681"/>
                </a:cubicBezTo>
                <a:cubicBezTo>
                  <a:pt x="159105" y="115020"/>
                  <a:pt x="110774" y="154178"/>
                  <a:pt x="91019" y="182047"/>
                </a:cubicBezTo>
                <a:cubicBezTo>
                  <a:pt x="71264" y="209916"/>
                  <a:pt x="37397" y="230730"/>
                  <a:pt x="25403" y="251897"/>
                </a:cubicBezTo>
                <a:cubicBezTo>
                  <a:pt x="13409" y="273064"/>
                  <a:pt x="12350" y="310105"/>
                  <a:pt x="19053" y="309047"/>
                </a:cubicBezTo>
                <a:cubicBezTo>
                  <a:pt x="25756" y="307989"/>
                  <a:pt x="47275" y="273416"/>
                  <a:pt x="65619" y="245547"/>
                </a:cubicBezTo>
                <a:cubicBezTo>
                  <a:pt x="83963" y="217678"/>
                  <a:pt x="116772" y="169700"/>
                  <a:pt x="129119" y="141831"/>
                </a:cubicBezTo>
                <a:cubicBezTo>
                  <a:pt x="141466" y="113962"/>
                  <a:pt x="159811" y="101967"/>
                  <a:pt x="139703" y="78331"/>
                </a:cubicBezTo>
                <a:cubicBezTo>
                  <a:pt x="119595" y="54695"/>
                  <a:pt x="-702" y="-1044"/>
                  <a:pt x="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E5AE7B5F-F594-4821-A5DB-80F93FA525FE}"/>
              </a:ext>
            </a:extLst>
          </p:cNvPr>
          <p:cNvSpPr/>
          <p:nvPr/>
        </p:nvSpPr>
        <p:spPr>
          <a:xfrm>
            <a:off x="3185476" y="5864902"/>
            <a:ext cx="105456" cy="286252"/>
          </a:xfrm>
          <a:custGeom>
            <a:avLst/>
            <a:gdLst>
              <a:gd name="connsiteX0" fmla="*/ 12807 w 105456"/>
              <a:gd name="connsiteY0" fmla="*/ 286131 h 286252"/>
              <a:gd name="connsiteX1" fmla="*/ 6457 w 105456"/>
              <a:gd name="connsiteY1" fmla="*/ 152781 h 286252"/>
              <a:gd name="connsiteX2" fmla="*/ 103824 w 105456"/>
              <a:gd name="connsiteY2" fmla="*/ 2498 h 286252"/>
              <a:gd name="connsiteX3" fmla="*/ 65724 w 105456"/>
              <a:gd name="connsiteY3" fmla="*/ 63881 h 286252"/>
              <a:gd name="connsiteX4" fmla="*/ 42441 w 105456"/>
              <a:gd name="connsiteY4" fmla="*/ 129498 h 286252"/>
              <a:gd name="connsiteX5" fmla="*/ 12807 w 105456"/>
              <a:gd name="connsiteY5" fmla="*/ 286131 h 2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56" h="286252">
                <a:moveTo>
                  <a:pt x="12807" y="286131"/>
                </a:moveTo>
                <a:cubicBezTo>
                  <a:pt x="6810" y="290012"/>
                  <a:pt x="-8712" y="200053"/>
                  <a:pt x="6457" y="152781"/>
                </a:cubicBezTo>
                <a:cubicBezTo>
                  <a:pt x="21626" y="105509"/>
                  <a:pt x="93946" y="17315"/>
                  <a:pt x="103824" y="2498"/>
                </a:cubicBezTo>
                <a:cubicBezTo>
                  <a:pt x="113702" y="-12319"/>
                  <a:pt x="75954" y="42714"/>
                  <a:pt x="65724" y="63881"/>
                </a:cubicBezTo>
                <a:cubicBezTo>
                  <a:pt x="55494" y="85048"/>
                  <a:pt x="49849" y="98806"/>
                  <a:pt x="42441" y="129498"/>
                </a:cubicBezTo>
                <a:cubicBezTo>
                  <a:pt x="35033" y="160190"/>
                  <a:pt x="18804" y="282250"/>
                  <a:pt x="12807" y="286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366A1B0E-D0FA-45CB-B6D6-BE213EFF8406}"/>
              </a:ext>
            </a:extLst>
          </p:cNvPr>
          <p:cNvSpPr/>
          <p:nvPr/>
        </p:nvSpPr>
        <p:spPr>
          <a:xfrm>
            <a:off x="3200914" y="5846150"/>
            <a:ext cx="179284" cy="102092"/>
          </a:xfrm>
          <a:custGeom>
            <a:avLst/>
            <a:gdLst>
              <a:gd name="connsiteX0" fmla="*/ 1603 w 179284"/>
              <a:gd name="connsiteY0" fmla="*/ 83 h 102092"/>
              <a:gd name="connsiteX1" fmla="*/ 164586 w 179284"/>
              <a:gd name="connsiteY1" fmla="*/ 78400 h 102092"/>
              <a:gd name="connsiteX2" fmla="*/ 162469 w 179284"/>
              <a:gd name="connsiteY2" fmla="*/ 101683 h 102092"/>
              <a:gd name="connsiteX3" fmla="*/ 84153 w 179284"/>
              <a:gd name="connsiteY3" fmla="*/ 63583 h 102092"/>
              <a:gd name="connsiteX4" fmla="*/ 1603 w 179284"/>
              <a:gd name="connsiteY4" fmla="*/ 83 h 10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84" h="102092">
                <a:moveTo>
                  <a:pt x="1603" y="83"/>
                </a:moveTo>
                <a:cubicBezTo>
                  <a:pt x="15009" y="2553"/>
                  <a:pt x="137775" y="61467"/>
                  <a:pt x="164586" y="78400"/>
                </a:cubicBezTo>
                <a:cubicBezTo>
                  <a:pt x="191397" y="95333"/>
                  <a:pt x="175875" y="104153"/>
                  <a:pt x="162469" y="101683"/>
                </a:cubicBezTo>
                <a:cubicBezTo>
                  <a:pt x="149064" y="99214"/>
                  <a:pt x="105672" y="76636"/>
                  <a:pt x="84153" y="63583"/>
                </a:cubicBezTo>
                <a:cubicBezTo>
                  <a:pt x="62634" y="50530"/>
                  <a:pt x="-11803" y="-2387"/>
                  <a:pt x="160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6465837E-49E5-46ED-94A8-7FDE61D881FE}"/>
              </a:ext>
            </a:extLst>
          </p:cNvPr>
          <p:cNvSpPr/>
          <p:nvPr/>
        </p:nvSpPr>
        <p:spPr>
          <a:xfrm>
            <a:off x="3138466" y="5888036"/>
            <a:ext cx="108118" cy="429797"/>
          </a:xfrm>
          <a:custGeom>
            <a:avLst/>
            <a:gdLst>
              <a:gd name="connsiteX0" fmla="*/ 107972 w 108118"/>
              <a:gd name="connsiteY0" fmla="*/ 2 h 429797"/>
              <a:gd name="connsiteX1" fmla="*/ 3197 w 108118"/>
              <a:gd name="connsiteY1" fmla="*/ 114302 h 429797"/>
              <a:gd name="connsiteX2" fmla="*/ 27009 w 108118"/>
              <a:gd name="connsiteY2" fmla="*/ 255589 h 429797"/>
              <a:gd name="connsiteX3" fmla="*/ 27009 w 108118"/>
              <a:gd name="connsiteY3" fmla="*/ 382589 h 429797"/>
              <a:gd name="connsiteX4" fmla="*/ 42884 w 108118"/>
              <a:gd name="connsiteY4" fmla="*/ 423864 h 429797"/>
              <a:gd name="connsiteX5" fmla="*/ 7959 w 108118"/>
              <a:gd name="connsiteY5" fmla="*/ 265114 h 429797"/>
              <a:gd name="connsiteX6" fmla="*/ 25422 w 108118"/>
              <a:gd name="connsiteY6" fmla="*/ 117477 h 429797"/>
              <a:gd name="connsiteX7" fmla="*/ 107972 w 108118"/>
              <a:gd name="connsiteY7" fmla="*/ 2 h 4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18" h="429797">
                <a:moveTo>
                  <a:pt x="107972" y="2"/>
                </a:moveTo>
                <a:cubicBezTo>
                  <a:pt x="104268" y="-527"/>
                  <a:pt x="16691" y="71704"/>
                  <a:pt x="3197" y="114302"/>
                </a:cubicBezTo>
                <a:cubicBezTo>
                  <a:pt x="-10297" y="156900"/>
                  <a:pt x="23040" y="210875"/>
                  <a:pt x="27009" y="255589"/>
                </a:cubicBezTo>
                <a:cubicBezTo>
                  <a:pt x="30978" y="300304"/>
                  <a:pt x="24363" y="354543"/>
                  <a:pt x="27009" y="382589"/>
                </a:cubicBezTo>
                <a:cubicBezTo>
                  <a:pt x="29655" y="410635"/>
                  <a:pt x="46059" y="443443"/>
                  <a:pt x="42884" y="423864"/>
                </a:cubicBezTo>
                <a:cubicBezTo>
                  <a:pt x="39709" y="404285"/>
                  <a:pt x="10869" y="316179"/>
                  <a:pt x="7959" y="265114"/>
                </a:cubicBezTo>
                <a:cubicBezTo>
                  <a:pt x="5049" y="214049"/>
                  <a:pt x="6901" y="160604"/>
                  <a:pt x="25422" y="117477"/>
                </a:cubicBezTo>
                <a:cubicBezTo>
                  <a:pt x="43943" y="74350"/>
                  <a:pt x="111676" y="531"/>
                  <a:pt x="1079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5411E0D3-7567-48F4-A0A4-C80BB3411F5C}"/>
              </a:ext>
            </a:extLst>
          </p:cNvPr>
          <p:cNvSpPr/>
          <p:nvPr/>
        </p:nvSpPr>
        <p:spPr>
          <a:xfrm>
            <a:off x="3009037" y="6038489"/>
            <a:ext cx="151154" cy="22600"/>
          </a:xfrm>
          <a:custGeom>
            <a:avLst/>
            <a:gdLst>
              <a:gd name="connsiteX0" fmla="*/ 863 w 151154"/>
              <a:gd name="connsiteY0" fmla="*/ 5124 h 22600"/>
              <a:gd name="connsiteX1" fmla="*/ 148501 w 151154"/>
              <a:gd name="connsiteY1" fmla="*/ 22586 h 22600"/>
              <a:gd name="connsiteX2" fmla="*/ 89763 w 151154"/>
              <a:gd name="connsiteY2" fmla="*/ 1949 h 22600"/>
              <a:gd name="connsiteX3" fmla="*/ 863 w 151154"/>
              <a:gd name="connsiteY3" fmla="*/ 5124 h 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54" h="22600">
                <a:moveTo>
                  <a:pt x="863" y="5124"/>
                </a:moveTo>
                <a:cubicBezTo>
                  <a:pt x="10653" y="8563"/>
                  <a:pt x="133684" y="23115"/>
                  <a:pt x="148501" y="22586"/>
                </a:cubicBezTo>
                <a:cubicBezTo>
                  <a:pt x="163318" y="22057"/>
                  <a:pt x="112253" y="6447"/>
                  <a:pt x="89763" y="1949"/>
                </a:cubicBezTo>
                <a:cubicBezTo>
                  <a:pt x="67273" y="-2549"/>
                  <a:pt x="-8927" y="1685"/>
                  <a:pt x="863" y="5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B8D16B8E-E8B4-46F3-8153-A2688B303500}"/>
              </a:ext>
            </a:extLst>
          </p:cNvPr>
          <p:cNvSpPr/>
          <p:nvPr/>
        </p:nvSpPr>
        <p:spPr>
          <a:xfrm>
            <a:off x="2999374" y="5999409"/>
            <a:ext cx="86783" cy="502009"/>
          </a:xfrm>
          <a:custGeom>
            <a:avLst/>
            <a:gdLst>
              <a:gd name="connsiteX0" fmla="*/ 16876 w 86783"/>
              <a:gd name="connsiteY0" fmla="*/ 1341 h 502009"/>
              <a:gd name="connsiteX1" fmla="*/ 1001 w 86783"/>
              <a:gd name="connsiteY1" fmla="*/ 145804 h 502009"/>
              <a:gd name="connsiteX2" fmla="*/ 51801 w 86783"/>
              <a:gd name="connsiteY2" fmla="*/ 356941 h 502009"/>
              <a:gd name="connsiteX3" fmla="*/ 86726 w 86783"/>
              <a:gd name="connsiteY3" fmla="*/ 501404 h 502009"/>
              <a:gd name="connsiteX4" fmla="*/ 43864 w 86783"/>
              <a:gd name="connsiteY4" fmla="*/ 401391 h 502009"/>
              <a:gd name="connsiteX5" fmla="*/ 2589 w 86783"/>
              <a:gd name="connsiteY5" fmla="*/ 229941 h 502009"/>
              <a:gd name="connsiteX6" fmla="*/ 16876 w 86783"/>
              <a:gd name="connsiteY6" fmla="*/ 1341 h 50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83" h="502009">
                <a:moveTo>
                  <a:pt x="16876" y="1341"/>
                </a:moveTo>
                <a:cubicBezTo>
                  <a:pt x="16611" y="-12682"/>
                  <a:pt x="-4820" y="86537"/>
                  <a:pt x="1001" y="145804"/>
                </a:cubicBezTo>
                <a:cubicBezTo>
                  <a:pt x="6822" y="205071"/>
                  <a:pt x="37514" y="297674"/>
                  <a:pt x="51801" y="356941"/>
                </a:cubicBezTo>
                <a:cubicBezTo>
                  <a:pt x="66088" y="416208"/>
                  <a:pt x="88049" y="493996"/>
                  <a:pt x="86726" y="501404"/>
                </a:cubicBezTo>
                <a:cubicBezTo>
                  <a:pt x="85403" y="508812"/>
                  <a:pt x="57887" y="446635"/>
                  <a:pt x="43864" y="401391"/>
                </a:cubicBezTo>
                <a:cubicBezTo>
                  <a:pt x="29841" y="356147"/>
                  <a:pt x="12114" y="292118"/>
                  <a:pt x="2589" y="229941"/>
                </a:cubicBezTo>
                <a:cubicBezTo>
                  <a:pt x="-6936" y="167764"/>
                  <a:pt x="17141" y="15364"/>
                  <a:pt x="16876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7995F94C-DA8E-405D-9208-0AA0F2406922}"/>
              </a:ext>
            </a:extLst>
          </p:cNvPr>
          <p:cNvSpPr/>
          <p:nvPr/>
        </p:nvSpPr>
        <p:spPr>
          <a:xfrm>
            <a:off x="2934859" y="6021852"/>
            <a:ext cx="141787" cy="495464"/>
          </a:xfrm>
          <a:custGeom>
            <a:avLst/>
            <a:gdLst>
              <a:gd name="connsiteX0" fmla="*/ 17891 w 141787"/>
              <a:gd name="connsiteY0" fmla="*/ 1123 h 495464"/>
              <a:gd name="connsiteX1" fmla="*/ 429 w 141787"/>
              <a:gd name="connsiteY1" fmla="*/ 110661 h 495464"/>
              <a:gd name="connsiteX2" fmla="*/ 38529 w 141787"/>
              <a:gd name="connsiteY2" fmla="*/ 344023 h 495464"/>
              <a:gd name="connsiteX3" fmla="*/ 81391 w 141787"/>
              <a:gd name="connsiteY3" fmla="*/ 455148 h 495464"/>
              <a:gd name="connsiteX4" fmla="*/ 141716 w 141787"/>
              <a:gd name="connsiteY4" fmla="*/ 493248 h 495464"/>
              <a:gd name="connsiteX5" fmla="*/ 68691 w 141787"/>
              <a:gd name="connsiteY5" fmla="*/ 397998 h 495464"/>
              <a:gd name="connsiteX6" fmla="*/ 16304 w 141787"/>
              <a:gd name="connsiteY6" fmla="*/ 172573 h 495464"/>
              <a:gd name="connsiteX7" fmla="*/ 17891 w 141787"/>
              <a:gd name="connsiteY7" fmla="*/ 1123 h 4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87" h="495464">
                <a:moveTo>
                  <a:pt x="17891" y="1123"/>
                </a:moveTo>
                <a:cubicBezTo>
                  <a:pt x="15245" y="-9196"/>
                  <a:pt x="-3011" y="53511"/>
                  <a:pt x="429" y="110661"/>
                </a:cubicBezTo>
                <a:cubicBezTo>
                  <a:pt x="3869" y="167811"/>
                  <a:pt x="25035" y="286608"/>
                  <a:pt x="38529" y="344023"/>
                </a:cubicBezTo>
                <a:cubicBezTo>
                  <a:pt x="52023" y="401438"/>
                  <a:pt x="64193" y="430277"/>
                  <a:pt x="81391" y="455148"/>
                </a:cubicBezTo>
                <a:cubicBezTo>
                  <a:pt x="98589" y="480019"/>
                  <a:pt x="143833" y="502773"/>
                  <a:pt x="141716" y="493248"/>
                </a:cubicBezTo>
                <a:cubicBezTo>
                  <a:pt x="139599" y="483723"/>
                  <a:pt x="89593" y="451444"/>
                  <a:pt x="68691" y="397998"/>
                </a:cubicBezTo>
                <a:cubicBezTo>
                  <a:pt x="47789" y="344552"/>
                  <a:pt x="22389" y="238719"/>
                  <a:pt x="16304" y="172573"/>
                </a:cubicBezTo>
                <a:cubicBezTo>
                  <a:pt x="10219" y="106427"/>
                  <a:pt x="20537" y="11442"/>
                  <a:pt x="17891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DE4A0B93-307E-4414-94A9-80246CC266AB}"/>
              </a:ext>
            </a:extLst>
          </p:cNvPr>
          <p:cNvSpPr/>
          <p:nvPr/>
        </p:nvSpPr>
        <p:spPr>
          <a:xfrm>
            <a:off x="2728902" y="6003618"/>
            <a:ext cx="115898" cy="73332"/>
          </a:xfrm>
          <a:custGeom>
            <a:avLst/>
            <a:gdLst>
              <a:gd name="connsiteX0" fmla="*/ 115898 w 115898"/>
              <a:gd name="connsiteY0" fmla="*/ 73332 h 73332"/>
              <a:gd name="connsiteX1" fmla="*/ 11 w 115898"/>
              <a:gd name="connsiteY1" fmla="*/ 307 h 73332"/>
              <a:gd name="connsiteX2" fmla="*/ 115898 w 115898"/>
              <a:gd name="connsiteY2" fmla="*/ 73332 h 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98" h="73332">
                <a:moveTo>
                  <a:pt x="115898" y="73332"/>
                </a:moveTo>
                <a:cubicBezTo>
                  <a:pt x="115898" y="73332"/>
                  <a:pt x="1334" y="6128"/>
                  <a:pt x="11" y="307"/>
                </a:cubicBezTo>
                <a:cubicBezTo>
                  <a:pt x="-1312" y="-5514"/>
                  <a:pt x="115898" y="73332"/>
                  <a:pt x="115898" y="7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68C002B1-1626-406B-9950-8A9115FFF326}"/>
              </a:ext>
            </a:extLst>
          </p:cNvPr>
          <p:cNvSpPr/>
          <p:nvPr/>
        </p:nvSpPr>
        <p:spPr>
          <a:xfrm>
            <a:off x="2581264" y="6035688"/>
            <a:ext cx="230234" cy="486811"/>
          </a:xfrm>
          <a:custGeom>
            <a:avLst/>
            <a:gdLst>
              <a:gd name="connsiteX0" fmla="*/ 230199 w 230234"/>
              <a:gd name="connsiteY0" fmla="*/ 95237 h 486811"/>
              <a:gd name="connsiteX1" fmla="*/ 152411 w 230234"/>
              <a:gd name="connsiteY1" fmla="*/ 26975 h 486811"/>
              <a:gd name="connsiteX2" fmla="*/ 92086 w 230234"/>
              <a:gd name="connsiteY2" fmla="*/ 101587 h 486811"/>
              <a:gd name="connsiteX3" fmla="*/ 52399 w 230234"/>
              <a:gd name="connsiteY3" fmla="*/ 214300 h 486811"/>
              <a:gd name="connsiteX4" fmla="*/ 12711 w 230234"/>
              <a:gd name="connsiteY4" fmla="*/ 404800 h 486811"/>
              <a:gd name="connsiteX5" fmla="*/ 11 w 230234"/>
              <a:gd name="connsiteY5" fmla="*/ 485762 h 486811"/>
              <a:gd name="connsiteX6" fmla="*/ 14299 w 230234"/>
              <a:gd name="connsiteY6" fmla="*/ 354000 h 486811"/>
              <a:gd name="connsiteX7" fmla="*/ 55574 w 230234"/>
              <a:gd name="connsiteY7" fmla="*/ 153975 h 486811"/>
              <a:gd name="connsiteX8" fmla="*/ 90499 w 230234"/>
              <a:gd name="connsiteY8" fmla="*/ 47612 h 486811"/>
              <a:gd name="connsiteX9" fmla="*/ 117486 w 230234"/>
              <a:gd name="connsiteY9" fmla="*/ 7925 h 486811"/>
              <a:gd name="connsiteX10" fmla="*/ 161936 w 230234"/>
              <a:gd name="connsiteY10" fmla="*/ 6337 h 486811"/>
              <a:gd name="connsiteX11" fmla="*/ 230199 w 230234"/>
              <a:gd name="connsiteY11" fmla="*/ 95237 h 4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234" h="486811">
                <a:moveTo>
                  <a:pt x="230199" y="95237"/>
                </a:moveTo>
                <a:cubicBezTo>
                  <a:pt x="228611" y="98677"/>
                  <a:pt x="175430" y="25917"/>
                  <a:pt x="152411" y="26975"/>
                </a:cubicBezTo>
                <a:cubicBezTo>
                  <a:pt x="129392" y="28033"/>
                  <a:pt x="108755" y="70366"/>
                  <a:pt x="92086" y="101587"/>
                </a:cubicBezTo>
                <a:cubicBezTo>
                  <a:pt x="75417" y="132808"/>
                  <a:pt x="65628" y="163765"/>
                  <a:pt x="52399" y="214300"/>
                </a:cubicBezTo>
                <a:cubicBezTo>
                  <a:pt x="39170" y="264835"/>
                  <a:pt x="21442" y="359557"/>
                  <a:pt x="12711" y="404800"/>
                </a:cubicBezTo>
                <a:cubicBezTo>
                  <a:pt x="3980" y="450043"/>
                  <a:pt x="-254" y="494229"/>
                  <a:pt x="11" y="485762"/>
                </a:cubicBezTo>
                <a:cubicBezTo>
                  <a:pt x="276" y="477295"/>
                  <a:pt x="5038" y="409298"/>
                  <a:pt x="14299" y="354000"/>
                </a:cubicBezTo>
                <a:cubicBezTo>
                  <a:pt x="23559" y="298702"/>
                  <a:pt x="42874" y="205039"/>
                  <a:pt x="55574" y="153975"/>
                </a:cubicBezTo>
                <a:cubicBezTo>
                  <a:pt x="68274" y="102911"/>
                  <a:pt x="80180" y="71954"/>
                  <a:pt x="90499" y="47612"/>
                </a:cubicBezTo>
                <a:cubicBezTo>
                  <a:pt x="100818" y="23270"/>
                  <a:pt x="105580" y="14804"/>
                  <a:pt x="117486" y="7925"/>
                </a:cubicBezTo>
                <a:cubicBezTo>
                  <a:pt x="129392" y="1046"/>
                  <a:pt x="144209" y="-5040"/>
                  <a:pt x="161936" y="6337"/>
                </a:cubicBezTo>
                <a:cubicBezTo>
                  <a:pt x="179663" y="17714"/>
                  <a:pt x="231787" y="91797"/>
                  <a:pt x="230199" y="95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2D937DE4-0A23-4671-98A5-6BCEFE473E9D}"/>
              </a:ext>
            </a:extLst>
          </p:cNvPr>
          <p:cNvSpPr/>
          <p:nvPr/>
        </p:nvSpPr>
        <p:spPr>
          <a:xfrm>
            <a:off x="2370777" y="6118376"/>
            <a:ext cx="259652" cy="33195"/>
          </a:xfrm>
          <a:custGeom>
            <a:avLst/>
            <a:gdLst>
              <a:gd name="connsiteX0" fmla="*/ 2536 w 259652"/>
              <a:gd name="connsiteY0" fmla="*/ 33187 h 33195"/>
              <a:gd name="connsiteX1" fmla="*/ 256536 w 259652"/>
              <a:gd name="connsiteY1" fmla="*/ 4612 h 33195"/>
              <a:gd name="connsiteX2" fmla="*/ 134298 w 259652"/>
              <a:gd name="connsiteY2" fmla="*/ 1437 h 33195"/>
              <a:gd name="connsiteX3" fmla="*/ 2536 w 259652"/>
              <a:gd name="connsiteY3" fmla="*/ 33187 h 3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52" h="33195">
                <a:moveTo>
                  <a:pt x="2536" y="33187"/>
                </a:moveTo>
                <a:cubicBezTo>
                  <a:pt x="22909" y="33716"/>
                  <a:pt x="234576" y="9904"/>
                  <a:pt x="256536" y="4612"/>
                </a:cubicBezTo>
                <a:cubicBezTo>
                  <a:pt x="278496" y="-680"/>
                  <a:pt x="178748" y="-944"/>
                  <a:pt x="134298" y="1437"/>
                </a:cubicBezTo>
                <a:cubicBezTo>
                  <a:pt x="89848" y="3818"/>
                  <a:pt x="-17837" y="32658"/>
                  <a:pt x="2536" y="33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902F959B-0C5B-4D4C-A91A-8CBD69E33423}"/>
              </a:ext>
            </a:extLst>
          </p:cNvPr>
          <p:cNvSpPr/>
          <p:nvPr/>
        </p:nvSpPr>
        <p:spPr>
          <a:xfrm>
            <a:off x="2352660" y="6037224"/>
            <a:ext cx="111150" cy="144978"/>
          </a:xfrm>
          <a:custGeom>
            <a:avLst/>
            <a:gdLst>
              <a:gd name="connsiteX0" fmla="*/ 111140 w 111150"/>
              <a:gd name="connsiteY0" fmla="*/ 1626 h 144978"/>
              <a:gd name="connsiteX1" fmla="*/ 50815 w 111150"/>
              <a:gd name="connsiteY1" fmla="*/ 31789 h 144978"/>
              <a:gd name="connsiteX2" fmla="*/ 15 w 111150"/>
              <a:gd name="connsiteY2" fmla="*/ 144501 h 144978"/>
              <a:gd name="connsiteX3" fmla="*/ 46053 w 111150"/>
              <a:gd name="connsiteY3" fmla="*/ 69889 h 144978"/>
              <a:gd name="connsiteX4" fmla="*/ 111140 w 111150"/>
              <a:gd name="connsiteY4" fmla="*/ 1626 h 1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50" h="144978">
                <a:moveTo>
                  <a:pt x="111140" y="1626"/>
                </a:moveTo>
                <a:cubicBezTo>
                  <a:pt x="111934" y="-4724"/>
                  <a:pt x="69336" y="7977"/>
                  <a:pt x="50815" y="31789"/>
                </a:cubicBezTo>
                <a:cubicBezTo>
                  <a:pt x="32294" y="55601"/>
                  <a:pt x="809" y="138151"/>
                  <a:pt x="15" y="144501"/>
                </a:cubicBezTo>
                <a:cubicBezTo>
                  <a:pt x="-779" y="150851"/>
                  <a:pt x="28591" y="92114"/>
                  <a:pt x="46053" y="69889"/>
                </a:cubicBezTo>
                <a:cubicBezTo>
                  <a:pt x="63515" y="47664"/>
                  <a:pt x="110346" y="7976"/>
                  <a:pt x="111140" y="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ABADB070-ACF0-4998-9BF0-DE33C9C962E6}"/>
              </a:ext>
            </a:extLst>
          </p:cNvPr>
          <p:cNvSpPr/>
          <p:nvPr/>
        </p:nvSpPr>
        <p:spPr>
          <a:xfrm>
            <a:off x="2339881" y="6166879"/>
            <a:ext cx="265744" cy="394268"/>
          </a:xfrm>
          <a:custGeom>
            <a:avLst/>
            <a:gdLst>
              <a:gd name="connsiteX0" fmla="*/ 94 w 265744"/>
              <a:gd name="connsiteY0" fmla="*/ 41834 h 394268"/>
              <a:gd name="connsiteX1" fmla="*/ 215994 w 265744"/>
              <a:gd name="connsiteY1" fmla="*/ 2146 h 394268"/>
              <a:gd name="connsiteX2" fmla="*/ 265207 w 265744"/>
              <a:gd name="connsiteY2" fmla="*/ 8496 h 394268"/>
              <a:gd name="connsiteX3" fmla="*/ 241394 w 265744"/>
              <a:gd name="connsiteY3" fmla="*/ 35484 h 394268"/>
              <a:gd name="connsiteX4" fmla="*/ 228694 w 265744"/>
              <a:gd name="connsiteY4" fmla="*/ 132321 h 394268"/>
              <a:gd name="connsiteX5" fmla="*/ 230282 w 265744"/>
              <a:gd name="connsiteY5" fmla="*/ 184709 h 394268"/>
              <a:gd name="connsiteX6" fmla="*/ 212819 w 265744"/>
              <a:gd name="connsiteY6" fmla="*/ 211696 h 394268"/>
              <a:gd name="connsiteX7" fmla="*/ 201707 w 265744"/>
              <a:gd name="connsiteY7" fmla="*/ 306946 h 394268"/>
              <a:gd name="connsiteX8" fmla="*/ 174719 w 265744"/>
              <a:gd name="connsiteY8" fmla="*/ 325996 h 394268"/>
              <a:gd name="connsiteX9" fmla="*/ 174719 w 265744"/>
              <a:gd name="connsiteY9" fmla="*/ 391084 h 394268"/>
              <a:gd name="connsiteX10" fmla="*/ 220757 w 265744"/>
              <a:gd name="connsiteY10" fmla="*/ 213284 h 394268"/>
              <a:gd name="connsiteX11" fmla="*/ 244569 w 265744"/>
              <a:gd name="connsiteY11" fmla="*/ 18021 h 394268"/>
              <a:gd name="connsiteX12" fmla="*/ 94 w 265744"/>
              <a:gd name="connsiteY12" fmla="*/ 41834 h 3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744" h="394268">
                <a:moveTo>
                  <a:pt x="94" y="41834"/>
                </a:moveTo>
                <a:cubicBezTo>
                  <a:pt x="-4668" y="39188"/>
                  <a:pt x="171809" y="7702"/>
                  <a:pt x="215994" y="2146"/>
                </a:cubicBezTo>
                <a:cubicBezTo>
                  <a:pt x="260179" y="-3410"/>
                  <a:pt x="260974" y="2940"/>
                  <a:pt x="265207" y="8496"/>
                </a:cubicBezTo>
                <a:cubicBezTo>
                  <a:pt x="269440" y="14052"/>
                  <a:pt x="247479" y="14847"/>
                  <a:pt x="241394" y="35484"/>
                </a:cubicBezTo>
                <a:cubicBezTo>
                  <a:pt x="235309" y="56121"/>
                  <a:pt x="230546" y="107450"/>
                  <a:pt x="228694" y="132321"/>
                </a:cubicBezTo>
                <a:cubicBezTo>
                  <a:pt x="226842" y="157192"/>
                  <a:pt x="232928" y="171480"/>
                  <a:pt x="230282" y="184709"/>
                </a:cubicBezTo>
                <a:cubicBezTo>
                  <a:pt x="227636" y="197938"/>
                  <a:pt x="217581" y="191323"/>
                  <a:pt x="212819" y="211696"/>
                </a:cubicBezTo>
                <a:cubicBezTo>
                  <a:pt x="208057" y="232069"/>
                  <a:pt x="208057" y="287896"/>
                  <a:pt x="201707" y="306946"/>
                </a:cubicBezTo>
                <a:cubicBezTo>
                  <a:pt x="195357" y="325996"/>
                  <a:pt x="179217" y="311973"/>
                  <a:pt x="174719" y="325996"/>
                </a:cubicBezTo>
                <a:cubicBezTo>
                  <a:pt x="170221" y="340019"/>
                  <a:pt x="167046" y="409869"/>
                  <a:pt x="174719" y="391084"/>
                </a:cubicBezTo>
                <a:cubicBezTo>
                  <a:pt x="182392" y="372299"/>
                  <a:pt x="209115" y="275461"/>
                  <a:pt x="220757" y="213284"/>
                </a:cubicBezTo>
                <a:cubicBezTo>
                  <a:pt x="232399" y="151107"/>
                  <a:pt x="280817" y="45273"/>
                  <a:pt x="244569" y="18021"/>
                </a:cubicBezTo>
                <a:cubicBezTo>
                  <a:pt x="208321" y="-9231"/>
                  <a:pt x="4856" y="44480"/>
                  <a:pt x="94" y="4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27A4EC35-F979-479B-A661-E7CBF4F35F8E}"/>
              </a:ext>
            </a:extLst>
          </p:cNvPr>
          <p:cNvSpPr/>
          <p:nvPr/>
        </p:nvSpPr>
        <p:spPr>
          <a:xfrm>
            <a:off x="2313517" y="6024296"/>
            <a:ext cx="113801" cy="125158"/>
          </a:xfrm>
          <a:custGeom>
            <a:avLst/>
            <a:gdLst>
              <a:gd name="connsiteX0" fmla="*/ 113771 w 113801"/>
              <a:gd name="connsiteY0" fmla="*/ 267 h 125158"/>
              <a:gd name="connsiteX1" fmla="*/ 7408 w 113801"/>
              <a:gd name="connsiteY1" fmla="*/ 120917 h 125158"/>
              <a:gd name="connsiteX2" fmla="*/ 18521 w 113801"/>
              <a:gd name="connsiteY2" fmla="*/ 89167 h 125158"/>
              <a:gd name="connsiteX3" fmla="*/ 113771 w 113801"/>
              <a:gd name="connsiteY3" fmla="*/ 267 h 1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01" h="125158">
                <a:moveTo>
                  <a:pt x="113771" y="267"/>
                </a:moveTo>
                <a:cubicBezTo>
                  <a:pt x="111919" y="5559"/>
                  <a:pt x="23283" y="106100"/>
                  <a:pt x="7408" y="120917"/>
                </a:cubicBezTo>
                <a:cubicBezTo>
                  <a:pt x="-8467" y="135734"/>
                  <a:pt x="3969" y="108482"/>
                  <a:pt x="18521" y="89167"/>
                </a:cubicBezTo>
                <a:cubicBezTo>
                  <a:pt x="33073" y="69852"/>
                  <a:pt x="115623" y="-5025"/>
                  <a:pt x="113771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957C2B9B-BC73-4C9C-A777-5A96BD7D875E}"/>
              </a:ext>
            </a:extLst>
          </p:cNvPr>
          <p:cNvSpPr/>
          <p:nvPr/>
        </p:nvSpPr>
        <p:spPr>
          <a:xfrm>
            <a:off x="2300045" y="6151395"/>
            <a:ext cx="43856" cy="303619"/>
          </a:xfrm>
          <a:custGeom>
            <a:avLst/>
            <a:gdLst>
              <a:gd name="connsiteX0" fmla="*/ 25643 w 43856"/>
              <a:gd name="connsiteY0" fmla="*/ 168 h 303619"/>
              <a:gd name="connsiteX1" fmla="*/ 25643 w 43856"/>
              <a:gd name="connsiteY1" fmla="*/ 182730 h 303619"/>
              <a:gd name="connsiteX2" fmla="*/ 243 w 43856"/>
              <a:gd name="connsiteY2" fmla="*/ 303380 h 303619"/>
              <a:gd name="connsiteX3" fmla="*/ 43105 w 43856"/>
              <a:gd name="connsiteY3" fmla="*/ 152568 h 303619"/>
              <a:gd name="connsiteX4" fmla="*/ 25643 w 43856"/>
              <a:gd name="connsiteY4" fmla="*/ 168 h 30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6" h="303619">
                <a:moveTo>
                  <a:pt x="25643" y="168"/>
                </a:moveTo>
                <a:cubicBezTo>
                  <a:pt x="22733" y="5195"/>
                  <a:pt x="29876" y="132195"/>
                  <a:pt x="25643" y="182730"/>
                </a:cubicBezTo>
                <a:cubicBezTo>
                  <a:pt x="21410" y="233265"/>
                  <a:pt x="-2667" y="308407"/>
                  <a:pt x="243" y="303380"/>
                </a:cubicBezTo>
                <a:cubicBezTo>
                  <a:pt x="3153" y="298353"/>
                  <a:pt x="38343" y="201251"/>
                  <a:pt x="43105" y="152568"/>
                </a:cubicBezTo>
                <a:cubicBezTo>
                  <a:pt x="47868" y="103885"/>
                  <a:pt x="28553" y="-4859"/>
                  <a:pt x="2564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AE579329-1A74-4AA7-8501-7B4A936A35D2}"/>
              </a:ext>
            </a:extLst>
          </p:cNvPr>
          <p:cNvSpPr/>
          <p:nvPr/>
        </p:nvSpPr>
        <p:spPr>
          <a:xfrm>
            <a:off x="2278062" y="6157576"/>
            <a:ext cx="31954" cy="325223"/>
          </a:xfrm>
          <a:custGeom>
            <a:avLst/>
            <a:gdLst>
              <a:gd name="connsiteX0" fmla="*/ 28576 w 31954"/>
              <a:gd name="connsiteY0" fmla="*/ 337 h 325223"/>
              <a:gd name="connsiteX1" fmla="*/ 14288 w 31954"/>
              <a:gd name="connsiteY1" fmla="*/ 236874 h 325223"/>
              <a:gd name="connsiteX2" fmla="*/ 31751 w 31954"/>
              <a:gd name="connsiteY2" fmla="*/ 324187 h 325223"/>
              <a:gd name="connsiteX3" fmla="*/ 1 w 31954"/>
              <a:gd name="connsiteY3" fmla="*/ 187662 h 325223"/>
              <a:gd name="connsiteX4" fmla="*/ 28576 w 31954"/>
              <a:gd name="connsiteY4" fmla="*/ 337 h 3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" h="325223">
                <a:moveTo>
                  <a:pt x="28576" y="337"/>
                </a:moveTo>
                <a:cubicBezTo>
                  <a:pt x="30957" y="8539"/>
                  <a:pt x="13759" y="182899"/>
                  <a:pt x="14288" y="236874"/>
                </a:cubicBezTo>
                <a:cubicBezTo>
                  <a:pt x="14817" y="290849"/>
                  <a:pt x="34132" y="332389"/>
                  <a:pt x="31751" y="324187"/>
                </a:cubicBezTo>
                <a:cubicBezTo>
                  <a:pt x="29370" y="315985"/>
                  <a:pt x="266" y="239785"/>
                  <a:pt x="1" y="187662"/>
                </a:cubicBezTo>
                <a:cubicBezTo>
                  <a:pt x="-264" y="135539"/>
                  <a:pt x="26195" y="-7865"/>
                  <a:pt x="28576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2C6F2737-B653-4C6F-BE7E-1C49DBE6EE8A}"/>
              </a:ext>
            </a:extLst>
          </p:cNvPr>
          <p:cNvSpPr/>
          <p:nvPr/>
        </p:nvSpPr>
        <p:spPr>
          <a:xfrm>
            <a:off x="2249205" y="6184394"/>
            <a:ext cx="31586" cy="270842"/>
          </a:xfrm>
          <a:custGeom>
            <a:avLst/>
            <a:gdLst>
              <a:gd name="connsiteX0" fmla="*/ 16158 w 31586"/>
              <a:gd name="connsiteY0" fmla="*/ 2094 h 270842"/>
              <a:gd name="connsiteX1" fmla="*/ 283 w 31586"/>
              <a:gd name="connsiteY1" fmla="*/ 149731 h 270842"/>
              <a:gd name="connsiteX2" fmla="*/ 30445 w 31586"/>
              <a:gd name="connsiteY2" fmla="*/ 267206 h 270842"/>
              <a:gd name="connsiteX3" fmla="*/ 16158 w 31586"/>
              <a:gd name="connsiteY3" fmla="*/ 2094 h 27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6" h="270842">
                <a:moveTo>
                  <a:pt x="16158" y="2094"/>
                </a:moveTo>
                <a:cubicBezTo>
                  <a:pt x="11131" y="-17485"/>
                  <a:pt x="-2098" y="105546"/>
                  <a:pt x="283" y="149731"/>
                </a:cubicBezTo>
                <a:cubicBezTo>
                  <a:pt x="2664" y="193916"/>
                  <a:pt x="25153" y="290754"/>
                  <a:pt x="30445" y="267206"/>
                </a:cubicBezTo>
                <a:cubicBezTo>
                  <a:pt x="35737" y="243658"/>
                  <a:pt x="21185" y="21673"/>
                  <a:pt x="16158" y="2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: 図形 2180">
            <a:extLst>
              <a:ext uri="{FF2B5EF4-FFF2-40B4-BE49-F238E27FC236}">
                <a16:creationId xmlns:a16="http://schemas.microsoft.com/office/drawing/2014/main" id="{D2BF6098-2098-4851-8994-97C5FDEB106E}"/>
              </a:ext>
            </a:extLst>
          </p:cNvPr>
          <p:cNvSpPr/>
          <p:nvPr/>
        </p:nvSpPr>
        <p:spPr>
          <a:xfrm>
            <a:off x="2013316" y="6144021"/>
            <a:ext cx="293082" cy="123578"/>
          </a:xfrm>
          <a:custGeom>
            <a:avLst/>
            <a:gdLst>
              <a:gd name="connsiteX0" fmla="*/ 1222 w 293082"/>
              <a:gd name="connsiteY0" fmla="*/ 123429 h 123578"/>
              <a:gd name="connsiteX1" fmla="*/ 115522 w 293082"/>
              <a:gd name="connsiteY1" fmla="*/ 31354 h 123578"/>
              <a:gd name="connsiteX2" fmla="*/ 291734 w 293082"/>
              <a:gd name="connsiteY2" fmla="*/ 5954 h 123578"/>
              <a:gd name="connsiteX3" fmla="*/ 186959 w 293082"/>
              <a:gd name="connsiteY3" fmla="*/ 7542 h 123578"/>
              <a:gd name="connsiteX4" fmla="*/ 1222 w 293082"/>
              <a:gd name="connsiteY4" fmla="*/ 123429 h 1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2" h="123578">
                <a:moveTo>
                  <a:pt x="1222" y="123429"/>
                </a:moveTo>
                <a:cubicBezTo>
                  <a:pt x="-10684" y="127398"/>
                  <a:pt x="67103" y="50933"/>
                  <a:pt x="115522" y="31354"/>
                </a:cubicBezTo>
                <a:cubicBezTo>
                  <a:pt x="163941" y="11775"/>
                  <a:pt x="279828" y="9923"/>
                  <a:pt x="291734" y="5954"/>
                </a:cubicBezTo>
                <a:cubicBezTo>
                  <a:pt x="303640" y="1985"/>
                  <a:pt x="234055" y="-5952"/>
                  <a:pt x="186959" y="7542"/>
                </a:cubicBezTo>
                <a:cubicBezTo>
                  <a:pt x="139863" y="21036"/>
                  <a:pt x="13128" y="119460"/>
                  <a:pt x="1222" y="123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: 図形 2181">
            <a:extLst>
              <a:ext uri="{FF2B5EF4-FFF2-40B4-BE49-F238E27FC236}">
                <a16:creationId xmlns:a16="http://schemas.microsoft.com/office/drawing/2014/main" id="{5923A059-25B5-4435-96F7-3E7E24FD77D7}"/>
              </a:ext>
            </a:extLst>
          </p:cNvPr>
          <p:cNvSpPr/>
          <p:nvPr/>
        </p:nvSpPr>
        <p:spPr>
          <a:xfrm>
            <a:off x="6048375" y="5432425"/>
            <a:ext cx="349250" cy="3175"/>
          </a:xfrm>
          <a:custGeom>
            <a:avLst/>
            <a:gdLst>
              <a:gd name="connsiteX0" fmla="*/ 0 w 349250"/>
              <a:gd name="connsiteY0" fmla="*/ 3175 h 3175"/>
              <a:gd name="connsiteX1" fmla="*/ 349250 w 349250"/>
              <a:gd name="connsiteY1" fmla="*/ 0 h 3175"/>
              <a:gd name="connsiteX2" fmla="*/ 0 w 349250"/>
              <a:gd name="connsiteY2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3175">
                <a:moveTo>
                  <a:pt x="0" y="3175"/>
                </a:moveTo>
                <a:lnTo>
                  <a:pt x="349250" y="0"/>
                </a:lnTo>
                <a:cubicBezTo>
                  <a:pt x="349779" y="2646"/>
                  <a:pt x="0" y="3175"/>
                  <a:pt x="0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: 図形 2182">
            <a:extLst>
              <a:ext uri="{FF2B5EF4-FFF2-40B4-BE49-F238E27FC236}">
                <a16:creationId xmlns:a16="http://schemas.microsoft.com/office/drawing/2014/main" id="{F75F2BC8-CEA3-4C99-A006-320A0C4719DD}"/>
              </a:ext>
            </a:extLst>
          </p:cNvPr>
          <p:cNvSpPr/>
          <p:nvPr/>
        </p:nvSpPr>
        <p:spPr>
          <a:xfrm>
            <a:off x="6403916" y="5428042"/>
            <a:ext cx="146259" cy="684533"/>
          </a:xfrm>
          <a:custGeom>
            <a:avLst/>
            <a:gdLst>
              <a:gd name="connsiteX0" fmla="*/ 59 w 146259"/>
              <a:gd name="connsiteY0" fmla="*/ 1208 h 684533"/>
              <a:gd name="connsiteX1" fmla="*/ 101659 w 146259"/>
              <a:gd name="connsiteY1" fmla="*/ 99633 h 684533"/>
              <a:gd name="connsiteX2" fmla="*/ 108009 w 146259"/>
              <a:gd name="connsiteY2" fmla="*/ 677483 h 684533"/>
              <a:gd name="connsiteX3" fmla="*/ 146109 w 146259"/>
              <a:gd name="connsiteY3" fmla="*/ 401258 h 684533"/>
              <a:gd name="connsiteX4" fmla="*/ 117534 w 146259"/>
              <a:gd name="connsiteY4" fmla="*/ 109158 h 684533"/>
              <a:gd name="connsiteX5" fmla="*/ 59 w 146259"/>
              <a:gd name="connsiteY5" fmla="*/ 1208 h 68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59" h="684533">
                <a:moveTo>
                  <a:pt x="59" y="1208"/>
                </a:moveTo>
                <a:cubicBezTo>
                  <a:pt x="-2587" y="-380"/>
                  <a:pt x="83667" y="-13079"/>
                  <a:pt x="101659" y="99633"/>
                </a:cubicBezTo>
                <a:cubicBezTo>
                  <a:pt x="119651" y="212345"/>
                  <a:pt x="100601" y="627212"/>
                  <a:pt x="108009" y="677483"/>
                </a:cubicBezTo>
                <a:cubicBezTo>
                  <a:pt x="115417" y="727754"/>
                  <a:pt x="144522" y="495979"/>
                  <a:pt x="146109" y="401258"/>
                </a:cubicBezTo>
                <a:cubicBezTo>
                  <a:pt x="147697" y="306537"/>
                  <a:pt x="136584" y="180066"/>
                  <a:pt x="117534" y="109158"/>
                </a:cubicBezTo>
                <a:cubicBezTo>
                  <a:pt x="98484" y="38250"/>
                  <a:pt x="2705" y="2796"/>
                  <a:pt x="59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: 図形 2183">
            <a:extLst>
              <a:ext uri="{FF2B5EF4-FFF2-40B4-BE49-F238E27FC236}">
                <a16:creationId xmlns:a16="http://schemas.microsoft.com/office/drawing/2014/main" id="{03B10DE8-EE79-4F6B-B2F2-B9765009BB12}"/>
              </a:ext>
            </a:extLst>
          </p:cNvPr>
          <p:cNvSpPr/>
          <p:nvPr/>
        </p:nvSpPr>
        <p:spPr>
          <a:xfrm>
            <a:off x="6394446" y="5386860"/>
            <a:ext cx="82570" cy="718438"/>
          </a:xfrm>
          <a:custGeom>
            <a:avLst/>
            <a:gdLst>
              <a:gd name="connsiteX0" fmla="*/ 4 w 82570"/>
              <a:gd name="connsiteY0" fmla="*/ 29690 h 718438"/>
              <a:gd name="connsiteX1" fmla="*/ 57154 w 82570"/>
              <a:gd name="connsiteY1" fmla="*/ 712315 h 718438"/>
              <a:gd name="connsiteX2" fmla="*/ 82554 w 82570"/>
              <a:gd name="connsiteY2" fmla="*/ 353540 h 718438"/>
              <a:gd name="connsiteX3" fmla="*/ 53979 w 82570"/>
              <a:gd name="connsiteY3" fmla="*/ 143990 h 718438"/>
              <a:gd name="connsiteX4" fmla="*/ 4 w 82570"/>
              <a:gd name="connsiteY4" fmla="*/ 29690 h 71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718438">
                <a:moveTo>
                  <a:pt x="4" y="29690"/>
                </a:moveTo>
                <a:cubicBezTo>
                  <a:pt x="533" y="124411"/>
                  <a:pt x="43396" y="658340"/>
                  <a:pt x="57154" y="712315"/>
                </a:cubicBezTo>
                <a:cubicBezTo>
                  <a:pt x="70912" y="766290"/>
                  <a:pt x="83083" y="448261"/>
                  <a:pt x="82554" y="353540"/>
                </a:cubicBezTo>
                <a:cubicBezTo>
                  <a:pt x="82025" y="258819"/>
                  <a:pt x="66679" y="195319"/>
                  <a:pt x="53979" y="143990"/>
                </a:cubicBezTo>
                <a:cubicBezTo>
                  <a:pt x="41279" y="92661"/>
                  <a:pt x="-525" y="-65031"/>
                  <a:pt x="4" y="2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: 図形 2184">
            <a:extLst>
              <a:ext uri="{FF2B5EF4-FFF2-40B4-BE49-F238E27FC236}">
                <a16:creationId xmlns:a16="http://schemas.microsoft.com/office/drawing/2014/main" id="{96F82400-8FB2-4CFB-9776-5A22113E28A4}"/>
              </a:ext>
            </a:extLst>
          </p:cNvPr>
          <p:cNvSpPr/>
          <p:nvPr/>
        </p:nvSpPr>
        <p:spPr>
          <a:xfrm>
            <a:off x="6073775" y="5422900"/>
            <a:ext cx="384175" cy="26013"/>
          </a:xfrm>
          <a:custGeom>
            <a:avLst/>
            <a:gdLst>
              <a:gd name="connsiteX0" fmla="*/ 0 w 384175"/>
              <a:gd name="connsiteY0" fmla="*/ 0 h 26013"/>
              <a:gd name="connsiteX1" fmla="*/ 384175 w 384175"/>
              <a:gd name="connsiteY1" fmla="*/ 25400 h 26013"/>
              <a:gd name="connsiteX2" fmla="*/ 0 w 384175"/>
              <a:gd name="connsiteY2" fmla="*/ 0 h 2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" h="26013">
                <a:moveTo>
                  <a:pt x="0" y="0"/>
                </a:moveTo>
                <a:cubicBezTo>
                  <a:pt x="0" y="0"/>
                  <a:pt x="383646" y="30692"/>
                  <a:pt x="384175" y="25400"/>
                </a:cubicBezTo>
                <a:cubicBezTo>
                  <a:pt x="384704" y="2010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: 図形 2185">
            <a:extLst>
              <a:ext uri="{FF2B5EF4-FFF2-40B4-BE49-F238E27FC236}">
                <a16:creationId xmlns:a16="http://schemas.microsoft.com/office/drawing/2014/main" id="{B82B4245-52B5-4B2F-90EF-9077CA76D50C}"/>
              </a:ext>
            </a:extLst>
          </p:cNvPr>
          <p:cNvSpPr/>
          <p:nvPr/>
        </p:nvSpPr>
        <p:spPr>
          <a:xfrm>
            <a:off x="6101940" y="5425349"/>
            <a:ext cx="260947" cy="597752"/>
          </a:xfrm>
          <a:custGeom>
            <a:avLst/>
            <a:gdLst>
              <a:gd name="connsiteX0" fmla="*/ 410 w 260947"/>
              <a:gd name="connsiteY0" fmla="*/ 3901 h 597752"/>
              <a:gd name="connsiteX1" fmla="*/ 203610 w 260947"/>
              <a:gd name="connsiteY1" fmla="*/ 270601 h 597752"/>
              <a:gd name="connsiteX2" fmla="*/ 260760 w 260947"/>
              <a:gd name="connsiteY2" fmla="*/ 597626 h 597752"/>
              <a:gd name="connsiteX3" fmla="*/ 219485 w 260947"/>
              <a:gd name="connsiteY3" fmla="*/ 232501 h 597752"/>
              <a:gd name="connsiteX4" fmla="*/ 152810 w 260947"/>
              <a:gd name="connsiteY4" fmla="*/ 121376 h 597752"/>
              <a:gd name="connsiteX5" fmla="*/ 410 w 260947"/>
              <a:gd name="connsiteY5" fmla="*/ 3901 h 59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47" h="597752">
                <a:moveTo>
                  <a:pt x="410" y="3901"/>
                </a:moveTo>
                <a:cubicBezTo>
                  <a:pt x="8877" y="28772"/>
                  <a:pt x="160218" y="171647"/>
                  <a:pt x="203610" y="270601"/>
                </a:cubicBezTo>
                <a:cubicBezTo>
                  <a:pt x="247002" y="369555"/>
                  <a:pt x="258114" y="603976"/>
                  <a:pt x="260760" y="597626"/>
                </a:cubicBezTo>
                <a:cubicBezTo>
                  <a:pt x="263406" y="591276"/>
                  <a:pt x="237477" y="311876"/>
                  <a:pt x="219485" y="232501"/>
                </a:cubicBezTo>
                <a:cubicBezTo>
                  <a:pt x="201493" y="153126"/>
                  <a:pt x="188793" y="163180"/>
                  <a:pt x="152810" y="121376"/>
                </a:cubicBezTo>
                <a:cubicBezTo>
                  <a:pt x="116827" y="79572"/>
                  <a:pt x="-8057" y="-20970"/>
                  <a:pt x="410" y="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: 図形 2186">
            <a:extLst>
              <a:ext uri="{FF2B5EF4-FFF2-40B4-BE49-F238E27FC236}">
                <a16:creationId xmlns:a16="http://schemas.microsoft.com/office/drawing/2014/main" id="{22C19D5A-8C06-4731-BAF1-B539F5BEF9C8}"/>
              </a:ext>
            </a:extLst>
          </p:cNvPr>
          <p:cNvSpPr/>
          <p:nvPr/>
        </p:nvSpPr>
        <p:spPr>
          <a:xfrm>
            <a:off x="5833826" y="5711487"/>
            <a:ext cx="553965" cy="978720"/>
          </a:xfrm>
          <a:custGeom>
            <a:avLst/>
            <a:gdLst>
              <a:gd name="connsiteX0" fmla="*/ 41512 w 553965"/>
              <a:gd name="connsiteY0" fmla="*/ 338 h 978720"/>
              <a:gd name="connsiteX1" fmla="*/ 20874 w 553965"/>
              <a:gd name="connsiteY1" fmla="*/ 374988 h 978720"/>
              <a:gd name="connsiteX2" fmla="*/ 237 w 553965"/>
              <a:gd name="connsiteY2" fmla="*/ 395626 h 978720"/>
              <a:gd name="connsiteX3" fmla="*/ 35162 w 553965"/>
              <a:gd name="connsiteY3" fmla="*/ 440076 h 978720"/>
              <a:gd name="connsiteX4" fmla="*/ 8174 w 553965"/>
              <a:gd name="connsiteY4" fmla="*/ 521038 h 978720"/>
              <a:gd name="connsiteX5" fmla="*/ 16112 w 553965"/>
              <a:gd name="connsiteY5" fmla="*/ 748051 h 978720"/>
              <a:gd name="connsiteX6" fmla="*/ 65324 w 553965"/>
              <a:gd name="connsiteY6" fmla="*/ 771863 h 978720"/>
              <a:gd name="connsiteX7" fmla="*/ 528874 w 553965"/>
              <a:gd name="connsiteY7" fmla="*/ 971888 h 978720"/>
              <a:gd name="connsiteX8" fmla="*/ 443149 w 553965"/>
              <a:gd name="connsiteY8" fmla="*/ 914738 h 978720"/>
              <a:gd name="connsiteX9" fmla="*/ 30399 w 553965"/>
              <a:gd name="connsiteY9" fmla="*/ 744876 h 978720"/>
              <a:gd name="connsiteX10" fmla="*/ 38337 w 553965"/>
              <a:gd name="connsiteY10" fmla="*/ 481351 h 978720"/>
              <a:gd name="connsiteX11" fmla="*/ 39924 w 553965"/>
              <a:gd name="connsiteY11" fmla="*/ 311488 h 978720"/>
              <a:gd name="connsiteX12" fmla="*/ 41512 w 553965"/>
              <a:gd name="connsiteY12" fmla="*/ 338 h 9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965" h="978720">
                <a:moveTo>
                  <a:pt x="41512" y="338"/>
                </a:moveTo>
                <a:cubicBezTo>
                  <a:pt x="38337" y="10921"/>
                  <a:pt x="27753" y="309107"/>
                  <a:pt x="20874" y="374988"/>
                </a:cubicBezTo>
                <a:cubicBezTo>
                  <a:pt x="13995" y="440869"/>
                  <a:pt x="-2144" y="384778"/>
                  <a:pt x="237" y="395626"/>
                </a:cubicBezTo>
                <a:cubicBezTo>
                  <a:pt x="2618" y="406474"/>
                  <a:pt x="33839" y="419174"/>
                  <a:pt x="35162" y="440076"/>
                </a:cubicBezTo>
                <a:cubicBezTo>
                  <a:pt x="36485" y="460978"/>
                  <a:pt x="11349" y="469709"/>
                  <a:pt x="8174" y="521038"/>
                </a:cubicBezTo>
                <a:cubicBezTo>
                  <a:pt x="4999" y="572367"/>
                  <a:pt x="6587" y="706247"/>
                  <a:pt x="16112" y="748051"/>
                </a:cubicBezTo>
                <a:cubicBezTo>
                  <a:pt x="25637" y="789855"/>
                  <a:pt x="65324" y="771863"/>
                  <a:pt x="65324" y="771863"/>
                </a:cubicBezTo>
                <a:lnTo>
                  <a:pt x="528874" y="971888"/>
                </a:lnTo>
                <a:cubicBezTo>
                  <a:pt x="591845" y="995700"/>
                  <a:pt x="526228" y="952573"/>
                  <a:pt x="443149" y="914738"/>
                </a:cubicBezTo>
                <a:cubicBezTo>
                  <a:pt x="360070" y="876903"/>
                  <a:pt x="97868" y="817107"/>
                  <a:pt x="30399" y="744876"/>
                </a:cubicBezTo>
                <a:cubicBezTo>
                  <a:pt x="-37070" y="672645"/>
                  <a:pt x="36749" y="553582"/>
                  <a:pt x="38337" y="481351"/>
                </a:cubicBezTo>
                <a:cubicBezTo>
                  <a:pt x="39924" y="409120"/>
                  <a:pt x="37278" y="392450"/>
                  <a:pt x="39924" y="311488"/>
                </a:cubicBezTo>
                <a:cubicBezTo>
                  <a:pt x="42570" y="230526"/>
                  <a:pt x="44687" y="-10245"/>
                  <a:pt x="41512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0EAB5788-5CC8-42A1-B724-84E6A9CD16C4}"/>
              </a:ext>
            </a:extLst>
          </p:cNvPr>
          <p:cNvSpPr/>
          <p:nvPr/>
        </p:nvSpPr>
        <p:spPr>
          <a:xfrm>
            <a:off x="5801821" y="5772150"/>
            <a:ext cx="18050" cy="738862"/>
          </a:xfrm>
          <a:custGeom>
            <a:avLst/>
            <a:gdLst>
              <a:gd name="connsiteX0" fmla="*/ 17954 w 18050"/>
              <a:gd name="connsiteY0" fmla="*/ 0 h 738862"/>
              <a:gd name="connsiteX1" fmla="*/ 492 w 18050"/>
              <a:gd name="connsiteY1" fmla="*/ 392113 h 738862"/>
              <a:gd name="connsiteX2" fmla="*/ 5254 w 18050"/>
              <a:gd name="connsiteY2" fmla="*/ 477838 h 738862"/>
              <a:gd name="connsiteX3" fmla="*/ 10017 w 18050"/>
              <a:gd name="connsiteY3" fmla="*/ 738188 h 738862"/>
              <a:gd name="connsiteX4" fmla="*/ 6842 w 18050"/>
              <a:gd name="connsiteY4" fmla="*/ 392113 h 738862"/>
              <a:gd name="connsiteX5" fmla="*/ 17954 w 18050"/>
              <a:gd name="connsiteY5" fmla="*/ 0 h 73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0" h="738862">
                <a:moveTo>
                  <a:pt x="17954" y="0"/>
                </a:moveTo>
                <a:cubicBezTo>
                  <a:pt x="16896" y="0"/>
                  <a:pt x="2609" y="312473"/>
                  <a:pt x="492" y="392113"/>
                </a:cubicBezTo>
                <a:cubicBezTo>
                  <a:pt x="-1625" y="471753"/>
                  <a:pt x="3667" y="420159"/>
                  <a:pt x="5254" y="477838"/>
                </a:cubicBezTo>
                <a:cubicBezTo>
                  <a:pt x="6841" y="535517"/>
                  <a:pt x="9752" y="752475"/>
                  <a:pt x="10017" y="738188"/>
                </a:cubicBezTo>
                <a:cubicBezTo>
                  <a:pt x="10282" y="723901"/>
                  <a:pt x="2609" y="514880"/>
                  <a:pt x="6842" y="392113"/>
                </a:cubicBezTo>
                <a:cubicBezTo>
                  <a:pt x="11075" y="269346"/>
                  <a:pt x="19012" y="0"/>
                  <a:pt x="179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82C7DBBC-9C3B-48C7-92DA-94E171FBE7FD}"/>
              </a:ext>
            </a:extLst>
          </p:cNvPr>
          <p:cNvSpPr/>
          <p:nvPr/>
        </p:nvSpPr>
        <p:spPr>
          <a:xfrm>
            <a:off x="5778283" y="5844418"/>
            <a:ext cx="16589" cy="416087"/>
          </a:xfrm>
          <a:custGeom>
            <a:avLst/>
            <a:gdLst>
              <a:gd name="connsiteX0" fmla="*/ 217 w 16589"/>
              <a:gd name="connsiteY0" fmla="*/ 5520 h 416087"/>
              <a:gd name="connsiteX1" fmla="*/ 6567 w 16589"/>
              <a:gd name="connsiteY1" fmla="*/ 372232 h 416087"/>
              <a:gd name="connsiteX2" fmla="*/ 16092 w 16589"/>
              <a:gd name="connsiteY2" fmla="*/ 386520 h 416087"/>
              <a:gd name="connsiteX3" fmla="*/ 14505 w 16589"/>
              <a:gd name="connsiteY3" fmla="*/ 165857 h 416087"/>
              <a:gd name="connsiteX4" fmla="*/ 217 w 16589"/>
              <a:gd name="connsiteY4" fmla="*/ 5520 h 4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9" h="416087">
                <a:moveTo>
                  <a:pt x="217" y="5520"/>
                </a:moveTo>
                <a:cubicBezTo>
                  <a:pt x="-1106" y="39916"/>
                  <a:pt x="3921" y="308732"/>
                  <a:pt x="6567" y="372232"/>
                </a:cubicBezTo>
                <a:cubicBezTo>
                  <a:pt x="9213" y="435732"/>
                  <a:pt x="14769" y="420916"/>
                  <a:pt x="16092" y="386520"/>
                </a:cubicBezTo>
                <a:cubicBezTo>
                  <a:pt x="17415" y="352124"/>
                  <a:pt x="15828" y="225388"/>
                  <a:pt x="14505" y="165857"/>
                </a:cubicBezTo>
                <a:cubicBezTo>
                  <a:pt x="13182" y="106326"/>
                  <a:pt x="1540" y="-28876"/>
                  <a:pt x="217" y="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FE212770-626B-4F46-BD8F-33BE8BD5CA49}"/>
              </a:ext>
            </a:extLst>
          </p:cNvPr>
          <p:cNvSpPr/>
          <p:nvPr/>
        </p:nvSpPr>
        <p:spPr>
          <a:xfrm>
            <a:off x="5802167" y="6524041"/>
            <a:ext cx="644736" cy="263785"/>
          </a:xfrm>
          <a:custGeom>
            <a:avLst/>
            <a:gdLst>
              <a:gd name="connsiteX0" fmla="*/ 1733 w 644736"/>
              <a:gd name="connsiteY0" fmla="*/ 584 h 263785"/>
              <a:gd name="connsiteX1" fmla="*/ 381146 w 644736"/>
              <a:gd name="connsiteY1" fmla="*/ 132347 h 263785"/>
              <a:gd name="connsiteX2" fmla="*/ 631971 w 644736"/>
              <a:gd name="connsiteY2" fmla="*/ 262522 h 263785"/>
              <a:gd name="connsiteX3" fmla="*/ 544658 w 644736"/>
              <a:gd name="connsiteY3" fmla="*/ 186322 h 263785"/>
              <a:gd name="connsiteX4" fmla="*/ 1733 w 644736"/>
              <a:gd name="connsiteY4" fmla="*/ 584 h 26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736" h="263785">
                <a:moveTo>
                  <a:pt x="1733" y="584"/>
                </a:moveTo>
                <a:cubicBezTo>
                  <a:pt x="-25519" y="-8412"/>
                  <a:pt x="276106" y="88691"/>
                  <a:pt x="381146" y="132347"/>
                </a:cubicBezTo>
                <a:cubicBezTo>
                  <a:pt x="486186" y="176003"/>
                  <a:pt x="604719" y="253526"/>
                  <a:pt x="631971" y="262522"/>
                </a:cubicBezTo>
                <a:cubicBezTo>
                  <a:pt x="659223" y="271518"/>
                  <a:pt x="648375" y="231037"/>
                  <a:pt x="544658" y="186322"/>
                </a:cubicBezTo>
                <a:cubicBezTo>
                  <a:pt x="440941" y="141607"/>
                  <a:pt x="28985" y="9580"/>
                  <a:pt x="1733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C1C5443F-6F38-4008-98B6-2B921CF76C7A}"/>
              </a:ext>
            </a:extLst>
          </p:cNvPr>
          <p:cNvSpPr/>
          <p:nvPr/>
        </p:nvSpPr>
        <p:spPr>
          <a:xfrm>
            <a:off x="5739600" y="6579731"/>
            <a:ext cx="651337" cy="207723"/>
          </a:xfrm>
          <a:custGeom>
            <a:avLst/>
            <a:gdLst>
              <a:gd name="connsiteX0" fmla="*/ 800 w 651337"/>
              <a:gd name="connsiteY0" fmla="*/ 5219 h 207723"/>
              <a:gd name="connsiteX1" fmla="*/ 297663 w 651337"/>
              <a:gd name="connsiteY1" fmla="*/ 48082 h 207723"/>
              <a:gd name="connsiteX2" fmla="*/ 637388 w 651337"/>
              <a:gd name="connsiteY2" fmla="*/ 205244 h 207723"/>
              <a:gd name="connsiteX3" fmla="*/ 550075 w 651337"/>
              <a:gd name="connsiteY3" fmla="*/ 135394 h 207723"/>
              <a:gd name="connsiteX4" fmla="*/ 221463 w 651337"/>
              <a:gd name="connsiteY4" fmla="*/ 16332 h 207723"/>
              <a:gd name="connsiteX5" fmla="*/ 800 w 651337"/>
              <a:gd name="connsiteY5" fmla="*/ 5219 h 2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337" h="207723">
                <a:moveTo>
                  <a:pt x="800" y="5219"/>
                </a:moveTo>
                <a:cubicBezTo>
                  <a:pt x="13500" y="10511"/>
                  <a:pt x="191565" y="14745"/>
                  <a:pt x="297663" y="48082"/>
                </a:cubicBezTo>
                <a:cubicBezTo>
                  <a:pt x="403761" y="81419"/>
                  <a:pt x="595320" y="190692"/>
                  <a:pt x="637388" y="205244"/>
                </a:cubicBezTo>
                <a:cubicBezTo>
                  <a:pt x="679456" y="219796"/>
                  <a:pt x="619396" y="166879"/>
                  <a:pt x="550075" y="135394"/>
                </a:cubicBezTo>
                <a:cubicBezTo>
                  <a:pt x="480754" y="103909"/>
                  <a:pt x="313538" y="39615"/>
                  <a:pt x="221463" y="16332"/>
                </a:cubicBezTo>
                <a:cubicBezTo>
                  <a:pt x="129388" y="-6951"/>
                  <a:pt x="-11900" y="-73"/>
                  <a:pt x="800" y="5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12A38D8A-72B2-4747-8AC0-94534FCEDD7C}"/>
              </a:ext>
            </a:extLst>
          </p:cNvPr>
          <p:cNvSpPr/>
          <p:nvPr/>
        </p:nvSpPr>
        <p:spPr>
          <a:xfrm>
            <a:off x="5955143" y="5570488"/>
            <a:ext cx="307889" cy="195337"/>
          </a:xfrm>
          <a:custGeom>
            <a:avLst/>
            <a:gdLst>
              <a:gd name="connsiteX0" fmla="*/ 2745 w 307889"/>
              <a:gd name="connsiteY0" fmla="*/ 3225 h 195337"/>
              <a:gd name="connsiteX1" fmla="*/ 269445 w 307889"/>
              <a:gd name="connsiteY1" fmla="*/ 111175 h 195337"/>
              <a:gd name="connsiteX2" fmla="*/ 301195 w 307889"/>
              <a:gd name="connsiteY2" fmla="*/ 195312 h 195337"/>
              <a:gd name="connsiteX3" fmla="*/ 291670 w 307889"/>
              <a:gd name="connsiteY3" fmla="*/ 119112 h 195337"/>
              <a:gd name="connsiteX4" fmla="*/ 140857 w 307889"/>
              <a:gd name="connsiteY4" fmla="*/ 38150 h 195337"/>
              <a:gd name="connsiteX5" fmla="*/ 2745 w 307889"/>
              <a:gd name="connsiteY5" fmla="*/ 3225 h 1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889" h="195337">
                <a:moveTo>
                  <a:pt x="2745" y="3225"/>
                </a:moveTo>
                <a:cubicBezTo>
                  <a:pt x="24176" y="15396"/>
                  <a:pt x="219704" y="79161"/>
                  <a:pt x="269445" y="111175"/>
                </a:cubicBezTo>
                <a:cubicBezTo>
                  <a:pt x="319186" y="143189"/>
                  <a:pt x="297491" y="193989"/>
                  <a:pt x="301195" y="195312"/>
                </a:cubicBezTo>
                <a:cubicBezTo>
                  <a:pt x="304899" y="196635"/>
                  <a:pt x="318393" y="145306"/>
                  <a:pt x="291670" y="119112"/>
                </a:cubicBezTo>
                <a:cubicBezTo>
                  <a:pt x="264947" y="92918"/>
                  <a:pt x="190863" y="60640"/>
                  <a:pt x="140857" y="38150"/>
                </a:cubicBezTo>
                <a:cubicBezTo>
                  <a:pt x="90851" y="15661"/>
                  <a:pt x="-18686" y="-8946"/>
                  <a:pt x="2745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87C7AF6A-7707-4158-8257-6066F97FFB1E}"/>
              </a:ext>
            </a:extLst>
          </p:cNvPr>
          <p:cNvSpPr/>
          <p:nvPr/>
        </p:nvSpPr>
        <p:spPr>
          <a:xfrm>
            <a:off x="5941842" y="5589588"/>
            <a:ext cx="68608" cy="387350"/>
          </a:xfrm>
          <a:custGeom>
            <a:avLst/>
            <a:gdLst>
              <a:gd name="connsiteX0" fmla="*/ 171 w 68608"/>
              <a:gd name="connsiteY0" fmla="*/ 0 h 387350"/>
              <a:gd name="connsiteX1" fmla="*/ 47796 w 68608"/>
              <a:gd name="connsiteY1" fmla="*/ 250825 h 387350"/>
              <a:gd name="connsiteX2" fmla="*/ 54146 w 68608"/>
              <a:gd name="connsiteY2" fmla="*/ 387350 h 387350"/>
              <a:gd name="connsiteX3" fmla="*/ 66846 w 68608"/>
              <a:gd name="connsiteY3" fmla="*/ 249237 h 387350"/>
              <a:gd name="connsiteX4" fmla="*/ 171 w 68608"/>
              <a:gd name="connsiteY4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8" h="387350">
                <a:moveTo>
                  <a:pt x="171" y="0"/>
                </a:moveTo>
                <a:cubicBezTo>
                  <a:pt x="-3004" y="265"/>
                  <a:pt x="38800" y="186267"/>
                  <a:pt x="47796" y="250825"/>
                </a:cubicBezTo>
                <a:cubicBezTo>
                  <a:pt x="56792" y="315383"/>
                  <a:pt x="50971" y="387615"/>
                  <a:pt x="54146" y="387350"/>
                </a:cubicBezTo>
                <a:cubicBezTo>
                  <a:pt x="57321" y="387085"/>
                  <a:pt x="73990" y="314060"/>
                  <a:pt x="66846" y="249237"/>
                </a:cubicBezTo>
                <a:cubicBezTo>
                  <a:pt x="59702" y="184414"/>
                  <a:pt x="3346" y="-265"/>
                  <a:pt x="1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DF17F701-4BD6-4687-857E-9F8CA22FFADC}"/>
              </a:ext>
            </a:extLst>
          </p:cNvPr>
          <p:cNvSpPr/>
          <p:nvPr/>
        </p:nvSpPr>
        <p:spPr>
          <a:xfrm>
            <a:off x="6241157" y="5763011"/>
            <a:ext cx="69137" cy="548826"/>
          </a:xfrm>
          <a:custGeom>
            <a:avLst/>
            <a:gdLst>
              <a:gd name="connsiteX0" fmla="*/ 5656 w 69137"/>
              <a:gd name="connsiteY0" fmla="*/ 4377 h 548826"/>
              <a:gd name="connsiteX1" fmla="*/ 7243 w 69137"/>
              <a:gd name="connsiteY1" fmla="*/ 134552 h 548826"/>
              <a:gd name="connsiteX2" fmla="*/ 67568 w 69137"/>
              <a:gd name="connsiteY2" fmla="*/ 547302 h 548826"/>
              <a:gd name="connsiteX3" fmla="*/ 48518 w 69137"/>
              <a:gd name="connsiteY3" fmla="*/ 264727 h 548826"/>
              <a:gd name="connsiteX4" fmla="*/ 5656 w 69137"/>
              <a:gd name="connsiteY4" fmla="*/ 4377 h 5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37" h="548826">
                <a:moveTo>
                  <a:pt x="5656" y="4377"/>
                </a:moveTo>
                <a:cubicBezTo>
                  <a:pt x="-1223" y="-17319"/>
                  <a:pt x="-3076" y="44065"/>
                  <a:pt x="7243" y="134552"/>
                </a:cubicBezTo>
                <a:cubicBezTo>
                  <a:pt x="17562" y="225039"/>
                  <a:pt x="60689" y="525606"/>
                  <a:pt x="67568" y="547302"/>
                </a:cubicBezTo>
                <a:cubicBezTo>
                  <a:pt x="74447" y="568998"/>
                  <a:pt x="56985" y="353362"/>
                  <a:pt x="48518" y="264727"/>
                </a:cubicBezTo>
                <a:cubicBezTo>
                  <a:pt x="40051" y="176092"/>
                  <a:pt x="12535" y="26073"/>
                  <a:pt x="5656" y="4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4955F800-30B4-4E04-AA13-877FCDD8DD8A}"/>
              </a:ext>
            </a:extLst>
          </p:cNvPr>
          <p:cNvSpPr/>
          <p:nvPr/>
        </p:nvSpPr>
        <p:spPr>
          <a:xfrm>
            <a:off x="6410585" y="5981944"/>
            <a:ext cx="55427" cy="644749"/>
          </a:xfrm>
          <a:custGeom>
            <a:avLst/>
            <a:gdLst>
              <a:gd name="connsiteX0" fmla="*/ 23553 w 55427"/>
              <a:gd name="connsiteY0" fmla="*/ 31506 h 644749"/>
              <a:gd name="connsiteX1" fmla="*/ 1328 w 55427"/>
              <a:gd name="connsiteY1" fmla="*/ 117231 h 644749"/>
              <a:gd name="connsiteX2" fmla="*/ 2915 w 55427"/>
              <a:gd name="connsiteY2" fmla="*/ 593481 h 644749"/>
              <a:gd name="connsiteX3" fmla="*/ 6090 w 55427"/>
              <a:gd name="connsiteY3" fmla="*/ 636344 h 644749"/>
              <a:gd name="connsiteX4" fmla="*/ 55303 w 55427"/>
              <a:gd name="connsiteY4" fmla="*/ 636344 h 644749"/>
              <a:gd name="connsiteX5" fmla="*/ 20378 w 55427"/>
              <a:gd name="connsiteY5" fmla="*/ 556969 h 644749"/>
              <a:gd name="connsiteX6" fmla="*/ 23553 w 55427"/>
              <a:gd name="connsiteY6" fmla="*/ 31506 h 6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27" h="644749">
                <a:moveTo>
                  <a:pt x="23553" y="31506"/>
                </a:moveTo>
                <a:cubicBezTo>
                  <a:pt x="20378" y="-41784"/>
                  <a:pt x="4768" y="23569"/>
                  <a:pt x="1328" y="117231"/>
                </a:cubicBezTo>
                <a:cubicBezTo>
                  <a:pt x="-2112" y="210893"/>
                  <a:pt x="2121" y="506962"/>
                  <a:pt x="2915" y="593481"/>
                </a:cubicBezTo>
                <a:cubicBezTo>
                  <a:pt x="3709" y="680000"/>
                  <a:pt x="-2641" y="629200"/>
                  <a:pt x="6090" y="636344"/>
                </a:cubicBezTo>
                <a:cubicBezTo>
                  <a:pt x="14821" y="643488"/>
                  <a:pt x="52922" y="649573"/>
                  <a:pt x="55303" y="636344"/>
                </a:cubicBezTo>
                <a:cubicBezTo>
                  <a:pt x="57684" y="623115"/>
                  <a:pt x="25140" y="655659"/>
                  <a:pt x="20378" y="556969"/>
                </a:cubicBezTo>
                <a:cubicBezTo>
                  <a:pt x="15616" y="458279"/>
                  <a:pt x="26728" y="104796"/>
                  <a:pt x="23553" y="3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33D8BE11-E809-4F3D-96AF-B9409030A758}"/>
              </a:ext>
            </a:extLst>
          </p:cNvPr>
          <p:cNvSpPr/>
          <p:nvPr/>
        </p:nvSpPr>
        <p:spPr>
          <a:xfrm>
            <a:off x="6351451" y="5967047"/>
            <a:ext cx="51484" cy="751731"/>
          </a:xfrm>
          <a:custGeom>
            <a:avLst/>
            <a:gdLst>
              <a:gd name="connsiteX0" fmla="*/ 36649 w 51484"/>
              <a:gd name="connsiteY0" fmla="*/ 366 h 751731"/>
              <a:gd name="connsiteX1" fmla="*/ 137 w 51484"/>
              <a:gd name="connsiteY1" fmla="*/ 70216 h 751731"/>
              <a:gd name="connsiteX2" fmla="*/ 23949 w 51484"/>
              <a:gd name="connsiteY2" fmla="*/ 436928 h 751731"/>
              <a:gd name="connsiteX3" fmla="*/ 17599 w 51484"/>
              <a:gd name="connsiteY3" fmla="*/ 549641 h 751731"/>
              <a:gd name="connsiteX4" fmla="*/ 46174 w 51484"/>
              <a:gd name="connsiteY4" fmla="*/ 751253 h 751731"/>
              <a:gd name="connsiteX5" fmla="*/ 49349 w 51484"/>
              <a:gd name="connsiteY5" fmla="*/ 487728 h 751731"/>
              <a:gd name="connsiteX6" fmla="*/ 22362 w 51484"/>
              <a:gd name="connsiteY6" fmla="*/ 78153 h 751731"/>
              <a:gd name="connsiteX7" fmla="*/ 36649 w 51484"/>
              <a:gd name="connsiteY7" fmla="*/ 366 h 75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84" h="751731">
                <a:moveTo>
                  <a:pt x="36649" y="366"/>
                </a:moveTo>
                <a:cubicBezTo>
                  <a:pt x="32945" y="-957"/>
                  <a:pt x="2254" y="-2544"/>
                  <a:pt x="137" y="70216"/>
                </a:cubicBezTo>
                <a:cubicBezTo>
                  <a:pt x="-1980" y="142976"/>
                  <a:pt x="21039" y="357024"/>
                  <a:pt x="23949" y="436928"/>
                </a:cubicBezTo>
                <a:cubicBezTo>
                  <a:pt x="26859" y="516832"/>
                  <a:pt x="13895" y="497254"/>
                  <a:pt x="17599" y="549641"/>
                </a:cubicBezTo>
                <a:cubicBezTo>
                  <a:pt x="21303" y="602029"/>
                  <a:pt x="40882" y="761572"/>
                  <a:pt x="46174" y="751253"/>
                </a:cubicBezTo>
                <a:cubicBezTo>
                  <a:pt x="51466" y="740934"/>
                  <a:pt x="53318" y="599911"/>
                  <a:pt x="49349" y="487728"/>
                </a:cubicBezTo>
                <a:cubicBezTo>
                  <a:pt x="45380" y="375545"/>
                  <a:pt x="25801" y="156999"/>
                  <a:pt x="22362" y="78153"/>
                </a:cubicBezTo>
                <a:cubicBezTo>
                  <a:pt x="18923" y="-693"/>
                  <a:pt x="40353" y="1689"/>
                  <a:pt x="36649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7B60EA31-3A6A-4D0A-9DB0-61C62DCBE88C}"/>
              </a:ext>
            </a:extLst>
          </p:cNvPr>
          <p:cNvSpPr/>
          <p:nvPr/>
        </p:nvSpPr>
        <p:spPr>
          <a:xfrm>
            <a:off x="6382625" y="5973116"/>
            <a:ext cx="40596" cy="253155"/>
          </a:xfrm>
          <a:custGeom>
            <a:avLst/>
            <a:gdLst>
              <a:gd name="connsiteX0" fmla="*/ 40400 w 40596"/>
              <a:gd name="connsiteY0" fmla="*/ 647 h 253155"/>
              <a:gd name="connsiteX1" fmla="*/ 713 w 40596"/>
              <a:gd name="connsiteY1" fmla="*/ 78434 h 253155"/>
              <a:gd name="connsiteX2" fmla="*/ 15000 w 40596"/>
              <a:gd name="connsiteY2" fmla="*/ 253059 h 253155"/>
              <a:gd name="connsiteX3" fmla="*/ 16588 w 40596"/>
              <a:gd name="connsiteY3" fmla="*/ 53034 h 253155"/>
              <a:gd name="connsiteX4" fmla="*/ 40400 w 40596"/>
              <a:gd name="connsiteY4" fmla="*/ 647 h 2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6" h="253155">
                <a:moveTo>
                  <a:pt x="40400" y="647"/>
                </a:moveTo>
                <a:cubicBezTo>
                  <a:pt x="37754" y="4880"/>
                  <a:pt x="4946" y="36365"/>
                  <a:pt x="713" y="78434"/>
                </a:cubicBezTo>
                <a:cubicBezTo>
                  <a:pt x="-3520" y="120503"/>
                  <a:pt x="12354" y="257292"/>
                  <a:pt x="15000" y="253059"/>
                </a:cubicBezTo>
                <a:cubicBezTo>
                  <a:pt x="17646" y="248826"/>
                  <a:pt x="15000" y="93251"/>
                  <a:pt x="16588" y="53034"/>
                </a:cubicBezTo>
                <a:cubicBezTo>
                  <a:pt x="18176" y="12817"/>
                  <a:pt x="43046" y="-3586"/>
                  <a:pt x="40400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C5A43A1D-6DCF-4F4D-92FB-F321E6F3A2E3}"/>
              </a:ext>
            </a:extLst>
          </p:cNvPr>
          <p:cNvSpPr/>
          <p:nvPr/>
        </p:nvSpPr>
        <p:spPr>
          <a:xfrm>
            <a:off x="6492875" y="5481638"/>
            <a:ext cx="385160" cy="45435"/>
          </a:xfrm>
          <a:custGeom>
            <a:avLst/>
            <a:gdLst>
              <a:gd name="connsiteX0" fmla="*/ 0 w 385160"/>
              <a:gd name="connsiteY0" fmla="*/ 0 h 45435"/>
              <a:gd name="connsiteX1" fmla="*/ 236538 w 385160"/>
              <a:gd name="connsiteY1" fmla="*/ 33337 h 45435"/>
              <a:gd name="connsiteX2" fmla="*/ 382588 w 385160"/>
              <a:gd name="connsiteY2" fmla="*/ 44450 h 45435"/>
              <a:gd name="connsiteX3" fmla="*/ 115888 w 385160"/>
              <a:gd name="connsiteY3" fmla="*/ 11112 h 45435"/>
              <a:gd name="connsiteX4" fmla="*/ 0 w 385160"/>
              <a:gd name="connsiteY4" fmla="*/ 0 h 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60" h="45435">
                <a:moveTo>
                  <a:pt x="0" y="0"/>
                </a:moveTo>
                <a:lnTo>
                  <a:pt x="236538" y="33337"/>
                </a:lnTo>
                <a:cubicBezTo>
                  <a:pt x="300303" y="40745"/>
                  <a:pt x="402696" y="48154"/>
                  <a:pt x="382588" y="44450"/>
                </a:cubicBezTo>
                <a:cubicBezTo>
                  <a:pt x="362480" y="40746"/>
                  <a:pt x="115888" y="11112"/>
                  <a:pt x="115888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9856337-AFEC-45D4-AA83-707A32484A9F}"/>
              </a:ext>
            </a:extLst>
          </p:cNvPr>
          <p:cNvSpPr/>
          <p:nvPr/>
        </p:nvSpPr>
        <p:spPr>
          <a:xfrm>
            <a:off x="6849236" y="5455851"/>
            <a:ext cx="251657" cy="491744"/>
          </a:xfrm>
          <a:custGeom>
            <a:avLst/>
            <a:gdLst>
              <a:gd name="connsiteX0" fmla="*/ 827 w 251657"/>
              <a:gd name="connsiteY0" fmla="*/ 3562 h 491744"/>
              <a:gd name="connsiteX1" fmla="*/ 118302 w 251657"/>
              <a:gd name="connsiteY1" fmla="*/ 122624 h 491744"/>
              <a:gd name="connsiteX2" fmla="*/ 145289 w 251657"/>
              <a:gd name="connsiteY2" fmla="*/ 251212 h 491744"/>
              <a:gd name="connsiteX3" fmla="*/ 150052 w 251657"/>
              <a:gd name="connsiteY3" fmla="*/ 221049 h 491744"/>
              <a:gd name="connsiteX4" fmla="*/ 215139 w 251657"/>
              <a:gd name="connsiteY4" fmla="*/ 281374 h 491744"/>
              <a:gd name="connsiteX5" fmla="*/ 235777 w 251657"/>
              <a:gd name="connsiteY5" fmla="*/ 322649 h 491744"/>
              <a:gd name="connsiteX6" fmla="*/ 251652 w 251657"/>
              <a:gd name="connsiteY6" fmla="*/ 305187 h 491744"/>
              <a:gd name="connsiteX7" fmla="*/ 234189 w 251657"/>
              <a:gd name="connsiteY7" fmla="*/ 375037 h 491744"/>
              <a:gd name="connsiteX8" fmla="*/ 194502 w 251657"/>
              <a:gd name="connsiteY8" fmla="*/ 371862 h 491744"/>
              <a:gd name="connsiteX9" fmla="*/ 199264 w 251657"/>
              <a:gd name="connsiteY9" fmla="*/ 476637 h 491744"/>
              <a:gd name="connsiteX10" fmla="*/ 134177 w 251657"/>
              <a:gd name="connsiteY10" fmla="*/ 486162 h 491744"/>
              <a:gd name="connsiteX11" fmla="*/ 173864 w 251657"/>
              <a:gd name="connsiteY11" fmla="*/ 429012 h 491744"/>
              <a:gd name="connsiteX12" fmla="*/ 231014 w 251657"/>
              <a:gd name="connsiteY12" fmla="*/ 357574 h 491744"/>
              <a:gd name="connsiteX13" fmla="*/ 231014 w 251657"/>
              <a:gd name="connsiteY13" fmla="*/ 322649 h 491744"/>
              <a:gd name="connsiteX14" fmla="*/ 148464 w 251657"/>
              <a:gd name="connsiteY14" fmla="*/ 211524 h 491744"/>
              <a:gd name="connsiteX15" fmla="*/ 88139 w 251657"/>
              <a:gd name="connsiteY15" fmla="*/ 89287 h 491744"/>
              <a:gd name="connsiteX16" fmla="*/ 65914 w 251657"/>
              <a:gd name="connsiteY16" fmla="*/ 36899 h 491744"/>
              <a:gd name="connsiteX17" fmla="*/ 827 w 251657"/>
              <a:gd name="connsiteY17" fmla="*/ 3562 h 4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1657" h="491744">
                <a:moveTo>
                  <a:pt x="827" y="3562"/>
                </a:moveTo>
                <a:cubicBezTo>
                  <a:pt x="9558" y="17849"/>
                  <a:pt x="94225" y="81349"/>
                  <a:pt x="118302" y="122624"/>
                </a:cubicBezTo>
                <a:cubicBezTo>
                  <a:pt x="142379" y="163899"/>
                  <a:pt x="139997" y="234808"/>
                  <a:pt x="145289" y="251212"/>
                </a:cubicBezTo>
                <a:cubicBezTo>
                  <a:pt x="150581" y="267616"/>
                  <a:pt x="138410" y="216022"/>
                  <a:pt x="150052" y="221049"/>
                </a:cubicBezTo>
                <a:cubicBezTo>
                  <a:pt x="161694" y="226076"/>
                  <a:pt x="200852" y="264441"/>
                  <a:pt x="215139" y="281374"/>
                </a:cubicBezTo>
                <a:cubicBezTo>
                  <a:pt x="229426" y="298307"/>
                  <a:pt x="229692" y="318680"/>
                  <a:pt x="235777" y="322649"/>
                </a:cubicBezTo>
                <a:cubicBezTo>
                  <a:pt x="241862" y="326618"/>
                  <a:pt x="251917" y="296456"/>
                  <a:pt x="251652" y="305187"/>
                </a:cubicBezTo>
                <a:cubicBezTo>
                  <a:pt x="251387" y="313918"/>
                  <a:pt x="243714" y="363925"/>
                  <a:pt x="234189" y="375037"/>
                </a:cubicBezTo>
                <a:cubicBezTo>
                  <a:pt x="224664" y="386150"/>
                  <a:pt x="200323" y="354929"/>
                  <a:pt x="194502" y="371862"/>
                </a:cubicBezTo>
                <a:cubicBezTo>
                  <a:pt x="188681" y="388795"/>
                  <a:pt x="209318" y="457587"/>
                  <a:pt x="199264" y="476637"/>
                </a:cubicBezTo>
                <a:cubicBezTo>
                  <a:pt x="189210" y="495687"/>
                  <a:pt x="138410" y="494099"/>
                  <a:pt x="134177" y="486162"/>
                </a:cubicBezTo>
                <a:cubicBezTo>
                  <a:pt x="129944" y="478225"/>
                  <a:pt x="157725" y="450443"/>
                  <a:pt x="173864" y="429012"/>
                </a:cubicBezTo>
                <a:cubicBezTo>
                  <a:pt x="190003" y="407581"/>
                  <a:pt x="221489" y="375301"/>
                  <a:pt x="231014" y="357574"/>
                </a:cubicBezTo>
                <a:cubicBezTo>
                  <a:pt x="240539" y="339847"/>
                  <a:pt x="244772" y="346991"/>
                  <a:pt x="231014" y="322649"/>
                </a:cubicBezTo>
                <a:cubicBezTo>
                  <a:pt x="217256" y="298307"/>
                  <a:pt x="172276" y="250418"/>
                  <a:pt x="148464" y="211524"/>
                </a:cubicBezTo>
                <a:cubicBezTo>
                  <a:pt x="124652" y="172630"/>
                  <a:pt x="101897" y="118391"/>
                  <a:pt x="88139" y="89287"/>
                </a:cubicBezTo>
                <a:cubicBezTo>
                  <a:pt x="74381" y="60183"/>
                  <a:pt x="76762" y="52245"/>
                  <a:pt x="65914" y="36899"/>
                </a:cubicBezTo>
                <a:cubicBezTo>
                  <a:pt x="55066" y="21553"/>
                  <a:pt x="-7904" y="-10725"/>
                  <a:pt x="827" y="3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A3EA3B11-C254-4D3C-8F18-33DCCF45A368}"/>
              </a:ext>
            </a:extLst>
          </p:cNvPr>
          <p:cNvSpPr/>
          <p:nvPr/>
        </p:nvSpPr>
        <p:spPr>
          <a:xfrm>
            <a:off x="6814947" y="5493890"/>
            <a:ext cx="365316" cy="837484"/>
          </a:xfrm>
          <a:custGeom>
            <a:avLst/>
            <a:gdLst>
              <a:gd name="connsiteX0" fmla="*/ 191 w 365316"/>
              <a:gd name="connsiteY0" fmla="*/ 38548 h 837484"/>
              <a:gd name="connsiteX1" fmla="*/ 66866 w 365316"/>
              <a:gd name="connsiteY1" fmla="*/ 6798 h 837484"/>
              <a:gd name="connsiteX2" fmla="*/ 130366 w 365316"/>
              <a:gd name="connsiteY2" fmla="*/ 195710 h 837484"/>
              <a:gd name="connsiteX3" fmla="*/ 136716 w 365316"/>
              <a:gd name="connsiteY3" fmla="*/ 254448 h 837484"/>
              <a:gd name="connsiteX4" fmla="*/ 151003 w 365316"/>
              <a:gd name="connsiteY4" fmla="*/ 292548 h 837484"/>
              <a:gd name="connsiteX5" fmla="*/ 174816 w 365316"/>
              <a:gd name="connsiteY5" fmla="*/ 378273 h 837484"/>
              <a:gd name="connsiteX6" fmla="*/ 182753 w 365316"/>
              <a:gd name="connsiteY6" fmla="*/ 508448 h 837484"/>
              <a:gd name="connsiteX7" fmla="*/ 184341 w 365316"/>
              <a:gd name="connsiteY7" fmla="*/ 583060 h 837484"/>
              <a:gd name="connsiteX8" fmla="*/ 365316 w 365316"/>
              <a:gd name="connsiteY8" fmla="*/ 837060 h 837484"/>
              <a:gd name="connsiteX9" fmla="*/ 182753 w 365316"/>
              <a:gd name="connsiteY9" fmla="*/ 516385 h 837484"/>
              <a:gd name="connsiteX10" fmla="*/ 130366 w 365316"/>
              <a:gd name="connsiteY10" fmla="*/ 136973 h 837484"/>
              <a:gd name="connsiteX11" fmla="*/ 49403 w 365316"/>
              <a:gd name="connsiteY11" fmla="*/ 6798 h 837484"/>
              <a:gd name="connsiteX12" fmla="*/ 191 w 365316"/>
              <a:gd name="connsiteY12" fmla="*/ 38548 h 8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316" h="837484">
                <a:moveTo>
                  <a:pt x="191" y="38548"/>
                </a:moveTo>
                <a:cubicBezTo>
                  <a:pt x="3101" y="38548"/>
                  <a:pt x="45170" y="-19396"/>
                  <a:pt x="66866" y="6798"/>
                </a:cubicBezTo>
                <a:cubicBezTo>
                  <a:pt x="88562" y="32992"/>
                  <a:pt x="118724" y="154435"/>
                  <a:pt x="130366" y="195710"/>
                </a:cubicBezTo>
                <a:cubicBezTo>
                  <a:pt x="142008" y="236985"/>
                  <a:pt x="133277" y="238308"/>
                  <a:pt x="136716" y="254448"/>
                </a:cubicBezTo>
                <a:cubicBezTo>
                  <a:pt x="140155" y="270588"/>
                  <a:pt x="144653" y="271911"/>
                  <a:pt x="151003" y="292548"/>
                </a:cubicBezTo>
                <a:cubicBezTo>
                  <a:pt x="157353" y="313185"/>
                  <a:pt x="169524" y="342290"/>
                  <a:pt x="174816" y="378273"/>
                </a:cubicBezTo>
                <a:cubicBezTo>
                  <a:pt x="180108" y="414256"/>
                  <a:pt x="181166" y="474317"/>
                  <a:pt x="182753" y="508448"/>
                </a:cubicBezTo>
                <a:cubicBezTo>
                  <a:pt x="184340" y="542579"/>
                  <a:pt x="153914" y="528291"/>
                  <a:pt x="184341" y="583060"/>
                </a:cubicBezTo>
                <a:cubicBezTo>
                  <a:pt x="214768" y="637829"/>
                  <a:pt x="365581" y="848172"/>
                  <a:pt x="365316" y="837060"/>
                </a:cubicBezTo>
                <a:cubicBezTo>
                  <a:pt x="365051" y="825948"/>
                  <a:pt x="221911" y="633066"/>
                  <a:pt x="182753" y="516385"/>
                </a:cubicBezTo>
                <a:cubicBezTo>
                  <a:pt x="143595" y="399704"/>
                  <a:pt x="152591" y="221904"/>
                  <a:pt x="130366" y="136973"/>
                </a:cubicBezTo>
                <a:cubicBezTo>
                  <a:pt x="108141" y="52042"/>
                  <a:pt x="70570" y="27171"/>
                  <a:pt x="49403" y="6798"/>
                </a:cubicBezTo>
                <a:cubicBezTo>
                  <a:pt x="28236" y="-13575"/>
                  <a:pt x="-2719" y="38548"/>
                  <a:pt x="191" y="38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48CDBF99-C8F9-40E2-BF66-6E627FE4C2F0}"/>
              </a:ext>
            </a:extLst>
          </p:cNvPr>
          <p:cNvSpPr/>
          <p:nvPr/>
        </p:nvSpPr>
        <p:spPr>
          <a:xfrm>
            <a:off x="6809948" y="5441833"/>
            <a:ext cx="357615" cy="58727"/>
          </a:xfrm>
          <a:custGeom>
            <a:avLst/>
            <a:gdLst>
              <a:gd name="connsiteX0" fmla="*/ 357615 w 357615"/>
              <a:gd name="connsiteY0" fmla="*/ 8055 h 58727"/>
              <a:gd name="connsiteX1" fmla="*/ 30590 w 357615"/>
              <a:gd name="connsiteY1" fmla="*/ 117 h 58727"/>
              <a:gd name="connsiteX2" fmla="*/ 67102 w 357615"/>
              <a:gd name="connsiteY2" fmla="*/ 14405 h 58727"/>
              <a:gd name="connsiteX3" fmla="*/ 21065 w 357615"/>
              <a:gd name="connsiteY3" fmla="*/ 46155 h 58727"/>
              <a:gd name="connsiteX4" fmla="*/ 9952 w 357615"/>
              <a:gd name="connsiteY4" fmla="*/ 57267 h 58727"/>
              <a:gd name="connsiteX5" fmla="*/ 32177 w 357615"/>
              <a:gd name="connsiteY5" fmla="*/ 15992 h 58727"/>
              <a:gd name="connsiteX6" fmla="*/ 357615 w 357615"/>
              <a:gd name="connsiteY6" fmla="*/ 8055 h 5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615" h="58727">
                <a:moveTo>
                  <a:pt x="357615" y="8055"/>
                </a:moveTo>
                <a:cubicBezTo>
                  <a:pt x="357351" y="5409"/>
                  <a:pt x="79009" y="-941"/>
                  <a:pt x="30590" y="117"/>
                </a:cubicBezTo>
                <a:cubicBezTo>
                  <a:pt x="-17829" y="1175"/>
                  <a:pt x="68689" y="6732"/>
                  <a:pt x="67102" y="14405"/>
                </a:cubicBezTo>
                <a:cubicBezTo>
                  <a:pt x="65515" y="22078"/>
                  <a:pt x="30590" y="39011"/>
                  <a:pt x="21065" y="46155"/>
                </a:cubicBezTo>
                <a:cubicBezTo>
                  <a:pt x="11540" y="53299"/>
                  <a:pt x="8100" y="62294"/>
                  <a:pt x="9952" y="57267"/>
                </a:cubicBezTo>
                <a:cubicBezTo>
                  <a:pt x="11804" y="52240"/>
                  <a:pt x="-24973" y="20755"/>
                  <a:pt x="32177" y="15992"/>
                </a:cubicBezTo>
                <a:cubicBezTo>
                  <a:pt x="89327" y="11230"/>
                  <a:pt x="357879" y="10701"/>
                  <a:pt x="357615" y="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373C4EAA-59FF-423A-AD72-E39727D6A7A5}"/>
              </a:ext>
            </a:extLst>
          </p:cNvPr>
          <p:cNvSpPr/>
          <p:nvPr/>
        </p:nvSpPr>
        <p:spPr>
          <a:xfrm>
            <a:off x="7167235" y="5407637"/>
            <a:ext cx="710857" cy="947118"/>
          </a:xfrm>
          <a:custGeom>
            <a:avLst/>
            <a:gdLst>
              <a:gd name="connsiteX0" fmla="*/ 8265 w 710857"/>
              <a:gd name="connsiteY0" fmla="*/ 976 h 947118"/>
              <a:gd name="connsiteX1" fmla="*/ 209878 w 710857"/>
              <a:gd name="connsiteY1" fmla="*/ 99401 h 947118"/>
              <a:gd name="connsiteX2" fmla="*/ 482928 w 710857"/>
              <a:gd name="connsiteY2" fmla="*/ 245451 h 947118"/>
              <a:gd name="connsiteX3" fmla="*/ 644853 w 710857"/>
              <a:gd name="connsiteY3" fmla="*/ 585176 h 947118"/>
              <a:gd name="connsiteX4" fmla="*/ 708353 w 710857"/>
              <a:gd name="connsiteY4" fmla="*/ 945538 h 947118"/>
              <a:gd name="connsiteX5" fmla="*/ 676603 w 710857"/>
              <a:gd name="connsiteY5" fmla="*/ 697888 h 947118"/>
              <a:gd name="connsiteX6" fmla="*/ 486103 w 710857"/>
              <a:gd name="connsiteY6" fmla="*/ 262913 h 947118"/>
              <a:gd name="connsiteX7" fmla="*/ 84465 w 710857"/>
              <a:gd name="connsiteY7" fmla="*/ 61301 h 947118"/>
              <a:gd name="connsiteX8" fmla="*/ 8265 w 710857"/>
              <a:gd name="connsiteY8" fmla="*/ 976 h 94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857" h="947118">
                <a:moveTo>
                  <a:pt x="8265" y="976"/>
                </a:moveTo>
                <a:cubicBezTo>
                  <a:pt x="29167" y="7326"/>
                  <a:pt x="209878" y="99401"/>
                  <a:pt x="209878" y="99401"/>
                </a:cubicBezTo>
                <a:cubicBezTo>
                  <a:pt x="288989" y="140147"/>
                  <a:pt x="410432" y="164489"/>
                  <a:pt x="482928" y="245451"/>
                </a:cubicBezTo>
                <a:cubicBezTo>
                  <a:pt x="555424" y="326413"/>
                  <a:pt x="607282" y="468495"/>
                  <a:pt x="644853" y="585176"/>
                </a:cubicBezTo>
                <a:cubicBezTo>
                  <a:pt x="682424" y="701857"/>
                  <a:pt x="703061" y="926753"/>
                  <a:pt x="708353" y="945538"/>
                </a:cubicBezTo>
                <a:cubicBezTo>
                  <a:pt x="713645" y="964323"/>
                  <a:pt x="713645" y="811659"/>
                  <a:pt x="676603" y="697888"/>
                </a:cubicBezTo>
                <a:cubicBezTo>
                  <a:pt x="639561" y="584117"/>
                  <a:pt x="584793" y="369011"/>
                  <a:pt x="486103" y="262913"/>
                </a:cubicBezTo>
                <a:cubicBezTo>
                  <a:pt x="387413" y="156815"/>
                  <a:pt x="165163" y="102840"/>
                  <a:pt x="84465" y="61301"/>
                </a:cubicBezTo>
                <a:cubicBezTo>
                  <a:pt x="3767" y="19762"/>
                  <a:pt x="-12637" y="-5374"/>
                  <a:pt x="8265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7E7CAD63-F7A2-4F10-8C1E-99442EE83944}"/>
              </a:ext>
            </a:extLst>
          </p:cNvPr>
          <p:cNvSpPr/>
          <p:nvPr/>
        </p:nvSpPr>
        <p:spPr>
          <a:xfrm>
            <a:off x="7162769" y="5442645"/>
            <a:ext cx="344483" cy="720648"/>
          </a:xfrm>
          <a:custGeom>
            <a:avLst/>
            <a:gdLst>
              <a:gd name="connsiteX0" fmla="*/ 31 w 344483"/>
              <a:gd name="connsiteY0" fmla="*/ 893 h 720648"/>
              <a:gd name="connsiteX1" fmla="*/ 69881 w 344483"/>
              <a:gd name="connsiteY1" fmla="*/ 108843 h 720648"/>
              <a:gd name="connsiteX2" fmla="*/ 76231 w 344483"/>
              <a:gd name="connsiteY2" fmla="*/ 212030 h 720648"/>
              <a:gd name="connsiteX3" fmla="*/ 90519 w 344483"/>
              <a:gd name="connsiteY3" fmla="*/ 337443 h 720648"/>
              <a:gd name="connsiteX4" fmla="*/ 120681 w 344483"/>
              <a:gd name="connsiteY4" fmla="*/ 402530 h 720648"/>
              <a:gd name="connsiteX5" fmla="*/ 217519 w 344483"/>
              <a:gd name="connsiteY5" fmla="*/ 523180 h 720648"/>
              <a:gd name="connsiteX6" fmla="*/ 342931 w 344483"/>
              <a:gd name="connsiteY6" fmla="*/ 720030 h 720648"/>
              <a:gd name="connsiteX7" fmla="*/ 274669 w 344483"/>
              <a:gd name="connsiteY7" fmla="*/ 575568 h 720648"/>
              <a:gd name="connsiteX8" fmla="*/ 90519 w 344483"/>
              <a:gd name="connsiteY8" fmla="*/ 313630 h 720648"/>
              <a:gd name="connsiteX9" fmla="*/ 79406 w 344483"/>
              <a:gd name="connsiteY9" fmla="*/ 72330 h 720648"/>
              <a:gd name="connsiteX10" fmla="*/ 31 w 344483"/>
              <a:gd name="connsiteY10" fmla="*/ 893 h 72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483" h="720648">
                <a:moveTo>
                  <a:pt x="31" y="893"/>
                </a:moveTo>
                <a:cubicBezTo>
                  <a:pt x="-1556" y="6978"/>
                  <a:pt x="57181" y="73654"/>
                  <a:pt x="69881" y="108843"/>
                </a:cubicBezTo>
                <a:cubicBezTo>
                  <a:pt x="82581" y="144032"/>
                  <a:pt x="72791" y="173930"/>
                  <a:pt x="76231" y="212030"/>
                </a:cubicBezTo>
                <a:cubicBezTo>
                  <a:pt x="79671" y="250130"/>
                  <a:pt x="83111" y="305693"/>
                  <a:pt x="90519" y="337443"/>
                </a:cubicBezTo>
                <a:cubicBezTo>
                  <a:pt x="97927" y="369193"/>
                  <a:pt x="99514" y="371574"/>
                  <a:pt x="120681" y="402530"/>
                </a:cubicBezTo>
                <a:cubicBezTo>
                  <a:pt x="141848" y="433486"/>
                  <a:pt x="180477" y="470263"/>
                  <a:pt x="217519" y="523180"/>
                </a:cubicBezTo>
                <a:cubicBezTo>
                  <a:pt x="254561" y="576097"/>
                  <a:pt x="333406" y="711299"/>
                  <a:pt x="342931" y="720030"/>
                </a:cubicBezTo>
                <a:cubicBezTo>
                  <a:pt x="352456" y="728761"/>
                  <a:pt x="316738" y="643301"/>
                  <a:pt x="274669" y="575568"/>
                </a:cubicBezTo>
                <a:cubicBezTo>
                  <a:pt x="232600" y="507835"/>
                  <a:pt x="123063" y="397503"/>
                  <a:pt x="90519" y="313630"/>
                </a:cubicBezTo>
                <a:cubicBezTo>
                  <a:pt x="57975" y="229757"/>
                  <a:pt x="95546" y="124717"/>
                  <a:pt x="79406" y="72330"/>
                </a:cubicBezTo>
                <a:cubicBezTo>
                  <a:pt x="63266" y="19943"/>
                  <a:pt x="1618" y="-5192"/>
                  <a:pt x="31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28B18DFE-7591-40A7-B43F-B1DA81F73C8F}"/>
              </a:ext>
            </a:extLst>
          </p:cNvPr>
          <p:cNvSpPr/>
          <p:nvPr/>
        </p:nvSpPr>
        <p:spPr>
          <a:xfrm>
            <a:off x="7280256" y="5541634"/>
            <a:ext cx="559683" cy="861896"/>
          </a:xfrm>
          <a:custGeom>
            <a:avLst/>
            <a:gdLst>
              <a:gd name="connsiteX0" fmla="*/ 19 w 559683"/>
              <a:gd name="connsiteY0" fmla="*/ 329 h 861896"/>
              <a:gd name="connsiteX1" fmla="*/ 269894 w 559683"/>
              <a:gd name="connsiteY1" fmla="*/ 84466 h 861896"/>
              <a:gd name="connsiteX2" fmla="*/ 428644 w 559683"/>
              <a:gd name="connsiteY2" fmla="*/ 281316 h 861896"/>
              <a:gd name="connsiteX3" fmla="*/ 525482 w 559683"/>
              <a:gd name="connsiteY3" fmla="*/ 651204 h 861896"/>
              <a:gd name="connsiteX4" fmla="*/ 557232 w 559683"/>
              <a:gd name="connsiteY4" fmla="*/ 852816 h 861896"/>
              <a:gd name="connsiteX5" fmla="*/ 468332 w 559683"/>
              <a:gd name="connsiteY5" fmla="*/ 362279 h 861896"/>
              <a:gd name="connsiteX6" fmla="*/ 257194 w 559683"/>
              <a:gd name="connsiteY6" fmla="*/ 68591 h 861896"/>
              <a:gd name="connsiteX7" fmla="*/ 19 w 559683"/>
              <a:gd name="connsiteY7" fmla="*/ 329 h 86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683" h="861896">
                <a:moveTo>
                  <a:pt x="19" y="329"/>
                </a:moveTo>
                <a:cubicBezTo>
                  <a:pt x="2136" y="2975"/>
                  <a:pt x="198457" y="37635"/>
                  <a:pt x="269894" y="84466"/>
                </a:cubicBezTo>
                <a:cubicBezTo>
                  <a:pt x="341331" y="131297"/>
                  <a:pt x="386046" y="186860"/>
                  <a:pt x="428644" y="281316"/>
                </a:cubicBezTo>
                <a:cubicBezTo>
                  <a:pt x="471242" y="375772"/>
                  <a:pt x="504051" y="555954"/>
                  <a:pt x="525482" y="651204"/>
                </a:cubicBezTo>
                <a:cubicBezTo>
                  <a:pt x="546913" y="746454"/>
                  <a:pt x="566757" y="900970"/>
                  <a:pt x="557232" y="852816"/>
                </a:cubicBezTo>
                <a:cubicBezTo>
                  <a:pt x="547707" y="804662"/>
                  <a:pt x="518338" y="492983"/>
                  <a:pt x="468332" y="362279"/>
                </a:cubicBezTo>
                <a:cubicBezTo>
                  <a:pt x="418326" y="231575"/>
                  <a:pt x="341860" y="127064"/>
                  <a:pt x="257194" y="68591"/>
                </a:cubicBezTo>
                <a:cubicBezTo>
                  <a:pt x="172528" y="10118"/>
                  <a:pt x="-2098" y="-2317"/>
                  <a:pt x="19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60FB0882-7F94-4312-AA2E-E9B4185B5AC1}"/>
              </a:ext>
            </a:extLst>
          </p:cNvPr>
          <p:cNvSpPr/>
          <p:nvPr/>
        </p:nvSpPr>
        <p:spPr>
          <a:xfrm>
            <a:off x="7263235" y="5569542"/>
            <a:ext cx="330481" cy="603182"/>
          </a:xfrm>
          <a:custGeom>
            <a:avLst/>
            <a:gdLst>
              <a:gd name="connsiteX0" fmla="*/ 329778 w 330481"/>
              <a:gd name="connsiteY0" fmla="*/ 110533 h 603182"/>
              <a:gd name="connsiteX1" fmla="*/ 105940 w 330481"/>
              <a:gd name="connsiteY1" fmla="*/ 12108 h 603182"/>
              <a:gd name="connsiteX2" fmla="*/ 4340 w 330481"/>
              <a:gd name="connsiteY2" fmla="*/ 7346 h 603182"/>
              <a:gd name="connsiteX3" fmla="*/ 20215 w 330481"/>
              <a:gd name="connsiteY3" fmla="*/ 64496 h 603182"/>
              <a:gd name="connsiteX4" fmla="*/ 34503 w 330481"/>
              <a:gd name="connsiteY4" fmla="*/ 208958 h 603182"/>
              <a:gd name="connsiteX5" fmla="*/ 99590 w 330481"/>
              <a:gd name="connsiteY5" fmla="*/ 316908 h 603182"/>
              <a:gd name="connsiteX6" fmla="*/ 285328 w 330481"/>
              <a:gd name="connsiteY6" fmla="*/ 597896 h 603182"/>
              <a:gd name="connsiteX7" fmla="*/ 231353 w 330481"/>
              <a:gd name="connsiteY7" fmla="*/ 477246 h 603182"/>
              <a:gd name="connsiteX8" fmla="*/ 47203 w 330481"/>
              <a:gd name="connsiteY8" fmla="*/ 193083 h 603182"/>
              <a:gd name="connsiteX9" fmla="*/ 20215 w 330481"/>
              <a:gd name="connsiteY9" fmla="*/ 13696 h 603182"/>
              <a:gd name="connsiteX10" fmla="*/ 171028 w 330481"/>
              <a:gd name="connsiteY10" fmla="*/ 50208 h 603182"/>
              <a:gd name="connsiteX11" fmla="*/ 329778 w 330481"/>
              <a:gd name="connsiteY11" fmla="*/ 110533 h 60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81" h="603182">
                <a:moveTo>
                  <a:pt x="329778" y="110533"/>
                </a:moveTo>
                <a:cubicBezTo>
                  <a:pt x="318930" y="104183"/>
                  <a:pt x="160180" y="29306"/>
                  <a:pt x="105940" y="12108"/>
                </a:cubicBezTo>
                <a:cubicBezTo>
                  <a:pt x="51700" y="-5090"/>
                  <a:pt x="18627" y="-1385"/>
                  <a:pt x="4340" y="7346"/>
                </a:cubicBezTo>
                <a:cubicBezTo>
                  <a:pt x="-9947" y="16077"/>
                  <a:pt x="15188" y="30894"/>
                  <a:pt x="20215" y="64496"/>
                </a:cubicBezTo>
                <a:cubicBezTo>
                  <a:pt x="25242" y="98098"/>
                  <a:pt x="21274" y="166889"/>
                  <a:pt x="34503" y="208958"/>
                </a:cubicBezTo>
                <a:cubicBezTo>
                  <a:pt x="47732" y="251027"/>
                  <a:pt x="57786" y="252085"/>
                  <a:pt x="99590" y="316908"/>
                </a:cubicBezTo>
                <a:cubicBezTo>
                  <a:pt x="141394" y="381731"/>
                  <a:pt x="263367" y="571173"/>
                  <a:pt x="285328" y="597896"/>
                </a:cubicBezTo>
                <a:cubicBezTo>
                  <a:pt x="307289" y="624619"/>
                  <a:pt x="271040" y="544715"/>
                  <a:pt x="231353" y="477246"/>
                </a:cubicBezTo>
                <a:cubicBezTo>
                  <a:pt x="191665" y="409777"/>
                  <a:pt x="82393" y="270341"/>
                  <a:pt x="47203" y="193083"/>
                </a:cubicBezTo>
                <a:cubicBezTo>
                  <a:pt x="12013" y="115825"/>
                  <a:pt x="-422" y="37508"/>
                  <a:pt x="20215" y="13696"/>
                </a:cubicBezTo>
                <a:cubicBezTo>
                  <a:pt x="40852" y="-10116"/>
                  <a:pt x="118905" y="33539"/>
                  <a:pt x="171028" y="50208"/>
                </a:cubicBezTo>
                <a:cubicBezTo>
                  <a:pt x="223151" y="66877"/>
                  <a:pt x="340626" y="116883"/>
                  <a:pt x="329778" y="11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0D541663-1FBE-41CA-881B-98976D60D9ED}"/>
              </a:ext>
            </a:extLst>
          </p:cNvPr>
          <p:cNvSpPr/>
          <p:nvPr/>
        </p:nvSpPr>
        <p:spPr>
          <a:xfrm>
            <a:off x="6532338" y="6098059"/>
            <a:ext cx="235707" cy="238062"/>
          </a:xfrm>
          <a:custGeom>
            <a:avLst/>
            <a:gdLst>
              <a:gd name="connsiteX0" fmla="*/ 225 w 235707"/>
              <a:gd name="connsiteY0" fmla="*/ 1116 h 238062"/>
              <a:gd name="connsiteX1" fmla="*/ 224062 w 235707"/>
              <a:gd name="connsiteY1" fmla="*/ 232891 h 238062"/>
              <a:gd name="connsiteX2" fmla="*/ 182787 w 235707"/>
              <a:gd name="connsiteY2" fmla="*/ 148754 h 238062"/>
              <a:gd name="connsiteX3" fmla="*/ 225 w 235707"/>
              <a:gd name="connsiteY3" fmla="*/ 1116 h 23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07" h="238062">
                <a:moveTo>
                  <a:pt x="225" y="1116"/>
                </a:moveTo>
                <a:cubicBezTo>
                  <a:pt x="7104" y="15139"/>
                  <a:pt x="193635" y="208285"/>
                  <a:pt x="224062" y="232891"/>
                </a:cubicBezTo>
                <a:cubicBezTo>
                  <a:pt x="254489" y="257497"/>
                  <a:pt x="219829" y="188442"/>
                  <a:pt x="182787" y="148754"/>
                </a:cubicBezTo>
                <a:cubicBezTo>
                  <a:pt x="145745" y="109067"/>
                  <a:pt x="-6654" y="-12907"/>
                  <a:pt x="225" y="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6F6DDEDE-3565-480C-9B77-E4C47CDAFAD3}"/>
              </a:ext>
            </a:extLst>
          </p:cNvPr>
          <p:cNvSpPr/>
          <p:nvPr/>
        </p:nvSpPr>
        <p:spPr>
          <a:xfrm>
            <a:off x="6546792" y="6033974"/>
            <a:ext cx="258893" cy="303336"/>
          </a:xfrm>
          <a:custGeom>
            <a:avLst/>
            <a:gdLst>
              <a:gd name="connsiteX0" fmla="*/ 58 w 258893"/>
              <a:gd name="connsiteY0" fmla="*/ 114 h 303336"/>
              <a:gd name="connsiteX1" fmla="*/ 128646 w 258893"/>
              <a:gd name="connsiteY1" fmla="*/ 74726 h 303336"/>
              <a:gd name="connsiteX2" fmla="*/ 258821 w 258893"/>
              <a:gd name="connsiteY2" fmla="*/ 303326 h 303336"/>
              <a:gd name="connsiteX3" fmla="*/ 144521 w 258893"/>
              <a:gd name="connsiteY3" fmla="*/ 65201 h 303336"/>
              <a:gd name="connsiteX4" fmla="*/ 58 w 258893"/>
              <a:gd name="connsiteY4" fmla="*/ 114 h 3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893" h="303336">
                <a:moveTo>
                  <a:pt x="58" y="114"/>
                </a:moveTo>
                <a:cubicBezTo>
                  <a:pt x="-2588" y="1702"/>
                  <a:pt x="85519" y="24191"/>
                  <a:pt x="128646" y="74726"/>
                </a:cubicBezTo>
                <a:cubicBezTo>
                  <a:pt x="171773" y="125261"/>
                  <a:pt x="256175" y="304914"/>
                  <a:pt x="258821" y="303326"/>
                </a:cubicBezTo>
                <a:cubicBezTo>
                  <a:pt x="261467" y="301739"/>
                  <a:pt x="190823" y="117324"/>
                  <a:pt x="144521" y="65201"/>
                </a:cubicBezTo>
                <a:cubicBezTo>
                  <a:pt x="98219" y="13078"/>
                  <a:pt x="2704" y="-1474"/>
                  <a:pt x="58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F5AA575B-3DCA-44D4-8D70-9F432B44C180}"/>
              </a:ext>
            </a:extLst>
          </p:cNvPr>
          <p:cNvSpPr/>
          <p:nvPr/>
        </p:nvSpPr>
        <p:spPr>
          <a:xfrm>
            <a:off x="6547062" y="6029996"/>
            <a:ext cx="323503" cy="293719"/>
          </a:xfrm>
          <a:custGeom>
            <a:avLst/>
            <a:gdLst>
              <a:gd name="connsiteX0" fmla="*/ 1376 w 323503"/>
              <a:gd name="connsiteY0" fmla="*/ 7267 h 293719"/>
              <a:gd name="connsiteX1" fmla="*/ 152188 w 323503"/>
              <a:gd name="connsiteY1" fmla="*/ 40604 h 293719"/>
              <a:gd name="connsiteX2" fmla="*/ 320463 w 323503"/>
              <a:gd name="connsiteY2" fmla="*/ 293017 h 293719"/>
              <a:gd name="connsiteX3" fmla="*/ 242676 w 323503"/>
              <a:gd name="connsiteY3" fmla="*/ 112042 h 293719"/>
              <a:gd name="connsiteX4" fmla="*/ 1376 w 323503"/>
              <a:gd name="connsiteY4" fmla="*/ 7267 h 2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03" h="293719">
                <a:moveTo>
                  <a:pt x="1376" y="7267"/>
                </a:moveTo>
                <a:cubicBezTo>
                  <a:pt x="-13705" y="-4639"/>
                  <a:pt x="99007" y="-7021"/>
                  <a:pt x="152188" y="40604"/>
                </a:cubicBezTo>
                <a:cubicBezTo>
                  <a:pt x="205369" y="88229"/>
                  <a:pt x="305382" y="281111"/>
                  <a:pt x="320463" y="293017"/>
                </a:cubicBezTo>
                <a:cubicBezTo>
                  <a:pt x="335544" y="304923"/>
                  <a:pt x="292153" y="162313"/>
                  <a:pt x="242676" y="112042"/>
                </a:cubicBezTo>
                <a:cubicBezTo>
                  <a:pt x="193199" y="61771"/>
                  <a:pt x="16457" y="19173"/>
                  <a:pt x="1376" y="7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: 図形 2209">
            <a:extLst>
              <a:ext uri="{FF2B5EF4-FFF2-40B4-BE49-F238E27FC236}">
                <a16:creationId xmlns:a16="http://schemas.microsoft.com/office/drawing/2014/main" id="{2D99D6DC-5CC0-410D-8C66-C229C7B6867F}"/>
              </a:ext>
            </a:extLst>
          </p:cNvPr>
          <p:cNvSpPr/>
          <p:nvPr/>
        </p:nvSpPr>
        <p:spPr>
          <a:xfrm>
            <a:off x="6490370" y="6091879"/>
            <a:ext cx="321732" cy="480509"/>
          </a:xfrm>
          <a:custGeom>
            <a:avLst/>
            <a:gdLst>
              <a:gd name="connsiteX0" fmla="*/ 918 w 321732"/>
              <a:gd name="connsiteY0" fmla="*/ 2534 h 480509"/>
              <a:gd name="connsiteX1" fmla="*/ 269205 w 321732"/>
              <a:gd name="connsiteY1" fmla="*/ 370834 h 480509"/>
              <a:gd name="connsiteX2" fmla="*/ 308893 w 321732"/>
              <a:gd name="connsiteY2" fmla="*/ 480371 h 480509"/>
              <a:gd name="connsiteX3" fmla="*/ 321593 w 321732"/>
              <a:gd name="connsiteY3" fmla="*/ 393059 h 480509"/>
              <a:gd name="connsiteX4" fmla="*/ 302543 w 321732"/>
              <a:gd name="connsiteY4" fmla="*/ 362896 h 480509"/>
              <a:gd name="connsiteX5" fmla="*/ 185068 w 321732"/>
              <a:gd name="connsiteY5" fmla="*/ 215259 h 480509"/>
              <a:gd name="connsiteX6" fmla="*/ 918 w 321732"/>
              <a:gd name="connsiteY6" fmla="*/ 2534 h 4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732" h="480509">
                <a:moveTo>
                  <a:pt x="918" y="2534"/>
                </a:moveTo>
                <a:cubicBezTo>
                  <a:pt x="14941" y="28463"/>
                  <a:pt x="217876" y="291195"/>
                  <a:pt x="269205" y="370834"/>
                </a:cubicBezTo>
                <a:cubicBezTo>
                  <a:pt x="320534" y="450474"/>
                  <a:pt x="300162" y="476667"/>
                  <a:pt x="308893" y="480371"/>
                </a:cubicBezTo>
                <a:cubicBezTo>
                  <a:pt x="317624" y="484075"/>
                  <a:pt x="322651" y="412638"/>
                  <a:pt x="321593" y="393059"/>
                </a:cubicBezTo>
                <a:cubicBezTo>
                  <a:pt x="320535" y="373480"/>
                  <a:pt x="325297" y="392529"/>
                  <a:pt x="302543" y="362896"/>
                </a:cubicBezTo>
                <a:cubicBezTo>
                  <a:pt x="279789" y="333263"/>
                  <a:pt x="232693" y="273732"/>
                  <a:pt x="185068" y="215259"/>
                </a:cubicBezTo>
                <a:cubicBezTo>
                  <a:pt x="137443" y="156786"/>
                  <a:pt x="-13105" y="-23395"/>
                  <a:pt x="918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4C7A329D-81B0-4083-96D8-5F68FAFB1ED9}"/>
              </a:ext>
            </a:extLst>
          </p:cNvPr>
          <p:cNvSpPr/>
          <p:nvPr/>
        </p:nvSpPr>
        <p:spPr>
          <a:xfrm>
            <a:off x="6103863" y="5414305"/>
            <a:ext cx="312008" cy="42515"/>
          </a:xfrm>
          <a:custGeom>
            <a:avLst/>
            <a:gdLst>
              <a:gd name="connsiteX0" fmla="*/ 604 w 312008"/>
              <a:gd name="connsiteY0" fmla="*/ 128 h 42515"/>
              <a:gd name="connsiteX1" fmla="*/ 301170 w 312008"/>
              <a:gd name="connsiteY1" fmla="*/ 29762 h 42515"/>
              <a:gd name="connsiteX2" fmla="*/ 224970 w 312008"/>
              <a:gd name="connsiteY2" fmla="*/ 42462 h 42515"/>
              <a:gd name="connsiteX3" fmla="*/ 604 w 312008"/>
              <a:gd name="connsiteY3" fmla="*/ 128 h 4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08" h="42515">
                <a:moveTo>
                  <a:pt x="604" y="128"/>
                </a:moveTo>
                <a:cubicBezTo>
                  <a:pt x="13304" y="-1989"/>
                  <a:pt x="263776" y="22706"/>
                  <a:pt x="301170" y="29762"/>
                </a:cubicBezTo>
                <a:cubicBezTo>
                  <a:pt x="338564" y="36818"/>
                  <a:pt x="270831" y="43168"/>
                  <a:pt x="224970" y="42462"/>
                </a:cubicBezTo>
                <a:cubicBezTo>
                  <a:pt x="179109" y="41756"/>
                  <a:pt x="-12096" y="2245"/>
                  <a:pt x="60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5B734A0C-6A66-4E40-8242-F1009853A29E}"/>
              </a:ext>
            </a:extLst>
          </p:cNvPr>
          <p:cNvSpPr/>
          <p:nvPr/>
        </p:nvSpPr>
        <p:spPr>
          <a:xfrm>
            <a:off x="6483310" y="5500409"/>
            <a:ext cx="464863" cy="66432"/>
          </a:xfrm>
          <a:custGeom>
            <a:avLst/>
            <a:gdLst>
              <a:gd name="connsiteX0" fmla="*/ 2157 w 464863"/>
              <a:gd name="connsiteY0" fmla="*/ 11391 h 66432"/>
              <a:gd name="connsiteX1" fmla="*/ 455123 w 464863"/>
              <a:gd name="connsiteY1" fmla="*/ 66424 h 66432"/>
              <a:gd name="connsiteX2" fmla="*/ 290023 w 464863"/>
              <a:gd name="connsiteY2" fmla="*/ 7158 h 66432"/>
              <a:gd name="connsiteX3" fmla="*/ 2157 w 464863"/>
              <a:gd name="connsiteY3" fmla="*/ 11391 h 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66432">
                <a:moveTo>
                  <a:pt x="2157" y="11391"/>
                </a:moveTo>
                <a:cubicBezTo>
                  <a:pt x="29673" y="21269"/>
                  <a:pt x="407145" y="67129"/>
                  <a:pt x="455123" y="66424"/>
                </a:cubicBezTo>
                <a:cubicBezTo>
                  <a:pt x="503101" y="65719"/>
                  <a:pt x="361990" y="20563"/>
                  <a:pt x="290023" y="7158"/>
                </a:cubicBezTo>
                <a:cubicBezTo>
                  <a:pt x="218056" y="-6247"/>
                  <a:pt x="-25359" y="1513"/>
                  <a:pt x="2157" y="1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28B19BFE-A3EE-4078-9F95-9F631435F12A}"/>
              </a:ext>
            </a:extLst>
          </p:cNvPr>
          <p:cNvSpPr/>
          <p:nvPr/>
        </p:nvSpPr>
        <p:spPr>
          <a:xfrm>
            <a:off x="3881331" y="3322589"/>
            <a:ext cx="60483" cy="61961"/>
          </a:xfrm>
          <a:custGeom>
            <a:avLst/>
            <a:gdLst>
              <a:gd name="connsiteX0" fmla="*/ 11219 w 60483"/>
              <a:gd name="connsiteY0" fmla="*/ 49 h 61961"/>
              <a:gd name="connsiteX1" fmla="*/ 60432 w 60483"/>
              <a:gd name="connsiteY1" fmla="*/ 50849 h 61961"/>
              <a:gd name="connsiteX2" fmla="*/ 107 w 60483"/>
              <a:gd name="connsiteY2" fmla="*/ 61961 h 61961"/>
              <a:gd name="connsiteX3" fmla="*/ 44557 w 60483"/>
              <a:gd name="connsiteY3" fmla="*/ 50849 h 61961"/>
              <a:gd name="connsiteX4" fmla="*/ 44557 w 60483"/>
              <a:gd name="connsiteY4" fmla="*/ 41324 h 61961"/>
              <a:gd name="connsiteX5" fmla="*/ 11219 w 60483"/>
              <a:gd name="connsiteY5" fmla="*/ 49 h 6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" h="61961">
                <a:moveTo>
                  <a:pt x="11219" y="49"/>
                </a:moveTo>
                <a:cubicBezTo>
                  <a:pt x="13865" y="1637"/>
                  <a:pt x="62284" y="40531"/>
                  <a:pt x="60432" y="50849"/>
                </a:cubicBezTo>
                <a:cubicBezTo>
                  <a:pt x="58580" y="61167"/>
                  <a:pt x="2753" y="61961"/>
                  <a:pt x="107" y="61961"/>
                </a:cubicBezTo>
                <a:cubicBezTo>
                  <a:pt x="-2539" y="61961"/>
                  <a:pt x="44557" y="50849"/>
                  <a:pt x="44557" y="50849"/>
                </a:cubicBezTo>
                <a:cubicBezTo>
                  <a:pt x="51965" y="47410"/>
                  <a:pt x="47468" y="47145"/>
                  <a:pt x="44557" y="41324"/>
                </a:cubicBezTo>
                <a:cubicBezTo>
                  <a:pt x="41647" y="35503"/>
                  <a:pt x="8573" y="-1539"/>
                  <a:pt x="1121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AAE1FD51-6C1E-4C87-8127-86D96514DFA4}"/>
              </a:ext>
            </a:extLst>
          </p:cNvPr>
          <p:cNvSpPr/>
          <p:nvPr/>
        </p:nvSpPr>
        <p:spPr>
          <a:xfrm>
            <a:off x="3268219" y="3346051"/>
            <a:ext cx="137138" cy="187789"/>
          </a:xfrm>
          <a:custGeom>
            <a:avLst/>
            <a:gdLst>
              <a:gd name="connsiteX0" fmla="*/ 136969 w 137138"/>
              <a:gd name="connsiteY0" fmla="*/ 187724 h 187789"/>
              <a:gd name="connsiteX1" fmla="*/ 76644 w 137138"/>
              <a:gd name="connsiteY1" fmla="*/ 105174 h 187789"/>
              <a:gd name="connsiteX2" fmla="*/ 9969 w 137138"/>
              <a:gd name="connsiteY2" fmla="*/ 1987 h 187789"/>
              <a:gd name="connsiteX3" fmla="*/ 5206 w 137138"/>
              <a:gd name="connsiteY3" fmla="*/ 43262 h 187789"/>
              <a:gd name="connsiteX4" fmla="*/ 57594 w 137138"/>
              <a:gd name="connsiteY4" fmla="*/ 117874 h 187789"/>
              <a:gd name="connsiteX5" fmla="*/ 136969 w 137138"/>
              <a:gd name="connsiteY5" fmla="*/ 187724 h 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38" h="187789">
                <a:moveTo>
                  <a:pt x="136969" y="187724"/>
                </a:moveTo>
                <a:cubicBezTo>
                  <a:pt x="140144" y="185607"/>
                  <a:pt x="97811" y="136130"/>
                  <a:pt x="76644" y="105174"/>
                </a:cubicBezTo>
                <a:cubicBezTo>
                  <a:pt x="55477" y="74218"/>
                  <a:pt x="21875" y="12306"/>
                  <a:pt x="9969" y="1987"/>
                </a:cubicBezTo>
                <a:cubicBezTo>
                  <a:pt x="-1937" y="-8332"/>
                  <a:pt x="-2732" y="23947"/>
                  <a:pt x="5206" y="43262"/>
                </a:cubicBezTo>
                <a:cubicBezTo>
                  <a:pt x="13143" y="62576"/>
                  <a:pt x="43042" y="95384"/>
                  <a:pt x="57594" y="117874"/>
                </a:cubicBezTo>
                <a:cubicBezTo>
                  <a:pt x="72146" y="140364"/>
                  <a:pt x="133794" y="189841"/>
                  <a:pt x="136969" y="187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D98D1528-6458-4AB1-BD5F-26039DA1293B}"/>
              </a:ext>
            </a:extLst>
          </p:cNvPr>
          <p:cNvSpPr/>
          <p:nvPr/>
        </p:nvSpPr>
        <p:spPr>
          <a:xfrm>
            <a:off x="3228836" y="3366704"/>
            <a:ext cx="59869" cy="474813"/>
          </a:xfrm>
          <a:custGeom>
            <a:avLst/>
            <a:gdLst>
              <a:gd name="connsiteX0" fmla="*/ 43002 w 59869"/>
              <a:gd name="connsiteY0" fmla="*/ 384 h 474813"/>
              <a:gd name="connsiteX1" fmla="*/ 20777 w 59869"/>
              <a:gd name="connsiteY1" fmla="*/ 94046 h 474813"/>
              <a:gd name="connsiteX2" fmla="*/ 25539 w 59869"/>
              <a:gd name="connsiteY2" fmla="*/ 260734 h 474813"/>
              <a:gd name="connsiteX3" fmla="*/ 50939 w 59869"/>
              <a:gd name="connsiteY3" fmla="*/ 340109 h 474813"/>
              <a:gd name="connsiteX4" fmla="*/ 58877 w 59869"/>
              <a:gd name="connsiteY4" fmla="*/ 448059 h 474813"/>
              <a:gd name="connsiteX5" fmla="*/ 58877 w 59869"/>
              <a:gd name="connsiteY5" fmla="*/ 467109 h 474813"/>
              <a:gd name="connsiteX6" fmla="*/ 50939 w 59869"/>
              <a:gd name="connsiteY6" fmla="*/ 341696 h 474813"/>
              <a:gd name="connsiteX7" fmla="*/ 4902 w 59869"/>
              <a:gd name="connsiteY7" fmla="*/ 235334 h 474813"/>
              <a:gd name="connsiteX8" fmla="*/ 4902 w 59869"/>
              <a:gd name="connsiteY8" fmla="*/ 127384 h 474813"/>
              <a:gd name="connsiteX9" fmla="*/ 43002 w 59869"/>
              <a:gd name="connsiteY9" fmla="*/ 384 h 4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9" h="474813">
                <a:moveTo>
                  <a:pt x="43002" y="384"/>
                </a:moveTo>
                <a:cubicBezTo>
                  <a:pt x="45648" y="-5172"/>
                  <a:pt x="23687" y="50654"/>
                  <a:pt x="20777" y="94046"/>
                </a:cubicBezTo>
                <a:cubicBezTo>
                  <a:pt x="17867" y="137438"/>
                  <a:pt x="20512" y="219723"/>
                  <a:pt x="25539" y="260734"/>
                </a:cubicBezTo>
                <a:cubicBezTo>
                  <a:pt x="30566" y="301745"/>
                  <a:pt x="45383" y="308888"/>
                  <a:pt x="50939" y="340109"/>
                </a:cubicBezTo>
                <a:cubicBezTo>
                  <a:pt x="56495" y="371330"/>
                  <a:pt x="57554" y="426892"/>
                  <a:pt x="58877" y="448059"/>
                </a:cubicBezTo>
                <a:cubicBezTo>
                  <a:pt x="60200" y="469226"/>
                  <a:pt x="60200" y="484836"/>
                  <a:pt x="58877" y="467109"/>
                </a:cubicBezTo>
                <a:cubicBezTo>
                  <a:pt x="57554" y="449382"/>
                  <a:pt x="59935" y="380325"/>
                  <a:pt x="50939" y="341696"/>
                </a:cubicBezTo>
                <a:cubicBezTo>
                  <a:pt x="41943" y="303067"/>
                  <a:pt x="12575" y="271053"/>
                  <a:pt x="4902" y="235334"/>
                </a:cubicBezTo>
                <a:cubicBezTo>
                  <a:pt x="-2771" y="199615"/>
                  <a:pt x="-390" y="164161"/>
                  <a:pt x="4902" y="127384"/>
                </a:cubicBezTo>
                <a:cubicBezTo>
                  <a:pt x="10194" y="90607"/>
                  <a:pt x="40356" y="5940"/>
                  <a:pt x="43002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CD31217B-5145-45E8-937E-B2D1A29D861E}"/>
              </a:ext>
            </a:extLst>
          </p:cNvPr>
          <p:cNvSpPr/>
          <p:nvPr/>
        </p:nvSpPr>
        <p:spPr>
          <a:xfrm>
            <a:off x="3291955" y="3424127"/>
            <a:ext cx="29114" cy="402378"/>
          </a:xfrm>
          <a:custGeom>
            <a:avLst/>
            <a:gdLst>
              <a:gd name="connsiteX0" fmla="*/ 5283 w 29114"/>
              <a:gd name="connsiteY0" fmla="*/ 111 h 402378"/>
              <a:gd name="connsiteX1" fmla="*/ 29095 w 29114"/>
              <a:gd name="connsiteY1" fmla="*/ 219186 h 402378"/>
              <a:gd name="connsiteX2" fmla="*/ 520 w 29114"/>
              <a:gd name="connsiteY2" fmla="*/ 296973 h 402378"/>
              <a:gd name="connsiteX3" fmla="*/ 11633 w 29114"/>
              <a:gd name="connsiteY3" fmla="*/ 400161 h 402378"/>
              <a:gd name="connsiteX4" fmla="*/ 24333 w 29114"/>
              <a:gd name="connsiteY4" fmla="*/ 192198 h 402378"/>
              <a:gd name="connsiteX5" fmla="*/ 5283 w 29114"/>
              <a:gd name="connsiteY5" fmla="*/ 111 h 40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4" h="402378">
                <a:moveTo>
                  <a:pt x="5283" y="111"/>
                </a:moveTo>
                <a:cubicBezTo>
                  <a:pt x="6077" y="4609"/>
                  <a:pt x="29889" y="169709"/>
                  <a:pt x="29095" y="219186"/>
                </a:cubicBezTo>
                <a:cubicBezTo>
                  <a:pt x="28301" y="268663"/>
                  <a:pt x="3430" y="266811"/>
                  <a:pt x="520" y="296973"/>
                </a:cubicBezTo>
                <a:cubicBezTo>
                  <a:pt x="-2390" y="327136"/>
                  <a:pt x="7664" y="417624"/>
                  <a:pt x="11633" y="400161"/>
                </a:cubicBezTo>
                <a:cubicBezTo>
                  <a:pt x="15602" y="382699"/>
                  <a:pt x="27508" y="256492"/>
                  <a:pt x="24333" y="192198"/>
                </a:cubicBezTo>
                <a:cubicBezTo>
                  <a:pt x="21158" y="127904"/>
                  <a:pt x="4489" y="-4387"/>
                  <a:pt x="528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E8DAB2BC-4AFE-4052-B5FB-294FF72F33FB}"/>
              </a:ext>
            </a:extLst>
          </p:cNvPr>
          <p:cNvSpPr/>
          <p:nvPr/>
        </p:nvSpPr>
        <p:spPr>
          <a:xfrm>
            <a:off x="3352781" y="3591739"/>
            <a:ext cx="69909" cy="276821"/>
          </a:xfrm>
          <a:custGeom>
            <a:avLst/>
            <a:gdLst>
              <a:gd name="connsiteX0" fmla="*/ 69869 w 69909"/>
              <a:gd name="connsiteY0" fmla="*/ 774 h 276821"/>
              <a:gd name="connsiteX1" fmla="*/ 25419 w 69909"/>
              <a:gd name="connsiteY1" fmla="*/ 111899 h 276821"/>
              <a:gd name="connsiteX2" fmla="*/ 66694 w 69909"/>
              <a:gd name="connsiteY2" fmla="*/ 238899 h 276821"/>
              <a:gd name="connsiteX3" fmla="*/ 52407 w 69909"/>
              <a:gd name="connsiteY3" fmla="*/ 275411 h 276821"/>
              <a:gd name="connsiteX4" fmla="*/ 19 w 69909"/>
              <a:gd name="connsiteY4" fmla="*/ 200799 h 276821"/>
              <a:gd name="connsiteX5" fmla="*/ 58757 w 69909"/>
              <a:gd name="connsiteY5" fmla="*/ 240486 h 276821"/>
              <a:gd name="connsiteX6" fmla="*/ 11132 w 69909"/>
              <a:gd name="connsiteY6" fmla="*/ 127774 h 276821"/>
              <a:gd name="connsiteX7" fmla="*/ 15894 w 69909"/>
              <a:gd name="connsiteY7" fmla="*/ 65861 h 276821"/>
              <a:gd name="connsiteX8" fmla="*/ 69869 w 69909"/>
              <a:gd name="connsiteY8" fmla="*/ 774 h 2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09" h="276821">
                <a:moveTo>
                  <a:pt x="69869" y="774"/>
                </a:moveTo>
                <a:cubicBezTo>
                  <a:pt x="71456" y="8447"/>
                  <a:pt x="25948" y="72212"/>
                  <a:pt x="25419" y="111899"/>
                </a:cubicBezTo>
                <a:cubicBezTo>
                  <a:pt x="24890" y="151586"/>
                  <a:pt x="62196" y="211647"/>
                  <a:pt x="66694" y="238899"/>
                </a:cubicBezTo>
                <a:cubicBezTo>
                  <a:pt x="71192" y="266151"/>
                  <a:pt x="63519" y="281761"/>
                  <a:pt x="52407" y="275411"/>
                </a:cubicBezTo>
                <a:cubicBezTo>
                  <a:pt x="41295" y="269061"/>
                  <a:pt x="-1039" y="206620"/>
                  <a:pt x="19" y="200799"/>
                </a:cubicBezTo>
                <a:cubicBezTo>
                  <a:pt x="1077" y="194978"/>
                  <a:pt x="56905" y="252657"/>
                  <a:pt x="58757" y="240486"/>
                </a:cubicBezTo>
                <a:cubicBezTo>
                  <a:pt x="60609" y="228315"/>
                  <a:pt x="18276" y="156878"/>
                  <a:pt x="11132" y="127774"/>
                </a:cubicBezTo>
                <a:cubicBezTo>
                  <a:pt x="3988" y="98670"/>
                  <a:pt x="8221" y="87292"/>
                  <a:pt x="15894" y="65861"/>
                </a:cubicBezTo>
                <a:cubicBezTo>
                  <a:pt x="23567" y="44430"/>
                  <a:pt x="68282" y="-6899"/>
                  <a:pt x="69869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3D9FD1FF-DCED-4690-AA47-9F1634E76146}"/>
              </a:ext>
            </a:extLst>
          </p:cNvPr>
          <p:cNvSpPr/>
          <p:nvPr/>
        </p:nvSpPr>
        <p:spPr>
          <a:xfrm>
            <a:off x="3271817" y="3387648"/>
            <a:ext cx="148888" cy="227344"/>
          </a:xfrm>
          <a:custGeom>
            <a:avLst/>
            <a:gdLst>
              <a:gd name="connsiteX0" fmla="*/ 21 w 148888"/>
              <a:gd name="connsiteY0" fmla="*/ 77 h 227344"/>
              <a:gd name="connsiteX1" fmla="*/ 95271 w 148888"/>
              <a:gd name="connsiteY1" fmla="*/ 169940 h 227344"/>
              <a:gd name="connsiteX2" fmla="*/ 60346 w 148888"/>
              <a:gd name="connsiteY2" fmla="*/ 227090 h 227344"/>
              <a:gd name="connsiteX3" fmla="*/ 147658 w 148888"/>
              <a:gd name="connsiteY3" fmla="*/ 152477 h 227344"/>
              <a:gd name="connsiteX4" fmla="*/ 104796 w 148888"/>
              <a:gd name="connsiteY4" fmla="*/ 147715 h 227344"/>
              <a:gd name="connsiteX5" fmla="*/ 21 w 148888"/>
              <a:gd name="connsiteY5" fmla="*/ 77 h 22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88" h="227344">
                <a:moveTo>
                  <a:pt x="21" y="77"/>
                </a:moveTo>
                <a:cubicBezTo>
                  <a:pt x="-1566" y="3781"/>
                  <a:pt x="85217" y="132105"/>
                  <a:pt x="95271" y="169940"/>
                </a:cubicBezTo>
                <a:cubicBezTo>
                  <a:pt x="105325" y="207776"/>
                  <a:pt x="51615" y="230000"/>
                  <a:pt x="60346" y="227090"/>
                </a:cubicBezTo>
                <a:cubicBezTo>
                  <a:pt x="69077" y="224180"/>
                  <a:pt x="140250" y="165706"/>
                  <a:pt x="147658" y="152477"/>
                </a:cubicBezTo>
                <a:cubicBezTo>
                  <a:pt x="155066" y="139248"/>
                  <a:pt x="127550" y="168882"/>
                  <a:pt x="104796" y="147715"/>
                </a:cubicBezTo>
                <a:cubicBezTo>
                  <a:pt x="82042" y="126548"/>
                  <a:pt x="1608" y="-3627"/>
                  <a:pt x="2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330CC4EB-BE31-4A60-8CD3-A4903ED0A383}"/>
              </a:ext>
            </a:extLst>
          </p:cNvPr>
          <p:cNvSpPr/>
          <p:nvPr/>
        </p:nvSpPr>
        <p:spPr>
          <a:xfrm>
            <a:off x="3306382" y="3841167"/>
            <a:ext cx="122623" cy="124761"/>
          </a:xfrm>
          <a:custGeom>
            <a:avLst/>
            <a:gdLst>
              <a:gd name="connsiteX0" fmla="*/ 381 w 122623"/>
              <a:gd name="connsiteY0" fmla="*/ 583 h 124761"/>
              <a:gd name="connsiteX1" fmla="*/ 44831 w 122623"/>
              <a:gd name="connsiteY1" fmla="*/ 116471 h 124761"/>
              <a:gd name="connsiteX2" fmla="*/ 74993 w 122623"/>
              <a:gd name="connsiteY2" fmla="*/ 106946 h 124761"/>
              <a:gd name="connsiteX3" fmla="*/ 122618 w 122623"/>
              <a:gd name="connsiteY3" fmla="*/ 38683 h 124761"/>
              <a:gd name="connsiteX4" fmla="*/ 71818 w 122623"/>
              <a:gd name="connsiteY4" fmla="*/ 68846 h 124761"/>
              <a:gd name="connsiteX5" fmla="*/ 381 w 122623"/>
              <a:gd name="connsiteY5" fmla="*/ 583 h 12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3" h="124761">
                <a:moveTo>
                  <a:pt x="381" y="583"/>
                </a:moveTo>
                <a:cubicBezTo>
                  <a:pt x="-4117" y="8520"/>
                  <a:pt x="32396" y="98744"/>
                  <a:pt x="44831" y="116471"/>
                </a:cubicBezTo>
                <a:cubicBezTo>
                  <a:pt x="57266" y="134198"/>
                  <a:pt x="62029" y="119911"/>
                  <a:pt x="74993" y="106946"/>
                </a:cubicBezTo>
                <a:cubicBezTo>
                  <a:pt x="87957" y="93981"/>
                  <a:pt x="123147" y="45033"/>
                  <a:pt x="122618" y="38683"/>
                </a:cubicBezTo>
                <a:cubicBezTo>
                  <a:pt x="122089" y="32333"/>
                  <a:pt x="91662" y="69375"/>
                  <a:pt x="71818" y="68846"/>
                </a:cubicBezTo>
                <a:cubicBezTo>
                  <a:pt x="51974" y="68317"/>
                  <a:pt x="4879" y="-7354"/>
                  <a:pt x="381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671BB5D8-3FE1-4FEA-BE3E-A306F1EF2E9D}"/>
              </a:ext>
            </a:extLst>
          </p:cNvPr>
          <p:cNvSpPr/>
          <p:nvPr/>
        </p:nvSpPr>
        <p:spPr>
          <a:xfrm>
            <a:off x="3274629" y="3395663"/>
            <a:ext cx="8909" cy="258242"/>
          </a:xfrm>
          <a:custGeom>
            <a:avLst/>
            <a:gdLst>
              <a:gd name="connsiteX0" fmla="*/ 1971 w 8909"/>
              <a:gd name="connsiteY0" fmla="*/ 0 h 258242"/>
              <a:gd name="connsiteX1" fmla="*/ 384 w 8909"/>
              <a:gd name="connsiteY1" fmla="*/ 223837 h 258242"/>
              <a:gd name="connsiteX2" fmla="*/ 8321 w 8909"/>
              <a:gd name="connsiteY2" fmla="*/ 247650 h 258242"/>
              <a:gd name="connsiteX3" fmla="*/ 8321 w 8909"/>
              <a:gd name="connsiteY3" fmla="*/ 125412 h 258242"/>
              <a:gd name="connsiteX4" fmla="*/ 1971 w 8909"/>
              <a:gd name="connsiteY4" fmla="*/ 0 h 2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9" h="258242">
                <a:moveTo>
                  <a:pt x="1971" y="0"/>
                </a:moveTo>
                <a:cubicBezTo>
                  <a:pt x="648" y="91281"/>
                  <a:pt x="-674" y="182562"/>
                  <a:pt x="384" y="223837"/>
                </a:cubicBezTo>
                <a:cubicBezTo>
                  <a:pt x="1442" y="265112"/>
                  <a:pt x="6998" y="264054"/>
                  <a:pt x="8321" y="247650"/>
                </a:cubicBezTo>
                <a:cubicBezTo>
                  <a:pt x="9644" y="231246"/>
                  <a:pt x="8321" y="125412"/>
                  <a:pt x="8321" y="125412"/>
                </a:cubicBezTo>
                <a:lnTo>
                  <a:pt x="197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EE6D6581-B386-4A1D-A47B-CA596018AFC0}"/>
              </a:ext>
            </a:extLst>
          </p:cNvPr>
          <p:cNvSpPr/>
          <p:nvPr/>
        </p:nvSpPr>
        <p:spPr>
          <a:xfrm>
            <a:off x="5446622" y="3559895"/>
            <a:ext cx="70074" cy="105878"/>
          </a:xfrm>
          <a:custGeom>
            <a:avLst/>
            <a:gdLst>
              <a:gd name="connsiteX0" fmla="*/ 6441 w 70074"/>
              <a:gd name="connsiteY0" fmla="*/ 4043 h 105878"/>
              <a:gd name="connsiteX1" fmla="*/ 54066 w 70074"/>
              <a:gd name="connsiteY1" fmla="*/ 38968 h 105878"/>
              <a:gd name="connsiteX2" fmla="*/ 91 w 70074"/>
              <a:gd name="connsiteY2" fmla="*/ 105643 h 105878"/>
              <a:gd name="connsiteX3" fmla="*/ 69941 w 70074"/>
              <a:gd name="connsiteY3" fmla="*/ 13568 h 105878"/>
              <a:gd name="connsiteX4" fmla="*/ 6441 w 70074"/>
              <a:gd name="connsiteY4" fmla="*/ 4043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4" h="105878">
                <a:moveTo>
                  <a:pt x="6441" y="4043"/>
                </a:moveTo>
                <a:cubicBezTo>
                  <a:pt x="3795" y="8276"/>
                  <a:pt x="55124" y="22035"/>
                  <a:pt x="54066" y="38968"/>
                </a:cubicBezTo>
                <a:cubicBezTo>
                  <a:pt x="53008" y="55901"/>
                  <a:pt x="-2555" y="109876"/>
                  <a:pt x="91" y="105643"/>
                </a:cubicBezTo>
                <a:cubicBezTo>
                  <a:pt x="2737" y="101410"/>
                  <a:pt x="66502" y="32618"/>
                  <a:pt x="69941" y="13568"/>
                </a:cubicBezTo>
                <a:cubicBezTo>
                  <a:pt x="73380" y="-5482"/>
                  <a:pt x="9087" y="-190"/>
                  <a:pt x="6441" y="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8719DBB7-602D-4AAD-A78B-5155DC6510C1}"/>
              </a:ext>
            </a:extLst>
          </p:cNvPr>
          <p:cNvSpPr/>
          <p:nvPr/>
        </p:nvSpPr>
        <p:spPr>
          <a:xfrm>
            <a:off x="5475180" y="3532096"/>
            <a:ext cx="127643" cy="192373"/>
          </a:xfrm>
          <a:custGeom>
            <a:avLst/>
            <a:gdLst>
              <a:gd name="connsiteX0" fmla="*/ 127108 w 127643"/>
              <a:gd name="connsiteY0" fmla="*/ 92 h 192373"/>
              <a:gd name="connsiteX1" fmla="*/ 14395 w 127643"/>
              <a:gd name="connsiteY1" fmla="*/ 122329 h 192373"/>
              <a:gd name="connsiteX2" fmla="*/ 1695 w 127643"/>
              <a:gd name="connsiteY2" fmla="*/ 187417 h 192373"/>
              <a:gd name="connsiteX3" fmla="*/ 15983 w 127643"/>
              <a:gd name="connsiteY3" fmla="*/ 181067 h 192373"/>
              <a:gd name="connsiteX4" fmla="*/ 85833 w 127643"/>
              <a:gd name="connsiteY4" fmla="*/ 127092 h 192373"/>
              <a:gd name="connsiteX5" fmla="*/ 9633 w 127643"/>
              <a:gd name="connsiteY5" fmla="*/ 176304 h 192373"/>
              <a:gd name="connsiteX6" fmla="*/ 54083 w 127643"/>
              <a:gd name="connsiteY6" fmla="*/ 103279 h 192373"/>
              <a:gd name="connsiteX7" fmla="*/ 127108 w 127643"/>
              <a:gd name="connsiteY7" fmla="*/ 92 h 19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43" h="192373">
                <a:moveTo>
                  <a:pt x="127108" y="92"/>
                </a:moveTo>
                <a:cubicBezTo>
                  <a:pt x="120493" y="3267"/>
                  <a:pt x="35297" y="91108"/>
                  <a:pt x="14395" y="122329"/>
                </a:cubicBezTo>
                <a:cubicBezTo>
                  <a:pt x="-6507" y="153550"/>
                  <a:pt x="1430" y="177627"/>
                  <a:pt x="1695" y="187417"/>
                </a:cubicBezTo>
                <a:cubicBezTo>
                  <a:pt x="1960" y="197207"/>
                  <a:pt x="1960" y="191121"/>
                  <a:pt x="15983" y="181067"/>
                </a:cubicBezTo>
                <a:cubicBezTo>
                  <a:pt x="30006" y="171013"/>
                  <a:pt x="86891" y="127886"/>
                  <a:pt x="85833" y="127092"/>
                </a:cubicBezTo>
                <a:cubicBezTo>
                  <a:pt x="84775" y="126298"/>
                  <a:pt x="14925" y="180273"/>
                  <a:pt x="9633" y="176304"/>
                </a:cubicBezTo>
                <a:cubicBezTo>
                  <a:pt x="4341" y="172335"/>
                  <a:pt x="30800" y="130267"/>
                  <a:pt x="54083" y="103279"/>
                </a:cubicBezTo>
                <a:cubicBezTo>
                  <a:pt x="77366" y="76292"/>
                  <a:pt x="133723" y="-3083"/>
                  <a:pt x="12710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92A97930-59F1-4D7E-A925-2EAD48B95963}"/>
              </a:ext>
            </a:extLst>
          </p:cNvPr>
          <p:cNvSpPr/>
          <p:nvPr/>
        </p:nvSpPr>
        <p:spPr>
          <a:xfrm>
            <a:off x="5561167" y="3585963"/>
            <a:ext cx="61801" cy="258640"/>
          </a:xfrm>
          <a:custGeom>
            <a:avLst/>
            <a:gdLst>
              <a:gd name="connsiteX0" fmla="*/ 4608 w 61801"/>
              <a:gd name="connsiteY0" fmla="*/ 200 h 258640"/>
              <a:gd name="connsiteX1" fmla="*/ 4608 w 61801"/>
              <a:gd name="connsiteY1" fmla="*/ 204987 h 258640"/>
              <a:gd name="connsiteX2" fmla="*/ 61758 w 61801"/>
              <a:gd name="connsiteY2" fmla="*/ 257375 h 258640"/>
              <a:gd name="connsiteX3" fmla="*/ 14133 w 61801"/>
              <a:gd name="connsiteY3" fmla="*/ 168475 h 258640"/>
              <a:gd name="connsiteX4" fmla="*/ 4608 w 61801"/>
              <a:gd name="connsiteY4" fmla="*/ 200 h 2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1" h="258640">
                <a:moveTo>
                  <a:pt x="4608" y="200"/>
                </a:moveTo>
                <a:cubicBezTo>
                  <a:pt x="3021" y="6285"/>
                  <a:pt x="-4917" y="162125"/>
                  <a:pt x="4608" y="204987"/>
                </a:cubicBezTo>
                <a:cubicBezTo>
                  <a:pt x="14133" y="247849"/>
                  <a:pt x="60171" y="263460"/>
                  <a:pt x="61758" y="257375"/>
                </a:cubicBezTo>
                <a:cubicBezTo>
                  <a:pt x="63345" y="251290"/>
                  <a:pt x="21012" y="208956"/>
                  <a:pt x="14133" y="168475"/>
                </a:cubicBezTo>
                <a:cubicBezTo>
                  <a:pt x="7254" y="127994"/>
                  <a:pt x="6195" y="-5885"/>
                  <a:pt x="4608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A3F87CA3-930C-4C7C-A42E-C5AF1931D930}"/>
              </a:ext>
            </a:extLst>
          </p:cNvPr>
          <p:cNvSpPr/>
          <p:nvPr/>
        </p:nvSpPr>
        <p:spPr>
          <a:xfrm>
            <a:off x="5376599" y="3744229"/>
            <a:ext cx="81247" cy="240397"/>
          </a:xfrm>
          <a:custGeom>
            <a:avLst/>
            <a:gdLst>
              <a:gd name="connsiteX0" fmla="*/ 68526 w 81247"/>
              <a:gd name="connsiteY0" fmla="*/ 684 h 240397"/>
              <a:gd name="connsiteX1" fmla="*/ 81226 w 81247"/>
              <a:gd name="connsiteY1" fmla="*/ 53071 h 240397"/>
              <a:gd name="connsiteX2" fmla="*/ 65351 w 81247"/>
              <a:gd name="connsiteY2" fmla="*/ 116571 h 240397"/>
              <a:gd name="connsiteX3" fmla="*/ 16139 w 81247"/>
              <a:gd name="connsiteY3" fmla="*/ 172134 h 240397"/>
              <a:gd name="connsiteX4" fmla="*/ 5026 w 81247"/>
              <a:gd name="connsiteY4" fmla="*/ 240396 h 240397"/>
              <a:gd name="connsiteX5" fmla="*/ 5026 w 81247"/>
              <a:gd name="connsiteY5" fmla="*/ 170546 h 240397"/>
              <a:gd name="connsiteX6" fmla="*/ 66939 w 81247"/>
              <a:gd name="connsiteY6" fmla="*/ 97521 h 240397"/>
              <a:gd name="connsiteX7" fmla="*/ 68526 w 81247"/>
              <a:gd name="connsiteY7" fmla="*/ 67359 h 240397"/>
              <a:gd name="connsiteX8" fmla="*/ 19314 w 81247"/>
              <a:gd name="connsiteY8" fmla="*/ 87996 h 240397"/>
              <a:gd name="connsiteX9" fmla="*/ 12964 w 81247"/>
              <a:gd name="connsiteY9" fmla="*/ 154671 h 240397"/>
              <a:gd name="connsiteX10" fmla="*/ 57414 w 81247"/>
              <a:gd name="connsiteY10" fmla="*/ 91171 h 240397"/>
              <a:gd name="connsiteX11" fmla="*/ 68526 w 81247"/>
              <a:gd name="connsiteY11" fmla="*/ 684 h 24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47" h="240397">
                <a:moveTo>
                  <a:pt x="68526" y="684"/>
                </a:moveTo>
                <a:cubicBezTo>
                  <a:pt x="72495" y="-5666"/>
                  <a:pt x="81755" y="33757"/>
                  <a:pt x="81226" y="53071"/>
                </a:cubicBezTo>
                <a:cubicBezTo>
                  <a:pt x="80697" y="72385"/>
                  <a:pt x="76199" y="96727"/>
                  <a:pt x="65351" y="116571"/>
                </a:cubicBezTo>
                <a:cubicBezTo>
                  <a:pt x="54503" y="136415"/>
                  <a:pt x="26193" y="151496"/>
                  <a:pt x="16139" y="172134"/>
                </a:cubicBezTo>
                <a:cubicBezTo>
                  <a:pt x="6085" y="192772"/>
                  <a:pt x="6878" y="240661"/>
                  <a:pt x="5026" y="240396"/>
                </a:cubicBezTo>
                <a:cubicBezTo>
                  <a:pt x="3174" y="240131"/>
                  <a:pt x="-5293" y="194358"/>
                  <a:pt x="5026" y="170546"/>
                </a:cubicBezTo>
                <a:cubicBezTo>
                  <a:pt x="15345" y="146734"/>
                  <a:pt x="56356" y="114719"/>
                  <a:pt x="66939" y="97521"/>
                </a:cubicBezTo>
                <a:cubicBezTo>
                  <a:pt x="77522" y="80323"/>
                  <a:pt x="76464" y="68947"/>
                  <a:pt x="68526" y="67359"/>
                </a:cubicBezTo>
                <a:cubicBezTo>
                  <a:pt x="60588" y="65771"/>
                  <a:pt x="28574" y="73444"/>
                  <a:pt x="19314" y="87996"/>
                </a:cubicBezTo>
                <a:cubicBezTo>
                  <a:pt x="10054" y="102548"/>
                  <a:pt x="6614" y="154142"/>
                  <a:pt x="12964" y="154671"/>
                </a:cubicBezTo>
                <a:cubicBezTo>
                  <a:pt x="19314" y="155200"/>
                  <a:pt x="48947" y="114190"/>
                  <a:pt x="57414" y="91171"/>
                </a:cubicBezTo>
                <a:cubicBezTo>
                  <a:pt x="65881" y="68152"/>
                  <a:pt x="64557" y="7034"/>
                  <a:pt x="68526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31ABFFF8-522C-4D75-B992-C8CC8F53EA36}"/>
              </a:ext>
            </a:extLst>
          </p:cNvPr>
          <p:cNvSpPr/>
          <p:nvPr/>
        </p:nvSpPr>
        <p:spPr>
          <a:xfrm>
            <a:off x="5416856" y="3803506"/>
            <a:ext cx="148922" cy="168919"/>
          </a:xfrm>
          <a:custGeom>
            <a:avLst/>
            <a:gdLst>
              <a:gd name="connsiteX0" fmla="*/ 148919 w 148922"/>
              <a:gd name="connsiteY0" fmla="*/ 144 h 168919"/>
              <a:gd name="connsiteX1" fmla="*/ 120344 w 148922"/>
              <a:gd name="connsiteY1" fmla="*/ 133494 h 168919"/>
              <a:gd name="connsiteX2" fmla="*/ 58432 w 148922"/>
              <a:gd name="connsiteY2" fmla="*/ 168419 h 168919"/>
              <a:gd name="connsiteX3" fmla="*/ 28269 w 148922"/>
              <a:gd name="connsiteY3" fmla="*/ 150957 h 168919"/>
              <a:gd name="connsiteX4" fmla="*/ 1282 w 148922"/>
              <a:gd name="connsiteY4" fmla="*/ 108094 h 168919"/>
              <a:gd name="connsiteX5" fmla="*/ 71132 w 148922"/>
              <a:gd name="connsiteY5" fmla="*/ 147782 h 168919"/>
              <a:gd name="connsiteX6" fmla="*/ 121932 w 148922"/>
              <a:gd name="connsiteY6" fmla="*/ 108094 h 168919"/>
              <a:gd name="connsiteX7" fmla="*/ 148919 w 148922"/>
              <a:gd name="connsiteY7" fmla="*/ 144 h 16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22" h="168919">
                <a:moveTo>
                  <a:pt x="148919" y="144"/>
                </a:moveTo>
                <a:cubicBezTo>
                  <a:pt x="148654" y="4377"/>
                  <a:pt x="135425" y="105448"/>
                  <a:pt x="120344" y="133494"/>
                </a:cubicBezTo>
                <a:cubicBezTo>
                  <a:pt x="105263" y="161540"/>
                  <a:pt x="73778" y="165509"/>
                  <a:pt x="58432" y="168419"/>
                </a:cubicBezTo>
                <a:cubicBezTo>
                  <a:pt x="43086" y="171330"/>
                  <a:pt x="37794" y="161011"/>
                  <a:pt x="28269" y="150957"/>
                </a:cubicBezTo>
                <a:cubicBezTo>
                  <a:pt x="18744" y="140903"/>
                  <a:pt x="-5862" y="108623"/>
                  <a:pt x="1282" y="108094"/>
                </a:cubicBezTo>
                <a:cubicBezTo>
                  <a:pt x="8426" y="107565"/>
                  <a:pt x="51024" y="147782"/>
                  <a:pt x="71132" y="147782"/>
                </a:cubicBezTo>
                <a:cubicBezTo>
                  <a:pt x="91240" y="147782"/>
                  <a:pt x="107909" y="130584"/>
                  <a:pt x="121932" y="108094"/>
                </a:cubicBezTo>
                <a:cubicBezTo>
                  <a:pt x="135955" y="85604"/>
                  <a:pt x="149184" y="-4089"/>
                  <a:pt x="14891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48019E13-187C-4270-87B8-95A0669B2BE5}"/>
              </a:ext>
            </a:extLst>
          </p:cNvPr>
          <p:cNvSpPr/>
          <p:nvPr/>
        </p:nvSpPr>
        <p:spPr>
          <a:xfrm>
            <a:off x="5362574" y="3959779"/>
            <a:ext cx="106424" cy="181394"/>
          </a:xfrm>
          <a:custGeom>
            <a:avLst/>
            <a:gdLst>
              <a:gd name="connsiteX0" fmla="*/ 1 w 106424"/>
              <a:gd name="connsiteY0" fmla="*/ 1034 h 181394"/>
              <a:gd name="connsiteX1" fmla="*/ 36514 w 106424"/>
              <a:gd name="connsiteY1" fmla="*/ 104221 h 181394"/>
              <a:gd name="connsiteX2" fmla="*/ 44451 w 106424"/>
              <a:gd name="connsiteY2" fmla="*/ 150259 h 181394"/>
              <a:gd name="connsiteX3" fmla="*/ 106364 w 106424"/>
              <a:gd name="connsiteY3" fmla="*/ 172484 h 181394"/>
              <a:gd name="connsiteX4" fmla="*/ 55564 w 106424"/>
              <a:gd name="connsiteY4" fmla="*/ 156609 h 181394"/>
              <a:gd name="connsiteX5" fmla="*/ 38101 w 106424"/>
              <a:gd name="connsiteY5" fmla="*/ 174071 h 181394"/>
              <a:gd name="connsiteX6" fmla="*/ 1 w 106424"/>
              <a:gd name="connsiteY6" fmla="*/ 1034 h 18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24" h="181394">
                <a:moveTo>
                  <a:pt x="1" y="1034"/>
                </a:moveTo>
                <a:cubicBezTo>
                  <a:pt x="-264" y="-10608"/>
                  <a:pt x="29106" y="79350"/>
                  <a:pt x="36514" y="104221"/>
                </a:cubicBezTo>
                <a:cubicBezTo>
                  <a:pt x="43922" y="129092"/>
                  <a:pt x="32809" y="138882"/>
                  <a:pt x="44451" y="150259"/>
                </a:cubicBezTo>
                <a:cubicBezTo>
                  <a:pt x="56093" y="161636"/>
                  <a:pt x="104512" y="171426"/>
                  <a:pt x="106364" y="172484"/>
                </a:cubicBezTo>
                <a:cubicBezTo>
                  <a:pt x="108216" y="173542"/>
                  <a:pt x="66941" y="156345"/>
                  <a:pt x="55564" y="156609"/>
                </a:cubicBezTo>
                <a:cubicBezTo>
                  <a:pt x="44187" y="156873"/>
                  <a:pt x="47097" y="197619"/>
                  <a:pt x="38101" y="174071"/>
                </a:cubicBezTo>
                <a:cubicBezTo>
                  <a:pt x="29105" y="150523"/>
                  <a:pt x="266" y="12676"/>
                  <a:pt x="1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: 図形 2226">
            <a:extLst>
              <a:ext uri="{FF2B5EF4-FFF2-40B4-BE49-F238E27FC236}">
                <a16:creationId xmlns:a16="http://schemas.microsoft.com/office/drawing/2014/main" id="{428EEC15-1D99-4B1C-A2D7-4CFA026A2487}"/>
              </a:ext>
            </a:extLst>
          </p:cNvPr>
          <p:cNvSpPr/>
          <p:nvPr/>
        </p:nvSpPr>
        <p:spPr>
          <a:xfrm>
            <a:off x="5404400" y="3954463"/>
            <a:ext cx="103042" cy="158156"/>
          </a:xfrm>
          <a:custGeom>
            <a:avLst/>
            <a:gdLst>
              <a:gd name="connsiteX0" fmla="*/ 5800 w 103042"/>
              <a:gd name="connsiteY0" fmla="*/ 0 h 158156"/>
              <a:gd name="connsiteX1" fmla="*/ 102638 w 103042"/>
              <a:gd name="connsiteY1" fmla="*/ 77787 h 158156"/>
              <a:gd name="connsiteX2" fmla="*/ 40725 w 103042"/>
              <a:gd name="connsiteY2" fmla="*/ 157162 h 158156"/>
              <a:gd name="connsiteX3" fmla="*/ 48663 w 103042"/>
              <a:gd name="connsiteY3" fmla="*/ 120650 h 158156"/>
              <a:gd name="connsiteX4" fmla="*/ 77238 w 103042"/>
              <a:gd name="connsiteY4" fmla="*/ 95250 h 158156"/>
              <a:gd name="connsiteX5" fmla="*/ 93113 w 103042"/>
              <a:gd name="connsiteY5" fmla="*/ 77787 h 158156"/>
              <a:gd name="connsiteX6" fmla="*/ 37550 w 103042"/>
              <a:gd name="connsiteY6" fmla="*/ 47625 h 158156"/>
              <a:gd name="connsiteX7" fmla="*/ 31200 w 103042"/>
              <a:gd name="connsiteY7" fmla="*/ 44450 h 158156"/>
              <a:gd name="connsiteX8" fmla="*/ 12150 w 103042"/>
              <a:gd name="connsiteY8" fmla="*/ 77787 h 158156"/>
              <a:gd name="connsiteX9" fmla="*/ 5800 w 103042"/>
              <a:gd name="connsiteY9" fmla="*/ 0 h 1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42" h="158156">
                <a:moveTo>
                  <a:pt x="5800" y="0"/>
                </a:moveTo>
                <a:cubicBezTo>
                  <a:pt x="20881" y="0"/>
                  <a:pt x="96817" y="51593"/>
                  <a:pt x="102638" y="77787"/>
                </a:cubicBezTo>
                <a:cubicBezTo>
                  <a:pt x="108459" y="103981"/>
                  <a:pt x="49721" y="150018"/>
                  <a:pt x="40725" y="157162"/>
                </a:cubicBezTo>
                <a:cubicBezTo>
                  <a:pt x="31729" y="164306"/>
                  <a:pt x="42578" y="130969"/>
                  <a:pt x="48663" y="120650"/>
                </a:cubicBezTo>
                <a:cubicBezTo>
                  <a:pt x="54749" y="110331"/>
                  <a:pt x="69830" y="102394"/>
                  <a:pt x="77238" y="95250"/>
                </a:cubicBezTo>
                <a:cubicBezTo>
                  <a:pt x="84646" y="88106"/>
                  <a:pt x="99728" y="85724"/>
                  <a:pt x="93113" y="77787"/>
                </a:cubicBezTo>
                <a:cubicBezTo>
                  <a:pt x="86498" y="69850"/>
                  <a:pt x="37550" y="47625"/>
                  <a:pt x="37550" y="47625"/>
                </a:cubicBezTo>
                <a:cubicBezTo>
                  <a:pt x="27231" y="42069"/>
                  <a:pt x="35433" y="39423"/>
                  <a:pt x="31200" y="44450"/>
                </a:cubicBezTo>
                <a:cubicBezTo>
                  <a:pt x="26967" y="49477"/>
                  <a:pt x="14796" y="79904"/>
                  <a:pt x="12150" y="77787"/>
                </a:cubicBezTo>
                <a:cubicBezTo>
                  <a:pt x="9504" y="75670"/>
                  <a:pt x="-9281" y="0"/>
                  <a:pt x="5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: 図形 2227">
            <a:extLst>
              <a:ext uri="{FF2B5EF4-FFF2-40B4-BE49-F238E27FC236}">
                <a16:creationId xmlns:a16="http://schemas.microsoft.com/office/drawing/2014/main" id="{B08D2F59-D024-4F4C-92EA-2521020FEC2E}"/>
              </a:ext>
            </a:extLst>
          </p:cNvPr>
          <p:cNvSpPr/>
          <p:nvPr/>
        </p:nvSpPr>
        <p:spPr>
          <a:xfrm>
            <a:off x="5465465" y="3735388"/>
            <a:ext cx="52924" cy="161926"/>
          </a:xfrm>
          <a:custGeom>
            <a:avLst/>
            <a:gdLst>
              <a:gd name="connsiteX0" fmla="*/ 52685 w 52924"/>
              <a:gd name="connsiteY0" fmla="*/ 0 h 161926"/>
              <a:gd name="connsiteX1" fmla="*/ 20935 w 52924"/>
              <a:gd name="connsiteY1" fmla="*/ 104775 h 161926"/>
              <a:gd name="connsiteX2" fmla="*/ 49510 w 52924"/>
              <a:gd name="connsiteY2" fmla="*/ 161925 h 161926"/>
              <a:gd name="connsiteX3" fmla="*/ 298 w 52924"/>
              <a:gd name="connsiteY3" fmla="*/ 103187 h 161926"/>
              <a:gd name="connsiteX4" fmla="*/ 52685 w 52924"/>
              <a:gd name="connsiteY4" fmla="*/ 0 h 16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4" h="161926">
                <a:moveTo>
                  <a:pt x="52685" y="0"/>
                </a:moveTo>
                <a:cubicBezTo>
                  <a:pt x="56124" y="265"/>
                  <a:pt x="21464" y="77788"/>
                  <a:pt x="20935" y="104775"/>
                </a:cubicBezTo>
                <a:cubicBezTo>
                  <a:pt x="20406" y="131762"/>
                  <a:pt x="52949" y="162190"/>
                  <a:pt x="49510" y="161925"/>
                </a:cubicBezTo>
                <a:cubicBezTo>
                  <a:pt x="46071" y="161660"/>
                  <a:pt x="5061" y="125941"/>
                  <a:pt x="298" y="103187"/>
                </a:cubicBezTo>
                <a:cubicBezTo>
                  <a:pt x="-4465" y="80433"/>
                  <a:pt x="49246" y="-265"/>
                  <a:pt x="52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16FFA15C-D06B-4887-833E-3BF809221F49}"/>
              </a:ext>
            </a:extLst>
          </p:cNvPr>
          <p:cNvSpPr/>
          <p:nvPr/>
        </p:nvSpPr>
        <p:spPr>
          <a:xfrm>
            <a:off x="4446362" y="1487187"/>
            <a:ext cx="275665" cy="483939"/>
          </a:xfrm>
          <a:custGeom>
            <a:avLst/>
            <a:gdLst>
              <a:gd name="connsiteX0" fmla="*/ 47321 w 275665"/>
              <a:gd name="connsiteY0" fmla="*/ 483430 h 483939"/>
              <a:gd name="connsiteX1" fmla="*/ 28271 w 275665"/>
              <a:gd name="connsiteY1" fmla="*/ 320446 h 483939"/>
              <a:gd name="connsiteX2" fmla="*/ 28271 w 275665"/>
              <a:gd name="connsiteY2" fmla="*/ 265413 h 483939"/>
              <a:gd name="connsiteX3" fmla="*/ 250521 w 275665"/>
              <a:gd name="connsiteY3" fmla="*/ 24113 h 483939"/>
              <a:gd name="connsiteX4" fmla="*/ 265338 w 275665"/>
              <a:gd name="connsiteY4" fmla="*/ 11413 h 483939"/>
              <a:gd name="connsiteX5" fmla="*/ 203955 w 275665"/>
              <a:gd name="connsiteY5" fmla="*/ 49513 h 483939"/>
              <a:gd name="connsiteX6" fmla="*/ 89655 w 275665"/>
              <a:gd name="connsiteY6" fmla="*/ 117246 h 483939"/>
              <a:gd name="connsiteX7" fmla="*/ 755 w 275665"/>
              <a:gd name="connsiteY7" fmla="*/ 261180 h 483939"/>
              <a:gd name="connsiteX8" fmla="*/ 47321 w 275665"/>
              <a:gd name="connsiteY8" fmla="*/ 483430 h 48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65" h="483939">
                <a:moveTo>
                  <a:pt x="47321" y="483430"/>
                </a:moveTo>
                <a:cubicBezTo>
                  <a:pt x="51907" y="493308"/>
                  <a:pt x="31446" y="356782"/>
                  <a:pt x="28271" y="320446"/>
                </a:cubicBezTo>
                <a:cubicBezTo>
                  <a:pt x="25096" y="284110"/>
                  <a:pt x="-8771" y="314802"/>
                  <a:pt x="28271" y="265413"/>
                </a:cubicBezTo>
                <a:cubicBezTo>
                  <a:pt x="65313" y="216024"/>
                  <a:pt x="211010" y="66446"/>
                  <a:pt x="250521" y="24113"/>
                </a:cubicBezTo>
                <a:cubicBezTo>
                  <a:pt x="290032" y="-18220"/>
                  <a:pt x="273099" y="7180"/>
                  <a:pt x="265338" y="11413"/>
                </a:cubicBezTo>
                <a:cubicBezTo>
                  <a:pt x="257577" y="15646"/>
                  <a:pt x="233236" y="31874"/>
                  <a:pt x="203955" y="49513"/>
                </a:cubicBezTo>
                <a:cubicBezTo>
                  <a:pt x="174675" y="67152"/>
                  <a:pt x="123522" y="81968"/>
                  <a:pt x="89655" y="117246"/>
                </a:cubicBezTo>
                <a:cubicBezTo>
                  <a:pt x="55788" y="152524"/>
                  <a:pt x="8163" y="208263"/>
                  <a:pt x="755" y="261180"/>
                </a:cubicBezTo>
                <a:cubicBezTo>
                  <a:pt x="-6653" y="314097"/>
                  <a:pt x="42735" y="473552"/>
                  <a:pt x="47321" y="483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C7B2D89A-F57F-4AE8-814C-B247C8FF2206}"/>
              </a:ext>
            </a:extLst>
          </p:cNvPr>
          <p:cNvSpPr/>
          <p:nvPr/>
        </p:nvSpPr>
        <p:spPr>
          <a:xfrm>
            <a:off x="4502284" y="1567349"/>
            <a:ext cx="429922" cy="406397"/>
          </a:xfrm>
          <a:custGeom>
            <a:avLst/>
            <a:gdLst>
              <a:gd name="connsiteX0" fmla="*/ 57016 w 429922"/>
              <a:gd name="connsiteY0" fmla="*/ 405384 h 406397"/>
              <a:gd name="connsiteX1" fmla="*/ 14683 w 429922"/>
              <a:gd name="connsiteY1" fmla="*/ 320718 h 406397"/>
              <a:gd name="connsiteX2" fmla="*/ 69716 w 429922"/>
              <a:gd name="connsiteY2" fmla="*/ 219118 h 406397"/>
              <a:gd name="connsiteX3" fmla="*/ 408383 w 429922"/>
              <a:gd name="connsiteY3" fmla="*/ 18034 h 406397"/>
              <a:gd name="connsiteX4" fmla="*/ 370283 w 429922"/>
              <a:gd name="connsiteY4" fmla="*/ 18034 h 406397"/>
              <a:gd name="connsiteX5" fmla="*/ 164966 w 429922"/>
              <a:gd name="connsiteY5" fmla="*/ 92118 h 406397"/>
              <a:gd name="connsiteX6" fmla="*/ 18916 w 429922"/>
              <a:gd name="connsiteY6" fmla="*/ 217001 h 406397"/>
              <a:gd name="connsiteX7" fmla="*/ 4099 w 429922"/>
              <a:gd name="connsiteY7" fmla="*/ 356701 h 406397"/>
              <a:gd name="connsiteX8" fmla="*/ 57016 w 429922"/>
              <a:gd name="connsiteY8" fmla="*/ 405384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922" h="406397">
                <a:moveTo>
                  <a:pt x="57016" y="405384"/>
                </a:moveTo>
                <a:cubicBezTo>
                  <a:pt x="58780" y="399387"/>
                  <a:pt x="12566" y="351762"/>
                  <a:pt x="14683" y="320718"/>
                </a:cubicBezTo>
                <a:cubicBezTo>
                  <a:pt x="16800" y="289674"/>
                  <a:pt x="4099" y="269565"/>
                  <a:pt x="69716" y="219118"/>
                </a:cubicBezTo>
                <a:cubicBezTo>
                  <a:pt x="135333" y="168671"/>
                  <a:pt x="358288" y="51548"/>
                  <a:pt x="408383" y="18034"/>
                </a:cubicBezTo>
                <a:cubicBezTo>
                  <a:pt x="458478" y="-15480"/>
                  <a:pt x="410853" y="5687"/>
                  <a:pt x="370283" y="18034"/>
                </a:cubicBezTo>
                <a:cubicBezTo>
                  <a:pt x="329713" y="30381"/>
                  <a:pt x="223527" y="58957"/>
                  <a:pt x="164966" y="92118"/>
                </a:cubicBezTo>
                <a:cubicBezTo>
                  <a:pt x="106405" y="125279"/>
                  <a:pt x="45727" y="172904"/>
                  <a:pt x="18916" y="217001"/>
                </a:cubicBezTo>
                <a:cubicBezTo>
                  <a:pt x="-7895" y="261098"/>
                  <a:pt x="571" y="323187"/>
                  <a:pt x="4099" y="356701"/>
                </a:cubicBezTo>
                <a:cubicBezTo>
                  <a:pt x="7627" y="390215"/>
                  <a:pt x="55252" y="411381"/>
                  <a:pt x="57016" y="405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: 図形 2230">
            <a:extLst>
              <a:ext uri="{FF2B5EF4-FFF2-40B4-BE49-F238E27FC236}">
                <a16:creationId xmlns:a16="http://schemas.microsoft.com/office/drawing/2014/main" id="{EF4A61F6-BD6F-4A39-B873-4372F2BBA044}"/>
              </a:ext>
            </a:extLst>
          </p:cNvPr>
          <p:cNvSpPr/>
          <p:nvPr/>
        </p:nvSpPr>
        <p:spPr>
          <a:xfrm>
            <a:off x="4226672" y="1534446"/>
            <a:ext cx="245863" cy="449652"/>
          </a:xfrm>
          <a:custGeom>
            <a:avLst/>
            <a:gdLst>
              <a:gd name="connsiteX0" fmla="*/ 245845 w 245863"/>
              <a:gd name="connsiteY0" fmla="*/ 448871 h 449652"/>
              <a:gd name="connsiteX1" fmla="*/ 78628 w 245863"/>
              <a:gd name="connsiteY1" fmla="*/ 266837 h 449652"/>
              <a:gd name="connsiteX2" fmla="*/ 32061 w 245863"/>
              <a:gd name="connsiteY2" fmla="*/ 105971 h 449652"/>
              <a:gd name="connsiteX3" fmla="*/ 311 w 245863"/>
              <a:gd name="connsiteY3" fmla="*/ 137 h 449652"/>
              <a:gd name="connsiteX4" fmla="*/ 51111 w 245863"/>
              <a:gd name="connsiteY4" fmla="*/ 127137 h 449652"/>
              <a:gd name="connsiteX5" fmla="*/ 89211 w 245863"/>
              <a:gd name="connsiteY5" fmla="*/ 192754 h 449652"/>
              <a:gd name="connsiteX6" fmla="*/ 245845 w 245863"/>
              <a:gd name="connsiteY6" fmla="*/ 448871 h 44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863" h="449652">
                <a:moveTo>
                  <a:pt x="245845" y="448871"/>
                </a:moveTo>
                <a:cubicBezTo>
                  <a:pt x="244081" y="461218"/>
                  <a:pt x="114259" y="323987"/>
                  <a:pt x="78628" y="266837"/>
                </a:cubicBezTo>
                <a:cubicBezTo>
                  <a:pt x="42997" y="209687"/>
                  <a:pt x="45114" y="150421"/>
                  <a:pt x="32061" y="105971"/>
                </a:cubicBezTo>
                <a:cubicBezTo>
                  <a:pt x="19008" y="61521"/>
                  <a:pt x="-2864" y="-3391"/>
                  <a:pt x="311" y="137"/>
                </a:cubicBezTo>
                <a:cubicBezTo>
                  <a:pt x="3486" y="3665"/>
                  <a:pt x="36294" y="95034"/>
                  <a:pt x="51111" y="127137"/>
                </a:cubicBezTo>
                <a:cubicBezTo>
                  <a:pt x="65928" y="159240"/>
                  <a:pt x="56755" y="140896"/>
                  <a:pt x="89211" y="192754"/>
                </a:cubicBezTo>
                <a:cubicBezTo>
                  <a:pt x="121667" y="244612"/>
                  <a:pt x="247609" y="436524"/>
                  <a:pt x="245845" y="44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: 図形 2231">
            <a:extLst>
              <a:ext uri="{FF2B5EF4-FFF2-40B4-BE49-F238E27FC236}">
                <a16:creationId xmlns:a16="http://schemas.microsoft.com/office/drawing/2014/main" id="{6BBDD8F2-0D4B-4709-9801-FB6D4550267E}"/>
              </a:ext>
            </a:extLst>
          </p:cNvPr>
          <p:cNvSpPr/>
          <p:nvPr/>
        </p:nvSpPr>
        <p:spPr>
          <a:xfrm>
            <a:off x="3944931" y="1604469"/>
            <a:ext cx="489834" cy="368983"/>
          </a:xfrm>
          <a:custGeom>
            <a:avLst/>
            <a:gdLst>
              <a:gd name="connsiteX0" fmla="*/ 487369 w 489834"/>
              <a:gd name="connsiteY0" fmla="*/ 366148 h 368983"/>
              <a:gd name="connsiteX1" fmla="*/ 288402 w 489834"/>
              <a:gd name="connsiteY1" fmla="*/ 192581 h 368983"/>
              <a:gd name="connsiteX2" fmla="*/ 180452 w 489834"/>
              <a:gd name="connsiteY2" fmla="*/ 35948 h 368983"/>
              <a:gd name="connsiteX3" fmla="*/ 536 w 489834"/>
              <a:gd name="connsiteY3" fmla="*/ 2081 h 368983"/>
              <a:gd name="connsiteX4" fmla="*/ 138119 w 489834"/>
              <a:gd name="connsiteY4" fmla="*/ 44414 h 368983"/>
              <a:gd name="connsiteX5" fmla="*/ 487369 w 489834"/>
              <a:gd name="connsiteY5" fmla="*/ 366148 h 3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834" h="368983">
                <a:moveTo>
                  <a:pt x="487369" y="366148"/>
                </a:moveTo>
                <a:cubicBezTo>
                  <a:pt x="512416" y="390843"/>
                  <a:pt x="339555" y="247614"/>
                  <a:pt x="288402" y="192581"/>
                </a:cubicBezTo>
                <a:cubicBezTo>
                  <a:pt x="237249" y="137548"/>
                  <a:pt x="228430" y="67698"/>
                  <a:pt x="180452" y="35948"/>
                </a:cubicBezTo>
                <a:cubicBezTo>
                  <a:pt x="132474" y="4198"/>
                  <a:pt x="7591" y="670"/>
                  <a:pt x="536" y="2081"/>
                </a:cubicBezTo>
                <a:cubicBezTo>
                  <a:pt x="-6520" y="3492"/>
                  <a:pt x="56980" y="-16617"/>
                  <a:pt x="138119" y="44414"/>
                </a:cubicBezTo>
                <a:cubicBezTo>
                  <a:pt x="219258" y="105444"/>
                  <a:pt x="462322" y="341453"/>
                  <a:pt x="487369" y="36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3558E462-7E89-4C62-B86A-F3DCE06A6109}"/>
              </a:ext>
            </a:extLst>
          </p:cNvPr>
          <p:cNvSpPr/>
          <p:nvPr/>
        </p:nvSpPr>
        <p:spPr>
          <a:xfrm>
            <a:off x="3680780" y="1720829"/>
            <a:ext cx="626332" cy="230738"/>
          </a:xfrm>
          <a:custGeom>
            <a:avLst/>
            <a:gdLst>
              <a:gd name="connsiteX0" fmla="*/ 624520 w 626332"/>
              <a:gd name="connsiteY0" fmla="*/ 230738 h 230738"/>
              <a:gd name="connsiteX1" fmla="*/ 421320 w 626332"/>
              <a:gd name="connsiteY1" fmla="*/ 52938 h 230738"/>
              <a:gd name="connsiteX2" fmla="*/ 264687 w 626332"/>
              <a:gd name="connsiteY2" fmla="*/ 21 h 230738"/>
              <a:gd name="connsiteX3" fmla="*/ 103 w 626332"/>
              <a:gd name="connsiteY3" fmla="*/ 46588 h 230738"/>
              <a:gd name="connsiteX4" fmla="*/ 296437 w 626332"/>
              <a:gd name="connsiteY4" fmla="*/ 50821 h 230738"/>
              <a:gd name="connsiteX5" fmla="*/ 624520 w 626332"/>
              <a:gd name="connsiteY5" fmla="*/ 230738 h 2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332" h="230738">
                <a:moveTo>
                  <a:pt x="624520" y="230738"/>
                </a:moveTo>
                <a:cubicBezTo>
                  <a:pt x="645334" y="231091"/>
                  <a:pt x="481292" y="91391"/>
                  <a:pt x="421320" y="52938"/>
                </a:cubicBezTo>
                <a:cubicBezTo>
                  <a:pt x="361348" y="14485"/>
                  <a:pt x="334890" y="1079"/>
                  <a:pt x="264687" y="21"/>
                </a:cubicBezTo>
                <a:cubicBezTo>
                  <a:pt x="194484" y="-1037"/>
                  <a:pt x="-5189" y="38121"/>
                  <a:pt x="103" y="46588"/>
                </a:cubicBezTo>
                <a:cubicBezTo>
                  <a:pt x="5395" y="55055"/>
                  <a:pt x="188487" y="15191"/>
                  <a:pt x="296437" y="50821"/>
                </a:cubicBezTo>
                <a:cubicBezTo>
                  <a:pt x="404387" y="86451"/>
                  <a:pt x="603706" y="230385"/>
                  <a:pt x="624520" y="230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03D09E2B-2F74-4522-AC8E-B09FCB5837BA}"/>
              </a:ext>
            </a:extLst>
          </p:cNvPr>
          <p:cNvSpPr/>
          <p:nvPr/>
        </p:nvSpPr>
        <p:spPr>
          <a:xfrm>
            <a:off x="4582337" y="1691198"/>
            <a:ext cx="641898" cy="277236"/>
          </a:xfrm>
          <a:custGeom>
            <a:avLst/>
            <a:gdLst>
              <a:gd name="connsiteX0" fmla="*/ 36230 w 641898"/>
              <a:gd name="connsiteY0" fmla="*/ 275185 h 277236"/>
              <a:gd name="connsiteX1" fmla="*/ 29880 w 641898"/>
              <a:gd name="connsiteY1" fmla="*/ 179935 h 277236"/>
              <a:gd name="connsiteX2" fmla="*/ 224613 w 641898"/>
              <a:gd name="connsiteY2" fmla="*/ 48702 h 277236"/>
              <a:gd name="connsiteX3" fmla="*/ 620430 w 641898"/>
              <a:gd name="connsiteY3" fmla="*/ 137602 h 277236"/>
              <a:gd name="connsiteX4" fmla="*/ 550580 w 641898"/>
              <a:gd name="connsiteY4" fmla="*/ 95269 h 277236"/>
              <a:gd name="connsiteX5" fmla="*/ 224613 w 641898"/>
              <a:gd name="connsiteY5" fmla="*/ 19 h 277236"/>
              <a:gd name="connsiteX6" fmla="*/ 10830 w 641898"/>
              <a:gd name="connsiteY6" fmla="*/ 88919 h 277236"/>
              <a:gd name="connsiteX7" fmla="*/ 36230 w 641898"/>
              <a:gd name="connsiteY7" fmla="*/ 275185 h 27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98" h="277236">
                <a:moveTo>
                  <a:pt x="36230" y="275185"/>
                </a:moveTo>
                <a:cubicBezTo>
                  <a:pt x="39405" y="290354"/>
                  <a:pt x="-1517" y="217682"/>
                  <a:pt x="29880" y="179935"/>
                </a:cubicBezTo>
                <a:cubicBezTo>
                  <a:pt x="61277" y="142188"/>
                  <a:pt x="126188" y="55757"/>
                  <a:pt x="224613" y="48702"/>
                </a:cubicBezTo>
                <a:cubicBezTo>
                  <a:pt x="323038" y="41647"/>
                  <a:pt x="566102" y="129841"/>
                  <a:pt x="620430" y="137602"/>
                </a:cubicBezTo>
                <a:cubicBezTo>
                  <a:pt x="674758" y="145363"/>
                  <a:pt x="616549" y="118199"/>
                  <a:pt x="550580" y="95269"/>
                </a:cubicBezTo>
                <a:cubicBezTo>
                  <a:pt x="484611" y="72339"/>
                  <a:pt x="314571" y="1077"/>
                  <a:pt x="224613" y="19"/>
                </a:cubicBezTo>
                <a:cubicBezTo>
                  <a:pt x="134655" y="-1039"/>
                  <a:pt x="44697" y="41647"/>
                  <a:pt x="10830" y="88919"/>
                </a:cubicBezTo>
                <a:cubicBezTo>
                  <a:pt x="-23037" y="136191"/>
                  <a:pt x="33055" y="260016"/>
                  <a:pt x="36230" y="27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C54543EC-2EB4-454A-87C6-5416892D2320}"/>
              </a:ext>
            </a:extLst>
          </p:cNvPr>
          <p:cNvSpPr/>
          <p:nvPr/>
        </p:nvSpPr>
        <p:spPr>
          <a:xfrm>
            <a:off x="4686021" y="1795692"/>
            <a:ext cx="507729" cy="179228"/>
          </a:xfrm>
          <a:custGeom>
            <a:avLst/>
            <a:gdLst>
              <a:gd name="connsiteX0" fmla="*/ 42612 w 507729"/>
              <a:gd name="connsiteY0" fmla="*/ 179158 h 179228"/>
              <a:gd name="connsiteX1" fmla="*/ 70129 w 507729"/>
              <a:gd name="connsiteY1" fmla="*/ 75441 h 179228"/>
              <a:gd name="connsiteX2" fmla="*/ 480762 w 507729"/>
              <a:gd name="connsiteY2" fmla="*/ 50041 h 179228"/>
              <a:gd name="connsiteX3" fmla="*/ 436312 w 507729"/>
              <a:gd name="connsiteY3" fmla="*/ 37341 h 179228"/>
              <a:gd name="connsiteX4" fmla="*/ 175962 w 507729"/>
              <a:gd name="connsiteY4" fmla="*/ 1358 h 179228"/>
              <a:gd name="connsiteX5" fmla="*/ 6629 w 507729"/>
              <a:gd name="connsiteY5" fmla="*/ 90258 h 179228"/>
              <a:gd name="connsiteX6" fmla="*/ 42612 w 507729"/>
              <a:gd name="connsiteY6" fmla="*/ 179158 h 17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729" h="179228">
                <a:moveTo>
                  <a:pt x="42612" y="179158"/>
                </a:moveTo>
                <a:cubicBezTo>
                  <a:pt x="53195" y="176688"/>
                  <a:pt x="-2896" y="96961"/>
                  <a:pt x="70129" y="75441"/>
                </a:cubicBezTo>
                <a:cubicBezTo>
                  <a:pt x="143154" y="53921"/>
                  <a:pt x="419732" y="56391"/>
                  <a:pt x="480762" y="50041"/>
                </a:cubicBezTo>
                <a:cubicBezTo>
                  <a:pt x="541792" y="43691"/>
                  <a:pt x="487112" y="45455"/>
                  <a:pt x="436312" y="37341"/>
                </a:cubicBezTo>
                <a:cubicBezTo>
                  <a:pt x="385512" y="29227"/>
                  <a:pt x="247576" y="-7462"/>
                  <a:pt x="175962" y="1358"/>
                </a:cubicBezTo>
                <a:cubicBezTo>
                  <a:pt x="104348" y="10177"/>
                  <a:pt x="30971" y="62389"/>
                  <a:pt x="6629" y="90258"/>
                </a:cubicBezTo>
                <a:cubicBezTo>
                  <a:pt x="-17713" y="118127"/>
                  <a:pt x="32029" y="181628"/>
                  <a:pt x="42612" y="17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2FBBDD2A-EBA4-4868-93A8-16745B616AB2}"/>
              </a:ext>
            </a:extLst>
          </p:cNvPr>
          <p:cNvSpPr/>
          <p:nvPr/>
        </p:nvSpPr>
        <p:spPr>
          <a:xfrm>
            <a:off x="4818394" y="1888682"/>
            <a:ext cx="630871" cy="229333"/>
          </a:xfrm>
          <a:custGeom>
            <a:avLst/>
            <a:gdLst>
              <a:gd name="connsiteX0" fmla="*/ 68989 w 630871"/>
              <a:gd name="connsiteY0" fmla="*/ 132735 h 229333"/>
              <a:gd name="connsiteX1" fmla="*/ 22423 w 630871"/>
              <a:gd name="connsiteY1" fmla="*/ 69235 h 229333"/>
              <a:gd name="connsiteX2" fmla="*/ 344156 w 630871"/>
              <a:gd name="connsiteY2" fmla="*/ 5735 h 229333"/>
              <a:gd name="connsiteX3" fmla="*/ 617206 w 630871"/>
              <a:gd name="connsiteY3" fmla="*/ 223751 h 229333"/>
              <a:gd name="connsiteX4" fmla="*/ 570639 w 630871"/>
              <a:gd name="connsiteY4" fmla="*/ 151785 h 229333"/>
              <a:gd name="connsiteX5" fmla="*/ 403423 w 630871"/>
              <a:gd name="connsiteY5" fmla="*/ 12085 h 229333"/>
              <a:gd name="connsiteX6" fmla="*/ 68989 w 630871"/>
              <a:gd name="connsiteY6" fmla="*/ 132735 h 2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71" h="229333">
                <a:moveTo>
                  <a:pt x="68989" y="132735"/>
                </a:moveTo>
                <a:cubicBezTo>
                  <a:pt x="5489" y="142260"/>
                  <a:pt x="-23438" y="90402"/>
                  <a:pt x="22423" y="69235"/>
                </a:cubicBezTo>
                <a:cubicBezTo>
                  <a:pt x="68284" y="48068"/>
                  <a:pt x="245026" y="-20018"/>
                  <a:pt x="344156" y="5735"/>
                </a:cubicBezTo>
                <a:cubicBezTo>
                  <a:pt x="443287" y="31488"/>
                  <a:pt x="579459" y="199409"/>
                  <a:pt x="617206" y="223751"/>
                </a:cubicBezTo>
                <a:cubicBezTo>
                  <a:pt x="654953" y="248093"/>
                  <a:pt x="606269" y="187063"/>
                  <a:pt x="570639" y="151785"/>
                </a:cubicBezTo>
                <a:cubicBezTo>
                  <a:pt x="535009" y="116507"/>
                  <a:pt x="488442" y="19493"/>
                  <a:pt x="403423" y="12085"/>
                </a:cubicBezTo>
                <a:cubicBezTo>
                  <a:pt x="318404" y="4677"/>
                  <a:pt x="132489" y="123210"/>
                  <a:pt x="68989" y="132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A72422C7-936D-4684-B05E-297C29EA82D8}"/>
              </a:ext>
            </a:extLst>
          </p:cNvPr>
          <p:cNvSpPr/>
          <p:nvPr/>
        </p:nvSpPr>
        <p:spPr>
          <a:xfrm>
            <a:off x="4952337" y="2043757"/>
            <a:ext cx="511072" cy="406088"/>
          </a:xfrm>
          <a:custGeom>
            <a:avLst/>
            <a:gdLst>
              <a:gd name="connsiteX0" fmla="*/ 663 w 511072"/>
              <a:gd name="connsiteY0" fmla="*/ 11526 h 406088"/>
              <a:gd name="connsiteX1" fmla="*/ 167880 w 511072"/>
              <a:gd name="connsiteY1" fmla="*/ 58093 h 406088"/>
              <a:gd name="connsiteX2" fmla="*/ 491730 w 511072"/>
              <a:gd name="connsiteY2" fmla="*/ 390410 h 406088"/>
              <a:gd name="connsiteX3" fmla="*/ 447280 w 511072"/>
              <a:gd name="connsiteY3" fmla="*/ 335376 h 406088"/>
              <a:gd name="connsiteX4" fmla="*/ 225030 w 511072"/>
              <a:gd name="connsiteY4" fmla="*/ 187210 h 406088"/>
              <a:gd name="connsiteX5" fmla="*/ 663 w 511072"/>
              <a:gd name="connsiteY5" fmla="*/ 11526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072" h="406088">
                <a:moveTo>
                  <a:pt x="663" y="11526"/>
                </a:moveTo>
                <a:cubicBezTo>
                  <a:pt x="-8862" y="-9993"/>
                  <a:pt x="86036" y="-5054"/>
                  <a:pt x="167880" y="58093"/>
                </a:cubicBezTo>
                <a:cubicBezTo>
                  <a:pt x="249725" y="121240"/>
                  <a:pt x="445163" y="344196"/>
                  <a:pt x="491730" y="390410"/>
                </a:cubicBezTo>
                <a:cubicBezTo>
                  <a:pt x="538297" y="436624"/>
                  <a:pt x="491730" y="369243"/>
                  <a:pt x="447280" y="335376"/>
                </a:cubicBezTo>
                <a:cubicBezTo>
                  <a:pt x="402830" y="301509"/>
                  <a:pt x="294174" y="238010"/>
                  <a:pt x="225030" y="187210"/>
                </a:cubicBezTo>
                <a:cubicBezTo>
                  <a:pt x="155886" y="136410"/>
                  <a:pt x="10188" y="33045"/>
                  <a:pt x="663" y="1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A8558382-EEC9-43E8-B49E-400F3B79D64F}"/>
              </a:ext>
            </a:extLst>
          </p:cNvPr>
          <p:cNvSpPr/>
          <p:nvPr/>
        </p:nvSpPr>
        <p:spPr>
          <a:xfrm>
            <a:off x="4969695" y="1992878"/>
            <a:ext cx="722286" cy="746709"/>
          </a:xfrm>
          <a:custGeom>
            <a:avLst/>
            <a:gdLst>
              <a:gd name="connsiteX0" fmla="*/ 4472 w 722286"/>
              <a:gd name="connsiteY0" fmla="*/ 66639 h 746709"/>
              <a:gd name="connsiteX1" fmla="*/ 53155 w 722286"/>
              <a:gd name="connsiteY1" fmla="*/ 53939 h 746709"/>
              <a:gd name="connsiteX2" fmla="*/ 260588 w 722286"/>
              <a:gd name="connsiteY2" fmla="*/ 43355 h 746709"/>
              <a:gd name="connsiteX3" fmla="*/ 675455 w 722286"/>
              <a:gd name="connsiteY3" fmla="*/ 663539 h 746709"/>
              <a:gd name="connsiteX4" fmla="*/ 713555 w 722286"/>
              <a:gd name="connsiteY4" fmla="*/ 733389 h 746709"/>
              <a:gd name="connsiteX5" fmla="*/ 683922 w 722286"/>
              <a:gd name="connsiteY5" fmla="*/ 597922 h 746709"/>
              <a:gd name="connsiteX6" fmla="*/ 476488 w 722286"/>
              <a:gd name="connsiteY6" fmla="*/ 187289 h 746709"/>
              <a:gd name="connsiteX7" fmla="*/ 288105 w 722286"/>
              <a:gd name="connsiteY7" fmla="*/ 34889 h 746709"/>
              <a:gd name="connsiteX8" fmla="*/ 137822 w 722286"/>
              <a:gd name="connsiteY8" fmla="*/ 3139 h 746709"/>
              <a:gd name="connsiteX9" fmla="*/ 4472 w 722286"/>
              <a:gd name="connsiteY9" fmla="*/ 66639 h 7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286" h="746709">
                <a:moveTo>
                  <a:pt x="4472" y="66639"/>
                </a:moveTo>
                <a:cubicBezTo>
                  <a:pt x="-9639" y="75106"/>
                  <a:pt x="10469" y="57820"/>
                  <a:pt x="53155" y="53939"/>
                </a:cubicBezTo>
                <a:cubicBezTo>
                  <a:pt x="95841" y="50058"/>
                  <a:pt x="156871" y="-58245"/>
                  <a:pt x="260588" y="43355"/>
                </a:cubicBezTo>
                <a:cubicBezTo>
                  <a:pt x="364305" y="144955"/>
                  <a:pt x="599961" y="548534"/>
                  <a:pt x="675455" y="663539"/>
                </a:cubicBezTo>
                <a:cubicBezTo>
                  <a:pt x="750949" y="778544"/>
                  <a:pt x="712144" y="744325"/>
                  <a:pt x="713555" y="733389"/>
                </a:cubicBezTo>
                <a:cubicBezTo>
                  <a:pt x="714966" y="722453"/>
                  <a:pt x="723433" y="688939"/>
                  <a:pt x="683922" y="597922"/>
                </a:cubicBezTo>
                <a:cubicBezTo>
                  <a:pt x="644411" y="506905"/>
                  <a:pt x="542457" y="281128"/>
                  <a:pt x="476488" y="187289"/>
                </a:cubicBezTo>
                <a:cubicBezTo>
                  <a:pt x="410519" y="93450"/>
                  <a:pt x="344549" y="65581"/>
                  <a:pt x="288105" y="34889"/>
                </a:cubicBezTo>
                <a:cubicBezTo>
                  <a:pt x="231661" y="4197"/>
                  <a:pt x="183683" y="-1094"/>
                  <a:pt x="137822" y="3139"/>
                </a:cubicBezTo>
                <a:cubicBezTo>
                  <a:pt x="91961" y="7372"/>
                  <a:pt x="18583" y="58172"/>
                  <a:pt x="4472" y="66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DCD055B6-4C19-4A3D-B625-7542B7F470F4}"/>
              </a:ext>
            </a:extLst>
          </p:cNvPr>
          <p:cNvSpPr/>
          <p:nvPr/>
        </p:nvSpPr>
        <p:spPr>
          <a:xfrm>
            <a:off x="3423068" y="1853020"/>
            <a:ext cx="733069" cy="203305"/>
          </a:xfrm>
          <a:custGeom>
            <a:avLst/>
            <a:gdLst>
              <a:gd name="connsiteX0" fmla="*/ 731949 w 733069"/>
              <a:gd name="connsiteY0" fmla="*/ 111247 h 203305"/>
              <a:gd name="connsiteX1" fmla="*/ 454665 w 733069"/>
              <a:gd name="connsiteY1" fmla="*/ 1180 h 203305"/>
              <a:gd name="connsiteX2" fmla="*/ 24982 w 733069"/>
              <a:gd name="connsiteY2" fmla="*/ 193797 h 203305"/>
              <a:gd name="connsiteX3" fmla="*/ 103299 w 733069"/>
              <a:gd name="connsiteY3" fmla="*/ 164163 h 203305"/>
              <a:gd name="connsiteX4" fmla="*/ 535099 w 733069"/>
              <a:gd name="connsiteY4" fmla="*/ 79497 h 203305"/>
              <a:gd name="connsiteX5" fmla="*/ 731949 w 733069"/>
              <a:gd name="connsiteY5" fmla="*/ 111247 h 20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069" h="203305">
                <a:moveTo>
                  <a:pt x="731949" y="111247"/>
                </a:moveTo>
                <a:cubicBezTo>
                  <a:pt x="718543" y="98194"/>
                  <a:pt x="572493" y="-12578"/>
                  <a:pt x="454665" y="1180"/>
                </a:cubicBezTo>
                <a:cubicBezTo>
                  <a:pt x="336837" y="14938"/>
                  <a:pt x="83543" y="166633"/>
                  <a:pt x="24982" y="193797"/>
                </a:cubicBezTo>
                <a:cubicBezTo>
                  <a:pt x="-33579" y="220961"/>
                  <a:pt x="18279" y="183213"/>
                  <a:pt x="103299" y="164163"/>
                </a:cubicBezTo>
                <a:cubicBezTo>
                  <a:pt x="188318" y="145113"/>
                  <a:pt x="434205" y="89375"/>
                  <a:pt x="535099" y="79497"/>
                </a:cubicBezTo>
                <a:cubicBezTo>
                  <a:pt x="635993" y="69619"/>
                  <a:pt x="745355" y="124300"/>
                  <a:pt x="731949" y="11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: 図形 2239">
            <a:extLst>
              <a:ext uri="{FF2B5EF4-FFF2-40B4-BE49-F238E27FC236}">
                <a16:creationId xmlns:a16="http://schemas.microsoft.com/office/drawing/2014/main" id="{01F1419E-3288-43F4-AD4B-647EB4EA87A5}"/>
              </a:ext>
            </a:extLst>
          </p:cNvPr>
          <p:cNvSpPr/>
          <p:nvPr/>
        </p:nvSpPr>
        <p:spPr>
          <a:xfrm>
            <a:off x="3221190" y="2016841"/>
            <a:ext cx="774831" cy="438251"/>
          </a:xfrm>
          <a:custGeom>
            <a:avLst/>
            <a:gdLst>
              <a:gd name="connsiteX0" fmla="*/ 770843 w 774831"/>
              <a:gd name="connsiteY0" fmla="*/ 49026 h 438251"/>
              <a:gd name="connsiteX1" fmla="*/ 573993 w 774831"/>
              <a:gd name="connsiteY1" fmla="*/ 21509 h 438251"/>
              <a:gd name="connsiteX2" fmla="*/ 34243 w 774831"/>
              <a:gd name="connsiteY2" fmla="*/ 415209 h 438251"/>
              <a:gd name="connsiteX3" fmla="*/ 72343 w 774831"/>
              <a:gd name="connsiteY3" fmla="*/ 368642 h 438251"/>
              <a:gd name="connsiteX4" fmla="*/ 212043 w 774831"/>
              <a:gd name="connsiteY4" fmla="*/ 176026 h 438251"/>
              <a:gd name="connsiteX5" fmla="*/ 421593 w 774831"/>
              <a:gd name="connsiteY5" fmla="*/ 23626 h 438251"/>
              <a:gd name="connsiteX6" fmla="*/ 770843 w 774831"/>
              <a:gd name="connsiteY6" fmla="*/ 49026 h 4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31" h="438251">
                <a:moveTo>
                  <a:pt x="770843" y="49026"/>
                </a:moveTo>
                <a:cubicBezTo>
                  <a:pt x="796243" y="48673"/>
                  <a:pt x="696760" y="-39521"/>
                  <a:pt x="573993" y="21509"/>
                </a:cubicBezTo>
                <a:cubicBezTo>
                  <a:pt x="451226" y="82539"/>
                  <a:pt x="117851" y="357354"/>
                  <a:pt x="34243" y="415209"/>
                </a:cubicBezTo>
                <a:cubicBezTo>
                  <a:pt x="-49365" y="473064"/>
                  <a:pt x="42710" y="408506"/>
                  <a:pt x="72343" y="368642"/>
                </a:cubicBezTo>
                <a:cubicBezTo>
                  <a:pt x="101976" y="328778"/>
                  <a:pt x="153835" y="233529"/>
                  <a:pt x="212043" y="176026"/>
                </a:cubicBezTo>
                <a:cubicBezTo>
                  <a:pt x="270251" y="118523"/>
                  <a:pt x="329518" y="47615"/>
                  <a:pt x="421593" y="23626"/>
                </a:cubicBezTo>
                <a:cubicBezTo>
                  <a:pt x="513668" y="-363"/>
                  <a:pt x="745443" y="49379"/>
                  <a:pt x="770843" y="4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9F041D20-27CB-45A6-8963-8A641B663B01}"/>
              </a:ext>
            </a:extLst>
          </p:cNvPr>
          <p:cNvSpPr/>
          <p:nvPr/>
        </p:nvSpPr>
        <p:spPr>
          <a:xfrm>
            <a:off x="3348235" y="2088872"/>
            <a:ext cx="596774" cy="801330"/>
          </a:xfrm>
          <a:custGeom>
            <a:avLst/>
            <a:gdLst>
              <a:gd name="connsiteX0" fmla="*/ 595115 w 596774"/>
              <a:gd name="connsiteY0" fmla="*/ 278 h 801330"/>
              <a:gd name="connsiteX1" fmla="*/ 250098 w 596774"/>
              <a:gd name="connsiteY1" fmla="*/ 226761 h 801330"/>
              <a:gd name="connsiteX2" fmla="*/ 10915 w 596774"/>
              <a:gd name="connsiteY2" fmla="*/ 779211 h 801330"/>
              <a:gd name="connsiteX3" fmla="*/ 40548 w 596774"/>
              <a:gd name="connsiteY3" fmla="*/ 671261 h 801330"/>
              <a:gd name="connsiteX4" fmla="*/ 40548 w 596774"/>
              <a:gd name="connsiteY4" fmla="*/ 476528 h 801330"/>
              <a:gd name="connsiteX5" fmla="*/ 97698 w 596774"/>
              <a:gd name="connsiteY5" fmla="*/ 264861 h 801330"/>
              <a:gd name="connsiteX6" fmla="*/ 595115 w 596774"/>
              <a:gd name="connsiteY6" fmla="*/ 278 h 80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774" h="801330">
                <a:moveTo>
                  <a:pt x="595115" y="278"/>
                </a:moveTo>
                <a:cubicBezTo>
                  <a:pt x="620515" y="-6072"/>
                  <a:pt x="347465" y="96939"/>
                  <a:pt x="250098" y="226761"/>
                </a:cubicBezTo>
                <a:cubicBezTo>
                  <a:pt x="152731" y="356583"/>
                  <a:pt x="45840" y="705128"/>
                  <a:pt x="10915" y="779211"/>
                </a:cubicBezTo>
                <a:cubicBezTo>
                  <a:pt x="-24010" y="853294"/>
                  <a:pt x="35609" y="721708"/>
                  <a:pt x="40548" y="671261"/>
                </a:cubicBezTo>
                <a:cubicBezTo>
                  <a:pt x="45487" y="620814"/>
                  <a:pt x="31023" y="544261"/>
                  <a:pt x="40548" y="476528"/>
                </a:cubicBezTo>
                <a:cubicBezTo>
                  <a:pt x="50073" y="408795"/>
                  <a:pt x="8445" y="344942"/>
                  <a:pt x="97698" y="264861"/>
                </a:cubicBezTo>
                <a:cubicBezTo>
                  <a:pt x="186951" y="184781"/>
                  <a:pt x="569715" y="6628"/>
                  <a:pt x="595115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B6206DDA-9E2B-48F9-A33A-8CFB5BF4F02C}"/>
              </a:ext>
            </a:extLst>
          </p:cNvPr>
          <p:cNvSpPr/>
          <p:nvPr/>
        </p:nvSpPr>
        <p:spPr>
          <a:xfrm>
            <a:off x="3225134" y="2277344"/>
            <a:ext cx="324893" cy="1026251"/>
          </a:xfrm>
          <a:custGeom>
            <a:avLst/>
            <a:gdLst>
              <a:gd name="connsiteX0" fmla="*/ 324516 w 324893"/>
              <a:gd name="connsiteY0" fmla="*/ 189 h 1026251"/>
              <a:gd name="connsiteX1" fmla="*/ 114966 w 324893"/>
              <a:gd name="connsiteY1" fmla="*/ 205506 h 1026251"/>
              <a:gd name="connsiteX2" fmla="*/ 51466 w 324893"/>
              <a:gd name="connsiteY2" fmla="*/ 984439 h 1026251"/>
              <a:gd name="connsiteX3" fmla="*/ 74749 w 324893"/>
              <a:gd name="connsiteY3" fmla="*/ 857439 h 1026251"/>
              <a:gd name="connsiteX4" fmla="*/ 666 w 324893"/>
              <a:gd name="connsiteY4" fmla="*/ 319806 h 1026251"/>
              <a:gd name="connsiteX5" fmla="*/ 57816 w 324893"/>
              <a:gd name="connsiteY5" fmla="*/ 226673 h 1026251"/>
              <a:gd name="connsiteX6" fmla="*/ 324516 w 324893"/>
              <a:gd name="connsiteY6" fmla="*/ 189 h 102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93" h="1026251">
                <a:moveTo>
                  <a:pt x="324516" y="189"/>
                </a:moveTo>
                <a:cubicBezTo>
                  <a:pt x="334041" y="-3339"/>
                  <a:pt x="160474" y="41464"/>
                  <a:pt x="114966" y="205506"/>
                </a:cubicBezTo>
                <a:cubicBezTo>
                  <a:pt x="69458" y="369548"/>
                  <a:pt x="58169" y="875784"/>
                  <a:pt x="51466" y="984439"/>
                </a:cubicBezTo>
                <a:cubicBezTo>
                  <a:pt x="44763" y="1093095"/>
                  <a:pt x="83216" y="968211"/>
                  <a:pt x="74749" y="857439"/>
                </a:cubicBezTo>
                <a:cubicBezTo>
                  <a:pt x="66282" y="746667"/>
                  <a:pt x="3488" y="424934"/>
                  <a:pt x="666" y="319806"/>
                </a:cubicBezTo>
                <a:cubicBezTo>
                  <a:pt x="-2156" y="214678"/>
                  <a:pt x="1724" y="277826"/>
                  <a:pt x="57816" y="226673"/>
                </a:cubicBezTo>
                <a:cubicBezTo>
                  <a:pt x="113908" y="175520"/>
                  <a:pt x="314991" y="3717"/>
                  <a:pt x="32451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: 図形 2242">
            <a:extLst>
              <a:ext uri="{FF2B5EF4-FFF2-40B4-BE49-F238E27FC236}">
                <a16:creationId xmlns:a16="http://schemas.microsoft.com/office/drawing/2014/main" id="{C7B36090-4DF8-48AC-8E24-47F83C276860}"/>
              </a:ext>
            </a:extLst>
          </p:cNvPr>
          <p:cNvSpPr/>
          <p:nvPr/>
        </p:nvSpPr>
        <p:spPr>
          <a:xfrm>
            <a:off x="3373378" y="2261645"/>
            <a:ext cx="406129" cy="960894"/>
          </a:xfrm>
          <a:custGeom>
            <a:avLst/>
            <a:gdLst>
              <a:gd name="connsiteX0" fmla="*/ 402755 w 406129"/>
              <a:gd name="connsiteY0" fmla="*/ 3188 h 960894"/>
              <a:gd name="connsiteX1" fmla="*/ 165689 w 406129"/>
              <a:gd name="connsiteY1" fmla="*/ 223322 h 960894"/>
              <a:gd name="connsiteX2" fmla="*/ 11172 w 406129"/>
              <a:gd name="connsiteY2" fmla="*/ 904888 h 960894"/>
              <a:gd name="connsiteX3" fmla="*/ 42922 w 406129"/>
              <a:gd name="connsiteY3" fmla="*/ 835038 h 960894"/>
              <a:gd name="connsiteX4" fmla="*/ 288455 w 406129"/>
              <a:gd name="connsiteY4" fmla="*/ 147122 h 960894"/>
              <a:gd name="connsiteX5" fmla="*/ 402755 w 406129"/>
              <a:gd name="connsiteY5" fmla="*/ 3188 h 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129" h="960894">
                <a:moveTo>
                  <a:pt x="402755" y="3188"/>
                </a:moveTo>
                <a:cubicBezTo>
                  <a:pt x="382294" y="15888"/>
                  <a:pt x="230953" y="73039"/>
                  <a:pt x="165689" y="223322"/>
                </a:cubicBezTo>
                <a:cubicBezTo>
                  <a:pt x="100425" y="373605"/>
                  <a:pt x="31633" y="802935"/>
                  <a:pt x="11172" y="904888"/>
                </a:cubicBezTo>
                <a:cubicBezTo>
                  <a:pt x="-9289" y="1006841"/>
                  <a:pt x="-3292" y="961332"/>
                  <a:pt x="42922" y="835038"/>
                </a:cubicBezTo>
                <a:cubicBezTo>
                  <a:pt x="89136" y="708744"/>
                  <a:pt x="230600" y="282941"/>
                  <a:pt x="288455" y="147122"/>
                </a:cubicBezTo>
                <a:cubicBezTo>
                  <a:pt x="346310" y="11303"/>
                  <a:pt x="423216" y="-9512"/>
                  <a:pt x="402755" y="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: 図形 2243">
            <a:extLst>
              <a:ext uri="{FF2B5EF4-FFF2-40B4-BE49-F238E27FC236}">
                <a16:creationId xmlns:a16="http://schemas.microsoft.com/office/drawing/2014/main" id="{A90C473A-D985-4685-B3F4-F6D0B1CAA09A}"/>
              </a:ext>
            </a:extLst>
          </p:cNvPr>
          <p:cNvSpPr/>
          <p:nvPr/>
        </p:nvSpPr>
        <p:spPr>
          <a:xfrm>
            <a:off x="5234265" y="2332435"/>
            <a:ext cx="341831" cy="834889"/>
          </a:xfrm>
          <a:custGeom>
            <a:avLst/>
            <a:gdLst>
              <a:gd name="connsiteX0" fmla="*/ 252 w 341831"/>
              <a:gd name="connsiteY0" fmla="*/ 132 h 834889"/>
              <a:gd name="connsiteX1" fmla="*/ 302935 w 341831"/>
              <a:gd name="connsiteY1" fmla="*/ 326098 h 834889"/>
              <a:gd name="connsiteX2" fmla="*/ 336802 w 341831"/>
              <a:gd name="connsiteY2" fmla="*/ 802348 h 834889"/>
              <a:gd name="connsiteX3" fmla="*/ 332568 w 341831"/>
              <a:gd name="connsiteY3" fmla="*/ 745198 h 834889"/>
              <a:gd name="connsiteX4" fmla="*/ 252135 w 341831"/>
              <a:gd name="connsiteY4" fmla="*/ 362082 h 834889"/>
              <a:gd name="connsiteX5" fmla="*/ 252 w 341831"/>
              <a:gd name="connsiteY5" fmla="*/ 132 h 83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31" h="834889">
                <a:moveTo>
                  <a:pt x="252" y="132"/>
                </a:moveTo>
                <a:cubicBezTo>
                  <a:pt x="8719" y="-5865"/>
                  <a:pt x="246843" y="192395"/>
                  <a:pt x="302935" y="326098"/>
                </a:cubicBezTo>
                <a:cubicBezTo>
                  <a:pt x="359027" y="459801"/>
                  <a:pt x="331863" y="732498"/>
                  <a:pt x="336802" y="802348"/>
                </a:cubicBezTo>
                <a:cubicBezTo>
                  <a:pt x="341741" y="872198"/>
                  <a:pt x="346679" y="818576"/>
                  <a:pt x="332568" y="745198"/>
                </a:cubicBezTo>
                <a:cubicBezTo>
                  <a:pt x="318457" y="671820"/>
                  <a:pt x="305757" y="483085"/>
                  <a:pt x="252135" y="362082"/>
                </a:cubicBezTo>
                <a:cubicBezTo>
                  <a:pt x="198513" y="241079"/>
                  <a:pt x="-8215" y="6129"/>
                  <a:pt x="252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: 図形 2244">
            <a:extLst>
              <a:ext uri="{FF2B5EF4-FFF2-40B4-BE49-F238E27FC236}">
                <a16:creationId xmlns:a16="http://schemas.microsoft.com/office/drawing/2014/main" id="{48F6A212-9070-4ED3-BDB5-AC1D789B8F97}"/>
              </a:ext>
            </a:extLst>
          </p:cNvPr>
          <p:cNvSpPr/>
          <p:nvPr/>
        </p:nvSpPr>
        <p:spPr>
          <a:xfrm>
            <a:off x="5501155" y="2502972"/>
            <a:ext cx="253106" cy="928029"/>
          </a:xfrm>
          <a:custGeom>
            <a:avLst/>
            <a:gdLst>
              <a:gd name="connsiteX0" fmla="*/ 2178 w 253106"/>
              <a:gd name="connsiteY0" fmla="*/ 1045 h 928029"/>
              <a:gd name="connsiteX1" fmla="*/ 247712 w 253106"/>
              <a:gd name="connsiteY1" fmla="*/ 496345 h 928029"/>
              <a:gd name="connsiteX2" fmla="*/ 173628 w 253106"/>
              <a:gd name="connsiteY2" fmla="*/ 909095 h 928029"/>
              <a:gd name="connsiteX3" fmla="*/ 194795 w 253106"/>
              <a:gd name="connsiteY3" fmla="*/ 809611 h 928029"/>
              <a:gd name="connsiteX4" fmla="*/ 131295 w 253106"/>
              <a:gd name="connsiteY4" fmla="*/ 377811 h 928029"/>
              <a:gd name="connsiteX5" fmla="*/ 2178 w 253106"/>
              <a:gd name="connsiteY5" fmla="*/ 1045 h 9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106" h="928029">
                <a:moveTo>
                  <a:pt x="2178" y="1045"/>
                </a:moveTo>
                <a:cubicBezTo>
                  <a:pt x="21581" y="20801"/>
                  <a:pt x="219137" y="345003"/>
                  <a:pt x="247712" y="496345"/>
                </a:cubicBezTo>
                <a:cubicBezTo>
                  <a:pt x="276287" y="647687"/>
                  <a:pt x="182447" y="856884"/>
                  <a:pt x="173628" y="909095"/>
                </a:cubicBezTo>
                <a:cubicBezTo>
                  <a:pt x="164809" y="961306"/>
                  <a:pt x="201850" y="898158"/>
                  <a:pt x="194795" y="809611"/>
                </a:cubicBezTo>
                <a:cubicBezTo>
                  <a:pt x="187740" y="721064"/>
                  <a:pt x="164103" y="509044"/>
                  <a:pt x="131295" y="377811"/>
                </a:cubicBezTo>
                <a:cubicBezTo>
                  <a:pt x="98487" y="246578"/>
                  <a:pt x="-17225" y="-18711"/>
                  <a:pt x="2178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: 図形 2245">
            <a:extLst>
              <a:ext uri="{FF2B5EF4-FFF2-40B4-BE49-F238E27FC236}">
                <a16:creationId xmlns:a16="http://schemas.microsoft.com/office/drawing/2014/main" id="{6B905CB0-7C1F-451A-9C9C-24C9FA2E81BC}"/>
              </a:ext>
            </a:extLst>
          </p:cNvPr>
          <p:cNvSpPr/>
          <p:nvPr/>
        </p:nvSpPr>
        <p:spPr>
          <a:xfrm>
            <a:off x="5437115" y="2705432"/>
            <a:ext cx="234244" cy="809657"/>
          </a:xfrm>
          <a:custGeom>
            <a:avLst/>
            <a:gdLst>
              <a:gd name="connsiteX0" fmla="*/ 4835 w 234244"/>
              <a:gd name="connsiteY0" fmla="*/ 8135 h 809657"/>
              <a:gd name="connsiteX1" fmla="*/ 153002 w 234244"/>
              <a:gd name="connsiteY1" fmla="*/ 594451 h 809657"/>
              <a:gd name="connsiteX2" fmla="*/ 233435 w 234244"/>
              <a:gd name="connsiteY2" fmla="*/ 801885 h 809657"/>
              <a:gd name="connsiteX3" fmla="*/ 188985 w 234244"/>
              <a:gd name="connsiteY3" fmla="*/ 757435 h 809657"/>
              <a:gd name="connsiteX4" fmla="*/ 102202 w 234244"/>
              <a:gd name="connsiteY4" fmla="*/ 679118 h 809657"/>
              <a:gd name="connsiteX5" fmla="*/ 40818 w 234244"/>
              <a:gd name="connsiteY5" fmla="*/ 279068 h 809657"/>
              <a:gd name="connsiteX6" fmla="*/ 4835 w 234244"/>
              <a:gd name="connsiteY6" fmla="*/ 8135 h 8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44" h="809657">
                <a:moveTo>
                  <a:pt x="4835" y="8135"/>
                </a:moveTo>
                <a:cubicBezTo>
                  <a:pt x="23532" y="60699"/>
                  <a:pt x="114902" y="462159"/>
                  <a:pt x="153002" y="594451"/>
                </a:cubicBezTo>
                <a:cubicBezTo>
                  <a:pt x="191102" y="726743"/>
                  <a:pt x="227438" y="774721"/>
                  <a:pt x="233435" y="801885"/>
                </a:cubicBezTo>
                <a:cubicBezTo>
                  <a:pt x="239432" y="829049"/>
                  <a:pt x="210857" y="777896"/>
                  <a:pt x="188985" y="757435"/>
                </a:cubicBezTo>
                <a:cubicBezTo>
                  <a:pt x="167113" y="736974"/>
                  <a:pt x="126897" y="758846"/>
                  <a:pt x="102202" y="679118"/>
                </a:cubicBezTo>
                <a:cubicBezTo>
                  <a:pt x="77508" y="599390"/>
                  <a:pt x="54929" y="387371"/>
                  <a:pt x="40818" y="279068"/>
                </a:cubicBezTo>
                <a:cubicBezTo>
                  <a:pt x="26707" y="170765"/>
                  <a:pt x="-13862" y="-44429"/>
                  <a:pt x="4835" y="8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: 図形 2246">
            <a:extLst>
              <a:ext uri="{FF2B5EF4-FFF2-40B4-BE49-F238E27FC236}">
                <a16:creationId xmlns:a16="http://schemas.microsoft.com/office/drawing/2014/main" id="{7801FDE7-62CF-420E-B6D0-47A6E51323EE}"/>
              </a:ext>
            </a:extLst>
          </p:cNvPr>
          <p:cNvSpPr/>
          <p:nvPr/>
        </p:nvSpPr>
        <p:spPr>
          <a:xfrm>
            <a:off x="5544564" y="3382430"/>
            <a:ext cx="206355" cy="607491"/>
          </a:xfrm>
          <a:custGeom>
            <a:avLst/>
            <a:gdLst>
              <a:gd name="connsiteX0" fmla="*/ 153503 w 206355"/>
              <a:gd name="connsiteY0" fmla="*/ 3 h 607491"/>
              <a:gd name="connsiteX1" fmla="*/ 200069 w 206355"/>
              <a:gd name="connsiteY1" fmla="*/ 325970 h 607491"/>
              <a:gd name="connsiteX2" fmla="*/ 1103 w 206355"/>
              <a:gd name="connsiteY2" fmla="*/ 607487 h 607491"/>
              <a:gd name="connsiteX3" fmla="*/ 121753 w 206355"/>
              <a:gd name="connsiteY3" fmla="*/ 319620 h 607491"/>
              <a:gd name="connsiteX4" fmla="*/ 153503 w 206355"/>
              <a:gd name="connsiteY4" fmla="*/ 3 h 60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55" h="607491">
                <a:moveTo>
                  <a:pt x="153503" y="3"/>
                </a:moveTo>
                <a:cubicBezTo>
                  <a:pt x="166556" y="1061"/>
                  <a:pt x="225469" y="224723"/>
                  <a:pt x="200069" y="325970"/>
                </a:cubicBezTo>
                <a:cubicBezTo>
                  <a:pt x="174669" y="427217"/>
                  <a:pt x="14156" y="608545"/>
                  <a:pt x="1103" y="607487"/>
                </a:cubicBezTo>
                <a:cubicBezTo>
                  <a:pt x="-11950" y="606429"/>
                  <a:pt x="94589" y="416634"/>
                  <a:pt x="121753" y="319620"/>
                </a:cubicBezTo>
                <a:cubicBezTo>
                  <a:pt x="148917" y="222606"/>
                  <a:pt x="140450" y="-1055"/>
                  <a:pt x="15350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8" name="フリーフォーム: 図形 2247">
            <a:extLst>
              <a:ext uri="{FF2B5EF4-FFF2-40B4-BE49-F238E27FC236}">
                <a16:creationId xmlns:a16="http://schemas.microsoft.com/office/drawing/2014/main" id="{10A682A4-B32F-491B-BF8A-BC9802367973}"/>
              </a:ext>
            </a:extLst>
          </p:cNvPr>
          <p:cNvSpPr/>
          <p:nvPr/>
        </p:nvSpPr>
        <p:spPr>
          <a:xfrm>
            <a:off x="4830762" y="2535931"/>
            <a:ext cx="389552" cy="101617"/>
          </a:xfrm>
          <a:custGeom>
            <a:avLst/>
            <a:gdLst>
              <a:gd name="connsiteX0" fmla="*/ 1 w 389552"/>
              <a:gd name="connsiteY0" fmla="*/ 10419 h 101617"/>
              <a:gd name="connsiteX1" fmla="*/ 249238 w 389552"/>
              <a:gd name="connsiteY1" fmla="*/ 5657 h 101617"/>
              <a:gd name="connsiteX2" fmla="*/ 385763 w 389552"/>
              <a:gd name="connsiteY2" fmla="*/ 100907 h 101617"/>
              <a:gd name="connsiteX3" fmla="*/ 342901 w 389552"/>
              <a:gd name="connsiteY3" fmla="*/ 46932 h 101617"/>
              <a:gd name="connsiteX4" fmla="*/ 252413 w 389552"/>
              <a:gd name="connsiteY4" fmla="*/ 5657 h 101617"/>
              <a:gd name="connsiteX5" fmla="*/ 1 w 389552"/>
              <a:gd name="connsiteY5" fmla="*/ 10419 h 1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52" h="101617">
                <a:moveTo>
                  <a:pt x="1" y="10419"/>
                </a:moveTo>
                <a:cubicBezTo>
                  <a:pt x="-528" y="10419"/>
                  <a:pt x="184944" y="-9424"/>
                  <a:pt x="249238" y="5657"/>
                </a:cubicBezTo>
                <a:cubicBezTo>
                  <a:pt x="313532" y="20738"/>
                  <a:pt x="370153" y="94028"/>
                  <a:pt x="385763" y="100907"/>
                </a:cubicBezTo>
                <a:cubicBezTo>
                  <a:pt x="401373" y="107786"/>
                  <a:pt x="365126" y="62807"/>
                  <a:pt x="342901" y="46932"/>
                </a:cubicBezTo>
                <a:cubicBezTo>
                  <a:pt x="320676" y="31057"/>
                  <a:pt x="306388" y="15182"/>
                  <a:pt x="252413" y="5657"/>
                </a:cubicBezTo>
                <a:cubicBezTo>
                  <a:pt x="198438" y="-3868"/>
                  <a:pt x="530" y="10419"/>
                  <a:pt x="1" y="104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9" name="フリーフォーム: 図形 2248">
            <a:extLst>
              <a:ext uri="{FF2B5EF4-FFF2-40B4-BE49-F238E27FC236}">
                <a16:creationId xmlns:a16="http://schemas.microsoft.com/office/drawing/2014/main" id="{6259FA4A-272A-4402-A3F0-86556BD2B3AE}"/>
              </a:ext>
            </a:extLst>
          </p:cNvPr>
          <p:cNvSpPr/>
          <p:nvPr/>
        </p:nvSpPr>
        <p:spPr>
          <a:xfrm>
            <a:off x="3654301" y="2493009"/>
            <a:ext cx="368031" cy="151794"/>
          </a:xfrm>
          <a:custGeom>
            <a:avLst/>
            <a:gdLst>
              <a:gd name="connsiteX0" fmla="*/ 124 w 368031"/>
              <a:gd name="connsiteY0" fmla="*/ 151766 h 151794"/>
              <a:gd name="connsiteX1" fmla="*/ 141412 w 368031"/>
              <a:gd name="connsiteY1" fmla="*/ 40641 h 151794"/>
              <a:gd name="connsiteX2" fmla="*/ 322387 w 368031"/>
              <a:gd name="connsiteY2" fmla="*/ 954 h 151794"/>
              <a:gd name="connsiteX3" fmla="*/ 365249 w 368031"/>
              <a:gd name="connsiteY3" fmla="*/ 12066 h 151794"/>
              <a:gd name="connsiteX4" fmla="*/ 265237 w 368031"/>
              <a:gd name="connsiteY4" fmla="*/ 8891 h 151794"/>
              <a:gd name="connsiteX5" fmla="*/ 119187 w 368031"/>
              <a:gd name="connsiteY5" fmla="*/ 29529 h 151794"/>
              <a:gd name="connsiteX6" fmla="*/ 124 w 368031"/>
              <a:gd name="connsiteY6" fmla="*/ 151766 h 15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31" h="151794">
                <a:moveTo>
                  <a:pt x="124" y="151766"/>
                </a:moveTo>
                <a:cubicBezTo>
                  <a:pt x="3828" y="153618"/>
                  <a:pt x="87702" y="65776"/>
                  <a:pt x="141412" y="40641"/>
                </a:cubicBezTo>
                <a:cubicBezTo>
                  <a:pt x="195122" y="15506"/>
                  <a:pt x="285081" y="5716"/>
                  <a:pt x="322387" y="954"/>
                </a:cubicBezTo>
                <a:cubicBezTo>
                  <a:pt x="359693" y="-3809"/>
                  <a:pt x="374774" y="10743"/>
                  <a:pt x="365249" y="12066"/>
                </a:cubicBezTo>
                <a:cubicBezTo>
                  <a:pt x="355724" y="13389"/>
                  <a:pt x="306247" y="5981"/>
                  <a:pt x="265237" y="8891"/>
                </a:cubicBezTo>
                <a:cubicBezTo>
                  <a:pt x="224227" y="11801"/>
                  <a:pt x="162314" y="6510"/>
                  <a:pt x="119187" y="29529"/>
                </a:cubicBezTo>
                <a:cubicBezTo>
                  <a:pt x="76060" y="52548"/>
                  <a:pt x="-3580" y="149914"/>
                  <a:pt x="124" y="151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0" name="フリーフォーム: 図形 2249">
            <a:extLst>
              <a:ext uri="{FF2B5EF4-FFF2-40B4-BE49-F238E27FC236}">
                <a16:creationId xmlns:a16="http://schemas.microsoft.com/office/drawing/2014/main" id="{57FEC40E-EBFC-48FD-928D-9F81ABA78AC8}"/>
              </a:ext>
            </a:extLst>
          </p:cNvPr>
          <p:cNvSpPr/>
          <p:nvPr/>
        </p:nvSpPr>
        <p:spPr>
          <a:xfrm>
            <a:off x="4429123" y="2630467"/>
            <a:ext cx="173111" cy="79993"/>
          </a:xfrm>
          <a:custGeom>
            <a:avLst/>
            <a:gdLst>
              <a:gd name="connsiteX0" fmla="*/ 2 w 173111"/>
              <a:gd name="connsiteY0" fmla="*/ 21 h 79993"/>
              <a:gd name="connsiteX1" fmla="*/ 104777 w 173111"/>
              <a:gd name="connsiteY1" fmla="*/ 79396 h 79993"/>
              <a:gd name="connsiteX2" fmla="*/ 173040 w 173111"/>
              <a:gd name="connsiteY2" fmla="*/ 38121 h 79993"/>
              <a:gd name="connsiteX3" fmla="*/ 117477 w 173111"/>
              <a:gd name="connsiteY3" fmla="*/ 71458 h 79993"/>
              <a:gd name="connsiteX4" fmla="*/ 101602 w 173111"/>
              <a:gd name="connsiteY4" fmla="*/ 71458 h 79993"/>
              <a:gd name="connsiteX5" fmla="*/ 2 w 173111"/>
              <a:gd name="connsiteY5" fmla="*/ 21 h 7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11" h="79993">
                <a:moveTo>
                  <a:pt x="2" y="21"/>
                </a:moveTo>
                <a:cubicBezTo>
                  <a:pt x="531" y="1344"/>
                  <a:pt x="75937" y="73046"/>
                  <a:pt x="104777" y="79396"/>
                </a:cubicBezTo>
                <a:cubicBezTo>
                  <a:pt x="133617" y="85746"/>
                  <a:pt x="170923" y="39444"/>
                  <a:pt x="173040" y="38121"/>
                </a:cubicBezTo>
                <a:cubicBezTo>
                  <a:pt x="175157" y="36798"/>
                  <a:pt x="129383" y="65902"/>
                  <a:pt x="117477" y="71458"/>
                </a:cubicBezTo>
                <a:cubicBezTo>
                  <a:pt x="105571" y="77014"/>
                  <a:pt x="119594" y="83100"/>
                  <a:pt x="101602" y="71458"/>
                </a:cubicBezTo>
                <a:cubicBezTo>
                  <a:pt x="83610" y="59816"/>
                  <a:pt x="-527" y="-1302"/>
                  <a:pt x="2" y="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1" name="フリーフォーム: 図形 2250">
            <a:extLst>
              <a:ext uri="{FF2B5EF4-FFF2-40B4-BE49-F238E27FC236}">
                <a16:creationId xmlns:a16="http://schemas.microsoft.com/office/drawing/2014/main" id="{E09AC900-68A9-49FF-9AA4-E6F51C64AC1B}"/>
              </a:ext>
            </a:extLst>
          </p:cNvPr>
          <p:cNvSpPr/>
          <p:nvPr/>
        </p:nvSpPr>
        <p:spPr>
          <a:xfrm>
            <a:off x="3673077" y="2856932"/>
            <a:ext cx="121055" cy="80806"/>
          </a:xfrm>
          <a:custGeom>
            <a:avLst/>
            <a:gdLst>
              <a:gd name="connsiteX0" fmla="*/ 121048 w 121055"/>
              <a:gd name="connsiteY0" fmla="*/ 76768 h 80806"/>
              <a:gd name="connsiteX1" fmla="*/ 40086 w 121055"/>
              <a:gd name="connsiteY1" fmla="*/ 76768 h 80806"/>
              <a:gd name="connsiteX2" fmla="*/ 17861 w 121055"/>
              <a:gd name="connsiteY2" fmla="*/ 59306 h 80806"/>
              <a:gd name="connsiteX3" fmla="*/ 398 w 121055"/>
              <a:gd name="connsiteY3" fmla="*/ 568 h 80806"/>
              <a:gd name="connsiteX4" fmla="*/ 35323 w 121055"/>
              <a:gd name="connsiteY4" fmla="*/ 32318 h 80806"/>
              <a:gd name="connsiteX5" fmla="*/ 121048 w 121055"/>
              <a:gd name="connsiteY5" fmla="*/ 76768 h 8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55" h="80806">
                <a:moveTo>
                  <a:pt x="121048" y="76768"/>
                </a:moveTo>
                <a:cubicBezTo>
                  <a:pt x="121842" y="84176"/>
                  <a:pt x="57284" y="79678"/>
                  <a:pt x="40086" y="76768"/>
                </a:cubicBezTo>
                <a:cubicBezTo>
                  <a:pt x="22888" y="73858"/>
                  <a:pt x="24476" y="72006"/>
                  <a:pt x="17861" y="59306"/>
                </a:cubicBezTo>
                <a:cubicBezTo>
                  <a:pt x="11246" y="46606"/>
                  <a:pt x="-2512" y="5066"/>
                  <a:pt x="398" y="568"/>
                </a:cubicBezTo>
                <a:cubicBezTo>
                  <a:pt x="3308" y="-3930"/>
                  <a:pt x="17596" y="19353"/>
                  <a:pt x="35323" y="32318"/>
                </a:cubicBezTo>
                <a:cubicBezTo>
                  <a:pt x="53050" y="45283"/>
                  <a:pt x="120254" y="69360"/>
                  <a:pt x="121048" y="76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2" name="フリーフォーム: 図形 2251">
            <a:extLst>
              <a:ext uri="{FF2B5EF4-FFF2-40B4-BE49-F238E27FC236}">
                <a16:creationId xmlns:a16="http://schemas.microsoft.com/office/drawing/2014/main" id="{8F6217F4-6827-4280-A424-6C46578A56E7}"/>
              </a:ext>
            </a:extLst>
          </p:cNvPr>
          <p:cNvSpPr/>
          <p:nvPr/>
        </p:nvSpPr>
        <p:spPr>
          <a:xfrm>
            <a:off x="3528235" y="2808158"/>
            <a:ext cx="128690" cy="288555"/>
          </a:xfrm>
          <a:custGeom>
            <a:avLst/>
            <a:gdLst>
              <a:gd name="connsiteX0" fmla="*/ 127778 w 128690"/>
              <a:gd name="connsiteY0" fmla="*/ 130 h 288555"/>
              <a:gd name="connsiteX1" fmla="*/ 61103 w 128690"/>
              <a:gd name="connsiteY1" fmla="*/ 79505 h 288555"/>
              <a:gd name="connsiteX2" fmla="*/ 29353 w 128690"/>
              <a:gd name="connsiteY2" fmla="*/ 216030 h 288555"/>
              <a:gd name="connsiteX3" fmla="*/ 2365 w 128690"/>
              <a:gd name="connsiteY3" fmla="*/ 284292 h 288555"/>
              <a:gd name="connsiteX4" fmla="*/ 92853 w 128690"/>
              <a:gd name="connsiteY4" fmla="*/ 96967 h 288555"/>
              <a:gd name="connsiteX5" fmla="*/ 127778 w 128690"/>
              <a:gd name="connsiteY5" fmla="*/ 130 h 28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90" h="288555">
                <a:moveTo>
                  <a:pt x="127778" y="130"/>
                </a:moveTo>
                <a:cubicBezTo>
                  <a:pt x="122486" y="-2780"/>
                  <a:pt x="77507" y="43522"/>
                  <a:pt x="61103" y="79505"/>
                </a:cubicBezTo>
                <a:cubicBezTo>
                  <a:pt x="44699" y="115488"/>
                  <a:pt x="39143" y="181899"/>
                  <a:pt x="29353" y="216030"/>
                </a:cubicBezTo>
                <a:cubicBezTo>
                  <a:pt x="19563" y="250161"/>
                  <a:pt x="-8218" y="304136"/>
                  <a:pt x="2365" y="284292"/>
                </a:cubicBezTo>
                <a:cubicBezTo>
                  <a:pt x="12948" y="264448"/>
                  <a:pt x="71157" y="141152"/>
                  <a:pt x="92853" y="96967"/>
                </a:cubicBezTo>
                <a:cubicBezTo>
                  <a:pt x="114549" y="52782"/>
                  <a:pt x="133070" y="3040"/>
                  <a:pt x="127778" y="1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: 図形 2252">
            <a:extLst>
              <a:ext uri="{FF2B5EF4-FFF2-40B4-BE49-F238E27FC236}">
                <a16:creationId xmlns:a16="http://schemas.microsoft.com/office/drawing/2014/main" id="{0F0F6217-0082-42B5-B5AE-56DEEECB3666}"/>
              </a:ext>
            </a:extLst>
          </p:cNvPr>
          <p:cNvSpPr/>
          <p:nvPr/>
        </p:nvSpPr>
        <p:spPr>
          <a:xfrm>
            <a:off x="3410356" y="3233968"/>
            <a:ext cx="53640" cy="566519"/>
          </a:xfrm>
          <a:custGeom>
            <a:avLst/>
            <a:gdLst>
              <a:gd name="connsiteX0" fmla="*/ 36107 w 53640"/>
              <a:gd name="connsiteY0" fmla="*/ 1357 h 566519"/>
              <a:gd name="connsiteX1" fmla="*/ 17057 w 53640"/>
              <a:gd name="connsiteY1" fmla="*/ 172807 h 566519"/>
              <a:gd name="connsiteX2" fmla="*/ 31344 w 53640"/>
              <a:gd name="connsiteY2" fmla="*/ 464907 h 566519"/>
              <a:gd name="connsiteX3" fmla="*/ 53569 w 53640"/>
              <a:gd name="connsiteY3" fmla="*/ 566507 h 566519"/>
              <a:gd name="connsiteX4" fmla="*/ 23407 w 53640"/>
              <a:gd name="connsiteY4" fmla="*/ 460145 h 566519"/>
              <a:gd name="connsiteX5" fmla="*/ 4357 w 53640"/>
              <a:gd name="connsiteY5" fmla="*/ 222020 h 566519"/>
              <a:gd name="connsiteX6" fmla="*/ 1182 w 53640"/>
              <a:gd name="connsiteY6" fmla="*/ 98195 h 566519"/>
              <a:gd name="connsiteX7" fmla="*/ 36107 w 53640"/>
              <a:gd name="connsiteY7" fmla="*/ 1357 h 56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40" h="566519">
                <a:moveTo>
                  <a:pt x="36107" y="1357"/>
                </a:moveTo>
                <a:cubicBezTo>
                  <a:pt x="38753" y="13792"/>
                  <a:pt x="17851" y="95549"/>
                  <a:pt x="17057" y="172807"/>
                </a:cubicBezTo>
                <a:cubicBezTo>
                  <a:pt x="16263" y="250065"/>
                  <a:pt x="25259" y="399290"/>
                  <a:pt x="31344" y="464907"/>
                </a:cubicBezTo>
                <a:cubicBezTo>
                  <a:pt x="37429" y="530524"/>
                  <a:pt x="54892" y="567301"/>
                  <a:pt x="53569" y="566507"/>
                </a:cubicBezTo>
                <a:cubicBezTo>
                  <a:pt x="52246" y="565713"/>
                  <a:pt x="31609" y="517559"/>
                  <a:pt x="23407" y="460145"/>
                </a:cubicBezTo>
                <a:cubicBezTo>
                  <a:pt x="15205" y="402731"/>
                  <a:pt x="8061" y="282345"/>
                  <a:pt x="4357" y="222020"/>
                </a:cubicBezTo>
                <a:cubicBezTo>
                  <a:pt x="653" y="161695"/>
                  <a:pt x="-1464" y="131268"/>
                  <a:pt x="1182" y="98195"/>
                </a:cubicBezTo>
                <a:cubicBezTo>
                  <a:pt x="3828" y="65122"/>
                  <a:pt x="33461" y="-11078"/>
                  <a:pt x="36107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: 図形 2253">
            <a:extLst>
              <a:ext uri="{FF2B5EF4-FFF2-40B4-BE49-F238E27FC236}">
                <a16:creationId xmlns:a16="http://schemas.microsoft.com/office/drawing/2014/main" id="{25863107-59BA-4A3B-B625-2B6835A6F9BB}"/>
              </a:ext>
            </a:extLst>
          </p:cNvPr>
          <p:cNvSpPr/>
          <p:nvPr/>
        </p:nvSpPr>
        <p:spPr>
          <a:xfrm>
            <a:off x="3889145" y="4322117"/>
            <a:ext cx="1320064" cy="838743"/>
          </a:xfrm>
          <a:custGeom>
            <a:avLst/>
            <a:gdLst>
              <a:gd name="connsiteX0" fmla="*/ 1319972 w 1320064"/>
              <a:gd name="connsiteY0" fmla="*/ 2233 h 838743"/>
              <a:gd name="connsiteX1" fmla="*/ 1171805 w 1320064"/>
              <a:gd name="connsiteY1" fmla="*/ 175800 h 838743"/>
              <a:gd name="connsiteX2" fmla="*/ 1055388 w 1320064"/>
              <a:gd name="connsiteY2" fmla="*/ 319733 h 838743"/>
              <a:gd name="connsiteX3" fmla="*/ 977072 w 1320064"/>
              <a:gd name="connsiteY3" fmla="*/ 622416 h 838743"/>
              <a:gd name="connsiteX4" fmla="*/ 985538 w 1320064"/>
              <a:gd name="connsiteY4" fmla="*/ 563150 h 838743"/>
              <a:gd name="connsiteX5" fmla="*/ 968605 w 1320064"/>
              <a:gd name="connsiteY5" fmla="*/ 368416 h 838743"/>
              <a:gd name="connsiteX6" fmla="*/ 564322 w 1320064"/>
              <a:gd name="connsiteY6" fmla="*/ 364183 h 838743"/>
              <a:gd name="connsiteX7" fmla="*/ 306088 w 1320064"/>
              <a:gd name="connsiteY7" fmla="*/ 400166 h 838743"/>
              <a:gd name="connsiteX8" fmla="*/ 306088 w 1320064"/>
              <a:gd name="connsiteY8" fmla="*/ 400166 h 838743"/>
              <a:gd name="connsiteX9" fmla="*/ 316672 w 1320064"/>
              <a:gd name="connsiteY9" fmla="*/ 450966 h 838743"/>
              <a:gd name="connsiteX10" fmla="*/ 473305 w 1320064"/>
              <a:gd name="connsiteY10" fmla="*/ 823500 h 838743"/>
              <a:gd name="connsiteX11" fmla="*/ 418272 w 1320064"/>
              <a:gd name="connsiteY11" fmla="*/ 772700 h 838743"/>
              <a:gd name="connsiteX12" fmla="*/ 477538 w 1320064"/>
              <a:gd name="connsiteY12" fmla="*/ 827733 h 838743"/>
              <a:gd name="connsiteX13" fmla="*/ 445788 w 1320064"/>
              <a:gd name="connsiteY13" fmla="*/ 770583 h 838743"/>
              <a:gd name="connsiteX14" fmla="*/ 20338 w 1320064"/>
              <a:gd name="connsiteY14" fmla="*/ 216016 h 838743"/>
              <a:gd name="connsiteX15" fmla="*/ 136755 w 1320064"/>
              <a:gd name="connsiteY15" fmla="*/ 232950 h 838743"/>
              <a:gd name="connsiteX16" fmla="*/ 1288 w 1320064"/>
              <a:gd name="connsiteY16" fmla="*/ 190616 h 838743"/>
              <a:gd name="connsiteX17" fmla="*/ 236238 w 1320064"/>
              <a:gd name="connsiteY17" fmla="*/ 243533 h 838743"/>
              <a:gd name="connsiteX18" fmla="*/ 886055 w 1320064"/>
              <a:gd name="connsiteY18" fmla="*/ 228716 h 838743"/>
              <a:gd name="connsiteX19" fmla="*/ 1188738 w 1320064"/>
              <a:gd name="connsiteY19" fmla="*/ 89016 h 838743"/>
              <a:gd name="connsiteX20" fmla="*/ 1319972 w 1320064"/>
              <a:gd name="connsiteY20" fmla="*/ 2233 h 83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20064" h="838743">
                <a:moveTo>
                  <a:pt x="1319972" y="2233"/>
                </a:moveTo>
                <a:cubicBezTo>
                  <a:pt x="1317150" y="16697"/>
                  <a:pt x="1215902" y="122883"/>
                  <a:pt x="1171805" y="175800"/>
                </a:cubicBezTo>
                <a:cubicBezTo>
                  <a:pt x="1127708" y="228717"/>
                  <a:pt x="1087843" y="245297"/>
                  <a:pt x="1055388" y="319733"/>
                </a:cubicBezTo>
                <a:cubicBezTo>
                  <a:pt x="1022933" y="394169"/>
                  <a:pt x="988714" y="581847"/>
                  <a:pt x="977072" y="622416"/>
                </a:cubicBezTo>
                <a:cubicBezTo>
                  <a:pt x="965430" y="662985"/>
                  <a:pt x="986949" y="605483"/>
                  <a:pt x="985538" y="563150"/>
                </a:cubicBezTo>
                <a:cubicBezTo>
                  <a:pt x="984127" y="520817"/>
                  <a:pt x="1038808" y="401577"/>
                  <a:pt x="968605" y="368416"/>
                </a:cubicBezTo>
                <a:cubicBezTo>
                  <a:pt x="898402" y="335255"/>
                  <a:pt x="674741" y="358891"/>
                  <a:pt x="564322" y="364183"/>
                </a:cubicBezTo>
                <a:cubicBezTo>
                  <a:pt x="453902" y="369475"/>
                  <a:pt x="306088" y="400166"/>
                  <a:pt x="306088" y="400166"/>
                </a:cubicBezTo>
                <a:lnTo>
                  <a:pt x="306088" y="400166"/>
                </a:lnTo>
                <a:cubicBezTo>
                  <a:pt x="307852" y="408633"/>
                  <a:pt x="288803" y="380411"/>
                  <a:pt x="316672" y="450966"/>
                </a:cubicBezTo>
                <a:cubicBezTo>
                  <a:pt x="344541" y="521521"/>
                  <a:pt x="456372" y="769878"/>
                  <a:pt x="473305" y="823500"/>
                </a:cubicBezTo>
                <a:cubicBezTo>
                  <a:pt x="490238" y="877122"/>
                  <a:pt x="417567" y="771995"/>
                  <a:pt x="418272" y="772700"/>
                </a:cubicBezTo>
                <a:cubicBezTo>
                  <a:pt x="418977" y="773405"/>
                  <a:pt x="472952" y="828086"/>
                  <a:pt x="477538" y="827733"/>
                </a:cubicBezTo>
                <a:cubicBezTo>
                  <a:pt x="482124" y="827380"/>
                  <a:pt x="521988" y="872536"/>
                  <a:pt x="445788" y="770583"/>
                </a:cubicBezTo>
                <a:cubicBezTo>
                  <a:pt x="369588" y="668630"/>
                  <a:pt x="71844" y="305622"/>
                  <a:pt x="20338" y="216016"/>
                </a:cubicBezTo>
                <a:cubicBezTo>
                  <a:pt x="-31168" y="126410"/>
                  <a:pt x="139930" y="237183"/>
                  <a:pt x="136755" y="232950"/>
                </a:cubicBezTo>
                <a:cubicBezTo>
                  <a:pt x="133580" y="228717"/>
                  <a:pt x="-15292" y="188852"/>
                  <a:pt x="1288" y="190616"/>
                </a:cubicBezTo>
                <a:cubicBezTo>
                  <a:pt x="17868" y="192380"/>
                  <a:pt x="88777" y="237183"/>
                  <a:pt x="236238" y="243533"/>
                </a:cubicBezTo>
                <a:cubicBezTo>
                  <a:pt x="383699" y="249883"/>
                  <a:pt x="727305" y="254469"/>
                  <a:pt x="886055" y="228716"/>
                </a:cubicBezTo>
                <a:cubicBezTo>
                  <a:pt x="1044805" y="202963"/>
                  <a:pt x="1117124" y="131349"/>
                  <a:pt x="1188738" y="89016"/>
                </a:cubicBezTo>
                <a:cubicBezTo>
                  <a:pt x="1260352" y="46683"/>
                  <a:pt x="1322794" y="-12231"/>
                  <a:pt x="1319972" y="22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: 図形 2254">
            <a:extLst>
              <a:ext uri="{FF2B5EF4-FFF2-40B4-BE49-F238E27FC236}">
                <a16:creationId xmlns:a16="http://schemas.microsoft.com/office/drawing/2014/main" id="{DAA344DE-783D-4C29-85FB-F77EF224F23F}"/>
              </a:ext>
            </a:extLst>
          </p:cNvPr>
          <p:cNvSpPr/>
          <p:nvPr/>
        </p:nvSpPr>
        <p:spPr>
          <a:xfrm>
            <a:off x="4682982" y="3054082"/>
            <a:ext cx="235691" cy="261779"/>
          </a:xfrm>
          <a:custGeom>
            <a:avLst/>
            <a:gdLst>
              <a:gd name="connsiteX0" fmla="*/ 143 w 235691"/>
              <a:gd name="connsiteY0" fmla="*/ 268 h 261779"/>
              <a:gd name="connsiteX1" fmla="*/ 149368 w 235691"/>
              <a:gd name="connsiteY1" fmla="*/ 163781 h 261779"/>
              <a:gd name="connsiteX2" fmla="*/ 235093 w 235691"/>
              <a:gd name="connsiteY2" fmla="*/ 260618 h 261779"/>
              <a:gd name="connsiteX3" fmla="*/ 177943 w 235691"/>
              <a:gd name="connsiteY3" fmla="*/ 205056 h 261779"/>
              <a:gd name="connsiteX4" fmla="*/ 143 w 235691"/>
              <a:gd name="connsiteY4" fmla="*/ 268 h 26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91" h="261779">
                <a:moveTo>
                  <a:pt x="143" y="268"/>
                </a:moveTo>
                <a:cubicBezTo>
                  <a:pt x="-4619" y="-6611"/>
                  <a:pt x="110210" y="120389"/>
                  <a:pt x="149368" y="163781"/>
                </a:cubicBezTo>
                <a:cubicBezTo>
                  <a:pt x="188526" y="207173"/>
                  <a:pt x="230331" y="253739"/>
                  <a:pt x="235093" y="260618"/>
                </a:cubicBezTo>
                <a:cubicBezTo>
                  <a:pt x="239855" y="267497"/>
                  <a:pt x="215778" y="243156"/>
                  <a:pt x="177943" y="205056"/>
                </a:cubicBezTo>
                <a:cubicBezTo>
                  <a:pt x="140108" y="166956"/>
                  <a:pt x="4905" y="7147"/>
                  <a:pt x="143" y="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: 図形 2255">
            <a:extLst>
              <a:ext uri="{FF2B5EF4-FFF2-40B4-BE49-F238E27FC236}">
                <a16:creationId xmlns:a16="http://schemas.microsoft.com/office/drawing/2014/main" id="{B3A03894-5F22-40DA-B0F4-381839C6A301}"/>
              </a:ext>
            </a:extLst>
          </p:cNvPr>
          <p:cNvSpPr/>
          <p:nvPr/>
        </p:nvSpPr>
        <p:spPr>
          <a:xfrm>
            <a:off x="4684348" y="3122589"/>
            <a:ext cx="189253" cy="279615"/>
          </a:xfrm>
          <a:custGeom>
            <a:avLst/>
            <a:gdLst>
              <a:gd name="connsiteX0" fmla="*/ 365 w 189253"/>
              <a:gd name="connsiteY0" fmla="*/ 24 h 279615"/>
              <a:gd name="connsiteX1" fmla="*/ 79740 w 189253"/>
              <a:gd name="connsiteY1" fmla="*/ 177824 h 279615"/>
              <a:gd name="connsiteX2" fmla="*/ 187690 w 189253"/>
              <a:gd name="connsiteY2" fmla="*/ 277836 h 279615"/>
              <a:gd name="connsiteX3" fmla="*/ 141652 w 189253"/>
              <a:gd name="connsiteY3" fmla="*/ 238149 h 279615"/>
              <a:gd name="connsiteX4" fmla="*/ 111490 w 189253"/>
              <a:gd name="connsiteY4" fmla="*/ 190524 h 279615"/>
              <a:gd name="connsiteX5" fmla="*/ 365 w 189253"/>
              <a:gd name="connsiteY5" fmla="*/ 24 h 27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53" h="279615">
                <a:moveTo>
                  <a:pt x="365" y="24"/>
                </a:moveTo>
                <a:cubicBezTo>
                  <a:pt x="-4927" y="-2093"/>
                  <a:pt x="48519" y="131522"/>
                  <a:pt x="79740" y="177824"/>
                </a:cubicBezTo>
                <a:cubicBezTo>
                  <a:pt x="110961" y="224126"/>
                  <a:pt x="177371" y="267782"/>
                  <a:pt x="187690" y="277836"/>
                </a:cubicBezTo>
                <a:cubicBezTo>
                  <a:pt x="198009" y="287890"/>
                  <a:pt x="154352" y="252701"/>
                  <a:pt x="141652" y="238149"/>
                </a:cubicBezTo>
                <a:cubicBezTo>
                  <a:pt x="128952" y="223597"/>
                  <a:pt x="134773" y="229947"/>
                  <a:pt x="111490" y="190524"/>
                </a:cubicBezTo>
                <a:cubicBezTo>
                  <a:pt x="88207" y="151101"/>
                  <a:pt x="5657" y="2141"/>
                  <a:pt x="365" y="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8" name="フリーフォーム: 図形 2257">
            <a:extLst>
              <a:ext uri="{FF2B5EF4-FFF2-40B4-BE49-F238E27FC236}">
                <a16:creationId xmlns:a16="http://schemas.microsoft.com/office/drawing/2014/main" id="{64DC8229-FA8B-40DF-87F9-4D9033BCF519}"/>
              </a:ext>
            </a:extLst>
          </p:cNvPr>
          <p:cNvSpPr/>
          <p:nvPr/>
        </p:nvSpPr>
        <p:spPr>
          <a:xfrm>
            <a:off x="4190709" y="2738435"/>
            <a:ext cx="197991" cy="443105"/>
          </a:xfrm>
          <a:custGeom>
            <a:avLst/>
            <a:gdLst>
              <a:gd name="connsiteX0" fmla="*/ 87604 w 197991"/>
              <a:gd name="connsiteY0" fmla="*/ 3 h 443105"/>
              <a:gd name="connsiteX1" fmla="*/ 193966 w 197991"/>
              <a:gd name="connsiteY1" fmla="*/ 115890 h 443105"/>
              <a:gd name="connsiteX2" fmla="*/ 173329 w 197991"/>
              <a:gd name="connsiteY2" fmla="*/ 214315 h 443105"/>
              <a:gd name="connsiteX3" fmla="*/ 151104 w 197991"/>
              <a:gd name="connsiteY3" fmla="*/ 284165 h 443105"/>
              <a:gd name="connsiteX4" fmla="*/ 1879 w 197991"/>
              <a:gd name="connsiteY4" fmla="*/ 439740 h 443105"/>
              <a:gd name="connsiteX5" fmla="*/ 73316 w 197991"/>
              <a:gd name="connsiteY5" fmla="*/ 368303 h 443105"/>
              <a:gd name="connsiteX6" fmla="*/ 163804 w 197991"/>
              <a:gd name="connsiteY6" fmla="*/ 112715 h 443105"/>
              <a:gd name="connsiteX7" fmla="*/ 87604 w 197991"/>
              <a:gd name="connsiteY7" fmla="*/ 3 h 44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991" h="443105">
                <a:moveTo>
                  <a:pt x="87604" y="3"/>
                </a:moveTo>
                <a:cubicBezTo>
                  <a:pt x="92631" y="532"/>
                  <a:pt x="179679" y="80171"/>
                  <a:pt x="193966" y="115890"/>
                </a:cubicBezTo>
                <a:cubicBezTo>
                  <a:pt x="208253" y="151609"/>
                  <a:pt x="180473" y="186269"/>
                  <a:pt x="173329" y="214315"/>
                </a:cubicBezTo>
                <a:cubicBezTo>
                  <a:pt x="166185" y="242361"/>
                  <a:pt x="179679" y="246594"/>
                  <a:pt x="151104" y="284165"/>
                </a:cubicBezTo>
                <a:cubicBezTo>
                  <a:pt x="122529" y="321736"/>
                  <a:pt x="14844" y="425717"/>
                  <a:pt x="1879" y="439740"/>
                </a:cubicBezTo>
                <a:cubicBezTo>
                  <a:pt x="-11086" y="453763"/>
                  <a:pt x="46328" y="422807"/>
                  <a:pt x="73316" y="368303"/>
                </a:cubicBezTo>
                <a:cubicBezTo>
                  <a:pt x="100304" y="313799"/>
                  <a:pt x="158248" y="173834"/>
                  <a:pt x="163804" y="112715"/>
                </a:cubicBezTo>
                <a:cubicBezTo>
                  <a:pt x="169360" y="51596"/>
                  <a:pt x="82577" y="-526"/>
                  <a:pt x="87604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9" name="フリーフォーム: 図形 2258">
            <a:extLst>
              <a:ext uri="{FF2B5EF4-FFF2-40B4-BE49-F238E27FC236}">
                <a16:creationId xmlns:a16="http://schemas.microsoft.com/office/drawing/2014/main" id="{CE7B790A-94F7-42B9-96F5-799BDAD70999}"/>
              </a:ext>
            </a:extLst>
          </p:cNvPr>
          <p:cNvSpPr/>
          <p:nvPr/>
        </p:nvSpPr>
        <p:spPr>
          <a:xfrm>
            <a:off x="3170097" y="1531421"/>
            <a:ext cx="2616959" cy="2062698"/>
          </a:xfrm>
          <a:custGeom>
            <a:avLst/>
            <a:gdLst>
              <a:gd name="connsiteX0" fmla="*/ 74753 w 2616959"/>
              <a:gd name="connsiteY0" fmla="*/ 1773754 h 2062698"/>
              <a:gd name="connsiteX1" fmla="*/ 1728 w 2616959"/>
              <a:gd name="connsiteY1" fmla="*/ 1211779 h 2062698"/>
              <a:gd name="connsiteX2" fmla="*/ 138253 w 2616959"/>
              <a:gd name="connsiteY2" fmla="*/ 697429 h 2062698"/>
              <a:gd name="connsiteX3" fmla="*/ 830403 w 2616959"/>
              <a:gd name="connsiteY3" fmla="*/ 113229 h 2062698"/>
              <a:gd name="connsiteX4" fmla="*/ 1198703 w 2616959"/>
              <a:gd name="connsiteY4" fmla="*/ 24329 h 2062698"/>
              <a:gd name="connsiteX5" fmla="*/ 1690828 w 2616959"/>
              <a:gd name="connsiteY5" fmla="*/ 65604 h 2062698"/>
              <a:gd name="connsiteX6" fmla="*/ 2373453 w 2616959"/>
              <a:gd name="connsiteY6" fmla="*/ 691079 h 2062698"/>
              <a:gd name="connsiteX7" fmla="*/ 2598878 w 2616959"/>
              <a:gd name="connsiteY7" fmla="*/ 1465779 h 2062698"/>
              <a:gd name="connsiteX8" fmla="*/ 2595703 w 2616959"/>
              <a:gd name="connsiteY8" fmla="*/ 1761054 h 2062698"/>
              <a:gd name="connsiteX9" fmla="*/ 2535378 w 2616959"/>
              <a:gd name="connsiteY9" fmla="*/ 1840429 h 2062698"/>
              <a:gd name="connsiteX10" fmla="*/ 2548078 w 2616959"/>
              <a:gd name="connsiteY10" fmla="*/ 2027754 h 2062698"/>
              <a:gd name="connsiteX11" fmla="*/ 2329003 w 2616959"/>
              <a:gd name="connsiteY11" fmla="*/ 1954729 h 2062698"/>
              <a:gd name="connsiteX12" fmla="*/ 2230578 w 2616959"/>
              <a:gd name="connsiteY12" fmla="*/ 999054 h 2062698"/>
              <a:gd name="connsiteX13" fmla="*/ 1700353 w 2616959"/>
              <a:gd name="connsiteY13" fmla="*/ 383104 h 2062698"/>
              <a:gd name="connsiteX14" fmla="*/ 782778 w 2616959"/>
              <a:gd name="connsiteY14" fmla="*/ 465654 h 2062698"/>
              <a:gd name="connsiteX15" fmla="*/ 404953 w 2616959"/>
              <a:gd name="connsiteY15" fmla="*/ 1100654 h 2062698"/>
              <a:gd name="connsiteX16" fmla="*/ 277953 w 2616959"/>
              <a:gd name="connsiteY16" fmla="*/ 1761054 h 2062698"/>
              <a:gd name="connsiteX17" fmla="*/ 265253 w 2616959"/>
              <a:gd name="connsiteY17" fmla="*/ 1805504 h 2062698"/>
              <a:gd name="connsiteX18" fmla="*/ 74753 w 2616959"/>
              <a:gd name="connsiteY18" fmla="*/ 1773754 h 206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16959" h="2062698">
                <a:moveTo>
                  <a:pt x="74753" y="1773754"/>
                </a:moveTo>
                <a:cubicBezTo>
                  <a:pt x="30832" y="1674800"/>
                  <a:pt x="-8855" y="1391166"/>
                  <a:pt x="1728" y="1211779"/>
                </a:cubicBezTo>
                <a:cubicBezTo>
                  <a:pt x="12311" y="1032392"/>
                  <a:pt x="140" y="880521"/>
                  <a:pt x="138253" y="697429"/>
                </a:cubicBezTo>
                <a:cubicBezTo>
                  <a:pt x="276366" y="514337"/>
                  <a:pt x="653661" y="225412"/>
                  <a:pt x="830403" y="113229"/>
                </a:cubicBezTo>
                <a:cubicBezTo>
                  <a:pt x="1007145" y="1046"/>
                  <a:pt x="1055299" y="32266"/>
                  <a:pt x="1198703" y="24329"/>
                </a:cubicBezTo>
                <a:cubicBezTo>
                  <a:pt x="1342107" y="16391"/>
                  <a:pt x="1495036" y="-45521"/>
                  <a:pt x="1690828" y="65604"/>
                </a:cubicBezTo>
                <a:cubicBezTo>
                  <a:pt x="1886620" y="176729"/>
                  <a:pt x="2222111" y="457716"/>
                  <a:pt x="2373453" y="691079"/>
                </a:cubicBezTo>
                <a:cubicBezTo>
                  <a:pt x="2524795" y="924441"/>
                  <a:pt x="2561836" y="1287450"/>
                  <a:pt x="2598878" y="1465779"/>
                </a:cubicBezTo>
                <a:cubicBezTo>
                  <a:pt x="2635920" y="1644108"/>
                  <a:pt x="2606286" y="1698612"/>
                  <a:pt x="2595703" y="1761054"/>
                </a:cubicBezTo>
                <a:cubicBezTo>
                  <a:pt x="2585120" y="1823496"/>
                  <a:pt x="2543315" y="1795979"/>
                  <a:pt x="2535378" y="1840429"/>
                </a:cubicBezTo>
                <a:cubicBezTo>
                  <a:pt x="2527441" y="1884879"/>
                  <a:pt x="2582474" y="2008704"/>
                  <a:pt x="2548078" y="2027754"/>
                </a:cubicBezTo>
                <a:cubicBezTo>
                  <a:pt x="2513682" y="2046804"/>
                  <a:pt x="2381920" y="2126179"/>
                  <a:pt x="2329003" y="1954729"/>
                </a:cubicBezTo>
                <a:cubicBezTo>
                  <a:pt x="2276086" y="1783279"/>
                  <a:pt x="2335353" y="1260991"/>
                  <a:pt x="2230578" y="999054"/>
                </a:cubicBezTo>
                <a:cubicBezTo>
                  <a:pt x="2125803" y="737117"/>
                  <a:pt x="1941653" y="472004"/>
                  <a:pt x="1700353" y="383104"/>
                </a:cubicBezTo>
                <a:cubicBezTo>
                  <a:pt x="1459053" y="294204"/>
                  <a:pt x="998678" y="346062"/>
                  <a:pt x="782778" y="465654"/>
                </a:cubicBezTo>
                <a:cubicBezTo>
                  <a:pt x="566878" y="585246"/>
                  <a:pt x="489091" y="884754"/>
                  <a:pt x="404953" y="1100654"/>
                </a:cubicBezTo>
                <a:cubicBezTo>
                  <a:pt x="320816" y="1316554"/>
                  <a:pt x="301236" y="1643579"/>
                  <a:pt x="277953" y="1761054"/>
                </a:cubicBezTo>
                <a:cubicBezTo>
                  <a:pt x="254670" y="1878529"/>
                  <a:pt x="300178" y="1795450"/>
                  <a:pt x="265253" y="1805504"/>
                </a:cubicBezTo>
                <a:cubicBezTo>
                  <a:pt x="230328" y="1815558"/>
                  <a:pt x="118674" y="1872708"/>
                  <a:pt x="74753" y="177375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0" name="フリーフォーム: 図形 2259">
            <a:extLst>
              <a:ext uri="{FF2B5EF4-FFF2-40B4-BE49-F238E27FC236}">
                <a16:creationId xmlns:a16="http://schemas.microsoft.com/office/drawing/2014/main" id="{FD35375E-2AFD-42F9-91D1-228592F396B2}"/>
              </a:ext>
            </a:extLst>
          </p:cNvPr>
          <p:cNvSpPr/>
          <p:nvPr/>
        </p:nvSpPr>
        <p:spPr>
          <a:xfrm>
            <a:off x="3555296" y="1824652"/>
            <a:ext cx="1963966" cy="1269160"/>
          </a:xfrm>
          <a:custGeom>
            <a:avLst/>
            <a:gdLst>
              <a:gd name="connsiteX0" fmla="*/ 704 w 1963966"/>
              <a:gd name="connsiteY0" fmla="*/ 883623 h 1269160"/>
              <a:gd name="connsiteX1" fmla="*/ 340429 w 1963966"/>
              <a:gd name="connsiteY1" fmla="*/ 312123 h 1269160"/>
              <a:gd name="connsiteX2" fmla="*/ 1150054 w 1963966"/>
              <a:gd name="connsiteY2" fmla="*/ 166073 h 1269160"/>
              <a:gd name="connsiteX3" fmla="*/ 1619954 w 1963966"/>
              <a:gd name="connsiteY3" fmla="*/ 381973 h 1269160"/>
              <a:gd name="connsiteX4" fmla="*/ 1880304 w 1963966"/>
              <a:gd name="connsiteY4" fmla="*/ 1147148 h 1269160"/>
              <a:gd name="connsiteX5" fmla="*/ 1940629 w 1963966"/>
              <a:gd name="connsiteY5" fmla="*/ 1213823 h 1269160"/>
              <a:gd name="connsiteX6" fmla="*/ 1883479 w 1963966"/>
              <a:gd name="connsiteY6" fmla="*/ 607398 h 1269160"/>
              <a:gd name="connsiteX7" fmla="*/ 1118304 w 1963966"/>
              <a:gd name="connsiteY7" fmla="*/ 48598 h 1269160"/>
              <a:gd name="connsiteX8" fmla="*/ 416629 w 1963966"/>
              <a:gd name="connsiteY8" fmla="*/ 121623 h 1269160"/>
              <a:gd name="connsiteX9" fmla="*/ 704 w 1963966"/>
              <a:gd name="connsiteY9" fmla="*/ 883623 h 12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966" h="1269160">
                <a:moveTo>
                  <a:pt x="704" y="883623"/>
                </a:moveTo>
                <a:cubicBezTo>
                  <a:pt x="-11996" y="915373"/>
                  <a:pt x="148871" y="431715"/>
                  <a:pt x="340429" y="312123"/>
                </a:cubicBezTo>
                <a:cubicBezTo>
                  <a:pt x="531987" y="192531"/>
                  <a:pt x="936800" y="154431"/>
                  <a:pt x="1150054" y="166073"/>
                </a:cubicBezTo>
                <a:cubicBezTo>
                  <a:pt x="1363308" y="177715"/>
                  <a:pt x="1498246" y="218460"/>
                  <a:pt x="1619954" y="381973"/>
                </a:cubicBezTo>
                <a:cubicBezTo>
                  <a:pt x="1741662" y="545485"/>
                  <a:pt x="1826858" y="1008506"/>
                  <a:pt x="1880304" y="1147148"/>
                </a:cubicBezTo>
                <a:cubicBezTo>
                  <a:pt x="1933750" y="1285790"/>
                  <a:pt x="1940100" y="1303781"/>
                  <a:pt x="1940629" y="1213823"/>
                </a:cubicBezTo>
                <a:cubicBezTo>
                  <a:pt x="1941158" y="1123865"/>
                  <a:pt x="2020533" y="801602"/>
                  <a:pt x="1883479" y="607398"/>
                </a:cubicBezTo>
                <a:cubicBezTo>
                  <a:pt x="1746425" y="413194"/>
                  <a:pt x="1362779" y="129560"/>
                  <a:pt x="1118304" y="48598"/>
                </a:cubicBezTo>
                <a:cubicBezTo>
                  <a:pt x="873829" y="-32364"/>
                  <a:pt x="605012" y="-14902"/>
                  <a:pt x="416629" y="121623"/>
                </a:cubicBezTo>
                <a:cubicBezTo>
                  <a:pt x="228246" y="258148"/>
                  <a:pt x="13404" y="851873"/>
                  <a:pt x="704" y="883623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1" name="フリーフォーム: 図形 2260">
            <a:extLst>
              <a:ext uri="{FF2B5EF4-FFF2-40B4-BE49-F238E27FC236}">
                <a16:creationId xmlns:a16="http://schemas.microsoft.com/office/drawing/2014/main" id="{214290A0-9D6A-4709-AFD0-B99210874E97}"/>
              </a:ext>
            </a:extLst>
          </p:cNvPr>
          <p:cNvSpPr/>
          <p:nvPr/>
        </p:nvSpPr>
        <p:spPr>
          <a:xfrm>
            <a:off x="5533491" y="3191967"/>
            <a:ext cx="258799" cy="893524"/>
          </a:xfrm>
          <a:custGeom>
            <a:avLst/>
            <a:gdLst>
              <a:gd name="connsiteX0" fmla="*/ 257709 w 258799"/>
              <a:gd name="connsiteY0" fmla="*/ 14783 h 893524"/>
              <a:gd name="connsiteX1" fmla="*/ 200559 w 258799"/>
              <a:gd name="connsiteY1" fmla="*/ 598983 h 893524"/>
              <a:gd name="connsiteX2" fmla="*/ 6884 w 258799"/>
              <a:gd name="connsiteY2" fmla="*/ 887908 h 893524"/>
              <a:gd name="connsiteX3" fmla="*/ 54509 w 258799"/>
              <a:gd name="connsiteY3" fmla="*/ 745033 h 893524"/>
              <a:gd name="connsiteX4" fmla="*/ 162459 w 258799"/>
              <a:gd name="connsiteY4" fmla="*/ 221158 h 893524"/>
              <a:gd name="connsiteX5" fmla="*/ 257709 w 258799"/>
              <a:gd name="connsiteY5" fmla="*/ 14783 h 8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799" h="893524">
                <a:moveTo>
                  <a:pt x="257709" y="14783"/>
                </a:moveTo>
                <a:cubicBezTo>
                  <a:pt x="264059" y="77754"/>
                  <a:pt x="242363" y="453462"/>
                  <a:pt x="200559" y="598983"/>
                </a:cubicBezTo>
                <a:cubicBezTo>
                  <a:pt x="158755" y="744504"/>
                  <a:pt x="31226" y="863566"/>
                  <a:pt x="6884" y="887908"/>
                </a:cubicBezTo>
                <a:cubicBezTo>
                  <a:pt x="-17458" y="912250"/>
                  <a:pt x="28580" y="856158"/>
                  <a:pt x="54509" y="745033"/>
                </a:cubicBezTo>
                <a:cubicBezTo>
                  <a:pt x="80438" y="633908"/>
                  <a:pt x="129122" y="339162"/>
                  <a:pt x="162459" y="221158"/>
                </a:cubicBezTo>
                <a:cubicBezTo>
                  <a:pt x="195796" y="103154"/>
                  <a:pt x="251359" y="-48188"/>
                  <a:pt x="257709" y="147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2" name="フリーフォーム: 図形 2261">
            <a:extLst>
              <a:ext uri="{FF2B5EF4-FFF2-40B4-BE49-F238E27FC236}">
                <a16:creationId xmlns:a16="http://schemas.microsoft.com/office/drawing/2014/main" id="{9F115BB0-3ABC-47D2-A45B-D3424E20FF25}"/>
              </a:ext>
            </a:extLst>
          </p:cNvPr>
          <p:cNvSpPr/>
          <p:nvPr/>
        </p:nvSpPr>
        <p:spPr>
          <a:xfrm>
            <a:off x="2752719" y="4360300"/>
            <a:ext cx="1025261" cy="1501079"/>
          </a:xfrm>
          <a:custGeom>
            <a:avLst/>
            <a:gdLst>
              <a:gd name="connsiteX0" fmla="*/ 942981 w 1025261"/>
              <a:gd name="connsiteY0" fmla="*/ 33 h 1501079"/>
              <a:gd name="connsiteX1" fmla="*/ 1023414 w 1025261"/>
              <a:gd name="connsiteY1" fmla="*/ 499567 h 1501079"/>
              <a:gd name="connsiteX2" fmla="*/ 871014 w 1025261"/>
              <a:gd name="connsiteY2" fmla="*/ 774733 h 1501079"/>
              <a:gd name="connsiteX3" fmla="*/ 604314 w 1025261"/>
              <a:gd name="connsiteY3" fmla="*/ 1151500 h 1501079"/>
              <a:gd name="connsiteX4" fmla="*/ 11648 w 1025261"/>
              <a:gd name="connsiteY4" fmla="*/ 1498633 h 1501079"/>
              <a:gd name="connsiteX5" fmla="*/ 252948 w 1025261"/>
              <a:gd name="connsiteY5" fmla="*/ 1261567 h 1501079"/>
              <a:gd name="connsiteX6" fmla="*/ 760948 w 1025261"/>
              <a:gd name="connsiteY6" fmla="*/ 478400 h 1501079"/>
              <a:gd name="connsiteX7" fmla="*/ 942981 w 1025261"/>
              <a:gd name="connsiteY7" fmla="*/ 33 h 150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261" h="1501079">
                <a:moveTo>
                  <a:pt x="942981" y="33"/>
                </a:moveTo>
                <a:cubicBezTo>
                  <a:pt x="986725" y="3561"/>
                  <a:pt x="1035408" y="370450"/>
                  <a:pt x="1023414" y="499567"/>
                </a:cubicBezTo>
                <a:cubicBezTo>
                  <a:pt x="1011420" y="628684"/>
                  <a:pt x="940864" y="666078"/>
                  <a:pt x="871014" y="774733"/>
                </a:cubicBezTo>
                <a:cubicBezTo>
                  <a:pt x="801164" y="883389"/>
                  <a:pt x="747542" y="1030850"/>
                  <a:pt x="604314" y="1151500"/>
                </a:cubicBezTo>
                <a:cubicBezTo>
                  <a:pt x="461086" y="1272150"/>
                  <a:pt x="70209" y="1480289"/>
                  <a:pt x="11648" y="1498633"/>
                </a:cubicBezTo>
                <a:cubicBezTo>
                  <a:pt x="-46913" y="1516977"/>
                  <a:pt x="128065" y="1431606"/>
                  <a:pt x="252948" y="1261567"/>
                </a:cubicBezTo>
                <a:cubicBezTo>
                  <a:pt x="377831" y="1091528"/>
                  <a:pt x="644531" y="687244"/>
                  <a:pt x="760948" y="478400"/>
                </a:cubicBezTo>
                <a:cubicBezTo>
                  <a:pt x="877365" y="269556"/>
                  <a:pt x="899237" y="-3495"/>
                  <a:pt x="942981" y="3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3" name="フリーフォーム: 図形 2262">
            <a:extLst>
              <a:ext uri="{FF2B5EF4-FFF2-40B4-BE49-F238E27FC236}">
                <a16:creationId xmlns:a16="http://schemas.microsoft.com/office/drawing/2014/main" id="{14677262-01C4-4A74-903E-B35EFF64383A}"/>
              </a:ext>
            </a:extLst>
          </p:cNvPr>
          <p:cNvSpPr/>
          <p:nvPr/>
        </p:nvSpPr>
        <p:spPr>
          <a:xfrm>
            <a:off x="2640822" y="4546295"/>
            <a:ext cx="1003503" cy="1380373"/>
          </a:xfrm>
          <a:custGeom>
            <a:avLst/>
            <a:gdLst>
              <a:gd name="connsiteX0" fmla="*/ 991378 w 1003503"/>
              <a:gd name="connsiteY0" fmla="*/ 305 h 1380373"/>
              <a:gd name="connsiteX1" fmla="*/ 872845 w 1003503"/>
              <a:gd name="connsiteY1" fmla="*/ 347438 h 1380373"/>
              <a:gd name="connsiteX2" fmla="*/ 479145 w 1003503"/>
              <a:gd name="connsiteY2" fmla="*/ 677638 h 1380373"/>
              <a:gd name="connsiteX3" fmla="*/ 309811 w 1003503"/>
              <a:gd name="connsiteY3" fmla="*/ 1058638 h 1380373"/>
              <a:gd name="connsiteX4" fmla="*/ 292878 w 1003503"/>
              <a:gd name="connsiteY4" fmla="*/ 1380372 h 1380373"/>
              <a:gd name="connsiteX5" fmla="*/ 778 w 1003503"/>
              <a:gd name="connsiteY5" fmla="*/ 1054405 h 1380373"/>
              <a:gd name="connsiteX6" fmla="*/ 220911 w 1003503"/>
              <a:gd name="connsiteY6" fmla="*/ 614138 h 1380373"/>
              <a:gd name="connsiteX7" fmla="*/ 618845 w 1003503"/>
              <a:gd name="connsiteY7" fmla="*/ 292405 h 1380373"/>
              <a:gd name="connsiteX8" fmla="*/ 991378 w 1003503"/>
              <a:gd name="connsiteY8" fmla="*/ 305 h 13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503" h="1380373">
                <a:moveTo>
                  <a:pt x="991378" y="305"/>
                </a:moveTo>
                <a:cubicBezTo>
                  <a:pt x="1033711" y="9477"/>
                  <a:pt x="958217" y="234549"/>
                  <a:pt x="872845" y="347438"/>
                </a:cubicBezTo>
                <a:cubicBezTo>
                  <a:pt x="787473" y="460327"/>
                  <a:pt x="572984" y="559105"/>
                  <a:pt x="479145" y="677638"/>
                </a:cubicBezTo>
                <a:cubicBezTo>
                  <a:pt x="385306" y="796171"/>
                  <a:pt x="340855" y="941516"/>
                  <a:pt x="309811" y="1058638"/>
                </a:cubicBezTo>
                <a:cubicBezTo>
                  <a:pt x="278766" y="1175760"/>
                  <a:pt x="344383" y="1381077"/>
                  <a:pt x="292878" y="1380372"/>
                </a:cubicBezTo>
                <a:cubicBezTo>
                  <a:pt x="241373" y="1379667"/>
                  <a:pt x="12773" y="1182111"/>
                  <a:pt x="778" y="1054405"/>
                </a:cubicBezTo>
                <a:cubicBezTo>
                  <a:pt x="-11217" y="926699"/>
                  <a:pt x="117900" y="741138"/>
                  <a:pt x="220911" y="614138"/>
                </a:cubicBezTo>
                <a:cubicBezTo>
                  <a:pt x="323922" y="487138"/>
                  <a:pt x="489023" y="394005"/>
                  <a:pt x="618845" y="292405"/>
                </a:cubicBezTo>
                <a:cubicBezTo>
                  <a:pt x="748667" y="190805"/>
                  <a:pt x="949045" y="-8867"/>
                  <a:pt x="991378" y="30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4" name="フリーフォーム: 図形 2263">
            <a:extLst>
              <a:ext uri="{FF2B5EF4-FFF2-40B4-BE49-F238E27FC236}">
                <a16:creationId xmlns:a16="http://schemas.microsoft.com/office/drawing/2014/main" id="{14278F00-B04C-4DB4-BD00-6452EFA42888}"/>
              </a:ext>
            </a:extLst>
          </p:cNvPr>
          <p:cNvSpPr/>
          <p:nvPr/>
        </p:nvSpPr>
        <p:spPr>
          <a:xfrm>
            <a:off x="4063542" y="3595913"/>
            <a:ext cx="692840" cy="274416"/>
          </a:xfrm>
          <a:custGeom>
            <a:avLst/>
            <a:gdLst>
              <a:gd name="connsiteX0" fmla="*/ 2046 w 692840"/>
              <a:gd name="connsiteY0" fmla="*/ 226787 h 274416"/>
              <a:gd name="connsiteX1" fmla="*/ 146508 w 692840"/>
              <a:gd name="connsiteY1" fmla="*/ 158525 h 274416"/>
              <a:gd name="connsiteX2" fmla="*/ 268746 w 692840"/>
              <a:gd name="connsiteY2" fmla="*/ 145825 h 274416"/>
              <a:gd name="connsiteX3" fmla="*/ 443371 w 692840"/>
              <a:gd name="connsiteY3" fmla="*/ 171225 h 274416"/>
              <a:gd name="connsiteX4" fmla="*/ 589421 w 692840"/>
              <a:gd name="connsiteY4" fmla="*/ 206150 h 274416"/>
              <a:gd name="connsiteX5" fmla="*/ 689433 w 692840"/>
              <a:gd name="connsiteY5" fmla="*/ 274412 h 274416"/>
              <a:gd name="connsiteX6" fmla="*/ 646571 w 692840"/>
              <a:gd name="connsiteY6" fmla="*/ 202975 h 274416"/>
              <a:gd name="connsiteX7" fmla="*/ 430671 w 692840"/>
              <a:gd name="connsiteY7" fmla="*/ 37875 h 274416"/>
              <a:gd name="connsiteX8" fmla="*/ 260808 w 692840"/>
              <a:gd name="connsiteY8" fmla="*/ 12475 h 274416"/>
              <a:gd name="connsiteX9" fmla="*/ 2046 w 692840"/>
              <a:gd name="connsiteY9" fmla="*/ 226787 h 2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840" h="274416">
                <a:moveTo>
                  <a:pt x="2046" y="226787"/>
                </a:moveTo>
                <a:cubicBezTo>
                  <a:pt x="-17004" y="251129"/>
                  <a:pt x="102058" y="172019"/>
                  <a:pt x="146508" y="158525"/>
                </a:cubicBezTo>
                <a:cubicBezTo>
                  <a:pt x="190958" y="145031"/>
                  <a:pt x="219269" y="143708"/>
                  <a:pt x="268746" y="145825"/>
                </a:cubicBezTo>
                <a:cubicBezTo>
                  <a:pt x="318223" y="147942"/>
                  <a:pt x="389925" y="161171"/>
                  <a:pt x="443371" y="171225"/>
                </a:cubicBezTo>
                <a:cubicBezTo>
                  <a:pt x="496817" y="181279"/>
                  <a:pt x="548411" y="188952"/>
                  <a:pt x="589421" y="206150"/>
                </a:cubicBezTo>
                <a:cubicBezTo>
                  <a:pt x="630431" y="223348"/>
                  <a:pt x="679908" y="274941"/>
                  <a:pt x="689433" y="274412"/>
                </a:cubicBezTo>
                <a:cubicBezTo>
                  <a:pt x="698958" y="273883"/>
                  <a:pt x="689698" y="242398"/>
                  <a:pt x="646571" y="202975"/>
                </a:cubicBezTo>
                <a:cubicBezTo>
                  <a:pt x="603444" y="163552"/>
                  <a:pt x="494965" y="69625"/>
                  <a:pt x="430671" y="37875"/>
                </a:cubicBezTo>
                <a:cubicBezTo>
                  <a:pt x="366377" y="6125"/>
                  <a:pt x="330129" y="-14512"/>
                  <a:pt x="260808" y="12475"/>
                </a:cubicBezTo>
                <a:cubicBezTo>
                  <a:pt x="191487" y="39462"/>
                  <a:pt x="21096" y="202445"/>
                  <a:pt x="2046" y="22678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5" name="フリーフォーム: 図形 2264">
            <a:extLst>
              <a:ext uri="{FF2B5EF4-FFF2-40B4-BE49-F238E27FC236}">
                <a16:creationId xmlns:a16="http://schemas.microsoft.com/office/drawing/2014/main" id="{1A3E2984-B983-4D8F-8F01-09FC18D6C712}"/>
              </a:ext>
            </a:extLst>
          </p:cNvPr>
          <p:cNvSpPr/>
          <p:nvPr/>
        </p:nvSpPr>
        <p:spPr>
          <a:xfrm>
            <a:off x="4099211" y="3807067"/>
            <a:ext cx="636308" cy="147922"/>
          </a:xfrm>
          <a:custGeom>
            <a:avLst/>
            <a:gdLst>
              <a:gd name="connsiteX0" fmla="*/ 6064 w 636308"/>
              <a:gd name="connsiteY0" fmla="*/ 75958 h 147922"/>
              <a:gd name="connsiteX1" fmla="*/ 131477 w 636308"/>
              <a:gd name="connsiteY1" fmla="*/ 2933 h 147922"/>
              <a:gd name="connsiteX2" fmla="*/ 426752 w 636308"/>
              <a:gd name="connsiteY2" fmla="*/ 20396 h 147922"/>
              <a:gd name="connsiteX3" fmla="*/ 572802 w 636308"/>
              <a:gd name="connsiteY3" fmla="*/ 75958 h 147922"/>
              <a:gd name="connsiteX4" fmla="*/ 636302 w 636308"/>
              <a:gd name="connsiteY4" fmla="*/ 82308 h 147922"/>
              <a:gd name="connsiteX5" fmla="*/ 574389 w 636308"/>
              <a:gd name="connsiteY5" fmla="*/ 112471 h 147922"/>
              <a:gd name="connsiteX6" fmla="*/ 309277 w 636308"/>
              <a:gd name="connsiteY6" fmla="*/ 147396 h 147922"/>
              <a:gd name="connsiteX7" fmla="*/ 6064 w 636308"/>
              <a:gd name="connsiteY7" fmla="*/ 75958 h 14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308" h="147922">
                <a:moveTo>
                  <a:pt x="6064" y="75958"/>
                </a:moveTo>
                <a:cubicBezTo>
                  <a:pt x="-23569" y="51881"/>
                  <a:pt x="61362" y="12193"/>
                  <a:pt x="131477" y="2933"/>
                </a:cubicBezTo>
                <a:cubicBezTo>
                  <a:pt x="201592" y="-6327"/>
                  <a:pt x="353198" y="8225"/>
                  <a:pt x="426752" y="20396"/>
                </a:cubicBezTo>
                <a:cubicBezTo>
                  <a:pt x="500306" y="32567"/>
                  <a:pt x="537877" y="65639"/>
                  <a:pt x="572802" y="75958"/>
                </a:cubicBezTo>
                <a:cubicBezTo>
                  <a:pt x="607727" y="86277"/>
                  <a:pt x="636038" y="76223"/>
                  <a:pt x="636302" y="82308"/>
                </a:cubicBezTo>
                <a:cubicBezTo>
                  <a:pt x="636566" y="88393"/>
                  <a:pt x="628893" y="101623"/>
                  <a:pt x="574389" y="112471"/>
                </a:cubicBezTo>
                <a:cubicBezTo>
                  <a:pt x="519885" y="123319"/>
                  <a:pt x="401087" y="152158"/>
                  <a:pt x="309277" y="147396"/>
                </a:cubicBezTo>
                <a:cubicBezTo>
                  <a:pt x="217467" y="142634"/>
                  <a:pt x="35697" y="100035"/>
                  <a:pt x="6064" y="7595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6" name="フリーフォーム: 図形 2265">
            <a:extLst>
              <a:ext uri="{FF2B5EF4-FFF2-40B4-BE49-F238E27FC236}">
                <a16:creationId xmlns:a16="http://schemas.microsoft.com/office/drawing/2014/main" id="{9E413646-BBF6-43B5-BAAD-94B260497D62}"/>
              </a:ext>
            </a:extLst>
          </p:cNvPr>
          <p:cNvSpPr/>
          <p:nvPr/>
        </p:nvSpPr>
        <p:spPr>
          <a:xfrm>
            <a:off x="4317262" y="3834836"/>
            <a:ext cx="270747" cy="64528"/>
          </a:xfrm>
          <a:custGeom>
            <a:avLst/>
            <a:gdLst>
              <a:gd name="connsiteX0" fmla="*/ 738 w 270747"/>
              <a:gd name="connsiteY0" fmla="*/ 564 h 64528"/>
              <a:gd name="connsiteX1" fmla="*/ 162663 w 270747"/>
              <a:gd name="connsiteY1" fmla="*/ 22789 h 64528"/>
              <a:gd name="connsiteX2" fmla="*/ 270613 w 270747"/>
              <a:gd name="connsiteY2" fmla="*/ 64064 h 64528"/>
              <a:gd name="connsiteX3" fmla="*/ 183301 w 270747"/>
              <a:gd name="connsiteY3" fmla="*/ 45014 h 64528"/>
              <a:gd name="connsiteX4" fmla="*/ 105513 w 270747"/>
              <a:gd name="connsiteY4" fmla="*/ 45014 h 64528"/>
              <a:gd name="connsiteX5" fmla="*/ 738 w 270747"/>
              <a:gd name="connsiteY5" fmla="*/ 564 h 6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47" h="64528">
                <a:moveTo>
                  <a:pt x="738" y="564"/>
                </a:moveTo>
                <a:cubicBezTo>
                  <a:pt x="10263" y="-3140"/>
                  <a:pt x="117684" y="12206"/>
                  <a:pt x="162663" y="22789"/>
                </a:cubicBezTo>
                <a:cubicBezTo>
                  <a:pt x="207642" y="33372"/>
                  <a:pt x="267173" y="60360"/>
                  <a:pt x="270613" y="64064"/>
                </a:cubicBezTo>
                <a:cubicBezTo>
                  <a:pt x="274053" y="67768"/>
                  <a:pt x="210818" y="48189"/>
                  <a:pt x="183301" y="45014"/>
                </a:cubicBezTo>
                <a:cubicBezTo>
                  <a:pt x="155784" y="41839"/>
                  <a:pt x="134617" y="50835"/>
                  <a:pt x="105513" y="45014"/>
                </a:cubicBezTo>
                <a:cubicBezTo>
                  <a:pt x="76409" y="39193"/>
                  <a:pt x="-8787" y="4268"/>
                  <a:pt x="738" y="5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7" name="フリーフォーム: 図形 2266">
            <a:extLst>
              <a:ext uri="{FF2B5EF4-FFF2-40B4-BE49-F238E27FC236}">
                <a16:creationId xmlns:a16="http://schemas.microsoft.com/office/drawing/2014/main" id="{91DA3F8F-D409-4F77-A2C4-A9231801469B}"/>
              </a:ext>
            </a:extLst>
          </p:cNvPr>
          <p:cNvSpPr/>
          <p:nvPr/>
        </p:nvSpPr>
        <p:spPr>
          <a:xfrm>
            <a:off x="4265608" y="3670753"/>
            <a:ext cx="341622" cy="59203"/>
          </a:xfrm>
          <a:custGeom>
            <a:avLst/>
            <a:gdLst>
              <a:gd name="connsiteX0" fmla="*/ 5 w 341622"/>
              <a:gd name="connsiteY0" fmla="*/ 20185 h 59203"/>
              <a:gd name="connsiteX1" fmla="*/ 200030 w 341622"/>
              <a:gd name="connsiteY1" fmla="*/ 1135 h 59203"/>
              <a:gd name="connsiteX2" fmla="*/ 338142 w 341622"/>
              <a:gd name="connsiteY2" fmla="*/ 56697 h 59203"/>
              <a:gd name="connsiteX3" fmla="*/ 303217 w 341622"/>
              <a:gd name="connsiteY3" fmla="*/ 50347 h 59203"/>
              <a:gd name="connsiteX4" fmla="*/ 227017 w 341622"/>
              <a:gd name="connsiteY4" fmla="*/ 39235 h 59203"/>
              <a:gd name="connsiteX5" fmla="*/ 198442 w 341622"/>
              <a:gd name="connsiteY5" fmla="*/ 40822 h 59203"/>
              <a:gd name="connsiteX6" fmla="*/ 184155 w 341622"/>
              <a:gd name="connsiteY6" fmla="*/ 56697 h 59203"/>
              <a:gd name="connsiteX7" fmla="*/ 193680 w 341622"/>
              <a:gd name="connsiteY7" fmla="*/ 31297 h 59203"/>
              <a:gd name="connsiteX8" fmla="*/ 5 w 341622"/>
              <a:gd name="connsiteY8" fmla="*/ 20185 h 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22" h="59203">
                <a:moveTo>
                  <a:pt x="5" y="20185"/>
                </a:moveTo>
                <a:cubicBezTo>
                  <a:pt x="1063" y="15158"/>
                  <a:pt x="143674" y="-4950"/>
                  <a:pt x="200030" y="1135"/>
                </a:cubicBezTo>
                <a:cubicBezTo>
                  <a:pt x="256386" y="7220"/>
                  <a:pt x="320944" y="48495"/>
                  <a:pt x="338142" y="56697"/>
                </a:cubicBezTo>
                <a:cubicBezTo>
                  <a:pt x="355340" y="64899"/>
                  <a:pt x="303217" y="50347"/>
                  <a:pt x="303217" y="50347"/>
                </a:cubicBezTo>
                <a:cubicBezTo>
                  <a:pt x="284696" y="47437"/>
                  <a:pt x="244479" y="40822"/>
                  <a:pt x="227017" y="39235"/>
                </a:cubicBezTo>
                <a:cubicBezTo>
                  <a:pt x="209555" y="37648"/>
                  <a:pt x="205586" y="37912"/>
                  <a:pt x="198442" y="40822"/>
                </a:cubicBezTo>
                <a:cubicBezTo>
                  <a:pt x="191298" y="43732"/>
                  <a:pt x="184949" y="58285"/>
                  <a:pt x="184155" y="56697"/>
                </a:cubicBezTo>
                <a:cubicBezTo>
                  <a:pt x="183361" y="55110"/>
                  <a:pt x="225430" y="37118"/>
                  <a:pt x="193680" y="31297"/>
                </a:cubicBezTo>
                <a:cubicBezTo>
                  <a:pt x="161930" y="25476"/>
                  <a:pt x="-1053" y="25212"/>
                  <a:pt x="5" y="201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8" name="フリーフォーム: 図形 2267">
            <a:extLst>
              <a:ext uri="{FF2B5EF4-FFF2-40B4-BE49-F238E27FC236}">
                <a16:creationId xmlns:a16="http://schemas.microsoft.com/office/drawing/2014/main" id="{A842DDEE-DB23-48CB-8C55-EBEECC3CD68B}"/>
              </a:ext>
            </a:extLst>
          </p:cNvPr>
          <p:cNvSpPr/>
          <p:nvPr/>
        </p:nvSpPr>
        <p:spPr>
          <a:xfrm>
            <a:off x="3805272" y="2559021"/>
            <a:ext cx="484621" cy="171891"/>
          </a:xfrm>
          <a:custGeom>
            <a:avLst/>
            <a:gdLst>
              <a:gd name="connsiteX0" fmla="*/ 7903 w 484621"/>
              <a:gd name="connsiteY0" fmla="*/ 38129 h 171891"/>
              <a:gd name="connsiteX1" fmla="*/ 158716 w 484621"/>
              <a:gd name="connsiteY1" fmla="*/ 29 h 171891"/>
              <a:gd name="connsiteX2" fmla="*/ 385728 w 484621"/>
              <a:gd name="connsiteY2" fmla="*/ 42892 h 171891"/>
              <a:gd name="connsiteX3" fmla="*/ 479391 w 484621"/>
              <a:gd name="connsiteY3" fmla="*/ 80992 h 171891"/>
              <a:gd name="connsiteX4" fmla="*/ 473041 w 484621"/>
              <a:gd name="connsiteY4" fmla="*/ 100042 h 171891"/>
              <a:gd name="connsiteX5" fmla="*/ 476216 w 484621"/>
              <a:gd name="connsiteY5" fmla="*/ 169892 h 171891"/>
              <a:gd name="connsiteX6" fmla="*/ 404778 w 484621"/>
              <a:gd name="connsiteY6" fmla="*/ 142904 h 171891"/>
              <a:gd name="connsiteX7" fmla="*/ 7903 w 484621"/>
              <a:gd name="connsiteY7" fmla="*/ 38129 h 17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21" h="171891">
                <a:moveTo>
                  <a:pt x="7903" y="38129"/>
                </a:moveTo>
                <a:cubicBezTo>
                  <a:pt x="-33107" y="14316"/>
                  <a:pt x="95745" y="-765"/>
                  <a:pt x="158716" y="29"/>
                </a:cubicBezTo>
                <a:cubicBezTo>
                  <a:pt x="221687" y="823"/>
                  <a:pt x="332282" y="29398"/>
                  <a:pt x="385728" y="42892"/>
                </a:cubicBezTo>
                <a:cubicBezTo>
                  <a:pt x="439174" y="56386"/>
                  <a:pt x="464839" y="71467"/>
                  <a:pt x="479391" y="80992"/>
                </a:cubicBezTo>
                <a:cubicBezTo>
                  <a:pt x="493943" y="90517"/>
                  <a:pt x="473570" y="85225"/>
                  <a:pt x="473041" y="100042"/>
                </a:cubicBezTo>
                <a:cubicBezTo>
                  <a:pt x="472512" y="114859"/>
                  <a:pt x="487593" y="162748"/>
                  <a:pt x="476216" y="169892"/>
                </a:cubicBezTo>
                <a:cubicBezTo>
                  <a:pt x="464839" y="177036"/>
                  <a:pt x="482301" y="164335"/>
                  <a:pt x="404778" y="142904"/>
                </a:cubicBezTo>
                <a:cubicBezTo>
                  <a:pt x="327255" y="121473"/>
                  <a:pt x="48913" y="61942"/>
                  <a:pt x="7903" y="381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9" name="フリーフォーム: 図形 2268">
            <a:extLst>
              <a:ext uri="{FF2B5EF4-FFF2-40B4-BE49-F238E27FC236}">
                <a16:creationId xmlns:a16="http://schemas.microsoft.com/office/drawing/2014/main" id="{C4C000F8-3698-4979-8DC4-102FEBC8F2B9}"/>
              </a:ext>
            </a:extLst>
          </p:cNvPr>
          <p:cNvSpPr/>
          <p:nvPr/>
        </p:nvSpPr>
        <p:spPr>
          <a:xfrm>
            <a:off x="4228669" y="2577646"/>
            <a:ext cx="106867" cy="202564"/>
          </a:xfrm>
          <a:custGeom>
            <a:avLst/>
            <a:gdLst>
              <a:gd name="connsiteX0" fmla="*/ 431 w 106867"/>
              <a:gd name="connsiteY0" fmla="*/ 454 h 202564"/>
              <a:gd name="connsiteX1" fmla="*/ 103619 w 106867"/>
              <a:gd name="connsiteY1" fmla="*/ 63954 h 202564"/>
              <a:gd name="connsiteX2" fmla="*/ 82981 w 106867"/>
              <a:gd name="connsiteY2" fmla="*/ 133804 h 202564"/>
              <a:gd name="connsiteX3" fmla="*/ 103619 w 106867"/>
              <a:gd name="connsiteY3" fmla="*/ 202067 h 202564"/>
              <a:gd name="connsiteX4" fmla="*/ 67106 w 106867"/>
              <a:gd name="connsiteY4" fmla="*/ 97292 h 202564"/>
              <a:gd name="connsiteX5" fmla="*/ 431 w 106867"/>
              <a:gd name="connsiteY5" fmla="*/ 454 h 20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67" h="202564">
                <a:moveTo>
                  <a:pt x="431" y="454"/>
                </a:moveTo>
                <a:cubicBezTo>
                  <a:pt x="6516" y="-5102"/>
                  <a:pt x="89861" y="41729"/>
                  <a:pt x="103619" y="63954"/>
                </a:cubicBezTo>
                <a:cubicBezTo>
                  <a:pt x="117377" y="86179"/>
                  <a:pt x="82981" y="110785"/>
                  <a:pt x="82981" y="133804"/>
                </a:cubicBezTo>
                <a:cubicBezTo>
                  <a:pt x="82981" y="156823"/>
                  <a:pt x="106265" y="208152"/>
                  <a:pt x="103619" y="202067"/>
                </a:cubicBezTo>
                <a:cubicBezTo>
                  <a:pt x="100973" y="195982"/>
                  <a:pt x="79806" y="130100"/>
                  <a:pt x="67106" y="97292"/>
                </a:cubicBezTo>
                <a:cubicBezTo>
                  <a:pt x="54406" y="64484"/>
                  <a:pt x="-5654" y="6010"/>
                  <a:pt x="431" y="4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0" name="フリーフォーム: 図形 2269">
            <a:extLst>
              <a:ext uri="{FF2B5EF4-FFF2-40B4-BE49-F238E27FC236}">
                <a16:creationId xmlns:a16="http://schemas.microsoft.com/office/drawing/2014/main" id="{42E10308-8B50-4519-9D3E-8E96DB74ACDD}"/>
              </a:ext>
            </a:extLst>
          </p:cNvPr>
          <p:cNvSpPr/>
          <p:nvPr/>
        </p:nvSpPr>
        <p:spPr>
          <a:xfrm>
            <a:off x="4676265" y="2608659"/>
            <a:ext cx="567339" cy="89921"/>
          </a:xfrm>
          <a:custGeom>
            <a:avLst/>
            <a:gdLst>
              <a:gd name="connsiteX0" fmla="*/ 5273 w 567339"/>
              <a:gd name="connsiteY0" fmla="*/ 58341 h 89921"/>
              <a:gd name="connsiteX1" fmla="*/ 184660 w 567339"/>
              <a:gd name="connsiteY1" fmla="*/ 80566 h 89921"/>
              <a:gd name="connsiteX2" fmla="*/ 429135 w 567339"/>
              <a:gd name="connsiteY2" fmla="*/ 61516 h 89921"/>
              <a:gd name="connsiteX3" fmla="*/ 564073 w 567339"/>
              <a:gd name="connsiteY3" fmla="*/ 88504 h 89921"/>
              <a:gd name="connsiteX4" fmla="*/ 297373 w 567339"/>
              <a:gd name="connsiteY4" fmla="*/ 9129 h 89921"/>
              <a:gd name="connsiteX5" fmla="*/ 102110 w 567339"/>
              <a:gd name="connsiteY5" fmla="*/ 4366 h 89921"/>
              <a:gd name="connsiteX6" fmla="*/ 52898 w 567339"/>
              <a:gd name="connsiteY6" fmla="*/ 32941 h 89921"/>
              <a:gd name="connsiteX7" fmla="*/ 5273 w 567339"/>
              <a:gd name="connsiteY7" fmla="*/ 58341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339" h="89921">
                <a:moveTo>
                  <a:pt x="5273" y="58341"/>
                </a:moveTo>
                <a:cubicBezTo>
                  <a:pt x="27233" y="66278"/>
                  <a:pt x="114016" y="80037"/>
                  <a:pt x="184660" y="80566"/>
                </a:cubicBezTo>
                <a:cubicBezTo>
                  <a:pt x="255304" y="81095"/>
                  <a:pt x="365900" y="60193"/>
                  <a:pt x="429135" y="61516"/>
                </a:cubicBezTo>
                <a:cubicBezTo>
                  <a:pt x="492370" y="62839"/>
                  <a:pt x="586033" y="97235"/>
                  <a:pt x="564073" y="88504"/>
                </a:cubicBezTo>
                <a:cubicBezTo>
                  <a:pt x="542113" y="79773"/>
                  <a:pt x="374367" y="23152"/>
                  <a:pt x="297373" y="9129"/>
                </a:cubicBezTo>
                <a:cubicBezTo>
                  <a:pt x="220379" y="-4894"/>
                  <a:pt x="142856" y="397"/>
                  <a:pt x="102110" y="4366"/>
                </a:cubicBezTo>
                <a:cubicBezTo>
                  <a:pt x="61364" y="8335"/>
                  <a:pt x="69831" y="25268"/>
                  <a:pt x="52898" y="32941"/>
                </a:cubicBezTo>
                <a:cubicBezTo>
                  <a:pt x="35965" y="40614"/>
                  <a:pt x="-16687" y="50404"/>
                  <a:pt x="5273" y="5834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1" name="フリーフォーム: 図形 2270">
            <a:extLst>
              <a:ext uri="{FF2B5EF4-FFF2-40B4-BE49-F238E27FC236}">
                <a16:creationId xmlns:a16="http://schemas.microsoft.com/office/drawing/2014/main" id="{8FB9C1AD-595E-460E-B674-0A4142A2FFF5}"/>
              </a:ext>
            </a:extLst>
          </p:cNvPr>
          <p:cNvSpPr/>
          <p:nvPr/>
        </p:nvSpPr>
        <p:spPr>
          <a:xfrm>
            <a:off x="5134022" y="2810696"/>
            <a:ext cx="273038" cy="1087658"/>
          </a:xfrm>
          <a:custGeom>
            <a:avLst/>
            <a:gdLst>
              <a:gd name="connsiteX0" fmla="*/ 247603 w 273038"/>
              <a:gd name="connsiteY0" fmla="*/ 2354 h 1087658"/>
              <a:gd name="connsiteX1" fmla="*/ 253953 w 273038"/>
              <a:gd name="connsiteY1" fmla="*/ 653229 h 1087658"/>
              <a:gd name="connsiteX2" fmla="*/ 6303 w 273038"/>
              <a:gd name="connsiteY2" fmla="*/ 1069154 h 1087658"/>
              <a:gd name="connsiteX3" fmla="*/ 82503 w 273038"/>
              <a:gd name="connsiteY3" fmla="*/ 958029 h 1087658"/>
              <a:gd name="connsiteX4" fmla="*/ 177753 w 273038"/>
              <a:gd name="connsiteY4" fmla="*/ 453204 h 1087658"/>
              <a:gd name="connsiteX5" fmla="*/ 247603 w 273038"/>
              <a:gd name="connsiteY5" fmla="*/ 2354 h 108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38" h="1087658">
                <a:moveTo>
                  <a:pt x="247603" y="2354"/>
                </a:moveTo>
                <a:cubicBezTo>
                  <a:pt x="260303" y="35692"/>
                  <a:pt x="294170" y="475429"/>
                  <a:pt x="253953" y="653229"/>
                </a:cubicBezTo>
                <a:cubicBezTo>
                  <a:pt x="213736" y="831029"/>
                  <a:pt x="34878" y="1018354"/>
                  <a:pt x="6303" y="1069154"/>
                </a:cubicBezTo>
                <a:cubicBezTo>
                  <a:pt x="-22272" y="1119954"/>
                  <a:pt x="53928" y="1060687"/>
                  <a:pt x="82503" y="958029"/>
                </a:cubicBezTo>
                <a:cubicBezTo>
                  <a:pt x="111078" y="855371"/>
                  <a:pt x="150765" y="608250"/>
                  <a:pt x="177753" y="453204"/>
                </a:cubicBezTo>
                <a:cubicBezTo>
                  <a:pt x="204740" y="298158"/>
                  <a:pt x="234903" y="-30984"/>
                  <a:pt x="247603" y="2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2" name="フリーフォーム: 図形 2271">
            <a:extLst>
              <a:ext uri="{FF2B5EF4-FFF2-40B4-BE49-F238E27FC236}">
                <a16:creationId xmlns:a16="http://schemas.microsoft.com/office/drawing/2014/main" id="{75694B54-23E3-45C3-8FFB-E283EF41A772}"/>
              </a:ext>
            </a:extLst>
          </p:cNvPr>
          <p:cNvSpPr/>
          <p:nvPr/>
        </p:nvSpPr>
        <p:spPr>
          <a:xfrm>
            <a:off x="3443656" y="2962231"/>
            <a:ext cx="361300" cy="867823"/>
          </a:xfrm>
          <a:custGeom>
            <a:avLst/>
            <a:gdLst>
              <a:gd name="connsiteX0" fmla="*/ 172669 w 361300"/>
              <a:gd name="connsiteY0" fmla="*/ 3219 h 867823"/>
              <a:gd name="connsiteX1" fmla="*/ 172669 w 361300"/>
              <a:gd name="connsiteY1" fmla="*/ 349294 h 867823"/>
              <a:gd name="connsiteX2" fmla="*/ 331419 w 361300"/>
              <a:gd name="connsiteY2" fmla="*/ 828719 h 867823"/>
              <a:gd name="connsiteX3" fmla="*/ 331419 w 361300"/>
              <a:gd name="connsiteY3" fmla="*/ 790619 h 867823"/>
              <a:gd name="connsiteX4" fmla="*/ 23444 w 361300"/>
              <a:gd name="connsiteY4" fmla="*/ 400094 h 867823"/>
              <a:gd name="connsiteX5" fmla="*/ 39319 w 361300"/>
              <a:gd name="connsiteY5" fmla="*/ 187369 h 867823"/>
              <a:gd name="connsiteX6" fmla="*/ 172669 w 361300"/>
              <a:gd name="connsiteY6" fmla="*/ 3219 h 8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300" h="867823">
                <a:moveTo>
                  <a:pt x="172669" y="3219"/>
                </a:moveTo>
                <a:cubicBezTo>
                  <a:pt x="194894" y="30206"/>
                  <a:pt x="146211" y="211711"/>
                  <a:pt x="172669" y="349294"/>
                </a:cubicBezTo>
                <a:cubicBezTo>
                  <a:pt x="199127" y="486877"/>
                  <a:pt x="304961" y="755165"/>
                  <a:pt x="331419" y="828719"/>
                </a:cubicBezTo>
                <a:cubicBezTo>
                  <a:pt x="357877" y="902273"/>
                  <a:pt x="382748" y="862057"/>
                  <a:pt x="331419" y="790619"/>
                </a:cubicBezTo>
                <a:cubicBezTo>
                  <a:pt x="280090" y="719182"/>
                  <a:pt x="72127" y="500635"/>
                  <a:pt x="23444" y="400094"/>
                </a:cubicBezTo>
                <a:cubicBezTo>
                  <a:pt x="-25239" y="299553"/>
                  <a:pt x="12861" y="248752"/>
                  <a:pt x="39319" y="187369"/>
                </a:cubicBezTo>
                <a:cubicBezTo>
                  <a:pt x="65777" y="125986"/>
                  <a:pt x="150444" y="-23768"/>
                  <a:pt x="172669" y="32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楕円 288">
            <a:extLst>
              <a:ext uri="{FF2B5EF4-FFF2-40B4-BE49-F238E27FC236}">
                <a16:creationId xmlns:a16="http://schemas.microsoft.com/office/drawing/2014/main" id="{6C572439-B37E-4A88-BC8A-8CBD56A502A4}"/>
              </a:ext>
            </a:extLst>
          </p:cNvPr>
          <p:cNvSpPr/>
          <p:nvPr/>
        </p:nvSpPr>
        <p:spPr>
          <a:xfrm>
            <a:off x="3969810" y="2861736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3" name="フリーフォーム: 図形 2272">
            <a:extLst>
              <a:ext uri="{FF2B5EF4-FFF2-40B4-BE49-F238E27FC236}">
                <a16:creationId xmlns:a16="http://schemas.microsoft.com/office/drawing/2014/main" id="{9D0A14A9-321A-4661-B29F-6EC6EBEA3B60}"/>
              </a:ext>
            </a:extLst>
          </p:cNvPr>
          <p:cNvSpPr/>
          <p:nvPr/>
        </p:nvSpPr>
        <p:spPr>
          <a:xfrm>
            <a:off x="4566225" y="3894667"/>
            <a:ext cx="734967" cy="782816"/>
          </a:xfrm>
          <a:custGeom>
            <a:avLst/>
            <a:gdLst>
              <a:gd name="connsiteX0" fmla="*/ 734967 w 734967"/>
              <a:gd name="connsiteY0" fmla="*/ 0 h 782816"/>
              <a:gd name="connsiteX1" fmla="*/ 579392 w 734967"/>
              <a:gd name="connsiteY1" fmla="*/ 431800 h 782816"/>
              <a:gd name="connsiteX2" fmla="*/ 26942 w 734967"/>
              <a:gd name="connsiteY2" fmla="*/ 762000 h 782816"/>
              <a:gd name="connsiteX3" fmla="*/ 112667 w 734967"/>
              <a:gd name="connsiteY3" fmla="*/ 717550 h 782816"/>
              <a:gd name="connsiteX4" fmla="*/ 347617 w 734967"/>
              <a:gd name="connsiteY4" fmla="*/ 463550 h 782816"/>
              <a:gd name="connsiteX5" fmla="*/ 734967 w 734967"/>
              <a:gd name="connsiteY5" fmla="*/ 0 h 7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967" h="782816">
                <a:moveTo>
                  <a:pt x="734967" y="0"/>
                </a:moveTo>
                <a:cubicBezTo>
                  <a:pt x="716181" y="152400"/>
                  <a:pt x="697396" y="304800"/>
                  <a:pt x="579392" y="431800"/>
                </a:cubicBezTo>
                <a:cubicBezTo>
                  <a:pt x="461388" y="558800"/>
                  <a:pt x="104730" y="714375"/>
                  <a:pt x="26942" y="762000"/>
                </a:cubicBezTo>
                <a:cubicBezTo>
                  <a:pt x="-50846" y="809625"/>
                  <a:pt x="59221" y="767292"/>
                  <a:pt x="112667" y="717550"/>
                </a:cubicBezTo>
                <a:cubicBezTo>
                  <a:pt x="166113" y="667808"/>
                  <a:pt x="347617" y="463550"/>
                  <a:pt x="347617" y="463550"/>
                </a:cubicBezTo>
                <a:lnTo>
                  <a:pt x="734967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4" name="フリーフォーム: 図形 2273">
            <a:extLst>
              <a:ext uri="{FF2B5EF4-FFF2-40B4-BE49-F238E27FC236}">
                <a16:creationId xmlns:a16="http://schemas.microsoft.com/office/drawing/2014/main" id="{CA4DCD60-5BDD-4AAC-8181-8B9ACA30766A}"/>
              </a:ext>
            </a:extLst>
          </p:cNvPr>
          <p:cNvSpPr/>
          <p:nvPr/>
        </p:nvSpPr>
        <p:spPr>
          <a:xfrm>
            <a:off x="3483245" y="3528368"/>
            <a:ext cx="448141" cy="866392"/>
          </a:xfrm>
          <a:custGeom>
            <a:avLst/>
            <a:gdLst>
              <a:gd name="connsiteX0" fmla="*/ 2905 w 448141"/>
              <a:gd name="connsiteY0" fmla="*/ 115 h 866392"/>
              <a:gd name="connsiteX1" fmla="*/ 74872 w 448141"/>
              <a:gd name="connsiteY1" fmla="*/ 211782 h 866392"/>
              <a:gd name="connsiteX2" fmla="*/ 108738 w 448141"/>
              <a:gd name="connsiteY2" fmla="*/ 446732 h 866392"/>
              <a:gd name="connsiteX3" fmla="*/ 430472 w 448141"/>
              <a:gd name="connsiteY3" fmla="*/ 840432 h 866392"/>
              <a:gd name="connsiteX4" fmla="*/ 375438 w 448141"/>
              <a:gd name="connsiteY4" fmla="*/ 804449 h 866392"/>
              <a:gd name="connsiteX5" fmla="*/ 117205 w 448141"/>
              <a:gd name="connsiteY5" fmla="*/ 605482 h 866392"/>
              <a:gd name="connsiteX6" fmla="*/ 24072 w 448141"/>
              <a:gd name="connsiteY6" fmla="*/ 188499 h 866392"/>
              <a:gd name="connsiteX7" fmla="*/ 2905 w 448141"/>
              <a:gd name="connsiteY7" fmla="*/ 115 h 8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41" h="866392">
                <a:moveTo>
                  <a:pt x="2905" y="115"/>
                </a:moveTo>
                <a:cubicBezTo>
                  <a:pt x="11372" y="3995"/>
                  <a:pt x="57233" y="137346"/>
                  <a:pt x="74872" y="211782"/>
                </a:cubicBezTo>
                <a:cubicBezTo>
                  <a:pt x="92511" y="286218"/>
                  <a:pt x="49471" y="341957"/>
                  <a:pt x="108738" y="446732"/>
                </a:cubicBezTo>
                <a:cubicBezTo>
                  <a:pt x="168005" y="551507"/>
                  <a:pt x="386022" y="780813"/>
                  <a:pt x="430472" y="840432"/>
                </a:cubicBezTo>
                <a:cubicBezTo>
                  <a:pt x="474922" y="900052"/>
                  <a:pt x="427649" y="843607"/>
                  <a:pt x="375438" y="804449"/>
                </a:cubicBezTo>
                <a:cubicBezTo>
                  <a:pt x="323227" y="765291"/>
                  <a:pt x="175766" y="708140"/>
                  <a:pt x="117205" y="605482"/>
                </a:cubicBezTo>
                <a:cubicBezTo>
                  <a:pt x="58644" y="502824"/>
                  <a:pt x="42769" y="285866"/>
                  <a:pt x="24072" y="188499"/>
                </a:cubicBezTo>
                <a:cubicBezTo>
                  <a:pt x="5375" y="91132"/>
                  <a:pt x="-5562" y="-3765"/>
                  <a:pt x="2905" y="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5" name="フリーフォーム: 図形 2274">
            <a:extLst>
              <a:ext uri="{FF2B5EF4-FFF2-40B4-BE49-F238E27FC236}">
                <a16:creationId xmlns:a16="http://schemas.microsoft.com/office/drawing/2014/main" id="{165F908E-EB43-49B4-B668-C64A677C3588}"/>
              </a:ext>
            </a:extLst>
          </p:cNvPr>
          <p:cNvSpPr/>
          <p:nvPr/>
        </p:nvSpPr>
        <p:spPr>
          <a:xfrm>
            <a:off x="3668301" y="1940267"/>
            <a:ext cx="911750" cy="519267"/>
          </a:xfrm>
          <a:custGeom>
            <a:avLst/>
            <a:gdLst>
              <a:gd name="connsiteX0" fmla="*/ 905816 w 911750"/>
              <a:gd name="connsiteY0" fmla="*/ 59983 h 519267"/>
              <a:gd name="connsiteX1" fmla="*/ 397816 w 911750"/>
              <a:gd name="connsiteY1" fmla="*/ 98083 h 519267"/>
              <a:gd name="connsiteX2" fmla="*/ 21049 w 911750"/>
              <a:gd name="connsiteY2" fmla="*/ 504483 h 519267"/>
              <a:gd name="connsiteX3" fmla="*/ 57032 w 911750"/>
              <a:gd name="connsiteY3" fmla="*/ 413466 h 519267"/>
              <a:gd name="connsiteX4" fmla="*/ 133232 w 911750"/>
              <a:gd name="connsiteY4" fmla="*/ 250483 h 519267"/>
              <a:gd name="connsiteX5" fmla="*/ 639116 w 911750"/>
              <a:gd name="connsiteY5" fmla="*/ 7066 h 519267"/>
              <a:gd name="connsiteX6" fmla="*/ 905816 w 911750"/>
              <a:gd name="connsiteY6" fmla="*/ 59983 h 51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750" h="519267">
                <a:moveTo>
                  <a:pt x="905816" y="59983"/>
                </a:moveTo>
                <a:cubicBezTo>
                  <a:pt x="865599" y="75152"/>
                  <a:pt x="545277" y="24000"/>
                  <a:pt x="397816" y="98083"/>
                </a:cubicBezTo>
                <a:cubicBezTo>
                  <a:pt x="250355" y="172166"/>
                  <a:pt x="77846" y="451919"/>
                  <a:pt x="21049" y="504483"/>
                </a:cubicBezTo>
                <a:cubicBezTo>
                  <a:pt x="-35748" y="557047"/>
                  <a:pt x="38335" y="455799"/>
                  <a:pt x="57032" y="413466"/>
                </a:cubicBezTo>
                <a:cubicBezTo>
                  <a:pt x="75729" y="371133"/>
                  <a:pt x="36218" y="318216"/>
                  <a:pt x="133232" y="250483"/>
                </a:cubicBezTo>
                <a:cubicBezTo>
                  <a:pt x="230246" y="182750"/>
                  <a:pt x="504708" y="35641"/>
                  <a:pt x="639116" y="7066"/>
                </a:cubicBezTo>
                <a:cubicBezTo>
                  <a:pt x="773524" y="-21509"/>
                  <a:pt x="946033" y="44814"/>
                  <a:pt x="905816" y="599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6" name="フリーフォーム: 図形 2275">
            <a:extLst>
              <a:ext uri="{FF2B5EF4-FFF2-40B4-BE49-F238E27FC236}">
                <a16:creationId xmlns:a16="http://schemas.microsoft.com/office/drawing/2014/main" id="{070BD588-7082-4B0C-AC54-86D06F0F9D41}"/>
              </a:ext>
            </a:extLst>
          </p:cNvPr>
          <p:cNvSpPr/>
          <p:nvPr/>
        </p:nvSpPr>
        <p:spPr>
          <a:xfrm>
            <a:off x="4798276" y="2020961"/>
            <a:ext cx="544030" cy="634827"/>
          </a:xfrm>
          <a:custGeom>
            <a:avLst/>
            <a:gdLst>
              <a:gd name="connsiteX0" fmla="*/ 2324 w 544030"/>
              <a:gd name="connsiteY0" fmla="*/ 11039 h 634827"/>
              <a:gd name="connsiteX1" fmla="*/ 360041 w 544030"/>
              <a:gd name="connsiteY1" fmla="*/ 322189 h 634827"/>
              <a:gd name="connsiteX2" fmla="*/ 533607 w 544030"/>
              <a:gd name="connsiteY2" fmla="*/ 624872 h 634827"/>
              <a:gd name="connsiteX3" fmla="*/ 525141 w 544030"/>
              <a:gd name="connsiteY3" fmla="*/ 565606 h 634827"/>
              <a:gd name="connsiteX4" fmla="*/ 531491 w 544030"/>
              <a:gd name="connsiteY4" fmla="*/ 603706 h 634827"/>
              <a:gd name="connsiteX5" fmla="*/ 493391 w 544030"/>
              <a:gd name="connsiteY5" fmla="*/ 428022 h 634827"/>
              <a:gd name="connsiteX6" fmla="*/ 218224 w 544030"/>
              <a:gd name="connsiteY6" fmla="*/ 102056 h 634827"/>
              <a:gd name="connsiteX7" fmla="*/ 2324 w 544030"/>
              <a:gd name="connsiteY7" fmla="*/ 11039 h 6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030" h="634827">
                <a:moveTo>
                  <a:pt x="2324" y="11039"/>
                </a:moveTo>
                <a:cubicBezTo>
                  <a:pt x="25960" y="47728"/>
                  <a:pt x="271494" y="219884"/>
                  <a:pt x="360041" y="322189"/>
                </a:cubicBezTo>
                <a:cubicBezTo>
                  <a:pt x="448588" y="424494"/>
                  <a:pt x="506090" y="584303"/>
                  <a:pt x="533607" y="624872"/>
                </a:cubicBezTo>
                <a:cubicBezTo>
                  <a:pt x="561124" y="665442"/>
                  <a:pt x="525494" y="569134"/>
                  <a:pt x="525141" y="565606"/>
                </a:cubicBezTo>
                <a:cubicBezTo>
                  <a:pt x="524788" y="562078"/>
                  <a:pt x="536783" y="626637"/>
                  <a:pt x="531491" y="603706"/>
                </a:cubicBezTo>
                <a:cubicBezTo>
                  <a:pt x="526199" y="580775"/>
                  <a:pt x="545602" y="511630"/>
                  <a:pt x="493391" y="428022"/>
                </a:cubicBezTo>
                <a:cubicBezTo>
                  <a:pt x="441180" y="344414"/>
                  <a:pt x="295130" y="168731"/>
                  <a:pt x="218224" y="102056"/>
                </a:cubicBezTo>
                <a:cubicBezTo>
                  <a:pt x="141318" y="35381"/>
                  <a:pt x="-21312" y="-25650"/>
                  <a:pt x="2324" y="110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7" name="フリーフォーム: 図形 2276">
            <a:extLst>
              <a:ext uri="{FF2B5EF4-FFF2-40B4-BE49-F238E27FC236}">
                <a16:creationId xmlns:a16="http://schemas.microsoft.com/office/drawing/2014/main" id="{8BA5BB44-E225-4C55-8E4F-30DBCF3D0D35}"/>
              </a:ext>
            </a:extLst>
          </p:cNvPr>
          <p:cNvSpPr/>
          <p:nvPr/>
        </p:nvSpPr>
        <p:spPr>
          <a:xfrm>
            <a:off x="4486552" y="4110567"/>
            <a:ext cx="248726" cy="237925"/>
          </a:xfrm>
          <a:custGeom>
            <a:avLst/>
            <a:gdLst>
              <a:gd name="connsiteX0" fmla="*/ 45231 w 248726"/>
              <a:gd name="connsiteY0" fmla="*/ 0 h 237925"/>
              <a:gd name="connsiteX1" fmla="*/ 229381 w 248726"/>
              <a:gd name="connsiteY1" fmla="*/ 88900 h 237925"/>
              <a:gd name="connsiteX2" fmla="*/ 138365 w 248726"/>
              <a:gd name="connsiteY2" fmla="*/ 171450 h 237925"/>
              <a:gd name="connsiteX3" fmla="*/ 781 w 248726"/>
              <a:gd name="connsiteY3" fmla="*/ 237066 h 237925"/>
              <a:gd name="connsiteX4" fmla="*/ 89681 w 248726"/>
              <a:gd name="connsiteY4" fmla="*/ 203200 h 237925"/>
              <a:gd name="connsiteX5" fmla="*/ 242081 w 248726"/>
              <a:gd name="connsiteY5" fmla="*/ 122766 h 237925"/>
              <a:gd name="connsiteX6" fmla="*/ 206098 w 248726"/>
              <a:gd name="connsiteY6" fmla="*/ 88900 h 237925"/>
              <a:gd name="connsiteX7" fmla="*/ 45231 w 248726"/>
              <a:gd name="connsiteY7" fmla="*/ 0 h 23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26" h="237925">
                <a:moveTo>
                  <a:pt x="45231" y="0"/>
                </a:moveTo>
                <a:cubicBezTo>
                  <a:pt x="49111" y="0"/>
                  <a:pt x="213859" y="60325"/>
                  <a:pt x="229381" y="88900"/>
                </a:cubicBezTo>
                <a:cubicBezTo>
                  <a:pt x="244903" y="117475"/>
                  <a:pt x="176465" y="146756"/>
                  <a:pt x="138365" y="171450"/>
                </a:cubicBezTo>
                <a:cubicBezTo>
                  <a:pt x="100265" y="196144"/>
                  <a:pt x="8895" y="231774"/>
                  <a:pt x="781" y="237066"/>
                </a:cubicBezTo>
                <a:cubicBezTo>
                  <a:pt x="-7333" y="242358"/>
                  <a:pt x="49464" y="222250"/>
                  <a:pt x="89681" y="203200"/>
                </a:cubicBezTo>
                <a:cubicBezTo>
                  <a:pt x="129898" y="184150"/>
                  <a:pt x="222678" y="141816"/>
                  <a:pt x="242081" y="122766"/>
                </a:cubicBezTo>
                <a:cubicBezTo>
                  <a:pt x="261484" y="103716"/>
                  <a:pt x="235025" y="107244"/>
                  <a:pt x="206098" y="88900"/>
                </a:cubicBezTo>
                <a:cubicBezTo>
                  <a:pt x="177171" y="70556"/>
                  <a:pt x="41351" y="0"/>
                  <a:pt x="45231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8" name="フリーフォーム: 図形 2277">
            <a:extLst>
              <a:ext uri="{FF2B5EF4-FFF2-40B4-BE49-F238E27FC236}">
                <a16:creationId xmlns:a16="http://schemas.microsoft.com/office/drawing/2014/main" id="{4B427422-74AE-448E-99BE-D41B1975A2BB}"/>
              </a:ext>
            </a:extLst>
          </p:cNvPr>
          <p:cNvSpPr/>
          <p:nvPr/>
        </p:nvSpPr>
        <p:spPr>
          <a:xfrm>
            <a:off x="4200816" y="4072379"/>
            <a:ext cx="281806" cy="23375"/>
          </a:xfrm>
          <a:custGeom>
            <a:avLst/>
            <a:gdLst>
              <a:gd name="connsiteX0" fmla="*/ 767 w 281806"/>
              <a:gd name="connsiteY0" fmla="*/ 23371 h 23375"/>
              <a:gd name="connsiteX1" fmla="*/ 138351 w 281806"/>
              <a:gd name="connsiteY1" fmla="*/ 88 h 23375"/>
              <a:gd name="connsiteX2" fmla="*/ 280167 w 281806"/>
              <a:gd name="connsiteY2" fmla="*/ 14904 h 23375"/>
              <a:gd name="connsiteX3" fmla="*/ 201851 w 281806"/>
              <a:gd name="connsiteY3" fmla="*/ 2204 h 23375"/>
              <a:gd name="connsiteX4" fmla="*/ 767 w 281806"/>
              <a:gd name="connsiteY4" fmla="*/ 23371 h 2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06" h="23375">
                <a:moveTo>
                  <a:pt x="767" y="23371"/>
                </a:moveTo>
                <a:cubicBezTo>
                  <a:pt x="-9816" y="23018"/>
                  <a:pt x="91784" y="1499"/>
                  <a:pt x="138351" y="88"/>
                </a:cubicBezTo>
                <a:cubicBezTo>
                  <a:pt x="184918" y="-1323"/>
                  <a:pt x="269584" y="14551"/>
                  <a:pt x="280167" y="14904"/>
                </a:cubicBezTo>
                <a:cubicBezTo>
                  <a:pt x="290750" y="15257"/>
                  <a:pt x="248418" y="793"/>
                  <a:pt x="201851" y="2204"/>
                </a:cubicBezTo>
                <a:cubicBezTo>
                  <a:pt x="155284" y="3615"/>
                  <a:pt x="11350" y="23724"/>
                  <a:pt x="767" y="233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9" name="フリーフォーム: 図形 2278">
            <a:extLst>
              <a:ext uri="{FF2B5EF4-FFF2-40B4-BE49-F238E27FC236}">
                <a16:creationId xmlns:a16="http://schemas.microsoft.com/office/drawing/2014/main" id="{9D1D73D5-46D4-4A72-8E4A-A4F0286830BB}"/>
              </a:ext>
            </a:extLst>
          </p:cNvPr>
          <p:cNvSpPr/>
          <p:nvPr/>
        </p:nvSpPr>
        <p:spPr>
          <a:xfrm>
            <a:off x="3960198" y="3682999"/>
            <a:ext cx="38540" cy="188385"/>
          </a:xfrm>
          <a:custGeom>
            <a:avLst/>
            <a:gdLst>
              <a:gd name="connsiteX0" fmla="*/ 27602 w 38540"/>
              <a:gd name="connsiteY0" fmla="*/ 1 h 188385"/>
              <a:gd name="connsiteX1" fmla="*/ 85 w 38540"/>
              <a:gd name="connsiteY1" fmla="*/ 84668 h 188385"/>
              <a:gd name="connsiteX2" fmla="*/ 38185 w 38540"/>
              <a:gd name="connsiteY2" fmla="*/ 188384 h 188385"/>
              <a:gd name="connsiteX3" fmla="*/ 19135 w 38540"/>
              <a:gd name="connsiteY3" fmla="*/ 82551 h 188385"/>
              <a:gd name="connsiteX4" fmla="*/ 27602 w 38540"/>
              <a:gd name="connsiteY4" fmla="*/ 1 h 18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0" h="188385">
                <a:moveTo>
                  <a:pt x="27602" y="1"/>
                </a:moveTo>
                <a:cubicBezTo>
                  <a:pt x="24427" y="354"/>
                  <a:pt x="-1679" y="53271"/>
                  <a:pt x="85" y="84668"/>
                </a:cubicBezTo>
                <a:cubicBezTo>
                  <a:pt x="1849" y="116065"/>
                  <a:pt x="35010" y="188737"/>
                  <a:pt x="38185" y="188384"/>
                </a:cubicBezTo>
                <a:cubicBezTo>
                  <a:pt x="41360" y="188031"/>
                  <a:pt x="22310" y="109009"/>
                  <a:pt x="19135" y="82551"/>
                </a:cubicBezTo>
                <a:cubicBezTo>
                  <a:pt x="15960" y="56093"/>
                  <a:pt x="30777" y="-352"/>
                  <a:pt x="27602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0" name="フリーフォーム: 図形 2279">
            <a:extLst>
              <a:ext uri="{FF2B5EF4-FFF2-40B4-BE49-F238E27FC236}">
                <a16:creationId xmlns:a16="http://schemas.microsoft.com/office/drawing/2014/main" id="{1A3CA649-9B6B-49C1-99DF-8CE3F7D7B5DC}"/>
              </a:ext>
            </a:extLst>
          </p:cNvPr>
          <p:cNvSpPr/>
          <p:nvPr/>
        </p:nvSpPr>
        <p:spPr>
          <a:xfrm>
            <a:off x="4809436" y="3699876"/>
            <a:ext cx="80711" cy="150179"/>
          </a:xfrm>
          <a:custGeom>
            <a:avLst/>
            <a:gdLst>
              <a:gd name="connsiteX0" fmla="*/ 689 w 80711"/>
              <a:gd name="connsiteY0" fmla="*/ 587 h 150179"/>
              <a:gd name="connsiteX1" fmla="*/ 75302 w 80711"/>
              <a:gd name="connsiteY1" fmla="*/ 95837 h 150179"/>
              <a:gd name="connsiteX2" fmla="*/ 73714 w 80711"/>
              <a:gd name="connsiteY2" fmla="*/ 149812 h 150179"/>
              <a:gd name="connsiteX3" fmla="*/ 64189 w 80711"/>
              <a:gd name="connsiteY3" fmla="*/ 116474 h 150179"/>
              <a:gd name="connsiteX4" fmla="*/ 38789 w 80711"/>
              <a:gd name="connsiteY4" fmla="*/ 57737 h 150179"/>
              <a:gd name="connsiteX5" fmla="*/ 689 w 80711"/>
              <a:gd name="connsiteY5" fmla="*/ 587 h 1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1" h="150179">
                <a:moveTo>
                  <a:pt x="689" y="587"/>
                </a:moveTo>
                <a:cubicBezTo>
                  <a:pt x="6775" y="6937"/>
                  <a:pt x="63131" y="70966"/>
                  <a:pt x="75302" y="95837"/>
                </a:cubicBezTo>
                <a:cubicBezTo>
                  <a:pt x="87473" y="120708"/>
                  <a:pt x="75566" y="146373"/>
                  <a:pt x="73714" y="149812"/>
                </a:cubicBezTo>
                <a:cubicBezTo>
                  <a:pt x="71862" y="153251"/>
                  <a:pt x="70010" y="131820"/>
                  <a:pt x="64189" y="116474"/>
                </a:cubicBezTo>
                <a:cubicBezTo>
                  <a:pt x="58368" y="101128"/>
                  <a:pt x="46991" y="74406"/>
                  <a:pt x="38789" y="57737"/>
                </a:cubicBezTo>
                <a:cubicBezTo>
                  <a:pt x="30587" y="41068"/>
                  <a:pt x="-5397" y="-5763"/>
                  <a:pt x="689" y="5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1" name="フリーフォーム: 図形 2280">
            <a:extLst>
              <a:ext uri="{FF2B5EF4-FFF2-40B4-BE49-F238E27FC236}">
                <a16:creationId xmlns:a16="http://schemas.microsoft.com/office/drawing/2014/main" id="{B66A5642-0358-4F1F-8413-A79DAC3C8C7D}"/>
              </a:ext>
            </a:extLst>
          </p:cNvPr>
          <p:cNvSpPr/>
          <p:nvPr/>
        </p:nvSpPr>
        <p:spPr>
          <a:xfrm>
            <a:off x="4282790" y="3931772"/>
            <a:ext cx="462876" cy="125474"/>
          </a:xfrm>
          <a:custGeom>
            <a:avLst/>
            <a:gdLst>
              <a:gd name="connsiteX0" fmla="*/ 5048 w 462876"/>
              <a:gd name="connsiteY0" fmla="*/ 466 h 125474"/>
              <a:gd name="connsiteX1" fmla="*/ 235235 w 462876"/>
              <a:gd name="connsiteY1" fmla="*/ 22691 h 125474"/>
              <a:gd name="connsiteX2" fmla="*/ 428910 w 462876"/>
              <a:gd name="connsiteY2" fmla="*/ 3641 h 125474"/>
              <a:gd name="connsiteX3" fmla="*/ 459073 w 462876"/>
              <a:gd name="connsiteY3" fmla="*/ 48091 h 125474"/>
              <a:gd name="connsiteX4" fmla="*/ 384460 w 462876"/>
              <a:gd name="connsiteY4" fmla="*/ 124291 h 125474"/>
              <a:gd name="connsiteX5" fmla="*/ 413035 w 462876"/>
              <a:gd name="connsiteY5" fmla="*/ 90953 h 125474"/>
              <a:gd name="connsiteX6" fmla="*/ 420973 w 462876"/>
              <a:gd name="connsiteY6" fmla="*/ 43328 h 125474"/>
              <a:gd name="connsiteX7" fmla="*/ 327310 w 462876"/>
              <a:gd name="connsiteY7" fmla="*/ 40153 h 125474"/>
              <a:gd name="connsiteX8" fmla="*/ 97123 w 462876"/>
              <a:gd name="connsiteY8" fmla="*/ 48091 h 125474"/>
              <a:gd name="connsiteX9" fmla="*/ 5048 w 462876"/>
              <a:gd name="connsiteY9" fmla="*/ 466 h 1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876" h="125474">
                <a:moveTo>
                  <a:pt x="5048" y="466"/>
                </a:moveTo>
                <a:cubicBezTo>
                  <a:pt x="28067" y="-3767"/>
                  <a:pt x="164591" y="22162"/>
                  <a:pt x="235235" y="22691"/>
                </a:cubicBezTo>
                <a:cubicBezTo>
                  <a:pt x="305879" y="23220"/>
                  <a:pt x="391604" y="-592"/>
                  <a:pt x="428910" y="3641"/>
                </a:cubicBezTo>
                <a:cubicBezTo>
                  <a:pt x="466216" y="7874"/>
                  <a:pt x="466481" y="27983"/>
                  <a:pt x="459073" y="48091"/>
                </a:cubicBezTo>
                <a:cubicBezTo>
                  <a:pt x="451665" y="68199"/>
                  <a:pt x="392133" y="117147"/>
                  <a:pt x="384460" y="124291"/>
                </a:cubicBezTo>
                <a:cubicBezTo>
                  <a:pt x="376787" y="131435"/>
                  <a:pt x="406950" y="104447"/>
                  <a:pt x="413035" y="90953"/>
                </a:cubicBezTo>
                <a:cubicBezTo>
                  <a:pt x="419120" y="77459"/>
                  <a:pt x="435261" y="51795"/>
                  <a:pt x="420973" y="43328"/>
                </a:cubicBezTo>
                <a:cubicBezTo>
                  <a:pt x="406685" y="34861"/>
                  <a:pt x="381285" y="39359"/>
                  <a:pt x="327310" y="40153"/>
                </a:cubicBezTo>
                <a:cubicBezTo>
                  <a:pt x="273335" y="40947"/>
                  <a:pt x="152156" y="53647"/>
                  <a:pt x="97123" y="48091"/>
                </a:cubicBezTo>
                <a:cubicBezTo>
                  <a:pt x="42090" y="42535"/>
                  <a:pt x="-17971" y="4699"/>
                  <a:pt x="5048" y="4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2" name="フリーフォーム: 図形 2281">
            <a:extLst>
              <a:ext uri="{FF2B5EF4-FFF2-40B4-BE49-F238E27FC236}">
                <a16:creationId xmlns:a16="http://schemas.microsoft.com/office/drawing/2014/main" id="{1AB2C485-8D46-47F6-9284-07B22617F581}"/>
              </a:ext>
            </a:extLst>
          </p:cNvPr>
          <p:cNvSpPr/>
          <p:nvPr/>
        </p:nvSpPr>
        <p:spPr>
          <a:xfrm>
            <a:off x="4738642" y="3827162"/>
            <a:ext cx="59550" cy="99221"/>
          </a:xfrm>
          <a:custGeom>
            <a:avLst/>
            <a:gdLst>
              <a:gd name="connsiteX0" fmla="*/ 46 w 59550"/>
              <a:gd name="connsiteY0" fmla="*/ 301 h 99221"/>
              <a:gd name="connsiteX1" fmla="*/ 55608 w 59550"/>
              <a:gd name="connsiteY1" fmla="*/ 59038 h 99221"/>
              <a:gd name="connsiteX2" fmla="*/ 54021 w 59550"/>
              <a:gd name="connsiteY2" fmla="*/ 97138 h 99221"/>
              <a:gd name="connsiteX3" fmla="*/ 46083 w 59550"/>
              <a:gd name="connsiteY3" fmla="*/ 86026 h 99221"/>
              <a:gd name="connsiteX4" fmla="*/ 46 w 59550"/>
              <a:gd name="connsiteY4" fmla="*/ 301 h 9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50" h="99221">
                <a:moveTo>
                  <a:pt x="46" y="301"/>
                </a:moveTo>
                <a:cubicBezTo>
                  <a:pt x="1634" y="-4197"/>
                  <a:pt x="46612" y="42898"/>
                  <a:pt x="55608" y="59038"/>
                </a:cubicBezTo>
                <a:cubicBezTo>
                  <a:pt x="64604" y="75178"/>
                  <a:pt x="55609" y="92640"/>
                  <a:pt x="54021" y="97138"/>
                </a:cubicBezTo>
                <a:cubicBezTo>
                  <a:pt x="52434" y="101636"/>
                  <a:pt x="53756" y="99255"/>
                  <a:pt x="46083" y="86026"/>
                </a:cubicBezTo>
                <a:cubicBezTo>
                  <a:pt x="38410" y="72797"/>
                  <a:pt x="-1542" y="4799"/>
                  <a:pt x="46" y="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3" name="フリーフォーム: 図形 2282">
            <a:extLst>
              <a:ext uri="{FF2B5EF4-FFF2-40B4-BE49-F238E27FC236}">
                <a16:creationId xmlns:a16="http://schemas.microsoft.com/office/drawing/2014/main" id="{23A5B604-DCEA-4225-BD39-E9F44CF3E28C}"/>
              </a:ext>
            </a:extLst>
          </p:cNvPr>
          <p:cNvSpPr/>
          <p:nvPr/>
        </p:nvSpPr>
        <p:spPr>
          <a:xfrm>
            <a:off x="5095264" y="4744935"/>
            <a:ext cx="118371" cy="718242"/>
          </a:xfrm>
          <a:custGeom>
            <a:avLst/>
            <a:gdLst>
              <a:gd name="connsiteX0" fmla="*/ 108561 w 118371"/>
              <a:gd name="connsiteY0" fmla="*/ 103 h 718242"/>
              <a:gd name="connsiteX1" fmla="*/ 78399 w 118371"/>
              <a:gd name="connsiteY1" fmla="*/ 314428 h 718242"/>
              <a:gd name="connsiteX2" fmla="*/ 32361 w 118371"/>
              <a:gd name="connsiteY2" fmla="*/ 563665 h 718242"/>
              <a:gd name="connsiteX3" fmla="*/ 37124 w 118371"/>
              <a:gd name="connsiteY3" fmla="*/ 679553 h 718242"/>
              <a:gd name="connsiteX4" fmla="*/ 2199 w 118371"/>
              <a:gd name="connsiteY4" fmla="*/ 685903 h 718242"/>
              <a:gd name="connsiteX5" fmla="*/ 110149 w 118371"/>
              <a:gd name="connsiteY5" fmla="*/ 284265 h 718242"/>
              <a:gd name="connsiteX6" fmla="*/ 108561 w 118371"/>
              <a:gd name="connsiteY6" fmla="*/ 103 h 7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71" h="718242">
                <a:moveTo>
                  <a:pt x="108561" y="103"/>
                </a:moveTo>
                <a:cubicBezTo>
                  <a:pt x="103269" y="5130"/>
                  <a:pt x="91099" y="220501"/>
                  <a:pt x="78399" y="314428"/>
                </a:cubicBezTo>
                <a:cubicBezTo>
                  <a:pt x="65699" y="408355"/>
                  <a:pt x="39240" y="502811"/>
                  <a:pt x="32361" y="563665"/>
                </a:cubicBezTo>
                <a:cubicBezTo>
                  <a:pt x="25482" y="624519"/>
                  <a:pt x="42151" y="659180"/>
                  <a:pt x="37124" y="679553"/>
                </a:cubicBezTo>
                <a:cubicBezTo>
                  <a:pt x="32097" y="699926"/>
                  <a:pt x="-9972" y="751784"/>
                  <a:pt x="2199" y="685903"/>
                </a:cubicBezTo>
                <a:cubicBezTo>
                  <a:pt x="14370" y="620022"/>
                  <a:pt x="93480" y="394861"/>
                  <a:pt x="110149" y="284265"/>
                </a:cubicBezTo>
                <a:cubicBezTo>
                  <a:pt x="126818" y="173669"/>
                  <a:pt x="113853" y="-4924"/>
                  <a:pt x="10856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4" name="フリーフォーム: 図形 2283">
            <a:extLst>
              <a:ext uri="{FF2B5EF4-FFF2-40B4-BE49-F238E27FC236}">
                <a16:creationId xmlns:a16="http://schemas.microsoft.com/office/drawing/2014/main" id="{A1A525B4-3A6D-407E-9477-FA343D5328F5}"/>
              </a:ext>
            </a:extLst>
          </p:cNvPr>
          <p:cNvSpPr/>
          <p:nvPr/>
        </p:nvSpPr>
        <p:spPr>
          <a:xfrm>
            <a:off x="3983564" y="5208909"/>
            <a:ext cx="425984" cy="644515"/>
          </a:xfrm>
          <a:custGeom>
            <a:avLst/>
            <a:gdLst>
              <a:gd name="connsiteX0" fmla="*/ 3 w 425984"/>
              <a:gd name="connsiteY0" fmla="*/ 208 h 644515"/>
              <a:gd name="connsiteX1" fmla="*/ 302686 w 425984"/>
              <a:gd name="connsiteY1" fmla="*/ 366391 h 644515"/>
              <a:gd name="connsiteX2" fmla="*/ 416986 w 425984"/>
              <a:gd name="connsiteY2" fmla="*/ 630974 h 644515"/>
              <a:gd name="connsiteX3" fmla="*/ 406403 w 425984"/>
              <a:gd name="connsiteY3" fmla="*/ 575941 h 644515"/>
              <a:gd name="connsiteX4" fmla="*/ 309036 w 425984"/>
              <a:gd name="connsiteY4" fmla="*/ 317708 h 644515"/>
              <a:gd name="connsiteX5" fmla="*/ 3 w 425984"/>
              <a:gd name="connsiteY5" fmla="*/ 208 h 6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84" h="644515">
                <a:moveTo>
                  <a:pt x="3" y="208"/>
                </a:moveTo>
                <a:cubicBezTo>
                  <a:pt x="-1055" y="8322"/>
                  <a:pt x="233189" y="261263"/>
                  <a:pt x="302686" y="366391"/>
                </a:cubicBezTo>
                <a:cubicBezTo>
                  <a:pt x="372183" y="471519"/>
                  <a:pt x="399700" y="596049"/>
                  <a:pt x="416986" y="630974"/>
                </a:cubicBezTo>
                <a:cubicBezTo>
                  <a:pt x="434272" y="665899"/>
                  <a:pt x="424395" y="628152"/>
                  <a:pt x="406403" y="575941"/>
                </a:cubicBezTo>
                <a:cubicBezTo>
                  <a:pt x="388411" y="523730"/>
                  <a:pt x="373594" y="412958"/>
                  <a:pt x="309036" y="317708"/>
                </a:cubicBezTo>
                <a:cubicBezTo>
                  <a:pt x="244478" y="222458"/>
                  <a:pt x="1061" y="-7906"/>
                  <a:pt x="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5" name="フリーフォーム: 図形 2284">
            <a:extLst>
              <a:ext uri="{FF2B5EF4-FFF2-40B4-BE49-F238E27FC236}">
                <a16:creationId xmlns:a16="http://schemas.microsoft.com/office/drawing/2014/main" id="{53EF0009-440F-4647-ABD9-2703E144F2CF}"/>
              </a:ext>
            </a:extLst>
          </p:cNvPr>
          <p:cNvSpPr/>
          <p:nvPr/>
        </p:nvSpPr>
        <p:spPr>
          <a:xfrm>
            <a:off x="3920322" y="5158288"/>
            <a:ext cx="464175" cy="876733"/>
          </a:xfrm>
          <a:custGeom>
            <a:avLst/>
            <a:gdLst>
              <a:gd name="connsiteX0" fmla="*/ 6095 w 464175"/>
              <a:gd name="connsiteY0" fmla="*/ 2145 h 876733"/>
              <a:gd name="connsiteX1" fmla="*/ 399795 w 464175"/>
              <a:gd name="connsiteY1" fmla="*/ 446645 h 876733"/>
              <a:gd name="connsiteX2" fmla="*/ 459061 w 464175"/>
              <a:gd name="connsiteY2" fmla="*/ 721812 h 876733"/>
              <a:gd name="connsiteX3" fmla="*/ 429428 w 464175"/>
              <a:gd name="connsiteY3" fmla="*/ 857279 h 876733"/>
              <a:gd name="connsiteX4" fmla="*/ 179661 w 464175"/>
              <a:gd name="connsiteY4" fmla="*/ 300595 h 876733"/>
              <a:gd name="connsiteX5" fmla="*/ 6095 w 464175"/>
              <a:gd name="connsiteY5" fmla="*/ 2145 h 8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75" h="876733">
                <a:moveTo>
                  <a:pt x="6095" y="2145"/>
                </a:moveTo>
                <a:cubicBezTo>
                  <a:pt x="42784" y="26487"/>
                  <a:pt x="324301" y="326701"/>
                  <a:pt x="399795" y="446645"/>
                </a:cubicBezTo>
                <a:cubicBezTo>
                  <a:pt x="475289" y="566590"/>
                  <a:pt x="454122" y="653373"/>
                  <a:pt x="459061" y="721812"/>
                </a:cubicBezTo>
                <a:cubicBezTo>
                  <a:pt x="464000" y="790251"/>
                  <a:pt x="475995" y="927482"/>
                  <a:pt x="429428" y="857279"/>
                </a:cubicBezTo>
                <a:cubicBezTo>
                  <a:pt x="382861" y="787076"/>
                  <a:pt x="251980" y="435356"/>
                  <a:pt x="179661" y="300595"/>
                </a:cubicBezTo>
                <a:cubicBezTo>
                  <a:pt x="107342" y="165834"/>
                  <a:pt x="-30594" y="-22197"/>
                  <a:pt x="6095" y="2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6" name="フリーフォーム: 図形 2285">
            <a:extLst>
              <a:ext uri="{FF2B5EF4-FFF2-40B4-BE49-F238E27FC236}">
                <a16:creationId xmlns:a16="http://schemas.microsoft.com/office/drawing/2014/main" id="{A6EBF0F4-B6C5-45EE-9C6F-67FCBA9495F8}"/>
              </a:ext>
            </a:extLst>
          </p:cNvPr>
          <p:cNvSpPr/>
          <p:nvPr/>
        </p:nvSpPr>
        <p:spPr>
          <a:xfrm>
            <a:off x="5104850" y="4806897"/>
            <a:ext cx="200649" cy="1336609"/>
          </a:xfrm>
          <a:custGeom>
            <a:avLst/>
            <a:gdLst>
              <a:gd name="connsiteX0" fmla="*/ 197400 w 200649"/>
              <a:gd name="connsiteY0" fmla="*/ 53 h 1336609"/>
              <a:gd name="connsiteX1" fmla="*/ 180467 w 200649"/>
              <a:gd name="connsiteY1" fmla="*/ 254053 h 1336609"/>
              <a:gd name="connsiteX2" fmla="*/ 131783 w 200649"/>
              <a:gd name="connsiteY2" fmla="*/ 666803 h 1336609"/>
              <a:gd name="connsiteX3" fmla="*/ 53467 w 200649"/>
              <a:gd name="connsiteY3" fmla="*/ 1185386 h 1336609"/>
              <a:gd name="connsiteX4" fmla="*/ 19600 w 200649"/>
              <a:gd name="connsiteY4" fmla="*/ 1333553 h 1336609"/>
              <a:gd name="connsiteX5" fmla="*/ 4783 w 200649"/>
              <a:gd name="connsiteY5" fmla="*/ 1083786 h 1336609"/>
              <a:gd name="connsiteX6" fmla="*/ 104267 w 200649"/>
              <a:gd name="connsiteY6" fmla="*/ 575786 h 1336609"/>
              <a:gd name="connsiteX7" fmla="*/ 119083 w 200649"/>
              <a:gd name="connsiteY7" fmla="*/ 235003 h 1336609"/>
              <a:gd name="connsiteX8" fmla="*/ 197400 w 200649"/>
              <a:gd name="connsiteY8" fmla="*/ 53 h 13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49" h="1336609">
                <a:moveTo>
                  <a:pt x="197400" y="53"/>
                </a:moveTo>
                <a:cubicBezTo>
                  <a:pt x="207631" y="3228"/>
                  <a:pt x="191403" y="142928"/>
                  <a:pt x="180467" y="254053"/>
                </a:cubicBezTo>
                <a:cubicBezTo>
                  <a:pt x="169531" y="365178"/>
                  <a:pt x="152950" y="511581"/>
                  <a:pt x="131783" y="666803"/>
                </a:cubicBezTo>
                <a:cubicBezTo>
                  <a:pt x="110616" y="822025"/>
                  <a:pt x="72164" y="1074261"/>
                  <a:pt x="53467" y="1185386"/>
                </a:cubicBezTo>
                <a:cubicBezTo>
                  <a:pt x="34770" y="1296511"/>
                  <a:pt x="27714" y="1350486"/>
                  <a:pt x="19600" y="1333553"/>
                </a:cubicBezTo>
                <a:cubicBezTo>
                  <a:pt x="11486" y="1316620"/>
                  <a:pt x="-9328" y="1210080"/>
                  <a:pt x="4783" y="1083786"/>
                </a:cubicBezTo>
                <a:cubicBezTo>
                  <a:pt x="18894" y="957492"/>
                  <a:pt x="85217" y="717250"/>
                  <a:pt x="104267" y="575786"/>
                </a:cubicBezTo>
                <a:cubicBezTo>
                  <a:pt x="123317" y="434322"/>
                  <a:pt x="108853" y="334839"/>
                  <a:pt x="119083" y="235003"/>
                </a:cubicBezTo>
                <a:cubicBezTo>
                  <a:pt x="129313" y="135167"/>
                  <a:pt x="187169" y="-3122"/>
                  <a:pt x="19740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7" name="フリーフォーム: 図形 2286">
            <a:extLst>
              <a:ext uri="{FF2B5EF4-FFF2-40B4-BE49-F238E27FC236}">
                <a16:creationId xmlns:a16="http://schemas.microsoft.com/office/drawing/2014/main" id="{3B41ED22-9932-4346-860A-A493E7C94EB5}"/>
              </a:ext>
            </a:extLst>
          </p:cNvPr>
          <p:cNvSpPr/>
          <p:nvPr/>
        </p:nvSpPr>
        <p:spPr>
          <a:xfrm>
            <a:off x="3804165" y="5056188"/>
            <a:ext cx="692765" cy="1316620"/>
          </a:xfrm>
          <a:custGeom>
            <a:avLst/>
            <a:gdLst>
              <a:gd name="connsiteX0" fmla="*/ 2660 w 692765"/>
              <a:gd name="connsiteY0" fmla="*/ 1587 h 1316620"/>
              <a:gd name="connsiteX1" fmla="*/ 278885 w 692765"/>
              <a:gd name="connsiteY1" fmla="*/ 547687 h 1316620"/>
              <a:gd name="connsiteX2" fmla="*/ 577335 w 692765"/>
              <a:gd name="connsiteY2" fmla="*/ 1138237 h 1316620"/>
              <a:gd name="connsiteX3" fmla="*/ 669410 w 692765"/>
              <a:gd name="connsiteY3" fmla="*/ 1268412 h 1316620"/>
              <a:gd name="connsiteX4" fmla="*/ 170935 w 692765"/>
              <a:gd name="connsiteY4" fmla="*/ 411162 h 1316620"/>
              <a:gd name="connsiteX5" fmla="*/ 2660 w 692765"/>
              <a:gd name="connsiteY5" fmla="*/ 1587 h 131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765" h="1316620">
                <a:moveTo>
                  <a:pt x="2660" y="1587"/>
                </a:moveTo>
                <a:cubicBezTo>
                  <a:pt x="20652" y="24341"/>
                  <a:pt x="278885" y="547687"/>
                  <a:pt x="278885" y="547687"/>
                </a:cubicBezTo>
                <a:cubicBezTo>
                  <a:pt x="374664" y="737129"/>
                  <a:pt x="512248" y="1018116"/>
                  <a:pt x="577335" y="1138237"/>
                </a:cubicBezTo>
                <a:cubicBezTo>
                  <a:pt x="642422" y="1258358"/>
                  <a:pt x="737143" y="1389591"/>
                  <a:pt x="669410" y="1268412"/>
                </a:cubicBezTo>
                <a:cubicBezTo>
                  <a:pt x="601677" y="1147233"/>
                  <a:pt x="282060" y="617537"/>
                  <a:pt x="170935" y="411162"/>
                </a:cubicBezTo>
                <a:cubicBezTo>
                  <a:pt x="59810" y="204787"/>
                  <a:pt x="-15332" y="-21167"/>
                  <a:pt x="2660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8B9EBBC0-E6C7-4DCE-BF27-278977D4D81B}"/>
              </a:ext>
            </a:extLst>
          </p:cNvPr>
          <p:cNvSpPr/>
          <p:nvPr/>
        </p:nvSpPr>
        <p:spPr>
          <a:xfrm>
            <a:off x="3924926" y="6187166"/>
            <a:ext cx="1576082" cy="217663"/>
          </a:xfrm>
          <a:custGeom>
            <a:avLst/>
            <a:gdLst>
              <a:gd name="connsiteX0" fmla="*/ 31124 w 1576082"/>
              <a:gd name="connsiteY0" fmla="*/ 215751 h 217663"/>
              <a:gd name="connsiteX1" fmla="*/ 526424 w 1576082"/>
              <a:gd name="connsiteY1" fmla="*/ 128967 h 217663"/>
              <a:gd name="connsiteX2" fmla="*/ 1040774 w 1576082"/>
              <a:gd name="connsiteY2" fmla="*/ 67584 h 217663"/>
              <a:gd name="connsiteX3" fmla="*/ 1563591 w 1576082"/>
              <a:gd name="connsiteY3" fmla="*/ 6201 h 217663"/>
              <a:gd name="connsiteX4" fmla="*/ 1307474 w 1576082"/>
              <a:gd name="connsiteY4" fmla="*/ 21017 h 217663"/>
              <a:gd name="connsiteX5" fmla="*/ 189874 w 1576082"/>
              <a:gd name="connsiteY5" fmla="*/ 173417 h 217663"/>
              <a:gd name="connsiteX6" fmla="*/ 31124 w 1576082"/>
              <a:gd name="connsiteY6" fmla="*/ 215751 h 21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082" h="217663">
                <a:moveTo>
                  <a:pt x="31124" y="215751"/>
                </a:moveTo>
                <a:cubicBezTo>
                  <a:pt x="87216" y="208343"/>
                  <a:pt x="358149" y="153662"/>
                  <a:pt x="526424" y="128967"/>
                </a:cubicBezTo>
                <a:cubicBezTo>
                  <a:pt x="694699" y="104272"/>
                  <a:pt x="1040774" y="67584"/>
                  <a:pt x="1040774" y="67584"/>
                </a:cubicBezTo>
                <a:lnTo>
                  <a:pt x="1563591" y="6201"/>
                </a:lnTo>
                <a:cubicBezTo>
                  <a:pt x="1608041" y="-1560"/>
                  <a:pt x="1536427" y="-6852"/>
                  <a:pt x="1307474" y="21017"/>
                </a:cubicBezTo>
                <a:cubicBezTo>
                  <a:pt x="1078521" y="48886"/>
                  <a:pt x="402952" y="137786"/>
                  <a:pt x="189874" y="173417"/>
                </a:cubicBezTo>
                <a:cubicBezTo>
                  <a:pt x="-23204" y="209048"/>
                  <a:pt x="-24968" y="223159"/>
                  <a:pt x="31124" y="21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95F8E943-560A-43A1-80EB-6E90D09C7A26}"/>
              </a:ext>
            </a:extLst>
          </p:cNvPr>
          <p:cNvSpPr/>
          <p:nvPr/>
        </p:nvSpPr>
        <p:spPr>
          <a:xfrm>
            <a:off x="3921616" y="6251654"/>
            <a:ext cx="1691784" cy="213791"/>
          </a:xfrm>
          <a:custGeom>
            <a:avLst/>
            <a:gdLst>
              <a:gd name="connsiteX0" fmla="*/ 19617 w 1691784"/>
              <a:gd name="connsiteY0" fmla="*/ 212646 h 213791"/>
              <a:gd name="connsiteX1" fmla="*/ 703301 w 1691784"/>
              <a:gd name="connsiteY1" fmla="*/ 87763 h 213791"/>
              <a:gd name="connsiteX2" fmla="*/ 1442017 w 1691784"/>
              <a:gd name="connsiteY2" fmla="*/ 26379 h 213791"/>
              <a:gd name="connsiteX3" fmla="*/ 1691784 w 1691784"/>
              <a:gd name="connsiteY3" fmla="*/ 5213 h 213791"/>
              <a:gd name="connsiteX4" fmla="*/ 1425084 w 1691784"/>
              <a:gd name="connsiteY4" fmla="*/ 13679 h 213791"/>
              <a:gd name="connsiteX5" fmla="*/ 299017 w 1691784"/>
              <a:gd name="connsiteY5" fmla="*/ 142796 h 213791"/>
              <a:gd name="connsiteX6" fmla="*/ 19617 w 1691784"/>
              <a:gd name="connsiteY6" fmla="*/ 212646 h 21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784" h="213791">
                <a:moveTo>
                  <a:pt x="19617" y="212646"/>
                </a:moveTo>
                <a:cubicBezTo>
                  <a:pt x="86998" y="203474"/>
                  <a:pt x="466234" y="118807"/>
                  <a:pt x="703301" y="87763"/>
                </a:cubicBezTo>
                <a:cubicBezTo>
                  <a:pt x="940368" y="56718"/>
                  <a:pt x="1442017" y="26379"/>
                  <a:pt x="1442017" y="26379"/>
                </a:cubicBezTo>
                <a:lnTo>
                  <a:pt x="1691784" y="5213"/>
                </a:lnTo>
                <a:cubicBezTo>
                  <a:pt x="1688962" y="3096"/>
                  <a:pt x="1657212" y="-9251"/>
                  <a:pt x="1425084" y="13679"/>
                </a:cubicBezTo>
                <a:cubicBezTo>
                  <a:pt x="1192956" y="36609"/>
                  <a:pt x="536436" y="111752"/>
                  <a:pt x="299017" y="142796"/>
                </a:cubicBezTo>
                <a:cubicBezTo>
                  <a:pt x="61598" y="173840"/>
                  <a:pt x="-47764" y="221818"/>
                  <a:pt x="19617" y="212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A4BEA85-E084-47DD-A022-4E78BDC00D48}"/>
              </a:ext>
            </a:extLst>
          </p:cNvPr>
          <p:cNvSpPr/>
          <p:nvPr/>
        </p:nvSpPr>
        <p:spPr>
          <a:xfrm>
            <a:off x="5610114" y="6218655"/>
            <a:ext cx="65714" cy="301297"/>
          </a:xfrm>
          <a:custGeom>
            <a:avLst/>
            <a:gdLst>
              <a:gd name="connsiteX0" fmla="*/ 20219 w 65714"/>
              <a:gd name="connsiteY0" fmla="*/ 112 h 301297"/>
              <a:gd name="connsiteX1" fmla="*/ 39269 w 65714"/>
              <a:gd name="connsiteY1" fmla="*/ 230828 h 301297"/>
              <a:gd name="connsiteX2" fmla="*/ 64669 w 65714"/>
              <a:gd name="connsiteY2" fmla="*/ 300678 h 301297"/>
              <a:gd name="connsiteX3" fmla="*/ 1169 w 65714"/>
              <a:gd name="connsiteY3" fmla="*/ 201195 h 301297"/>
              <a:gd name="connsiteX4" fmla="*/ 20219 w 65714"/>
              <a:gd name="connsiteY4" fmla="*/ 112 h 30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4" h="301297">
                <a:moveTo>
                  <a:pt x="20219" y="112"/>
                </a:moveTo>
                <a:cubicBezTo>
                  <a:pt x="26569" y="5051"/>
                  <a:pt x="31861" y="180734"/>
                  <a:pt x="39269" y="230828"/>
                </a:cubicBezTo>
                <a:cubicBezTo>
                  <a:pt x="46677" y="280922"/>
                  <a:pt x="71019" y="305617"/>
                  <a:pt x="64669" y="300678"/>
                </a:cubicBezTo>
                <a:cubicBezTo>
                  <a:pt x="58319" y="295739"/>
                  <a:pt x="7166" y="248114"/>
                  <a:pt x="1169" y="201195"/>
                </a:cubicBezTo>
                <a:cubicBezTo>
                  <a:pt x="-4828" y="154276"/>
                  <a:pt x="13869" y="-4827"/>
                  <a:pt x="20219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8993AA0-4A55-4122-BFA5-8734853271BB}"/>
              </a:ext>
            </a:extLst>
          </p:cNvPr>
          <p:cNvSpPr/>
          <p:nvPr/>
        </p:nvSpPr>
        <p:spPr>
          <a:xfrm>
            <a:off x="3936961" y="6248036"/>
            <a:ext cx="1693583" cy="426971"/>
          </a:xfrm>
          <a:custGeom>
            <a:avLst/>
            <a:gdLst>
              <a:gd name="connsiteX0" fmla="*/ 1629872 w 1693583"/>
              <a:gd name="connsiteY0" fmla="*/ 364 h 426971"/>
              <a:gd name="connsiteX1" fmla="*/ 1644689 w 1693583"/>
              <a:gd name="connsiteY1" fmla="*/ 203564 h 426971"/>
              <a:gd name="connsiteX2" fmla="*/ 1644689 w 1693583"/>
              <a:gd name="connsiteY2" fmla="*/ 190864 h 426971"/>
              <a:gd name="connsiteX3" fmla="*/ 1602356 w 1693583"/>
              <a:gd name="connsiteY3" fmla="*/ 192981 h 426971"/>
              <a:gd name="connsiteX4" fmla="*/ 442422 w 1693583"/>
              <a:gd name="connsiteY4" fmla="*/ 324214 h 426971"/>
              <a:gd name="connsiteX5" fmla="*/ 27556 w 1693583"/>
              <a:gd name="connsiteY5" fmla="*/ 425814 h 426971"/>
              <a:gd name="connsiteX6" fmla="*/ 1134572 w 1693583"/>
              <a:gd name="connsiteY6" fmla="*/ 256481 h 426971"/>
              <a:gd name="connsiteX7" fmla="*/ 1667972 w 1693583"/>
              <a:gd name="connsiteY7" fmla="*/ 197214 h 426971"/>
              <a:gd name="connsiteX8" fmla="*/ 1612939 w 1693583"/>
              <a:gd name="connsiteY8" fmla="*/ 222614 h 426971"/>
              <a:gd name="connsiteX9" fmla="*/ 1648922 w 1693583"/>
              <a:gd name="connsiteY9" fmla="*/ 154881 h 426971"/>
              <a:gd name="connsiteX10" fmla="*/ 1629872 w 1693583"/>
              <a:gd name="connsiteY10" fmla="*/ 364 h 4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583" h="426971">
                <a:moveTo>
                  <a:pt x="1629872" y="364"/>
                </a:moveTo>
                <a:cubicBezTo>
                  <a:pt x="1629166" y="8478"/>
                  <a:pt x="1642220" y="171814"/>
                  <a:pt x="1644689" y="203564"/>
                </a:cubicBezTo>
                <a:cubicBezTo>
                  <a:pt x="1647159" y="235314"/>
                  <a:pt x="1651745" y="192628"/>
                  <a:pt x="1644689" y="190864"/>
                </a:cubicBezTo>
                <a:cubicBezTo>
                  <a:pt x="1637634" y="189100"/>
                  <a:pt x="1602356" y="192981"/>
                  <a:pt x="1602356" y="192981"/>
                </a:cubicBezTo>
                <a:cubicBezTo>
                  <a:pt x="1401978" y="215206"/>
                  <a:pt x="704889" y="285409"/>
                  <a:pt x="442422" y="324214"/>
                </a:cubicBezTo>
                <a:cubicBezTo>
                  <a:pt x="179955" y="363020"/>
                  <a:pt x="-87802" y="437103"/>
                  <a:pt x="27556" y="425814"/>
                </a:cubicBezTo>
                <a:cubicBezTo>
                  <a:pt x="142914" y="414525"/>
                  <a:pt x="861169" y="294581"/>
                  <a:pt x="1134572" y="256481"/>
                </a:cubicBezTo>
                <a:cubicBezTo>
                  <a:pt x="1407975" y="218381"/>
                  <a:pt x="1588244" y="202859"/>
                  <a:pt x="1667972" y="197214"/>
                </a:cubicBezTo>
                <a:cubicBezTo>
                  <a:pt x="1747700" y="191569"/>
                  <a:pt x="1616114" y="229670"/>
                  <a:pt x="1612939" y="222614"/>
                </a:cubicBezTo>
                <a:cubicBezTo>
                  <a:pt x="1609764" y="215559"/>
                  <a:pt x="1642925" y="187689"/>
                  <a:pt x="1648922" y="154881"/>
                </a:cubicBezTo>
                <a:cubicBezTo>
                  <a:pt x="1654919" y="122073"/>
                  <a:pt x="1630578" y="-7750"/>
                  <a:pt x="1629872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45E5960-D413-4C67-8205-75F3733734D4}"/>
              </a:ext>
            </a:extLst>
          </p:cNvPr>
          <p:cNvSpPr/>
          <p:nvPr/>
        </p:nvSpPr>
        <p:spPr>
          <a:xfrm>
            <a:off x="4038600" y="6409260"/>
            <a:ext cx="1541022" cy="182040"/>
          </a:xfrm>
          <a:custGeom>
            <a:avLst/>
            <a:gdLst>
              <a:gd name="connsiteX0" fmla="*/ 0 w 1541022"/>
              <a:gd name="connsiteY0" fmla="*/ 182040 h 182040"/>
              <a:gd name="connsiteX1" fmla="*/ 762000 w 1541022"/>
              <a:gd name="connsiteY1" fmla="*/ 65623 h 182040"/>
              <a:gd name="connsiteX2" fmla="*/ 1432983 w 1541022"/>
              <a:gd name="connsiteY2" fmla="*/ 14823 h 182040"/>
              <a:gd name="connsiteX3" fmla="*/ 1534583 w 1541022"/>
              <a:gd name="connsiteY3" fmla="*/ 7 h 182040"/>
              <a:gd name="connsiteX4" fmla="*/ 1377950 w 1541022"/>
              <a:gd name="connsiteY4" fmla="*/ 12707 h 182040"/>
              <a:gd name="connsiteX5" fmla="*/ 698500 w 1541022"/>
              <a:gd name="connsiteY5" fmla="*/ 67740 h 182040"/>
              <a:gd name="connsiteX6" fmla="*/ 317500 w 1541022"/>
              <a:gd name="connsiteY6" fmla="*/ 116423 h 182040"/>
              <a:gd name="connsiteX7" fmla="*/ 0 w 1541022"/>
              <a:gd name="connsiteY7" fmla="*/ 182040 h 1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022" h="182040">
                <a:moveTo>
                  <a:pt x="0" y="182040"/>
                </a:moveTo>
                <a:cubicBezTo>
                  <a:pt x="261585" y="137766"/>
                  <a:pt x="523170" y="93492"/>
                  <a:pt x="762000" y="65623"/>
                </a:cubicBezTo>
                <a:cubicBezTo>
                  <a:pt x="1000831" y="37753"/>
                  <a:pt x="1304219" y="25759"/>
                  <a:pt x="1432983" y="14823"/>
                </a:cubicBezTo>
                <a:cubicBezTo>
                  <a:pt x="1561747" y="3887"/>
                  <a:pt x="1543755" y="360"/>
                  <a:pt x="1534583" y="7"/>
                </a:cubicBezTo>
                <a:cubicBezTo>
                  <a:pt x="1525411" y="-346"/>
                  <a:pt x="1377950" y="12707"/>
                  <a:pt x="1377950" y="12707"/>
                </a:cubicBezTo>
                <a:lnTo>
                  <a:pt x="698500" y="67740"/>
                </a:lnTo>
                <a:cubicBezTo>
                  <a:pt x="521758" y="85026"/>
                  <a:pt x="317500" y="116423"/>
                  <a:pt x="317500" y="116423"/>
                </a:cubicBezTo>
                <a:lnTo>
                  <a:pt x="0" y="182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275C3B9-B203-4DF7-A309-232F517A4896}"/>
              </a:ext>
            </a:extLst>
          </p:cNvPr>
          <p:cNvSpPr/>
          <p:nvPr/>
        </p:nvSpPr>
        <p:spPr>
          <a:xfrm>
            <a:off x="3970253" y="6460054"/>
            <a:ext cx="81185" cy="188489"/>
          </a:xfrm>
          <a:custGeom>
            <a:avLst/>
            <a:gdLst>
              <a:gd name="connsiteX0" fmla="*/ 21780 w 81185"/>
              <a:gd name="connsiteY0" fmla="*/ 13 h 188489"/>
              <a:gd name="connsiteX1" fmla="*/ 21780 w 81185"/>
              <a:gd name="connsiteY1" fmla="*/ 143946 h 188489"/>
              <a:gd name="connsiteX2" fmla="*/ 81047 w 81185"/>
              <a:gd name="connsiteY2" fmla="*/ 188396 h 188489"/>
              <a:gd name="connsiteX3" fmla="*/ 2730 w 81185"/>
              <a:gd name="connsiteY3" fmla="*/ 135479 h 188489"/>
              <a:gd name="connsiteX4" fmla="*/ 21780 w 81185"/>
              <a:gd name="connsiteY4" fmla="*/ 13 h 18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5" h="188489">
                <a:moveTo>
                  <a:pt x="21780" y="13"/>
                </a:moveTo>
                <a:cubicBezTo>
                  <a:pt x="24955" y="1424"/>
                  <a:pt x="11902" y="112549"/>
                  <a:pt x="21780" y="143946"/>
                </a:cubicBezTo>
                <a:cubicBezTo>
                  <a:pt x="31658" y="175343"/>
                  <a:pt x="84222" y="189807"/>
                  <a:pt x="81047" y="188396"/>
                </a:cubicBezTo>
                <a:cubicBezTo>
                  <a:pt x="77872" y="186985"/>
                  <a:pt x="14019" y="160879"/>
                  <a:pt x="2730" y="135479"/>
                </a:cubicBezTo>
                <a:cubicBezTo>
                  <a:pt x="-8559" y="110079"/>
                  <a:pt x="18605" y="-1398"/>
                  <a:pt x="2178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C5D45CD-2894-4B4F-8720-B46E42AF3D84}"/>
              </a:ext>
            </a:extLst>
          </p:cNvPr>
          <p:cNvSpPr/>
          <p:nvPr/>
        </p:nvSpPr>
        <p:spPr>
          <a:xfrm>
            <a:off x="3934144" y="6461842"/>
            <a:ext cx="38839" cy="281841"/>
          </a:xfrm>
          <a:custGeom>
            <a:avLst/>
            <a:gdLst>
              <a:gd name="connsiteX0" fmla="*/ 739 w 38839"/>
              <a:gd name="connsiteY0" fmla="*/ 341 h 281841"/>
              <a:gd name="connsiteX1" fmla="*/ 15556 w 38839"/>
              <a:gd name="connsiteY1" fmla="*/ 269158 h 281841"/>
              <a:gd name="connsiteX2" fmla="*/ 38839 w 38839"/>
              <a:gd name="connsiteY2" fmla="*/ 214125 h 281841"/>
              <a:gd name="connsiteX3" fmla="*/ 739 w 38839"/>
              <a:gd name="connsiteY3" fmla="*/ 341 h 28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9" h="281841">
                <a:moveTo>
                  <a:pt x="739" y="341"/>
                </a:moveTo>
                <a:cubicBezTo>
                  <a:pt x="-3141" y="9513"/>
                  <a:pt x="9206" y="233527"/>
                  <a:pt x="15556" y="269158"/>
                </a:cubicBezTo>
                <a:cubicBezTo>
                  <a:pt x="21906" y="304789"/>
                  <a:pt x="38839" y="258575"/>
                  <a:pt x="38839" y="214125"/>
                </a:cubicBezTo>
                <a:cubicBezTo>
                  <a:pt x="38839" y="169675"/>
                  <a:pt x="4619" y="-8831"/>
                  <a:pt x="73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6D07A14-9FC5-47E8-8A29-864EAB04DCE6}"/>
              </a:ext>
            </a:extLst>
          </p:cNvPr>
          <p:cNvSpPr/>
          <p:nvPr/>
        </p:nvSpPr>
        <p:spPr>
          <a:xfrm>
            <a:off x="3963110" y="6498430"/>
            <a:ext cx="1670480" cy="243579"/>
          </a:xfrm>
          <a:custGeom>
            <a:avLst/>
            <a:gdLst>
              <a:gd name="connsiteX0" fmla="*/ 11990 w 1670480"/>
              <a:gd name="connsiteY0" fmla="*/ 243153 h 243579"/>
              <a:gd name="connsiteX1" fmla="*/ 655457 w 1670480"/>
              <a:gd name="connsiteY1" fmla="*/ 101337 h 243579"/>
              <a:gd name="connsiteX2" fmla="*/ 1275640 w 1670480"/>
              <a:gd name="connsiteY2" fmla="*/ 14553 h 243579"/>
              <a:gd name="connsiteX3" fmla="*/ 1669340 w 1670480"/>
              <a:gd name="connsiteY3" fmla="*/ 31487 h 243579"/>
              <a:gd name="connsiteX4" fmla="*/ 1373007 w 1670480"/>
              <a:gd name="connsiteY4" fmla="*/ 1853 h 243579"/>
              <a:gd name="connsiteX5" fmla="*/ 752823 w 1670480"/>
              <a:gd name="connsiteY5" fmla="*/ 94987 h 243579"/>
              <a:gd name="connsiteX6" fmla="*/ 274457 w 1670480"/>
              <a:gd name="connsiteY6" fmla="*/ 143670 h 243579"/>
              <a:gd name="connsiteX7" fmla="*/ 11990 w 1670480"/>
              <a:gd name="connsiteY7" fmla="*/ 243153 h 24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0480" h="243579">
                <a:moveTo>
                  <a:pt x="11990" y="243153"/>
                </a:moveTo>
                <a:cubicBezTo>
                  <a:pt x="75490" y="236098"/>
                  <a:pt x="444849" y="139437"/>
                  <a:pt x="655457" y="101337"/>
                </a:cubicBezTo>
                <a:cubicBezTo>
                  <a:pt x="866065" y="63237"/>
                  <a:pt x="1106660" y="26195"/>
                  <a:pt x="1275640" y="14553"/>
                </a:cubicBezTo>
                <a:cubicBezTo>
                  <a:pt x="1444621" y="2911"/>
                  <a:pt x="1653112" y="33604"/>
                  <a:pt x="1669340" y="31487"/>
                </a:cubicBezTo>
                <a:cubicBezTo>
                  <a:pt x="1685568" y="29370"/>
                  <a:pt x="1525760" y="-8730"/>
                  <a:pt x="1373007" y="1853"/>
                </a:cubicBezTo>
                <a:cubicBezTo>
                  <a:pt x="1220254" y="12436"/>
                  <a:pt x="935915" y="71351"/>
                  <a:pt x="752823" y="94987"/>
                </a:cubicBezTo>
                <a:cubicBezTo>
                  <a:pt x="569731" y="118623"/>
                  <a:pt x="396871" y="119681"/>
                  <a:pt x="274457" y="143670"/>
                </a:cubicBezTo>
                <a:cubicBezTo>
                  <a:pt x="152043" y="167659"/>
                  <a:pt x="-51510" y="250208"/>
                  <a:pt x="11990" y="243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9221B53-9A88-4EA6-A1DF-55DD33A39C41}"/>
              </a:ext>
            </a:extLst>
          </p:cNvPr>
          <p:cNvSpPr/>
          <p:nvPr/>
        </p:nvSpPr>
        <p:spPr>
          <a:xfrm>
            <a:off x="3460402" y="5951026"/>
            <a:ext cx="379591" cy="866803"/>
          </a:xfrm>
          <a:custGeom>
            <a:avLst/>
            <a:gdLst>
              <a:gd name="connsiteX0" fmla="*/ 348 w 379591"/>
              <a:gd name="connsiteY0" fmla="*/ 1041 h 866803"/>
              <a:gd name="connsiteX1" fmla="*/ 182381 w 379591"/>
              <a:gd name="connsiteY1" fmla="*/ 250807 h 866803"/>
              <a:gd name="connsiteX2" fmla="*/ 364415 w 379591"/>
              <a:gd name="connsiteY2" fmla="*/ 832891 h 866803"/>
              <a:gd name="connsiteX3" fmla="*/ 351715 w 379591"/>
              <a:gd name="connsiteY3" fmla="*/ 739757 h 866803"/>
              <a:gd name="connsiteX4" fmla="*/ 209898 w 379591"/>
              <a:gd name="connsiteY4" fmla="*/ 259274 h 866803"/>
              <a:gd name="connsiteX5" fmla="*/ 190848 w 379591"/>
              <a:gd name="connsiteY5" fmla="*/ 231757 h 866803"/>
              <a:gd name="connsiteX6" fmla="*/ 137931 w 379591"/>
              <a:gd name="connsiteY6" fmla="*/ 164024 h 866803"/>
              <a:gd name="connsiteX7" fmla="*/ 348 w 379591"/>
              <a:gd name="connsiteY7" fmla="*/ 1041 h 8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91" h="866803">
                <a:moveTo>
                  <a:pt x="348" y="1041"/>
                </a:moveTo>
                <a:cubicBezTo>
                  <a:pt x="7756" y="15505"/>
                  <a:pt x="121703" y="112165"/>
                  <a:pt x="182381" y="250807"/>
                </a:cubicBezTo>
                <a:cubicBezTo>
                  <a:pt x="243059" y="389449"/>
                  <a:pt x="336193" y="751399"/>
                  <a:pt x="364415" y="832891"/>
                </a:cubicBezTo>
                <a:cubicBezTo>
                  <a:pt x="392637" y="914383"/>
                  <a:pt x="377468" y="835360"/>
                  <a:pt x="351715" y="739757"/>
                </a:cubicBezTo>
                <a:cubicBezTo>
                  <a:pt x="325962" y="644154"/>
                  <a:pt x="236709" y="343941"/>
                  <a:pt x="209898" y="259274"/>
                </a:cubicBezTo>
                <a:cubicBezTo>
                  <a:pt x="183087" y="174607"/>
                  <a:pt x="202842" y="247632"/>
                  <a:pt x="190848" y="231757"/>
                </a:cubicBezTo>
                <a:cubicBezTo>
                  <a:pt x="178854" y="215882"/>
                  <a:pt x="170034" y="201066"/>
                  <a:pt x="137931" y="164024"/>
                </a:cubicBezTo>
                <a:cubicBezTo>
                  <a:pt x="105828" y="126982"/>
                  <a:pt x="-7060" y="-13423"/>
                  <a:pt x="348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50F72AD-B5E6-431A-8616-C4DD67252569}"/>
              </a:ext>
            </a:extLst>
          </p:cNvPr>
          <p:cNvSpPr/>
          <p:nvPr/>
        </p:nvSpPr>
        <p:spPr>
          <a:xfrm>
            <a:off x="3623639" y="6117108"/>
            <a:ext cx="262639" cy="683795"/>
          </a:xfrm>
          <a:custGeom>
            <a:avLst/>
            <a:gdLst>
              <a:gd name="connsiteX0" fmla="*/ 94 w 262639"/>
              <a:gd name="connsiteY0" fmla="*/ 59 h 683795"/>
              <a:gd name="connsiteX1" fmla="*/ 133444 w 262639"/>
              <a:gd name="connsiteY1" fmla="*/ 171509 h 683795"/>
              <a:gd name="connsiteX2" fmla="*/ 167311 w 262639"/>
              <a:gd name="connsiteY2" fmla="*/ 300625 h 683795"/>
              <a:gd name="connsiteX3" fmla="*/ 192711 w 262639"/>
              <a:gd name="connsiteY3" fmla="*/ 406459 h 683795"/>
              <a:gd name="connsiteX4" fmla="*/ 251978 w 262639"/>
              <a:gd name="connsiteY4" fmla="*/ 556742 h 683795"/>
              <a:gd name="connsiteX5" fmla="*/ 260444 w 262639"/>
              <a:gd name="connsiteY5" fmla="*/ 683742 h 683795"/>
              <a:gd name="connsiteX6" fmla="*/ 226578 w 262639"/>
              <a:gd name="connsiteY6" fmla="*/ 569442 h 683795"/>
              <a:gd name="connsiteX7" fmla="*/ 158844 w 262639"/>
              <a:gd name="connsiteY7" fmla="*/ 351425 h 683795"/>
              <a:gd name="connsiteX8" fmla="*/ 122861 w 262639"/>
              <a:gd name="connsiteY8" fmla="*/ 192675 h 683795"/>
              <a:gd name="connsiteX9" fmla="*/ 112278 w 262639"/>
              <a:gd name="connsiteY9" fmla="*/ 152459 h 683795"/>
              <a:gd name="connsiteX10" fmla="*/ 94 w 262639"/>
              <a:gd name="connsiteY10" fmla="*/ 59 h 68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639" h="683795">
                <a:moveTo>
                  <a:pt x="94" y="59"/>
                </a:moveTo>
                <a:cubicBezTo>
                  <a:pt x="3622" y="3234"/>
                  <a:pt x="105575" y="121415"/>
                  <a:pt x="133444" y="171509"/>
                </a:cubicBezTo>
                <a:cubicBezTo>
                  <a:pt x="161313" y="221603"/>
                  <a:pt x="157433" y="261467"/>
                  <a:pt x="167311" y="300625"/>
                </a:cubicBezTo>
                <a:cubicBezTo>
                  <a:pt x="177189" y="339783"/>
                  <a:pt x="178600" y="363773"/>
                  <a:pt x="192711" y="406459"/>
                </a:cubicBezTo>
                <a:cubicBezTo>
                  <a:pt x="206822" y="449145"/>
                  <a:pt x="240689" y="510528"/>
                  <a:pt x="251978" y="556742"/>
                </a:cubicBezTo>
                <a:cubicBezTo>
                  <a:pt x="263267" y="602956"/>
                  <a:pt x="264677" y="681625"/>
                  <a:pt x="260444" y="683742"/>
                </a:cubicBezTo>
                <a:cubicBezTo>
                  <a:pt x="256211" y="685859"/>
                  <a:pt x="243511" y="624828"/>
                  <a:pt x="226578" y="569442"/>
                </a:cubicBezTo>
                <a:cubicBezTo>
                  <a:pt x="209645" y="514056"/>
                  <a:pt x="176130" y="414219"/>
                  <a:pt x="158844" y="351425"/>
                </a:cubicBezTo>
                <a:cubicBezTo>
                  <a:pt x="141558" y="288631"/>
                  <a:pt x="130622" y="225836"/>
                  <a:pt x="122861" y="192675"/>
                </a:cubicBezTo>
                <a:cubicBezTo>
                  <a:pt x="115100" y="159514"/>
                  <a:pt x="131681" y="183503"/>
                  <a:pt x="112278" y="152459"/>
                </a:cubicBezTo>
                <a:cubicBezTo>
                  <a:pt x="92875" y="121415"/>
                  <a:pt x="-3434" y="-3116"/>
                  <a:pt x="94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DADB163C-02F5-4BAD-ABE7-76D4D143A48B}"/>
              </a:ext>
            </a:extLst>
          </p:cNvPr>
          <p:cNvSpPr/>
          <p:nvPr/>
        </p:nvSpPr>
        <p:spPr>
          <a:xfrm>
            <a:off x="3475339" y="5949651"/>
            <a:ext cx="459484" cy="821603"/>
          </a:xfrm>
          <a:custGeom>
            <a:avLst/>
            <a:gdLst>
              <a:gd name="connsiteX0" fmla="*/ 6578 w 459484"/>
              <a:gd name="connsiteY0" fmla="*/ 6649 h 821603"/>
              <a:gd name="connsiteX1" fmla="*/ 400278 w 459484"/>
              <a:gd name="connsiteY1" fmla="*/ 383416 h 821603"/>
              <a:gd name="connsiteX2" fmla="*/ 444728 w 459484"/>
              <a:gd name="connsiteY2" fmla="*/ 552749 h 821603"/>
              <a:gd name="connsiteX3" fmla="*/ 457428 w 459484"/>
              <a:gd name="connsiteY3" fmla="*/ 821566 h 821603"/>
              <a:gd name="connsiteX4" fmla="*/ 406628 w 459484"/>
              <a:gd name="connsiteY4" fmla="*/ 533699 h 821603"/>
              <a:gd name="connsiteX5" fmla="*/ 383344 w 459484"/>
              <a:gd name="connsiteY5" fmla="*/ 453266 h 821603"/>
              <a:gd name="connsiteX6" fmla="*/ 169561 w 459484"/>
              <a:gd name="connsiteY6" fmla="*/ 165399 h 821603"/>
              <a:gd name="connsiteX7" fmla="*/ 6578 w 459484"/>
              <a:gd name="connsiteY7" fmla="*/ 6649 h 8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484" h="821603">
                <a:moveTo>
                  <a:pt x="6578" y="6649"/>
                </a:moveTo>
                <a:cubicBezTo>
                  <a:pt x="45031" y="42985"/>
                  <a:pt x="327253" y="292399"/>
                  <a:pt x="400278" y="383416"/>
                </a:cubicBezTo>
                <a:cubicBezTo>
                  <a:pt x="473303" y="474433"/>
                  <a:pt x="435203" y="479724"/>
                  <a:pt x="444728" y="552749"/>
                </a:cubicBezTo>
                <a:cubicBezTo>
                  <a:pt x="454253" y="625774"/>
                  <a:pt x="463778" y="824741"/>
                  <a:pt x="457428" y="821566"/>
                </a:cubicBezTo>
                <a:cubicBezTo>
                  <a:pt x="451078" y="818391"/>
                  <a:pt x="418975" y="595082"/>
                  <a:pt x="406628" y="533699"/>
                </a:cubicBezTo>
                <a:cubicBezTo>
                  <a:pt x="394281" y="472316"/>
                  <a:pt x="422855" y="514649"/>
                  <a:pt x="383344" y="453266"/>
                </a:cubicBezTo>
                <a:cubicBezTo>
                  <a:pt x="343833" y="391883"/>
                  <a:pt x="230944" y="239482"/>
                  <a:pt x="169561" y="165399"/>
                </a:cubicBezTo>
                <a:cubicBezTo>
                  <a:pt x="108178" y="91316"/>
                  <a:pt x="-31875" y="-29687"/>
                  <a:pt x="6578" y="6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B52AAB4-85A1-4723-B318-FC64A61B3BF9}"/>
              </a:ext>
            </a:extLst>
          </p:cNvPr>
          <p:cNvSpPr/>
          <p:nvPr/>
        </p:nvSpPr>
        <p:spPr>
          <a:xfrm>
            <a:off x="3305072" y="6769079"/>
            <a:ext cx="634049" cy="390352"/>
          </a:xfrm>
          <a:custGeom>
            <a:avLst/>
            <a:gdLst>
              <a:gd name="connsiteX0" fmla="*/ 634045 w 634049"/>
              <a:gd name="connsiteY0" fmla="*/ 21 h 390352"/>
              <a:gd name="connsiteX1" fmla="*/ 339828 w 634049"/>
              <a:gd name="connsiteY1" fmla="*/ 133371 h 390352"/>
              <a:gd name="connsiteX2" fmla="*/ 35028 w 634049"/>
              <a:gd name="connsiteY2" fmla="*/ 370438 h 390352"/>
              <a:gd name="connsiteX3" fmla="*/ 41378 w 634049"/>
              <a:gd name="connsiteY3" fmla="*/ 349271 h 390352"/>
              <a:gd name="connsiteX4" fmla="*/ 346178 w 634049"/>
              <a:gd name="connsiteY4" fmla="*/ 124904 h 390352"/>
              <a:gd name="connsiteX5" fmla="*/ 634045 w 634049"/>
              <a:gd name="connsiteY5" fmla="*/ 21 h 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049" h="390352">
                <a:moveTo>
                  <a:pt x="634045" y="21"/>
                </a:moveTo>
                <a:cubicBezTo>
                  <a:pt x="632987" y="1432"/>
                  <a:pt x="439664" y="71635"/>
                  <a:pt x="339828" y="133371"/>
                </a:cubicBezTo>
                <a:cubicBezTo>
                  <a:pt x="239992" y="195107"/>
                  <a:pt x="84770" y="334455"/>
                  <a:pt x="35028" y="370438"/>
                </a:cubicBezTo>
                <a:cubicBezTo>
                  <a:pt x="-14714" y="406421"/>
                  <a:pt x="-10480" y="390193"/>
                  <a:pt x="41378" y="349271"/>
                </a:cubicBezTo>
                <a:cubicBezTo>
                  <a:pt x="93236" y="308349"/>
                  <a:pt x="249164" y="183112"/>
                  <a:pt x="346178" y="124904"/>
                </a:cubicBezTo>
                <a:cubicBezTo>
                  <a:pt x="443192" y="66696"/>
                  <a:pt x="635103" y="-1390"/>
                  <a:pt x="63404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7" name="フリーフォーム: 図形 2256">
            <a:extLst>
              <a:ext uri="{FF2B5EF4-FFF2-40B4-BE49-F238E27FC236}">
                <a16:creationId xmlns:a16="http://schemas.microsoft.com/office/drawing/2014/main" id="{B97E2CAA-3DC3-4446-9B0E-B7DCA93C6BFB}"/>
              </a:ext>
            </a:extLst>
          </p:cNvPr>
          <p:cNvSpPr/>
          <p:nvPr/>
        </p:nvSpPr>
        <p:spPr>
          <a:xfrm>
            <a:off x="3343764" y="6772602"/>
            <a:ext cx="483606" cy="288899"/>
          </a:xfrm>
          <a:custGeom>
            <a:avLst/>
            <a:gdLst>
              <a:gd name="connsiteX0" fmla="*/ 481053 w 483606"/>
              <a:gd name="connsiteY0" fmla="*/ 2848 h 288899"/>
              <a:gd name="connsiteX1" fmla="*/ 30203 w 483606"/>
              <a:gd name="connsiteY1" fmla="*/ 273781 h 288899"/>
              <a:gd name="connsiteX2" fmla="*/ 59836 w 483606"/>
              <a:gd name="connsiteY2" fmla="*/ 242031 h 288899"/>
              <a:gd name="connsiteX3" fmla="*/ 208003 w 483606"/>
              <a:gd name="connsiteY3" fmla="*/ 138315 h 288899"/>
              <a:gd name="connsiteX4" fmla="*/ 481053 w 483606"/>
              <a:gd name="connsiteY4" fmla="*/ 2848 h 2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606" h="288899">
                <a:moveTo>
                  <a:pt x="481053" y="2848"/>
                </a:moveTo>
                <a:cubicBezTo>
                  <a:pt x="451420" y="25426"/>
                  <a:pt x="100406" y="233917"/>
                  <a:pt x="30203" y="273781"/>
                </a:cubicBezTo>
                <a:cubicBezTo>
                  <a:pt x="-40000" y="313645"/>
                  <a:pt x="30203" y="264609"/>
                  <a:pt x="59836" y="242031"/>
                </a:cubicBezTo>
                <a:cubicBezTo>
                  <a:pt x="89469" y="219453"/>
                  <a:pt x="142033" y="178532"/>
                  <a:pt x="208003" y="138315"/>
                </a:cubicBezTo>
                <a:cubicBezTo>
                  <a:pt x="273972" y="98098"/>
                  <a:pt x="510686" y="-19730"/>
                  <a:pt x="481053" y="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8" name="フリーフォーム: 図形 2287">
            <a:extLst>
              <a:ext uri="{FF2B5EF4-FFF2-40B4-BE49-F238E27FC236}">
                <a16:creationId xmlns:a16="http://schemas.microsoft.com/office/drawing/2014/main" id="{72F869EF-3BD7-4B07-8D29-BC4DA560E4DB}"/>
              </a:ext>
            </a:extLst>
          </p:cNvPr>
          <p:cNvSpPr/>
          <p:nvPr/>
        </p:nvSpPr>
        <p:spPr>
          <a:xfrm>
            <a:off x="3204619" y="6410699"/>
            <a:ext cx="101699" cy="502071"/>
          </a:xfrm>
          <a:custGeom>
            <a:avLst/>
            <a:gdLst>
              <a:gd name="connsiteX0" fmla="*/ 14 w 101699"/>
              <a:gd name="connsiteY0" fmla="*/ 684 h 502071"/>
              <a:gd name="connsiteX1" fmla="*/ 71981 w 101699"/>
              <a:gd name="connsiteY1" fmla="*/ 362634 h 502071"/>
              <a:gd name="connsiteX2" fmla="*/ 101614 w 101699"/>
              <a:gd name="connsiteY2" fmla="*/ 500218 h 502071"/>
              <a:gd name="connsiteX3" fmla="*/ 78331 w 101699"/>
              <a:gd name="connsiteY3" fmla="*/ 277968 h 502071"/>
              <a:gd name="connsiteX4" fmla="*/ 14 w 101699"/>
              <a:gd name="connsiteY4" fmla="*/ 684 h 50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9" h="502071">
                <a:moveTo>
                  <a:pt x="14" y="684"/>
                </a:moveTo>
                <a:cubicBezTo>
                  <a:pt x="-1044" y="14795"/>
                  <a:pt x="55048" y="279378"/>
                  <a:pt x="71981" y="362634"/>
                </a:cubicBezTo>
                <a:cubicBezTo>
                  <a:pt x="88914" y="445890"/>
                  <a:pt x="100556" y="514329"/>
                  <a:pt x="101614" y="500218"/>
                </a:cubicBezTo>
                <a:cubicBezTo>
                  <a:pt x="102672" y="486107"/>
                  <a:pt x="93853" y="361576"/>
                  <a:pt x="78331" y="277968"/>
                </a:cubicBezTo>
                <a:cubicBezTo>
                  <a:pt x="62809" y="194360"/>
                  <a:pt x="1072" y="-13427"/>
                  <a:pt x="1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9" name="フリーフォーム: 図形 2288">
            <a:extLst>
              <a:ext uri="{FF2B5EF4-FFF2-40B4-BE49-F238E27FC236}">
                <a16:creationId xmlns:a16="http://schemas.microsoft.com/office/drawing/2014/main" id="{AE338237-AA4E-4292-8C69-4DDADA7D554D}"/>
              </a:ext>
            </a:extLst>
          </p:cNvPr>
          <p:cNvSpPr/>
          <p:nvPr/>
        </p:nvSpPr>
        <p:spPr>
          <a:xfrm>
            <a:off x="3230350" y="6148572"/>
            <a:ext cx="136753" cy="899928"/>
          </a:xfrm>
          <a:custGeom>
            <a:avLst/>
            <a:gdLst>
              <a:gd name="connsiteX0" fmla="*/ 16617 w 136753"/>
              <a:gd name="connsiteY0" fmla="*/ 345 h 899928"/>
              <a:gd name="connsiteX1" fmla="*/ 1800 w 136753"/>
              <a:gd name="connsiteY1" fmla="*/ 131578 h 899928"/>
              <a:gd name="connsiteX2" fmla="*/ 65300 w 136753"/>
              <a:gd name="connsiteY2" fmla="*/ 370761 h 899928"/>
              <a:gd name="connsiteX3" fmla="*/ 105517 w 136753"/>
              <a:gd name="connsiteY3" fmla="*/ 559145 h 899928"/>
              <a:gd name="connsiteX4" fmla="*/ 122450 w 136753"/>
              <a:gd name="connsiteY4" fmla="*/ 722128 h 899928"/>
              <a:gd name="connsiteX5" fmla="*/ 133033 w 136753"/>
              <a:gd name="connsiteY5" fmla="*/ 899928 h 899928"/>
              <a:gd name="connsiteX6" fmla="*/ 133033 w 136753"/>
              <a:gd name="connsiteY6" fmla="*/ 722128 h 899928"/>
              <a:gd name="connsiteX7" fmla="*/ 88583 w 136753"/>
              <a:gd name="connsiteY7" fmla="*/ 368645 h 899928"/>
              <a:gd name="connsiteX8" fmla="*/ 42017 w 136753"/>
              <a:gd name="connsiteY8" fmla="*/ 241645 h 899928"/>
              <a:gd name="connsiteX9" fmla="*/ 8150 w 136753"/>
              <a:gd name="connsiteY9" fmla="*/ 97711 h 899928"/>
              <a:gd name="connsiteX10" fmla="*/ 16617 w 136753"/>
              <a:gd name="connsiteY10" fmla="*/ 345 h 89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53" h="899928">
                <a:moveTo>
                  <a:pt x="16617" y="345"/>
                </a:moveTo>
                <a:cubicBezTo>
                  <a:pt x="15559" y="5989"/>
                  <a:pt x="-6314" y="69842"/>
                  <a:pt x="1800" y="131578"/>
                </a:cubicBezTo>
                <a:cubicBezTo>
                  <a:pt x="9914" y="193314"/>
                  <a:pt x="48014" y="299500"/>
                  <a:pt x="65300" y="370761"/>
                </a:cubicBezTo>
                <a:cubicBezTo>
                  <a:pt x="82586" y="442022"/>
                  <a:pt x="95992" y="500584"/>
                  <a:pt x="105517" y="559145"/>
                </a:cubicBezTo>
                <a:cubicBezTo>
                  <a:pt x="115042" y="617706"/>
                  <a:pt x="117864" y="665331"/>
                  <a:pt x="122450" y="722128"/>
                </a:cubicBezTo>
                <a:cubicBezTo>
                  <a:pt x="127036" y="778925"/>
                  <a:pt x="131269" y="899928"/>
                  <a:pt x="133033" y="899928"/>
                </a:cubicBezTo>
                <a:cubicBezTo>
                  <a:pt x="134797" y="899928"/>
                  <a:pt x="140441" y="810675"/>
                  <a:pt x="133033" y="722128"/>
                </a:cubicBezTo>
                <a:cubicBezTo>
                  <a:pt x="125625" y="633581"/>
                  <a:pt x="103752" y="448726"/>
                  <a:pt x="88583" y="368645"/>
                </a:cubicBezTo>
                <a:cubicBezTo>
                  <a:pt x="73414" y="288565"/>
                  <a:pt x="55422" y="286801"/>
                  <a:pt x="42017" y="241645"/>
                </a:cubicBezTo>
                <a:cubicBezTo>
                  <a:pt x="28612" y="196489"/>
                  <a:pt x="13089" y="135811"/>
                  <a:pt x="8150" y="97711"/>
                </a:cubicBezTo>
                <a:cubicBezTo>
                  <a:pt x="3211" y="59611"/>
                  <a:pt x="17675" y="-5299"/>
                  <a:pt x="16617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0" name="フリーフォーム: 図形 2289">
            <a:extLst>
              <a:ext uri="{FF2B5EF4-FFF2-40B4-BE49-F238E27FC236}">
                <a16:creationId xmlns:a16="http://schemas.microsoft.com/office/drawing/2014/main" id="{020EA68D-46F8-4478-81F6-3F36EFFFA728}"/>
              </a:ext>
            </a:extLst>
          </p:cNvPr>
          <p:cNvSpPr/>
          <p:nvPr/>
        </p:nvSpPr>
        <p:spPr>
          <a:xfrm>
            <a:off x="3202528" y="6172197"/>
            <a:ext cx="123009" cy="754395"/>
          </a:xfrm>
          <a:custGeom>
            <a:avLst/>
            <a:gdLst>
              <a:gd name="connsiteX0" fmla="*/ 8455 w 123009"/>
              <a:gd name="connsiteY0" fmla="*/ 3 h 754395"/>
              <a:gd name="connsiteX1" fmla="*/ 4222 w 123009"/>
              <a:gd name="connsiteY1" fmla="*/ 182036 h 754395"/>
              <a:gd name="connsiteX2" fmla="*/ 71955 w 123009"/>
              <a:gd name="connsiteY2" fmla="*/ 412753 h 754395"/>
              <a:gd name="connsiteX3" fmla="*/ 93122 w 123009"/>
              <a:gd name="connsiteY3" fmla="*/ 605370 h 754395"/>
              <a:gd name="connsiteX4" fmla="*/ 120639 w 123009"/>
              <a:gd name="connsiteY4" fmla="*/ 753536 h 754395"/>
              <a:gd name="connsiteX5" fmla="*/ 110055 w 123009"/>
              <a:gd name="connsiteY5" fmla="*/ 537636 h 754395"/>
              <a:gd name="connsiteX6" fmla="*/ 19039 w 123009"/>
              <a:gd name="connsiteY6" fmla="*/ 186270 h 754395"/>
              <a:gd name="connsiteX7" fmla="*/ 8455 w 123009"/>
              <a:gd name="connsiteY7" fmla="*/ 3 h 75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09" h="754395">
                <a:moveTo>
                  <a:pt x="8455" y="3"/>
                </a:moveTo>
                <a:cubicBezTo>
                  <a:pt x="5986" y="-703"/>
                  <a:pt x="-6361" y="113244"/>
                  <a:pt x="4222" y="182036"/>
                </a:cubicBezTo>
                <a:cubicBezTo>
                  <a:pt x="14805" y="250828"/>
                  <a:pt x="57138" y="342197"/>
                  <a:pt x="71955" y="412753"/>
                </a:cubicBezTo>
                <a:cubicBezTo>
                  <a:pt x="86772" y="483309"/>
                  <a:pt x="85008" y="548573"/>
                  <a:pt x="93122" y="605370"/>
                </a:cubicBezTo>
                <a:cubicBezTo>
                  <a:pt x="101236" y="662167"/>
                  <a:pt x="117817" y="764825"/>
                  <a:pt x="120639" y="753536"/>
                </a:cubicBezTo>
                <a:cubicBezTo>
                  <a:pt x="123461" y="742247"/>
                  <a:pt x="126988" y="632180"/>
                  <a:pt x="110055" y="537636"/>
                </a:cubicBezTo>
                <a:cubicBezTo>
                  <a:pt x="93122" y="443092"/>
                  <a:pt x="35267" y="273759"/>
                  <a:pt x="19039" y="186270"/>
                </a:cubicBezTo>
                <a:cubicBezTo>
                  <a:pt x="2811" y="98781"/>
                  <a:pt x="10924" y="709"/>
                  <a:pt x="84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1" name="フリーフォーム: 図形 2290">
            <a:extLst>
              <a:ext uri="{FF2B5EF4-FFF2-40B4-BE49-F238E27FC236}">
                <a16:creationId xmlns:a16="http://schemas.microsoft.com/office/drawing/2014/main" id="{8282D085-23B2-4E48-B484-36A532837660}"/>
              </a:ext>
            </a:extLst>
          </p:cNvPr>
          <p:cNvSpPr/>
          <p:nvPr/>
        </p:nvSpPr>
        <p:spPr>
          <a:xfrm>
            <a:off x="2990348" y="7142057"/>
            <a:ext cx="354334" cy="430354"/>
          </a:xfrm>
          <a:custGeom>
            <a:avLst/>
            <a:gdLst>
              <a:gd name="connsiteX0" fmla="*/ 347635 w 354334"/>
              <a:gd name="connsiteY0" fmla="*/ 5926 h 430354"/>
              <a:gd name="connsiteX1" fmla="*/ 15319 w 354334"/>
              <a:gd name="connsiteY1" fmla="*/ 403860 h 430354"/>
              <a:gd name="connsiteX2" fmla="*/ 72469 w 354334"/>
              <a:gd name="connsiteY2" fmla="*/ 369993 h 430354"/>
              <a:gd name="connsiteX3" fmla="*/ 222752 w 354334"/>
              <a:gd name="connsiteY3" fmla="*/ 181610 h 430354"/>
              <a:gd name="connsiteX4" fmla="*/ 347635 w 354334"/>
              <a:gd name="connsiteY4" fmla="*/ 5926 h 43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4" h="430354">
                <a:moveTo>
                  <a:pt x="347635" y="5926"/>
                </a:moveTo>
                <a:cubicBezTo>
                  <a:pt x="313063" y="42968"/>
                  <a:pt x="61180" y="343182"/>
                  <a:pt x="15319" y="403860"/>
                </a:cubicBezTo>
                <a:cubicBezTo>
                  <a:pt x="-30542" y="464538"/>
                  <a:pt x="37897" y="407035"/>
                  <a:pt x="72469" y="369993"/>
                </a:cubicBezTo>
                <a:cubicBezTo>
                  <a:pt x="107041" y="332951"/>
                  <a:pt x="171246" y="248285"/>
                  <a:pt x="222752" y="181610"/>
                </a:cubicBezTo>
                <a:cubicBezTo>
                  <a:pt x="274258" y="114935"/>
                  <a:pt x="382207" y="-31116"/>
                  <a:pt x="347635" y="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2" name="フリーフォーム: 図形 2291">
            <a:extLst>
              <a:ext uri="{FF2B5EF4-FFF2-40B4-BE49-F238E27FC236}">
                <a16:creationId xmlns:a16="http://schemas.microsoft.com/office/drawing/2014/main" id="{8FF9385A-ED71-4114-954B-47520EE9F128}"/>
              </a:ext>
            </a:extLst>
          </p:cNvPr>
          <p:cNvSpPr/>
          <p:nvPr/>
        </p:nvSpPr>
        <p:spPr>
          <a:xfrm>
            <a:off x="3001903" y="6449267"/>
            <a:ext cx="324702" cy="1036594"/>
          </a:xfrm>
          <a:custGeom>
            <a:avLst/>
            <a:gdLst>
              <a:gd name="connsiteX0" fmla="*/ 160397 w 324702"/>
              <a:gd name="connsiteY0" fmla="*/ 216 h 1036594"/>
              <a:gd name="connsiteX1" fmla="*/ 219664 w 324702"/>
              <a:gd name="connsiteY1" fmla="*/ 269033 h 1036594"/>
              <a:gd name="connsiteX2" fmla="*/ 270464 w 324702"/>
              <a:gd name="connsiteY2" fmla="*/ 440483 h 1036594"/>
              <a:gd name="connsiteX3" fmla="*/ 297980 w 324702"/>
              <a:gd name="connsiteY3" fmla="*/ 666966 h 1036594"/>
              <a:gd name="connsiteX4" fmla="*/ 306447 w 324702"/>
              <a:gd name="connsiteY4" fmla="*/ 652150 h 1036594"/>
              <a:gd name="connsiteX5" fmla="*/ 289514 w 324702"/>
              <a:gd name="connsiteY5" fmla="*/ 696600 h 1036594"/>
              <a:gd name="connsiteX6" fmla="*/ 18580 w 324702"/>
              <a:gd name="connsiteY6" fmla="*/ 1018333 h 1036594"/>
              <a:gd name="connsiteX7" fmla="*/ 54564 w 324702"/>
              <a:gd name="connsiteY7" fmla="*/ 961183 h 1036594"/>
              <a:gd name="connsiteX8" fmla="*/ 302214 w 324702"/>
              <a:gd name="connsiteY8" fmla="*/ 664850 h 1036594"/>
              <a:gd name="connsiteX9" fmla="*/ 304330 w 324702"/>
              <a:gd name="connsiteY9" fmla="*/ 503983 h 1036594"/>
              <a:gd name="connsiteX10" fmla="*/ 223897 w 324702"/>
              <a:gd name="connsiteY10" fmla="*/ 228816 h 1036594"/>
              <a:gd name="connsiteX11" fmla="*/ 160397 w 324702"/>
              <a:gd name="connsiteY11" fmla="*/ 216 h 103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702" h="1036594">
                <a:moveTo>
                  <a:pt x="160397" y="216"/>
                </a:moveTo>
                <a:cubicBezTo>
                  <a:pt x="159692" y="6919"/>
                  <a:pt x="201320" y="195655"/>
                  <a:pt x="219664" y="269033"/>
                </a:cubicBezTo>
                <a:cubicBezTo>
                  <a:pt x="238008" y="342411"/>
                  <a:pt x="257411" y="374161"/>
                  <a:pt x="270464" y="440483"/>
                </a:cubicBezTo>
                <a:cubicBezTo>
                  <a:pt x="283517" y="506805"/>
                  <a:pt x="291983" y="631688"/>
                  <a:pt x="297980" y="666966"/>
                </a:cubicBezTo>
                <a:cubicBezTo>
                  <a:pt x="303977" y="702244"/>
                  <a:pt x="307858" y="647211"/>
                  <a:pt x="306447" y="652150"/>
                </a:cubicBezTo>
                <a:cubicBezTo>
                  <a:pt x="305036" y="657089"/>
                  <a:pt x="337492" y="635570"/>
                  <a:pt x="289514" y="696600"/>
                </a:cubicBezTo>
                <a:cubicBezTo>
                  <a:pt x="241536" y="757630"/>
                  <a:pt x="57738" y="974236"/>
                  <a:pt x="18580" y="1018333"/>
                </a:cubicBezTo>
                <a:cubicBezTo>
                  <a:pt x="-20578" y="1062430"/>
                  <a:pt x="7292" y="1020097"/>
                  <a:pt x="54564" y="961183"/>
                </a:cubicBezTo>
                <a:cubicBezTo>
                  <a:pt x="101836" y="902269"/>
                  <a:pt x="260586" y="741050"/>
                  <a:pt x="302214" y="664850"/>
                </a:cubicBezTo>
                <a:cubicBezTo>
                  <a:pt x="343842" y="588650"/>
                  <a:pt x="317383" y="576655"/>
                  <a:pt x="304330" y="503983"/>
                </a:cubicBezTo>
                <a:cubicBezTo>
                  <a:pt x="291277" y="431311"/>
                  <a:pt x="247533" y="313482"/>
                  <a:pt x="223897" y="228816"/>
                </a:cubicBezTo>
                <a:cubicBezTo>
                  <a:pt x="200261" y="144150"/>
                  <a:pt x="161102" y="-6487"/>
                  <a:pt x="160397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3" name="フリーフォーム: 図形 2292">
            <a:extLst>
              <a:ext uri="{FF2B5EF4-FFF2-40B4-BE49-F238E27FC236}">
                <a16:creationId xmlns:a16="http://schemas.microsoft.com/office/drawing/2014/main" id="{B8A036F5-4EFE-4AC7-B5E2-835DC9ED4A54}"/>
              </a:ext>
            </a:extLst>
          </p:cNvPr>
          <p:cNvSpPr/>
          <p:nvPr/>
        </p:nvSpPr>
        <p:spPr>
          <a:xfrm>
            <a:off x="2971271" y="6413493"/>
            <a:ext cx="212244" cy="262489"/>
          </a:xfrm>
          <a:custGeom>
            <a:avLst/>
            <a:gdLst>
              <a:gd name="connsiteX0" fmla="*/ 212196 w 212244"/>
              <a:gd name="connsiteY0" fmla="*/ 7 h 262489"/>
              <a:gd name="connsiteX1" fmla="*/ 40746 w 212244"/>
              <a:gd name="connsiteY1" fmla="*/ 158757 h 262489"/>
              <a:gd name="connsiteX2" fmla="*/ 529 w 212244"/>
              <a:gd name="connsiteY2" fmla="*/ 262474 h 262489"/>
              <a:gd name="connsiteX3" fmla="*/ 57679 w 212244"/>
              <a:gd name="connsiteY3" fmla="*/ 165107 h 262489"/>
              <a:gd name="connsiteX4" fmla="*/ 212196 w 212244"/>
              <a:gd name="connsiteY4" fmla="*/ 7 h 26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44" h="262489">
                <a:moveTo>
                  <a:pt x="212196" y="7"/>
                </a:moveTo>
                <a:cubicBezTo>
                  <a:pt x="209374" y="-1051"/>
                  <a:pt x="76024" y="115013"/>
                  <a:pt x="40746" y="158757"/>
                </a:cubicBezTo>
                <a:cubicBezTo>
                  <a:pt x="5468" y="202501"/>
                  <a:pt x="-2293" y="261416"/>
                  <a:pt x="529" y="262474"/>
                </a:cubicBezTo>
                <a:cubicBezTo>
                  <a:pt x="3351" y="263532"/>
                  <a:pt x="22754" y="208852"/>
                  <a:pt x="57679" y="165107"/>
                </a:cubicBezTo>
                <a:cubicBezTo>
                  <a:pt x="92604" y="121363"/>
                  <a:pt x="215018" y="1065"/>
                  <a:pt x="21219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4" name="フリーフォーム: 図形 2293">
            <a:extLst>
              <a:ext uri="{FF2B5EF4-FFF2-40B4-BE49-F238E27FC236}">
                <a16:creationId xmlns:a16="http://schemas.microsoft.com/office/drawing/2014/main" id="{801D50BA-74BE-4762-B9B4-4C07DD437FE3}"/>
              </a:ext>
            </a:extLst>
          </p:cNvPr>
          <p:cNvSpPr/>
          <p:nvPr/>
        </p:nvSpPr>
        <p:spPr>
          <a:xfrm>
            <a:off x="2909411" y="6514969"/>
            <a:ext cx="185194" cy="952955"/>
          </a:xfrm>
          <a:custGeom>
            <a:avLst/>
            <a:gdLst>
              <a:gd name="connsiteX0" fmla="*/ 185156 w 185194"/>
              <a:gd name="connsiteY0" fmla="*/ 131 h 952955"/>
              <a:gd name="connsiteX1" fmla="*/ 60272 w 185194"/>
              <a:gd name="connsiteY1" fmla="*/ 196981 h 952955"/>
              <a:gd name="connsiteX2" fmla="*/ 30639 w 185194"/>
              <a:gd name="connsiteY2" fmla="*/ 277414 h 952955"/>
              <a:gd name="connsiteX3" fmla="*/ 11589 w 185194"/>
              <a:gd name="connsiteY3" fmla="*/ 353614 h 952955"/>
              <a:gd name="connsiteX4" fmla="*/ 7356 w 185194"/>
              <a:gd name="connsiteY4" fmla="*/ 440398 h 952955"/>
              <a:gd name="connsiteX5" fmla="*/ 1006 w 185194"/>
              <a:gd name="connsiteY5" fmla="*/ 484848 h 952955"/>
              <a:gd name="connsiteX6" fmla="*/ 30639 w 185194"/>
              <a:gd name="connsiteY6" fmla="*/ 683814 h 952955"/>
              <a:gd name="connsiteX7" fmla="*/ 102606 w 185194"/>
              <a:gd name="connsiteY7" fmla="*/ 944164 h 952955"/>
              <a:gd name="connsiteX8" fmla="*/ 92022 w 185194"/>
              <a:gd name="connsiteY8" fmla="*/ 861614 h 952955"/>
              <a:gd name="connsiteX9" fmla="*/ 36989 w 185194"/>
              <a:gd name="connsiteY9" fmla="*/ 569514 h 952955"/>
              <a:gd name="connsiteX10" fmla="*/ 72972 w 185194"/>
              <a:gd name="connsiteY10" fmla="*/ 228731 h 952955"/>
              <a:gd name="connsiteX11" fmla="*/ 185156 w 185194"/>
              <a:gd name="connsiteY11" fmla="*/ 131 h 95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194" h="952955">
                <a:moveTo>
                  <a:pt x="185156" y="131"/>
                </a:moveTo>
                <a:cubicBezTo>
                  <a:pt x="183039" y="-5161"/>
                  <a:pt x="86025" y="150767"/>
                  <a:pt x="60272" y="196981"/>
                </a:cubicBezTo>
                <a:cubicBezTo>
                  <a:pt x="34519" y="243195"/>
                  <a:pt x="38753" y="251309"/>
                  <a:pt x="30639" y="277414"/>
                </a:cubicBezTo>
                <a:cubicBezTo>
                  <a:pt x="22525" y="303519"/>
                  <a:pt x="15469" y="326450"/>
                  <a:pt x="11589" y="353614"/>
                </a:cubicBezTo>
                <a:cubicBezTo>
                  <a:pt x="7709" y="380778"/>
                  <a:pt x="9120" y="418526"/>
                  <a:pt x="7356" y="440398"/>
                </a:cubicBezTo>
                <a:cubicBezTo>
                  <a:pt x="5592" y="462270"/>
                  <a:pt x="-2874" y="444279"/>
                  <a:pt x="1006" y="484848"/>
                </a:cubicBezTo>
                <a:cubicBezTo>
                  <a:pt x="4886" y="525417"/>
                  <a:pt x="13706" y="607262"/>
                  <a:pt x="30639" y="683814"/>
                </a:cubicBezTo>
                <a:cubicBezTo>
                  <a:pt x="47572" y="760366"/>
                  <a:pt x="92375" y="914531"/>
                  <a:pt x="102606" y="944164"/>
                </a:cubicBezTo>
                <a:cubicBezTo>
                  <a:pt x="112837" y="973797"/>
                  <a:pt x="102958" y="924056"/>
                  <a:pt x="92022" y="861614"/>
                </a:cubicBezTo>
                <a:cubicBezTo>
                  <a:pt x="81086" y="799172"/>
                  <a:pt x="40164" y="674994"/>
                  <a:pt x="36989" y="569514"/>
                </a:cubicBezTo>
                <a:cubicBezTo>
                  <a:pt x="33814" y="464034"/>
                  <a:pt x="44750" y="327156"/>
                  <a:pt x="72972" y="228731"/>
                </a:cubicBezTo>
                <a:cubicBezTo>
                  <a:pt x="101194" y="130306"/>
                  <a:pt x="187273" y="5423"/>
                  <a:pt x="18515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5" name="フリーフォーム: 図形 2294">
            <a:extLst>
              <a:ext uri="{FF2B5EF4-FFF2-40B4-BE49-F238E27FC236}">
                <a16:creationId xmlns:a16="http://schemas.microsoft.com/office/drawing/2014/main" id="{1A534F30-A576-4680-B16F-00A52CD38AD1}"/>
              </a:ext>
            </a:extLst>
          </p:cNvPr>
          <p:cNvSpPr/>
          <p:nvPr/>
        </p:nvSpPr>
        <p:spPr>
          <a:xfrm>
            <a:off x="2818576" y="6937756"/>
            <a:ext cx="178639" cy="658494"/>
          </a:xfrm>
          <a:custGeom>
            <a:avLst/>
            <a:gdLst>
              <a:gd name="connsiteX0" fmla="*/ 11407 w 178639"/>
              <a:gd name="connsiteY0" fmla="*/ 17611 h 658494"/>
              <a:gd name="connsiteX1" fmla="*/ 19874 w 178639"/>
              <a:gd name="connsiteY1" fmla="*/ 89577 h 658494"/>
              <a:gd name="connsiteX2" fmla="*/ 123591 w 178639"/>
              <a:gd name="connsiteY2" fmla="*/ 402844 h 658494"/>
              <a:gd name="connsiteX3" fmla="*/ 161691 w 178639"/>
              <a:gd name="connsiteY3" fmla="*/ 534077 h 658494"/>
              <a:gd name="connsiteX4" fmla="*/ 142641 w 178639"/>
              <a:gd name="connsiteY4" fmla="*/ 650494 h 658494"/>
              <a:gd name="connsiteX5" fmla="*/ 148991 w 178639"/>
              <a:gd name="connsiteY5" fmla="*/ 639911 h 658494"/>
              <a:gd name="connsiteX6" fmla="*/ 178624 w 178639"/>
              <a:gd name="connsiteY6" fmla="*/ 572177 h 658494"/>
              <a:gd name="connsiteX7" fmla="*/ 144757 w 178639"/>
              <a:gd name="connsiteY7" fmla="*/ 371094 h 658494"/>
              <a:gd name="connsiteX8" fmla="*/ 11407 w 178639"/>
              <a:gd name="connsiteY8" fmla="*/ 17611 h 65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39" h="658494">
                <a:moveTo>
                  <a:pt x="11407" y="17611"/>
                </a:moveTo>
                <a:cubicBezTo>
                  <a:pt x="-9407" y="-29308"/>
                  <a:pt x="1177" y="25372"/>
                  <a:pt x="19874" y="89577"/>
                </a:cubicBezTo>
                <a:cubicBezTo>
                  <a:pt x="38571" y="153783"/>
                  <a:pt x="99955" y="328761"/>
                  <a:pt x="123591" y="402844"/>
                </a:cubicBezTo>
                <a:cubicBezTo>
                  <a:pt x="147227" y="476927"/>
                  <a:pt x="158516" y="492802"/>
                  <a:pt x="161691" y="534077"/>
                </a:cubicBezTo>
                <a:cubicBezTo>
                  <a:pt x="164866" y="575352"/>
                  <a:pt x="144758" y="632855"/>
                  <a:pt x="142641" y="650494"/>
                </a:cubicBezTo>
                <a:cubicBezTo>
                  <a:pt x="140524" y="668133"/>
                  <a:pt x="142994" y="652964"/>
                  <a:pt x="148991" y="639911"/>
                </a:cubicBezTo>
                <a:cubicBezTo>
                  <a:pt x="154988" y="626858"/>
                  <a:pt x="179330" y="616980"/>
                  <a:pt x="178624" y="572177"/>
                </a:cubicBezTo>
                <a:cubicBezTo>
                  <a:pt x="177918" y="527374"/>
                  <a:pt x="172274" y="459994"/>
                  <a:pt x="144757" y="371094"/>
                </a:cubicBezTo>
                <a:cubicBezTo>
                  <a:pt x="117240" y="282194"/>
                  <a:pt x="32221" y="64530"/>
                  <a:pt x="11407" y="1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6" name="フリーフォーム: 図形 2295">
            <a:extLst>
              <a:ext uri="{FF2B5EF4-FFF2-40B4-BE49-F238E27FC236}">
                <a16:creationId xmlns:a16="http://schemas.microsoft.com/office/drawing/2014/main" id="{7E4A6CA1-7BB7-4E3D-B282-4E4F0658A9B2}"/>
              </a:ext>
            </a:extLst>
          </p:cNvPr>
          <p:cNvSpPr/>
          <p:nvPr/>
        </p:nvSpPr>
        <p:spPr>
          <a:xfrm>
            <a:off x="2823630" y="6935436"/>
            <a:ext cx="110150" cy="221083"/>
          </a:xfrm>
          <a:custGeom>
            <a:avLst/>
            <a:gdLst>
              <a:gd name="connsiteX0" fmla="*/ 110070 w 110150"/>
              <a:gd name="connsiteY0" fmla="*/ 221014 h 221083"/>
              <a:gd name="connsiteX1" fmla="*/ 84670 w 110150"/>
              <a:gd name="connsiteY1" fmla="*/ 81314 h 221083"/>
              <a:gd name="connsiteX2" fmla="*/ 44453 w 110150"/>
              <a:gd name="connsiteY2" fmla="*/ 7231 h 221083"/>
              <a:gd name="connsiteX3" fmla="*/ 3 w 110150"/>
              <a:gd name="connsiteY3" fmla="*/ 2997 h 221083"/>
              <a:gd name="connsiteX4" fmla="*/ 42337 w 110150"/>
              <a:gd name="connsiteY4" fmla="*/ 5114 h 221083"/>
              <a:gd name="connsiteX5" fmla="*/ 91020 w 110150"/>
              <a:gd name="connsiteY5" fmla="*/ 62264 h 221083"/>
              <a:gd name="connsiteX6" fmla="*/ 110070 w 110150"/>
              <a:gd name="connsiteY6" fmla="*/ 221014 h 22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50" h="221083">
                <a:moveTo>
                  <a:pt x="110070" y="221014"/>
                </a:moveTo>
                <a:cubicBezTo>
                  <a:pt x="109012" y="224189"/>
                  <a:pt x="95606" y="116944"/>
                  <a:pt x="84670" y="81314"/>
                </a:cubicBezTo>
                <a:cubicBezTo>
                  <a:pt x="73734" y="45684"/>
                  <a:pt x="58564" y="20284"/>
                  <a:pt x="44453" y="7231"/>
                </a:cubicBezTo>
                <a:cubicBezTo>
                  <a:pt x="30342" y="-5822"/>
                  <a:pt x="356" y="3350"/>
                  <a:pt x="3" y="2997"/>
                </a:cubicBezTo>
                <a:cubicBezTo>
                  <a:pt x="-350" y="2644"/>
                  <a:pt x="27168" y="-4764"/>
                  <a:pt x="42337" y="5114"/>
                </a:cubicBezTo>
                <a:cubicBezTo>
                  <a:pt x="57506" y="14992"/>
                  <a:pt x="80437" y="32631"/>
                  <a:pt x="91020" y="62264"/>
                </a:cubicBezTo>
                <a:cubicBezTo>
                  <a:pt x="101603" y="91897"/>
                  <a:pt x="111128" y="217839"/>
                  <a:pt x="110070" y="22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7" name="フリーフォーム: 図形 2296">
            <a:extLst>
              <a:ext uri="{FF2B5EF4-FFF2-40B4-BE49-F238E27FC236}">
                <a16:creationId xmlns:a16="http://schemas.microsoft.com/office/drawing/2014/main" id="{9387E40A-3B8A-4E2C-B946-19B0843F3ADE}"/>
              </a:ext>
            </a:extLst>
          </p:cNvPr>
          <p:cNvSpPr/>
          <p:nvPr/>
        </p:nvSpPr>
        <p:spPr>
          <a:xfrm>
            <a:off x="2368542" y="6538321"/>
            <a:ext cx="200072" cy="382006"/>
          </a:xfrm>
          <a:custGeom>
            <a:avLst/>
            <a:gdLst>
              <a:gd name="connsiteX0" fmla="*/ 190508 w 200072"/>
              <a:gd name="connsiteY0" fmla="*/ 62 h 382006"/>
              <a:gd name="connsiteX1" fmla="*/ 190508 w 200072"/>
              <a:gd name="connsiteY1" fmla="*/ 120712 h 382006"/>
              <a:gd name="connsiteX2" fmla="*/ 141825 w 200072"/>
              <a:gd name="connsiteY2" fmla="*/ 179979 h 382006"/>
              <a:gd name="connsiteX3" fmla="*/ 65625 w 200072"/>
              <a:gd name="connsiteY3" fmla="*/ 368362 h 382006"/>
              <a:gd name="connsiteX4" fmla="*/ 8 w 200072"/>
              <a:gd name="connsiteY4" fmla="*/ 366246 h 382006"/>
              <a:gd name="connsiteX5" fmla="*/ 69858 w 200072"/>
              <a:gd name="connsiteY5" fmla="*/ 357779 h 382006"/>
              <a:gd name="connsiteX6" fmla="*/ 190508 w 200072"/>
              <a:gd name="connsiteY6" fmla="*/ 137646 h 382006"/>
              <a:gd name="connsiteX7" fmla="*/ 190508 w 200072"/>
              <a:gd name="connsiteY7" fmla="*/ 62 h 38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72" h="382006">
                <a:moveTo>
                  <a:pt x="190508" y="62"/>
                </a:moveTo>
                <a:cubicBezTo>
                  <a:pt x="190508" y="-2760"/>
                  <a:pt x="198622" y="90726"/>
                  <a:pt x="190508" y="120712"/>
                </a:cubicBezTo>
                <a:cubicBezTo>
                  <a:pt x="182394" y="150698"/>
                  <a:pt x="162639" y="138704"/>
                  <a:pt x="141825" y="179979"/>
                </a:cubicBezTo>
                <a:cubicBezTo>
                  <a:pt x="121011" y="221254"/>
                  <a:pt x="89261" y="337318"/>
                  <a:pt x="65625" y="368362"/>
                </a:cubicBezTo>
                <a:cubicBezTo>
                  <a:pt x="41989" y="399407"/>
                  <a:pt x="-698" y="368010"/>
                  <a:pt x="8" y="366246"/>
                </a:cubicBezTo>
                <a:cubicBezTo>
                  <a:pt x="714" y="364482"/>
                  <a:pt x="38108" y="395879"/>
                  <a:pt x="69858" y="357779"/>
                </a:cubicBezTo>
                <a:cubicBezTo>
                  <a:pt x="101608" y="319679"/>
                  <a:pt x="168989" y="195501"/>
                  <a:pt x="190508" y="137646"/>
                </a:cubicBezTo>
                <a:cubicBezTo>
                  <a:pt x="212027" y="79791"/>
                  <a:pt x="190508" y="2884"/>
                  <a:pt x="19050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8" name="フリーフォーム: 図形 2297">
            <a:extLst>
              <a:ext uri="{FF2B5EF4-FFF2-40B4-BE49-F238E27FC236}">
                <a16:creationId xmlns:a16="http://schemas.microsoft.com/office/drawing/2014/main" id="{9208817C-7A1A-4062-8FED-830B13024111}"/>
              </a:ext>
            </a:extLst>
          </p:cNvPr>
          <p:cNvSpPr/>
          <p:nvPr/>
        </p:nvSpPr>
        <p:spPr>
          <a:xfrm>
            <a:off x="2381524" y="6596663"/>
            <a:ext cx="144268" cy="302736"/>
          </a:xfrm>
          <a:custGeom>
            <a:avLst/>
            <a:gdLst>
              <a:gd name="connsiteX0" fmla="*/ 105559 w 144268"/>
              <a:gd name="connsiteY0" fmla="*/ 987 h 302736"/>
              <a:gd name="connsiteX1" fmla="*/ 107676 w 144268"/>
              <a:gd name="connsiteY1" fmla="*/ 111054 h 302736"/>
              <a:gd name="connsiteX2" fmla="*/ 63226 w 144268"/>
              <a:gd name="connsiteY2" fmla="*/ 199954 h 302736"/>
              <a:gd name="connsiteX3" fmla="*/ 1843 w 144268"/>
              <a:gd name="connsiteY3" fmla="*/ 299437 h 302736"/>
              <a:gd name="connsiteX4" fmla="*/ 139426 w 144268"/>
              <a:gd name="connsiteY4" fmla="*/ 70837 h 302736"/>
              <a:gd name="connsiteX5" fmla="*/ 105559 w 144268"/>
              <a:gd name="connsiteY5" fmla="*/ 987 h 3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68" h="302736">
                <a:moveTo>
                  <a:pt x="105559" y="987"/>
                </a:moveTo>
                <a:cubicBezTo>
                  <a:pt x="100267" y="7690"/>
                  <a:pt x="114732" y="77893"/>
                  <a:pt x="107676" y="111054"/>
                </a:cubicBezTo>
                <a:cubicBezTo>
                  <a:pt x="100620" y="144215"/>
                  <a:pt x="80865" y="168557"/>
                  <a:pt x="63226" y="199954"/>
                </a:cubicBezTo>
                <a:cubicBezTo>
                  <a:pt x="45587" y="231351"/>
                  <a:pt x="-10857" y="320956"/>
                  <a:pt x="1843" y="299437"/>
                </a:cubicBezTo>
                <a:cubicBezTo>
                  <a:pt x="14543" y="277918"/>
                  <a:pt x="119318" y="119520"/>
                  <a:pt x="139426" y="70837"/>
                </a:cubicBezTo>
                <a:cubicBezTo>
                  <a:pt x="159534" y="22154"/>
                  <a:pt x="110851" y="-5716"/>
                  <a:pt x="105559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9" name="フリーフォーム: 図形 2298">
            <a:extLst>
              <a:ext uri="{FF2B5EF4-FFF2-40B4-BE49-F238E27FC236}">
                <a16:creationId xmlns:a16="http://schemas.microsoft.com/office/drawing/2014/main" id="{4DB247FD-68B1-48F0-8167-55AD8DF1F15A}"/>
              </a:ext>
            </a:extLst>
          </p:cNvPr>
          <p:cNvSpPr/>
          <p:nvPr/>
        </p:nvSpPr>
        <p:spPr>
          <a:xfrm>
            <a:off x="2362525" y="6548966"/>
            <a:ext cx="175643" cy="269713"/>
          </a:xfrm>
          <a:custGeom>
            <a:avLst/>
            <a:gdLst>
              <a:gd name="connsiteX0" fmla="*/ 175358 w 175643"/>
              <a:gd name="connsiteY0" fmla="*/ 1 h 269713"/>
              <a:gd name="connsiteX1" fmla="*/ 84342 w 175643"/>
              <a:gd name="connsiteY1" fmla="*/ 80434 h 269713"/>
              <a:gd name="connsiteX2" fmla="*/ 44125 w 175643"/>
              <a:gd name="connsiteY2" fmla="*/ 150284 h 269713"/>
              <a:gd name="connsiteX3" fmla="*/ 1792 w 175643"/>
              <a:gd name="connsiteY3" fmla="*/ 268817 h 269713"/>
              <a:gd name="connsiteX4" fmla="*/ 107625 w 175643"/>
              <a:gd name="connsiteY4" fmla="*/ 82551 h 269713"/>
              <a:gd name="connsiteX5" fmla="*/ 175358 w 175643"/>
              <a:gd name="connsiteY5" fmla="*/ 1 h 26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43" h="269713">
                <a:moveTo>
                  <a:pt x="175358" y="1"/>
                </a:moveTo>
                <a:cubicBezTo>
                  <a:pt x="171478" y="-352"/>
                  <a:pt x="106214" y="55387"/>
                  <a:pt x="84342" y="80434"/>
                </a:cubicBezTo>
                <a:cubicBezTo>
                  <a:pt x="62470" y="105481"/>
                  <a:pt x="57883" y="118887"/>
                  <a:pt x="44125" y="150284"/>
                </a:cubicBezTo>
                <a:cubicBezTo>
                  <a:pt x="30367" y="181681"/>
                  <a:pt x="-8791" y="280106"/>
                  <a:pt x="1792" y="268817"/>
                </a:cubicBezTo>
                <a:cubicBezTo>
                  <a:pt x="12375" y="257528"/>
                  <a:pt x="72347" y="127001"/>
                  <a:pt x="107625" y="82551"/>
                </a:cubicBezTo>
                <a:cubicBezTo>
                  <a:pt x="142903" y="38101"/>
                  <a:pt x="179238" y="354"/>
                  <a:pt x="175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0" name="フリーフォーム: 図形 2299">
            <a:extLst>
              <a:ext uri="{FF2B5EF4-FFF2-40B4-BE49-F238E27FC236}">
                <a16:creationId xmlns:a16="http://schemas.microsoft.com/office/drawing/2014/main" id="{FB791A96-ACE8-4051-9A81-51604851DD79}"/>
              </a:ext>
            </a:extLst>
          </p:cNvPr>
          <p:cNvSpPr/>
          <p:nvPr/>
        </p:nvSpPr>
        <p:spPr>
          <a:xfrm>
            <a:off x="2342948" y="6646302"/>
            <a:ext cx="135839" cy="188609"/>
          </a:xfrm>
          <a:custGeom>
            <a:avLst/>
            <a:gdLst>
              <a:gd name="connsiteX0" fmla="*/ 135669 w 135839"/>
              <a:gd name="connsiteY0" fmla="*/ 31 h 188609"/>
              <a:gd name="connsiteX1" fmla="*/ 74285 w 135839"/>
              <a:gd name="connsiteY1" fmla="*/ 143965 h 188609"/>
              <a:gd name="connsiteX2" fmla="*/ 202 w 135839"/>
              <a:gd name="connsiteY2" fmla="*/ 188415 h 188609"/>
              <a:gd name="connsiteX3" fmla="*/ 55235 w 135839"/>
              <a:gd name="connsiteY3" fmla="*/ 131265 h 188609"/>
              <a:gd name="connsiteX4" fmla="*/ 135669 w 135839"/>
              <a:gd name="connsiteY4" fmla="*/ 31 h 1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39" h="188609">
                <a:moveTo>
                  <a:pt x="135669" y="31"/>
                </a:moveTo>
                <a:cubicBezTo>
                  <a:pt x="138844" y="2148"/>
                  <a:pt x="96863" y="112568"/>
                  <a:pt x="74285" y="143965"/>
                </a:cubicBezTo>
                <a:cubicBezTo>
                  <a:pt x="51707" y="175362"/>
                  <a:pt x="3377" y="190532"/>
                  <a:pt x="202" y="188415"/>
                </a:cubicBezTo>
                <a:cubicBezTo>
                  <a:pt x="-2973" y="186298"/>
                  <a:pt x="31952" y="159840"/>
                  <a:pt x="55235" y="131265"/>
                </a:cubicBezTo>
                <a:cubicBezTo>
                  <a:pt x="78518" y="102690"/>
                  <a:pt x="132494" y="-2086"/>
                  <a:pt x="13566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1" name="フリーフォーム: 図形 2300">
            <a:extLst>
              <a:ext uri="{FF2B5EF4-FFF2-40B4-BE49-F238E27FC236}">
                <a16:creationId xmlns:a16="http://schemas.microsoft.com/office/drawing/2014/main" id="{05012F9F-51BA-4D0A-988E-5E36F07596AF}"/>
              </a:ext>
            </a:extLst>
          </p:cNvPr>
          <p:cNvSpPr/>
          <p:nvPr/>
        </p:nvSpPr>
        <p:spPr>
          <a:xfrm>
            <a:off x="2851558" y="6180484"/>
            <a:ext cx="76664" cy="323666"/>
          </a:xfrm>
          <a:custGeom>
            <a:avLst/>
            <a:gdLst>
              <a:gd name="connsiteX0" fmla="*/ 75792 w 76664"/>
              <a:gd name="connsiteY0" fmla="*/ 183 h 323666"/>
              <a:gd name="connsiteX1" fmla="*/ 39809 w 76664"/>
              <a:gd name="connsiteY1" fmla="*/ 262649 h 323666"/>
              <a:gd name="connsiteX2" fmla="*/ 1709 w 76664"/>
              <a:gd name="connsiteY2" fmla="*/ 307099 h 323666"/>
              <a:gd name="connsiteX3" fmla="*/ 75792 w 76664"/>
              <a:gd name="connsiteY3" fmla="*/ 183 h 32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4" h="323666">
                <a:moveTo>
                  <a:pt x="75792" y="183"/>
                </a:moveTo>
                <a:cubicBezTo>
                  <a:pt x="82142" y="-7225"/>
                  <a:pt x="52156" y="211496"/>
                  <a:pt x="39809" y="262649"/>
                </a:cubicBezTo>
                <a:cubicBezTo>
                  <a:pt x="27462" y="313802"/>
                  <a:pt x="-8169" y="344493"/>
                  <a:pt x="1709" y="307099"/>
                </a:cubicBezTo>
                <a:cubicBezTo>
                  <a:pt x="11587" y="269705"/>
                  <a:pt x="69442" y="7591"/>
                  <a:pt x="75792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2" name="フリーフォーム: 図形 2301">
            <a:extLst>
              <a:ext uri="{FF2B5EF4-FFF2-40B4-BE49-F238E27FC236}">
                <a16:creationId xmlns:a16="http://schemas.microsoft.com/office/drawing/2014/main" id="{3C50CE43-3A43-40AB-93AD-550B8D7FC8FD}"/>
              </a:ext>
            </a:extLst>
          </p:cNvPr>
          <p:cNvSpPr/>
          <p:nvPr/>
        </p:nvSpPr>
        <p:spPr>
          <a:xfrm>
            <a:off x="2573864" y="6062124"/>
            <a:ext cx="355627" cy="497484"/>
          </a:xfrm>
          <a:custGeom>
            <a:avLst/>
            <a:gdLst>
              <a:gd name="connsiteX0" fmla="*/ 355603 w 355627"/>
              <a:gd name="connsiteY0" fmla="*/ 9 h 497484"/>
              <a:gd name="connsiteX1" fmla="*/ 162986 w 355627"/>
              <a:gd name="connsiteY1" fmla="*/ 88909 h 497484"/>
              <a:gd name="connsiteX2" fmla="*/ 61386 w 355627"/>
              <a:gd name="connsiteY2" fmla="*/ 315393 h 497484"/>
              <a:gd name="connsiteX3" fmla="*/ 3 w 355627"/>
              <a:gd name="connsiteY3" fmla="*/ 497426 h 497484"/>
              <a:gd name="connsiteX4" fmla="*/ 59269 w 355627"/>
              <a:gd name="connsiteY4" fmla="*/ 332326 h 497484"/>
              <a:gd name="connsiteX5" fmla="*/ 175686 w 355627"/>
              <a:gd name="connsiteY5" fmla="*/ 93143 h 497484"/>
              <a:gd name="connsiteX6" fmla="*/ 355603 w 355627"/>
              <a:gd name="connsiteY6" fmla="*/ 9 h 4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27" h="497484">
                <a:moveTo>
                  <a:pt x="355603" y="9"/>
                </a:moveTo>
                <a:cubicBezTo>
                  <a:pt x="353486" y="-697"/>
                  <a:pt x="212022" y="36345"/>
                  <a:pt x="162986" y="88909"/>
                </a:cubicBezTo>
                <a:cubicBezTo>
                  <a:pt x="113950" y="141473"/>
                  <a:pt x="88550" y="247307"/>
                  <a:pt x="61386" y="315393"/>
                </a:cubicBezTo>
                <a:cubicBezTo>
                  <a:pt x="34222" y="383479"/>
                  <a:pt x="356" y="494604"/>
                  <a:pt x="3" y="497426"/>
                </a:cubicBezTo>
                <a:cubicBezTo>
                  <a:pt x="-350" y="500248"/>
                  <a:pt x="29988" y="399707"/>
                  <a:pt x="59269" y="332326"/>
                </a:cubicBezTo>
                <a:cubicBezTo>
                  <a:pt x="88549" y="264946"/>
                  <a:pt x="127355" y="147471"/>
                  <a:pt x="175686" y="93143"/>
                </a:cubicBezTo>
                <a:cubicBezTo>
                  <a:pt x="224017" y="38815"/>
                  <a:pt x="357720" y="715"/>
                  <a:pt x="35560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3" name="フリーフォーム: 図形 2302">
            <a:extLst>
              <a:ext uri="{FF2B5EF4-FFF2-40B4-BE49-F238E27FC236}">
                <a16:creationId xmlns:a16="http://schemas.microsoft.com/office/drawing/2014/main" id="{590AF096-0A9B-4E32-9FCB-8089B9015CC3}"/>
              </a:ext>
            </a:extLst>
          </p:cNvPr>
          <p:cNvSpPr/>
          <p:nvPr/>
        </p:nvSpPr>
        <p:spPr>
          <a:xfrm>
            <a:off x="2575960" y="6472538"/>
            <a:ext cx="357860" cy="91303"/>
          </a:xfrm>
          <a:custGeom>
            <a:avLst/>
            <a:gdLst>
              <a:gd name="connsiteX0" fmla="*/ 23 w 357860"/>
              <a:gd name="connsiteY0" fmla="*/ 63729 h 91303"/>
              <a:gd name="connsiteX1" fmla="*/ 251907 w 357860"/>
              <a:gd name="connsiteY1" fmla="*/ 229 h 91303"/>
              <a:gd name="connsiteX2" fmla="*/ 357740 w 357860"/>
              <a:gd name="connsiteY2" fmla="*/ 91245 h 91303"/>
              <a:gd name="connsiteX3" fmla="*/ 266723 w 357860"/>
              <a:gd name="connsiteY3" fmla="*/ 15045 h 91303"/>
              <a:gd name="connsiteX4" fmla="*/ 23 w 357860"/>
              <a:gd name="connsiteY4" fmla="*/ 63729 h 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60" h="91303">
                <a:moveTo>
                  <a:pt x="23" y="63729"/>
                </a:moveTo>
                <a:cubicBezTo>
                  <a:pt x="-2446" y="61260"/>
                  <a:pt x="192288" y="-4357"/>
                  <a:pt x="251907" y="229"/>
                </a:cubicBezTo>
                <a:cubicBezTo>
                  <a:pt x="311526" y="4815"/>
                  <a:pt x="355271" y="88776"/>
                  <a:pt x="357740" y="91245"/>
                </a:cubicBezTo>
                <a:cubicBezTo>
                  <a:pt x="360209" y="93714"/>
                  <a:pt x="324578" y="16809"/>
                  <a:pt x="266723" y="15045"/>
                </a:cubicBezTo>
                <a:cubicBezTo>
                  <a:pt x="208868" y="13281"/>
                  <a:pt x="2492" y="66198"/>
                  <a:pt x="23" y="63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1E5F0480-AFBB-49DB-A40C-4C21C85B3FDF}"/>
              </a:ext>
            </a:extLst>
          </p:cNvPr>
          <p:cNvSpPr/>
          <p:nvPr/>
        </p:nvSpPr>
        <p:spPr>
          <a:xfrm>
            <a:off x="2829088" y="6581555"/>
            <a:ext cx="98646" cy="282652"/>
          </a:xfrm>
          <a:custGeom>
            <a:avLst/>
            <a:gdLst>
              <a:gd name="connsiteX0" fmla="*/ 98262 w 98646"/>
              <a:gd name="connsiteY0" fmla="*/ 3395 h 282652"/>
              <a:gd name="connsiteX1" fmla="*/ 7245 w 98646"/>
              <a:gd name="connsiteY1" fmla="*/ 270095 h 282652"/>
              <a:gd name="connsiteX2" fmla="*/ 9362 w 98646"/>
              <a:gd name="connsiteY2" fmla="*/ 227762 h 282652"/>
              <a:gd name="connsiteX3" fmla="*/ 38995 w 98646"/>
              <a:gd name="connsiteY3" fmla="*/ 126162 h 282652"/>
              <a:gd name="connsiteX4" fmla="*/ 98262 w 98646"/>
              <a:gd name="connsiteY4" fmla="*/ 3395 h 28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46" h="282652">
                <a:moveTo>
                  <a:pt x="98262" y="3395"/>
                </a:moveTo>
                <a:cubicBezTo>
                  <a:pt x="92970" y="27384"/>
                  <a:pt x="22062" y="232701"/>
                  <a:pt x="7245" y="270095"/>
                </a:cubicBezTo>
                <a:cubicBezTo>
                  <a:pt x="-7572" y="307490"/>
                  <a:pt x="4070" y="251751"/>
                  <a:pt x="9362" y="227762"/>
                </a:cubicBezTo>
                <a:cubicBezTo>
                  <a:pt x="14654" y="203773"/>
                  <a:pt x="25237" y="163204"/>
                  <a:pt x="38995" y="126162"/>
                </a:cubicBezTo>
                <a:cubicBezTo>
                  <a:pt x="52753" y="89120"/>
                  <a:pt x="103554" y="-20594"/>
                  <a:pt x="98262" y="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452C98A3-D767-472F-A3BB-1EB6F88917E8}"/>
              </a:ext>
            </a:extLst>
          </p:cNvPr>
          <p:cNvSpPr/>
          <p:nvPr/>
        </p:nvSpPr>
        <p:spPr>
          <a:xfrm>
            <a:off x="2813007" y="6498222"/>
            <a:ext cx="50015" cy="340875"/>
          </a:xfrm>
          <a:custGeom>
            <a:avLst/>
            <a:gdLst>
              <a:gd name="connsiteX0" fmla="*/ 48726 w 50015"/>
              <a:gd name="connsiteY0" fmla="*/ 2061 h 340875"/>
              <a:gd name="connsiteX1" fmla="*/ 25443 w 50015"/>
              <a:gd name="connsiteY1" fmla="*/ 209495 h 340875"/>
              <a:gd name="connsiteX2" fmla="*/ 43 w 50015"/>
              <a:gd name="connsiteY2" fmla="*/ 340728 h 340875"/>
              <a:gd name="connsiteX3" fmla="*/ 31793 w 50015"/>
              <a:gd name="connsiteY3" fmla="*/ 232778 h 340875"/>
              <a:gd name="connsiteX4" fmla="*/ 44493 w 50015"/>
              <a:gd name="connsiteY4" fmla="*/ 112128 h 340875"/>
              <a:gd name="connsiteX5" fmla="*/ 48726 w 50015"/>
              <a:gd name="connsiteY5" fmla="*/ 2061 h 3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15" h="340875">
                <a:moveTo>
                  <a:pt x="48726" y="2061"/>
                </a:moveTo>
                <a:cubicBezTo>
                  <a:pt x="45551" y="18289"/>
                  <a:pt x="33557" y="153051"/>
                  <a:pt x="25443" y="209495"/>
                </a:cubicBezTo>
                <a:cubicBezTo>
                  <a:pt x="17329" y="265939"/>
                  <a:pt x="-1015" y="336848"/>
                  <a:pt x="43" y="340728"/>
                </a:cubicBezTo>
                <a:cubicBezTo>
                  <a:pt x="1101" y="344609"/>
                  <a:pt x="24385" y="270878"/>
                  <a:pt x="31793" y="232778"/>
                </a:cubicBezTo>
                <a:cubicBezTo>
                  <a:pt x="39201" y="194678"/>
                  <a:pt x="40260" y="154814"/>
                  <a:pt x="44493" y="112128"/>
                </a:cubicBezTo>
                <a:cubicBezTo>
                  <a:pt x="48726" y="69442"/>
                  <a:pt x="51901" y="-14167"/>
                  <a:pt x="48726" y="2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09A3ECB1-A70E-4356-A3EA-4269A6F29BC0}"/>
              </a:ext>
            </a:extLst>
          </p:cNvPr>
          <p:cNvSpPr/>
          <p:nvPr/>
        </p:nvSpPr>
        <p:spPr>
          <a:xfrm>
            <a:off x="2484551" y="6815596"/>
            <a:ext cx="350958" cy="30026"/>
          </a:xfrm>
          <a:custGeom>
            <a:avLst/>
            <a:gdLst>
              <a:gd name="connsiteX0" fmla="*/ 416 w 350958"/>
              <a:gd name="connsiteY0" fmla="*/ 29704 h 30026"/>
              <a:gd name="connsiteX1" fmla="*/ 334849 w 350958"/>
              <a:gd name="connsiteY1" fmla="*/ 14887 h 30026"/>
              <a:gd name="connsiteX2" fmla="*/ 267116 w 350958"/>
              <a:gd name="connsiteY2" fmla="*/ 71 h 30026"/>
              <a:gd name="connsiteX3" fmla="*/ 416 w 350958"/>
              <a:gd name="connsiteY3" fmla="*/ 29704 h 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58" h="30026">
                <a:moveTo>
                  <a:pt x="416" y="29704"/>
                </a:moveTo>
                <a:cubicBezTo>
                  <a:pt x="11705" y="32173"/>
                  <a:pt x="290399" y="19826"/>
                  <a:pt x="334849" y="14887"/>
                </a:cubicBezTo>
                <a:cubicBezTo>
                  <a:pt x="379299" y="9948"/>
                  <a:pt x="323560" y="-987"/>
                  <a:pt x="267116" y="71"/>
                </a:cubicBezTo>
                <a:cubicBezTo>
                  <a:pt x="210672" y="1129"/>
                  <a:pt x="-10873" y="27235"/>
                  <a:pt x="416" y="29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B79635BC-8EB2-4E2F-B548-042E68F2BBF5}"/>
              </a:ext>
            </a:extLst>
          </p:cNvPr>
          <p:cNvSpPr/>
          <p:nvPr/>
        </p:nvSpPr>
        <p:spPr>
          <a:xfrm>
            <a:off x="2495550" y="6791208"/>
            <a:ext cx="456944" cy="135915"/>
          </a:xfrm>
          <a:custGeom>
            <a:avLst/>
            <a:gdLst>
              <a:gd name="connsiteX0" fmla="*/ 0 w 456944"/>
              <a:gd name="connsiteY0" fmla="*/ 71025 h 135915"/>
              <a:gd name="connsiteX1" fmla="*/ 336550 w 456944"/>
              <a:gd name="connsiteY1" fmla="*/ 94309 h 135915"/>
              <a:gd name="connsiteX2" fmla="*/ 353483 w 456944"/>
              <a:gd name="connsiteY2" fmla="*/ 134525 h 135915"/>
              <a:gd name="connsiteX3" fmla="*/ 406400 w 456944"/>
              <a:gd name="connsiteY3" fmla="*/ 39275 h 135915"/>
              <a:gd name="connsiteX4" fmla="*/ 455083 w 456944"/>
              <a:gd name="connsiteY4" fmla="*/ 15992 h 135915"/>
              <a:gd name="connsiteX5" fmla="*/ 338667 w 456944"/>
              <a:gd name="connsiteY5" fmla="*/ 28692 h 135915"/>
              <a:gd name="connsiteX6" fmla="*/ 452967 w 456944"/>
              <a:gd name="connsiteY6" fmla="*/ 3292 h 135915"/>
              <a:gd name="connsiteX7" fmla="*/ 370417 w 456944"/>
              <a:gd name="connsiteY7" fmla="*/ 115475 h 135915"/>
              <a:gd name="connsiteX8" fmla="*/ 325967 w 456944"/>
              <a:gd name="connsiteY8" fmla="*/ 104892 h 135915"/>
              <a:gd name="connsiteX9" fmla="*/ 0 w 456944"/>
              <a:gd name="connsiteY9" fmla="*/ 71025 h 1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944" h="135915">
                <a:moveTo>
                  <a:pt x="0" y="71025"/>
                </a:moveTo>
                <a:cubicBezTo>
                  <a:pt x="1764" y="69261"/>
                  <a:pt x="277636" y="83726"/>
                  <a:pt x="336550" y="94309"/>
                </a:cubicBezTo>
                <a:cubicBezTo>
                  <a:pt x="395464" y="104892"/>
                  <a:pt x="341841" y="143697"/>
                  <a:pt x="353483" y="134525"/>
                </a:cubicBezTo>
                <a:cubicBezTo>
                  <a:pt x="365125" y="125353"/>
                  <a:pt x="389467" y="59030"/>
                  <a:pt x="406400" y="39275"/>
                </a:cubicBezTo>
                <a:cubicBezTo>
                  <a:pt x="423333" y="19520"/>
                  <a:pt x="466372" y="17756"/>
                  <a:pt x="455083" y="15992"/>
                </a:cubicBezTo>
                <a:cubicBezTo>
                  <a:pt x="443794" y="14228"/>
                  <a:pt x="339020" y="30809"/>
                  <a:pt x="338667" y="28692"/>
                </a:cubicBezTo>
                <a:cubicBezTo>
                  <a:pt x="338314" y="26575"/>
                  <a:pt x="447675" y="-11172"/>
                  <a:pt x="452967" y="3292"/>
                </a:cubicBezTo>
                <a:cubicBezTo>
                  <a:pt x="458259" y="17756"/>
                  <a:pt x="391584" y="98542"/>
                  <a:pt x="370417" y="115475"/>
                </a:cubicBezTo>
                <a:cubicBezTo>
                  <a:pt x="349250" y="132408"/>
                  <a:pt x="385939" y="110889"/>
                  <a:pt x="325967" y="104892"/>
                </a:cubicBezTo>
                <a:lnTo>
                  <a:pt x="0" y="71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2F305AE-88C3-4B6E-9441-BF2558FA7B5F}"/>
              </a:ext>
            </a:extLst>
          </p:cNvPr>
          <p:cNvSpPr/>
          <p:nvPr/>
        </p:nvSpPr>
        <p:spPr>
          <a:xfrm>
            <a:off x="2081019" y="6458679"/>
            <a:ext cx="217255" cy="404142"/>
          </a:xfrm>
          <a:custGeom>
            <a:avLst/>
            <a:gdLst>
              <a:gd name="connsiteX0" fmla="*/ 215564 w 217255"/>
              <a:gd name="connsiteY0" fmla="*/ 5621 h 404142"/>
              <a:gd name="connsiteX1" fmla="*/ 12364 w 217255"/>
              <a:gd name="connsiteY1" fmla="*/ 386621 h 404142"/>
              <a:gd name="connsiteX2" fmla="*/ 31414 w 217255"/>
              <a:gd name="connsiteY2" fmla="*/ 323121 h 404142"/>
              <a:gd name="connsiteX3" fmla="*/ 105498 w 217255"/>
              <a:gd name="connsiteY3" fmla="*/ 170721 h 404142"/>
              <a:gd name="connsiteX4" fmla="*/ 215564 w 217255"/>
              <a:gd name="connsiteY4" fmla="*/ 5621 h 40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55" h="404142">
                <a:moveTo>
                  <a:pt x="215564" y="5621"/>
                </a:moveTo>
                <a:cubicBezTo>
                  <a:pt x="200042" y="41604"/>
                  <a:pt x="43056" y="333704"/>
                  <a:pt x="12364" y="386621"/>
                </a:cubicBezTo>
                <a:cubicBezTo>
                  <a:pt x="-18328" y="439538"/>
                  <a:pt x="15892" y="359104"/>
                  <a:pt x="31414" y="323121"/>
                </a:cubicBezTo>
                <a:cubicBezTo>
                  <a:pt x="46936" y="287138"/>
                  <a:pt x="75512" y="225402"/>
                  <a:pt x="105498" y="170721"/>
                </a:cubicBezTo>
                <a:cubicBezTo>
                  <a:pt x="135484" y="116041"/>
                  <a:pt x="231086" y="-30362"/>
                  <a:pt x="215564" y="5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05731601-D122-4F9F-9F53-087CAD26C9A3}"/>
              </a:ext>
            </a:extLst>
          </p:cNvPr>
          <p:cNvSpPr/>
          <p:nvPr/>
        </p:nvSpPr>
        <p:spPr>
          <a:xfrm>
            <a:off x="1931665" y="6339268"/>
            <a:ext cx="314831" cy="513022"/>
          </a:xfrm>
          <a:custGeom>
            <a:avLst/>
            <a:gdLst>
              <a:gd name="connsiteX0" fmla="*/ 314118 w 314831"/>
              <a:gd name="connsiteY0" fmla="*/ 149 h 513022"/>
              <a:gd name="connsiteX1" fmla="*/ 256968 w 314831"/>
              <a:gd name="connsiteY1" fmla="*/ 222399 h 513022"/>
              <a:gd name="connsiteX2" fmla="*/ 157485 w 314831"/>
              <a:gd name="connsiteY2" fmla="*/ 431949 h 513022"/>
              <a:gd name="connsiteX3" fmla="*/ 852 w 314831"/>
              <a:gd name="connsiteY3" fmla="*/ 512382 h 513022"/>
              <a:gd name="connsiteX4" fmla="*/ 100335 w 314831"/>
              <a:gd name="connsiteY4" fmla="*/ 457349 h 513022"/>
              <a:gd name="connsiteX5" fmla="*/ 218868 w 314831"/>
              <a:gd name="connsiteY5" fmla="*/ 256265 h 513022"/>
              <a:gd name="connsiteX6" fmla="*/ 314118 w 314831"/>
              <a:gd name="connsiteY6" fmla="*/ 149 h 5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831" h="513022">
                <a:moveTo>
                  <a:pt x="314118" y="149"/>
                </a:moveTo>
                <a:cubicBezTo>
                  <a:pt x="320468" y="-5495"/>
                  <a:pt x="283073" y="150432"/>
                  <a:pt x="256968" y="222399"/>
                </a:cubicBezTo>
                <a:cubicBezTo>
                  <a:pt x="230863" y="294366"/>
                  <a:pt x="200171" y="383619"/>
                  <a:pt x="157485" y="431949"/>
                </a:cubicBezTo>
                <a:cubicBezTo>
                  <a:pt x="114799" y="480280"/>
                  <a:pt x="10377" y="508149"/>
                  <a:pt x="852" y="512382"/>
                </a:cubicBezTo>
                <a:cubicBezTo>
                  <a:pt x="-8673" y="516615"/>
                  <a:pt x="63999" y="500035"/>
                  <a:pt x="100335" y="457349"/>
                </a:cubicBezTo>
                <a:cubicBezTo>
                  <a:pt x="136671" y="414663"/>
                  <a:pt x="181826" y="328937"/>
                  <a:pt x="218868" y="256265"/>
                </a:cubicBezTo>
                <a:cubicBezTo>
                  <a:pt x="255910" y="183593"/>
                  <a:pt x="307768" y="5793"/>
                  <a:pt x="31411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CD28C7A6-ACDA-4FD4-89E1-8FD00EFB48E1}"/>
              </a:ext>
            </a:extLst>
          </p:cNvPr>
          <p:cNvSpPr/>
          <p:nvPr/>
        </p:nvSpPr>
        <p:spPr>
          <a:xfrm>
            <a:off x="1740908" y="6596114"/>
            <a:ext cx="134764" cy="694978"/>
          </a:xfrm>
          <a:custGeom>
            <a:avLst/>
            <a:gdLst>
              <a:gd name="connsiteX0" fmla="*/ 121759 w 134764"/>
              <a:gd name="connsiteY0" fmla="*/ 1536 h 694978"/>
              <a:gd name="connsiteX1" fmla="*/ 115409 w 134764"/>
              <a:gd name="connsiteY1" fmla="*/ 141236 h 694978"/>
              <a:gd name="connsiteX2" fmla="*/ 18042 w 134764"/>
              <a:gd name="connsiteY2" fmla="*/ 598436 h 694978"/>
              <a:gd name="connsiteX3" fmla="*/ 5342 w 134764"/>
              <a:gd name="connsiteY3" fmla="*/ 685219 h 694978"/>
              <a:gd name="connsiteX4" fmla="*/ 79425 w 134764"/>
              <a:gd name="connsiteY4" fmla="*/ 448153 h 694978"/>
              <a:gd name="connsiteX5" fmla="*/ 132342 w 134764"/>
              <a:gd name="connsiteY5" fmla="*/ 90436 h 694978"/>
              <a:gd name="connsiteX6" fmla="*/ 121759 w 134764"/>
              <a:gd name="connsiteY6" fmla="*/ 1536 h 69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64" h="694978">
                <a:moveTo>
                  <a:pt x="121759" y="1536"/>
                </a:moveTo>
                <a:cubicBezTo>
                  <a:pt x="118937" y="10003"/>
                  <a:pt x="132695" y="41753"/>
                  <a:pt x="115409" y="141236"/>
                </a:cubicBezTo>
                <a:cubicBezTo>
                  <a:pt x="98123" y="240719"/>
                  <a:pt x="36386" y="507772"/>
                  <a:pt x="18042" y="598436"/>
                </a:cubicBezTo>
                <a:cubicBezTo>
                  <a:pt x="-303" y="689100"/>
                  <a:pt x="-4889" y="710266"/>
                  <a:pt x="5342" y="685219"/>
                </a:cubicBezTo>
                <a:cubicBezTo>
                  <a:pt x="15572" y="660172"/>
                  <a:pt x="58258" y="547284"/>
                  <a:pt x="79425" y="448153"/>
                </a:cubicBezTo>
                <a:cubicBezTo>
                  <a:pt x="100592" y="349023"/>
                  <a:pt x="123875" y="161697"/>
                  <a:pt x="132342" y="90436"/>
                </a:cubicBezTo>
                <a:cubicBezTo>
                  <a:pt x="140809" y="19175"/>
                  <a:pt x="124581" y="-6931"/>
                  <a:pt x="121759" y="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2E974D29-1408-43BD-AFC8-1BCE2B06A3E8}"/>
              </a:ext>
            </a:extLst>
          </p:cNvPr>
          <p:cNvSpPr/>
          <p:nvPr/>
        </p:nvSpPr>
        <p:spPr>
          <a:xfrm>
            <a:off x="1720656" y="6576539"/>
            <a:ext cx="121154" cy="711024"/>
          </a:xfrm>
          <a:custGeom>
            <a:avLst/>
            <a:gdLst>
              <a:gd name="connsiteX0" fmla="*/ 116611 w 121154"/>
              <a:gd name="connsiteY0" fmla="*/ 12644 h 711024"/>
              <a:gd name="connsiteX1" fmla="*/ 8661 w 121154"/>
              <a:gd name="connsiteY1" fmla="*/ 628594 h 711024"/>
              <a:gd name="connsiteX2" fmla="*/ 8661 w 121154"/>
              <a:gd name="connsiteY2" fmla="*/ 700561 h 711024"/>
              <a:gd name="connsiteX3" fmla="*/ 25594 w 121154"/>
              <a:gd name="connsiteY3" fmla="*/ 590494 h 711024"/>
              <a:gd name="connsiteX4" fmla="*/ 91211 w 121154"/>
              <a:gd name="connsiteY4" fmla="*/ 241244 h 711024"/>
              <a:gd name="connsiteX5" fmla="*/ 116611 w 121154"/>
              <a:gd name="connsiteY5" fmla="*/ 12644 h 7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54" h="711024">
                <a:moveTo>
                  <a:pt x="116611" y="12644"/>
                </a:moveTo>
                <a:cubicBezTo>
                  <a:pt x="102853" y="77202"/>
                  <a:pt x="26653" y="513941"/>
                  <a:pt x="8661" y="628594"/>
                </a:cubicBezTo>
                <a:cubicBezTo>
                  <a:pt x="-9331" y="743247"/>
                  <a:pt x="5839" y="706911"/>
                  <a:pt x="8661" y="700561"/>
                </a:cubicBezTo>
                <a:cubicBezTo>
                  <a:pt x="11483" y="694211"/>
                  <a:pt x="11836" y="667047"/>
                  <a:pt x="25594" y="590494"/>
                </a:cubicBezTo>
                <a:cubicBezTo>
                  <a:pt x="39352" y="513941"/>
                  <a:pt x="72161" y="335436"/>
                  <a:pt x="91211" y="241244"/>
                </a:cubicBezTo>
                <a:cubicBezTo>
                  <a:pt x="110261" y="147052"/>
                  <a:pt x="130369" y="-51914"/>
                  <a:pt x="116611" y="1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BAECDA21-E8CD-4A3F-97C5-8752F192FA6F}"/>
              </a:ext>
            </a:extLst>
          </p:cNvPr>
          <p:cNvSpPr/>
          <p:nvPr/>
        </p:nvSpPr>
        <p:spPr>
          <a:xfrm>
            <a:off x="1532248" y="6547475"/>
            <a:ext cx="267405" cy="1017952"/>
          </a:xfrm>
          <a:custGeom>
            <a:avLst/>
            <a:gdLst>
              <a:gd name="connsiteX0" fmla="*/ 258452 w 267405"/>
              <a:gd name="connsiteY0" fmla="*/ 18425 h 1017952"/>
              <a:gd name="connsiteX1" fmla="*/ 135685 w 267405"/>
              <a:gd name="connsiteY1" fmla="*/ 680942 h 1017952"/>
              <a:gd name="connsiteX2" fmla="*/ 97585 w 267405"/>
              <a:gd name="connsiteY2" fmla="*/ 805825 h 1017952"/>
              <a:gd name="connsiteX3" fmla="*/ 219 w 267405"/>
              <a:gd name="connsiteY3" fmla="*/ 1017492 h 1017952"/>
              <a:gd name="connsiteX4" fmla="*/ 127219 w 267405"/>
              <a:gd name="connsiteY4" fmla="*/ 841808 h 1017952"/>
              <a:gd name="connsiteX5" fmla="*/ 241519 w 267405"/>
              <a:gd name="connsiteY5" fmla="*/ 240675 h 1017952"/>
              <a:gd name="connsiteX6" fmla="*/ 258452 w 267405"/>
              <a:gd name="connsiteY6" fmla="*/ 18425 h 10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05" h="1017952">
                <a:moveTo>
                  <a:pt x="258452" y="18425"/>
                </a:moveTo>
                <a:cubicBezTo>
                  <a:pt x="240813" y="91803"/>
                  <a:pt x="162496" y="549709"/>
                  <a:pt x="135685" y="680942"/>
                </a:cubicBezTo>
                <a:cubicBezTo>
                  <a:pt x="108874" y="812175"/>
                  <a:pt x="120163" y="749733"/>
                  <a:pt x="97585" y="805825"/>
                </a:cubicBezTo>
                <a:cubicBezTo>
                  <a:pt x="75007" y="861917"/>
                  <a:pt x="-4720" y="1011495"/>
                  <a:pt x="219" y="1017492"/>
                </a:cubicBezTo>
                <a:cubicBezTo>
                  <a:pt x="5158" y="1023489"/>
                  <a:pt x="87002" y="971277"/>
                  <a:pt x="127219" y="841808"/>
                </a:cubicBezTo>
                <a:cubicBezTo>
                  <a:pt x="167436" y="712339"/>
                  <a:pt x="216825" y="375789"/>
                  <a:pt x="241519" y="240675"/>
                </a:cubicBezTo>
                <a:cubicBezTo>
                  <a:pt x="266213" y="105561"/>
                  <a:pt x="276091" y="-54953"/>
                  <a:pt x="258452" y="18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70DED9A1-9F4F-405E-9DFA-20FBE2CF5582}"/>
              </a:ext>
            </a:extLst>
          </p:cNvPr>
          <p:cNvSpPr/>
          <p:nvPr/>
        </p:nvSpPr>
        <p:spPr>
          <a:xfrm>
            <a:off x="1772099" y="6836760"/>
            <a:ext cx="283519" cy="534906"/>
          </a:xfrm>
          <a:custGeom>
            <a:avLst/>
            <a:gdLst>
              <a:gd name="connsiteX0" fmla="*/ 283184 w 283519"/>
              <a:gd name="connsiteY0" fmla="*/ 73 h 534906"/>
              <a:gd name="connsiteX1" fmla="*/ 154068 w 283519"/>
              <a:gd name="connsiteY1" fmla="*/ 131307 h 534906"/>
              <a:gd name="connsiteX2" fmla="*/ 31301 w 283519"/>
              <a:gd name="connsiteY2" fmla="*/ 440340 h 534906"/>
              <a:gd name="connsiteX3" fmla="*/ 1668 w 283519"/>
              <a:gd name="connsiteY3" fmla="*/ 533473 h 534906"/>
              <a:gd name="connsiteX4" fmla="*/ 67284 w 283519"/>
              <a:gd name="connsiteY4" fmla="*/ 385307 h 534906"/>
              <a:gd name="connsiteX5" fmla="*/ 187934 w 283519"/>
              <a:gd name="connsiteY5" fmla="*/ 146123 h 534906"/>
              <a:gd name="connsiteX6" fmla="*/ 283184 w 283519"/>
              <a:gd name="connsiteY6" fmla="*/ 73 h 5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19" h="534906">
                <a:moveTo>
                  <a:pt x="283184" y="73"/>
                </a:moveTo>
                <a:cubicBezTo>
                  <a:pt x="277540" y="-2396"/>
                  <a:pt x="196048" y="57929"/>
                  <a:pt x="154068" y="131307"/>
                </a:cubicBezTo>
                <a:cubicBezTo>
                  <a:pt x="112088" y="204685"/>
                  <a:pt x="56701" y="373312"/>
                  <a:pt x="31301" y="440340"/>
                </a:cubicBezTo>
                <a:cubicBezTo>
                  <a:pt x="5901" y="507368"/>
                  <a:pt x="-4329" y="542645"/>
                  <a:pt x="1668" y="533473"/>
                </a:cubicBezTo>
                <a:cubicBezTo>
                  <a:pt x="7665" y="524301"/>
                  <a:pt x="36240" y="449865"/>
                  <a:pt x="67284" y="385307"/>
                </a:cubicBezTo>
                <a:cubicBezTo>
                  <a:pt x="98328" y="320749"/>
                  <a:pt x="154067" y="208917"/>
                  <a:pt x="187934" y="146123"/>
                </a:cubicBezTo>
                <a:cubicBezTo>
                  <a:pt x="221801" y="83329"/>
                  <a:pt x="288828" y="2542"/>
                  <a:pt x="28318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E0E5F75-7027-4360-B82A-4B778E888B06}"/>
              </a:ext>
            </a:extLst>
          </p:cNvPr>
          <p:cNvSpPr/>
          <p:nvPr/>
        </p:nvSpPr>
        <p:spPr>
          <a:xfrm>
            <a:off x="1710119" y="6847567"/>
            <a:ext cx="229352" cy="541266"/>
          </a:xfrm>
          <a:custGeom>
            <a:avLst/>
            <a:gdLst>
              <a:gd name="connsiteX0" fmla="*/ 224514 w 229352"/>
              <a:gd name="connsiteY0" fmla="*/ 21016 h 541266"/>
              <a:gd name="connsiteX1" fmla="*/ 19198 w 229352"/>
              <a:gd name="connsiteY1" fmla="*/ 495150 h 541266"/>
              <a:gd name="connsiteX2" fmla="*/ 10731 w 229352"/>
              <a:gd name="connsiteY2" fmla="*/ 514200 h 541266"/>
              <a:gd name="connsiteX3" fmla="*/ 36131 w 229352"/>
              <a:gd name="connsiteY3" fmla="*/ 416833 h 541266"/>
              <a:gd name="connsiteX4" fmla="*/ 154664 w 229352"/>
              <a:gd name="connsiteY4" fmla="*/ 116266 h 541266"/>
              <a:gd name="connsiteX5" fmla="*/ 224514 w 229352"/>
              <a:gd name="connsiteY5" fmla="*/ 21016 h 54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52" h="541266">
                <a:moveTo>
                  <a:pt x="224514" y="21016"/>
                </a:moveTo>
                <a:cubicBezTo>
                  <a:pt x="201936" y="84163"/>
                  <a:pt x="54828" y="412953"/>
                  <a:pt x="19198" y="495150"/>
                </a:cubicBezTo>
                <a:cubicBezTo>
                  <a:pt x="-16432" y="577347"/>
                  <a:pt x="7909" y="527253"/>
                  <a:pt x="10731" y="514200"/>
                </a:cubicBezTo>
                <a:cubicBezTo>
                  <a:pt x="13553" y="501147"/>
                  <a:pt x="12142" y="483155"/>
                  <a:pt x="36131" y="416833"/>
                </a:cubicBezTo>
                <a:cubicBezTo>
                  <a:pt x="60120" y="350511"/>
                  <a:pt x="124325" y="181530"/>
                  <a:pt x="154664" y="116266"/>
                </a:cubicBezTo>
                <a:cubicBezTo>
                  <a:pt x="185003" y="51002"/>
                  <a:pt x="247092" y="-42131"/>
                  <a:pt x="224514" y="2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F76BE125-B526-40E0-8A36-29CAEB3E9FE6}"/>
              </a:ext>
            </a:extLst>
          </p:cNvPr>
          <p:cNvSpPr/>
          <p:nvPr/>
        </p:nvSpPr>
        <p:spPr>
          <a:xfrm>
            <a:off x="1539530" y="7380206"/>
            <a:ext cx="181551" cy="174444"/>
          </a:xfrm>
          <a:custGeom>
            <a:avLst/>
            <a:gdLst>
              <a:gd name="connsiteX0" fmla="*/ 179203 w 181551"/>
              <a:gd name="connsiteY0" fmla="*/ 6961 h 174444"/>
              <a:gd name="connsiteX1" fmla="*/ 1403 w 181551"/>
              <a:gd name="connsiteY1" fmla="*/ 174177 h 174444"/>
              <a:gd name="connsiteX2" fmla="*/ 98770 w 181551"/>
              <a:gd name="connsiteY2" fmla="*/ 45061 h 174444"/>
              <a:gd name="connsiteX3" fmla="*/ 179203 w 181551"/>
              <a:gd name="connsiteY3" fmla="*/ 6961 h 17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51" h="174444">
                <a:moveTo>
                  <a:pt x="179203" y="6961"/>
                </a:moveTo>
                <a:cubicBezTo>
                  <a:pt x="162975" y="28480"/>
                  <a:pt x="14808" y="167827"/>
                  <a:pt x="1403" y="174177"/>
                </a:cubicBezTo>
                <a:cubicBezTo>
                  <a:pt x="-12002" y="180527"/>
                  <a:pt x="74428" y="71872"/>
                  <a:pt x="98770" y="45061"/>
                </a:cubicBezTo>
                <a:cubicBezTo>
                  <a:pt x="123112" y="18250"/>
                  <a:pt x="195431" y="-14558"/>
                  <a:pt x="179203" y="6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3971AC28-770B-4B6D-BFBA-D5F55EDA1DDB}"/>
              </a:ext>
            </a:extLst>
          </p:cNvPr>
          <p:cNvSpPr/>
          <p:nvPr/>
        </p:nvSpPr>
        <p:spPr>
          <a:xfrm>
            <a:off x="1699066" y="7371313"/>
            <a:ext cx="117000" cy="22592"/>
          </a:xfrm>
          <a:custGeom>
            <a:avLst/>
            <a:gdLst>
              <a:gd name="connsiteX0" fmla="*/ 617 w 117000"/>
              <a:gd name="connsiteY0" fmla="*/ 13737 h 22592"/>
              <a:gd name="connsiteX1" fmla="*/ 114917 w 117000"/>
              <a:gd name="connsiteY1" fmla="*/ 22204 h 22592"/>
              <a:gd name="connsiteX2" fmla="*/ 70467 w 117000"/>
              <a:gd name="connsiteY2" fmla="*/ 1037 h 22592"/>
              <a:gd name="connsiteX3" fmla="*/ 617 w 117000"/>
              <a:gd name="connsiteY3" fmla="*/ 13737 h 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0" h="22592">
                <a:moveTo>
                  <a:pt x="617" y="13737"/>
                </a:moveTo>
                <a:cubicBezTo>
                  <a:pt x="8025" y="17265"/>
                  <a:pt x="103275" y="24321"/>
                  <a:pt x="114917" y="22204"/>
                </a:cubicBezTo>
                <a:cubicBezTo>
                  <a:pt x="126559" y="20087"/>
                  <a:pt x="86342" y="5976"/>
                  <a:pt x="70467" y="1037"/>
                </a:cubicBezTo>
                <a:cubicBezTo>
                  <a:pt x="54592" y="-3902"/>
                  <a:pt x="-6791" y="10209"/>
                  <a:pt x="617" y="13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07B7378E-752C-4E3B-8351-9826B5AB119C}"/>
              </a:ext>
            </a:extLst>
          </p:cNvPr>
          <p:cNvSpPr/>
          <p:nvPr/>
        </p:nvSpPr>
        <p:spPr>
          <a:xfrm>
            <a:off x="7075487" y="6036937"/>
            <a:ext cx="120811" cy="259269"/>
          </a:xfrm>
          <a:custGeom>
            <a:avLst/>
            <a:gdLst>
              <a:gd name="connsiteX0" fmla="*/ 4763 w 120811"/>
              <a:gd name="connsiteY0" fmla="*/ 326 h 259269"/>
              <a:gd name="connsiteX1" fmla="*/ 12701 w 120811"/>
              <a:gd name="connsiteY1" fmla="*/ 92401 h 259269"/>
              <a:gd name="connsiteX2" fmla="*/ 120651 w 120811"/>
              <a:gd name="connsiteY2" fmla="*/ 259088 h 259269"/>
              <a:gd name="connsiteX3" fmla="*/ 36513 w 120811"/>
              <a:gd name="connsiteY3" fmla="*/ 122563 h 259269"/>
              <a:gd name="connsiteX4" fmla="*/ 4763 w 120811"/>
              <a:gd name="connsiteY4" fmla="*/ 326 h 2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11" h="259269">
                <a:moveTo>
                  <a:pt x="4763" y="326"/>
                </a:moveTo>
                <a:cubicBezTo>
                  <a:pt x="794" y="-4701"/>
                  <a:pt x="-6614" y="49274"/>
                  <a:pt x="12701" y="92401"/>
                </a:cubicBezTo>
                <a:cubicBezTo>
                  <a:pt x="32016" y="135528"/>
                  <a:pt x="116682" y="254061"/>
                  <a:pt x="120651" y="259088"/>
                </a:cubicBezTo>
                <a:cubicBezTo>
                  <a:pt x="124620" y="264115"/>
                  <a:pt x="53976" y="163309"/>
                  <a:pt x="36513" y="122563"/>
                </a:cubicBezTo>
                <a:cubicBezTo>
                  <a:pt x="19051" y="81817"/>
                  <a:pt x="8732" y="5353"/>
                  <a:pt x="4763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119D8B4E-ABAA-45B9-BA7F-A272197FE9F5}"/>
              </a:ext>
            </a:extLst>
          </p:cNvPr>
          <p:cNvSpPr/>
          <p:nvPr/>
        </p:nvSpPr>
        <p:spPr>
          <a:xfrm>
            <a:off x="7032625" y="5938838"/>
            <a:ext cx="232032" cy="309659"/>
          </a:xfrm>
          <a:custGeom>
            <a:avLst/>
            <a:gdLst>
              <a:gd name="connsiteX0" fmla="*/ 0 w 232032"/>
              <a:gd name="connsiteY0" fmla="*/ 0 h 309659"/>
              <a:gd name="connsiteX1" fmla="*/ 138113 w 232032"/>
              <a:gd name="connsiteY1" fmla="*/ 171450 h 309659"/>
              <a:gd name="connsiteX2" fmla="*/ 217488 w 232032"/>
              <a:gd name="connsiteY2" fmla="*/ 263525 h 309659"/>
              <a:gd name="connsiteX3" fmla="*/ 231775 w 232032"/>
              <a:gd name="connsiteY3" fmla="*/ 309562 h 309659"/>
              <a:gd name="connsiteX4" fmla="*/ 223838 w 232032"/>
              <a:gd name="connsiteY4" fmla="*/ 252412 h 309659"/>
              <a:gd name="connsiteX5" fmla="*/ 190500 w 232032"/>
              <a:gd name="connsiteY5" fmla="*/ 209550 h 309659"/>
              <a:gd name="connsiteX6" fmla="*/ 0 w 232032"/>
              <a:gd name="connsiteY6" fmla="*/ 0 h 3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32" h="309659">
                <a:moveTo>
                  <a:pt x="0" y="0"/>
                </a:moveTo>
                <a:cubicBezTo>
                  <a:pt x="52255" y="64690"/>
                  <a:pt x="101865" y="127529"/>
                  <a:pt x="138113" y="171450"/>
                </a:cubicBezTo>
                <a:cubicBezTo>
                  <a:pt x="174361" y="215371"/>
                  <a:pt x="201878" y="240506"/>
                  <a:pt x="217488" y="263525"/>
                </a:cubicBezTo>
                <a:cubicBezTo>
                  <a:pt x="233098" y="286544"/>
                  <a:pt x="230717" y="311414"/>
                  <a:pt x="231775" y="309562"/>
                </a:cubicBezTo>
                <a:cubicBezTo>
                  <a:pt x="232833" y="307710"/>
                  <a:pt x="230717" y="269080"/>
                  <a:pt x="223838" y="252412"/>
                </a:cubicBezTo>
                <a:cubicBezTo>
                  <a:pt x="216959" y="235744"/>
                  <a:pt x="190500" y="209550"/>
                  <a:pt x="190500" y="209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EC7CD744-2864-403E-8953-5DCB5946ED5E}"/>
              </a:ext>
            </a:extLst>
          </p:cNvPr>
          <p:cNvSpPr/>
          <p:nvPr/>
        </p:nvSpPr>
        <p:spPr>
          <a:xfrm>
            <a:off x="7016209" y="5947374"/>
            <a:ext cx="25835" cy="169269"/>
          </a:xfrm>
          <a:custGeom>
            <a:avLst/>
            <a:gdLst>
              <a:gd name="connsiteX0" fmla="*/ 541 w 25835"/>
              <a:gd name="connsiteY0" fmla="*/ 989 h 169269"/>
              <a:gd name="connsiteX1" fmla="*/ 24354 w 25835"/>
              <a:gd name="connsiteY1" fmla="*/ 58139 h 169269"/>
              <a:gd name="connsiteX2" fmla="*/ 21179 w 25835"/>
              <a:gd name="connsiteY2" fmla="*/ 105764 h 169269"/>
              <a:gd name="connsiteX3" fmla="*/ 3716 w 25835"/>
              <a:gd name="connsiteY3" fmla="*/ 169264 h 169269"/>
              <a:gd name="connsiteX4" fmla="*/ 6891 w 25835"/>
              <a:gd name="connsiteY4" fmla="*/ 108939 h 169269"/>
              <a:gd name="connsiteX5" fmla="*/ 541 w 25835"/>
              <a:gd name="connsiteY5" fmla="*/ 989 h 16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35" h="169269">
                <a:moveTo>
                  <a:pt x="541" y="989"/>
                </a:moveTo>
                <a:cubicBezTo>
                  <a:pt x="3451" y="-7478"/>
                  <a:pt x="20914" y="40677"/>
                  <a:pt x="24354" y="58139"/>
                </a:cubicBezTo>
                <a:cubicBezTo>
                  <a:pt x="27794" y="75602"/>
                  <a:pt x="24619" y="87243"/>
                  <a:pt x="21179" y="105764"/>
                </a:cubicBezTo>
                <a:cubicBezTo>
                  <a:pt x="17739" y="124285"/>
                  <a:pt x="6097" y="168735"/>
                  <a:pt x="3716" y="169264"/>
                </a:cubicBezTo>
                <a:cubicBezTo>
                  <a:pt x="1335" y="169793"/>
                  <a:pt x="6362" y="131693"/>
                  <a:pt x="6891" y="108939"/>
                </a:cubicBezTo>
                <a:cubicBezTo>
                  <a:pt x="7420" y="86185"/>
                  <a:pt x="-2369" y="9456"/>
                  <a:pt x="541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211AB73-DFE9-4A4A-9270-8C6AF1B7AF11}"/>
              </a:ext>
            </a:extLst>
          </p:cNvPr>
          <p:cNvSpPr/>
          <p:nvPr/>
        </p:nvSpPr>
        <p:spPr>
          <a:xfrm>
            <a:off x="7081446" y="6043645"/>
            <a:ext cx="164283" cy="200112"/>
          </a:xfrm>
          <a:custGeom>
            <a:avLst/>
            <a:gdLst>
              <a:gd name="connsiteX0" fmla="*/ 392 w 164283"/>
              <a:gd name="connsiteY0" fmla="*/ 1555 h 200112"/>
              <a:gd name="connsiteX1" fmla="*/ 95642 w 164283"/>
              <a:gd name="connsiteY1" fmla="*/ 133318 h 200112"/>
              <a:gd name="connsiteX2" fmla="*/ 163904 w 164283"/>
              <a:gd name="connsiteY2" fmla="*/ 198405 h 200112"/>
              <a:gd name="connsiteX3" fmla="*/ 65479 w 164283"/>
              <a:gd name="connsiteY3" fmla="*/ 68230 h 200112"/>
              <a:gd name="connsiteX4" fmla="*/ 392 w 164283"/>
              <a:gd name="connsiteY4" fmla="*/ 1555 h 2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83" h="200112">
                <a:moveTo>
                  <a:pt x="392" y="1555"/>
                </a:moveTo>
                <a:cubicBezTo>
                  <a:pt x="5419" y="12403"/>
                  <a:pt x="68390" y="100510"/>
                  <a:pt x="95642" y="133318"/>
                </a:cubicBezTo>
                <a:cubicBezTo>
                  <a:pt x="122894" y="166126"/>
                  <a:pt x="168931" y="209253"/>
                  <a:pt x="163904" y="198405"/>
                </a:cubicBezTo>
                <a:cubicBezTo>
                  <a:pt x="158877" y="187557"/>
                  <a:pt x="91143" y="97334"/>
                  <a:pt x="65479" y="68230"/>
                </a:cubicBezTo>
                <a:cubicBezTo>
                  <a:pt x="39815" y="39126"/>
                  <a:pt x="-4635" y="-9293"/>
                  <a:pt x="392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0F80593E-2266-4431-92C3-EDFF2D416AFB}"/>
              </a:ext>
            </a:extLst>
          </p:cNvPr>
          <p:cNvSpPr/>
          <p:nvPr/>
        </p:nvSpPr>
        <p:spPr>
          <a:xfrm>
            <a:off x="7133843" y="5455955"/>
            <a:ext cx="94060" cy="368607"/>
          </a:xfrm>
          <a:custGeom>
            <a:avLst/>
            <a:gdLst>
              <a:gd name="connsiteX0" fmla="*/ 382 w 94060"/>
              <a:gd name="connsiteY0" fmla="*/ 283 h 368607"/>
              <a:gd name="connsiteX1" fmla="*/ 48007 w 94060"/>
              <a:gd name="connsiteY1" fmla="*/ 81245 h 368607"/>
              <a:gd name="connsiteX2" fmla="*/ 63882 w 94060"/>
              <a:gd name="connsiteY2" fmla="*/ 276508 h 368607"/>
              <a:gd name="connsiteX3" fmla="*/ 71820 w 94060"/>
              <a:gd name="connsiteY3" fmla="*/ 368583 h 368607"/>
              <a:gd name="connsiteX4" fmla="*/ 94045 w 94060"/>
              <a:gd name="connsiteY4" fmla="*/ 286033 h 368607"/>
              <a:gd name="connsiteX5" fmla="*/ 74995 w 94060"/>
              <a:gd name="connsiteY5" fmla="*/ 325720 h 368607"/>
              <a:gd name="connsiteX6" fmla="*/ 57532 w 94060"/>
              <a:gd name="connsiteY6" fmla="*/ 220945 h 368607"/>
              <a:gd name="connsiteX7" fmla="*/ 27370 w 94060"/>
              <a:gd name="connsiteY7" fmla="*/ 60608 h 368607"/>
              <a:gd name="connsiteX8" fmla="*/ 382 w 94060"/>
              <a:gd name="connsiteY8" fmla="*/ 283 h 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0" h="368607">
                <a:moveTo>
                  <a:pt x="382" y="283"/>
                </a:moveTo>
                <a:cubicBezTo>
                  <a:pt x="3821" y="3722"/>
                  <a:pt x="37424" y="35208"/>
                  <a:pt x="48007" y="81245"/>
                </a:cubicBezTo>
                <a:cubicBezTo>
                  <a:pt x="58590" y="127282"/>
                  <a:pt x="59913" y="228618"/>
                  <a:pt x="63882" y="276508"/>
                </a:cubicBezTo>
                <a:cubicBezTo>
                  <a:pt x="67851" y="324398"/>
                  <a:pt x="66793" y="366996"/>
                  <a:pt x="71820" y="368583"/>
                </a:cubicBezTo>
                <a:cubicBezTo>
                  <a:pt x="76847" y="370170"/>
                  <a:pt x="93516" y="293177"/>
                  <a:pt x="94045" y="286033"/>
                </a:cubicBezTo>
                <a:cubicBezTo>
                  <a:pt x="94574" y="278889"/>
                  <a:pt x="81080" y="336568"/>
                  <a:pt x="74995" y="325720"/>
                </a:cubicBezTo>
                <a:cubicBezTo>
                  <a:pt x="68910" y="314872"/>
                  <a:pt x="65470" y="265130"/>
                  <a:pt x="57532" y="220945"/>
                </a:cubicBezTo>
                <a:cubicBezTo>
                  <a:pt x="49595" y="176760"/>
                  <a:pt x="37159" y="96062"/>
                  <a:pt x="27370" y="60608"/>
                </a:cubicBezTo>
                <a:cubicBezTo>
                  <a:pt x="17581" y="25154"/>
                  <a:pt x="-3057" y="-3156"/>
                  <a:pt x="382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CF64302C-243B-4D96-B7BB-DEC84E2864C5}"/>
              </a:ext>
            </a:extLst>
          </p:cNvPr>
          <p:cNvSpPr/>
          <p:nvPr/>
        </p:nvSpPr>
        <p:spPr>
          <a:xfrm>
            <a:off x="7205719" y="5822375"/>
            <a:ext cx="259983" cy="341598"/>
          </a:xfrm>
          <a:custGeom>
            <a:avLst/>
            <a:gdLst>
              <a:gd name="connsiteX0" fmla="*/ 1531 w 259983"/>
              <a:gd name="connsiteY0" fmla="*/ 575 h 341598"/>
              <a:gd name="connsiteX1" fmla="*/ 172981 w 259983"/>
              <a:gd name="connsiteY1" fmla="*/ 199013 h 341598"/>
              <a:gd name="connsiteX2" fmla="*/ 253944 w 259983"/>
              <a:gd name="connsiteY2" fmla="*/ 333950 h 341598"/>
              <a:gd name="connsiteX3" fmla="*/ 236481 w 259983"/>
              <a:gd name="connsiteY3" fmla="*/ 305375 h 341598"/>
              <a:gd name="connsiteX4" fmla="*/ 96781 w 259983"/>
              <a:gd name="connsiteY4" fmla="*/ 143450 h 341598"/>
              <a:gd name="connsiteX5" fmla="*/ 1531 w 259983"/>
              <a:gd name="connsiteY5" fmla="*/ 575 h 34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83" h="341598">
                <a:moveTo>
                  <a:pt x="1531" y="575"/>
                </a:moveTo>
                <a:cubicBezTo>
                  <a:pt x="14231" y="9835"/>
                  <a:pt x="130912" y="143451"/>
                  <a:pt x="172981" y="199013"/>
                </a:cubicBezTo>
                <a:cubicBezTo>
                  <a:pt x="215050" y="254576"/>
                  <a:pt x="243361" y="316223"/>
                  <a:pt x="253944" y="333950"/>
                </a:cubicBezTo>
                <a:cubicBezTo>
                  <a:pt x="264527" y="351677"/>
                  <a:pt x="262675" y="337125"/>
                  <a:pt x="236481" y="305375"/>
                </a:cubicBezTo>
                <a:cubicBezTo>
                  <a:pt x="210287" y="273625"/>
                  <a:pt x="135410" y="190810"/>
                  <a:pt x="96781" y="143450"/>
                </a:cubicBezTo>
                <a:cubicBezTo>
                  <a:pt x="58152" y="96090"/>
                  <a:pt x="-11169" y="-8685"/>
                  <a:pt x="1531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7ED811A1-CC7C-407A-896D-59E5B9C4810E}"/>
              </a:ext>
            </a:extLst>
          </p:cNvPr>
          <p:cNvSpPr/>
          <p:nvPr/>
        </p:nvSpPr>
        <p:spPr>
          <a:xfrm>
            <a:off x="7234145" y="5990554"/>
            <a:ext cx="175662" cy="171828"/>
          </a:xfrm>
          <a:custGeom>
            <a:avLst/>
            <a:gdLst>
              <a:gd name="connsiteX0" fmla="*/ 1680 w 175662"/>
              <a:gd name="connsiteY0" fmla="*/ 3846 h 171828"/>
              <a:gd name="connsiteX1" fmla="*/ 168368 w 175662"/>
              <a:gd name="connsiteY1" fmla="*/ 167359 h 171828"/>
              <a:gd name="connsiteX2" fmla="*/ 139793 w 175662"/>
              <a:gd name="connsiteY2" fmla="*/ 119734 h 171828"/>
              <a:gd name="connsiteX3" fmla="*/ 84230 w 175662"/>
              <a:gd name="connsiteY3" fmla="*/ 56234 h 171828"/>
              <a:gd name="connsiteX4" fmla="*/ 1680 w 175662"/>
              <a:gd name="connsiteY4" fmla="*/ 3846 h 1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" h="171828">
                <a:moveTo>
                  <a:pt x="1680" y="3846"/>
                </a:moveTo>
                <a:cubicBezTo>
                  <a:pt x="15703" y="22367"/>
                  <a:pt x="145349" y="148044"/>
                  <a:pt x="168368" y="167359"/>
                </a:cubicBezTo>
                <a:cubicBezTo>
                  <a:pt x="191387" y="186674"/>
                  <a:pt x="153816" y="138255"/>
                  <a:pt x="139793" y="119734"/>
                </a:cubicBezTo>
                <a:cubicBezTo>
                  <a:pt x="125770" y="101213"/>
                  <a:pt x="103016" y="73697"/>
                  <a:pt x="84230" y="56234"/>
                </a:cubicBezTo>
                <a:cubicBezTo>
                  <a:pt x="65444" y="38771"/>
                  <a:pt x="-12343" y="-14675"/>
                  <a:pt x="1680" y="3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A323C741-4777-4FCD-9DCD-859A40660FA2}"/>
              </a:ext>
            </a:extLst>
          </p:cNvPr>
          <p:cNvSpPr/>
          <p:nvPr/>
        </p:nvSpPr>
        <p:spPr>
          <a:xfrm>
            <a:off x="7234236" y="6014738"/>
            <a:ext cx="155585" cy="174231"/>
          </a:xfrm>
          <a:custGeom>
            <a:avLst/>
            <a:gdLst>
              <a:gd name="connsiteX0" fmla="*/ 2 w 155585"/>
              <a:gd name="connsiteY0" fmla="*/ 300 h 174231"/>
              <a:gd name="connsiteX1" fmla="*/ 106364 w 155585"/>
              <a:gd name="connsiteY1" fmla="*/ 155875 h 174231"/>
              <a:gd name="connsiteX2" fmla="*/ 155577 w 155585"/>
              <a:gd name="connsiteY2" fmla="*/ 166987 h 174231"/>
              <a:gd name="connsiteX3" fmla="*/ 109539 w 155585"/>
              <a:gd name="connsiteY3" fmla="*/ 117775 h 174231"/>
              <a:gd name="connsiteX4" fmla="*/ 2 w 155585"/>
              <a:gd name="connsiteY4" fmla="*/ 300 h 1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85" h="174231">
                <a:moveTo>
                  <a:pt x="2" y="300"/>
                </a:moveTo>
                <a:cubicBezTo>
                  <a:pt x="-527" y="6650"/>
                  <a:pt x="80435" y="128094"/>
                  <a:pt x="106364" y="155875"/>
                </a:cubicBezTo>
                <a:cubicBezTo>
                  <a:pt x="132293" y="183656"/>
                  <a:pt x="155048" y="173337"/>
                  <a:pt x="155577" y="166987"/>
                </a:cubicBezTo>
                <a:cubicBezTo>
                  <a:pt x="156106" y="160637"/>
                  <a:pt x="132029" y="145556"/>
                  <a:pt x="109539" y="117775"/>
                </a:cubicBezTo>
                <a:cubicBezTo>
                  <a:pt x="87049" y="89994"/>
                  <a:pt x="531" y="-6050"/>
                  <a:pt x="2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3F1B2EB4-A482-4318-A39E-DF25A86CAE07}"/>
              </a:ext>
            </a:extLst>
          </p:cNvPr>
          <p:cNvSpPr/>
          <p:nvPr/>
        </p:nvSpPr>
        <p:spPr>
          <a:xfrm>
            <a:off x="6739264" y="6278474"/>
            <a:ext cx="396547" cy="71795"/>
          </a:xfrm>
          <a:custGeom>
            <a:avLst/>
            <a:gdLst>
              <a:gd name="connsiteX0" fmla="*/ 1261 w 396547"/>
              <a:gd name="connsiteY0" fmla="*/ 71526 h 71795"/>
              <a:gd name="connsiteX1" fmla="*/ 255261 w 396547"/>
              <a:gd name="connsiteY1" fmla="*/ 25489 h 71795"/>
              <a:gd name="connsiteX2" fmla="*/ 394961 w 396547"/>
              <a:gd name="connsiteY2" fmla="*/ 17551 h 71795"/>
              <a:gd name="connsiteX3" fmla="*/ 167949 w 396547"/>
              <a:gd name="connsiteY3" fmla="*/ 1676 h 71795"/>
              <a:gd name="connsiteX4" fmla="*/ 1261 w 396547"/>
              <a:gd name="connsiteY4" fmla="*/ 71526 h 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547" h="71795">
                <a:moveTo>
                  <a:pt x="1261" y="71526"/>
                </a:moveTo>
                <a:cubicBezTo>
                  <a:pt x="15813" y="75495"/>
                  <a:pt x="189644" y="34485"/>
                  <a:pt x="255261" y="25489"/>
                </a:cubicBezTo>
                <a:cubicBezTo>
                  <a:pt x="320878" y="16493"/>
                  <a:pt x="409513" y="21520"/>
                  <a:pt x="394961" y="17551"/>
                </a:cubicBezTo>
                <a:cubicBezTo>
                  <a:pt x="380409" y="13582"/>
                  <a:pt x="234359" y="-5732"/>
                  <a:pt x="167949" y="1676"/>
                </a:cubicBezTo>
                <a:cubicBezTo>
                  <a:pt x="101539" y="9084"/>
                  <a:pt x="-13291" y="67557"/>
                  <a:pt x="1261" y="7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832B7DB5-7E7E-4767-8C61-AC58574328C7}"/>
              </a:ext>
            </a:extLst>
          </p:cNvPr>
          <p:cNvSpPr/>
          <p:nvPr/>
        </p:nvSpPr>
        <p:spPr>
          <a:xfrm>
            <a:off x="7259592" y="6127373"/>
            <a:ext cx="206729" cy="77166"/>
          </a:xfrm>
          <a:custGeom>
            <a:avLst/>
            <a:gdLst>
              <a:gd name="connsiteX0" fmla="*/ 46 w 206729"/>
              <a:gd name="connsiteY0" fmla="*/ 74990 h 77166"/>
              <a:gd name="connsiteX1" fmla="*/ 160383 w 206729"/>
              <a:gd name="connsiteY1" fmla="*/ 65465 h 77166"/>
              <a:gd name="connsiteX2" fmla="*/ 206421 w 206729"/>
              <a:gd name="connsiteY2" fmla="*/ 377 h 77166"/>
              <a:gd name="connsiteX3" fmla="*/ 144508 w 206729"/>
              <a:gd name="connsiteY3" fmla="*/ 40065 h 77166"/>
              <a:gd name="connsiteX4" fmla="*/ 46 w 206729"/>
              <a:gd name="connsiteY4" fmla="*/ 74990 h 7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29" h="77166">
                <a:moveTo>
                  <a:pt x="46" y="74990"/>
                </a:moveTo>
                <a:cubicBezTo>
                  <a:pt x="2692" y="79223"/>
                  <a:pt x="125987" y="77900"/>
                  <a:pt x="160383" y="65465"/>
                </a:cubicBezTo>
                <a:cubicBezTo>
                  <a:pt x="194779" y="53030"/>
                  <a:pt x="209067" y="4610"/>
                  <a:pt x="206421" y="377"/>
                </a:cubicBezTo>
                <a:cubicBezTo>
                  <a:pt x="203775" y="-3856"/>
                  <a:pt x="179962" y="28688"/>
                  <a:pt x="144508" y="40065"/>
                </a:cubicBezTo>
                <a:cubicBezTo>
                  <a:pt x="109054" y="51442"/>
                  <a:pt x="-2600" y="70757"/>
                  <a:pt x="46" y="74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56F33DDB-B343-4A12-98D3-7D77C696E093}"/>
              </a:ext>
            </a:extLst>
          </p:cNvPr>
          <p:cNvSpPr/>
          <p:nvPr/>
        </p:nvSpPr>
        <p:spPr>
          <a:xfrm>
            <a:off x="7223021" y="6242094"/>
            <a:ext cx="317790" cy="67036"/>
          </a:xfrm>
          <a:custGeom>
            <a:avLst/>
            <a:gdLst>
              <a:gd name="connsiteX0" fmla="*/ 104 w 317790"/>
              <a:gd name="connsiteY0" fmla="*/ 3131 h 67036"/>
              <a:gd name="connsiteX1" fmla="*/ 174729 w 317790"/>
              <a:gd name="connsiteY1" fmla="*/ 7894 h 67036"/>
              <a:gd name="connsiteX2" fmla="*/ 317604 w 317790"/>
              <a:gd name="connsiteY2" fmla="*/ 66631 h 67036"/>
              <a:gd name="connsiteX3" fmla="*/ 200129 w 317790"/>
              <a:gd name="connsiteY3" fmla="*/ 31706 h 67036"/>
              <a:gd name="connsiteX4" fmla="*/ 104 w 317790"/>
              <a:gd name="connsiteY4" fmla="*/ 3131 h 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90" h="67036">
                <a:moveTo>
                  <a:pt x="104" y="3131"/>
                </a:moveTo>
                <a:cubicBezTo>
                  <a:pt x="-4129" y="-838"/>
                  <a:pt x="121812" y="-2689"/>
                  <a:pt x="174729" y="7894"/>
                </a:cubicBezTo>
                <a:cubicBezTo>
                  <a:pt x="227646" y="18477"/>
                  <a:pt x="313371" y="62662"/>
                  <a:pt x="317604" y="66631"/>
                </a:cubicBezTo>
                <a:cubicBezTo>
                  <a:pt x="321837" y="70600"/>
                  <a:pt x="253046" y="44406"/>
                  <a:pt x="200129" y="31706"/>
                </a:cubicBezTo>
                <a:cubicBezTo>
                  <a:pt x="147212" y="19006"/>
                  <a:pt x="4337" y="7100"/>
                  <a:pt x="104" y="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C7CB48B8-52A7-4DC2-B5F8-A446D5D59E0E}"/>
              </a:ext>
            </a:extLst>
          </p:cNvPr>
          <p:cNvSpPr/>
          <p:nvPr/>
        </p:nvSpPr>
        <p:spPr>
          <a:xfrm>
            <a:off x="7154863" y="6324486"/>
            <a:ext cx="336502" cy="118297"/>
          </a:xfrm>
          <a:custGeom>
            <a:avLst/>
            <a:gdLst>
              <a:gd name="connsiteX0" fmla="*/ 0 w 336502"/>
              <a:gd name="connsiteY0" fmla="*/ 114 h 118297"/>
              <a:gd name="connsiteX1" fmla="*/ 312737 w 336502"/>
              <a:gd name="connsiteY1" fmla="*/ 39802 h 118297"/>
              <a:gd name="connsiteX2" fmla="*/ 312737 w 336502"/>
              <a:gd name="connsiteY2" fmla="*/ 84252 h 118297"/>
              <a:gd name="connsiteX3" fmla="*/ 296862 w 336502"/>
              <a:gd name="connsiteY3" fmla="*/ 117589 h 118297"/>
              <a:gd name="connsiteX4" fmla="*/ 312737 w 336502"/>
              <a:gd name="connsiteY4" fmla="*/ 52502 h 118297"/>
              <a:gd name="connsiteX5" fmla="*/ 0 w 336502"/>
              <a:gd name="connsiteY5" fmla="*/ 114 h 1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02" h="118297">
                <a:moveTo>
                  <a:pt x="0" y="114"/>
                </a:moveTo>
                <a:cubicBezTo>
                  <a:pt x="0" y="-2003"/>
                  <a:pt x="260614" y="25779"/>
                  <a:pt x="312737" y="39802"/>
                </a:cubicBezTo>
                <a:cubicBezTo>
                  <a:pt x="364860" y="53825"/>
                  <a:pt x="315383" y="71288"/>
                  <a:pt x="312737" y="84252"/>
                </a:cubicBezTo>
                <a:cubicBezTo>
                  <a:pt x="310091" y="97217"/>
                  <a:pt x="296862" y="122881"/>
                  <a:pt x="296862" y="117589"/>
                </a:cubicBezTo>
                <a:cubicBezTo>
                  <a:pt x="296862" y="112297"/>
                  <a:pt x="360097" y="69964"/>
                  <a:pt x="312737" y="52502"/>
                </a:cubicBezTo>
                <a:cubicBezTo>
                  <a:pt x="265377" y="35040"/>
                  <a:pt x="0" y="2231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7264C21A-8934-4470-AA9C-E6DA3AEA74E2}"/>
              </a:ext>
            </a:extLst>
          </p:cNvPr>
          <p:cNvSpPr/>
          <p:nvPr/>
        </p:nvSpPr>
        <p:spPr>
          <a:xfrm>
            <a:off x="7543260" y="6132722"/>
            <a:ext cx="327205" cy="598090"/>
          </a:xfrm>
          <a:custGeom>
            <a:avLst/>
            <a:gdLst>
              <a:gd name="connsiteX0" fmla="*/ 540 w 327205"/>
              <a:gd name="connsiteY0" fmla="*/ 2966 h 598090"/>
              <a:gd name="connsiteX1" fmla="*/ 114840 w 327205"/>
              <a:gd name="connsiteY1" fmla="*/ 25191 h 598090"/>
              <a:gd name="connsiteX2" fmla="*/ 124365 w 327205"/>
              <a:gd name="connsiteY2" fmla="*/ 91866 h 598090"/>
              <a:gd name="connsiteX3" fmla="*/ 289465 w 327205"/>
              <a:gd name="connsiteY3" fmla="*/ 468103 h 598090"/>
              <a:gd name="connsiteX4" fmla="*/ 325978 w 327205"/>
              <a:gd name="connsiteY4" fmla="*/ 595103 h 598090"/>
              <a:gd name="connsiteX5" fmla="*/ 306928 w 327205"/>
              <a:gd name="connsiteY5" fmla="*/ 533191 h 598090"/>
              <a:gd name="connsiteX6" fmla="*/ 198978 w 327205"/>
              <a:gd name="connsiteY6" fmla="*/ 268078 h 598090"/>
              <a:gd name="connsiteX7" fmla="*/ 76740 w 327205"/>
              <a:gd name="connsiteY7" fmla="*/ 29953 h 598090"/>
              <a:gd name="connsiteX8" fmla="*/ 540 w 327205"/>
              <a:gd name="connsiteY8" fmla="*/ 2966 h 5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05" h="598090">
                <a:moveTo>
                  <a:pt x="540" y="2966"/>
                </a:moveTo>
                <a:cubicBezTo>
                  <a:pt x="6890" y="2172"/>
                  <a:pt x="94203" y="10374"/>
                  <a:pt x="114840" y="25191"/>
                </a:cubicBezTo>
                <a:cubicBezTo>
                  <a:pt x="135477" y="40008"/>
                  <a:pt x="95261" y="18047"/>
                  <a:pt x="124365" y="91866"/>
                </a:cubicBezTo>
                <a:cubicBezTo>
                  <a:pt x="153469" y="165685"/>
                  <a:pt x="255863" y="384230"/>
                  <a:pt x="289465" y="468103"/>
                </a:cubicBezTo>
                <a:cubicBezTo>
                  <a:pt x="323067" y="551976"/>
                  <a:pt x="323068" y="584255"/>
                  <a:pt x="325978" y="595103"/>
                </a:cubicBezTo>
                <a:cubicBezTo>
                  <a:pt x="328888" y="605951"/>
                  <a:pt x="328095" y="587695"/>
                  <a:pt x="306928" y="533191"/>
                </a:cubicBezTo>
                <a:cubicBezTo>
                  <a:pt x="285761" y="478687"/>
                  <a:pt x="237343" y="351951"/>
                  <a:pt x="198978" y="268078"/>
                </a:cubicBezTo>
                <a:cubicBezTo>
                  <a:pt x="160613" y="184205"/>
                  <a:pt x="108225" y="74138"/>
                  <a:pt x="76740" y="29953"/>
                </a:cubicBezTo>
                <a:cubicBezTo>
                  <a:pt x="45255" y="-14232"/>
                  <a:pt x="-5810" y="3760"/>
                  <a:pt x="540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38DEC200-F5F6-441D-8FEA-6F3A5FA0B7F4}"/>
              </a:ext>
            </a:extLst>
          </p:cNvPr>
          <p:cNvSpPr/>
          <p:nvPr/>
        </p:nvSpPr>
        <p:spPr>
          <a:xfrm>
            <a:off x="7537450" y="6157913"/>
            <a:ext cx="87782" cy="34947"/>
          </a:xfrm>
          <a:custGeom>
            <a:avLst/>
            <a:gdLst>
              <a:gd name="connsiteX0" fmla="*/ 0 w 87782"/>
              <a:gd name="connsiteY0" fmla="*/ 0 h 34947"/>
              <a:gd name="connsiteX1" fmla="*/ 87313 w 87782"/>
              <a:gd name="connsiteY1" fmla="*/ 34925 h 34947"/>
              <a:gd name="connsiteX2" fmla="*/ 0 w 87782"/>
              <a:gd name="connsiteY2" fmla="*/ 0 h 3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82" h="34947">
                <a:moveTo>
                  <a:pt x="0" y="0"/>
                </a:moveTo>
                <a:cubicBezTo>
                  <a:pt x="0" y="0"/>
                  <a:pt x="79376" y="33867"/>
                  <a:pt x="87313" y="34925"/>
                </a:cubicBezTo>
                <a:cubicBezTo>
                  <a:pt x="95250" y="3598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16F8A6D1-4EA3-41A5-87F9-F93EEAF01A8C}"/>
              </a:ext>
            </a:extLst>
          </p:cNvPr>
          <p:cNvSpPr/>
          <p:nvPr/>
        </p:nvSpPr>
        <p:spPr>
          <a:xfrm>
            <a:off x="7609757" y="6197778"/>
            <a:ext cx="222689" cy="470358"/>
          </a:xfrm>
          <a:custGeom>
            <a:avLst/>
            <a:gdLst>
              <a:gd name="connsiteX0" fmla="*/ 2306 w 222689"/>
              <a:gd name="connsiteY0" fmla="*/ 1410 h 470358"/>
              <a:gd name="connsiteX1" fmla="*/ 43581 w 222689"/>
              <a:gd name="connsiteY1" fmla="*/ 133172 h 470358"/>
              <a:gd name="connsiteX2" fmla="*/ 210268 w 222689"/>
              <a:gd name="connsiteY2" fmla="*/ 453847 h 470358"/>
              <a:gd name="connsiteX3" fmla="*/ 197568 w 222689"/>
              <a:gd name="connsiteY3" fmla="*/ 401460 h 470358"/>
              <a:gd name="connsiteX4" fmla="*/ 94381 w 222689"/>
              <a:gd name="connsiteY4" fmla="*/ 206197 h 470358"/>
              <a:gd name="connsiteX5" fmla="*/ 2306 w 222689"/>
              <a:gd name="connsiteY5" fmla="*/ 1410 h 47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89" h="470358">
                <a:moveTo>
                  <a:pt x="2306" y="1410"/>
                </a:moveTo>
                <a:cubicBezTo>
                  <a:pt x="-6161" y="-10761"/>
                  <a:pt x="8921" y="57766"/>
                  <a:pt x="43581" y="133172"/>
                </a:cubicBezTo>
                <a:cubicBezTo>
                  <a:pt x="78241" y="208578"/>
                  <a:pt x="184604" y="409132"/>
                  <a:pt x="210268" y="453847"/>
                </a:cubicBezTo>
                <a:cubicBezTo>
                  <a:pt x="235932" y="498562"/>
                  <a:pt x="216883" y="442735"/>
                  <a:pt x="197568" y="401460"/>
                </a:cubicBezTo>
                <a:cubicBezTo>
                  <a:pt x="178253" y="360185"/>
                  <a:pt x="124808" y="272872"/>
                  <a:pt x="94381" y="206197"/>
                </a:cubicBezTo>
                <a:cubicBezTo>
                  <a:pt x="63954" y="139522"/>
                  <a:pt x="10773" y="13581"/>
                  <a:pt x="2306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5B3CA16-9A68-4A11-BFC8-BFEAA6BE14D2}"/>
              </a:ext>
            </a:extLst>
          </p:cNvPr>
          <p:cNvSpPr/>
          <p:nvPr/>
        </p:nvSpPr>
        <p:spPr>
          <a:xfrm>
            <a:off x="7487807" y="6154736"/>
            <a:ext cx="75283" cy="134998"/>
          </a:xfrm>
          <a:custGeom>
            <a:avLst/>
            <a:gdLst>
              <a:gd name="connsiteX0" fmla="*/ 431 w 75283"/>
              <a:gd name="connsiteY0" fmla="*/ 2 h 134998"/>
              <a:gd name="connsiteX1" fmla="*/ 70281 w 75283"/>
              <a:gd name="connsiteY1" fmla="*/ 30164 h 134998"/>
              <a:gd name="connsiteX2" fmla="*/ 70281 w 75283"/>
              <a:gd name="connsiteY2" fmla="*/ 65089 h 134998"/>
              <a:gd name="connsiteX3" fmla="*/ 75043 w 75283"/>
              <a:gd name="connsiteY3" fmla="*/ 134939 h 134998"/>
              <a:gd name="connsiteX4" fmla="*/ 62343 w 75283"/>
              <a:gd name="connsiteY4" fmla="*/ 52389 h 134998"/>
              <a:gd name="connsiteX5" fmla="*/ 41706 w 75283"/>
              <a:gd name="connsiteY5" fmla="*/ 31752 h 134998"/>
              <a:gd name="connsiteX6" fmla="*/ 431 w 75283"/>
              <a:gd name="connsiteY6" fmla="*/ 2 h 1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" h="134998">
                <a:moveTo>
                  <a:pt x="431" y="2"/>
                </a:moveTo>
                <a:cubicBezTo>
                  <a:pt x="5193" y="-263"/>
                  <a:pt x="58639" y="19316"/>
                  <a:pt x="70281" y="30164"/>
                </a:cubicBezTo>
                <a:cubicBezTo>
                  <a:pt x="81923" y="41012"/>
                  <a:pt x="69487" y="47627"/>
                  <a:pt x="70281" y="65089"/>
                </a:cubicBezTo>
                <a:cubicBezTo>
                  <a:pt x="71075" y="82551"/>
                  <a:pt x="76366" y="137056"/>
                  <a:pt x="75043" y="134939"/>
                </a:cubicBezTo>
                <a:cubicBezTo>
                  <a:pt x="73720" y="132822"/>
                  <a:pt x="67899" y="69587"/>
                  <a:pt x="62343" y="52389"/>
                </a:cubicBezTo>
                <a:cubicBezTo>
                  <a:pt x="56787" y="35191"/>
                  <a:pt x="51760" y="38366"/>
                  <a:pt x="41706" y="31752"/>
                </a:cubicBezTo>
                <a:cubicBezTo>
                  <a:pt x="31652" y="25138"/>
                  <a:pt x="-4331" y="267"/>
                  <a:pt x="43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02FBE690-9B57-4D4C-81E1-53C7786E452B}"/>
              </a:ext>
            </a:extLst>
          </p:cNvPr>
          <p:cNvSpPr/>
          <p:nvPr/>
        </p:nvSpPr>
        <p:spPr>
          <a:xfrm>
            <a:off x="7492665" y="6162642"/>
            <a:ext cx="81320" cy="135867"/>
          </a:xfrm>
          <a:custGeom>
            <a:avLst/>
            <a:gdLst>
              <a:gd name="connsiteX0" fmla="*/ 335 w 81320"/>
              <a:gd name="connsiteY0" fmla="*/ 33 h 135867"/>
              <a:gd name="connsiteX1" fmla="*/ 9860 w 81320"/>
              <a:gd name="connsiteY1" fmla="*/ 66708 h 135867"/>
              <a:gd name="connsiteX2" fmla="*/ 35260 w 81320"/>
              <a:gd name="connsiteY2" fmla="*/ 80996 h 135867"/>
              <a:gd name="connsiteX3" fmla="*/ 38435 w 81320"/>
              <a:gd name="connsiteY3" fmla="*/ 133383 h 135867"/>
              <a:gd name="connsiteX4" fmla="*/ 81298 w 81320"/>
              <a:gd name="connsiteY4" fmla="*/ 125446 h 135867"/>
              <a:gd name="connsiteX5" fmla="*/ 32085 w 81320"/>
              <a:gd name="connsiteY5" fmla="*/ 107983 h 135867"/>
              <a:gd name="connsiteX6" fmla="*/ 5098 w 81320"/>
              <a:gd name="connsiteY6" fmla="*/ 76233 h 135867"/>
              <a:gd name="connsiteX7" fmla="*/ 335 w 81320"/>
              <a:gd name="connsiteY7" fmla="*/ 33 h 13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20" h="135867">
                <a:moveTo>
                  <a:pt x="335" y="33"/>
                </a:moveTo>
                <a:cubicBezTo>
                  <a:pt x="1129" y="-1555"/>
                  <a:pt x="4039" y="53214"/>
                  <a:pt x="9860" y="66708"/>
                </a:cubicBezTo>
                <a:cubicBezTo>
                  <a:pt x="15681" y="80202"/>
                  <a:pt x="30498" y="69884"/>
                  <a:pt x="35260" y="80996"/>
                </a:cubicBezTo>
                <a:cubicBezTo>
                  <a:pt x="40022" y="92108"/>
                  <a:pt x="30762" y="125975"/>
                  <a:pt x="38435" y="133383"/>
                </a:cubicBezTo>
                <a:cubicBezTo>
                  <a:pt x="46108" y="140791"/>
                  <a:pt x="82356" y="129679"/>
                  <a:pt x="81298" y="125446"/>
                </a:cubicBezTo>
                <a:cubicBezTo>
                  <a:pt x="80240" y="121213"/>
                  <a:pt x="44785" y="116185"/>
                  <a:pt x="32085" y="107983"/>
                </a:cubicBezTo>
                <a:cubicBezTo>
                  <a:pt x="19385" y="99781"/>
                  <a:pt x="10390" y="91579"/>
                  <a:pt x="5098" y="76233"/>
                </a:cubicBezTo>
                <a:cubicBezTo>
                  <a:pt x="-194" y="60887"/>
                  <a:pt x="-459" y="1621"/>
                  <a:pt x="33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D8F37E10-79C9-492E-BBD5-4172D1346FBF}"/>
              </a:ext>
            </a:extLst>
          </p:cNvPr>
          <p:cNvSpPr/>
          <p:nvPr/>
        </p:nvSpPr>
        <p:spPr>
          <a:xfrm>
            <a:off x="7495705" y="6183901"/>
            <a:ext cx="63090" cy="78789"/>
          </a:xfrm>
          <a:custGeom>
            <a:avLst/>
            <a:gdLst>
              <a:gd name="connsiteX0" fmla="*/ 470 w 63090"/>
              <a:gd name="connsiteY0" fmla="*/ 999 h 78789"/>
              <a:gd name="connsiteX1" fmla="*/ 62383 w 63090"/>
              <a:gd name="connsiteY1" fmla="*/ 37512 h 78789"/>
              <a:gd name="connsiteX2" fmla="*/ 33808 w 63090"/>
              <a:gd name="connsiteY2" fmla="*/ 78787 h 78789"/>
              <a:gd name="connsiteX3" fmla="*/ 470 w 63090"/>
              <a:gd name="connsiteY3" fmla="*/ 999 h 7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0" h="78789">
                <a:moveTo>
                  <a:pt x="470" y="999"/>
                </a:moveTo>
                <a:cubicBezTo>
                  <a:pt x="5232" y="-5880"/>
                  <a:pt x="56827" y="24547"/>
                  <a:pt x="62383" y="37512"/>
                </a:cubicBezTo>
                <a:cubicBezTo>
                  <a:pt x="67939" y="50477"/>
                  <a:pt x="39100" y="78258"/>
                  <a:pt x="33808" y="78787"/>
                </a:cubicBezTo>
                <a:cubicBezTo>
                  <a:pt x="28516" y="79316"/>
                  <a:pt x="-4292" y="7878"/>
                  <a:pt x="470" y="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D674BCB3-E8A2-455A-A03C-136ECA660526}"/>
              </a:ext>
            </a:extLst>
          </p:cNvPr>
          <p:cNvSpPr/>
          <p:nvPr/>
        </p:nvSpPr>
        <p:spPr>
          <a:xfrm>
            <a:off x="7559633" y="6275501"/>
            <a:ext cx="271012" cy="426794"/>
          </a:xfrm>
          <a:custGeom>
            <a:avLst/>
            <a:gdLst>
              <a:gd name="connsiteX0" fmla="*/ 6392 w 271012"/>
              <a:gd name="connsiteY0" fmla="*/ 15762 h 426794"/>
              <a:gd name="connsiteX1" fmla="*/ 201655 w 271012"/>
              <a:gd name="connsiteY1" fmla="*/ 309449 h 426794"/>
              <a:gd name="connsiteX2" fmla="*/ 269917 w 271012"/>
              <a:gd name="connsiteY2" fmla="*/ 425337 h 426794"/>
              <a:gd name="connsiteX3" fmla="*/ 230230 w 271012"/>
              <a:gd name="connsiteY3" fmla="*/ 353899 h 426794"/>
              <a:gd name="connsiteX4" fmla="*/ 65130 w 271012"/>
              <a:gd name="connsiteY4" fmla="*/ 74499 h 426794"/>
              <a:gd name="connsiteX5" fmla="*/ 6392 w 271012"/>
              <a:gd name="connsiteY5" fmla="*/ 15762 h 42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012" h="426794">
                <a:moveTo>
                  <a:pt x="6392" y="15762"/>
                </a:moveTo>
                <a:cubicBezTo>
                  <a:pt x="29146" y="54920"/>
                  <a:pt x="157734" y="241187"/>
                  <a:pt x="201655" y="309449"/>
                </a:cubicBezTo>
                <a:cubicBezTo>
                  <a:pt x="245576" y="377711"/>
                  <a:pt x="265155" y="417929"/>
                  <a:pt x="269917" y="425337"/>
                </a:cubicBezTo>
                <a:cubicBezTo>
                  <a:pt x="274680" y="432745"/>
                  <a:pt x="264361" y="412372"/>
                  <a:pt x="230230" y="353899"/>
                </a:cubicBezTo>
                <a:cubicBezTo>
                  <a:pt x="196099" y="295426"/>
                  <a:pt x="104288" y="133236"/>
                  <a:pt x="65130" y="74499"/>
                </a:cubicBezTo>
                <a:cubicBezTo>
                  <a:pt x="25972" y="15762"/>
                  <a:pt x="-16362" y="-23396"/>
                  <a:pt x="6392" y="15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6733E654-37AA-42A1-A3A3-651FDBD8D472}"/>
              </a:ext>
            </a:extLst>
          </p:cNvPr>
          <p:cNvSpPr/>
          <p:nvPr/>
        </p:nvSpPr>
        <p:spPr>
          <a:xfrm>
            <a:off x="7545475" y="6286595"/>
            <a:ext cx="326951" cy="471753"/>
          </a:xfrm>
          <a:custGeom>
            <a:avLst/>
            <a:gdLst>
              <a:gd name="connsiteX0" fmla="*/ 3088 w 326951"/>
              <a:gd name="connsiteY0" fmla="*/ 1493 h 471753"/>
              <a:gd name="connsiteX1" fmla="*/ 41188 w 326951"/>
              <a:gd name="connsiteY1" fmla="*/ 101505 h 471753"/>
              <a:gd name="connsiteX2" fmla="*/ 245975 w 326951"/>
              <a:gd name="connsiteY2" fmla="*/ 426943 h 471753"/>
              <a:gd name="connsiteX3" fmla="*/ 269788 w 326951"/>
              <a:gd name="connsiteY3" fmla="*/ 468218 h 471753"/>
              <a:gd name="connsiteX4" fmla="*/ 326938 w 326951"/>
              <a:gd name="connsiteY4" fmla="*/ 420593 h 471753"/>
              <a:gd name="connsiteX5" fmla="*/ 272963 w 326951"/>
              <a:gd name="connsiteY5" fmla="*/ 436468 h 471753"/>
              <a:gd name="connsiteX6" fmla="*/ 88813 w 326951"/>
              <a:gd name="connsiteY6" fmla="*/ 160243 h 471753"/>
              <a:gd name="connsiteX7" fmla="*/ 3088 w 326951"/>
              <a:gd name="connsiteY7" fmla="*/ 1493 h 4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951" h="471753">
                <a:moveTo>
                  <a:pt x="3088" y="1493"/>
                </a:moveTo>
                <a:cubicBezTo>
                  <a:pt x="-4849" y="-8297"/>
                  <a:pt x="707" y="30597"/>
                  <a:pt x="41188" y="101505"/>
                </a:cubicBezTo>
                <a:cubicBezTo>
                  <a:pt x="81669" y="172413"/>
                  <a:pt x="207875" y="365824"/>
                  <a:pt x="245975" y="426943"/>
                </a:cubicBezTo>
                <a:cubicBezTo>
                  <a:pt x="284075" y="488062"/>
                  <a:pt x="256294" y="469276"/>
                  <a:pt x="269788" y="468218"/>
                </a:cubicBezTo>
                <a:cubicBezTo>
                  <a:pt x="283282" y="467160"/>
                  <a:pt x="326409" y="425885"/>
                  <a:pt x="326938" y="420593"/>
                </a:cubicBezTo>
                <a:cubicBezTo>
                  <a:pt x="327467" y="415301"/>
                  <a:pt x="312651" y="479860"/>
                  <a:pt x="272963" y="436468"/>
                </a:cubicBezTo>
                <a:cubicBezTo>
                  <a:pt x="233276" y="393076"/>
                  <a:pt x="131940" y="234326"/>
                  <a:pt x="88813" y="160243"/>
                </a:cubicBezTo>
                <a:cubicBezTo>
                  <a:pt x="45686" y="86160"/>
                  <a:pt x="11025" y="11283"/>
                  <a:pt x="3088" y="1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B1DE52DE-838A-4769-A358-8BFD050D2687}"/>
              </a:ext>
            </a:extLst>
          </p:cNvPr>
          <p:cNvSpPr/>
          <p:nvPr/>
        </p:nvSpPr>
        <p:spPr>
          <a:xfrm>
            <a:off x="7804106" y="6227461"/>
            <a:ext cx="208588" cy="781685"/>
          </a:xfrm>
          <a:custGeom>
            <a:avLst/>
            <a:gdLst>
              <a:gd name="connsiteX0" fmla="*/ 44 w 208588"/>
              <a:gd name="connsiteY0" fmla="*/ 302 h 781685"/>
              <a:gd name="connsiteX1" fmla="*/ 69894 w 208588"/>
              <a:gd name="connsiteY1" fmla="*/ 362252 h 781685"/>
              <a:gd name="connsiteX2" fmla="*/ 93707 w 208588"/>
              <a:gd name="connsiteY2" fmla="*/ 532114 h 781685"/>
              <a:gd name="connsiteX3" fmla="*/ 96882 w 208588"/>
              <a:gd name="connsiteY3" fmla="*/ 570214 h 781685"/>
              <a:gd name="connsiteX4" fmla="*/ 144507 w 208588"/>
              <a:gd name="connsiteY4" fmla="*/ 659114 h 781685"/>
              <a:gd name="connsiteX5" fmla="*/ 208007 w 208588"/>
              <a:gd name="connsiteY5" fmla="*/ 781352 h 781685"/>
              <a:gd name="connsiteX6" fmla="*/ 104819 w 208588"/>
              <a:gd name="connsiteY6" fmla="*/ 619427 h 781685"/>
              <a:gd name="connsiteX7" fmla="*/ 81007 w 208588"/>
              <a:gd name="connsiteY7" fmla="*/ 427339 h 781685"/>
              <a:gd name="connsiteX8" fmla="*/ 44 w 208588"/>
              <a:gd name="connsiteY8" fmla="*/ 302 h 78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88" h="781685">
                <a:moveTo>
                  <a:pt x="44" y="302"/>
                </a:moveTo>
                <a:cubicBezTo>
                  <a:pt x="-1808" y="-10546"/>
                  <a:pt x="54284" y="273617"/>
                  <a:pt x="69894" y="362252"/>
                </a:cubicBezTo>
                <a:cubicBezTo>
                  <a:pt x="85505" y="450887"/>
                  <a:pt x="89209" y="497454"/>
                  <a:pt x="93707" y="532114"/>
                </a:cubicBezTo>
                <a:cubicBezTo>
                  <a:pt x="98205" y="566774"/>
                  <a:pt x="88415" y="549047"/>
                  <a:pt x="96882" y="570214"/>
                </a:cubicBezTo>
                <a:cubicBezTo>
                  <a:pt x="105349" y="591381"/>
                  <a:pt x="144507" y="659114"/>
                  <a:pt x="144507" y="659114"/>
                </a:cubicBezTo>
                <a:cubicBezTo>
                  <a:pt x="163028" y="694304"/>
                  <a:pt x="214622" y="787966"/>
                  <a:pt x="208007" y="781352"/>
                </a:cubicBezTo>
                <a:cubicBezTo>
                  <a:pt x="201392" y="774738"/>
                  <a:pt x="125986" y="678429"/>
                  <a:pt x="104819" y="619427"/>
                </a:cubicBezTo>
                <a:cubicBezTo>
                  <a:pt x="83652" y="560425"/>
                  <a:pt x="97676" y="530262"/>
                  <a:pt x="81007" y="427339"/>
                </a:cubicBezTo>
                <a:cubicBezTo>
                  <a:pt x="64338" y="324416"/>
                  <a:pt x="1896" y="11150"/>
                  <a:pt x="4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89C617BA-52C0-4690-9CD7-A400D586973E}"/>
              </a:ext>
            </a:extLst>
          </p:cNvPr>
          <p:cNvSpPr/>
          <p:nvPr/>
        </p:nvSpPr>
        <p:spPr>
          <a:xfrm>
            <a:off x="7879972" y="6330505"/>
            <a:ext cx="191712" cy="680095"/>
          </a:xfrm>
          <a:custGeom>
            <a:avLst/>
            <a:gdLst>
              <a:gd name="connsiteX0" fmla="*/ 378 w 191712"/>
              <a:gd name="connsiteY0" fmla="*/ 445 h 680095"/>
              <a:gd name="connsiteX1" fmla="*/ 89278 w 191712"/>
              <a:gd name="connsiteY1" fmla="*/ 386208 h 680095"/>
              <a:gd name="connsiteX2" fmla="*/ 90866 w 191712"/>
              <a:gd name="connsiteY2" fmla="*/ 454470 h 680095"/>
              <a:gd name="connsiteX3" fmla="*/ 186116 w 191712"/>
              <a:gd name="connsiteY3" fmla="*/ 621158 h 680095"/>
              <a:gd name="connsiteX4" fmla="*/ 179766 w 191712"/>
              <a:gd name="connsiteY4" fmla="*/ 679895 h 680095"/>
              <a:gd name="connsiteX5" fmla="*/ 173416 w 191712"/>
              <a:gd name="connsiteY5" fmla="*/ 605283 h 680095"/>
              <a:gd name="connsiteX6" fmla="*/ 62291 w 191712"/>
              <a:gd name="connsiteY6" fmla="*/ 314770 h 680095"/>
              <a:gd name="connsiteX7" fmla="*/ 378 w 191712"/>
              <a:gd name="connsiteY7" fmla="*/ 445 h 68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12" h="680095">
                <a:moveTo>
                  <a:pt x="378" y="445"/>
                </a:moveTo>
                <a:cubicBezTo>
                  <a:pt x="4876" y="12351"/>
                  <a:pt x="74197" y="310537"/>
                  <a:pt x="89278" y="386208"/>
                </a:cubicBezTo>
                <a:cubicBezTo>
                  <a:pt x="104359" y="461879"/>
                  <a:pt x="74726" y="415312"/>
                  <a:pt x="90866" y="454470"/>
                </a:cubicBezTo>
                <a:cubicBezTo>
                  <a:pt x="107006" y="493628"/>
                  <a:pt x="171299" y="583587"/>
                  <a:pt x="186116" y="621158"/>
                </a:cubicBezTo>
                <a:cubicBezTo>
                  <a:pt x="200933" y="658729"/>
                  <a:pt x="181883" y="682541"/>
                  <a:pt x="179766" y="679895"/>
                </a:cubicBezTo>
                <a:cubicBezTo>
                  <a:pt x="177649" y="677249"/>
                  <a:pt x="192995" y="666137"/>
                  <a:pt x="173416" y="605283"/>
                </a:cubicBezTo>
                <a:cubicBezTo>
                  <a:pt x="153837" y="544429"/>
                  <a:pt x="92189" y="411343"/>
                  <a:pt x="62291" y="314770"/>
                </a:cubicBezTo>
                <a:cubicBezTo>
                  <a:pt x="32393" y="218197"/>
                  <a:pt x="-4120" y="-11461"/>
                  <a:pt x="378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281C8C50-E6C0-46CD-9271-257C6E597EE5}"/>
              </a:ext>
            </a:extLst>
          </p:cNvPr>
          <p:cNvSpPr/>
          <p:nvPr/>
        </p:nvSpPr>
        <p:spPr>
          <a:xfrm>
            <a:off x="7908658" y="6786253"/>
            <a:ext cx="124899" cy="222873"/>
          </a:xfrm>
          <a:custGeom>
            <a:avLst/>
            <a:gdLst>
              <a:gd name="connsiteX0" fmla="*/ 267 w 124899"/>
              <a:gd name="connsiteY0" fmla="*/ 310 h 222873"/>
              <a:gd name="connsiteX1" fmla="*/ 87580 w 124899"/>
              <a:gd name="connsiteY1" fmla="*/ 95560 h 222873"/>
              <a:gd name="connsiteX2" fmla="*/ 106630 w 124899"/>
              <a:gd name="connsiteY2" fmla="*/ 222560 h 222873"/>
              <a:gd name="connsiteX3" fmla="*/ 119330 w 124899"/>
              <a:gd name="connsiteY3" fmla="*/ 127310 h 222873"/>
              <a:gd name="connsiteX4" fmla="*/ 267 w 124899"/>
              <a:gd name="connsiteY4" fmla="*/ 310 h 22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99" h="222873">
                <a:moveTo>
                  <a:pt x="267" y="310"/>
                </a:moveTo>
                <a:cubicBezTo>
                  <a:pt x="-5025" y="-4982"/>
                  <a:pt x="69853" y="58518"/>
                  <a:pt x="87580" y="95560"/>
                </a:cubicBezTo>
                <a:cubicBezTo>
                  <a:pt x="105307" y="132602"/>
                  <a:pt x="101338" y="217268"/>
                  <a:pt x="106630" y="222560"/>
                </a:cubicBezTo>
                <a:cubicBezTo>
                  <a:pt x="111922" y="227852"/>
                  <a:pt x="135470" y="164881"/>
                  <a:pt x="119330" y="127310"/>
                </a:cubicBezTo>
                <a:cubicBezTo>
                  <a:pt x="103190" y="89739"/>
                  <a:pt x="5559" y="5602"/>
                  <a:pt x="267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742396B-A82D-46CB-B4EF-3AD8D6FECFFD}"/>
              </a:ext>
            </a:extLst>
          </p:cNvPr>
          <p:cNvSpPr/>
          <p:nvPr/>
        </p:nvSpPr>
        <p:spPr>
          <a:xfrm>
            <a:off x="5714770" y="6238844"/>
            <a:ext cx="81441" cy="291300"/>
          </a:xfrm>
          <a:custGeom>
            <a:avLst/>
            <a:gdLst>
              <a:gd name="connsiteX0" fmla="*/ 76430 w 81441"/>
              <a:gd name="connsiteY0" fmla="*/ 1619 h 291300"/>
              <a:gd name="connsiteX1" fmla="*/ 79605 w 81441"/>
              <a:gd name="connsiteY1" fmla="*/ 241331 h 291300"/>
              <a:gd name="connsiteX2" fmla="*/ 66905 w 81441"/>
              <a:gd name="connsiteY2" fmla="*/ 287369 h 291300"/>
              <a:gd name="connsiteX3" fmla="*/ 230 w 81441"/>
              <a:gd name="connsiteY3" fmla="*/ 287369 h 291300"/>
              <a:gd name="connsiteX4" fmla="*/ 46268 w 81441"/>
              <a:gd name="connsiteY4" fmla="*/ 274669 h 291300"/>
              <a:gd name="connsiteX5" fmla="*/ 81193 w 81441"/>
              <a:gd name="connsiteY5" fmla="*/ 225456 h 291300"/>
              <a:gd name="connsiteX6" fmla="*/ 62143 w 81441"/>
              <a:gd name="connsiteY6" fmla="*/ 139731 h 291300"/>
              <a:gd name="connsiteX7" fmla="*/ 76430 w 81441"/>
              <a:gd name="connsiteY7" fmla="*/ 1619 h 2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41" h="291300">
                <a:moveTo>
                  <a:pt x="76430" y="1619"/>
                </a:moveTo>
                <a:cubicBezTo>
                  <a:pt x="79340" y="18552"/>
                  <a:pt x="81192" y="193706"/>
                  <a:pt x="79605" y="241331"/>
                </a:cubicBezTo>
                <a:cubicBezTo>
                  <a:pt x="78018" y="288956"/>
                  <a:pt x="80134" y="279696"/>
                  <a:pt x="66905" y="287369"/>
                </a:cubicBezTo>
                <a:cubicBezTo>
                  <a:pt x="53676" y="295042"/>
                  <a:pt x="3669" y="289486"/>
                  <a:pt x="230" y="287369"/>
                </a:cubicBezTo>
                <a:cubicBezTo>
                  <a:pt x="-3210" y="285252"/>
                  <a:pt x="32774" y="284988"/>
                  <a:pt x="46268" y="274669"/>
                </a:cubicBezTo>
                <a:cubicBezTo>
                  <a:pt x="59762" y="264350"/>
                  <a:pt x="78547" y="247946"/>
                  <a:pt x="81193" y="225456"/>
                </a:cubicBezTo>
                <a:cubicBezTo>
                  <a:pt x="83839" y="202966"/>
                  <a:pt x="64524" y="174127"/>
                  <a:pt x="62143" y="139731"/>
                </a:cubicBezTo>
                <a:cubicBezTo>
                  <a:pt x="59762" y="105335"/>
                  <a:pt x="73520" y="-15314"/>
                  <a:pt x="76430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1432D34D-19D8-40D6-B4A4-78061BEFEF00}"/>
              </a:ext>
            </a:extLst>
          </p:cNvPr>
          <p:cNvSpPr/>
          <p:nvPr/>
        </p:nvSpPr>
        <p:spPr>
          <a:xfrm>
            <a:off x="5713496" y="6228090"/>
            <a:ext cx="94052" cy="308209"/>
          </a:xfrm>
          <a:custGeom>
            <a:avLst/>
            <a:gdLst>
              <a:gd name="connsiteX0" fmla="*/ 17379 w 94052"/>
              <a:gd name="connsiteY0" fmla="*/ 4435 h 308209"/>
              <a:gd name="connsiteX1" fmla="*/ 36429 w 94052"/>
              <a:gd name="connsiteY1" fmla="*/ 74285 h 308209"/>
              <a:gd name="connsiteX2" fmla="*/ 15792 w 94052"/>
              <a:gd name="connsiteY2" fmla="*/ 228273 h 308209"/>
              <a:gd name="connsiteX3" fmla="*/ 3092 w 94052"/>
              <a:gd name="connsiteY3" fmla="*/ 306060 h 308209"/>
              <a:gd name="connsiteX4" fmla="*/ 76117 w 94052"/>
              <a:gd name="connsiteY4" fmla="*/ 282248 h 308209"/>
              <a:gd name="connsiteX5" fmla="*/ 90404 w 94052"/>
              <a:gd name="connsiteY5" fmla="*/ 237798 h 308209"/>
              <a:gd name="connsiteX6" fmla="*/ 22142 w 94052"/>
              <a:gd name="connsiteY6" fmla="*/ 226685 h 308209"/>
              <a:gd name="connsiteX7" fmla="*/ 65004 w 94052"/>
              <a:gd name="connsiteY7" fmla="*/ 236210 h 308209"/>
              <a:gd name="connsiteX8" fmla="*/ 42779 w 94052"/>
              <a:gd name="connsiteY8" fmla="*/ 194935 h 308209"/>
              <a:gd name="connsiteX9" fmla="*/ 17379 w 94052"/>
              <a:gd name="connsiteY9" fmla="*/ 4435 h 30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52" h="308209">
                <a:moveTo>
                  <a:pt x="17379" y="4435"/>
                </a:moveTo>
                <a:cubicBezTo>
                  <a:pt x="16321" y="-15673"/>
                  <a:pt x="36693" y="36979"/>
                  <a:pt x="36429" y="74285"/>
                </a:cubicBezTo>
                <a:cubicBezTo>
                  <a:pt x="36165" y="111591"/>
                  <a:pt x="21348" y="189644"/>
                  <a:pt x="15792" y="228273"/>
                </a:cubicBezTo>
                <a:cubicBezTo>
                  <a:pt x="10236" y="266902"/>
                  <a:pt x="-6962" y="297064"/>
                  <a:pt x="3092" y="306060"/>
                </a:cubicBezTo>
                <a:cubicBezTo>
                  <a:pt x="13146" y="315056"/>
                  <a:pt x="61565" y="293625"/>
                  <a:pt x="76117" y="282248"/>
                </a:cubicBezTo>
                <a:cubicBezTo>
                  <a:pt x="90669" y="270871"/>
                  <a:pt x="99400" y="247059"/>
                  <a:pt x="90404" y="237798"/>
                </a:cubicBezTo>
                <a:cubicBezTo>
                  <a:pt x="81408" y="228538"/>
                  <a:pt x="26375" y="226950"/>
                  <a:pt x="22142" y="226685"/>
                </a:cubicBezTo>
                <a:cubicBezTo>
                  <a:pt x="17909" y="226420"/>
                  <a:pt x="61565" y="241502"/>
                  <a:pt x="65004" y="236210"/>
                </a:cubicBezTo>
                <a:cubicBezTo>
                  <a:pt x="68443" y="230918"/>
                  <a:pt x="45689" y="229331"/>
                  <a:pt x="42779" y="194935"/>
                </a:cubicBezTo>
                <a:cubicBezTo>
                  <a:pt x="39869" y="160539"/>
                  <a:pt x="18437" y="24543"/>
                  <a:pt x="17379" y="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AE4AAD4B-EE41-4308-9421-B1143C8505E2}"/>
              </a:ext>
            </a:extLst>
          </p:cNvPr>
          <p:cNvSpPr/>
          <p:nvPr/>
        </p:nvSpPr>
        <p:spPr>
          <a:xfrm>
            <a:off x="5699722" y="6180790"/>
            <a:ext cx="102990" cy="102884"/>
          </a:xfrm>
          <a:custGeom>
            <a:avLst/>
            <a:gdLst>
              <a:gd name="connsiteX0" fmla="*/ 101003 w 102990"/>
              <a:gd name="connsiteY0" fmla="*/ 83485 h 102884"/>
              <a:gd name="connsiteX1" fmla="*/ 85128 w 102990"/>
              <a:gd name="connsiteY1" fmla="*/ 2523 h 102884"/>
              <a:gd name="connsiteX2" fmla="*/ 991 w 102990"/>
              <a:gd name="connsiteY2" fmla="*/ 27923 h 102884"/>
              <a:gd name="connsiteX3" fmla="*/ 39091 w 102990"/>
              <a:gd name="connsiteY3" fmla="*/ 102535 h 102884"/>
              <a:gd name="connsiteX4" fmla="*/ 40678 w 102990"/>
              <a:gd name="connsiteY4" fmla="*/ 54910 h 102884"/>
              <a:gd name="connsiteX5" fmla="*/ 54966 w 102990"/>
              <a:gd name="connsiteY5" fmla="*/ 31098 h 102884"/>
              <a:gd name="connsiteX6" fmla="*/ 101003 w 102990"/>
              <a:gd name="connsiteY6" fmla="*/ 83485 h 10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90" h="102884">
                <a:moveTo>
                  <a:pt x="101003" y="83485"/>
                </a:moveTo>
                <a:cubicBezTo>
                  <a:pt x="106030" y="78722"/>
                  <a:pt x="101797" y="11783"/>
                  <a:pt x="85128" y="2523"/>
                </a:cubicBezTo>
                <a:cubicBezTo>
                  <a:pt x="68459" y="-6737"/>
                  <a:pt x="8664" y="11254"/>
                  <a:pt x="991" y="27923"/>
                </a:cubicBezTo>
                <a:cubicBezTo>
                  <a:pt x="-6682" y="44592"/>
                  <a:pt x="32477" y="98037"/>
                  <a:pt x="39091" y="102535"/>
                </a:cubicBezTo>
                <a:cubicBezTo>
                  <a:pt x="45705" y="107033"/>
                  <a:pt x="38032" y="66816"/>
                  <a:pt x="40678" y="54910"/>
                </a:cubicBezTo>
                <a:cubicBezTo>
                  <a:pt x="43324" y="43004"/>
                  <a:pt x="46499" y="29246"/>
                  <a:pt x="54966" y="31098"/>
                </a:cubicBezTo>
                <a:cubicBezTo>
                  <a:pt x="63433" y="32950"/>
                  <a:pt x="95976" y="88248"/>
                  <a:pt x="101003" y="8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5AF7A4F1-900F-4837-A29B-9883A9FCD215}"/>
              </a:ext>
            </a:extLst>
          </p:cNvPr>
          <p:cNvSpPr/>
          <p:nvPr/>
        </p:nvSpPr>
        <p:spPr>
          <a:xfrm>
            <a:off x="6413422" y="6702559"/>
            <a:ext cx="402373" cy="291142"/>
          </a:xfrm>
          <a:custGeom>
            <a:avLst/>
            <a:gdLst>
              <a:gd name="connsiteX0" fmla="*/ 2195 w 402373"/>
              <a:gd name="connsiteY0" fmla="*/ 3041 h 291142"/>
              <a:gd name="connsiteX1" fmla="*/ 376845 w 402373"/>
              <a:gd name="connsiteY1" fmla="*/ 271858 h 291142"/>
              <a:gd name="connsiteX2" fmla="*/ 353561 w 402373"/>
              <a:gd name="connsiteY2" fmla="*/ 254924 h 291142"/>
              <a:gd name="connsiteX3" fmla="*/ 228678 w 402373"/>
              <a:gd name="connsiteY3" fmla="*/ 136391 h 291142"/>
              <a:gd name="connsiteX4" fmla="*/ 2195 w 402373"/>
              <a:gd name="connsiteY4" fmla="*/ 3041 h 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73" h="291142">
                <a:moveTo>
                  <a:pt x="2195" y="3041"/>
                </a:moveTo>
                <a:cubicBezTo>
                  <a:pt x="26890" y="25619"/>
                  <a:pt x="318284" y="229878"/>
                  <a:pt x="376845" y="271858"/>
                </a:cubicBezTo>
                <a:cubicBezTo>
                  <a:pt x="435406" y="313838"/>
                  <a:pt x="378256" y="277502"/>
                  <a:pt x="353561" y="254924"/>
                </a:cubicBezTo>
                <a:cubicBezTo>
                  <a:pt x="328866" y="232346"/>
                  <a:pt x="289356" y="183310"/>
                  <a:pt x="228678" y="136391"/>
                </a:cubicBezTo>
                <a:cubicBezTo>
                  <a:pt x="168000" y="89472"/>
                  <a:pt x="-22500" y="-19537"/>
                  <a:pt x="2195" y="3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AF7B0FCE-A485-43AD-94D1-BF5C75EE9DD5}"/>
              </a:ext>
            </a:extLst>
          </p:cNvPr>
          <p:cNvSpPr/>
          <p:nvPr/>
        </p:nvSpPr>
        <p:spPr>
          <a:xfrm>
            <a:off x="6421946" y="6773333"/>
            <a:ext cx="382010" cy="292814"/>
          </a:xfrm>
          <a:custGeom>
            <a:avLst/>
            <a:gdLst>
              <a:gd name="connsiteX0" fmla="*/ 21 w 382010"/>
              <a:gd name="connsiteY0" fmla="*/ 0 h 292814"/>
              <a:gd name="connsiteX1" fmla="*/ 351387 w 382010"/>
              <a:gd name="connsiteY1" fmla="*/ 251884 h 292814"/>
              <a:gd name="connsiteX2" fmla="*/ 361971 w 382010"/>
              <a:gd name="connsiteY2" fmla="*/ 292100 h 292814"/>
              <a:gd name="connsiteX3" fmla="*/ 334454 w 382010"/>
              <a:gd name="connsiteY3" fmla="*/ 249767 h 292814"/>
              <a:gd name="connsiteX4" fmla="*/ 21 w 382010"/>
              <a:gd name="connsiteY4" fmla="*/ 0 h 29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10" h="292814">
                <a:moveTo>
                  <a:pt x="21" y="0"/>
                </a:moveTo>
                <a:cubicBezTo>
                  <a:pt x="2843" y="353"/>
                  <a:pt x="291062" y="203201"/>
                  <a:pt x="351387" y="251884"/>
                </a:cubicBezTo>
                <a:cubicBezTo>
                  <a:pt x="411712" y="300567"/>
                  <a:pt x="364793" y="292453"/>
                  <a:pt x="361971" y="292100"/>
                </a:cubicBezTo>
                <a:cubicBezTo>
                  <a:pt x="359149" y="291747"/>
                  <a:pt x="393721" y="301978"/>
                  <a:pt x="334454" y="249767"/>
                </a:cubicBezTo>
                <a:cubicBezTo>
                  <a:pt x="275187" y="197556"/>
                  <a:pt x="-2801" y="-353"/>
                  <a:pt x="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74B3AE0-8BF8-4DA0-AD17-61B32FE27576}"/>
              </a:ext>
            </a:extLst>
          </p:cNvPr>
          <p:cNvSpPr/>
          <p:nvPr/>
        </p:nvSpPr>
        <p:spPr>
          <a:xfrm>
            <a:off x="6796306" y="6454568"/>
            <a:ext cx="66658" cy="611335"/>
          </a:xfrm>
          <a:custGeom>
            <a:avLst/>
            <a:gdLst>
              <a:gd name="connsiteX0" fmla="*/ 61694 w 66658"/>
              <a:gd name="connsiteY0" fmla="*/ 5499 h 611335"/>
              <a:gd name="connsiteX1" fmla="*/ 61694 w 66658"/>
              <a:gd name="connsiteY1" fmla="*/ 521965 h 611335"/>
              <a:gd name="connsiteX2" fmla="*/ 311 w 66658"/>
              <a:gd name="connsiteY2" fmla="*/ 606632 h 611335"/>
              <a:gd name="connsiteX3" fmla="*/ 38411 w 66658"/>
              <a:gd name="connsiteY3" fmla="*/ 564299 h 611335"/>
              <a:gd name="connsiteX4" fmla="*/ 51111 w 66658"/>
              <a:gd name="connsiteY4" fmla="*/ 267965 h 611335"/>
              <a:gd name="connsiteX5" fmla="*/ 61694 w 66658"/>
              <a:gd name="connsiteY5" fmla="*/ 5499 h 6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8" h="611335">
                <a:moveTo>
                  <a:pt x="61694" y="5499"/>
                </a:moveTo>
                <a:cubicBezTo>
                  <a:pt x="63458" y="47832"/>
                  <a:pt x="71924" y="421776"/>
                  <a:pt x="61694" y="521965"/>
                </a:cubicBezTo>
                <a:cubicBezTo>
                  <a:pt x="51464" y="622154"/>
                  <a:pt x="4191" y="599576"/>
                  <a:pt x="311" y="606632"/>
                </a:cubicBezTo>
                <a:cubicBezTo>
                  <a:pt x="-3569" y="613688"/>
                  <a:pt x="29944" y="620743"/>
                  <a:pt x="38411" y="564299"/>
                </a:cubicBezTo>
                <a:cubicBezTo>
                  <a:pt x="46878" y="507855"/>
                  <a:pt x="50053" y="359687"/>
                  <a:pt x="51111" y="267965"/>
                </a:cubicBezTo>
                <a:cubicBezTo>
                  <a:pt x="52169" y="176243"/>
                  <a:pt x="59930" y="-36834"/>
                  <a:pt x="61694" y="5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5C5359B-DFBF-48E8-9CC1-F767D92CA591}"/>
              </a:ext>
            </a:extLst>
          </p:cNvPr>
          <p:cNvSpPr/>
          <p:nvPr/>
        </p:nvSpPr>
        <p:spPr>
          <a:xfrm>
            <a:off x="6769534" y="6458949"/>
            <a:ext cx="55014" cy="610385"/>
          </a:xfrm>
          <a:custGeom>
            <a:avLst/>
            <a:gdLst>
              <a:gd name="connsiteX0" fmla="*/ 50366 w 55014"/>
              <a:gd name="connsiteY0" fmla="*/ 5351 h 610385"/>
              <a:gd name="connsiteX1" fmla="*/ 1683 w 55014"/>
              <a:gd name="connsiteY1" fmla="*/ 187384 h 610385"/>
              <a:gd name="connsiteX2" fmla="*/ 12266 w 55014"/>
              <a:gd name="connsiteY2" fmla="*/ 595901 h 610385"/>
              <a:gd name="connsiteX3" fmla="*/ 22849 w 55014"/>
              <a:gd name="connsiteY3" fmla="*/ 507001 h 610385"/>
              <a:gd name="connsiteX4" fmla="*/ 33433 w 55014"/>
              <a:gd name="connsiteY4" fmla="*/ 392701 h 610385"/>
              <a:gd name="connsiteX5" fmla="*/ 48249 w 55014"/>
              <a:gd name="connsiteY5" fmla="*/ 81551 h 610385"/>
              <a:gd name="connsiteX6" fmla="*/ 50366 w 55014"/>
              <a:gd name="connsiteY6" fmla="*/ 5351 h 6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14" h="610385">
                <a:moveTo>
                  <a:pt x="50366" y="5351"/>
                </a:moveTo>
                <a:cubicBezTo>
                  <a:pt x="42605" y="22990"/>
                  <a:pt x="8033" y="88959"/>
                  <a:pt x="1683" y="187384"/>
                </a:cubicBezTo>
                <a:cubicBezTo>
                  <a:pt x="-4667" y="285809"/>
                  <a:pt x="8738" y="542632"/>
                  <a:pt x="12266" y="595901"/>
                </a:cubicBezTo>
                <a:cubicBezTo>
                  <a:pt x="15794" y="649170"/>
                  <a:pt x="19321" y="540868"/>
                  <a:pt x="22849" y="507001"/>
                </a:cubicBezTo>
                <a:cubicBezTo>
                  <a:pt x="26377" y="473134"/>
                  <a:pt x="29200" y="463609"/>
                  <a:pt x="33433" y="392701"/>
                </a:cubicBezTo>
                <a:cubicBezTo>
                  <a:pt x="37666" y="321793"/>
                  <a:pt x="41194" y="149284"/>
                  <a:pt x="48249" y="81551"/>
                </a:cubicBezTo>
                <a:cubicBezTo>
                  <a:pt x="55304" y="13818"/>
                  <a:pt x="58127" y="-12288"/>
                  <a:pt x="50366" y="5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A335D87-6C98-4F6F-8A31-C3FE54AB96B0}"/>
              </a:ext>
            </a:extLst>
          </p:cNvPr>
          <p:cNvSpPr/>
          <p:nvPr/>
        </p:nvSpPr>
        <p:spPr>
          <a:xfrm>
            <a:off x="6851484" y="6472260"/>
            <a:ext cx="244994" cy="905338"/>
          </a:xfrm>
          <a:custGeom>
            <a:avLst/>
            <a:gdLst>
              <a:gd name="connsiteX0" fmla="*/ 6516 w 244994"/>
              <a:gd name="connsiteY0" fmla="*/ 6857 h 905338"/>
              <a:gd name="connsiteX1" fmla="*/ 228766 w 244994"/>
              <a:gd name="connsiteY1" fmla="*/ 417490 h 905338"/>
              <a:gd name="connsiteX2" fmla="*/ 226649 w 244994"/>
              <a:gd name="connsiteY2" fmla="*/ 614340 h 905338"/>
              <a:gd name="connsiteX3" fmla="*/ 216066 w 244994"/>
              <a:gd name="connsiteY3" fmla="*/ 900090 h 905338"/>
              <a:gd name="connsiteX4" fmla="*/ 205483 w 244994"/>
              <a:gd name="connsiteY4" fmla="*/ 775207 h 905338"/>
              <a:gd name="connsiteX5" fmla="*/ 203366 w 244994"/>
              <a:gd name="connsiteY5" fmla="*/ 476757 h 905338"/>
              <a:gd name="connsiteX6" fmla="*/ 72133 w 244994"/>
              <a:gd name="connsiteY6" fmla="*/ 182540 h 905338"/>
              <a:gd name="connsiteX7" fmla="*/ 6516 w 244994"/>
              <a:gd name="connsiteY7" fmla="*/ 6857 h 9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4" h="905338">
                <a:moveTo>
                  <a:pt x="6516" y="6857"/>
                </a:moveTo>
                <a:cubicBezTo>
                  <a:pt x="32621" y="46015"/>
                  <a:pt x="192077" y="316243"/>
                  <a:pt x="228766" y="417490"/>
                </a:cubicBezTo>
                <a:cubicBezTo>
                  <a:pt x="265455" y="518737"/>
                  <a:pt x="228766" y="533907"/>
                  <a:pt x="226649" y="614340"/>
                </a:cubicBezTo>
                <a:cubicBezTo>
                  <a:pt x="224532" y="694773"/>
                  <a:pt x="219594" y="873279"/>
                  <a:pt x="216066" y="900090"/>
                </a:cubicBezTo>
                <a:cubicBezTo>
                  <a:pt x="212538" y="926901"/>
                  <a:pt x="207600" y="845762"/>
                  <a:pt x="205483" y="775207"/>
                </a:cubicBezTo>
                <a:cubicBezTo>
                  <a:pt x="203366" y="704652"/>
                  <a:pt x="225591" y="575535"/>
                  <a:pt x="203366" y="476757"/>
                </a:cubicBezTo>
                <a:cubicBezTo>
                  <a:pt x="181141" y="377979"/>
                  <a:pt x="105294" y="259446"/>
                  <a:pt x="72133" y="182540"/>
                </a:cubicBezTo>
                <a:cubicBezTo>
                  <a:pt x="38972" y="105634"/>
                  <a:pt x="-19589" y="-32301"/>
                  <a:pt x="6516" y="6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5C78F8D8-F951-410E-9F42-8C3071472FDF}"/>
              </a:ext>
            </a:extLst>
          </p:cNvPr>
          <p:cNvSpPr/>
          <p:nvPr/>
        </p:nvSpPr>
        <p:spPr>
          <a:xfrm>
            <a:off x="6833955" y="7033249"/>
            <a:ext cx="231748" cy="320077"/>
          </a:xfrm>
          <a:custGeom>
            <a:avLst/>
            <a:gdLst>
              <a:gd name="connsiteX0" fmla="*/ 762 w 231748"/>
              <a:gd name="connsiteY0" fmla="*/ 2551 h 320077"/>
              <a:gd name="connsiteX1" fmla="*/ 178562 w 231748"/>
              <a:gd name="connsiteY1" fmla="*/ 237501 h 320077"/>
              <a:gd name="connsiteX2" fmla="*/ 231478 w 231748"/>
              <a:gd name="connsiteY2" fmla="*/ 320051 h 320077"/>
              <a:gd name="connsiteX3" fmla="*/ 195495 w 231748"/>
              <a:gd name="connsiteY3" fmla="*/ 231151 h 320077"/>
              <a:gd name="connsiteX4" fmla="*/ 117178 w 231748"/>
              <a:gd name="connsiteY4" fmla="*/ 121084 h 320077"/>
              <a:gd name="connsiteX5" fmla="*/ 762 w 231748"/>
              <a:gd name="connsiteY5" fmla="*/ 2551 h 3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48" h="320077">
                <a:moveTo>
                  <a:pt x="762" y="2551"/>
                </a:moveTo>
                <a:cubicBezTo>
                  <a:pt x="10993" y="21954"/>
                  <a:pt x="140109" y="184584"/>
                  <a:pt x="178562" y="237501"/>
                </a:cubicBezTo>
                <a:cubicBezTo>
                  <a:pt x="217015" y="290418"/>
                  <a:pt x="228656" y="321109"/>
                  <a:pt x="231478" y="320051"/>
                </a:cubicBezTo>
                <a:cubicBezTo>
                  <a:pt x="234300" y="318993"/>
                  <a:pt x="214545" y="264312"/>
                  <a:pt x="195495" y="231151"/>
                </a:cubicBezTo>
                <a:cubicBezTo>
                  <a:pt x="176445" y="197990"/>
                  <a:pt x="148223" y="162712"/>
                  <a:pt x="117178" y="121084"/>
                </a:cubicBezTo>
                <a:cubicBezTo>
                  <a:pt x="86134" y="79456"/>
                  <a:pt x="-9469" y="-16852"/>
                  <a:pt x="762" y="2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15B9CE56-A30A-4207-A104-223DC4EE99D7}"/>
              </a:ext>
            </a:extLst>
          </p:cNvPr>
          <p:cNvSpPr/>
          <p:nvPr/>
        </p:nvSpPr>
        <p:spPr>
          <a:xfrm>
            <a:off x="6784063" y="7059401"/>
            <a:ext cx="332054" cy="700554"/>
          </a:xfrm>
          <a:custGeom>
            <a:avLst/>
            <a:gdLst>
              <a:gd name="connsiteX0" fmla="*/ 1970 w 332054"/>
              <a:gd name="connsiteY0" fmla="*/ 1799 h 700554"/>
              <a:gd name="connsiteX1" fmla="*/ 203054 w 332054"/>
              <a:gd name="connsiteY1" fmla="*/ 304482 h 700554"/>
              <a:gd name="connsiteX2" fmla="*/ 306770 w 332054"/>
              <a:gd name="connsiteY2" fmla="*/ 499216 h 700554"/>
              <a:gd name="connsiteX3" fmla="*/ 327937 w 332054"/>
              <a:gd name="connsiteY3" fmla="*/ 700299 h 700554"/>
              <a:gd name="connsiteX4" fmla="*/ 308887 w 332054"/>
              <a:gd name="connsiteY4" fmla="*/ 533082 h 700554"/>
              <a:gd name="connsiteX5" fmla="*/ 112037 w 332054"/>
              <a:gd name="connsiteY5" fmla="*/ 196532 h 700554"/>
              <a:gd name="connsiteX6" fmla="*/ 1970 w 332054"/>
              <a:gd name="connsiteY6" fmla="*/ 1799 h 7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54" h="700554">
                <a:moveTo>
                  <a:pt x="1970" y="1799"/>
                </a:moveTo>
                <a:cubicBezTo>
                  <a:pt x="17140" y="19791"/>
                  <a:pt x="152254" y="221579"/>
                  <a:pt x="203054" y="304482"/>
                </a:cubicBezTo>
                <a:cubicBezTo>
                  <a:pt x="253854" y="387385"/>
                  <a:pt x="285956" y="433247"/>
                  <a:pt x="306770" y="499216"/>
                </a:cubicBezTo>
                <a:cubicBezTo>
                  <a:pt x="327584" y="565186"/>
                  <a:pt x="327584" y="694655"/>
                  <a:pt x="327937" y="700299"/>
                </a:cubicBezTo>
                <a:cubicBezTo>
                  <a:pt x="328290" y="705943"/>
                  <a:pt x="344870" y="617043"/>
                  <a:pt x="308887" y="533082"/>
                </a:cubicBezTo>
                <a:cubicBezTo>
                  <a:pt x="272904" y="449121"/>
                  <a:pt x="161426" y="288607"/>
                  <a:pt x="112037" y="196532"/>
                </a:cubicBezTo>
                <a:cubicBezTo>
                  <a:pt x="62648" y="104457"/>
                  <a:pt x="-13200" y="-16193"/>
                  <a:pt x="1970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DE4B5B91-B9CB-4EC6-AEC6-72B43AA24513}"/>
              </a:ext>
            </a:extLst>
          </p:cNvPr>
          <p:cNvSpPr/>
          <p:nvPr/>
        </p:nvSpPr>
        <p:spPr>
          <a:xfrm>
            <a:off x="7110684" y="6988291"/>
            <a:ext cx="560380" cy="568384"/>
          </a:xfrm>
          <a:custGeom>
            <a:avLst/>
            <a:gdLst>
              <a:gd name="connsiteX0" fmla="*/ 560116 w 560380"/>
              <a:gd name="connsiteY0" fmla="*/ 942 h 568384"/>
              <a:gd name="connsiteX1" fmla="*/ 217216 w 560380"/>
              <a:gd name="connsiteY1" fmla="*/ 309976 h 568384"/>
              <a:gd name="connsiteX2" fmla="*/ 79633 w 560380"/>
              <a:gd name="connsiteY2" fmla="*/ 398876 h 568384"/>
              <a:gd name="connsiteX3" fmla="*/ 16133 w 560380"/>
              <a:gd name="connsiteY3" fmla="*/ 458142 h 568384"/>
              <a:gd name="connsiteX4" fmla="*/ 7666 w 560380"/>
              <a:gd name="connsiteY4" fmla="*/ 568209 h 568384"/>
              <a:gd name="connsiteX5" fmla="*/ 24599 w 560380"/>
              <a:gd name="connsiteY5" fmla="*/ 430626 h 568384"/>
              <a:gd name="connsiteX6" fmla="*/ 270133 w 560380"/>
              <a:gd name="connsiteY6" fmla="*/ 221076 h 568384"/>
              <a:gd name="connsiteX7" fmla="*/ 560116 w 560380"/>
              <a:gd name="connsiteY7" fmla="*/ 942 h 56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80" h="568384">
                <a:moveTo>
                  <a:pt x="560116" y="942"/>
                </a:moveTo>
                <a:cubicBezTo>
                  <a:pt x="551297" y="15759"/>
                  <a:pt x="297296" y="243654"/>
                  <a:pt x="217216" y="309976"/>
                </a:cubicBezTo>
                <a:cubicBezTo>
                  <a:pt x="137136" y="376298"/>
                  <a:pt x="113147" y="374182"/>
                  <a:pt x="79633" y="398876"/>
                </a:cubicBezTo>
                <a:cubicBezTo>
                  <a:pt x="46119" y="423570"/>
                  <a:pt x="28127" y="429920"/>
                  <a:pt x="16133" y="458142"/>
                </a:cubicBezTo>
                <a:cubicBezTo>
                  <a:pt x="4139" y="486364"/>
                  <a:pt x="6255" y="572795"/>
                  <a:pt x="7666" y="568209"/>
                </a:cubicBezTo>
                <a:cubicBezTo>
                  <a:pt x="9077" y="563623"/>
                  <a:pt x="-19146" y="488482"/>
                  <a:pt x="24599" y="430626"/>
                </a:cubicBezTo>
                <a:cubicBezTo>
                  <a:pt x="68343" y="372771"/>
                  <a:pt x="270133" y="221076"/>
                  <a:pt x="270133" y="221076"/>
                </a:cubicBezTo>
                <a:cubicBezTo>
                  <a:pt x="355152" y="149815"/>
                  <a:pt x="568935" y="-13875"/>
                  <a:pt x="560116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BEA2B279-B298-4F8B-836F-0FDD97C86565}"/>
              </a:ext>
            </a:extLst>
          </p:cNvPr>
          <p:cNvSpPr/>
          <p:nvPr/>
        </p:nvSpPr>
        <p:spPr>
          <a:xfrm>
            <a:off x="7441645" y="7008508"/>
            <a:ext cx="295066" cy="235001"/>
          </a:xfrm>
          <a:custGeom>
            <a:avLst/>
            <a:gdLst>
              <a:gd name="connsiteX0" fmla="*/ 292655 w 295066"/>
              <a:gd name="connsiteY0" fmla="*/ 8242 h 235001"/>
              <a:gd name="connsiteX1" fmla="*/ 241855 w 295066"/>
              <a:gd name="connsiteY1" fmla="*/ 27292 h 235001"/>
              <a:gd name="connsiteX2" fmla="*/ 55588 w 295066"/>
              <a:gd name="connsiteY2" fmla="*/ 198742 h 235001"/>
              <a:gd name="connsiteX3" fmla="*/ 6905 w 295066"/>
              <a:gd name="connsiteY3" fmla="*/ 228375 h 235001"/>
              <a:gd name="connsiteX4" fmla="*/ 182588 w 295066"/>
              <a:gd name="connsiteY4" fmla="*/ 107725 h 235001"/>
              <a:gd name="connsiteX5" fmla="*/ 292655 w 295066"/>
              <a:gd name="connsiteY5" fmla="*/ 8242 h 2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066" h="235001">
                <a:moveTo>
                  <a:pt x="292655" y="8242"/>
                </a:moveTo>
                <a:cubicBezTo>
                  <a:pt x="302533" y="-5163"/>
                  <a:pt x="281366" y="-4458"/>
                  <a:pt x="241855" y="27292"/>
                </a:cubicBezTo>
                <a:cubicBezTo>
                  <a:pt x="202344" y="59042"/>
                  <a:pt x="94746" y="165228"/>
                  <a:pt x="55588" y="198742"/>
                </a:cubicBezTo>
                <a:cubicBezTo>
                  <a:pt x="16430" y="232256"/>
                  <a:pt x="-14262" y="243545"/>
                  <a:pt x="6905" y="228375"/>
                </a:cubicBezTo>
                <a:cubicBezTo>
                  <a:pt x="28072" y="213205"/>
                  <a:pt x="136021" y="140533"/>
                  <a:pt x="182588" y="107725"/>
                </a:cubicBezTo>
                <a:cubicBezTo>
                  <a:pt x="229155" y="74917"/>
                  <a:pt x="282777" y="21647"/>
                  <a:pt x="292655" y="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D83E7913-C3E9-413B-9E67-46E135E83F14}"/>
              </a:ext>
            </a:extLst>
          </p:cNvPr>
          <p:cNvSpPr/>
          <p:nvPr/>
        </p:nvSpPr>
        <p:spPr>
          <a:xfrm>
            <a:off x="7144145" y="7116233"/>
            <a:ext cx="611322" cy="616800"/>
          </a:xfrm>
          <a:custGeom>
            <a:avLst/>
            <a:gdLst>
              <a:gd name="connsiteX0" fmla="*/ 611322 w 611322"/>
              <a:gd name="connsiteY0" fmla="*/ 0 h 616800"/>
              <a:gd name="connsiteX1" fmla="*/ 164705 w 611322"/>
              <a:gd name="connsiteY1" fmla="*/ 302684 h 616800"/>
              <a:gd name="connsiteX2" fmla="*/ 69455 w 611322"/>
              <a:gd name="connsiteY2" fmla="*/ 364067 h 616800"/>
              <a:gd name="connsiteX3" fmla="*/ 20772 w 611322"/>
              <a:gd name="connsiteY3" fmla="*/ 412750 h 616800"/>
              <a:gd name="connsiteX4" fmla="*/ 16538 w 611322"/>
              <a:gd name="connsiteY4" fmla="*/ 615950 h 616800"/>
              <a:gd name="connsiteX5" fmla="*/ 1722 w 611322"/>
              <a:gd name="connsiteY5" fmla="*/ 480484 h 616800"/>
              <a:gd name="connsiteX6" fmla="*/ 29238 w 611322"/>
              <a:gd name="connsiteY6" fmla="*/ 359834 h 616800"/>
              <a:gd name="connsiteX7" fmla="*/ 257838 w 611322"/>
              <a:gd name="connsiteY7" fmla="*/ 207434 h 616800"/>
              <a:gd name="connsiteX8" fmla="*/ 611322 w 611322"/>
              <a:gd name="connsiteY8" fmla="*/ 0 h 6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322" h="616800">
                <a:moveTo>
                  <a:pt x="611322" y="0"/>
                </a:moveTo>
                <a:lnTo>
                  <a:pt x="164705" y="302684"/>
                </a:lnTo>
                <a:cubicBezTo>
                  <a:pt x="74394" y="363362"/>
                  <a:pt x="93444" y="345723"/>
                  <a:pt x="69455" y="364067"/>
                </a:cubicBezTo>
                <a:cubicBezTo>
                  <a:pt x="45466" y="382411"/>
                  <a:pt x="29591" y="370770"/>
                  <a:pt x="20772" y="412750"/>
                </a:cubicBezTo>
                <a:cubicBezTo>
                  <a:pt x="11952" y="454731"/>
                  <a:pt x="19713" y="604661"/>
                  <a:pt x="16538" y="615950"/>
                </a:cubicBezTo>
                <a:cubicBezTo>
                  <a:pt x="13363" y="627239"/>
                  <a:pt x="-395" y="523170"/>
                  <a:pt x="1722" y="480484"/>
                </a:cubicBezTo>
                <a:cubicBezTo>
                  <a:pt x="3839" y="437798"/>
                  <a:pt x="-13448" y="405342"/>
                  <a:pt x="29238" y="359834"/>
                </a:cubicBezTo>
                <a:cubicBezTo>
                  <a:pt x="71924" y="314326"/>
                  <a:pt x="257838" y="207434"/>
                  <a:pt x="257838" y="207434"/>
                </a:cubicBezTo>
                <a:lnTo>
                  <a:pt x="61132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88154F0D-BF2F-410D-A3AB-9563AF791EF2}"/>
              </a:ext>
            </a:extLst>
          </p:cNvPr>
          <p:cNvSpPr/>
          <p:nvPr/>
        </p:nvSpPr>
        <p:spPr>
          <a:xfrm>
            <a:off x="7734990" y="6992564"/>
            <a:ext cx="144790" cy="285674"/>
          </a:xfrm>
          <a:custGeom>
            <a:avLst/>
            <a:gdLst>
              <a:gd name="connsiteX0" fmla="*/ 1427 w 144790"/>
              <a:gd name="connsiteY0" fmla="*/ 903 h 285674"/>
              <a:gd name="connsiteX1" fmla="*/ 143243 w 144790"/>
              <a:gd name="connsiteY1" fmla="*/ 278186 h 285674"/>
              <a:gd name="connsiteX2" fmla="*/ 73393 w 144790"/>
              <a:gd name="connsiteY2" fmla="*/ 191403 h 285674"/>
              <a:gd name="connsiteX3" fmla="*/ 1427 w 144790"/>
              <a:gd name="connsiteY3" fmla="*/ 903 h 28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90" h="285674">
                <a:moveTo>
                  <a:pt x="1427" y="903"/>
                </a:moveTo>
                <a:cubicBezTo>
                  <a:pt x="13069" y="15367"/>
                  <a:pt x="131249" y="246436"/>
                  <a:pt x="143243" y="278186"/>
                </a:cubicBezTo>
                <a:cubicBezTo>
                  <a:pt x="155237" y="309936"/>
                  <a:pt x="94207" y="233031"/>
                  <a:pt x="73393" y="191403"/>
                </a:cubicBezTo>
                <a:cubicBezTo>
                  <a:pt x="52579" y="149775"/>
                  <a:pt x="-10215" y="-13561"/>
                  <a:pt x="1427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E6A3AEA4-3AF2-458B-BAF9-C4486998096B}"/>
              </a:ext>
            </a:extLst>
          </p:cNvPr>
          <p:cNvSpPr/>
          <p:nvPr/>
        </p:nvSpPr>
        <p:spPr>
          <a:xfrm>
            <a:off x="7156087" y="7232537"/>
            <a:ext cx="705235" cy="560472"/>
          </a:xfrm>
          <a:custGeom>
            <a:avLst/>
            <a:gdLst>
              <a:gd name="connsiteX0" fmla="*/ 705213 w 705235"/>
              <a:gd name="connsiteY0" fmla="*/ 113 h 560472"/>
              <a:gd name="connsiteX1" fmla="*/ 554930 w 705235"/>
              <a:gd name="connsiteY1" fmla="*/ 150396 h 560472"/>
              <a:gd name="connsiteX2" fmla="*/ 419463 w 705235"/>
              <a:gd name="connsiteY2" fmla="*/ 237180 h 560472"/>
              <a:gd name="connsiteX3" fmla="*/ 273413 w 705235"/>
              <a:gd name="connsiteY3" fmla="*/ 355713 h 560472"/>
              <a:gd name="connsiteX4" fmla="*/ 363 w 705235"/>
              <a:gd name="connsiteY4" fmla="*/ 558913 h 560472"/>
              <a:gd name="connsiteX5" fmla="*/ 220496 w 705235"/>
              <a:gd name="connsiteY5" fmla="*/ 440380 h 560472"/>
              <a:gd name="connsiteX6" fmla="*/ 451213 w 705235"/>
              <a:gd name="connsiteY6" fmla="*/ 273163 h 560472"/>
              <a:gd name="connsiteX7" fmla="*/ 544346 w 705235"/>
              <a:gd name="connsiteY7" fmla="*/ 175796 h 560472"/>
              <a:gd name="connsiteX8" fmla="*/ 705213 w 705235"/>
              <a:gd name="connsiteY8" fmla="*/ 113 h 5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235" h="560472">
                <a:moveTo>
                  <a:pt x="705213" y="113"/>
                </a:moveTo>
                <a:cubicBezTo>
                  <a:pt x="706977" y="-4120"/>
                  <a:pt x="602555" y="110885"/>
                  <a:pt x="554930" y="150396"/>
                </a:cubicBezTo>
                <a:cubicBezTo>
                  <a:pt x="507305" y="189907"/>
                  <a:pt x="466382" y="202961"/>
                  <a:pt x="419463" y="237180"/>
                </a:cubicBezTo>
                <a:cubicBezTo>
                  <a:pt x="372544" y="271399"/>
                  <a:pt x="343263" y="302091"/>
                  <a:pt x="273413" y="355713"/>
                </a:cubicBezTo>
                <a:cubicBezTo>
                  <a:pt x="203563" y="409335"/>
                  <a:pt x="9183" y="544802"/>
                  <a:pt x="363" y="558913"/>
                </a:cubicBezTo>
                <a:cubicBezTo>
                  <a:pt x="-8457" y="573024"/>
                  <a:pt x="145354" y="488005"/>
                  <a:pt x="220496" y="440380"/>
                </a:cubicBezTo>
                <a:cubicBezTo>
                  <a:pt x="295638" y="392755"/>
                  <a:pt x="397238" y="317260"/>
                  <a:pt x="451213" y="273163"/>
                </a:cubicBezTo>
                <a:cubicBezTo>
                  <a:pt x="505188" y="229066"/>
                  <a:pt x="506951" y="218482"/>
                  <a:pt x="544346" y="175796"/>
                </a:cubicBezTo>
                <a:cubicBezTo>
                  <a:pt x="581741" y="133110"/>
                  <a:pt x="703449" y="4346"/>
                  <a:pt x="70521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83D5CC1A-BAA0-485C-970E-4E9503543ECC}"/>
              </a:ext>
            </a:extLst>
          </p:cNvPr>
          <p:cNvSpPr/>
          <p:nvPr/>
        </p:nvSpPr>
        <p:spPr>
          <a:xfrm>
            <a:off x="7627180" y="7310258"/>
            <a:ext cx="283341" cy="189282"/>
          </a:xfrm>
          <a:custGeom>
            <a:avLst/>
            <a:gdLst>
              <a:gd name="connsiteX0" fmla="*/ 282803 w 283341"/>
              <a:gd name="connsiteY0" fmla="*/ 2825 h 189282"/>
              <a:gd name="connsiteX1" fmla="*/ 3403 w 283341"/>
              <a:gd name="connsiteY1" fmla="*/ 180625 h 189282"/>
              <a:gd name="connsiteX2" fmla="*/ 130403 w 283341"/>
              <a:gd name="connsiteY2" fmla="*/ 161575 h 189282"/>
              <a:gd name="connsiteX3" fmla="*/ 172737 w 283341"/>
              <a:gd name="connsiteY3" fmla="*/ 161575 h 189282"/>
              <a:gd name="connsiteX4" fmla="*/ 41503 w 283341"/>
              <a:gd name="connsiteY4" fmla="*/ 159459 h 189282"/>
              <a:gd name="connsiteX5" fmla="*/ 73253 w 283341"/>
              <a:gd name="connsiteY5" fmla="*/ 76909 h 189282"/>
              <a:gd name="connsiteX6" fmla="*/ 282803 w 283341"/>
              <a:gd name="connsiteY6" fmla="*/ 2825 h 18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41" h="189282">
                <a:moveTo>
                  <a:pt x="282803" y="2825"/>
                </a:moveTo>
                <a:cubicBezTo>
                  <a:pt x="271161" y="20111"/>
                  <a:pt x="28803" y="154167"/>
                  <a:pt x="3403" y="180625"/>
                </a:cubicBezTo>
                <a:cubicBezTo>
                  <a:pt x="-21997" y="207083"/>
                  <a:pt x="102181" y="164750"/>
                  <a:pt x="130403" y="161575"/>
                </a:cubicBezTo>
                <a:cubicBezTo>
                  <a:pt x="158625" y="158400"/>
                  <a:pt x="172737" y="161575"/>
                  <a:pt x="172737" y="161575"/>
                </a:cubicBezTo>
                <a:cubicBezTo>
                  <a:pt x="157920" y="161222"/>
                  <a:pt x="58084" y="173570"/>
                  <a:pt x="41503" y="159459"/>
                </a:cubicBezTo>
                <a:cubicBezTo>
                  <a:pt x="24922" y="145348"/>
                  <a:pt x="32683" y="101604"/>
                  <a:pt x="73253" y="76909"/>
                </a:cubicBezTo>
                <a:cubicBezTo>
                  <a:pt x="113822" y="52215"/>
                  <a:pt x="294445" y="-14461"/>
                  <a:pt x="282803" y="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EA18A076-4681-4913-B4CE-29D77E61A161}"/>
              </a:ext>
            </a:extLst>
          </p:cNvPr>
          <p:cNvSpPr/>
          <p:nvPr/>
        </p:nvSpPr>
        <p:spPr>
          <a:xfrm>
            <a:off x="7238488" y="6269559"/>
            <a:ext cx="334238" cy="200081"/>
          </a:xfrm>
          <a:custGeom>
            <a:avLst/>
            <a:gdLst>
              <a:gd name="connsiteX0" fmla="*/ 512 w 334238"/>
              <a:gd name="connsiteY0" fmla="*/ 8 h 200081"/>
              <a:gd name="connsiteX1" fmla="*/ 286262 w 334238"/>
              <a:gd name="connsiteY1" fmla="*/ 63508 h 200081"/>
              <a:gd name="connsiteX2" fmla="*/ 332829 w 334238"/>
              <a:gd name="connsiteY2" fmla="*/ 93141 h 200081"/>
              <a:gd name="connsiteX3" fmla="*/ 273562 w 334238"/>
              <a:gd name="connsiteY3" fmla="*/ 143941 h 200081"/>
              <a:gd name="connsiteX4" fmla="*/ 246045 w 334238"/>
              <a:gd name="connsiteY4" fmla="*/ 198974 h 200081"/>
              <a:gd name="connsiteX5" fmla="*/ 298962 w 334238"/>
              <a:gd name="connsiteY5" fmla="*/ 91024 h 200081"/>
              <a:gd name="connsiteX6" fmla="*/ 218529 w 334238"/>
              <a:gd name="connsiteY6" fmla="*/ 59274 h 200081"/>
              <a:gd name="connsiteX7" fmla="*/ 512 w 334238"/>
              <a:gd name="connsiteY7" fmla="*/ 8 h 20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38" h="200081">
                <a:moveTo>
                  <a:pt x="512" y="8"/>
                </a:moveTo>
                <a:cubicBezTo>
                  <a:pt x="11801" y="714"/>
                  <a:pt x="230876" y="47986"/>
                  <a:pt x="286262" y="63508"/>
                </a:cubicBezTo>
                <a:cubicBezTo>
                  <a:pt x="341648" y="79030"/>
                  <a:pt x="334946" y="79736"/>
                  <a:pt x="332829" y="93141"/>
                </a:cubicBezTo>
                <a:cubicBezTo>
                  <a:pt x="330712" y="106547"/>
                  <a:pt x="288026" y="126302"/>
                  <a:pt x="273562" y="143941"/>
                </a:cubicBezTo>
                <a:cubicBezTo>
                  <a:pt x="259098" y="161580"/>
                  <a:pt x="241812" y="207794"/>
                  <a:pt x="246045" y="198974"/>
                </a:cubicBezTo>
                <a:cubicBezTo>
                  <a:pt x="250278" y="190154"/>
                  <a:pt x="303548" y="114307"/>
                  <a:pt x="298962" y="91024"/>
                </a:cubicBezTo>
                <a:cubicBezTo>
                  <a:pt x="294376" y="67741"/>
                  <a:pt x="269329" y="74443"/>
                  <a:pt x="218529" y="59274"/>
                </a:cubicBezTo>
                <a:cubicBezTo>
                  <a:pt x="167729" y="44105"/>
                  <a:pt x="-10777" y="-698"/>
                  <a:pt x="51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BF947BFF-C585-4AD0-887E-378BC455B7C7}"/>
              </a:ext>
            </a:extLst>
          </p:cNvPr>
          <p:cNvSpPr/>
          <p:nvPr/>
        </p:nvSpPr>
        <p:spPr>
          <a:xfrm>
            <a:off x="7456248" y="6436482"/>
            <a:ext cx="284124" cy="507680"/>
          </a:xfrm>
          <a:custGeom>
            <a:avLst/>
            <a:gdLst>
              <a:gd name="connsiteX0" fmla="*/ 240 w 284124"/>
              <a:gd name="connsiteY0" fmla="*/ 2418 h 507680"/>
              <a:gd name="connsiteX1" fmla="*/ 82790 w 284124"/>
              <a:gd name="connsiteY1" fmla="*/ 105606 h 507680"/>
              <a:gd name="connsiteX2" fmla="*/ 271702 w 284124"/>
              <a:gd name="connsiteY2" fmla="*/ 486606 h 507680"/>
              <a:gd name="connsiteX3" fmla="*/ 260590 w 284124"/>
              <a:gd name="connsiteY3" fmla="*/ 443743 h 507680"/>
              <a:gd name="connsiteX4" fmla="*/ 216140 w 284124"/>
              <a:gd name="connsiteY4" fmla="*/ 319918 h 507680"/>
              <a:gd name="connsiteX5" fmla="*/ 62152 w 284124"/>
              <a:gd name="connsiteY5" fmla="*/ 56393 h 507680"/>
              <a:gd name="connsiteX6" fmla="*/ 240 w 284124"/>
              <a:gd name="connsiteY6" fmla="*/ 2418 h 50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24" h="507680">
                <a:moveTo>
                  <a:pt x="240" y="2418"/>
                </a:moveTo>
                <a:cubicBezTo>
                  <a:pt x="3680" y="10620"/>
                  <a:pt x="37546" y="24908"/>
                  <a:pt x="82790" y="105606"/>
                </a:cubicBezTo>
                <a:cubicBezTo>
                  <a:pt x="128034" y="186304"/>
                  <a:pt x="242069" y="430250"/>
                  <a:pt x="271702" y="486606"/>
                </a:cubicBezTo>
                <a:cubicBezTo>
                  <a:pt x="301335" y="542962"/>
                  <a:pt x="269850" y="471524"/>
                  <a:pt x="260590" y="443743"/>
                </a:cubicBezTo>
                <a:cubicBezTo>
                  <a:pt x="251330" y="415962"/>
                  <a:pt x="249213" y="384476"/>
                  <a:pt x="216140" y="319918"/>
                </a:cubicBezTo>
                <a:cubicBezTo>
                  <a:pt x="183067" y="255360"/>
                  <a:pt x="93373" y="107193"/>
                  <a:pt x="62152" y="56393"/>
                </a:cubicBezTo>
                <a:cubicBezTo>
                  <a:pt x="30931" y="5593"/>
                  <a:pt x="-3200" y="-5784"/>
                  <a:pt x="240" y="2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B62DE91F-4871-4B8E-A7B1-2B2ECA553968}"/>
              </a:ext>
            </a:extLst>
          </p:cNvPr>
          <p:cNvSpPr/>
          <p:nvPr/>
        </p:nvSpPr>
        <p:spPr>
          <a:xfrm>
            <a:off x="7619973" y="6733748"/>
            <a:ext cx="138290" cy="305870"/>
          </a:xfrm>
          <a:custGeom>
            <a:avLst/>
            <a:gdLst>
              <a:gd name="connsiteX0" fmla="*/ 27 w 138290"/>
              <a:gd name="connsiteY0" fmla="*/ 427 h 305870"/>
              <a:gd name="connsiteX1" fmla="*/ 14315 w 138290"/>
              <a:gd name="connsiteY1" fmla="*/ 116315 h 305870"/>
              <a:gd name="connsiteX2" fmla="*/ 46065 w 138290"/>
              <a:gd name="connsiteY2" fmla="*/ 203627 h 305870"/>
              <a:gd name="connsiteX3" fmla="*/ 60352 w 138290"/>
              <a:gd name="connsiteY3" fmla="*/ 303640 h 305870"/>
              <a:gd name="connsiteX4" fmla="*/ 101627 w 138290"/>
              <a:gd name="connsiteY4" fmla="*/ 271890 h 305870"/>
              <a:gd name="connsiteX5" fmla="*/ 122265 w 138290"/>
              <a:gd name="connsiteY5" fmla="*/ 257602 h 305870"/>
              <a:gd name="connsiteX6" fmla="*/ 138140 w 138290"/>
              <a:gd name="connsiteY6" fmla="*/ 198865 h 305870"/>
              <a:gd name="connsiteX7" fmla="*/ 112740 w 138290"/>
              <a:gd name="connsiteY7" fmla="*/ 248077 h 305870"/>
              <a:gd name="connsiteX8" fmla="*/ 74640 w 138290"/>
              <a:gd name="connsiteY8" fmla="*/ 216327 h 305870"/>
              <a:gd name="connsiteX9" fmla="*/ 17490 w 138290"/>
              <a:gd name="connsiteY9" fmla="*/ 81390 h 305870"/>
              <a:gd name="connsiteX10" fmla="*/ 27 w 138290"/>
              <a:gd name="connsiteY10" fmla="*/ 427 h 30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290" h="305870">
                <a:moveTo>
                  <a:pt x="27" y="427"/>
                </a:moveTo>
                <a:cubicBezTo>
                  <a:pt x="-502" y="6248"/>
                  <a:pt x="6642" y="82448"/>
                  <a:pt x="14315" y="116315"/>
                </a:cubicBezTo>
                <a:cubicBezTo>
                  <a:pt x="21988" y="150182"/>
                  <a:pt x="38392" y="172406"/>
                  <a:pt x="46065" y="203627"/>
                </a:cubicBezTo>
                <a:cubicBezTo>
                  <a:pt x="53738" y="234848"/>
                  <a:pt x="51092" y="292263"/>
                  <a:pt x="60352" y="303640"/>
                </a:cubicBezTo>
                <a:cubicBezTo>
                  <a:pt x="69612" y="315017"/>
                  <a:pt x="91308" y="279563"/>
                  <a:pt x="101627" y="271890"/>
                </a:cubicBezTo>
                <a:cubicBezTo>
                  <a:pt x="111946" y="264217"/>
                  <a:pt x="116180" y="269773"/>
                  <a:pt x="122265" y="257602"/>
                </a:cubicBezTo>
                <a:cubicBezTo>
                  <a:pt x="128351" y="245431"/>
                  <a:pt x="139727" y="200452"/>
                  <a:pt x="138140" y="198865"/>
                </a:cubicBezTo>
                <a:cubicBezTo>
                  <a:pt x="136553" y="197278"/>
                  <a:pt x="123323" y="245167"/>
                  <a:pt x="112740" y="248077"/>
                </a:cubicBezTo>
                <a:cubicBezTo>
                  <a:pt x="102157" y="250987"/>
                  <a:pt x="90515" y="244108"/>
                  <a:pt x="74640" y="216327"/>
                </a:cubicBezTo>
                <a:cubicBezTo>
                  <a:pt x="58765" y="188546"/>
                  <a:pt x="29396" y="113140"/>
                  <a:pt x="17490" y="81390"/>
                </a:cubicBezTo>
                <a:cubicBezTo>
                  <a:pt x="5584" y="49640"/>
                  <a:pt x="556" y="-5394"/>
                  <a:pt x="27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FC4F03F9-8EAF-4032-BFCB-8CF3BAAA62F4}"/>
              </a:ext>
            </a:extLst>
          </p:cNvPr>
          <p:cNvSpPr/>
          <p:nvPr/>
        </p:nvSpPr>
        <p:spPr>
          <a:xfrm>
            <a:off x="7540679" y="6395269"/>
            <a:ext cx="390868" cy="531004"/>
          </a:xfrm>
          <a:custGeom>
            <a:avLst/>
            <a:gdLst>
              <a:gd name="connsiteX0" fmla="*/ 3121 w 390868"/>
              <a:gd name="connsiteY0" fmla="*/ 7119 h 531004"/>
              <a:gd name="connsiteX1" fmla="*/ 223784 w 390868"/>
              <a:gd name="connsiteY1" fmla="*/ 354781 h 531004"/>
              <a:gd name="connsiteX2" fmla="*/ 246009 w 390868"/>
              <a:gd name="connsiteY2" fmla="*/ 410344 h 531004"/>
              <a:gd name="connsiteX3" fmla="*/ 285696 w 390868"/>
              <a:gd name="connsiteY3" fmla="*/ 392881 h 531004"/>
              <a:gd name="connsiteX4" fmla="*/ 311096 w 390868"/>
              <a:gd name="connsiteY4" fmla="*/ 383356 h 531004"/>
              <a:gd name="connsiteX5" fmla="*/ 390471 w 390868"/>
              <a:gd name="connsiteY5" fmla="*/ 530994 h 531004"/>
              <a:gd name="connsiteX6" fmla="*/ 338084 w 390868"/>
              <a:gd name="connsiteY6" fmla="*/ 375419 h 531004"/>
              <a:gd name="connsiteX7" fmla="*/ 257121 w 390868"/>
              <a:gd name="connsiteY7" fmla="*/ 372244 h 531004"/>
              <a:gd name="connsiteX8" fmla="*/ 104721 w 390868"/>
              <a:gd name="connsiteY8" fmla="*/ 140469 h 531004"/>
              <a:gd name="connsiteX9" fmla="*/ 3121 w 390868"/>
              <a:gd name="connsiteY9" fmla="*/ 7119 h 5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68" h="531004">
                <a:moveTo>
                  <a:pt x="3121" y="7119"/>
                </a:moveTo>
                <a:cubicBezTo>
                  <a:pt x="22965" y="42838"/>
                  <a:pt x="183303" y="287577"/>
                  <a:pt x="223784" y="354781"/>
                </a:cubicBezTo>
                <a:cubicBezTo>
                  <a:pt x="264265" y="421985"/>
                  <a:pt x="235690" y="403994"/>
                  <a:pt x="246009" y="410344"/>
                </a:cubicBezTo>
                <a:cubicBezTo>
                  <a:pt x="256328" y="416694"/>
                  <a:pt x="285696" y="392881"/>
                  <a:pt x="285696" y="392881"/>
                </a:cubicBezTo>
                <a:cubicBezTo>
                  <a:pt x="296544" y="388383"/>
                  <a:pt x="293633" y="360337"/>
                  <a:pt x="311096" y="383356"/>
                </a:cubicBezTo>
                <a:cubicBezTo>
                  <a:pt x="328559" y="406375"/>
                  <a:pt x="385973" y="532317"/>
                  <a:pt x="390471" y="530994"/>
                </a:cubicBezTo>
                <a:cubicBezTo>
                  <a:pt x="394969" y="529671"/>
                  <a:pt x="360309" y="401877"/>
                  <a:pt x="338084" y="375419"/>
                </a:cubicBezTo>
                <a:cubicBezTo>
                  <a:pt x="315859" y="348961"/>
                  <a:pt x="296015" y="411402"/>
                  <a:pt x="257121" y="372244"/>
                </a:cubicBezTo>
                <a:cubicBezTo>
                  <a:pt x="218227" y="333086"/>
                  <a:pt x="146525" y="202382"/>
                  <a:pt x="104721" y="140469"/>
                </a:cubicBezTo>
                <a:cubicBezTo>
                  <a:pt x="62917" y="78557"/>
                  <a:pt x="-16723" y="-28600"/>
                  <a:pt x="3121" y="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4BCE8C48-D5BB-4F6F-A3FB-E99A14B02C6B}"/>
              </a:ext>
            </a:extLst>
          </p:cNvPr>
          <p:cNvSpPr/>
          <p:nvPr/>
        </p:nvSpPr>
        <p:spPr>
          <a:xfrm>
            <a:off x="7501512" y="6438297"/>
            <a:ext cx="425834" cy="776392"/>
          </a:xfrm>
          <a:custGeom>
            <a:avLst/>
            <a:gdLst>
              <a:gd name="connsiteX0" fmla="*/ 1013 w 425834"/>
              <a:gd name="connsiteY0" fmla="*/ 2191 h 776392"/>
              <a:gd name="connsiteX1" fmla="*/ 135951 w 425834"/>
              <a:gd name="connsiteY1" fmla="*/ 127603 h 776392"/>
              <a:gd name="connsiteX2" fmla="*/ 253426 w 425834"/>
              <a:gd name="connsiteY2" fmla="*/ 346678 h 776392"/>
              <a:gd name="connsiteX3" fmla="*/ 416938 w 425834"/>
              <a:gd name="connsiteY3" fmla="*/ 764191 h 776392"/>
              <a:gd name="connsiteX4" fmla="*/ 383601 w 425834"/>
              <a:gd name="connsiteY4" fmla="*/ 626078 h 776392"/>
              <a:gd name="connsiteX5" fmla="*/ 210563 w 425834"/>
              <a:gd name="connsiteY5" fmla="*/ 229203 h 776392"/>
              <a:gd name="connsiteX6" fmla="*/ 1013 w 425834"/>
              <a:gd name="connsiteY6" fmla="*/ 2191 h 77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34" h="776392">
                <a:moveTo>
                  <a:pt x="1013" y="2191"/>
                </a:moveTo>
                <a:cubicBezTo>
                  <a:pt x="-11422" y="-14742"/>
                  <a:pt x="93882" y="70189"/>
                  <a:pt x="135951" y="127603"/>
                </a:cubicBezTo>
                <a:cubicBezTo>
                  <a:pt x="178020" y="185018"/>
                  <a:pt x="206595" y="240580"/>
                  <a:pt x="253426" y="346678"/>
                </a:cubicBezTo>
                <a:cubicBezTo>
                  <a:pt x="300257" y="452776"/>
                  <a:pt x="395242" y="717624"/>
                  <a:pt x="416938" y="764191"/>
                </a:cubicBezTo>
                <a:cubicBezTo>
                  <a:pt x="438634" y="810758"/>
                  <a:pt x="417997" y="715243"/>
                  <a:pt x="383601" y="626078"/>
                </a:cubicBezTo>
                <a:cubicBezTo>
                  <a:pt x="349205" y="536913"/>
                  <a:pt x="271946" y="331068"/>
                  <a:pt x="210563" y="229203"/>
                </a:cubicBezTo>
                <a:cubicBezTo>
                  <a:pt x="149180" y="127339"/>
                  <a:pt x="13448" y="19124"/>
                  <a:pt x="1013" y="2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6A763AFF-0D6C-4577-9FEC-2F1FEDACEAA1}"/>
              </a:ext>
            </a:extLst>
          </p:cNvPr>
          <p:cNvSpPr/>
          <p:nvPr/>
        </p:nvSpPr>
        <p:spPr>
          <a:xfrm>
            <a:off x="7520036" y="6487059"/>
            <a:ext cx="361051" cy="727503"/>
          </a:xfrm>
          <a:custGeom>
            <a:avLst/>
            <a:gdLst>
              <a:gd name="connsiteX0" fmla="*/ 1539 w 361051"/>
              <a:gd name="connsiteY0" fmla="*/ 2641 h 727503"/>
              <a:gd name="connsiteX1" fmla="*/ 187277 w 361051"/>
              <a:gd name="connsiteY1" fmla="*/ 293154 h 727503"/>
              <a:gd name="connsiteX2" fmla="*/ 358727 w 361051"/>
              <a:gd name="connsiteY2" fmla="*/ 721779 h 727503"/>
              <a:gd name="connsiteX3" fmla="*/ 274589 w 361051"/>
              <a:gd name="connsiteY3" fmla="*/ 515404 h 727503"/>
              <a:gd name="connsiteX4" fmla="*/ 107902 w 361051"/>
              <a:gd name="connsiteY4" fmla="*/ 169329 h 727503"/>
              <a:gd name="connsiteX5" fmla="*/ 1539 w 361051"/>
              <a:gd name="connsiteY5" fmla="*/ 2641 h 72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051" h="727503">
                <a:moveTo>
                  <a:pt x="1539" y="2641"/>
                </a:moveTo>
                <a:cubicBezTo>
                  <a:pt x="14768" y="23279"/>
                  <a:pt x="127746" y="173298"/>
                  <a:pt x="187277" y="293154"/>
                </a:cubicBezTo>
                <a:cubicBezTo>
                  <a:pt x="246808" y="413010"/>
                  <a:pt x="344175" y="684737"/>
                  <a:pt x="358727" y="721779"/>
                </a:cubicBezTo>
                <a:cubicBezTo>
                  <a:pt x="373279" y="758821"/>
                  <a:pt x="316393" y="607479"/>
                  <a:pt x="274589" y="515404"/>
                </a:cubicBezTo>
                <a:cubicBezTo>
                  <a:pt x="232785" y="423329"/>
                  <a:pt x="152352" y="252144"/>
                  <a:pt x="107902" y="169329"/>
                </a:cubicBezTo>
                <a:cubicBezTo>
                  <a:pt x="63452" y="86514"/>
                  <a:pt x="-11690" y="-17997"/>
                  <a:pt x="1539" y="2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F867503C-B90F-4999-ABD4-81109273BD76}"/>
              </a:ext>
            </a:extLst>
          </p:cNvPr>
          <p:cNvSpPr/>
          <p:nvPr/>
        </p:nvSpPr>
        <p:spPr>
          <a:xfrm>
            <a:off x="8010345" y="6998397"/>
            <a:ext cx="127554" cy="406397"/>
          </a:xfrm>
          <a:custGeom>
            <a:avLst/>
            <a:gdLst>
              <a:gd name="connsiteX0" fmla="*/ 12880 w 127554"/>
              <a:gd name="connsiteY0" fmla="*/ 2478 h 406397"/>
              <a:gd name="connsiteX1" fmla="*/ 38280 w 127554"/>
              <a:gd name="connsiteY1" fmla="*/ 177103 h 406397"/>
              <a:gd name="connsiteX2" fmla="*/ 127180 w 127554"/>
              <a:gd name="connsiteY2" fmla="*/ 405703 h 406397"/>
              <a:gd name="connsiteX3" fmla="*/ 180 w 127554"/>
              <a:gd name="connsiteY3" fmla="*/ 250128 h 406397"/>
              <a:gd name="connsiteX4" fmla="*/ 97018 w 127554"/>
              <a:gd name="connsiteY4" fmla="*/ 308866 h 406397"/>
              <a:gd name="connsiteX5" fmla="*/ 12880 w 127554"/>
              <a:gd name="connsiteY5" fmla="*/ 2478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54" h="406397">
                <a:moveTo>
                  <a:pt x="12880" y="2478"/>
                </a:moveTo>
                <a:cubicBezTo>
                  <a:pt x="3090" y="-19482"/>
                  <a:pt x="19230" y="109899"/>
                  <a:pt x="38280" y="177103"/>
                </a:cubicBezTo>
                <a:cubicBezTo>
                  <a:pt x="57330" y="244307"/>
                  <a:pt x="133530" y="393532"/>
                  <a:pt x="127180" y="405703"/>
                </a:cubicBezTo>
                <a:cubicBezTo>
                  <a:pt x="120830" y="417874"/>
                  <a:pt x="5207" y="266267"/>
                  <a:pt x="180" y="250128"/>
                </a:cubicBezTo>
                <a:cubicBezTo>
                  <a:pt x="-4847" y="233989"/>
                  <a:pt x="97018" y="349612"/>
                  <a:pt x="97018" y="308866"/>
                </a:cubicBezTo>
                <a:cubicBezTo>
                  <a:pt x="97018" y="268120"/>
                  <a:pt x="22670" y="24438"/>
                  <a:pt x="12880" y="2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33A97454-61FD-4239-901B-09FA992007FA}"/>
              </a:ext>
            </a:extLst>
          </p:cNvPr>
          <p:cNvSpPr/>
          <p:nvPr/>
        </p:nvSpPr>
        <p:spPr>
          <a:xfrm>
            <a:off x="7931267" y="6934021"/>
            <a:ext cx="112051" cy="354891"/>
          </a:xfrm>
          <a:custGeom>
            <a:avLst/>
            <a:gdLst>
              <a:gd name="connsiteX0" fmla="*/ 4646 w 112051"/>
              <a:gd name="connsiteY0" fmla="*/ 1767 h 354891"/>
              <a:gd name="connsiteX1" fmla="*/ 15758 w 112051"/>
              <a:gd name="connsiteY1" fmla="*/ 98604 h 354891"/>
              <a:gd name="connsiteX2" fmla="*/ 111008 w 112051"/>
              <a:gd name="connsiteY2" fmla="*/ 354192 h 354891"/>
              <a:gd name="connsiteX3" fmla="*/ 63383 w 112051"/>
              <a:gd name="connsiteY3" fmla="*/ 170042 h 354891"/>
              <a:gd name="connsiteX4" fmla="*/ 4646 w 112051"/>
              <a:gd name="connsiteY4" fmla="*/ 1767 h 35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51" h="354891">
                <a:moveTo>
                  <a:pt x="4646" y="1767"/>
                </a:moveTo>
                <a:cubicBezTo>
                  <a:pt x="-3291" y="-10139"/>
                  <a:pt x="-1969" y="39867"/>
                  <a:pt x="15758" y="98604"/>
                </a:cubicBezTo>
                <a:cubicBezTo>
                  <a:pt x="33485" y="157341"/>
                  <a:pt x="103071" y="342286"/>
                  <a:pt x="111008" y="354192"/>
                </a:cubicBezTo>
                <a:cubicBezTo>
                  <a:pt x="118945" y="366098"/>
                  <a:pt x="79523" y="222694"/>
                  <a:pt x="63383" y="170042"/>
                </a:cubicBezTo>
                <a:cubicBezTo>
                  <a:pt x="47243" y="117390"/>
                  <a:pt x="12583" y="13673"/>
                  <a:pt x="4646" y="1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950CC203-DC0A-4B71-85DB-B38F59980FF7}"/>
              </a:ext>
            </a:extLst>
          </p:cNvPr>
          <p:cNvSpPr/>
          <p:nvPr/>
        </p:nvSpPr>
        <p:spPr>
          <a:xfrm>
            <a:off x="7924702" y="7189780"/>
            <a:ext cx="189955" cy="290046"/>
          </a:xfrm>
          <a:custGeom>
            <a:avLst/>
            <a:gdLst>
              <a:gd name="connsiteX0" fmla="*/ 187423 w 189955"/>
              <a:gd name="connsiteY0" fmla="*/ 288933 h 290046"/>
              <a:gd name="connsiteX1" fmla="*/ 141386 w 189955"/>
              <a:gd name="connsiteY1" fmla="*/ 206383 h 290046"/>
              <a:gd name="connsiteX2" fmla="*/ 54073 w 189955"/>
              <a:gd name="connsiteY2" fmla="*/ 136533 h 290046"/>
              <a:gd name="connsiteX3" fmla="*/ 98 w 189955"/>
              <a:gd name="connsiteY3" fmla="*/ 8 h 290046"/>
              <a:gd name="connsiteX4" fmla="*/ 66773 w 189955"/>
              <a:gd name="connsiteY4" fmla="*/ 142883 h 290046"/>
              <a:gd name="connsiteX5" fmla="*/ 187423 w 189955"/>
              <a:gd name="connsiteY5" fmla="*/ 288933 h 29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55" h="290046">
                <a:moveTo>
                  <a:pt x="187423" y="288933"/>
                </a:moveTo>
                <a:cubicBezTo>
                  <a:pt x="199858" y="299516"/>
                  <a:pt x="163611" y="231783"/>
                  <a:pt x="141386" y="206383"/>
                </a:cubicBezTo>
                <a:cubicBezTo>
                  <a:pt x="119161" y="180983"/>
                  <a:pt x="77621" y="170929"/>
                  <a:pt x="54073" y="136533"/>
                </a:cubicBezTo>
                <a:cubicBezTo>
                  <a:pt x="30525" y="102137"/>
                  <a:pt x="-2019" y="-1050"/>
                  <a:pt x="98" y="8"/>
                </a:cubicBezTo>
                <a:cubicBezTo>
                  <a:pt x="2215" y="1066"/>
                  <a:pt x="36081" y="97375"/>
                  <a:pt x="66773" y="142883"/>
                </a:cubicBezTo>
                <a:cubicBezTo>
                  <a:pt x="97465" y="188391"/>
                  <a:pt x="174988" y="278350"/>
                  <a:pt x="187423" y="28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BF187D3-14F5-474E-8F07-497BDFA7A1D0}"/>
              </a:ext>
            </a:extLst>
          </p:cNvPr>
          <p:cNvSpPr/>
          <p:nvPr/>
        </p:nvSpPr>
        <p:spPr>
          <a:xfrm>
            <a:off x="7830599" y="6783113"/>
            <a:ext cx="322188" cy="683176"/>
          </a:xfrm>
          <a:custGeom>
            <a:avLst/>
            <a:gdLst>
              <a:gd name="connsiteX0" fmla="*/ 5301 w 322188"/>
              <a:gd name="connsiteY0" fmla="*/ 12975 h 683176"/>
              <a:gd name="connsiteX1" fmla="*/ 52926 w 322188"/>
              <a:gd name="connsiteY1" fmla="*/ 176487 h 683176"/>
              <a:gd name="connsiteX2" fmla="*/ 175164 w 322188"/>
              <a:gd name="connsiteY2" fmla="*/ 520975 h 683176"/>
              <a:gd name="connsiteX3" fmla="*/ 206914 w 322188"/>
              <a:gd name="connsiteY3" fmla="*/ 570187 h 683176"/>
              <a:gd name="connsiteX4" fmla="*/ 319626 w 322188"/>
              <a:gd name="connsiteY4" fmla="*/ 646387 h 683176"/>
              <a:gd name="connsiteX5" fmla="*/ 286289 w 322188"/>
              <a:gd name="connsiteY5" fmla="*/ 682900 h 683176"/>
              <a:gd name="connsiteX6" fmla="*/ 292639 w 322188"/>
              <a:gd name="connsiteY6" fmla="*/ 628925 h 683176"/>
              <a:gd name="connsiteX7" fmla="*/ 170401 w 322188"/>
              <a:gd name="connsiteY7" fmla="*/ 508275 h 683176"/>
              <a:gd name="connsiteX8" fmla="*/ 5301 w 322188"/>
              <a:gd name="connsiteY8" fmla="*/ 12975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88" h="683176">
                <a:moveTo>
                  <a:pt x="5301" y="12975"/>
                </a:moveTo>
                <a:cubicBezTo>
                  <a:pt x="-14278" y="-42323"/>
                  <a:pt x="24616" y="91820"/>
                  <a:pt x="52926" y="176487"/>
                </a:cubicBezTo>
                <a:cubicBezTo>
                  <a:pt x="81236" y="261154"/>
                  <a:pt x="149499" y="455358"/>
                  <a:pt x="175164" y="520975"/>
                </a:cubicBezTo>
                <a:cubicBezTo>
                  <a:pt x="200829" y="586592"/>
                  <a:pt x="182837" y="549285"/>
                  <a:pt x="206914" y="570187"/>
                </a:cubicBezTo>
                <a:cubicBezTo>
                  <a:pt x="230991" y="591089"/>
                  <a:pt x="306397" y="627602"/>
                  <a:pt x="319626" y="646387"/>
                </a:cubicBezTo>
                <a:cubicBezTo>
                  <a:pt x="332855" y="665172"/>
                  <a:pt x="290787" y="685810"/>
                  <a:pt x="286289" y="682900"/>
                </a:cubicBezTo>
                <a:cubicBezTo>
                  <a:pt x="281791" y="679990"/>
                  <a:pt x="311954" y="658029"/>
                  <a:pt x="292639" y="628925"/>
                </a:cubicBezTo>
                <a:cubicBezTo>
                  <a:pt x="273324" y="599821"/>
                  <a:pt x="220407" y="611463"/>
                  <a:pt x="170401" y="508275"/>
                </a:cubicBezTo>
                <a:cubicBezTo>
                  <a:pt x="120395" y="405088"/>
                  <a:pt x="24880" y="68273"/>
                  <a:pt x="5301" y="12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9E9E504-5772-4DBF-95DC-B0877A128803}"/>
              </a:ext>
            </a:extLst>
          </p:cNvPr>
          <p:cNvSpPr/>
          <p:nvPr/>
        </p:nvSpPr>
        <p:spPr>
          <a:xfrm>
            <a:off x="4566546" y="6527262"/>
            <a:ext cx="540799" cy="869566"/>
          </a:xfrm>
          <a:custGeom>
            <a:avLst/>
            <a:gdLst>
              <a:gd name="connsiteX0" fmla="*/ 5454 w 540799"/>
              <a:gd name="connsiteY0" fmla="*/ 129655 h 869566"/>
              <a:gd name="connsiteX1" fmla="*/ 43554 w 540799"/>
              <a:gd name="connsiteY1" fmla="*/ 267238 h 869566"/>
              <a:gd name="connsiteX2" fmla="*/ 145154 w 540799"/>
              <a:gd name="connsiteY2" fmla="*/ 470438 h 869566"/>
              <a:gd name="connsiteX3" fmla="*/ 272154 w 540799"/>
              <a:gd name="connsiteY3" fmla="*/ 842971 h 869566"/>
              <a:gd name="connsiteX4" fmla="*/ 306021 w 540799"/>
              <a:gd name="connsiteY4" fmla="*/ 838738 h 869566"/>
              <a:gd name="connsiteX5" fmla="*/ 488054 w 540799"/>
              <a:gd name="connsiteY5" fmla="*/ 832388 h 869566"/>
              <a:gd name="connsiteX6" fmla="*/ 485937 w 540799"/>
              <a:gd name="connsiteY6" fmla="*/ 614371 h 869566"/>
              <a:gd name="connsiteX7" fmla="*/ 513454 w 540799"/>
              <a:gd name="connsiteY7" fmla="*/ 207971 h 869566"/>
              <a:gd name="connsiteX8" fmla="*/ 538854 w 540799"/>
              <a:gd name="connsiteY8" fmla="*/ 2655 h 869566"/>
              <a:gd name="connsiteX9" fmla="*/ 458421 w 540799"/>
              <a:gd name="connsiteY9" fmla="*/ 343438 h 869566"/>
              <a:gd name="connsiteX10" fmla="*/ 475354 w 540799"/>
              <a:gd name="connsiteY10" fmla="*/ 800638 h 869566"/>
              <a:gd name="connsiteX11" fmla="*/ 314487 w 540799"/>
              <a:gd name="connsiteY11" fmla="*/ 811221 h 869566"/>
              <a:gd name="connsiteX12" fmla="*/ 270037 w 540799"/>
              <a:gd name="connsiteY12" fmla="*/ 751955 h 869566"/>
              <a:gd name="connsiteX13" fmla="*/ 155737 w 540799"/>
              <a:gd name="connsiteY13" fmla="*/ 442921 h 869566"/>
              <a:gd name="connsiteX14" fmla="*/ 5454 w 540799"/>
              <a:gd name="connsiteY14" fmla="*/ 129655 h 86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799" h="869566">
                <a:moveTo>
                  <a:pt x="5454" y="129655"/>
                </a:moveTo>
                <a:cubicBezTo>
                  <a:pt x="-13243" y="100374"/>
                  <a:pt x="20271" y="210441"/>
                  <a:pt x="43554" y="267238"/>
                </a:cubicBezTo>
                <a:cubicBezTo>
                  <a:pt x="66837" y="324035"/>
                  <a:pt x="107054" y="374482"/>
                  <a:pt x="145154" y="470438"/>
                </a:cubicBezTo>
                <a:cubicBezTo>
                  <a:pt x="183254" y="566394"/>
                  <a:pt x="245343" y="781588"/>
                  <a:pt x="272154" y="842971"/>
                </a:cubicBezTo>
                <a:cubicBezTo>
                  <a:pt x="298965" y="904354"/>
                  <a:pt x="270038" y="840502"/>
                  <a:pt x="306021" y="838738"/>
                </a:cubicBezTo>
                <a:cubicBezTo>
                  <a:pt x="342004" y="836974"/>
                  <a:pt x="458068" y="869782"/>
                  <a:pt x="488054" y="832388"/>
                </a:cubicBezTo>
                <a:cubicBezTo>
                  <a:pt x="518040" y="794994"/>
                  <a:pt x="481704" y="718440"/>
                  <a:pt x="485937" y="614371"/>
                </a:cubicBezTo>
                <a:cubicBezTo>
                  <a:pt x="490170" y="510302"/>
                  <a:pt x="504635" y="309924"/>
                  <a:pt x="513454" y="207971"/>
                </a:cubicBezTo>
                <a:cubicBezTo>
                  <a:pt x="522274" y="106018"/>
                  <a:pt x="548026" y="-19923"/>
                  <a:pt x="538854" y="2655"/>
                </a:cubicBezTo>
                <a:cubicBezTo>
                  <a:pt x="529682" y="25233"/>
                  <a:pt x="469004" y="210441"/>
                  <a:pt x="458421" y="343438"/>
                </a:cubicBezTo>
                <a:cubicBezTo>
                  <a:pt x="447838" y="476435"/>
                  <a:pt x="499343" y="722674"/>
                  <a:pt x="475354" y="800638"/>
                </a:cubicBezTo>
                <a:cubicBezTo>
                  <a:pt x="451365" y="878602"/>
                  <a:pt x="348707" y="819335"/>
                  <a:pt x="314487" y="811221"/>
                </a:cubicBezTo>
                <a:cubicBezTo>
                  <a:pt x="280268" y="803107"/>
                  <a:pt x="296495" y="813338"/>
                  <a:pt x="270037" y="751955"/>
                </a:cubicBezTo>
                <a:cubicBezTo>
                  <a:pt x="243579" y="690572"/>
                  <a:pt x="197718" y="547343"/>
                  <a:pt x="155737" y="442921"/>
                </a:cubicBezTo>
                <a:cubicBezTo>
                  <a:pt x="113756" y="338499"/>
                  <a:pt x="24151" y="158936"/>
                  <a:pt x="5454" y="129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4F42187B-0987-41B8-9797-5C2B74961CC3}"/>
              </a:ext>
            </a:extLst>
          </p:cNvPr>
          <p:cNvSpPr/>
          <p:nvPr/>
        </p:nvSpPr>
        <p:spPr>
          <a:xfrm>
            <a:off x="4240857" y="6519827"/>
            <a:ext cx="1057355" cy="203044"/>
          </a:xfrm>
          <a:custGeom>
            <a:avLst/>
            <a:gdLst>
              <a:gd name="connsiteX0" fmla="*/ 104660 w 1057355"/>
              <a:gd name="connsiteY0" fmla="*/ 139206 h 203044"/>
              <a:gd name="connsiteX1" fmla="*/ 894176 w 1057355"/>
              <a:gd name="connsiteY1" fmla="*/ 20673 h 203044"/>
              <a:gd name="connsiteX2" fmla="*/ 1057160 w 1057355"/>
              <a:gd name="connsiteY2" fmla="*/ 1623 h 203044"/>
              <a:gd name="connsiteX3" fmla="*/ 925926 w 1057355"/>
              <a:gd name="connsiteY3" fmla="*/ 39723 h 203044"/>
              <a:gd name="connsiteX4" fmla="*/ 860310 w 1057355"/>
              <a:gd name="connsiteY4" fmla="*/ 143440 h 203044"/>
              <a:gd name="connsiteX5" fmla="*/ 877243 w 1057355"/>
              <a:gd name="connsiteY5" fmla="*/ 202706 h 203044"/>
              <a:gd name="connsiteX6" fmla="*/ 856076 w 1057355"/>
              <a:gd name="connsiteY6" fmla="*/ 118040 h 203044"/>
              <a:gd name="connsiteX7" fmla="*/ 475076 w 1057355"/>
              <a:gd name="connsiteY7" fmla="*/ 120156 h 203044"/>
              <a:gd name="connsiteX8" fmla="*/ 276110 w 1057355"/>
              <a:gd name="connsiteY8" fmla="*/ 139206 h 203044"/>
              <a:gd name="connsiteX9" fmla="*/ 24226 w 1057355"/>
              <a:gd name="connsiteY9" fmla="*/ 143440 h 203044"/>
              <a:gd name="connsiteX10" fmla="*/ 104660 w 1057355"/>
              <a:gd name="connsiteY10" fmla="*/ 139206 h 20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355" h="203044">
                <a:moveTo>
                  <a:pt x="104660" y="139206"/>
                </a:moveTo>
                <a:lnTo>
                  <a:pt x="894176" y="20673"/>
                </a:lnTo>
                <a:cubicBezTo>
                  <a:pt x="1052926" y="-2258"/>
                  <a:pt x="1051868" y="-1552"/>
                  <a:pt x="1057160" y="1623"/>
                </a:cubicBezTo>
                <a:cubicBezTo>
                  <a:pt x="1062452" y="4798"/>
                  <a:pt x="958734" y="16087"/>
                  <a:pt x="925926" y="39723"/>
                </a:cubicBezTo>
                <a:cubicBezTo>
                  <a:pt x="893118" y="63359"/>
                  <a:pt x="868424" y="116276"/>
                  <a:pt x="860310" y="143440"/>
                </a:cubicBezTo>
                <a:cubicBezTo>
                  <a:pt x="852196" y="170604"/>
                  <a:pt x="877949" y="206939"/>
                  <a:pt x="877243" y="202706"/>
                </a:cubicBezTo>
                <a:cubicBezTo>
                  <a:pt x="876537" y="198473"/>
                  <a:pt x="923104" y="131798"/>
                  <a:pt x="856076" y="118040"/>
                </a:cubicBezTo>
                <a:cubicBezTo>
                  <a:pt x="789048" y="104282"/>
                  <a:pt x="571737" y="116628"/>
                  <a:pt x="475076" y="120156"/>
                </a:cubicBezTo>
                <a:cubicBezTo>
                  <a:pt x="378415" y="123684"/>
                  <a:pt x="351252" y="135325"/>
                  <a:pt x="276110" y="139206"/>
                </a:cubicBezTo>
                <a:cubicBezTo>
                  <a:pt x="200968" y="143087"/>
                  <a:pt x="48568" y="144498"/>
                  <a:pt x="24226" y="143440"/>
                </a:cubicBezTo>
                <a:cubicBezTo>
                  <a:pt x="-116" y="142382"/>
                  <a:pt x="-40332" y="159667"/>
                  <a:pt x="104660" y="139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4" name="フリーフォーム: 図形 2303">
            <a:extLst>
              <a:ext uri="{FF2B5EF4-FFF2-40B4-BE49-F238E27FC236}">
                <a16:creationId xmlns:a16="http://schemas.microsoft.com/office/drawing/2014/main" id="{B79538BD-66DB-48A7-B73C-C0EAC521E5E6}"/>
              </a:ext>
            </a:extLst>
          </p:cNvPr>
          <p:cNvSpPr/>
          <p:nvPr/>
        </p:nvSpPr>
        <p:spPr>
          <a:xfrm>
            <a:off x="5041759" y="6552792"/>
            <a:ext cx="290409" cy="676970"/>
          </a:xfrm>
          <a:custGeom>
            <a:avLst/>
            <a:gdLst>
              <a:gd name="connsiteX0" fmla="*/ 290124 w 290409"/>
              <a:gd name="connsiteY0" fmla="*/ 408 h 676970"/>
              <a:gd name="connsiteX1" fmla="*/ 133491 w 290409"/>
              <a:gd name="connsiteY1" fmla="*/ 74491 h 676970"/>
              <a:gd name="connsiteX2" fmla="*/ 61524 w 290409"/>
              <a:gd name="connsiteY2" fmla="*/ 264991 h 676970"/>
              <a:gd name="connsiteX3" fmla="*/ 74224 w 290409"/>
              <a:gd name="connsiteY3" fmla="*/ 626941 h 676970"/>
              <a:gd name="connsiteX4" fmla="*/ 74224 w 290409"/>
              <a:gd name="connsiteY4" fmla="*/ 665041 h 676970"/>
              <a:gd name="connsiteX5" fmla="*/ 141 w 290409"/>
              <a:gd name="connsiteY5" fmla="*/ 542275 h 676970"/>
              <a:gd name="connsiteX6" fmla="*/ 55174 w 290409"/>
              <a:gd name="connsiteY6" fmla="*/ 590958 h 676970"/>
              <a:gd name="connsiteX7" fmla="*/ 42474 w 290409"/>
              <a:gd name="connsiteY7" fmla="*/ 231125 h 676970"/>
              <a:gd name="connsiteX8" fmla="*/ 91158 w 290409"/>
              <a:gd name="connsiteY8" fmla="*/ 102008 h 676970"/>
              <a:gd name="connsiteX9" fmla="*/ 290124 w 290409"/>
              <a:gd name="connsiteY9" fmla="*/ 408 h 67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409" h="676970">
                <a:moveTo>
                  <a:pt x="290124" y="408"/>
                </a:moveTo>
                <a:cubicBezTo>
                  <a:pt x="297179" y="-4178"/>
                  <a:pt x="171591" y="30394"/>
                  <a:pt x="133491" y="74491"/>
                </a:cubicBezTo>
                <a:cubicBezTo>
                  <a:pt x="95391" y="118588"/>
                  <a:pt x="71402" y="172916"/>
                  <a:pt x="61524" y="264991"/>
                </a:cubicBezTo>
                <a:cubicBezTo>
                  <a:pt x="51646" y="357066"/>
                  <a:pt x="72107" y="560266"/>
                  <a:pt x="74224" y="626941"/>
                </a:cubicBezTo>
                <a:cubicBezTo>
                  <a:pt x="76341" y="693616"/>
                  <a:pt x="86571" y="679152"/>
                  <a:pt x="74224" y="665041"/>
                </a:cubicBezTo>
                <a:cubicBezTo>
                  <a:pt x="61877" y="650930"/>
                  <a:pt x="3316" y="554622"/>
                  <a:pt x="141" y="542275"/>
                </a:cubicBezTo>
                <a:cubicBezTo>
                  <a:pt x="-3034" y="529928"/>
                  <a:pt x="48118" y="642816"/>
                  <a:pt x="55174" y="590958"/>
                </a:cubicBezTo>
                <a:cubicBezTo>
                  <a:pt x="62229" y="539100"/>
                  <a:pt x="36477" y="312617"/>
                  <a:pt x="42474" y="231125"/>
                </a:cubicBezTo>
                <a:cubicBezTo>
                  <a:pt x="48471" y="149633"/>
                  <a:pt x="55527" y="141872"/>
                  <a:pt x="91158" y="102008"/>
                </a:cubicBezTo>
                <a:cubicBezTo>
                  <a:pt x="126789" y="62144"/>
                  <a:pt x="283069" y="4994"/>
                  <a:pt x="29012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5" name="フリーフォーム: 図形 2304">
            <a:extLst>
              <a:ext uri="{FF2B5EF4-FFF2-40B4-BE49-F238E27FC236}">
                <a16:creationId xmlns:a16="http://schemas.microsoft.com/office/drawing/2014/main" id="{25E234DC-7AFE-4207-8796-B6E534CC2A6A}"/>
              </a:ext>
            </a:extLst>
          </p:cNvPr>
          <p:cNvSpPr/>
          <p:nvPr/>
        </p:nvSpPr>
        <p:spPr>
          <a:xfrm>
            <a:off x="5128552" y="6538089"/>
            <a:ext cx="234345" cy="22095"/>
          </a:xfrm>
          <a:custGeom>
            <a:avLst/>
            <a:gdLst>
              <a:gd name="connsiteX0" fmla="*/ 131 w 234345"/>
              <a:gd name="connsiteY0" fmla="*/ 15111 h 22095"/>
              <a:gd name="connsiteX1" fmla="*/ 220265 w 234345"/>
              <a:gd name="connsiteY1" fmla="*/ 21461 h 22095"/>
              <a:gd name="connsiteX2" fmla="*/ 188515 w 234345"/>
              <a:gd name="connsiteY2" fmla="*/ 294 h 22095"/>
              <a:gd name="connsiteX3" fmla="*/ 131 w 234345"/>
              <a:gd name="connsiteY3" fmla="*/ 15111 h 2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5" h="22095">
                <a:moveTo>
                  <a:pt x="131" y="15111"/>
                </a:moveTo>
                <a:cubicBezTo>
                  <a:pt x="5423" y="18639"/>
                  <a:pt x="188868" y="23931"/>
                  <a:pt x="220265" y="21461"/>
                </a:cubicBezTo>
                <a:cubicBezTo>
                  <a:pt x="251662" y="18991"/>
                  <a:pt x="225909" y="2763"/>
                  <a:pt x="188515" y="294"/>
                </a:cubicBezTo>
                <a:cubicBezTo>
                  <a:pt x="151121" y="-2175"/>
                  <a:pt x="-5161" y="11583"/>
                  <a:pt x="131" y="1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6" name="フリーフォーム: 図形 2305">
            <a:extLst>
              <a:ext uri="{FF2B5EF4-FFF2-40B4-BE49-F238E27FC236}">
                <a16:creationId xmlns:a16="http://schemas.microsoft.com/office/drawing/2014/main" id="{A5F8A050-53D2-426B-8976-0F93192D2E29}"/>
              </a:ext>
            </a:extLst>
          </p:cNvPr>
          <p:cNvSpPr/>
          <p:nvPr/>
        </p:nvSpPr>
        <p:spPr>
          <a:xfrm>
            <a:off x="5125462" y="6571728"/>
            <a:ext cx="217187" cy="653188"/>
          </a:xfrm>
          <a:custGeom>
            <a:avLst/>
            <a:gdLst>
              <a:gd name="connsiteX0" fmla="*/ 217005 w 217187"/>
              <a:gd name="connsiteY0" fmla="*/ 522 h 653188"/>
              <a:gd name="connsiteX1" fmla="*/ 47671 w 217187"/>
              <a:gd name="connsiteY1" fmla="*/ 150805 h 653188"/>
              <a:gd name="connsiteX2" fmla="*/ 26505 w 217187"/>
              <a:gd name="connsiteY2" fmla="*/ 593189 h 653188"/>
              <a:gd name="connsiteX3" fmla="*/ 11688 w 217187"/>
              <a:gd name="connsiteY3" fmla="*/ 635522 h 653188"/>
              <a:gd name="connsiteX4" fmla="*/ 15921 w 217187"/>
              <a:gd name="connsiteY4" fmla="*/ 466189 h 653188"/>
              <a:gd name="connsiteX5" fmla="*/ 11688 w 217187"/>
              <a:gd name="connsiteY5" fmla="*/ 191022 h 653188"/>
              <a:gd name="connsiteX6" fmla="*/ 217005 w 217187"/>
              <a:gd name="connsiteY6" fmla="*/ 522 h 6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87" h="653188">
                <a:moveTo>
                  <a:pt x="217005" y="522"/>
                </a:moveTo>
                <a:cubicBezTo>
                  <a:pt x="223002" y="-6181"/>
                  <a:pt x="79421" y="52027"/>
                  <a:pt x="47671" y="150805"/>
                </a:cubicBezTo>
                <a:cubicBezTo>
                  <a:pt x="15921" y="249583"/>
                  <a:pt x="32502" y="512403"/>
                  <a:pt x="26505" y="593189"/>
                </a:cubicBezTo>
                <a:cubicBezTo>
                  <a:pt x="20508" y="673975"/>
                  <a:pt x="13452" y="656689"/>
                  <a:pt x="11688" y="635522"/>
                </a:cubicBezTo>
                <a:cubicBezTo>
                  <a:pt x="9924" y="614355"/>
                  <a:pt x="15921" y="540272"/>
                  <a:pt x="15921" y="466189"/>
                </a:cubicBezTo>
                <a:cubicBezTo>
                  <a:pt x="15921" y="392106"/>
                  <a:pt x="-16887" y="268280"/>
                  <a:pt x="11688" y="191022"/>
                </a:cubicBezTo>
                <a:cubicBezTo>
                  <a:pt x="40263" y="113764"/>
                  <a:pt x="211008" y="7225"/>
                  <a:pt x="217005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7" name="フリーフォーム: 図形 2306">
            <a:extLst>
              <a:ext uri="{FF2B5EF4-FFF2-40B4-BE49-F238E27FC236}">
                <a16:creationId xmlns:a16="http://schemas.microsoft.com/office/drawing/2014/main" id="{28CA5B7E-AFF8-4862-B676-C49943A6F1A6}"/>
              </a:ext>
            </a:extLst>
          </p:cNvPr>
          <p:cNvSpPr/>
          <p:nvPr/>
        </p:nvSpPr>
        <p:spPr>
          <a:xfrm>
            <a:off x="5160411" y="6536267"/>
            <a:ext cx="529481" cy="365182"/>
          </a:xfrm>
          <a:custGeom>
            <a:avLst/>
            <a:gdLst>
              <a:gd name="connsiteX0" fmla="*/ 505906 w 529481"/>
              <a:gd name="connsiteY0" fmla="*/ 0 h 365182"/>
              <a:gd name="connsiteX1" fmla="*/ 486856 w 529481"/>
              <a:gd name="connsiteY1" fmla="*/ 50800 h 365182"/>
              <a:gd name="connsiteX2" fmla="*/ 249789 w 529481"/>
              <a:gd name="connsiteY2" fmla="*/ 50800 h 365182"/>
              <a:gd name="connsiteX3" fmla="*/ 184172 w 529481"/>
              <a:gd name="connsiteY3" fmla="*/ 93133 h 365182"/>
              <a:gd name="connsiteX4" fmla="*/ 74106 w 529481"/>
              <a:gd name="connsiteY4" fmla="*/ 254000 h 365182"/>
              <a:gd name="connsiteX5" fmla="*/ 55056 w 529481"/>
              <a:gd name="connsiteY5" fmla="*/ 364066 h 365182"/>
              <a:gd name="connsiteX6" fmla="*/ 22 w 529481"/>
              <a:gd name="connsiteY6" fmla="*/ 311150 h 365182"/>
              <a:gd name="connsiteX7" fmla="*/ 48706 w 529481"/>
              <a:gd name="connsiteY7" fmla="*/ 315383 h 365182"/>
              <a:gd name="connsiteX8" fmla="*/ 80456 w 529481"/>
              <a:gd name="connsiteY8" fmla="*/ 239183 h 365182"/>
              <a:gd name="connsiteX9" fmla="*/ 237089 w 529481"/>
              <a:gd name="connsiteY9" fmla="*/ 50800 h 365182"/>
              <a:gd name="connsiteX10" fmla="*/ 505906 w 529481"/>
              <a:gd name="connsiteY10" fmla="*/ 0 h 36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481" h="365182">
                <a:moveTo>
                  <a:pt x="505906" y="0"/>
                </a:moveTo>
                <a:cubicBezTo>
                  <a:pt x="547534" y="0"/>
                  <a:pt x="529542" y="42333"/>
                  <a:pt x="486856" y="50800"/>
                </a:cubicBezTo>
                <a:cubicBezTo>
                  <a:pt x="444170" y="59267"/>
                  <a:pt x="300236" y="43745"/>
                  <a:pt x="249789" y="50800"/>
                </a:cubicBezTo>
                <a:cubicBezTo>
                  <a:pt x="199342" y="57855"/>
                  <a:pt x="213453" y="59266"/>
                  <a:pt x="184172" y="93133"/>
                </a:cubicBezTo>
                <a:cubicBezTo>
                  <a:pt x="154891" y="127000"/>
                  <a:pt x="95625" y="208845"/>
                  <a:pt x="74106" y="254000"/>
                </a:cubicBezTo>
                <a:cubicBezTo>
                  <a:pt x="52587" y="299155"/>
                  <a:pt x="67403" y="354541"/>
                  <a:pt x="55056" y="364066"/>
                </a:cubicBezTo>
                <a:cubicBezTo>
                  <a:pt x="42709" y="373591"/>
                  <a:pt x="1080" y="319264"/>
                  <a:pt x="22" y="311150"/>
                </a:cubicBezTo>
                <a:cubicBezTo>
                  <a:pt x="-1036" y="303036"/>
                  <a:pt x="35300" y="327377"/>
                  <a:pt x="48706" y="315383"/>
                </a:cubicBezTo>
                <a:cubicBezTo>
                  <a:pt x="62112" y="303389"/>
                  <a:pt x="49059" y="283280"/>
                  <a:pt x="80456" y="239183"/>
                </a:cubicBezTo>
                <a:cubicBezTo>
                  <a:pt x="111853" y="195086"/>
                  <a:pt x="172178" y="85372"/>
                  <a:pt x="237089" y="50800"/>
                </a:cubicBezTo>
                <a:cubicBezTo>
                  <a:pt x="302000" y="16228"/>
                  <a:pt x="464278" y="0"/>
                  <a:pt x="5059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8" name="フリーフォーム: 図形 2307">
            <a:extLst>
              <a:ext uri="{FF2B5EF4-FFF2-40B4-BE49-F238E27FC236}">
                <a16:creationId xmlns:a16="http://schemas.microsoft.com/office/drawing/2014/main" id="{F6937360-964E-4488-8A8D-D91B16284064}"/>
              </a:ext>
            </a:extLst>
          </p:cNvPr>
          <p:cNvSpPr/>
          <p:nvPr/>
        </p:nvSpPr>
        <p:spPr>
          <a:xfrm>
            <a:off x="4311615" y="6660605"/>
            <a:ext cx="499032" cy="616297"/>
          </a:xfrm>
          <a:custGeom>
            <a:avLst/>
            <a:gdLst>
              <a:gd name="connsiteX0" fmla="*/ 35 w 499032"/>
              <a:gd name="connsiteY0" fmla="*/ 4778 h 616297"/>
              <a:gd name="connsiteX1" fmla="*/ 205352 w 499032"/>
              <a:gd name="connsiteY1" fmla="*/ 72512 h 616297"/>
              <a:gd name="connsiteX2" fmla="*/ 482635 w 499032"/>
              <a:gd name="connsiteY2" fmla="*/ 597445 h 616297"/>
              <a:gd name="connsiteX3" fmla="*/ 440302 w 499032"/>
              <a:gd name="connsiteY3" fmla="*/ 459862 h 616297"/>
              <a:gd name="connsiteX4" fmla="*/ 220168 w 499032"/>
              <a:gd name="connsiteY4" fmla="*/ 74628 h 616297"/>
              <a:gd name="connsiteX5" fmla="*/ 35 w 499032"/>
              <a:gd name="connsiteY5" fmla="*/ 4778 h 61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32" h="616297">
                <a:moveTo>
                  <a:pt x="35" y="4778"/>
                </a:moveTo>
                <a:cubicBezTo>
                  <a:pt x="-2434" y="4425"/>
                  <a:pt x="124919" y="-26266"/>
                  <a:pt x="205352" y="72512"/>
                </a:cubicBezTo>
                <a:cubicBezTo>
                  <a:pt x="285785" y="171290"/>
                  <a:pt x="443477" y="532887"/>
                  <a:pt x="482635" y="597445"/>
                </a:cubicBezTo>
                <a:cubicBezTo>
                  <a:pt x="521793" y="662003"/>
                  <a:pt x="484046" y="546998"/>
                  <a:pt x="440302" y="459862"/>
                </a:cubicBezTo>
                <a:cubicBezTo>
                  <a:pt x="396558" y="372726"/>
                  <a:pt x="288254" y="148006"/>
                  <a:pt x="220168" y="74628"/>
                </a:cubicBezTo>
                <a:cubicBezTo>
                  <a:pt x="152082" y="1250"/>
                  <a:pt x="2504" y="5131"/>
                  <a:pt x="35" y="4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9" name="フリーフォーム: 図形 2308">
            <a:extLst>
              <a:ext uri="{FF2B5EF4-FFF2-40B4-BE49-F238E27FC236}">
                <a16:creationId xmlns:a16="http://schemas.microsoft.com/office/drawing/2014/main" id="{730ECF98-DE28-4896-8AA4-D936C6D1CEF3}"/>
              </a:ext>
            </a:extLst>
          </p:cNvPr>
          <p:cNvSpPr/>
          <p:nvPr/>
        </p:nvSpPr>
        <p:spPr>
          <a:xfrm>
            <a:off x="4207757" y="6690782"/>
            <a:ext cx="505927" cy="497933"/>
          </a:xfrm>
          <a:custGeom>
            <a:avLst/>
            <a:gdLst>
              <a:gd name="connsiteX0" fmla="*/ 176 w 505927"/>
              <a:gd name="connsiteY0" fmla="*/ 1 h 497933"/>
              <a:gd name="connsiteX1" fmla="*/ 300743 w 505927"/>
              <a:gd name="connsiteY1" fmla="*/ 156635 h 497933"/>
              <a:gd name="connsiteX2" fmla="*/ 484893 w 505927"/>
              <a:gd name="connsiteY2" fmla="*/ 446618 h 497933"/>
              <a:gd name="connsiteX3" fmla="*/ 499710 w 505927"/>
              <a:gd name="connsiteY3" fmla="*/ 493185 h 497933"/>
              <a:gd name="connsiteX4" fmla="*/ 465843 w 505927"/>
              <a:gd name="connsiteY4" fmla="*/ 389468 h 497933"/>
              <a:gd name="connsiteX5" fmla="*/ 345193 w 505927"/>
              <a:gd name="connsiteY5" fmla="*/ 158751 h 497933"/>
              <a:gd name="connsiteX6" fmla="*/ 176 w 505927"/>
              <a:gd name="connsiteY6" fmla="*/ 1 h 4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927" h="497933">
                <a:moveTo>
                  <a:pt x="176" y="1"/>
                </a:moveTo>
                <a:cubicBezTo>
                  <a:pt x="-7232" y="-352"/>
                  <a:pt x="219957" y="82199"/>
                  <a:pt x="300743" y="156635"/>
                </a:cubicBezTo>
                <a:cubicBezTo>
                  <a:pt x="381529" y="231071"/>
                  <a:pt x="451732" y="390526"/>
                  <a:pt x="484893" y="446618"/>
                </a:cubicBezTo>
                <a:cubicBezTo>
                  <a:pt x="518054" y="502710"/>
                  <a:pt x="502885" y="502710"/>
                  <a:pt x="499710" y="493185"/>
                </a:cubicBezTo>
                <a:cubicBezTo>
                  <a:pt x="496535" y="483660"/>
                  <a:pt x="491596" y="445207"/>
                  <a:pt x="465843" y="389468"/>
                </a:cubicBezTo>
                <a:cubicBezTo>
                  <a:pt x="440090" y="333729"/>
                  <a:pt x="420687" y="226131"/>
                  <a:pt x="345193" y="158751"/>
                </a:cubicBezTo>
                <a:cubicBezTo>
                  <a:pt x="269699" y="91371"/>
                  <a:pt x="7584" y="354"/>
                  <a:pt x="17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0" name="フリーフォーム: 図形 2309">
            <a:extLst>
              <a:ext uri="{FF2B5EF4-FFF2-40B4-BE49-F238E27FC236}">
                <a16:creationId xmlns:a16="http://schemas.microsoft.com/office/drawing/2014/main" id="{9D7CAD18-982A-48AF-8C9A-4EAA53C4D32E}"/>
              </a:ext>
            </a:extLst>
          </p:cNvPr>
          <p:cNvSpPr/>
          <p:nvPr/>
        </p:nvSpPr>
        <p:spPr>
          <a:xfrm>
            <a:off x="4203302" y="6702450"/>
            <a:ext cx="476908" cy="527255"/>
          </a:xfrm>
          <a:custGeom>
            <a:avLst/>
            <a:gdLst>
              <a:gd name="connsiteX0" fmla="*/ 398 w 476908"/>
              <a:gd name="connsiteY0" fmla="*/ 5267 h 527255"/>
              <a:gd name="connsiteX1" fmla="*/ 411031 w 476908"/>
              <a:gd name="connsiteY1" fmla="*/ 382033 h 527255"/>
              <a:gd name="connsiteX2" fmla="*/ 476648 w 476908"/>
              <a:gd name="connsiteY2" fmla="*/ 525967 h 527255"/>
              <a:gd name="connsiteX3" fmla="*/ 430081 w 476908"/>
              <a:gd name="connsiteY3" fmla="*/ 312183 h 527255"/>
              <a:gd name="connsiteX4" fmla="*/ 336948 w 476908"/>
              <a:gd name="connsiteY4" fmla="*/ 172483 h 527255"/>
              <a:gd name="connsiteX5" fmla="*/ 398 w 476908"/>
              <a:gd name="connsiteY5" fmla="*/ 5267 h 52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08" h="527255">
                <a:moveTo>
                  <a:pt x="398" y="5267"/>
                </a:moveTo>
                <a:cubicBezTo>
                  <a:pt x="12745" y="40192"/>
                  <a:pt x="331656" y="295250"/>
                  <a:pt x="411031" y="382033"/>
                </a:cubicBezTo>
                <a:cubicBezTo>
                  <a:pt x="490406" y="468816"/>
                  <a:pt x="473473" y="537609"/>
                  <a:pt x="476648" y="525967"/>
                </a:cubicBezTo>
                <a:cubicBezTo>
                  <a:pt x="479823" y="514325"/>
                  <a:pt x="453364" y="371097"/>
                  <a:pt x="430081" y="312183"/>
                </a:cubicBezTo>
                <a:cubicBezTo>
                  <a:pt x="406798" y="253269"/>
                  <a:pt x="407856" y="226458"/>
                  <a:pt x="336948" y="172483"/>
                </a:cubicBezTo>
                <a:cubicBezTo>
                  <a:pt x="266040" y="118508"/>
                  <a:pt x="-11949" y="-29658"/>
                  <a:pt x="398" y="5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1" name="フリーフォーム: 図形 2310">
            <a:extLst>
              <a:ext uri="{FF2B5EF4-FFF2-40B4-BE49-F238E27FC236}">
                <a16:creationId xmlns:a16="http://schemas.microsoft.com/office/drawing/2014/main" id="{2B1F2657-8E2C-4FF8-B586-8E07AB135519}"/>
              </a:ext>
            </a:extLst>
          </p:cNvPr>
          <p:cNvSpPr/>
          <p:nvPr/>
        </p:nvSpPr>
        <p:spPr>
          <a:xfrm>
            <a:off x="4104623" y="6715650"/>
            <a:ext cx="598934" cy="644226"/>
          </a:xfrm>
          <a:custGeom>
            <a:avLst/>
            <a:gdLst>
              <a:gd name="connsiteX0" fmla="*/ 1710 w 598934"/>
              <a:gd name="connsiteY0" fmla="*/ 2650 h 644226"/>
              <a:gd name="connsiteX1" fmla="*/ 486427 w 598934"/>
              <a:gd name="connsiteY1" fmla="*/ 453500 h 644226"/>
              <a:gd name="connsiteX2" fmla="*/ 598610 w 598934"/>
              <a:gd name="connsiteY2" fmla="*/ 644000 h 644226"/>
              <a:gd name="connsiteX3" fmla="*/ 513944 w 598934"/>
              <a:gd name="connsiteY3" fmla="*/ 487367 h 644226"/>
              <a:gd name="connsiteX4" fmla="*/ 331910 w 598934"/>
              <a:gd name="connsiteY4" fmla="*/ 277817 h 644226"/>
              <a:gd name="connsiteX5" fmla="*/ 1710 w 598934"/>
              <a:gd name="connsiteY5" fmla="*/ 2650 h 6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934" h="644226">
                <a:moveTo>
                  <a:pt x="1710" y="2650"/>
                </a:moveTo>
                <a:cubicBezTo>
                  <a:pt x="27463" y="31931"/>
                  <a:pt x="386944" y="346608"/>
                  <a:pt x="486427" y="453500"/>
                </a:cubicBezTo>
                <a:cubicBezTo>
                  <a:pt x="585910" y="560392"/>
                  <a:pt x="594024" y="638356"/>
                  <a:pt x="598610" y="644000"/>
                </a:cubicBezTo>
                <a:cubicBezTo>
                  <a:pt x="603196" y="649645"/>
                  <a:pt x="558394" y="548397"/>
                  <a:pt x="513944" y="487367"/>
                </a:cubicBezTo>
                <a:cubicBezTo>
                  <a:pt x="469494" y="426337"/>
                  <a:pt x="415518" y="361073"/>
                  <a:pt x="331910" y="277817"/>
                </a:cubicBezTo>
                <a:cubicBezTo>
                  <a:pt x="248302" y="194561"/>
                  <a:pt x="-24043" y="-26631"/>
                  <a:pt x="1710" y="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2" name="フリーフォーム: 図形 2311">
            <a:extLst>
              <a:ext uri="{FF2B5EF4-FFF2-40B4-BE49-F238E27FC236}">
                <a16:creationId xmlns:a16="http://schemas.microsoft.com/office/drawing/2014/main" id="{F17D479D-C1EB-4584-8FFE-E38B1AE4686D}"/>
              </a:ext>
            </a:extLst>
          </p:cNvPr>
          <p:cNvSpPr/>
          <p:nvPr/>
        </p:nvSpPr>
        <p:spPr>
          <a:xfrm>
            <a:off x="4436525" y="7084346"/>
            <a:ext cx="234972" cy="286132"/>
          </a:xfrm>
          <a:custGeom>
            <a:avLst/>
            <a:gdLst>
              <a:gd name="connsiteX0" fmla="*/ 8 w 234972"/>
              <a:gd name="connsiteY0" fmla="*/ 137 h 286132"/>
              <a:gd name="connsiteX1" fmla="*/ 133358 w 234972"/>
              <a:gd name="connsiteY1" fmla="*/ 182171 h 286132"/>
              <a:gd name="connsiteX2" fmla="*/ 234958 w 234972"/>
              <a:gd name="connsiteY2" fmla="*/ 285887 h 286132"/>
              <a:gd name="connsiteX3" fmla="*/ 139708 w 234972"/>
              <a:gd name="connsiteY3" fmla="*/ 154654 h 286132"/>
              <a:gd name="connsiteX4" fmla="*/ 8 w 234972"/>
              <a:gd name="connsiteY4" fmla="*/ 137 h 28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72" h="286132">
                <a:moveTo>
                  <a:pt x="8" y="137"/>
                </a:moveTo>
                <a:cubicBezTo>
                  <a:pt x="-1050" y="4723"/>
                  <a:pt x="94200" y="134546"/>
                  <a:pt x="133358" y="182171"/>
                </a:cubicBezTo>
                <a:cubicBezTo>
                  <a:pt x="172516" y="229796"/>
                  <a:pt x="233900" y="290473"/>
                  <a:pt x="234958" y="285887"/>
                </a:cubicBezTo>
                <a:cubicBezTo>
                  <a:pt x="236016" y="281301"/>
                  <a:pt x="179572" y="202279"/>
                  <a:pt x="139708" y="154654"/>
                </a:cubicBezTo>
                <a:cubicBezTo>
                  <a:pt x="99844" y="107029"/>
                  <a:pt x="1066" y="-4449"/>
                  <a:pt x="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3" name="フリーフォーム: 図形 2312">
            <a:extLst>
              <a:ext uri="{FF2B5EF4-FFF2-40B4-BE49-F238E27FC236}">
                <a16:creationId xmlns:a16="http://schemas.microsoft.com/office/drawing/2014/main" id="{1A386CD9-0DAF-4BAD-851D-5E7CC5AB3F9A}"/>
              </a:ext>
            </a:extLst>
          </p:cNvPr>
          <p:cNvSpPr/>
          <p:nvPr/>
        </p:nvSpPr>
        <p:spPr>
          <a:xfrm>
            <a:off x="4339555" y="7029211"/>
            <a:ext cx="333974" cy="363802"/>
          </a:xfrm>
          <a:custGeom>
            <a:avLst/>
            <a:gdLst>
              <a:gd name="connsiteX0" fmla="*/ 1728 w 333974"/>
              <a:gd name="connsiteY0" fmla="*/ 2356 h 363802"/>
              <a:gd name="connsiteX1" fmla="*/ 219745 w 333974"/>
              <a:gd name="connsiteY1" fmla="*/ 283872 h 363802"/>
              <a:gd name="connsiteX2" fmla="*/ 331928 w 333974"/>
              <a:gd name="connsiteY2" fmla="*/ 357956 h 363802"/>
              <a:gd name="connsiteX3" fmla="*/ 128728 w 333974"/>
              <a:gd name="connsiteY3" fmla="*/ 161106 h 363802"/>
              <a:gd name="connsiteX4" fmla="*/ 1728 w 333974"/>
              <a:gd name="connsiteY4" fmla="*/ 2356 h 36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974" h="363802">
                <a:moveTo>
                  <a:pt x="1728" y="2356"/>
                </a:moveTo>
                <a:cubicBezTo>
                  <a:pt x="16897" y="22817"/>
                  <a:pt x="164712" y="224605"/>
                  <a:pt x="219745" y="283872"/>
                </a:cubicBezTo>
                <a:cubicBezTo>
                  <a:pt x="274778" y="343139"/>
                  <a:pt x="347097" y="378417"/>
                  <a:pt x="331928" y="357956"/>
                </a:cubicBezTo>
                <a:cubicBezTo>
                  <a:pt x="316759" y="337495"/>
                  <a:pt x="182703" y="222489"/>
                  <a:pt x="128728" y="161106"/>
                </a:cubicBezTo>
                <a:cubicBezTo>
                  <a:pt x="74753" y="99723"/>
                  <a:pt x="-13441" y="-18105"/>
                  <a:pt x="1728" y="2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4" name="フリーフォーム: 図形 2313">
            <a:extLst>
              <a:ext uri="{FF2B5EF4-FFF2-40B4-BE49-F238E27FC236}">
                <a16:creationId xmlns:a16="http://schemas.microsoft.com/office/drawing/2014/main" id="{4AB59903-B73D-4EF3-A176-5A3D182CD278}"/>
              </a:ext>
            </a:extLst>
          </p:cNvPr>
          <p:cNvSpPr/>
          <p:nvPr/>
        </p:nvSpPr>
        <p:spPr>
          <a:xfrm>
            <a:off x="4454078" y="7066327"/>
            <a:ext cx="243014" cy="282205"/>
          </a:xfrm>
          <a:custGeom>
            <a:avLst/>
            <a:gdLst>
              <a:gd name="connsiteX0" fmla="*/ 3622 w 243014"/>
              <a:gd name="connsiteY0" fmla="*/ 1223 h 282205"/>
              <a:gd name="connsiteX1" fmla="*/ 223755 w 243014"/>
              <a:gd name="connsiteY1" fmla="*/ 248873 h 282205"/>
              <a:gd name="connsiteX2" fmla="*/ 217405 w 243014"/>
              <a:gd name="connsiteY2" fmla="*/ 270040 h 282205"/>
              <a:gd name="connsiteX3" fmla="*/ 96755 w 243014"/>
              <a:gd name="connsiteY3" fmla="*/ 157856 h 282205"/>
              <a:gd name="connsiteX4" fmla="*/ 3622 w 243014"/>
              <a:gd name="connsiteY4" fmla="*/ 1223 h 28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14" h="282205">
                <a:moveTo>
                  <a:pt x="3622" y="1223"/>
                </a:moveTo>
                <a:cubicBezTo>
                  <a:pt x="24789" y="16393"/>
                  <a:pt x="188125" y="204070"/>
                  <a:pt x="223755" y="248873"/>
                </a:cubicBezTo>
                <a:cubicBezTo>
                  <a:pt x="259385" y="293676"/>
                  <a:pt x="238572" y="285210"/>
                  <a:pt x="217405" y="270040"/>
                </a:cubicBezTo>
                <a:cubicBezTo>
                  <a:pt x="196238" y="254870"/>
                  <a:pt x="134149" y="199484"/>
                  <a:pt x="96755" y="157856"/>
                </a:cubicBezTo>
                <a:cubicBezTo>
                  <a:pt x="59361" y="116228"/>
                  <a:pt x="-17545" y="-13947"/>
                  <a:pt x="3622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5" name="フリーフォーム: 図形 2314">
            <a:extLst>
              <a:ext uri="{FF2B5EF4-FFF2-40B4-BE49-F238E27FC236}">
                <a16:creationId xmlns:a16="http://schemas.microsoft.com/office/drawing/2014/main" id="{EFD65C09-2DBB-40FF-9CEA-2F72C36761D0}"/>
              </a:ext>
            </a:extLst>
          </p:cNvPr>
          <p:cNvSpPr/>
          <p:nvPr/>
        </p:nvSpPr>
        <p:spPr>
          <a:xfrm>
            <a:off x="5200850" y="6773093"/>
            <a:ext cx="275683" cy="234181"/>
          </a:xfrm>
          <a:custGeom>
            <a:avLst/>
            <a:gdLst>
              <a:gd name="connsiteX0" fmla="*/ 274967 w 275683"/>
              <a:gd name="connsiteY0" fmla="*/ 2357 h 234181"/>
              <a:gd name="connsiteX1" fmla="*/ 37900 w 275683"/>
              <a:gd name="connsiteY1" fmla="*/ 184390 h 234181"/>
              <a:gd name="connsiteX2" fmla="*/ 1917 w 275683"/>
              <a:gd name="connsiteY2" fmla="*/ 233074 h 234181"/>
              <a:gd name="connsiteX3" fmla="*/ 52717 w 275683"/>
              <a:gd name="connsiteY3" fmla="*/ 150524 h 234181"/>
              <a:gd name="connsiteX4" fmla="*/ 109867 w 275683"/>
              <a:gd name="connsiteY4" fmla="*/ 84907 h 234181"/>
              <a:gd name="connsiteX5" fmla="*/ 274967 w 275683"/>
              <a:gd name="connsiteY5" fmla="*/ 2357 h 2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83" h="234181">
                <a:moveTo>
                  <a:pt x="274967" y="2357"/>
                </a:moveTo>
                <a:cubicBezTo>
                  <a:pt x="262973" y="18937"/>
                  <a:pt x="83408" y="145937"/>
                  <a:pt x="37900" y="184390"/>
                </a:cubicBezTo>
                <a:cubicBezTo>
                  <a:pt x="-7608" y="222843"/>
                  <a:pt x="-552" y="238718"/>
                  <a:pt x="1917" y="233074"/>
                </a:cubicBezTo>
                <a:cubicBezTo>
                  <a:pt x="4386" y="227430"/>
                  <a:pt x="34725" y="175219"/>
                  <a:pt x="52717" y="150524"/>
                </a:cubicBezTo>
                <a:cubicBezTo>
                  <a:pt x="70709" y="125830"/>
                  <a:pt x="74942" y="108543"/>
                  <a:pt x="109867" y="84907"/>
                </a:cubicBezTo>
                <a:cubicBezTo>
                  <a:pt x="144792" y="61271"/>
                  <a:pt x="286961" y="-14223"/>
                  <a:pt x="274967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6" name="フリーフォーム: 図形 2315">
            <a:extLst>
              <a:ext uri="{FF2B5EF4-FFF2-40B4-BE49-F238E27FC236}">
                <a16:creationId xmlns:a16="http://schemas.microsoft.com/office/drawing/2014/main" id="{EF632A98-768E-49D5-B216-927F2FEC935F}"/>
              </a:ext>
            </a:extLst>
          </p:cNvPr>
          <p:cNvSpPr/>
          <p:nvPr/>
        </p:nvSpPr>
        <p:spPr>
          <a:xfrm>
            <a:off x="5164663" y="6626650"/>
            <a:ext cx="315187" cy="383922"/>
          </a:xfrm>
          <a:custGeom>
            <a:avLst/>
            <a:gdLst>
              <a:gd name="connsiteX0" fmla="*/ 300570 w 315187"/>
              <a:gd name="connsiteY0" fmla="*/ 13333 h 383922"/>
              <a:gd name="connsiteX1" fmla="*/ 48687 w 315187"/>
              <a:gd name="connsiteY1" fmla="*/ 260983 h 383922"/>
              <a:gd name="connsiteX2" fmla="*/ 4 w 315187"/>
              <a:gd name="connsiteY2" fmla="*/ 383750 h 383922"/>
              <a:gd name="connsiteX3" fmla="*/ 48687 w 315187"/>
              <a:gd name="connsiteY3" fmla="*/ 282150 h 383922"/>
              <a:gd name="connsiteX4" fmla="*/ 260354 w 315187"/>
              <a:gd name="connsiteY4" fmla="*/ 59900 h 383922"/>
              <a:gd name="connsiteX5" fmla="*/ 300570 w 315187"/>
              <a:gd name="connsiteY5" fmla="*/ 13333 h 38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87" h="383922">
                <a:moveTo>
                  <a:pt x="300570" y="13333"/>
                </a:moveTo>
                <a:cubicBezTo>
                  <a:pt x="265292" y="46847"/>
                  <a:pt x="98781" y="199247"/>
                  <a:pt x="48687" y="260983"/>
                </a:cubicBezTo>
                <a:cubicBezTo>
                  <a:pt x="-1407" y="322719"/>
                  <a:pt x="4" y="380222"/>
                  <a:pt x="4" y="383750"/>
                </a:cubicBezTo>
                <a:cubicBezTo>
                  <a:pt x="4" y="387278"/>
                  <a:pt x="5295" y="336125"/>
                  <a:pt x="48687" y="282150"/>
                </a:cubicBezTo>
                <a:cubicBezTo>
                  <a:pt x="92079" y="228175"/>
                  <a:pt x="219432" y="105056"/>
                  <a:pt x="260354" y="59900"/>
                </a:cubicBezTo>
                <a:cubicBezTo>
                  <a:pt x="301276" y="14745"/>
                  <a:pt x="335848" y="-20181"/>
                  <a:pt x="300570" y="1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7" name="フリーフォーム: 図形 2316">
            <a:extLst>
              <a:ext uri="{FF2B5EF4-FFF2-40B4-BE49-F238E27FC236}">
                <a16:creationId xmlns:a16="http://schemas.microsoft.com/office/drawing/2014/main" id="{65581ECF-43D1-4F60-9603-21D93BCA06A5}"/>
              </a:ext>
            </a:extLst>
          </p:cNvPr>
          <p:cNvSpPr/>
          <p:nvPr/>
        </p:nvSpPr>
        <p:spPr>
          <a:xfrm>
            <a:off x="5157847" y="6988199"/>
            <a:ext cx="31204" cy="214239"/>
          </a:xfrm>
          <a:custGeom>
            <a:avLst/>
            <a:gdLst>
              <a:gd name="connsiteX0" fmla="*/ 13170 w 31204"/>
              <a:gd name="connsiteY0" fmla="*/ 3151 h 214239"/>
              <a:gd name="connsiteX1" fmla="*/ 470 w 31204"/>
              <a:gd name="connsiteY1" fmla="*/ 212701 h 214239"/>
              <a:gd name="connsiteX2" fmla="*/ 30103 w 31204"/>
              <a:gd name="connsiteY2" fmla="*/ 94168 h 214239"/>
              <a:gd name="connsiteX3" fmla="*/ 13170 w 31204"/>
              <a:gd name="connsiteY3" fmla="*/ 3151 h 21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" h="214239">
                <a:moveTo>
                  <a:pt x="13170" y="3151"/>
                </a:moveTo>
                <a:cubicBezTo>
                  <a:pt x="8231" y="22907"/>
                  <a:pt x="-2352" y="197532"/>
                  <a:pt x="470" y="212701"/>
                </a:cubicBezTo>
                <a:cubicBezTo>
                  <a:pt x="3292" y="227870"/>
                  <a:pt x="24459" y="126623"/>
                  <a:pt x="30103" y="94168"/>
                </a:cubicBezTo>
                <a:cubicBezTo>
                  <a:pt x="35747" y="61713"/>
                  <a:pt x="18109" y="-16605"/>
                  <a:pt x="13170" y="3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8" name="フリーフォーム: 図形 2317">
            <a:extLst>
              <a:ext uri="{FF2B5EF4-FFF2-40B4-BE49-F238E27FC236}">
                <a16:creationId xmlns:a16="http://schemas.microsoft.com/office/drawing/2014/main" id="{451F66F2-7582-401F-9DEC-77B0E2B650BA}"/>
              </a:ext>
            </a:extLst>
          </p:cNvPr>
          <p:cNvSpPr/>
          <p:nvPr/>
        </p:nvSpPr>
        <p:spPr>
          <a:xfrm>
            <a:off x="5147728" y="6934167"/>
            <a:ext cx="218036" cy="296777"/>
          </a:xfrm>
          <a:custGeom>
            <a:avLst/>
            <a:gdLst>
              <a:gd name="connsiteX0" fmla="*/ 218022 w 218036"/>
              <a:gd name="connsiteY0" fmla="*/ 33 h 296777"/>
              <a:gd name="connsiteX1" fmla="*/ 99489 w 218036"/>
              <a:gd name="connsiteY1" fmla="*/ 103750 h 296777"/>
              <a:gd name="connsiteX2" fmla="*/ 99489 w 218036"/>
              <a:gd name="connsiteY2" fmla="*/ 158783 h 296777"/>
              <a:gd name="connsiteX3" fmla="*/ 80439 w 218036"/>
              <a:gd name="connsiteY3" fmla="*/ 194766 h 296777"/>
              <a:gd name="connsiteX4" fmla="*/ 5 w 218036"/>
              <a:gd name="connsiteY4" fmla="*/ 296366 h 296777"/>
              <a:gd name="connsiteX5" fmla="*/ 84672 w 218036"/>
              <a:gd name="connsiteY5" fmla="*/ 152433 h 296777"/>
              <a:gd name="connsiteX6" fmla="*/ 91022 w 218036"/>
              <a:gd name="connsiteY6" fmla="*/ 93166 h 296777"/>
              <a:gd name="connsiteX7" fmla="*/ 218022 w 218036"/>
              <a:gd name="connsiteY7" fmla="*/ 33 h 29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36" h="296777">
                <a:moveTo>
                  <a:pt x="218022" y="33"/>
                </a:moveTo>
                <a:cubicBezTo>
                  <a:pt x="219433" y="1797"/>
                  <a:pt x="119244" y="77292"/>
                  <a:pt x="99489" y="103750"/>
                </a:cubicBezTo>
                <a:cubicBezTo>
                  <a:pt x="79734" y="130208"/>
                  <a:pt x="102664" y="143614"/>
                  <a:pt x="99489" y="158783"/>
                </a:cubicBezTo>
                <a:cubicBezTo>
                  <a:pt x="96314" y="173952"/>
                  <a:pt x="97020" y="171836"/>
                  <a:pt x="80439" y="194766"/>
                </a:cubicBezTo>
                <a:cubicBezTo>
                  <a:pt x="63858" y="217697"/>
                  <a:pt x="-700" y="303421"/>
                  <a:pt x="5" y="296366"/>
                </a:cubicBezTo>
                <a:cubicBezTo>
                  <a:pt x="710" y="289311"/>
                  <a:pt x="69503" y="186300"/>
                  <a:pt x="84672" y="152433"/>
                </a:cubicBezTo>
                <a:cubicBezTo>
                  <a:pt x="99841" y="118566"/>
                  <a:pt x="65269" y="119977"/>
                  <a:pt x="91022" y="93166"/>
                </a:cubicBezTo>
                <a:cubicBezTo>
                  <a:pt x="116775" y="66355"/>
                  <a:pt x="216611" y="-1731"/>
                  <a:pt x="21802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9" name="フリーフォーム: 図形 2318">
            <a:extLst>
              <a:ext uri="{FF2B5EF4-FFF2-40B4-BE49-F238E27FC236}">
                <a16:creationId xmlns:a16="http://schemas.microsoft.com/office/drawing/2014/main" id="{636C8494-A563-492A-B656-7241CCC21AC0}"/>
              </a:ext>
            </a:extLst>
          </p:cNvPr>
          <p:cNvSpPr/>
          <p:nvPr/>
        </p:nvSpPr>
        <p:spPr>
          <a:xfrm>
            <a:off x="5212730" y="6937482"/>
            <a:ext cx="250835" cy="252884"/>
          </a:xfrm>
          <a:custGeom>
            <a:avLst/>
            <a:gdLst>
              <a:gd name="connsiteX0" fmla="*/ 178420 w 250835"/>
              <a:gd name="connsiteY0" fmla="*/ 951 h 252884"/>
              <a:gd name="connsiteX1" fmla="*/ 102220 w 250835"/>
              <a:gd name="connsiteY1" fmla="*/ 119485 h 252884"/>
              <a:gd name="connsiteX2" fmla="*/ 620 w 250835"/>
              <a:gd name="connsiteY2" fmla="*/ 252835 h 252884"/>
              <a:gd name="connsiteX3" fmla="*/ 153020 w 250835"/>
              <a:gd name="connsiteY3" fmla="*/ 134301 h 252884"/>
              <a:gd name="connsiteX4" fmla="*/ 248270 w 250835"/>
              <a:gd name="connsiteY4" fmla="*/ 75035 h 252884"/>
              <a:gd name="connsiteX5" fmla="*/ 51420 w 250835"/>
              <a:gd name="connsiteY5" fmla="*/ 206268 h 252884"/>
              <a:gd name="connsiteX6" fmla="*/ 161487 w 250835"/>
              <a:gd name="connsiteY6" fmla="*/ 70801 h 252884"/>
              <a:gd name="connsiteX7" fmla="*/ 178420 w 250835"/>
              <a:gd name="connsiteY7" fmla="*/ 951 h 2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35" h="252884">
                <a:moveTo>
                  <a:pt x="178420" y="951"/>
                </a:moveTo>
                <a:cubicBezTo>
                  <a:pt x="168542" y="9065"/>
                  <a:pt x="131853" y="77504"/>
                  <a:pt x="102220" y="119485"/>
                </a:cubicBezTo>
                <a:cubicBezTo>
                  <a:pt x="72587" y="161466"/>
                  <a:pt x="-7847" y="250366"/>
                  <a:pt x="620" y="252835"/>
                </a:cubicBezTo>
                <a:cubicBezTo>
                  <a:pt x="9087" y="255304"/>
                  <a:pt x="111745" y="163934"/>
                  <a:pt x="153020" y="134301"/>
                </a:cubicBezTo>
                <a:cubicBezTo>
                  <a:pt x="194295" y="104668"/>
                  <a:pt x="265203" y="63041"/>
                  <a:pt x="248270" y="75035"/>
                </a:cubicBezTo>
                <a:cubicBezTo>
                  <a:pt x="231337" y="87030"/>
                  <a:pt x="65884" y="206974"/>
                  <a:pt x="51420" y="206268"/>
                </a:cubicBezTo>
                <a:cubicBezTo>
                  <a:pt x="36956" y="205562"/>
                  <a:pt x="141379" y="103256"/>
                  <a:pt x="161487" y="70801"/>
                </a:cubicBezTo>
                <a:cubicBezTo>
                  <a:pt x="181595" y="38346"/>
                  <a:pt x="188298" y="-7163"/>
                  <a:pt x="178420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0" name="フリーフォーム: 図形 2319">
            <a:extLst>
              <a:ext uri="{FF2B5EF4-FFF2-40B4-BE49-F238E27FC236}">
                <a16:creationId xmlns:a16="http://schemas.microsoft.com/office/drawing/2014/main" id="{9CD162AD-140C-4C70-834F-9BCAF104B724}"/>
              </a:ext>
            </a:extLst>
          </p:cNvPr>
          <p:cNvSpPr/>
          <p:nvPr/>
        </p:nvSpPr>
        <p:spPr>
          <a:xfrm>
            <a:off x="5416434" y="6762628"/>
            <a:ext cx="922988" cy="773591"/>
          </a:xfrm>
          <a:custGeom>
            <a:avLst/>
            <a:gdLst>
              <a:gd name="connsiteX0" fmla="*/ 922983 w 922988"/>
              <a:gd name="connsiteY0" fmla="*/ 122 h 773591"/>
              <a:gd name="connsiteX1" fmla="*/ 516583 w 922988"/>
              <a:gd name="connsiteY1" fmla="*/ 362072 h 773591"/>
              <a:gd name="connsiteX2" fmla="*/ 213899 w 922988"/>
              <a:gd name="connsiteY2" fmla="*/ 586439 h 773591"/>
              <a:gd name="connsiteX3" fmla="*/ 2233 w 922988"/>
              <a:gd name="connsiteY3" fmla="*/ 760005 h 773591"/>
              <a:gd name="connsiteX4" fmla="*/ 129233 w 922988"/>
              <a:gd name="connsiteY4" fmla="*/ 721905 h 773591"/>
              <a:gd name="connsiteX5" fmla="*/ 525049 w 922988"/>
              <a:gd name="connsiteY5" fmla="*/ 402289 h 773591"/>
              <a:gd name="connsiteX6" fmla="*/ 922983 w 922988"/>
              <a:gd name="connsiteY6" fmla="*/ 122 h 77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88" h="773591">
                <a:moveTo>
                  <a:pt x="922983" y="122"/>
                </a:moveTo>
                <a:cubicBezTo>
                  <a:pt x="921572" y="-6581"/>
                  <a:pt x="634764" y="264352"/>
                  <a:pt x="516583" y="362072"/>
                </a:cubicBezTo>
                <a:cubicBezTo>
                  <a:pt x="398402" y="459792"/>
                  <a:pt x="299624" y="520117"/>
                  <a:pt x="213899" y="586439"/>
                </a:cubicBezTo>
                <a:cubicBezTo>
                  <a:pt x="128174" y="652761"/>
                  <a:pt x="16344" y="737427"/>
                  <a:pt x="2233" y="760005"/>
                </a:cubicBezTo>
                <a:cubicBezTo>
                  <a:pt x="-11878" y="782583"/>
                  <a:pt x="42097" y="781524"/>
                  <a:pt x="129233" y="721905"/>
                </a:cubicBezTo>
                <a:cubicBezTo>
                  <a:pt x="216369" y="662286"/>
                  <a:pt x="388877" y="524703"/>
                  <a:pt x="525049" y="402289"/>
                </a:cubicBezTo>
                <a:cubicBezTo>
                  <a:pt x="661221" y="279875"/>
                  <a:pt x="924394" y="6825"/>
                  <a:pt x="922983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1" name="フリーフォーム: 図形 2320">
            <a:extLst>
              <a:ext uri="{FF2B5EF4-FFF2-40B4-BE49-F238E27FC236}">
                <a16:creationId xmlns:a16="http://schemas.microsoft.com/office/drawing/2014/main" id="{709380DA-09D8-49EC-872D-6DB9D53FB41A}"/>
              </a:ext>
            </a:extLst>
          </p:cNvPr>
          <p:cNvSpPr/>
          <p:nvPr/>
        </p:nvSpPr>
        <p:spPr>
          <a:xfrm>
            <a:off x="5510598" y="6770025"/>
            <a:ext cx="931741" cy="786862"/>
          </a:xfrm>
          <a:custGeom>
            <a:avLst/>
            <a:gdLst>
              <a:gd name="connsiteX0" fmla="*/ 913485 w 931741"/>
              <a:gd name="connsiteY0" fmla="*/ 28708 h 786862"/>
              <a:gd name="connsiteX1" fmla="*/ 858452 w 931741"/>
              <a:gd name="connsiteY1" fmla="*/ 56225 h 786862"/>
              <a:gd name="connsiteX2" fmla="*/ 325052 w 931741"/>
              <a:gd name="connsiteY2" fmla="*/ 536708 h 786862"/>
              <a:gd name="connsiteX3" fmla="*/ 1202 w 931741"/>
              <a:gd name="connsiteY3" fmla="*/ 784358 h 786862"/>
              <a:gd name="connsiteX4" fmla="*/ 231919 w 931741"/>
              <a:gd name="connsiteY4" fmla="*/ 640425 h 786862"/>
              <a:gd name="connsiteX5" fmla="*/ 651019 w 931741"/>
              <a:gd name="connsiteY5" fmla="*/ 265775 h 786862"/>
              <a:gd name="connsiteX6" fmla="*/ 913485 w 931741"/>
              <a:gd name="connsiteY6" fmla="*/ 28708 h 78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741" h="786862">
                <a:moveTo>
                  <a:pt x="913485" y="28708"/>
                </a:moveTo>
                <a:cubicBezTo>
                  <a:pt x="935004" y="133"/>
                  <a:pt x="956524" y="-28442"/>
                  <a:pt x="858452" y="56225"/>
                </a:cubicBezTo>
                <a:cubicBezTo>
                  <a:pt x="760380" y="140892"/>
                  <a:pt x="467927" y="415353"/>
                  <a:pt x="325052" y="536708"/>
                </a:cubicBezTo>
                <a:cubicBezTo>
                  <a:pt x="182177" y="658063"/>
                  <a:pt x="16724" y="767072"/>
                  <a:pt x="1202" y="784358"/>
                </a:cubicBezTo>
                <a:cubicBezTo>
                  <a:pt x="-14320" y="801644"/>
                  <a:pt x="123616" y="726856"/>
                  <a:pt x="231919" y="640425"/>
                </a:cubicBezTo>
                <a:cubicBezTo>
                  <a:pt x="340222" y="553995"/>
                  <a:pt x="651019" y="265775"/>
                  <a:pt x="651019" y="265775"/>
                </a:cubicBezTo>
                <a:lnTo>
                  <a:pt x="913485" y="287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2" name="フリーフォーム: 図形 2321">
            <a:extLst>
              <a:ext uri="{FF2B5EF4-FFF2-40B4-BE49-F238E27FC236}">
                <a16:creationId xmlns:a16="http://schemas.microsoft.com/office/drawing/2014/main" id="{D58D4D53-E2A0-4C17-B2C6-2D81BDC0D785}"/>
              </a:ext>
            </a:extLst>
          </p:cNvPr>
          <p:cNvSpPr/>
          <p:nvPr/>
        </p:nvSpPr>
        <p:spPr>
          <a:xfrm>
            <a:off x="5407927" y="7535333"/>
            <a:ext cx="25556" cy="996950"/>
          </a:xfrm>
          <a:custGeom>
            <a:avLst/>
            <a:gdLst>
              <a:gd name="connsiteX0" fmla="*/ 25556 w 25556"/>
              <a:gd name="connsiteY0" fmla="*/ 0 h 996950"/>
              <a:gd name="connsiteX1" fmla="*/ 156 w 25556"/>
              <a:gd name="connsiteY1" fmla="*/ 996950 h 996950"/>
              <a:gd name="connsiteX2" fmla="*/ 156 w 25556"/>
              <a:gd name="connsiteY2" fmla="*/ 996950 h 996950"/>
              <a:gd name="connsiteX3" fmla="*/ 156 w 25556"/>
              <a:gd name="connsiteY3" fmla="*/ 679450 h 996950"/>
              <a:gd name="connsiteX4" fmla="*/ 25556 w 25556"/>
              <a:gd name="connsiteY4" fmla="*/ 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6" h="996950">
                <a:moveTo>
                  <a:pt x="25556" y="0"/>
                </a:moveTo>
                <a:lnTo>
                  <a:pt x="156" y="996950"/>
                </a:lnTo>
                <a:lnTo>
                  <a:pt x="156" y="996950"/>
                </a:lnTo>
                <a:cubicBezTo>
                  <a:pt x="156" y="944033"/>
                  <a:pt x="-197" y="845961"/>
                  <a:pt x="156" y="679450"/>
                </a:cubicBezTo>
                <a:cubicBezTo>
                  <a:pt x="509" y="512939"/>
                  <a:pt x="1391" y="255411"/>
                  <a:pt x="25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3" name="フリーフォーム: 図形 2322">
            <a:extLst>
              <a:ext uri="{FF2B5EF4-FFF2-40B4-BE49-F238E27FC236}">
                <a16:creationId xmlns:a16="http://schemas.microsoft.com/office/drawing/2014/main" id="{E37F0009-7F15-4DD5-A7FA-E4FED5F3284E}"/>
              </a:ext>
            </a:extLst>
          </p:cNvPr>
          <p:cNvSpPr/>
          <p:nvPr/>
        </p:nvSpPr>
        <p:spPr>
          <a:xfrm>
            <a:off x="5471051" y="7493948"/>
            <a:ext cx="43575" cy="1044685"/>
          </a:xfrm>
          <a:custGeom>
            <a:avLst/>
            <a:gdLst>
              <a:gd name="connsiteX0" fmla="*/ 42866 w 43575"/>
              <a:gd name="connsiteY0" fmla="*/ 62552 h 1044685"/>
              <a:gd name="connsiteX1" fmla="*/ 25932 w 43575"/>
              <a:gd name="connsiteY1" fmla="*/ 162035 h 1044685"/>
              <a:gd name="connsiteX2" fmla="*/ 11116 w 43575"/>
              <a:gd name="connsiteY2" fmla="*/ 1044685 h 1044685"/>
              <a:gd name="connsiteX3" fmla="*/ 11116 w 43575"/>
              <a:gd name="connsiteY3" fmla="*/ 1044685 h 1044685"/>
              <a:gd name="connsiteX4" fmla="*/ 532 w 43575"/>
              <a:gd name="connsiteY4" fmla="*/ 856302 h 1044685"/>
              <a:gd name="connsiteX5" fmla="*/ 42866 w 43575"/>
              <a:gd name="connsiteY5" fmla="*/ 62552 h 10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5" h="1044685">
                <a:moveTo>
                  <a:pt x="42866" y="62552"/>
                </a:moveTo>
                <a:cubicBezTo>
                  <a:pt x="47099" y="-53159"/>
                  <a:pt x="31224" y="-1654"/>
                  <a:pt x="25932" y="162035"/>
                </a:cubicBezTo>
                <a:cubicBezTo>
                  <a:pt x="20640" y="325724"/>
                  <a:pt x="11116" y="1044685"/>
                  <a:pt x="11116" y="1044685"/>
                </a:cubicBezTo>
                <a:lnTo>
                  <a:pt x="11116" y="1044685"/>
                </a:lnTo>
                <a:cubicBezTo>
                  <a:pt x="9352" y="1013288"/>
                  <a:pt x="-2643" y="1018580"/>
                  <a:pt x="532" y="856302"/>
                </a:cubicBezTo>
                <a:cubicBezTo>
                  <a:pt x="3707" y="694024"/>
                  <a:pt x="38633" y="178263"/>
                  <a:pt x="42866" y="62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4" name="フリーフォーム: 図形 2323">
            <a:extLst>
              <a:ext uri="{FF2B5EF4-FFF2-40B4-BE49-F238E27FC236}">
                <a16:creationId xmlns:a16="http://schemas.microsoft.com/office/drawing/2014/main" id="{945638A0-6A35-45B4-A19C-7CC5F1EB0FEC}"/>
              </a:ext>
            </a:extLst>
          </p:cNvPr>
          <p:cNvSpPr/>
          <p:nvPr/>
        </p:nvSpPr>
        <p:spPr>
          <a:xfrm>
            <a:off x="3458027" y="7042116"/>
            <a:ext cx="1185529" cy="1059824"/>
          </a:xfrm>
          <a:custGeom>
            <a:avLst/>
            <a:gdLst>
              <a:gd name="connsiteX0" fmla="*/ 606 w 1185529"/>
              <a:gd name="connsiteY0" fmla="*/ 34 h 1059824"/>
              <a:gd name="connsiteX1" fmla="*/ 466273 w 1185529"/>
              <a:gd name="connsiteY1" fmla="*/ 241334 h 1059824"/>
              <a:gd name="connsiteX2" fmla="*/ 1027190 w 1185529"/>
              <a:gd name="connsiteY2" fmla="*/ 586351 h 1059824"/>
              <a:gd name="connsiteX3" fmla="*/ 1088573 w 1185529"/>
              <a:gd name="connsiteY3" fmla="*/ 675251 h 1059824"/>
              <a:gd name="connsiteX4" fmla="*/ 1183823 w 1185529"/>
              <a:gd name="connsiteY4" fmla="*/ 1052017 h 1059824"/>
              <a:gd name="connsiteX5" fmla="*/ 1139373 w 1185529"/>
              <a:gd name="connsiteY5" fmla="*/ 903851 h 1059824"/>
              <a:gd name="connsiteX6" fmla="*/ 1012373 w 1185529"/>
              <a:gd name="connsiteY6" fmla="*/ 592701 h 1059824"/>
              <a:gd name="connsiteX7" fmla="*/ 383723 w 1185529"/>
              <a:gd name="connsiteY7" fmla="*/ 226517 h 1059824"/>
              <a:gd name="connsiteX8" fmla="*/ 606 w 1185529"/>
              <a:gd name="connsiteY8" fmla="*/ 34 h 10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529" h="1059824">
                <a:moveTo>
                  <a:pt x="606" y="34"/>
                </a:moveTo>
                <a:cubicBezTo>
                  <a:pt x="14364" y="2503"/>
                  <a:pt x="295176" y="143615"/>
                  <a:pt x="466273" y="241334"/>
                </a:cubicBezTo>
                <a:cubicBezTo>
                  <a:pt x="637370" y="339054"/>
                  <a:pt x="923473" y="514032"/>
                  <a:pt x="1027190" y="586351"/>
                </a:cubicBezTo>
                <a:cubicBezTo>
                  <a:pt x="1130907" y="658671"/>
                  <a:pt x="1062468" y="597640"/>
                  <a:pt x="1088573" y="675251"/>
                </a:cubicBezTo>
                <a:cubicBezTo>
                  <a:pt x="1114678" y="752862"/>
                  <a:pt x="1175356" y="1013917"/>
                  <a:pt x="1183823" y="1052017"/>
                </a:cubicBezTo>
                <a:cubicBezTo>
                  <a:pt x="1192290" y="1090117"/>
                  <a:pt x="1167948" y="980404"/>
                  <a:pt x="1139373" y="903851"/>
                </a:cubicBezTo>
                <a:cubicBezTo>
                  <a:pt x="1110798" y="827298"/>
                  <a:pt x="1138315" y="705590"/>
                  <a:pt x="1012373" y="592701"/>
                </a:cubicBezTo>
                <a:cubicBezTo>
                  <a:pt x="886431" y="479812"/>
                  <a:pt x="557643" y="323531"/>
                  <a:pt x="383723" y="226517"/>
                </a:cubicBezTo>
                <a:cubicBezTo>
                  <a:pt x="209804" y="129503"/>
                  <a:pt x="-13152" y="-2435"/>
                  <a:pt x="60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5" name="フリーフォーム: 図形 2324">
            <a:extLst>
              <a:ext uri="{FF2B5EF4-FFF2-40B4-BE49-F238E27FC236}">
                <a16:creationId xmlns:a16="http://schemas.microsoft.com/office/drawing/2014/main" id="{BA21336B-E1B9-45D0-9BCF-290F7DC8AB81}"/>
              </a:ext>
            </a:extLst>
          </p:cNvPr>
          <p:cNvSpPr/>
          <p:nvPr/>
        </p:nvSpPr>
        <p:spPr>
          <a:xfrm>
            <a:off x="3364734" y="7096760"/>
            <a:ext cx="1275628" cy="1278645"/>
          </a:xfrm>
          <a:custGeom>
            <a:avLst/>
            <a:gdLst>
              <a:gd name="connsiteX0" fmla="*/ 13466 w 1275628"/>
              <a:gd name="connsiteY0" fmla="*/ 11007 h 1278645"/>
              <a:gd name="connsiteX1" fmla="*/ 432566 w 1275628"/>
              <a:gd name="connsiteY1" fmla="*/ 178223 h 1278645"/>
              <a:gd name="connsiteX2" fmla="*/ 1090849 w 1275628"/>
              <a:gd name="connsiteY2" fmla="*/ 601557 h 1278645"/>
              <a:gd name="connsiteX3" fmla="*/ 1116249 w 1275628"/>
              <a:gd name="connsiteY3" fmla="*/ 637540 h 1278645"/>
              <a:gd name="connsiteX4" fmla="*/ 1226316 w 1275628"/>
              <a:gd name="connsiteY4" fmla="*/ 988907 h 1278645"/>
              <a:gd name="connsiteX5" fmla="*/ 1274999 w 1275628"/>
              <a:gd name="connsiteY5" fmla="*/ 1274657 h 1278645"/>
              <a:gd name="connsiteX6" fmla="*/ 1243249 w 1275628"/>
              <a:gd name="connsiteY6" fmla="*/ 1115907 h 1278645"/>
              <a:gd name="connsiteX7" fmla="*/ 1103549 w 1275628"/>
              <a:gd name="connsiteY7" fmla="*/ 582507 h 1278645"/>
              <a:gd name="connsiteX8" fmla="*/ 932099 w 1275628"/>
              <a:gd name="connsiteY8" fmla="*/ 463973 h 1278645"/>
              <a:gd name="connsiteX9" fmla="*/ 13466 w 1275628"/>
              <a:gd name="connsiteY9" fmla="*/ 11007 h 12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28" h="1278645">
                <a:moveTo>
                  <a:pt x="13466" y="11007"/>
                </a:moveTo>
                <a:cubicBezTo>
                  <a:pt x="-69790" y="-36618"/>
                  <a:pt x="253002" y="79798"/>
                  <a:pt x="432566" y="178223"/>
                </a:cubicBezTo>
                <a:cubicBezTo>
                  <a:pt x="612130" y="276648"/>
                  <a:pt x="976902" y="525004"/>
                  <a:pt x="1090849" y="601557"/>
                </a:cubicBezTo>
                <a:cubicBezTo>
                  <a:pt x="1204796" y="678110"/>
                  <a:pt x="1093671" y="572982"/>
                  <a:pt x="1116249" y="637540"/>
                </a:cubicBezTo>
                <a:cubicBezTo>
                  <a:pt x="1138827" y="702098"/>
                  <a:pt x="1199858" y="882721"/>
                  <a:pt x="1226316" y="988907"/>
                </a:cubicBezTo>
                <a:cubicBezTo>
                  <a:pt x="1252774" y="1095093"/>
                  <a:pt x="1272177" y="1253490"/>
                  <a:pt x="1274999" y="1274657"/>
                </a:cubicBezTo>
                <a:cubicBezTo>
                  <a:pt x="1277821" y="1295824"/>
                  <a:pt x="1271824" y="1231265"/>
                  <a:pt x="1243249" y="1115907"/>
                </a:cubicBezTo>
                <a:cubicBezTo>
                  <a:pt x="1214674" y="1000549"/>
                  <a:pt x="1155407" y="691163"/>
                  <a:pt x="1103549" y="582507"/>
                </a:cubicBezTo>
                <a:cubicBezTo>
                  <a:pt x="1051691" y="473851"/>
                  <a:pt x="1109193" y="563104"/>
                  <a:pt x="932099" y="463973"/>
                </a:cubicBezTo>
                <a:cubicBezTo>
                  <a:pt x="755005" y="364842"/>
                  <a:pt x="96722" y="58632"/>
                  <a:pt x="13466" y="1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6" name="フリーフォーム: 図形 2325">
            <a:extLst>
              <a:ext uri="{FF2B5EF4-FFF2-40B4-BE49-F238E27FC236}">
                <a16:creationId xmlns:a16="http://schemas.microsoft.com/office/drawing/2014/main" id="{60B06E03-0714-421B-8B97-3F71E6B1CEBE}"/>
              </a:ext>
            </a:extLst>
          </p:cNvPr>
          <p:cNvSpPr/>
          <p:nvPr/>
        </p:nvSpPr>
        <p:spPr>
          <a:xfrm>
            <a:off x="4630091" y="8006011"/>
            <a:ext cx="97698" cy="888837"/>
          </a:xfrm>
          <a:custGeom>
            <a:avLst/>
            <a:gdLst>
              <a:gd name="connsiteX0" fmla="*/ 11759 w 97698"/>
              <a:gd name="connsiteY0" fmla="*/ 24622 h 888837"/>
              <a:gd name="connsiteX1" fmla="*/ 92192 w 97698"/>
              <a:gd name="connsiteY1" fmla="*/ 710422 h 888837"/>
              <a:gd name="connsiteX2" fmla="*/ 90076 w 97698"/>
              <a:gd name="connsiteY2" fmla="*/ 886106 h 888837"/>
              <a:gd name="connsiteX3" fmla="*/ 85842 w 97698"/>
              <a:gd name="connsiteY3" fmla="*/ 805672 h 888837"/>
              <a:gd name="connsiteX4" fmla="*/ 64676 w 97698"/>
              <a:gd name="connsiteY4" fmla="*/ 649039 h 888837"/>
              <a:gd name="connsiteX5" fmla="*/ 7526 w 97698"/>
              <a:gd name="connsiteY5" fmla="*/ 198189 h 888837"/>
              <a:gd name="connsiteX6" fmla="*/ 11759 w 97698"/>
              <a:gd name="connsiteY6" fmla="*/ 24622 h 8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98" h="888837">
                <a:moveTo>
                  <a:pt x="11759" y="24622"/>
                </a:moveTo>
                <a:cubicBezTo>
                  <a:pt x="25870" y="109994"/>
                  <a:pt x="79139" y="566841"/>
                  <a:pt x="92192" y="710422"/>
                </a:cubicBezTo>
                <a:cubicBezTo>
                  <a:pt x="105245" y="854003"/>
                  <a:pt x="91134" y="870231"/>
                  <a:pt x="90076" y="886106"/>
                </a:cubicBezTo>
                <a:cubicBezTo>
                  <a:pt x="89018" y="901981"/>
                  <a:pt x="90075" y="845183"/>
                  <a:pt x="85842" y="805672"/>
                </a:cubicBezTo>
                <a:cubicBezTo>
                  <a:pt x="81609" y="766161"/>
                  <a:pt x="77729" y="750286"/>
                  <a:pt x="64676" y="649039"/>
                </a:cubicBezTo>
                <a:cubicBezTo>
                  <a:pt x="51623" y="547792"/>
                  <a:pt x="18815" y="301200"/>
                  <a:pt x="7526" y="198189"/>
                </a:cubicBezTo>
                <a:cubicBezTo>
                  <a:pt x="-3763" y="95178"/>
                  <a:pt x="-2352" y="-60750"/>
                  <a:pt x="11759" y="24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7" name="フリーフォーム: 図形 2326">
            <a:extLst>
              <a:ext uri="{FF2B5EF4-FFF2-40B4-BE49-F238E27FC236}">
                <a16:creationId xmlns:a16="http://schemas.microsoft.com/office/drawing/2014/main" id="{55E49236-BAA8-46C7-BB10-B3A390CBEDB2}"/>
              </a:ext>
            </a:extLst>
          </p:cNvPr>
          <p:cNvSpPr/>
          <p:nvPr/>
        </p:nvSpPr>
        <p:spPr>
          <a:xfrm>
            <a:off x="4612216" y="8237952"/>
            <a:ext cx="93206" cy="1001707"/>
          </a:xfrm>
          <a:custGeom>
            <a:avLst/>
            <a:gdLst>
              <a:gd name="connsiteX0" fmla="*/ 1 w 93206"/>
              <a:gd name="connsiteY0" fmla="*/ 115 h 1001707"/>
              <a:gd name="connsiteX1" fmla="*/ 76201 w 93206"/>
              <a:gd name="connsiteY1" fmla="*/ 656281 h 1001707"/>
              <a:gd name="connsiteX2" fmla="*/ 93134 w 93206"/>
              <a:gd name="connsiteY2" fmla="*/ 1001298 h 1001707"/>
              <a:gd name="connsiteX3" fmla="*/ 78317 w 93206"/>
              <a:gd name="connsiteY3" fmla="*/ 709198 h 1001707"/>
              <a:gd name="connsiteX4" fmla="*/ 1 w 93206"/>
              <a:gd name="connsiteY4" fmla="*/ 115 h 10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6" h="1001707">
                <a:moveTo>
                  <a:pt x="1" y="115"/>
                </a:moveTo>
                <a:cubicBezTo>
                  <a:pt x="-352" y="-8704"/>
                  <a:pt x="60679" y="489417"/>
                  <a:pt x="76201" y="656281"/>
                </a:cubicBezTo>
                <a:cubicBezTo>
                  <a:pt x="91723" y="823145"/>
                  <a:pt x="92781" y="992479"/>
                  <a:pt x="93134" y="1001298"/>
                </a:cubicBezTo>
                <a:cubicBezTo>
                  <a:pt x="93487" y="1010117"/>
                  <a:pt x="93134" y="875356"/>
                  <a:pt x="78317" y="709198"/>
                </a:cubicBezTo>
                <a:cubicBezTo>
                  <a:pt x="63500" y="543040"/>
                  <a:pt x="354" y="8934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8" name="フリーフォーム: 図形 2327">
            <a:extLst>
              <a:ext uri="{FF2B5EF4-FFF2-40B4-BE49-F238E27FC236}">
                <a16:creationId xmlns:a16="http://schemas.microsoft.com/office/drawing/2014/main" id="{51F8AA37-C3A1-4FDC-A0F9-7B096F66CAB5}"/>
              </a:ext>
            </a:extLst>
          </p:cNvPr>
          <p:cNvSpPr/>
          <p:nvPr/>
        </p:nvSpPr>
        <p:spPr>
          <a:xfrm>
            <a:off x="4732865" y="8859524"/>
            <a:ext cx="43720" cy="773823"/>
          </a:xfrm>
          <a:custGeom>
            <a:avLst/>
            <a:gdLst>
              <a:gd name="connsiteX0" fmla="*/ 2 w 43720"/>
              <a:gd name="connsiteY0" fmla="*/ 843 h 773823"/>
              <a:gd name="connsiteX1" fmla="*/ 38102 w 43720"/>
              <a:gd name="connsiteY1" fmla="*/ 737443 h 773823"/>
              <a:gd name="connsiteX2" fmla="*/ 40218 w 43720"/>
              <a:gd name="connsiteY2" fmla="*/ 593509 h 773823"/>
              <a:gd name="connsiteX3" fmla="*/ 2 w 43720"/>
              <a:gd name="connsiteY3" fmla="*/ 843 h 77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20" h="773823">
                <a:moveTo>
                  <a:pt x="2" y="843"/>
                </a:moveTo>
                <a:cubicBezTo>
                  <a:pt x="-351" y="24832"/>
                  <a:pt x="31399" y="638665"/>
                  <a:pt x="38102" y="737443"/>
                </a:cubicBezTo>
                <a:cubicBezTo>
                  <a:pt x="44805" y="836221"/>
                  <a:pt x="45510" y="715570"/>
                  <a:pt x="40218" y="593509"/>
                </a:cubicBezTo>
                <a:cubicBezTo>
                  <a:pt x="34926" y="471448"/>
                  <a:pt x="355" y="-23146"/>
                  <a:pt x="2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9" name="フリーフォーム: 図形 2328">
            <a:extLst>
              <a:ext uri="{FF2B5EF4-FFF2-40B4-BE49-F238E27FC236}">
                <a16:creationId xmlns:a16="http://schemas.microsoft.com/office/drawing/2014/main" id="{F5859D5D-DFBF-40A9-8D6F-7ACCDBD58D6B}"/>
              </a:ext>
            </a:extLst>
          </p:cNvPr>
          <p:cNvSpPr/>
          <p:nvPr/>
        </p:nvSpPr>
        <p:spPr>
          <a:xfrm>
            <a:off x="4680944" y="8866360"/>
            <a:ext cx="43469" cy="1169407"/>
          </a:xfrm>
          <a:custGeom>
            <a:avLst/>
            <a:gdLst>
              <a:gd name="connsiteX0" fmla="*/ 3239 w 43469"/>
              <a:gd name="connsiteY0" fmla="*/ 8823 h 1169407"/>
              <a:gd name="connsiteX1" fmla="*/ 11706 w 43469"/>
              <a:gd name="connsiteY1" fmla="*/ 487190 h 1169407"/>
              <a:gd name="connsiteX2" fmla="*/ 34989 w 43469"/>
              <a:gd name="connsiteY2" fmla="*/ 626890 h 1169407"/>
              <a:gd name="connsiteX3" fmla="*/ 15939 w 43469"/>
              <a:gd name="connsiteY3" fmla="*/ 942273 h 1169407"/>
              <a:gd name="connsiteX4" fmla="*/ 43456 w 43469"/>
              <a:gd name="connsiteY4" fmla="*/ 1166640 h 1169407"/>
              <a:gd name="connsiteX5" fmla="*/ 11706 w 43469"/>
              <a:gd name="connsiteY5" fmla="*/ 787757 h 1169407"/>
              <a:gd name="connsiteX6" fmla="*/ 1123 w 43469"/>
              <a:gd name="connsiteY6" fmla="*/ 224723 h 1169407"/>
              <a:gd name="connsiteX7" fmla="*/ 3239 w 43469"/>
              <a:gd name="connsiteY7" fmla="*/ 8823 h 116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69" h="1169407">
                <a:moveTo>
                  <a:pt x="3239" y="8823"/>
                </a:moveTo>
                <a:cubicBezTo>
                  <a:pt x="5003" y="52567"/>
                  <a:pt x="6414" y="384179"/>
                  <a:pt x="11706" y="487190"/>
                </a:cubicBezTo>
                <a:cubicBezTo>
                  <a:pt x="16998" y="590201"/>
                  <a:pt x="34284" y="551043"/>
                  <a:pt x="34989" y="626890"/>
                </a:cubicBezTo>
                <a:cubicBezTo>
                  <a:pt x="35694" y="702737"/>
                  <a:pt x="14528" y="852315"/>
                  <a:pt x="15939" y="942273"/>
                </a:cubicBezTo>
                <a:cubicBezTo>
                  <a:pt x="17350" y="1032231"/>
                  <a:pt x="44162" y="1192393"/>
                  <a:pt x="43456" y="1166640"/>
                </a:cubicBezTo>
                <a:cubicBezTo>
                  <a:pt x="42751" y="1140887"/>
                  <a:pt x="18761" y="944743"/>
                  <a:pt x="11706" y="787757"/>
                </a:cubicBezTo>
                <a:cubicBezTo>
                  <a:pt x="4651" y="630771"/>
                  <a:pt x="3945" y="358073"/>
                  <a:pt x="1123" y="224723"/>
                </a:cubicBezTo>
                <a:cubicBezTo>
                  <a:pt x="-1699" y="91373"/>
                  <a:pt x="1475" y="-34921"/>
                  <a:pt x="3239" y="8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0" name="フリーフォーム: 図形 2329">
            <a:extLst>
              <a:ext uri="{FF2B5EF4-FFF2-40B4-BE49-F238E27FC236}">
                <a16:creationId xmlns:a16="http://schemas.microsoft.com/office/drawing/2014/main" id="{B3AEF266-A10F-4B40-AE87-827015C84D0C}"/>
              </a:ext>
            </a:extLst>
          </p:cNvPr>
          <p:cNvSpPr/>
          <p:nvPr/>
        </p:nvSpPr>
        <p:spPr>
          <a:xfrm>
            <a:off x="4316753" y="9583065"/>
            <a:ext cx="459954" cy="1182816"/>
          </a:xfrm>
          <a:custGeom>
            <a:avLst/>
            <a:gdLst>
              <a:gd name="connsiteX0" fmla="*/ 454214 w 459954"/>
              <a:gd name="connsiteY0" fmla="*/ 3318 h 1182816"/>
              <a:gd name="connsiteX1" fmla="*/ 420347 w 459954"/>
              <a:gd name="connsiteY1" fmla="*/ 634085 h 1182816"/>
              <a:gd name="connsiteX2" fmla="*/ 401297 w 459954"/>
              <a:gd name="connsiteY2" fmla="*/ 900785 h 1182816"/>
              <a:gd name="connsiteX3" fmla="*/ 390714 w 459954"/>
              <a:gd name="connsiteY3" fmla="*/ 938885 h 1182816"/>
              <a:gd name="connsiteX4" fmla="*/ 352614 w 459954"/>
              <a:gd name="connsiteY4" fmla="*/ 989685 h 1182816"/>
              <a:gd name="connsiteX5" fmla="*/ 5480 w 459954"/>
              <a:gd name="connsiteY5" fmla="*/ 1173835 h 1182816"/>
              <a:gd name="connsiteX6" fmla="*/ 159997 w 459954"/>
              <a:gd name="connsiteY6" fmla="*/ 1131502 h 1182816"/>
              <a:gd name="connsiteX7" fmla="*/ 426697 w 459954"/>
              <a:gd name="connsiteY7" fmla="*/ 934652 h 1182816"/>
              <a:gd name="connsiteX8" fmla="*/ 454214 w 459954"/>
              <a:gd name="connsiteY8" fmla="*/ 3318 h 11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954" h="1182816">
                <a:moveTo>
                  <a:pt x="454214" y="3318"/>
                </a:moveTo>
                <a:cubicBezTo>
                  <a:pt x="453156" y="-46776"/>
                  <a:pt x="429166" y="484507"/>
                  <a:pt x="420347" y="634085"/>
                </a:cubicBezTo>
                <a:cubicBezTo>
                  <a:pt x="411527" y="783663"/>
                  <a:pt x="406236" y="849985"/>
                  <a:pt x="401297" y="900785"/>
                </a:cubicBezTo>
                <a:cubicBezTo>
                  <a:pt x="396358" y="951585"/>
                  <a:pt x="398828" y="924068"/>
                  <a:pt x="390714" y="938885"/>
                </a:cubicBezTo>
                <a:cubicBezTo>
                  <a:pt x="382600" y="953702"/>
                  <a:pt x="416820" y="950527"/>
                  <a:pt x="352614" y="989685"/>
                </a:cubicBezTo>
                <a:cubicBezTo>
                  <a:pt x="288408" y="1028843"/>
                  <a:pt x="37583" y="1150199"/>
                  <a:pt x="5480" y="1173835"/>
                </a:cubicBezTo>
                <a:cubicBezTo>
                  <a:pt x="-26623" y="1197471"/>
                  <a:pt x="89794" y="1171366"/>
                  <a:pt x="159997" y="1131502"/>
                </a:cubicBezTo>
                <a:cubicBezTo>
                  <a:pt x="230200" y="1091638"/>
                  <a:pt x="375897" y="1120213"/>
                  <a:pt x="426697" y="934652"/>
                </a:cubicBezTo>
                <a:cubicBezTo>
                  <a:pt x="477497" y="749091"/>
                  <a:pt x="455272" y="53412"/>
                  <a:pt x="454214" y="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1" name="フリーフォーム: 図形 2330">
            <a:extLst>
              <a:ext uri="{FF2B5EF4-FFF2-40B4-BE49-F238E27FC236}">
                <a16:creationId xmlns:a16="http://schemas.microsoft.com/office/drawing/2014/main" id="{7BCF614F-6541-465A-958F-8EFCB0AB8984}"/>
              </a:ext>
            </a:extLst>
          </p:cNvPr>
          <p:cNvSpPr/>
          <p:nvPr/>
        </p:nvSpPr>
        <p:spPr>
          <a:xfrm>
            <a:off x="4091481" y="9718862"/>
            <a:ext cx="603821" cy="1074368"/>
          </a:xfrm>
          <a:custGeom>
            <a:avLst/>
            <a:gdLst>
              <a:gd name="connsiteX0" fmla="*/ 601169 w 603821"/>
              <a:gd name="connsiteY0" fmla="*/ 41088 h 1074368"/>
              <a:gd name="connsiteX1" fmla="*/ 601169 w 603821"/>
              <a:gd name="connsiteY1" fmla="*/ 98238 h 1074368"/>
              <a:gd name="connsiteX2" fmla="*/ 577886 w 603821"/>
              <a:gd name="connsiteY2" fmla="*/ 657038 h 1074368"/>
              <a:gd name="connsiteX3" fmla="*/ 548252 w 603821"/>
              <a:gd name="connsiteY3" fmla="*/ 800971 h 1074368"/>
              <a:gd name="connsiteX4" fmla="*/ 474169 w 603821"/>
              <a:gd name="connsiteY4" fmla="*/ 853888 h 1074368"/>
              <a:gd name="connsiteX5" fmla="*/ 239219 w 603821"/>
              <a:gd name="connsiteY5" fmla="*/ 993588 h 1074368"/>
              <a:gd name="connsiteX6" fmla="*/ 36 w 603821"/>
              <a:gd name="connsiteY6" fmla="*/ 1074021 h 1074368"/>
              <a:gd name="connsiteX7" fmla="*/ 256152 w 603821"/>
              <a:gd name="connsiteY7" fmla="*/ 963955 h 1074368"/>
              <a:gd name="connsiteX8" fmla="*/ 531319 w 603821"/>
              <a:gd name="connsiteY8" fmla="*/ 779805 h 1074368"/>
              <a:gd name="connsiteX9" fmla="*/ 582119 w 603821"/>
              <a:gd name="connsiteY9" fmla="*/ 536388 h 1074368"/>
              <a:gd name="connsiteX10" fmla="*/ 601169 w 603821"/>
              <a:gd name="connsiteY10" fmla="*/ 41088 h 107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821" h="1074368">
                <a:moveTo>
                  <a:pt x="601169" y="41088"/>
                </a:moveTo>
                <a:cubicBezTo>
                  <a:pt x="604344" y="-31937"/>
                  <a:pt x="605049" y="-4420"/>
                  <a:pt x="601169" y="98238"/>
                </a:cubicBezTo>
                <a:cubicBezTo>
                  <a:pt x="597289" y="200896"/>
                  <a:pt x="586705" y="539916"/>
                  <a:pt x="577886" y="657038"/>
                </a:cubicBezTo>
                <a:cubicBezTo>
                  <a:pt x="569066" y="774160"/>
                  <a:pt x="565538" y="768163"/>
                  <a:pt x="548252" y="800971"/>
                </a:cubicBezTo>
                <a:cubicBezTo>
                  <a:pt x="530966" y="833779"/>
                  <a:pt x="525674" y="821785"/>
                  <a:pt x="474169" y="853888"/>
                </a:cubicBezTo>
                <a:cubicBezTo>
                  <a:pt x="422664" y="885991"/>
                  <a:pt x="318241" y="956899"/>
                  <a:pt x="239219" y="993588"/>
                </a:cubicBezTo>
                <a:cubicBezTo>
                  <a:pt x="160197" y="1030277"/>
                  <a:pt x="-2786" y="1078960"/>
                  <a:pt x="36" y="1074021"/>
                </a:cubicBezTo>
                <a:cubicBezTo>
                  <a:pt x="2858" y="1069082"/>
                  <a:pt x="167605" y="1012991"/>
                  <a:pt x="256152" y="963955"/>
                </a:cubicBezTo>
                <a:cubicBezTo>
                  <a:pt x="344699" y="914919"/>
                  <a:pt x="476991" y="851066"/>
                  <a:pt x="531319" y="779805"/>
                </a:cubicBezTo>
                <a:cubicBezTo>
                  <a:pt x="585647" y="708544"/>
                  <a:pt x="567302" y="660919"/>
                  <a:pt x="582119" y="536388"/>
                </a:cubicBezTo>
                <a:cubicBezTo>
                  <a:pt x="596936" y="411857"/>
                  <a:pt x="597994" y="114113"/>
                  <a:pt x="601169" y="4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2" name="フリーフォーム: 図形 2331">
            <a:extLst>
              <a:ext uri="{FF2B5EF4-FFF2-40B4-BE49-F238E27FC236}">
                <a16:creationId xmlns:a16="http://schemas.microsoft.com/office/drawing/2014/main" id="{46F0A661-51C9-487A-B3BA-A3D0B257ABCB}"/>
              </a:ext>
            </a:extLst>
          </p:cNvPr>
          <p:cNvSpPr/>
          <p:nvPr/>
        </p:nvSpPr>
        <p:spPr>
          <a:xfrm>
            <a:off x="3892036" y="10763949"/>
            <a:ext cx="265264" cy="125360"/>
          </a:xfrm>
          <a:custGeom>
            <a:avLst/>
            <a:gdLst>
              <a:gd name="connsiteX0" fmla="*/ 15331 w 265264"/>
              <a:gd name="connsiteY0" fmla="*/ 124184 h 125360"/>
              <a:gd name="connsiteX1" fmla="*/ 265097 w 265264"/>
              <a:gd name="connsiteY1" fmla="*/ 1418 h 125360"/>
              <a:gd name="connsiteX2" fmla="*/ 53431 w 265264"/>
              <a:gd name="connsiteY2" fmla="*/ 60684 h 125360"/>
              <a:gd name="connsiteX3" fmla="*/ 15331 w 265264"/>
              <a:gd name="connsiteY3" fmla="*/ 124184 h 1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64" h="125360">
                <a:moveTo>
                  <a:pt x="15331" y="124184"/>
                </a:moveTo>
                <a:cubicBezTo>
                  <a:pt x="50609" y="114306"/>
                  <a:pt x="258747" y="12001"/>
                  <a:pt x="265097" y="1418"/>
                </a:cubicBezTo>
                <a:cubicBezTo>
                  <a:pt x="271447" y="-9165"/>
                  <a:pt x="95764" y="42340"/>
                  <a:pt x="53431" y="60684"/>
                </a:cubicBezTo>
                <a:cubicBezTo>
                  <a:pt x="11098" y="79028"/>
                  <a:pt x="-19947" y="134062"/>
                  <a:pt x="15331" y="12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3" name="フリーフォーム: 図形 2332">
            <a:extLst>
              <a:ext uri="{FF2B5EF4-FFF2-40B4-BE49-F238E27FC236}">
                <a16:creationId xmlns:a16="http://schemas.microsoft.com/office/drawing/2014/main" id="{A25F3E68-E9CC-4BC2-AE02-1967466CB963}"/>
              </a:ext>
            </a:extLst>
          </p:cNvPr>
          <p:cNvSpPr/>
          <p:nvPr/>
        </p:nvSpPr>
        <p:spPr>
          <a:xfrm>
            <a:off x="3959710" y="10739937"/>
            <a:ext cx="443496" cy="174164"/>
          </a:xfrm>
          <a:custGeom>
            <a:avLst/>
            <a:gdLst>
              <a:gd name="connsiteX0" fmla="*/ 442957 w 443496"/>
              <a:gd name="connsiteY0" fmla="*/ 30 h 174164"/>
              <a:gd name="connsiteX1" fmla="*/ 95823 w 443496"/>
              <a:gd name="connsiteY1" fmla="*/ 135496 h 174164"/>
              <a:gd name="connsiteX2" fmla="*/ 2690 w 443496"/>
              <a:gd name="connsiteY2" fmla="*/ 173596 h 174164"/>
              <a:gd name="connsiteX3" fmla="*/ 172023 w 443496"/>
              <a:gd name="connsiteY3" fmla="*/ 148196 h 174164"/>
              <a:gd name="connsiteX4" fmla="*/ 442957 w 443496"/>
              <a:gd name="connsiteY4" fmla="*/ 30 h 17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496" h="174164">
                <a:moveTo>
                  <a:pt x="442957" y="30"/>
                </a:moveTo>
                <a:cubicBezTo>
                  <a:pt x="430257" y="-2087"/>
                  <a:pt x="169201" y="106568"/>
                  <a:pt x="95823" y="135496"/>
                </a:cubicBezTo>
                <a:cubicBezTo>
                  <a:pt x="22445" y="164424"/>
                  <a:pt x="-10010" y="171479"/>
                  <a:pt x="2690" y="173596"/>
                </a:cubicBezTo>
                <a:cubicBezTo>
                  <a:pt x="15390" y="175713"/>
                  <a:pt x="103584" y="172890"/>
                  <a:pt x="172023" y="148196"/>
                </a:cubicBezTo>
                <a:cubicBezTo>
                  <a:pt x="240462" y="123502"/>
                  <a:pt x="455657" y="2147"/>
                  <a:pt x="44295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4" name="フリーフォーム: 図形 2333">
            <a:extLst>
              <a:ext uri="{FF2B5EF4-FFF2-40B4-BE49-F238E27FC236}">
                <a16:creationId xmlns:a16="http://schemas.microsoft.com/office/drawing/2014/main" id="{E9262943-8FFB-4C67-B1AF-31002EBFF728}"/>
              </a:ext>
            </a:extLst>
          </p:cNvPr>
          <p:cNvSpPr/>
          <p:nvPr/>
        </p:nvSpPr>
        <p:spPr>
          <a:xfrm>
            <a:off x="3863969" y="10861660"/>
            <a:ext cx="43310" cy="312747"/>
          </a:xfrm>
          <a:custGeom>
            <a:avLst/>
            <a:gdLst>
              <a:gd name="connsiteX0" fmla="*/ 6 w 43310"/>
              <a:gd name="connsiteY0" fmla="*/ 6365 h 312747"/>
              <a:gd name="connsiteX1" fmla="*/ 38106 w 43310"/>
              <a:gd name="connsiteY1" fmla="*/ 311165 h 312747"/>
              <a:gd name="connsiteX2" fmla="*/ 41281 w 43310"/>
              <a:gd name="connsiteY2" fmla="*/ 120665 h 312747"/>
              <a:gd name="connsiteX3" fmla="*/ 6 w 43310"/>
              <a:gd name="connsiteY3" fmla="*/ 6365 h 3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0" h="312747">
                <a:moveTo>
                  <a:pt x="6" y="6365"/>
                </a:moveTo>
                <a:cubicBezTo>
                  <a:pt x="-523" y="38115"/>
                  <a:pt x="31227" y="292115"/>
                  <a:pt x="38106" y="311165"/>
                </a:cubicBezTo>
                <a:cubicBezTo>
                  <a:pt x="44985" y="330215"/>
                  <a:pt x="43927" y="171994"/>
                  <a:pt x="41281" y="120665"/>
                </a:cubicBezTo>
                <a:cubicBezTo>
                  <a:pt x="38635" y="69336"/>
                  <a:pt x="535" y="-25385"/>
                  <a:pt x="6" y="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5" name="フリーフォーム: 図形 2334">
            <a:extLst>
              <a:ext uri="{FF2B5EF4-FFF2-40B4-BE49-F238E27FC236}">
                <a16:creationId xmlns:a16="http://schemas.microsoft.com/office/drawing/2014/main" id="{9F0E8AA3-9AF6-41D6-9870-C32238AB3B09}"/>
              </a:ext>
            </a:extLst>
          </p:cNvPr>
          <p:cNvSpPr/>
          <p:nvPr/>
        </p:nvSpPr>
        <p:spPr>
          <a:xfrm>
            <a:off x="3940003" y="10895263"/>
            <a:ext cx="47801" cy="231264"/>
          </a:xfrm>
          <a:custGeom>
            <a:avLst/>
            <a:gdLst>
              <a:gd name="connsiteX0" fmla="*/ 172 w 47801"/>
              <a:gd name="connsiteY0" fmla="*/ 1337 h 231264"/>
              <a:gd name="connsiteX1" fmla="*/ 31922 w 47801"/>
              <a:gd name="connsiteY1" fmla="*/ 147387 h 231264"/>
              <a:gd name="connsiteX2" fmla="*/ 35097 w 47801"/>
              <a:gd name="connsiteY2" fmla="*/ 229937 h 231264"/>
              <a:gd name="connsiteX3" fmla="*/ 47797 w 47801"/>
              <a:gd name="connsiteY3" fmla="*/ 83887 h 231264"/>
              <a:gd name="connsiteX4" fmla="*/ 172 w 47801"/>
              <a:gd name="connsiteY4" fmla="*/ 1337 h 23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1" h="231264">
                <a:moveTo>
                  <a:pt x="172" y="1337"/>
                </a:moveTo>
                <a:cubicBezTo>
                  <a:pt x="-2474" y="11920"/>
                  <a:pt x="26101" y="109287"/>
                  <a:pt x="31922" y="147387"/>
                </a:cubicBezTo>
                <a:cubicBezTo>
                  <a:pt x="37743" y="185487"/>
                  <a:pt x="32451" y="240520"/>
                  <a:pt x="35097" y="229937"/>
                </a:cubicBezTo>
                <a:cubicBezTo>
                  <a:pt x="37743" y="219354"/>
                  <a:pt x="47268" y="122516"/>
                  <a:pt x="47797" y="83887"/>
                </a:cubicBezTo>
                <a:cubicBezTo>
                  <a:pt x="48326" y="45258"/>
                  <a:pt x="2818" y="-9246"/>
                  <a:pt x="17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6" name="フリーフォーム: 図形 2335">
            <a:extLst>
              <a:ext uri="{FF2B5EF4-FFF2-40B4-BE49-F238E27FC236}">
                <a16:creationId xmlns:a16="http://schemas.microsoft.com/office/drawing/2014/main" id="{21379AD3-A62C-4BB5-B830-52174BAF3C95}"/>
              </a:ext>
            </a:extLst>
          </p:cNvPr>
          <p:cNvSpPr/>
          <p:nvPr/>
        </p:nvSpPr>
        <p:spPr>
          <a:xfrm>
            <a:off x="3976133" y="10785270"/>
            <a:ext cx="895299" cy="403584"/>
          </a:xfrm>
          <a:custGeom>
            <a:avLst/>
            <a:gdLst>
              <a:gd name="connsiteX0" fmla="*/ 894317 w 895299"/>
              <a:gd name="connsiteY0" fmla="*/ 205 h 403584"/>
              <a:gd name="connsiteX1" fmla="*/ 287892 w 895299"/>
              <a:gd name="connsiteY1" fmla="*/ 314530 h 403584"/>
              <a:gd name="connsiteX2" fmla="*/ 68817 w 895299"/>
              <a:gd name="connsiteY2" fmla="*/ 403430 h 403584"/>
              <a:gd name="connsiteX3" fmla="*/ 2142 w 895299"/>
              <a:gd name="connsiteY3" fmla="*/ 336755 h 403584"/>
              <a:gd name="connsiteX4" fmla="*/ 132317 w 895299"/>
              <a:gd name="connsiteY4" fmla="*/ 365330 h 403584"/>
              <a:gd name="connsiteX5" fmla="*/ 894317 w 895299"/>
              <a:gd name="connsiteY5" fmla="*/ 205 h 40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299" h="403584">
                <a:moveTo>
                  <a:pt x="894317" y="205"/>
                </a:moveTo>
                <a:cubicBezTo>
                  <a:pt x="920246" y="-8262"/>
                  <a:pt x="425475" y="247326"/>
                  <a:pt x="287892" y="314530"/>
                </a:cubicBezTo>
                <a:cubicBezTo>
                  <a:pt x="150309" y="381734"/>
                  <a:pt x="116442" y="399726"/>
                  <a:pt x="68817" y="403430"/>
                </a:cubicBezTo>
                <a:cubicBezTo>
                  <a:pt x="21192" y="407134"/>
                  <a:pt x="-8441" y="343105"/>
                  <a:pt x="2142" y="336755"/>
                </a:cubicBezTo>
                <a:cubicBezTo>
                  <a:pt x="12725" y="330405"/>
                  <a:pt x="-11087" y="421422"/>
                  <a:pt x="132317" y="365330"/>
                </a:cubicBezTo>
                <a:cubicBezTo>
                  <a:pt x="275721" y="309238"/>
                  <a:pt x="868388" y="8672"/>
                  <a:pt x="89431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7" name="フリーフォーム: 図形 2336">
            <a:extLst>
              <a:ext uri="{FF2B5EF4-FFF2-40B4-BE49-F238E27FC236}">
                <a16:creationId xmlns:a16="http://schemas.microsoft.com/office/drawing/2014/main" id="{33522391-2BD8-46F4-B15C-9DD14FE55E6B}"/>
              </a:ext>
            </a:extLst>
          </p:cNvPr>
          <p:cNvSpPr/>
          <p:nvPr/>
        </p:nvSpPr>
        <p:spPr>
          <a:xfrm>
            <a:off x="3884550" y="10718193"/>
            <a:ext cx="983376" cy="476848"/>
          </a:xfrm>
          <a:custGeom>
            <a:avLst/>
            <a:gdLst>
              <a:gd name="connsiteX0" fmla="*/ 1650 w 983376"/>
              <a:gd name="connsiteY0" fmla="*/ 432407 h 476848"/>
              <a:gd name="connsiteX1" fmla="*/ 147700 w 983376"/>
              <a:gd name="connsiteY1" fmla="*/ 470507 h 476848"/>
              <a:gd name="connsiteX2" fmla="*/ 477900 w 983376"/>
              <a:gd name="connsiteY2" fmla="*/ 286357 h 476848"/>
              <a:gd name="connsiteX3" fmla="*/ 982725 w 983376"/>
              <a:gd name="connsiteY3" fmla="*/ 607 h 476848"/>
              <a:gd name="connsiteX4" fmla="*/ 576325 w 983376"/>
              <a:gd name="connsiteY4" fmla="*/ 216507 h 476848"/>
              <a:gd name="connsiteX5" fmla="*/ 233425 w 983376"/>
              <a:gd name="connsiteY5" fmla="*/ 413357 h 476848"/>
              <a:gd name="connsiteX6" fmla="*/ 1650 w 983376"/>
              <a:gd name="connsiteY6" fmla="*/ 432407 h 47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376" h="476848">
                <a:moveTo>
                  <a:pt x="1650" y="432407"/>
                </a:moveTo>
                <a:cubicBezTo>
                  <a:pt x="-12637" y="441932"/>
                  <a:pt x="68325" y="494849"/>
                  <a:pt x="147700" y="470507"/>
                </a:cubicBezTo>
                <a:cubicBezTo>
                  <a:pt x="227075" y="446165"/>
                  <a:pt x="477900" y="286357"/>
                  <a:pt x="477900" y="286357"/>
                </a:cubicBezTo>
                <a:lnTo>
                  <a:pt x="982725" y="607"/>
                </a:lnTo>
                <a:cubicBezTo>
                  <a:pt x="999129" y="-11035"/>
                  <a:pt x="701208" y="147715"/>
                  <a:pt x="576325" y="216507"/>
                </a:cubicBezTo>
                <a:cubicBezTo>
                  <a:pt x="451442" y="285299"/>
                  <a:pt x="327088" y="375786"/>
                  <a:pt x="233425" y="413357"/>
                </a:cubicBezTo>
                <a:cubicBezTo>
                  <a:pt x="139762" y="450928"/>
                  <a:pt x="15937" y="422882"/>
                  <a:pt x="1650" y="43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8" name="フリーフォーム: 図形 2337">
            <a:extLst>
              <a:ext uri="{FF2B5EF4-FFF2-40B4-BE49-F238E27FC236}">
                <a16:creationId xmlns:a16="http://schemas.microsoft.com/office/drawing/2014/main" id="{2D3BBF7C-1523-457F-BC2B-CF8DC8BE7663}"/>
              </a:ext>
            </a:extLst>
          </p:cNvPr>
          <p:cNvSpPr/>
          <p:nvPr/>
        </p:nvSpPr>
        <p:spPr>
          <a:xfrm>
            <a:off x="5432160" y="8464206"/>
            <a:ext cx="58266" cy="1431154"/>
          </a:xfrm>
          <a:custGeom>
            <a:avLst/>
            <a:gdLst>
              <a:gd name="connsiteX0" fmla="*/ 57415 w 58266"/>
              <a:gd name="connsiteY0" fmla="*/ 54319 h 1431154"/>
              <a:gd name="connsiteX1" fmla="*/ 44715 w 58266"/>
              <a:gd name="connsiteY1" fmla="*/ 111469 h 1431154"/>
              <a:gd name="connsiteX2" fmla="*/ 32015 w 58266"/>
              <a:gd name="connsiteY2" fmla="*/ 857594 h 1431154"/>
              <a:gd name="connsiteX3" fmla="*/ 9790 w 58266"/>
              <a:gd name="connsiteY3" fmla="*/ 1406869 h 1431154"/>
              <a:gd name="connsiteX4" fmla="*/ 265 w 58266"/>
              <a:gd name="connsiteY4" fmla="*/ 1260819 h 1431154"/>
              <a:gd name="connsiteX5" fmla="*/ 19315 w 58266"/>
              <a:gd name="connsiteY5" fmla="*/ 606769 h 1431154"/>
              <a:gd name="connsiteX6" fmla="*/ 57415 w 58266"/>
              <a:gd name="connsiteY6" fmla="*/ 54319 h 14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66" h="1431154">
                <a:moveTo>
                  <a:pt x="57415" y="54319"/>
                </a:moveTo>
                <a:cubicBezTo>
                  <a:pt x="61648" y="-28231"/>
                  <a:pt x="48948" y="-22410"/>
                  <a:pt x="44715" y="111469"/>
                </a:cubicBezTo>
                <a:cubicBezTo>
                  <a:pt x="40482" y="245348"/>
                  <a:pt x="37836" y="641694"/>
                  <a:pt x="32015" y="857594"/>
                </a:cubicBezTo>
                <a:cubicBezTo>
                  <a:pt x="26194" y="1073494"/>
                  <a:pt x="15082" y="1339665"/>
                  <a:pt x="9790" y="1406869"/>
                </a:cubicBezTo>
                <a:cubicBezTo>
                  <a:pt x="4498" y="1474073"/>
                  <a:pt x="-1323" y="1394169"/>
                  <a:pt x="265" y="1260819"/>
                </a:cubicBezTo>
                <a:cubicBezTo>
                  <a:pt x="1852" y="1127469"/>
                  <a:pt x="14023" y="809969"/>
                  <a:pt x="19315" y="606769"/>
                </a:cubicBezTo>
                <a:cubicBezTo>
                  <a:pt x="24607" y="403569"/>
                  <a:pt x="53182" y="136869"/>
                  <a:pt x="57415" y="5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9" name="フリーフォーム: 図形 2338">
            <a:extLst>
              <a:ext uri="{FF2B5EF4-FFF2-40B4-BE49-F238E27FC236}">
                <a16:creationId xmlns:a16="http://schemas.microsoft.com/office/drawing/2014/main" id="{3416982A-32B1-42BF-8C7D-DDFF4481A40B}"/>
              </a:ext>
            </a:extLst>
          </p:cNvPr>
          <p:cNvSpPr/>
          <p:nvPr/>
        </p:nvSpPr>
        <p:spPr>
          <a:xfrm>
            <a:off x="5362471" y="8391009"/>
            <a:ext cx="55282" cy="1566976"/>
          </a:xfrm>
          <a:custGeom>
            <a:avLst/>
            <a:gdLst>
              <a:gd name="connsiteX0" fmla="*/ 54079 w 55282"/>
              <a:gd name="connsiteY0" fmla="*/ 516 h 1566976"/>
              <a:gd name="connsiteX1" fmla="*/ 38204 w 55282"/>
              <a:gd name="connsiteY1" fmla="*/ 473591 h 1566976"/>
              <a:gd name="connsiteX2" fmla="*/ 25504 w 55282"/>
              <a:gd name="connsiteY2" fmla="*/ 1222891 h 1566976"/>
              <a:gd name="connsiteX3" fmla="*/ 19154 w 55282"/>
              <a:gd name="connsiteY3" fmla="*/ 1565791 h 1566976"/>
              <a:gd name="connsiteX4" fmla="*/ 3279 w 55282"/>
              <a:gd name="connsiteY4" fmla="*/ 1118116 h 1566976"/>
              <a:gd name="connsiteX5" fmla="*/ 3279 w 55282"/>
              <a:gd name="connsiteY5" fmla="*/ 397391 h 1566976"/>
              <a:gd name="connsiteX6" fmla="*/ 54079 w 55282"/>
              <a:gd name="connsiteY6" fmla="*/ 516 h 156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2" h="1566976">
                <a:moveTo>
                  <a:pt x="54079" y="516"/>
                </a:moveTo>
                <a:cubicBezTo>
                  <a:pt x="59900" y="13216"/>
                  <a:pt x="42966" y="269862"/>
                  <a:pt x="38204" y="473591"/>
                </a:cubicBezTo>
                <a:cubicBezTo>
                  <a:pt x="33442" y="677320"/>
                  <a:pt x="28679" y="1040858"/>
                  <a:pt x="25504" y="1222891"/>
                </a:cubicBezTo>
                <a:cubicBezTo>
                  <a:pt x="22329" y="1404924"/>
                  <a:pt x="22858" y="1583253"/>
                  <a:pt x="19154" y="1565791"/>
                </a:cubicBezTo>
                <a:cubicBezTo>
                  <a:pt x="15450" y="1548329"/>
                  <a:pt x="5925" y="1312849"/>
                  <a:pt x="3279" y="1118116"/>
                </a:cubicBezTo>
                <a:cubicBezTo>
                  <a:pt x="633" y="923383"/>
                  <a:pt x="-2542" y="583128"/>
                  <a:pt x="3279" y="397391"/>
                </a:cubicBezTo>
                <a:cubicBezTo>
                  <a:pt x="9100" y="211654"/>
                  <a:pt x="48258" y="-12184"/>
                  <a:pt x="54079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0" name="フリーフォーム: 図形 2339">
            <a:extLst>
              <a:ext uri="{FF2B5EF4-FFF2-40B4-BE49-F238E27FC236}">
                <a16:creationId xmlns:a16="http://schemas.microsoft.com/office/drawing/2014/main" id="{21D98D9B-9425-40B8-8EFE-A5E9E6107A4C}"/>
              </a:ext>
            </a:extLst>
          </p:cNvPr>
          <p:cNvSpPr/>
          <p:nvPr/>
        </p:nvSpPr>
        <p:spPr>
          <a:xfrm>
            <a:off x="5376429" y="9881020"/>
            <a:ext cx="68797" cy="815045"/>
          </a:xfrm>
          <a:custGeom>
            <a:avLst/>
            <a:gdLst>
              <a:gd name="connsiteX0" fmla="*/ 68696 w 68797"/>
              <a:gd name="connsiteY0" fmla="*/ 5930 h 815045"/>
              <a:gd name="connsiteX1" fmla="*/ 2021 w 68797"/>
              <a:gd name="connsiteY1" fmla="*/ 802855 h 815045"/>
              <a:gd name="connsiteX2" fmla="*/ 17896 w 68797"/>
              <a:gd name="connsiteY2" fmla="*/ 456780 h 815045"/>
              <a:gd name="connsiteX3" fmla="*/ 68696 w 68797"/>
              <a:gd name="connsiteY3" fmla="*/ 5930 h 8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97" h="815045">
                <a:moveTo>
                  <a:pt x="68696" y="5930"/>
                </a:moveTo>
                <a:cubicBezTo>
                  <a:pt x="66050" y="63609"/>
                  <a:pt x="10488" y="727713"/>
                  <a:pt x="2021" y="802855"/>
                </a:cubicBezTo>
                <a:cubicBezTo>
                  <a:pt x="-6446" y="877997"/>
                  <a:pt x="14192" y="586426"/>
                  <a:pt x="17896" y="456780"/>
                </a:cubicBezTo>
                <a:cubicBezTo>
                  <a:pt x="21600" y="327134"/>
                  <a:pt x="71342" y="-51749"/>
                  <a:pt x="68696" y="5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1" name="フリーフォーム: 図形 2340">
            <a:extLst>
              <a:ext uri="{FF2B5EF4-FFF2-40B4-BE49-F238E27FC236}">
                <a16:creationId xmlns:a16="http://schemas.microsoft.com/office/drawing/2014/main" id="{4CF73E25-3F31-4895-8462-ABD19819C5E1}"/>
              </a:ext>
            </a:extLst>
          </p:cNvPr>
          <p:cNvSpPr/>
          <p:nvPr/>
        </p:nvSpPr>
        <p:spPr>
          <a:xfrm>
            <a:off x="5307114" y="9845254"/>
            <a:ext cx="65508" cy="818509"/>
          </a:xfrm>
          <a:custGeom>
            <a:avLst/>
            <a:gdLst>
              <a:gd name="connsiteX0" fmla="*/ 64986 w 65508"/>
              <a:gd name="connsiteY0" fmla="*/ 3596 h 818509"/>
              <a:gd name="connsiteX1" fmla="*/ 30061 w 65508"/>
              <a:gd name="connsiteY1" fmla="*/ 517946 h 818509"/>
              <a:gd name="connsiteX2" fmla="*/ 1486 w 65508"/>
              <a:gd name="connsiteY2" fmla="*/ 800521 h 818509"/>
              <a:gd name="connsiteX3" fmla="*/ 64986 w 65508"/>
              <a:gd name="connsiteY3" fmla="*/ 3596 h 81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08" h="818509">
                <a:moveTo>
                  <a:pt x="64986" y="3596"/>
                </a:moveTo>
                <a:cubicBezTo>
                  <a:pt x="69748" y="-43500"/>
                  <a:pt x="40644" y="385125"/>
                  <a:pt x="30061" y="517946"/>
                </a:cubicBezTo>
                <a:cubicBezTo>
                  <a:pt x="19478" y="650767"/>
                  <a:pt x="-6452" y="885188"/>
                  <a:pt x="1486" y="800521"/>
                </a:cubicBezTo>
                <a:cubicBezTo>
                  <a:pt x="9423" y="715854"/>
                  <a:pt x="60224" y="50692"/>
                  <a:pt x="64986" y="3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2" name="フリーフォーム: 図形 2341">
            <a:extLst>
              <a:ext uri="{FF2B5EF4-FFF2-40B4-BE49-F238E27FC236}">
                <a16:creationId xmlns:a16="http://schemas.microsoft.com/office/drawing/2014/main" id="{4C003ECC-6582-4EE0-986C-8567183E90A5}"/>
              </a:ext>
            </a:extLst>
          </p:cNvPr>
          <p:cNvSpPr/>
          <p:nvPr/>
        </p:nvSpPr>
        <p:spPr>
          <a:xfrm>
            <a:off x="5380667" y="10664945"/>
            <a:ext cx="578420" cy="551335"/>
          </a:xfrm>
          <a:custGeom>
            <a:avLst/>
            <a:gdLst>
              <a:gd name="connsiteX0" fmla="*/ 4133 w 578420"/>
              <a:gd name="connsiteY0" fmla="*/ 3055 h 551335"/>
              <a:gd name="connsiteX1" fmla="*/ 537533 w 578420"/>
              <a:gd name="connsiteY1" fmla="*/ 507880 h 551335"/>
              <a:gd name="connsiteX2" fmla="*/ 515308 w 578420"/>
              <a:gd name="connsiteY2" fmla="*/ 501530 h 551335"/>
              <a:gd name="connsiteX3" fmla="*/ 302583 w 578420"/>
              <a:gd name="connsiteY3" fmla="*/ 304680 h 551335"/>
              <a:gd name="connsiteX4" fmla="*/ 4133 w 578420"/>
              <a:gd name="connsiteY4" fmla="*/ 3055 h 55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20" h="551335">
                <a:moveTo>
                  <a:pt x="4133" y="3055"/>
                </a:moveTo>
                <a:cubicBezTo>
                  <a:pt x="43291" y="36922"/>
                  <a:pt x="452337" y="424801"/>
                  <a:pt x="537533" y="507880"/>
                </a:cubicBezTo>
                <a:cubicBezTo>
                  <a:pt x="622729" y="590959"/>
                  <a:pt x="554466" y="535397"/>
                  <a:pt x="515308" y="501530"/>
                </a:cubicBezTo>
                <a:cubicBezTo>
                  <a:pt x="476150" y="467663"/>
                  <a:pt x="390425" y="382997"/>
                  <a:pt x="302583" y="304680"/>
                </a:cubicBezTo>
                <a:cubicBezTo>
                  <a:pt x="214741" y="226363"/>
                  <a:pt x="-35025" y="-30812"/>
                  <a:pt x="4133" y="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3" name="フリーフォーム: 図形 2342">
            <a:extLst>
              <a:ext uri="{FF2B5EF4-FFF2-40B4-BE49-F238E27FC236}">
                <a16:creationId xmlns:a16="http://schemas.microsoft.com/office/drawing/2014/main" id="{E111ADCE-D014-48D7-A4B8-8B93BE6C1F4C}"/>
              </a:ext>
            </a:extLst>
          </p:cNvPr>
          <p:cNvSpPr/>
          <p:nvPr/>
        </p:nvSpPr>
        <p:spPr>
          <a:xfrm>
            <a:off x="5324475" y="10664766"/>
            <a:ext cx="546118" cy="540482"/>
          </a:xfrm>
          <a:custGeom>
            <a:avLst/>
            <a:gdLst>
              <a:gd name="connsiteX0" fmla="*/ 0 w 546118"/>
              <a:gd name="connsiteY0" fmla="*/ 59 h 540482"/>
              <a:gd name="connsiteX1" fmla="*/ 441325 w 546118"/>
              <a:gd name="connsiteY1" fmla="*/ 435034 h 540482"/>
              <a:gd name="connsiteX2" fmla="*/ 546100 w 546118"/>
              <a:gd name="connsiteY2" fmla="*/ 536634 h 540482"/>
              <a:gd name="connsiteX3" fmla="*/ 444500 w 546118"/>
              <a:gd name="connsiteY3" fmla="*/ 466784 h 540482"/>
              <a:gd name="connsiteX4" fmla="*/ 0 w 546118"/>
              <a:gd name="connsiteY4" fmla="*/ 59 h 54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18" h="540482">
                <a:moveTo>
                  <a:pt x="0" y="59"/>
                </a:moveTo>
                <a:cubicBezTo>
                  <a:pt x="-529" y="-5233"/>
                  <a:pt x="350308" y="345605"/>
                  <a:pt x="441325" y="435034"/>
                </a:cubicBezTo>
                <a:cubicBezTo>
                  <a:pt x="532342" y="524463"/>
                  <a:pt x="545571" y="531342"/>
                  <a:pt x="546100" y="536634"/>
                </a:cubicBezTo>
                <a:cubicBezTo>
                  <a:pt x="546629" y="541926"/>
                  <a:pt x="536575" y="554626"/>
                  <a:pt x="444500" y="466784"/>
                </a:cubicBezTo>
                <a:cubicBezTo>
                  <a:pt x="352425" y="378942"/>
                  <a:pt x="529" y="5351"/>
                  <a:pt x="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4" name="フリーフォーム: 図形 2343">
            <a:extLst>
              <a:ext uri="{FF2B5EF4-FFF2-40B4-BE49-F238E27FC236}">
                <a16:creationId xmlns:a16="http://schemas.microsoft.com/office/drawing/2014/main" id="{9D01E7F4-9FD3-4BAD-88A8-3A4D576C67C2}"/>
              </a:ext>
            </a:extLst>
          </p:cNvPr>
          <p:cNvSpPr/>
          <p:nvPr/>
        </p:nvSpPr>
        <p:spPr>
          <a:xfrm>
            <a:off x="5070075" y="10746905"/>
            <a:ext cx="714982" cy="699816"/>
          </a:xfrm>
          <a:custGeom>
            <a:avLst/>
            <a:gdLst>
              <a:gd name="connsiteX0" fmla="*/ 3575 w 714982"/>
              <a:gd name="connsiteY0" fmla="*/ 6820 h 699816"/>
              <a:gd name="connsiteX1" fmla="*/ 390925 w 714982"/>
              <a:gd name="connsiteY1" fmla="*/ 435445 h 699816"/>
              <a:gd name="connsiteX2" fmla="*/ 708425 w 714982"/>
              <a:gd name="connsiteY2" fmla="*/ 695795 h 699816"/>
              <a:gd name="connsiteX3" fmla="*/ 575075 w 714982"/>
              <a:gd name="connsiteY3" fmla="*/ 565620 h 699816"/>
              <a:gd name="connsiteX4" fmla="*/ 219475 w 714982"/>
              <a:gd name="connsiteY4" fmla="*/ 200495 h 699816"/>
              <a:gd name="connsiteX5" fmla="*/ 3575 w 714982"/>
              <a:gd name="connsiteY5" fmla="*/ 6820 h 6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982" h="699816">
                <a:moveTo>
                  <a:pt x="3575" y="6820"/>
                </a:moveTo>
                <a:cubicBezTo>
                  <a:pt x="32150" y="45978"/>
                  <a:pt x="273450" y="320616"/>
                  <a:pt x="390925" y="435445"/>
                </a:cubicBezTo>
                <a:cubicBezTo>
                  <a:pt x="508400" y="550274"/>
                  <a:pt x="677733" y="674099"/>
                  <a:pt x="708425" y="695795"/>
                </a:cubicBezTo>
                <a:cubicBezTo>
                  <a:pt x="739117" y="717491"/>
                  <a:pt x="656567" y="648170"/>
                  <a:pt x="575075" y="565620"/>
                </a:cubicBezTo>
                <a:cubicBezTo>
                  <a:pt x="493583" y="483070"/>
                  <a:pt x="314725" y="295216"/>
                  <a:pt x="219475" y="200495"/>
                </a:cubicBezTo>
                <a:cubicBezTo>
                  <a:pt x="124225" y="105774"/>
                  <a:pt x="-25000" y="-32338"/>
                  <a:pt x="3575" y="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5" name="フリーフォーム: 図形 2344">
            <a:extLst>
              <a:ext uri="{FF2B5EF4-FFF2-40B4-BE49-F238E27FC236}">
                <a16:creationId xmlns:a16="http://schemas.microsoft.com/office/drawing/2014/main" id="{967DAAE2-51EF-473F-820F-E89931669BEB}"/>
              </a:ext>
            </a:extLst>
          </p:cNvPr>
          <p:cNvSpPr/>
          <p:nvPr/>
        </p:nvSpPr>
        <p:spPr>
          <a:xfrm>
            <a:off x="5035183" y="10767096"/>
            <a:ext cx="749234" cy="739906"/>
          </a:xfrm>
          <a:custGeom>
            <a:avLst/>
            <a:gdLst>
              <a:gd name="connsiteX0" fmla="*/ 3542 w 749234"/>
              <a:gd name="connsiteY0" fmla="*/ 2504 h 739906"/>
              <a:gd name="connsiteX1" fmla="*/ 467092 w 749234"/>
              <a:gd name="connsiteY1" fmla="*/ 491454 h 739906"/>
              <a:gd name="connsiteX2" fmla="*/ 733792 w 749234"/>
              <a:gd name="connsiteY2" fmla="*/ 720054 h 739906"/>
              <a:gd name="connsiteX3" fmla="*/ 3542 w 749234"/>
              <a:gd name="connsiteY3" fmla="*/ 2504 h 7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234" h="739906">
                <a:moveTo>
                  <a:pt x="3542" y="2504"/>
                </a:moveTo>
                <a:cubicBezTo>
                  <a:pt x="-40908" y="-35596"/>
                  <a:pt x="345384" y="371862"/>
                  <a:pt x="467092" y="491454"/>
                </a:cubicBezTo>
                <a:cubicBezTo>
                  <a:pt x="588800" y="611046"/>
                  <a:pt x="809463" y="802075"/>
                  <a:pt x="733792" y="720054"/>
                </a:cubicBezTo>
                <a:cubicBezTo>
                  <a:pt x="658121" y="638033"/>
                  <a:pt x="47992" y="40604"/>
                  <a:pt x="3542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6" name="フリーフォーム: 図形 2345">
            <a:extLst>
              <a:ext uri="{FF2B5EF4-FFF2-40B4-BE49-F238E27FC236}">
                <a16:creationId xmlns:a16="http://schemas.microsoft.com/office/drawing/2014/main" id="{D8A6C741-F576-4C94-9AE8-4DA583182F41}"/>
              </a:ext>
            </a:extLst>
          </p:cNvPr>
          <p:cNvSpPr/>
          <p:nvPr/>
        </p:nvSpPr>
        <p:spPr>
          <a:xfrm>
            <a:off x="5781520" y="11177089"/>
            <a:ext cx="201434" cy="329163"/>
          </a:xfrm>
          <a:custGeom>
            <a:avLst/>
            <a:gdLst>
              <a:gd name="connsiteX0" fmla="*/ 200180 w 201434"/>
              <a:gd name="connsiteY0" fmla="*/ 8436 h 329163"/>
              <a:gd name="connsiteX1" fmla="*/ 66830 w 201434"/>
              <a:gd name="connsiteY1" fmla="*/ 179886 h 329163"/>
              <a:gd name="connsiteX2" fmla="*/ 155 w 201434"/>
              <a:gd name="connsiteY2" fmla="*/ 329111 h 329163"/>
              <a:gd name="connsiteX3" fmla="*/ 50955 w 201434"/>
              <a:gd name="connsiteY3" fmla="*/ 164011 h 329163"/>
              <a:gd name="connsiteX4" fmla="*/ 130330 w 201434"/>
              <a:gd name="connsiteY4" fmla="*/ 40186 h 329163"/>
              <a:gd name="connsiteX5" fmla="*/ 200180 w 201434"/>
              <a:gd name="connsiteY5" fmla="*/ 8436 h 3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34" h="329163">
                <a:moveTo>
                  <a:pt x="200180" y="8436"/>
                </a:moveTo>
                <a:cubicBezTo>
                  <a:pt x="189597" y="31719"/>
                  <a:pt x="100167" y="126440"/>
                  <a:pt x="66830" y="179886"/>
                </a:cubicBezTo>
                <a:cubicBezTo>
                  <a:pt x="33493" y="233332"/>
                  <a:pt x="2801" y="331757"/>
                  <a:pt x="155" y="329111"/>
                </a:cubicBezTo>
                <a:cubicBezTo>
                  <a:pt x="-2491" y="326465"/>
                  <a:pt x="29259" y="212165"/>
                  <a:pt x="50955" y="164011"/>
                </a:cubicBezTo>
                <a:cubicBezTo>
                  <a:pt x="72651" y="115857"/>
                  <a:pt x="109163" y="65586"/>
                  <a:pt x="130330" y="40186"/>
                </a:cubicBezTo>
                <a:cubicBezTo>
                  <a:pt x="151497" y="14786"/>
                  <a:pt x="210763" y="-14847"/>
                  <a:pt x="200180" y="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7" name="フリーフォーム: 図形 2346">
            <a:extLst>
              <a:ext uri="{FF2B5EF4-FFF2-40B4-BE49-F238E27FC236}">
                <a16:creationId xmlns:a16="http://schemas.microsoft.com/office/drawing/2014/main" id="{3C7137E4-D20A-4718-BB74-A41001D2BD03}"/>
              </a:ext>
            </a:extLst>
          </p:cNvPr>
          <p:cNvSpPr/>
          <p:nvPr/>
        </p:nvSpPr>
        <p:spPr>
          <a:xfrm>
            <a:off x="5743480" y="11160487"/>
            <a:ext cx="120504" cy="282731"/>
          </a:xfrm>
          <a:custGeom>
            <a:avLst/>
            <a:gdLst>
              <a:gd name="connsiteX0" fmla="*/ 76295 w 120504"/>
              <a:gd name="connsiteY0" fmla="*/ 2813 h 282731"/>
              <a:gd name="connsiteX1" fmla="*/ 35020 w 120504"/>
              <a:gd name="connsiteY1" fmla="*/ 202838 h 282731"/>
              <a:gd name="connsiteX2" fmla="*/ 3270 w 120504"/>
              <a:gd name="connsiteY2" fmla="*/ 279038 h 282731"/>
              <a:gd name="connsiteX3" fmla="*/ 117570 w 120504"/>
              <a:gd name="connsiteY3" fmla="*/ 98063 h 282731"/>
              <a:gd name="connsiteX4" fmla="*/ 76295 w 120504"/>
              <a:gd name="connsiteY4" fmla="*/ 2813 h 28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04" h="282731">
                <a:moveTo>
                  <a:pt x="76295" y="2813"/>
                </a:moveTo>
                <a:cubicBezTo>
                  <a:pt x="62537" y="20275"/>
                  <a:pt x="47191" y="156800"/>
                  <a:pt x="35020" y="202838"/>
                </a:cubicBezTo>
                <a:cubicBezTo>
                  <a:pt x="22849" y="248876"/>
                  <a:pt x="-10488" y="296500"/>
                  <a:pt x="3270" y="279038"/>
                </a:cubicBezTo>
                <a:cubicBezTo>
                  <a:pt x="17028" y="261576"/>
                  <a:pt x="103283" y="143042"/>
                  <a:pt x="117570" y="98063"/>
                </a:cubicBezTo>
                <a:cubicBezTo>
                  <a:pt x="131857" y="53084"/>
                  <a:pt x="90053" y="-14649"/>
                  <a:pt x="76295" y="2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8" name="フリーフォーム: 図形 2347">
            <a:extLst>
              <a:ext uri="{FF2B5EF4-FFF2-40B4-BE49-F238E27FC236}">
                <a16:creationId xmlns:a16="http://schemas.microsoft.com/office/drawing/2014/main" id="{232CC6D8-ED7C-4123-8E12-203EEDA5A51A}"/>
              </a:ext>
            </a:extLst>
          </p:cNvPr>
          <p:cNvSpPr/>
          <p:nvPr/>
        </p:nvSpPr>
        <p:spPr>
          <a:xfrm>
            <a:off x="4860327" y="7348468"/>
            <a:ext cx="194210" cy="322884"/>
          </a:xfrm>
          <a:custGeom>
            <a:avLst/>
            <a:gdLst>
              <a:gd name="connsiteX0" fmla="*/ 172048 w 194210"/>
              <a:gd name="connsiteY0" fmla="*/ 11182 h 322884"/>
              <a:gd name="connsiteX1" fmla="*/ 191098 w 194210"/>
              <a:gd name="connsiteY1" fmla="*/ 252482 h 322884"/>
              <a:gd name="connsiteX2" fmla="*/ 95848 w 194210"/>
              <a:gd name="connsiteY2" fmla="*/ 300107 h 322884"/>
              <a:gd name="connsiteX3" fmla="*/ 25998 w 194210"/>
              <a:gd name="connsiteY3" fmla="*/ 166757 h 322884"/>
              <a:gd name="connsiteX4" fmla="*/ 6948 w 194210"/>
              <a:gd name="connsiteY4" fmla="*/ 1657 h 322884"/>
              <a:gd name="connsiteX5" fmla="*/ 16473 w 194210"/>
              <a:gd name="connsiteY5" fmla="*/ 274707 h 322884"/>
              <a:gd name="connsiteX6" fmla="*/ 181573 w 194210"/>
              <a:gd name="connsiteY6" fmla="*/ 300107 h 322884"/>
              <a:gd name="connsiteX7" fmla="*/ 172048 w 194210"/>
              <a:gd name="connsiteY7" fmla="*/ 11182 h 32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10" h="322884">
                <a:moveTo>
                  <a:pt x="172048" y="11182"/>
                </a:moveTo>
                <a:cubicBezTo>
                  <a:pt x="173636" y="3244"/>
                  <a:pt x="203798" y="204328"/>
                  <a:pt x="191098" y="252482"/>
                </a:cubicBezTo>
                <a:cubicBezTo>
                  <a:pt x="178398" y="300636"/>
                  <a:pt x="123365" y="314395"/>
                  <a:pt x="95848" y="300107"/>
                </a:cubicBezTo>
                <a:cubicBezTo>
                  <a:pt x="68331" y="285820"/>
                  <a:pt x="40815" y="216499"/>
                  <a:pt x="25998" y="166757"/>
                </a:cubicBezTo>
                <a:cubicBezTo>
                  <a:pt x="11181" y="117015"/>
                  <a:pt x="8535" y="-16335"/>
                  <a:pt x="6948" y="1657"/>
                </a:cubicBezTo>
                <a:cubicBezTo>
                  <a:pt x="5360" y="19649"/>
                  <a:pt x="-12631" y="224965"/>
                  <a:pt x="16473" y="274707"/>
                </a:cubicBezTo>
                <a:cubicBezTo>
                  <a:pt x="45577" y="324449"/>
                  <a:pt x="151411" y="340324"/>
                  <a:pt x="181573" y="300107"/>
                </a:cubicBezTo>
                <a:cubicBezTo>
                  <a:pt x="211735" y="259890"/>
                  <a:pt x="170460" y="19120"/>
                  <a:pt x="172048" y="1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9" name="フリーフォーム: 図形 2348">
            <a:extLst>
              <a:ext uri="{FF2B5EF4-FFF2-40B4-BE49-F238E27FC236}">
                <a16:creationId xmlns:a16="http://schemas.microsoft.com/office/drawing/2014/main" id="{2B23ACDA-EB5B-4654-BAEF-EC64B00165EB}"/>
              </a:ext>
            </a:extLst>
          </p:cNvPr>
          <p:cNvSpPr/>
          <p:nvPr/>
        </p:nvSpPr>
        <p:spPr>
          <a:xfrm>
            <a:off x="5063877" y="7658904"/>
            <a:ext cx="99966" cy="1602750"/>
          </a:xfrm>
          <a:custGeom>
            <a:avLst/>
            <a:gdLst>
              <a:gd name="connsiteX0" fmla="*/ 248 w 99966"/>
              <a:gd name="connsiteY0" fmla="*/ 5546 h 1602750"/>
              <a:gd name="connsiteX1" fmla="*/ 70098 w 99966"/>
              <a:gd name="connsiteY1" fmla="*/ 1227921 h 1602750"/>
              <a:gd name="connsiteX2" fmla="*/ 57398 w 99966"/>
              <a:gd name="connsiteY2" fmla="*/ 1586696 h 1602750"/>
              <a:gd name="connsiteX3" fmla="*/ 98673 w 99966"/>
              <a:gd name="connsiteY3" fmla="*/ 808821 h 1602750"/>
              <a:gd name="connsiteX4" fmla="*/ 248 w 99966"/>
              <a:gd name="connsiteY4" fmla="*/ 5546 h 160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6" h="1602750">
                <a:moveTo>
                  <a:pt x="248" y="5546"/>
                </a:moveTo>
                <a:cubicBezTo>
                  <a:pt x="-4515" y="75396"/>
                  <a:pt x="60573" y="964396"/>
                  <a:pt x="70098" y="1227921"/>
                </a:cubicBezTo>
                <a:cubicBezTo>
                  <a:pt x="79623" y="1491446"/>
                  <a:pt x="52636" y="1656546"/>
                  <a:pt x="57398" y="1586696"/>
                </a:cubicBezTo>
                <a:cubicBezTo>
                  <a:pt x="62161" y="1516846"/>
                  <a:pt x="108198" y="1073934"/>
                  <a:pt x="98673" y="808821"/>
                </a:cubicBezTo>
                <a:cubicBezTo>
                  <a:pt x="89148" y="543709"/>
                  <a:pt x="5011" y="-64304"/>
                  <a:pt x="248" y="5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0" name="フリーフォーム: 図形 2349">
            <a:extLst>
              <a:ext uri="{FF2B5EF4-FFF2-40B4-BE49-F238E27FC236}">
                <a16:creationId xmlns:a16="http://schemas.microsoft.com/office/drawing/2014/main" id="{A4868FF6-4960-47FD-8031-E8C49A408ACB}"/>
              </a:ext>
            </a:extLst>
          </p:cNvPr>
          <p:cNvSpPr/>
          <p:nvPr/>
        </p:nvSpPr>
        <p:spPr>
          <a:xfrm>
            <a:off x="5018485" y="7657174"/>
            <a:ext cx="73039" cy="1727879"/>
          </a:xfrm>
          <a:custGeom>
            <a:avLst/>
            <a:gdLst>
              <a:gd name="connsiteX0" fmla="*/ 67865 w 73039"/>
              <a:gd name="connsiteY0" fmla="*/ 1607476 h 1727879"/>
              <a:gd name="connsiteX1" fmla="*/ 67865 w 73039"/>
              <a:gd name="connsiteY1" fmla="*/ 1524926 h 1727879"/>
              <a:gd name="connsiteX2" fmla="*/ 7540 w 73039"/>
              <a:gd name="connsiteY2" fmla="*/ 29501 h 1727879"/>
              <a:gd name="connsiteX3" fmla="*/ 7540 w 73039"/>
              <a:gd name="connsiteY3" fmla="*/ 616876 h 1727879"/>
              <a:gd name="connsiteX4" fmla="*/ 67865 w 73039"/>
              <a:gd name="connsiteY4" fmla="*/ 1661451 h 1727879"/>
              <a:gd name="connsiteX5" fmla="*/ 67865 w 73039"/>
              <a:gd name="connsiteY5" fmla="*/ 1607476 h 17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39" h="1727879">
                <a:moveTo>
                  <a:pt x="67865" y="1607476"/>
                </a:moveTo>
                <a:cubicBezTo>
                  <a:pt x="67865" y="1584722"/>
                  <a:pt x="77919" y="1787922"/>
                  <a:pt x="67865" y="1524926"/>
                </a:cubicBezTo>
                <a:cubicBezTo>
                  <a:pt x="57811" y="1261930"/>
                  <a:pt x="17594" y="180843"/>
                  <a:pt x="7540" y="29501"/>
                </a:cubicBezTo>
                <a:cubicBezTo>
                  <a:pt x="-2514" y="-121841"/>
                  <a:pt x="-2514" y="344884"/>
                  <a:pt x="7540" y="616876"/>
                </a:cubicBezTo>
                <a:cubicBezTo>
                  <a:pt x="17594" y="888868"/>
                  <a:pt x="56223" y="1494234"/>
                  <a:pt x="67865" y="1661451"/>
                </a:cubicBezTo>
                <a:cubicBezTo>
                  <a:pt x="79507" y="1828668"/>
                  <a:pt x="67865" y="1630230"/>
                  <a:pt x="67865" y="1607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1" name="フリーフォーム: 図形 2350">
            <a:extLst>
              <a:ext uri="{FF2B5EF4-FFF2-40B4-BE49-F238E27FC236}">
                <a16:creationId xmlns:a16="http://schemas.microsoft.com/office/drawing/2014/main" id="{B8DCBA00-2177-47B1-A48C-0237CC78753A}"/>
              </a:ext>
            </a:extLst>
          </p:cNvPr>
          <p:cNvSpPr/>
          <p:nvPr/>
        </p:nvSpPr>
        <p:spPr>
          <a:xfrm>
            <a:off x="4914399" y="7659951"/>
            <a:ext cx="37674" cy="1619783"/>
          </a:xfrm>
          <a:custGeom>
            <a:avLst/>
            <a:gdLst>
              <a:gd name="connsiteX0" fmla="*/ 501 w 37674"/>
              <a:gd name="connsiteY0" fmla="*/ 1324 h 1619783"/>
              <a:gd name="connsiteX1" fmla="*/ 35426 w 37674"/>
              <a:gd name="connsiteY1" fmla="*/ 1004624 h 1619783"/>
              <a:gd name="connsiteX2" fmla="*/ 32251 w 37674"/>
              <a:gd name="connsiteY2" fmla="*/ 1614224 h 1619783"/>
              <a:gd name="connsiteX3" fmla="*/ 16376 w 37674"/>
              <a:gd name="connsiteY3" fmla="*/ 1230049 h 1619783"/>
              <a:gd name="connsiteX4" fmla="*/ 501 w 37674"/>
              <a:gd name="connsiteY4" fmla="*/ 1324 h 161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74" h="1619783">
                <a:moveTo>
                  <a:pt x="501" y="1324"/>
                </a:moveTo>
                <a:cubicBezTo>
                  <a:pt x="3676" y="-36247"/>
                  <a:pt x="30134" y="735807"/>
                  <a:pt x="35426" y="1004624"/>
                </a:cubicBezTo>
                <a:cubicBezTo>
                  <a:pt x="40718" y="1273441"/>
                  <a:pt x="35426" y="1576653"/>
                  <a:pt x="32251" y="1614224"/>
                </a:cubicBezTo>
                <a:cubicBezTo>
                  <a:pt x="29076" y="1651795"/>
                  <a:pt x="22726" y="1496220"/>
                  <a:pt x="16376" y="1230049"/>
                </a:cubicBezTo>
                <a:cubicBezTo>
                  <a:pt x="10026" y="963878"/>
                  <a:pt x="-2674" y="38895"/>
                  <a:pt x="501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2" name="フリーフォーム: 図形 2351">
            <a:extLst>
              <a:ext uri="{FF2B5EF4-FFF2-40B4-BE49-F238E27FC236}">
                <a16:creationId xmlns:a16="http://schemas.microsoft.com/office/drawing/2014/main" id="{2EBB60FC-C333-44CC-B365-32C316E4DD32}"/>
              </a:ext>
            </a:extLst>
          </p:cNvPr>
          <p:cNvSpPr/>
          <p:nvPr/>
        </p:nvSpPr>
        <p:spPr>
          <a:xfrm>
            <a:off x="4953709" y="7638483"/>
            <a:ext cx="62791" cy="1889311"/>
          </a:xfrm>
          <a:custGeom>
            <a:avLst/>
            <a:gdLst>
              <a:gd name="connsiteX0" fmla="*/ 2466 w 62791"/>
              <a:gd name="connsiteY0" fmla="*/ 32317 h 1889311"/>
              <a:gd name="connsiteX1" fmla="*/ 62791 w 62791"/>
              <a:gd name="connsiteY1" fmla="*/ 1499167 h 1889311"/>
              <a:gd name="connsiteX2" fmla="*/ 2466 w 62791"/>
              <a:gd name="connsiteY2" fmla="*/ 1864292 h 1889311"/>
              <a:gd name="connsiteX3" fmla="*/ 24691 w 62791"/>
              <a:gd name="connsiteY3" fmla="*/ 1715067 h 1889311"/>
              <a:gd name="connsiteX4" fmla="*/ 11991 w 62791"/>
              <a:gd name="connsiteY4" fmla="*/ 581592 h 1889311"/>
              <a:gd name="connsiteX5" fmla="*/ 2466 w 62791"/>
              <a:gd name="connsiteY5" fmla="*/ 32317 h 188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1" h="1889311">
                <a:moveTo>
                  <a:pt x="2466" y="32317"/>
                </a:moveTo>
                <a:cubicBezTo>
                  <a:pt x="10933" y="185246"/>
                  <a:pt x="62791" y="1193838"/>
                  <a:pt x="62791" y="1499167"/>
                </a:cubicBezTo>
                <a:cubicBezTo>
                  <a:pt x="62791" y="1804496"/>
                  <a:pt x="8816" y="1828309"/>
                  <a:pt x="2466" y="1864292"/>
                </a:cubicBezTo>
                <a:cubicBezTo>
                  <a:pt x="-3884" y="1900275"/>
                  <a:pt x="23104" y="1928850"/>
                  <a:pt x="24691" y="1715067"/>
                </a:cubicBezTo>
                <a:cubicBezTo>
                  <a:pt x="26278" y="1501284"/>
                  <a:pt x="14108" y="859404"/>
                  <a:pt x="11991" y="581592"/>
                </a:cubicBezTo>
                <a:cubicBezTo>
                  <a:pt x="9874" y="303780"/>
                  <a:pt x="-6001" y="-120612"/>
                  <a:pt x="2466" y="3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3" name="フリーフォーム: 図形 2352">
            <a:extLst>
              <a:ext uri="{FF2B5EF4-FFF2-40B4-BE49-F238E27FC236}">
                <a16:creationId xmlns:a16="http://schemas.microsoft.com/office/drawing/2014/main" id="{E0DDFF52-F52C-430A-8AFB-1F5B419C4EDE}"/>
              </a:ext>
            </a:extLst>
          </p:cNvPr>
          <p:cNvSpPr/>
          <p:nvPr/>
        </p:nvSpPr>
        <p:spPr>
          <a:xfrm>
            <a:off x="4883042" y="9500781"/>
            <a:ext cx="79791" cy="1278336"/>
          </a:xfrm>
          <a:custGeom>
            <a:avLst/>
            <a:gdLst>
              <a:gd name="connsiteX0" fmla="*/ 79483 w 79791"/>
              <a:gd name="connsiteY0" fmla="*/ 8344 h 1278336"/>
              <a:gd name="connsiteX1" fmla="*/ 41383 w 79791"/>
              <a:gd name="connsiteY1" fmla="*/ 694144 h 1278336"/>
              <a:gd name="connsiteX2" fmla="*/ 12808 w 79791"/>
              <a:gd name="connsiteY2" fmla="*/ 1224369 h 1278336"/>
              <a:gd name="connsiteX3" fmla="*/ 108 w 79791"/>
              <a:gd name="connsiteY3" fmla="*/ 1164044 h 1278336"/>
              <a:gd name="connsiteX4" fmla="*/ 19158 w 79791"/>
              <a:gd name="connsiteY4" fmla="*/ 370294 h 1278336"/>
              <a:gd name="connsiteX5" fmla="*/ 79483 w 79791"/>
              <a:gd name="connsiteY5" fmla="*/ 8344 h 127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1" h="1278336">
                <a:moveTo>
                  <a:pt x="79483" y="8344"/>
                </a:moveTo>
                <a:cubicBezTo>
                  <a:pt x="83187" y="62319"/>
                  <a:pt x="52495" y="491473"/>
                  <a:pt x="41383" y="694144"/>
                </a:cubicBezTo>
                <a:cubicBezTo>
                  <a:pt x="30270" y="896815"/>
                  <a:pt x="19687" y="1146052"/>
                  <a:pt x="12808" y="1224369"/>
                </a:cubicBezTo>
                <a:cubicBezTo>
                  <a:pt x="5929" y="1302686"/>
                  <a:pt x="-950" y="1306390"/>
                  <a:pt x="108" y="1164044"/>
                </a:cubicBezTo>
                <a:cubicBezTo>
                  <a:pt x="1166" y="1021698"/>
                  <a:pt x="3812" y="568202"/>
                  <a:pt x="19158" y="370294"/>
                </a:cubicBezTo>
                <a:cubicBezTo>
                  <a:pt x="34504" y="172386"/>
                  <a:pt x="75779" y="-45631"/>
                  <a:pt x="79483" y="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4" name="フリーフォーム: 図形 2353">
            <a:extLst>
              <a:ext uri="{FF2B5EF4-FFF2-40B4-BE49-F238E27FC236}">
                <a16:creationId xmlns:a16="http://schemas.microsoft.com/office/drawing/2014/main" id="{67077992-8C97-4505-9FA7-F1098DD531C3}"/>
              </a:ext>
            </a:extLst>
          </p:cNvPr>
          <p:cNvSpPr/>
          <p:nvPr/>
        </p:nvSpPr>
        <p:spPr>
          <a:xfrm>
            <a:off x="5055889" y="9231039"/>
            <a:ext cx="87090" cy="1511605"/>
          </a:xfrm>
          <a:custGeom>
            <a:avLst/>
            <a:gdLst>
              <a:gd name="connsiteX0" fmla="*/ 84436 w 87090"/>
              <a:gd name="connsiteY0" fmla="*/ 5036 h 1511605"/>
              <a:gd name="connsiteX1" fmla="*/ 24111 w 87090"/>
              <a:gd name="connsiteY1" fmla="*/ 1030561 h 1511605"/>
              <a:gd name="connsiteX2" fmla="*/ 1886 w 87090"/>
              <a:gd name="connsiteY2" fmla="*/ 1503636 h 1511605"/>
              <a:gd name="connsiteX3" fmla="*/ 68561 w 87090"/>
              <a:gd name="connsiteY3" fmla="*/ 674961 h 1511605"/>
              <a:gd name="connsiteX4" fmla="*/ 84436 w 87090"/>
              <a:gd name="connsiteY4" fmla="*/ 5036 h 15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90" h="1511605">
                <a:moveTo>
                  <a:pt x="84436" y="5036"/>
                </a:moveTo>
                <a:cubicBezTo>
                  <a:pt x="77028" y="64303"/>
                  <a:pt x="37869" y="780794"/>
                  <a:pt x="24111" y="1030561"/>
                </a:cubicBezTo>
                <a:cubicBezTo>
                  <a:pt x="10353" y="1280328"/>
                  <a:pt x="-5522" y="1562903"/>
                  <a:pt x="1886" y="1503636"/>
                </a:cubicBezTo>
                <a:cubicBezTo>
                  <a:pt x="9294" y="1444369"/>
                  <a:pt x="54274" y="925786"/>
                  <a:pt x="68561" y="674961"/>
                </a:cubicBezTo>
                <a:cubicBezTo>
                  <a:pt x="82848" y="424136"/>
                  <a:pt x="91844" y="-54231"/>
                  <a:pt x="84436" y="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5" name="フリーフォーム: 図形 2354">
            <a:extLst>
              <a:ext uri="{FF2B5EF4-FFF2-40B4-BE49-F238E27FC236}">
                <a16:creationId xmlns:a16="http://schemas.microsoft.com/office/drawing/2014/main" id="{E5507554-ED22-4738-B7EB-E06C16C3209A}"/>
              </a:ext>
            </a:extLst>
          </p:cNvPr>
          <p:cNvSpPr/>
          <p:nvPr/>
        </p:nvSpPr>
        <p:spPr>
          <a:xfrm>
            <a:off x="5070459" y="9774348"/>
            <a:ext cx="190550" cy="959180"/>
          </a:xfrm>
          <a:custGeom>
            <a:avLst/>
            <a:gdLst>
              <a:gd name="connsiteX0" fmla="*/ 190516 w 190550"/>
              <a:gd name="connsiteY0" fmla="*/ 7827 h 959180"/>
              <a:gd name="connsiteX1" fmla="*/ 130191 w 190550"/>
              <a:gd name="connsiteY1" fmla="*/ 433277 h 959180"/>
              <a:gd name="connsiteX2" fmla="*/ 139716 w 190550"/>
              <a:gd name="connsiteY2" fmla="*/ 782527 h 959180"/>
              <a:gd name="connsiteX3" fmla="*/ 16 w 190550"/>
              <a:gd name="connsiteY3" fmla="*/ 953977 h 959180"/>
              <a:gd name="connsiteX4" fmla="*/ 130191 w 190550"/>
              <a:gd name="connsiteY4" fmla="*/ 595202 h 959180"/>
              <a:gd name="connsiteX5" fmla="*/ 120666 w 190550"/>
              <a:gd name="connsiteY5" fmla="*/ 188802 h 959180"/>
              <a:gd name="connsiteX6" fmla="*/ 190516 w 190550"/>
              <a:gd name="connsiteY6" fmla="*/ 7827 h 9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50" h="959180">
                <a:moveTo>
                  <a:pt x="190516" y="7827"/>
                </a:moveTo>
                <a:cubicBezTo>
                  <a:pt x="192103" y="48573"/>
                  <a:pt x="138658" y="304160"/>
                  <a:pt x="130191" y="433277"/>
                </a:cubicBezTo>
                <a:cubicBezTo>
                  <a:pt x="121724" y="562394"/>
                  <a:pt x="161412" y="695744"/>
                  <a:pt x="139716" y="782527"/>
                </a:cubicBezTo>
                <a:cubicBezTo>
                  <a:pt x="118020" y="869310"/>
                  <a:pt x="1603" y="985198"/>
                  <a:pt x="16" y="953977"/>
                </a:cubicBezTo>
                <a:cubicBezTo>
                  <a:pt x="-1571" y="922756"/>
                  <a:pt x="110083" y="722731"/>
                  <a:pt x="130191" y="595202"/>
                </a:cubicBezTo>
                <a:cubicBezTo>
                  <a:pt x="150299" y="467673"/>
                  <a:pt x="110612" y="283523"/>
                  <a:pt x="120666" y="188802"/>
                </a:cubicBezTo>
                <a:cubicBezTo>
                  <a:pt x="130720" y="94081"/>
                  <a:pt x="188929" y="-32919"/>
                  <a:pt x="190516" y="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6" name="フリーフォーム: 図形 2355">
            <a:extLst>
              <a:ext uri="{FF2B5EF4-FFF2-40B4-BE49-F238E27FC236}">
                <a16:creationId xmlns:a16="http://schemas.microsoft.com/office/drawing/2014/main" id="{11DAF261-EECD-42AF-BFFB-96A059EFA711}"/>
              </a:ext>
            </a:extLst>
          </p:cNvPr>
          <p:cNvSpPr/>
          <p:nvPr/>
        </p:nvSpPr>
        <p:spPr>
          <a:xfrm>
            <a:off x="5063971" y="10588050"/>
            <a:ext cx="260559" cy="160252"/>
          </a:xfrm>
          <a:custGeom>
            <a:avLst/>
            <a:gdLst>
              <a:gd name="connsiteX0" fmla="*/ 260504 w 260559"/>
              <a:gd name="connsiteY0" fmla="*/ 575 h 160252"/>
              <a:gd name="connsiteX1" fmla="*/ 19204 w 260559"/>
              <a:gd name="connsiteY1" fmla="*/ 156150 h 160252"/>
              <a:gd name="connsiteX2" fmla="*/ 41429 w 260559"/>
              <a:gd name="connsiteY2" fmla="*/ 105350 h 160252"/>
              <a:gd name="connsiteX3" fmla="*/ 260504 w 260559"/>
              <a:gd name="connsiteY3" fmla="*/ 575 h 16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59" h="160252">
                <a:moveTo>
                  <a:pt x="260504" y="575"/>
                </a:moveTo>
                <a:cubicBezTo>
                  <a:pt x="256800" y="9042"/>
                  <a:pt x="55716" y="138688"/>
                  <a:pt x="19204" y="156150"/>
                </a:cubicBezTo>
                <a:cubicBezTo>
                  <a:pt x="-17308" y="173612"/>
                  <a:pt x="2800" y="131279"/>
                  <a:pt x="41429" y="105350"/>
                </a:cubicBezTo>
                <a:cubicBezTo>
                  <a:pt x="80058" y="79421"/>
                  <a:pt x="264208" y="-7892"/>
                  <a:pt x="26050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7" name="フリーフォーム: 図形 2356">
            <a:extLst>
              <a:ext uri="{FF2B5EF4-FFF2-40B4-BE49-F238E27FC236}">
                <a16:creationId xmlns:a16="http://schemas.microsoft.com/office/drawing/2014/main" id="{9526D860-F0E1-4051-A002-A04066970B7F}"/>
              </a:ext>
            </a:extLst>
          </p:cNvPr>
          <p:cNvSpPr/>
          <p:nvPr/>
        </p:nvSpPr>
        <p:spPr>
          <a:xfrm>
            <a:off x="5264018" y="10630699"/>
            <a:ext cx="394258" cy="409108"/>
          </a:xfrm>
          <a:custGeom>
            <a:avLst/>
            <a:gdLst>
              <a:gd name="connsiteX0" fmla="*/ 132 w 394258"/>
              <a:gd name="connsiteY0" fmla="*/ 2376 h 409108"/>
              <a:gd name="connsiteX1" fmla="*/ 279532 w 394258"/>
              <a:gd name="connsiteY1" fmla="*/ 323051 h 409108"/>
              <a:gd name="connsiteX2" fmla="*/ 393832 w 394258"/>
              <a:gd name="connsiteY2" fmla="*/ 402426 h 409108"/>
              <a:gd name="connsiteX3" fmla="*/ 244607 w 394258"/>
              <a:gd name="connsiteY3" fmla="*/ 189701 h 409108"/>
              <a:gd name="connsiteX4" fmla="*/ 132 w 394258"/>
              <a:gd name="connsiteY4" fmla="*/ 2376 h 40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58" h="409108">
                <a:moveTo>
                  <a:pt x="132" y="2376"/>
                </a:moveTo>
                <a:cubicBezTo>
                  <a:pt x="5953" y="24601"/>
                  <a:pt x="213915" y="256376"/>
                  <a:pt x="279532" y="323051"/>
                </a:cubicBezTo>
                <a:cubicBezTo>
                  <a:pt x="345149" y="389726"/>
                  <a:pt x="399653" y="424651"/>
                  <a:pt x="393832" y="402426"/>
                </a:cubicBezTo>
                <a:cubicBezTo>
                  <a:pt x="388011" y="380201"/>
                  <a:pt x="307578" y="260080"/>
                  <a:pt x="244607" y="189701"/>
                </a:cubicBezTo>
                <a:cubicBezTo>
                  <a:pt x="181636" y="119322"/>
                  <a:pt x="-5689" y="-19849"/>
                  <a:pt x="132" y="2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8" name="フリーフォーム: 図形 2357">
            <a:extLst>
              <a:ext uri="{FF2B5EF4-FFF2-40B4-BE49-F238E27FC236}">
                <a16:creationId xmlns:a16="http://schemas.microsoft.com/office/drawing/2014/main" id="{CBF0C868-CA29-4D51-AE16-B4C431E58F80}"/>
              </a:ext>
            </a:extLst>
          </p:cNvPr>
          <p:cNvSpPr/>
          <p:nvPr/>
        </p:nvSpPr>
        <p:spPr>
          <a:xfrm>
            <a:off x="5308497" y="9553188"/>
            <a:ext cx="82725" cy="1083543"/>
          </a:xfrm>
          <a:custGeom>
            <a:avLst/>
            <a:gdLst>
              <a:gd name="connsiteX0" fmla="*/ 50903 w 82725"/>
              <a:gd name="connsiteY0" fmla="*/ 22612 h 1083543"/>
              <a:gd name="connsiteX1" fmla="*/ 31853 w 82725"/>
              <a:gd name="connsiteY1" fmla="*/ 673487 h 1083543"/>
              <a:gd name="connsiteX2" fmla="*/ 9628 w 82725"/>
              <a:gd name="connsiteY2" fmla="*/ 1083062 h 1083543"/>
              <a:gd name="connsiteX3" fmla="*/ 3278 w 82725"/>
              <a:gd name="connsiteY3" fmla="*/ 749687 h 1083543"/>
              <a:gd name="connsiteX4" fmla="*/ 60428 w 82725"/>
              <a:gd name="connsiteY4" fmla="*/ 457587 h 1083543"/>
              <a:gd name="connsiteX5" fmla="*/ 82653 w 82725"/>
              <a:gd name="connsiteY5" fmla="*/ 178187 h 1083543"/>
              <a:gd name="connsiteX6" fmla="*/ 50903 w 82725"/>
              <a:gd name="connsiteY6" fmla="*/ 22612 h 10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25" h="1083543">
                <a:moveTo>
                  <a:pt x="50903" y="22612"/>
                </a:moveTo>
                <a:cubicBezTo>
                  <a:pt x="42436" y="105162"/>
                  <a:pt x="38732" y="496745"/>
                  <a:pt x="31853" y="673487"/>
                </a:cubicBezTo>
                <a:cubicBezTo>
                  <a:pt x="24974" y="850229"/>
                  <a:pt x="14391" y="1070362"/>
                  <a:pt x="9628" y="1083062"/>
                </a:cubicBezTo>
                <a:cubicBezTo>
                  <a:pt x="4865" y="1095762"/>
                  <a:pt x="-5189" y="853933"/>
                  <a:pt x="3278" y="749687"/>
                </a:cubicBezTo>
                <a:cubicBezTo>
                  <a:pt x="11745" y="645441"/>
                  <a:pt x="47199" y="552837"/>
                  <a:pt x="60428" y="457587"/>
                </a:cubicBezTo>
                <a:cubicBezTo>
                  <a:pt x="73657" y="362337"/>
                  <a:pt x="81066" y="251741"/>
                  <a:pt x="82653" y="178187"/>
                </a:cubicBezTo>
                <a:cubicBezTo>
                  <a:pt x="84241" y="104633"/>
                  <a:pt x="59370" y="-59938"/>
                  <a:pt x="50903" y="2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9" name="フリーフォーム: 図形 2358">
            <a:extLst>
              <a:ext uri="{FF2B5EF4-FFF2-40B4-BE49-F238E27FC236}">
                <a16:creationId xmlns:a16="http://schemas.microsoft.com/office/drawing/2014/main" id="{70F7F57B-F240-4594-85F9-EE56E676FA8D}"/>
              </a:ext>
            </a:extLst>
          </p:cNvPr>
          <p:cNvSpPr/>
          <p:nvPr/>
        </p:nvSpPr>
        <p:spPr>
          <a:xfrm>
            <a:off x="4765222" y="6893687"/>
            <a:ext cx="218661" cy="437535"/>
          </a:xfrm>
          <a:custGeom>
            <a:avLst/>
            <a:gdLst>
              <a:gd name="connsiteX0" fmla="*/ 2041 w 218661"/>
              <a:gd name="connsiteY0" fmla="*/ 4001 h 437535"/>
              <a:gd name="connsiteX1" fmla="*/ 162378 w 218661"/>
              <a:gd name="connsiteY1" fmla="*/ 164338 h 437535"/>
              <a:gd name="connsiteX2" fmla="*/ 216353 w 218661"/>
              <a:gd name="connsiteY2" fmla="*/ 377063 h 437535"/>
              <a:gd name="connsiteX3" fmla="*/ 208416 w 218661"/>
              <a:gd name="connsiteY3" fmla="*/ 429451 h 437535"/>
              <a:gd name="connsiteX4" fmla="*/ 205241 w 218661"/>
              <a:gd name="connsiteY4" fmla="*/ 435801 h 437535"/>
              <a:gd name="connsiteX5" fmla="*/ 202066 w 218661"/>
              <a:gd name="connsiteY5" fmla="*/ 413576 h 437535"/>
              <a:gd name="connsiteX6" fmla="*/ 167141 w 218661"/>
              <a:gd name="connsiteY6" fmla="*/ 310388 h 437535"/>
              <a:gd name="connsiteX7" fmla="*/ 76653 w 218661"/>
              <a:gd name="connsiteY7" fmla="*/ 69088 h 437535"/>
              <a:gd name="connsiteX8" fmla="*/ 2041 w 218661"/>
              <a:gd name="connsiteY8" fmla="*/ 4001 h 43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661" h="437535">
                <a:moveTo>
                  <a:pt x="2041" y="4001"/>
                </a:moveTo>
                <a:cubicBezTo>
                  <a:pt x="16329" y="19876"/>
                  <a:pt x="126659" y="102161"/>
                  <a:pt x="162378" y="164338"/>
                </a:cubicBezTo>
                <a:cubicBezTo>
                  <a:pt x="198097" y="226515"/>
                  <a:pt x="208680" y="332878"/>
                  <a:pt x="216353" y="377063"/>
                </a:cubicBezTo>
                <a:cubicBezTo>
                  <a:pt x="224026" y="421248"/>
                  <a:pt x="210268" y="419662"/>
                  <a:pt x="208416" y="429451"/>
                </a:cubicBezTo>
                <a:cubicBezTo>
                  <a:pt x="206564" y="439240"/>
                  <a:pt x="206299" y="438447"/>
                  <a:pt x="205241" y="435801"/>
                </a:cubicBezTo>
                <a:cubicBezTo>
                  <a:pt x="204183" y="433155"/>
                  <a:pt x="208416" y="434478"/>
                  <a:pt x="202066" y="413576"/>
                </a:cubicBezTo>
                <a:cubicBezTo>
                  <a:pt x="195716" y="392674"/>
                  <a:pt x="188043" y="367803"/>
                  <a:pt x="167141" y="310388"/>
                </a:cubicBezTo>
                <a:cubicBezTo>
                  <a:pt x="146239" y="252973"/>
                  <a:pt x="100995" y="116713"/>
                  <a:pt x="76653" y="69088"/>
                </a:cubicBezTo>
                <a:cubicBezTo>
                  <a:pt x="52311" y="21463"/>
                  <a:pt x="-12247" y="-11874"/>
                  <a:pt x="2041" y="40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0" name="フリーフォーム: 図形 2359">
            <a:extLst>
              <a:ext uri="{FF2B5EF4-FFF2-40B4-BE49-F238E27FC236}">
                <a16:creationId xmlns:a16="http://schemas.microsoft.com/office/drawing/2014/main" id="{FD17B08C-F3AC-4564-83E9-C194C5B9B5B3}"/>
              </a:ext>
            </a:extLst>
          </p:cNvPr>
          <p:cNvSpPr/>
          <p:nvPr/>
        </p:nvSpPr>
        <p:spPr>
          <a:xfrm>
            <a:off x="6023244" y="7175375"/>
            <a:ext cx="875939" cy="926113"/>
          </a:xfrm>
          <a:custGeom>
            <a:avLst/>
            <a:gdLst>
              <a:gd name="connsiteX0" fmla="*/ 822056 w 875939"/>
              <a:gd name="connsiteY0" fmla="*/ 125 h 926113"/>
              <a:gd name="connsiteX1" fmla="*/ 825231 w 875939"/>
              <a:gd name="connsiteY1" fmla="*/ 130300 h 926113"/>
              <a:gd name="connsiteX2" fmla="*/ 549006 w 875939"/>
              <a:gd name="connsiteY2" fmla="*/ 454150 h 926113"/>
              <a:gd name="connsiteX3" fmla="*/ 15606 w 875939"/>
              <a:gd name="connsiteY3" fmla="*/ 901825 h 926113"/>
              <a:gd name="connsiteX4" fmla="*/ 174356 w 875939"/>
              <a:gd name="connsiteY4" fmla="*/ 831975 h 926113"/>
              <a:gd name="connsiteX5" fmla="*/ 504556 w 875939"/>
              <a:gd name="connsiteY5" fmla="*/ 539875 h 926113"/>
              <a:gd name="connsiteX6" fmla="*/ 856981 w 875939"/>
              <a:gd name="connsiteY6" fmla="*/ 149350 h 926113"/>
              <a:gd name="connsiteX7" fmla="*/ 822056 w 875939"/>
              <a:gd name="connsiteY7" fmla="*/ 125 h 92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939" h="926113">
                <a:moveTo>
                  <a:pt x="822056" y="125"/>
                </a:moveTo>
                <a:cubicBezTo>
                  <a:pt x="816764" y="-3050"/>
                  <a:pt x="870739" y="54629"/>
                  <a:pt x="825231" y="130300"/>
                </a:cubicBezTo>
                <a:cubicBezTo>
                  <a:pt x="779723" y="205971"/>
                  <a:pt x="683943" y="325563"/>
                  <a:pt x="549006" y="454150"/>
                </a:cubicBezTo>
                <a:cubicBezTo>
                  <a:pt x="414068" y="582738"/>
                  <a:pt x="78048" y="838854"/>
                  <a:pt x="15606" y="901825"/>
                </a:cubicBezTo>
                <a:cubicBezTo>
                  <a:pt x="-46836" y="964796"/>
                  <a:pt x="92864" y="892300"/>
                  <a:pt x="174356" y="831975"/>
                </a:cubicBezTo>
                <a:cubicBezTo>
                  <a:pt x="255848" y="771650"/>
                  <a:pt x="390785" y="653646"/>
                  <a:pt x="504556" y="539875"/>
                </a:cubicBezTo>
                <a:cubicBezTo>
                  <a:pt x="618327" y="426104"/>
                  <a:pt x="800889" y="238250"/>
                  <a:pt x="856981" y="149350"/>
                </a:cubicBezTo>
                <a:cubicBezTo>
                  <a:pt x="913073" y="60450"/>
                  <a:pt x="827348" y="3300"/>
                  <a:pt x="82205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1" name="フリーフォーム: 図形 2360">
            <a:extLst>
              <a:ext uri="{FF2B5EF4-FFF2-40B4-BE49-F238E27FC236}">
                <a16:creationId xmlns:a16="http://schemas.microsoft.com/office/drawing/2014/main" id="{F273B7A6-AA54-4F07-8A88-DF9A3E68F1DD}"/>
              </a:ext>
            </a:extLst>
          </p:cNvPr>
          <p:cNvSpPr/>
          <p:nvPr/>
        </p:nvSpPr>
        <p:spPr>
          <a:xfrm>
            <a:off x="6064056" y="7311995"/>
            <a:ext cx="873582" cy="1044766"/>
          </a:xfrm>
          <a:custGeom>
            <a:avLst/>
            <a:gdLst>
              <a:gd name="connsiteX0" fmla="*/ 873319 w 873582"/>
              <a:gd name="connsiteY0" fmla="*/ 30 h 1044766"/>
              <a:gd name="connsiteX1" fmla="*/ 304994 w 873582"/>
              <a:gd name="connsiteY1" fmla="*/ 593755 h 1044766"/>
              <a:gd name="connsiteX2" fmla="*/ 63694 w 873582"/>
              <a:gd name="connsiteY2" fmla="*/ 812830 h 1044766"/>
              <a:gd name="connsiteX3" fmla="*/ 194 w 873582"/>
              <a:gd name="connsiteY3" fmla="*/ 1044605 h 1044766"/>
              <a:gd name="connsiteX4" fmla="*/ 76394 w 873582"/>
              <a:gd name="connsiteY4" fmla="*/ 844580 h 1044766"/>
              <a:gd name="connsiteX5" fmla="*/ 374844 w 873582"/>
              <a:gd name="connsiteY5" fmla="*/ 568355 h 1044766"/>
              <a:gd name="connsiteX6" fmla="*/ 873319 w 873582"/>
              <a:gd name="connsiteY6" fmla="*/ 30 h 10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582" h="1044766">
                <a:moveTo>
                  <a:pt x="873319" y="30"/>
                </a:moveTo>
                <a:cubicBezTo>
                  <a:pt x="861677" y="4263"/>
                  <a:pt x="439931" y="458288"/>
                  <a:pt x="304994" y="593755"/>
                </a:cubicBezTo>
                <a:cubicBezTo>
                  <a:pt x="170057" y="729222"/>
                  <a:pt x="114494" y="737688"/>
                  <a:pt x="63694" y="812830"/>
                </a:cubicBezTo>
                <a:cubicBezTo>
                  <a:pt x="12894" y="887972"/>
                  <a:pt x="-1923" y="1039313"/>
                  <a:pt x="194" y="1044605"/>
                </a:cubicBezTo>
                <a:cubicBezTo>
                  <a:pt x="2311" y="1049897"/>
                  <a:pt x="13952" y="923955"/>
                  <a:pt x="76394" y="844580"/>
                </a:cubicBezTo>
                <a:cubicBezTo>
                  <a:pt x="138836" y="765205"/>
                  <a:pt x="241494" y="706997"/>
                  <a:pt x="374844" y="568355"/>
                </a:cubicBezTo>
                <a:cubicBezTo>
                  <a:pt x="508194" y="429713"/>
                  <a:pt x="884961" y="-4203"/>
                  <a:pt x="87331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: 図形 2361">
            <a:extLst>
              <a:ext uri="{FF2B5EF4-FFF2-40B4-BE49-F238E27FC236}">
                <a16:creationId xmlns:a16="http://schemas.microsoft.com/office/drawing/2014/main" id="{A7847C4C-EA57-4747-80C9-B7F5AF00FBC5}"/>
              </a:ext>
            </a:extLst>
          </p:cNvPr>
          <p:cNvSpPr/>
          <p:nvPr/>
        </p:nvSpPr>
        <p:spPr>
          <a:xfrm>
            <a:off x="6008427" y="8326239"/>
            <a:ext cx="62191" cy="752252"/>
          </a:xfrm>
          <a:custGeom>
            <a:avLst/>
            <a:gdLst>
              <a:gd name="connsiteX0" fmla="*/ 62173 w 62191"/>
              <a:gd name="connsiteY0" fmla="*/ 33536 h 752252"/>
              <a:gd name="connsiteX1" fmla="*/ 41536 w 62191"/>
              <a:gd name="connsiteY1" fmla="*/ 90686 h 752252"/>
              <a:gd name="connsiteX2" fmla="*/ 1848 w 62191"/>
              <a:gd name="connsiteY2" fmla="*/ 711399 h 752252"/>
              <a:gd name="connsiteX3" fmla="*/ 9786 w 62191"/>
              <a:gd name="connsiteY3" fmla="*/ 659011 h 752252"/>
              <a:gd name="connsiteX4" fmla="*/ 38361 w 62191"/>
              <a:gd name="connsiteY4" fmla="*/ 382786 h 752252"/>
              <a:gd name="connsiteX5" fmla="*/ 62173 w 62191"/>
              <a:gd name="connsiteY5" fmla="*/ 33536 h 7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91" h="752252">
                <a:moveTo>
                  <a:pt x="62173" y="33536"/>
                </a:moveTo>
                <a:cubicBezTo>
                  <a:pt x="62702" y="-15147"/>
                  <a:pt x="51590" y="-22291"/>
                  <a:pt x="41536" y="90686"/>
                </a:cubicBezTo>
                <a:cubicBezTo>
                  <a:pt x="31482" y="203663"/>
                  <a:pt x="7140" y="616678"/>
                  <a:pt x="1848" y="711399"/>
                </a:cubicBezTo>
                <a:cubicBezTo>
                  <a:pt x="-3444" y="806120"/>
                  <a:pt x="3700" y="713780"/>
                  <a:pt x="9786" y="659011"/>
                </a:cubicBezTo>
                <a:cubicBezTo>
                  <a:pt x="15871" y="604242"/>
                  <a:pt x="28307" y="488884"/>
                  <a:pt x="38361" y="382786"/>
                </a:cubicBezTo>
                <a:cubicBezTo>
                  <a:pt x="48415" y="276688"/>
                  <a:pt x="61644" y="82219"/>
                  <a:pt x="62173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: 図形 2362">
            <a:extLst>
              <a:ext uri="{FF2B5EF4-FFF2-40B4-BE49-F238E27FC236}">
                <a16:creationId xmlns:a16="http://schemas.microsoft.com/office/drawing/2014/main" id="{C537E1A3-CF11-48B8-9737-DCFB3DA75C95}"/>
              </a:ext>
            </a:extLst>
          </p:cNvPr>
          <p:cNvSpPr/>
          <p:nvPr/>
        </p:nvSpPr>
        <p:spPr>
          <a:xfrm>
            <a:off x="5945088" y="8093534"/>
            <a:ext cx="123461" cy="993611"/>
          </a:xfrm>
          <a:custGeom>
            <a:avLst/>
            <a:gdLst>
              <a:gd name="connsiteX0" fmla="*/ 89000 w 123461"/>
              <a:gd name="connsiteY0" fmla="*/ 7479 h 993611"/>
              <a:gd name="connsiteX1" fmla="*/ 79475 w 123461"/>
              <a:gd name="connsiteY1" fmla="*/ 212266 h 993611"/>
              <a:gd name="connsiteX2" fmla="*/ 62012 w 123461"/>
              <a:gd name="connsiteY2" fmla="*/ 318629 h 993611"/>
              <a:gd name="connsiteX3" fmla="*/ 20737 w 123461"/>
              <a:gd name="connsiteY3" fmla="*/ 612316 h 993611"/>
              <a:gd name="connsiteX4" fmla="*/ 100 w 123461"/>
              <a:gd name="connsiteY4" fmla="*/ 886954 h 993611"/>
              <a:gd name="connsiteX5" fmla="*/ 12800 w 123461"/>
              <a:gd name="connsiteY5" fmla="*/ 993316 h 993611"/>
              <a:gd name="connsiteX6" fmla="*/ 11212 w 123461"/>
              <a:gd name="connsiteY6" fmla="*/ 859966 h 993611"/>
              <a:gd name="connsiteX7" fmla="*/ 50900 w 123461"/>
              <a:gd name="connsiteY7" fmla="*/ 620254 h 993611"/>
              <a:gd name="connsiteX8" fmla="*/ 122337 w 123461"/>
              <a:gd name="connsiteY8" fmla="*/ 102729 h 993611"/>
              <a:gd name="connsiteX9" fmla="*/ 89000 w 123461"/>
              <a:gd name="connsiteY9" fmla="*/ 7479 h 99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461" h="993611">
                <a:moveTo>
                  <a:pt x="89000" y="7479"/>
                </a:moveTo>
                <a:cubicBezTo>
                  <a:pt x="81856" y="25735"/>
                  <a:pt x="83973" y="160408"/>
                  <a:pt x="79475" y="212266"/>
                </a:cubicBezTo>
                <a:cubicBezTo>
                  <a:pt x="74977" y="264124"/>
                  <a:pt x="71802" y="251954"/>
                  <a:pt x="62012" y="318629"/>
                </a:cubicBezTo>
                <a:cubicBezTo>
                  <a:pt x="52222" y="385304"/>
                  <a:pt x="31056" y="517595"/>
                  <a:pt x="20737" y="612316"/>
                </a:cubicBezTo>
                <a:cubicBezTo>
                  <a:pt x="10418" y="707037"/>
                  <a:pt x="1423" y="823454"/>
                  <a:pt x="100" y="886954"/>
                </a:cubicBezTo>
                <a:cubicBezTo>
                  <a:pt x="-1223" y="950454"/>
                  <a:pt x="10948" y="997814"/>
                  <a:pt x="12800" y="993316"/>
                </a:cubicBezTo>
                <a:cubicBezTo>
                  <a:pt x="14652" y="988818"/>
                  <a:pt x="4862" y="922143"/>
                  <a:pt x="11212" y="859966"/>
                </a:cubicBezTo>
                <a:cubicBezTo>
                  <a:pt x="17562" y="797789"/>
                  <a:pt x="32379" y="746460"/>
                  <a:pt x="50900" y="620254"/>
                </a:cubicBezTo>
                <a:cubicBezTo>
                  <a:pt x="69421" y="494048"/>
                  <a:pt x="114664" y="206975"/>
                  <a:pt x="122337" y="102729"/>
                </a:cubicBezTo>
                <a:cubicBezTo>
                  <a:pt x="130010" y="-1517"/>
                  <a:pt x="96144" y="-10777"/>
                  <a:pt x="89000" y="7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: 図形 2363">
            <a:extLst>
              <a:ext uri="{FF2B5EF4-FFF2-40B4-BE49-F238E27FC236}">
                <a16:creationId xmlns:a16="http://schemas.microsoft.com/office/drawing/2014/main" id="{3E465B57-8934-4B8B-9B40-5B655F69B5A5}"/>
              </a:ext>
            </a:extLst>
          </p:cNvPr>
          <p:cNvSpPr/>
          <p:nvPr/>
        </p:nvSpPr>
        <p:spPr>
          <a:xfrm>
            <a:off x="5936845" y="9071085"/>
            <a:ext cx="75077" cy="860321"/>
          </a:xfrm>
          <a:custGeom>
            <a:avLst/>
            <a:gdLst>
              <a:gd name="connsiteX0" fmla="*/ 73430 w 75077"/>
              <a:gd name="connsiteY0" fmla="*/ 3065 h 860321"/>
              <a:gd name="connsiteX1" fmla="*/ 30568 w 75077"/>
              <a:gd name="connsiteY1" fmla="*/ 449153 h 860321"/>
              <a:gd name="connsiteX2" fmla="*/ 9930 w 75077"/>
              <a:gd name="connsiteY2" fmla="*/ 669815 h 860321"/>
              <a:gd name="connsiteX3" fmla="*/ 405 w 75077"/>
              <a:gd name="connsiteY3" fmla="*/ 860315 h 860321"/>
              <a:gd name="connsiteX4" fmla="*/ 22630 w 75077"/>
              <a:gd name="connsiteY4" fmla="*/ 663465 h 860321"/>
              <a:gd name="connsiteX5" fmla="*/ 62318 w 75077"/>
              <a:gd name="connsiteY5" fmla="*/ 271353 h 860321"/>
              <a:gd name="connsiteX6" fmla="*/ 73430 w 75077"/>
              <a:gd name="connsiteY6" fmla="*/ 3065 h 8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77" h="860321">
                <a:moveTo>
                  <a:pt x="73430" y="3065"/>
                </a:moveTo>
                <a:cubicBezTo>
                  <a:pt x="68138" y="32698"/>
                  <a:pt x="41151" y="338028"/>
                  <a:pt x="30568" y="449153"/>
                </a:cubicBezTo>
                <a:cubicBezTo>
                  <a:pt x="19985" y="560278"/>
                  <a:pt x="14957" y="601288"/>
                  <a:pt x="9930" y="669815"/>
                </a:cubicBezTo>
                <a:cubicBezTo>
                  <a:pt x="4903" y="738342"/>
                  <a:pt x="-1712" y="861373"/>
                  <a:pt x="405" y="860315"/>
                </a:cubicBezTo>
                <a:cubicBezTo>
                  <a:pt x="2522" y="859257"/>
                  <a:pt x="12311" y="761625"/>
                  <a:pt x="22630" y="663465"/>
                </a:cubicBezTo>
                <a:cubicBezTo>
                  <a:pt x="32949" y="565305"/>
                  <a:pt x="54380" y="376922"/>
                  <a:pt x="62318" y="271353"/>
                </a:cubicBezTo>
                <a:cubicBezTo>
                  <a:pt x="70255" y="165784"/>
                  <a:pt x="78722" y="-26568"/>
                  <a:pt x="73430" y="3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5" name="フリーフォーム: 図形 2364">
            <a:extLst>
              <a:ext uri="{FF2B5EF4-FFF2-40B4-BE49-F238E27FC236}">
                <a16:creationId xmlns:a16="http://schemas.microsoft.com/office/drawing/2014/main" id="{5E8B6CD2-BBC6-40BF-AC50-48A18971DD92}"/>
              </a:ext>
            </a:extLst>
          </p:cNvPr>
          <p:cNvSpPr/>
          <p:nvPr/>
        </p:nvSpPr>
        <p:spPr>
          <a:xfrm>
            <a:off x="5886395" y="9081913"/>
            <a:ext cx="65145" cy="829343"/>
          </a:xfrm>
          <a:custGeom>
            <a:avLst/>
            <a:gdLst>
              <a:gd name="connsiteX0" fmla="*/ 65143 w 65145"/>
              <a:gd name="connsiteY0" fmla="*/ 175 h 829343"/>
              <a:gd name="connsiteX1" fmla="*/ 41330 w 65145"/>
              <a:gd name="connsiteY1" fmla="*/ 130350 h 829343"/>
              <a:gd name="connsiteX2" fmla="*/ 33393 w 65145"/>
              <a:gd name="connsiteY2" fmla="*/ 420862 h 829343"/>
              <a:gd name="connsiteX3" fmla="*/ 12755 w 65145"/>
              <a:gd name="connsiteY3" fmla="*/ 685975 h 829343"/>
              <a:gd name="connsiteX4" fmla="*/ 55 w 65145"/>
              <a:gd name="connsiteY4" fmla="*/ 828850 h 829343"/>
              <a:gd name="connsiteX5" fmla="*/ 17518 w 65145"/>
              <a:gd name="connsiteY5" fmla="*/ 717725 h 829343"/>
              <a:gd name="connsiteX6" fmla="*/ 15930 w 65145"/>
              <a:gd name="connsiteY6" fmla="*/ 354187 h 829343"/>
              <a:gd name="connsiteX7" fmla="*/ 39743 w 65145"/>
              <a:gd name="connsiteY7" fmla="*/ 154162 h 829343"/>
              <a:gd name="connsiteX8" fmla="*/ 65143 w 65145"/>
              <a:gd name="connsiteY8" fmla="*/ 175 h 8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45" h="829343">
                <a:moveTo>
                  <a:pt x="65143" y="175"/>
                </a:moveTo>
                <a:cubicBezTo>
                  <a:pt x="65407" y="-3794"/>
                  <a:pt x="46622" y="60236"/>
                  <a:pt x="41330" y="130350"/>
                </a:cubicBezTo>
                <a:cubicBezTo>
                  <a:pt x="36038" y="200464"/>
                  <a:pt x="38156" y="328258"/>
                  <a:pt x="33393" y="420862"/>
                </a:cubicBezTo>
                <a:cubicBezTo>
                  <a:pt x="28630" y="513466"/>
                  <a:pt x="18311" y="617977"/>
                  <a:pt x="12755" y="685975"/>
                </a:cubicBezTo>
                <a:cubicBezTo>
                  <a:pt x="7199" y="753973"/>
                  <a:pt x="-739" y="823558"/>
                  <a:pt x="55" y="828850"/>
                </a:cubicBezTo>
                <a:cubicBezTo>
                  <a:pt x="849" y="834142"/>
                  <a:pt x="14872" y="796835"/>
                  <a:pt x="17518" y="717725"/>
                </a:cubicBezTo>
                <a:cubicBezTo>
                  <a:pt x="20164" y="638615"/>
                  <a:pt x="12226" y="448114"/>
                  <a:pt x="15930" y="354187"/>
                </a:cubicBezTo>
                <a:cubicBezTo>
                  <a:pt x="19634" y="260260"/>
                  <a:pt x="29160" y="209989"/>
                  <a:pt x="39743" y="154162"/>
                </a:cubicBezTo>
                <a:cubicBezTo>
                  <a:pt x="50326" y="98335"/>
                  <a:pt x="64879" y="4144"/>
                  <a:pt x="6514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: 図形 2365">
            <a:extLst>
              <a:ext uri="{FF2B5EF4-FFF2-40B4-BE49-F238E27FC236}">
                <a16:creationId xmlns:a16="http://schemas.microsoft.com/office/drawing/2014/main" id="{935FC17F-4E9B-43CF-912D-F2829BCFA7B1}"/>
              </a:ext>
            </a:extLst>
          </p:cNvPr>
          <p:cNvSpPr/>
          <p:nvPr/>
        </p:nvSpPr>
        <p:spPr>
          <a:xfrm>
            <a:off x="5877215" y="9901238"/>
            <a:ext cx="60161" cy="779601"/>
          </a:xfrm>
          <a:custGeom>
            <a:avLst/>
            <a:gdLst>
              <a:gd name="connsiteX0" fmla="*/ 60035 w 60161"/>
              <a:gd name="connsiteY0" fmla="*/ 0 h 779601"/>
              <a:gd name="connsiteX1" fmla="*/ 29873 w 60161"/>
              <a:gd name="connsiteY1" fmla="*/ 288925 h 779601"/>
              <a:gd name="connsiteX2" fmla="*/ 10823 w 60161"/>
              <a:gd name="connsiteY2" fmla="*/ 550862 h 779601"/>
              <a:gd name="connsiteX3" fmla="*/ 1298 w 60161"/>
              <a:gd name="connsiteY3" fmla="*/ 663575 h 779601"/>
              <a:gd name="connsiteX4" fmla="*/ 39398 w 60161"/>
              <a:gd name="connsiteY4" fmla="*/ 779462 h 779601"/>
              <a:gd name="connsiteX5" fmla="*/ 15585 w 60161"/>
              <a:gd name="connsiteY5" fmla="*/ 639762 h 779601"/>
              <a:gd name="connsiteX6" fmla="*/ 39398 w 60161"/>
              <a:gd name="connsiteY6" fmla="*/ 288925 h 779601"/>
              <a:gd name="connsiteX7" fmla="*/ 60035 w 60161"/>
              <a:gd name="connsiteY7" fmla="*/ 0 h 77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61" h="779601">
                <a:moveTo>
                  <a:pt x="60035" y="0"/>
                </a:moveTo>
                <a:cubicBezTo>
                  <a:pt x="58448" y="0"/>
                  <a:pt x="38075" y="197115"/>
                  <a:pt x="29873" y="288925"/>
                </a:cubicBezTo>
                <a:cubicBezTo>
                  <a:pt x="21671" y="380735"/>
                  <a:pt x="15585" y="488420"/>
                  <a:pt x="10823" y="550862"/>
                </a:cubicBezTo>
                <a:cubicBezTo>
                  <a:pt x="6061" y="613304"/>
                  <a:pt x="-3465" y="625475"/>
                  <a:pt x="1298" y="663575"/>
                </a:cubicBezTo>
                <a:cubicBezTo>
                  <a:pt x="6060" y="701675"/>
                  <a:pt x="37017" y="783431"/>
                  <a:pt x="39398" y="779462"/>
                </a:cubicBezTo>
                <a:cubicBezTo>
                  <a:pt x="41779" y="775493"/>
                  <a:pt x="15585" y="721518"/>
                  <a:pt x="15585" y="639762"/>
                </a:cubicBezTo>
                <a:cubicBezTo>
                  <a:pt x="15585" y="558006"/>
                  <a:pt x="30931" y="393435"/>
                  <a:pt x="39398" y="288925"/>
                </a:cubicBezTo>
                <a:cubicBezTo>
                  <a:pt x="47865" y="184415"/>
                  <a:pt x="61622" y="0"/>
                  <a:pt x="600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: 図形 2366">
            <a:extLst>
              <a:ext uri="{FF2B5EF4-FFF2-40B4-BE49-F238E27FC236}">
                <a16:creationId xmlns:a16="http://schemas.microsoft.com/office/drawing/2014/main" id="{DFE33FF5-D82C-4C06-A348-D52ABD88CEDF}"/>
              </a:ext>
            </a:extLst>
          </p:cNvPr>
          <p:cNvSpPr/>
          <p:nvPr/>
        </p:nvSpPr>
        <p:spPr>
          <a:xfrm>
            <a:off x="5814696" y="9874686"/>
            <a:ext cx="89504" cy="790255"/>
          </a:xfrm>
          <a:custGeom>
            <a:avLst/>
            <a:gdLst>
              <a:gd name="connsiteX0" fmla="*/ 43179 w 89504"/>
              <a:gd name="connsiteY0" fmla="*/ 1152 h 790255"/>
              <a:gd name="connsiteX1" fmla="*/ 89217 w 89504"/>
              <a:gd name="connsiteY1" fmla="*/ 137677 h 790255"/>
              <a:gd name="connsiteX2" fmla="*/ 62229 w 89504"/>
              <a:gd name="connsiteY2" fmla="*/ 193239 h 790255"/>
              <a:gd name="connsiteX3" fmla="*/ 52704 w 89504"/>
              <a:gd name="connsiteY3" fmla="*/ 461527 h 790255"/>
              <a:gd name="connsiteX4" fmla="*/ 24129 w 89504"/>
              <a:gd name="connsiteY4" fmla="*/ 505977 h 790255"/>
              <a:gd name="connsiteX5" fmla="*/ 30479 w 89504"/>
              <a:gd name="connsiteY5" fmla="*/ 790139 h 790255"/>
              <a:gd name="connsiteX6" fmla="*/ 317 w 89504"/>
              <a:gd name="connsiteY6" fmla="*/ 539314 h 790255"/>
              <a:gd name="connsiteX7" fmla="*/ 52704 w 89504"/>
              <a:gd name="connsiteY7" fmla="*/ 418664 h 790255"/>
              <a:gd name="connsiteX8" fmla="*/ 68579 w 89504"/>
              <a:gd name="connsiteY8" fmla="*/ 91639 h 790255"/>
              <a:gd name="connsiteX9" fmla="*/ 43179 w 89504"/>
              <a:gd name="connsiteY9" fmla="*/ 1152 h 7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504" h="790255">
                <a:moveTo>
                  <a:pt x="43179" y="1152"/>
                </a:moveTo>
                <a:cubicBezTo>
                  <a:pt x="46619" y="8825"/>
                  <a:pt x="86042" y="105663"/>
                  <a:pt x="89217" y="137677"/>
                </a:cubicBezTo>
                <a:cubicBezTo>
                  <a:pt x="92392" y="169692"/>
                  <a:pt x="68314" y="139264"/>
                  <a:pt x="62229" y="193239"/>
                </a:cubicBezTo>
                <a:cubicBezTo>
                  <a:pt x="56144" y="247214"/>
                  <a:pt x="59054" y="409404"/>
                  <a:pt x="52704" y="461527"/>
                </a:cubicBezTo>
                <a:cubicBezTo>
                  <a:pt x="46354" y="513650"/>
                  <a:pt x="27833" y="451208"/>
                  <a:pt x="24129" y="505977"/>
                </a:cubicBezTo>
                <a:cubicBezTo>
                  <a:pt x="20425" y="560746"/>
                  <a:pt x="34448" y="784583"/>
                  <a:pt x="30479" y="790139"/>
                </a:cubicBezTo>
                <a:cubicBezTo>
                  <a:pt x="26510" y="795695"/>
                  <a:pt x="-3387" y="601226"/>
                  <a:pt x="317" y="539314"/>
                </a:cubicBezTo>
                <a:cubicBezTo>
                  <a:pt x="4021" y="477402"/>
                  <a:pt x="41327" y="493276"/>
                  <a:pt x="52704" y="418664"/>
                </a:cubicBezTo>
                <a:cubicBezTo>
                  <a:pt x="64081" y="344052"/>
                  <a:pt x="68843" y="159108"/>
                  <a:pt x="68579" y="91639"/>
                </a:cubicBezTo>
                <a:cubicBezTo>
                  <a:pt x="68315" y="24170"/>
                  <a:pt x="39739" y="-6521"/>
                  <a:pt x="43179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: 図形 2367">
            <a:extLst>
              <a:ext uri="{FF2B5EF4-FFF2-40B4-BE49-F238E27FC236}">
                <a16:creationId xmlns:a16="http://schemas.microsoft.com/office/drawing/2014/main" id="{040C16B9-C434-4323-92AC-922F0236DADA}"/>
              </a:ext>
            </a:extLst>
          </p:cNvPr>
          <p:cNvSpPr/>
          <p:nvPr/>
        </p:nvSpPr>
        <p:spPr>
          <a:xfrm>
            <a:off x="3045943" y="7527480"/>
            <a:ext cx="1054817" cy="673086"/>
          </a:xfrm>
          <a:custGeom>
            <a:avLst/>
            <a:gdLst>
              <a:gd name="connsiteX0" fmla="*/ 54445 w 1054817"/>
              <a:gd name="connsiteY0" fmla="*/ 2033 h 673086"/>
              <a:gd name="connsiteX1" fmla="*/ 27457 w 1054817"/>
              <a:gd name="connsiteY1" fmla="*/ 67120 h 673086"/>
              <a:gd name="connsiteX2" fmla="*/ 316382 w 1054817"/>
              <a:gd name="connsiteY2" fmla="*/ 252858 h 673086"/>
              <a:gd name="connsiteX3" fmla="*/ 1008532 w 1054817"/>
              <a:gd name="connsiteY3" fmla="*/ 648145 h 673086"/>
              <a:gd name="connsiteX4" fmla="*/ 992657 w 1054817"/>
              <a:gd name="connsiteY4" fmla="*/ 633858 h 673086"/>
              <a:gd name="connsiteX5" fmla="*/ 73495 w 1054817"/>
              <a:gd name="connsiteY5" fmla="*/ 132208 h 673086"/>
              <a:gd name="connsiteX6" fmla="*/ 54445 w 1054817"/>
              <a:gd name="connsiteY6" fmla="*/ 2033 h 6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817" h="673086">
                <a:moveTo>
                  <a:pt x="54445" y="2033"/>
                </a:moveTo>
                <a:cubicBezTo>
                  <a:pt x="46772" y="-8815"/>
                  <a:pt x="-16199" y="25316"/>
                  <a:pt x="27457" y="67120"/>
                </a:cubicBezTo>
                <a:cubicBezTo>
                  <a:pt x="71113" y="108924"/>
                  <a:pt x="152870" y="156021"/>
                  <a:pt x="316382" y="252858"/>
                </a:cubicBezTo>
                <a:cubicBezTo>
                  <a:pt x="479894" y="349695"/>
                  <a:pt x="895820" y="584645"/>
                  <a:pt x="1008532" y="648145"/>
                </a:cubicBezTo>
                <a:cubicBezTo>
                  <a:pt x="1121244" y="711645"/>
                  <a:pt x="992657" y="633858"/>
                  <a:pt x="992657" y="633858"/>
                </a:cubicBezTo>
                <a:cubicBezTo>
                  <a:pt x="836817" y="547868"/>
                  <a:pt x="231186" y="237248"/>
                  <a:pt x="73495" y="132208"/>
                </a:cubicBezTo>
                <a:cubicBezTo>
                  <a:pt x="-84196" y="27168"/>
                  <a:pt x="62118" y="12881"/>
                  <a:pt x="54445" y="2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: 図形 2368">
            <a:extLst>
              <a:ext uri="{FF2B5EF4-FFF2-40B4-BE49-F238E27FC236}">
                <a16:creationId xmlns:a16="http://schemas.microsoft.com/office/drawing/2014/main" id="{7A1E79D9-5E2E-4BB1-829A-C88727AF4466}"/>
              </a:ext>
            </a:extLst>
          </p:cNvPr>
          <p:cNvSpPr/>
          <p:nvPr/>
        </p:nvSpPr>
        <p:spPr>
          <a:xfrm>
            <a:off x="2989499" y="7581189"/>
            <a:ext cx="1060795" cy="683473"/>
          </a:xfrm>
          <a:custGeom>
            <a:avLst/>
            <a:gdLst>
              <a:gd name="connsiteX0" fmla="*/ 45801 w 1060795"/>
              <a:gd name="connsiteY0" fmla="*/ 3886 h 683473"/>
              <a:gd name="connsiteX1" fmla="*/ 115651 w 1060795"/>
              <a:gd name="connsiteY1" fmla="*/ 130886 h 683473"/>
              <a:gd name="connsiteX2" fmla="*/ 971314 w 1060795"/>
              <a:gd name="connsiteY2" fmla="*/ 608724 h 683473"/>
              <a:gd name="connsiteX3" fmla="*/ 1037989 w 1060795"/>
              <a:gd name="connsiteY3" fmla="*/ 680161 h 683473"/>
              <a:gd name="connsiteX4" fmla="*/ 1001476 w 1060795"/>
              <a:gd name="connsiteY4" fmla="*/ 638886 h 683473"/>
              <a:gd name="connsiteX5" fmla="*/ 579201 w 1060795"/>
              <a:gd name="connsiteY5" fmla="*/ 362661 h 683473"/>
              <a:gd name="connsiteX6" fmla="*/ 42626 w 1060795"/>
              <a:gd name="connsiteY6" fmla="*/ 61036 h 683473"/>
              <a:gd name="connsiteX7" fmla="*/ 45801 w 1060795"/>
              <a:gd name="connsiteY7" fmla="*/ 3886 h 68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795" h="683473">
                <a:moveTo>
                  <a:pt x="45801" y="3886"/>
                </a:moveTo>
                <a:cubicBezTo>
                  <a:pt x="57972" y="15528"/>
                  <a:pt x="-38601" y="30080"/>
                  <a:pt x="115651" y="130886"/>
                </a:cubicBezTo>
                <a:cubicBezTo>
                  <a:pt x="269903" y="231692"/>
                  <a:pt x="817591" y="517178"/>
                  <a:pt x="971314" y="608724"/>
                </a:cubicBezTo>
                <a:cubicBezTo>
                  <a:pt x="1125037" y="700270"/>
                  <a:pt x="1032962" y="675134"/>
                  <a:pt x="1037989" y="680161"/>
                </a:cubicBezTo>
                <a:cubicBezTo>
                  <a:pt x="1043016" y="685188"/>
                  <a:pt x="1077941" y="691803"/>
                  <a:pt x="1001476" y="638886"/>
                </a:cubicBezTo>
                <a:cubicBezTo>
                  <a:pt x="925011" y="585969"/>
                  <a:pt x="739009" y="458969"/>
                  <a:pt x="579201" y="362661"/>
                </a:cubicBezTo>
                <a:cubicBezTo>
                  <a:pt x="419393" y="266353"/>
                  <a:pt x="134172" y="116598"/>
                  <a:pt x="42626" y="61036"/>
                </a:cubicBezTo>
                <a:cubicBezTo>
                  <a:pt x="-48920" y="5474"/>
                  <a:pt x="33630" y="-7756"/>
                  <a:pt x="45801" y="3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: 図形 2369">
            <a:extLst>
              <a:ext uri="{FF2B5EF4-FFF2-40B4-BE49-F238E27FC236}">
                <a16:creationId xmlns:a16="http://schemas.microsoft.com/office/drawing/2014/main" id="{2F551009-233C-4C42-A29C-F792F28E71EC}"/>
              </a:ext>
            </a:extLst>
          </p:cNvPr>
          <p:cNvSpPr/>
          <p:nvPr/>
        </p:nvSpPr>
        <p:spPr>
          <a:xfrm>
            <a:off x="4076386" y="8174248"/>
            <a:ext cx="164104" cy="836841"/>
          </a:xfrm>
          <a:custGeom>
            <a:avLst/>
            <a:gdLst>
              <a:gd name="connsiteX0" fmla="*/ 314 w 164104"/>
              <a:gd name="connsiteY0" fmla="*/ 4552 h 836841"/>
              <a:gd name="connsiteX1" fmla="*/ 116202 w 164104"/>
              <a:gd name="connsiteY1" fmla="*/ 587165 h 836841"/>
              <a:gd name="connsiteX2" fmla="*/ 141602 w 164104"/>
              <a:gd name="connsiteY2" fmla="*/ 749090 h 836841"/>
              <a:gd name="connsiteX3" fmla="*/ 163827 w 164104"/>
              <a:gd name="connsiteY3" fmla="*/ 833227 h 836841"/>
              <a:gd name="connsiteX4" fmla="*/ 125727 w 164104"/>
              <a:gd name="connsiteY4" fmla="*/ 633202 h 836841"/>
              <a:gd name="connsiteX5" fmla="*/ 82864 w 164104"/>
              <a:gd name="connsiteY5" fmla="*/ 331577 h 836841"/>
              <a:gd name="connsiteX6" fmla="*/ 314 w 164104"/>
              <a:gd name="connsiteY6" fmla="*/ 4552 h 83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04" h="836841">
                <a:moveTo>
                  <a:pt x="314" y="4552"/>
                </a:moveTo>
                <a:cubicBezTo>
                  <a:pt x="5870" y="47150"/>
                  <a:pt x="92654" y="463075"/>
                  <a:pt x="116202" y="587165"/>
                </a:cubicBezTo>
                <a:cubicBezTo>
                  <a:pt x="139750" y="711255"/>
                  <a:pt x="133665" y="708080"/>
                  <a:pt x="141602" y="749090"/>
                </a:cubicBezTo>
                <a:cubicBezTo>
                  <a:pt x="149540" y="790100"/>
                  <a:pt x="166473" y="852542"/>
                  <a:pt x="163827" y="833227"/>
                </a:cubicBezTo>
                <a:cubicBezTo>
                  <a:pt x="161181" y="813912"/>
                  <a:pt x="139221" y="716810"/>
                  <a:pt x="125727" y="633202"/>
                </a:cubicBezTo>
                <a:cubicBezTo>
                  <a:pt x="112233" y="549594"/>
                  <a:pt x="101385" y="433442"/>
                  <a:pt x="82864" y="331577"/>
                </a:cubicBezTo>
                <a:cubicBezTo>
                  <a:pt x="64343" y="229713"/>
                  <a:pt x="-5242" y="-38046"/>
                  <a:pt x="314" y="4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: 図形 2370">
            <a:extLst>
              <a:ext uri="{FF2B5EF4-FFF2-40B4-BE49-F238E27FC236}">
                <a16:creationId xmlns:a16="http://schemas.microsoft.com/office/drawing/2014/main" id="{DD023779-2668-4D9A-BAAB-5A384865A674}"/>
              </a:ext>
            </a:extLst>
          </p:cNvPr>
          <p:cNvSpPr/>
          <p:nvPr/>
        </p:nvSpPr>
        <p:spPr>
          <a:xfrm>
            <a:off x="4020097" y="8252260"/>
            <a:ext cx="176296" cy="809297"/>
          </a:xfrm>
          <a:custGeom>
            <a:avLst/>
            <a:gdLst>
              <a:gd name="connsiteX0" fmla="*/ 1041 w 176296"/>
              <a:gd name="connsiteY0" fmla="*/ 10678 h 809297"/>
              <a:gd name="connsiteX1" fmla="*/ 112166 w 176296"/>
              <a:gd name="connsiteY1" fmla="*/ 461528 h 809297"/>
              <a:gd name="connsiteX2" fmla="*/ 159791 w 176296"/>
              <a:gd name="connsiteY2" fmla="*/ 799665 h 809297"/>
              <a:gd name="connsiteX3" fmla="*/ 169316 w 176296"/>
              <a:gd name="connsiteY3" fmla="*/ 669490 h 809297"/>
              <a:gd name="connsiteX4" fmla="*/ 61366 w 176296"/>
              <a:gd name="connsiteY4" fmla="*/ 185303 h 809297"/>
              <a:gd name="connsiteX5" fmla="*/ 1041 w 176296"/>
              <a:gd name="connsiteY5" fmla="*/ 10678 h 80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96" h="809297">
                <a:moveTo>
                  <a:pt x="1041" y="10678"/>
                </a:moveTo>
                <a:cubicBezTo>
                  <a:pt x="9508" y="56715"/>
                  <a:pt x="85708" y="330030"/>
                  <a:pt x="112166" y="461528"/>
                </a:cubicBezTo>
                <a:cubicBezTo>
                  <a:pt x="138624" y="593026"/>
                  <a:pt x="150266" y="765005"/>
                  <a:pt x="159791" y="799665"/>
                </a:cubicBezTo>
                <a:cubicBezTo>
                  <a:pt x="169316" y="834325"/>
                  <a:pt x="185720" y="771884"/>
                  <a:pt x="169316" y="669490"/>
                </a:cubicBezTo>
                <a:cubicBezTo>
                  <a:pt x="152912" y="567096"/>
                  <a:pt x="84914" y="294841"/>
                  <a:pt x="61366" y="185303"/>
                </a:cubicBezTo>
                <a:cubicBezTo>
                  <a:pt x="37818" y="75765"/>
                  <a:pt x="-7426" y="-35359"/>
                  <a:pt x="1041" y="10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: 図形 2371">
            <a:extLst>
              <a:ext uri="{FF2B5EF4-FFF2-40B4-BE49-F238E27FC236}">
                <a16:creationId xmlns:a16="http://schemas.microsoft.com/office/drawing/2014/main" id="{F2B98035-DA05-4D1F-8B3E-5C5D8084F8EF}"/>
              </a:ext>
            </a:extLst>
          </p:cNvPr>
          <p:cNvSpPr/>
          <p:nvPr/>
        </p:nvSpPr>
        <p:spPr>
          <a:xfrm>
            <a:off x="4241102" y="8974746"/>
            <a:ext cx="39137" cy="650367"/>
          </a:xfrm>
          <a:custGeom>
            <a:avLst/>
            <a:gdLst>
              <a:gd name="connsiteX0" fmla="*/ 8636 w 39137"/>
              <a:gd name="connsiteY0" fmla="*/ 979 h 650367"/>
              <a:gd name="connsiteX1" fmla="*/ 698 w 39137"/>
              <a:gd name="connsiteY1" fmla="*/ 302604 h 650367"/>
              <a:gd name="connsiteX2" fmla="*/ 22923 w 39137"/>
              <a:gd name="connsiteY2" fmla="*/ 510567 h 650367"/>
              <a:gd name="connsiteX3" fmla="*/ 7048 w 39137"/>
              <a:gd name="connsiteY3" fmla="*/ 650267 h 650367"/>
              <a:gd name="connsiteX4" fmla="*/ 29273 w 39137"/>
              <a:gd name="connsiteY4" fmla="*/ 489929 h 650367"/>
              <a:gd name="connsiteX5" fmla="*/ 38798 w 39137"/>
              <a:gd name="connsiteY5" fmla="*/ 410554 h 650367"/>
              <a:gd name="connsiteX6" fmla="*/ 8636 w 39137"/>
              <a:gd name="connsiteY6" fmla="*/ 979 h 65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7" h="650367">
                <a:moveTo>
                  <a:pt x="8636" y="979"/>
                </a:moveTo>
                <a:cubicBezTo>
                  <a:pt x="2286" y="-17013"/>
                  <a:pt x="-1683" y="217673"/>
                  <a:pt x="698" y="302604"/>
                </a:cubicBezTo>
                <a:cubicBezTo>
                  <a:pt x="3079" y="387535"/>
                  <a:pt x="21865" y="452623"/>
                  <a:pt x="22923" y="510567"/>
                </a:cubicBezTo>
                <a:cubicBezTo>
                  <a:pt x="23981" y="568511"/>
                  <a:pt x="5990" y="653706"/>
                  <a:pt x="7048" y="650267"/>
                </a:cubicBezTo>
                <a:cubicBezTo>
                  <a:pt x="8106" y="646828"/>
                  <a:pt x="23981" y="529881"/>
                  <a:pt x="29273" y="489929"/>
                </a:cubicBezTo>
                <a:cubicBezTo>
                  <a:pt x="34565" y="449977"/>
                  <a:pt x="40650" y="491252"/>
                  <a:pt x="38798" y="410554"/>
                </a:cubicBezTo>
                <a:cubicBezTo>
                  <a:pt x="36946" y="329856"/>
                  <a:pt x="14986" y="18971"/>
                  <a:pt x="8636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: 図形 2372">
            <a:extLst>
              <a:ext uri="{FF2B5EF4-FFF2-40B4-BE49-F238E27FC236}">
                <a16:creationId xmlns:a16="http://schemas.microsoft.com/office/drawing/2014/main" id="{019E831D-3B9B-4C95-B397-7F890B348647}"/>
              </a:ext>
            </a:extLst>
          </p:cNvPr>
          <p:cNvSpPr/>
          <p:nvPr/>
        </p:nvSpPr>
        <p:spPr>
          <a:xfrm>
            <a:off x="4171603" y="8961102"/>
            <a:ext cx="62455" cy="771998"/>
          </a:xfrm>
          <a:custGeom>
            <a:avLst/>
            <a:gdLst>
              <a:gd name="connsiteX0" fmla="*/ 347 w 62455"/>
              <a:gd name="connsiteY0" fmla="*/ 336 h 771998"/>
              <a:gd name="connsiteX1" fmla="*/ 36860 w 62455"/>
              <a:gd name="connsiteY1" fmla="*/ 589298 h 771998"/>
              <a:gd name="connsiteX2" fmla="*/ 30510 w 62455"/>
              <a:gd name="connsiteY2" fmla="*/ 770273 h 771998"/>
              <a:gd name="connsiteX3" fmla="*/ 62260 w 62455"/>
              <a:gd name="connsiteY3" fmla="*/ 508336 h 771998"/>
              <a:gd name="connsiteX4" fmla="*/ 347 w 62455"/>
              <a:gd name="connsiteY4" fmla="*/ 336 h 7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" h="771998">
                <a:moveTo>
                  <a:pt x="347" y="336"/>
                </a:moveTo>
                <a:cubicBezTo>
                  <a:pt x="-3886" y="13830"/>
                  <a:pt x="31833" y="460975"/>
                  <a:pt x="36860" y="589298"/>
                </a:cubicBezTo>
                <a:cubicBezTo>
                  <a:pt x="41887" y="717621"/>
                  <a:pt x="26277" y="783767"/>
                  <a:pt x="30510" y="770273"/>
                </a:cubicBezTo>
                <a:cubicBezTo>
                  <a:pt x="34743" y="756779"/>
                  <a:pt x="65170" y="633219"/>
                  <a:pt x="62260" y="508336"/>
                </a:cubicBezTo>
                <a:cubicBezTo>
                  <a:pt x="59350" y="383453"/>
                  <a:pt x="4580" y="-13158"/>
                  <a:pt x="34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: 図形 2373">
            <a:extLst>
              <a:ext uri="{FF2B5EF4-FFF2-40B4-BE49-F238E27FC236}">
                <a16:creationId xmlns:a16="http://schemas.microsoft.com/office/drawing/2014/main" id="{F43DA01C-15F4-4D75-BC3D-1B1013EFE296}"/>
              </a:ext>
            </a:extLst>
          </p:cNvPr>
          <p:cNvSpPr/>
          <p:nvPr/>
        </p:nvSpPr>
        <p:spPr>
          <a:xfrm>
            <a:off x="4198932" y="9492586"/>
            <a:ext cx="74620" cy="595372"/>
          </a:xfrm>
          <a:custGeom>
            <a:avLst/>
            <a:gdLst>
              <a:gd name="connsiteX0" fmla="*/ 74618 w 74620"/>
              <a:gd name="connsiteY0" fmla="*/ 664 h 595372"/>
              <a:gd name="connsiteX1" fmla="*/ 38106 w 74620"/>
              <a:gd name="connsiteY1" fmla="*/ 310227 h 595372"/>
              <a:gd name="connsiteX2" fmla="*/ 1593 w 74620"/>
              <a:gd name="connsiteY2" fmla="*/ 524539 h 595372"/>
              <a:gd name="connsiteX3" fmla="*/ 9531 w 74620"/>
              <a:gd name="connsiteY3" fmla="*/ 589627 h 595372"/>
              <a:gd name="connsiteX4" fmla="*/ 36518 w 74620"/>
              <a:gd name="connsiteY4" fmla="*/ 399127 h 595372"/>
              <a:gd name="connsiteX5" fmla="*/ 74618 w 74620"/>
              <a:gd name="connsiteY5" fmla="*/ 664 h 5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0" h="595372">
                <a:moveTo>
                  <a:pt x="74618" y="664"/>
                </a:moveTo>
                <a:cubicBezTo>
                  <a:pt x="74883" y="-14153"/>
                  <a:pt x="50277" y="222915"/>
                  <a:pt x="38106" y="310227"/>
                </a:cubicBezTo>
                <a:cubicBezTo>
                  <a:pt x="25935" y="397539"/>
                  <a:pt x="6355" y="477972"/>
                  <a:pt x="1593" y="524539"/>
                </a:cubicBezTo>
                <a:cubicBezTo>
                  <a:pt x="-3169" y="571106"/>
                  <a:pt x="3710" y="610529"/>
                  <a:pt x="9531" y="589627"/>
                </a:cubicBezTo>
                <a:cubicBezTo>
                  <a:pt x="15352" y="568725"/>
                  <a:pt x="22760" y="498081"/>
                  <a:pt x="36518" y="399127"/>
                </a:cubicBezTo>
                <a:cubicBezTo>
                  <a:pt x="50276" y="300173"/>
                  <a:pt x="74353" y="15481"/>
                  <a:pt x="74618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: 図形 2374">
            <a:extLst>
              <a:ext uri="{FF2B5EF4-FFF2-40B4-BE49-F238E27FC236}">
                <a16:creationId xmlns:a16="http://schemas.microsoft.com/office/drawing/2014/main" id="{9290162D-3641-4C1E-AE8D-EFBE204961D4}"/>
              </a:ext>
            </a:extLst>
          </p:cNvPr>
          <p:cNvSpPr/>
          <p:nvPr/>
        </p:nvSpPr>
        <p:spPr>
          <a:xfrm>
            <a:off x="4149871" y="9699931"/>
            <a:ext cx="53587" cy="570583"/>
          </a:xfrm>
          <a:custGeom>
            <a:avLst/>
            <a:gdLst>
              <a:gd name="connsiteX0" fmla="*/ 42717 w 53587"/>
              <a:gd name="connsiteY0" fmla="*/ 1282 h 570583"/>
              <a:gd name="connsiteX1" fmla="*/ 15729 w 53587"/>
              <a:gd name="connsiteY1" fmla="*/ 309257 h 570583"/>
              <a:gd name="connsiteX2" fmla="*/ 1442 w 53587"/>
              <a:gd name="connsiteY2" fmla="*/ 569607 h 570583"/>
              <a:gd name="connsiteX3" fmla="*/ 50654 w 53587"/>
              <a:gd name="connsiteY3" fmla="*/ 214007 h 570583"/>
              <a:gd name="connsiteX4" fmla="*/ 42717 w 53587"/>
              <a:gd name="connsiteY4" fmla="*/ 1282 h 57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7" h="570583">
                <a:moveTo>
                  <a:pt x="42717" y="1282"/>
                </a:moveTo>
                <a:cubicBezTo>
                  <a:pt x="36896" y="17157"/>
                  <a:pt x="22608" y="214536"/>
                  <a:pt x="15729" y="309257"/>
                </a:cubicBezTo>
                <a:cubicBezTo>
                  <a:pt x="8850" y="403978"/>
                  <a:pt x="-4379" y="585482"/>
                  <a:pt x="1442" y="569607"/>
                </a:cubicBezTo>
                <a:cubicBezTo>
                  <a:pt x="7263" y="553732"/>
                  <a:pt x="42716" y="307670"/>
                  <a:pt x="50654" y="214007"/>
                </a:cubicBezTo>
                <a:cubicBezTo>
                  <a:pt x="58592" y="120345"/>
                  <a:pt x="48538" y="-14593"/>
                  <a:pt x="42717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: 図形 2375">
            <a:extLst>
              <a:ext uri="{FF2B5EF4-FFF2-40B4-BE49-F238E27FC236}">
                <a16:creationId xmlns:a16="http://schemas.microsoft.com/office/drawing/2014/main" id="{88915784-C8B2-4D17-8D9F-710A1E3BB209}"/>
              </a:ext>
            </a:extLst>
          </p:cNvPr>
          <p:cNvSpPr/>
          <p:nvPr/>
        </p:nvSpPr>
        <p:spPr>
          <a:xfrm>
            <a:off x="3665071" y="10075840"/>
            <a:ext cx="554515" cy="581788"/>
          </a:xfrm>
          <a:custGeom>
            <a:avLst/>
            <a:gdLst>
              <a:gd name="connsiteX0" fmla="*/ 554504 w 554515"/>
              <a:gd name="connsiteY0" fmla="*/ 23 h 581788"/>
              <a:gd name="connsiteX1" fmla="*/ 497354 w 554515"/>
              <a:gd name="connsiteY1" fmla="*/ 282598 h 581788"/>
              <a:gd name="connsiteX2" fmla="*/ 483067 w 554515"/>
              <a:gd name="connsiteY2" fmla="*/ 366735 h 581788"/>
              <a:gd name="connsiteX3" fmla="*/ 467192 w 554515"/>
              <a:gd name="connsiteY3" fmla="*/ 387373 h 581788"/>
              <a:gd name="connsiteX4" fmla="*/ 11579 w 554515"/>
              <a:gd name="connsiteY4" fmla="*/ 576285 h 581788"/>
              <a:gd name="connsiteX5" fmla="*/ 125879 w 554515"/>
              <a:gd name="connsiteY5" fmla="*/ 535010 h 581788"/>
              <a:gd name="connsiteX6" fmla="*/ 521167 w 554515"/>
              <a:gd name="connsiteY6" fmla="*/ 395310 h 581788"/>
              <a:gd name="connsiteX7" fmla="*/ 457667 w 554515"/>
              <a:gd name="connsiteY7" fmla="*/ 412773 h 581788"/>
              <a:gd name="connsiteX8" fmla="*/ 502117 w 554515"/>
              <a:gd name="connsiteY8" fmla="*/ 298473 h 581788"/>
              <a:gd name="connsiteX9" fmla="*/ 554504 w 554515"/>
              <a:gd name="connsiteY9" fmla="*/ 23 h 58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515" h="581788">
                <a:moveTo>
                  <a:pt x="554504" y="23"/>
                </a:moveTo>
                <a:cubicBezTo>
                  <a:pt x="553710" y="-2623"/>
                  <a:pt x="509260" y="221479"/>
                  <a:pt x="497354" y="282598"/>
                </a:cubicBezTo>
                <a:cubicBezTo>
                  <a:pt x="485448" y="343717"/>
                  <a:pt x="488094" y="349273"/>
                  <a:pt x="483067" y="366735"/>
                </a:cubicBezTo>
                <a:cubicBezTo>
                  <a:pt x="478040" y="384197"/>
                  <a:pt x="545773" y="352448"/>
                  <a:pt x="467192" y="387373"/>
                </a:cubicBezTo>
                <a:cubicBezTo>
                  <a:pt x="388611" y="422298"/>
                  <a:pt x="68464" y="551679"/>
                  <a:pt x="11579" y="576285"/>
                </a:cubicBezTo>
                <a:cubicBezTo>
                  <a:pt x="-45306" y="600891"/>
                  <a:pt x="125879" y="535010"/>
                  <a:pt x="125879" y="535010"/>
                </a:cubicBezTo>
                <a:lnTo>
                  <a:pt x="521167" y="395310"/>
                </a:lnTo>
                <a:cubicBezTo>
                  <a:pt x="576465" y="374937"/>
                  <a:pt x="460842" y="428913"/>
                  <a:pt x="457667" y="412773"/>
                </a:cubicBezTo>
                <a:cubicBezTo>
                  <a:pt x="454492" y="396633"/>
                  <a:pt x="488094" y="365677"/>
                  <a:pt x="502117" y="298473"/>
                </a:cubicBezTo>
                <a:cubicBezTo>
                  <a:pt x="516140" y="231269"/>
                  <a:pt x="555298" y="2669"/>
                  <a:pt x="55450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: 図形 2376">
            <a:extLst>
              <a:ext uri="{FF2B5EF4-FFF2-40B4-BE49-F238E27FC236}">
                <a16:creationId xmlns:a16="http://schemas.microsoft.com/office/drawing/2014/main" id="{4C839C90-0E13-4265-A317-098E49DD55E5}"/>
              </a:ext>
            </a:extLst>
          </p:cNvPr>
          <p:cNvSpPr/>
          <p:nvPr/>
        </p:nvSpPr>
        <p:spPr>
          <a:xfrm>
            <a:off x="3050705" y="10608321"/>
            <a:ext cx="745755" cy="280345"/>
          </a:xfrm>
          <a:custGeom>
            <a:avLst/>
            <a:gdLst>
              <a:gd name="connsiteX0" fmla="*/ 470 w 745755"/>
              <a:gd name="connsiteY0" fmla="*/ 280342 h 280345"/>
              <a:gd name="connsiteX1" fmla="*/ 422745 w 745755"/>
              <a:gd name="connsiteY1" fmla="*/ 102542 h 280345"/>
              <a:gd name="connsiteX2" fmla="*/ 732308 w 745755"/>
              <a:gd name="connsiteY2" fmla="*/ 4117 h 280345"/>
              <a:gd name="connsiteX3" fmla="*/ 671983 w 745755"/>
              <a:gd name="connsiteY3" fmla="*/ 26342 h 280345"/>
              <a:gd name="connsiteX4" fmla="*/ 508470 w 745755"/>
              <a:gd name="connsiteY4" fmla="*/ 97779 h 280345"/>
              <a:gd name="connsiteX5" fmla="*/ 470 w 745755"/>
              <a:gd name="connsiteY5" fmla="*/ 280342 h 28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55" h="280345">
                <a:moveTo>
                  <a:pt x="470" y="280342"/>
                </a:moveTo>
                <a:cubicBezTo>
                  <a:pt x="-13817" y="281136"/>
                  <a:pt x="300772" y="148579"/>
                  <a:pt x="422745" y="102542"/>
                </a:cubicBezTo>
                <a:cubicBezTo>
                  <a:pt x="544718" y="56505"/>
                  <a:pt x="690768" y="16817"/>
                  <a:pt x="732308" y="4117"/>
                </a:cubicBezTo>
                <a:cubicBezTo>
                  <a:pt x="773848" y="-8583"/>
                  <a:pt x="709289" y="10732"/>
                  <a:pt x="671983" y="26342"/>
                </a:cubicBezTo>
                <a:cubicBezTo>
                  <a:pt x="634677" y="41952"/>
                  <a:pt x="617478" y="55975"/>
                  <a:pt x="508470" y="97779"/>
                </a:cubicBezTo>
                <a:cubicBezTo>
                  <a:pt x="399462" y="139583"/>
                  <a:pt x="14757" y="279548"/>
                  <a:pt x="470" y="280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: 図形 2377">
            <a:extLst>
              <a:ext uri="{FF2B5EF4-FFF2-40B4-BE49-F238E27FC236}">
                <a16:creationId xmlns:a16="http://schemas.microsoft.com/office/drawing/2014/main" id="{2CEA8EFC-8C04-4722-B19E-8A5D81120D68}"/>
              </a:ext>
            </a:extLst>
          </p:cNvPr>
          <p:cNvSpPr/>
          <p:nvPr/>
        </p:nvSpPr>
        <p:spPr>
          <a:xfrm>
            <a:off x="3928633" y="10048712"/>
            <a:ext cx="221324" cy="439902"/>
          </a:xfrm>
          <a:custGeom>
            <a:avLst/>
            <a:gdLst>
              <a:gd name="connsiteX0" fmla="*/ 221092 w 221324"/>
              <a:gd name="connsiteY0" fmla="*/ 163 h 439902"/>
              <a:gd name="connsiteX1" fmla="*/ 176642 w 221324"/>
              <a:gd name="connsiteY1" fmla="*/ 328776 h 439902"/>
              <a:gd name="connsiteX2" fmla="*/ 176642 w 221324"/>
              <a:gd name="connsiteY2" fmla="*/ 347826 h 439902"/>
              <a:gd name="connsiteX3" fmla="*/ 125842 w 221324"/>
              <a:gd name="connsiteY3" fmla="*/ 379576 h 439902"/>
              <a:gd name="connsiteX4" fmla="*/ 430 w 221324"/>
              <a:gd name="connsiteY4" fmla="*/ 439901 h 439902"/>
              <a:gd name="connsiteX5" fmla="*/ 173467 w 221324"/>
              <a:gd name="connsiteY5" fmla="*/ 377988 h 439902"/>
              <a:gd name="connsiteX6" fmla="*/ 192517 w 221324"/>
              <a:gd name="connsiteY6" fmla="*/ 285913 h 439902"/>
              <a:gd name="connsiteX7" fmla="*/ 221092 w 221324"/>
              <a:gd name="connsiteY7" fmla="*/ 163 h 4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324" h="439902">
                <a:moveTo>
                  <a:pt x="221092" y="163"/>
                </a:moveTo>
                <a:cubicBezTo>
                  <a:pt x="218446" y="7307"/>
                  <a:pt x="184050" y="270832"/>
                  <a:pt x="176642" y="328776"/>
                </a:cubicBezTo>
                <a:cubicBezTo>
                  <a:pt x="169234" y="386720"/>
                  <a:pt x="185109" y="339359"/>
                  <a:pt x="176642" y="347826"/>
                </a:cubicBezTo>
                <a:cubicBezTo>
                  <a:pt x="168175" y="356293"/>
                  <a:pt x="155211" y="364230"/>
                  <a:pt x="125842" y="379576"/>
                </a:cubicBezTo>
                <a:cubicBezTo>
                  <a:pt x="96473" y="394922"/>
                  <a:pt x="-7507" y="440166"/>
                  <a:pt x="430" y="439901"/>
                </a:cubicBezTo>
                <a:cubicBezTo>
                  <a:pt x="8367" y="439636"/>
                  <a:pt x="141452" y="403653"/>
                  <a:pt x="173467" y="377988"/>
                </a:cubicBezTo>
                <a:cubicBezTo>
                  <a:pt x="205481" y="352323"/>
                  <a:pt x="181934" y="349148"/>
                  <a:pt x="192517" y="285913"/>
                </a:cubicBezTo>
                <a:cubicBezTo>
                  <a:pt x="203100" y="222678"/>
                  <a:pt x="223738" y="-6981"/>
                  <a:pt x="22109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: 図形 2378">
            <a:extLst>
              <a:ext uri="{FF2B5EF4-FFF2-40B4-BE49-F238E27FC236}">
                <a16:creationId xmlns:a16="http://schemas.microsoft.com/office/drawing/2014/main" id="{D47CD99D-A02D-411A-81F2-87DE5498B23D}"/>
              </a:ext>
            </a:extLst>
          </p:cNvPr>
          <p:cNvSpPr/>
          <p:nvPr/>
        </p:nvSpPr>
        <p:spPr>
          <a:xfrm>
            <a:off x="3149600" y="10463546"/>
            <a:ext cx="848176" cy="318754"/>
          </a:xfrm>
          <a:custGeom>
            <a:avLst/>
            <a:gdLst>
              <a:gd name="connsiteX0" fmla="*/ 0 w 848176"/>
              <a:gd name="connsiteY0" fmla="*/ 318754 h 318754"/>
              <a:gd name="connsiteX1" fmla="*/ 561975 w 848176"/>
              <a:gd name="connsiteY1" fmla="*/ 117142 h 318754"/>
              <a:gd name="connsiteX2" fmla="*/ 835025 w 848176"/>
              <a:gd name="connsiteY2" fmla="*/ 6017 h 318754"/>
              <a:gd name="connsiteX3" fmla="*/ 808038 w 848176"/>
              <a:gd name="connsiteY3" fmla="*/ 13954 h 318754"/>
              <a:gd name="connsiteX4" fmla="*/ 534988 w 848176"/>
              <a:gd name="connsiteY4" fmla="*/ 112379 h 318754"/>
              <a:gd name="connsiteX5" fmla="*/ 0 w 848176"/>
              <a:gd name="connsiteY5" fmla="*/ 318754 h 31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176" h="318754">
                <a:moveTo>
                  <a:pt x="0" y="318754"/>
                </a:moveTo>
                <a:lnTo>
                  <a:pt x="561975" y="117142"/>
                </a:lnTo>
                <a:cubicBezTo>
                  <a:pt x="701146" y="65019"/>
                  <a:pt x="794015" y="23215"/>
                  <a:pt x="835025" y="6017"/>
                </a:cubicBezTo>
                <a:cubicBezTo>
                  <a:pt x="876035" y="-11181"/>
                  <a:pt x="808038" y="13954"/>
                  <a:pt x="808038" y="13954"/>
                </a:cubicBezTo>
                <a:lnTo>
                  <a:pt x="534988" y="112379"/>
                </a:lnTo>
                <a:lnTo>
                  <a:pt x="0" y="318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: 図形 2379">
            <a:extLst>
              <a:ext uri="{FF2B5EF4-FFF2-40B4-BE49-F238E27FC236}">
                <a16:creationId xmlns:a16="http://schemas.microsoft.com/office/drawing/2014/main" id="{19B4F019-A9D0-4B31-A77B-53404D54FAB0}"/>
              </a:ext>
            </a:extLst>
          </p:cNvPr>
          <p:cNvSpPr/>
          <p:nvPr/>
        </p:nvSpPr>
        <p:spPr>
          <a:xfrm>
            <a:off x="3544903" y="10006013"/>
            <a:ext cx="588913" cy="386957"/>
          </a:xfrm>
          <a:custGeom>
            <a:avLst/>
            <a:gdLst>
              <a:gd name="connsiteX0" fmla="*/ 585772 w 588913"/>
              <a:gd name="connsiteY0" fmla="*/ 0 h 386957"/>
              <a:gd name="connsiteX1" fmla="*/ 563547 w 588913"/>
              <a:gd name="connsiteY1" fmla="*/ 103187 h 386957"/>
              <a:gd name="connsiteX2" fmla="*/ 353997 w 588913"/>
              <a:gd name="connsiteY2" fmla="*/ 193675 h 386957"/>
              <a:gd name="connsiteX3" fmla="*/ 23797 w 588913"/>
              <a:gd name="connsiteY3" fmla="*/ 379412 h 386957"/>
              <a:gd name="connsiteX4" fmla="*/ 77772 w 588913"/>
              <a:gd name="connsiteY4" fmla="*/ 331787 h 386957"/>
              <a:gd name="connsiteX5" fmla="*/ 490522 w 588913"/>
              <a:gd name="connsiteY5" fmla="*/ 157162 h 386957"/>
              <a:gd name="connsiteX6" fmla="*/ 568310 w 588913"/>
              <a:gd name="connsiteY6" fmla="*/ 101600 h 386957"/>
              <a:gd name="connsiteX7" fmla="*/ 585772 w 588913"/>
              <a:gd name="connsiteY7" fmla="*/ 0 h 3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913" h="386957">
                <a:moveTo>
                  <a:pt x="585772" y="0"/>
                </a:moveTo>
                <a:cubicBezTo>
                  <a:pt x="584978" y="265"/>
                  <a:pt x="602176" y="70908"/>
                  <a:pt x="563547" y="103187"/>
                </a:cubicBezTo>
                <a:cubicBezTo>
                  <a:pt x="524918" y="135466"/>
                  <a:pt x="443955" y="147638"/>
                  <a:pt x="353997" y="193675"/>
                </a:cubicBezTo>
                <a:cubicBezTo>
                  <a:pt x="264039" y="239712"/>
                  <a:pt x="69834" y="356393"/>
                  <a:pt x="23797" y="379412"/>
                </a:cubicBezTo>
                <a:cubicBezTo>
                  <a:pt x="-22240" y="402431"/>
                  <a:pt x="-16" y="368829"/>
                  <a:pt x="77772" y="331787"/>
                </a:cubicBezTo>
                <a:cubicBezTo>
                  <a:pt x="155559" y="294745"/>
                  <a:pt x="408766" y="195526"/>
                  <a:pt x="490522" y="157162"/>
                </a:cubicBezTo>
                <a:cubicBezTo>
                  <a:pt x="572278" y="118798"/>
                  <a:pt x="549789" y="127794"/>
                  <a:pt x="568310" y="101600"/>
                </a:cubicBezTo>
                <a:cubicBezTo>
                  <a:pt x="586831" y="75406"/>
                  <a:pt x="586566" y="-265"/>
                  <a:pt x="5857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: 図形 2380">
            <a:extLst>
              <a:ext uri="{FF2B5EF4-FFF2-40B4-BE49-F238E27FC236}">
                <a16:creationId xmlns:a16="http://schemas.microsoft.com/office/drawing/2014/main" id="{F24737EF-B586-4275-B749-2FCE52839C2F}"/>
              </a:ext>
            </a:extLst>
          </p:cNvPr>
          <p:cNvSpPr/>
          <p:nvPr/>
        </p:nvSpPr>
        <p:spPr>
          <a:xfrm>
            <a:off x="3737499" y="10238292"/>
            <a:ext cx="352145" cy="297550"/>
          </a:xfrm>
          <a:custGeom>
            <a:avLst/>
            <a:gdLst>
              <a:gd name="connsiteX0" fmla="*/ 350314 w 352145"/>
              <a:gd name="connsiteY0" fmla="*/ 1083 h 297550"/>
              <a:gd name="connsiteX1" fmla="*/ 337614 w 352145"/>
              <a:gd name="connsiteY1" fmla="*/ 136021 h 297550"/>
              <a:gd name="connsiteX2" fmla="*/ 218551 w 352145"/>
              <a:gd name="connsiteY2" fmla="*/ 189996 h 297550"/>
              <a:gd name="connsiteX3" fmla="*/ 1064 w 352145"/>
              <a:gd name="connsiteY3" fmla="*/ 296358 h 297550"/>
              <a:gd name="connsiteX4" fmla="*/ 316976 w 352145"/>
              <a:gd name="connsiteY4" fmla="*/ 113796 h 297550"/>
              <a:gd name="connsiteX5" fmla="*/ 339201 w 352145"/>
              <a:gd name="connsiteY5" fmla="*/ 72521 h 297550"/>
              <a:gd name="connsiteX6" fmla="*/ 350314 w 352145"/>
              <a:gd name="connsiteY6" fmla="*/ 1083 h 29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145" h="297550">
                <a:moveTo>
                  <a:pt x="350314" y="1083"/>
                </a:moveTo>
                <a:cubicBezTo>
                  <a:pt x="350049" y="11666"/>
                  <a:pt x="359574" y="104536"/>
                  <a:pt x="337614" y="136021"/>
                </a:cubicBezTo>
                <a:cubicBezTo>
                  <a:pt x="315654" y="167506"/>
                  <a:pt x="274643" y="163273"/>
                  <a:pt x="218551" y="189996"/>
                </a:cubicBezTo>
                <a:cubicBezTo>
                  <a:pt x="162459" y="216719"/>
                  <a:pt x="-15340" y="309058"/>
                  <a:pt x="1064" y="296358"/>
                </a:cubicBezTo>
                <a:cubicBezTo>
                  <a:pt x="17468" y="283658"/>
                  <a:pt x="260620" y="151102"/>
                  <a:pt x="316976" y="113796"/>
                </a:cubicBezTo>
                <a:cubicBezTo>
                  <a:pt x="373332" y="76490"/>
                  <a:pt x="333909" y="84427"/>
                  <a:pt x="339201" y="72521"/>
                </a:cubicBezTo>
                <a:cubicBezTo>
                  <a:pt x="344493" y="60615"/>
                  <a:pt x="350579" y="-9500"/>
                  <a:pt x="350314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: 図形 2381">
            <a:extLst>
              <a:ext uri="{FF2B5EF4-FFF2-40B4-BE49-F238E27FC236}">
                <a16:creationId xmlns:a16="http://schemas.microsoft.com/office/drawing/2014/main" id="{3BE42A15-7E93-47DF-85BA-4812BB5053D1}"/>
              </a:ext>
            </a:extLst>
          </p:cNvPr>
          <p:cNvSpPr/>
          <p:nvPr/>
        </p:nvSpPr>
        <p:spPr>
          <a:xfrm>
            <a:off x="3133725" y="10521862"/>
            <a:ext cx="284209" cy="109626"/>
          </a:xfrm>
          <a:custGeom>
            <a:avLst/>
            <a:gdLst>
              <a:gd name="connsiteX0" fmla="*/ 0 w 284209"/>
              <a:gd name="connsiteY0" fmla="*/ 109626 h 109626"/>
              <a:gd name="connsiteX1" fmla="*/ 284163 w 284209"/>
              <a:gd name="connsiteY1" fmla="*/ 88 h 109626"/>
              <a:gd name="connsiteX2" fmla="*/ 0 w 284209"/>
              <a:gd name="connsiteY2" fmla="*/ 109626 h 10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09" h="109626">
                <a:moveTo>
                  <a:pt x="0" y="109626"/>
                </a:moveTo>
                <a:lnTo>
                  <a:pt x="284163" y="88"/>
                </a:lnTo>
                <a:cubicBezTo>
                  <a:pt x="288396" y="-3616"/>
                  <a:pt x="0" y="109626"/>
                  <a:pt x="0" y="109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: 図形 2382">
            <a:extLst>
              <a:ext uri="{FF2B5EF4-FFF2-40B4-BE49-F238E27FC236}">
                <a16:creationId xmlns:a16="http://schemas.microsoft.com/office/drawing/2014/main" id="{9AF05315-1250-4F32-A867-73013E9B9B82}"/>
              </a:ext>
            </a:extLst>
          </p:cNvPr>
          <p:cNvSpPr/>
          <p:nvPr/>
        </p:nvSpPr>
        <p:spPr>
          <a:xfrm>
            <a:off x="3334055" y="10256799"/>
            <a:ext cx="764213" cy="329636"/>
          </a:xfrm>
          <a:custGeom>
            <a:avLst/>
            <a:gdLst>
              <a:gd name="connsiteX0" fmla="*/ 763283 w 764213"/>
              <a:gd name="connsiteY0" fmla="*/ 39 h 329636"/>
              <a:gd name="connsiteX1" fmla="*/ 448958 w 764213"/>
              <a:gd name="connsiteY1" fmla="*/ 203239 h 329636"/>
              <a:gd name="connsiteX2" fmla="*/ 169558 w 764213"/>
              <a:gd name="connsiteY2" fmla="*/ 288964 h 329636"/>
              <a:gd name="connsiteX3" fmla="*/ 4458 w 764213"/>
              <a:gd name="connsiteY3" fmla="*/ 327064 h 329636"/>
              <a:gd name="connsiteX4" fmla="*/ 344183 w 764213"/>
              <a:gd name="connsiteY4" fmla="*/ 220701 h 329636"/>
              <a:gd name="connsiteX5" fmla="*/ 763283 w 764213"/>
              <a:gd name="connsiteY5" fmla="*/ 39 h 3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13" h="329636">
                <a:moveTo>
                  <a:pt x="763283" y="39"/>
                </a:moveTo>
                <a:cubicBezTo>
                  <a:pt x="780745" y="-2871"/>
                  <a:pt x="547912" y="155085"/>
                  <a:pt x="448958" y="203239"/>
                </a:cubicBezTo>
                <a:cubicBezTo>
                  <a:pt x="350004" y="251393"/>
                  <a:pt x="243641" y="268327"/>
                  <a:pt x="169558" y="288964"/>
                </a:cubicBezTo>
                <a:cubicBezTo>
                  <a:pt x="95475" y="309601"/>
                  <a:pt x="-24646" y="338441"/>
                  <a:pt x="4458" y="327064"/>
                </a:cubicBezTo>
                <a:cubicBezTo>
                  <a:pt x="33562" y="315687"/>
                  <a:pt x="223268" y="273353"/>
                  <a:pt x="344183" y="220701"/>
                </a:cubicBezTo>
                <a:cubicBezTo>
                  <a:pt x="465098" y="168049"/>
                  <a:pt x="745821" y="2949"/>
                  <a:pt x="76328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: 図形 2383">
            <a:extLst>
              <a:ext uri="{FF2B5EF4-FFF2-40B4-BE49-F238E27FC236}">
                <a16:creationId xmlns:a16="http://schemas.microsoft.com/office/drawing/2014/main" id="{E3DFBC5E-3961-41AF-B1CB-D903A6370738}"/>
              </a:ext>
            </a:extLst>
          </p:cNvPr>
          <p:cNvSpPr/>
          <p:nvPr/>
        </p:nvSpPr>
        <p:spPr>
          <a:xfrm>
            <a:off x="3392488" y="10228054"/>
            <a:ext cx="671512" cy="301917"/>
          </a:xfrm>
          <a:custGeom>
            <a:avLst/>
            <a:gdLst>
              <a:gd name="connsiteX0" fmla="*/ 0 w 671512"/>
              <a:gd name="connsiteY0" fmla="*/ 301834 h 301917"/>
              <a:gd name="connsiteX1" fmla="*/ 407987 w 671512"/>
              <a:gd name="connsiteY1" fmla="*/ 147846 h 301917"/>
              <a:gd name="connsiteX2" fmla="*/ 568325 w 671512"/>
              <a:gd name="connsiteY2" fmla="*/ 77996 h 301917"/>
              <a:gd name="connsiteX3" fmla="*/ 671512 w 671512"/>
              <a:gd name="connsiteY3" fmla="*/ 209 h 301917"/>
              <a:gd name="connsiteX4" fmla="*/ 569912 w 671512"/>
              <a:gd name="connsiteY4" fmla="*/ 57359 h 301917"/>
              <a:gd name="connsiteX5" fmla="*/ 407987 w 671512"/>
              <a:gd name="connsiteY5" fmla="*/ 125621 h 301917"/>
              <a:gd name="connsiteX6" fmla="*/ 0 w 671512"/>
              <a:gd name="connsiteY6" fmla="*/ 301834 h 30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512" h="301917">
                <a:moveTo>
                  <a:pt x="0" y="301834"/>
                </a:moveTo>
                <a:cubicBezTo>
                  <a:pt x="0" y="305538"/>
                  <a:pt x="313266" y="185152"/>
                  <a:pt x="407987" y="147846"/>
                </a:cubicBezTo>
                <a:cubicBezTo>
                  <a:pt x="502708" y="110540"/>
                  <a:pt x="524404" y="102602"/>
                  <a:pt x="568325" y="77996"/>
                </a:cubicBezTo>
                <a:cubicBezTo>
                  <a:pt x="612246" y="53390"/>
                  <a:pt x="671248" y="3648"/>
                  <a:pt x="671512" y="209"/>
                </a:cubicBezTo>
                <a:cubicBezTo>
                  <a:pt x="671776" y="-3230"/>
                  <a:pt x="613833" y="36457"/>
                  <a:pt x="569912" y="57359"/>
                </a:cubicBezTo>
                <a:cubicBezTo>
                  <a:pt x="525991" y="78261"/>
                  <a:pt x="501120" y="89902"/>
                  <a:pt x="407987" y="125621"/>
                </a:cubicBezTo>
                <a:cubicBezTo>
                  <a:pt x="314854" y="161340"/>
                  <a:pt x="0" y="298130"/>
                  <a:pt x="0" y="30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: 図形 2385">
            <a:extLst>
              <a:ext uri="{FF2B5EF4-FFF2-40B4-BE49-F238E27FC236}">
                <a16:creationId xmlns:a16="http://schemas.microsoft.com/office/drawing/2014/main" id="{205FC133-D233-4AE1-B8A9-752A812D5A1D}"/>
              </a:ext>
            </a:extLst>
          </p:cNvPr>
          <p:cNvSpPr/>
          <p:nvPr/>
        </p:nvSpPr>
        <p:spPr>
          <a:xfrm>
            <a:off x="2836747" y="7978562"/>
            <a:ext cx="494494" cy="1801496"/>
          </a:xfrm>
          <a:custGeom>
            <a:avLst/>
            <a:gdLst>
              <a:gd name="connsiteX0" fmla="*/ 27103 w 494494"/>
              <a:gd name="connsiteY0" fmla="*/ 213 h 1801496"/>
              <a:gd name="connsiteX1" fmla="*/ 39803 w 494494"/>
              <a:gd name="connsiteY1" fmla="*/ 473288 h 1801496"/>
              <a:gd name="connsiteX2" fmla="*/ 312853 w 494494"/>
              <a:gd name="connsiteY2" fmla="*/ 1044788 h 1801496"/>
              <a:gd name="connsiteX3" fmla="*/ 439853 w 494494"/>
              <a:gd name="connsiteY3" fmla="*/ 1209888 h 1801496"/>
              <a:gd name="connsiteX4" fmla="*/ 455728 w 494494"/>
              <a:gd name="connsiteY4" fmla="*/ 1660738 h 1801496"/>
              <a:gd name="connsiteX5" fmla="*/ 446203 w 494494"/>
              <a:gd name="connsiteY5" fmla="*/ 1781388 h 1801496"/>
              <a:gd name="connsiteX6" fmla="*/ 481128 w 494494"/>
              <a:gd name="connsiteY6" fmla="*/ 1298788 h 1801496"/>
              <a:gd name="connsiteX7" fmla="*/ 189028 w 494494"/>
              <a:gd name="connsiteY7" fmla="*/ 911438 h 1801496"/>
              <a:gd name="connsiteX8" fmla="*/ 8053 w 494494"/>
              <a:gd name="connsiteY8" fmla="*/ 419313 h 1801496"/>
              <a:gd name="connsiteX9" fmla="*/ 27103 w 494494"/>
              <a:gd name="connsiteY9" fmla="*/ 213 h 18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494" h="1801496">
                <a:moveTo>
                  <a:pt x="27103" y="213"/>
                </a:moveTo>
                <a:cubicBezTo>
                  <a:pt x="32395" y="9209"/>
                  <a:pt x="-7822" y="299192"/>
                  <a:pt x="39803" y="473288"/>
                </a:cubicBezTo>
                <a:cubicBezTo>
                  <a:pt x="87428" y="647384"/>
                  <a:pt x="246178" y="922021"/>
                  <a:pt x="312853" y="1044788"/>
                </a:cubicBezTo>
                <a:cubicBezTo>
                  <a:pt x="379528" y="1167555"/>
                  <a:pt x="416041" y="1107230"/>
                  <a:pt x="439853" y="1209888"/>
                </a:cubicBezTo>
                <a:cubicBezTo>
                  <a:pt x="463666" y="1312546"/>
                  <a:pt x="454670" y="1565488"/>
                  <a:pt x="455728" y="1660738"/>
                </a:cubicBezTo>
                <a:cubicBezTo>
                  <a:pt x="456786" y="1755988"/>
                  <a:pt x="441970" y="1841713"/>
                  <a:pt x="446203" y="1781388"/>
                </a:cubicBezTo>
                <a:cubicBezTo>
                  <a:pt x="450436" y="1721063"/>
                  <a:pt x="523990" y="1443780"/>
                  <a:pt x="481128" y="1298788"/>
                </a:cubicBezTo>
                <a:cubicBezTo>
                  <a:pt x="438266" y="1153796"/>
                  <a:pt x="267874" y="1058017"/>
                  <a:pt x="189028" y="911438"/>
                </a:cubicBezTo>
                <a:cubicBezTo>
                  <a:pt x="110182" y="764859"/>
                  <a:pt x="32395" y="569596"/>
                  <a:pt x="8053" y="419313"/>
                </a:cubicBezTo>
                <a:cubicBezTo>
                  <a:pt x="-16289" y="269030"/>
                  <a:pt x="21811" y="-8783"/>
                  <a:pt x="27103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: 図形 2386">
            <a:extLst>
              <a:ext uri="{FF2B5EF4-FFF2-40B4-BE49-F238E27FC236}">
                <a16:creationId xmlns:a16="http://schemas.microsoft.com/office/drawing/2014/main" id="{39DBCEF7-A423-47E1-B35D-3D4387246366}"/>
              </a:ext>
            </a:extLst>
          </p:cNvPr>
          <p:cNvSpPr/>
          <p:nvPr/>
        </p:nvSpPr>
        <p:spPr>
          <a:xfrm>
            <a:off x="3575050" y="7973483"/>
            <a:ext cx="459419" cy="704663"/>
          </a:xfrm>
          <a:custGeom>
            <a:avLst/>
            <a:gdLst>
              <a:gd name="connsiteX0" fmla="*/ 0 w 459419"/>
              <a:gd name="connsiteY0" fmla="*/ 0 h 704663"/>
              <a:gd name="connsiteX1" fmla="*/ 342900 w 459419"/>
              <a:gd name="connsiteY1" fmla="*/ 224367 h 704663"/>
              <a:gd name="connsiteX2" fmla="*/ 431800 w 459419"/>
              <a:gd name="connsiteY2" fmla="*/ 342900 h 704663"/>
              <a:gd name="connsiteX3" fmla="*/ 438150 w 459419"/>
              <a:gd name="connsiteY3" fmla="*/ 372534 h 704663"/>
              <a:gd name="connsiteX4" fmla="*/ 385233 w 459419"/>
              <a:gd name="connsiteY4" fmla="*/ 448734 h 704663"/>
              <a:gd name="connsiteX5" fmla="*/ 207433 w 459419"/>
              <a:gd name="connsiteY5" fmla="*/ 702734 h 704663"/>
              <a:gd name="connsiteX6" fmla="*/ 332317 w 459419"/>
              <a:gd name="connsiteY6" fmla="*/ 554567 h 704663"/>
              <a:gd name="connsiteX7" fmla="*/ 459317 w 459419"/>
              <a:gd name="connsiteY7" fmla="*/ 353484 h 704663"/>
              <a:gd name="connsiteX8" fmla="*/ 311150 w 459419"/>
              <a:gd name="connsiteY8" fmla="*/ 201084 h 704663"/>
              <a:gd name="connsiteX9" fmla="*/ 71967 w 459419"/>
              <a:gd name="connsiteY9" fmla="*/ 52917 h 704663"/>
              <a:gd name="connsiteX10" fmla="*/ 0 w 459419"/>
              <a:gd name="connsiteY10" fmla="*/ 0 h 70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419" h="704663">
                <a:moveTo>
                  <a:pt x="0" y="0"/>
                </a:moveTo>
                <a:cubicBezTo>
                  <a:pt x="135466" y="83608"/>
                  <a:pt x="270933" y="167217"/>
                  <a:pt x="342900" y="224367"/>
                </a:cubicBezTo>
                <a:cubicBezTo>
                  <a:pt x="414867" y="281517"/>
                  <a:pt x="415925" y="318206"/>
                  <a:pt x="431800" y="342900"/>
                </a:cubicBezTo>
                <a:cubicBezTo>
                  <a:pt x="447675" y="367594"/>
                  <a:pt x="445911" y="354895"/>
                  <a:pt x="438150" y="372534"/>
                </a:cubicBezTo>
                <a:cubicBezTo>
                  <a:pt x="430389" y="390173"/>
                  <a:pt x="385233" y="448734"/>
                  <a:pt x="385233" y="448734"/>
                </a:cubicBezTo>
                <a:cubicBezTo>
                  <a:pt x="346780" y="503767"/>
                  <a:pt x="216252" y="685095"/>
                  <a:pt x="207433" y="702734"/>
                </a:cubicBezTo>
                <a:cubicBezTo>
                  <a:pt x="198614" y="720373"/>
                  <a:pt x="290336" y="612775"/>
                  <a:pt x="332317" y="554567"/>
                </a:cubicBezTo>
                <a:cubicBezTo>
                  <a:pt x="374298" y="496359"/>
                  <a:pt x="462845" y="412398"/>
                  <a:pt x="459317" y="353484"/>
                </a:cubicBezTo>
                <a:cubicBezTo>
                  <a:pt x="455789" y="294570"/>
                  <a:pt x="375708" y="251178"/>
                  <a:pt x="311150" y="201084"/>
                </a:cubicBezTo>
                <a:cubicBezTo>
                  <a:pt x="246592" y="150990"/>
                  <a:pt x="121003" y="83256"/>
                  <a:pt x="71967" y="529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: 図形 2387">
            <a:extLst>
              <a:ext uri="{FF2B5EF4-FFF2-40B4-BE49-F238E27FC236}">
                <a16:creationId xmlns:a16="http://schemas.microsoft.com/office/drawing/2014/main" id="{9C0C5DD1-EE3D-418F-BE35-713F666E477B}"/>
              </a:ext>
            </a:extLst>
          </p:cNvPr>
          <p:cNvSpPr/>
          <p:nvPr/>
        </p:nvSpPr>
        <p:spPr>
          <a:xfrm>
            <a:off x="3523744" y="7964956"/>
            <a:ext cx="471241" cy="739117"/>
          </a:xfrm>
          <a:custGeom>
            <a:avLst/>
            <a:gdLst>
              <a:gd name="connsiteX0" fmla="*/ 506 w 471241"/>
              <a:gd name="connsiteY0" fmla="*/ 61 h 739117"/>
              <a:gd name="connsiteX1" fmla="*/ 286256 w 471241"/>
              <a:gd name="connsiteY1" fmla="*/ 192677 h 739117"/>
              <a:gd name="connsiteX2" fmla="*/ 455589 w 471241"/>
              <a:gd name="connsiteY2" fmla="*/ 336611 h 739117"/>
              <a:gd name="connsiteX3" fmla="*/ 455589 w 471241"/>
              <a:gd name="connsiteY3" fmla="*/ 359894 h 739117"/>
              <a:gd name="connsiteX4" fmla="*/ 383623 w 471241"/>
              <a:gd name="connsiteY4" fmla="*/ 450911 h 739117"/>
              <a:gd name="connsiteX5" fmla="*/ 273556 w 471241"/>
              <a:gd name="connsiteY5" fmla="*/ 575794 h 739117"/>
              <a:gd name="connsiteX6" fmla="*/ 229106 w 471241"/>
              <a:gd name="connsiteY6" fmla="*/ 738777 h 739117"/>
              <a:gd name="connsiteX7" fmla="*/ 284139 w 471241"/>
              <a:gd name="connsiteY7" fmla="*/ 613894 h 739117"/>
              <a:gd name="connsiteX8" fmla="*/ 385739 w 471241"/>
              <a:gd name="connsiteY8" fmla="*/ 455144 h 739117"/>
              <a:gd name="connsiteX9" fmla="*/ 453473 w 471241"/>
              <a:gd name="connsiteY9" fmla="*/ 345077 h 739117"/>
              <a:gd name="connsiteX10" fmla="*/ 222756 w 471241"/>
              <a:gd name="connsiteY10" fmla="*/ 173627 h 739117"/>
              <a:gd name="connsiteX11" fmla="*/ 506 w 471241"/>
              <a:gd name="connsiteY11" fmla="*/ 61 h 73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241" h="739117">
                <a:moveTo>
                  <a:pt x="506" y="61"/>
                </a:moveTo>
                <a:cubicBezTo>
                  <a:pt x="11089" y="3236"/>
                  <a:pt x="210409" y="136585"/>
                  <a:pt x="286256" y="192677"/>
                </a:cubicBezTo>
                <a:cubicBezTo>
                  <a:pt x="362103" y="248769"/>
                  <a:pt x="427367" y="308742"/>
                  <a:pt x="455589" y="336611"/>
                </a:cubicBezTo>
                <a:cubicBezTo>
                  <a:pt x="483811" y="364480"/>
                  <a:pt x="467583" y="340844"/>
                  <a:pt x="455589" y="359894"/>
                </a:cubicBezTo>
                <a:cubicBezTo>
                  <a:pt x="443595" y="378944"/>
                  <a:pt x="413962" y="414928"/>
                  <a:pt x="383623" y="450911"/>
                </a:cubicBezTo>
                <a:cubicBezTo>
                  <a:pt x="353284" y="486894"/>
                  <a:pt x="299309" y="527816"/>
                  <a:pt x="273556" y="575794"/>
                </a:cubicBezTo>
                <a:cubicBezTo>
                  <a:pt x="247803" y="623772"/>
                  <a:pt x="227342" y="732427"/>
                  <a:pt x="229106" y="738777"/>
                </a:cubicBezTo>
                <a:cubicBezTo>
                  <a:pt x="230870" y="745127"/>
                  <a:pt x="258034" y="661166"/>
                  <a:pt x="284139" y="613894"/>
                </a:cubicBezTo>
                <a:cubicBezTo>
                  <a:pt x="310244" y="566622"/>
                  <a:pt x="357517" y="499947"/>
                  <a:pt x="385739" y="455144"/>
                </a:cubicBezTo>
                <a:cubicBezTo>
                  <a:pt x="413961" y="410341"/>
                  <a:pt x="480637" y="391996"/>
                  <a:pt x="453473" y="345077"/>
                </a:cubicBezTo>
                <a:cubicBezTo>
                  <a:pt x="426309" y="298158"/>
                  <a:pt x="297545" y="230424"/>
                  <a:pt x="222756" y="173627"/>
                </a:cubicBezTo>
                <a:cubicBezTo>
                  <a:pt x="147967" y="116830"/>
                  <a:pt x="-10077" y="-3114"/>
                  <a:pt x="50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: 図形 2388">
            <a:extLst>
              <a:ext uri="{FF2B5EF4-FFF2-40B4-BE49-F238E27FC236}">
                <a16:creationId xmlns:a16="http://schemas.microsoft.com/office/drawing/2014/main" id="{ADFEB099-B528-4111-A02D-ED91F6E1D182}"/>
              </a:ext>
            </a:extLst>
          </p:cNvPr>
          <p:cNvSpPr/>
          <p:nvPr/>
        </p:nvSpPr>
        <p:spPr>
          <a:xfrm>
            <a:off x="3988472" y="8378630"/>
            <a:ext cx="70355" cy="107961"/>
          </a:xfrm>
          <a:custGeom>
            <a:avLst/>
            <a:gdLst>
              <a:gd name="connsiteX0" fmla="*/ 62828 w 70355"/>
              <a:gd name="connsiteY0" fmla="*/ 195 h 107961"/>
              <a:gd name="connsiteX1" fmla="*/ 66003 w 70355"/>
              <a:gd name="connsiteY1" fmla="*/ 106558 h 107961"/>
              <a:gd name="connsiteX2" fmla="*/ 4091 w 70355"/>
              <a:gd name="connsiteY2" fmla="*/ 58933 h 107961"/>
              <a:gd name="connsiteX3" fmla="*/ 5678 w 70355"/>
              <a:gd name="connsiteY3" fmla="*/ 27183 h 107961"/>
              <a:gd name="connsiteX4" fmla="*/ 12028 w 70355"/>
              <a:gd name="connsiteY4" fmla="*/ 27183 h 107961"/>
              <a:gd name="connsiteX5" fmla="*/ 43778 w 70355"/>
              <a:gd name="connsiteY5" fmla="*/ 77983 h 107961"/>
              <a:gd name="connsiteX6" fmla="*/ 62828 w 70355"/>
              <a:gd name="connsiteY6" fmla="*/ 19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55" h="107961">
                <a:moveTo>
                  <a:pt x="62828" y="195"/>
                </a:moveTo>
                <a:cubicBezTo>
                  <a:pt x="66532" y="4957"/>
                  <a:pt x="75792" y="96768"/>
                  <a:pt x="66003" y="106558"/>
                </a:cubicBezTo>
                <a:cubicBezTo>
                  <a:pt x="56214" y="116348"/>
                  <a:pt x="14145" y="72162"/>
                  <a:pt x="4091" y="58933"/>
                </a:cubicBezTo>
                <a:cubicBezTo>
                  <a:pt x="-5963" y="45704"/>
                  <a:pt x="5678" y="27183"/>
                  <a:pt x="5678" y="27183"/>
                </a:cubicBezTo>
                <a:cubicBezTo>
                  <a:pt x="7001" y="21891"/>
                  <a:pt x="5678" y="18716"/>
                  <a:pt x="12028" y="27183"/>
                </a:cubicBezTo>
                <a:cubicBezTo>
                  <a:pt x="18378" y="35650"/>
                  <a:pt x="37163" y="76925"/>
                  <a:pt x="43778" y="77983"/>
                </a:cubicBezTo>
                <a:cubicBezTo>
                  <a:pt x="50393" y="79041"/>
                  <a:pt x="59124" y="-4567"/>
                  <a:pt x="6282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: 図形 2389">
            <a:extLst>
              <a:ext uri="{FF2B5EF4-FFF2-40B4-BE49-F238E27FC236}">
                <a16:creationId xmlns:a16="http://schemas.microsoft.com/office/drawing/2014/main" id="{88378930-6FC8-4C9F-9601-C4AB964417D1}"/>
              </a:ext>
            </a:extLst>
          </p:cNvPr>
          <p:cNvSpPr/>
          <p:nvPr/>
        </p:nvSpPr>
        <p:spPr>
          <a:xfrm>
            <a:off x="3726772" y="8464318"/>
            <a:ext cx="305413" cy="332918"/>
          </a:xfrm>
          <a:custGeom>
            <a:avLst/>
            <a:gdLst>
              <a:gd name="connsiteX0" fmla="*/ 295953 w 305413"/>
              <a:gd name="connsiteY0" fmla="*/ 3407 h 332918"/>
              <a:gd name="connsiteX1" fmla="*/ 164191 w 305413"/>
              <a:gd name="connsiteY1" fmla="*/ 149457 h 332918"/>
              <a:gd name="connsiteX2" fmla="*/ 18141 w 305413"/>
              <a:gd name="connsiteY2" fmla="*/ 314557 h 332918"/>
              <a:gd name="connsiteX3" fmla="*/ 2266 w 305413"/>
              <a:gd name="connsiteY3" fmla="*/ 328845 h 332918"/>
              <a:gd name="connsiteX4" fmla="*/ 261028 w 305413"/>
              <a:gd name="connsiteY4" fmla="*/ 70082 h 332918"/>
              <a:gd name="connsiteX5" fmla="*/ 295953 w 305413"/>
              <a:gd name="connsiteY5" fmla="*/ 3407 h 3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13" h="332918">
                <a:moveTo>
                  <a:pt x="295953" y="3407"/>
                </a:moveTo>
                <a:cubicBezTo>
                  <a:pt x="279814" y="16636"/>
                  <a:pt x="164191" y="149457"/>
                  <a:pt x="164191" y="149457"/>
                </a:cubicBezTo>
                <a:cubicBezTo>
                  <a:pt x="117889" y="201315"/>
                  <a:pt x="18141" y="314557"/>
                  <a:pt x="18141" y="314557"/>
                </a:cubicBezTo>
                <a:cubicBezTo>
                  <a:pt x="-8846" y="344455"/>
                  <a:pt x="2266" y="328845"/>
                  <a:pt x="2266" y="328845"/>
                </a:cubicBezTo>
                <a:cubicBezTo>
                  <a:pt x="42747" y="288099"/>
                  <a:pt x="210228" y="124057"/>
                  <a:pt x="261028" y="70082"/>
                </a:cubicBezTo>
                <a:cubicBezTo>
                  <a:pt x="311828" y="16107"/>
                  <a:pt x="312092" y="-9822"/>
                  <a:pt x="295953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: 図形 2390">
            <a:extLst>
              <a:ext uri="{FF2B5EF4-FFF2-40B4-BE49-F238E27FC236}">
                <a16:creationId xmlns:a16="http://schemas.microsoft.com/office/drawing/2014/main" id="{BC1D57A5-9C18-4107-93B1-782BF5756534}"/>
              </a:ext>
            </a:extLst>
          </p:cNvPr>
          <p:cNvSpPr/>
          <p:nvPr/>
        </p:nvSpPr>
        <p:spPr>
          <a:xfrm>
            <a:off x="3057525" y="8726363"/>
            <a:ext cx="352433" cy="370381"/>
          </a:xfrm>
          <a:custGeom>
            <a:avLst/>
            <a:gdLst>
              <a:gd name="connsiteX0" fmla="*/ 0 w 352433"/>
              <a:gd name="connsiteY0" fmla="*/ 125 h 370381"/>
              <a:gd name="connsiteX1" fmla="*/ 269875 w 352433"/>
              <a:gd name="connsiteY1" fmla="*/ 308100 h 370381"/>
              <a:gd name="connsiteX2" fmla="*/ 352425 w 352433"/>
              <a:gd name="connsiteY2" fmla="*/ 368425 h 370381"/>
              <a:gd name="connsiteX3" fmla="*/ 266700 w 352433"/>
              <a:gd name="connsiteY3" fmla="*/ 271587 h 370381"/>
              <a:gd name="connsiteX4" fmla="*/ 0 w 352433"/>
              <a:gd name="connsiteY4" fmla="*/ 125 h 3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33" h="370381">
                <a:moveTo>
                  <a:pt x="0" y="125"/>
                </a:moveTo>
                <a:cubicBezTo>
                  <a:pt x="529" y="6210"/>
                  <a:pt x="211138" y="246717"/>
                  <a:pt x="269875" y="308100"/>
                </a:cubicBezTo>
                <a:cubicBezTo>
                  <a:pt x="328612" y="369483"/>
                  <a:pt x="352954" y="374510"/>
                  <a:pt x="352425" y="368425"/>
                </a:cubicBezTo>
                <a:cubicBezTo>
                  <a:pt x="351896" y="362340"/>
                  <a:pt x="324379" y="332970"/>
                  <a:pt x="266700" y="271587"/>
                </a:cubicBezTo>
                <a:cubicBezTo>
                  <a:pt x="209021" y="210204"/>
                  <a:pt x="-529" y="-5960"/>
                  <a:pt x="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: 図形 2391">
            <a:extLst>
              <a:ext uri="{FF2B5EF4-FFF2-40B4-BE49-F238E27FC236}">
                <a16:creationId xmlns:a16="http://schemas.microsoft.com/office/drawing/2014/main" id="{A0720946-1039-400B-8D25-35FC2398F9D9}"/>
              </a:ext>
            </a:extLst>
          </p:cNvPr>
          <p:cNvSpPr/>
          <p:nvPr/>
        </p:nvSpPr>
        <p:spPr>
          <a:xfrm>
            <a:off x="3053656" y="8779055"/>
            <a:ext cx="354683" cy="382869"/>
          </a:xfrm>
          <a:custGeom>
            <a:avLst/>
            <a:gdLst>
              <a:gd name="connsiteX0" fmla="*/ 694 w 354683"/>
              <a:gd name="connsiteY0" fmla="*/ 1408 h 382869"/>
              <a:gd name="connsiteX1" fmla="*/ 230882 w 354683"/>
              <a:gd name="connsiteY1" fmla="*/ 280808 h 382869"/>
              <a:gd name="connsiteX2" fmla="*/ 353119 w 354683"/>
              <a:gd name="connsiteY2" fmla="*/ 382408 h 382869"/>
              <a:gd name="connsiteX3" fmla="*/ 291207 w 354683"/>
              <a:gd name="connsiteY3" fmla="*/ 312558 h 382869"/>
              <a:gd name="connsiteX4" fmla="*/ 164207 w 354683"/>
              <a:gd name="connsiteY4" fmla="*/ 179208 h 382869"/>
              <a:gd name="connsiteX5" fmla="*/ 694 w 354683"/>
              <a:gd name="connsiteY5" fmla="*/ 1408 h 3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83" h="382869">
                <a:moveTo>
                  <a:pt x="694" y="1408"/>
                </a:moveTo>
                <a:cubicBezTo>
                  <a:pt x="11806" y="18341"/>
                  <a:pt x="172145" y="217308"/>
                  <a:pt x="230882" y="280808"/>
                </a:cubicBezTo>
                <a:cubicBezTo>
                  <a:pt x="289620" y="344308"/>
                  <a:pt x="343065" y="377116"/>
                  <a:pt x="353119" y="382408"/>
                </a:cubicBezTo>
                <a:cubicBezTo>
                  <a:pt x="363173" y="387700"/>
                  <a:pt x="322692" y="346425"/>
                  <a:pt x="291207" y="312558"/>
                </a:cubicBezTo>
                <a:cubicBezTo>
                  <a:pt x="259722" y="278691"/>
                  <a:pt x="213684" y="233712"/>
                  <a:pt x="164207" y="179208"/>
                </a:cubicBezTo>
                <a:cubicBezTo>
                  <a:pt x="114730" y="124704"/>
                  <a:pt x="-10418" y="-15525"/>
                  <a:pt x="694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: 図形 2392">
            <a:extLst>
              <a:ext uri="{FF2B5EF4-FFF2-40B4-BE49-F238E27FC236}">
                <a16:creationId xmlns:a16="http://schemas.microsoft.com/office/drawing/2014/main" id="{FF50629B-5115-43CA-B2BB-EC6C75AC4D06}"/>
              </a:ext>
            </a:extLst>
          </p:cNvPr>
          <p:cNvSpPr/>
          <p:nvPr/>
        </p:nvSpPr>
        <p:spPr>
          <a:xfrm>
            <a:off x="3404862" y="8693366"/>
            <a:ext cx="304279" cy="470435"/>
          </a:xfrm>
          <a:custGeom>
            <a:avLst/>
            <a:gdLst>
              <a:gd name="connsiteX0" fmla="*/ 300363 w 304279"/>
              <a:gd name="connsiteY0" fmla="*/ 4547 h 470435"/>
              <a:gd name="connsiteX1" fmla="*/ 46363 w 304279"/>
              <a:gd name="connsiteY1" fmla="*/ 342684 h 470435"/>
              <a:gd name="connsiteX2" fmla="*/ 326 w 304279"/>
              <a:gd name="connsiteY2" fmla="*/ 469684 h 470435"/>
              <a:gd name="connsiteX3" fmla="*/ 35251 w 304279"/>
              <a:gd name="connsiteY3" fmla="*/ 383959 h 470435"/>
              <a:gd name="connsiteX4" fmla="*/ 189238 w 304279"/>
              <a:gd name="connsiteY4" fmla="*/ 161709 h 470435"/>
              <a:gd name="connsiteX5" fmla="*/ 300363 w 304279"/>
              <a:gd name="connsiteY5" fmla="*/ 4547 h 4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79" h="470435">
                <a:moveTo>
                  <a:pt x="300363" y="4547"/>
                </a:moveTo>
                <a:cubicBezTo>
                  <a:pt x="276551" y="34709"/>
                  <a:pt x="96369" y="265161"/>
                  <a:pt x="46363" y="342684"/>
                </a:cubicBezTo>
                <a:cubicBezTo>
                  <a:pt x="-3643" y="420207"/>
                  <a:pt x="2178" y="462805"/>
                  <a:pt x="326" y="469684"/>
                </a:cubicBezTo>
                <a:cubicBezTo>
                  <a:pt x="-1526" y="476563"/>
                  <a:pt x="3766" y="435288"/>
                  <a:pt x="35251" y="383959"/>
                </a:cubicBezTo>
                <a:cubicBezTo>
                  <a:pt x="66736" y="332630"/>
                  <a:pt x="145053" y="221505"/>
                  <a:pt x="189238" y="161709"/>
                </a:cubicBezTo>
                <a:cubicBezTo>
                  <a:pt x="233423" y="101913"/>
                  <a:pt x="324175" y="-25615"/>
                  <a:pt x="300363" y="4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: 図形 2393">
            <a:extLst>
              <a:ext uri="{FF2B5EF4-FFF2-40B4-BE49-F238E27FC236}">
                <a16:creationId xmlns:a16="http://schemas.microsoft.com/office/drawing/2014/main" id="{8A459912-119E-463C-8DAC-E5530F088713}"/>
              </a:ext>
            </a:extLst>
          </p:cNvPr>
          <p:cNvSpPr/>
          <p:nvPr/>
        </p:nvSpPr>
        <p:spPr>
          <a:xfrm>
            <a:off x="3478177" y="8434363"/>
            <a:ext cx="603082" cy="768420"/>
          </a:xfrm>
          <a:custGeom>
            <a:avLst/>
            <a:gdLst>
              <a:gd name="connsiteX0" fmla="*/ 582648 w 603082"/>
              <a:gd name="connsiteY0" fmla="*/ 25 h 768420"/>
              <a:gd name="connsiteX1" fmla="*/ 587411 w 603082"/>
              <a:gd name="connsiteY1" fmla="*/ 166712 h 768420"/>
              <a:gd name="connsiteX2" fmla="*/ 544548 w 603082"/>
              <a:gd name="connsiteY2" fmla="*/ 241325 h 768420"/>
              <a:gd name="connsiteX3" fmla="*/ 173073 w 603082"/>
              <a:gd name="connsiteY3" fmla="*/ 590575 h 768420"/>
              <a:gd name="connsiteX4" fmla="*/ 36 w 603082"/>
              <a:gd name="connsiteY4" fmla="*/ 768375 h 768420"/>
              <a:gd name="connsiteX5" fmla="*/ 161961 w 603082"/>
              <a:gd name="connsiteY5" fmla="*/ 576287 h 768420"/>
              <a:gd name="connsiteX6" fmla="*/ 569948 w 603082"/>
              <a:gd name="connsiteY6" fmla="*/ 179412 h 768420"/>
              <a:gd name="connsiteX7" fmla="*/ 582648 w 603082"/>
              <a:gd name="connsiteY7" fmla="*/ 25 h 7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082" h="768420">
                <a:moveTo>
                  <a:pt x="582648" y="25"/>
                </a:moveTo>
                <a:cubicBezTo>
                  <a:pt x="585558" y="-2092"/>
                  <a:pt x="593761" y="126495"/>
                  <a:pt x="587411" y="166712"/>
                </a:cubicBezTo>
                <a:cubicBezTo>
                  <a:pt x="581061" y="206929"/>
                  <a:pt x="613604" y="170681"/>
                  <a:pt x="544548" y="241325"/>
                </a:cubicBezTo>
                <a:cubicBezTo>
                  <a:pt x="475492" y="311969"/>
                  <a:pt x="263825" y="502733"/>
                  <a:pt x="173073" y="590575"/>
                </a:cubicBezTo>
                <a:cubicBezTo>
                  <a:pt x="82321" y="678417"/>
                  <a:pt x="1888" y="770756"/>
                  <a:pt x="36" y="768375"/>
                </a:cubicBezTo>
                <a:cubicBezTo>
                  <a:pt x="-1816" y="765994"/>
                  <a:pt x="66976" y="674447"/>
                  <a:pt x="161961" y="576287"/>
                </a:cubicBezTo>
                <a:cubicBezTo>
                  <a:pt x="256946" y="478127"/>
                  <a:pt x="501950" y="269899"/>
                  <a:pt x="569948" y="179412"/>
                </a:cubicBezTo>
                <a:cubicBezTo>
                  <a:pt x="637946" y="88925"/>
                  <a:pt x="579738" y="2142"/>
                  <a:pt x="58264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: 図形 2394">
            <a:extLst>
              <a:ext uri="{FF2B5EF4-FFF2-40B4-BE49-F238E27FC236}">
                <a16:creationId xmlns:a16="http://schemas.microsoft.com/office/drawing/2014/main" id="{0680E46D-0B24-4A34-A3D5-4FEE09AED796}"/>
              </a:ext>
            </a:extLst>
          </p:cNvPr>
          <p:cNvSpPr/>
          <p:nvPr/>
        </p:nvSpPr>
        <p:spPr>
          <a:xfrm>
            <a:off x="3403980" y="8598231"/>
            <a:ext cx="713582" cy="726092"/>
          </a:xfrm>
          <a:custGeom>
            <a:avLst/>
            <a:gdLst>
              <a:gd name="connsiteX0" fmla="*/ 702883 w 713582"/>
              <a:gd name="connsiteY0" fmla="*/ 9194 h 726092"/>
              <a:gd name="connsiteX1" fmla="*/ 579058 w 713582"/>
              <a:gd name="connsiteY1" fmla="*/ 185407 h 726092"/>
              <a:gd name="connsiteX2" fmla="*/ 250445 w 713582"/>
              <a:gd name="connsiteY2" fmla="*/ 507669 h 726092"/>
              <a:gd name="connsiteX3" fmla="*/ 2795 w 713582"/>
              <a:gd name="connsiteY3" fmla="*/ 721982 h 726092"/>
              <a:gd name="connsiteX4" fmla="*/ 129795 w 713582"/>
              <a:gd name="connsiteY4" fmla="*/ 634669 h 726092"/>
              <a:gd name="connsiteX5" fmla="*/ 326645 w 713582"/>
              <a:gd name="connsiteY5" fmla="*/ 463219 h 726092"/>
              <a:gd name="connsiteX6" fmla="*/ 702883 w 713582"/>
              <a:gd name="connsiteY6" fmla="*/ 9194 h 7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82" h="726092">
                <a:moveTo>
                  <a:pt x="702883" y="9194"/>
                </a:moveTo>
                <a:cubicBezTo>
                  <a:pt x="744952" y="-37108"/>
                  <a:pt x="654464" y="102328"/>
                  <a:pt x="579058" y="185407"/>
                </a:cubicBezTo>
                <a:cubicBezTo>
                  <a:pt x="503652" y="268486"/>
                  <a:pt x="346489" y="418240"/>
                  <a:pt x="250445" y="507669"/>
                </a:cubicBezTo>
                <a:cubicBezTo>
                  <a:pt x="154401" y="597098"/>
                  <a:pt x="22903" y="700815"/>
                  <a:pt x="2795" y="721982"/>
                </a:cubicBezTo>
                <a:cubicBezTo>
                  <a:pt x="-17313" y="743149"/>
                  <a:pt x="75820" y="677796"/>
                  <a:pt x="129795" y="634669"/>
                </a:cubicBezTo>
                <a:cubicBezTo>
                  <a:pt x="183770" y="591542"/>
                  <a:pt x="231130" y="562967"/>
                  <a:pt x="326645" y="463219"/>
                </a:cubicBezTo>
                <a:cubicBezTo>
                  <a:pt x="422160" y="363471"/>
                  <a:pt x="660814" y="55496"/>
                  <a:pt x="702883" y="9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: 図形 2395">
            <a:extLst>
              <a:ext uri="{FF2B5EF4-FFF2-40B4-BE49-F238E27FC236}">
                <a16:creationId xmlns:a16="http://schemas.microsoft.com/office/drawing/2014/main" id="{611AF0CA-0B1E-4D33-97A5-9B5D765C64D3}"/>
              </a:ext>
            </a:extLst>
          </p:cNvPr>
          <p:cNvSpPr/>
          <p:nvPr/>
        </p:nvSpPr>
        <p:spPr>
          <a:xfrm>
            <a:off x="3048000" y="8778875"/>
            <a:ext cx="387923" cy="493056"/>
          </a:xfrm>
          <a:custGeom>
            <a:avLst/>
            <a:gdLst>
              <a:gd name="connsiteX0" fmla="*/ 0 w 387923"/>
              <a:gd name="connsiteY0" fmla="*/ 0 h 493056"/>
              <a:gd name="connsiteX1" fmla="*/ 263525 w 387923"/>
              <a:gd name="connsiteY1" fmla="*/ 344488 h 493056"/>
              <a:gd name="connsiteX2" fmla="*/ 292100 w 387923"/>
              <a:gd name="connsiteY2" fmla="*/ 411163 h 493056"/>
              <a:gd name="connsiteX3" fmla="*/ 385763 w 387923"/>
              <a:gd name="connsiteY3" fmla="*/ 487363 h 493056"/>
              <a:gd name="connsiteX4" fmla="*/ 188913 w 387923"/>
              <a:gd name="connsiteY4" fmla="*/ 246063 h 493056"/>
              <a:gd name="connsiteX5" fmla="*/ 0 w 387923"/>
              <a:gd name="connsiteY5" fmla="*/ 0 h 49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23" h="493056">
                <a:moveTo>
                  <a:pt x="0" y="0"/>
                </a:moveTo>
                <a:cubicBezTo>
                  <a:pt x="107421" y="137980"/>
                  <a:pt x="214842" y="275961"/>
                  <a:pt x="263525" y="344488"/>
                </a:cubicBezTo>
                <a:cubicBezTo>
                  <a:pt x="312208" y="413015"/>
                  <a:pt x="271727" y="387351"/>
                  <a:pt x="292100" y="411163"/>
                </a:cubicBezTo>
                <a:cubicBezTo>
                  <a:pt x="312473" y="434975"/>
                  <a:pt x="402961" y="514880"/>
                  <a:pt x="385763" y="487363"/>
                </a:cubicBezTo>
                <a:cubicBezTo>
                  <a:pt x="368565" y="459846"/>
                  <a:pt x="188913" y="246063"/>
                  <a:pt x="188913" y="2460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: 図形 2396">
            <a:extLst>
              <a:ext uri="{FF2B5EF4-FFF2-40B4-BE49-F238E27FC236}">
                <a16:creationId xmlns:a16="http://schemas.microsoft.com/office/drawing/2014/main" id="{42CFBCF9-14E1-4A18-A17A-F6C34E2CCB34}"/>
              </a:ext>
            </a:extLst>
          </p:cNvPr>
          <p:cNvSpPr/>
          <p:nvPr/>
        </p:nvSpPr>
        <p:spPr>
          <a:xfrm>
            <a:off x="3047998" y="9605638"/>
            <a:ext cx="225430" cy="683603"/>
          </a:xfrm>
          <a:custGeom>
            <a:avLst/>
            <a:gdLst>
              <a:gd name="connsiteX0" fmla="*/ 225427 w 225430"/>
              <a:gd name="connsiteY0" fmla="*/ 325 h 683603"/>
              <a:gd name="connsiteX1" fmla="*/ 128590 w 225430"/>
              <a:gd name="connsiteY1" fmla="*/ 463875 h 683603"/>
              <a:gd name="connsiteX2" fmla="*/ 2 w 225430"/>
              <a:gd name="connsiteY2" fmla="*/ 681362 h 683603"/>
              <a:gd name="connsiteX3" fmla="*/ 131765 w 225430"/>
              <a:gd name="connsiteY3" fmla="*/ 540075 h 683603"/>
              <a:gd name="connsiteX4" fmla="*/ 225427 w 225430"/>
              <a:gd name="connsiteY4" fmla="*/ 325 h 68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30" h="683603">
                <a:moveTo>
                  <a:pt x="225427" y="325"/>
                </a:moveTo>
                <a:cubicBezTo>
                  <a:pt x="224898" y="-12375"/>
                  <a:pt x="166161" y="350369"/>
                  <a:pt x="128590" y="463875"/>
                </a:cubicBezTo>
                <a:cubicBezTo>
                  <a:pt x="91019" y="577381"/>
                  <a:pt x="-527" y="668662"/>
                  <a:pt x="2" y="681362"/>
                </a:cubicBezTo>
                <a:cubicBezTo>
                  <a:pt x="531" y="694062"/>
                  <a:pt x="92871" y="653581"/>
                  <a:pt x="131765" y="540075"/>
                </a:cubicBezTo>
                <a:cubicBezTo>
                  <a:pt x="170659" y="426569"/>
                  <a:pt x="225956" y="13025"/>
                  <a:pt x="22542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: 図形 2397">
            <a:extLst>
              <a:ext uri="{FF2B5EF4-FFF2-40B4-BE49-F238E27FC236}">
                <a16:creationId xmlns:a16="http://schemas.microsoft.com/office/drawing/2014/main" id="{9DF36800-2E56-4058-8E39-5EA653208C00}"/>
              </a:ext>
            </a:extLst>
          </p:cNvPr>
          <p:cNvSpPr/>
          <p:nvPr/>
        </p:nvSpPr>
        <p:spPr>
          <a:xfrm>
            <a:off x="3451785" y="9042028"/>
            <a:ext cx="357604" cy="320989"/>
          </a:xfrm>
          <a:custGeom>
            <a:avLst/>
            <a:gdLst>
              <a:gd name="connsiteX0" fmla="*/ 356628 w 357604"/>
              <a:gd name="connsiteY0" fmla="*/ 372 h 320989"/>
              <a:gd name="connsiteX1" fmla="*/ 29603 w 357604"/>
              <a:gd name="connsiteY1" fmla="*/ 295647 h 320989"/>
              <a:gd name="connsiteX2" fmla="*/ 15315 w 357604"/>
              <a:gd name="connsiteY2" fmla="*/ 305172 h 320989"/>
              <a:gd name="connsiteX3" fmla="*/ 126440 w 357604"/>
              <a:gd name="connsiteY3" fmla="*/ 235322 h 320989"/>
              <a:gd name="connsiteX4" fmla="*/ 356628 w 357604"/>
              <a:gd name="connsiteY4" fmla="*/ 372 h 32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04" h="320989">
                <a:moveTo>
                  <a:pt x="356628" y="372"/>
                </a:moveTo>
                <a:cubicBezTo>
                  <a:pt x="340489" y="10426"/>
                  <a:pt x="86488" y="244847"/>
                  <a:pt x="29603" y="295647"/>
                </a:cubicBezTo>
                <a:cubicBezTo>
                  <a:pt x="-27282" y="346447"/>
                  <a:pt x="15315" y="305172"/>
                  <a:pt x="15315" y="305172"/>
                </a:cubicBezTo>
                <a:cubicBezTo>
                  <a:pt x="31454" y="295118"/>
                  <a:pt x="68496" y="284005"/>
                  <a:pt x="126440" y="235322"/>
                </a:cubicBezTo>
                <a:cubicBezTo>
                  <a:pt x="184384" y="186639"/>
                  <a:pt x="372767" y="-9682"/>
                  <a:pt x="356628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: 図形 2398">
            <a:extLst>
              <a:ext uri="{FF2B5EF4-FFF2-40B4-BE49-F238E27FC236}">
                <a16:creationId xmlns:a16="http://schemas.microsoft.com/office/drawing/2014/main" id="{2A5FF0CF-A384-4C6C-BB50-E45DEBA0B5AF}"/>
              </a:ext>
            </a:extLst>
          </p:cNvPr>
          <p:cNvSpPr/>
          <p:nvPr/>
        </p:nvSpPr>
        <p:spPr>
          <a:xfrm>
            <a:off x="3474682" y="9354414"/>
            <a:ext cx="11476" cy="544976"/>
          </a:xfrm>
          <a:custGeom>
            <a:avLst/>
            <a:gdLst>
              <a:gd name="connsiteX0" fmla="*/ 356 w 11476"/>
              <a:gd name="connsiteY0" fmla="*/ 724 h 544976"/>
              <a:gd name="connsiteX1" fmla="*/ 3531 w 11476"/>
              <a:gd name="connsiteY1" fmla="*/ 521424 h 544976"/>
              <a:gd name="connsiteX2" fmla="*/ 11468 w 11476"/>
              <a:gd name="connsiteY2" fmla="*/ 410299 h 544976"/>
              <a:gd name="connsiteX3" fmla="*/ 356 w 11476"/>
              <a:gd name="connsiteY3" fmla="*/ 724 h 54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6" h="544976">
                <a:moveTo>
                  <a:pt x="356" y="724"/>
                </a:moveTo>
                <a:cubicBezTo>
                  <a:pt x="-967" y="19245"/>
                  <a:pt x="1679" y="453162"/>
                  <a:pt x="3531" y="521424"/>
                </a:cubicBezTo>
                <a:cubicBezTo>
                  <a:pt x="5383" y="589686"/>
                  <a:pt x="11733" y="496289"/>
                  <a:pt x="11468" y="410299"/>
                </a:cubicBezTo>
                <a:cubicBezTo>
                  <a:pt x="11203" y="324309"/>
                  <a:pt x="1679" y="-17797"/>
                  <a:pt x="356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: 図形 2399">
            <a:extLst>
              <a:ext uri="{FF2B5EF4-FFF2-40B4-BE49-F238E27FC236}">
                <a16:creationId xmlns:a16="http://schemas.microsoft.com/office/drawing/2014/main" id="{A9952FFA-1C4E-49B1-8CC6-0B905EBD7F9D}"/>
              </a:ext>
            </a:extLst>
          </p:cNvPr>
          <p:cNvSpPr/>
          <p:nvPr/>
        </p:nvSpPr>
        <p:spPr>
          <a:xfrm>
            <a:off x="3331545" y="9880597"/>
            <a:ext cx="137561" cy="562866"/>
          </a:xfrm>
          <a:custGeom>
            <a:avLst/>
            <a:gdLst>
              <a:gd name="connsiteX0" fmla="*/ 133968 w 137561"/>
              <a:gd name="connsiteY0" fmla="*/ 11116 h 562866"/>
              <a:gd name="connsiteX1" fmla="*/ 116505 w 137561"/>
              <a:gd name="connsiteY1" fmla="*/ 161928 h 562866"/>
              <a:gd name="connsiteX2" fmla="*/ 618 w 137561"/>
              <a:gd name="connsiteY2" fmla="*/ 547691 h 562866"/>
              <a:gd name="connsiteX3" fmla="*/ 73643 w 137561"/>
              <a:gd name="connsiteY3" fmla="*/ 439741 h 562866"/>
              <a:gd name="connsiteX4" fmla="*/ 133968 w 137561"/>
              <a:gd name="connsiteY4" fmla="*/ 11116 h 56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61" h="562866">
                <a:moveTo>
                  <a:pt x="133968" y="11116"/>
                </a:moveTo>
                <a:cubicBezTo>
                  <a:pt x="141112" y="-35186"/>
                  <a:pt x="138730" y="72499"/>
                  <a:pt x="116505" y="161928"/>
                </a:cubicBezTo>
                <a:cubicBezTo>
                  <a:pt x="94280" y="251357"/>
                  <a:pt x="7762" y="501389"/>
                  <a:pt x="618" y="547691"/>
                </a:cubicBezTo>
                <a:cubicBezTo>
                  <a:pt x="-6526" y="593993"/>
                  <a:pt x="50095" y="527583"/>
                  <a:pt x="73643" y="439741"/>
                </a:cubicBezTo>
                <a:cubicBezTo>
                  <a:pt x="97191" y="351899"/>
                  <a:pt x="126824" y="57418"/>
                  <a:pt x="133968" y="1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: 図形 2400">
            <a:extLst>
              <a:ext uri="{FF2B5EF4-FFF2-40B4-BE49-F238E27FC236}">
                <a16:creationId xmlns:a16="http://schemas.microsoft.com/office/drawing/2014/main" id="{65FAC5CE-7785-4200-BB31-0C8099585910}"/>
              </a:ext>
            </a:extLst>
          </p:cNvPr>
          <p:cNvSpPr/>
          <p:nvPr/>
        </p:nvSpPr>
        <p:spPr>
          <a:xfrm>
            <a:off x="3345737" y="9391308"/>
            <a:ext cx="62734" cy="664467"/>
          </a:xfrm>
          <a:custGeom>
            <a:avLst/>
            <a:gdLst>
              <a:gd name="connsiteX0" fmla="*/ 49926 w 62734"/>
              <a:gd name="connsiteY0" fmla="*/ 342 h 664467"/>
              <a:gd name="connsiteX1" fmla="*/ 54688 w 62734"/>
              <a:gd name="connsiteY1" fmla="*/ 325780 h 664467"/>
              <a:gd name="connsiteX2" fmla="*/ 59451 w 62734"/>
              <a:gd name="connsiteY2" fmla="*/ 517867 h 664467"/>
              <a:gd name="connsiteX3" fmla="*/ 713 w 62734"/>
              <a:gd name="connsiteY3" fmla="*/ 662330 h 664467"/>
              <a:gd name="connsiteX4" fmla="*/ 27701 w 62734"/>
              <a:gd name="connsiteY4" fmla="*/ 589305 h 664467"/>
              <a:gd name="connsiteX5" fmla="*/ 40401 w 62734"/>
              <a:gd name="connsiteY5" fmla="*/ 390867 h 664467"/>
              <a:gd name="connsiteX6" fmla="*/ 49926 w 62734"/>
              <a:gd name="connsiteY6" fmla="*/ 342 h 6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34" h="664467">
                <a:moveTo>
                  <a:pt x="49926" y="342"/>
                </a:moveTo>
                <a:cubicBezTo>
                  <a:pt x="52307" y="-10506"/>
                  <a:pt x="53101" y="239526"/>
                  <a:pt x="54688" y="325780"/>
                </a:cubicBezTo>
                <a:cubicBezTo>
                  <a:pt x="56275" y="412034"/>
                  <a:pt x="68447" y="461775"/>
                  <a:pt x="59451" y="517867"/>
                </a:cubicBezTo>
                <a:cubicBezTo>
                  <a:pt x="50455" y="573959"/>
                  <a:pt x="6005" y="650424"/>
                  <a:pt x="713" y="662330"/>
                </a:cubicBezTo>
                <a:cubicBezTo>
                  <a:pt x="-4579" y="674236"/>
                  <a:pt x="21086" y="634549"/>
                  <a:pt x="27701" y="589305"/>
                </a:cubicBezTo>
                <a:cubicBezTo>
                  <a:pt x="34316" y="544061"/>
                  <a:pt x="37491" y="487440"/>
                  <a:pt x="40401" y="390867"/>
                </a:cubicBezTo>
                <a:cubicBezTo>
                  <a:pt x="43311" y="294294"/>
                  <a:pt x="47545" y="11190"/>
                  <a:pt x="49926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: 図形 2401">
            <a:extLst>
              <a:ext uri="{FF2B5EF4-FFF2-40B4-BE49-F238E27FC236}">
                <a16:creationId xmlns:a16="http://schemas.microsoft.com/office/drawing/2014/main" id="{847B0683-16C6-4E9B-AF92-3F072909F323}"/>
              </a:ext>
            </a:extLst>
          </p:cNvPr>
          <p:cNvSpPr/>
          <p:nvPr/>
        </p:nvSpPr>
        <p:spPr>
          <a:xfrm>
            <a:off x="3273335" y="9982187"/>
            <a:ext cx="113022" cy="455272"/>
          </a:xfrm>
          <a:custGeom>
            <a:avLst/>
            <a:gdLst>
              <a:gd name="connsiteX0" fmla="*/ 112803 w 113022"/>
              <a:gd name="connsiteY0" fmla="*/ 13 h 455272"/>
              <a:gd name="connsiteX1" fmla="*/ 15965 w 113022"/>
              <a:gd name="connsiteY1" fmla="*/ 309576 h 455272"/>
              <a:gd name="connsiteX2" fmla="*/ 14378 w 113022"/>
              <a:gd name="connsiteY2" fmla="*/ 387363 h 455272"/>
              <a:gd name="connsiteX3" fmla="*/ 20728 w 113022"/>
              <a:gd name="connsiteY3" fmla="*/ 336563 h 455272"/>
              <a:gd name="connsiteX4" fmla="*/ 90 w 113022"/>
              <a:gd name="connsiteY4" fmla="*/ 447688 h 455272"/>
              <a:gd name="connsiteX5" fmla="*/ 14378 w 113022"/>
              <a:gd name="connsiteY5" fmla="*/ 431813 h 455272"/>
              <a:gd name="connsiteX6" fmla="*/ 41365 w 113022"/>
              <a:gd name="connsiteY6" fmla="*/ 322276 h 455272"/>
              <a:gd name="connsiteX7" fmla="*/ 112803 w 113022"/>
              <a:gd name="connsiteY7" fmla="*/ 13 h 4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2" h="455272">
                <a:moveTo>
                  <a:pt x="112803" y="13"/>
                </a:moveTo>
                <a:cubicBezTo>
                  <a:pt x="108570" y="-2104"/>
                  <a:pt x="32369" y="245018"/>
                  <a:pt x="15965" y="309576"/>
                </a:cubicBezTo>
                <a:cubicBezTo>
                  <a:pt x="-439" y="374134"/>
                  <a:pt x="13584" y="382865"/>
                  <a:pt x="14378" y="387363"/>
                </a:cubicBezTo>
                <a:cubicBezTo>
                  <a:pt x="15172" y="391861"/>
                  <a:pt x="23109" y="326509"/>
                  <a:pt x="20728" y="336563"/>
                </a:cubicBezTo>
                <a:cubicBezTo>
                  <a:pt x="18347" y="346617"/>
                  <a:pt x="1148" y="431813"/>
                  <a:pt x="90" y="447688"/>
                </a:cubicBezTo>
                <a:cubicBezTo>
                  <a:pt x="-968" y="463563"/>
                  <a:pt x="7499" y="452715"/>
                  <a:pt x="14378" y="431813"/>
                </a:cubicBezTo>
                <a:cubicBezTo>
                  <a:pt x="21257" y="410911"/>
                  <a:pt x="23903" y="391332"/>
                  <a:pt x="41365" y="322276"/>
                </a:cubicBezTo>
                <a:cubicBezTo>
                  <a:pt x="58827" y="253220"/>
                  <a:pt x="117036" y="2130"/>
                  <a:pt x="11280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: 図形 2402">
            <a:extLst>
              <a:ext uri="{FF2B5EF4-FFF2-40B4-BE49-F238E27FC236}">
                <a16:creationId xmlns:a16="http://schemas.microsoft.com/office/drawing/2014/main" id="{25A383F1-497A-4C5C-9384-7640F029EE22}"/>
              </a:ext>
            </a:extLst>
          </p:cNvPr>
          <p:cNvSpPr/>
          <p:nvPr/>
        </p:nvSpPr>
        <p:spPr>
          <a:xfrm>
            <a:off x="3101752" y="10246922"/>
            <a:ext cx="189207" cy="194372"/>
          </a:xfrm>
          <a:custGeom>
            <a:avLst/>
            <a:gdLst>
              <a:gd name="connsiteX0" fmla="*/ 1811 w 189207"/>
              <a:gd name="connsiteY0" fmla="*/ 391 h 194372"/>
              <a:gd name="connsiteX1" fmla="*/ 47848 w 189207"/>
              <a:gd name="connsiteY1" fmla="*/ 124216 h 194372"/>
              <a:gd name="connsiteX2" fmla="*/ 122461 w 189207"/>
              <a:gd name="connsiteY2" fmla="*/ 189303 h 194372"/>
              <a:gd name="connsiteX3" fmla="*/ 189136 w 189207"/>
              <a:gd name="connsiteY3" fmla="*/ 187716 h 194372"/>
              <a:gd name="connsiteX4" fmla="*/ 109761 w 189207"/>
              <a:gd name="connsiteY4" fmla="*/ 168666 h 194372"/>
              <a:gd name="connsiteX5" fmla="*/ 1811 w 189207"/>
              <a:gd name="connsiteY5" fmla="*/ 391 h 1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07" h="194372">
                <a:moveTo>
                  <a:pt x="1811" y="391"/>
                </a:moveTo>
                <a:cubicBezTo>
                  <a:pt x="-8508" y="-7017"/>
                  <a:pt x="27740" y="92731"/>
                  <a:pt x="47848" y="124216"/>
                </a:cubicBezTo>
                <a:cubicBezTo>
                  <a:pt x="67956" y="155701"/>
                  <a:pt x="98913" y="178720"/>
                  <a:pt x="122461" y="189303"/>
                </a:cubicBezTo>
                <a:cubicBezTo>
                  <a:pt x="146009" y="199886"/>
                  <a:pt x="191253" y="191156"/>
                  <a:pt x="189136" y="187716"/>
                </a:cubicBezTo>
                <a:cubicBezTo>
                  <a:pt x="187019" y="184277"/>
                  <a:pt x="138336" y="198564"/>
                  <a:pt x="109761" y="168666"/>
                </a:cubicBezTo>
                <a:cubicBezTo>
                  <a:pt x="81186" y="138768"/>
                  <a:pt x="12130" y="7799"/>
                  <a:pt x="1811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: 図形 2403">
            <a:extLst>
              <a:ext uri="{FF2B5EF4-FFF2-40B4-BE49-F238E27FC236}">
                <a16:creationId xmlns:a16="http://schemas.microsoft.com/office/drawing/2014/main" id="{FA6F12CF-9AC4-416F-9A4C-3826AB410B3F}"/>
              </a:ext>
            </a:extLst>
          </p:cNvPr>
          <p:cNvSpPr/>
          <p:nvPr/>
        </p:nvSpPr>
        <p:spPr>
          <a:xfrm>
            <a:off x="3191838" y="10297932"/>
            <a:ext cx="466427" cy="256590"/>
          </a:xfrm>
          <a:custGeom>
            <a:avLst/>
            <a:gdLst>
              <a:gd name="connsiteX0" fmla="*/ 625 w 466427"/>
              <a:gd name="connsiteY0" fmla="*/ 255768 h 256590"/>
              <a:gd name="connsiteX1" fmla="*/ 165725 w 466427"/>
              <a:gd name="connsiteY1" fmla="*/ 165281 h 256590"/>
              <a:gd name="connsiteX2" fmla="*/ 295900 w 466427"/>
              <a:gd name="connsiteY2" fmla="*/ 85906 h 256590"/>
              <a:gd name="connsiteX3" fmla="*/ 465762 w 466427"/>
              <a:gd name="connsiteY3" fmla="*/ 181 h 256590"/>
              <a:gd name="connsiteX4" fmla="*/ 229225 w 466427"/>
              <a:gd name="connsiteY4" fmla="*/ 109718 h 256590"/>
              <a:gd name="connsiteX5" fmla="*/ 625 w 466427"/>
              <a:gd name="connsiteY5" fmla="*/ 255768 h 2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27" h="256590">
                <a:moveTo>
                  <a:pt x="625" y="255768"/>
                </a:moveTo>
                <a:cubicBezTo>
                  <a:pt x="-9958" y="265028"/>
                  <a:pt x="116513" y="193591"/>
                  <a:pt x="165725" y="165281"/>
                </a:cubicBezTo>
                <a:cubicBezTo>
                  <a:pt x="214937" y="136971"/>
                  <a:pt x="245894" y="113423"/>
                  <a:pt x="295900" y="85906"/>
                </a:cubicBezTo>
                <a:cubicBezTo>
                  <a:pt x="345906" y="58389"/>
                  <a:pt x="476874" y="-3788"/>
                  <a:pt x="465762" y="181"/>
                </a:cubicBezTo>
                <a:cubicBezTo>
                  <a:pt x="454650" y="4150"/>
                  <a:pt x="308335" y="69501"/>
                  <a:pt x="229225" y="109718"/>
                </a:cubicBezTo>
                <a:cubicBezTo>
                  <a:pt x="150115" y="149935"/>
                  <a:pt x="11208" y="246508"/>
                  <a:pt x="625" y="25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: 図形 2404">
            <a:extLst>
              <a:ext uri="{FF2B5EF4-FFF2-40B4-BE49-F238E27FC236}">
                <a16:creationId xmlns:a16="http://schemas.microsoft.com/office/drawing/2014/main" id="{5B0E4C30-255D-4416-A1EC-29CAF2D6EA2A}"/>
              </a:ext>
            </a:extLst>
          </p:cNvPr>
          <p:cNvSpPr/>
          <p:nvPr/>
        </p:nvSpPr>
        <p:spPr>
          <a:xfrm>
            <a:off x="3087677" y="10251857"/>
            <a:ext cx="228617" cy="259719"/>
          </a:xfrm>
          <a:custGeom>
            <a:avLst/>
            <a:gdLst>
              <a:gd name="connsiteX0" fmla="*/ 22236 w 228617"/>
              <a:gd name="connsiteY0" fmla="*/ 218 h 259719"/>
              <a:gd name="connsiteX1" fmla="*/ 11 w 228617"/>
              <a:gd name="connsiteY1" fmla="*/ 106581 h 259719"/>
              <a:gd name="connsiteX2" fmla="*/ 25411 w 228617"/>
              <a:gd name="connsiteY2" fmla="*/ 130393 h 259719"/>
              <a:gd name="connsiteX3" fmla="*/ 125423 w 228617"/>
              <a:gd name="connsiteY3" fmla="*/ 252631 h 259719"/>
              <a:gd name="connsiteX4" fmla="*/ 138123 w 228617"/>
              <a:gd name="connsiteY4" fmla="*/ 239931 h 259719"/>
              <a:gd name="connsiteX5" fmla="*/ 228611 w 228617"/>
              <a:gd name="connsiteY5" fmla="*/ 197068 h 259719"/>
              <a:gd name="connsiteX6" fmla="*/ 142886 w 228617"/>
              <a:gd name="connsiteY6" fmla="*/ 212943 h 259719"/>
              <a:gd name="connsiteX7" fmla="*/ 114311 w 228617"/>
              <a:gd name="connsiteY7" fmla="*/ 195481 h 259719"/>
              <a:gd name="connsiteX8" fmla="*/ 26998 w 228617"/>
              <a:gd name="connsiteY8" fmla="*/ 81181 h 259719"/>
              <a:gd name="connsiteX9" fmla="*/ 22236 w 228617"/>
              <a:gd name="connsiteY9" fmla="*/ 218 h 2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17" h="259719">
                <a:moveTo>
                  <a:pt x="22236" y="218"/>
                </a:moveTo>
                <a:cubicBezTo>
                  <a:pt x="17738" y="4451"/>
                  <a:pt x="-518" y="84885"/>
                  <a:pt x="11" y="106581"/>
                </a:cubicBezTo>
                <a:cubicBezTo>
                  <a:pt x="540" y="128277"/>
                  <a:pt x="4509" y="106051"/>
                  <a:pt x="25411" y="130393"/>
                </a:cubicBezTo>
                <a:cubicBezTo>
                  <a:pt x="46313" y="154735"/>
                  <a:pt x="106638" y="234375"/>
                  <a:pt x="125423" y="252631"/>
                </a:cubicBezTo>
                <a:cubicBezTo>
                  <a:pt x="144208" y="270887"/>
                  <a:pt x="120925" y="249191"/>
                  <a:pt x="138123" y="239931"/>
                </a:cubicBezTo>
                <a:cubicBezTo>
                  <a:pt x="155321" y="230671"/>
                  <a:pt x="227817" y="201566"/>
                  <a:pt x="228611" y="197068"/>
                </a:cubicBezTo>
                <a:cubicBezTo>
                  <a:pt x="229405" y="192570"/>
                  <a:pt x="161936" y="213207"/>
                  <a:pt x="142886" y="212943"/>
                </a:cubicBezTo>
                <a:cubicBezTo>
                  <a:pt x="123836" y="212679"/>
                  <a:pt x="133626" y="217441"/>
                  <a:pt x="114311" y="195481"/>
                </a:cubicBezTo>
                <a:cubicBezTo>
                  <a:pt x="94996" y="173521"/>
                  <a:pt x="43931" y="107904"/>
                  <a:pt x="26998" y="81181"/>
                </a:cubicBezTo>
                <a:cubicBezTo>
                  <a:pt x="10065" y="54458"/>
                  <a:pt x="26734" y="-4015"/>
                  <a:pt x="22236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: 図形 2405">
            <a:extLst>
              <a:ext uri="{FF2B5EF4-FFF2-40B4-BE49-F238E27FC236}">
                <a16:creationId xmlns:a16="http://schemas.microsoft.com/office/drawing/2014/main" id="{24C75045-E734-4983-9DDA-ABE745A5C99B}"/>
              </a:ext>
            </a:extLst>
          </p:cNvPr>
          <p:cNvSpPr/>
          <p:nvPr/>
        </p:nvSpPr>
        <p:spPr>
          <a:xfrm>
            <a:off x="3000906" y="10285348"/>
            <a:ext cx="55412" cy="256641"/>
          </a:xfrm>
          <a:custGeom>
            <a:avLst/>
            <a:gdLst>
              <a:gd name="connsiteX0" fmla="*/ 55032 w 55412"/>
              <a:gd name="connsiteY0" fmla="*/ 65 h 256641"/>
              <a:gd name="connsiteX1" fmla="*/ 2644 w 55412"/>
              <a:gd name="connsiteY1" fmla="*/ 100077 h 256641"/>
              <a:gd name="connsiteX2" fmla="*/ 7407 w 55412"/>
              <a:gd name="connsiteY2" fmla="*/ 215965 h 256641"/>
              <a:gd name="connsiteX3" fmla="*/ 4232 w 55412"/>
              <a:gd name="connsiteY3" fmla="*/ 249302 h 256641"/>
              <a:gd name="connsiteX4" fmla="*/ 24869 w 55412"/>
              <a:gd name="connsiteY4" fmla="*/ 87377 h 256641"/>
              <a:gd name="connsiteX5" fmla="*/ 55032 w 55412"/>
              <a:gd name="connsiteY5" fmla="*/ 65 h 25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2" h="256641">
                <a:moveTo>
                  <a:pt x="55032" y="65"/>
                </a:moveTo>
                <a:cubicBezTo>
                  <a:pt x="51328" y="2182"/>
                  <a:pt x="10581" y="64094"/>
                  <a:pt x="2644" y="100077"/>
                </a:cubicBezTo>
                <a:cubicBezTo>
                  <a:pt x="-5294" y="136060"/>
                  <a:pt x="7142" y="191094"/>
                  <a:pt x="7407" y="215965"/>
                </a:cubicBezTo>
                <a:cubicBezTo>
                  <a:pt x="7672" y="240836"/>
                  <a:pt x="1322" y="270733"/>
                  <a:pt x="4232" y="249302"/>
                </a:cubicBezTo>
                <a:cubicBezTo>
                  <a:pt x="7142" y="227871"/>
                  <a:pt x="15344" y="127329"/>
                  <a:pt x="24869" y="87377"/>
                </a:cubicBezTo>
                <a:cubicBezTo>
                  <a:pt x="34394" y="47425"/>
                  <a:pt x="58736" y="-2052"/>
                  <a:pt x="5503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: 図形 2406">
            <a:extLst>
              <a:ext uri="{FF2B5EF4-FFF2-40B4-BE49-F238E27FC236}">
                <a16:creationId xmlns:a16="http://schemas.microsoft.com/office/drawing/2014/main" id="{56F80DE0-B886-4F32-874C-397EA4CB635A}"/>
              </a:ext>
            </a:extLst>
          </p:cNvPr>
          <p:cNvSpPr/>
          <p:nvPr/>
        </p:nvSpPr>
        <p:spPr>
          <a:xfrm>
            <a:off x="3082646" y="10390184"/>
            <a:ext cx="120999" cy="182751"/>
          </a:xfrm>
          <a:custGeom>
            <a:avLst/>
            <a:gdLst>
              <a:gd name="connsiteX0" fmla="*/ 1867 w 120999"/>
              <a:gd name="connsiteY0" fmla="*/ 4 h 182751"/>
              <a:gd name="connsiteX1" fmla="*/ 25679 w 120999"/>
              <a:gd name="connsiteY1" fmla="*/ 74616 h 182751"/>
              <a:gd name="connsiteX2" fmla="*/ 120929 w 120999"/>
              <a:gd name="connsiteY2" fmla="*/ 182566 h 182751"/>
              <a:gd name="connsiteX3" fmla="*/ 41554 w 120999"/>
              <a:gd name="connsiteY3" fmla="*/ 100016 h 182751"/>
              <a:gd name="connsiteX4" fmla="*/ 63779 w 120999"/>
              <a:gd name="connsiteY4" fmla="*/ 77791 h 182751"/>
              <a:gd name="connsiteX5" fmla="*/ 1867 w 120999"/>
              <a:gd name="connsiteY5" fmla="*/ 4 h 18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99" h="182751">
                <a:moveTo>
                  <a:pt x="1867" y="4"/>
                </a:moveTo>
                <a:cubicBezTo>
                  <a:pt x="-4483" y="-525"/>
                  <a:pt x="5835" y="44189"/>
                  <a:pt x="25679" y="74616"/>
                </a:cubicBezTo>
                <a:cubicBezTo>
                  <a:pt x="45523" y="105043"/>
                  <a:pt x="118283" y="178333"/>
                  <a:pt x="120929" y="182566"/>
                </a:cubicBezTo>
                <a:cubicBezTo>
                  <a:pt x="123575" y="186799"/>
                  <a:pt x="51079" y="117479"/>
                  <a:pt x="41554" y="100016"/>
                </a:cubicBezTo>
                <a:cubicBezTo>
                  <a:pt x="32029" y="82554"/>
                  <a:pt x="69335" y="92608"/>
                  <a:pt x="63779" y="77791"/>
                </a:cubicBezTo>
                <a:cubicBezTo>
                  <a:pt x="58223" y="62974"/>
                  <a:pt x="8217" y="533"/>
                  <a:pt x="18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: 図形 2407">
            <a:extLst>
              <a:ext uri="{FF2B5EF4-FFF2-40B4-BE49-F238E27FC236}">
                <a16:creationId xmlns:a16="http://schemas.microsoft.com/office/drawing/2014/main" id="{3428AC8B-3A5A-4ADB-87FF-F4CA116E92C4}"/>
              </a:ext>
            </a:extLst>
          </p:cNvPr>
          <p:cNvSpPr/>
          <p:nvPr/>
        </p:nvSpPr>
        <p:spPr>
          <a:xfrm>
            <a:off x="3064253" y="10403241"/>
            <a:ext cx="341449" cy="222586"/>
          </a:xfrm>
          <a:custGeom>
            <a:avLst/>
            <a:gdLst>
              <a:gd name="connsiteX0" fmla="*/ 7560 w 341449"/>
              <a:gd name="connsiteY0" fmla="*/ 1234 h 222586"/>
              <a:gd name="connsiteX1" fmla="*/ 2797 w 341449"/>
              <a:gd name="connsiteY1" fmla="*/ 128234 h 222586"/>
              <a:gd name="connsiteX2" fmla="*/ 53597 w 341449"/>
              <a:gd name="connsiteY2" fmla="*/ 190147 h 222586"/>
              <a:gd name="connsiteX3" fmla="*/ 67885 w 341449"/>
              <a:gd name="connsiteY3" fmla="*/ 221897 h 222586"/>
              <a:gd name="connsiteX4" fmla="*/ 271085 w 341449"/>
              <a:gd name="connsiteY4" fmla="*/ 161572 h 222586"/>
              <a:gd name="connsiteX5" fmla="*/ 331410 w 341449"/>
              <a:gd name="connsiteY5" fmla="*/ 132997 h 222586"/>
              <a:gd name="connsiteX6" fmla="*/ 83760 w 341449"/>
              <a:gd name="connsiteY6" fmla="*/ 207609 h 222586"/>
              <a:gd name="connsiteX7" fmla="*/ 45660 w 341449"/>
              <a:gd name="connsiteY7" fmla="*/ 139347 h 222586"/>
              <a:gd name="connsiteX8" fmla="*/ 15497 w 341449"/>
              <a:gd name="connsiteY8" fmla="*/ 67909 h 222586"/>
              <a:gd name="connsiteX9" fmla="*/ 7560 w 341449"/>
              <a:gd name="connsiteY9" fmla="*/ 1234 h 22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449" h="222586">
                <a:moveTo>
                  <a:pt x="7560" y="1234"/>
                </a:moveTo>
                <a:cubicBezTo>
                  <a:pt x="5443" y="11288"/>
                  <a:pt x="-4876" y="96749"/>
                  <a:pt x="2797" y="128234"/>
                </a:cubicBezTo>
                <a:cubicBezTo>
                  <a:pt x="10470" y="159720"/>
                  <a:pt x="42749" y="174537"/>
                  <a:pt x="53597" y="190147"/>
                </a:cubicBezTo>
                <a:cubicBezTo>
                  <a:pt x="64445" y="205757"/>
                  <a:pt x="31637" y="226659"/>
                  <a:pt x="67885" y="221897"/>
                </a:cubicBezTo>
                <a:cubicBezTo>
                  <a:pt x="104133" y="217135"/>
                  <a:pt x="227164" y="176389"/>
                  <a:pt x="271085" y="161572"/>
                </a:cubicBezTo>
                <a:cubicBezTo>
                  <a:pt x="315006" y="146755"/>
                  <a:pt x="362631" y="125324"/>
                  <a:pt x="331410" y="132997"/>
                </a:cubicBezTo>
                <a:cubicBezTo>
                  <a:pt x="300189" y="140670"/>
                  <a:pt x="131385" y="206551"/>
                  <a:pt x="83760" y="207609"/>
                </a:cubicBezTo>
                <a:cubicBezTo>
                  <a:pt x="36135" y="208667"/>
                  <a:pt x="57037" y="162630"/>
                  <a:pt x="45660" y="139347"/>
                </a:cubicBezTo>
                <a:cubicBezTo>
                  <a:pt x="34283" y="116064"/>
                  <a:pt x="21583" y="90663"/>
                  <a:pt x="15497" y="67909"/>
                </a:cubicBezTo>
                <a:cubicBezTo>
                  <a:pt x="9412" y="45155"/>
                  <a:pt x="9677" y="-8820"/>
                  <a:pt x="7560" y="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: 図形 2408">
            <a:extLst>
              <a:ext uri="{FF2B5EF4-FFF2-40B4-BE49-F238E27FC236}">
                <a16:creationId xmlns:a16="http://schemas.microsoft.com/office/drawing/2014/main" id="{77584DEB-C8BF-4CA4-A1E3-828A140EBB82}"/>
              </a:ext>
            </a:extLst>
          </p:cNvPr>
          <p:cNvSpPr/>
          <p:nvPr/>
        </p:nvSpPr>
        <p:spPr>
          <a:xfrm>
            <a:off x="3131443" y="10571572"/>
            <a:ext cx="304468" cy="102823"/>
          </a:xfrm>
          <a:custGeom>
            <a:avLst/>
            <a:gdLst>
              <a:gd name="connsiteX0" fmla="*/ 695 w 304468"/>
              <a:gd name="connsiteY0" fmla="*/ 102778 h 102823"/>
              <a:gd name="connsiteX1" fmla="*/ 294382 w 304468"/>
              <a:gd name="connsiteY1" fmla="*/ 5941 h 102823"/>
              <a:gd name="connsiteX2" fmla="*/ 215007 w 304468"/>
              <a:gd name="connsiteY2" fmla="*/ 18641 h 102823"/>
              <a:gd name="connsiteX3" fmla="*/ 695 w 304468"/>
              <a:gd name="connsiteY3" fmla="*/ 102778 h 10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68" h="102823">
                <a:moveTo>
                  <a:pt x="695" y="102778"/>
                </a:moveTo>
                <a:cubicBezTo>
                  <a:pt x="13924" y="100661"/>
                  <a:pt x="258663" y="19964"/>
                  <a:pt x="294382" y="5941"/>
                </a:cubicBezTo>
                <a:cubicBezTo>
                  <a:pt x="330101" y="-8082"/>
                  <a:pt x="263161" y="5412"/>
                  <a:pt x="215007" y="18641"/>
                </a:cubicBezTo>
                <a:cubicBezTo>
                  <a:pt x="166853" y="31870"/>
                  <a:pt x="-12534" y="104895"/>
                  <a:pt x="695" y="10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: 図形 2409">
            <a:extLst>
              <a:ext uri="{FF2B5EF4-FFF2-40B4-BE49-F238E27FC236}">
                <a16:creationId xmlns:a16="http://schemas.microsoft.com/office/drawing/2014/main" id="{36613FB6-4C67-40AE-9997-FBBF62F0ADCC}"/>
              </a:ext>
            </a:extLst>
          </p:cNvPr>
          <p:cNvSpPr/>
          <p:nvPr/>
        </p:nvSpPr>
        <p:spPr>
          <a:xfrm>
            <a:off x="2386578" y="10492139"/>
            <a:ext cx="626529" cy="754285"/>
          </a:xfrm>
          <a:custGeom>
            <a:avLst/>
            <a:gdLst>
              <a:gd name="connsiteX0" fmla="*/ 626497 w 626529"/>
              <a:gd name="connsiteY0" fmla="*/ 47274 h 754285"/>
              <a:gd name="connsiteX1" fmla="*/ 567760 w 626529"/>
              <a:gd name="connsiteY1" fmla="*/ 10761 h 754285"/>
              <a:gd name="connsiteX2" fmla="*/ 504260 w 626529"/>
              <a:gd name="connsiteY2" fmla="*/ 39336 h 754285"/>
              <a:gd name="connsiteX3" fmla="*/ 270897 w 626529"/>
              <a:gd name="connsiteY3" fmla="*/ 199674 h 754285"/>
              <a:gd name="connsiteX4" fmla="*/ 80397 w 626529"/>
              <a:gd name="connsiteY4" fmla="*/ 433036 h 754285"/>
              <a:gd name="connsiteX5" fmla="*/ 35947 w 626529"/>
              <a:gd name="connsiteY5" fmla="*/ 556861 h 754285"/>
              <a:gd name="connsiteX6" fmla="*/ 13722 w 626529"/>
              <a:gd name="connsiteY6" fmla="*/ 753711 h 754285"/>
              <a:gd name="connsiteX7" fmla="*/ 5785 w 626529"/>
              <a:gd name="connsiteY7" fmla="*/ 607661 h 754285"/>
              <a:gd name="connsiteX8" fmla="*/ 102622 w 626529"/>
              <a:gd name="connsiteY8" fmla="*/ 347311 h 754285"/>
              <a:gd name="connsiteX9" fmla="*/ 380435 w 626529"/>
              <a:gd name="connsiteY9" fmla="*/ 96486 h 754285"/>
              <a:gd name="connsiteX10" fmla="*/ 559822 w 626529"/>
              <a:gd name="connsiteY10" fmla="*/ 1236 h 754285"/>
              <a:gd name="connsiteX11" fmla="*/ 626497 w 626529"/>
              <a:gd name="connsiteY11" fmla="*/ 47274 h 75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529" h="754285">
                <a:moveTo>
                  <a:pt x="626497" y="47274"/>
                </a:moveTo>
                <a:cubicBezTo>
                  <a:pt x="627820" y="48861"/>
                  <a:pt x="588133" y="12084"/>
                  <a:pt x="567760" y="10761"/>
                </a:cubicBezTo>
                <a:cubicBezTo>
                  <a:pt x="547387" y="9438"/>
                  <a:pt x="553737" y="7851"/>
                  <a:pt x="504260" y="39336"/>
                </a:cubicBezTo>
                <a:cubicBezTo>
                  <a:pt x="454783" y="70821"/>
                  <a:pt x="341541" y="134057"/>
                  <a:pt x="270897" y="199674"/>
                </a:cubicBezTo>
                <a:cubicBezTo>
                  <a:pt x="200253" y="265291"/>
                  <a:pt x="119555" y="373505"/>
                  <a:pt x="80397" y="433036"/>
                </a:cubicBezTo>
                <a:cubicBezTo>
                  <a:pt x="41239" y="492567"/>
                  <a:pt x="47059" y="503415"/>
                  <a:pt x="35947" y="556861"/>
                </a:cubicBezTo>
                <a:cubicBezTo>
                  <a:pt x="24834" y="610307"/>
                  <a:pt x="18749" y="745244"/>
                  <a:pt x="13722" y="753711"/>
                </a:cubicBezTo>
                <a:cubicBezTo>
                  <a:pt x="8695" y="762178"/>
                  <a:pt x="-9032" y="675394"/>
                  <a:pt x="5785" y="607661"/>
                </a:cubicBezTo>
                <a:cubicBezTo>
                  <a:pt x="20602" y="539928"/>
                  <a:pt x="40180" y="432507"/>
                  <a:pt x="102622" y="347311"/>
                </a:cubicBezTo>
                <a:cubicBezTo>
                  <a:pt x="165064" y="262115"/>
                  <a:pt x="304235" y="154165"/>
                  <a:pt x="380435" y="96486"/>
                </a:cubicBezTo>
                <a:cubicBezTo>
                  <a:pt x="456635" y="38807"/>
                  <a:pt x="521987" y="11290"/>
                  <a:pt x="559822" y="1236"/>
                </a:cubicBezTo>
                <a:cubicBezTo>
                  <a:pt x="597657" y="-8818"/>
                  <a:pt x="625174" y="45687"/>
                  <a:pt x="626497" y="47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: 図形 2410">
            <a:extLst>
              <a:ext uri="{FF2B5EF4-FFF2-40B4-BE49-F238E27FC236}">
                <a16:creationId xmlns:a16="http://schemas.microsoft.com/office/drawing/2014/main" id="{929B5D35-9024-40EA-99CB-59626FB75D61}"/>
              </a:ext>
            </a:extLst>
          </p:cNvPr>
          <p:cNvSpPr/>
          <p:nvPr/>
        </p:nvSpPr>
        <p:spPr>
          <a:xfrm>
            <a:off x="2402994" y="10646762"/>
            <a:ext cx="394634" cy="684888"/>
          </a:xfrm>
          <a:custGeom>
            <a:avLst/>
            <a:gdLst>
              <a:gd name="connsiteX0" fmla="*/ 391006 w 394634"/>
              <a:gd name="connsiteY0" fmla="*/ 3776 h 684888"/>
              <a:gd name="connsiteX1" fmla="*/ 140181 w 394634"/>
              <a:gd name="connsiteY1" fmla="*/ 238726 h 684888"/>
              <a:gd name="connsiteX2" fmla="*/ 24294 w 394634"/>
              <a:gd name="connsiteY2" fmla="*/ 470501 h 684888"/>
              <a:gd name="connsiteX3" fmla="*/ 19531 w 394634"/>
              <a:gd name="connsiteY3" fmla="*/ 583213 h 684888"/>
              <a:gd name="connsiteX4" fmla="*/ 90969 w 394634"/>
              <a:gd name="connsiteY4" fmla="*/ 684813 h 684888"/>
              <a:gd name="connsiteX5" fmla="*/ 481 w 394634"/>
              <a:gd name="connsiteY5" fmla="*/ 595913 h 684888"/>
              <a:gd name="connsiteX6" fmla="*/ 65569 w 394634"/>
              <a:gd name="connsiteY6" fmla="*/ 395888 h 684888"/>
              <a:gd name="connsiteX7" fmla="*/ 273531 w 394634"/>
              <a:gd name="connsiteY7" fmla="*/ 114901 h 684888"/>
              <a:gd name="connsiteX8" fmla="*/ 391006 w 394634"/>
              <a:gd name="connsiteY8" fmla="*/ 3776 h 68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634" h="684888">
                <a:moveTo>
                  <a:pt x="391006" y="3776"/>
                </a:moveTo>
                <a:cubicBezTo>
                  <a:pt x="368781" y="24413"/>
                  <a:pt x="201300" y="160939"/>
                  <a:pt x="140181" y="238726"/>
                </a:cubicBezTo>
                <a:cubicBezTo>
                  <a:pt x="79062" y="316513"/>
                  <a:pt x="44402" y="413086"/>
                  <a:pt x="24294" y="470501"/>
                </a:cubicBezTo>
                <a:cubicBezTo>
                  <a:pt x="4186" y="527916"/>
                  <a:pt x="8418" y="547494"/>
                  <a:pt x="19531" y="583213"/>
                </a:cubicBezTo>
                <a:cubicBezTo>
                  <a:pt x="30643" y="618932"/>
                  <a:pt x="94144" y="682696"/>
                  <a:pt x="90969" y="684813"/>
                </a:cubicBezTo>
                <a:cubicBezTo>
                  <a:pt x="87794" y="686930"/>
                  <a:pt x="4714" y="644067"/>
                  <a:pt x="481" y="595913"/>
                </a:cubicBezTo>
                <a:cubicBezTo>
                  <a:pt x="-3752" y="547759"/>
                  <a:pt x="20061" y="476057"/>
                  <a:pt x="65569" y="395888"/>
                </a:cubicBezTo>
                <a:cubicBezTo>
                  <a:pt x="111077" y="315719"/>
                  <a:pt x="218762" y="178930"/>
                  <a:pt x="273531" y="114901"/>
                </a:cubicBezTo>
                <a:cubicBezTo>
                  <a:pt x="328300" y="50872"/>
                  <a:pt x="413231" y="-16861"/>
                  <a:pt x="391006" y="3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: 図形 2411">
            <a:extLst>
              <a:ext uri="{FF2B5EF4-FFF2-40B4-BE49-F238E27FC236}">
                <a16:creationId xmlns:a16="http://schemas.microsoft.com/office/drawing/2014/main" id="{CB464525-671F-4D16-9F23-13491C908EE4}"/>
              </a:ext>
            </a:extLst>
          </p:cNvPr>
          <p:cNvSpPr/>
          <p:nvPr/>
        </p:nvSpPr>
        <p:spPr>
          <a:xfrm>
            <a:off x="2854444" y="10539363"/>
            <a:ext cx="190204" cy="279660"/>
          </a:xfrm>
          <a:custGeom>
            <a:avLst/>
            <a:gdLst>
              <a:gd name="connsiteX0" fmla="*/ 187206 w 190204"/>
              <a:gd name="connsiteY0" fmla="*/ 1637 h 279660"/>
              <a:gd name="connsiteX1" fmla="*/ 30044 w 190204"/>
              <a:gd name="connsiteY1" fmla="*/ 246112 h 279660"/>
              <a:gd name="connsiteX2" fmla="*/ 7819 w 190204"/>
              <a:gd name="connsiteY2" fmla="*/ 266750 h 279660"/>
              <a:gd name="connsiteX3" fmla="*/ 123706 w 190204"/>
              <a:gd name="connsiteY3" fmla="*/ 144512 h 279660"/>
              <a:gd name="connsiteX4" fmla="*/ 187206 w 190204"/>
              <a:gd name="connsiteY4" fmla="*/ 1637 h 2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04" h="279660">
                <a:moveTo>
                  <a:pt x="187206" y="1637"/>
                </a:moveTo>
                <a:cubicBezTo>
                  <a:pt x="171596" y="18570"/>
                  <a:pt x="59942" y="201927"/>
                  <a:pt x="30044" y="246112"/>
                </a:cubicBezTo>
                <a:cubicBezTo>
                  <a:pt x="146" y="290297"/>
                  <a:pt x="-7791" y="283683"/>
                  <a:pt x="7819" y="266750"/>
                </a:cubicBezTo>
                <a:cubicBezTo>
                  <a:pt x="23429" y="249817"/>
                  <a:pt x="93543" y="185258"/>
                  <a:pt x="123706" y="144512"/>
                </a:cubicBezTo>
                <a:cubicBezTo>
                  <a:pt x="153868" y="103766"/>
                  <a:pt x="202816" y="-15296"/>
                  <a:pt x="187206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: 図形 2412">
            <a:extLst>
              <a:ext uri="{FF2B5EF4-FFF2-40B4-BE49-F238E27FC236}">
                <a16:creationId xmlns:a16="http://schemas.microsoft.com/office/drawing/2014/main" id="{3055927D-8A82-44C7-B9C1-C4AE3809D6F8}"/>
              </a:ext>
            </a:extLst>
          </p:cNvPr>
          <p:cNvSpPr/>
          <p:nvPr/>
        </p:nvSpPr>
        <p:spPr>
          <a:xfrm>
            <a:off x="2855710" y="10593386"/>
            <a:ext cx="95786" cy="201619"/>
          </a:xfrm>
          <a:custGeom>
            <a:avLst/>
            <a:gdLst>
              <a:gd name="connsiteX0" fmla="*/ 95453 w 95786"/>
              <a:gd name="connsiteY0" fmla="*/ 2 h 201619"/>
              <a:gd name="connsiteX1" fmla="*/ 9728 w 95786"/>
              <a:gd name="connsiteY1" fmla="*/ 131764 h 201619"/>
              <a:gd name="connsiteX2" fmla="*/ 4965 w 95786"/>
              <a:gd name="connsiteY2" fmla="*/ 201614 h 201619"/>
              <a:gd name="connsiteX3" fmla="*/ 36715 w 95786"/>
              <a:gd name="connsiteY3" fmla="*/ 128589 h 201619"/>
              <a:gd name="connsiteX4" fmla="*/ 95453 w 95786"/>
              <a:gd name="connsiteY4" fmla="*/ 2 h 20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86" h="201619">
                <a:moveTo>
                  <a:pt x="95453" y="2"/>
                </a:moveTo>
                <a:cubicBezTo>
                  <a:pt x="90955" y="531"/>
                  <a:pt x="24809" y="98162"/>
                  <a:pt x="9728" y="131764"/>
                </a:cubicBezTo>
                <a:cubicBezTo>
                  <a:pt x="-5353" y="165366"/>
                  <a:pt x="467" y="202143"/>
                  <a:pt x="4965" y="201614"/>
                </a:cubicBezTo>
                <a:cubicBezTo>
                  <a:pt x="9463" y="201085"/>
                  <a:pt x="15548" y="161397"/>
                  <a:pt x="36715" y="128589"/>
                </a:cubicBezTo>
                <a:cubicBezTo>
                  <a:pt x="57882" y="95781"/>
                  <a:pt x="99951" y="-527"/>
                  <a:pt x="954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: 図形 2413">
            <a:extLst>
              <a:ext uri="{FF2B5EF4-FFF2-40B4-BE49-F238E27FC236}">
                <a16:creationId xmlns:a16="http://schemas.microsoft.com/office/drawing/2014/main" id="{15239D0D-B773-4733-9F39-0BC285A96901}"/>
              </a:ext>
            </a:extLst>
          </p:cNvPr>
          <p:cNvSpPr/>
          <p:nvPr/>
        </p:nvSpPr>
        <p:spPr>
          <a:xfrm>
            <a:off x="2746167" y="10632980"/>
            <a:ext cx="152883" cy="49844"/>
          </a:xfrm>
          <a:custGeom>
            <a:avLst/>
            <a:gdLst>
              <a:gd name="connsiteX0" fmla="*/ 208 w 152883"/>
              <a:gd name="connsiteY0" fmla="*/ 36608 h 49844"/>
              <a:gd name="connsiteX1" fmla="*/ 68471 w 152883"/>
              <a:gd name="connsiteY1" fmla="*/ 95 h 49844"/>
              <a:gd name="connsiteX2" fmla="*/ 152608 w 152883"/>
              <a:gd name="connsiteY2" fmla="*/ 49308 h 49844"/>
              <a:gd name="connsiteX3" fmla="*/ 90696 w 152883"/>
              <a:gd name="connsiteY3" fmla="*/ 28670 h 49844"/>
              <a:gd name="connsiteX4" fmla="*/ 208 w 152883"/>
              <a:gd name="connsiteY4" fmla="*/ 36608 h 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3" h="49844">
                <a:moveTo>
                  <a:pt x="208" y="36608"/>
                </a:moveTo>
                <a:cubicBezTo>
                  <a:pt x="-3496" y="31846"/>
                  <a:pt x="43071" y="-2022"/>
                  <a:pt x="68471" y="95"/>
                </a:cubicBezTo>
                <a:cubicBezTo>
                  <a:pt x="93871" y="2212"/>
                  <a:pt x="148904" y="44546"/>
                  <a:pt x="152608" y="49308"/>
                </a:cubicBezTo>
                <a:cubicBezTo>
                  <a:pt x="156312" y="54070"/>
                  <a:pt x="121917" y="25495"/>
                  <a:pt x="90696" y="28670"/>
                </a:cubicBezTo>
                <a:cubicBezTo>
                  <a:pt x="59475" y="31845"/>
                  <a:pt x="3912" y="41370"/>
                  <a:pt x="208" y="36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: 図形 2414">
            <a:extLst>
              <a:ext uri="{FF2B5EF4-FFF2-40B4-BE49-F238E27FC236}">
                <a16:creationId xmlns:a16="http://schemas.microsoft.com/office/drawing/2014/main" id="{DD06AF31-83C9-495A-8DF9-113108037266}"/>
              </a:ext>
            </a:extLst>
          </p:cNvPr>
          <p:cNvSpPr/>
          <p:nvPr/>
        </p:nvSpPr>
        <p:spPr>
          <a:xfrm>
            <a:off x="2945990" y="10638466"/>
            <a:ext cx="218728" cy="450517"/>
          </a:xfrm>
          <a:custGeom>
            <a:avLst/>
            <a:gdLst>
              <a:gd name="connsiteX0" fmla="*/ 192498 w 218728"/>
              <a:gd name="connsiteY0" fmla="*/ 45409 h 450517"/>
              <a:gd name="connsiteX1" fmla="*/ 17873 w 218728"/>
              <a:gd name="connsiteY1" fmla="*/ 423234 h 450517"/>
              <a:gd name="connsiteX2" fmla="*/ 14698 w 218728"/>
              <a:gd name="connsiteY2" fmla="*/ 396247 h 450517"/>
              <a:gd name="connsiteX3" fmla="*/ 97248 w 218728"/>
              <a:gd name="connsiteY3" fmla="*/ 199397 h 450517"/>
              <a:gd name="connsiteX4" fmla="*/ 217898 w 218728"/>
              <a:gd name="connsiteY4" fmla="*/ 959 h 450517"/>
              <a:gd name="connsiteX5" fmla="*/ 152810 w 218728"/>
              <a:gd name="connsiteY5" fmla="*/ 120022 h 450517"/>
              <a:gd name="connsiteX6" fmla="*/ 192498 w 218728"/>
              <a:gd name="connsiteY6" fmla="*/ 45409 h 45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728" h="450517">
                <a:moveTo>
                  <a:pt x="192498" y="45409"/>
                </a:moveTo>
                <a:cubicBezTo>
                  <a:pt x="170009" y="95944"/>
                  <a:pt x="47506" y="364761"/>
                  <a:pt x="17873" y="423234"/>
                </a:cubicBezTo>
                <a:cubicBezTo>
                  <a:pt x="-11760" y="481707"/>
                  <a:pt x="1469" y="433553"/>
                  <a:pt x="14698" y="396247"/>
                </a:cubicBezTo>
                <a:cubicBezTo>
                  <a:pt x="27927" y="358941"/>
                  <a:pt x="63381" y="265278"/>
                  <a:pt x="97248" y="199397"/>
                </a:cubicBezTo>
                <a:cubicBezTo>
                  <a:pt x="131115" y="133516"/>
                  <a:pt x="208638" y="14188"/>
                  <a:pt x="217898" y="959"/>
                </a:cubicBezTo>
                <a:cubicBezTo>
                  <a:pt x="227158" y="-12270"/>
                  <a:pt x="155985" y="115524"/>
                  <a:pt x="152810" y="120022"/>
                </a:cubicBezTo>
                <a:cubicBezTo>
                  <a:pt x="149635" y="124520"/>
                  <a:pt x="214987" y="-5126"/>
                  <a:pt x="192498" y="4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: 図形 2415">
            <a:extLst>
              <a:ext uri="{FF2B5EF4-FFF2-40B4-BE49-F238E27FC236}">
                <a16:creationId xmlns:a16="http://schemas.microsoft.com/office/drawing/2014/main" id="{F890EE90-536B-4593-A26A-95B407D04162}"/>
              </a:ext>
            </a:extLst>
          </p:cNvPr>
          <p:cNvSpPr/>
          <p:nvPr/>
        </p:nvSpPr>
        <p:spPr>
          <a:xfrm>
            <a:off x="2871782" y="10651892"/>
            <a:ext cx="235239" cy="376474"/>
          </a:xfrm>
          <a:custGeom>
            <a:avLst/>
            <a:gdLst>
              <a:gd name="connsiteX0" fmla="*/ 234956 w 235239"/>
              <a:gd name="connsiteY0" fmla="*/ 233 h 376474"/>
              <a:gd name="connsiteX1" fmla="*/ 130181 w 235239"/>
              <a:gd name="connsiteY1" fmla="*/ 176446 h 376474"/>
              <a:gd name="connsiteX2" fmla="*/ 84143 w 235239"/>
              <a:gd name="connsiteY2" fmla="*/ 282808 h 376474"/>
              <a:gd name="connsiteX3" fmla="*/ 50806 w 235239"/>
              <a:gd name="connsiteY3" fmla="*/ 376471 h 376474"/>
              <a:gd name="connsiteX4" fmla="*/ 6 w 235239"/>
              <a:gd name="connsiteY4" fmla="*/ 279633 h 376474"/>
              <a:gd name="connsiteX5" fmla="*/ 47631 w 235239"/>
              <a:gd name="connsiteY5" fmla="*/ 328846 h 376474"/>
              <a:gd name="connsiteX6" fmla="*/ 95256 w 235239"/>
              <a:gd name="connsiteY6" fmla="*/ 216133 h 376474"/>
              <a:gd name="connsiteX7" fmla="*/ 234956 w 235239"/>
              <a:gd name="connsiteY7" fmla="*/ 233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39" h="376474">
                <a:moveTo>
                  <a:pt x="234956" y="233"/>
                </a:moveTo>
                <a:cubicBezTo>
                  <a:pt x="240777" y="-6382"/>
                  <a:pt x="155316" y="129350"/>
                  <a:pt x="130181" y="176446"/>
                </a:cubicBezTo>
                <a:cubicBezTo>
                  <a:pt x="105046" y="223542"/>
                  <a:pt x="97372" y="249471"/>
                  <a:pt x="84143" y="282808"/>
                </a:cubicBezTo>
                <a:cubicBezTo>
                  <a:pt x="70914" y="316145"/>
                  <a:pt x="64829" y="377000"/>
                  <a:pt x="50806" y="376471"/>
                </a:cubicBezTo>
                <a:cubicBezTo>
                  <a:pt x="36783" y="375942"/>
                  <a:pt x="535" y="287571"/>
                  <a:pt x="6" y="279633"/>
                </a:cubicBezTo>
                <a:cubicBezTo>
                  <a:pt x="-523" y="271696"/>
                  <a:pt x="31756" y="339429"/>
                  <a:pt x="47631" y="328846"/>
                </a:cubicBezTo>
                <a:cubicBezTo>
                  <a:pt x="63506" y="318263"/>
                  <a:pt x="64829" y="271431"/>
                  <a:pt x="95256" y="216133"/>
                </a:cubicBezTo>
                <a:cubicBezTo>
                  <a:pt x="125683" y="160835"/>
                  <a:pt x="229135" y="6848"/>
                  <a:pt x="23495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: 図形 2416">
            <a:extLst>
              <a:ext uri="{FF2B5EF4-FFF2-40B4-BE49-F238E27FC236}">
                <a16:creationId xmlns:a16="http://schemas.microsoft.com/office/drawing/2014/main" id="{CBA13BDA-C8C6-4794-8F37-205BA98A9A41}"/>
              </a:ext>
            </a:extLst>
          </p:cNvPr>
          <p:cNvSpPr/>
          <p:nvPr/>
        </p:nvSpPr>
        <p:spPr>
          <a:xfrm>
            <a:off x="3057566" y="10553306"/>
            <a:ext cx="119905" cy="149926"/>
          </a:xfrm>
          <a:custGeom>
            <a:avLst/>
            <a:gdLst>
              <a:gd name="connsiteX0" fmla="*/ 1547 w 119905"/>
              <a:gd name="connsiteY0" fmla="*/ 394 h 149926"/>
              <a:gd name="connsiteX1" fmla="*/ 111084 w 119905"/>
              <a:gd name="connsiteY1" fmla="*/ 121044 h 149926"/>
              <a:gd name="connsiteX2" fmla="*/ 106322 w 119905"/>
              <a:gd name="connsiteY2" fmla="*/ 148032 h 149926"/>
              <a:gd name="connsiteX3" fmla="*/ 50759 w 119905"/>
              <a:gd name="connsiteY3" fmla="*/ 84532 h 149926"/>
              <a:gd name="connsiteX4" fmla="*/ 1547 w 119905"/>
              <a:gd name="connsiteY4" fmla="*/ 394 h 1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5" h="149926">
                <a:moveTo>
                  <a:pt x="1547" y="394"/>
                </a:moveTo>
                <a:cubicBezTo>
                  <a:pt x="11601" y="6479"/>
                  <a:pt x="93622" y="96438"/>
                  <a:pt x="111084" y="121044"/>
                </a:cubicBezTo>
                <a:cubicBezTo>
                  <a:pt x="128546" y="145650"/>
                  <a:pt x="116376" y="154117"/>
                  <a:pt x="106322" y="148032"/>
                </a:cubicBezTo>
                <a:cubicBezTo>
                  <a:pt x="96268" y="141947"/>
                  <a:pt x="68486" y="108874"/>
                  <a:pt x="50759" y="84532"/>
                </a:cubicBezTo>
                <a:cubicBezTo>
                  <a:pt x="33032" y="60190"/>
                  <a:pt x="-8507" y="-5691"/>
                  <a:pt x="1547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: 図形 2417">
            <a:extLst>
              <a:ext uri="{FF2B5EF4-FFF2-40B4-BE49-F238E27FC236}">
                <a16:creationId xmlns:a16="http://schemas.microsoft.com/office/drawing/2014/main" id="{6E65E834-A702-4604-9992-A782EF28326F}"/>
              </a:ext>
            </a:extLst>
          </p:cNvPr>
          <p:cNvSpPr/>
          <p:nvPr/>
        </p:nvSpPr>
        <p:spPr>
          <a:xfrm>
            <a:off x="2837063" y="10666314"/>
            <a:ext cx="60913" cy="232415"/>
          </a:xfrm>
          <a:custGeom>
            <a:avLst/>
            <a:gdLst>
              <a:gd name="connsiteX0" fmla="*/ 1387 w 60913"/>
              <a:gd name="connsiteY0" fmla="*/ 99 h 232415"/>
              <a:gd name="connsiteX1" fmla="*/ 7737 w 60913"/>
              <a:gd name="connsiteY1" fmla="*/ 165199 h 232415"/>
              <a:gd name="connsiteX2" fmla="*/ 60125 w 60913"/>
              <a:gd name="connsiteY2" fmla="*/ 231874 h 232415"/>
              <a:gd name="connsiteX3" fmla="*/ 37900 w 60913"/>
              <a:gd name="connsiteY3" fmla="*/ 193774 h 232415"/>
              <a:gd name="connsiteX4" fmla="*/ 18850 w 60913"/>
              <a:gd name="connsiteY4" fmla="*/ 141386 h 232415"/>
              <a:gd name="connsiteX5" fmla="*/ 1387 w 60913"/>
              <a:gd name="connsiteY5" fmla="*/ 99 h 2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3" h="232415">
                <a:moveTo>
                  <a:pt x="1387" y="99"/>
                </a:moveTo>
                <a:cubicBezTo>
                  <a:pt x="-465" y="4068"/>
                  <a:pt x="-2053" y="126570"/>
                  <a:pt x="7737" y="165199"/>
                </a:cubicBezTo>
                <a:cubicBezTo>
                  <a:pt x="17527" y="203828"/>
                  <a:pt x="55098" y="227112"/>
                  <a:pt x="60125" y="231874"/>
                </a:cubicBezTo>
                <a:cubicBezTo>
                  <a:pt x="65152" y="236636"/>
                  <a:pt x="44779" y="208855"/>
                  <a:pt x="37900" y="193774"/>
                </a:cubicBezTo>
                <a:cubicBezTo>
                  <a:pt x="31021" y="178693"/>
                  <a:pt x="23612" y="170755"/>
                  <a:pt x="18850" y="141386"/>
                </a:cubicBezTo>
                <a:cubicBezTo>
                  <a:pt x="14088" y="112017"/>
                  <a:pt x="3239" y="-3870"/>
                  <a:pt x="138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: 図形 2418">
            <a:extLst>
              <a:ext uri="{FF2B5EF4-FFF2-40B4-BE49-F238E27FC236}">
                <a16:creationId xmlns:a16="http://schemas.microsoft.com/office/drawing/2014/main" id="{DD2856ED-E161-45D0-9BD1-524498500491}"/>
              </a:ext>
            </a:extLst>
          </p:cNvPr>
          <p:cNvSpPr/>
          <p:nvPr/>
        </p:nvSpPr>
        <p:spPr>
          <a:xfrm>
            <a:off x="2601236" y="10918644"/>
            <a:ext cx="289721" cy="393253"/>
          </a:xfrm>
          <a:custGeom>
            <a:avLst/>
            <a:gdLst>
              <a:gd name="connsiteX0" fmla="*/ 289602 w 289721"/>
              <a:gd name="connsiteY0" fmla="*/ 181 h 393253"/>
              <a:gd name="connsiteX1" fmla="*/ 221339 w 289721"/>
              <a:gd name="connsiteY1" fmla="*/ 98606 h 393253"/>
              <a:gd name="connsiteX2" fmla="*/ 168952 w 289721"/>
              <a:gd name="connsiteY2" fmla="*/ 136706 h 393253"/>
              <a:gd name="connsiteX3" fmla="*/ 68939 w 289721"/>
              <a:gd name="connsiteY3" fmla="*/ 330381 h 393253"/>
              <a:gd name="connsiteX4" fmla="*/ 677 w 289721"/>
              <a:gd name="connsiteY4" fmla="*/ 392294 h 393253"/>
              <a:gd name="connsiteX5" fmla="*/ 110214 w 289721"/>
              <a:gd name="connsiteY5" fmla="*/ 292281 h 393253"/>
              <a:gd name="connsiteX6" fmla="*/ 203877 w 289721"/>
              <a:gd name="connsiteY6" fmla="*/ 125594 h 393253"/>
              <a:gd name="connsiteX7" fmla="*/ 289602 w 289721"/>
              <a:gd name="connsiteY7" fmla="*/ 181 h 39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721" h="393253">
                <a:moveTo>
                  <a:pt x="289602" y="181"/>
                </a:moveTo>
                <a:cubicBezTo>
                  <a:pt x="292512" y="-4317"/>
                  <a:pt x="241447" y="75852"/>
                  <a:pt x="221339" y="98606"/>
                </a:cubicBezTo>
                <a:cubicBezTo>
                  <a:pt x="201231" y="121360"/>
                  <a:pt x="194352" y="98077"/>
                  <a:pt x="168952" y="136706"/>
                </a:cubicBezTo>
                <a:cubicBezTo>
                  <a:pt x="143552" y="175335"/>
                  <a:pt x="96985" y="287783"/>
                  <a:pt x="68939" y="330381"/>
                </a:cubicBezTo>
                <a:cubicBezTo>
                  <a:pt x="40893" y="372979"/>
                  <a:pt x="-6202" y="398644"/>
                  <a:pt x="677" y="392294"/>
                </a:cubicBezTo>
                <a:cubicBezTo>
                  <a:pt x="7556" y="385944"/>
                  <a:pt x="76347" y="336731"/>
                  <a:pt x="110214" y="292281"/>
                </a:cubicBezTo>
                <a:cubicBezTo>
                  <a:pt x="144081" y="247831"/>
                  <a:pt x="171862" y="174013"/>
                  <a:pt x="203877" y="125594"/>
                </a:cubicBezTo>
                <a:cubicBezTo>
                  <a:pt x="235892" y="77175"/>
                  <a:pt x="286692" y="4679"/>
                  <a:pt x="28960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: 図形 2419">
            <a:extLst>
              <a:ext uri="{FF2B5EF4-FFF2-40B4-BE49-F238E27FC236}">
                <a16:creationId xmlns:a16="http://schemas.microsoft.com/office/drawing/2014/main" id="{0D8C36FB-39E4-4FD1-8D1E-FB94745B090D}"/>
              </a:ext>
            </a:extLst>
          </p:cNvPr>
          <p:cNvSpPr/>
          <p:nvPr/>
        </p:nvSpPr>
        <p:spPr>
          <a:xfrm>
            <a:off x="2764513" y="10669906"/>
            <a:ext cx="43775" cy="193200"/>
          </a:xfrm>
          <a:custGeom>
            <a:avLst/>
            <a:gdLst>
              <a:gd name="connsiteX0" fmla="*/ 912 w 43775"/>
              <a:gd name="connsiteY0" fmla="*/ 2857 h 193200"/>
              <a:gd name="connsiteX1" fmla="*/ 16787 w 43775"/>
              <a:gd name="connsiteY1" fmla="*/ 191769 h 193200"/>
              <a:gd name="connsiteX2" fmla="*/ 43775 w 43775"/>
              <a:gd name="connsiteY2" fmla="*/ 85407 h 193200"/>
              <a:gd name="connsiteX3" fmla="*/ 912 w 43775"/>
              <a:gd name="connsiteY3" fmla="*/ 2857 h 1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75" h="193200">
                <a:moveTo>
                  <a:pt x="912" y="2857"/>
                </a:moveTo>
                <a:cubicBezTo>
                  <a:pt x="-3586" y="20584"/>
                  <a:pt x="9643" y="178011"/>
                  <a:pt x="16787" y="191769"/>
                </a:cubicBezTo>
                <a:cubicBezTo>
                  <a:pt x="23931" y="205527"/>
                  <a:pt x="43775" y="116363"/>
                  <a:pt x="43775" y="85407"/>
                </a:cubicBezTo>
                <a:cubicBezTo>
                  <a:pt x="43775" y="54451"/>
                  <a:pt x="5410" y="-14870"/>
                  <a:pt x="912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: 図形 2420">
            <a:extLst>
              <a:ext uri="{FF2B5EF4-FFF2-40B4-BE49-F238E27FC236}">
                <a16:creationId xmlns:a16="http://schemas.microsoft.com/office/drawing/2014/main" id="{9D53E0AD-8075-4752-B5A0-F383445AC1EE}"/>
              </a:ext>
            </a:extLst>
          </p:cNvPr>
          <p:cNvSpPr/>
          <p:nvPr/>
        </p:nvSpPr>
        <p:spPr>
          <a:xfrm>
            <a:off x="2375369" y="10862829"/>
            <a:ext cx="412551" cy="704110"/>
          </a:xfrm>
          <a:custGeom>
            <a:avLst/>
            <a:gdLst>
              <a:gd name="connsiteX0" fmla="*/ 412281 w 412551"/>
              <a:gd name="connsiteY0" fmla="*/ 434 h 704110"/>
              <a:gd name="connsiteX1" fmla="*/ 275756 w 412551"/>
              <a:gd name="connsiteY1" fmla="*/ 257609 h 704110"/>
              <a:gd name="connsiteX2" fmla="*/ 169394 w 412551"/>
              <a:gd name="connsiteY2" fmla="*/ 422709 h 704110"/>
              <a:gd name="connsiteX3" fmla="*/ 104306 w 412551"/>
              <a:gd name="connsiteY3" fmla="*/ 510021 h 704110"/>
              <a:gd name="connsiteX4" fmla="*/ 10644 w 412551"/>
              <a:gd name="connsiteY4" fmla="*/ 651309 h 704110"/>
              <a:gd name="connsiteX5" fmla="*/ 10644 w 412551"/>
              <a:gd name="connsiteY5" fmla="*/ 697346 h 704110"/>
              <a:gd name="connsiteX6" fmla="*/ 86844 w 412551"/>
              <a:gd name="connsiteY6" fmla="*/ 517959 h 704110"/>
              <a:gd name="connsiteX7" fmla="*/ 304331 w 412551"/>
              <a:gd name="connsiteY7" fmla="*/ 205221 h 704110"/>
              <a:gd name="connsiteX8" fmla="*/ 412281 w 412551"/>
              <a:gd name="connsiteY8" fmla="*/ 434 h 70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51" h="704110">
                <a:moveTo>
                  <a:pt x="412281" y="434"/>
                </a:moveTo>
                <a:cubicBezTo>
                  <a:pt x="407519" y="9165"/>
                  <a:pt x="316237" y="187230"/>
                  <a:pt x="275756" y="257609"/>
                </a:cubicBezTo>
                <a:cubicBezTo>
                  <a:pt x="235275" y="327988"/>
                  <a:pt x="197969" y="380640"/>
                  <a:pt x="169394" y="422709"/>
                </a:cubicBezTo>
                <a:cubicBezTo>
                  <a:pt x="140819" y="464778"/>
                  <a:pt x="130764" y="471921"/>
                  <a:pt x="104306" y="510021"/>
                </a:cubicBezTo>
                <a:cubicBezTo>
                  <a:pt x="77848" y="548121"/>
                  <a:pt x="26254" y="620088"/>
                  <a:pt x="10644" y="651309"/>
                </a:cubicBezTo>
                <a:cubicBezTo>
                  <a:pt x="-4966" y="682530"/>
                  <a:pt x="-2056" y="719571"/>
                  <a:pt x="10644" y="697346"/>
                </a:cubicBezTo>
                <a:cubicBezTo>
                  <a:pt x="23344" y="675121"/>
                  <a:pt x="37896" y="599980"/>
                  <a:pt x="86844" y="517959"/>
                </a:cubicBezTo>
                <a:cubicBezTo>
                  <a:pt x="135792" y="435938"/>
                  <a:pt x="250621" y="293856"/>
                  <a:pt x="304331" y="205221"/>
                </a:cubicBezTo>
                <a:cubicBezTo>
                  <a:pt x="358041" y="116586"/>
                  <a:pt x="417043" y="-8297"/>
                  <a:pt x="41228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: 図形 2421">
            <a:extLst>
              <a:ext uri="{FF2B5EF4-FFF2-40B4-BE49-F238E27FC236}">
                <a16:creationId xmlns:a16="http://schemas.microsoft.com/office/drawing/2014/main" id="{CE5BCE9E-E435-4DF3-9BD7-AACFA5DC4009}"/>
              </a:ext>
            </a:extLst>
          </p:cNvPr>
          <p:cNvSpPr/>
          <p:nvPr/>
        </p:nvSpPr>
        <p:spPr>
          <a:xfrm>
            <a:off x="2791290" y="11077870"/>
            <a:ext cx="161526" cy="507761"/>
          </a:xfrm>
          <a:custGeom>
            <a:avLst/>
            <a:gdLst>
              <a:gd name="connsiteX0" fmla="*/ 161460 w 161526"/>
              <a:gd name="connsiteY0" fmla="*/ 1293 h 507761"/>
              <a:gd name="connsiteX1" fmla="*/ 61448 w 161526"/>
              <a:gd name="connsiteY1" fmla="*/ 282280 h 507761"/>
              <a:gd name="connsiteX2" fmla="*/ 10648 w 161526"/>
              <a:gd name="connsiteY2" fmla="*/ 453730 h 507761"/>
              <a:gd name="connsiteX3" fmla="*/ 2710 w 161526"/>
              <a:gd name="connsiteY3" fmla="*/ 506118 h 507761"/>
              <a:gd name="connsiteX4" fmla="*/ 45573 w 161526"/>
              <a:gd name="connsiteY4" fmla="*/ 404518 h 507761"/>
              <a:gd name="connsiteX5" fmla="*/ 161460 w 161526"/>
              <a:gd name="connsiteY5" fmla="*/ 1293 h 50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26" h="507761">
                <a:moveTo>
                  <a:pt x="161460" y="1293"/>
                </a:moveTo>
                <a:cubicBezTo>
                  <a:pt x="164106" y="-19080"/>
                  <a:pt x="86583" y="206874"/>
                  <a:pt x="61448" y="282280"/>
                </a:cubicBezTo>
                <a:cubicBezTo>
                  <a:pt x="36313" y="357686"/>
                  <a:pt x="20438" y="416424"/>
                  <a:pt x="10648" y="453730"/>
                </a:cubicBezTo>
                <a:cubicBezTo>
                  <a:pt x="858" y="491036"/>
                  <a:pt x="-3111" y="514320"/>
                  <a:pt x="2710" y="506118"/>
                </a:cubicBezTo>
                <a:cubicBezTo>
                  <a:pt x="8531" y="497916"/>
                  <a:pt x="17527" y="485480"/>
                  <a:pt x="45573" y="404518"/>
                </a:cubicBezTo>
                <a:cubicBezTo>
                  <a:pt x="73619" y="323556"/>
                  <a:pt x="158814" y="21666"/>
                  <a:pt x="161460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: 図形 2422">
            <a:extLst>
              <a:ext uri="{FF2B5EF4-FFF2-40B4-BE49-F238E27FC236}">
                <a16:creationId xmlns:a16="http://schemas.microsoft.com/office/drawing/2014/main" id="{CE3C23B5-62FF-481D-A353-EEA810844D1F}"/>
              </a:ext>
            </a:extLst>
          </p:cNvPr>
          <p:cNvSpPr/>
          <p:nvPr/>
        </p:nvSpPr>
        <p:spPr>
          <a:xfrm>
            <a:off x="2400560" y="11374646"/>
            <a:ext cx="116458" cy="204895"/>
          </a:xfrm>
          <a:custGeom>
            <a:avLst/>
            <a:gdLst>
              <a:gd name="connsiteX0" fmla="*/ 115628 w 116458"/>
              <a:gd name="connsiteY0" fmla="*/ 7729 h 204895"/>
              <a:gd name="connsiteX1" fmla="*/ 31490 w 116458"/>
              <a:gd name="connsiteY1" fmla="*/ 158542 h 204895"/>
              <a:gd name="connsiteX2" fmla="*/ 1328 w 116458"/>
              <a:gd name="connsiteY2" fmla="*/ 198229 h 204895"/>
              <a:gd name="connsiteX3" fmla="*/ 69590 w 116458"/>
              <a:gd name="connsiteY3" fmla="*/ 39479 h 204895"/>
              <a:gd name="connsiteX4" fmla="*/ 115628 w 116458"/>
              <a:gd name="connsiteY4" fmla="*/ 7729 h 2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8" h="204895">
                <a:moveTo>
                  <a:pt x="115628" y="7729"/>
                </a:moveTo>
                <a:cubicBezTo>
                  <a:pt x="109278" y="27573"/>
                  <a:pt x="50540" y="126792"/>
                  <a:pt x="31490" y="158542"/>
                </a:cubicBezTo>
                <a:cubicBezTo>
                  <a:pt x="12440" y="190292"/>
                  <a:pt x="-5022" y="218073"/>
                  <a:pt x="1328" y="198229"/>
                </a:cubicBezTo>
                <a:cubicBezTo>
                  <a:pt x="7678" y="178385"/>
                  <a:pt x="48688" y="69906"/>
                  <a:pt x="69590" y="39479"/>
                </a:cubicBezTo>
                <a:cubicBezTo>
                  <a:pt x="90492" y="9052"/>
                  <a:pt x="121978" y="-12115"/>
                  <a:pt x="115628" y="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: 図形 2423">
            <a:extLst>
              <a:ext uri="{FF2B5EF4-FFF2-40B4-BE49-F238E27FC236}">
                <a16:creationId xmlns:a16="http://schemas.microsoft.com/office/drawing/2014/main" id="{2389419F-EAD3-457A-8949-01C9EC07DCA0}"/>
              </a:ext>
            </a:extLst>
          </p:cNvPr>
          <p:cNvSpPr/>
          <p:nvPr/>
        </p:nvSpPr>
        <p:spPr>
          <a:xfrm>
            <a:off x="2530475" y="11387138"/>
            <a:ext cx="288040" cy="188787"/>
          </a:xfrm>
          <a:custGeom>
            <a:avLst/>
            <a:gdLst>
              <a:gd name="connsiteX0" fmla="*/ 0 w 288040"/>
              <a:gd name="connsiteY0" fmla="*/ 0 h 188787"/>
              <a:gd name="connsiteX1" fmla="*/ 142875 w 288040"/>
              <a:gd name="connsiteY1" fmla="*/ 92075 h 188787"/>
              <a:gd name="connsiteX2" fmla="*/ 268288 w 288040"/>
              <a:gd name="connsiteY2" fmla="*/ 174625 h 188787"/>
              <a:gd name="connsiteX3" fmla="*/ 277813 w 288040"/>
              <a:gd name="connsiteY3" fmla="*/ 184150 h 188787"/>
              <a:gd name="connsiteX4" fmla="*/ 169863 w 288040"/>
              <a:gd name="connsiteY4" fmla="*/ 125412 h 188787"/>
              <a:gd name="connsiteX5" fmla="*/ 0 w 288040"/>
              <a:gd name="connsiteY5" fmla="*/ 0 h 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0" h="188787">
                <a:moveTo>
                  <a:pt x="0" y="0"/>
                </a:moveTo>
                <a:lnTo>
                  <a:pt x="142875" y="92075"/>
                </a:lnTo>
                <a:lnTo>
                  <a:pt x="268288" y="174625"/>
                </a:lnTo>
                <a:cubicBezTo>
                  <a:pt x="290778" y="189971"/>
                  <a:pt x="294217" y="192352"/>
                  <a:pt x="277813" y="184150"/>
                </a:cubicBezTo>
                <a:cubicBezTo>
                  <a:pt x="261409" y="175948"/>
                  <a:pt x="217753" y="154252"/>
                  <a:pt x="169863" y="125412"/>
                </a:cubicBezTo>
                <a:cubicBezTo>
                  <a:pt x="121973" y="96572"/>
                  <a:pt x="56224" y="5384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: 図形 2424">
            <a:extLst>
              <a:ext uri="{FF2B5EF4-FFF2-40B4-BE49-F238E27FC236}">
                <a16:creationId xmlns:a16="http://schemas.microsoft.com/office/drawing/2014/main" id="{866334D2-3272-4B9D-973E-F777E86484E7}"/>
              </a:ext>
            </a:extLst>
          </p:cNvPr>
          <p:cNvSpPr/>
          <p:nvPr/>
        </p:nvSpPr>
        <p:spPr>
          <a:xfrm>
            <a:off x="2551065" y="10966940"/>
            <a:ext cx="300408" cy="468072"/>
          </a:xfrm>
          <a:custGeom>
            <a:avLst/>
            <a:gdLst>
              <a:gd name="connsiteX0" fmla="*/ 296910 w 300408"/>
              <a:gd name="connsiteY0" fmla="*/ 10623 h 468072"/>
              <a:gd name="connsiteX1" fmla="*/ 173085 w 300408"/>
              <a:gd name="connsiteY1" fmla="*/ 113810 h 468072"/>
              <a:gd name="connsiteX2" fmla="*/ 34973 w 300408"/>
              <a:gd name="connsiteY2" fmla="*/ 339235 h 468072"/>
              <a:gd name="connsiteX3" fmla="*/ 1635 w 300408"/>
              <a:gd name="connsiteY3" fmla="*/ 390035 h 468072"/>
              <a:gd name="connsiteX4" fmla="*/ 71485 w 300408"/>
              <a:gd name="connsiteY4" fmla="*/ 436073 h 468072"/>
              <a:gd name="connsiteX5" fmla="*/ 84185 w 300408"/>
              <a:gd name="connsiteY5" fmla="*/ 467823 h 468072"/>
              <a:gd name="connsiteX6" fmla="*/ 4810 w 300408"/>
              <a:gd name="connsiteY6" fmla="*/ 450360 h 468072"/>
              <a:gd name="connsiteX7" fmla="*/ 66723 w 300408"/>
              <a:gd name="connsiteY7" fmla="*/ 440835 h 468072"/>
              <a:gd name="connsiteX8" fmla="*/ 30210 w 300408"/>
              <a:gd name="connsiteY8" fmla="*/ 363048 h 468072"/>
              <a:gd name="connsiteX9" fmla="*/ 296910 w 300408"/>
              <a:gd name="connsiteY9" fmla="*/ 10623 h 46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08" h="468072">
                <a:moveTo>
                  <a:pt x="296910" y="10623"/>
                </a:moveTo>
                <a:cubicBezTo>
                  <a:pt x="320722" y="-30917"/>
                  <a:pt x="216741" y="59041"/>
                  <a:pt x="173085" y="113810"/>
                </a:cubicBezTo>
                <a:cubicBezTo>
                  <a:pt x="129429" y="168579"/>
                  <a:pt x="63548" y="293197"/>
                  <a:pt x="34973" y="339235"/>
                </a:cubicBezTo>
                <a:cubicBezTo>
                  <a:pt x="6398" y="385273"/>
                  <a:pt x="-4450" y="373895"/>
                  <a:pt x="1635" y="390035"/>
                </a:cubicBezTo>
                <a:cubicBezTo>
                  <a:pt x="7720" y="406175"/>
                  <a:pt x="57727" y="423108"/>
                  <a:pt x="71485" y="436073"/>
                </a:cubicBezTo>
                <a:cubicBezTo>
                  <a:pt x="85243" y="449038"/>
                  <a:pt x="95297" y="465442"/>
                  <a:pt x="84185" y="467823"/>
                </a:cubicBezTo>
                <a:cubicBezTo>
                  <a:pt x="73072" y="470204"/>
                  <a:pt x="7720" y="454858"/>
                  <a:pt x="4810" y="450360"/>
                </a:cubicBezTo>
                <a:cubicBezTo>
                  <a:pt x="1900" y="445862"/>
                  <a:pt x="62490" y="455387"/>
                  <a:pt x="66723" y="440835"/>
                </a:cubicBezTo>
                <a:cubicBezTo>
                  <a:pt x="70956" y="426283"/>
                  <a:pt x="-7890" y="434750"/>
                  <a:pt x="30210" y="363048"/>
                </a:cubicBezTo>
                <a:cubicBezTo>
                  <a:pt x="68310" y="291346"/>
                  <a:pt x="273098" y="52163"/>
                  <a:pt x="296910" y="10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: 図形 2425">
            <a:extLst>
              <a:ext uri="{FF2B5EF4-FFF2-40B4-BE49-F238E27FC236}">
                <a16:creationId xmlns:a16="http://schemas.microsoft.com/office/drawing/2014/main" id="{5F035207-6673-4824-8ED3-84081033DBC6}"/>
              </a:ext>
            </a:extLst>
          </p:cNvPr>
          <p:cNvSpPr/>
          <p:nvPr/>
        </p:nvSpPr>
        <p:spPr>
          <a:xfrm>
            <a:off x="2789237" y="10869083"/>
            <a:ext cx="114302" cy="77027"/>
          </a:xfrm>
          <a:custGeom>
            <a:avLst/>
            <a:gdLst>
              <a:gd name="connsiteX0" fmla="*/ 1 w 114302"/>
              <a:gd name="connsiteY0" fmla="*/ 530 h 77027"/>
              <a:gd name="connsiteX1" fmla="*/ 68263 w 114302"/>
              <a:gd name="connsiteY1" fmla="*/ 76730 h 77027"/>
              <a:gd name="connsiteX2" fmla="*/ 114301 w 114302"/>
              <a:gd name="connsiteY2" fmla="*/ 27517 h 77027"/>
              <a:gd name="connsiteX3" fmla="*/ 66676 w 114302"/>
              <a:gd name="connsiteY3" fmla="*/ 41805 h 77027"/>
              <a:gd name="connsiteX4" fmla="*/ 1 w 114302"/>
              <a:gd name="connsiteY4" fmla="*/ 530 h 7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2" h="77027">
                <a:moveTo>
                  <a:pt x="1" y="530"/>
                </a:moveTo>
                <a:cubicBezTo>
                  <a:pt x="265" y="6351"/>
                  <a:pt x="49213" y="72232"/>
                  <a:pt x="68263" y="76730"/>
                </a:cubicBezTo>
                <a:cubicBezTo>
                  <a:pt x="87313" y="81228"/>
                  <a:pt x="114565" y="33338"/>
                  <a:pt x="114301" y="27517"/>
                </a:cubicBezTo>
                <a:cubicBezTo>
                  <a:pt x="114037" y="21696"/>
                  <a:pt x="84932" y="44980"/>
                  <a:pt x="66676" y="41805"/>
                </a:cubicBezTo>
                <a:cubicBezTo>
                  <a:pt x="48420" y="38630"/>
                  <a:pt x="-263" y="-5291"/>
                  <a:pt x="1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: 図形 2426">
            <a:extLst>
              <a:ext uri="{FF2B5EF4-FFF2-40B4-BE49-F238E27FC236}">
                <a16:creationId xmlns:a16="http://schemas.microsoft.com/office/drawing/2014/main" id="{0AFCB26C-D673-4226-9DD4-80C843ACE5B8}"/>
              </a:ext>
            </a:extLst>
          </p:cNvPr>
          <p:cNvSpPr/>
          <p:nvPr/>
        </p:nvSpPr>
        <p:spPr>
          <a:xfrm>
            <a:off x="2546115" y="10898858"/>
            <a:ext cx="283787" cy="442368"/>
          </a:xfrm>
          <a:custGeom>
            <a:avLst/>
            <a:gdLst>
              <a:gd name="connsiteX0" fmla="*/ 281223 w 283787"/>
              <a:gd name="connsiteY0" fmla="*/ 4092 h 442368"/>
              <a:gd name="connsiteX1" fmla="*/ 184385 w 283787"/>
              <a:gd name="connsiteY1" fmla="*/ 142205 h 442368"/>
              <a:gd name="connsiteX2" fmla="*/ 95485 w 283787"/>
              <a:gd name="connsiteY2" fmla="*/ 286667 h 442368"/>
              <a:gd name="connsiteX3" fmla="*/ 235 w 283787"/>
              <a:gd name="connsiteY3" fmla="*/ 442242 h 442368"/>
              <a:gd name="connsiteX4" fmla="*/ 74848 w 283787"/>
              <a:gd name="connsiteY4" fmla="*/ 307305 h 442368"/>
              <a:gd name="connsiteX5" fmla="*/ 281223 w 283787"/>
              <a:gd name="connsiteY5" fmla="*/ 4092 h 4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787" h="442368">
                <a:moveTo>
                  <a:pt x="281223" y="4092"/>
                </a:moveTo>
                <a:cubicBezTo>
                  <a:pt x="299479" y="-23425"/>
                  <a:pt x="215341" y="95109"/>
                  <a:pt x="184385" y="142205"/>
                </a:cubicBezTo>
                <a:cubicBezTo>
                  <a:pt x="153429" y="189301"/>
                  <a:pt x="95485" y="286667"/>
                  <a:pt x="95485" y="286667"/>
                </a:cubicBezTo>
                <a:cubicBezTo>
                  <a:pt x="64793" y="336673"/>
                  <a:pt x="3674" y="438802"/>
                  <a:pt x="235" y="442242"/>
                </a:cubicBezTo>
                <a:cubicBezTo>
                  <a:pt x="-3204" y="445682"/>
                  <a:pt x="31456" y="378478"/>
                  <a:pt x="74848" y="307305"/>
                </a:cubicBezTo>
                <a:cubicBezTo>
                  <a:pt x="118240" y="236132"/>
                  <a:pt x="262967" y="31609"/>
                  <a:pt x="281223" y="4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: 図形 2427">
            <a:extLst>
              <a:ext uri="{FF2B5EF4-FFF2-40B4-BE49-F238E27FC236}">
                <a16:creationId xmlns:a16="http://schemas.microsoft.com/office/drawing/2014/main" id="{4F998A1C-3D02-4BA0-8DB8-BAEAF51D5504}"/>
              </a:ext>
            </a:extLst>
          </p:cNvPr>
          <p:cNvSpPr/>
          <p:nvPr/>
        </p:nvSpPr>
        <p:spPr>
          <a:xfrm>
            <a:off x="2452173" y="11042504"/>
            <a:ext cx="36584" cy="247733"/>
          </a:xfrm>
          <a:custGeom>
            <a:avLst/>
            <a:gdLst>
              <a:gd name="connsiteX0" fmla="*/ 21152 w 36584"/>
              <a:gd name="connsiteY0" fmla="*/ 146 h 247733"/>
              <a:gd name="connsiteX1" fmla="*/ 27502 w 36584"/>
              <a:gd name="connsiteY1" fmla="*/ 203346 h 247733"/>
              <a:gd name="connsiteX2" fmla="*/ 35440 w 36584"/>
              <a:gd name="connsiteY2" fmla="*/ 246209 h 247733"/>
              <a:gd name="connsiteX3" fmla="*/ 515 w 36584"/>
              <a:gd name="connsiteY3" fmla="*/ 171596 h 247733"/>
              <a:gd name="connsiteX4" fmla="*/ 21152 w 36584"/>
              <a:gd name="connsiteY4" fmla="*/ 146 h 24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" h="247733">
                <a:moveTo>
                  <a:pt x="21152" y="146"/>
                </a:moveTo>
                <a:cubicBezTo>
                  <a:pt x="25650" y="5438"/>
                  <a:pt x="25121" y="162336"/>
                  <a:pt x="27502" y="203346"/>
                </a:cubicBezTo>
                <a:cubicBezTo>
                  <a:pt x="29883" y="244357"/>
                  <a:pt x="39938" y="251501"/>
                  <a:pt x="35440" y="246209"/>
                </a:cubicBezTo>
                <a:cubicBezTo>
                  <a:pt x="30942" y="240917"/>
                  <a:pt x="4484" y="208373"/>
                  <a:pt x="515" y="171596"/>
                </a:cubicBezTo>
                <a:cubicBezTo>
                  <a:pt x="-3454" y="134819"/>
                  <a:pt x="16654" y="-5146"/>
                  <a:pt x="21152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: 図形 2428">
            <a:extLst>
              <a:ext uri="{FF2B5EF4-FFF2-40B4-BE49-F238E27FC236}">
                <a16:creationId xmlns:a16="http://schemas.microsoft.com/office/drawing/2014/main" id="{C240B1B2-365E-4992-BCF4-89DE47D4B551}"/>
              </a:ext>
            </a:extLst>
          </p:cNvPr>
          <p:cNvSpPr/>
          <p:nvPr/>
        </p:nvSpPr>
        <p:spPr>
          <a:xfrm>
            <a:off x="2500310" y="10845586"/>
            <a:ext cx="229064" cy="352417"/>
          </a:xfrm>
          <a:custGeom>
            <a:avLst/>
            <a:gdLst>
              <a:gd name="connsiteX0" fmla="*/ 228603 w 229064"/>
              <a:gd name="connsiteY0" fmla="*/ 214 h 352417"/>
              <a:gd name="connsiteX1" fmla="*/ 101603 w 229064"/>
              <a:gd name="connsiteY1" fmla="*/ 214527 h 352417"/>
              <a:gd name="connsiteX2" fmla="*/ 38103 w 229064"/>
              <a:gd name="connsiteY2" fmla="*/ 287552 h 352417"/>
              <a:gd name="connsiteX3" fmla="*/ 53978 w 229064"/>
              <a:gd name="connsiteY3" fmla="*/ 333589 h 352417"/>
              <a:gd name="connsiteX4" fmla="*/ 3 w 229064"/>
              <a:gd name="connsiteY4" fmla="*/ 347877 h 352417"/>
              <a:gd name="connsiteX5" fmla="*/ 52390 w 229064"/>
              <a:gd name="connsiteY5" fmla="*/ 257389 h 352417"/>
              <a:gd name="connsiteX6" fmla="*/ 228603 w 229064"/>
              <a:gd name="connsiteY6" fmla="*/ 214 h 35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64" h="352417">
                <a:moveTo>
                  <a:pt x="228603" y="214"/>
                </a:moveTo>
                <a:cubicBezTo>
                  <a:pt x="236805" y="-6930"/>
                  <a:pt x="133353" y="166637"/>
                  <a:pt x="101603" y="214527"/>
                </a:cubicBezTo>
                <a:cubicBezTo>
                  <a:pt x="69853" y="262417"/>
                  <a:pt x="46040" y="267708"/>
                  <a:pt x="38103" y="287552"/>
                </a:cubicBezTo>
                <a:cubicBezTo>
                  <a:pt x="30166" y="307396"/>
                  <a:pt x="60328" y="323535"/>
                  <a:pt x="53978" y="333589"/>
                </a:cubicBezTo>
                <a:cubicBezTo>
                  <a:pt x="47628" y="343643"/>
                  <a:pt x="268" y="360577"/>
                  <a:pt x="3" y="347877"/>
                </a:cubicBezTo>
                <a:cubicBezTo>
                  <a:pt x="-262" y="335177"/>
                  <a:pt x="14555" y="317449"/>
                  <a:pt x="52390" y="257389"/>
                </a:cubicBezTo>
                <a:cubicBezTo>
                  <a:pt x="90225" y="197329"/>
                  <a:pt x="220401" y="7358"/>
                  <a:pt x="22860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: 図形 2429">
            <a:extLst>
              <a:ext uri="{FF2B5EF4-FFF2-40B4-BE49-F238E27FC236}">
                <a16:creationId xmlns:a16="http://schemas.microsoft.com/office/drawing/2014/main" id="{7D88FEF2-4F7A-4D6C-B077-7A3ED65EF322}"/>
              </a:ext>
            </a:extLst>
          </p:cNvPr>
          <p:cNvSpPr/>
          <p:nvPr/>
        </p:nvSpPr>
        <p:spPr>
          <a:xfrm>
            <a:off x="6755012" y="8672373"/>
            <a:ext cx="268139" cy="973197"/>
          </a:xfrm>
          <a:custGeom>
            <a:avLst/>
            <a:gdLst>
              <a:gd name="connsiteX0" fmla="*/ 268088 w 268139"/>
              <a:gd name="connsiteY0" fmla="*/ 140 h 973197"/>
              <a:gd name="connsiteX1" fmla="*/ 129976 w 268139"/>
              <a:gd name="connsiteY1" fmla="*/ 514490 h 973197"/>
              <a:gd name="connsiteX2" fmla="*/ 42663 w 268139"/>
              <a:gd name="connsiteY2" fmla="*/ 871677 h 973197"/>
              <a:gd name="connsiteX3" fmla="*/ 4563 w 268139"/>
              <a:gd name="connsiteY3" fmla="*/ 954227 h 973197"/>
              <a:gd name="connsiteX4" fmla="*/ 144263 w 268139"/>
              <a:gd name="connsiteY4" fmla="*/ 565290 h 973197"/>
              <a:gd name="connsiteX5" fmla="*/ 268088 w 268139"/>
              <a:gd name="connsiteY5" fmla="*/ 140 h 97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39" h="973197">
                <a:moveTo>
                  <a:pt x="268088" y="140"/>
                </a:moveTo>
                <a:cubicBezTo>
                  <a:pt x="265707" y="-8326"/>
                  <a:pt x="167547" y="369234"/>
                  <a:pt x="129976" y="514490"/>
                </a:cubicBezTo>
                <a:cubicBezTo>
                  <a:pt x="92405" y="659746"/>
                  <a:pt x="63565" y="798388"/>
                  <a:pt x="42663" y="871677"/>
                </a:cubicBezTo>
                <a:cubicBezTo>
                  <a:pt x="21761" y="944966"/>
                  <a:pt x="-12370" y="1005292"/>
                  <a:pt x="4563" y="954227"/>
                </a:cubicBezTo>
                <a:cubicBezTo>
                  <a:pt x="21496" y="903163"/>
                  <a:pt x="99019" y="721394"/>
                  <a:pt x="144263" y="565290"/>
                </a:cubicBezTo>
                <a:cubicBezTo>
                  <a:pt x="189507" y="409186"/>
                  <a:pt x="270469" y="8606"/>
                  <a:pt x="268088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: 図形 2430">
            <a:extLst>
              <a:ext uri="{FF2B5EF4-FFF2-40B4-BE49-F238E27FC236}">
                <a16:creationId xmlns:a16="http://schemas.microsoft.com/office/drawing/2014/main" id="{1B7FC15E-5B14-4B03-A4F2-BF960E64955B}"/>
              </a:ext>
            </a:extLst>
          </p:cNvPr>
          <p:cNvSpPr/>
          <p:nvPr/>
        </p:nvSpPr>
        <p:spPr>
          <a:xfrm>
            <a:off x="6595846" y="9636225"/>
            <a:ext cx="174756" cy="925932"/>
          </a:xfrm>
          <a:custGeom>
            <a:avLst/>
            <a:gdLst>
              <a:gd name="connsiteX0" fmla="*/ 170079 w 174756"/>
              <a:gd name="connsiteY0" fmla="*/ 20538 h 925932"/>
              <a:gd name="connsiteX1" fmla="*/ 22442 w 174756"/>
              <a:gd name="connsiteY1" fmla="*/ 623788 h 925932"/>
              <a:gd name="connsiteX2" fmla="*/ 3392 w 174756"/>
              <a:gd name="connsiteY2" fmla="*/ 925413 h 925932"/>
              <a:gd name="connsiteX3" fmla="*/ 51017 w 174756"/>
              <a:gd name="connsiteY3" fmla="*/ 682525 h 925932"/>
              <a:gd name="connsiteX4" fmla="*/ 130392 w 174756"/>
              <a:gd name="connsiteY4" fmla="*/ 190400 h 925932"/>
              <a:gd name="connsiteX5" fmla="*/ 170079 w 174756"/>
              <a:gd name="connsiteY5" fmla="*/ 20538 h 9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56" h="925932">
                <a:moveTo>
                  <a:pt x="170079" y="20538"/>
                </a:moveTo>
                <a:cubicBezTo>
                  <a:pt x="152087" y="92769"/>
                  <a:pt x="50223" y="472976"/>
                  <a:pt x="22442" y="623788"/>
                </a:cubicBezTo>
                <a:cubicBezTo>
                  <a:pt x="-5339" y="774601"/>
                  <a:pt x="-1370" y="915624"/>
                  <a:pt x="3392" y="925413"/>
                </a:cubicBezTo>
                <a:cubicBezTo>
                  <a:pt x="8154" y="935202"/>
                  <a:pt x="29850" y="805027"/>
                  <a:pt x="51017" y="682525"/>
                </a:cubicBezTo>
                <a:cubicBezTo>
                  <a:pt x="72184" y="560023"/>
                  <a:pt x="111077" y="299408"/>
                  <a:pt x="130392" y="190400"/>
                </a:cubicBezTo>
                <a:cubicBezTo>
                  <a:pt x="149706" y="81392"/>
                  <a:pt x="188071" y="-51693"/>
                  <a:pt x="170079" y="20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: 図形 2431">
            <a:extLst>
              <a:ext uri="{FF2B5EF4-FFF2-40B4-BE49-F238E27FC236}">
                <a16:creationId xmlns:a16="http://schemas.microsoft.com/office/drawing/2014/main" id="{01DDAA19-0BFE-4D19-8D20-4AA4E438C5FE}"/>
              </a:ext>
            </a:extLst>
          </p:cNvPr>
          <p:cNvSpPr/>
          <p:nvPr/>
        </p:nvSpPr>
        <p:spPr>
          <a:xfrm>
            <a:off x="6602390" y="10523124"/>
            <a:ext cx="76534" cy="793683"/>
          </a:xfrm>
          <a:custGeom>
            <a:avLst/>
            <a:gdLst>
              <a:gd name="connsiteX0" fmla="*/ 23 w 76534"/>
              <a:gd name="connsiteY0" fmla="*/ 14701 h 793683"/>
              <a:gd name="connsiteX1" fmla="*/ 31773 w 76534"/>
              <a:gd name="connsiteY1" fmla="*/ 516351 h 793683"/>
              <a:gd name="connsiteX2" fmla="*/ 76223 w 76534"/>
              <a:gd name="connsiteY2" fmla="*/ 790989 h 793683"/>
              <a:gd name="connsiteX3" fmla="*/ 50823 w 76534"/>
              <a:gd name="connsiteY3" fmla="*/ 627476 h 793683"/>
              <a:gd name="connsiteX4" fmla="*/ 36535 w 76534"/>
              <a:gd name="connsiteY4" fmla="*/ 175039 h 793683"/>
              <a:gd name="connsiteX5" fmla="*/ 23 w 76534"/>
              <a:gd name="connsiteY5" fmla="*/ 14701 h 7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34" h="793683">
                <a:moveTo>
                  <a:pt x="23" y="14701"/>
                </a:moveTo>
                <a:cubicBezTo>
                  <a:pt x="-771" y="71586"/>
                  <a:pt x="19073" y="386970"/>
                  <a:pt x="31773" y="516351"/>
                </a:cubicBezTo>
                <a:cubicBezTo>
                  <a:pt x="44473" y="645732"/>
                  <a:pt x="73048" y="772468"/>
                  <a:pt x="76223" y="790989"/>
                </a:cubicBezTo>
                <a:cubicBezTo>
                  <a:pt x="79398" y="809510"/>
                  <a:pt x="57438" y="730134"/>
                  <a:pt x="50823" y="627476"/>
                </a:cubicBezTo>
                <a:cubicBezTo>
                  <a:pt x="44208" y="524818"/>
                  <a:pt x="45795" y="272406"/>
                  <a:pt x="36535" y="175039"/>
                </a:cubicBezTo>
                <a:cubicBezTo>
                  <a:pt x="27275" y="77672"/>
                  <a:pt x="817" y="-42184"/>
                  <a:pt x="23" y="14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: 図形 2432">
            <a:extLst>
              <a:ext uri="{FF2B5EF4-FFF2-40B4-BE49-F238E27FC236}">
                <a16:creationId xmlns:a16="http://schemas.microsoft.com/office/drawing/2014/main" id="{F2762EAD-1EA2-4573-9511-B298BCB71E13}"/>
              </a:ext>
            </a:extLst>
          </p:cNvPr>
          <p:cNvSpPr/>
          <p:nvPr/>
        </p:nvSpPr>
        <p:spPr>
          <a:xfrm>
            <a:off x="6678215" y="11301053"/>
            <a:ext cx="145811" cy="299160"/>
          </a:xfrm>
          <a:custGeom>
            <a:avLst/>
            <a:gdLst>
              <a:gd name="connsiteX0" fmla="*/ 398 w 145811"/>
              <a:gd name="connsiteY0" fmla="*/ 360 h 299160"/>
              <a:gd name="connsiteX1" fmla="*/ 106760 w 145811"/>
              <a:gd name="connsiteY1" fmla="*/ 167047 h 299160"/>
              <a:gd name="connsiteX2" fmla="*/ 144860 w 145811"/>
              <a:gd name="connsiteY2" fmla="*/ 298810 h 299160"/>
              <a:gd name="connsiteX3" fmla="*/ 73423 w 145811"/>
              <a:gd name="connsiteY3" fmla="*/ 127360 h 299160"/>
              <a:gd name="connsiteX4" fmla="*/ 398 w 145811"/>
              <a:gd name="connsiteY4" fmla="*/ 360 h 2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11" h="299160">
                <a:moveTo>
                  <a:pt x="398" y="360"/>
                </a:moveTo>
                <a:cubicBezTo>
                  <a:pt x="5954" y="6974"/>
                  <a:pt x="82683" y="117306"/>
                  <a:pt x="106760" y="167047"/>
                </a:cubicBezTo>
                <a:cubicBezTo>
                  <a:pt x="130837" y="216788"/>
                  <a:pt x="150416" y="305424"/>
                  <a:pt x="144860" y="298810"/>
                </a:cubicBezTo>
                <a:cubicBezTo>
                  <a:pt x="139304" y="292196"/>
                  <a:pt x="98029" y="174985"/>
                  <a:pt x="73423" y="127360"/>
                </a:cubicBezTo>
                <a:cubicBezTo>
                  <a:pt x="48817" y="79735"/>
                  <a:pt x="-5158" y="-6254"/>
                  <a:pt x="39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: 図形 2433">
            <a:extLst>
              <a:ext uri="{FF2B5EF4-FFF2-40B4-BE49-F238E27FC236}">
                <a16:creationId xmlns:a16="http://schemas.microsoft.com/office/drawing/2014/main" id="{B96806D0-CD5A-487D-B614-3FA7BF78E673}"/>
              </a:ext>
            </a:extLst>
          </p:cNvPr>
          <p:cNvSpPr/>
          <p:nvPr/>
        </p:nvSpPr>
        <p:spPr>
          <a:xfrm>
            <a:off x="6583358" y="8964274"/>
            <a:ext cx="352484" cy="397248"/>
          </a:xfrm>
          <a:custGeom>
            <a:avLst/>
            <a:gdLst>
              <a:gd name="connsiteX0" fmla="*/ 352430 w 352484"/>
              <a:gd name="connsiteY0" fmla="*/ 339 h 397248"/>
              <a:gd name="connsiteX1" fmla="*/ 227017 w 352484"/>
              <a:gd name="connsiteY1" fmla="*/ 276564 h 397248"/>
              <a:gd name="connsiteX2" fmla="*/ 134942 w 352484"/>
              <a:gd name="connsiteY2" fmla="*/ 351176 h 397248"/>
              <a:gd name="connsiteX3" fmla="*/ 5 w 352484"/>
              <a:gd name="connsiteY3" fmla="*/ 397214 h 397248"/>
              <a:gd name="connsiteX4" fmla="*/ 130180 w 352484"/>
              <a:gd name="connsiteY4" fmla="*/ 355939 h 397248"/>
              <a:gd name="connsiteX5" fmla="*/ 241305 w 352484"/>
              <a:gd name="connsiteY5" fmla="*/ 222589 h 397248"/>
              <a:gd name="connsiteX6" fmla="*/ 352430 w 352484"/>
              <a:gd name="connsiteY6" fmla="*/ 339 h 39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484" h="397248">
                <a:moveTo>
                  <a:pt x="352430" y="339"/>
                </a:moveTo>
                <a:cubicBezTo>
                  <a:pt x="350049" y="9335"/>
                  <a:pt x="263265" y="218091"/>
                  <a:pt x="227017" y="276564"/>
                </a:cubicBezTo>
                <a:cubicBezTo>
                  <a:pt x="190769" y="335037"/>
                  <a:pt x="172777" y="331068"/>
                  <a:pt x="134942" y="351176"/>
                </a:cubicBezTo>
                <a:cubicBezTo>
                  <a:pt x="97107" y="371284"/>
                  <a:pt x="799" y="396420"/>
                  <a:pt x="5" y="397214"/>
                </a:cubicBezTo>
                <a:cubicBezTo>
                  <a:pt x="-789" y="398008"/>
                  <a:pt x="89963" y="385043"/>
                  <a:pt x="130180" y="355939"/>
                </a:cubicBezTo>
                <a:cubicBezTo>
                  <a:pt x="170397" y="326835"/>
                  <a:pt x="204528" y="281326"/>
                  <a:pt x="241305" y="222589"/>
                </a:cubicBezTo>
                <a:cubicBezTo>
                  <a:pt x="278082" y="163852"/>
                  <a:pt x="354811" y="-8657"/>
                  <a:pt x="352430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: 図形 2434">
            <a:extLst>
              <a:ext uri="{FF2B5EF4-FFF2-40B4-BE49-F238E27FC236}">
                <a16:creationId xmlns:a16="http://schemas.microsoft.com/office/drawing/2014/main" id="{E934EB29-40E0-44BB-B0F5-65410A40E2B2}"/>
              </a:ext>
            </a:extLst>
          </p:cNvPr>
          <p:cNvSpPr/>
          <p:nvPr/>
        </p:nvSpPr>
        <p:spPr>
          <a:xfrm>
            <a:off x="6576934" y="9039933"/>
            <a:ext cx="281159" cy="305727"/>
          </a:xfrm>
          <a:custGeom>
            <a:avLst/>
            <a:gdLst>
              <a:gd name="connsiteX0" fmla="*/ 279479 w 281159"/>
              <a:gd name="connsiteY0" fmla="*/ 880 h 305727"/>
              <a:gd name="connsiteX1" fmla="*/ 166766 w 281159"/>
              <a:gd name="connsiteY1" fmla="*/ 183442 h 305727"/>
              <a:gd name="connsiteX2" fmla="*/ 117554 w 281159"/>
              <a:gd name="connsiteY2" fmla="*/ 248530 h 305727"/>
              <a:gd name="connsiteX3" fmla="*/ 79 w 281159"/>
              <a:gd name="connsiteY3" fmla="*/ 305680 h 305727"/>
              <a:gd name="connsiteX4" fmla="*/ 136604 w 281159"/>
              <a:gd name="connsiteY4" fmla="*/ 239005 h 305727"/>
              <a:gd name="connsiteX5" fmla="*/ 227091 w 281159"/>
              <a:gd name="connsiteY5" fmla="*/ 118355 h 305727"/>
              <a:gd name="connsiteX6" fmla="*/ 279479 w 281159"/>
              <a:gd name="connsiteY6" fmla="*/ 880 h 30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59" h="305727">
                <a:moveTo>
                  <a:pt x="279479" y="880"/>
                </a:moveTo>
                <a:cubicBezTo>
                  <a:pt x="269425" y="11728"/>
                  <a:pt x="193753" y="142167"/>
                  <a:pt x="166766" y="183442"/>
                </a:cubicBezTo>
                <a:cubicBezTo>
                  <a:pt x="139779" y="224717"/>
                  <a:pt x="145335" y="228157"/>
                  <a:pt x="117554" y="248530"/>
                </a:cubicBezTo>
                <a:cubicBezTo>
                  <a:pt x="89773" y="268903"/>
                  <a:pt x="-3096" y="307267"/>
                  <a:pt x="79" y="305680"/>
                </a:cubicBezTo>
                <a:cubicBezTo>
                  <a:pt x="3254" y="304093"/>
                  <a:pt x="98769" y="270226"/>
                  <a:pt x="136604" y="239005"/>
                </a:cubicBezTo>
                <a:cubicBezTo>
                  <a:pt x="174439" y="207784"/>
                  <a:pt x="201956" y="154338"/>
                  <a:pt x="227091" y="118355"/>
                </a:cubicBezTo>
                <a:cubicBezTo>
                  <a:pt x="252226" y="82372"/>
                  <a:pt x="289533" y="-9968"/>
                  <a:pt x="27947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: 図形 2435">
            <a:extLst>
              <a:ext uri="{FF2B5EF4-FFF2-40B4-BE49-F238E27FC236}">
                <a16:creationId xmlns:a16="http://schemas.microsoft.com/office/drawing/2014/main" id="{032875BD-8931-4555-A730-0B05186DADD8}"/>
              </a:ext>
            </a:extLst>
          </p:cNvPr>
          <p:cNvSpPr/>
          <p:nvPr/>
        </p:nvSpPr>
        <p:spPr>
          <a:xfrm>
            <a:off x="6682476" y="8691889"/>
            <a:ext cx="323777" cy="495199"/>
          </a:xfrm>
          <a:custGeom>
            <a:avLst/>
            <a:gdLst>
              <a:gd name="connsiteX0" fmla="*/ 323162 w 323777"/>
              <a:gd name="connsiteY0" fmla="*/ 1261 h 495199"/>
              <a:gd name="connsiteX1" fmla="*/ 167587 w 323777"/>
              <a:gd name="connsiteY1" fmla="*/ 283836 h 495199"/>
              <a:gd name="connsiteX2" fmla="*/ 61224 w 323777"/>
              <a:gd name="connsiteY2" fmla="*/ 426711 h 495199"/>
              <a:gd name="connsiteX3" fmla="*/ 899 w 323777"/>
              <a:gd name="connsiteY3" fmla="*/ 494974 h 495199"/>
              <a:gd name="connsiteX4" fmla="*/ 105674 w 323777"/>
              <a:gd name="connsiteY4" fmla="*/ 406074 h 495199"/>
              <a:gd name="connsiteX5" fmla="*/ 323162 w 323777"/>
              <a:gd name="connsiteY5" fmla="*/ 1261 h 49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777" h="495199">
                <a:moveTo>
                  <a:pt x="323162" y="1261"/>
                </a:moveTo>
                <a:cubicBezTo>
                  <a:pt x="333481" y="-19112"/>
                  <a:pt x="211243" y="212928"/>
                  <a:pt x="167587" y="283836"/>
                </a:cubicBezTo>
                <a:cubicBezTo>
                  <a:pt x="123931" y="354744"/>
                  <a:pt x="89005" y="391521"/>
                  <a:pt x="61224" y="426711"/>
                </a:cubicBezTo>
                <a:cubicBezTo>
                  <a:pt x="33443" y="461901"/>
                  <a:pt x="-6509" y="498414"/>
                  <a:pt x="899" y="494974"/>
                </a:cubicBezTo>
                <a:cubicBezTo>
                  <a:pt x="8307" y="491535"/>
                  <a:pt x="46672" y="489418"/>
                  <a:pt x="105674" y="406074"/>
                </a:cubicBezTo>
                <a:cubicBezTo>
                  <a:pt x="164676" y="322730"/>
                  <a:pt x="312843" y="21634"/>
                  <a:pt x="32316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: 図形 2436">
            <a:extLst>
              <a:ext uri="{FF2B5EF4-FFF2-40B4-BE49-F238E27FC236}">
                <a16:creationId xmlns:a16="http://schemas.microsoft.com/office/drawing/2014/main" id="{DEC5C4AB-4AE6-4BBC-B7F2-8A60DB987782}"/>
              </a:ext>
            </a:extLst>
          </p:cNvPr>
          <p:cNvSpPr/>
          <p:nvPr/>
        </p:nvSpPr>
        <p:spPr>
          <a:xfrm>
            <a:off x="6653235" y="8682038"/>
            <a:ext cx="311253" cy="474828"/>
          </a:xfrm>
          <a:custGeom>
            <a:avLst/>
            <a:gdLst>
              <a:gd name="connsiteX0" fmla="*/ 311128 w 311253"/>
              <a:gd name="connsiteY0" fmla="*/ 0 h 474828"/>
              <a:gd name="connsiteX1" fmla="*/ 103165 w 311253"/>
              <a:gd name="connsiteY1" fmla="*/ 349250 h 474828"/>
              <a:gd name="connsiteX2" fmla="*/ 15853 w 311253"/>
              <a:gd name="connsiteY2" fmla="*/ 457200 h 474828"/>
              <a:gd name="connsiteX3" fmla="*/ 11090 w 311253"/>
              <a:gd name="connsiteY3" fmla="*/ 463550 h 474828"/>
              <a:gd name="connsiteX4" fmla="*/ 131740 w 311253"/>
              <a:gd name="connsiteY4" fmla="*/ 346075 h 474828"/>
              <a:gd name="connsiteX5" fmla="*/ 311128 w 311253"/>
              <a:gd name="connsiteY5" fmla="*/ 0 h 4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253" h="474828">
                <a:moveTo>
                  <a:pt x="311128" y="0"/>
                </a:moveTo>
                <a:cubicBezTo>
                  <a:pt x="306365" y="529"/>
                  <a:pt x="152377" y="273050"/>
                  <a:pt x="103165" y="349250"/>
                </a:cubicBezTo>
                <a:cubicBezTo>
                  <a:pt x="53953" y="425450"/>
                  <a:pt x="31199" y="438150"/>
                  <a:pt x="15853" y="457200"/>
                </a:cubicBezTo>
                <a:cubicBezTo>
                  <a:pt x="507" y="476250"/>
                  <a:pt x="-8224" y="482071"/>
                  <a:pt x="11090" y="463550"/>
                </a:cubicBezTo>
                <a:cubicBezTo>
                  <a:pt x="30404" y="445029"/>
                  <a:pt x="79352" y="420423"/>
                  <a:pt x="131740" y="346075"/>
                </a:cubicBezTo>
                <a:cubicBezTo>
                  <a:pt x="184128" y="271727"/>
                  <a:pt x="315891" y="-529"/>
                  <a:pt x="311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: 図形 2437">
            <a:extLst>
              <a:ext uri="{FF2B5EF4-FFF2-40B4-BE49-F238E27FC236}">
                <a16:creationId xmlns:a16="http://schemas.microsoft.com/office/drawing/2014/main" id="{E792E7E1-5DFE-4E67-809C-8DBD504A2E33}"/>
              </a:ext>
            </a:extLst>
          </p:cNvPr>
          <p:cNvSpPr/>
          <p:nvPr/>
        </p:nvSpPr>
        <p:spPr>
          <a:xfrm>
            <a:off x="6078323" y="8550271"/>
            <a:ext cx="484810" cy="622642"/>
          </a:xfrm>
          <a:custGeom>
            <a:avLst/>
            <a:gdLst>
              <a:gd name="connsiteX0" fmla="*/ 215 w 484810"/>
              <a:gd name="connsiteY0" fmla="*/ 4 h 622642"/>
              <a:gd name="connsiteX1" fmla="*/ 236752 w 484810"/>
              <a:gd name="connsiteY1" fmla="*/ 274642 h 622642"/>
              <a:gd name="connsiteX2" fmla="*/ 427252 w 484810"/>
              <a:gd name="connsiteY2" fmla="*/ 541342 h 622642"/>
              <a:gd name="connsiteX3" fmla="*/ 484402 w 484810"/>
              <a:gd name="connsiteY3" fmla="*/ 622304 h 622642"/>
              <a:gd name="connsiteX4" fmla="*/ 443127 w 484810"/>
              <a:gd name="connsiteY4" fmla="*/ 519117 h 622642"/>
              <a:gd name="connsiteX5" fmla="*/ 279615 w 484810"/>
              <a:gd name="connsiteY5" fmla="*/ 268292 h 622642"/>
              <a:gd name="connsiteX6" fmla="*/ 215 w 484810"/>
              <a:gd name="connsiteY6" fmla="*/ 4 h 62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810" h="622642">
                <a:moveTo>
                  <a:pt x="215" y="4"/>
                </a:moveTo>
                <a:cubicBezTo>
                  <a:pt x="-6929" y="1062"/>
                  <a:pt x="165579" y="184419"/>
                  <a:pt x="236752" y="274642"/>
                </a:cubicBezTo>
                <a:cubicBezTo>
                  <a:pt x="307925" y="364865"/>
                  <a:pt x="385977" y="483398"/>
                  <a:pt x="427252" y="541342"/>
                </a:cubicBezTo>
                <a:cubicBezTo>
                  <a:pt x="468527" y="599286"/>
                  <a:pt x="481756" y="626008"/>
                  <a:pt x="484402" y="622304"/>
                </a:cubicBezTo>
                <a:cubicBezTo>
                  <a:pt x="487048" y="618600"/>
                  <a:pt x="477258" y="578119"/>
                  <a:pt x="443127" y="519117"/>
                </a:cubicBezTo>
                <a:cubicBezTo>
                  <a:pt x="408996" y="460115"/>
                  <a:pt x="352640" y="355075"/>
                  <a:pt x="279615" y="268292"/>
                </a:cubicBezTo>
                <a:cubicBezTo>
                  <a:pt x="206590" y="181509"/>
                  <a:pt x="7359" y="-1054"/>
                  <a:pt x="2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: 図形 2438">
            <a:extLst>
              <a:ext uri="{FF2B5EF4-FFF2-40B4-BE49-F238E27FC236}">
                <a16:creationId xmlns:a16="http://schemas.microsoft.com/office/drawing/2014/main" id="{CEE4094C-E547-4EC9-BA14-A865162BC001}"/>
              </a:ext>
            </a:extLst>
          </p:cNvPr>
          <p:cNvSpPr/>
          <p:nvPr/>
        </p:nvSpPr>
        <p:spPr>
          <a:xfrm>
            <a:off x="6064176" y="8594157"/>
            <a:ext cx="453217" cy="613673"/>
          </a:xfrm>
          <a:custGeom>
            <a:avLst/>
            <a:gdLst>
              <a:gd name="connsiteX0" fmla="*/ 74 w 453217"/>
              <a:gd name="connsiteY0" fmla="*/ 568 h 613673"/>
              <a:gd name="connsiteX1" fmla="*/ 319162 w 453217"/>
              <a:gd name="connsiteY1" fmla="*/ 386331 h 613673"/>
              <a:gd name="connsiteX2" fmla="*/ 444574 w 453217"/>
              <a:gd name="connsiteY2" fmla="*/ 608581 h 613673"/>
              <a:gd name="connsiteX3" fmla="*/ 425524 w 453217"/>
              <a:gd name="connsiteY3" fmla="*/ 522856 h 613673"/>
              <a:gd name="connsiteX4" fmla="*/ 290587 w 453217"/>
              <a:gd name="connsiteY4" fmla="*/ 305368 h 613673"/>
              <a:gd name="connsiteX5" fmla="*/ 74 w 453217"/>
              <a:gd name="connsiteY5" fmla="*/ 568 h 61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217" h="613673">
                <a:moveTo>
                  <a:pt x="74" y="568"/>
                </a:moveTo>
                <a:cubicBezTo>
                  <a:pt x="4836" y="14062"/>
                  <a:pt x="245079" y="284996"/>
                  <a:pt x="319162" y="386331"/>
                </a:cubicBezTo>
                <a:cubicBezTo>
                  <a:pt x="393245" y="487667"/>
                  <a:pt x="426847" y="585827"/>
                  <a:pt x="444574" y="608581"/>
                </a:cubicBezTo>
                <a:cubicBezTo>
                  <a:pt x="462301" y="631335"/>
                  <a:pt x="451188" y="573391"/>
                  <a:pt x="425524" y="522856"/>
                </a:cubicBezTo>
                <a:cubicBezTo>
                  <a:pt x="399860" y="472321"/>
                  <a:pt x="359643" y="393210"/>
                  <a:pt x="290587" y="305368"/>
                </a:cubicBezTo>
                <a:cubicBezTo>
                  <a:pt x="221531" y="217526"/>
                  <a:pt x="-4688" y="-12926"/>
                  <a:pt x="74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: 図形 2439">
            <a:extLst>
              <a:ext uri="{FF2B5EF4-FFF2-40B4-BE49-F238E27FC236}">
                <a16:creationId xmlns:a16="http://schemas.microsoft.com/office/drawing/2014/main" id="{F1C42A01-C0D8-4F57-80DA-E9CE353A2990}"/>
              </a:ext>
            </a:extLst>
          </p:cNvPr>
          <p:cNvSpPr/>
          <p:nvPr/>
        </p:nvSpPr>
        <p:spPr>
          <a:xfrm>
            <a:off x="6234057" y="8805223"/>
            <a:ext cx="281206" cy="417583"/>
          </a:xfrm>
          <a:custGeom>
            <a:avLst/>
            <a:gdLst>
              <a:gd name="connsiteX0" fmla="*/ 56 w 281206"/>
              <a:gd name="connsiteY0" fmla="*/ 640 h 417583"/>
              <a:gd name="connsiteX1" fmla="*/ 193731 w 281206"/>
              <a:gd name="connsiteY1" fmla="*/ 349890 h 417583"/>
              <a:gd name="connsiteX2" fmla="*/ 281043 w 281206"/>
              <a:gd name="connsiteY2" fmla="*/ 411802 h 417583"/>
              <a:gd name="connsiteX3" fmla="*/ 174681 w 281206"/>
              <a:gd name="connsiteY3" fmla="*/ 267340 h 417583"/>
              <a:gd name="connsiteX4" fmla="*/ 56 w 281206"/>
              <a:gd name="connsiteY4" fmla="*/ 640 h 4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06" h="417583">
                <a:moveTo>
                  <a:pt x="56" y="640"/>
                </a:moveTo>
                <a:cubicBezTo>
                  <a:pt x="3231" y="14398"/>
                  <a:pt x="146900" y="281363"/>
                  <a:pt x="193731" y="349890"/>
                </a:cubicBezTo>
                <a:cubicBezTo>
                  <a:pt x="240562" y="418417"/>
                  <a:pt x="284218" y="425560"/>
                  <a:pt x="281043" y="411802"/>
                </a:cubicBezTo>
                <a:cubicBezTo>
                  <a:pt x="277868" y="398044"/>
                  <a:pt x="220454" y="336132"/>
                  <a:pt x="174681" y="267340"/>
                </a:cubicBezTo>
                <a:cubicBezTo>
                  <a:pt x="128908" y="198548"/>
                  <a:pt x="-3119" y="-13118"/>
                  <a:pt x="56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: 図形 2440">
            <a:extLst>
              <a:ext uri="{FF2B5EF4-FFF2-40B4-BE49-F238E27FC236}">
                <a16:creationId xmlns:a16="http://schemas.microsoft.com/office/drawing/2014/main" id="{26FD00D9-D38D-4D1E-B88B-17E59DFA15E3}"/>
              </a:ext>
            </a:extLst>
          </p:cNvPr>
          <p:cNvSpPr/>
          <p:nvPr/>
        </p:nvSpPr>
        <p:spPr>
          <a:xfrm>
            <a:off x="6111873" y="8366080"/>
            <a:ext cx="238946" cy="344875"/>
          </a:xfrm>
          <a:custGeom>
            <a:avLst/>
            <a:gdLst>
              <a:gd name="connsiteX0" fmla="*/ 2 w 238946"/>
              <a:gd name="connsiteY0" fmla="*/ 45 h 344875"/>
              <a:gd name="connsiteX1" fmla="*/ 203202 w 238946"/>
              <a:gd name="connsiteY1" fmla="*/ 268333 h 344875"/>
              <a:gd name="connsiteX2" fmla="*/ 236540 w 238946"/>
              <a:gd name="connsiteY2" fmla="*/ 344533 h 344875"/>
              <a:gd name="connsiteX3" fmla="*/ 207965 w 238946"/>
              <a:gd name="connsiteY3" fmla="*/ 247695 h 344875"/>
              <a:gd name="connsiteX4" fmla="*/ 2 w 238946"/>
              <a:gd name="connsiteY4" fmla="*/ 45 h 34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46" h="344875">
                <a:moveTo>
                  <a:pt x="2" y="45"/>
                </a:moveTo>
                <a:cubicBezTo>
                  <a:pt x="-792" y="3485"/>
                  <a:pt x="163779" y="210918"/>
                  <a:pt x="203202" y="268333"/>
                </a:cubicBezTo>
                <a:cubicBezTo>
                  <a:pt x="242625" y="325748"/>
                  <a:pt x="235746" y="347973"/>
                  <a:pt x="236540" y="344533"/>
                </a:cubicBezTo>
                <a:cubicBezTo>
                  <a:pt x="237334" y="341093"/>
                  <a:pt x="250034" y="305374"/>
                  <a:pt x="207965" y="247695"/>
                </a:cubicBezTo>
                <a:cubicBezTo>
                  <a:pt x="165896" y="190016"/>
                  <a:pt x="796" y="-3395"/>
                  <a:pt x="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: 図形 2441">
            <a:extLst>
              <a:ext uri="{FF2B5EF4-FFF2-40B4-BE49-F238E27FC236}">
                <a16:creationId xmlns:a16="http://schemas.microsoft.com/office/drawing/2014/main" id="{5F89F419-F208-4E66-80B3-C2C6F67D3430}"/>
              </a:ext>
            </a:extLst>
          </p:cNvPr>
          <p:cNvSpPr/>
          <p:nvPr/>
        </p:nvSpPr>
        <p:spPr>
          <a:xfrm>
            <a:off x="6467461" y="8732709"/>
            <a:ext cx="196212" cy="429546"/>
          </a:xfrm>
          <a:custGeom>
            <a:avLst/>
            <a:gdLst>
              <a:gd name="connsiteX0" fmla="*/ 14 w 196212"/>
              <a:gd name="connsiteY0" fmla="*/ 129 h 429546"/>
              <a:gd name="connsiteX1" fmla="*/ 161939 w 196212"/>
              <a:gd name="connsiteY1" fmla="*/ 331916 h 429546"/>
              <a:gd name="connsiteX2" fmla="*/ 195277 w 196212"/>
              <a:gd name="connsiteY2" fmla="*/ 428754 h 429546"/>
              <a:gd name="connsiteX3" fmla="*/ 171464 w 196212"/>
              <a:gd name="connsiteY3" fmla="*/ 293816 h 429546"/>
              <a:gd name="connsiteX4" fmla="*/ 14 w 196212"/>
              <a:gd name="connsiteY4" fmla="*/ 129 h 4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" h="429546">
                <a:moveTo>
                  <a:pt x="14" y="129"/>
                </a:moveTo>
                <a:cubicBezTo>
                  <a:pt x="-1574" y="6479"/>
                  <a:pt x="129395" y="260479"/>
                  <a:pt x="161939" y="331916"/>
                </a:cubicBezTo>
                <a:cubicBezTo>
                  <a:pt x="194483" y="403353"/>
                  <a:pt x="193690" y="435104"/>
                  <a:pt x="195277" y="428754"/>
                </a:cubicBezTo>
                <a:cubicBezTo>
                  <a:pt x="196865" y="422404"/>
                  <a:pt x="199775" y="364460"/>
                  <a:pt x="171464" y="293816"/>
                </a:cubicBezTo>
                <a:cubicBezTo>
                  <a:pt x="143154" y="223172"/>
                  <a:pt x="1602" y="-6221"/>
                  <a:pt x="1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: 図形 2442">
            <a:extLst>
              <a:ext uri="{FF2B5EF4-FFF2-40B4-BE49-F238E27FC236}">
                <a16:creationId xmlns:a16="http://schemas.microsoft.com/office/drawing/2014/main" id="{9BEC35EF-3A74-412E-A261-D0D1F5E6F698}"/>
              </a:ext>
            </a:extLst>
          </p:cNvPr>
          <p:cNvSpPr/>
          <p:nvPr/>
        </p:nvSpPr>
        <p:spPr>
          <a:xfrm>
            <a:off x="6166632" y="8100579"/>
            <a:ext cx="186551" cy="435411"/>
          </a:xfrm>
          <a:custGeom>
            <a:avLst/>
            <a:gdLst>
              <a:gd name="connsiteX0" fmla="*/ 113518 w 186551"/>
              <a:gd name="connsiteY0" fmla="*/ 2021 h 435411"/>
              <a:gd name="connsiteX1" fmla="*/ 16681 w 186551"/>
              <a:gd name="connsiteY1" fmla="*/ 133784 h 435411"/>
              <a:gd name="connsiteX2" fmla="*/ 186543 w 186551"/>
              <a:gd name="connsiteY2" fmla="*/ 435409 h 435411"/>
              <a:gd name="connsiteX3" fmla="*/ 8743 w 186551"/>
              <a:gd name="connsiteY3" fmla="*/ 129021 h 435411"/>
              <a:gd name="connsiteX4" fmla="*/ 37318 w 186551"/>
              <a:gd name="connsiteY4" fmla="*/ 59171 h 435411"/>
              <a:gd name="connsiteX5" fmla="*/ 113518 w 186551"/>
              <a:gd name="connsiteY5" fmla="*/ 2021 h 43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51" h="435411">
                <a:moveTo>
                  <a:pt x="113518" y="2021"/>
                </a:moveTo>
                <a:cubicBezTo>
                  <a:pt x="110078" y="14457"/>
                  <a:pt x="4510" y="61553"/>
                  <a:pt x="16681" y="133784"/>
                </a:cubicBezTo>
                <a:cubicBezTo>
                  <a:pt x="28852" y="206015"/>
                  <a:pt x="187866" y="436203"/>
                  <a:pt x="186543" y="435409"/>
                </a:cubicBezTo>
                <a:cubicBezTo>
                  <a:pt x="185220" y="434615"/>
                  <a:pt x="33614" y="191727"/>
                  <a:pt x="8743" y="129021"/>
                </a:cubicBezTo>
                <a:cubicBezTo>
                  <a:pt x="-16128" y="66315"/>
                  <a:pt x="18003" y="80602"/>
                  <a:pt x="37318" y="59171"/>
                </a:cubicBezTo>
                <a:cubicBezTo>
                  <a:pt x="56633" y="37740"/>
                  <a:pt x="116958" y="-10415"/>
                  <a:pt x="113518" y="2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: 図形 2443">
            <a:extLst>
              <a:ext uri="{FF2B5EF4-FFF2-40B4-BE49-F238E27FC236}">
                <a16:creationId xmlns:a16="http://schemas.microsoft.com/office/drawing/2014/main" id="{E4F18BB6-E88D-4D62-9205-0D3116C2C06F}"/>
              </a:ext>
            </a:extLst>
          </p:cNvPr>
          <p:cNvSpPr/>
          <p:nvPr/>
        </p:nvSpPr>
        <p:spPr>
          <a:xfrm>
            <a:off x="6512768" y="9211587"/>
            <a:ext cx="146594" cy="565834"/>
          </a:xfrm>
          <a:custGeom>
            <a:avLst/>
            <a:gdLst>
              <a:gd name="connsiteX0" fmla="*/ 745 w 146594"/>
              <a:gd name="connsiteY0" fmla="*/ 5438 h 565834"/>
              <a:gd name="connsiteX1" fmla="*/ 126157 w 146594"/>
              <a:gd name="connsiteY1" fmla="*/ 254676 h 565834"/>
              <a:gd name="connsiteX2" fmla="*/ 134095 w 146594"/>
              <a:gd name="connsiteY2" fmla="*/ 565826 h 565834"/>
              <a:gd name="connsiteX3" fmla="*/ 143620 w 146594"/>
              <a:gd name="connsiteY3" fmla="*/ 264201 h 565834"/>
              <a:gd name="connsiteX4" fmla="*/ 76945 w 146594"/>
              <a:gd name="connsiteY4" fmla="*/ 97513 h 565834"/>
              <a:gd name="connsiteX5" fmla="*/ 745 w 146594"/>
              <a:gd name="connsiteY5" fmla="*/ 5438 h 5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4" h="565834">
                <a:moveTo>
                  <a:pt x="745" y="5438"/>
                </a:moveTo>
                <a:cubicBezTo>
                  <a:pt x="8947" y="31632"/>
                  <a:pt x="103932" y="161278"/>
                  <a:pt x="126157" y="254676"/>
                </a:cubicBezTo>
                <a:cubicBezTo>
                  <a:pt x="148382" y="348074"/>
                  <a:pt x="131185" y="564239"/>
                  <a:pt x="134095" y="565826"/>
                </a:cubicBezTo>
                <a:cubicBezTo>
                  <a:pt x="137005" y="567413"/>
                  <a:pt x="153145" y="342253"/>
                  <a:pt x="143620" y="264201"/>
                </a:cubicBezTo>
                <a:cubicBezTo>
                  <a:pt x="134095" y="186149"/>
                  <a:pt x="99699" y="141169"/>
                  <a:pt x="76945" y="97513"/>
                </a:cubicBezTo>
                <a:cubicBezTo>
                  <a:pt x="54191" y="53857"/>
                  <a:pt x="-7457" y="-20756"/>
                  <a:pt x="745" y="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: 図形 2444">
            <a:extLst>
              <a:ext uri="{FF2B5EF4-FFF2-40B4-BE49-F238E27FC236}">
                <a16:creationId xmlns:a16="http://schemas.microsoft.com/office/drawing/2014/main" id="{88E0E6BD-600F-424F-A633-8705E20149DF}"/>
              </a:ext>
            </a:extLst>
          </p:cNvPr>
          <p:cNvSpPr/>
          <p:nvPr/>
        </p:nvSpPr>
        <p:spPr>
          <a:xfrm>
            <a:off x="6660264" y="9225262"/>
            <a:ext cx="150197" cy="584959"/>
          </a:xfrm>
          <a:custGeom>
            <a:avLst/>
            <a:gdLst>
              <a:gd name="connsiteX0" fmla="*/ 150111 w 150197"/>
              <a:gd name="connsiteY0" fmla="*/ 2876 h 584959"/>
              <a:gd name="connsiteX1" fmla="*/ 72324 w 150197"/>
              <a:gd name="connsiteY1" fmla="*/ 280688 h 584959"/>
              <a:gd name="connsiteX2" fmla="*/ 886 w 150197"/>
              <a:gd name="connsiteY2" fmla="*/ 582313 h 584959"/>
              <a:gd name="connsiteX3" fmla="*/ 35811 w 150197"/>
              <a:gd name="connsiteY3" fmla="*/ 412451 h 584959"/>
              <a:gd name="connsiteX4" fmla="*/ 86611 w 150197"/>
              <a:gd name="connsiteY4" fmla="*/ 150513 h 584959"/>
              <a:gd name="connsiteX5" fmla="*/ 150111 w 150197"/>
              <a:gd name="connsiteY5" fmla="*/ 2876 h 58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97" h="584959">
                <a:moveTo>
                  <a:pt x="150111" y="2876"/>
                </a:moveTo>
                <a:cubicBezTo>
                  <a:pt x="147730" y="24572"/>
                  <a:pt x="97195" y="184115"/>
                  <a:pt x="72324" y="280688"/>
                </a:cubicBezTo>
                <a:cubicBezTo>
                  <a:pt x="47453" y="377261"/>
                  <a:pt x="6971" y="560353"/>
                  <a:pt x="886" y="582313"/>
                </a:cubicBezTo>
                <a:cubicBezTo>
                  <a:pt x="-5199" y="604273"/>
                  <a:pt x="21524" y="484418"/>
                  <a:pt x="35811" y="412451"/>
                </a:cubicBezTo>
                <a:cubicBezTo>
                  <a:pt x="50098" y="340484"/>
                  <a:pt x="68090" y="213748"/>
                  <a:pt x="86611" y="150513"/>
                </a:cubicBezTo>
                <a:cubicBezTo>
                  <a:pt x="105132" y="87278"/>
                  <a:pt x="152492" y="-18820"/>
                  <a:pt x="150111" y="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: 図形 2445">
            <a:extLst>
              <a:ext uri="{FF2B5EF4-FFF2-40B4-BE49-F238E27FC236}">
                <a16:creationId xmlns:a16="http://schemas.microsoft.com/office/drawing/2014/main" id="{9CC56323-805C-4B01-8378-B03E8F2531C6}"/>
              </a:ext>
            </a:extLst>
          </p:cNvPr>
          <p:cNvSpPr/>
          <p:nvPr/>
        </p:nvSpPr>
        <p:spPr>
          <a:xfrm>
            <a:off x="6508768" y="9287192"/>
            <a:ext cx="117789" cy="815314"/>
          </a:xfrm>
          <a:custGeom>
            <a:avLst/>
            <a:gdLst>
              <a:gd name="connsiteX0" fmla="*/ 38082 w 117789"/>
              <a:gd name="connsiteY0" fmla="*/ 6033 h 815314"/>
              <a:gd name="connsiteX1" fmla="*/ 117457 w 117789"/>
              <a:gd name="connsiteY1" fmla="*/ 398146 h 815314"/>
              <a:gd name="connsiteX2" fmla="*/ 1570 w 117789"/>
              <a:gd name="connsiteY2" fmla="*/ 806133 h 815314"/>
              <a:gd name="connsiteX3" fmla="*/ 52370 w 117789"/>
              <a:gd name="connsiteY3" fmla="*/ 642621 h 815314"/>
              <a:gd name="connsiteX4" fmla="*/ 80945 w 117789"/>
              <a:gd name="connsiteY4" fmla="*/ 193358 h 815314"/>
              <a:gd name="connsiteX5" fmla="*/ 38082 w 117789"/>
              <a:gd name="connsiteY5" fmla="*/ 6033 h 81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89" h="815314">
                <a:moveTo>
                  <a:pt x="38082" y="6033"/>
                </a:moveTo>
                <a:cubicBezTo>
                  <a:pt x="44167" y="40164"/>
                  <a:pt x="123542" y="264796"/>
                  <a:pt x="117457" y="398146"/>
                </a:cubicBezTo>
                <a:cubicBezTo>
                  <a:pt x="111372" y="531496"/>
                  <a:pt x="12418" y="765387"/>
                  <a:pt x="1570" y="806133"/>
                </a:cubicBezTo>
                <a:cubicBezTo>
                  <a:pt x="-9278" y="846879"/>
                  <a:pt x="39141" y="744750"/>
                  <a:pt x="52370" y="642621"/>
                </a:cubicBezTo>
                <a:cubicBezTo>
                  <a:pt x="65599" y="540492"/>
                  <a:pt x="83326" y="297604"/>
                  <a:pt x="80945" y="193358"/>
                </a:cubicBezTo>
                <a:cubicBezTo>
                  <a:pt x="78564" y="89112"/>
                  <a:pt x="31997" y="-28098"/>
                  <a:pt x="38082" y="6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: 図形 2446">
            <a:extLst>
              <a:ext uri="{FF2B5EF4-FFF2-40B4-BE49-F238E27FC236}">
                <a16:creationId xmlns:a16="http://schemas.microsoft.com/office/drawing/2014/main" id="{906F72D7-3615-4F08-B7BF-998F56D0E1ED}"/>
              </a:ext>
            </a:extLst>
          </p:cNvPr>
          <p:cNvSpPr/>
          <p:nvPr/>
        </p:nvSpPr>
        <p:spPr>
          <a:xfrm>
            <a:off x="6465263" y="10663238"/>
            <a:ext cx="146940" cy="168571"/>
          </a:xfrm>
          <a:custGeom>
            <a:avLst/>
            <a:gdLst>
              <a:gd name="connsiteX0" fmla="*/ 146675 w 146940"/>
              <a:gd name="connsiteY0" fmla="*/ 0 h 168571"/>
              <a:gd name="connsiteX1" fmla="*/ 67300 w 146940"/>
              <a:gd name="connsiteY1" fmla="*/ 109537 h 168571"/>
              <a:gd name="connsiteX2" fmla="*/ 5387 w 146940"/>
              <a:gd name="connsiteY2" fmla="*/ 163512 h 168571"/>
              <a:gd name="connsiteX3" fmla="*/ 6975 w 146940"/>
              <a:gd name="connsiteY3" fmla="*/ 160337 h 168571"/>
              <a:gd name="connsiteX4" fmla="*/ 38725 w 146940"/>
              <a:gd name="connsiteY4" fmla="*/ 111125 h 168571"/>
              <a:gd name="connsiteX5" fmla="*/ 146675 w 146940"/>
              <a:gd name="connsiteY5" fmla="*/ 0 h 16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40" h="168571">
                <a:moveTo>
                  <a:pt x="146675" y="0"/>
                </a:moveTo>
                <a:cubicBezTo>
                  <a:pt x="151437" y="-265"/>
                  <a:pt x="90848" y="82285"/>
                  <a:pt x="67300" y="109537"/>
                </a:cubicBezTo>
                <a:cubicBezTo>
                  <a:pt x="43752" y="136789"/>
                  <a:pt x="5387" y="163512"/>
                  <a:pt x="5387" y="163512"/>
                </a:cubicBezTo>
                <a:cubicBezTo>
                  <a:pt x="-4667" y="171979"/>
                  <a:pt x="1419" y="169068"/>
                  <a:pt x="6975" y="160337"/>
                </a:cubicBezTo>
                <a:cubicBezTo>
                  <a:pt x="12531" y="151606"/>
                  <a:pt x="14913" y="137054"/>
                  <a:pt x="38725" y="111125"/>
                </a:cubicBezTo>
                <a:cubicBezTo>
                  <a:pt x="62537" y="85196"/>
                  <a:pt x="141913" y="265"/>
                  <a:pt x="1466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: 図形 2447">
            <a:extLst>
              <a:ext uri="{FF2B5EF4-FFF2-40B4-BE49-F238E27FC236}">
                <a16:creationId xmlns:a16="http://schemas.microsoft.com/office/drawing/2014/main" id="{4E5FB3BE-CE0D-4EF2-AB8C-46F2F7F82F7A}"/>
              </a:ext>
            </a:extLst>
          </p:cNvPr>
          <p:cNvSpPr/>
          <p:nvPr/>
        </p:nvSpPr>
        <p:spPr>
          <a:xfrm>
            <a:off x="6462943" y="10636011"/>
            <a:ext cx="159056" cy="111874"/>
          </a:xfrm>
          <a:custGeom>
            <a:avLst/>
            <a:gdLst>
              <a:gd name="connsiteX0" fmla="*/ 156932 w 159056"/>
              <a:gd name="connsiteY0" fmla="*/ 239 h 111874"/>
              <a:gd name="connsiteX1" fmla="*/ 1357 w 159056"/>
              <a:gd name="connsiteY1" fmla="*/ 108189 h 111874"/>
              <a:gd name="connsiteX2" fmla="*/ 85495 w 159056"/>
              <a:gd name="connsiteY2" fmla="*/ 79614 h 111874"/>
              <a:gd name="connsiteX3" fmla="*/ 156932 w 159056"/>
              <a:gd name="connsiteY3" fmla="*/ 239 h 11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" h="111874">
                <a:moveTo>
                  <a:pt x="156932" y="239"/>
                </a:moveTo>
                <a:cubicBezTo>
                  <a:pt x="142909" y="5002"/>
                  <a:pt x="13263" y="94960"/>
                  <a:pt x="1357" y="108189"/>
                </a:cubicBezTo>
                <a:cubicBezTo>
                  <a:pt x="-10549" y="121418"/>
                  <a:pt x="59037" y="96018"/>
                  <a:pt x="85495" y="79614"/>
                </a:cubicBezTo>
                <a:cubicBezTo>
                  <a:pt x="111953" y="63210"/>
                  <a:pt x="170955" y="-4524"/>
                  <a:pt x="15693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: 図形 2448">
            <a:extLst>
              <a:ext uri="{FF2B5EF4-FFF2-40B4-BE49-F238E27FC236}">
                <a16:creationId xmlns:a16="http://schemas.microsoft.com/office/drawing/2014/main" id="{E4EB6E3A-34F7-4EF0-914D-D05F8C938643}"/>
              </a:ext>
            </a:extLst>
          </p:cNvPr>
          <p:cNvSpPr/>
          <p:nvPr/>
        </p:nvSpPr>
        <p:spPr>
          <a:xfrm>
            <a:off x="6434698" y="10078739"/>
            <a:ext cx="74207" cy="745735"/>
          </a:xfrm>
          <a:custGeom>
            <a:avLst/>
            <a:gdLst>
              <a:gd name="connsiteX0" fmla="*/ 74052 w 74207"/>
              <a:gd name="connsiteY0" fmla="*/ 299 h 745735"/>
              <a:gd name="connsiteX1" fmla="*/ 4202 w 74207"/>
              <a:gd name="connsiteY1" fmla="*/ 387649 h 745735"/>
              <a:gd name="connsiteX2" fmla="*/ 10552 w 74207"/>
              <a:gd name="connsiteY2" fmla="*/ 582911 h 745735"/>
              <a:gd name="connsiteX3" fmla="*/ 32777 w 74207"/>
              <a:gd name="connsiteY3" fmla="*/ 743249 h 745735"/>
              <a:gd name="connsiteX4" fmla="*/ 23252 w 74207"/>
              <a:gd name="connsiteY4" fmla="*/ 454324 h 745735"/>
              <a:gd name="connsiteX5" fmla="*/ 74052 w 74207"/>
              <a:gd name="connsiteY5" fmla="*/ 299 h 74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07" h="745735">
                <a:moveTo>
                  <a:pt x="74052" y="299"/>
                </a:moveTo>
                <a:cubicBezTo>
                  <a:pt x="70877" y="-10814"/>
                  <a:pt x="14785" y="290547"/>
                  <a:pt x="4202" y="387649"/>
                </a:cubicBezTo>
                <a:cubicBezTo>
                  <a:pt x="-6381" y="484751"/>
                  <a:pt x="5789" y="523644"/>
                  <a:pt x="10552" y="582911"/>
                </a:cubicBezTo>
                <a:cubicBezTo>
                  <a:pt x="15314" y="642178"/>
                  <a:pt x="30660" y="764680"/>
                  <a:pt x="32777" y="743249"/>
                </a:cubicBezTo>
                <a:cubicBezTo>
                  <a:pt x="34894" y="721818"/>
                  <a:pt x="15579" y="574974"/>
                  <a:pt x="23252" y="454324"/>
                </a:cubicBezTo>
                <a:cubicBezTo>
                  <a:pt x="30925" y="333674"/>
                  <a:pt x="77227" y="11412"/>
                  <a:pt x="74052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: 図形 2449">
            <a:extLst>
              <a:ext uri="{FF2B5EF4-FFF2-40B4-BE49-F238E27FC236}">
                <a16:creationId xmlns:a16="http://schemas.microsoft.com/office/drawing/2014/main" id="{308125D2-21D6-462A-AFB0-B74D3A63A01B}"/>
              </a:ext>
            </a:extLst>
          </p:cNvPr>
          <p:cNvSpPr/>
          <p:nvPr/>
        </p:nvSpPr>
        <p:spPr>
          <a:xfrm>
            <a:off x="5916507" y="10235953"/>
            <a:ext cx="720849" cy="711653"/>
          </a:xfrm>
          <a:custGeom>
            <a:avLst/>
            <a:gdLst>
              <a:gd name="connsiteX0" fmla="*/ 11218 w 720849"/>
              <a:gd name="connsiteY0" fmla="*/ 9772 h 711653"/>
              <a:gd name="connsiteX1" fmla="*/ 328718 w 720849"/>
              <a:gd name="connsiteY1" fmla="*/ 414585 h 711653"/>
              <a:gd name="connsiteX2" fmla="*/ 560493 w 720849"/>
              <a:gd name="connsiteY2" fmla="*/ 676522 h 711653"/>
              <a:gd name="connsiteX3" fmla="*/ 592243 w 720849"/>
              <a:gd name="connsiteY3" fmla="*/ 708272 h 711653"/>
              <a:gd name="connsiteX4" fmla="*/ 617643 w 720849"/>
              <a:gd name="connsiteY4" fmla="*/ 670172 h 711653"/>
              <a:gd name="connsiteX5" fmla="*/ 720831 w 720849"/>
              <a:gd name="connsiteY5" fmla="*/ 522535 h 711653"/>
              <a:gd name="connsiteX6" fmla="*/ 625581 w 720849"/>
              <a:gd name="connsiteY6" fmla="*/ 627310 h 711653"/>
              <a:gd name="connsiteX7" fmla="*/ 560493 w 720849"/>
              <a:gd name="connsiteY7" fmla="*/ 693985 h 711653"/>
              <a:gd name="connsiteX8" fmla="*/ 498581 w 720849"/>
              <a:gd name="connsiteY8" fmla="*/ 589210 h 711653"/>
              <a:gd name="connsiteX9" fmla="*/ 112818 w 720849"/>
              <a:gd name="connsiteY9" fmla="*/ 163760 h 711653"/>
              <a:gd name="connsiteX10" fmla="*/ 11218 w 720849"/>
              <a:gd name="connsiteY10" fmla="*/ 9772 h 71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849" h="711653">
                <a:moveTo>
                  <a:pt x="11218" y="9772"/>
                </a:moveTo>
                <a:cubicBezTo>
                  <a:pt x="47201" y="51576"/>
                  <a:pt x="237172" y="303460"/>
                  <a:pt x="328718" y="414585"/>
                </a:cubicBezTo>
                <a:cubicBezTo>
                  <a:pt x="420264" y="525710"/>
                  <a:pt x="516572" y="627574"/>
                  <a:pt x="560493" y="676522"/>
                </a:cubicBezTo>
                <a:cubicBezTo>
                  <a:pt x="604414" y="725470"/>
                  <a:pt x="582718" y="709330"/>
                  <a:pt x="592243" y="708272"/>
                </a:cubicBezTo>
                <a:cubicBezTo>
                  <a:pt x="601768" y="707214"/>
                  <a:pt x="617643" y="670172"/>
                  <a:pt x="617643" y="670172"/>
                </a:cubicBezTo>
                <a:cubicBezTo>
                  <a:pt x="639074" y="639216"/>
                  <a:pt x="719508" y="529678"/>
                  <a:pt x="720831" y="522535"/>
                </a:cubicBezTo>
                <a:cubicBezTo>
                  <a:pt x="722154" y="515392"/>
                  <a:pt x="652304" y="598735"/>
                  <a:pt x="625581" y="627310"/>
                </a:cubicBezTo>
                <a:cubicBezTo>
                  <a:pt x="598858" y="655885"/>
                  <a:pt x="581660" y="700335"/>
                  <a:pt x="560493" y="693985"/>
                </a:cubicBezTo>
                <a:cubicBezTo>
                  <a:pt x="539326" y="687635"/>
                  <a:pt x="573194" y="677581"/>
                  <a:pt x="498581" y="589210"/>
                </a:cubicBezTo>
                <a:cubicBezTo>
                  <a:pt x="423968" y="500839"/>
                  <a:pt x="195368" y="259539"/>
                  <a:pt x="112818" y="163760"/>
                </a:cubicBezTo>
                <a:cubicBezTo>
                  <a:pt x="30268" y="67981"/>
                  <a:pt x="-24765" y="-32032"/>
                  <a:pt x="11218" y="9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: 図形 2450">
            <a:extLst>
              <a:ext uri="{FF2B5EF4-FFF2-40B4-BE49-F238E27FC236}">
                <a16:creationId xmlns:a16="http://schemas.microsoft.com/office/drawing/2014/main" id="{9F4F0492-CC49-44E7-ADA6-65826285C7AD}"/>
              </a:ext>
            </a:extLst>
          </p:cNvPr>
          <p:cNvSpPr/>
          <p:nvPr/>
        </p:nvSpPr>
        <p:spPr>
          <a:xfrm>
            <a:off x="5911850" y="10361455"/>
            <a:ext cx="717820" cy="705515"/>
          </a:xfrm>
          <a:custGeom>
            <a:avLst/>
            <a:gdLst>
              <a:gd name="connsiteX0" fmla="*/ 0 w 717820"/>
              <a:gd name="connsiteY0" fmla="*/ 158 h 705515"/>
              <a:gd name="connsiteX1" fmla="*/ 384175 w 717820"/>
              <a:gd name="connsiteY1" fmla="*/ 508158 h 705515"/>
              <a:gd name="connsiteX2" fmla="*/ 530225 w 717820"/>
              <a:gd name="connsiteY2" fmla="*/ 624045 h 705515"/>
              <a:gd name="connsiteX3" fmla="*/ 592138 w 717820"/>
              <a:gd name="connsiteY3" fmla="*/ 705008 h 705515"/>
              <a:gd name="connsiteX4" fmla="*/ 661988 w 717820"/>
              <a:gd name="connsiteY4" fmla="*/ 652620 h 705515"/>
              <a:gd name="connsiteX5" fmla="*/ 685800 w 717820"/>
              <a:gd name="connsiteY5" fmla="*/ 539908 h 705515"/>
              <a:gd name="connsiteX6" fmla="*/ 717550 w 717820"/>
              <a:gd name="connsiteY6" fmla="*/ 431958 h 705515"/>
              <a:gd name="connsiteX7" fmla="*/ 666750 w 717820"/>
              <a:gd name="connsiteY7" fmla="*/ 579595 h 705515"/>
              <a:gd name="connsiteX8" fmla="*/ 588963 w 717820"/>
              <a:gd name="connsiteY8" fmla="*/ 638333 h 705515"/>
              <a:gd name="connsiteX9" fmla="*/ 381000 w 717820"/>
              <a:gd name="connsiteY9" fmla="*/ 455770 h 705515"/>
              <a:gd name="connsiteX10" fmla="*/ 0 w 717820"/>
              <a:gd name="connsiteY10" fmla="*/ 158 h 7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820" h="705515">
                <a:moveTo>
                  <a:pt x="0" y="158"/>
                </a:moveTo>
                <a:cubicBezTo>
                  <a:pt x="529" y="8889"/>
                  <a:pt x="295804" y="404177"/>
                  <a:pt x="384175" y="508158"/>
                </a:cubicBezTo>
                <a:cubicBezTo>
                  <a:pt x="472546" y="612139"/>
                  <a:pt x="495565" y="591237"/>
                  <a:pt x="530225" y="624045"/>
                </a:cubicBezTo>
                <a:cubicBezTo>
                  <a:pt x="564885" y="656853"/>
                  <a:pt x="570178" y="700246"/>
                  <a:pt x="592138" y="705008"/>
                </a:cubicBezTo>
                <a:cubicBezTo>
                  <a:pt x="614099" y="709771"/>
                  <a:pt x="646378" y="680137"/>
                  <a:pt x="661988" y="652620"/>
                </a:cubicBezTo>
                <a:cubicBezTo>
                  <a:pt x="677598" y="625103"/>
                  <a:pt x="676540" y="576685"/>
                  <a:pt x="685800" y="539908"/>
                </a:cubicBezTo>
                <a:cubicBezTo>
                  <a:pt x="695060" y="503131"/>
                  <a:pt x="720725" y="425343"/>
                  <a:pt x="717550" y="431958"/>
                </a:cubicBezTo>
                <a:cubicBezTo>
                  <a:pt x="714375" y="438573"/>
                  <a:pt x="688181" y="545199"/>
                  <a:pt x="666750" y="579595"/>
                </a:cubicBezTo>
                <a:cubicBezTo>
                  <a:pt x="645319" y="613991"/>
                  <a:pt x="636588" y="658971"/>
                  <a:pt x="588963" y="638333"/>
                </a:cubicBezTo>
                <a:cubicBezTo>
                  <a:pt x="541338" y="617696"/>
                  <a:pt x="482600" y="565043"/>
                  <a:pt x="381000" y="455770"/>
                </a:cubicBezTo>
                <a:cubicBezTo>
                  <a:pt x="279400" y="346497"/>
                  <a:pt x="-529" y="-8573"/>
                  <a:pt x="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: 図形 2451">
            <a:extLst>
              <a:ext uri="{FF2B5EF4-FFF2-40B4-BE49-F238E27FC236}">
                <a16:creationId xmlns:a16="http://schemas.microsoft.com/office/drawing/2014/main" id="{5A572E02-AE34-4723-99B0-974DFC09F1B7}"/>
              </a:ext>
            </a:extLst>
          </p:cNvPr>
          <p:cNvSpPr/>
          <p:nvPr/>
        </p:nvSpPr>
        <p:spPr>
          <a:xfrm>
            <a:off x="5947939" y="10484115"/>
            <a:ext cx="150271" cy="186575"/>
          </a:xfrm>
          <a:custGeom>
            <a:avLst/>
            <a:gdLst>
              <a:gd name="connsiteX0" fmla="*/ 424 w 150271"/>
              <a:gd name="connsiteY0" fmla="*/ 1323 h 186575"/>
              <a:gd name="connsiteX1" fmla="*/ 146474 w 150271"/>
              <a:gd name="connsiteY1" fmla="*/ 183885 h 186575"/>
              <a:gd name="connsiteX2" fmla="*/ 102024 w 150271"/>
              <a:gd name="connsiteY2" fmla="*/ 104510 h 186575"/>
              <a:gd name="connsiteX3" fmla="*/ 424 w 150271"/>
              <a:gd name="connsiteY3" fmla="*/ 1323 h 1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71" h="186575">
                <a:moveTo>
                  <a:pt x="424" y="1323"/>
                </a:moveTo>
                <a:cubicBezTo>
                  <a:pt x="7832" y="14552"/>
                  <a:pt x="129541" y="166687"/>
                  <a:pt x="146474" y="183885"/>
                </a:cubicBezTo>
                <a:cubicBezTo>
                  <a:pt x="163407" y="201083"/>
                  <a:pt x="119222" y="131233"/>
                  <a:pt x="102024" y="104510"/>
                </a:cubicBezTo>
                <a:cubicBezTo>
                  <a:pt x="84826" y="77787"/>
                  <a:pt x="-6984" y="-11906"/>
                  <a:pt x="424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: 図形 2452">
            <a:extLst>
              <a:ext uri="{FF2B5EF4-FFF2-40B4-BE49-F238E27FC236}">
                <a16:creationId xmlns:a16="http://schemas.microsoft.com/office/drawing/2014/main" id="{367B46F4-15B6-47FC-952E-9A107286E697}"/>
              </a:ext>
            </a:extLst>
          </p:cNvPr>
          <p:cNvSpPr/>
          <p:nvPr/>
        </p:nvSpPr>
        <p:spPr>
          <a:xfrm>
            <a:off x="6103830" y="10680385"/>
            <a:ext cx="276861" cy="309154"/>
          </a:xfrm>
          <a:custGeom>
            <a:avLst/>
            <a:gdLst>
              <a:gd name="connsiteX0" fmla="*/ 108 w 276861"/>
              <a:gd name="connsiteY0" fmla="*/ 315 h 309154"/>
              <a:gd name="connsiteX1" fmla="*/ 258870 w 276861"/>
              <a:gd name="connsiteY1" fmla="*/ 294003 h 309154"/>
              <a:gd name="connsiteX2" fmla="*/ 227120 w 276861"/>
              <a:gd name="connsiteY2" fmla="*/ 238440 h 309154"/>
              <a:gd name="connsiteX3" fmla="*/ 108 w 276861"/>
              <a:gd name="connsiteY3" fmla="*/ 315 h 30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61" h="309154">
                <a:moveTo>
                  <a:pt x="108" y="315"/>
                </a:moveTo>
                <a:cubicBezTo>
                  <a:pt x="5400" y="9575"/>
                  <a:pt x="221035" y="254316"/>
                  <a:pt x="258870" y="294003"/>
                </a:cubicBezTo>
                <a:cubicBezTo>
                  <a:pt x="296705" y="333690"/>
                  <a:pt x="269453" y="288446"/>
                  <a:pt x="227120" y="238440"/>
                </a:cubicBezTo>
                <a:cubicBezTo>
                  <a:pt x="184787" y="188434"/>
                  <a:pt x="-5184" y="-8945"/>
                  <a:pt x="10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: 図形 2453">
            <a:extLst>
              <a:ext uri="{FF2B5EF4-FFF2-40B4-BE49-F238E27FC236}">
                <a16:creationId xmlns:a16="http://schemas.microsoft.com/office/drawing/2014/main" id="{E7E72B36-D125-4179-A10C-53EBE324C700}"/>
              </a:ext>
            </a:extLst>
          </p:cNvPr>
          <p:cNvSpPr/>
          <p:nvPr/>
        </p:nvSpPr>
        <p:spPr>
          <a:xfrm>
            <a:off x="5918200" y="10653713"/>
            <a:ext cx="571419" cy="649308"/>
          </a:xfrm>
          <a:custGeom>
            <a:avLst/>
            <a:gdLst>
              <a:gd name="connsiteX0" fmla="*/ 0 w 571419"/>
              <a:gd name="connsiteY0" fmla="*/ 0 h 649308"/>
              <a:gd name="connsiteX1" fmla="*/ 350838 w 571419"/>
              <a:gd name="connsiteY1" fmla="*/ 398462 h 649308"/>
              <a:gd name="connsiteX2" fmla="*/ 555625 w 571419"/>
              <a:gd name="connsiteY2" fmla="*/ 631825 h 649308"/>
              <a:gd name="connsiteX3" fmla="*/ 547688 w 571419"/>
              <a:gd name="connsiteY3" fmla="*/ 617537 h 649308"/>
              <a:gd name="connsiteX4" fmla="*/ 468313 w 571419"/>
              <a:gd name="connsiteY4" fmla="*/ 498475 h 649308"/>
              <a:gd name="connsiteX5" fmla="*/ 0 w 571419"/>
              <a:gd name="connsiteY5" fmla="*/ 0 h 64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19" h="649308">
                <a:moveTo>
                  <a:pt x="0" y="0"/>
                </a:moveTo>
                <a:lnTo>
                  <a:pt x="350838" y="398462"/>
                </a:lnTo>
                <a:lnTo>
                  <a:pt x="555625" y="631825"/>
                </a:lnTo>
                <a:cubicBezTo>
                  <a:pt x="588433" y="668338"/>
                  <a:pt x="562240" y="639762"/>
                  <a:pt x="547688" y="617537"/>
                </a:cubicBezTo>
                <a:cubicBezTo>
                  <a:pt x="533136" y="595312"/>
                  <a:pt x="558007" y="600339"/>
                  <a:pt x="468313" y="498475"/>
                </a:cubicBezTo>
                <a:cubicBezTo>
                  <a:pt x="378619" y="396611"/>
                  <a:pt x="194072" y="20148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: 図形 2454">
            <a:extLst>
              <a:ext uri="{FF2B5EF4-FFF2-40B4-BE49-F238E27FC236}">
                <a16:creationId xmlns:a16="http://schemas.microsoft.com/office/drawing/2014/main" id="{2BFA3418-ED28-4678-BE49-740F5023CC8A}"/>
              </a:ext>
            </a:extLst>
          </p:cNvPr>
          <p:cNvSpPr/>
          <p:nvPr/>
        </p:nvSpPr>
        <p:spPr>
          <a:xfrm>
            <a:off x="5846763" y="10661650"/>
            <a:ext cx="645057" cy="681880"/>
          </a:xfrm>
          <a:custGeom>
            <a:avLst/>
            <a:gdLst>
              <a:gd name="connsiteX0" fmla="*/ 0 w 645057"/>
              <a:gd name="connsiteY0" fmla="*/ 0 h 681880"/>
              <a:gd name="connsiteX1" fmla="*/ 309562 w 645057"/>
              <a:gd name="connsiteY1" fmla="*/ 330200 h 681880"/>
              <a:gd name="connsiteX2" fmla="*/ 625475 w 645057"/>
              <a:gd name="connsiteY2" fmla="*/ 661988 h 681880"/>
              <a:gd name="connsiteX3" fmla="*/ 612775 w 645057"/>
              <a:gd name="connsiteY3" fmla="*/ 646113 h 681880"/>
              <a:gd name="connsiteX4" fmla="*/ 247650 w 645057"/>
              <a:gd name="connsiteY4" fmla="*/ 280988 h 681880"/>
              <a:gd name="connsiteX5" fmla="*/ 0 w 645057"/>
              <a:gd name="connsiteY5" fmla="*/ 0 h 68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57" h="681880">
                <a:moveTo>
                  <a:pt x="0" y="0"/>
                </a:moveTo>
                <a:lnTo>
                  <a:pt x="309562" y="330200"/>
                </a:lnTo>
                <a:lnTo>
                  <a:pt x="625475" y="661988"/>
                </a:lnTo>
                <a:cubicBezTo>
                  <a:pt x="676010" y="714640"/>
                  <a:pt x="612775" y="646113"/>
                  <a:pt x="612775" y="646113"/>
                </a:cubicBezTo>
                <a:lnTo>
                  <a:pt x="247650" y="280988"/>
                </a:lnTo>
                <a:cubicBezTo>
                  <a:pt x="143140" y="175155"/>
                  <a:pt x="64426" y="9313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: 図形 2455">
            <a:extLst>
              <a:ext uri="{FF2B5EF4-FFF2-40B4-BE49-F238E27FC236}">
                <a16:creationId xmlns:a16="http://schemas.microsoft.com/office/drawing/2014/main" id="{83C7F0BE-E077-4204-B181-61295D9D472E}"/>
              </a:ext>
            </a:extLst>
          </p:cNvPr>
          <p:cNvSpPr/>
          <p:nvPr/>
        </p:nvSpPr>
        <p:spPr>
          <a:xfrm>
            <a:off x="6359521" y="10964770"/>
            <a:ext cx="233379" cy="149018"/>
          </a:xfrm>
          <a:custGeom>
            <a:avLst/>
            <a:gdLst>
              <a:gd name="connsiteX0" fmla="*/ 4 w 233379"/>
              <a:gd name="connsiteY0" fmla="*/ 93 h 149018"/>
              <a:gd name="connsiteX1" fmla="*/ 141292 w 233379"/>
              <a:gd name="connsiteY1" fmla="*/ 138205 h 149018"/>
              <a:gd name="connsiteX2" fmla="*/ 182567 w 233379"/>
              <a:gd name="connsiteY2" fmla="*/ 128680 h 149018"/>
              <a:gd name="connsiteX3" fmla="*/ 233367 w 233379"/>
              <a:gd name="connsiteY3" fmla="*/ 38193 h 149018"/>
              <a:gd name="connsiteX4" fmla="*/ 177804 w 233379"/>
              <a:gd name="connsiteY4" fmla="*/ 93755 h 149018"/>
              <a:gd name="connsiteX5" fmla="*/ 146054 w 233379"/>
              <a:gd name="connsiteY5" fmla="*/ 115980 h 149018"/>
              <a:gd name="connsiteX6" fmla="*/ 4 w 233379"/>
              <a:gd name="connsiteY6" fmla="*/ 93 h 1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79" h="149018">
                <a:moveTo>
                  <a:pt x="4" y="93"/>
                </a:moveTo>
                <a:cubicBezTo>
                  <a:pt x="-790" y="3797"/>
                  <a:pt x="110865" y="116774"/>
                  <a:pt x="141292" y="138205"/>
                </a:cubicBezTo>
                <a:cubicBezTo>
                  <a:pt x="171719" y="159636"/>
                  <a:pt x="167221" y="145349"/>
                  <a:pt x="182567" y="128680"/>
                </a:cubicBezTo>
                <a:cubicBezTo>
                  <a:pt x="197913" y="112011"/>
                  <a:pt x="234161" y="44014"/>
                  <a:pt x="233367" y="38193"/>
                </a:cubicBezTo>
                <a:cubicBezTo>
                  <a:pt x="232573" y="32372"/>
                  <a:pt x="192356" y="80791"/>
                  <a:pt x="177804" y="93755"/>
                </a:cubicBezTo>
                <a:cubicBezTo>
                  <a:pt x="163252" y="106720"/>
                  <a:pt x="172512" y="127886"/>
                  <a:pt x="146054" y="115980"/>
                </a:cubicBezTo>
                <a:cubicBezTo>
                  <a:pt x="119596" y="104074"/>
                  <a:pt x="798" y="-3611"/>
                  <a:pt x="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: 図形 2456">
            <a:extLst>
              <a:ext uri="{FF2B5EF4-FFF2-40B4-BE49-F238E27FC236}">
                <a16:creationId xmlns:a16="http://schemas.microsoft.com/office/drawing/2014/main" id="{787AFEF4-541B-46CE-8A12-88BC0FCC1F5A}"/>
              </a:ext>
            </a:extLst>
          </p:cNvPr>
          <p:cNvSpPr/>
          <p:nvPr/>
        </p:nvSpPr>
        <p:spPr>
          <a:xfrm>
            <a:off x="6477713" y="11079028"/>
            <a:ext cx="112111" cy="532206"/>
          </a:xfrm>
          <a:custGeom>
            <a:avLst/>
            <a:gdLst>
              <a:gd name="connsiteX0" fmla="*/ 112000 w 112111"/>
              <a:gd name="connsiteY0" fmla="*/ 135 h 532206"/>
              <a:gd name="connsiteX1" fmla="*/ 23100 w 112111"/>
              <a:gd name="connsiteY1" fmla="*/ 55697 h 532206"/>
              <a:gd name="connsiteX2" fmla="*/ 21512 w 112111"/>
              <a:gd name="connsiteY2" fmla="*/ 82685 h 532206"/>
              <a:gd name="connsiteX3" fmla="*/ 37387 w 112111"/>
              <a:gd name="connsiteY3" fmla="*/ 327160 h 532206"/>
              <a:gd name="connsiteX4" fmla="*/ 46912 w 112111"/>
              <a:gd name="connsiteY4" fmla="*/ 528772 h 532206"/>
              <a:gd name="connsiteX5" fmla="*/ 34212 w 112111"/>
              <a:gd name="connsiteY5" fmla="*/ 425585 h 532206"/>
              <a:gd name="connsiteX6" fmla="*/ 2462 w 112111"/>
              <a:gd name="connsiteY6" fmla="*/ 73160 h 532206"/>
              <a:gd name="connsiteX7" fmla="*/ 112000 w 112111"/>
              <a:gd name="connsiteY7" fmla="*/ 135 h 53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111" h="532206">
                <a:moveTo>
                  <a:pt x="112000" y="135"/>
                </a:moveTo>
                <a:cubicBezTo>
                  <a:pt x="115440" y="-2776"/>
                  <a:pt x="38181" y="41939"/>
                  <a:pt x="23100" y="55697"/>
                </a:cubicBezTo>
                <a:cubicBezTo>
                  <a:pt x="8019" y="69455"/>
                  <a:pt x="19131" y="37441"/>
                  <a:pt x="21512" y="82685"/>
                </a:cubicBezTo>
                <a:cubicBezTo>
                  <a:pt x="23893" y="127929"/>
                  <a:pt x="33154" y="252812"/>
                  <a:pt x="37387" y="327160"/>
                </a:cubicBezTo>
                <a:cubicBezTo>
                  <a:pt x="41620" y="401508"/>
                  <a:pt x="47441" y="512368"/>
                  <a:pt x="46912" y="528772"/>
                </a:cubicBezTo>
                <a:cubicBezTo>
                  <a:pt x="46383" y="545176"/>
                  <a:pt x="41620" y="501520"/>
                  <a:pt x="34212" y="425585"/>
                </a:cubicBezTo>
                <a:cubicBezTo>
                  <a:pt x="26804" y="349650"/>
                  <a:pt x="-9709" y="146714"/>
                  <a:pt x="2462" y="73160"/>
                </a:cubicBezTo>
                <a:cubicBezTo>
                  <a:pt x="14633" y="-394"/>
                  <a:pt x="108560" y="3046"/>
                  <a:pt x="11200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: 図形 2457">
            <a:extLst>
              <a:ext uri="{FF2B5EF4-FFF2-40B4-BE49-F238E27FC236}">
                <a16:creationId xmlns:a16="http://schemas.microsoft.com/office/drawing/2014/main" id="{AC74A424-669F-41DF-97A9-166F48A0FBC4}"/>
              </a:ext>
            </a:extLst>
          </p:cNvPr>
          <p:cNvSpPr/>
          <p:nvPr/>
        </p:nvSpPr>
        <p:spPr>
          <a:xfrm>
            <a:off x="6524623" y="11101083"/>
            <a:ext cx="74742" cy="488088"/>
          </a:xfrm>
          <a:custGeom>
            <a:avLst/>
            <a:gdLst>
              <a:gd name="connsiteX0" fmla="*/ 74615 w 74742"/>
              <a:gd name="connsiteY0" fmla="*/ 305 h 488088"/>
              <a:gd name="connsiteX1" fmla="*/ 11115 w 74742"/>
              <a:gd name="connsiteY1" fmla="*/ 73330 h 488088"/>
              <a:gd name="connsiteX2" fmla="*/ 26990 w 74742"/>
              <a:gd name="connsiteY2" fmla="*/ 140005 h 488088"/>
              <a:gd name="connsiteX3" fmla="*/ 30165 w 74742"/>
              <a:gd name="connsiteY3" fmla="*/ 481317 h 488088"/>
              <a:gd name="connsiteX4" fmla="*/ 25402 w 74742"/>
              <a:gd name="connsiteY4" fmla="*/ 347967 h 488088"/>
              <a:gd name="connsiteX5" fmla="*/ 2 w 74742"/>
              <a:gd name="connsiteY5" fmla="*/ 113017 h 488088"/>
              <a:gd name="connsiteX6" fmla="*/ 26990 w 74742"/>
              <a:gd name="connsiteY6" fmla="*/ 49517 h 488088"/>
              <a:gd name="connsiteX7" fmla="*/ 74615 w 74742"/>
              <a:gd name="connsiteY7" fmla="*/ 305 h 48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42" h="488088">
                <a:moveTo>
                  <a:pt x="74615" y="305"/>
                </a:moveTo>
                <a:cubicBezTo>
                  <a:pt x="71969" y="4274"/>
                  <a:pt x="19052" y="50047"/>
                  <a:pt x="11115" y="73330"/>
                </a:cubicBezTo>
                <a:cubicBezTo>
                  <a:pt x="3177" y="96613"/>
                  <a:pt x="23815" y="72007"/>
                  <a:pt x="26990" y="140005"/>
                </a:cubicBezTo>
                <a:cubicBezTo>
                  <a:pt x="30165" y="208003"/>
                  <a:pt x="30430" y="446657"/>
                  <a:pt x="30165" y="481317"/>
                </a:cubicBezTo>
                <a:cubicBezTo>
                  <a:pt x="29900" y="515977"/>
                  <a:pt x="30429" y="409350"/>
                  <a:pt x="25402" y="347967"/>
                </a:cubicBezTo>
                <a:cubicBezTo>
                  <a:pt x="20375" y="286584"/>
                  <a:pt x="-263" y="162759"/>
                  <a:pt x="2" y="113017"/>
                </a:cubicBezTo>
                <a:cubicBezTo>
                  <a:pt x="267" y="63275"/>
                  <a:pt x="16142" y="66979"/>
                  <a:pt x="26990" y="49517"/>
                </a:cubicBezTo>
                <a:cubicBezTo>
                  <a:pt x="37838" y="32055"/>
                  <a:pt x="77261" y="-3664"/>
                  <a:pt x="74615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: 図形 2458">
            <a:extLst>
              <a:ext uri="{FF2B5EF4-FFF2-40B4-BE49-F238E27FC236}">
                <a16:creationId xmlns:a16="http://schemas.microsoft.com/office/drawing/2014/main" id="{392FBFAE-ED28-47FF-B732-FBD800F370F4}"/>
              </a:ext>
            </a:extLst>
          </p:cNvPr>
          <p:cNvSpPr/>
          <p:nvPr/>
        </p:nvSpPr>
        <p:spPr>
          <a:xfrm>
            <a:off x="6603971" y="11014987"/>
            <a:ext cx="204894" cy="528565"/>
          </a:xfrm>
          <a:custGeom>
            <a:avLst/>
            <a:gdLst>
              <a:gd name="connsiteX0" fmla="*/ 29 w 204894"/>
              <a:gd name="connsiteY0" fmla="*/ 2263 h 528565"/>
              <a:gd name="connsiteX1" fmla="*/ 19079 w 204894"/>
              <a:gd name="connsiteY1" fmla="*/ 303888 h 528565"/>
              <a:gd name="connsiteX2" fmla="*/ 25429 w 204894"/>
              <a:gd name="connsiteY2" fmla="*/ 443588 h 528565"/>
              <a:gd name="connsiteX3" fmla="*/ 33367 w 204894"/>
              <a:gd name="connsiteY3" fmla="*/ 527726 h 528565"/>
              <a:gd name="connsiteX4" fmla="*/ 65117 w 204894"/>
              <a:gd name="connsiteY4" fmla="*/ 484863 h 528565"/>
              <a:gd name="connsiteX5" fmla="*/ 204817 w 204894"/>
              <a:gd name="connsiteY5" fmla="*/ 453113 h 528565"/>
              <a:gd name="connsiteX6" fmla="*/ 84167 w 204894"/>
              <a:gd name="connsiteY6" fmla="*/ 457876 h 528565"/>
              <a:gd name="connsiteX7" fmla="*/ 34954 w 204894"/>
              <a:gd name="connsiteY7" fmla="*/ 476926 h 528565"/>
              <a:gd name="connsiteX8" fmla="*/ 23842 w 204894"/>
              <a:gd name="connsiteY8" fmla="*/ 183238 h 528565"/>
              <a:gd name="connsiteX9" fmla="*/ 29 w 204894"/>
              <a:gd name="connsiteY9" fmla="*/ 2263 h 52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894" h="528565">
                <a:moveTo>
                  <a:pt x="29" y="2263"/>
                </a:moveTo>
                <a:cubicBezTo>
                  <a:pt x="-765" y="22371"/>
                  <a:pt x="14846" y="230334"/>
                  <a:pt x="19079" y="303888"/>
                </a:cubicBezTo>
                <a:cubicBezTo>
                  <a:pt x="23312" y="377442"/>
                  <a:pt x="23048" y="406282"/>
                  <a:pt x="25429" y="443588"/>
                </a:cubicBezTo>
                <a:cubicBezTo>
                  <a:pt x="27810" y="480894"/>
                  <a:pt x="26752" y="520847"/>
                  <a:pt x="33367" y="527726"/>
                </a:cubicBezTo>
                <a:cubicBezTo>
                  <a:pt x="39982" y="534605"/>
                  <a:pt x="36542" y="497298"/>
                  <a:pt x="65117" y="484863"/>
                </a:cubicBezTo>
                <a:cubicBezTo>
                  <a:pt x="93692" y="472428"/>
                  <a:pt x="201642" y="457611"/>
                  <a:pt x="204817" y="453113"/>
                </a:cubicBezTo>
                <a:cubicBezTo>
                  <a:pt x="207992" y="448615"/>
                  <a:pt x="112477" y="453907"/>
                  <a:pt x="84167" y="457876"/>
                </a:cubicBezTo>
                <a:cubicBezTo>
                  <a:pt x="55857" y="461845"/>
                  <a:pt x="45008" y="522699"/>
                  <a:pt x="34954" y="476926"/>
                </a:cubicBezTo>
                <a:cubicBezTo>
                  <a:pt x="24900" y="431153"/>
                  <a:pt x="30721" y="266053"/>
                  <a:pt x="23842" y="183238"/>
                </a:cubicBezTo>
                <a:cubicBezTo>
                  <a:pt x="16963" y="100423"/>
                  <a:pt x="823" y="-17845"/>
                  <a:pt x="29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: 図形 2459">
            <a:extLst>
              <a:ext uri="{FF2B5EF4-FFF2-40B4-BE49-F238E27FC236}">
                <a16:creationId xmlns:a16="http://schemas.microsoft.com/office/drawing/2014/main" id="{0123222D-B870-4504-9CEF-0CA179176DD7}"/>
              </a:ext>
            </a:extLst>
          </p:cNvPr>
          <p:cNvSpPr/>
          <p:nvPr/>
        </p:nvSpPr>
        <p:spPr>
          <a:xfrm>
            <a:off x="2825746" y="7647783"/>
            <a:ext cx="190974" cy="363398"/>
          </a:xfrm>
          <a:custGeom>
            <a:avLst/>
            <a:gdLst>
              <a:gd name="connsiteX0" fmla="*/ 187329 w 190974"/>
              <a:gd name="connsiteY0" fmla="*/ 3967 h 363398"/>
              <a:gd name="connsiteX1" fmla="*/ 85729 w 190974"/>
              <a:gd name="connsiteY1" fmla="*/ 170655 h 363398"/>
              <a:gd name="connsiteX2" fmla="*/ 57154 w 190974"/>
              <a:gd name="connsiteY2" fmla="*/ 265905 h 363398"/>
              <a:gd name="connsiteX3" fmla="*/ 4 w 190974"/>
              <a:gd name="connsiteY3" fmla="*/ 362742 h 363398"/>
              <a:gd name="connsiteX4" fmla="*/ 60329 w 190974"/>
              <a:gd name="connsiteY4" fmla="*/ 300830 h 363398"/>
              <a:gd name="connsiteX5" fmla="*/ 112717 w 190974"/>
              <a:gd name="connsiteY5" fmla="*/ 159542 h 363398"/>
              <a:gd name="connsiteX6" fmla="*/ 163517 w 190974"/>
              <a:gd name="connsiteY6" fmla="*/ 59530 h 363398"/>
              <a:gd name="connsiteX7" fmla="*/ 187329 w 190974"/>
              <a:gd name="connsiteY7" fmla="*/ 3967 h 3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74" h="363398">
                <a:moveTo>
                  <a:pt x="187329" y="3967"/>
                </a:moveTo>
                <a:cubicBezTo>
                  <a:pt x="174364" y="22488"/>
                  <a:pt x="107425" y="126999"/>
                  <a:pt x="85729" y="170655"/>
                </a:cubicBezTo>
                <a:cubicBezTo>
                  <a:pt x="64033" y="214311"/>
                  <a:pt x="71441" y="233891"/>
                  <a:pt x="57154" y="265905"/>
                </a:cubicBezTo>
                <a:cubicBezTo>
                  <a:pt x="42867" y="297919"/>
                  <a:pt x="-525" y="356921"/>
                  <a:pt x="4" y="362742"/>
                </a:cubicBezTo>
                <a:cubicBezTo>
                  <a:pt x="533" y="368563"/>
                  <a:pt x="41543" y="334697"/>
                  <a:pt x="60329" y="300830"/>
                </a:cubicBezTo>
                <a:cubicBezTo>
                  <a:pt x="79114" y="266963"/>
                  <a:pt x="95519" y="199759"/>
                  <a:pt x="112717" y="159542"/>
                </a:cubicBezTo>
                <a:cubicBezTo>
                  <a:pt x="129915" y="119325"/>
                  <a:pt x="151611" y="82549"/>
                  <a:pt x="163517" y="59530"/>
                </a:cubicBezTo>
                <a:cubicBezTo>
                  <a:pt x="175423" y="36511"/>
                  <a:pt x="200294" y="-14554"/>
                  <a:pt x="187329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: 図形 2460">
            <a:extLst>
              <a:ext uri="{FF2B5EF4-FFF2-40B4-BE49-F238E27FC236}">
                <a16:creationId xmlns:a16="http://schemas.microsoft.com/office/drawing/2014/main" id="{1CB52838-5BEB-4BBC-9137-6A118BBC7C09}"/>
              </a:ext>
            </a:extLst>
          </p:cNvPr>
          <p:cNvSpPr/>
          <p:nvPr/>
        </p:nvSpPr>
        <p:spPr>
          <a:xfrm>
            <a:off x="2821549" y="7590571"/>
            <a:ext cx="151418" cy="296137"/>
          </a:xfrm>
          <a:custGeom>
            <a:avLst/>
            <a:gdLst>
              <a:gd name="connsiteX0" fmla="*/ 148664 w 151418"/>
              <a:gd name="connsiteY0" fmla="*/ 2442 h 296137"/>
              <a:gd name="connsiteX1" fmla="*/ 21664 w 151418"/>
              <a:gd name="connsiteY1" fmla="*/ 242154 h 296137"/>
              <a:gd name="connsiteX2" fmla="*/ 1026 w 151418"/>
              <a:gd name="connsiteY2" fmla="*/ 296129 h 296137"/>
              <a:gd name="connsiteX3" fmla="*/ 32776 w 151418"/>
              <a:gd name="connsiteY3" fmla="*/ 240567 h 296137"/>
              <a:gd name="connsiteX4" fmla="*/ 102626 w 151418"/>
              <a:gd name="connsiteY4" fmla="*/ 126267 h 296137"/>
              <a:gd name="connsiteX5" fmla="*/ 148664 w 151418"/>
              <a:gd name="connsiteY5" fmla="*/ 2442 h 29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18" h="296137">
                <a:moveTo>
                  <a:pt x="148664" y="2442"/>
                </a:moveTo>
                <a:cubicBezTo>
                  <a:pt x="135170" y="21756"/>
                  <a:pt x="46270" y="193206"/>
                  <a:pt x="21664" y="242154"/>
                </a:cubicBezTo>
                <a:cubicBezTo>
                  <a:pt x="-2942" y="291102"/>
                  <a:pt x="-826" y="296393"/>
                  <a:pt x="1026" y="296129"/>
                </a:cubicBezTo>
                <a:cubicBezTo>
                  <a:pt x="2878" y="295865"/>
                  <a:pt x="15843" y="268877"/>
                  <a:pt x="32776" y="240567"/>
                </a:cubicBezTo>
                <a:cubicBezTo>
                  <a:pt x="49709" y="212257"/>
                  <a:pt x="82518" y="169129"/>
                  <a:pt x="102626" y="126267"/>
                </a:cubicBezTo>
                <a:cubicBezTo>
                  <a:pt x="122734" y="83405"/>
                  <a:pt x="162158" y="-16872"/>
                  <a:pt x="148664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: 図形 2461">
            <a:extLst>
              <a:ext uri="{FF2B5EF4-FFF2-40B4-BE49-F238E27FC236}">
                <a16:creationId xmlns:a16="http://schemas.microsoft.com/office/drawing/2014/main" id="{4D0A9B0C-8374-456C-A77A-3ECED4C45FC7}"/>
              </a:ext>
            </a:extLst>
          </p:cNvPr>
          <p:cNvSpPr/>
          <p:nvPr/>
        </p:nvSpPr>
        <p:spPr>
          <a:xfrm>
            <a:off x="2644609" y="7558004"/>
            <a:ext cx="184549" cy="471567"/>
          </a:xfrm>
          <a:custGeom>
            <a:avLst/>
            <a:gdLst>
              <a:gd name="connsiteX0" fmla="*/ 166 w 184549"/>
              <a:gd name="connsiteY0" fmla="*/ 84 h 471567"/>
              <a:gd name="connsiteX1" fmla="*/ 55729 w 184549"/>
              <a:gd name="connsiteY1" fmla="*/ 152484 h 471567"/>
              <a:gd name="connsiteX2" fmla="*/ 173204 w 184549"/>
              <a:gd name="connsiteY2" fmla="*/ 458871 h 471567"/>
              <a:gd name="connsiteX3" fmla="*/ 168441 w 184549"/>
              <a:gd name="connsiteY3" fmla="*/ 385846 h 471567"/>
              <a:gd name="connsiteX4" fmla="*/ 71604 w 184549"/>
              <a:gd name="connsiteY4" fmla="*/ 135021 h 471567"/>
              <a:gd name="connsiteX5" fmla="*/ 166 w 184549"/>
              <a:gd name="connsiteY5" fmla="*/ 84 h 47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49" h="471567">
                <a:moveTo>
                  <a:pt x="166" y="84"/>
                </a:moveTo>
                <a:cubicBezTo>
                  <a:pt x="-2480" y="2994"/>
                  <a:pt x="26889" y="76020"/>
                  <a:pt x="55729" y="152484"/>
                </a:cubicBezTo>
                <a:cubicBezTo>
                  <a:pt x="84569" y="228949"/>
                  <a:pt x="154419" y="419977"/>
                  <a:pt x="173204" y="458871"/>
                </a:cubicBezTo>
                <a:cubicBezTo>
                  <a:pt x="191989" y="497765"/>
                  <a:pt x="185374" y="439821"/>
                  <a:pt x="168441" y="385846"/>
                </a:cubicBezTo>
                <a:cubicBezTo>
                  <a:pt x="151508" y="331871"/>
                  <a:pt x="98856" y="199844"/>
                  <a:pt x="71604" y="135021"/>
                </a:cubicBezTo>
                <a:cubicBezTo>
                  <a:pt x="44352" y="70198"/>
                  <a:pt x="2812" y="-2826"/>
                  <a:pt x="16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: 図形 2462">
            <a:extLst>
              <a:ext uri="{FF2B5EF4-FFF2-40B4-BE49-F238E27FC236}">
                <a16:creationId xmlns:a16="http://schemas.microsoft.com/office/drawing/2014/main" id="{381C2DC5-AFEE-4DC8-B783-096CC0938E30}"/>
              </a:ext>
            </a:extLst>
          </p:cNvPr>
          <p:cNvSpPr/>
          <p:nvPr/>
        </p:nvSpPr>
        <p:spPr>
          <a:xfrm>
            <a:off x="2698691" y="7537193"/>
            <a:ext cx="128800" cy="345314"/>
          </a:xfrm>
          <a:custGeom>
            <a:avLst/>
            <a:gdLst>
              <a:gd name="connsiteX0" fmla="*/ 59 w 128800"/>
              <a:gd name="connsiteY0" fmla="*/ 257 h 345314"/>
              <a:gd name="connsiteX1" fmla="*/ 74672 w 128800"/>
              <a:gd name="connsiteY1" fmla="*/ 193932 h 345314"/>
              <a:gd name="connsiteX2" fmla="*/ 128647 w 128800"/>
              <a:gd name="connsiteY2" fmla="*/ 344745 h 345314"/>
              <a:gd name="connsiteX3" fmla="*/ 87372 w 128800"/>
              <a:gd name="connsiteY3" fmla="*/ 236795 h 345314"/>
              <a:gd name="connsiteX4" fmla="*/ 59 w 128800"/>
              <a:gd name="connsiteY4" fmla="*/ 257 h 3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0" h="345314">
                <a:moveTo>
                  <a:pt x="59" y="257"/>
                </a:moveTo>
                <a:cubicBezTo>
                  <a:pt x="-2058" y="-6887"/>
                  <a:pt x="53241" y="136517"/>
                  <a:pt x="74672" y="193932"/>
                </a:cubicBezTo>
                <a:cubicBezTo>
                  <a:pt x="96103" y="251347"/>
                  <a:pt x="126530" y="337601"/>
                  <a:pt x="128647" y="344745"/>
                </a:cubicBezTo>
                <a:cubicBezTo>
                  <a:pt x="130764" y="351889"/>
                  <a:pt x="110655" y="290506"/>
                  <a:pt x="87372" y="236795"/>
                </a:cubicBezTo>
                <a:cubicBezTo>
                  <a:pt x="64089" y="183085"/>
                  <a:pt x="2176" y="7401"/>
                  <a:pt x="59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: 図形 2463">
            <a:extLst>
              <a:ext uri="{FF2B5EF4-FFF2-40B4-BE49-F238E27FC236}">
                <a16:creationId xmlns:a16="http://schemas.microsoft.com/office/drawing/2014/main" id="{28597A21-ABD0-4C3D-94AD-98FC01D96E81}"/>
              </a:ext>
            </a:extLst>
          </p:cNvPr>
          <p:cNvSpPr/>
          <p:nvPr/>
        </p:nvSpPr>
        <p:spPr>
          <a:xfrm>
            <a:off x="2576970" y="8000919"/>
            <a:ext cx="280592" cy="1003000"/>
          </a:xfrm>
          <a:custGeom>
            <a:avLst/>
            <a:gdLst>
              <a:gd name="connsiteX0" fmla="*/ 255130 w 280592"/>
              <a:gd name="connsiteY0" fmla="*/ 81 h 1003000"/>
              <a:gd name="connsiteX1" fmla="*/ 246663 w 280592"/>
              <a:gd name="connsiteY1" fmla="*/ 389548 h 1003000"/>
              <a:gd name="connsiteX2" fmla="*/ 155647 w 280592"/>
              <a:gd name="connsiteY2" fmla="*/ 645664 h 1003000"/>
              <a:gd name="connsiteX3" fmla="*/ 3247 w 280592"/>
              <a:gd name="connsiteY3" fmla="*/ 984331 h 1003000"/>
              <a:gd name="connsiteX4" fmla="*/ 68863 w 280592"/>
              <a:gd name="connsiteY4" fmla="*/ 901781 h 1003000"/>
              <a:gd name="connsiteX5" fmla="*/ 267830 w 280592"/>
              <a:gd name="connsiteY5" fmla="*/ 423414 h 1003000"/>
              <a:gd name="connsiteX6" fmla="*/ 255130 w 280592"/>
              <a:gd name="connsiteY6" fmla="*/ 81 h 100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592" h="1003000">
                <a:moveTo>
                  <a:pt x="255130" y="81"/>
                </a:moveTo>
                <a:cubicBezTo>
                  <a:pt x="251602" y="-5563"/>
                  <a:pt x="263243" y="281951"/>
                  <a:pt x="246663" y="389548"/>
                </a:cubicBezTo>
                <a:cubicBezTo>
                  <a:pt x="230083" y="497145"/>
                  <a:pt x="196216" y="546534"/>
                  <a:pt x="155647" y="645664"/>
                </a:cubicBezTo>
                <a:cubicBezTo>
                  <a:pt x="115078" y="744794"/>
                  <a:pt x="17711" y="941645"/>
                  <a:pt x="3247" y="984331"/>
                </a:cubicBezTo>
                <a:cubicBezTo>
                  <a:pt x="-11217" y="1027017"/>
                  <a:pt x="24766" y="995267"/>
                  <a:pt x="68863" y="901781"/>
                </a:cubicBezTo>
                <a:cubicBezTo>
                  <a:pt x="112960" y="808295"/>
                  <a:pt x="234316" y="570522"/>
                  <a:pt x="267830" y="423414"/>
                </a:cubicBezTo>
                <a:cubicBezTo>
                  <a:pt x="301344" y="276306"/>
                  <a:pt x="258658" y="5725"/>
                  <a:pt x="255130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: 図形 2464">
            <a:extLst>
              <a:ext uri="{FF2B5EF4-FFF2-40B4-BE49-F238E27FC236}">
                <a16:creationId xmlns:a16="http://schemas.microsoft.com/office/drawing/2014/main" id="{B4527209-886D-4C28-A24B-56014EA839E5}"/>
              </a:ext>
            </a:extLst>
          </p:cNvPr>
          <p:cNvSpPr/>
          <p:nvPr/>
        </p:nvSpPr>
        <p:spPr>
          <a:xfrm>
            <a:off x="2198781" y="8920248"/>
            <a:ext cx="437952" cy="923370"/>
          </a:xfrm>
          <a:custGeom>
            <a:avLst/>
            <a:gdLst>
              <a:gd name="connsiteX0" fmla="*/ 421652 w 437952"/>
              <a:gd name="connsiteY0" fmla="*/ 35369 h 923370"/>
              <a:gd name="connsiteX1" fmla="*/ 159186 w 437952"/>
              <a:gd name="connsiteY1" fmla="*/ 545485 h 923370"/>
              <a:gd name="connsiteX2" fmla="*/ 11019 w 437952"/>
              <a:gd name="connsiteY2" fmla="*/ 892619 h 923370"/>
              <a:gd name="connsiteX3" fmla="*/ 34302 w 437952"/>
              <a:gd name="connsiteY3" fmla="*/ 846052 h 923370"/>
              <a:gd name="connsiteX4" fmla="*/ 220569 w 437952"/>
              <a:gd name="connsiteY4" fmla="*/ 361335 h 923370"/>
              <a:gd name="connsiteX5" fmla="*/ 389902 w 437952"/>
              <a:gd name="connsiteY5" fmla="*/ 77702 h 923370"/>
              <a:gd name="connsiteX6" fmla="*/ 421652 w 437952"/>
              <a:gd name="connsiteY6" fmla="*/ 35369 h 9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952" h="923370">
                <a:moveTo>
                  <a:pt x="421652" y="35369"/>
                </a:moveTo>
                <a:cubicBezTo>
                  <a:pt x="383199" y="113333"/>
                  <a:pt x="227625" y="402610"/>
                  <a:pt x="159186" y="545485"/>
                </a:cubicBezTo>
                <a:cubicBezTo>
                  <a:pt x="90747" y="688360"/>
                  <a:pt x="31833" y="842525"/>
                  <a:pt x="11019" y="892619"/>
                </a:cubicBezTo>
                <a:cubicBezTo>
                  <a:pt x="-9795" y="942714"/>
                  <a:pt x="-623" y="934599"/>
                  <a:pt x="34302" y="846052"/>
                </a:cubicBezTo>
                <a:cubicBezTo>
                  <a:pt x="69227" y="757505"/>
                  <a:pt x="161302" y="489393"/>
                  <a:pt x="220569" y="361335"/>
                </a:cubicBezTo>
                <a:cubicBezTo>
                  <a:pt x="279836" y="233277"/>
                  <a:pt x="357094" y="130266"/>
                  <a:pt x="389902" y="77702"/>
                </a:cubicBezTo>
                <a:cubicBezTo>
                  <a:pt x="422710" y="25138"/>
                  <a:pt x="460105" y="-42595"/>
                  <a:pt x="421652" y="3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: 図形 2465">
            <a:extLst>
              <a:ext uri="{FF2B5EF4-FFF2-40B4-BE49-F238E27FC236}">
                <a16:creationId xmlns:a16="http://schemas.microsoft.com/office/drawing/2014/main" id="{37D58E11-138B-48AF-BB50-3FC722DF10AB}"/>
              </a:ext>
            </a:extLst>
          </p:cNvPr>
          <p:cNvSpPr/>
          <p:nvPr/>
        </p:nvSpPr>
        <p:spPr>
          <a:xfrm>
            <a:off x="1882245" y="9833736"/>
            <a:ext cx="313508" cy="753450"/>
          </a:xfrm>
          <a:custGeom>
            <a:avLst/>
            <a:gdLst>
              <a:gd name="connsiteX0" fmla="*/ 312738 w 313508"/>
              <a:gd name="connsiteY0" fmla="*/ 297 h 753450"/>
              <a:gd name="connsiteX1" fmla="*/ 134938 w 313508"/>
              <a:gd name="connsiteY1" fmla="*/ 444797 h 753450"/>
              <a:gd name="connsiteX2" fmla="*/ 7938 w 313508"/>
              <a:gd name="connsiteY2" fmla="*/ 739014 h 753450"/>
              <a:gd name="connsiteX3" fmla="*/ 18522 w 313508"/>
              <a:gd name="connsiteY3" fmla="*/ 688214 h 753450"/>
              <a:gd name="connsiteX4" fmla="*/ 60855 w 313508"/>
              <a:gd name="connsiteY4" fmla="*/ 514647 h 753450"/>
              <a:gd name="connsiteX5" fmla="*/ 312738 w 313508"/>
              <a:gd name="connsiteY5" fmla="*/ 297 h 75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508" h="753450">
                <a:moveTo>
                  <a:pt x="312738" y="297"/>
                </a:moveTo>
                <a:cubicBezTo>
                  <a:pt x="325085" y="-11345"/>
                  <a:pt x="185738" y="321678"/>
                  <a:pt x="134938" y="444797"/>
                </a:cubicBezTo>
                <a:cubicBezTo>
                  <a:pt x="84138" y="567916"/>
                  <a:pt x="27341" y="698445"/>
                  <a:pt x="7938" y="739014"/>
                </a:cubicBezTo>
                <a:cubicBezTo>
                  <a:pt x="-11465" y="779583"/>
                  <a:pt x="9703" y="725608"/>
                  <a:pt x="18522" y="688214"/>
                </a:cubicBezTo>
                <a:cubicBezTo>
                  <a:pt x="27341" y="650820"/>
                  <a:pt x="10408" y="632828"/>
                  <a:pt x="60855" y="514647"/>
                </a:cubicBezTo>
                <a:cubicBezTo>
                  <a:pt x="111302" y="396467"/>
                  <a:pt x="300391" y="11939"/>
                  <a:pt x="312738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: 図形 2466">
            <a:extLst>
              <a:ext uri="{FF2B5EF4-FFF2-40B4-BE49-F238E27FC236}">
                <a16:creationId xmlns:a16="http://schemas.microsoft.com/office/drawing/2014/main" id="{3CED3263-7EC1-43C0-B15B-BB33C238DDDF}"/>
              </a:ext>
            </a:extLst>
          </p:cNvPr>
          <p:cNvSpPr/>
          <p:nvPr/>
        </p:nvSpPr>
        <p:spPr>
          <a:xfrm>
            <a:off x="1434829" y="10549238"/>
            <a:ext cx="472733" cy="1051073"/>
          </a:xfrm>
          <a:custGeom>
            <a:avLst/>
            <a:gdLst>
              <a:gd name="connsiteX0" fmla="*/ 472288 w 472733"/>
              <a:gd name="connsiteY0" fmla="*/ 229 h 1051073"/>
              <a:gd name="connsiteX1" fmla="*/ 120921 w 472733"/>
              <a:gd name="connsiteY1" fmla="*/ 702962 h 1051073"/>
              <a:gd name="connsiteX2" fmla="*/ 42604 w 472733"/>
              <a:gd name="connsiteY2" fmla="*/ 827845 h 1051073"/>
              <a:gd name="connsiteX3" fmla="*/ 12971 w 472733"/>
              <a:gd name="connsiteY3" fmla="*/ 1050095 h 1051073"/>
              <a:gd name="connsiteX4" fmla="*/ 12971 w 472733"/>
              <a:gd name="connsiteY4" fmla="*/ 904045 h 1051073"/>
              <a:gd name="connsiteX5" fmla="*/ 40488 w 472733"/>
              <a:gd name="connsiteY5" fmla="*/ 783395 h 1051073"/>
              <a:gd name="connsiteX6" fmla="*/ 472288 w 472733"/>
              <a:gd name="connsiteY6" fmla="*/ 229 h 10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33" h="1051073">
                <a:moveTo>
                  <a:pt x="472288" y="229"/>
                </a:moveTo>
                <a:cubicBezTo>
                  <a:pt x="485693" y="-13176"/>
                  <a:pt x="192535" y="565026"/>
                  <a:pt x="120921" y="702962"/>
                </a:cubicBezTo>
                <a:cubicBezTo>
                  <a:pt x="49307" y="840898"/>
                  <a:pt x="60596" y="769990"/>
                  <a:pt x="42604" y="827845"/>
                </a:cubicBezTo>
                <a:cubicBezTo>
                  <a:pt x="24612" y="885700"/>
                  <a:pt x="17910" y="1037395"/>
                  <a:pt x="12971" y="1050095"/>
                </a:cubicBezTo>
                <a:cubicBezTo>
                  <a:pt x="8032" y="1062795"/>
                  <a:pt x="8385" y="948495"/>
                  <a:pt x="12971" y="904045"/>
                </a:cubicBezTo>
                <a:cubicBezTo>
                  <a:pt x="17557" y="859595"/>
                  <a:pt x="-33595" y="934737"/>
                  <a:pt x="40488" y="783395"/>
                </a:cubicBezTo>
                <a:cubicBezTo>
                  <a:pt x="114571" y="632053"/>
                  <a:pt x="458883" y="13634"/>
                  <a:pt x="472288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: 図形 2467">
            <a:extLst>
              <a:ext uri="{FF2B5EF4-FFF2-40B4-BE49-F238E27FC236}">
                <a16:creationId xmlns:a16="http://schemas.microsoft.com/office/drawing/2014/main" id="{6AC737E1-27DC-44F4-ABA2-D0A64E236D9A}"/>
              </a:ext>
            </a:extLst>
          </p:cNvPr>
          <p:cNvSpPr/>
          <p:nvPr/>
        </p:nvSpPr>
        <p:spPr>
          <a:xfrm>
            <a:off x="7029785" y="8648417"/>
            <a:ext cx="269450" cy="823550"/>
          </a:xfrm>
          <a:custGeom>
            <a:avLst/>
            <a:gdLst>
              <a:gd name="connsiteX0" fmla="*/ 1253 w 269450"/>
              <a:gd name="connsiteY0" fmla="*/ 11396 h 823550"/>
              <a:gd name="connsiteX1" fmla="*/ 247315 w 269450"/>
              <a:gd name="connsiteY1" fmla="*/ 767046 h 823550"/>
              <a:gd name="connsiteX2" fmla="*/ 247315 w 269450"/>
              <a:gd name="connsiteY2" fmla="*/ 721008 h 823550"/>
              <a:gd name="connsiteX3" fmla="*/ 155240 w 269450"/>
              <a:gd name="connsiteY3" fmla="*/ 340008 h 823550"/>
              <a:gd name="connsiteX4" fmla="*/ 1253 w 269450"/>
              <a:gd name="connsiteY4" fmla="*/ 11396 h 8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50" h="823550">
                <a:moveTo>
                  <a:pt x="1253" y="11396"/>
                </a:moveTo>
                <a:cubicBezTo>
                  <a:pt x="16599" y="82569"/>
                  <a:pt x="206305" y="648777"/>
                  <a:pt x="247315" y="767046"/>
                </a:cubicBezTo>
                <a:cubicBezTo>
                  <a:pt x="288325" y="885315"/>
                  <a:pt x="262661" y="792181"/>
                  <a:pt x="247315" y="721008"/>
                </a:cubicBezTo>
                <a:cubicBezTo>
                  <a:pt x="231969" y="649835"/>
                  <a:pt x="194663" y="459071"/>
                  <a:pt x="155240" y="340008"/>
                </a:cubicBezTo>
                <a:cubicBezTo>
                  <a:pt x="115817" y="220946"/>
                  <a:pt x="-14093" y="-59777"/>
                  <a:pt x="1253" y="1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: 図形 2469">
            <a:extLst>
              <a:ext uri="{FF2B5EF4-FFF2-40B4-BE49-F238E27FC236}">
                <a16:creationId xmlns:a16="http://schemas.microsoft.com/office/drawing/2014/main" id="{7A5DA4DE-B2F7-4474-84EA-53B3F4C15772}"/>
              </a:ext>
            </a:extLst>
          </p:cNvPr>
          <p:cNvSpPr/>
          <p:nvPr/>
        </p:nvSpPr>
        <p:spPr>
          <a:xfrm>
            <a:off x="7298550" y="9487617"/>
            <a:ext cx="279374" cy="806702"/>
          </a:xfrm>
          <a:custGeom>
            <a:avLst/>
            <a:gdLst>
              <a:gd name="connsiteX0" fmla="*/ 7125 w 279374"/>
              <a:gd name="connsiteY0" fmla="*/ 7221 h 806702"/>
              <a:gd name="connsiteX1" fmla="*/ 59513 w 279374"/>
              <a:gd name="connsiteY1" fmla="*/ 223121 h 806702"/>
              <a:gd name="connsiteX2" fmla="*/ 189688 w 279374"/>
              <a:gd name="connsiteY2" fmla="*/ 551733 h 806702"/>
              <a:gd name="connsiteX3" fmla="*/ 275413 w 279374"/>
              <a:gd name="connsiteY3" fmla="*/ 800971 h 806702"/>
              <a:gd name="connsiteX4" fmla="*/ 259538 w 279374"/>
              <a:gd name="connsiteY4" fmla="*/ 707308 h 806702"/>
              <a:gd name="connsiteX5" fmla="*/ 210325 w 279374"/>
              <a:gd name="connsiteY5" fmla="*/ 488233 h 806702"/>
              <a:gd name="connsiteX6" fmla="*/ 7125 w 279374"/>
              <a:gd name="connsiteY6" fmla="*/ 7221 h 80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374" h="806702">
                <a:moveTo>
                  <a:pt x="7125" y="7221"/>
                </a:moveTo>
                <a:cubicBezTo>
                  <a:pt x="-18010" y="-36964"/>
                  <a:pt x="29086" y="132369"/>
                  <a:pt x="59513" y="223121"/>
                </a:cubicBezTo>
                <a:cubicBezTo>
                  <a:pt x="89940" y="313873"/>
                  <a:pt x="153705" y="455425"/>
                  <a:pt x="189688" y="551733"/>
                </a:cubicBezTo>
                <a:cubicBezTo>
                  <a:pt x="225671" y="648041"/>
                  <a:pt x="263771" y="775042"/>
                  <a:pt x="275413" y="800971"/>
                </a:cubicBezTo>
                <a:cubicBezTo>
                  <a:pt x="287055" y="826900"/>
                  <a:pt x="270386" y="759431"/>
                  <a:pt x="259538" y="707308"/>
                </a:cubicBezTo>
                <a:cubicBezTo>
                  <a:pt x="248690" y="655185"/>
                  <a:pt x="250542" y="603327"/>
                  <a:pt x="210325" y="488233"/>
                </a:cubicBezTo>
                <a:cubicBezTo>
                  <a:pt x="170108" y="373139"/>
                  <a:pt x="32260" y="51406"/>
                  <a:pt x="7125" y="7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: 図形 2471">
            <a:extLst>
              <a:ext uri="{FF2B5EF4-FFF2-40B4-BE49-F238E27FC236}">
                <a16:creationId xmlns:a16="http://schemas.microsoft.com/office/drawing/2014/main" id="{4C290694-7F07-4C39-B779-620E5A24F97C}"/>
              </a:ext>
            </a:extLst>
          </p:cNvPr>
          <p:cNvSpPr/>
          <p:nvPr/>
        </p:nvSpPr>
        <p:spPr>
          <a:xfrm>
            <a:off x="7573937" y="10282293"/>
            <a:ext cx="222596" cy="792353"/>
          </a:xfrm>
          <a:custGeom>
            <a:avLst/>
            <a:gdLst>
              <a:gd name="connsiteX0" fmla="*/ 26 w 222596"/>
              <a:gd name="connsiteY0" fmla="*/ 1532 h 792353"/>
              <a:gd name="connsiteX1" fmla="*/ 114326 w 222596"/>
              <a:gd name="connsiteY1" fmla="*/ 176157 h 792353"/>
              <a:gd name="connsiteX2" fmla="*/ 127026 w 222596"/>
              <a:gd name="connsiteY2" fmla="*/ 258707 h 792353"/>
              <a:gd name="connsiteX3" fmla="*/ 130201 w 222596"/>
              <a:gd name="connsiteY3" fmla="*/ 317445 h 792353"/>
              <a:gd name="connsiteX4" fmla="*/ 185763 w 222596"/>
              <a:gd name="connsiteY4" fmla="*/ 436507 h 792353"/>
              <a:gd name="connsiteX5" fmla="*/ 198463 w 222596"/>
              <a:gd name="connsiteY5" fmla="*/ 501595 h 792353"/>
              <a:gd name="connsiteX6" fmla="*/ 222276 w 222596"/>
              <a:gd name="connsiteY6" fmla="*/ 642882 h 792353"/>
              <a:gd name="connsiteX7" fmla="*/ 207988 w 222596"/>
              <a:gd name="connsiteY7" fmla="*/ 785757 h 792353"/>
              <a:gd name="connsiteX8" fmla="*/ 152426 w 222596"/>
              <a:gd name="connsiteY8" fmla="*/ 417457 h 792353"/>
              <a:gd name="connsiteX9" fmla="*/ 125438 w 222596"/>
              <a:gd name="connsiteY9" fmla="*/ 285695 h 792353"/>
              <a:gd name="connsiteX10" fmla="*/ 26 w 222596"/>
              <a:gd name="connsiteY10" fmla="*/ 1532 h 7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96" h="792353">
                <a:moveTo>
                  <a:pt x="26" y="1532"/>
                </a:moveTo>
                <a:cubicBezTo>
                  <a:pt x="-1826" y="-16724"/>
                  <a:pt x="93159" y="133295"/>
                  <a:pt x="114326" y="176157"/>
                </a:cubicBezTo>
                <a:cubicBezTo>
                  <a:pt x="135493" y="219020"/>
                  <a:pt x="124380" y="235159"/>
                  <a:pt x="127026" y="258707"/>
                </a:cubicBezTo>
                <a:cubicBezTo>
                  <a:pt x="129672" y="282255"/>
                  <a:pt x="120412" y="287812"/>
                  <a:pt x="130201" y="317445"/>
                </a:cubicBezTo>
                <a:cubicBezTo>
                  <a:pt x="139991" y="347078"/>
                  <a:pt x="174386" y="405815"/>
                  <a:pt x="185763" y="436507"/>
                </a:cubicBezTo>
                <a:cubicBezTo>
                  <a:pt x="197140" y="467199"/>
                  <a:pt x="192378" y="467199"/>
                  <a:pt x="198463" y="501595"/>
                </a:cubicBezTo>
                <a:cubicBezTo>
                  <a:pt x="204549" y="535991"/>
                  <a:pt x="220689" y="595522"/>
                  <a:pt x="222276" y="642882"/>
                </a:cubicBezTo>
                <a:cubicBezTo>
                  <a:pt x="223863" y="690242"/>
                  <a:pt x="219630" y="823328"/>
                  <a:pt x="207988" y="785757"/>
                </a:cubicBezTo>
                <a:cubicBezTo>
                  <a:pt x="196346" y="748186"/>
                  <a:pt x="166184" y="500801"/>
                  <a:pt x="152426" y="417457"/>
                </a:cubicBezTo>
                <a:cubicBezTo>
                  <a:pt x="138668" y="334113"/>
                  <a:pt x="150309" y="351841"/>
                  <a:pt x="125438" y="285695"/>
                </a:cubicBezTo>
                <a:cubicBezTo>
                  <a:pt x="100567" y="219549"/>
                  <a:pt x="1878" y="19788"/>
                  <a:pt x="26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3" name="フリーフォーム: 図形 2472">
            <a:extLst>
              <a:ext uri="{FF2B5EF4-FFF2-40B4-BE49-F238E27FC236}">
                <a16:creationId xmlns:a16="http://schemas.microsoft.com/office/drawing/2014/main" id="{30343BFA-9753-4FCB-9376-26B815137845}"/>
              </a:ext>
            </a:extLst>
          </p:cNvPr>
          <p:cNvSpPr/>
          <p:nvPr/>
        </p:nvSpPr>
        <p:spPr>
          <a:xfrm>
            <a:off x="7840185" y="11063004"/>
            <a:ext cx="299392" cy="518774"/>
          </a:xfrm>
          <a:custGeom>
            <a:avLst/>
            <a:gdLst>
              <a:gd name="connsiteX0" fmla="*/ 14765 w 299392"/>
              <a:gd name="connsiteY0" fmla="*/ 25684 h 518774"/>
              <a:gd name="connsiteX1" fmla="*/ 54453 w 299392"/>
              <a:gd name="connsiteY1" fmla="*/ 87596 h 518774"/>
              <a:gd name="connsiteX2" fmla="*/ 251303 w 299392"/>
              <a:gd name="connsiteY2" fmla="*/ 432084 h 518774"/>
              <a:gd name="connsiteX3" fmla="*/ 294165 w 299392"/>
              <a:gd name="connsiteY3" fmla="*/ 517809 h 518774"/>
              <a:gd name="connsiteX4" fmla="*/ 270353 w 299392"/>
              <a:gd name="connsiteY4" fmla="*/ 444784 h 518774"/>
              <a:gd name="connsiteX5" fmla="*/ 14765 w 299392"/>
              <a:gd name="connsiteY5" fmla="*/ 25684 h 51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92" h="518774">
                <a:moveTo>
                  <a:pt x="14765" y="25684"/>
                </a:moveTo>
                <a:cubicBezTo>
                  <a:pt x="-21218" y="-33847"/>
                  <a:pt x="15030" y="19863"/>
                  <a:pt x="54453" y="87596"/>
                </a:cubicBezTo>
                <a:cubicBezTo>
                  <a:pt x="93876" y="155329"/>
                  <a:pt x="211351" y="360382"/>
                  <a:pt x="251303" y="432084"/>
                </a:cubicBezTo>
                <a:cubicBezTo>
                  <a:pt x="291255" y="503786"/>
                  <a:pt x="290990" y="515692"/>
                  <a:pt x="294165" y="517809"/>
                </a:cubicBezTo>
                <a:cubicBezTo>
                  <a:pt x="297340" y="519926"/>
                  <a:pt x="312422" y="525482"/>
                  <a:pt x="270353" y="444784"/>
                </a:cubicBezTo>
                <a:cubicBezTo>
                  <a:pt x="228284" y="364086"/>
                  <a:pt x="50748" y="85215"/>
                  <a:pt x="14765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フリーフォーム: 図形 2473">
            <a:extLst>
              <a:ext uri="{FF2B5EF4-FFF2-40B4-BE49-F238E27FC236}">
                <a16:creationId xmlns:a16="http://schemas.microsoft.com/office/drawing/2014/main" id="{3503A24C-EE18-4115-8646-887370AC8062}"/>
              </a:ext>
            </a:extLst>
          </p:cNvPr>
          <p:cNvSpPr/>
          <p:nvPr/>
        </p:nvSpPr>
        <p:spPr>
          <a:xfrm>
            <a:off x="7786688" y="11056938"/>
            <a:ext cx="319924" cy="566524"/>
          </a:xfrm>
          <a:custGeom>
            <a:avLst/>
            <a:gdLst>
              <a:gd name="connsiteX0" fmla="*/ 0 w 319924"/>
              <a:gd name="connsiteY0" fmla="*/ 0 h 566524"/>
              <a:gd name="connsiteX1" fmla="*/ 225425 w 319924"/>
              <a:gd name="connsiteY1" fmla="*/ 358775 h 566524"/>
              <a:gd name="connsiteX2" fmla="*/ 315912 w 319924"/>
              <a:gd name="connsiteY2" fmla="*/ 558800 h 566524"/>
              <a:gd name="connsiteX3" fmla="*/ 279400 w 319924"/>
              <a:gd name="connsiteY3" fmla="*/ 485775 h 566524"/>
              <a:gd name="connsiteX4" fmla="*/ 65087 w 319924"/>
              <a:gd name="connsiteY4" fmla="*/ 123825 h 566524"/>
              <a:gd name="connsiteX5" fmla="*/ 0 w 319924"/>
              <a:gd name="connsiteY5" fmla="*/ 0 h 56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924" h="566524">
                <a:moveTo>
                  <a:pt x="0" y="0"/>
                </a:moveTo>
                <a:cubicBezTo>
                  <a:pt x="86386" y="132821"/>
                  <a:pt x="172773" y="265642"/>
                  <a:pt x="225425" y="358775"/>
                </a:cubicBezTo>
                <a:cubicBezTo>
                  <a:pt x="278077" y="451908"/>
                  <a:pt x="306916" y="537633"/>
                  <a:pt x="315912" y="558800"/>
                </a:cubicBezTo>
                <a:cubicBezTo>
                  <a:pt x="324908" y="579967"/>
                  <a:pt x="321204" y="558271"/>
                  <a:pt x="279400" y="485775"/>
                </a:cubicBezTo>
                <a:cubicBezTo>
                  <a:pt x="237596" y="413279"/>
                  <a:pt x="65087" y="123825"/>
                  <a:pt x="65087" y="1238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6" name="フリーフォーム: 図形 2475">
            <a:extLst>
              <a:ext uri="{FF2B5EF4-FFF2-40B4-BE49-F238E27FC236}">
                <a16:creationId xmlns:a16="http://schemas.microsoft.com/office/drawing/2014/main" id="{A301338A-2143-4206-8DDA-2EDCED0A9C9B}"/>
              </a:ext>
            </a:extLst>
          </p:cNvPr>
          <p:cNvSpPr/>
          <p:nvPr/>
        </p:nvSpPr>
        <p:spPr>
          <a:xfrm>
            <a:off x="7006547" y="7781888"/>
            <a:ext cx="160564" cy="973853"/>
          </a:xfrm>
          <a:custGeom>
            <a:avLst/>
            <a:gdLst>
              <a:gd name="connsiteX0" fmla="*/ 159428 w 160564"/>
              <a:gd name="connsiteY0" fmla="*/ 37 h 973853"/>
              <a:gd name="connsiteX1" fmla="*/ 95928 w 160564"/>
              <a:gd name="connsiteY1" fmla="*/ 723937 h 973853"/>
              <a:gd name="connsiteX2" fmla="*/ 3853 w 160564"/>
              <a:gd name="connsiteY2" fmla="*/ 965237 h 973853"/>
              <a:gd name="connsiteX3" fmla="*/ 19728 w 160564"/>
              <a:gd name="connsiteY3" fmla="*/ 898562 h 973853"/>
              <a:gd name="connsiteX4" fmla="*/ 41953 w 160564"/>
              <a:gd name="connsiteY4" fmla="*/ 692187 h 973853"/>
              <a:gd name="connsiteX5" fmla="*/ 159428 w 160564"/>
              <a:gd name="connsiteY5" fmla="*/ 37 h 97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64" h="973853">
                <a:moveTo>
                  <a:pt x="159428" y="37"/>
                </a:moveTo>
                <a:cubicBezTo>
                  <a:pt x="168424" y="5329"/>
                  <a:pt x="121857" y="563070"/>
                  <a:pt x="95928" y="723937"/>
                </a:cubicBezTo>
                <a:cubicBezTo>
                  <a:pt x="69999" y="884804"/>
                  <a:pt x="16553" y="936133"/>
                  <a:pt x="3853" y="965237"/>
                </a:cubicBezTo>
                <a:cubicBezTo>
                  <a:pt x="-8847" y="994341"/>
                  <a:pt x="13378" y="944070"/>
                  <a:pt x="19728" y="898562"/>
                </a:cubicBezTo>
                <a:cubicBezTo>
                  <a:pt x="26078" y="853054"/>
                  <a:pt x="19728" y="839824"/>
                  <a:pt x="41953" y="692187"/>
                </a:cubicBezTo>
                <a:cubicBezTo>
                  <a:pt x="64178" y="544550"/>
                  <a:pt x="150432" y="-5255"/>
                  <a:pt x="1594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7" name="フリーフォーム: 図形 2476">
            <a:extLst>
              <a:ext uri="{FF2B5EF4-FFF2-40B4-BE49-F238E27FC236}">
                <a16:creationId xmlns:a16="http://schemas.microsoft.com/office/drawing/2014/main" id="{136D29A9-B9BB-4C62-A9D9-AB6456BEDEF7}"/>
              </a:ext>
            </a:extLst>
          </p:cNvPr>
          <p:cNvSpPr/>
          <p:nvPr/>
        </p:nvSpPr>
        <p:spPr>
          <a:xfrm>
            <a:off x="7871986" y="7335864"/>
            <a:ext cx="257844" cy="317568"/>
          </a:xfrm>
          <a:custGeom>
            <a:avLst/>
            <a:gdLst>
              <a:gd name="connsiteX0" fmla="*/ 427 w 257844"/>
              <a:gd name="connsiteY0" fmla="*/ 1561 h 317568"/>
              <a:gd name="connsiteX1" fmla="*/ 209977 w 257844"/>
              <a:gd name="connsiteY1" fmla="*/ 258736 h 317568"/>
              <a:gd name="connsiteX2" fmla="*/ 249664 w 257844"/>
              <a:gd name="connsiteY2" fmla="*/ 317474 h 317568"/>
              <a:gd name="connsiteX3" fmla="*/ 257602 w 257844"/>
              <a:gd name="connsiteY3" fmla="*/ 252386 h 317568"/>
              <a:gd name="connsiteX4" fmla="*/ 244902 w 257844"/>
              <a:gd name="connsiteY4" fmla="*/ 123799 h 317568"/>
              <a:gd name="connsiteX5" fmla="*/ 248077 w 257844"/>
              <a:gd name="connsiteY5" fmla="*/ 233336 h 317568"/>
              <a:gd name="connsiteX6" fmla="*/ 235377 w 257844"/>
              <a:gd name="connsiteY6" fmla="*/ 252386 h 317568"/>
              <a:gd name="connsiteX7" fmla="*/ 157589 w 257844"/>
              <a:gd name="connsiteY7" fmla="*/ 155549 h 317568"/>
              <a:gd name="connsiteX8" fmla="*/ 427 w 257844"/>
              <a:gd name="connsiteY8" fmla="*/ 1561 h 31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44" h="317568">
                <a:moveTo>
                  <a:pt x="427" y="1561"/>
                </a:moveTo>
                <a:cubicBezTo>
                  <a:pt x="9158" y="18759"/>
                  <a:pt x="168438" y="206084"/>
                  <a:pt x="209977" y="258736"/>
                </a:cubicBezTo>
                <a:cubicBezTo>
                  <a:pt x="251516" y="311388"/>
                  <a:pt x="241727" y="318532"/>
                  <a:pt x="249664" y="317474"/>
                </a:cubicBezTo>
                <a:cubicBezTo>
                  <a:pt x="257601" y="316416"/>
                  <a:pt x="258396" y="284665"/>
                  <a:pt x="257602" y="252386"/>
                </a:cubicBezTo>
                <a:cubicBezTo>
                  <a:pt x="256808" y="220107"/>
                  <a:pt x="246489" y="126974"/>
                  <a:pt x="244902" y="123799"/>
                </a:cubicBezTo>
                <a:cubicBezTo>
                  <a:pt x="243315" y="120624"/>
                  <a:pt x="249665" y="211905"/>
                  <a:pt x="248077" y="233336"/>
                </a:cubicBezTo>
                <a:cubicBezTo>
                  <a:pt x="246489" y="254767"/>
                  <a:pt x="250458" y="265351"/>
                  <a:pt x="235377" y="252386"/>
                </a:cubicBezTo>
                <a:cubicBezTo>
                  <a:pt x="220296" y="239421"/>
                  <a:pt x="195954" y="197088"/>
                  <a:pt x="157589" y="155549"/>
                </a:cubicBezTo>
                <a:cubicBezTo>
                  <a:pt x="119224" y="114010"/>
                  <a:pt x="-8304" y="-15637"/>
                  <a:pt x="427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フリーフォーム: 図形 2477">
            <a:extLst>
              <a:ext uri="{FF2B5EF4-FFF2-40B4-BE49-F238E27FC236}">
                <a16:creationId xmlns:a16="http://schemas.microsoft.com/office/drawing/2014/main" id="{0625BD51-EBD6-4234-8361-21A7C4A0D7EF}"/>
              </a:ext>
            </a:extLst>
          </p:cNvPr>
          <p:cNvSpPr/>
          <p:nvPr/>
        </p:nvSpPr>
        <p:spPr>
          <a:xfrm>
            <a:off x="8113465" y="7405660"/>
            <a:ext cx="89625" cy="239980"/>
          </a:xfrm>
          <a:custGeom>
            <a:avLst/>
            <a:gdLst>
              <a:gd name="connsiteX0" fmla="*/ 36760 w 89625"/>
              <a:gd name="connsiteY0" fmla="*/ 28 h 239980"/>
              <a:gd name="connsiteX1" fmla="*/ 89148 w 89625"/>
              <a:gd name="connsiteY1" fmla="*/ 223865 h 239980"/>
              <a:gd name="connsiteX2" fmla="*/ 248 w 89625"/>
              <a:gd name="connsiteY2" fmla="*/ 220690 h 239980"/>
              <a:gd name="connsiteX3" fmla="*/ 62160 w 89625"/>
              <a:gd name="connsiteY3" fmla="*/ 207990 h 239980"/>
              <a:gd name="connsiteX4" fmla="*/ 36760 w 89625"/>
              <a:gd name="connsiteY4" fmla="*/ 28 h 23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5" h="239980">
                <a:moveTo>
                  <a:pt x="36760" y="28"/>
                </a:moveTo>
                <a:cubicBezTo>
                  <a:pt x="41258" y="2674"/>
                  <a:pt x="95233" y="187088"/>
                  <a:pt x="89148" y="223865"/>
                </a:cubicBezTo>
                <a:cubicBezTo>
                  <a:pt x="83063" y="260642"/>
                  <a:pt x="4746" y="223336"/>
                  <a:pt x="248" y="220690"/>
                </a:cubicBezTo>
                <a:cubicBezTo>
                  <a:pt x="-4250" y="218044"/>
                  <a:pt x="53693" y="237623"/>
                  <a:pt x="62160" y="207990"/>
                </a:cubicBezTo>
                <a:cubicBezTo>
                  <a:pt x="70627" y="178357"/>
                  <a:pt x="32262" y="-2618"/>
                  <a:pt x="3676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9" name="フリーフォーム: 図形 2478">
            <a:extLst>
              <a:ext uri="{FF2B5EF4-FFF2-40B4-BE49-F238E27FC236}">
                <a16:creationId xmlns:a16="http://schemas.microsoft.com/office/drawing/2014/main" id="{F84DA2DE-8908-4C13-B495-18451562F079}"/>
              </a:ext>
            </a:extLst>
          </p:cNvPr>
          <p:cNvSpPr/>
          <p:nvPr/>
        </p:nvSpPr>
        <p:spPr>
          <a:xfrm>
            <a:off x="7814141" y="7385854"/>
            <a:ext cx="396050" cy="1330912"/>
          </a:xfrm>
          <a:custGeom>
            <a:avLst/>
            <a:gdLst>
              <a:gd name="connsiteX0" fmla="*/ 2709 w 396050"/>
              <a:gd name="connsiteY0" fmla="*/ 7663 h 1330912"/>
              <a:gd name="connsiteX1" fmla="*/ 142409 w 396050"/>
              <a:gd name="connsiteY1" fmla="*/ 528363 h 1330912"/>
              <a:gd name="connsiteX2" fmla="*/ 360426 w 396050"/>
              <a:gd name="connsiteY2" fmla="*/ 1250146 h 1330912"/>
              <a:gd name="connsiteX3" fmla="*/ 366776 w 396050"/>
              <a:gd name="connsiteY3" fmla="*/ 1205696 h 1330912"/>
              <a:gd name="connsiteX4" fmla="*/ 74676 w 396050"/>
              <a:gd name="connsiteY4" fmla="*/ 289179 h 1330912"/>
              <a:gd name="connsiteX5" fmla="*/ 2709 w 396050"/>
              <a:gd name="connsiteY5" fmla="*/ 7663 h 133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050" h="1330912">
                <a:moveTo>
                  <a:pt x="2709" y="7663"/>
                </a:moveTo>
                <a:cubicBezTo>
                  <a:pt x="13998" y="47527"/>
                  <a:pt x="82790" y="321283"/>
                  <a:pt x="142409" y="528363"/>
                </a:cubicBezTo>
                <a:cubicBezTo>
                  <a:pt x="202028" y="735443"/>
                  <a:pt x="323032" y="1137257"/>
                  <a:pt x="360426" y="1250146"/>
                </a:cubicBezTo>
                <a:cubicBezTo>
                  <a:pt x="397821" y="1363035"/>
                  <a:pt x="414401" y="1365857"/>
                  <a:pt x="366776" y="1205696"/>
                </a:cubicBezTo>
                <a:cubicBezTo>
                  <a:pt x="319151" y="1045535"/>
                  <a:pt x="133943" y="491673"/>
                  <a:pt x="74676" y="289179"/>
                </a:cubicBezTo>
                <a:cubicBezTo>
                  <a:pt x="15409" y="86685"/>
                  <a:pt x="-8580" y="-32201"/>
                  <a:pt x="2709" y="7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0" name="フリーフォーム: 図形 2479">
            <a:extLst>
              <a:ext uri="{FF2B5EF4-FFF2-40B4-BE49-F238E27FC236}">
                <a16:creationId xmlns:a16="http://schemas.microsoft.com/office/drawing/2014/main" id="{98FF0281-1FFE-42A6-92D4-B721F1738DEC}"/>
              </a:ext>
            </a:extLst>
          </p:cNvPr>
          <p:cNvSpPr/>
          <p:nvPr/>
        </p:nvSpPr>
        <p:spPr>
          <a:xfrm>
            <a:off x="7847869" y="7338830"/>
            <a:ext cx="403621" cy="1356994"/>
          </a:xfrm>
          <a:custGeom>
            <a:avLst/>
            <a:gdLst>
              <a:gd name="connsiteX0" fmla="*/ 9198 w 403621"/>
              <a:gd name="connsiteY0" fmla="*/ 25053 h 1356994"/>
              <a:gd name="connsiteX1" fmla="*/ 275898 w 403621"/>
              <a:gd name="connsiteY1" fmla="*/ 943687 h 1356994"/>
              <a:gd name="connsiteX2" fmla="*/ 398664 w 403621"/>
              <a:gd name="connsiteY2" fmla="*/ 1333153 h 1356994"/>
              <a:gd name="connsiteX3" fmla="*/ 366914 w 403621"/>
              <a:gd name="connsiteY3" fmla="*/ 1267537 h 1356994"/>
              <a:gd name="connsiteX4" fmla="*/ 250498 w 403621"/>
              <a:gd name="connsiteY4" fmla="*/ 882303 h 1356994"/>
              <a:gd name="connsiteX5" fmla="*/ 79048 w 403621"/>
              <a:gd name="connsiteY5" fmla="*/ 312920 h 1356994"/>
              <a:gd name="connsiteX6" fmla="*/ 9198 w 403621"/>
              <a:gd name="connsiteY6" fmla="*/ 25053 h 135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621" h="1356994">
                <a:moveTo>
                  <a:pt x="9198" y="25053"/>
                </a:moveTo>
                <a:cubicBezTo>
                  <a:pt x="42006" y="130181"/>
                  <a:pt x="210987" y="725670"/>
                  <a:pt x="275898" y="943687"/>
                </a:cubicBezTo>
                <a:cubicBezTo>
                  <a:pt x="340809" y="1161704"/>
                  <a:pt x="383495" y="1279178"/>
                  <a:pt x="398664" y="1333153"/>
                </a:cubicBezTo>
                <a:cubicBezTo>
                  <a:pt x="413833" y="1387128"/>
                  <a:pt x="391608" y="1342679"/>
                  <a:pt x="366914" y="1267537"/>
                </a:cubicBezTo>
                <a:cubicBezTo>
                  <a:pt x="342220" y="1192395"/>
                  <a:pt x="250498" y="882303"/>
                  <a:pt x="250498" y="882303"/>
                </a:cubicBezTo>
                <a:cubicBezTo>
                  <a:pt x="202520" y="723200"/>
                  <a:pt x="119265" y="455089"/>
                  <a:pt x="79048" y="312920"/>
                </a:cubicBezTo>
                <a:cubicBezTo>
                  <a:pt x="38831" y="170751"/>
                  <a:pt x="-23610" y="-80075"/>
                  <a:pt x="9198" y="25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1" name="フリーフォーム: 図形 2480">
            <a:extLst>
              <a:ext uri="{FF2B5EF4-FFF2-40B4-BE49-F238E27FC236}">
                <a16:creationId xmlns:a16="http://schemas.microsoft.com/office/drawing/2014/main" id="{357D5F9E-C7EF-4839-9F15-B1C6EECAF981}"/>
              </a:ext>
            </a:extLst>
          </p:cNvPr>
          <p:cNvSpPr/>
          <p:nvPr/>
        </p:nvSpPr>
        <p:spPr>
          <a:xfrm>
            <a:off x="7911205" y="7397921"/>
            <a:ext cx="339761" cy="1265187"/>
          </a:xfrm>
          <a:custGeom>
            <a:avLst/>
            <a:gdLst>
              <a:gd name="connsiteX0" fmla="*/ 895 w 339761"/>
              <a:gd name="connsiteY0" fmla="*/ 4062 h 1265187"/>
              <a:gd name="connsiteX1" fmla="*/ 115195 w 339761"/>
              <a:gd name="connsiteY1" fmla="*/ 200912 h 1265187"/>
              <a:gd name="connsiteX2" fmla="*/ 339562 w 339761"/>
              <a:gd name="connsiteY2" fmla="*/ 1263479 h 1265187"/>
              <a:gd name="connsiteX3" fmla="*/ 153295 w 339761"/>
              <a:gd name="connsiteY3" fmla="*/ 440096 h 1265187"/>
              <a:gd name="connsiteX4" fmla="*/ 66512 w 339761"/>
              <a:gd name="connsiteY4" fmla="*/ 97196 h 1265187"/>
              <a:gd name="connsiteX5" fmla="*/ 895 w 339761"/>
              <a:gd name="connsiteY5" fmla="*/ 4062 h 12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61" h="1265187">
                <a:moveTo>
                  <a:pt x="895" y="4062"/>
                </a:moveTo>
                <a:cubicBezTo>
                  <a:pt x="9009" y="21348"/>
                  <a:pt x="58751" y="-8991"/>
                  <a:pt x="115195" y="200912"/>
                </a:cubicBezTo>
                <a:cubicBezTo>
                  <a:pt x="171639" y="410815"/>
                  <a:pt x="333212" y="1223615"/>
                  <a:pt x="339562" y="1263479"/>
                </a:cubicBezTo>
                <a:cubicBezTo>
                  <a:pt x="345912" y="1303343"/>
                  <a:pt x="198803" y="634476"/>
                  <a:pt x="153295" y="440096"/>
                </a:cubicBezTo>
                <a:cubicBezTo>
                  <a:pt x="107787" y="245716"/>
                  <a:pt x="91207" y="168457"/>
                  <a:pt x="66512" y="97196"/>
                </a:cubicBezTo>
                <a:cubicBezTo>
                  <a:pt x="41818" y="25935"/>
                  <a:pt x="-7219" y="-13224"/>
                  <a:pt x="895" y="4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2" name="フリーフォーム: 図形 2481">
            <a:extLst>
              <a:ext uri="{FF2B5EF4-FFF2-40B4-BE49-F238E27FC236}">
                <a16:creationId xmlns:a16="http://schemas.microsoft.com/office/drawing/2014/main" id="{C0561A0F-81DA-433B-BE70-0F54B8A1849D}"/>
              </a:ext>
            </a:extLst>
          </p:cNvPr>
          <p:cNvSpPr/>
          <p:nvPr/>
        </p:nvSpPr>
        <p:spPr>
          <a:xfrm>
            <a:off x="8014375" y="7539633"/>
            <a:ext cx="316463" cy="1217477"/>
          </a:xfrm>
          <a:custGeom>
            <a:avLst/>
            <a:gdLst>
              <a:gd name="connsiteX0" fmla="*/ 3558 w 316463"/>
              <a:gd name="connsiteY0" fmla="*/ 25334 h 1217477"/>
              <a:gd name="connsiteX1" fmla="*/ 94575 w 316463"/>
              <a:gd name="connsiteY1" fmla="*/ 160800 h 1217477"/>
              <a:gd name="connsiteX2" fmla="*/ 136908 w 316463"/>
              <a:gd name="connsiteY2" fmla="*/ 364000 h 1217477"/>
              <a:gd name="connsiteX3" fmla="*/ 285075 w 316463"/>
              <a:gd name="connsiteY3" fmla="*/ 1041334 h 1217477"/>
              <a:gd name="connsiteX4" fmla="*/ 287192 w 316463"/>
              <a:gd name="connsiteY4" fmla="*/ 1155634 h 1217477"/>
              <a:gd name="connsiteX5" fmla="*/ 314708 w 316463"/>
              <a:gd name="connsiteY5" fmla="*/ 1185267 h 1217477"/>
              <a:gd name="connsiteX6" fmla="*/ 230042 w 316463"/>
              <a:gd name="connsiteY6" fmla="*/ 692084 h 1217477"/>
              <a:gd name="connsiteX7" fmla="*/ 3558 w 316463"/>
              <a:gd name="connsiteY7" fmla="*/ 25334 h 12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463" h="1217477">
                <a:moveTo>
                  <a:pt x="3558" y="25334"/>
                </a:moveTo>
                <a:cubicBezTo>
                  <a:pt x="-19020" y="-63213"/>
                  <a:pt x="72350" y="104356"/>
                  <a:pt x="94575" y="160800"/>
                </a:cubicBezTo>
                <a:cubicBezTo>
                  <a:pt x="116800" y="217244"/>
                  <a:pt x="105158" y="217244"/>
                  <a:pt x="136908" y="364000"/>
                </a:cubicBezTo>
                <a:cubicBezTo>
                  <a:pt x="168658" y="510756"/>
                  <a:pt x="260028" y="909395"/>
                  <a:pt x="285075" y="1041334"/>
                </a:cubicBezTo>
                <a:cubicBezTo>
                  <a:pt x="310122" y="1173273"/>
                  <a:pt x="282253" y="1131645"/>
                  <a:pt x="287192" y="1155634"/>
                </a:cubicBezTo>
                <a:cubicBezTo>
                  <a:pt x="292131" y="1179623"/>
                  <a:pt x="324233" y="1262525"/>
                  <a:pt x="314708" y="1185267"/>
                </a:cubicBezTo>
                <a:cubicBezTo>
                  <a:pt x="305183" y="1108009"/>
                  <a:pt x="279784" y="883290"/>
                  <a:pt x="230042" y="692084"/>
                </a:cubicBezTo>
                <a:cubicBezTo>
                  <a:pt x="180300" y="500879"/>
                  <a:pt x="26136" y="113881"/>
                  <a:pt x="3558" y="2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3" name="フリーフォーム: 図形 2482">
            <a:extLst>
              <a:ext uri="{FF2B5EF4-FFF2-40B4-BE49-F238E27FC236}">
                <a16:creationId xmlns:a16="http://schemas.microsoft.com/office/drawing/2014/main" id="{CF089E76-D863-4E8C-A38A-1FE3044C8E11}"/>
              </a:ext>
            </a:extLst>
          </p:cNvPr>
          <p:cNvSpPr/>
          <p:nvPr/>
        </p:nvSpPr>
        <p:spPr>
          <a:xfrm>
            <a:off x="8351970" y="8714740"/>
            <a:ext cx="155228" cy="568733"/>
          </a:xfrm>
          <a:custGeom>
            <a:avLst/>
            <a:gdLst>
              <a:gd name="connsiteX0" fmla="*/ 13097 w 155228"/>
              <a:gd name="connsiteY0" fmla="*/ 3810 h 568733"/>
              <a:gd name="connsiteX1" fmla="*/ 13097 w 155228"/>
              <a:gd name="connsiteY1" fmla="*/ 183727 h 568733"/>
              <a:gd name="connsiteX2" fmla="*/ 118930 w 155228"/>
              <a:gd name="connsiteY2" fmla="*/ 376343 h 568733"/>
              <a:gd name="connsiteX3" fmla="*/ 152797 w 155228"/>
              <a:gd name="connsiteY3" fmla="*/ 486410 h 568733"/>
              <a:gd name="connsiteX4" fmla="*/ 148563 w 155228"/>
              <a:gd name="connsiteY4" fmla="*/ 564727 h 568733"/>
              <a:gd name="connsiteX5" fmla="*/ 116813 w 155228"/>
              <a:gd name="connsiteY5" fmla="*/ 359410 h 568733"/>
              <a:gd name="connsiteX6" fmla="*/ 13097 w 155228"/>
              <a:gd name="connsiteY6" fmla="*/ 3810 h 56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28" h="568733">
                <a:moveTo>
                  <a:pt x="13097" y="3810"/>
                </a:moveTo>
                <a:cubicBezTo>
                  <a:pt x="-4189" y="-25470"/>
                  <a:pt x="-4542" y="121638"/>
                  <a:pt x="13097" y="183727"/>
                </a:cubicBezTo>
                <a:cubicBezTo>
                  <a:pt x="30736" y="245816"/>
                  <a:pt x="95647" y="325896"/>
                  <a:pt x="118930" y="376343"/>
                </a:cubicBezTo>
                <a:cubicBezTo>
                  <a:pt x="142213" y="426790"/>
                  <a:pt x="147858" y="455013"/>
                  <a:pt x="152797" y="486410"/>
                </a:cubicBezTo>
                <a:cubicBezTo>
                  <a:pt x="157736" y="517807"/>
                  <a:pt x="154560" y="585894"/>
                  <a:pt x="148563" y="564727"/>
                </a:cubicBezTo>
                <a:cubicBezTo>
                  <a:pt x="142566" y="543560"/>
                  <a:pt x="139743" y="450427"/>
                  <a:pt x="116813" y="359410"/>
                </a:cubicBezTo>
                <a:cubicBezTo>
                  <a:pt x="93883" y="268393"/>
                  <a:pt x="30383" y="33090"/>
                  <a:pt x="13097" y="3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4" name="フリーフォーム: 図形 2483">
            <a:extLst>
              <a:ext uri="{FF2B5EF4-FFF2-40B4-BE49-F238E27FC236}">
                <a16:creationId xmlns:a16="http://schemas.microsoft.com/office/drawing/2014/main" id="{5E926CE0-BD9A-4868-B8A2-8CFA3227ECE8}"/>
              </a:ext>
            </a:extLst>
          </p:cNvPr>
          <p:cNvSpPr/>
          <p:nvPr/>
        </p:nvSpPr>
        <p:spPr>
          <a:xfrm>
            <a:off x="8314931" y="8730322"/>
            <a:ext cx="246610" cy="776865"/>
          </a:xfrm>
          <a:custGeom>
            <a:avLst/>
            <a:gdLst>
              <a:gd name="connsiteX0" fmla="*/ 14152 w 246610"/>
              <a:gd name="connsiteY0" fmla="*/ 5161 h 776865"/>
              <a:gd name="connsiteX1" fmla="*/ 3569 w 246610"/>
              <a:gd name="connsiteY1" fmla="*/ 163911 h 776865"/>
              <a:gd name="connsiteX2" fmla="*/ 79769 w 246610"/>
              <a:gd name="connsiteY2" fmla="*/ 301495 h 776865"/>
              <a:gd name="connsiteX3" fmla="*/ 103052 w 246610"/>
              <a:gd name="connsiteY3" fmla="*/ 417911 h 776865"/>
              <a:gd name="connsiteX4" fmla="*/ 219469 w 246610"/>
              <a:gd name="connsiteY4" fmla="*/ 633811 h 776865"/>
              <a:gd name="connsiteX5" fmla="*/ 244869 w 246610"/>
              <a:gd name="connsiteY5" fmla="*/ 731178 h 776865"/>
              <a:gd name="connsiteX6" fmla="*/ 236402 w 246610"/>
              <a:gd name="connsiteY6" fmla="*/ 771395 h 776865"/>
              <a:gd name="connsiteX7" fmla="*/ 230052 w 246610"/>
              <a:gd name="connsiteY7" fmla="*/ 614761 h 776865"/>
              <a:gd name="connsiteX8" fmla="*/ 28969 w 246610"/>
              <a:gd name="connsiteY8" fmla="*/ 94061 h 776865"/>
              <a:gd name="connsiteX9" fmla="*/ 14152 w 246610"/>
              <a:gd name="connsiteY9" fmla="*/ 5161 h 77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10" h="776865">
                <a:moveTo>
                  <a:pt x="14152" y="5161"/>
                </a:moveTo>
                <a:cubicBezTo>
                  <a:pt x="9919" y="16803"/>
                  <a:pt x="-7367" y="114522"/>
                  <a:pt x="3569" y="163911"/>
                </a:cubicBezTo>
                <a:cubicBezTo>
                  <a:pt x="14505" y="213300"/>
                  <a:pt x="63189" y="259162"/>
                  <a:pt x="79769" y="301495"/>
                </a:cubicBezTo>
                <a:cubicBezTo>
                  <a:pt x="96350" y="343828"/>
                  <a:pt x="79769" y="362525"/>
                  <a:pt x="103052" y="417911"/>
                </a:cubicBezTo>
                <a:cubicBezTo>
                  <a:pt x="126335" y="473297"/>
                  <a:pt x="195833" y="581600"/>
                  <a:pt x="219469" y="633811"/>
                </a:cubicBezTo>
                <a:cubicBezTo>
                  <a:pt x="243105" y="686022"/>
                  <a:pt x="242047" y="708247"/>
                  <a:pt x="244869" y="731178"/>
                </a:cubicBezTo>
                <a:cubicBezTo>
                  <a:pt x="247691" y="754109"/>
                  <a:pt x="238871" y="790798"/>
                  <a:pt x="236402" y="771395"/>
                </a:cubicBezTo>
                <a:cubicBezTo>
                  <a:pt x="233933" y="751992"/>
                  <a:pt x="264624" y="727650"/>
                  <a:pt x="230052" y="614761"/>
                </a:cubicBezTo>
                <a:cubicBezTo>
                  <a:pt x="195480" y="501872"/>
                  <a:pt x="63894" y="194603"/>
                  <a:pt x="28969" y="94061"/>
                </a:cubicBezTo>
                <a:cubicBezTo>
                  <a:pt x="-5956" y="-6481"/>
                  <a:pt x="18385" y="-6481"/>
                  <a:pt x="14152" y="5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5" name="フリーフォーム: 図形 2484">
            <a:extLst>
              <a:ext uri="{FF2B5EF4-FFF2-40B4-BE49-F238E27FC236}">
                <a16:creationId xmlns:a16="http://schemas.microsoft.com/office/drawing/2014/main" id="{19FDCCB4-7648-4FD2-B2D4-085A37BE4282}"/>
              </a:ext>
            </a:extLst>
          </p:cNvPr>
          <p:cNvSpPr/>
          <p:nvPr/>
        </p:nvSpPr>
        <p:spPr>
          <a:xfrm>
            <a:off x="8549019" y="9358059"/>
            <a:ext cx="185820" cy="459381"/>
          </a:xfrm>
          <a:custGeom>
            <a:avLst/>
            <a:gdLst>
              <a:gd name="connsiteX0" fmla="*/ 2314 w 185820"/>
              <a:gd name="connsiteY0" fmla="*/ 1841 h 459381"/>
              <a:gd name="connsiteX1" fmla="*/ 112381 w 185820"/>
              <a:gd name="connsiteY1" fmla="*/ 304524 h 459381"/>
              <a:gd name="connsiteX2" fmla="*/ 184348 w 185820"/>
              <a:gd name="connsiteY2" fmla="*/ 456924 h 459381"/>
              <a:gd name="connsiteX3" fmla="*/ 46764 w 185820"/>
              <a:gd name="connsiteY3" fmla="*/ 190224 h 459381"/>
              <a:gd name="connsiteX4" fmla="*/ 2314 w 185820"/>
              <a:gd name="connsiteY4" fmla="*/ 1841 h 4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20" h="459381">
                <a:moveTo>
                  <a:pt x="2314" y="1841"/>
                </a:moveTo>
                <a:cubicBezTo>
                  <a:pt x="13250" y="20891"/>
                  <a:pt x="82042" y="228677"/>
                  <a:pt x="112381" y="304524"/>
                </a:cubicBezTo>
                <a:cubicBezTo>
                  <a:pt x="142720" y="380371"/>
                  <a:pt x="195284" y="475974"/>
                  <a:pt x="184348" y="456924"/>
                </a:cubicBezTo>
                <a:cubicBezTo>
                  <a:pt x="173412" y="437874"/>
                  <a:pt x="72164" y="264307"/>
                  <a:pt x="46764" y="190224"/>
                </a:cubicBezTo>
                <a:cubicBezTo>
                  <a:pt x="21364" y="116141"/>
                  <a:pt x="-8622" y="-17209"/>
                  <a:pt x="2314" y="1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6" name="フリーフォーム: 図形 2485">
            <a:extLst>
              <a:ext uri="{FF2B5EF4-FFF2-40B4-BE49-F238E27FC236}">
                <a16:creationId xmlns:a16="http://schemas.microsoft.com/office/drawing/2014/main" id="{4E8246CC-DD38-4EF1-9F1A-E5E7ACD4FF35}"/>
              </a:ext>
            </a:extLst>
          </p:cNvPr>
          <p:cNvSpPr/>
          <p:nvPr/>
        </p:nvSpPr>
        <p:spPr>
          <a:xfrm>
            <a:off x="8212875" y="8731278"/>
            <a:ext cx="290664" cy="800101"/>
          </a:xfrm>
          <a:custGeom>
            <a:avLst/>
            <a:gdLst>
              <a:gd name="connsiteX0" fmla="*/ 4025 w 290664"/>
              <a:gd name="connsiteY0" fmla="*/ 8439 h 800101"/>
              <a:gd name="connsiteX1" fmla="*/ 78108 w 290664"/>
              <a:gd name="connsiteY1" fmla="*/ 251855 h 800101"/>
              <a:gd name="connsiteX2" fmla="*/ 95042 w 290664"/>
              <a:gd name="connsiteY2" fmla="*/ 349222 h 800101"/>
              <a:gd name="connsiteX3" fmla="*/ 150075 w 290664"/>
              <a:gd name="connsiteY3" fmla="*/ 488922 h 800101"/>
              <a:gd name="connsiteX4" fmla="*/ 245325 w 290664"/>
              <a:gd name="connsiteY4" fmla="*/ 700589 h 800101"/>
              <a:gd name="connsiteX5" fmla="*/ 255908 w 290664"/>
              <a:gd name="connsiteY5" fmla="*/ 800072 h 800101"/>
              <a:gd name="connsiteX6" fmla="*/ 289775 w 290664"/>
              <a:gd name="connsiteY6" fmla="*/ 692122 h 800101"/>
              <a:gd name="connsiteX7" fmla="*/ 215692 w 290664"/>
              <a:gd name="connsiteY7" fmla="*/ 590522 h 800101"/>
              <a:gd name="connsiteX8" fmla="*/ 4025 w 290664"/>
              <a:gd name="connsiteY8" fmla="*/ 8439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664" h="800101">
                <a:moveTo>
                  <a:pt x="4025" y="8439"/>
                </a:moveTo>
                <a:cubicBezTo>
                  <a:pt x="-18906" y="-48005"/>
                  <a:pt x="62939" y="195058"/>
                  <a:pt x="78108" y="251855"/>
                </a:cubicBezTo>
                <a:cubicBezTo>
                  <a:pt x="93278" y="308652"/>
                  <a:pt x="83048" y="309711"/>
                  <a:pt x="95042" y="349222"/>
                </a:cubicBezTo>
                <a:cubicBezTo>
                  <a:pt x="107036" y="388733"/>
                  <a:pt x="125028" y="430361"/>
                  <a:pt x="150075" y="488922"/>
                </a:cubicBezTo>
                <a:cubicBezTo>
                  <a:pt x="175122" y="547483"/>
                  <a:pt x="227686" y="648731"/>
                  <a:pt x="245325" y="700589"/>
                </a:cubicBezTo>
                <a:cubicBezTo>
                  <a:pt x="262964" y="752447"/>
                  <a:pt x="248500" y="801483"/>
                  <a:pt x="255908" y="800072"/>
                </a:cubicBezTo>
                <a:cubicBezTo>
                  <a:pt x="263316" y="798661"/>
                  <a:pt x="296478" y="727047"/>
                  <a:pt x="289775" y="692122"/>
                </a:cubicBezTo>
                <a:cubicBezTo>
                  <a:pt x="283072" y="657197"/>
                  <a:pt x="261553" y="701647"/>
                  <a:pt x="215692" y="590522"/>
                </a:cubicBezTo>
                <a:cubicBezTo>
                  <a:pt x="169831" y="479397"/>
                  <a:pt x="26956" y="64883"/>
                  <a:pt x="4025" y="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7" name="フリーフォーム: 図形 2486">
            <a:extLst>
              <a:ext uri="{FF2B5EF4-FFF2-40B4-BE49-F238E27FC236}">
                <a16:creationId xmlns:a16="http://schemas.microsoft.com/office/drawing/2014/main" id="{A703B7A9-C5F3-49BD-AA6D-38DF2E6D5682}"/>
              </a:ext>
            </a:extLst>
          </p:cNvPr>
          <p:cNvSpPr/>
          <p:nvPr/>
        </p:nvSpPr>
        <p:spPr>
          <a:xfrm>
            <a:off x="8284428" y="8745597"/>
            <a:ext cx="233071" cy="698979"/>
          </a:xfrm>
          <a:custGeom>
            <a:avLst/>
            <a:gdLst>
              <a:gd name="connsiteX0" fmla="*/ 205 w 233071"/>
              <a:gd name="connsiteY0" fmla="*/ 470 h 698979"/>
              <a:gd name="connsiteX1" fmla="*/ 27722 w 233071"/>
              <a:gd name="connsiteY1" fmla="*/ 229070 h 698979"/>
              <a:gd name="connsiteX2" fmla="*/ 152605 w 233071"/>
              <a:gd name="connsiteY2" fmla="*/ 533870 h 698979"/>
              <a:gd name="connsiteX3" fmla="*/ 233039 w 233071"/>
              <a:gd name="connsiteY3" fmla="*/ 698970 h 698979"/>
              <a:gd name="connsiteX4" fmla="*/ 163189 w 233071"/>
              <a:gd name="connsiteY4" fmla="*/ 527520 h 698979"/>
              <a:gd name="connsiteX5" fmla="*/ 25605 w 233071"/>
              <a:gd name="connsiteY5" fmla="*/ 180386 h 698979"/>
              <a:gd name="connsiteX6" fmla="*/ 205 w 233071"/>
              <a:gd name="connsiteY6" fmla="*/ 470 h 69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71" h="698979">
                <a:moveTo>
                  <a:pt x="205" y="470"/>
                </a:moveTo>
                <a:cubicBezTo>
                  <a:pt x="558" y="8584"/>
                  <a:pt x="2322" y="140170"/>
                  <a:pt x="27722" y="229070"/>
                </a:cubicBezTo>
                <a:cubicBezTo>
                  <a:pt x="53122" y="317970"/>
                  <a:pt x="118386" y="455553"/>
                  <a:pt x="152605" y="533870"/>
                </a:cubicBezTo>
                <a:cubicBezTo>
                  <a:pt x="186824" y="612187"/>
                  <a:pt x="231275" y="700028"/>
                  <a:pt x="233039" y="698970"/>
                </a:cubicBezTo>
                <a:cubicBezTo>
                  <a:pt x="234803" y="697912"/>
                  <a:pt x="163189" y="527520"/>
                  <a:pt x="163189" y="527520"/>
                </a:cubicBezTo>
                <a:cubicBezTo>
                  <a:pt x="128617" y="441089"/>
                  <a:pt x="53827" y="269992"/>
                  <a:pt x="25605" y="180386"/>
                </a:cubicBezTo>
                <a:cubicBezTo>
                  <a:pt x="-2617" y="90780"/>
                  <a:pt x="-148" y="-7644"/>
                  <a:pt x="205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8" name="フリーフォーム: 図形 2487">
            <a:extLst>
              <a:ext uri="{FF2B5EF4-FFF2-40B4-BE49-F238E27FC236}">
                <a16:creationId xmlns:a16="http://schemas.microsoft.com/office/drawing/2014/main" id="{F4FFEB29-0E9F-427B-99B2-5A3971C9BE1A}"/>
              </a:ext>
            </a:extLst>
          </p:cNvPr>
          <p:cNvSpPr/>
          <p:nvPr/>
        </p:nvSpPr>
        <p:spPr>
          <a:xfrm>
            <a:off x="8529704" y="9507730"/>
            <a:ext cx="155088" cy="248737"/>
          </a:xfrm>
          <a:custGeom>
            <a:avLst/>
            <a:gdLst>
              <a:gd name="connsiteX0" fmla="*/ 8929 w 155088"/>
              <a:gd name="connsiteY0" fmla="*/ 6687 h 248737"/>
              <a:gd name="connsiteX1" fmla="*/ 154979 w 155088"/>
              <a:gd name="connsiteY1" fmla="*/ 247987 h 248737"/>
              <a:gd name="connsiteX2" fmla="*/ 32213 w 155088"/>
              <a:gd name="connsiteY2" fmla="*/ 80770 h 248737"/>
              <a:gd name="connsiteX3" fmla="*/ 8929 w 155088"/>
              <a:gd name="connsiteY3" fmla="*/ 6687 h 24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88" h="248737">
                <a:moveTo>
                  <a:pt x="8929" y="6687"/>
                </a:moveTo>
                <a:cubicBezTo>
                  <a:pt x="29390" y="34556"/>
                  <a:pt x="151098" y="235640"/>
                  <a:pt x="154979" y="247987"/>
                </a:cubicBezTo>
                <a:cubicBezTo>
                  <a:pt x="158860" y="260334"/>
                  <a:pt x="58318" y="116753"/>
                  <a:pt x="32213" y="80770"/>
                </a:cubicBezTo>
                <a:cubicBezTo>
                  <a:pt x="6108" y="44787"/>
                  <a:pt x="-11532" y="-21182"/>
                  <a:pt x="8929" y="6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9" name="フリーフォーム: 図形 2488">
            <a:extLst>
              <a:ext uri="{FF2B5EF4-FFF2-40B4-BE49-F238E27FC236}">
                <a16:creationId xmlns:a16="http://schemas.microsoft.com/office/drawing/2014/main" id="{1415153D-0B07-4ABD-A108-CDCF6F050ABD}"/>
              </a:ext>
            </a:extLst>
          </p:cNvPr>
          <p:cNvSpPr/>
          <p:nvPr/>
        </p:nvSpPr>
        <p:spPr>
          <a:xfrm>
            <a:off x="8485424" y="9527092"/>
            <a:ext cx="224902" cy="249895"/>
          </a:xfrm>
          <a:custGeom>
            <a:avLst/>
            <a:gdLst>
              <a:gd name="connsiteX0" fmla="*/ 293 w 224902"/>
              <a:gd name="connsiteY0" fmla="*/ 25 h 249895"/>
              <a:gd name="connsiteX1" fmla="*/ 120943 w 224902"/>
              <a:gd name="connsiteY1" fmla="*/ 179941 h 249895"/>
              <a:gd name="connsiteX2" fmla="*/ 224659 w 224902"/>
              <a:gd name="connsiteY2" fmla="*/ 249791 h 249895"/>
              <a:gd name="connsiteX3" fmla="*/ 91309 w 224902"/>
              <a:gd name="connsiteY3" fmla="*/ 167241 h 249895"/>
              <a:gd name="connsiteX4" fmla="*/ 293 w 224902"/>
              <a:gd name="connsiteY4" fmla="*/ 25 h 24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2" h="249895">
                <a:moveTo>
                  <a:pt x="293" y="25"/>
                </a:moveTo>
                <a:cubicBezTo>
                  <a:pt x="5232" y="2142"/>
                  <a:pt x="83549" y="138313"/>
                  <a:pt x="120943" y="179941"/>
                </a:cubicBezTo>
                <a:cubicBezTo>
                  <a:pt x="158337" y="221569"/>
                  <a:pt x="229598" y="251908"/>
                  <a:pt x="224659" y="249791"/>
                </a:cubicBezTo>
                <a:cubicBezTo>
                  <a:pt x="219720" y="247674"/>
                  <a:pt x="128703" y="206046"/>
                  <a:pt x="91309" y="167241"/>
                </a:cubicBezTo>
                <a:cubicBezTo>
                  <a:pt x="53915" y="128436"/>
                  <a:pt x="-4646" y="-2092"/>
                  <a:pt x="29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0" name="フリーフォーム: 図形 2489">
            <a:extLst>
              <a:ext uri="{FF2B5EF4-FFF2-40B4-BE49-F238E27FC236}">
                <a16:creationId xmlns:a16="http://schemas.microsoft.com/office/drawing/2014/main" id="{F3FE2437-CB8F-4951-BB2F-C5C0E007EC66}"/>
              </a:ext>
            </a:extLst>
          </p:cNvPr>
          <p:cNvSpPr/>
          <p:nvPr/>
        </p:nvSpPr>
        <p:spPr>
          <a:xfrm>
            <a:off x="8707091" y="9808005"/>
            <a:ext cx="274539" cy="994202"/>
          </a:xfrm>
          <a:custGeom>
            <a:avLst/>
            <a:gdLst>
              <a:gd name="connsiteX0" fmla="*/ 13576 w 274539"/>
              <a:gd name="connsiteY0" fmla="*/ 13328 h 994202"/>
              <a:gd name="connsiteX1" fmla="*/ 77076 w 274539"/>
              <a:gd name="connsiteY1" fmla="*/ 263095 h 994202"/>
              <a:gd name="connsiteX2" fmla="*/ 269692 w 274539"/>
              <a:gd name="connsiteY2" fmla="*/ 974295 h 994202"/>
              <a:gd name="connsiteX3" fmla="*/ 199842 w 274539"/>
              <a:gd name="connsiteY3" fmla="*/ 737228 h 994202"/>
              <a:gd name="connsiteX4" fmla="*/ 17809 w 274539"/>
              <a:gd name="connsiteY4" fmla="*/ 110695 h 994202"/>
              <a:gd name="connsiteX5" fmla="*/ 13576 w 274539"/>
              <a:gd name="connsiteY5" fmla="*/ 13328 h 99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39" h="994202">
                <a:moveTo>
                  <a:pt x="13576" y="13328"/>
                </a:moveTo>
                <a:cubicBezTo>
                  <a:pt x="23454" y="38728"/>
                  <a:pt x="34390" y="102934"/>
                  <a:pt x="77076" y="263095"/>
                </a:cubicBezTo>
                <a:cubicBezTo>
                  <a:pt x="119762" y="423256"/>
                  <a:pt x="249231" y="895273"/>
                  <a:pt x="269692" y="974295"/>
                </a:cubicBezTo>
                <a:cubicBezTo>
                  <a:pt x="290153" y="1053317"/>
                  <a:pt x="241823" y="881161"/>
                  <a:pt x="199842" y="737228"/>
                </a:cubicBezTo>
                <a:cubicBezTo>
                  <a:pt x="157862" y="593295"/>
                  <a:pt x="48853" y="233109"/>
                  <a:pt x="17809" y="110695"/>
                </a:cubicBezTo>
                <a:cubicBezTo>
                  <a:pt x="-13235" y="-11719"/>
                  <a:pt x="3698" y="-12072"/>
                  <a:pt x="13576" y="13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1" name="フリーフォーム: 図形 2490">
            <a:extLst>
              <a:ext uri="{FF2B5EF4-FFF2-40B4-BE49-F238E27FC236}">
                <a16:creationId xmlns:a16="http://schemas.microsoft.com/office/drawing/2014/main" id="{FA02F6E2-A5E4-4AFF-931E-B6CBF233B7A9}"/>
              </a:ext>
            </a:extLst>
          </p:cNvPr>
          <p:cNvSpPr/>
          <p:nvPr/>
        </p:nvSpPr>
        <p:spPr>
          <a:xfrm>
            <a:off x="8574440" y="10611618"/>
            <a:ext cx="348731" cy="968700"/>
          </a:xfrm>
          <a:custGeom>
            <a:avLst/>
            <a:gdLst>
              <a:gd name="connsiteX0" fmla="*/ 315560 w 348731"/>
              <a:gd name="connsiteY0" fmla="*/ 3465 h 968700"/>
              <a:gd name="connsiteX1" fmla="*/ 304977 w 348731"/>
              <a:gd name="connsiteY1" fmla="*/ 280749 h 968700"/>
              <a:gd name="connsiteX2" fmla="*/ 192793 w 348731"/>
              <a:gd name="connsiteY2" fmla="*/ 479715 h 968700"/>
              <a:gd name="connsiteX3" fmla="*/ 177 w 348731"/>
              <a:gd name="connsiteY3" fmla="*/ 968665 h 968700"/>
              <a:gd name="connsiteX4" fmla="*/ 228777 w 348731"/>
              <a:gd name="connsiteY4" fmla="*/ 454315 h 968700"/>
              <a:gd name="connsiteX5" fmla="*/ 345193 w 348731"/>
              <a:gd name="connsiteY5" fmla="*/ 145282 h 968700"/>
              <a:gd name="connsiteX6" fmla="*/ 315560 w 348731"/>
              <a:gd name="connsiteY6" fmla="*/ 3465 h 96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31" h="968700">
                <a:moveTo>
                  <a:pt x="315560" y="3465"/>
                </a:moveTo>
                <a:cubicBezTo>
                  <a:pt x="308857" y="26043"/>
                  <a:pt x="325438" y="201374"/>
                  <a:pt x="304977" y="280749"/>
                </a:cubicBezTo>
                <a:cubicBezTo>
                  <a:pt x="284516" y="360124"/>
                  <a:pt x="243593" y="365062"/>
                  <a:pt x="192793" y="479715"/>
                </a:cubicBezTo>
                <a:cubicBezTo>
                  <a:pt x="141993" y="594368"/>
                  <a:pt x="-5820" y="972898"/>
                  <a:pt x="177" y="968665"/>
                </a:cubicBezTo>
                <a:cubicBezTo>
                  <a:pt x="6174" y="964432"/>
                  <a:pt x="171274" y="591545"/>
                  <a:pt x="228777" y="454315"/>
                </a:cubicBezTo>
                <a:cubicBezTo>
                  <a:pt x="286280" y="317085"/>
                  <a:pt x="330024" y="217249"/>
                  <a:pt x="345193" y="145282"/>
                </a:cubicBezTo>
                <a:cubicBezTo>
                  <a:pt x="360362" y="73315"/>
                  <a:pt x="322263" y="-19113"/>
                  <a:pt x="315560" y="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2" name="フリーフォーム: 図形 2491">
            <a:extLst>
              <a:ext uri="{FF2B5EF4-FFF2-40B4-BE49-F238E27FC236}">
                <a16:creationId xmlns:a16="http://schemas.microsoft.com/office/drawing/2014/main" id="{BC1F78A8-7587-4D15-A19B-247A6B1E7FD5}"/>
              </a:ext>
            </a:extLst>
          </p:cNvPr>
          <p:cNvSpPr/>
          <p:nvPr/>
        </p:nvSpPr>
        <p:spPr>
          <a:xfrm>
            <a:off x="8586814" y="10847092"/>
            <a:ext cx="388944" cy="733763"/>
          </a:xfrm>
          <a:custGeom>
            <a:avLst/>
            <a:gdLst>
              <a:gd name="connsiteX0" fmla="*/ 377269 w 388944"/>
              <a:gd name="connsiteY0" fmla="*/ 7175 h 733763"/>
              <a:gd name="connsiteX1" fmla="*/ 131736 w 388944"/>
              <a:gd name="connsiteY1" fmla="*/ 534225 h 733763"/>
              <a:gd name="connsiteX2" fmla="*/ 503 w 388944"/>
              <a:gd name="connsiteY2" fmla="*/ 733191 h 733763"/>
              <a:gd name="connsiteX3" fmla="*/ 176186 w 388944"/>
              <a:gd name="connsiteY3" fmla="*/ 483425 h 733763"/>
              <a:gd name="connsiteX4" fmla="*/ 330703 w 388944"/>
              <a:gd name="connsiteY4" fmla="*/ 246358 h 733763"/>
              <a:gd name="connsiteX5" fmla="*/ 377269 w 388944"/>
              <a:gd name="connsiteY5" fmla="*/ 7175 h 73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44" h="733763">
                <a:moveTo>
                  <a:pt x="377269" y="7175"/>
                </a:moveTo>
                <a:cubicBezTo>
                  <a:pt x="344108" y="55153"/>
                  <a:pt x="194530" y="413222"/>
                  <a:pt x="131736" y="534225"/>
                </a:cubicBezTo>
                <a:cubicBezTo>
                  <a:pt x="68942" y="655228"/>
                  <a:pt x="-6905" y="741658"/>
                  <a:pt x="503" y="733191"/>
                </a:cubicBezTo>
                <a:cubicBezTo>
                  <a:pt x="7911" y="724724"/>
                  <a:pt x="121153" y="564564"/>
                  <a:pt x="176186" y="483425"/>
                </a:cubicBezTo>
                <a:cubicBezTo>
                  <a:pt x="231219" y="402286"/>
                  <a:pt x="295425" y="328202"/>
                  <a:pt x="330703" y="246358"/>
                </a:cubicBezTo>
                <a:cubicBezTo>
                  <a:pt x="365981" y="164514"/>
                  <a:pt x="410430" y="-40803"/>
                  <a:pt x="377269" y="7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3" name="フリーフォーム: 図形 2492">
            <a:extLst>
              <a:ext uri="{FF2B5EF4-FFF2-40B4-BE49-F238E27FC236}">
                <a16:creationId xmlns:a16="http://schemas.microsoft.com/office/drawing/2014/main" id="{29EF2443-9710-4AB8-9022-66B13BFB8CCA}"/>
              </a:ext>
            </a:extLst>
          </p:cNvPr>
          <p:cNvSpPr/>
          <p:nvPr/>
        </p:nvSpPr>
        <p:spPr>
          <a:xfrm>
            <a:off x="9001593" y="10717969"/>
            <a:ext cx="130863" cy="632277"/>
          </a:xfrm>
          <a:custGeom>
            <a:avLst/>
            <a:gdLst>
              <a:gd name="connsiteX0" fmla="*/ 590 w 130863"/>
              <a:gd name="connsiteY0" fmla="*/ 2948 h 632277"/>
              <a:gd name="connsiteX1" fmla="*/ 127590 w 130863"/>
              <a:gd name="connsiteY1" fmla="*/ 618898 h 632277"/>
              <a:gd name="connsiteX2" fmla="*/ 83140 w 130863"/>
              <a:gd name="connsiteY2" fmla="*/ 394531 h 632277"/>
              <a:gd name="connsiteX3" fmla="*/ 590 w 130863"/>
              <a:gd name="connsiteY3" fmla="*/ 2948 h 63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63" h="632277">
                <a:moveTo>
                  <a:pt x="590" y="2948"/>
                </a:moveTo>
                <a:cubicBezTo>
                  <a:pt x="7998" y="40343"/>
                  <a:pt x="113832" y="553634"/>
                  <a:pt x="127590" y="618898"/>
                </a:cubicBezTo>
                <a:cubicBezTo>
                  <a:pt x="141348" y="684162"/>
                  <a:pt x="108893" y="494720"/>
                  <a:pt x="83140" y="394531"/>
                </a:cubicBezTo>
                <a:cubicBezTo>
                  <a:pt x="57387" y="294342"/>
                  <a:pt x="-6818" y="-34447"/>
                  <a:pt x="590" y="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4" name="フリーフォーム: 図形 2493">
            <a:extLst>
              <a:ext uri="{FF2B5EF4-FFF2-40B4-BE49-F238E27FC236}">
                <a16:creationId xmlns:a16="http://schemas.microsoft.com/office/drawing/2014/main" id="{A8587D97-63BC-430F-991F-B8095A117DC6}"/>
              </a:ext>
            </a:extLst>
          </p:cNvPr>
          <p:cNvSpPr/>
          <p:nvPr/>
        </p:nvSpPr>
        <p:spPr>
          <a:xfrm>
            <a:off x="8990582" y="10739304"/>
            <a:ext cx="131730" cy="625532"/>
          </a:xfrm>
          <a:custGeom>
            <a:avLst/>
            <a:gdLst>
              <a:gd name="connsiteX0" fmla="*/ 15835 w 131730"/>
              <a:gd name="connsiteY0" fmla="*/ 23946 h 625532"/>
              <a:gd name="connsiteX1" fmla="*/ 128018 w 131730"/>
              <a:gd name="connsiteY1" fmla="*/ 591213 h 625532"/>
              <a:gd name="connsiteX2" fmla="*/ 96268 w 131730"/>
              <a:gd name="connsiteY2" fmla="*/ 517129 h 625532"/>
              <a:gd name="connsiteX3" fmla="*/ 11601 w 131730"/>
              <a:gd name="connsiteY3" fmla="*/ 144596 h 625532"/>
              <a:gd name="connsiteX4" fmla="*/ 15835 w 131730"/>
              <a:gd name="connsiteY4" fmla="*/ 23946 h 6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30" h="625532">
                <a:moveTo>
                  <a:pt x="15835" y="23946"/>
                </a:moveTo>
                <a:cubicBezTo>
                  <a:pt x="35238" y="98382"/>
                  <a:pt x="114613" y="509016"/>
                  <a:pt x="128018" y="591213"/>
                </a:cubicBezTo>
                <a:cubicBezTo>
                  <a:pt x="141423" y="673410"/>
                  <a:pt x="115671" y="591565"/>
                  <a:pt x="96268" y="517129"/>
                </a:cubicBezTo>
                <a:cubicBezTo>
                  <a:pt x="76865" y="442693"/>
                  <a:pt x="28534" y="223971"/>
                  <a:pt x="11601" y="144596"/>
                </a:cubicBezTo>
                <a:cubicBezTo>
                  <a:pt x="-5332" y="65221"/>
                  <a:pt x="-3568" y="-50490"/>
                  <a:pt x="15835" y="23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5" name="フリーフォーム: 図形 2494">
            <a:extLst>
              <a:ext uri="{FF2B5EF4-FFF2-40B4-BE49-F238E27FC236}">
                <a16:creationId xmlns:a16="http://schemas.microsoft.com/office/drawing/2014/main" id="{129DBDB6-9A04-45F4-B9EE-02932B1E5F8F}"/>
              </a:ext>
            </a:extLst>
          </p:cNvPr>
          <p:cNvSpPr/>
          <p:nvPr/>
        </p:nvSpPr>
        <p:spPr>
          <a:xfrm>
            <a:off x="8958351" y="10847921"/>
            <a:ext cx="116799" cy="557305"/>
          </a:xfrm>
          <a:custGeom>
            <a:avLst/>
            <a:gdLst>
              <a:gd name="connsiteX0" fmla="*/ 1499 w 116799"/>
              <a:gd name="connsiteY0" fmla="*/ 2112 h 557305"/>
              <a:gd name="connsiteX1" fmla="*/ 115799 w 116799"/>
              <a:gd name="connsiteY1" fmla="*/ 543979 h 557305"/>
              <a:gd name="connsiteX2" fmla="*/ 54416 w 116799"/>
              <a:gd name="connsiteY2" fmla="*/ 361946 h 557305"/>
              <a:gd name="connsiteX3" fmla="*/ 1499 w 116799"/>
              <a:gd name="connsiteY3" fmla="*/ 2112 h 5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99" h="557305">
                <a:moveTo>
                  <a:pt x="1499" y="2112"/>
                </a:moveTo>
                <a:cubicBezTo>
                  <a:pt x="11729" y="32451"/>
                  <a:pt x="106980" y="484007"/>
                  <a:pt x="115799" y="543979"/>
                </a:cubicBezTo>
                <a:cubicBezTo>
                  <a:pt x="124618" y="603951"/>
                  <a:pt x="72761" y="446966"/>
                  <a:pt x="54416" y="361946"/>
                </a:cubicBezTo>
                <a:cubicBezTo>
                  <a:pt x="36071" y="276926"/>
                  <a:pt x="-8731" y="-28227"/>
                  <a:pt x="1499" y="2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6" name="フリーフォーム: 図形 2495">
            <a:extLst>
              <a:ext uri="{FF2B5EF4-FFF2-40B4-BE49-F238E27FC236}">
                <a16:creationId xmlns:a16="http://schemas.microsoft.com/office/drawing/2014/main" id="{636A0094-ED7C-4AA2-9C29-6BF99CC9E725}"/>
              </a:ext>
            </a:extLst>
          </p:cNvPr>
          <p:cNvSpPr/>
          <p:nvPr/>
        </p:nvSpPr>
        <p:spPr>
          <a:xfrm>
            <a:off x="8919605" y="11454659"/>
            <a:ext cx="19815" cy="134764"/>
          </a:xfrm>
          <a:custGeom>
            <a:avLst/>
            <a:gdLst>
              <a:gd name="connsiteX0" fmla="*/ 10083 w 19815"/>
              <a:gd name="connsiteY0" fmla="*/ 741 h 134764"/>
              <a:gd name="connsiteX1" fmla="*/ 19608 w 19815"/>
              <a:gd name="connsiteY1" fmla="*/ 132504 h 134764"/>
              <a:gd name="connsiteX2" fmla="*/ 558 w 19815"/>
              <a:gd name="connsiteY2" fmla="*/ 80116 h 134764"/>
              <a:gd name="connsiteX3" fmla="*/ 10083 w 19815"/>
              <a:gd name="connsiteY3" fmla="*/ 741 h 1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5" h="134764">
                <a:moveTo>
                  <a:pt x="10083" y="741"/>
                </a:moveTo>
                <a:cubicBezTo>
                  <a:pt x="13258" y="9472"/>
                  <a:pt x="21195" y="119275"/>
                  <a:pt x="19608" y="132504"/>
                </a:cubicBezTo>
                <a:cubicBezTo>
                  <a:pt x="18021" y="145733"/>
                  <a:pt x="3469" y="97314"/>
                  <a:pt x="558" y="80116"/>
                </a:cubicBezTo>
                <a:cubicBezTo>
                  <a:pt x="-2353" y="62918"/>
                  <a:pt x="6908" y="-7990"/>
                  <a:pt x="10083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7" name="フリーフォーム: 図形 2496">
            <a:extLst>
              <a:ext uri="{FF2B5EF4-FFF2-40B4-BE49-F238E27FC236}">
                <a16:creationId xmlns:a16="http://schemas.microsoft.com/office/drawing/2014/main" id="{5A283430-7DFD-496C-8FD7-881CA67E9116}"/>
              </a:ext>
            </a:extLst>
          </p:cNvPr>
          <p:cNvSpPr/>
          <p:nvPr/>
        </p:nvSpPr>
        <p:spPr>
          <a:xfrm>
            <a:off x="8920681" y="11348784"/>
            <a:ext cx="330725" cy="140606"/>
          </a:xfrm>
          <a:custGeom>
            <a:avLst/>
            <a:gdLst>
              <a:gd name="connsiteX0" fmla="*/ 329682 w 330725"/>
              <a:gd name="connsiteY0" fmla="*/ 49466 h 140606"/>
              <a:gd name="connsiteX1" fmla="*/ 237607 w 330725"/>
              <a:gd name="connsiteY1" fmla="*/ 254 h 140606"/>
              <a:gd name="connsiteX2" fmla="*/ 128069 w 330725"/>
              <a:gd name="connsiteY2" fmla="*/ 32004 h 140606"/>
              <a:gd name="connsiteX3" fmla="*/ 120132 w 330725"/>
              <a:gd name="connsiteY3" fmla="*/ 71691 h 140606"/>
              <a:gd name="connsiteX4" fmla="*/ 48694 w 330725"/>
              <a:gd name="connsiteY4" fmla="*/ 119316 h 140606"/>
              <a:gd name="connsiteX5" fmla="*/ 1069 w 330725"/>
              <a:gd name="connsiteY5" fmla="*/ 138366 h 140606"/>
              <a:gd name="connsiteX6" fmla="*/ 94732 w 330725"/>
              <a:gd name="connsiteY6" fmla="*/ 70104 h 140606"/>
              <a:gd name="connsiteX7" fmla="*/ 167757 w 330725"/>
              <a:gd name="connsiteY7" fmla="*/ 30416 h 140606"/>
              <a:gd name="connsiteX8" fmla="*/ 280469 w 330725"/>
              <a:gd name="connsiteY8" fmla="*/ 17716 h 140606"/>
              <a:gd name="connsiteX9" fmla="*/ 329682 w 330725"/>
              <a:gd name="connsiteY9" fmla="*/ 49466 h 1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725" h="140606">
                <a:moveTo>
                  <a:pt x="329682" y="49466"/>
                </a:moveTo>
                <a:cubicBezTo>
                  <a:pt x="322538" y="46556"/>
                  <a:pt x="271209" y="3164"/>
                  <a:pt x="237607" y="254"/>
                </a:cubicBezTo>
                <a:cubicBezTo>
                  <a:pt x="204005" y="-2656"/>
                  <a:pt x="147648" y="20098"/>
                  <a:pt x="128069" y="32004"/>
                </a:cubicBezTo>
                <a:cubicBezTo>
                  <a:pt x="108490" y="43910"/>
                  <a:pt x="133361" y="57139"/>
                  <a:pt x="120132" y="71691"/>
                </a:cubicBezTo>
                <a:cubicBezTo>
                  <a:pt x="106903" y="86243"/>
                  <a:pt x="68538" y="108204"/>
                  <a:pt x="48694" y="119316"/>
                </a:cubicBezTo>
                <a:cubicBezTo>
                  <a:pt x="28850" y="130428"/>
                  <a:pt x="-6604" y="146568"/>
                  <a:pt x="1069" y="138366"/>
                </a:cubicBezTo>
                <a:cubicBezTo>
                  <a:pt x="8742" y="130164"/>
                  <a:pt x="66951" y="88096"/>
                  <a:pt x="94732" y="70104"/>
                </a:cubicBezTo>
                <a:cubicBezTo>
                  <a:pt x="122513" y="52112"/>
                  <a:pt x="136801" y="39147"/>
                  <a:pt x="167757" y="30416"/>
                </a:cubicBezTo>
                <a:cubicBezTo>
                  <a:pt x="198713" y="21685"/>
                  <a:pt x="255069" y="16922"/>
                  <a:pt x="280469" y="17716"/>
                </a:cubicBezTo>
                <a:cubicBezTo>
                  <a:pt x="305869" y="18510"/>
                  <a:pt x="336826" y="52376"/>
                  <a:pt x="329682" y="49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8" name="フリーフォーム: 図形 2497">
            <a:extLst>
              <a:ext uri="{FF2B5EF4-FFF2-40B4-BE49-F238E27FC236}">
                <a16:creationId xmlns:a16="http://schemas.microsoft.com/office/drawing/2014/main" id="{3CFC2045-81BD-452E-BDB8-421F758A5A95}"/>
              </a:ext>
            </a:extLst>
          </p:cNvPr>
          <p:cNvSpPr/>
          <p:nvPr/>
        </p:nvSpPr>
        <p:spPr>
          <a:xfrm>
            <a:off x="8966195" y="11448895"/>
            <a:ext cx="93668" cy="131918"/>
          </a:xfrm>
          <a:custGeom>
            <a:avLst/>
            <a:gdLst>
              <a:gd name="connsiteX0" fmla="*/ 93668 w 93668"/>
              <a:gd name="connsiteY0" fmla="*/ 155 h 131918"/>
              <a:gd name="connsiteX1" fmla="*/ 11118 w 93668"/>
              <a:gd name="connsiteY1" fmla="*/ 46193 h 131918"/>
              <a:gd name="connsiteX2" fmla="*/ 11118 w 93668"/>
              <a:gd name="connsiteY2" fmla="*/ 49368 h 131918"/>
              <a:gd name="connsiteX3" fmla="*/ 11118 w 93668"/>
              <a:gd name="connsiteY3" fmla="*/ 131918 h 131918"/>
              <a:gd name="connsiteX4" fmla="*/ 5 w 93668"/>
              <a:gd name="connsiteY4" fmla="*/ 47780 h 131918"/>
              <a:gd name="connsiteX5" fmla="*/ 12705 w 93668"/>
              <a:gd name="connsiteY5" fmla="*/ 31905 h 131918"/>
              <a:gd name="connsiteX6" fmla="*/ 93668 w 93668"/>
              <a:gd name="connsiteY6" fmla="*/ 155 h 13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68" h="131918">
                <a:moveTo>
                  <a:pt x="93668" y="155"/>
                </a:moveTo>
                <a:cubicBezTo>
                  <a:pt x="93404" y="2536"/>
                  <a:pt x="11118" y="46193"/>
                  <a:pt x="11118" y="46193"/>
                </a:cubicBezTo>
                <a:cubicBezTo>
                  <a:pt x="-2640" y="54395"/>
                  <a:pt x="11118" y="49368"/>
                  <a:pt x="11118" y="49368"/>
                </a:cubicBezTo>
                <a:cubicBezTo>
                  <a:pt x="11118" y="63655"/>
                  <a:pt x="12970" y="132183"/>
                  <a:pt x="11118" y="131918"/>
                </a:cubicBezTo>
                <a:cubicBezTo>
                  <a:pt x="9266" y="131653"/>
                  <a:pt x="-259" y="64449"/>
                  <a:pt x="5" y="47780"/>
                </a:cubicBezTo>
                <a:cubicBezTo>
                  <a:pt x="269" y="31111"/>
                  <a:pt x="-789" y="40372"/>
                  <a:pt x="12705" y="31905"/>
                </a:cubicBezTo>
                <a:cubicBezTo>
                  <a:pt x="26199" y="23438"/>
                  <a:pt x="93932" y="-2226"/>
                  <a:pt x="93668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9" name="フリーフォーム: 図形 2498">
            <a:extLst>
              <a:ext uri="{FF2B5EF4-FFF2-40B4-BE49-F238E27FC236}">
                <a16:creationId xmlns:a16="http://schemas.microsoft.com/office/drawing/2014/main" id="{46E596A3-865E-4D6E-883D-FB51415AAADA}"/>
              </a:ext>
            </a:extLst>
          </p:cNvPr>
          <p:cNvSpPr/>
          <p:nvPr/>
        </p:nvSpPr>
        <p:spPr>
          <a:xfrm>
            <a:off x="8999297" y="11447448"/>
            <a:ext cx="68562" cy="116287"/>
          </a:xfrm>
          <a:custGeom>
            <a:avLst/>
            <a:gdLst>
              <a:gd name="connsiteX0" fmla="*/ 68503 w 68562"/>
              <a:gd name="connsiteY0" fmla="*/ 15 h 116287"/>
              <a:gd name="connsiteX1" fmla="*/ 19291 w 68562"/>
              <a:gd name="connsiteY1" fmla="*/ 31765 h 116287"/>
              <a:gd name="connsiteX2" fmla="*/ 14528 w 68562"/>
              <a:gd name="connsiteY2" fmla="*/ 115902 h 116287"/>
              <a:gd name="connsiteX3" fmla="*/ 241 w 68562"/>
              <a:gd name="connsiteY3" fmla="*/ 61927 h 116287"/>
              <a:gd name="connsiteX4" fmla="*/ 8178 w 68562"/>
              <a:gd name="connsiteY4" fmla="*/ 34940 h 116287"/>
              <a:gd name="connsiteX5" fmla="*/ 68503 w 68562"/>
              <a:gd name="connsiteY5" fmla="*/ 15 h 11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62" h="116287">
                <a:moveTo>
                  <a:pt x="68503" y="15"/>
                </a:moveTo>
                <a:cubicBezTo>
                  <a:pt x="70355" y="-514"/>
                  <a:pt x="28287" y="12451"/>
                  <a:pt x="19291" y="31765"/>
                </a:cubicBezTo>
                <a:cubicBezTo>
                  <a:pt x="10295" y="51080"/>
                  <a:pt x="17703" y="110875"/>
                  <a:pt x="14528" y="115902"/>
                </a:cubicBezTo>
                <a:cubicBezTo>
                  <a:pt x="11353" y="120929"/>
                  <a:pt x="1299" y="75421"/>
                  <a:pt x="241" y="61927"/>
                </a:cubicBezTo>
                <a:cubicBezTo>
                  <a:pt x="-817" y="48433"/>
                  <a:pt x="1563" y="43142"/>
                  <a:pt x="8178" y="34940"/>
                </a:cubicBezTo>
                <a:cubicBezTo>
                  <a:pt x="14792" y="26738"/>
                  <a:pt x="66651" y="544"/>
                  <a:pt x="685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0" name="フリーフォーム: 図形 2499">
            <a:extLst>
              <a:ext uri="{FF2B5EF4-FFF2-40B4-BE49-F238E27FC236}">
                <a16:creationId xmlns:a16="http://schemas.microsoft.com/office/drawing/2014/main" id="{0C9DB1BF-A033-4849-87B8-2F776417B9FB}"/>
              </a:ext>
            </a:extLst>
          </p:cNvPr>
          <p:cNvSpPr/>
          <p:nvPr/>
        </p:nvSpPr>
        <p:spPr>
          <a:xfrm>
            <a:off x="9093950" y="11391397"/>
            <a:ext cx="47075" cy="149537"/>
          </a:xfrm>
          <a:custGeom>
            <a:avLst/>
            <a:gdLst>
              <a:gd name="connsiteX0" fmla="*/ 16713 w 47075"/>
              <a:gd name="connsiteY0" fmla="*/ 503 h 149537"/>
              <a:gd name="connsiteX1" fmla="*/ 43700 w 47075"/>
              <a:gd name="connsiteY1" fmla="*/ 124328 h 149537"/>
              <a:gd name="connsiteX2" fmla="*/ 42113 w 47075"/>
              <a:gd name="connsiteY2" fmla="*/ 146553 h 149537"/>
              <a:gd name="connsiteX3" fmla="*/ 2425 w 47075"/>
              <a:gd name="connsiteY3" fmla="*/ 81466 h 149537"/>
              <a:gd name="connsiteX4" fmla="*/ 16713 w 47075"/>
              <a:gd name="connsiteY4" fmla="*/ 503 h 14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5" h="149537">
                <a:moveTo>
                  <a:pt x="16713" y="503"/>
                </a:moveTo>
                <a:cubicBezTo>
                  <a:pt x="23592" y="7647"/>
                  <a:pt x="39467" y="99986"/>
                  <a:pt x="43700" y="124328"/>
                </a:cubicBezTo>
                <a:cubicBezTo>
                  <a:pt x="47933" y="148670"/>
                  <a:pt x="48992" y="153697"/>
                  <a:pt x="42113" y="146553"/>
                </a:cubicBezTo>
                <a:cubicBezTo>
                  <a:pt x="35234" y="139409"/>
                  <a:pt x="10892" y="98664"/>
                  <a:pt x="2425" y="81466"/>
                </a:cubicBezTo>
                <a:cubicBezTo>
                  <a:pt x="-6042" y="64268"/>
                  <a:pt x="9834" y="-6641"/>
                  <a:pt x="16713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1" name="フリーフォーム: 図形 2500">
            <a:extLst>
              <a:ext uri="{FF2B5EF4-FFF2-40B4-BE49-F238E27FC236}">
                <a16:creationId xmlns:a16="http://schemas.microsoft.com/office/drawing/2014/main" id="{E5EAC98E-FCEC-4B32-B0EE-0949EBD4078E}"/>
              </a:ext>
            </a:extLst>
          </p:cNvPr>
          <p:cNvSpPr/>
          <p:nvPr/>
        </p:nvSpPr>
        <p:spPr>
          <a:xfrm>
            <a:off x="9043744" y="11398018"/>
            <a:ext cx="45193" cy="174931"/>
          </a:xfrm>
          <a:custGeom>
            <a:avLst/>
            <a:gdLst>
              <a:gd name="connsiteX0" fmla="*/ 244 w 45193"/>
              <a:gd name="connsiteY0" fmla="*/ 232 h 174931"/>
              <a:gd name="connsiteX1" fmla="*/ 20881 w 45193"/>
              <a:gd name="connsiteY1" fmla="*/ 65320 h 174931"/>
              <a:gd name="connsiteX2" fmla="*/ 44694 w 45193"/>
              <a:gd name="connsiteY2" fmla="*/ 174857 h 174931"/>
              <a:gd name="connsiteX3" fmla="*/ 35169 w 45193"/>
              <a:gd name="connsiteY3" fmla="*/ 47857 h 174931"/>
              <a:gd name="connsiteX4" fmla="*/ 244 w 45193"/>
              <a:gd name="connsiteY4" fmla="*/ 232 h 1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3" h="174931">
                <a:moveTo>
                  <a:pt x="244" y="232"/>
                </a:moveTo>
                <a:cubicBezTo>
                  <a:pt x="-2137" y="3142"/>
                  <a:pt x="13473" y="36216"/>
                  <a:pt x="20881" y="65320"/>
                </a:cubicBezTo>
                <a:cubicBezTo>
                  <a:pt x="28289" y="94424"/>
                  <a:pt x="42313" y="177767"/>
                  <a:pt x="44694" y="174857"/>
                </a:cubicBezTo>
                <a:cubicBezTo>
                  <a:pt x="47075" y="171947"/>
                  <a:pt x="40461" y="73521"/>
                  <a:pt x="35169" y="47857"/>
                </a:cubicBezTo>
                <a:cubicBezTo>
                  <a:pt x="29877" y="22193"/>
                  <a:pt x="2625" y="-2678"/>
                  <a:pt x="24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2" name="フリーフォーム: 図形 2501">
            <a:extLst>
              <a:ext uri="{FF2B5EF4-FFF2-40B4-BE49-F238E27FC236}">
                <a16:creationId xmlns:a16="http://schemas.microsoft.com/office/drawing/2014/main" id="{6E617608-F173-4884-8C89-ACCA69189D9B}"/>
              </a:ext>
            </a:extLst>
          </p:cNvPr>
          <p:cNvSpPr/>
          <p:nvPr/>
        </p:nvSpPr>
        <p:spPr>
          <a:xfrm>
            <a:off x="9140783" y="11387055"/>
            <a:ext cx="31750" cy="180018"/>
          </a:xfrm>
          <a:custGeom>
            <a:avLst/>
            <a:gdLst>
              <a:gd name="connsiteX0" fmla="*/ 42 w 31750"/>
              <a:gd name="connsiteY0" fmla="*/ 1670 h 180018"/>
              <a:gd name="connsiteX1" fmla="*/ 30205 w 31750"/>
              <a:gd name="connsiteY1" fmla="*/ 177883 h 180018"/>
              <a:gd name="connsiteX2" fmla="*/ 23855 w 31750"/>
              <a:gd name="connsiteY2" fmla="*/ 93745 h 180018"/>
              <a:gd name="connsiteX3" fmla="*/ 42 w 31750"/>
              <a:gd name="connsiteY3" fmla="*/ 1670 h 1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" h="180018">
                <a:moveTo>
                  <a:pt x="42" y="1670"/>
                </a:moveTo>
                <a:cubicBezTo>
                  <a:pt x="1100" y="15693"/>
                  <a:pt x="26236" y="162537"/>
                  <a:pt x="30205" y="177883"/>
                </a:cubicBezTo>
                <a:cubicBezTo>
                  <a:pt x="34174" y="193229"/>
                  <a:pt x="29940" y="121791"/>
                  <a:pt x="23855" y="93745"/>
                </a:cubicBezTo>
                <a:cubicBezTo>
                  <a:pt x="17770" y="65699"/>
                  <a:pt x="-1016" y="-12353"/>
                  <a:pt x="42" y="1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3" name="フリーフォーム: 図形 2502">
            <a:extLst>
              <a:ext uri="{FF2B5EF4-FFF2-40B4-BE49-F238E27FC236}">
                <a16:creationId xmlns:a16="http://schemas.microsoft.com/office/drawing/2014/main" id="{5F38F375-655C-4E6A-BC7A-CFCFB4B92165}"/>
              </a:ext>
            </a:extLst>
          </p:cNvPr>
          <p:cNvSpPr/>
          <p:nvPr/>
        </p:nvSpPr>
        <p:spPr>
          <a:xfrm>
            <a:off x="9246209" y="11396562"/>
            <a:ext cx="58465" cy="178256"/>
          </a:xfrm>
          <a:custGeom>
            <a:avLst/>
            <a:gdLst>
              <a:gd name="connsiteX0" fmla="*/ 979 w 58465"/>
              <a:gd name="connsiteY0" fmla="*/ 101 h 178256"/>
              <a:gd name="connsiteX1" fmla="*/ 12091 w 58465"/>
              <a:gd name="connsiteY1" fmla="*/ 111226 h 178256"/>
              <a:gd name="connsiteX2" fmla="*/ 58129 w 58465"/>
              <a:gd name="connsiteY2" fmla="*/ 177901 h 178256"/>
              <a:gd name="connsiteX3" fmla="*/ 31141 w 58465"/>
              <a:gd name="connsiteY3" fmla="*/ 131863 h 178256"/>
              <a:gd name="connsiteX4" fmla="*/ 979 w 58465"/>
              <a:gd name="connsiteY4" fmla="*/ 101 h 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65" h="178256">
                <a:moveTo>
                  <a:pt x="979" y="101"/>
                </a:moveTo>
                <a:cubicBezTo>
                  <a:pt x="-2196" y="-3339"/>
                  <a:pt x="2566" y="81593"/>
                  <a:pt x="12091" y="111226"/>
                </a:cubicBezTo>
                <a:cubicBezTo>
                  <a:pt x="21616" y="140859"/>
                  <a:pt x="54954" y="174461"/>
                  <a:pt x="58129" y="177901"/>
                </a:cubicBezTo>
                <a:cubicBezTo>
                  <a:pt x="61304" y="181341"/>
                  <a:pt x="41195" y="159380"/>
                  <a:pt x="31141" y="131863"/>
                </a:cubicBezTo>
                <a:cubicBezTo>
                  <a:pt x="21087" y="104346"/>
                  <a:pt x="4154" y="3541"/>
                  <a:pt x="97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4" name="フリーフォーム: 図形 2503">
            <a:extLst>
              <a:ext uri="{FF2B5EF4-FFF2-40B4-BE49-F238E27FC236}">
                <a16:creationId xmlns:a16="http://schemas.microsoft.com/office/drawing/2014/main" id="{5BA39165-63AD-41F2-89C5-D0FD774FF420}"/>
              </a:ext>
            </a:extLst>
          </p:cNvPr>
          <p:cNvSpPr/>
          <p:nvPr/>
        </p:nvSpPr>
        <p:spPr>
          <a:xfrm>
            <a:off x="9175748" y="11388828"/>
            <a:ext cx="25407" cy="170502"/>
          </a:xfrm>
          <a:custGeom>
            <a:avLst/>
            <a:gdLst>
              <a:gd name="connsiteX0" fmla="*/ 2 w 25407"/>
              <a:gd name="connsiteY0" fmla="*/ 1485 h 170502"/>
              <a:gd name="connsiteX1" fmla="*/ 23815 w 25407"/>
              <a:gd name="connsiteY1" fmla="*/ 91972 h 170502"/>
              <a:gd name="connsiteX2" fmla="*/ 22227 w 25407"/>
              <a:gd name="connsiteY2" fmla="*/ 169760 h 170502"/>
              <a:gd name="connsiteX3" fmla="*/ 2 w 25407"/>
              <a:gd name="connsiteY3" fmla="*/ 1485 h 17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7" h="170502">
                <a:moveTo>
                  <a:pt x="2" y="1485"/>
                </a:moveTo>
                <a:cubicBezTo>
                  <a:pt x="267" y="-11480"/>
                  <a:pt x="20111" y="63926"/>
                  <a:pt x="23815" y="91972"/>
                </a:cubicBezTo>
                <a:cubicBezTo>
                  <a:pt x="27519" y="120018"/>
                  <a:pt x="23815" y="177698"/>
                  <a:pt x="22227" y="169760"/>
                </a:cubicBezTo>
                <a:cubicBezTo>
                  <a:pt x="20639" y="161822"/>
                  <a:pt x="-263" y="14450"/>
                  <a:pt x="2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5" name="フリーフォーム: 図形 2504">
            <a:extLst>
              <a:ext uri="{FF2B5EF4-FFF2-40B4-BE49-F238E27FC236}">
                <a16:creationId xmlns:a16="http://schemas.microsoft.com/office/drawing/2014/main" id="{9D766CE4-879A-407E-AD7E-FDF381721EB2}"/>
              </a:ext>
            </a:extLst>
          </p:cNvPr>
          <p:cNvSpPr/>
          <p:nvPr/>
        </p:nvSpPr>
        <p:spPr>
          <a:xfrm>
            <a:off x="9212069" y="11401062"/>
            <a:ext cx="44714" cy="172412"/>
          </a:xfrm>
          <a:custGeom>
            <a:avLst/>
            <a:gdLst>
              <a:gd name="connsiteX0" fmla="*/ 194 w 44714"/>
              <a:gd name="connsiteY0" fmla="*/ 363 h 172412"/>
              <a:gd name="connsiteX1" fmla="*/ 20831 w 44714"/>
              <a:gd name="connsiteY1" fmla="*/ 114663 h 172412"/>
              <a:gd name="connsiteX2" fmla="*/ 44644 w 44714"/>
              <a:gd name="connsiteY2" fmla="*/ 171813 h 172412"/>
              <a:gd name="connsiteX3" fmla="*/ 12894 w 44714"/>
              <a:gd name="connsiteY3" fmla="*/ 81326 h 172412"/>
              <a:gd name="connsiteX4" fmla="*/ 194 w 44714"/>
              <a:gd name="connsiteY4" fmla="*/ 363 h 1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14" h="172412">
                <a:moveTo>
                  <a:pt x="194" y="363"/>
                </a:moveTo>
                <a:cubicBezTo>
                  <a:pt x="1517" y="5919"/>
                  <a:pt x="13423" y="86088"/>
                  <a:pt x="20831" y="114663"/>
                </a:cubicBezTo>
                <a:cubicBezTo>
                  <a:pt x="28239" y="143238"/>
                  <a:pt x="45967" y="177369"/>
                  <a:pt x="44644" y="171813"/>
                </a:cubicBezTo>
                <a:cubicBezTo>
                  <a:pt x="43321" y="166257"/>
                  <a:pt x="21361" y="108314"/>
                  <a:pt x="12894" y="81326"/>
                </a:cubicBezTo>
                <a:cubicBezTo>
                  <a:pt x="4427" y="54338"/>
                  <a:pt x="-1129" y="-5193"/>
                  <a:pt x="194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6" name="フリーフォーム: 図形 2505">
            <a:extLst>
              <a:ext uri="{FF2B5EF4-FFF2-40B4-BE49-F238E27FC236}">
                <a16:creationId xmlns:a16="http://schemas.microsoft.com/office/drawing/2014/main" id="{D0A7F88A-0F0A-40B8-82E5-6FDB911E0E19}"/>
              </a:ext>
            </a:extLst>
          </p:cNvPr>
          <p:cNvSpPr/>
          <p:nvPr/>
        </p:nvSpPr>
        <p:spPr>
          <a:xfrm>
            <a:off x="1481633" y="7497494"/>
            <a:ext cx="136627" cy="445569"/>
          </a:xfrm>
          <a:custGeom>
            <a:avLst/>
            <a:gdLst>
              <a:gd name="connsiteX0" fmla="*/ 127034 w 136627"/>
              <a:gd name="connsiteY0" fmla="*/ 12439 h 445569"/>
              <a:gd name="connsiteX1" fmla="*/ 34 w 136627"/>
              <a:gd name="connsiteY1" fmla="*/ 444239 h 445569"/>
              <a:gd name="connsiteX2" fmla="*/ 114334 w 136627"/>
              <a:gd name="connsiteY2" fmla="*/ 143673 h 445569"/>
              <a:gd name="connsiteX3" fmla="*/ 127034 w 136627"/>
              <a:gd name="connsiteY3" fmla="*/ 12439 h 44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27" h="445569">
                <a:moveTo>
                  <a:pt x="127034" y="12439"/>
                </a:moveTo>
                <a:cubicBezTo>
                  <a:pt x="107984" y="62533"/>
                  <a:pt x="2151" y="422367"/>
                  <a:pt x="34" y="444239"/>
                </a:cubicBezTo>
                <a:cubicBezTo>
                  <a:pt x="-2083" y="466111"/>
                  <a:pt x="94578" y="212112"/>
                  <a:pt x="114334" y="143673"/>
                </a:cubicBezTo>
                <a:cubicBezTo>
                  <a:pt x="134090" y="75234"/>
                  <a:pt x="146084" y="-37655"/>
                  <a:pt x="127034" y="12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7" name="フリーフォーム: 図形 2506">
            <a:extLst>
              <a:ext uri="{FF2B5EF4-FFF2-40B4-BE49-F238E27FC236}">
                <a16:creationId xmlns:a16="http://schemas.microsoft.com/office/drawing/2014/main" id="{3254FA55-F5A9-4C6B-92D4-B01CEF9B1C6A}"/>
              </a:ext>
            </a:extLst>
          </p:cNvPr>
          <p:cNvSpPr/>
          <p:nvPr/>
        </p:nvSpPr>
        <p:spPr>
          <a:xfrm>
            <a:off x="856550" y="8907802"/>
            <a:ext cx="517930" cy="992939"/>
          </a:xfrm>
          <a:custGeom>
            <a:avLst/>
            <a:gdLst>
              <a:gd name="connsiteX0" fmla="*/ 517167 w 517930"/>
              <a:gd name="connsiteY0" fmla="*/ 1248 h 992939"/>
              <a:gd name="connsiteX1" fmla="*/ 379583 w 517930"/>
              <a:gd name="connsiteY1" fmla="*/ 126131 h 992939"/>
              <a:gd name="connsiteX2" fmla="*/ 324550 w 517930"/>
              <a:gd name="connsiteY2" fmla="*/ 306048 h 992939"/>
              <a:gd name="connsiteX3" fmla="*/ 206017 w 517930"/>
              <a:gd name="connsiteY3" fmla="*/ 585448 h 992939"/>
              <a:gd name="connsiteX4" fmla="*/ 159450 w 517930"/>
              <a:gd name="connsiteY4" fmla="*/ 644715 h 992939"/>
              <a:gd name="connsiteX5" fmla="*/ 142517 w 517930"/>
              <a:gd name="connsiteY5" fmla="*/ 752665 h 992939"/>
              <a:gd name="connsiteX6" fmla="*/ 70550 w 517930"/>
              <a:gd name="connsiteY6" fmla="*/ 839448 h 992939"/>
              <a:gd name="connsiteX7" fmla="*/ 2817 w 517930"/>
              <a:gd name="connsiteY7" fmla="*/ 989731 h 992939"/>
              <a:gd name="connsiteX8" fmla="*/ 170033 w 517930"/>
              <a:gd name="connsiteY8" fmla="*/ 684931 h 992939"/>
              <a:gd name="connsiteX9" fmla="*/ 242000 w 517930"/>
              <a:gd name="connsiteY9" fmla="*/ 433048 h 992939"/>
              <a:gd name="connsiteX10" fmla="*/ 426150 w 517930"/>
              <a:gd name="connsiteY10" fmla="*/ 83798 h 992939"/>
              <a:gd name="connsiteX11" fmla="*/ 517167 w 517930"/>
              <a:gd name="connsiteY11" fmla="*/ 1248 h 99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7930" h="992939">
                <a:moveTo>
                  <a:pt x="517167" y="1248"/>
                </a:moveTo>
                <a:cubicBezTo>
                  <a:pt x="509406" y="8304"/>
                  <a:pt x="411686" y="75331"/>
                  <a:pt x="379583" y="126131"/>
                </a:cubicBezTo>
                <a:cubicBezTo>
                  <a:pt x="347480" y="176931"/>
                  <a:pt x="353478" y="229495"/>
                  <a:pt x="324550" y="306048"/>
                </a:cubicBezTo>
                <a:cubicBezTo>
                  <a:pt x="295622" y="382601"/>
                  <a:pt x="233534" y="529004"/>
                  <a:pt x="206017" y="585448"/>
                </a:cubicBezTo>
                <a:cubicBezTo>
                  <a:pt x="178500" y="641892"/>
                  <a:pt x="170033" y="616846"/>
                  <a:pt x="159450" y="644715"/>
                </a:cubicBezTo>
                <a:cubicBezTo>
                  <a:pt x="148867" y="672584"/>
                  <a:pt x="157334" y="720210"/>
                  <a:pt x="142517" y="752665"/>
                </a:cubicBezTo>
                <a:cubicBezTo>
                  <a:pt x="127700" y="785120"/>
                  <a:pt x="93833" y="799937"/>
                  <a:pt x="70550" y="839448"/>
                </a:cubicBezTo>
                <a:cubicBezTo>
                  <a:pt x="47267" y="878959"/>
                  <a:pt x="-13763" y="1015484"/>
                  <a:pt x="2817" y="989731"/>
                </a:cubicBezTo>
                <a:cubicBezTo>
                  <a:pt x="19397" y="963978"/>
                  <a:pt x="130169" y="777711"/>
                  <a:pt x="170033" y="684931"/>
                </a:cubicBezTo>
                <a:cubicBezTo>
                  <a:pt x="209897" y="592151"/>
                  <a:pt x="199314" y="533237"/>
                  <a:pt x="242000" y="433048"/>
                </a:cubicBezTo>
                <a:cubicBezTo>
                  <a:pt x="284686" y="332859"/>
                  <a:pt x="380289" y="151179"/>
                  <a:pt x="426150" y="83798"/>
                </a:cubicBezTo>
                <a:cubicBezTo>
                  <a:pt x="472011" y="16418"/>
                  <a:pt x="524928" y="-5808"/>
                  <a:pt x="517167" y="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8" name="フリーフォーム: 図形 2507">
            <a:extLst>
              <a:ext uri="{FF2B5EF4-FFF2-40B4-BE49-F238E27FC236}">
                <a16:creationId xmlns:a16="http://schemas.microsoft.com/office/drawing/2014/main" id="{36831603-BB52-4421-9B26-7B3326698580}"/>
              </a:ext>
            </a:extLst>
          </p:cNvPr>
          <p:cNvSpPr/>
          <p:nvPr/>
        </p:nvSpPr>
        <p:spPr>
          <a:xfrm>
            <a:off x="922145" y="9010890"/>
            <a:ext cx="438939" cy="881119"/>
          </a:xfrm>
          <a:custGeom>
            <a:avLst/>
            <a:gdLst>
              <a:gd name="connsiteX0" fmla="*/ 438872 w 438939"/>
              <a:gd name="connsiteY0" fmla="*/ 1877 h 881119"/>
              <a:gd name="connsiteX1" fmla="*/ 305522 w 438939"/>
              <a:gd name="connsiteY1" fmla="*/ 243177 h 881119"/>
              <a:gd name="connsiteX2" fmla="*/ 252605 w 438939"/>
              <a:gd name="connsiteY2" fmla="*/ 444260 h 881119"/>
              <a:gd name="connsiteX3" fmla="*/ 161588 w 438939"/>
              <a:gd name="connsiteY3" fmla="*/ 518343 h 881119"/>
              <a:gd name="connsiteX4" fmla="*/ 140422 w 438939"/>
              <a:gd name="connsiteY4" fmla="*/ 617827 h 881119"/>
              <a:gd name="connsiteX5" fmla="*/ 140422 w 438939"/>
              <a:gd name="connsiteY5" fmla="*/ 664393 h 881119"/>
              <a:gd name="connsiteX6" fmla="*/ 51522 w 438939"/>
              <a:gd name="connsiteY6" fmla="*/ 780810 h 881119"/>
              <a:gd name="connsiteX7" fmla="*/ 2838 w 438939"/>
              <a:gd name="connsiteY7" fmla="*/ 876060 h 881119"/>
              <a:gd name="connsiteX8" fmla="*/ 134072 w 438939"/>
              <a:gd name="connsiteY8" fmla="*/ 619943 h 881119"/>
              <a:gd name="connsiteX9" fmla="*/ 225088 w 438939"/>
              <a:gd name="connsiteY9" fmla="*/ 423093 h 881119"/>
              <a:gd name="connsiteX10" fmla="*/ 322455 w 438939"/>
              <a:gd name="connsiteY10" fmla="*/ 145810 h 881119"/>
              <a:gd name="connsiteX11" fmla="*/ 438872 w 438939"/>
              <a:gd name="connsiteY11" fmla="*/ 1877 h 8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39" h="881119">
                <a:moveTo>
                  <a:pt x="438872" y="1877"/>
                </a:moveTo>
                <a:cubicBezTo>
                  <a:pt x="436050" y="18105"/>
                  <a:pt x="336566" y="169447"/>
                  <a:pt x="305522" y="243177"/>
                </a:cubicBezTo>
                <a:cubicBezTo>
                  <a:pt x="274478" y="316907"/>
                  <a:pt x="276594" y="398399"/>
                  <a:pt x="252605" y="444260"/>
                </a:cubicBezTo>
                <a:cubicBezTo>
                  <a:pt x="228616" y="490121"/>
                  <a:pt x="180285" y="489415"/>
                  <a:pt x="161588" y="518343"/>
                </a:cubicBezTo>
                <a:cubicBezTo>
                  <a:pt x="142891" y="547271"/>
                  <a:pt x="143950" y="593485"/>
                  <a:pt x="140422" y="617827"/>
                </a:cubicBezTo>
                <a:cubicBezTo>
                  <a:pt x="136894" y="642169"/>
                  <a:pt x="155239" y="637229"/>
                  <a:pt x="140422" y="664393"/>
                </a:cubicBezTo>
                <a:cubicBezTo>
                  <a:pt x="125605" y="691557"/>
                  <a:pt x="74453" y="745532"/>
                  <a:pt x="51522" y="780810"/>
                </a:cubicBezTo>
                <a:cubicBezTo>
                  <a:pt x="28591" y="816088"/>
                  <a:pt x="-10920" y="902871"/>
                  <a:pt x="2838" y="876060"/>
                </a:cubicBezTo>
                <a:cubicBezTo>
                  <a:pt x="16596" y="849249"/>
                  <a:pt x="97030" y="695438"/>
                  <a:pt x="134072" y="619943"/>
                </a:cubicBezTo>
                <a:cubicBezTo>
                  <a:pt x="171114" y="544449"/>
                  <a:pt x="193691" y="502115"/>
                  <a:pt x="225088" y="423093"/>
                </a:cubicBezTo>
                <a:cubicBezTo>
                  <a:pt x="256485" y="344071"/>
                  <a:pt x="289294" y="213543"/>
                  <a:pt x="322455" y="145810"/>
                </a:cubicBezTo>
                <a:cubicBezTo>
                  <a:pt x="355616" y="78077"/>
                  <a:pt x="441694" y="-14351"/>
                  <a:pt x="438872" y="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9" name="フリーフォーム: 図形 2508">
            <a:extLst>
              <a:ext uri="{FF2B5EF4-FFF2-40B4-BE49-F238E27FC236}">
                <a16:creationId xmlns:a16="http://schemas.microsoft.com/office/drawing/2014/main" id="{80B1348F-D6F5-470B-AE60-0288463BC222}"/>
              </a:ext>
            </a:extLst>
          </p:cNvPr>
          <p:cNvSpPr/>
          <p:nvPr/>
        </p:nvSpPr>
        <p:spPr>
          <a:xfrm>
            <a:off x="673233" y="9882571"/>
            <a:ext cx="253966" cy="549397"/>
          </a:xfrm>
          <a:custGeom>
            <a:avLst/>
            <a:gdLst>
              <a:gd name="connsiteX0" fmla="*/ 253867 w 253966"/>
              <a:gd name="connsiteY0" fmla="*/ 146 h 549397"/>
              <a:gd name="connsiteX1" fmla="*/ 61250 w 253966"/>
              <a:gd name="connsiteY1" fmla="*/ 387496 h 549397"/>
              <a:gd name="connsiteX2" fmla="*/ 1984 w 253966"/>
              <a:gd name="connsiteY2" fmla="*/ 548362 h 549397"/>
              <a:gd name="connsiteX3" fmla="*/ 33734 w 253966"/>
              <a:gd name="connsiteY3" fmla="*/ 434062 h 549397"/>
              <a:gd name="connsiteX4" fmla="*/ 253867 w 253966"/>
              <a:gd name="connsiteY4" fmla="*/ 146 h 54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66" h="549397">
                <a:moveTo>
                  <a:pt x="253867" y="146"/>
                </a:moveTo>
                <a:cubicBezTo>
                  <a:pt x="258453" y="-7615"/>
                  <a:pt x="103230" y="296127"/>
                  <a:pt x="61250" y="387496"/>
                </a:cubicBezTo>
                <a:cubicBezTo>
                  <a:pt x="19270" y="478865"/>
                  <a:pt x="6570" y="540601"/>
                  <a:pt x="1984" y="548362"/>
                </a:cubicBezTo>
                <a:cubicBezTo>
                  <a:pt x="-2602" y="556123"/>
                  <a:pt x="-1897" y="520493"/>
                  <a:pt x="33734" y="434062"/>
                </a:cubicBezTo>
                <a:cubicBezTo>
                  <a:pt x="69364" y="347632"/>
                  <a:pt x="249281" y="7907"/>
                  <a:pt x="25386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0" name="フリーフォーム: 図形 2509">
            <a:extLst>
              <a:ext uri="{FF2B5EF4-FFF2-40B4-BE49-F238E27FC236}">
                <a16:creationId xmlns:a16="http://schemas.microsoft.com/office/drawing/2014/main" id="{F88F1FFF-A3C8-4BA8-84B3-E8F829620D9F}"/>
              </a:ext>
            </a:extLst>
          </p:cNvPr>
          <p:cNvSpPr/>
          <p:nvPr/>
        </p:nvSpPr>
        <p:spPr>
          <a:xfrm>
            <a:off x="451884" y="9883698"/>
            <a:ext cx="404934" cy="976431"/>
          </a:xfrm>
          <a:custGeom>
            <a:avLst/>
            <a:gdLst>
              <a:gd name="connsiteX0" fmla="*/ 403249 w 404934"/>
              <a:gd name="connsiteY0" fmla="*/ 7485 h 976431"/>
              <a:gd name="connsiteX1" fmla="*/ 170416 w 404934"/>
              <a:gd name="connsiteY1" fmla="*/ 534535 h 976431"/>
              <a:gd name="connsiteX2" fmla="*/ 7433 w 404934"/>
              <a:gd name="connsiteY2" fmla="*/ 957869 h 976431"/>
              <a:gd name="connsiteX3" fmla="*/ 32833 w 404934"/>
              <a:gd name="connsiteY3" fmla="*/ 881669 h 976431"/>
              <a:gd name="connsiteX4" fmla="*/ 79399 w 404934"/>
              <a:gd name="connsiteY4" fmla="*/ 705985 h 976431"/>
              <a:gd name="connsiteX5" fmla="*/ 263549 w 404934"/>
              <a:gd name="connsiteY5" fmla="*/ 257252 h 976431"/>
              <a:gd name="connsiteX6" fmla="*/ 403249 w 404934"/>
              <a:gd name="connsiteY6" fmla="*/ 7485 h 97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34" h="976431">
                <a:moveTo>
                  <a:pt x="403249" y="7485"/>
                </a:moveTo>
                <a:cubicBezTo>
                  <a:pt x="387727" y="53699"/>
                  <a:pt x="236385" y="376138"/>
                  <a:pt x="170416" y="534535"/>
                </a:cubicBezTo>
                <a:cubicBezTo>
                  <a:pt x="104447" y="692932"/>
                  <a:pt x="30363" y="900013"/>
                  <a:pt x="7433" y="957869"/>
                </a:cubicBezTo>
                <a:cubicBezTo>
                  <a:pt x="-15497" y="1015725"/>
                  <a:pt x="20839" y="923650"/>
                  <a:pt x="32833" y="881669"/>
                </a:cubicBezTo>
                <a:cubicBezTo>
                  <a:pt x="44827" y="839688"/>
                  <a:pt x="40946" y="810054"/>
                  <a:pt x="79399" y="705985"/>
                </a:cubicBezTo>
                <a:cubicBezTo>
                  <a:pt x="117852" y="601916"/>
                  <a:pt x="203577" y="375080"/>
                  <a:pt x="263549" y="257252"/>
                </a:cubicBezTo>
                <a:cubicBezTo>
                  <a:pt x="323521" y="139424"/>
                  <a:pt x="418771" y="-38729"/>
                  <a:pt x="403249" y="7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1" name="フリーフォーム: 図形 2510">
            <a:extLst>
              <a:ext uri="{FF2B5EF4-FFF2-40B4-BE49-F238E27FC236}">
                <a16:creationId xmlns:a16="http://schemas.microsoft.com/office/drawing/2014/main" id="{822BCA9F-170E-4598-912A-BC7BB7C5043A}"/>
              </a:ext>
            </a:extLst>
          </p:cNvPr>
          <p:cNvSpPr/>
          <p:nvPr/>
        </p:nvSpPr>
        <p:spPr>
          <a:xfrm>
            <a:off x="387875" y="10418141"/>
            <a:ext cx="287512" cy="818151"/>
          </a:xfrm>
          <a:custGeom>
            <a:avLst/>
            <a:gdLst>
              <a:gd name="connsiteX0" fmla="*/ 287342 w 287512"/>
              <a:gd name="connsiteY0" fmla="*/ 92 h 818151"/>
              <a:gd name="connsiteX1" fmla="*/ 35458 w 287512"/>
              <a:gd name="connsiteY1" fmla="*/ 654142 h 818151"/>
              <a:gd name="connsiteX2" fmla="*/ 5825 w 287512"/>
              <a:gd name="connsiteY2" fmla="*/ 817126 h 818151"/>
              <a:gd name="connsiteX3" fmla="*/ 73558 w 287512"/>
              <a:gd name="connsiteY3" fmla="*/ 607576 h 818151"/>
              <a:gd name="connsiteX4" fmla="*/ 287342 w 287512"/>
              <a:gd name="connsiteY4" fmla="*/ 92 h 81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512" h="818151">
                <a:moveTo>
                  <a:pt x="287342" y="92"/>
                </a:moveTo>
                <a:cubicBezTo>
                  <a:pt x="280992" y="7853"/>
                  <a:pt x="82377" y="517970"/>
                  <a:pt x="35458" y="654142"/>
                </a:cubicBezTo>
                <a:cubicBezTo>
                  <a:pt x="-11461" y="790314"/>
                  <a:pt x="-525" y="824887"/>
                  <a:pt x="5825" y="817126"/>
                </a:cubicBezTo>
                <a:cubicBezTo>
                  <a:pt x="12175" y="809365"/>
                  <a:pt x="26286" y="740926"/>
                  <a:pt x="73558" y="607576"/>
                </a:cubicBezTo>
                <a:cubicBezTo>
                  <a:pt x="120830" y="474226"/>
                  <a:pt x="293692" y="-7669"/>
                  <a:pt x="28734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2" name="フリーフォーム: 図形 2511">
            <a:extLst>
              <a:ext uri="{FF2B5EF4-FFF2-40B4-BE49-F238E27FC236}">
                <a16:creationId xmlns:a16="http://schemas.microsoft.com/office/drawing/2014/main" id="{99A0D299-7806-4197-9337-14A9173381AB}"/>
              </a:ext>
            </a:extLst>
          </p:cNvPr>
          <p:cNvSpPr/>
          <p:nvPr/>
        </p:nvSpPr>
        <p:spPr>
          <a:xfrm>
            <a:off x="241152" y="10777068"/>
            <a:ext cx="225841" cy="815597"/>
          </a:xfrm>
          <a:custGeom>
            <a:avLst/>
            <a:gdLst>
              <a:gd name="connsiteX0" fmla="*/ 222398 w 225841"/>
              <a:gd name="connsiteY0" fmla="*/ 7349 h 815597"/>
              <a:gd name="connsiteX1" fmla="*/ 23431 w 225841"/>
              <a:gd name="connsiteY1" fmla="*/ 716432 h 815597"/>
              <a:gd name="connsiteX2" fmla="*/ 4381 w 225841"/>
              <a:gd name="connsiteY2" fmla="*/ 803215 h 815597"/>
              <a:gd name="connsiteX3" fmla="*/ 27665 w 225841"/>
              <a:gd name="connsiteY3" fmla="*/ 650815 h 815597"/>
              <a:gd name="connsiteX4" fmla="*/ 139848 w 225841"/>
              <a:gd name="connsiteY4" fmla="*/ 362949 h 815597"/>
              <a:gd name="connsiteX5" fmla="*/ 222398 w 225841"/>
              <a:gd name="connsiteY5" fmla="*/ 7349 h 8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41" h="815597">
                <a:moveTo>
                  <a:pt x="222398" y="7349"/>
                </a:moveTo>
                <a:cubicBezTo>
                  <a:pt x="202995" y="66263"/>
                  <a:pt x="59767" y="583788"/>
                  <a:pt x="23431" y="716432"/>
                </a:cubicBezTo>
                <a:cubicBezTo>
                  <a:pt x="-12905" y="849076"/>
                  <a:pt x="3675" y="814151"/>
                  <a:pt x="4381" y="803215"/>
                </a:cubicBezTo>
                <a:cubicBezTo>
                  <a:pt x="5087" y="792279"/>
                  <a:pt x="5087" y="724193"/>
                  <a:pt x="27665" y="650815"/>
                </a:cubicBezTo>
                <a:cubicBezTo>
                  <a:pt x="50243" y="577437"/>
                  <a:pt x="105276" y="465960"/>
                  <a:pt x="139848" y="362949"/>
                </a:cubicBezTo>
                <a:cubicBezTo>
                  <a:pt x="174420" y="259938"/>
                  <a:pt x="241801" y="-51565"/>
                  <a:pt x="222398" y="7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3" name="フリーフォーム: 図形 2512">
            <a:extLst>
              <a:ext uri="{FF2B5EF4-FFF2-40B4-BE49-F238E27FC236}">
                <a16:creationId xmlns:a16="http://schemas.microsoft.com/office/drawing/2014/main" id="{9A4FD310-FFF6-4674-883E-3E4F2F0EE322}"/>
              </a:ext>
            </a:extLst>
          </p:cNvPr>
          <p:cNvSpPr/>
          <p:nvPr/>
        </p:nvSpPr>
        <p:spPr>
          <a:xfrm>
            <a:off x="308168" y="11257527"/>
            <a:ext cx="87948" cy="319745"/>
          </a:xfrm>
          <a:custGeom>
            <a:avLst/>
            <a:gdLst>
              <a:gd name="connsiteX0" fmla="*/ 87649 w 87948"/>
              <a:gd name="connsiteY0" fmla="*/ 7373 h 319745"/>
              <a:gd name="connsiteX1" fmla="*/ 5099 w 87948"/>
              <a:gd name="connsiteY1" fmla="*/ 312173 h 319745"/>
              <a:gd name="connsiteX2" fmla="*/ 11449 w 87948"/>
              <a:gd name="connsiteY2" fmla="*/ 216923 h 319745"/>
              <a:gd name="connsiteX3" fmla="*/ 32615 w 87948"/>
              <a:gd name="connsiteY3" fmla="*/ 102623 h 319745"/>
              <a:gd name="connsiteX4" fmla="*/ 87649 w 87948"/>
              <a:gd name="connsiteY4" fmla="*/ 7373 h 3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48" h="319745">
                <a:moveTo>
                  <a:pt x="87649" y="7373"/>
                </a:moveTo>
                <a:cubicBezTo>
                  <a:pt x="83063" y="42298"/>
                  <a:pt x="17799" y="277248"/>
                  <a:pt x="5099" y="312173"/>
                </a:cubicBezTo>
                <a:cubicBezTo>
                  <a:pt x="-7601" y="347098"/>
                  <a:pt x="6863" y="251848"/>
                  <a:pt x="11449" y="216923"/>
                </a:cubicBezTo>
                <a:cubicBezTo>
                  <a:pt x="16035" y="181998"/>
                  <a:pt x="22384" y="134020"/>
                  <a:pt x="32615" y="102623"/>
                </a:cubicBezTo>
                <a:cubicBezTo>
                  <a:pt x="42845" y="71226"/>
                  <a:pt x="92235" y="-27552"/>
                  <a:pt x="87649" y="7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4" name="フリーフォーム: 図形 2513">
            <a:extLst>
              <a:ext uri="{FF2B5EF4-FFF2-40B4-BE49-F238E27FC236}">
                <a16:creationId xmlns:a16="http://schemas.microsoft.com/office/drawing/2014/main" id="{9B106253-847A-459E-AC95-F4C0D244F043}"/>
              </a:ext>
            </a:extLst>
          </p:cNvPr>
          <p:cNvSpPr/>
          <p:nvPr/>
        </p:nvSpPr>
        <p:spPr>
          <a:xfrm>
            <a:off x="468760" y="11252561"/>
            <a:ext cx="120123" cy="339444"/>
          </a:xfrm>
          <a:custGeom>
            <a:avLst/>
            <a:gdLst>
              <a:gd name="connsiteX0" fmla="*/ 3257 w 120123"/>
              <a:gd name="connsiteY0" fmla="*/ 3872 h 339444"/>
              <a:gd name="connsiteX1" fmla="*/ 119673 w 120123"/>
              <a:gd name="connsiteY1" fmla="*/ 336189 h 339444"/>
              <a:gd name="connsiteX2" fmla="*/ 41357 w 120123"/>
              <a:gd name="connsiteY2" fmla="*/ 164739 h 339444"/>
              <a:gd name="connsiteX3" fmla="*/ 3257 w 120123"/>
              <a:gd name="connsiteY3" fmla="*/ 3872 h 3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23" h="339444">
                <a:moveTo>
                  <a:pt x="3257" y="3872"/>
                </a:moveTo>
                <a:cubicBezTo>
                  <a:pt x="16310" y="32447"/>
                  <a:pt x="113323" y="309378"/>
                  <a:pt x="119673" y="336189"/>
                </a:cubicBezTo>
                <a:cubicBezTo>
                  <a:pt x="126023" y="363000"/>
                  <a:pt x="63582" y="216950"/>
                  <a:pt x="41357" y="164739"/>
                </a:cubicBezTo>
                <a:cubicBezTo>
                  <a:pt x="19132" y="112528"/>
                  <a:pt x="-9796" y="-24703"/>
                  <a:pt x="3257" y="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5" name="フリーフォーム: 図形 2514">
            <a:extLst>
              <a:ext uri="{FF2B5EF4-FFF2-40B4-BE49-F238E27FC236}">
                <a16:creationId xmlns:a16="http://schemas.microsoft.com/office/drawing/2014/main" id="{B039E365-8336-4B85-8698-51FC7AF49BB4}"/>
              </a:ext>
            </a:extLst>
          </p:cNvPr>
          <p:cNvSpPr/>
          <p:nvPr/>
        </p:nvSpPr>
        <p:spPr>
          <a:xfrm>
            <a:off x="376136" y="11279291"/>
            <a:ext cx="138690" cy="315127"/>
          </a:xfrm>
          <a:custGeom>
            <a:avLst/>
            <a:gdLst>
              <a:gd name="connsiteX0" fmla="*/ 9097 w 138690"/>
              <a:gd name="connsiteY0" fmla="*/ 11009 h 315127"/>
              <a:gd name="connsiteX1" fmla="*/ 138214 w 138690"/>
              <a:gd name="connsiteY1" fmla="*/ 311576 h 315127"/>
              <a:gd name="connsiteX2" fmla="*/ 51431 w 138690"/>
              <a:gd name="connsiteY2" fmla="*/ 169759 h 315127"/>
              <a:gd name="connsiteX3" fmla="*/ 15447 w 138690"/>
              <a:gd name="connsiteY3" fmla="*/ 74509 h 315127"/>
              <a:gd name="connsiteX4" fmla="*/ 9097 w 138690"/>
              <a:gd name="connsiteY4" fmla="*/ 11009 h 3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90" h="315127">
                <a:moveTo>
                  <a:pt x="9097" y="11009"/>
                </a:moveTo>
                <a:cubicBezTo>
                  <a:pt x="29558" y="50520"/>
                  <a:pt x="131158" y="285118"/>
                  <a:pt x="138214" y="311576"/>
                </a:cubicBezTo>
                <a:cubicBezTo>
                  <a:pt x="145270" y="338034"/>
                  <a:pt x="71892" y="209270"/>
                  <a:pt x="51431" y="169759"/>
                </a:cubicBezTo>
                <a:cubicBezTo>
                  <a:pt x="30970" y="130248"/>
                  <a:pt x="22855" y="99909"/>
                  <a:pt x="15447" y="74509"/>
                </a:cubicBezTo>
                <a:cubicBezTo>
                  <a:pt x="8039" y="49109"/>
                  <a:pt x="-11364" y="-28502"/>
                  <a:pt x="9097" y="1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6" name="フリーフォーム: 図形 2515">
            <a:extLst>
              <a:ext uri="{FF2B5EF4-FFF2-40B4-BE49-F238E27FC236}">
                <a16:creationId xmlns:a16="http://schemas.microsoft.com/office/drawing/2014/main" id="{22E7A289-893A-4838-9A1A-66C9B0B2450B}"/>
              </a:ext>
            </a:extLst>
          </p:cNvPr>
          <p:cNvSpPr/>
          <p:nvPr/>
        </p:nvSpPr>
        <p:spPr>
          <a:xfrm>
            <a:off x="466391" y="10420849"/>
            <a:ext cx="289824" cy="855538"/>
          </a:xfrm>
          <a:custGeom>
            <a:avLst/>
            <a:gdLst>
              <a:gd name="connsiteX0" fmla="*/ 20442 w 289824"/>
              <a:gd name="connsiteY0" fmla="*/ 827118 h 855538"/>
              <a:gd name="connsiteX1" fmla="*/ 20442 w 289824"/>
              <a:gd name="connsiteY1" fmla="*/ 721284 h 855538"/>
              <a:gd name="connsiteX2" fmla="*/ 202476 w 289824"/>
              <a:gd name="connsiteY2" fmla="*/ 175184 h 855538"/>
              <a:gd name="connsiteX3" fmla="*/ 289259 w 289824"/>
              <a:gd name="connsiteY3" fmla="*/ 3734 h 855538"/>
              <a:gd name="connsiteX4" fmla="*/ 164376 w 289824"/>
              <a:gd name="connsiteY4" fmla="*/ 304301 h 855538"/>
              <a:gd name="connsiteX5" fmla="*/ 20442 w 289824"/>
              <a:gd name="connsiteY5" fmla="*/ 827118 h 85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24" h="855538">
                <a:moveTo>
                  <a:pt x="20442" y="827118"/>
                </a:moveTo>
                <a:cubicBezTo>
                  <a:pt x="-3547" y="896615"/>
                  <a:pt x="-9897" y="829940"/>
                  <a:pt x="20442" y="721284"/>
                </a:cubicBezTo>
                <a:cubicBezTo>
                  <a:pt x="50781" y="612628"/>
                  <a:pt x="157673" y="294776"/>
                  <a:pt x="202476" y="175184"/>
                </a:cubicBezTo>
                <a:cubicBezTo>
                  <a:pt x="247279" y="55592"/>
                  <a:pt x="295609" y="-17785"/>
                  <a:pt x="289259" y="3734"/>
                </a:cubicBezTo>
                <a:cubicBezTo>
                  <a:pt x="282909" y="25253"/>
                  <a:pt x="210590" y="169893"/>
                  <a:pt x="164376" y="304301"/>
                </a:cubicBezTo>
                <a:cubicBezTo>
                  <a:pt x="118162" y="438709"/>
                  <a:pt x="44431" y="757621"/>
                  <a:pt x="20442" y="827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7" name="フリーフォーム: 図形 2516">
            <a:extLst>
              <a:ext uri="{FF2B5EF4-FFF2-40B4-BE49-F238E27FC236}">
                <a16:creationId xmlns:a16="http://schemas.microsoft.com/office/drawing/2014/main" id="{7031F820-EF16-458A-9E1E-9CBD44D7F4B9}"/>
              </a:ext>
            </a:extLst>
          </p:cNvPr>
          <p:cNvSpPr/>
          <p:nvPr/>
        </p:nvSpPr>
        <p:spPr>
          <a:xfrm>
            <a:off x="573555" y="10071083"/>
            <a:ext cx="400233" cy="1206530"/>
          </a:xfrm>
          <a:custGeom>
            <a:avLst/>
            <a:gdLst>
              <a:gd name="connsiteX0" fmla="*/ 62 w 400233"/>
              <a:gd name="connsiteY0" fmla="*/ 1206517 h 1206530"/>
              <a:gd name="connsiteX1" fmla="*/ 199028 w 400233"/>
              <a:gd name="connsiteY1" fmla="*/ 347150 h 1206530"/>
              <a:gd name="connsiteX2" fmla="*/ 224428 w 400233"/>
              <a:gd name="connsiteY2" fmla="*/ 241317 h 1206530"/>
              <a:gd name="connsiteX3" fmla="*/ 400112 w 400233"/>
              <a:gd name="connsiteY3" fmla="*/ 17 h 1206530"/>
              <a:gd name="connsiteX4" fmla="*/ 194795 w 400233"/>
              <a:gd name="connsiteY4" fmla="*/ 254017 h 1206530"/>
              <a:gd name="connsiteX5" fmla="*/ 177862 w 400233"/>
              <a:gd name="connsiteY5" fmla="*/ 368317 h 1206530"/>
              <a:gd name="connsiteX6" fmla="*/ 62 w 400233"/>
              <a:gd name="connsiteY6" fmla="*/ 1206517 h 12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233" h="1206530">
                <a:moveTo>
                  <a:pt x="62" y="1206517"/>
                </a:moveTo>
                <a:cubicBezTo>
                  <a:pt x="3590" y="1202989"/>
                  <a:pt x="161634" y="508017"/>
                  <a:pt x="199028" y="347150"/>
                </a:cubicBezTo>
                <a:cubicBezTo>
                  <a:pt x="236422" y="186283"/>
                  <a:pt x="190914" y="299172"/>
                  <a:pt x="224428" y="241317"/>
                </a:cubicBezTo>
                <a:cubicBezTo>
                  <a:pt x="257942" y="183462"/>
                  <a:pt x="405051" y="-2100"/>
                  <a:pt x="400112" y="17"/>
                </a:cubicBezTo>
                <a:cubicBezTo>
                  <a:pt x="395173" y="2134"/>
                  <a:pt x="231837" y="192634"/>
                  <a:pt x="194795" y="254017"/>
                </a:cubicBezTo>
                <a:cubicBezTo>
                  <a:pt x="157753" y="315400"/>
                  <a:pt x="211376" y="213095"/>
                  <a:pt x="177862" y="368317"/>
                </a:cubicBezTo>
                <a:cubicBezTo>
                  <a:pt x="144348" y="523539"/>
                  <a:pt x="-3466" y="1210045"/>
                  <a:pt x="62" y="1206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8" name="フリーフォーム: 図形 2517">
            <a:extLst>
              <a:ext uri="{FF2B5EF4-FFF2-40B4-BE49-F238E27FC236}">
                <a16:creationId xmlns:a16="http://schemas.microsoft.com/office/drawing/2014/main" id="{0700A799-BC2A-4DDB-A2DF-9C8B8F14532D}"/>
              </a:ext>
            </a:extLst>
          </p:cNvPr>
          <p:cNvSpPr/>
          <p:nvPr/>
        </p:nvSpPr>
        <p:spPr>
          <a:xfrm>
            <a:off x="932654" y="9142669"/>
            <a:ext cx="440479" cy="958064"/>
          </a:xfrm>
          <a:custGeom>
            <a:avLst/>
            <a:gdLst>
              <a:gd name="connsiteX0" fmla="*/ 41013 w 440479"/>
              <a:gd name="connsiteY0" fmla="*/ 932664 h 958064"/>
              <a:gd name="connsiteX1" fmla="*/ 142613 w 440479"/>
              <a:gd name="connsiteY1" fmla="*/ 644798 h 958064"/>
              <a:gd name="connsiteX2" fmla="*/ 301363 w 440479"/>
              <a:gd name="connsiteY2" fmla="*/ 284964 h 958064"/>
              <a:gd name="connsiteX3" fmla="*/ 422013 w 440479"/>
              <a:gd name="connsiteY3" fmla="*/ 69064 h 958064"/>
              <a:gd name="connsiteX4" fmla="*/ 426246 w 440479"/>
              <a:gd name="connsiteY4" fmla="*/ 11914 h 958064"/>
              <a:gd name="connsiteX5" fmla="*/ 288663 w 440479"/>
              <a:gd name="connsiteY5" fmla="*/ 274381 h 958064"/>
              <a:gd name="connsiteX6" fmla="*/ 17729 w 440479"/>
              <a:gd name="connsiteY6" fmla="*/ 869164 h 958064"/>
              <a:gd name="connsiteX7" fmla="*/ 41013 w 440479"/>
              <a:gd name="connsiteY7" fmla="*/ 932664 h 95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79" h="958064">
                <a:moveTo>
                  <a:pt x="41013" y="932664"/>
                </a:moveTo>
                <a:cubicBezTo>
                  <a:pt x="61827" y="895270"/>
                  <a:pt x="99221" y="752748"/>
                  <a:pt x="142613" y="644798"/>
                </a:cubicBezTo>
                <a:cubicBezTo>
                  <a:pt x="186005" y="536848"/>
                  <a:pt x="254796" y="380920"/>
                  <a:pt x="301363" y="284964"/>
                </a:cubicBezTo>
                <a:cubicBezTo>
                  <a:pt x="347930" y="189008"/>
                  <a:pt x="401199" y="114572"/>
                  <a:pt x="422013" y="69064"/>
                </a:cubicBezTo>
                <a:cubicBezTo>
                  <a:pt x="442827" y="23556"/>
                  <a:pt x="448471" y="-22306"/>
                  <a:pt x="426246" y="11914"/>
                </a:cubicBezTo>
                <a:cubicBezTo>
                  <a:pt x="404021" y="46134"/>
                  <a:pt x="356749" y="131506"/>
                  <a:pt x="288663" y="274381"/>
                </a:cubicBezTo>
                <a:cubicBezTo>
                  <a:pt x="220577" y="417256"/>
                  <a:pt x="60415" y="759450"/>
                  <a:pt x="17729" y="869164"/>
                </a:cubicBezTo>
                <a:cubicBezTo>
                  <a:pt x="-24957" y="978878"/>
                  <a:pt x="20199" y="970058"/>
                  <a:pt x="41013" y="932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9" name="フリーフォーム: 図形 2518">
            <a:extLst>
              <a:ext uri="{FF2B5EF4-FFF2-40B4-BE49-F238E27FC236}">
                <a16:creationId xmlns:a16="http://schemas.microsoft.com/office/drawing/2014/main" id="{D11ED38E-7B2C-44C9-BBDC-44F779751C95}"/>
              </a:ext>
            </a:extLst>
          </p:cNvPr>
          <p:cNvSpPr/>
          <p:nvPr/>
        </p:nvSpPr>
        <p:spPr>
          <a:xfrm>
            <a:off x="947760" y="9189799"/>
            <a:ext cx="454643" cy="927956"/>
          </a:xfrm>
          <a:custGeom>
            <a:avLst/>
            <a:gdLst>
              <a:gd name="connsiteX0" fmla="*/ 453473 w 454643"/>
              <a:gd name="connsiteY0" fmla="*/ 5001 h 927956"/>
              <a:gd name="connsiteX1" fmla="*/ 296840 w 454643"/>
              <a:gd name="connsiteY1" fmla="*/ 333084 h 927956"/>
              <a:gd name="connsiteX2" fmla="*/ 167723 w 454643"/>
              <a:gd name="connsiteY2" fmla="*/ 659051 h 927956"/>
              <a:gd name="connsiteX3" fmla="*/ 97873 w 454643"/>
              <a:gd name="connsiteY3" fmla="*/ 802984 h 927956"/>
              <a:gd name="connsiteX4" fmla="*/ 2623 w 454643"/>
              <a:gd name="connsiteY4" fmla="*/ 921518 h 927956"/>
              <a:gd name="connsiteX5" fmla="*/ 210057 w 454643"/>
              <a:gd name="connsiteY5" fmla="*/ 599784 h 927956"/>
              <a:gd name="connsiteX6" fmla="*/ 453473 w 454643"/>
              <a:gd name="connsiteY6" fmla="*/ 5001 h 92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43" h="927956">
                <a:moveTo>
                  <a:pt x="453473" y="5001"/>
                </a:moveTo>
                <a:cubicBezTo>
                  <a:pt x="467937" y="-39449"/>
                  <a:pt x="344465" y="224076"/>
                  <a:pt x="296840" y="333084"/>
                </a:cubicBezTo>
                <a:cubicBezTo>
                  <a:pt x="249215" y="442092"/>
                  <a:pt x="200884" y="580734"/>
                  <a:pt x="167723" y="659051"/>
                </a:cubicBezTo>
                <a:cubicBezTo>
                  <a:pt x="134562" y="737368"/>
                  <a:pt x="125390" y="759240"/>
                  <a:pt x="97873" y="802984"/>
                </a:cubicBezTo>
                <a:cubicBezTo>
                  <a:pt x="70356" y="846729"/>
                  <a:pt x="-16074" y="955385"/>
                  <a:pt x="2623" y="921518"/>
                </a:cubicBezTo>
                <a:cubicBezTo>
                  <a:pt x="21320" y="887651"/>
                  <a:pt x="134210" y="748656"/>
                  <a:pt x="210057" y="599784"/>
                </a:cubicBezTo>
                <a:cubicBezTo>
                  <a:pt x="285904" y="450912"/>
                  <a:pt x="439009" y="49451"/>
                  <a:pt x="453473" y="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0" name="フリーフォーム: 図形 2519">
            <a:extLst>
              <a:ext uri="{FF2B5EF4-FFF2-40B4-BE49-F238E27FC236}">
                <a16:creationId xmlns:a16="http://schemas.microsoft.com/office/drawing/2014/main" id="{EDD130C0-6576-4595-8F63-C92646C99CF5}"/>
              </a:ext>
            </a:extLst>
          </p:cNvPr>
          <p:cNvSpPr/>
          <p:nvPr/>
        </p:nvSpPr>
        <p:spPr>
          <a:xfrm>
            <a:off x="1407329" y="8207106"/>
            <a:ext cx="370738" cy="1001742"/>
          </a:xfrm>
          <a:custGeom>
            <a:avLst/>
            <a:gdLst>
              <a:gd name="connsiteX0" fmla="*/ 6604 w 370738"/>
              <a:gd name="connsiteY0" fmla="*/ 989811 h 1001742"/>
              <a:gd name="connsiteX1" fmla="*/ 241554 w 370738"/>
              <a:gd name="connsiteY1" fmla="*/ 312477 h 1001742"/>
              <a:gd name="connsiteX2" fmla="*/ 366438 w 370738"/>
              <a:gd name="connsiteY2" fmla="*/ 11911 h 1001742"/>
              <a:gd name="connsiteX3" fmla="*/ 91271 w 370738"/>
              <a:gd name="connsiteY3" fmla="*/ 691361 h 1001742"/>
              <a:gd name="connsiteX4" fmla="*/ 6604 w 370738"/>
              <a:gd name="connsiteY4" fmla="*/ 989811 h 100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38" h="1001742">
                <a:moveTo>
                  <a:pt x="6604" y="989811"/>
                </a:moveTo>
                <a:cubicBezTo>
                  <a:pt x="31651" y="926664"/>
                  <a:pt x="181582" y="475460"/>
                  <a:pt x="241554" y="312477"/>
                </a:cubicBezTo>
                <a:cubicBezTo>
                  <a:pt x="301526" y="149494"/>
                  <a:pt x="391485" y="-51236"/>
                  <a:pt x="366438" y="11911"/>
                </a:cubicBezTo>
                <a:cubicBezTo>
                  <a:pt x="341391" y="75058"/>
                  <a:pt x="150891" y="530142"/>
                  <a:pt x="91271" y="691361"/>
                </a:cubicBezTo>
                <a:cubicBezTo>
                  <a:pt x="31652" y="852580"/>
                  <a:pt x="-18443" y="1052958"/>
                  <a:pt x="6604" y="989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1" name="フリーフォーム: 図形 2520">
            <a:extLst>
              <a:ext uri="{FF2B5EF4-FFF2-40B4-BE49-F238E27FC236}">
                <a16:creationId xmlns:a16="http://schemas.microsoft.com/office/drawing/2014/main" id="{8882CD84-4F24-4350-940E-2D6B70B302DD}"/>
              </a:ext>
            </a:extLst>
          </p:cNvPr>
          <p:cNvSpPr/>
          <p:nvPr/>
        </p:nvSpPr>
        <p:spPr>
          <a:xfrm>
            <a:off x="1374478" y="8095949"/>
            <a:ext cx="355630" cy="1054101"/>
          </a:xfrm>
          <a:custGeom>
            <a:avLst/>
            <a:gdLst>
              <a:gd name="connsiteX0" fmla="*/ 1355 w 355630"/>
              <a:gd name="connsiteY0" fmla="*/ 1052284 h 1054101"/>
              <a:gd name="connsiteX1" fmla="*/ 204555 w 355630"/>
              <a:gd name="connsiteY1" fmla="*/ 485018 h 1054101"/>
              <a:gd name="connsiteX2" fmla="*/ 329439 w 355630"/>
              <a:gd name="connsiteY2" fmla="*/ 82851 h 1054101"/>
              <a:gd name="connsiteX3" fmla="*/ 348489 w 355630"/>
              <a:gd name="connsiteY3" fmla="*/ 19351 h 1054101"/>
              <a:gd name="connsiteX4" fmla="*/ 238422 w 355630"/>
              <a:gd name="connsiteY4" fmla="*/ 332618 h 1054101"/>
              <a:gd name="connsiteX5" fmla="*/ 122005 w 355630"/>
              <a:gd name="connsiteY5" fmla="*/ 654351 h 1054101"/>
              <a:gd name="connsiteX6" fmla="*/ 1355 w 355630"/>
              <a:gd name="connsiteY6" fmla="*/ 1052284 h 105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30" h="1054101">
                <a:moveTo>
                  <a:pt x="1355" y="1052284"/>
                </a:moveTo>
                <a:cubicBezTo>
                  <a:pt x="15113" y="1024062"/>
                  <a:pt x="149874" y="646590"/>
                  <a:pt x="204555" y="485018"/>
                </a:cubicBezTo>
                <a:cubicBezTo>
                  <a:pt x="259236" y="323446"/>
                  <a:pt x="305450" y="160462"/>
                  <a:pt x="329439" y="82851"/>
                </a:cubicBezTo>
                <a:cubicBezTo>
                  <a:pt x="353428" y="5240"/>
                  <a:pt x="363658" y="-22277"/>
                  <a:pt x="348489" y="19351"/>
                </a:cubicBezTo>
                <a:cubicBezTo>
                  <a:pt x="333320" y="60979"/>
                  <a:pt x="276169" y="226785"/>
                  <a:pt x="238422" y="332618"/>
                </a:cubicBezTo>
                <a:cubicBezTo>
                  <a:pt x="200675" y="438451"/>
                  <a:pt x="161869" y="536171"/>
                  <a:pt x="122005" y="654351"/>
                </a:cubicBezTo>
                <a:cubicBezTo>
                  <a:pt x="82141" y="772531"/>
                  <a:pt x="-12403" y="1080506"/>
                  <a:pt x="1355" y="1052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2" name="フリーフォーム: 図形 2521">
            <a:extLst>
              <a:ext uri="{FF2B5EF4-FFF2-40B4-BE49-F238E27FC236}">
                <a16:creationId xmlns:a16="http://schemas.microsoft.com/office/drawing/2014/main" id="{3794F7FB-BF5A-42B2-AAC5-560B0C046DF4}"/>
              </a:ext>
            </a:extLst>
          </p:cNvPr>
          <p:cNvSpPr/>
          <p:nvPr/>
        </p:nvSpPr>
        <p:spPr>
          <a:xfrm>
            <a:off x="1274822" y="8692914"/>
            <a:ext cx="208964" cy="294896"/>
          </a:xfrm>
          <a:custGeom>
            <a:avLst/>
            <a:gdLst>
              <a:gd name="connsiteX0" fmla="*/ 208961 w 208964"/>
              <a:gd name="connsiteY0" fmla="*/ 236 h 294896"/>
              <a:gd name="connsiteX1" fmla="*/ 48095 w 208964"/>
              <a:gd name="connsiteY1" fmla="*/ 169569 h 294896"/>
              <a:gd name="connsiteX2" fmla="*/ 16345 w 208964"/>
              <a:gd name="connsiteY2" fmla="*/ 292336 h 294896"/>
              <a:gd name="connsiteX3" fmla="*/ 1528 w 208964"/>
              <a:gd name="connsiteY3" fmla="*/ 243653 h 294896"/>
              <a:gd name="connsiteX4" fmla="*/ 52328 w 208964"/>
              <a:gd name="connsiteY4" fmla="*/ 135703 h 294896"/>
              <a:gd name="connsiteX5" fmla="*/ 208961 w 208964"/>
              <a:gd name="connsiteY5" fmla="*/ 236 h 29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64" h="294896">
                <a:moveTo>
                  <a:pt x="208961" y="236"/>
                </a:moveTo>
                <a:cubicBezTo>
                  <a:pt x="208255" y="5880"/>
                  <a:pt x="80198" y="120886"/>
                  <a:pt x="48095" y="169569"/>
                </a:cubicBezTo>
                <a:cubicBezTo>
                  <a:pt x="15992" y="218252"/>
                  <a:pt x="24106" y="279989"/>
                  <a:pt x="16345" y="292336"/>
                </a:cubicBezTo>
                <a:cubicBezTo>
                  <a:pt x="8584" y="304683"/>
                  <a:pt x="-4469" y="269758"/>
                  <a:pt x="1528" y="243653"/>
                </a:cubicBezTo>
                <a:cubicBezTo>
                  <a:pt x="7525" y="217548"/>
                  <a:pt x="15286" y="179800"/>
                  <a:pt x="52328" y="135703"/>
                </a:cubicBezTo>
                <a:cubicBezTo>
                  <a:pt x="89370" y="91606"/>
                  <a:pt x="209667" y="-5408"/>
                  <a:pt x="20896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3" name="フリーフォーム: 図形 2522">
            <a:extLst>
              <a:ext uri="{FF2B5EF4-FFF2-40B4-BE49-F238E27FC236}">
                <a16:creationId xmlns:a16="http://schemas.microsoft.com/office/drawing/2014/main" id="{62369FC9-B08C-4DDF-A2C6-2E5D12E83B97}"/>
              </a:ext>
            </a:extLst>
          </p:cNvPr>
          <p:cNvSpPr/>
          <p:nvPr/>
        </p:nvSpPr>
        <p:spPr>
          <a:xfrm>
            <a:off x="1422214" y="8064097"/>
            <a:ext cx="257544" cy="614788"/>
          </a:xfrm>
          <a:custGeom>
            <a:avLst/>
            <a:gdLst>
              <a:gd name="connsiteX0" fmla="*/ 247836 w 257544"/>
              <a:gd name="connsiteY0" fmla="*/ 34270 h 614788"/>
              <a:gd name="connsiteX1" fmla="*/ 224553 w 257544"/>
              <a:gd name="connsiteY1" fmla="*/ 95653 h 614788"/>
              <a:gd name="connsiteX2" fmla="*/ 106019 w 257544"/>
              <a:gd name="connsiteY2" fmla="*/ 546503 h 614788"/>
              <a:gd name="connsiteX3" fmla="*/ 186 w 257544"/>
              <a:gd name="connsiteY3" fmla="*/ 610003 h 614788"/>
              <a:gd name="connsiteX4" fmla="*/ 84853 w 257544"/>
              <a:gd name="connsiteY4" fmla="*/ 516870 h 614788"/>
              <a:gd name="connsiteX5" fmla="*/ 247836 w 257544"/>
              <a:gd name="connsiteY5" fmla="*/ 34270 h 6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44" h="614788">
                <a:moveTo>
                  <a:pt x="247836" y="34270"/>
                </a:moveTo>
                <a:cubicBezTo>
                  <a:pt x="271119" y="-35933"/>
                  <a:pt x="248189" y="10281"/>
                  <a:pt x="224553" y="95653"/>
                </a:cubicBezTo>
                <a:cubicBezTo>
                  <a:pt x="200917" y="181025"/>
                  <a:pt x="143413" y="460778"/>
                  <a:pt x="106019" y="546503"/>
                </a:cubicBezTo>
                <a:cubicBezTo>
                  <a:pt x="68625" y="632228"/>
                  <a:pt x="3714" y="614942"/>
                  <a:pt x="186" y="610003"/>
                </a:cubicBezTo>
                <a:cubicBezTo>
                  <a:pt x="-3342" y="605064"/>
                  <a:pt x="43931" y="610709"/>
                  <a:pt x="84853" y="516870"/>
                </a:cubicBezTo>
                <a:cubicBezTo>
                  <a:pt x="125775" y="423031"/>
                  <a:pt x="224553" y="104473"/>
                  <a:pt x="247836" y="34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4" name="フリーフォーム: 図形 2523">
            <a:extLst>
              <a:ext uri="{FF2B5EF4-FFF2-40B4-BE49-F238E27FC236}">
                <a16:creationId xmlns:a16="http://schemas.microsoft.com/office/drawing/2014/main" id="{F0862B24-27D2-42ED-8C84-036C02D1F6A7}"/>
              </a:ext>
            </a:extLst>
          </p:cNvPr>
          <p:cNvSpPr/>
          <p:nvPr/>
        </p:nvSpPr>
        <p:spPr>
          <a:xfrm>
            <a:off x="1360734" y="8705465"/>
            <a:ext cx="136072" cy="335692"/>
          </a:xfrm>
          <a:custGeom>
            <a:avLst/>
            <a:gdLst>
              <a:gd name="connsiteX0" fmla="*/ 135749 w 136072"/>
              <a:gd name="connsiteY0" fmla="*/ 385 h 335692"/>
              <a:gd name="connsiteX1" fmla="*/ 44733 w 136072"/>
              <a:gd name="connsiteY1" fmla="*/ 140085 h 335692"/>
              <a:gd name="connsiteX2" fmla="*/ 27799 w 136072"/>
              <a:gd name="connsiteY2" fmla="*/ 332702 h 335692"/>
              <a:gd name="connsiteX3" fmla="*/ 8749 w 136072"/>
              <a:gd name="connsiteY3" fmla="*/ 252268 h 335692"/>
              <a:gd name="connsiteX4" fmla="*/ 8749 w 136072"/>
              <a:gd name="connsiteY4" fmla="*/ 182418 h 335692"/>
              <a:gd name="connsiteX5" fmla="*/ 135749 w 136072"/>
              <a:gd name="connsiteY5" fmla="*/ 385 h 3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072" h="335692">
                <a:moveTo>
                  <a:pt x="135749" y="385"/>
                </a:moveTo>
                <a:cubicBezTo>
                  <a:pt x="141746" y="-6670"/>
                  <a:pt x="62725" y="84699"/>
                  <a:pt x="44733" y="140085"/>
                </a:cubicBezTo>
                <a:cubicBezTo>
                  <a:pt x="26741" y="195471"/>
                  <a:pt x="33796" y="314005"/>
                  <a:pt x="27799" y="332702"/>
                </a:cubicBezTo>
                <a:cubicBezTo>
                  <a:pt x="21802" y="351399"/>
                  <a:pt x="11924" y="277315"/>
                  <a:pt x="8749" y="252268"/>
                </a:cubicBezTo>
                <a:cubicBezTo>
                  <a:pt x="5574" y="227221"/>
                  <a:pt x="-9243" y="223340"/>
                  <a:pt x="8749" y="182418"/>
                </a:cubicBezTo>
                <a:cubicBezTo>
                  <a:pt x="26741" y="141496"/>
                  <a:pt x="129752" y="7440"/>
                  <a:pt x="135749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5" name="フリーフォーム: 図形 2524">
            <a:extLst>
              <a:ext uri="{FF2B5EF4-FFF2-40B4-BE49-F238E27FC236}">
                <a16:creationId xmlns:a16="http://schemas.microsoft.com/office/drawing/2014/main" id="{C9D6D821-EA3C-4AFE-A79B-5AD164CF8329}"/>
              </a:ext>
            </a:extLst>
          </p:cNvPr>
          <p:cNvSpPr/>
          <p:nvPr/>
        </p:nvSpPr>
        <p:spPr>
          <a:xfrm>
            <a:off x="1221787" y="8034742"/>
            <a:ext cx="467891" cy="1018184"/>
          </a:xfrm>
          <a:custGeom>
            <a:avLst/>
            <a:gdLst>
              <a:gd name="connsiteX0" fmla="*/ 467313 w 467891"/>
              <a:gd name="connsiteY0" fmla="*/ 125 h 1018184"/>
              <a:gd name="connsiteX1" fmla="*/ 268346 w 467891"/>
              <a:gd name="connsiteY1" fmla="*/ 122891 h 1018184"/>
              <a:gd name="connsiteX2" fmla="*/ 249296 w 467891"/>
              <a:gd name="connsiteY2" fmla="*/ 190625 h 1018184"/>
              <a:gd name="connsiteX3" fmla="*/ 228130 w 467891"/>
              <a:gd name="connsiteY3" fmla="*/ 347258 h 1018184"/>
              <a:gd name="connsiteX4" fmla="*/ 103246 w 467891"/>
              <a:gd name="connsiteY4" fmla="*/ 728258 h 1018184"/>
              <a:gd name="connsiteX5" fmla="*/ 56680 w 467891"/>
              <a:gd name="connsiteY5" fmla="*/ 817158 h 1018184"/>
              <a:gd name="connsiteX6" fmla="*/ 14346 w 467891"/>
              <a:gd name="connsiteY6" fmla="*/ 937808 h 1018184"/>
              <a:gd name="connsiteX7" fmla="*/ 7996 w 467891"/>
              <a:gd name="connsiteY7" fmla="*/ 999191 h 1018184"/>
              <a:gd name="connsiteX8" fmla="*/ 120180 w 467891"/>
              <a:gd name="connsiteY8" fmla="*/ 592791 h 1018184"/>
              <a:gd name="connsiteX9" fmla="*/ 236596 w 467891"/>
              <a:gd name="connsiteY9" fmla="*/ 201208 h 1018184"/>
              <a:gd name="connsiteX10" fmla="*/ 325496 w 467891"/>
              <a:gd name="connsiteY10" fmla="*/ 101725 h 1018184"/>
              <a:gd name="connsiteX11" fmla="*/ 467313 w 467891"/>
              <a:gd name="connsiteY11" fmla="*/ 125 h 10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891" h="1018184">
                <a:moveTo>
                  <a:pt x="467313" y="125"/>
                </a:moveTo>
                <a:cubicBezTo>
                  <a:pt x="457788" y="3653"/>
                  <a:pt x="304682" y="91141"/>
                  <a:pt x="268346" y="122891"/>
                </a:cubicBezTo>
                <a:cubicBezTo>
                  <a:pt x="232010" y="154641"/>
                  <a:pt x="255999" y="153231"/>
                  <a:pt x="249296" y="190625"/>
                </a:cubicBezTo>
                <a:cubicBezTo>
                  <a:pt x="242593" y="228019"/>
                  <a:pt x="252472" y="257653"/>
                  <a:pt x="228130" y="347258"/>
                </a:cubicBezTo>
                <a:cubicBezTo>
                  <a:pt x="203788" y="436863"/>
                  <a:pt x="131821" y="649941"/>
                  <a:pt x="103246" y="728258"/>
                </a:cubicBezTo>
                <a:cubicBezTo>
                  <a:pt x="74671" y="806575"/>
                  <a:pt x="71497" y="782233"/>
                  <a:pt x="56680" y="817158"/>
                </a:cubicBezTo>
                <a:cubicBezTo>
                  <a:pt x="41863" y="852083"/>
                  <a:pt x="22460" y="907469"/>
                  <a:pt x="14346" y="937808"/>
                </a:cubicBezTo>
                <a:cubicBezTo>
                  <a:pt x="6232" y="968147"/>
                  <a:pt x="-9643" y="1056694"/>
                  <a:pt x="7996" y="999191"/>
                </a:cubicBezTo>
                <a:cubicBezTo>
                  <a:pt x="25635" y="941688"/>
                  <a:pt x="82080" y="725788"/>
                  <a:pt x="120180" y="592791"/>
                </a:cubicBezTo>
                <a:cubicBezTo>
                  <a:pt x="158280" y="459794"/>
                  <a:pt x="202377" y="283052"/>
                  <a:pt x="236596" y="201208"/>
                </a:cubicBezTo>
                <a:cubicBezTo>
                  <a:pt x="270815" y="119364"/>
                  <a:pt x="284927" y="135239"/>
                  <a:pt x="325496" y="101725"/>
                </a:cubicBezTo>
                <a:cubicBezTo>
                  <a:pt x="366065" y="68211"/>
                  <a:pt x="476838" y="-3403"/>
                  <a:pt x="46731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6" name="フリーフォーム: 図形 2525">
            <a:extLst>
              <a:ext uri="{FF2B5EF4-FFF2-40B4-BE49-F238E27FC236}">
                <a16:creationId xmlns:a16="http://schemas.microsoft.com/office/drawing/2014/main" id="{7EB3397B-6089-4F5C-B483-8A64587FDBD9}"/>
              </a:ext>
            </a:extLst>
          </p:cNvPr>
          <p:cNvSpPr/>
          <p:nvPr/>
        </p:nvSpPr>
        <p:spPr>
          <a:xfrm>
            <a:off x="1426075" y="8227047"/>
            <a:ext cx="204024" cy="432468"/>
          </a:xfrm>
          <a:custGeom>
            <a:avLst/>
            <a:gdLst>
              <a:gd name="connsiteX0" fmla="*/ 203758 w 204024"/>
              <a:gd name="connsiteY0" fmla="*/ 436 h 432468"/>
              <a:gd name="connsiteX1" fmla="*/ 104275 w 204024"/>
              <a:gd name="connsiteY1" fmla="*/ 108386 h 432468"/>
              <a:gd name="connsiteX2" fmla="*/ 23842 w 204024"/>
              <a:gd name="connsiteY2" fmla="*/ 368736 h 432468"/>
              <a:gd name="connsiteX3" fmla="*/ 15375 w 204024"/>
              <a:gd name="connsiteY3" fmla="*/ 432236 h 432468"/>
              <a:gd name="connsiteX4" fmla="*/ 2675 w 204024"/>
              <a:gd name="connsiteY4" fmla="*/ 356036 h 432468"/>
              <a:gd name="connsiteX5" fmla="*/ 72525 w 204024"/>
              <a:gd name="connsiteY5" fmla="*/ 82986 h 432468"/>
              <a:gd name="connsiteX6" fmla="*/ 203758 w 204024"/>
              <a:gd name="connsiteY6" fmla="*/ 436 h 43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24" h="432468">
                <a:moveTo>
                  <a:pt x="203758" y="436"/>
                </a:moveTo>
                <a:cubicBezTo>
                  <a:pt x="209050" y="4669"/>
                  <a:pt x="134261" y="47003"/>
                  <a:pt x="104275" y="108386"/>
                </a:cubicBezTo>
                <a:cubicBezTo>
                  <a:pt x="74289" y="169769"/>
                  <a:pt x="38659" y="314761"/>
                  <a:pt x="23842" y="368736"/>
                </a:cubicBezTo>
                <a:cubicBezTo>
                  <a:pt x="9025" y="422711"/>
                  <a:pt x="18903" y="434353"/>
                  <a:pt x="15375" y="432236"/>
                </a:cubicBezTo>
                <a:cubicBezTo>
                  <a:pt x="11847" y="430119"/>
                  <a:pt x="-6850" y="414244"/>
                  <a:pt x="2675" y="356036"/>
                </a:cubicBezTo>
                <a:cubicBezTo>
                  <a:pt x="12200" y="297828"/>
                  <a:pt x="39717" y="143311"/>
                  <a:pt x="72525" y="82986"/>
                </a:cubicBezTo>
                <a:cubicBezTo>
                  <a:pt x="105333" y="22661"/>
                  <a:pt x="198466" y="-3797"/>
                  <a:pt x="203758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7" name="フリーフォーム: 図形 2526">
            <a:extLst>
              <a:ext uri="{FF2B5EF4-FFF2-40B4-BE49-F238E27FC236}">
                <a16:creationId xmlns:a16="http://schemas.microsoft.com/office/drawing/2014/main" id="{FFFB085E-AEB8-40FA-86D3-8526097B80E6}"/>
              </a:ext>
            </a:extLst>
          </p:cNvPr>
          <p:cNvSpPr/>
          <p:nvPr/>
        </p:nvSpPr>
        <p:spPr>
          <a:xfrm>
            <a:off x="1775841" y="7931149"/>
            <a:ext cx="108518" cy="287868"/>
          </a:xfrm>
          <a:custGeom>
            <a:avLst/>
            <a:gdLst>
              <a:gd name="connsiteX0" fmla="*/ 91059 w 108518"/>
              <a:gd name="connsiteY0" fmla="*/ 1 h 287868"/>
              <a:gd name="connsiteX1" fmla="*/ 103759 w 108518"/>
              <a:gd name="connsiteY1" fmla="*/ 129118 h 287868"/>
              <a:gd name="connsiteX2" fmla="*/ 42 w 108518"/>
              <a:gd name="connsiteY2" fmla="*/ 287868 h 287868"/>
              <a:gd name="connsiteX3" fmla="*/ 91059 w 108518"/>
              <a:gd name="connsiteY3" fmla="*/ 127001 h 287868"/>
              <a:gd name="connsiteX4" fmla="*/ 91059 w 108518"/>
              <a:gd name="connsiteY4" fmla="*/ 1 h 28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18" h="287868">
                <a:moveTo>
                  <a:pt x="91059" y="1"/>
                </a:moveTo>
                <a:cubicBezTo>
                  <a:pt x="93176" y="354"/>
                  <a:pt x="118929" y="81140"/>
                  <a:pt x="103759" y="129118"/>
                </a:cubicBezTo>
                <a:cubicBezTo>
                  <a:pt x="88589" y="177096"/>
                  <a:pt x="2159" y="288221"/>
                  <a:pt x="42" y="287868"/>
                </a:cubicBezTo>
                <a:cubicBezTo>
                  <a:pt x="-2075" y="287515"/>
                  <a:pt x="76242" y="172157"/>
                  <a:pt x="91059" y="127001"/>
                </a:cubicBezTo>
                <a:cubicBezTo>
                  <a:pt x="105876" y="81845"/>
                  <a:pt x="88942" y="-352"/>
                  <a:pt x="910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8" name="フリーフォーム: 図形 2527">
            <a:extLst>
              <a:ext uri="{FF2B5EF4-FFF2-40B4-BE49-F238E27FC236}">
                <a16:creationId xmlns:a16="http://schemas.microsoft.com/office/drawing/2014/main" id="{E72A85B8-EE6B-409B-A1F2-50DDF8E420EE}"/>
              </a:ext>
            </a:extLst>
          </p:cNvPr>
          <p:cNvSpPr/>
          <p:nvPr/>
        </p:nvSpPr>
        <p:spPr>
          <a:xfrm>
            <a:off x="1701311" y="7937486"/>
            <a:ext cx="98162" cy="220673"/>
          </a:xfrm>
          <a:custGeom>
            <a:avLst/>
            <a:gdLst>
              <a:gd name="connsiteX0" fmla="*/ 97856 w 98162"/>
              <a:gd name="connsiteY0" fmla="*/ 2131 h 220673"/>
              <a:gd name="connsiteX1" fmla="*/ 2606 w 98162"/>
              <a:gd name="connsiteY1" fmla="*/ 218031 h 220673"/>
              <a:gd name="connsiteX2" fmla="*/ 32239 w 98162"/>
              <a:gd name="connsiteY2" fmla="*/ 114314 h 220673"/>
              <a:gd name="connsiteX3" fmla="*/ 97856 w 98162"/>
              <a:gd name="connsiteY3" fmla="*/ 2131 h 22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2" h="220673">
                <a:moveTo>
                  <a:pt x="97856" y="2131"/>
                </a:moveTo>
                <a:cubicBezTo>
                  <a:pt x="92917" y="19417"/>
                  <a:pt x="13542" y="199334"/>
                  <a:pt x="2606" y="218031"/>
                </a:cubicBezTo>
                <a:cubicBezTo>
                  <a:pt x="-8330" y="236728"/>
                  <a:pt x="17775" y="151356"/>
                  <a:pt x="32239" y="114314"/>
                </a:cubicBezTo>
                <a:cubicBezTo>
                  <a:pt x="46703" y="77272"/>
                  <a:pt x="102795" y="-15155"/>
                  <a:pt x="97856" y="2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9" name="フリーフォーム: 図形 2528">
            <a:extLst>
              <a:ext uri="{FF2B5EF4-FFF2-40B4-BE49-F238E27FC236}">
                <a16:creationId xmlns:a16="http://schemas.microsoft.com/office/drawing/2014/main" id="{36F8574A-B1B7-4EB8-9DDD-DE44A07CAC41}"/>
              </a:ext>
            </a:extLst>
          </p:cNvPr>
          <p:cNvSpPr/>
          <p:nvPr/>
        </p:nvSpPr>
        <p:spPr>
          <a:xfrm>
            <a:off x="1635611" y="7907206"/>
            <a:ext cx="168048" cy="152371"/>
          </a:xfrm>
          <a:custGeom>
            <a:avLst/>
            <a:gdLst>
              <a:gd name="connsiteX0" fmla="*/ 167789 w 168048"/>
              <a:gd name="connsiteY0" fmla="*/ 661 h 152371"/>
              <a:gd name="connsiteX1" fmla="*/ 51372 w 168048"/>
              <a:gd name="connsiteY1" fmla="*/ 112844 h 152371"/>
              <a:gd name="connsiteX2" fmla="*/ 572 w 168048"/>
              <a:gd name="connsiteY2" fmla="*/ 150944 h 152371"/>
              <a:gd name="connsiteX3" fmla="*/ 81006 w 168048"/>
              <a:gd name="connsiteY3" fmla="*/ 70511 h 152371"/>
              <a:gd name="connsiteX4" fmla="*/ 167789 w 168048"/>
              <a:gd name="connsiteY4" fmla="*/ 661 h 15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48" h="152371">
                <a:moveTo>
                  <a:pt x="167789" y="661"/>
                </a:moveTo>
                <a:cubicBezTo>
                  <a:pt x="162850" y="7716"/>
                  <a:pt x="79241" y="87797"/>
                  <a:pt x="51372" y="112844"/>
                </a:cubicBezTo>
                <a:cubicBezTo>
                  <a:pt x="23503" y="137891"/>
                  <a:pt x="-4367" y="157999"/>
                  <a:pt x="572" y="150944"/>
                </a:cubicBezTo>
                <a:cubicBezTo>
                  <a:pt x="5511" y="143889"/>
                  <a:pt x="56312" y="96264"/>
                  <a:pt x="81006" y="70511"/>
                </a:cubicBezTo>
                <a:cubicBezTo>
                  <a:pt x="105700" y="44758"/>
                  <a:pt x="172728" y="-6394"/>
                  <a:pt x="167789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0" name="フリーフォーム: 図形 2529">
            <a:extLst>
              <a:ext uri="{FF2B5EF4-FFF2-40B4-BE49-F238E27FC236}">
                <a16:creationId xmlns:a16="http://schemas.microsoft.com/office/drawing/2014/main" id="{3102B461-3F59-4D82-AD48-55E73A75D8DC}"/>
              </a:ext>
            </a:extLst>
          </p:cNvPr>
          <p:cNvSpPr/>
          <p:nvPr/>
        </p:nvSpPr>
        <p:spPr>
          <a:xfrm>
            <a:off x="1440162" y="7958885"/>
            <a:ext cx="253124" cy="239289"/>
          </a:xfrm>
          <a:custGeom>
            <a:avLst/>
            <a:gdLst>
              <a:gd name="connsiteX0" fmla="*/ 6051 w 253124"/>
              <a:gd name="connsiteY0" fmla="*/ 238965 h 239289"/>
              <a:gd name="connsiteX1" fmla="*/ 50501 w 253124"/>
              <a:gd name="connsiteY1" fmla="*/ 77040 h 239289"/>
              <a:gd name="connsiteX2" fmla="*/ 250526 w 253124"/>
              <a:gd name="connsiteY2" fmla="*/ 4015 h 239289"/>
              <a:gd name="connsiteX3" fmla="*/ 153688 w 253124"/>
              <a:gd name="connsiteY3" fmla="*/ 31003 h 239289"/>
              <a:gd name="connsiteX4" fmla="*/ 6051 w 253124"/>
              <a:gd name="connsiteY4" fmla="*/ 238965 h 23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24" h="239289">
                <a:moveTo>
                  <a:pt x="6051" y="238965"/>
                </a:moveTo>
                <a:cubicBezTo>
                  <a:pt x="-11147" y="246638"/>
                  <a:pt x="9755" y="116198"/>
                  <a:pt x="50501" y="77040"/>
                </a:cubicBezTo>
                <a:cubicBezTo>
                  <a:pt x="91247" y="37882"/>
                  <a:pt x="233328" y="11688"/>
                  <a:pt x="250526" y="4015"/>
                </a:cubicBezTo>
                <a:cubicBezTo>
                  <a:pt x="267724" y="-3658"/>
                  <a:pt x="195492" y="-3128"/>
                  <a:pt x="153688" y="31003"/>
                </a:cubicBezTo>
                <a:cubicBezTo>
                  <a:pt x="111884" y="65134"/>
                  <a:pt x="23249" y="231292"/>
                  <a:pt x="6051" y="238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1" name="フリーフォーム: 図形 2530">
            <a:extLst>
              <a:ext uri="{FF2B5EF4-FFF2-40B4-BE49-F238E27FC236}">
                <a16:creationId xmlns:a16="http://schemas.microsoft.com/office/drawing/2014/main" id="{CA779792-AB8B-4349-99E2-1379BB6D452A}"/>
              </a:ext>
            </a:extLst>
          </p:cNvPr>
          <p:cNvSpPr/>
          <p:nvPr/>
        </p:nvSpPr>
        <p:spPr>
          <a:xfrm>
            <a:off x="1475663" y="7391682"/>
            <a:ext cx="329130" cy="583244"/>
          </a:xfrm>
          <a:custGeom>
            <a:avLst/>
            <a:gdLst>
              <a:gd name="connsiteX0" fmla="*/ 315037 w 329130"/>
              <a:gd name="connsiteY0" fmla="*/ 9243 h 583244"/>
              <a:gd name="connsiteX1" fmla="*/ 313450 w 329130"/>
              <a:gd name="connsiteY1" fmla="*/ 67981 h 583244"/>
              <a:gd name="connsiteX2" fmla="*/ 207087 w 329130"/>
              <a:gd name="connsiteY2" fmla="*/ 218793 h 583244"/>
              <a:gd name="connsiteX3" fmla="*/ 149937 w 329130"/>
              <a:gd name="connsiteY3" fmla="*/ 425168 h 583244"/>
              <a:gd name="connsiteX4" fmla="*/ 86437 w 329130"/>
              <a:gd name="connsiteY4" fmla="*/ 498193 h 583244"/>
              <a:gd name="connsiteX5" fmla="*/ 712 w 329130"/>
              <a:gd name="connsiteY5" fmla="*/ 582331 h 583244"/>
              <a:gd name="connsiteX6" fmla="*/ 137237 w 329130"/>
              <a:gd name="connsiteY6" fmla="*/ 441043 h 583244"/>
              <a:gd name="connsiteX7" fmla="*/ 184862 w 329130"/>
              <a:gd name="connsiteY7" fmla="*/ 255306 h 583244"/>
              <a:gd name="connsiteX8" fmla="*/ 315037 w 329130"/>
              <a:gd name="connsiteY8" fmla="*/ 9243 h 58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30" h="583244">
                <a:moveTo>
                  <a:pt x="315037" y="9243"/>
                </a:moveTo>
                <a:cubicBezTo>
                  <a:pt x="336468" y="-21978"/>
                  <a:pt x="331442" y="33056"/>
                  <a:pt x="313450" y="67981"/>
                </a:cubicBezTo>
                <a:cubicBezTo>
                  <a:pt x="295458" y="102906"/>
                  <a:pt x="234339" y="159262"/>
                  <a:pt x="207087" y="218793"/>
                </a:cubicBezTo>
                <a:cubicBezTo>
                  <a:pt x="179835" y="278324"/>
                  <a:pt x="170045" y="378601"/>
                  <a:pt x="149937" y="425168"/>
                </a:cubicBezTo>
                <a:cubicBezTo>
                  <a:pt x="129829" y="471735"/>
                  <a:pt x="111308" y="471999"/>
                  <a:pt x="86437" y="498193"/>
                </a:cubicBezTo>
                <a:cubicBezTo>
                  <a:pt x="61566" y="524387"/>
                  <a:pt x="-7755" y="591856"/>
                  <a:pt x="712" y="582331"/>
                </a:cubicBezTo>
                <a:cubicBezTo>
                  <a:pt x="9179" y="572806"/>
                  <a:pt x="106545" y="495547"/>
                  <a:pt x="137237" y="441043"/>
                </a:cubicBezTo>
                <a:cubicBezTo>
                  <a:pt x="167929" y="386539"/>
                  <a:pt x="155758" y="321452"/>
                  <a:pt x="184862" y="255306"/>
                </a:cubicBezTo>
                <a:cubicBezTo>
                  <a:pt x="213966" y="189160"/>
                  <a:pt x="293606" y="40464"/>
                  <a:pt x="315037" y="9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2" name="フリーフォーム: 図形 2531">
            <a:extLst>
              <a:ext uri="{FF2B5EF4-FFF2-40B4-BE49-F238E27FC236}">
                <a16:creationId xmlns:a16="http://schemas.microsoft.com/office/drawing/2014/main" id="{F57667FC-B40B-4C90-A0DA-AB4B3447B788}"/>
              </a:ext>
            </a:extLst>
          </p:cNvPr>
          <p:cNvSpPr/>
          <p:nvPr/>
        </p:nvSpPr>
        <p:spPr>
          <a:xfrm>
            <a:off x="1546328" y="7400742"/>
            <a:ext cx="226928" cy="503240"/>
          </a:xfrm>
          <a:custGeom>
            <a:avLst/>
            <a:gdLst>
              <a:gd name="connsiteX0" fmla="*/ 226910 w 226928"/>
              <a:gd name="connsiteY0" fmla="*/ 183 h 503240"/>
              <a:gd name="connsiteX1" fmla="*/ 134835 w 226928"/>
              <a:gd name="connsiteY1" fmla="*/ 103371 h 503240"/>
              <a:gd name="connsiteX2" fmla="*/ 90385 w 226928"/>
              <a:gd name="connsiteY2" fmla="*/ 224021 h 503240"/>
              <a:gd name="connsiteX3" fmla="*/ 36410 w 226928"/>
              <a:gd name="connsiteY3" fmla="*/ 412933 h 503240"/>
              <a:gd name="connsiteX4" fmla="*/ 34822 w 226928"/>
              <a:gd name="connsiteY4" fmla="*/ 446271 h 503240"/>
              <a:gd name="connsiteX5" fmla="*/ 20535 w 226928"/>
              <a:gd name="connsiteY5" fmla="*/ 479608 h 503240"/>
              <a:gd name="connsiteX6" fmla="*/ 1485 w 226928"/>
              <a:gd name="connsiteY6" fmla="*/ 497071 h 503240"/>
              <a:gd name="connsiteX7" fmla="*/ 63397 w 226928"/>
              <a:gd name="connsiteY7" fmla="*/ 370071 h 503240"/>
              <a:gd name="connsiteX8" fmla="*/ 126897 w 226928"/>
              <a:gd name="connsiteY8" fmla="*/ 128771 h 503240"/>
              <a:gd name="connsiteX9" fmla="*/ 226910 w 226928"/>
              <a:gd name="connsiteY9" fmla="*/ 183 h 50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928" h="503240">
                <a:moveTo>
                  <a:pt x="226910" y="183"/>
                </a:moveTo>
                <a:cubicBezTo>
                  <a:pt x="228233" y="-4050"/>
                  <a:pt x="157589" y="66065"/>
                  <a:pt x="134835" y="103371"/>
                </a:cubicBezTo>
                <a:cubicBezTo>
                  <a:pt x="112081" y="140677"/>
                  <a:pt x="106789" y="172427"/>
                  <a:pt x="90385" y="224021"/>
                </a:cubicBezTo>
                <a:cubicBezTo>
                  <a:pt x="73981" y="275615"/>
                  <a:pt x="45670" y="375891"/>
                  <a:pt x="36410" y="412933"/>
                </a:cubicBezTo>
                <a:cubicBezTo>
                  <a:pt x="27150" y="449975"/>
                  <a:pt x="37468" y="435158"/>
                  <a:pt x="34822" y="446271"/>
                </a:cubicBezTo>
                <a:cubicBezTo>
                  <a:pt x="32176" y="457384"/>
                  <a:pt x="26091" y="471141"/>
                  <a:pt x="20535" y="479608"/>
                </a:cubicBezTo>
                <a:cubicBezTo>
                  <a:pt x="14979" y="488075"/>
                  <a:pt x="-5659" y="515327"/>
                  <a:pt x="1485" y="497071"/>
                </a:cubicBezTo>
                <a:cubicBezTo>
                  <a:pt x="8629" y="478815"/>
                  <a:pt x="42495" y="431454"/>
                  <a:pt x="63397" y="370071"/>
                </a:cubicBezTo>
                <a:cubicBezTo>
                  <a:pt x="84299" y="308688"/>
                  <a:pt x="98851" y="188831"/>
                  <a:pt x="126897" y="128771"/>
                </a:cubicBezTo>
                <a:cubicBezTo>
                  <a:pt x="154943" y="68711"/>
                  <a:pt x="225587" y="4416"/>
                  <a:pt x="22691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3" name="フリーフォーム: 図形 2532">
            <a:extLst>
              <a:ext uri="{FF2B5EF4-FFF2-40B4-BE49-F238E27FC236}">
                <a16:creationId xmlns:a16="http://schemas.microsoft.com/office/drawing/2014/main" id="{09C671A9-BF4F-4E78-B576-838FC21728C7}"/>
              </a:ext>
            </a:extLst>
          </p:cNvPr>
          <p:cNvSpPr/>
          <p:nvPr/>
        </p:nvSpPr>
        <p:spPr>
          <a:xfrm>
            <a:off x="1895471" y="6890817"/>
            <a:ext cx="137752" cy="253088"/>
          </a:xfrm>
          <a:custGeom>
            <a:avLst/>
            <a:gdLst>
              <a:gd name="connsiteX0" fmla="*/ 130179 w 137752"/>
              <a:gd name="connsiteY0" fmla="*/ 521 h 253088"/>
              <a:gd name="connsiteX1" fmla="*/ 127004 w 137752"/>
              <a:gd name="connsiteY1" fmla="*/ 97358 h 253088"/>
              <a:gd name="connsiteX2" fmla="*/ 4 w 137752"/>
              <a:gd name="connsiteY2" fmla="*/ 252933 h 253088"/>
              <a:gd name="connsiteX3" fmla="*/ 122242 w 137752"/>
              <a:gd name="connsiteY3" fmla="*/ 67196 h 253088"/>
              <a:gd name="connsiteX4" fmla="*/ 130179 w 137752"/>
              <a:gd name="connsiteY4" fmla="*/ 521 h 25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2" h="253088">
                <a:moveTo>
                  <a:pt x="130179" y="521"/>
                </a:moveTo>
                <a:cubicBezTo>
                  <a:pt x="130973" y="5548"/>
                  <a:pt x="148700" y="55289"/>
                  <a:pt x="127004" y="97358"/>
                </a:cubicBezTo>
                <a:cubicBezTo>
                  <a:pt x="105308" y="139427"/>
                  <a:pt x="798" y="257960"/>
                  <a:pt x="4" y="252933"/>
                </a:cubicBezTo>
                <a:cubicBezTo>
                  <a:pt x="-790" y="247906"/>
                  <a:pt x="99223" y="106883"/>
                  <a:pt x="122242" y="67196"/>
                </a:cubicBezTo>
                <a:cubicBezTo>
                  <a:pt x="145261" y="27509"/>
                  <a:pt x="129385" y="-4506"/>
                  <a:pt x="13017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4" name="フリーフォーム: 図形 2533">
            <a:extLst>
              <a:ext uri="{FF2B5EF4-FFF2-40B4-BE49-F238E27FC236}">
                <a16:creationId xmlns:a16="http://schemas.microsoft.com/office/drawing/2014/main" id="{A5DE669E-673B-47B7-86A4-8C1FE92C693B}"/>
              </a:ext>
            </a:extLst>
          </p:cNvPr>
          <p:cNvSpPr/>
          <p:nvPr/>
        </p:nvSpPr>
        <p:spPr>
          <a:xfrm>
            <a:off x="1894346" y="7006079"/>
            <a:ext cx="161619" cy="193758"/>
          </a:xfrm>
          <a:custGeom>
            <a:avLst/>
            <a:gdLst>
              <a:gd name="connsiteX0" fmla="*/ 161467 w 161619"/>
              <a:gd name="connsiteY0" fmla="*/ 1146 h 193758"/>
              <a:gd name="connsiteX1" fmla="*/ 7479 w 161619"/>
              <a:gd name="connsiteY1" fmla="*/ 190059 h 193758"/>
              <a:gd name="connsiteX2" fmla="*/ 36054 w 161619"/>
              <a:gd name="connsiteY2" fmla="*/ 115446 h 193758"/>
              <a:gd name="connsiteX3" fmla="*/ 161467 w 161619"/>
              <a:gd name="connsiteY3" fmla="*/ 1146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19" h="193758">
                <a:moveTo>
                  <a:pt x="161467" y="1146"/>
                </a:moveTo>
                <a:cubicBezTo>
                  <a:pt x="156704" y="13582"/>
                  <a:pt x="28381" y="171009"/>
                  <a:pt x="7479" y="190059"/>
                </a:cubicBezTo>
                <a:cubicBezTo>
                  <a:pt x="-13423" y="209109"/>
                  <a:pt x="13829" y="150106"/>
                  <a:pt x="36054" y="115446"/>
                </a:cubicBezTo>
                <a:cubicBezTo>
                  <a:pt x="58279" y="80786"/>
                  <a:pt x="166230" y="-11290"/>
                  <a:pt x="161467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5" name="フリーフォーム: 図形 2534">
            <a:extLst>
              <a:ext uri="{FF2B5EF4-FFF2-40B4-BE49-F238E27FC236}">
                <a16:creationId xmlns:a16="http://schemas.microsoft.com/office/drawing/2014/main" id="{10950594-BC86-4C92-811E-1792F2DA7B2E}"/>
              </a:ext>
            </a:extLst>
          </p:cNvPr>
          <p:cNvSpPr/>
          <p:nvPr/>
        </p:nvSpPr>
        <p:spPr>
          <a:xfrm>
            <a:off x="1770050" y="7019911"/>
            <a:ext cx="319155" cy="497109"/>
          </a:xfrm>
          <a:custGeom>
            <a:avLst/>
            <a:gdLst>
              <a:gd name="connsiteX0" fmla="*/ 319100 w 319155"/>
              <a:gd name="connsiteY0" fmla="*/ 14 h 497109"/>
              <a:gd name="connsiteX1" fmla="*/ 177813 w 319155"/>
              <a:gd name="connsiteY1" fmla="*/ 177814 h 497109"/>
              <a:gd name="connsiteX2" fmla="*/ 125425 w 319155"/>
              <a:gd name="connsiteY2" fmla="*/ 320689 h 497109"/>
              <a:gd name="connsiteX3" fmla="*/ 13 w 319155"/>
              <a:gd name="connsiteY3" fmla="*/ 496902 h 497109"/>
              <a:gd name="connsiteX4" fmla="*/ 133363 w 319155"/>
              <a:gd name="connsiteY4" fmla="*/ 284177 h 497109"/>
              <a:gd name="connsiteX5" fmla="*/ 160350 w 319155"/>
              <a:gd name="connsiteY5" fmla="*/ 187339 h 497109"/>
              <a:gd name="connsiteX6" fmla="*/ 319100 w 319155"/>
              <a:gd name="connsiteY6" fmla="*/ 14 h 4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55" h="497109">
                <a:moveTo>
                  <a:pt x="319100" y="14"/>
                </a:moveTo>
                <a:cubicBezTo>
                  <a:pt x="322010" y="-1573"/>
                  <a:pt x="210092" y="124368"/>
                  <a:pt x="177813" y="177814"/>
                </a:cubicBezTo>
                <a:cubicBezTo>
                  <a:pt x="145534" y="231260"/>
                  <a:pt x="155058" y="267508"/>
                  <a:pt x="125425" y="320689"/>
                </a:cubicBezTo>
                <a:cubicBezTo>
                  <a:pt x="95792" y="373870"/>
                  <a:pt x="-1310" y="502987"/>
                  <a:pt x="13" y="496902"/>
                </a:cubicBezTo>
                <a:cubicBezTo>
                  <a:pt x="1336" y="490817"/>
                  <a:pt x="106640" y="335771"/>
                  <a:pt x="133363" y="284177"/>
                </a:cubicBezTo>
                <a:cubicBezTo>
                  <a:pt x="160086" y="232583"/>
                  <a:pt x="128335" y="232318"/>
                  <a:pt x="160350" y="187339"/>
                </a:cubicBezTo>
                <a:cubicBezTo>
                  <a:pt x="192364" y="142360"/>
                  <a:pt x="316190" y="1601"/>
                  <a:pt x="31910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6" name="フリーフォーム: 図形 2535">
            <a:extLst>
              <a:ext uri="{FF2B5EF4-FFF2-40B4-BE49-F238E27FC236}">
                <a16:creationId xmlns:a16="http://schemas.microsoft.com/office/drawing/2014/main" id="{20D2B09C-12FC-4D53-BE13-CCEDB576422B}"/>
              </a:ext>
            </a:extLst>
          </p:cNvPr>
          <p:cNvSpPr/>
          <p:nvPr/>
        </p:nvSpPr>
        <p:spPr>
          <a:xfrm>
            <a:off x="1421835" y="7489312"/>
            <a:ext cx="366495" cy="665731"/>
          </a:xfrm>
          <a:custGeom>
            <a:avLst/>
            <a:gdLst>
              <a:gd name="connsiteX0" fmla="*/ 18028 w 366495"/>
              <a:gd name="connsiteY0" fmla="*/ 659326 h 665731"/>
              <a:gd name="connsiteX1" fmla="*/ 24378 w 366495"/>
              <a:gd name="connsiteY1" fmla="*/ 564076 h 665731"/>
              <a:gd name="connsiteX2" fmla="*/ 194240 w 366495"/>
              <a:gd name="connsiteY2" fmla="*/ 410088 h 665731"/>
              <a:gd name="connsiteX3" fmla="*/ 305365 w 366495"/>
              <a:gd name="connsiteY3" fmla="*/ 146563 h 665731"/>
              <a:gd name="connsiteX4" fmla="*/ 365690 w 366495"/>
              <a:gd name="connsiteY4" fmla="*/ 513 h 665731"/>
              <a:gd name="connsiteX5" fmla="*/ 264090 w 366495"/>
              <a:gd name="connsiteY5" fmla="*/ 194188 h 665731"/>
              <a:gd name="connsiteX6" fmla="*/ 184715 w 366495"/>
              <a:gd name="connsiteY6" fmla="*/ 383101 h 665731"/>
              <a:gd name="connsiteX7" fmla="*/ 18028 w 366495"/>
              <a:gd name="connsiteY7" fmla="*/ 659326 h 6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495" h="665731">
                <a:moveTo>
                  <a:pt x="18028" y="659326"/>
                </a:moveTo>
                <a:cubicBezTo>
                  <a:pt x="-8695" y="689489"/>
                  <a:pt x="-4991" y="605616"/>
                  <a:pt x="24378" y="564076"/>
                </a:cubicBezTo>
                <a:cubicBezTo>
                  <a:pt x="53747" y="522536"/>
                  <a:pt x="147409" y="479673"/>
                  <a:pt x="194240" y="410088"/>
                </a:cubicBezTo>
                <a:cubicBezTo>
                  <a:pt x="241071" y="340502"/>
                  <a:pt x="276790" y="214825"/>
                  <a:pt x="305365" y="146563"/>
                </a:cubicBezTo>
                <a:cubicBezTo>
                  <a:pt x="333940" y="78301"/>
                  <a:pt x="372569" y="-7425"/>
                  <a:pt x="365690" y="513"/>
                </a:cubicBezTo>
                <a:cubicBezTo>
                  <a:pt x="358811" y="8451"/>
                  <a:pt x="294252" y="130423"/>
                  <a:pt x="264090" y="194188"/>
                </a:cubicBezTo>
                <a:cubicBezTo>
                  <a:pt x="233928" y="257953"/>
                  <a:pt x="227313" y="302932"/>
                  <a:pt x="184715" y="383101"/>
                </a:cubicBezTo>
                <a:cubicBezTo>
                  <a:pt x="142117" y="463270"/>
                  <a:pt x="44751" y="629163"/>
                  <a:pt x="18028" y="659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8" name="フリーフォーム: 図形 2537">
            <a:extLst>
              <a:ext uri="{FF2B5EF4-FFF2-40B4-BE49-F238E27FC236}">
                <a16:creationId xmlns:a16="http://schemas.microsoft.com/office/drawing/2014/main" id="{8104244F-4EE0-41CA-A79A-3DA0ADD0F7BB}"/>
              </a:ext>
            </a:extLst>
          </p:cNvPr>
          <p:cNvSpPr/>
          <p:nvPr/>
        </p:nvSpPr>
        <p:spPr>
          <a:xfrm>
            <a:off x="1614429" y="7222772"/>
            <a:ext cx="373132" cy="758330"/>
          </a:xfrm>
          <a:custGeom>
            <a:avLst/>
            <a:gdLst>
              <a:gd name="connsiteX0" fmla="*/ 373121 w 373132"/>
              <a:gd name="connsiteY0" fmla="*/ 353 h 758330"/>
              <a:gd name="connsiteX1" fmla="*/ 209609 w 373132"/>
              <a:gd name="connsiteY1" fmla="*/ 278166 h 758330"/>
              <a:gd name="connsiteX2" fmla="*/ 139759 w 373132"/>
              <a:gd name="connsiteY2" fmla="*/ 471841 h 758330"/>
              <a:gd name="connsiteX3" fmla="*/ 63559 w 373132"/>
              <a:gd name="connsiteY3" fmla="*/ 700441 h 758330"/>
              <a:gd name="connsiteX4" fmla="*/ 63559 w 373132"/>
              <a:gd name="connsiteY4" fmla="*/ 738541 h 758330"/>
              <a:gd name="connsiteX5" fmla="*/ 59 w 373132"/>
              <a:gd name="connsiteY5" fmla="*/ 756003 h 758330"/>
              <a:gd name="connsiteX6" fmla="*/ 76259 w 373132"/>
              <a:gd name="connsiteY6" fmla="*/ 687741 h 758330"/>
              <a:gd name="connsiteX7" fmla="*/ 122296 w 373132"/>
              <a:gd name="connsiteY7" fmla="*/ 478191 h 758330"/>
              <a:gd name="connsiteX8" fmla="*/ 217546 w 373132"/>
              <a:gd name="connsiteY8" fmla="*/ 225778 h 758330"/>
              <a:gd name="connsiteX9" fmla="*/ 373121 w 373132"/>
              <a:gd name="connsiteY9" fmla="*/ 353 h 75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132" h="758330">
                <a:moveTo>
                  <a:pt x="373121" y="353"/>
                </a:moveTo>
                <a:cubicBezTo>
                  <a:pt x="371798" y="9084"/>
                  <a:pt x="248503" y="199585"/>
                  <a:pt x="209609" y="278166"/>
                </a:cubicBezTo>
                <a:cubicBezTo>
                  <a:pt x="170715" y="356747"/>
                  <a:pt x="164101" y="401462"/>
                  <a:pt x="139759" y="471841"/>
                </a:cubicBezTo>
                <a:cubicBezTo>
                  <a:pt x="115417" y="542220"/>
                  <a:pt x="76259" y="655991"/>
                  <a:pt x="63559" y="700441"/>
                </a:cubicBezTo>
                <a:cubicBezTo>
                  <a:pt x="50859" y="744891"/>
                  <a:pt x="74142" y="729281"/>
                  <a:pt x="63559" y="738541"/>
                </a:cubicBezTo>
                <a:cubicBezTo>
                  <a:pt x="52976" y="747801"/>
                  <a:pt x="-2058" y="764470"/>
                  <a:pt x="59" y="756003"/>
                </a:cubicBezTo>
                <a:cubicBezTo>
                  <a:pt x="2176" y="747536"/>
                  <a:pt x="55886" y="734043"/>
                  <a:pt x="76259" y="687741"/>
                </a:cubicBezTo>
                <a:cubicBezTo>
                  <a:pt x="96632" y="641439"/>
                  <a:pt x="98748" y="555185"/>
                  <a:pt x="122296" y="478191"/>
                </a:cubicBezTo>
                <a:cubicBezTo>
                  <a:pt x="145844" y="401197"/>
                  <a:pt x="172831" y="304624"/>
                  <a:pt x="217546" y="225778"/>
                </a:cubicBezTo>
                <a:cubicBezTo>
                  <a:pt x="262261" y="146932"/>
                  <a:pt x="374444" y="-8378"/>
                  <a:pt x="373121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" name="フリーフォーム: 図形 2538">
            <a:extLst>
              <a:ext uri="{FF2B5EF4-FFF2-40B4-BE49-F238E27FC236}">
                <a16:creationId xmlns:a16="http://schemas.microsoft.com/office/drawing/2014/main" id="{3EFF553D-6D05-4567-974F-A0D383B6A15C}"/>
              </a:ext>
            </a:extLst>
          </p:cNvPr>
          <p:cNvSpPr/>
          <p:nvPr/>
        </p:nvSpPr>
        <p:spPr>
          <a:xfrm>
            <a:off x="1992336" y="7034096"/>
            <a:ext cx="143077" cy="370681"/>
          </a:xfrm>
          <a:custGeom>
            <a:avLst/>
            <a:gdLst>
              <a:gd name="connsiteX0" fmla="*/ 106339 w 143077"/>
              <a:gd name="connsiteY0" fmla="*/ 117 h 370681"/>
              <a:gd name="connsiteX1" fmla="*/ 142852 w 143077"/>
              <a:gd name="connsiteY1" fmla="*/ 95367 h 370681"/>
              <a:gd name="connsiteX2" fmla="*/ 85702 w 143077"/>
              <a:gd name="connsiteY2" fmla="*/ 187442 h 370681"/>
              <a:gd name="connsiteX3" fmla="*/ 1564 w 143077"/>
              <a:gd name="connsiteY3" fmla="*/ 370004 h 370681"/>
              <a:gd name="connsiteX4" fmla="*/ 38077 w 143077"/>
              <a:gd name="connsiteY4" fmla="*/ 243004 h 370681"/>
              <a:gd name="connsiteX5" fmla="*/ 125389 w 143077"/>
              <a:gd name="connsiteY5" fmla="*/ 79492 h 370681"/>
              <a:gd name="connsiteX6" fmla="*/ 106339 w 143077"/>
              <a:gd name="connsiteY6" fmla="*/ 117 h 3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77" h="370681">
                <a:moveTo>
                  <a:pt x="106339" y="117"/>
                </a:moveTo>
                <a:cubicBezTo>
                  <a:pt x="109249" y="2763"/>
                  <a:pt x="146292" y="64146"/>
                  <a:pt x="142852" y="95367"/>
                </a:cubicBezTo>
                <a:cubicBezTo>
                  <a:pt x="139413" y="126588"/>
                  <a:pt x="109250" y="141669"/>
                  <a:pt x="85702" y="187442"/>
                </a:cubicBezTo>
                <a:cubicBezTo>
                  <a:pt x="62154" y="233215"/>
                  <a:pt x="9501" y="360744"/>
                  <a:pt x="1564" y="370004"/>
                </a:cubicBezTo>
                <a:cubicBezTo>
                  <a:pt x="-6373" y="379264"/>
                  <a:pt x="17440" y="291423"/>
                  <a:pt x="38077" y="243004"/>
                </a:cubicBezTo>
                <a:cubicBezTo>
                  <a:pt x="58714" y="194585"/>
                  <a:pt x="112160" y="119179"/>
                  <a:pt x="125389" y="79492"/>
                </a:cubicBezTo>
                <a:cubicBezTo>
                  <a:pt x="138618" y="39805"/>
                  <a:pt x="103429" y="-2529"/>
                  <a:pt x="106339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0" name="フリーフォーム: 図形 2539">
            <a:extLst>
              <a:ext uri="{FF2B5EF4-FFF2-40B4-BE49-F238E27FC236}">
                <a16:creationId xmlns:a16="http://schemas.microsoft.com/office/drawing/2014/main" id="{9F5CB73F-FDE7-4417-8E41-2A8106FC077F}"/>
              </a:ext>
            </a:extLst>
          </p:cNvPr>
          <p:cNvSpPr/>
          <p:nvPr/>
        </p:nvSpPr>
        <p:spPr>
          <a:xfrm>
            <a:off x="1713566" y="7145128"/>
            <a:ext cx="364830" cy="680794"/>
          </a:xfrm>
          <a:custGeom>
            <a:avLst/>
            <a:gdLst>
              <a:gd name="connsiteX0" fmla="*/ 364472 w 364830"/>
              <a:gd name="connsiteY0" fmla="*/ 210 h 680794"/>
              <a:gd name="connsiteX1" fmla="*/ 224772 w 364830"/>
              <a:gd name="connsiteY1" fmla="*/ 239922 h 680794"/>
              <a:gd name="connsiteX2" fmla="*/ 139047 w 364830"/>
              <a:gd name="connsiteY2" fmla="*/ 424072 h 680794"/>
              <a:gd name="connsiteX3" fmla="*/ 934 w 364830"/>
              <a:gd name="connsiteY3" fmla="*/ 678072 h 680794"/>
              <a:gd name="connsiteX4" fmla="*/ 83484 w 364830"/>
              <a:gd name="connsiteY4" fmla="*/ 541547 h 680794"/>
              <a:gd name="connsiteX5" fmla="*/ 180322 w 364830"/>
              <a:gd name="connsiteY5" fmla="*/ 282785 h 680794"/>
              <a:gd name="connsiteX6" fmla="*/ 364472 w 364830"/>
              <a:gd name="connsiteY6" fmla="*/ 210 h 6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30" h="680794">
                <a:moveTo>
                  <a:pt x="364472" y="210"/>
                </a:moveTo>
                <a:cubicBezTo>
                  <a:pt x="371880" y="-6934"/>
                  <a:pt x="262343" y="169278"/>
                  <a:pt x="224772" y="239922"/>
                </a:cubicBezTo>
                <a:cubicBezTo>
                  <a:pt x="187201" y="310566"/>
                  <a:pt x="176353" y="351047"/>
                  <a:pt x="139047" y="424072"/>
                </a:cubicBezTo>
                <a:cubicBezTo>
                  <a:pt x="101741" y="497097"/>
                  <a:pt x="10194" y="658493"/>
                  <a:pt x="934" y="678072"/>
                </a:cubicBezTo>
                <a:cubicBezTo>
                  <a:pt x="-8327" y="697651"/>
                  <a:pt x="53586" y="607428"/>
                  <a:pt x="83484" y="541547"/>
                </a:cubicBezTo>
                <a:cubicBezTo>
                  <a:pt x="113382" y="475666"/>
                  <a:pt x="132168" y="374066"/>
                  <a:pt x="180322" y="282785"/>
                </a:cubicBezTo>
                <a:cubicBezTo>
                  <a:pt x="228476" y="191504"/>
                  <a:pt x="357064" y="7354"/>
                  <a:pt x="36447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1" name="フリーフォーム: 図形 2540">
            <a:extLst>
              <a:ext uri="{FF2B5EF4-FFF2-40B4-BE49-F238E27FC236}">
                <a16:creationId xmlns:a16="http://schemas.microsoft.com/office/drawing/2014/main" id="{2F1EC965-0E5C-4658-A041-D8A7FC75CDE8}"/>
              </a:ext>
            </a:extLst>
          </p:cNvPr>
          <p:cNvSpPr/>
          <p:nvPr/>
        </p:nvSpPr>
        <p:spPr>
          <a:xfrm>
            <a:off x="1917498" y="7392157"/>
            <a:ext cx="92277" cy="157920"/>
          </a:xfrm>
          <a:custGeom>
            <a:avLst/>
            <a:gdLst>
              <a:gd name="connsiteX0" fmla="*/ 92277 w 92277"/>
              <a:gd name="connsiteY0" fmla="*/ 831 h 157920"/>
              <a:gd name="connsiteX1" fmla="*/ 9727 w 92277"/>
              <a:gd name="connsiteY1" fmla="*/ 154818 h 157920"/>
              <a:gd name="connsiteX2" fmla="*/ 8140 w 92277"/>
              <a:gd name="connsiteY2" fmla="*/ 96081 h 157920"/>
              <a:gd name="connsiteX3" fmla="*/ 92277 w 92277"/>
              <a:gd name="connsiteY3" fmla="*/ 831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77" h="157920">
                <a:moveTo>
                  <a:pt x="92277" y="831"/>
                </a:moveTo>
                <a:cubicBezTo>
                  <a:pt x="92541" y="10620"/>
                  <a:pt x="23750" y="138943"/>
                  <a:pt x="9727" y="154818"/>
                </a:cubicBezTo>
                <a:cubicBezTo>
                  <a:pt x="-4296" y="170693"/>
                  <a:pt x="-1650" y="121746"/>
                  <a:pt x="8140" y="96081"/>
                </a:cubicBezTo>
                <a:cubicBezTo>
                  <a:pt x="17930" y="70416"/>
                  <a:pt x="92013" y="-8958"/>
                  <a:pt x="92277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2" name="フリーフォーム: 図形 2541">
            <a:extLst>
              <a:ext uri="{FF2B5EF4-FFF2-40B4-BE49-F238E27FC236}">
                <a16:creationId xmlns:a16="http://schemas.microsoft.com/office/drawing/2014/main" id="{365046AB-DAA1-4165-96FF-E4B3FC027B68}"/>
              </a:ext>
            </a:extLst>
          </p:cNvPr>
          <p:cNvSpPr/>
          <p:nvPr/>
        </p:nvSpPr>
        <p:spPr>
          <a:xfrm>
            <a:off x="1896733" y="7524163"/>
            <a:ext cx="791401" cy="519230"/>
          </a:xfrm>
          <a:custGeom>
            <a:avLst/>
            <a:gdLst>
              <a:gd name="connsiteX0" fmla="*/ 55892 w 791401"/>
              <a:gd name="connsiteY0" fmla="*/ 30750 h 519230"/>
              <a:gd name="connsiteX1" fmla="*/ 100342 w 791401"/>
              <a:gd name="connsiteY1" fmla="*/ 76787 h 519230"/>
              <a:gd name="connsiteX2" fmla="*/ 605167 w 791401"/>
              <a:gd name="connsiteY2" fmla="*/ 402225 h 519230"/>
              <a:gd name="connsiteX3" fmla="*/ 754392 w 791401"/>
              <a:gd name="connsiteY3" fmla="*/ 503825 h 519230"/>
              <a:gd name="connsiteX4" fmla="*/ 725817 w 791401"/>
              <a:gd name="connsiteY4" fmla="*/ 467312 h 519230"/>
              <a:gd name="connsiteX5" fmla="*/ 55892 w 791401"/>
              <a:gd name="connsiteY5" fmla="*/ 30750 h 5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01" h="519230">
                <a:moveTo>
                  <a:pt x="55892" y="30750"/>
                </a:moveTo>
                <a:cubicBezTo>
                  <a:pt x="-48354" y="-34337"/>
                  <a:pt x="8796" y="14874"/>
                  <a:pt x="100342" y="76787"/>
                </a:cubicBezTo>
                <a:cubicBezTo>
                  <a:pt x="191888" y="138700"/>
                  <a:pt x="496159" y="331052"/>
                  <a:pt x="605167" y="402225"/>
                </a:cubicBezTo>
                <a:cubicBezTo>
                  <a:pt x="714175" y="473398"/>
                  <a:pt x="734284" y="492977"/>
                  <a:pt x="754392" y="503825"/>
                </a:cubicBezTo>
                <a:cubicBezTo>
                  <a:pt x="774500" y="514673"/>
                  <a:pt x="840117" y="546158"/>
                  <a:pt x="725817" y="467312"/>
                </a:cubicBezTo>
                <a:cubicBezTo>
                  <a:pt x="611517" y="388466"/>
                  <a:pt x="160138" y="95837"/>
                  <a:pt x="55892" y="3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3" name="フリーフォーム: 図形 2542">
            <a:extLst>
              <a:ext uri="{FF2B5EF4-FFF2-40B4-BE49-F238E27FC236}">
                <a16:creationId xmlns:a16="http://schemas.microsoft.com/office/drawing/2014/main" id="{710CE8B3-A626-4D82-B334-906E3AD9A66D}"/>
              </a:ext>
            </a:extLst>
          </p:cNvPr>
          <p:cNvSpPr/>
          <p:nvPr/>
        </p:nvSpPr>
        <p:spPr>
          <a:xfrm>
            <a:off x="1823371" y="7848994"/>
            <a:ext cx="381359" cy="229825"/>
          </a:xfrm>
          <a:custGeom>
            <a:avLst/>
            <a:gdLst>
              <a:gd name="connsiteX0" fmla="*/ 667 w 381359"/>
              <a:gd name="connsiteY0" fmla="*/ 1194 h 229825"/>
              <a:gd name="connsiteX1" fmla="*/ 367379 w 381359"/>
              <a:gd name="connsiteY1" fmla="*/ 225031 h 229825"/>
              <a:gd name="connsiteX2" fmla="*/ 278479 w 381359"/>
              <a:gd name="connsiteY2" fmla="*/ 140894 h 229825"/>
              <a:gd name="connsiteX3" fmla="*/ 667 w 381359"/>
              <a:gd name="connsiteY3" fmla="*/ 1194 h 2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59" h="229825">
                <a:moveTo>
                  <a:pt x="667" y="1194"/>
                </a:moveTo>
                <a:cubicBezTo>
                  <a:pt x="15484" y="15217"/>
                  <a:pt x="321077" y="201748"/>
                  <a:pt x="367379" y="225031"/>
                </a:cubicBezTo>
                <a:cubicBezTo>
                  <a:pt x="413681" y="248314"/>
                  <a:pt x="334835" y="181375"/>
                  <a:pt x="278479" y="140894"/>
                </a:cubicBezTo>
                <a:cubicBezTo>
                  <a:pt x="222123" y="100413"/>
                  <a:pt x="-14150" y="-12829"/>
                  <a:pt x="667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4" name="フリーフォーム: 図形 2543">
            <a:extLst>
              <a:ext uri="{FF2B5EF4-FFF2-40B4-BE49-F238E27FC236}">
                <a16:creationId xmlns:a16="http://schemas.microsoft.com/office/drawing/2014/main" id="{EB770F07-20F7-4079-967A-A92795B97198}"/>
              </a:ext>
            </a:extLst>
          </p:cNvPr>
          <p:cNvSpPr/>
          <p:nvPr/>
        </p:nvSpPr>
        <p:spPr>
          <a:xfrm>
            <a:off x="1754722" y="7837736"/>
            <a:ext cx="925788" cy="548233"/>
          </a:xfrm>
          <a:custGeom>
            <a:avLst/>
            <a:gdLst>
              <a:gd name="connsiteX0" fmla="*/ 23278 w 925788"/>
              <a:gd name="connsiteY0" fmla="*/ 15627 h 548233"/>
              <a:gd name="connsiteX1" fmla="*/ 566203 w 925788"/>
              <a:gd name="connsiteY1" fmla="*/ 358527 h 548233"/>
              <a:gd name="connsiteX2" fmla="*/ 918628 w 925788"/>
              <a:gd name="connsiteY2" fmla="*/ 545852 h 548233"/>
              <a:gd name="connsiteX3" fmla="*/ 751941 w 925788"/>
              <a:gd name="connsiteY3" fmla="*/ 439489 h 548233"/>
              <a:gd name="connsiteX4" fmla="*/ 164566 w 925788"/>
              <a:gd name="connsiteY4" fmla="*/ 96589 h 548233"/>
              <a:gd name="connsiteX5" fmla="*/ 23278 w 925788"/>
              <a:gd name="connsiteY5" fmla="*/ 15627 h 5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788" h="548233">
                <a:moveTo>
                  <a:pt x="23278" y="15627"/>
                </a:moveTo>
                <a:cubicBezTo>
                  <a:pt x="90217" y="59283"/>
                  <a:pt x="416978" y="270156"/>
                  <a:pt x="566203" y="358527"/>
                </a:cubicBezTo>
                <a:cubicBezTo>
                  <a:pt x="715428" y="446898"/>
                  <a:pt x="887672" y="532358"/>
                  <a:pt x="918628" y="545852"/>
                </a:cubicBezTo>
                <a:cubicBezTo>
                  <a:pt x="949584" y="559346"/>
                  <a:pt x="877618" y="514366"/>
                  <a:pt x="751941" y="439489"/>
                </a:cubicBezTo>
                <a:cubicBezTo>
                  <a:pt x="626264" y="364612"/>
                  <a:pt x="286010" y="166704"/>
                  <a:pt x="164566" y="96589"/>
                </a:cubicBezTo>
                <a:cubicBezTo>
                  <a:pt x="43122" y="26474"/>
                  <a:pt x="-43661" y="-28029"/>
                  <a:pt x="23278" y="15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5" name="フリーフォーム: 図形 2544">
            <a:extLst>
              <a:ext uri="{FF2B5EF4-FFF2-40B4-BE49-F238E27FC236}">
                <a16:creationId xmlns:a16="http://schemas.microsoft.com/office/drawing/2014/main" id="{40F0E9EC-DF3F-4A33-A023-3645AE3CB461}"/>
              </a:ext>
            </a:extLst>
          </p:cNvPr>
          <p:cNvSpPr/>
          <p:nvPr/>
        </p:nvSpPr>
        <p:spPr>
          <a:xfrm>
            <a:off x="1830668" y="7952312"/>
            <a:ext cx="838834" cy="484055"/>
          </a:xfrm>
          <a:custGeom>
            <a:avLst/>
            <a:gdLst>
              <a:gd name="connsiteX0" fmla="*/ 2895 w 838834"/>
              <a:gd name="connsiteY0" fmla="*/ 1063 h 484055"/>
              <a:gd name="connsiteX1" fmla="*/ 496607 w 838834"/>
              <a:gd name="connsiteY1" fmla="*/ 302688 h 484055"/>
              <a:gd name="connsiteX2" fmla="*/ 806170 w 838834"/>
              <a:gd name="connsiteY2" fmla="*/ 472551 h 484055"/>
              <a:gd name="connsiteX3" fmla="*/ 741082 w 838834"/>
              <a:gd name="connsiteY3" fmla="*/ 416988 h 484055"/>
              <a:gd name="connsiteX4" fmla="*/ 2895 w 838834"/>
              <a:gd name="connsiteY4" fmla="*/ 1063 h 4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834" h="484055">
                <a:moveTo>
                  <a:pt x="2895" y="1063"/>
                </a:moveTo>
                <a:cubicBezTo>
                  <a:pt x="-37851" y="-17987"/>
                  <a:pt x="362728" y="224107"/>
                  <a:pt x="496607" y="302688"/>
                </a:cubicBezTo>
                <a:cubicBezTo>
                  <a:pt x="630486" y="381269"/>
                  <a:pt x="765424" y="453501"/>
                  <a:pt x="806170" y="472551"/>
                </a:cubicBezTo>
                <a:cubicBezTo>
                  <a:pt x="846916" y="491601"/>
                  <a:pt x="871786" y="495305"/>
                  <a:pt x="741082" y="416988"/>
                </a:cubicBezTo>
                <a:cubicBezTo>
                  <a:pt x="610378" y="338671"/>
                  <a:pt x="43641" y="20113"/>
                  <a:pt x="289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6" name="フリーフォーム: 図形 2545">
            <a:extLst>
              <a:ext uri="{FF2B5EF4-FFF2-40B4-BE49-F238E27FC236}">
                <a16:creationId xmlns:a16="http://schemas.microsoft.com/office/drawing/2014/main" id="{3534D783-BD0C-4976-987C-6CBF099DC7C4}"/>
              </a:ext>
            </a:extLst>
          </p:cNvPr>
          <p:cNvSpPr/>
          <p:nvPr/>
        </p:nvSpPr>
        <p:spPr>
          <a:xfrm>
            <a:off x="7822440" y="9612809"/>
            <a:ext cx="661580" cy="227033"/>
          </a:xfrm>
          <a:custGeom>
            <a:avLst/>
            <a:gdLst>
              <a:gd name="connsiteX0" fmla="*/ 21927 w 661580"/>
              <a:gd name="connsiteY0" fmla="*/ 206408 h 227033"/>
              <a:gd name="connsiteX1" fmla="*/ 491827 w 661580"/>
              <a:gd name="connsiteY1" fmla="*/ 20141 h 227033"/>
              <a:gd name="connsiteX2" fmla="*/ 661160 w 661580"/>
              <a:gd name="connsiteY2" fmla="*/ 5324 h 227033"/>
              <a:gd name="connsiteX3" fmla="*/ 525693 w 661580"/>
              <a:gd name="connsiteY3" fmla="*/ 22258 h 227033"/>
              <a:gd name="connsiteX4" fmla="*/ 123527 w 661580"/>
              <a:gd name="connsiteY4" fmla="*/ 202174 h 227033"/>
              <a:gd name="connsiteX5" fmla="*/ 21927 w 661580"/>
              <a:gd name="connsiteY5" fmla="*/ 206408 h 22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80" h="227033">
                <a:moveTo>
                  <a:pt x="21927" y="206408"/>
                </a:moveTo>
                <a:cubicBezTo>
                  <a:pt x="83310" y="176069"/>
                  <a:pt x="385288" y="53655"/>
                  <a:pt x="491827" y="20141"/>
                </a:cubicBezTo>
                <a:cubicBezTo>
                  <a:pt x="598366" y="-13373"/>
                  <a:pt x="655516" y="4971"/>
                  <a:pt x="661160" y="5324"/>
                </a:cubicBezTo>
                <a:cubicBezTo>
                  <a:pt x="666804" y="5677"/>
                  <a:pt x="615299" y="-10550"/>
                  <a:pt x="525693" y="22258"/>
                </a:cubicBezTo>
                <a:cubicBezTo>
                  <a:pt x="436088" y="55066"/>
                  <a:pt x="208194" y="172188"/>
                  <a:pt x="123527" y="202174"/>
                </a:cubicBezTo>
                <a:cubicBezTo>
                  <a:pt x="38860" y="232160"/>
                  <a:pt x="-39456" y="236747"/>
                  <a:pt x="21927" y="206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7" name="フリーフォーム: 図形 2546">
            <a:extLst>
              <a:ext uri="{FF2B5EF4-FFF2-40B4-BE49-F238E27FC236}">
                <a16:creationId xmlns:a16="http://schemas.microsoft.com/office/drawing/2014/main" id="{D4F6241A-9EF1-44EC-BF96-016FC55F6D8C}"/>
              </a:ext>
            </a:extLst>
          </p:cNvPr>
          <p:cNvSpPr/>
          <p:nvPr/>
        </p:nvSpPr>
        <p:spPr>
          <a:xfrm>
            <a:off x="7623454" y="9740540"/>
            <a:ext cx="1037024" cy="356194"/>
          </a:xfrm>
          <a:custGeom>
            <a:avLst/>
            <a:gdLst>
              <a:gd name="connsiteX0" fmla="*/ 779 w 1037024"/>
              <a:gd name="connsiteY0" fmla="*/ 355960 h 356194"/>
              <a:gd name="connsiteX1" fmla="*/ 66396 w 1037024"/>
              <a:gd name="connsiteY1" fmla="*/ 322093 h 356194"/>
              <a:gd name="connsiteX2" fmla="*/ 563813 w 1037024"/>
              <a:gd name="connsiteY2" fmla="*/ 93493 h 356194"/>
              <a:gd name="connsiteX3" fmla="*/ 989263 w 1037024"/>
              <a:gd name="connsiteY3" fmla="*/ 8827 h 356194"/>
              <a:gd name="connsiteX4" fmla="*/ 1027363 w 1037024"/>
              <a:gd name="connsiteY4" fmla="*/ 8827 h 356194"/>
              <a:gd name="connsiteX5" fmla="*/ 993496 w 1037024"/>
              <a:gd name="connsiteY5" fmla="*/ 63860 h 356194"/>
              <a:gd name="connsiteX6" fmla="*/ 851679 w 1037024"/>
              <a:gd name="connsiteY6" fmla="*/ 97727 h 356194"/>
              <a:gd name="connsiteX7" fmla="*/ 563813 w 1037024"/>
              <a:gd name="connsiteY7" fmla="*/ 224727 h 356194"/>
              <a:gd name="connsiteX8" fmla="*/ 286529 w 1037024"/>
              <a:gd name="connsiteY8" fmla="*/ 298810 h 356194"/>
              <a:gd name="connsiteX9" fmla="*/ 121429 w 1037024"/>
              <a:gd name="connsiteY9" fmla="*/ 300927 h 356194"/>
              <a:gd name="connsiteX10" fmla="*/ 779 w 1037024"/>
              <a:gd name="connsiteY10" fmla="*/ 355960 h 35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7024" h="356194">
                <a:moveTo>
                  <a:pt x="779" y="355960"/>
                </a:moveTo>
                <a:cubicBezTo>
                  <a:pt x="-8393" y="359488"/>
                  <a:pt x="66396" y="322093"/>
                  <a:pt x="66396" y="322093"/>
                </a:cubicBezTo>
                <a:cubicBezTo>
                  <a:pt x="160235" y="278348"/>
                  <a:pt x="410002" y="145704"/>
                  <a:pt x="563813" y="93493"/>
                </a:cubicBezTo>
                <a:cubicBezTo>
                  <a:pt x="717624" y="41282"/>
                  <a:pt x="912005" y="22938"/>
                  <a:pt x="989263" y="8827"/>
                </a:cubicBezTo>
                <a:cubicBezTo>
                  <a:pt x="1066521" y="-5284"/>
                  <a:pt x="1026658" y="-345"/>
                  <a:pt x="1027363" y="8827"/>
                </a:cubicBezTo>
                <a:cubicBezTo>
                  <a:pt x="1028068" y="17999"/>
                  <a:pt x="1022777" y="49043"/>
                  <a:pt x="993496" y="63860"/>
                </a:cubicBezTo>
                <a:cubicBezTo>
                  <a:pt x="964215" y="78677"/>
                  <a:pt x="923293" y="70916"/>
                  <a:pt x="851679" y="97727"/>
                </a:cubicBezTo>
                <a:cubicBezTo>
                  <a:pt x="780065" y="124538"/>
                  <a:pt x="658005" y="191213"/>
                  <a:pt x="563813" y="224727"/>
                </a:cubicBezTo>
                <a:cubicBezTo>
                  <a:pt x="469621" y="258241"/>
                  <a:pt x="360260" y="286110"/>
                  <a:pt x="286529" y="298810"/>
                </a:cubicBezTo>
                <a:cubicBezTo>
                  <a:pt x="212798" y="311510"/>
                  <a:pt x="166232" y="294930"/>
                  <a:pt x="121429" y="300927"/>
                </a:cubicBezTo>
                <a:cubicBezTo>
                  <a:pt x="76626" y="306924"/>
                  <a:pt x="9951" y="352432"/>
                  <a:pt x="779" y="355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8" name="フリーフォーム: 図形 2547">
            <a:extLst>
              <a:ext uri="{FF2B5EF4-FFF2-40B4-BE49-F238E27FC236}">
                <a16:creationId xmlns:a16="http://schemas.microsoft.com/office/drawing/2014/main" id="{71B75F8E-A115-4225-88AD-E43DF6D372E8}"/>
              </a:ext>
            </a:extLst>
          </p:cNvPr>
          <p:cNvSpPr/>
          <p:nvPr/>
        </p:nvSpPr>
        <p:spPr>
          <a:xfrm>
            <a:off x="7585108" y="9954395"/>
            <a:ext cx="972553" cy="252105"/>
          </a:xfrm>
          <a:custGeom>
            <a:avLst/>
            <a:gdLst>
              <a:gd name="connsiteX0" fmla="*/ 7375 w 972553"/>
              <a:gd name="connsiteY0" fmla="*/ 239472 h 252105"/>
              <a:gd name="connsiteX1" fmla="*/ 72992 w 972553"/>
              <a:gd name="connsiteY1" fmla="*/ 250055 h 252105"/>
              <a:gd name="connsiteX2" fmla="*/ 566175 w 972553"/>
              <a:gd name="connsiteY2" fmla="*/ 197138 h 252105"/>
              <a:gd name="connsiteX3" fmla="*/ 970459 w 972553"/>
              <a:gd name="connsiteY3" fmla="*/ 288 h 252105"/>
              <a:gd name="connsiteX4" fmla="*/ 697409 w 972553"/>
              <a:gd name="connsiteY4" fmla="*/ 154805 h 252105"/>
              <a:gd name="connsiteX5" fmla="*/ 121675 w 972553"/>
              <a:gd name="connsiteY5" fmla="*/ 222538 h 252105"/>
              <a:gd name="connsiteX6" fmla="*/ 7375 w 972553"/>
              <a:gd name="connsiteY6" fmla="*/ 239472 h 25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53" h="252105">
                <a:moveTo>
                  <a:pt x="7375" y="239472"/>
                </a:moveTo>
                <a:cubicBezTo>
                  <a:pt x="-739" y="244058"/>
                  <a:pt x="-20141" y="257111"/>
                  <a:pt x="72992" y="250055"/>
                </a:cubicBezTo>
                <a:cubicBezTo>
                  <a:pt x="166125" y="242999"/>
                  <a:pt x="416597" y="238766"/>
                  <a:pt x="566175" y="197138"/>
                </a:cubicBezTo>
                <a:cubicBezTo>
                  <a:pt x="715753" y="155510"/>
                  <a:pt x="948587" y="7344"/>
                  <a:pt x="970459" y="288"/>
                </a:cubicBezTo>
                <a:cubicBezTo>
                  <a:pt x="992331" y="-6768"/>
                  <a:pt x="838873" y="117763"/>
                  <a:pt x="697409" y="154805"/>
                </a:cubicBezTo>
                <a:cubicBezTo>
                  <a:pt x="555945" y="191847"/>
                  <a:pt x="236328" y="210896"/>
                  <a:pt x="121675" y="222538"/>
                </a:cubicBezTo>
                <a:cubicBezTo>
                  <a:pt x="7022" y="234180"/>
                  <a:pt x="15489" y="234886"/>
                  <a:pt x="7375" y="239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9" name="フリーフォーム: 図形 2548">
            <a:extLst>
              <a:ext uri="{FF2B5EF4-FFF2-40B4-BE49-F238E27FC236}">
                <a16:creationId xmlns:a16="http://schemas.microsoft.com/office/drawing/2014/main" id="{359EE6ED-55ED-420E-9AB5-96A7D894493E}"/>
              </a:ext>
            </a:extLst>
          </p:cNvPr>
          <p:cNvSpPr/>
          <p:nvPr/>
        </p:nvSpPr>
        <p:spPr>
          <a:xfrm>
            <a:off x="7553972" y="9981970"/>
            <a:ext cx="1094620" cy="422633"/>
          </a:xfrm>
          <a:custGeom>
            <a:avLst/>
            <a:gdLst>
              <a:gd name="connsiteX0" fmla="*/ 40628 w 1094620"/>
              <a:gd name="connsiteY0" fmla="*/ 292330 h 422633"/>
              <a:gd name="connsiteX1" fmla="*/ 741245 w 1094620"/>
              <a:gd name="connsiteY1" fmla="*/ 194963 h 422633"/>
              <a:gd name="connsiteX2" fmla="*/ 1090495 w 1094620"/>
              <a:gd name="connsiteY2" fmla="*/ 2347 h 422633"/>
              <a:gd name="connsiteX3" fmla="*/ 942328 w 1094620"/>
              <a:gd name="connsiteY3" fmla="*/ 82780 h 422633"/>
              <a:gd name="connsiteX4" fmla="*/ 563445 w 1094620"/>
              <a:gd name="connsiteY4" fmla="*/ 281747 h 422633"/>
              <a:gd name="connsiteX5" fmla="*/ 157045 w 1094620"/>
              <a:gd name="connsiteY5" fmla="*/ 410863 h 422633"/>
              <a:gd name="connsiteX6" fmla="*/ 157045 w 1094620"/>
              <a:gd name="connsiteY6" fmla="*/ 406630 h 422633"/>
              <a:gd name="connsiteX7" fmla="*/ 91428 w 1094620"/>
              <a:gd name="connsiteY7" fmla="*/ 321963 h 422633"/>
              <a:gd name="connsiteX8" fmla="*/ 40628 w 1094620"/>
              <a:gd name="connsiteY8" fmla="*/ 292330 h 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620" h="422633">
                <a:moveTo>
                  <a:pt x="40628" y="292330"/>
                </a:moveTo>
                <a:cubicBezTo>
                  <a:pt x="148931" y="271163"/>
                  <a:pt x="566267" y="243293"/>
                  <a:pt x="741245" y="194963"/>
                </a:cubicBezTo>
                <a:cubicBezTo>
                  <a:pt x="916223" y="146633"/>
                  <a:pt x="1056981" y="21044"/>
                  <a:pt x="1090495" y="2347"/>
                </a:cubicBezTo>
                <a:cubicBezTo>
                  <a:pt x="1124009" y="-16350"/>
                  <a:pt x="942328" y="82780"/>
                  <a:pt x="942328" y="82780"/>
                </a:cubicBezTo>
                <a:cubicBezTo>
                  <a:pt x="854486" y="129347"/>
                  <a:pt x="694325" y="227067"/>
                  <a:pt x="563445" y="281747"/>
                </a:cubicBezTo>
                <a:cubicBezTo>
                  <a:pt x="432565" y="336427"/>
                  <a:pt x="157045" y="410863"/>
                  <a:pt x="157045" y="410863"/>
                </a:cubicBezTo>
                <a:cubicBezTo>
                  <a:pt x="89312" y="431677"/>
                  <a:pt x="167981" y="421447"/>
                  <a:pt x="157045" y="406630"/>
                </a:cubicBezTo>
                <a:cubicBezTo>
                  <a:pt x="146109" y="391813"/>
                  <a:pt x="110125" y="339249"/>
                  <a:pt x="91428" y="321963"/>
                </a:cubicBezTo>
                <a:cubicBezTo>
                  <a:pt x="72731" y="304677"/>
                  <a:pt x="-67675" y="313497"/>
                  <a:pt x="40628" y="29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0" name="フリーフォーム: 図形 2549">
            <a:extLst>
              <a:ext uri="{FF2B5EF4-FFF2-40B4-BE49-F238E27FC236}">
                <a16:creationId xmlns:a16="http://schemas.microsoft.com/office/drawing/2014/main" id="{45EF9FD3-EE6D-4CBC-AB69-924E0134F759}"/>
              </a:ext>
            </a:extLst>
          </p:cNvPr>
          <p:cNvSpPr/>
          <p:nvPr/>
        </p:nvSpPr>
        <p:spPr>
          <a:xfrm>
            <a:off x="7706895" y="10397064"/>
            <a:ext cx="702910" cy="306195"/>
          </a:xfrm>
          <a:custGeom>
            <a:avLst/>
            <a:gdLst>
              <a:gd name="connsiteX0" fmla="*/ 18938 w 702910"/>
              <a:gd name="connsiteY0" fmla="*/ 165103 h 306195"/>
              <a:gd name="connsiteX1" fmla="*/ 471905 w 702910"/>
              <a:gd name="connsiteY1" fmla="*/ 78319 h 306195"/>
              <a:gd name="connsiteX2" fmla="*/ 702622 w 702910"/>
              <a:gd name="connsiteY2" fmla="*/ 3 h 306195"/>
              <a:gd name="connsiteX3" fmla="*/ 429572 w 702910"/>
              <a:gd name="connsiteY3" fmla="*/ 76203 h 306195"/>
              <a:gd name="connsiteX4" fmla="*/ 179805 w 702910"/>
              <a:gd name="connsiteY4" fmla="*/ 294219 h 306195"/>
              <a:gd name="connsiteX5" fmla="*/ 95138 w 702910"/>
              <a:gd name="connsiteY5" fmla="*/ 275169 h 306195"/>
              <a:gd name="connsiteX6" fmla="*/ 86672 w 702910"/>
              <a:gd name="connsiteY6" fmla="*/ 254003 h 306195"/>
              <a:gd name="connsiteX7" fmla="*/ 18938 w 702910"/>
              <a:gd name="connsiteY7" fmla="*/ 165103 h 30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910" h="306195">
                <a:moveTo>
                  <a:pt x="18938" y="165103"/>
                </a:moveTo>
                <a:cubicBezTo>
                  <a:pt x="83143" y="135822"/>
                  <a:pt x="357958" y="105836"/>
                  <a:pt x="471905" y="78319"/>
                </a:cubicBezTo>
                <a:cubicBezTo>
                  <a:pt x="585852" y="50802"/>
                  <a:pt x="709677" y="356"/>
                  <a:pt x="702622" y="3"/>
                </a:cubicBezTo>
                <a:cubicBezTo>
                  <a:pt x="695567" y="-350"/>
                  <a:pt x="516708" y="27167"/>
                  <a:pt x="429572" y="76203"/>
                </a:cubicBezTo>
                <a:cubicBezTo>
                  <a:pt x="342436" y="125239"/>
                  <a:pt x="235544" y="261058"/>
                  <a:pt x="179805" y="294219"/>
                </a:cubicBezTo>
                <a:cubicBezTo>
                  <a:pt x="124066" y="327380"/>
                  <a:pt x="110660" y="281872"/>
                  <a:pt x="95138" y="275169"/>
                </a:cubicBezTo>
                <a:cubicBezTo>
                  <a:pt x="79616" y="268466"/>
                  <a:pt x="100077" y="272347"/>
                  <a:pt x="86672" y="254003"/>
                </a:cubicBezTo>
                <a:cubicBezTo>
                  <a:pt x="73267" y="235659"/>
                  <a:pt x="-45267" y="194384"/>
                  <a:pt x="18938" y="16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1" name="フリーフォーム: 図形 2550">
            <a:extLst>
              <a:ext uri="{FF2B5EF4-FFF2-40B4-BE49-F238E27FC236}">
                <a16:creationId xmlns:a16="http://schemas.microsoft.com/office/drawing/2014/main" id="{54FEABB8-7696-46E2-A95E-CA1F246CF312}"/>
              </a:ext>
            </a:extLst>
          </p:cNvPr>
          <p:cNvSpPr/>
          <p:nvPr/>
        </p:nvSpPr>
        <p:spPr>
          <a:xfrm>
            <a:off x="7790525" y="10756220"/>
            <a:ext cx="432242" cy="227436"/>
          </a:xfrm>
          <a:custGeom>
            <a:avLst/>
            <a:gdLst>
              <a:gd name="connsiteX0" fmla="*/ 22092 w 432242"/>
              <a:gd name="connsiteY0" fmla="*/ 26080 h 227436"/>
              <a:gd name="connsiteX1" fmla="*/ 426375 w 432242"/>
              <a:gd name="connsiteY1" fmla="*/ 2797 h 227436"/>
              <a:gd name="connsiteX2" fmla="*/ 252808 w 432242"/>
              <a:gd name="connsiteY2" fmla="*/ 30313 h 227436"/>
              <a:gd name="connsiteX3" fmla="*/ 121575 w 432242"/>
              <a:gd name="connsiteY3" fmla="*/ 138263 h 227436"/>
              <a:gd name="connsiteX4" fmla="*/ 58075 w 432242"/>
              <a:gd name="connsiteY4" fmla="*/ 225047 h 227436"/>
              <a:gd name="connsiteX5" fmla="*/ 22092 w 432242"/>
              <a:gd name="connsiteY5" fmla="*/ 26080 h 22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242" h="227436">
                <a:moveTo>
                  <a:pt x="22092" y="26080"/>
                </a:moveTo>
                <a:cubicBezTo>
                  <a:pt x="83475" y="-10962"/>
                  <a:pt x="387922" y="2091"/>
                  <a:pt x="426375" y="2797"/>
                </a:cubicBezTo>
                <a:cubicBezTo>
                  <a:pt x="464828" y="3502"/>
                  <a:pt x="303608" y="7735"/>
                  <a:pt x="252808" y="30313"/>
                </a:cubicBezTo>
                <a:cubicBezTo>
                  <a:pt x="202008" y="52891"/>
                  <a:pt x="154030" y="105807"/>
                  <a:pt x="121575" y="138263"/>
                </a:cubicBezTo>
                <a:cubicBezTo>
                  <a:pt x="89120" y="170719"/>
                  <a:pt x="70775" y="241275"/>
                  <a:pt x="58075" y="225047"/>
                </a:cubicBezTo>
                <a:cubicBezTo>
                  <a:pt x="45375" y="208819"/>
                  <a:pt x="-39291" y="63122"/>
                  <a:pt x="22092" y="26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2" name="フリーフォーム: 図形 2551">
            <a:extLst>
              <a:ext uri="{FF2B5EF4-FFF2-40B4-BE49-F238E27FC236}">
                <a16:creationId xmlns:a16="http://schemas.microsoft.com/office/drawing/2014/main" id="{B2AC90A8-22D3-47B6-A4D4-1CC23427FE06}"/>
              </a:ext>
            </a:extLst>
          </p:cNvPr>
          <p:cNvSpPr/>
          <p:nvPr/>
        </p:nvSpPr>
        <p:spPr>
          <a:xfrm>
            <a:off x="7841823" y="11069335"/>
            <a:ext cx="648853" cy="341650"/>
          </a:xfrm>
          <a:custGeom>
            <a:avLst/>
            <a:gdLst>
              <a:gd name="connsiteX0" fmla="*/ 427 w 648853"/>
              <a:gd name="connsiteY0" fmla="*/ 832 h 341650"/>
              <a:gd name="connsiteX1" fmla="*/ 237494 w 648853"/>
              <a:gd name="connsiteY1" fmla="*/ 91848 h 341650"/>
              <a:gd name="connsiteX2" fmla="*/ 387777 w 648853"/>
              <a:gd name="connsiteY2" fmla="*/ 85498 h 341650"/>
              <a:gd name="connsiteX3" fmla="*/ 646010 w 648853"/>
              <a:gd name="connsiteY3" fmla="*/ 15648 h 341650"/>
              <a:gd name="connsiteX4" fmla="*/ 512660 w 648853"/>
              <a:gd name="connsiteY4" fmla="*/ 55865 h 341650"/>
              <a:gd name="connsiteX5" fmla="*/ 311577 w 648853"/>
              <a:gd name="connsiteY5" fmla="*/ 187098 h 341650"/>
              <a:gd name="connsiteX6" fmla="*/ 218444 w 648853"/>
              <a:gd name="connsiteY6" fmla="*/ 252715 h 341650"/>
              <a:gd name="connsiteX7" fmla="*/ 239610 w 648853"/>
              <a:gd name="connsiteY7" fmla="*/ 341615 h 341650"/>
              <a:gd name="connsiteX8" fmla="*/ 235377 w 648853"/>
              <a:gd name="connsiteY8" fmla="*/ 242132 h 341650"/>
              <a:gd name="connsiteX9" fmla="*/ 180344 w 648853"/>
              <a:gd name="connsiteY9" fmla="*/ 153232 h 341650"/>
              <a:gd name="connsiteX10" fmla="*/ 427 w 648853"/>
              <a:gd name="connsiteY10" fmla="*/ 832 h 3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853" h="341650">
                <a:moveTo>
                  <a:pt x="427" y="832"/>
                </a:moveTo>
                <a:cubicBezTo>
                  <a:pt x="9952" y="-9399"/>
                  <a:pt x="172936" y="77737"/>
                  <a:pt x="237494" y="91848"/>
                </a:cubicBezTo>
                <a:cubicBezTo>
                  <a:pt x="302052" y="105959"/>
                  <a:pt x="319691" y="98198"/>
                  <a:pt x="387777" y="85498"/>
                </a:cubicBezTo>
                <a:cubicBezTo>
                  <a:pt x="455863" y="72798"/>
                  <a:pt x="625196" y="20587"/>
                  <a:pt x="646010" y="15648"/>
                </a:cubicBezTo>
                <a:cubicBezTo>
                  <a:pt x="666824" y="10709"/>
                  <a:pt x="568399" y="27290"/>
                  <a:pt x="512660" y="55865"/>
                </a:cubicBezTo>
                <a:cubicBezTo>
                  <a:pt x="456921" y="84440"/>
                  <a:pt x="311577" y="187098"/>
                  <a:pt x="311577" y="187098"/>
                </a:cubicBezTo>
                <a:cubicBezTo>
                  <a:pt x="262541" y="219906"/>
                  <a:pt x="230438" y="226962"/>
                  <a:pt x="218444" y="252715"/>
                </a:cubicBezTo>
                <a:cubicBezTo>
                  <a:pt x="206450" y="278468"/>
                  <a:pt x="236788" y="343379"/>
                  <a:pt x="239610" y="341615"/>
                </a:cubicBezTo>
                <a:cubicBezTo>
                  <a:pt x="242432" y="339851"/>
                  <a:pt x="245255" y="273529"/>
                  <a:pt x="235377" y="242132"/>
                </a:cubicBezTo>
                <a:cubicBezTo>
                  <a:pt x="225499" y="210735"/>
                  <a:pt x="217386" y="189921"/>
                  <a:pt x="180344" y="153232"/>
                </a:cubicBezTo>
                <a:cubicBezTo>
                  <a:pt x="143302" y="116543"/>
                  <a:pt x="-9098" y="11063"/>
                  <a:pt x="427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3" name="フリーフォーム: 図形 2552">
            <a:extLst>
              <a:ext uri="{FF2B5EF4-FFF2-40B4-BE49-F238E27FC236}">
                <a16:creationId xmlns:a16="http://schemas.microsoft.com/office/drawing/2014/main" id="{243D75F3-DBC1-41BF-9432-55B87B2D1B22}"/>
              </a:ext>
            </a:extLst>
          </p:cNvPr>
          <p:cNvSpPr/>
          <p:nvPr/>
        </p:nvSpPr>
        <p:spPr>
          <a:xfrm>
            <a:off x="8323042" y="10606072"/>
            <a:ext cx="593136" cy="257744"/>
          </a:xfrm>
          <a:custGeom>
            <a:avLst/>
            <a:gdLst>
              <a:gd name="connsiteX0" fmla="*/ 592358 w 593136"/>
              <a:gd name="connsiteY0" fmla="*/ 16 h 257744"/>
              <a:gd name="connsiteX1" fmla="*/ 385983 w 593136"/>
              <a:gd name="connsiteY1" fmla="*/ 165116 h 257744"/>
              <a:gd name="connsiteX2" fmla="*/ 190721 w 593136"/>
              <a:gd name="connsiteY2" fmla="*/ 230203 h 257744"/>
              <a:gd name="connsiteX3" fmla="*/ 1808 w 593136"/>
              <a:gd name="connsiteY3" fmla="*/ 254016 h 257744"/>
              <a:gd name="connsiteX4" fmla="*/ 308196 w 593136"/>
              <a:gd name="connsiteY4" fmla="*/ 155591 h 257744"/>
              <a:gd name="connsiteX5" fmla="*/ 592358 w 593136"/>
              <a:gd name="connsiteY5" fmla="*/ 16 h 25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36" h="257744">
                <a:moveTo>
                  <a:pt x="592358" y="16"/>
                </a:moveTo>
                <a:cubicBezTo>
                  <a:pt x="605322" y="1603"/>
                  <a:pt x="452922" y="126752"/>
                  <a:pt x="385983" y="165116"/>
                </a:cubicBezTo>
                <a:cubicBezTo>
                  <a:pt x="319044" y="203480"/>
                  <a:pt x="254750" y="215386"/>
                  <a:pt x="190721" y="230203"/>
                </a:cubicBezTo>
                <a:cubicBezTo>
                  <a:pt x="126692" y="245020"/>
                  <a:pt x="-17771" y="266451"/>
                  <a:pt x="1808" y="254016"/>
                </a:cubicBezTo>
                <a:cubicBezTo>
                  <a:pt x="21387" y="241581"/>
                  <a:pt x="211094" y="198983"/>
                  <a:pt x="308196" y="155591"/>
                </a:cubicBezTo>
                <a:cubicBezTo>
                  <a:pt x="405298" y="112199"/>
                  <a:pt x="579394" y="-1571"/>
                  <a:pt x="59235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4" name="フリーフォーム: 図形 2553">
            <a:extLst>
              <a:ext uri="{FF2B5EF4-FFF2-40B4-BE49-F238E27FC236}">
                <a16:creationId xmlns:a16="http://schemas.microsoft.com/office/drawing/2014/main" id="{22988C6B-F4A9-49E2-BAC9-8332E62E24A6}"/>
              </a:ext>
            </a:extLst>
          </p:cNvPr>
          <p:cNvSpPr/>
          <p:nvPr/>
        </p:nvSpPr>
        <p:spPr>
          <a:xfrm>
            <a:off x="8169090" y="9655166"/>
            <a:ext cx="376918" cy="93805"/>
          </a:xfrm>
          <a:custGeom>
            <a:avLst/>
            <a:gdLst>
              <a:gd name="connsiteX0" fmla="*/ 363723 w 376918"/>
              <a:gd name="connsiteY0" fmla="*/ 9 h 93805"/>
              <a:gd name="connsiteX1" fmla="*/ 154173 w 376918"/>
              <a:gd name="connsiteY1" fmla="*/ 61922 h 93805"/>
              <a:gd name="connsiteX2" fmla="*/ 185 w 376918"/>
              <a:gd name="connsiteY2" fmla="*/ 93672 h 93805"/>
              <a:gd name="connsiteX3" fmla="*/ 184335 w 376918"/>
              <a:gd name="connsiteY3" fmla="*/ 73034 h 93805"/>
              <a:gd name="connsiteX4" fmla="*/ 336735 w 376918"/>
              <a:gd name="connsiteY4" fmla="*/ 66684 h 93805"/>
              <a:gd name="connsiteX5" fmla="*/ 363723 w 376918"/>
              <a:gd name="connsiteY5" fmla="*/ 9 h 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918" h="93805">
                <a:moveTo>
                  <a:pt x="363723" y="9"/>
                </a:moveTo>
                <a:cubicBezTo>
                  <a:pt x="333296" y="-785"/>
                  <a:pt x="214763" y="46311"/>
                  <a:pt x="154173" y="61922"/>
                </a:cubicBezTo>
                <a:cubicBezTo>
                  <a:pt x="93583" y="77533"/>
                  <a:pt x="-4842" y="91820"/>
                  <a:pt x="185" y="93672"/>
                </a:cubicBezTo>
                <a:cubicBezTo>
                  <a:pt x="5212" y="95524"/>
                  <a:pt x="128243" y="77532"/>
                  <a:pt x="184335" y="73034"/>
                </a:cubicBezTo>
                <a:cubicBezTo>
                  <a:pt x="240427" y="68536"/>
                  <a:pt x="307102" y="80178"/>
                  <a:pt x="336735" y="66684"/>
                </a:cubicBezTo>
                <a:cubicBezTo>
                  <a:pt x="366368" y="53190"/>
                  <a:pt x="394150" y="803"/>
                  <a:pt x="36372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5" name="フリーフォーム: 図形 2554">
            <a:extLst>
              <a:ext uri="{FF2B5EF4-FFF2-40B4-BE49-F238E27FC236}">
                <a16:creationId xmlns:a16="http://schemas.microsoft.com/office/drawing/2014/main" id="{AA3213DE-74B3-4999-B2DD-C435A855E80C}"/>
              </a:ext>
            </a:extLst>
          </p:cNvPr>
          <p:cNvSpPr/>
          <p:nvPr/>
        </p:nvSpPr>
        <p:spPr>
          <a:xfrm>
            <a:off x="835702" y="10305980"/>
            <a:ext cx="894765" cy="164028"/>
          </a:xfrm>
          <a:custGeom>
            <a:avLst/>
            <a:gdLst>
              <a:gd name="connsiteX0" fmla="*/ 12023 w 894765"/>
              <a:gd name="connsiteY0" fmla="*/ 70 h 164028"/>
              <a:gd name="connsiteX1" fmla="*/ 456523 w 894765"/>
              <a:gd name="connsiteY1" fmla="*/ 60395 h 164028"/>
              <a:gd name="connsiteX2" fmla="*/ 716873 w 894765"/>
              <a:gd name="connsiteY2" fmla="*/ 139770 h 164028"/>
              <a:gd name="connsiteX3" fmla="*/ 894673 w 894765"/>
              <a:gd name="connsiteY3" fmla="*/ 155645 h 164028"/>
              <a:gd name="connsiteX4" fmla="*/ 694648 w 894765"/>
              <a:gd name="connsiteY4" fmla="*/ 155645 h 164028"/>
              <a:gd name="connsiteX5" fmla="*/ 180298 w 894765"/>
              <a:gd name="connsiteY5" fmla="*/ 50870 h 164028"/>
              <a:gd name="connsiteX6" fmla="*/ 12023 w 894765"/>
              <a:gd name="connsiteY6" fmla="*/ 70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765" h="164028">
                <a:moveTo>
                  <a:pt x="12023" y="70"/>
                </a:moveTo>
                <a:cubicBezTo>
                  <a:pt x="58060" y="1657"/>
                  <a:pt x="339048" y="37112"/>
                  <a:pt x="456523" y="60395"/>
                </a:cubicBezTo>
                <a:cubicBezTo>
                  <a:pt x="573998" y="83678"/>
                  <a:pt x="643848" y="123895"/>
                  <a:pt x="716873" y="139770"/>
                </a:cubicBezTo>
                <a:cubicBezTo>
                  <a:pt x="789898" y="155645"/>
                  <a:pt x="898377" y="152999"/>
                  <a:pt x="894673" y="155645"/>
                </a:cubicBezTo>
                <a:cubicBezTo>
                  <a:pt x="890969" y="158291"/>
                  <a:pt x="813711" y="173108"/>
                  <a:pt x="694648" y="155645"/>
                </a:cubicBezTo>
                <a:cubicBezTo>
                  <a:pt x="575586" y="138183"/>
                  <a:pt x="302006" y="77858"/>
                  <a:pt x="180298" y="50870"/>
                </a:cubicBezTo>
                <a:cubicBezTo>
                  <a:pt x="58590" y="23882"/>
                  <a:pt x="-34014" y="-1517"/>
                  <a:pt x="1202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6" name="フリーフォーム: 図形 2555">
            <a:extLst>
              <a:ext uri="{FF2B5EF4-FFF2-40B4-BE49-F238E27FC236}">
                <a16:creationId xmlns:a16="http://schemas.microsoft.com/office/drawing/2014/main" id="{062EA275-78AC-4FFF-8816-63320C9CB4BF}"/>
              </a:ext>
            </a:extLst>
          </p:cNvPr>
          <p:cNvSpPr/>
          <p:nvPr/>
        </p:nvSpPr>
        <p:spPr>
          <a:xfrm>
            <a:off x="976635" y="10511252"/>
            <a:ext cx="926576" cy="629977"/>
          </a:xfrm>
          <a:custGeom>
            <a:avLst/>
            <a:gdLst>
              <a:gd name="connsiteX0" fmla="*/ 39365 w 926576"/>
              <a:gd name="connsiteY0" fmla="*/ 90073 h 629977"/>
              <a:gd name="connsiteX1" fmla="*/ 106040 w 926576"/>
              <a:gd name="connsiteY1" fmla="*/ 96423 h 629977"/>
              <a:gd name="connsiteX2" fmla="*/ 706115 w 926576"/>
              <a:gd name="connsiteY2" fmla="*/ 245648 h 629977"/>
              <a:gd name="connsiteX3" fmla="*/ 823590 w 926576"/>
              <a:gd name="connsiteY3" fmla="*/ 175798 h 629977"/>
              <a:gd name="connsiteX4" fmla="*/ 925190 w 926576"/>
              <a:gd name="connsiteY4" fmla="*/ 1173 h 629977"/>
              <a:gd name="connsiteX5" fmla="*/ 747390 w 926576"/>
              <a:gd name="connsiteY5" fmla="*/ 271048 h 629977"/>
              <a:gd name="connsiteX6" fmla="*/ 614040 w 926576"/>
              <a:gd name="connsiteY6" fmla="*/ 629823 h 629977"/>
              <a:gd name="connsiteX7" fmla="*/ 785490 w 926576"/>
              <a:gd name="connsiteY7" fmla="*/ 315498 h 629977"/>
              <a:gd name="connsiteX8" fmla="*/ 531490 w 926576"/>
              <a:gd name="connsiteY8" fmla="*/ 261523 h 629977"/>
              <a:gd name="connsiteX9" fmla="*/ 39365 w 926576"/>
              <a:gd name="connsiteY9" fmla="*/ 90073 h 62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576" h="629977">
                <a:moveTo>
                  <a:pt x="39365" y="90073"/>
                </a:moveTo>
                <a:cubicBezTo>
                  <a:pt x="-31543" y="62556"/>
                  <a:pt x="-5085" y="70494"/>
                  <a:pt x="106040" y="96423"/>
                </a:cubicBezTo>
                <a:cubicBezTo>
                  <a:pt x="217165" y="122352"/>
                  <a:pt x="586523" y="232419"/>
                  <a:pt x="706115" y="245648"/>
                </a:cubicBezTo>
                <a:cubicBezTo>
                  <a:pt x="825707" y="258877"/>
                  <a:pt x="787078" y="216544"/>
                  <a:pt x="823590" y="175798"/>
                </a:cubicBezTo>
                <a:cubicBezTo>
                  <a:pt x="860102" y="135052"/>
                  <a:pt x="937890" y="-14702"/>
                  <a:pt x="925190" y="1173"/>
                </a:cubicBezTo>
                <a:cubicBezTo>
                  <a:pt x="912490" y="17048"/>
                  <a:pt x="799248" y="166273"/>
                  <a:pt x="747390" y="271048"/>
                </a:cubicBezTo>
                <a:cubicBezTo>
                  <a:pt x="695532" y="375823"/>
                  <a:pt x="607690" y="622415"/>
                  <a:pt x="614040" y="629823"/>
                </a:cubicBezTo>
                <a:cubicBezTo>
                  <a:pt x="620390" y="637231"/>
                  <a:pt x="799248" y="376881"/>
                  <a:pt x="785490" y="315498"/>
                </a:cubicBezTo>
                <a:cubicBezTo>
                  <a:pt x="771732" y="254115"/>
                  <a:pt x="656903" y="299094"/>
                  <a:pt x="531490" y="261523"/>
                </a:cubicBezTo>
                <a:cubicBezTo>
                  <a:pt x="406078" y="223952"/>
                  <a:pt x="110273" y="117590"/>
                  <a:pt x="39365" y="90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7" name="フリーフォーム: 図形 2556">
            <a:extLst>
              <a:ext uri="{FF2B5EF4-FFF2-40B4-BE49-F238E27FC236}">
                <a16:creationId xmlns:a16="http://schemas.microsoft.com/office/drawing/2014/main" id="{D379EDE9-5186-4773-B7AF-76DB033D8B68}"/>
              </a:ext>
            </a:extLst>
          </p:cNvPr>
          <p:cNvSpPr/>
          <p:nvPr/>
        </p:nvSpPr>
        <p:spPr>
          <a:xfrm>
            <a:off x="999606" y="10013862"/>
            <a:ext cx="584814" cy="200914"/>
          </a:xfrm>
          <a:custGeom>
            <a:avLst/>
            <a:gdLst>
              <a:gd name="connsiteX0" fmla="*/ 6869 w 584814"/>
              <a:gd name="connsiteY0" fmla="*/ 165188 h 200914"/>
              <a:gd name="connsiteX1" fmla="*/ 73544 w 584814"/>
              <a:gd name="connsiteY1" fmla="*/ 88 h 200914"/>
              <a:gd name="connsiteX2" fmla="*/ 448194 w 584814"/>
              <a:gd name="connsiteY2" fmla="*/ 142963 h 200914"/>
              <a:gd name="connsiteX3" fmla="*/ 572019 w 584814"/>
              <a:gd name="connsiteY3" fmla="*/ 196938 h 200914"/>
              <a:gd name="connsiteX4" fmla="*/ 171969 w 584814"/>
              <a:gd name="connsiteY4" fmla="*/ 44538 h 200914"/>
              <a:gd name="connsiteX5" fmla="*/ 6869 w 584814"/>
              <a:gd name="connsiteY5" fmla="*/ 165188 h 2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814" h="200914">
                <a:moveTo>
                  <a:pt x="6869" y="165188"/>
                </a:moveTo>
                <a:cubicBezTo>
                  <a:pt x="-9535" y="157780"/>
                  <a:pt x="-10" y="3792"/>
                  <a:pt x="73544" y="88"/>
                </a:cubicBezTo>
                <a:cubicBezTo>
                  <a:pt x="147098" y="-3616"/>
                  <a:pt x="365115" y="110155"/>
                  <a:pt x="448194" y="142963"/>
                </a:cubicBezTo>
                <a:cubicBezTo>
                  <a:pt x="531273" y="175771"/>
                  <a:pt x="618057" y="213342"/>
                  <a:pt x="572019" y="196938"/>
                </a:cubicBezTo>
                <a:cubicBezTo>
                  <a:pt x="525981" y="180534"/>
                  <a:pt x="268806" y="53534"/>
                  <a:pt x="171969" y="44538"/>
                </a:cubicBezTo>
                <a:cubicBezTo>
                  <a:pt x="75132" y="35542"/>
                  <a:pt x="23273" y="172596"/>
                  <a:pt x="6869" y="165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8" name="フリーフォーム: 図形 2557">
            <a:extLst>
              <a:ext uri="{FF2B5EF4-FFF2-40B4-BE49-F238E27FC236}">
                <a16:creationId xmlns:a16="http://schemas.microsoft.com/office/drawing/2014/main" id="{550D9941-766E-4F35-9A5E-93C12B09C92E}"/>
              </a:ext>
            </a:extLst>
          </p:cNvPr>
          <p:cNvSpPr/>
          <p:nvPr/>
        </p:nvSpPr>
        <p:spPr>
          <a:xfrm>
            <a:off x="828204" y="10814049"/>
            <a:ext cx="864023" cy="222312"/>
          </a:xfrm>
          <a:custGeom>
            <a:avLst/>
            <a:gdLst>
              <a:gd name="connsiteX0" fmla="*/ 471 w 864023"/>
              <a:gd name="connsiteY0" fmla="*/ 1 h 222312"/>
              <a:gd name="connsiteX1" fmla="*/ 416396 w 864023"/>
              <a:gd name="connsiteY1" fmla="*/ 142876 h 222312"/>
              <a:gd name="connsiteX2" fmla="*/ 835496 w 864023"/>
              <a:gd name="connsiteY2" fmla="*/ 146051 h 222312"/>
              <a:gd name="connsiteX3" fmla="*/ 813271 w 864023"/>
              <a:gd name="connsiteY3" fmla="*/ 158751 h 222312"/>
              <a:gd name="connsiteX4" fmla="*/ 705321 w 864023"/>
              <a:gd name="connsiteY4" fmla="*/ 222251 h 222312"/>
              <a:gd name="connsiteX5" fmla="*/ 498946 w 864023"/>
              <a:gd name="connsiteY5" fmla="*/ 146051 h 222312"/>
              <a:gd name="connsiteX6" fmla="*/ 471 w 864023"/>
              <a:gd name="connsiteY6" fmla="*/ 1 h 2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23" h="222312">
                <a:moveTo>
                  <a:pt x="471" y="1"/>
                </a:moveTo>
                <a:cubicBezTo>
                  <a:pt x="-13287" y="-528"/>
                  <a:pt x="277225" y="118534"/>
                  <a:pt x="416396" y="142876"/>
                </a:cubicBezTo>
                <a:cubicBezTo>
                  <a:pt x="555567" y="167218"/>
                  <a:pt x="769350" y="143405"/>
                  <a:pt x="835496" y="146051"/>
                </a:cubicBezTo>
                <a:cubicBezTo>
                  <a:pt x="901642" y="148697"/>
                  <a:pt x="834967" y="146051"/>
                  <a:pt x="813271" y="158751"/>
                </a:cubicBezTo>
                <a:cubicBezTo>
                  <a:pt x="791575" y="171451"/>
                  <a:pt x="757708" y="224368"/>
                  <a:pt x="705321" y="222251"/>
                </a:cubicBezTo>
                <a:cubicBezTo>
                  <a:pt x="652934" y="220134"/>
                  <a:pt x="618538" y="183622"/>
                  <a:pt x="498946" y="146051"/>
                </a:cubicBezTo>
                <a:cubicBezTo>
                  <a:pt x="379354" y="108480"/>
                  <a:pt x="14229" y="530"/>
                  <a:pt x="4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9" name="フリーフォーム: 図形 2558">
            <a:extLst>
              <a:ext uri="{FF2B5EF4-FFF2-40B4-BE49-F238E27FC236}">
                <a16:creationId xmlns:a16="http://schemas.microsoft.com/office/drawing/2014/main" id="{EAE7CC4D-D615-44DE-9A68-C4BCAB657DF4}"/>
              </a:ext>
            </a:extLst>
          </p:cNvPr>
          <p:cNvSpPr/>
          <p:nvPr/>
        </p:nvSpPr>
        <p:spPr>
          <a:xfrm>
            <a:off x="1030498" y="9603118"/>
            <a:ext cx="600479" cy="102489"/>
          </a:xfrm>
          <a:custGeom>
            <a:avLst/>
            <a:gdLst>
              <a:gd name="connsiteX0" fmla="*/ 4552 w 600479"/>
              <a:gd name="connsiteY0" fmla="*/ 45707 h 102489"/>
              <a:gd name="connsiteX1" fmla="*/ 217277 w 600479"/>
              <a:gd name="connsiteY1" fmla="*/ 1257 h 102489"/>
              <a:gd name="connsiteX2" fmla="*/ 595102 w 600479"/>
              <a:gd name="connsiteY2" fmla="*/ 99682 h 102489"/>
              <a:gd name="connsiteX3" fmla="*/ 410952 w 600479"/>
              <a:gd name="connsiteY3" fmla="*/ 71107 h 102489"/>
              <a:gd name="connsiteX4" fmla="*/ 4552 w 600479"/>
              <a:gd name="connsiteY4" fmla="*/ 45707 h 10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9" h="102489">
                <a:moveTo>
                  <a:pt x="4552" y="45707"/>
                </a:moveTo>
                <a:cubicBezTo>
                  <a:pt x="-27727" y="34065"/>
                  <a:pt x="118852" y="-7739"/>
                  <a:pt x="217277" y="1257"/>
                </a:cubicBezTo>
                <a:cubicBezTo>
                  <a:pt x="315702" y="10253"/>
                  <a:pt x="562823" y="88040"/>
                  <a:pt x="595102" y="99682"/>
                </a:cubicBezTo>
                <a:cubicBezTo>
                  <a:pt x="627381" y="111324"/>
                  <a:pt x="507790" y="83807"/>
                  <a:pt x="410952" y="71107"/>
                </a:cubicBezTo>
                <a:cubicBezTo>
                  <a:pt x="314115" y="58407"/>
                  <a:pt x="36831" y="57349"/>
                  <a:pt x="4552" y="4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0" name="フリーフォーム: 図形 2559">
            <a:extLst>
              <a:ext uri="{FF2B5EF4-FFF2-40B4-BE49-F238E27FC236}">
                <a16:creationId xmlns:a16="http://schemas.microsoft.com/office/drawing/2014/main" id="{7B501651-A6B4-4831-9157-6E554BE00D45}"/>
              </a:ext>
            </a:extLst>
          </p:cNvPr>
          <p:cNvSpPr/>
          <p:nvPr/>
        </p:nvSpPr>
        <p:spPr>
          <a:xfrm>
            <a:off x="7031789" y="7797181"/>
            <a:ext cx="695896" cy="834557"/>
          </a:xfrm>
          <a:custGeom>
            <a:avLst/>
            <a:gdLst>
              <a:gd name="connsiteX0" fmla="*/ 694891 w 695896"/>
              <a:gd name="connsiteY0" fmla="*/ 619 h 834557"/>
              <a:gd name="connsiteX1" fmla="*/ 557731 w 695896"/>
              <a:gd name="connsiteY1" fmla="*/ 335899 h 834557"/>
              <a:gd name="connsiteX2" fmla="*/ 34491 w 695896"/>
              <a:gd name="connsiteY2" fmla="*/ 813419 h 834557"/>
              <a:gd name="connsiteX3" fmla="*/ 100531 w 695896"/>
              <a:gd name="connsiteY3" fmla="*/ 701659 h 834557"/>
              <a:gd name="connsiteX4" fmla="*/ 512011 w 695896"/>
              <a:gd name="connsiteY4" fmla="*/ 264779 h 834557"/>
              <a:gd name="connsiteX5" fmla="*/ 694891 w 695896"/>
              <a:gd name="connsiteY5" fmla="*/ 619 h 83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896" h="834557">
                <a:moveTo>
                  <a:pt x="694891" y="619"/>
                </a:moveTo>
                <a:cubicBezTo>
                  <a:pt x="702511" y="12472"/>
                  <a:pt x="667798" y="200432"/>
                  <a:pt x="557731" y="335899"/>
                </a:cubicBezTo>
                <a:cubicBezTo>
                  <a:pt x="447664" y="471366"/>
                  <a:pt x="110691" y="752459"/>
                  <a:pt x="34491" y="813419"/>
                </a:cubicBezTo>
                <a:cubicBezTo>
                  <a:pt x="-41709" y="874379"/>
                  <a:pt x="20944" y="793099"/>
                  <a:pt x="100531" y="701659"/>
                </a:cubicBezTo>
                <a:cubicBezTo>
                  <a:pt x="180118" y="610219"/>
                  <a:pt x="416338" y="379926"/>
                  <a:pt x="512011" y="264779"/>
                </a:cubicBezTo>
                <a:cubicBezTo>
                  <a:pt x="607684" y="149632"/>
                  <a:pt x="687271" y="-11234"/>
                  <a:pt x="694891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1" name="フリーフォーム: 図形 2560">
            <a:extLst>
              <a:ext uri="{FF2B5EF4-FFF2-40B4-BE49-F238E27FC236}">
                <a16:creationId xmlns:a16="http://schemas.microsoft.com/office/drawing/2014/main" id="{BCC79499-6CEA-4D66-A6D9-4DA5B3DBAE66}"/>
              </a:ext>
            </a:extLst>
          </p:cNvPr>
          <p:cNvSpPr/>
          <p:nvPr/>
        </p:nvSpPr>
        <p:spPr>
          <a:xfrm>
            <a:off x="2956938" y="11078615"/>
            <a:ext cx="297322" cy="519987"/>
          </a:xfrm>
          <a:custGeom>
            <a:avLst/>
            <a:gdLst>
              <a:gd name="connsiteX0" fmla="*/ 45 w 297322"/>
              <a:gd name="connsiteY0" fmla="*/ 18 h 519987"/>
              <a:gd name="connsiteX1" fmla="*/ 245579 w 297322"/>
              <a:gd name="connsiteY1" fmla="*/ 173585 h 519987"/>
              <a:gd name="connsiteX2" fmla="*/ 283679 w 297322"/>
              <a:gd name="connsiteY2" fmla="*/ 213802 h 519987"/>
              <a:gd name="connsiteX3" fmla="*/ 277329 w 297322"/>
              <a:gd name="connsiteY3" fmla="*/ 249785 h 519987"/>
              <a:gd name="connsiteX4" fmla="*/ 224412 w 297322"/>
              <a:gd name="connsiteY4" fmla="*/ 351385 h 519987"/>
              <a:gd name="connsiteX5" fmla="*/ 239229 w 297322"/>
              <a:gd name="connsiteY5" fmla="*/ 518602 h 519987"/>
              <a:gd name="connsiteX6" fmla="*/ 241345 w 297322"/>
              <a:gd name="connsiteY6" fmla="*/ 423352 h 519987"/>
              <a:gd name="connsiteX7" fmla="*/ 264629 w 297322"/>
              <a:gd name="connsiteY7" fmla="*/ 287885 h 519987"/>
              <a:gd name="connsiteX8" fmla="*/ 290029 w 297322"/>
              <a:gd name="connsiteY8" fmla="*/ 218035 h 519987"/>
              <a:gd name="connsiteX9" fmla="*/ 266745 w 297322"/>
              <a:gd name="connsiteY9" fmla="*/ 163002 h 519987"/>
              <a:gd name="connsiteX10" fmla="*/ 45 w 297322"/>
              <a:gd name="connsiteY10" fmla="*/ 18 h 5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322" h="519987">
                <a:moveTo>
                  <a:pt x="45" y="18"/>
                </a:moveTo>
                <a:cubicBezTo>
                  <a:pt x="-3483" y="1782"/>
                  <a:pt x="198307" y="137954"/>
                  <a:pt x="245579" y="173585"/>
                </a:cubicBezTo>
                <a:cubicBezTo>
                  <a:pt x="292851" y="209216"/>
                  <a:pt x="278387" y="201102"/>
                  <a:pt x="283679" y="213802"/>
                </a:cubicBezTo>
                <a:cubicBezTo>
                  <a:pt x="288971" y="226502"/>
                  <a:pt x="287207" y="226855"/>
                  <a:pt x="277329" y="249785"/>
                </a:cubicBezTo>
                <a:cubicBezTo>
                  <a:pt x="267451" y="272715"/>
                  <a:pt x="230762" y="306582"/>
                  <a:pt x="224412" y="351385"/>
                </a:cubicBezTo>
                <a:cubicBezTo>
                  <a:pt x="218062" y="396188"/>
                  <a:pt x="236407" y="506608"/>
                  <a:pt x="239229" y="518602"/>
                </a:cubicBezTo>
                <a:cubicBezTo>
                  <a:pt x="242051" y="530597"/>
                  <a:pt x="237112" y="461805"/>
                  <a:pt x="241345" y="423352"/>
                </a:cubicBezTo>
                <a:cubicBezTo>
                  <a:pt x="245578" y="384899"/>
                  <a:pt x="256515" y="322105"/>
                  <a:pt x="264629" y="287885"/>
                </a:cubicBezTo>
                <a:cubicBezTo>
                  <a:pt x="272743" y="253666"/>
                  <a:pt x="289676" y="238849"/>
                  <a:pt x="290029" y="218035"/>
                </a:cubicBezTo>
                <a:cubicBezTo>
                  <a:pt x="290382" y="197221"/>
                  <a:pt x="316839" y="203571"/>
                  <a:pt x="266745" y="163002"/>
                </a:cubicBezTo>
                <a:cubicBezTo>
                  <a:pt x="216651" y="122433"/>
                  <a:pt x="3573" y="-1746"/>
                  <a:pt x="4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2" name="フリーフォーム: 図形 2561">
            <a:extLst>
              <a:ext uri="{FF2B5EF4-FFF2-40B4-BE49-F238E27FC236}">
                <a16:creationId xmlns:a16="http://schemas.microsoft.com/office/drawing/2014/main" id="{596D200C-0A12-400E-BC88-2AB79E79EDEE}"/>
              </a:ext>
            </a:extLst>
          </p:cNvPr>
          <p:cNvSpPr/>
          <p:nvPr/>
        </p:nvSpPr>
        <p:spPr>
          <a:xfrm>
            <a:off x="2926629" y="11114469"/>
            <a:ext cx="297566" cy="486991"/>
          </a:xfrm>
          <a:custGeom>
            <a:avLst/>
            <a:gdLst>
              <a:gd name="connsiteX0" fmla="*/ 7071 w 297566"/>
              <a:gd name="connsiteY0" fmla="*/ 8614 h 486991"/>
              <a:gd name="connsiteX1" fmla="*/ 267421 w 297566"/>
              <a:gd name="connsiteY1" fmla="*/ 175831 h 486991"/>
              <a:gd name="connsiteX2" fmla="*/ 267421 w 297566"/>
              <a:gd name="connsiteY2" fmla="*/ 209698 h 486991"/>
              <a:gd name="connsiteX3" fmla="*/ 216621 w 297566"/>
              <a:gd name="connsiteY3" fmla="*/ 362098 h 486991"/>
              <a:gd name="connsiteX4" fmla="*/ 186988 w 297566"/>
              <a:gd name="connsiteY4" fmla="*/ 486981 h 486991"/>
              <a:gd name="connsiteX5" fmla="*/ 231438 w 297566"/>
              <a:gd name="connsiteY5" fmla="*/ 355748 h 486991"/>
              <a:gd name="connsiteX6" fmla="*/ 292821 w 297566"/>
              <a:gd name="connsiteY6" fmla="*/ 161014 h 486991"/>
              <a:gd name="connsiteX7" fmla="*/ 93854 w 297566"/>
              <a:gd name="connsiteY7" fmla="*/ 40364 h 486991"/>
              <a:gd name="connsiteX8" fmla="*/ 7071 w 297566"/>
              <a:gd name="connsiteY8" fmla="*/ 8614 h 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66" h="486991">
                <a:moveTo>
                  <a:pt x="7071" y="8614"/>
                </a:moveTo>
                <a:cubicBezTo>
                  <a:pt x="35999" y="31192"/>
                  <a:pt x="224029" y="142317"/>
                  <a:pt x="267421" y="175831"/>
                </a:cubicBezTo>
                <a:cubicBezTo>
                  <a:pt x="310813" y="209345"/>
                  <a:pt x="275888" y="178654"/>
                  <a:pt x="267421" y="209698"/>
                </a:cubicBezTo>
                <a:cubicBezTo>
                  <a:pt x="258954" y="240742"/>
                  <a:pt x="230027" y="315884"/>
                  <a:pt x="216621" y="362098"/>
                </a:cubicBezTo>
                <a:cubicBezTo>
                  <a:pt x="203215" y="408312"/>
                  <a:pt x="184519" y="488039"/>
                  <a:pt x="186988" y="486981"/>
                </a:cubicBezTo>
                <a:cubicBezTo>
                  <a:pt x="189458" y="485923"/>
                  <a:pt x="213799" y="410076"/>
                  <a:pt x="231438" y="355748"/>
                </a:cubicBezTo>
                <a:cubicBezTo>
                  <a:pt x="249077" y="301420"/>
                  <a:pt x="315752" y="213578"/>
                  <a:pt x="292821" y="161014"/>
                </a:cubicBezTo>
                <a:cubicBezTo>
                  <a:pt x="269890" y="108450"/>
                  <a:pt x="143596" y="68939"/>
                  <a:pt x="93854" y="40364"/>
                </a:cubicBezTo>
                <a:cubicBezTo>
                  <a:pt x="44112" y="11789"/>
                  <a:pt x="-21857" y="-13964"/>
                  <a:pt x="7071" y="8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3" name="フリーフォーム: 図形 2562">
            <a:extLst>
              <a:ext uri="{FF2B5EF4-FFF2-40B4-BE49-F238E27FC236}">
                <a16:creationId xmlns:a16="http://schemas.microsoft.com/office/drawing/2014/main" id="{A6616878-9627-4DD8-A2EF-A3476567A8E4}"/>
              </a:ext>
            </a:extLst>
          </p:cNvPr>
          <p:cNvSpPr/>
          <p:nvPr/>
        </p:nvSpPr>
        <p:spPr>
          <a:xfrm>
            <a:off x="3031590" y="11397259"/>
            <a:ext cx="139268" cy="112176"/>
          </a:xfrm>
          <a:custGeom>
            <a:avLst/>
            <a:gdLst>
              <a:gd name="connsiteX0" fmla="*/ 137060 w 139268"/>
              <a:gd name="connsiteY0" fmla="*/ 94124 h 112176"/>
              <a:gd name="connsiteX1" fmla="*/ 5827 w 139268"/>
              <a:gd name="connsiteY1" fmla="*/ 7341 h 112176"/>
              <a:gd name="connsiteX2" fmla="*/ 29110 w 139268"/>
              <a:gd name="connsiteY2" fmla="*/ 15808 h 112176"/>
              <a:gd name="connsiteX3" fmla="*/ 84143 w 139268"/>
              <a:gd name="connsiteY3" fmla="*/ 104708 h 112176"/>
              <a:gd name="connsiteX4" fmla="*/ 137060 w 139268"/>
              <a:gd name="connsiteY4" fmla="*/ 94124 h 1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68" h="112176">
                <a:moveTo>
                  <a:pt x="137060" y="94124"/>
                </a:moveTo>
                <a:cubicBezTo>
                  <a:pt x="124007" y="77896"/>
                  <a:pt x="23819" y="20394"/>
                  <a:pt x="5827" y="7341"/>
                </a:cubicBezTo>
                <a:cubicBezTo>
                  <a:pt x="-12165" y="-5712"/>
                  <a:pt x="16057" y="-420"/>
                  <a:pt x="29110" y="15808"/>
                </a:cubicBezTo>
                <a:cubicBezTo>
                  <a:pt x="42163" y="32036"/>
                  <a:pt x="66504" y="89891"/>
                  <a:pt x="84143" y="104708"/>
                </a:cubicBezTo>
                <a:cubicBezTo>
                  <a:pt x="101782" y="119525"/>
                  <a:pt x="150113" y="110352"/>
                  <a:pt x="137060" y="94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4" name="フリーフォーム: 図形 2563">
            <a:extLst>
              <a:ext uri="{FF2B5EF4-FFF2-40B4-BE49-F238E27FC236}">
                <a16:creationId xmlns:a16="http://schemas.microsoft.com/office/drawing/2014/main" id="{9BBBED6D-68D1-4CCF-94AE-AC98D5BCA509}"/>
              </a:ext>
            </a:extLst>
          </p:cNvPr>
          <p:cNvSpPr/>
          <p:nvPr/>
        </p:nvSpPr>
        <p:spPr>
          <a:xfrm>
            <a:off x="3257798" y="11300398"/>
            <a:ext cx="323161" cy="181660"/>
          </a:xfrm>
          <a:custGeom>
            <a:avLst/>
            <a:gdLst>
              <a:gd name="connsiteX0" fmla="*/ 1869 w 323161"/>
              <a:gd name="connsiteY0" fmla="*/ 485 h 181660"/>
              <a:gd name="connsiteX1" fmla="*/ 317252 w 323161"/>
              <a:gd name="connsiteY1" fmla="*/ 176169 h 181660"/>
              <a:gd name="connsiteX2" fmla="*/ 192369 w 323161"/>
              <a:gd name="connsiteY2" fmla="*/ 125369 h 181660"/>
              <a:gd name="connsiteX3" fmla="*/ 1869 w 323161"/>
              <a:gd name="connsiteY3" fmla="*/ 485 h 18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161" h="181660">
                <a:moveTo>
                  <a:pt x="1869" y="485"/>
                </a:moveTo>
                <a:cubicBezTo>
                  <a:pt x="22683" y="8952"/>
                  <a:pt x="285502" y="155355"/>
                  <a:pt x="317252" y="176169"/>
                </a:cubicBezTo>
                <a:cubicBezTo>
                  <a:pt x="349002" y="196983"/>
                  <a:pt x="244933" y="153944"/>
                  <a:pt x="192369" y="125369"/>
                </a:cubicBezTo>
                <a:cubicBezTo>
                  <a:pt x="139805" y="96794"/>
                  <a:pt x="-18945" y="-7982"/>
                  <a:pt x="1869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5" name="フリーフォーム: 図形 2564">
            <a:extLst>
              <a:ext uri="{FF2B5EF4-FFF2-40B4-BE49-F238E27FC236}">
                <a16:creationId xmlns:a16="http://schemas.microsoft.com/office/drawing/2014/main" id="{2A0F0E87-B97C-468E-87A9-F042E2F1F410}"/>
              </a:ext>
            </a:extLst>
          </p:cNvPr>
          <p:cNvSpPr/>
          <p:nvPr/>
        </p:nvSpPr>
        <p:spPr>
          <a:xfrm>
            <a:off x="3244138" y="11378614"/>
            <a:ext cx="316887" cy="138705"/>
          </a:xfrm>
          <a:custGeom>
            <a:avLst/>
            <a:gdLst>
              <a:gd name="connsiteX0" fmla="*/ 712 w 316887"/>
              <a:gd name="connsiteY0" fmla="*/ 2703 h 138705"/>
              <a:gd name="connsiteX1" fmla="*/ 131945 w 316887"/>
              <a:gd name="connsiteY1" fmla="*/ 23869 h 138705"/>
              <a:gd name="connsiteX2" fmla="*/ 316095 w 316887"/>
              <a:gd name="connsiteY2" fmla="*/ 138169 h 138705"/>
              <a:gd name="connsiteX3" fmla="*/ 189095 w 316887"/>
              <a:gd name="connsiteY3" fmla="*/ 64086 h 138705"/>
              <a:gd name="connsiteX4" fmla="*/ 712 w 316887"/>
              <a:gd name="connsiteY4" fmla="*/ 2703 h 13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87" h="138705">
                <a:moveTo>
                  <a:pt x="712" y="2703"/>
                </a:moveTo>
                <a:cubicBezTo>
                  <a:pt x="-8813" y="-4000"/>
                  <a:pt x="79381" y="1291"/>
                  <a:pt x="131945" y="23869"/>
                </a:cubicBezTo>
                <a:cubicBezTo>
                  <a:pt x="184509" y="46447"/>
                  <a:pt x="306570" y="131466"/>
                  <a:pt x="316095" y="138169"/>
                </a:cubicBezTo>
                <a:cubicBezTo>
                  <a:pt x="325620" y="144872"/>
                  <a:pt x="247303" y="87016"/>
                  <a:pt x="189095" y="64086"/>
                </a:cubicBezTo>
                <a:cubicBezTo>
                  <a:pt x="130887" y="41156"/>
                  <a:pt x="10237" y="9406"/>
                  <a:pt x="712" y="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6" name="フリーフォーム: 図形 2565">
            <a:extLst>
              <a:ext uri="{FF2B5EF4-FFF2-40B4-BE49-F238E27FC236}">
                <a16:creationId xmlns:a16="http://schemas.microsoft.com/office/drawing/2014/main" id="{AEA37EE1-0721-4DF4-BF14-1AE6918F1D00}"/>
              </a:ext>
            </a:extLst>
          </p:cNvPr>
          <p:cNvSpPr/>
          <p:nvPr/>
        </p:nvSpPr>
        <p:spPr>
          <a:xfrm>
            <a:off x="3583384" y="11455385"/>
            <a:ext cx="212725" cy="139736"/>
          </a:xfrm>
          <a:custGeom>
            <a:avLst/>
            <a:gdLst>
              <a:gd name="connsiteX0" fmla="*/ 133 w 212725"/>
              <a:gd name="connsiteY0" fmla="*/ 15 h 139736"/>
              <a:gd name="connsiteX1" fmla="*/ 196983 w 212725"/>
              <a:gd name="connsiteY1" fmla="*/ 74098 h 139736"/>
              <a:gd name="connsiteX2" fmla="*/ 196983 w 212725"/>
              <a:gd name="connsiteY2" fmla="*/ 139715 h 139736"/>
              <a:gd name="connsiteX3" fmla="*/ 167349 w 212725"/>
              <a:gd name="connsiteY3" fmla="*/ 80448 h 139736"/>
              <a:gd name="connsiteX4" fmla="*/ 133 w 212725"/>
              <a:gd name="connsiteY4" fmla="*/ 15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139736">
                <a:moveTo>
                  <a:pt x="133" y="15"/>
                </a:moveTo>
                <a:cubicBezTo>
                  <a:pt x="5072" y="-1043"/>
                  <a:pt x="164175" y="50815"/>
                  <a:pt x="196983" y="74098"/>
                </a:cubicBezTo>
                <a:cubicBezTo>
                  <a:pt x="229791" y="97381"/>
                  <a:pt x="201922" y="138657"/>
                  <a:pt x="196983" y="139715"/>
                </a:cubicBezTo>
                <a:cubicBezTo>
                  <a:pt x="192044" y="140773"/>
                  <a:pt x="205802" y="102320"/>
                  <a:pt x="167349" y="80448"/>
                </a:cubicBezTo>
                <a:cubicBezTo>
                  <a:pt x="128896" y="58576"/>
                  <a:pt x="-4806" y="1073"/>
                  <a:pt x="13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7" name="フリーフォーム: 図形 2566">
            <a:extLst>
              <a:ext uri="{FF2B5EF4-FFF2-40B4-BE49-F238E27FC236}">
                <a16:creationId xmlns:a16="http://schemas.microsoft.com/office/drawing/2014/main" id="{2E7118D6-7142-4A4D-ABBC-5158F6C9C589}"/>
              </a:ext>
            </a:extLst>
          </p:cNvPr>
          <p:cNvSpPr/>
          <p:nvPr/>
        </p:nvSpPr>
        <p:spPr>
          <a:xfrm>
            <a:off x="5011051" y="10813863"/>
            <a:ext cx="303902" cy="293856"/>
          </a:xfrm>
          <a:custGeom>
            <a:avLst/>
            <a:gdLst>
              <a:gd name="connsiteX0" fmla="*/ 7037 w 303902"/>
              <a:gd name="connsiteY0" fmla="*/ 6537 h 293856"/>
              <a:gd name="connsiteX1" fmla="*/ 84824 w 303902"/>
              <a:gd name="connsiteY1" fmla="*/ 77975 h 293856"/>
              <a:gd name="connsiteX2" fmla="*/ 292787 w 303902"/>
              <a:gd name="connsiteY2" fmla="*/ 285937 h 293856"/>
              <a:gd name="connsiteX3" fmla="*/ 248337 w 303902"/>
              <a:gd name="connsiteY3" fmla="*/ 225612 h 293856"/>
              <a:gd name="connsiteX4" fmla="*/ 7037 w 303902"/>
              <a:gd name="connsiteY4" fmla="*/ 6537 h 29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02" h="293856">
                <a:moveTo>
                  <a:pt x="7037" y="6537"/>
                </a:moveTo>
                <a:cubicBezTo>
                  <a:pt x="-20215" y="-18069"/>
                  <a:pt x="37199" y="31408"/>
                  <a:pt x="84824" y="77975"/>
                </a:cubicBezTo>
                <a:cubicBezTo>
                  <a:pt x="132449" y="124542"/>
                  <a:pt x="265535" y="261331"/>
                  <a:pt x="292787" y="285937"/>
                </a:cubicBezTo>
                <a:cubicBezTo>
                  <a:pt x="320039" y="310543"/>
                  <a:pt x="294110" y="274295"/>
                  <a:pt x="248337" y="225612"/>
                </a:cubicBezTo>
                <a:cubicBezTo>
                  <a:pt x="202564" y="176929"/>
                  <a:pt x="34289" y="31143"/>
                  <a:pt x="7037" y="6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8" name="フリーフォーム: 図形 2567">
            <a:extLst>
              <a:ext uri="{FF2B5EF4-FFF2-40B4-BE49-F238E27FC236}">
                <a16:creationId xmlns:a16="http://schemas.microsoft.com/office/drawing/2014/main" id="{22F5A672-DAD9-494D-B191-B5B59E82426C}"/>
              </a:ext>
            </a:extLst>
          </p:cNvPr>
          <p:cNvSpPr/>
          <p:nvPr/>
        </p:nvSpPr>
        <p:spPr>
          <a:xfrm>
            <a:off x="4929002" y="10834687"/>
            <a:ext cx="78915" cy="734477"/>
          </a:xfrm>
          <a:custGeom>
            <a:avLst/>
            <a:gdLst>
              <a:gd name="connsiteX0" fmla="*/ 77973 w 78915"/>
              <a:gd name="connsiteY0" fmla="*/ 1 h 734477"/>
              <a:gd name="connsiteX1" fmla="*/ 52573 w 78915"/>
              <a:gd name="connsiteY1" fmla="*/ 447676 h 734477"/>
              <a:gd name="connsiteX2" fmla="*/ 11298 w 78915"/>
              <a:gd name="connsiteY2" fmla="*/ 552451 h 734477"/>
              <a:gd name="connsiteX3" fmla="*/ 186 w 78915"/>
              <a:gd name="connsiteY3" fmla="*/ 731838 h 734477"/>
              <a:gd name="connsiteX4" fmla="*/ 9711 w 78915"/>
              <a:gd name="connsiteY4" fmla="*/ 644526 h 734477"/>
              <a:gd name="connsiteX5" fmla="*/ 66861 w 78915"/>
              <a:gd name="connsiteY5" fmla="*/ 442913 h 734477"/>
              <a:gd name="connsiteX6" fmla="*/ 77973 w 78915"/>
              <a:gd name="connsiteY6" fmla="*/ 1 h 73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15" h="734477">
                <a:moveTo>
                  <a:pt x="77973" y="1"/>
                </a:moveTo>
                <a:cubicBezTo>
                  <a:pt x="75592" y="795"/>
                  <a:pt x="63685" y="355601"/>
                  <a:pt x="52573" y="447676"/>
                </a:cubicBezTo>
                <a:cubicBezTo>
                  <a:pt x="41461" y="539751"/>
                  <a:pt x="20029" y="505091"/>
                  <a:pt x="11298" y="552451"/>
                </a:cubicBezTo>
                <a:cubicBezTo>
                  <a:pt x="2567" y="599811"/>
                  <a:pt x="450" y="716492"/>
                  <a:pt x="186" y="731838"/>
                </a:cubicBezTo>
                <a:cubicBezTo>
                  <a:pt x="-78" y="747184"/>
                  <a:pt x="-1402" y="692680"/>
                  <a:pt x="9711" y="644526"/>
                </a:cubicBezTo>
                <a:cubicBezTo>
                  <a:pt x="20823" y="596372"/>
                  <a:pt x="54955" y="550069"/>
                  <a:pt x="66861" y="442913"/>
                </a:cubicBezTo>
                <a:cubicBezTo>
                  <a:pt x="78767" y="335757"/>
                  <a:pt x="80354" y="-793"/>
                  <a:pt x="779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9" name="フリーフォーム: 図形 2568">
            <a:extLst>
              <a:ext uri="{FF2B5EF4-FFF2-40B4-BE49-F238E27FC236}">
                <a16:creationId xmlns:a16="http://schemas.microsoft.com/office/drawing/2014/main" id="{95707EF3-4D85-4652-B3F7-DD6534179196}"/>
              </a:ext>
            </a:extLst>
          </p:cNvPr>
          <p:cNvSpPr/>
          <p:nvPr/>
        </p:nvSpPr>
        <p:spPr>
          <a:xfrm>
            <a:off x="4378318" y="10848948"/>
            <a:ext cx="508015" cy="171634"/>
          </a:xfrm>
          <a:custGeom>
            <a:avLst/>
            <a:gdLst>
              <a:gd name="connsiteX0" fmla="*/ 508007 w 508015"/>
              <a:gd name="connsiteY0" fmla="*/ 27 h 171634"/>
              <a:gd name="connsiteX1" fmla="*/ 266707 w 508015"/>
              <a:gd name="connsiteY1" fmla="*/ 130202 h 171634"/>
              <a:gd name="connsiteX2" fmla="*/ 7 w 508015"/>
              <a:gd name="connsiteY2" fmla="*/ 171477 h 171634"/>
              <a:gd name="connsiteX3" fmla="*/ 258770 w 508015"/>
              <a:gd name="connsiteY3" fmla="*/ 119090 h 171634"/>
              <a:gd name="connsiteX4" fmla="*/ 508007 w 508015"/>
              <a:gd name="connsiteY4" fmla="*/ 27 h 17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15" h="171634">
                <a:moveTo>
                  <a:pt x="508007" y="27"/>
                </a:moveTo>
                <a:cubicBezTo>
                  <a:pt x="509330" y="1879"/>
                  <a:pt x="351374" y="101627"/>
                  <a:pt x="266707" y="130202"/>
                </a:cubicBezTo>
                <a:cubicBezTo>
                  <a:pt x="182040" y="158777"/>
                  <a:pt x="1330" y="173329"/>
                  <a:pt x="7" y="171477"/>
                </a:cubicBezTo>
                <a:cubicBezTo>
                  <a:pt x="-1316" y="169625"/>
                  <a:pt x="177014" y="148194"/>
                  <a:pt x="258770" y="119090"/>
                </a:cubicBezTo>
                <a:cubicBezTo>
                  <a:pt x="340526" y="89986"/>
                  <a:pt x="506684" y="-1825"/>
                  <a:pt x="50800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0" name="フリーフォーム: 図形 2569">
            <a:extLst>
              <a:ext uri="{FF2B5EF4-FFF2-40B4-BE49-F238E27FC236}">
                <a16:creationId xmlns:a16="http://schemas.microsoft.com/office/drawing/2014/main" id="{C03269B2-EEA4-4DA3-85A4-0A62A938F396}"/>
              </a:ext>
            </a:extLst>
          </p:cNvPr>
          <p:cNvSpPr/>
          <p:nvPr/>
        </p:nvSpPr>
        <p:spPr>
          <a:xfrm>
            <a:off x="4825452" y="10864103"/>
            <a:ext cx="63213" cy="743835"/>
          </a:xfrm>
          <a:custGeom>
            <a:avLst/>
            <a:gdLst>
              <a:gd name="connsiteX0" fmla="*/ 62461 w 63213"/>
              <a:gd name="connsiteY0" fmla="*/ 7097 h 743835"/>
              <a:gd name="connsiteX1" fmla="*/ 16423 w 63213"/>
              <a:gd name="connsiteY1" fmla="*/ 157910 h 743835"/>
              <a:gd name="connsiteX2" fmla="*/ 16423 w 63213"/>
              <a:gd name="connsiteY2" fmla="*/ 421435 h 743835"/>
              <a:gd name="connsiteX3" fmla="*/ 18011 w 63213"/>
              <a:gd name="connsiteY3" fmla="*/ 743697 h 743835"/>
              <a:gd name="connsiteX4" fmla="*/ 548 w 63213"/>
              <a:gd name="connsiteY4" fmla="*/ 381747 h 743835"/>
              <a:gd name="connsiteX5" fmla="*/ 41823 w 63213"/>
              <a:gd name="connsiteY5" fmla="*/ 61072 h 743835"/>
              <a:gd name="connsiteX6" fmla="*/ 62461 w 63213"/>
              <a:gd name="connsiteY6" fmla="*/ 7097 h 7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3" h="743835">
                <a:moveTo>
                  <a:pt x="62461" y="7097"/>
                </a:moveTo>
                <a:cubicBezTo>
                  <a:pt x="58228" y="23237"/>
                  <a:pt x="24096" y="88854"/>
                  <a:pt x="16423" y="157910"/>
                </a:cubicBezTo>
                <a:cubicBezTo>
                  <a:pt x="8750" y="226966"/>
                  <a:pt x="16158" y="323804"/>
                  <a:pt x="16423" y="421435"/>
                </a:cubicBezTo>
                <a:cubicBezTo>
                  <a:pt x="16688" y="519066"/>
                  <a:pt x="20657" y="750312"/>
                  <a:pt x="18011" y="743697"/>
                </a:cubicBezTo>
                <a:cubicBezTo>
                  <a:pt x="15365" y="737082"/>
                  <a:pt x="-3421" y="495518"/>
                  <a:pt x="548" y="381747"/>
                </a:cubicBezTo>
                <a:cubicBezTo>
                  <a:pt x="4517" y="267976"/>
                  <a:pt x="31504" y="122455"/>
                  <a:pt x="41823" y="61072"/>
                </a:cubicBezTo>
                <a:cubicBezTo>
                  <a:pt x="52142" y="-311"/>
                  <a:pt x="66694" y="-9043"/>
                  <a:pt x="62461" y="7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1" name="フリーフォーム: 図形 2570">
            <a:extLst>
              <a:ext uri="{FF2B5EF4-FFF2-40B4-BE49-F238E27FC236}">
                <a16:creationId xmlns:a16="http://schemas.microsoft.com/office/drawing/2014/main" id="{7E123410-066A-4E62-8975-87D3180BBBCC}"/>
              </a:ext>
            </a:extLst>
          </p:cNvPr>
          <p:cNvSpPr/>
          <p:nvPr/>
        </p:nvSpPr>
        <p:spPr>
          <a:xfrm>
            <a:off x="4914809" y="10827502"/>
            <a:ext cx="44813" cy="483356"/>
          </a:xfrm>
          <a:custGeom>
            <a:avLst/>
            <a:gdLst>
              <a:gd name="connsiteX0" fmla="*/ 44541 w 44813"/>
              <a:gd name="connsiteY0" fmla="*/ 836 h 483356"/>
              <a:gd name="connsiteX1" fmla="*/ 33429 w 44813"/>
              <a:gd name="connsiteY1" fmla="*/ 272298 h 483356"/>
              <a:gd name="connsiteX2" fmla="*/ 1679 w 44813"/>
              <a:gd name="connsiteY2" fmla="*/ 458036 h 483356"/>
              <a:gd name="connsiteX3" fmla="*/ 6441 w 44813"/>
              <a:gd name="connsiteY3" fmla="*/ 453273 h 483356"/>
              <a:gd name="connsiteX4" fmla="*/ 23904 w 44813"/>
              <a:gd name="connsiteY4" fmla="*/ 196098 h 483356"/>
              <a:gd name="connsiteX5" fmla="*/ 44541 w 44813"/>
              <a:gd name="connsiteY5" fmla="*/ 836 h 4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13" h="483356">
                <a:moveTo>
                  <a:pt x="44541" y="836"/>
                </a:moveTo>
                <a:cubicBezTo>
                  <a:pt x="46128" y="13536"/>
                  <a:pt x="40573" y="196098"/>
                  <a:pt x="33429" y="272298"/>
                </a:cubicBezTo>
                <a:cubicBezTo>
                  <a:pt x="26285" y="348498"/>
                  <a:pt x="6177" y="427874"/>
                  <a:pt x="1679" y="458036"/>
                </a:cubicBezTo>
                <a:cubicBezTo>
                  <a:pt x="-2819" y="488199"/>
                  <a:pt x="2737" y="496929"/>
                  <a:pt x="6441" y="453273"/>
                </a:cubicBezTo>
                <a:cubicBezTo>
                  <a:pt x="10145" y="409617"/>
                  <a:pt x="18877" y="269123"/>
                  <a:pt x="23904" y="196098"/>
                </a:cubicBezTo>
                <a:cubicBezTo>
                  <a:pt x="28931" y="123073"/>
                  <a:pt x="42954" y="-11864"/>
                  <a:pt x="44541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2" name="フリーフォーム: 図形 2571">
            <a:extLst>
              <a:ext uri="{FF2B5EF4-FFF2-40B4-BE49-F238E27FC236}">
                <a16:creationId xmlns:a16="http://schemas.microsoft.com/office/drawing/2014/main" id="{D49DFCD4-DB9D-4388-910B-98EBBCA3C71E}"/>
              </a:ext>
            </a:extLst>
          </p:cNvPr>
          <p:cNvSpPr/>
          <p:nvPr/>
        </p:nvSpPr>
        <p:spPr>
          <a:xfrm>
            <a:off x="4874386" y="10927862"/>
            <a:ext cx="64508" cy="456937"/>
          </a:xfrm>
          <a:custGeom>
            <a:avLst/>
            <a:gdLst>
              <a:gd name="connsiteX0" fmla="*/ 40514 w 64508"/>
              <a:gd name="connsiteY0" fmla="*/ 488 h 456937"/>
              <a:gd name="connsiteX1" fmla="*/ 15114 w 64508"/>
              <a:gd name="connsiteY1" fmla="*/ 271951 h 456937"/>
              <a:gd name="connsiteX2" fmla="*/ 19877 w 64508"/>
              <a:gd name="connsiteY2" fmla="*/ 389426 h 456937"/>
              <a:gd name="connsiteX3" fmla="*/ 64327 w 64508"/>
              <a:gd name="connsiteY3" fmla="*/ 456101 h 456937"/>
              <a:gd name="connsiteX4" fmla="*/ 827 w 64508"/>
              <a:gd name="connsiteY4" fmla="*/ 344976 h 456937"/>
              <a:gd name="connsiteX5" fmla="*/ 40514 w 64508"/>
              <a:gd name="connsiteY5" fmla="*/ 488 h 45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8" h="456937">
                <a:moveTo>
                  <a:pt x="40514" y="488"/>
                </a:moveTo>
                <a:cubicBezTo>
                  <a:pt x="42895" y="-11683"/>
                  <a:pt x="18553" y="207128"/>
                  <a:pt x="15114" y="271951"/>
                </a:cubicBezTo>
                <a:cubicBezTo>
                  <a:pt x="11675" y="336774"/>
                  <a:pt x="11675" y="358734"/>
                  <a:pt x="19877" y="389426"/>
                </a:cubicBezTo>
                <a:cubicBezTo>
                  <a:pt x="28079" y="420118"/>
                  <a:pt x="67502" y="463509"/>
                  <a:pt x="64327" y="456101"/>
                </a:cubicBezTo>
                <a:cubicBezTo>
                  <a:pt x="61152" y="448693"/>
                  <a:pt x="8235" y="420382"/>
                  <a:pt x="827" y="344976"/>
                </a:cubicBezTo>
                <a:cubicBezTo>
                  <a:pt x="-6581" y="269570"/>
                  <a:pt x="38133" y="12659"/>
                  <a:pt x="40514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3" name="フリーフォーム: 図形 2572">
            <a:extLst>
              <a:ext uri="{FF2B5EF4-FFF2-40B4-BE49-F238E27FC236}">
                <a16:creationId xmlns:a16="http://schemas.microsoft.com/office/drawing/2014/main" id="{56BFA6BA-35A8-41C3-9AF1-8E23A746B97B}"/>
              </a:ext>
            </a:extLst>
          </p:cNvPr>
          <p:cNvSpPr/>
          <p:nvPr/>
        </p:nvSpPr>
        <p:spPr>
          <a:xfrm>
            <a:off x="1204720" y="5363154"/>
            <a:ext cx="1264132" cy="726599"/>
          </a:xfrm>
          <a:custGeom>
            <a:avLst/>
            <a:gdLst>
              <a:gd name="connsiteX0" fmla="*/ 330393 w 1264132"/>
              <a:gd name="connsiteY0" fmla="*/ 2596 h 726599"/>
              <a:gd name="connsiteX1" fmla="*/ 157355 w 1264132"/>
              <a:gd name="connsiteY1" fmla="*/ 126421 h 726599"/>
              <a:gd name="connsiteX2" fmla="*/ 74805 w 1264132"/>
              <a:gd name="connsiteY2" fmla="*/ 302634 h 726599"/>
              <a:gd name="connsiteX3" fmla="*/ 151005 w 1264132"/>
              <a:gd name="connsiteY3" fmla="*/ 532821 h 726599"/>
              <a:gd name="connsiteX4" fmla="*/ 455805 w 1264132"/>
              <a:gd name="connsiteY4" fmla="*/ 647121 h 726599"/>
              <a:gd name="connsiteX5" fmla="*/ 803468 w 1264132"/>
              <a:gd name="connsiteY5" fmla="*/ 688396 h 726599"/>
              <a:gd name="connsiteX6" fmla="*/ 1228918 w 1264132"/>
              <a:gd name="connsiteY6" fmla="*/ 612196 h 726599"/>
              <a:gd name="connsiteX7" fmla="*/ 1192405 w 1264132"/>
              <a:gd name="connsiteY7" fmla="*/ 629659 h 726599"/>
              <a:gd name="connsiteX8" fmla="*/ 812993 w 1264132"/>
              <a:gd name="connsiteY8" fmla="*/ 723321 h 726599"/>
              <a:gd name="connsiteX9" fmla="*/ 79568 w 1264132"/>
              <a:gd name="connsiteY9" fmla="*/ 496309 h 726599"/>
              <a:gd name="connsiteX10" fmla="*/ 50993 w 1264132"/>
              <a:gd name="connsiteY10" fmla="*/ 242309 h 726599"/>
              <a:gd name="connsiteX11" fmla="*/ 330393 w 1264132"/>
              <a:gd name="connsiteY11" fmla="*/ 2596 h 7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4132" h="726599">
                <a:moveTo>
                  <a:pt x="330393" y="2596"/>
                </a:moveTo>
                <a:cubicBezTo>
                  <a:pt x="348120" y="-16719"/>
                  <a:pt x="199953" y="76415"/>
                  <a:pt x="157355" y="126421"/>
                </a:cubicBezTo>
                <a:cubicBezTo>
                  <a:pt x="114757" y="176427"/>
                  <a:pt x="75863" y="234901"/>
                  <a:pt x="74805" y="302634"/>
                </a:cubicBezTo>
                <a:cubicBezTo>
                  <a:pt x="73747" y="370367"/>
                  <a:pt x="87505" y="475407"/>
                  <a:pt x="151005" y="532821"/>
                </a:cubicBezTo>
                <a:cubicBezTo>
                  <a:pt x="214505" y="590235"/>
                  <a:pt x="347061" y="621192"/>
                  <a:pt x="455805" y="647121"/>
                </a:cubicBezTo>
                <a:cubicBezTo>
                  <a:pt x="564549" y="673050"/>
                  <a:pt x="674616" y="694217"/>
                  <a:pt x="803468" y="688396"/>
                </a:cubicBezTo>
                <a:cubicBezTo>
                  <a:pt x="932320" y="682575"/>
                  <a:pt x="1164095" y="621985"/>
                  <a:pt x="1228918" y="612196"/>
                </a:cubicBezTo>
                <a:cubicBezTo>
                  <a:pt x="1293741" y="602407"/>
                  <a:pt x="1261726" y="611138"/>
                  <a:pt x="1192405" y="629659"/>
                </a:cubicBezTo>
                <a:cubicBezTo>
                  <a:pt x="1123084" y="648180"/>
                  <a:pt x="998466" y="745546"/>
                  <a:pt x="812993" y="723321"/>
                </a:cubicBezTo>
                <a:cubicBezTo>
                  <a:pt x="627520" y="701096"/>
                  <a:pt x="206568" y="576478"/>
                  <a:pt x="79568" y="496309"/>
                </a:cubicBezTo>
                <a:cubicBezTo>
                  <a:pt x="-47432" y="416140"/>
                  <a:pt x="4691" y="325917"/>
                  <a:pt x="50993" y="242309"/>
                </a:cubicBezTo>
                <a:cubicBezTo>
                  <a:pt x="97295" y="158701"/>
                  <a:pt x="312666" y="21911"/>
                  <a:pt x="330393" y="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4" name="フリーフォーム: 図形 2573">
            <a:extLst>
              <a:ext uri="{FF2B5EF4-FFF2-40B4-BE49-F238E27FC236}">
                <a16:creationId xmlns:a16="http://schemas.microsoft.com/office/drawing/2014/main" id="{B9934C84-258F-4D8D-97E1-01E3244B3490}"/>
              </a:ext>
            </a:extLst>
          </p:cNvPr>
          <p:cNvSpPr/>
          <p:nvPr/>
        </p:nvSpPr>
        <p:spPr>
          <a:xfrm>
            <a:off x="1124244" y="5294873"/>
            <a:ext cx="1239418" cy="897979"/>
          </a:xfrm>
          <a:custGeom>
            <a:avLst/>
            <a:gdLst>
              <a:gd name="connsiteX0" fmla="*/ 385469 w 1239418"/>
              <a:gd name="connsiteY0" fmla="*/ 5790 h 897979"/>
              <a:gd name="connsiteX1" fmla="*/ 53681 w 1239418"/>
              <a:gd name="connsiteY1" fmla="*/ 247090 h 897979"/>
              <a:gd name="connsiteX2" fmla="*/ 29869 w 1239418"/>
              <a:gd name="connsiteY2" fmla="*/ 496327 h 897979"/>
              <a:gd name="connsiteX3" fmla="*/ 347369 w 1239418"/>
              <a:gd name="connsiteY3" fmla="*/ 767790 h 897979"/>
              <a:gd name="connsiteX4" fmla="*/ 536281 w 1239418"/>
              <a:gd name="connsiteY4" fmla="*/ 831290 h 897979"/>
              <a:gd name="connsiteX5" fmla="*/ 669631 w 1239418"/>
              <a:gd name="connsiteY5" fmla="*/ 836052 h 897979"/>
              <a:gd name="connsiteX6" fmla="*/ 901406 w 1239418"/>
              <a:gd name="connsiteY6" fmla="*/ 823352 h 897979"/>
              <a:gd name="connsiteX7" fmla="*/ 1228431 w 1239418"/>
              <a:gd name="connsiteY7" fmla="*/ 713815 h 897979"/>
              <a:gd name="connsiteX8" fmla="*/ 1168106 w 1239418"/>
              <a:gd name="connsiteY8" fmla="*/ 737627 h 897979"/>
              <a:gd name="connsiteX9" fmla="*/ 749006 w 1239418"/>
              <a:gd name="connsiteY9" fmla="*/ 897965 h 897979"/>
              <a:gd name="connsiteX10" fmla="*/ 194969 w 1239418"/>
              <a:gd name="connsiteY10" fmla="*/ 728102 h 897979"/>
              <a:gd name="connsiteX11" fmla="*/ 52094 w 1239418"/>
              <a:gd name="connsiteY11" fmla="*/ 394727 h 897979"/>
              <a:gd name="connsiteX12" fmla="*/ 287044 w 1239418"/>
              <a:gd name="connsiteY12" fmla="*/ 101040 h 897979"/>
              <a:gd name="connsiteX13" fmla="*/ 385469 w 1239418"/>
              <a:gd name="connsiteY13" fmla="*/ 5790 h 89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9418" h="897979">
                <a:moveTo>
                  <a:pt x="385469" y="5790"/>
                </a:moveTo>
                <a:cubicBezTo>
                  <a:pt x="346575" y="30132"/>
                  <a:pt x="112948" y="165334"/>
                  <a:pt x="53681" y="247090"/>
                </a:cubicBezTo>
                <a:cubicBezTo>
                  <a:pt x="-5586" y="328846"/>
                  <a:pt x="-19079" y="409544"/>
                  <a:pt x="29869" y="496327"/>
                </a:cubicBezTo>
                <a:cubicBezTo>
                  <a:pt x="78817" y="583110"/>
                  <a:pt x="262967" y="711963"/>
                  <a:pt x="347369" y="767790"/>
                </a:cubicBezTo>
                <a:cubicBezTo>
                  <a:pt x="431771" y="823617"/>
                  <a:pt x="482571" y="819913"/>
                  <a:pt x="536281" y="831290"/>
                </a:cubicBezTo>
                <a:cubicBezTo>
                  <a:pt x="589991" y="842667"/>
                  <a:pt x="608777" y="837375"/>
                  <a:pt x="669631" y="836052"/>
                </a:cubicBezTo>
                <a:cubicBezTo>
                  <a:pt x="730485" y="834729"/>
                  <a:pt x="808273" y="843725"/>
                  <a:pt x="901406" y="823352"/>
                </a:cubicBezTo>
                <a:cubicBezTo>
                  <a:pt x="994539" y="802979"/>
                  <a:pt x="1183981" y="728102"/>
                  <a:pt x="1228431" y="713815"/>
                </a:cubicBezTo>
                <a:cubicBezTo>
                  <a:pt x="1272881" y="699528"/>
                  <a:pt x="1168106" y="737627"/>
                  <a:pt x="1168106" y="737627"/>
                </a:cubicBezTo>
                <a:cubicBezTo>
                  <a:pt x="1088202" y="768319"/>
                  <a:pt x="911195" y="899552"/>
                  <a:pt x="749006" y="897965"/>
                </a:cubicBezTo>
                <a:cubicBezTo>
                  <a:pt x="586817" y="896378"/>
                  <a:pt x="311121" y="811975"/>
                  <a:pt x="194969" y="728102"/>
                </a:cubicBezTo>
                <a:cubicBezTo>
                  <a:pt x="78817" y="644229"/>
                  <a:pt x="36748" y="499237"/>
                  <a:pt x="52094" y="394727"/>
                </a:cubicBezTo>
                <a:cubicBezTo>
                  <a:pt x="67440" y="290217"/>
                  <a:pt x="233069" y="164275"/>
                  <a:pt x="287044" y="101040"/>
                </a:cubicBezTo>
                <a:cubicBezTo>
                  <a:pt x="341019" y="37805"/>
                  <a:pt x="424363" y="-18552"/>
                  <a:pt x="385469" y="5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5" name="フリーフォーム: 図形 2574">
            <a:extLst>
              <a:ext uri="{FF2B5EF4-FFF2-40B4-BE49-F238E27FC236}">
                <a16:creationId xmlns:a16="http://schemas.microsoft.com/office/drawing/2014/main" id="{2F2C07C3-0F4E-4F57-88F5-57D213DE47A4}"/>
              </a:ext>
            </a:extLst>
          </p:cNvPr>
          <p:cNvSpPr/>
          <p:nvPr/>
        </p:nvSpPr>
        <p:spPr>
          <a:xfrm>
            <a:off x="1096270" y="6039748"/>
            <a:ext cx="811905" cy="289768"/>
          </a:xfrm>
          <a:custGeom>
            <a:avLst/>
            <a:gdLst>
              <a:gd name="connsiteX0" fmla="*/ 811905 w 811905"/>
              <a:gd name="connsiteY0" fmla="*/ 289615 h 289768"/>
              <a:gd name="connsiteX1" fmla="*/ 594418 w 811905"/>
              <a:gd name="connsiteY1" fmla="*/ 253102 h 289768"/>
              <a:gd name="connsiteX2" fmla="*/ 321368 w 811905"/>
              <a:gd name="connsiteY2" fmla="*/ 202302 h 289768"/>
              <a:gd name="connsiteX3" fmla="*/ 83243 w 811905"/>
              <a:gd name="connsiteY3" fmla="*/ 95940 h 289768"/>
              <a:gd name="connsiteX4" fmla="*/ 21330 w 811905"/>
              <a:gd name="connsiteY4" fmla="*/ 2277 h 289768"/>
              <a:gd name="connsiteX5" fmla="*/ 54668 w 811905"/>
              <a:gd name="connsiteY5" fmla="*/ 46727 h 289768"/>
              <a:gd name="connsiteX6" fmla="*/ 592830 w 811905"/>
              <a:gd name="connsiteY6" fmla="*/ 235640 h 289768"/>
              <a:gd name="connsiteX7" fmla="*/ 811905 w 811905"/>
              <a:gd name="connsiteY7" fmla="*/ 289615 h 28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905" h="289768">
                <a:moveTo>
                  <a:pt x="811905" y="289615"/>
                </a:moveTo>
                <a:cubicBezTo>
                  <a:pt x="812170" y="292525"/>
                  <a:pt x="594418" y="253102"/>
                  <a:pt x="594418" y="253102"/>
                </a:cubicBezTo>
                <a:cubicBezTo>
                  <a:pt x="512662" y="238550"/>
                  <a:pt x="406564" y="228496"/>
                  <a:pt x="321368" y="202302"/>
                </a:cubicBezTo>
                <a:cubicBezTo>
                  <a:pt x="236172" y="176108"/>
                  <a:pt x="133249" y="129277"/>
                  <a:pt x="83243" y="95940"/>
                </a:cubicBezTo>
                <a:cubicBezTo>
                  <a:pt x="33237" y="62602"/>
                  <a:pt x="26092" y="10479"/>
                  <a:pt x="21330" y="2277"/>
                </a:cubicBezTo>
                <a:cubicBezTo>
                  <a:pt x="16567" y="-5925"/>
                  <a:pt x="-40582" y="7833"/>
                  <a:pt x="54668" y="46727"/>
                </a:cubicBezTo>
                <a:cubicBezTo>
                  <a:pt x="149918" y="85621"/>
                  <a:pt x="463449" y="199921"/>
                  <a:pt x="592830" y="235640"/>
                </a:cubicBezTo>
                <a:cubicBezTo>
                  <a:pt x="722211" y="271359"/>
                  <a:pt x="811640" y="286705"/>
                  <a:pt x="811905" y="289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6" name="フリーフォーム: 図形 2575">
            <a:extLst>
              <a:ext uri="{FF2B5EF4-FFF2-40B4-BE49-F238E27FC236}">
                <a16:creationId xmlns:a16="http://schemas.microsoft.com/office/drawing/2014/main" id="{937EB503-C36D-4D60-8C99-B881792DD3B1}"/>
              </a:ext>
            </a:extLst>
          </p:cNvPr>
          <p:cNvSpPr/>
          <p:nvPr/>
        </p:nvSpPr>
        <p:spPr>
          <a:xfrm>
            <a:off x="678776" y="6120036"/>
            <a:ext cx="1186537" cy="331564"/>
          </a:xfrm>
          <a:custGeom>
            <a:avLst/>
            <a:gdLst>
              <a:gd name="connsiteX0" fmla="*/ 1186537 w 1186537"/>
              <a:gd name="connsiteY0" fmla="*/ 331564 h 331564"/>
              <a:gd name="connsiteX1" fmla="*/ 1061124 w 1186537"/>
              <a:gd name="connsiteY1" fmla="*/ 225201 h 331564"/>
              <a:gd name="connsiteX2" fmla="*/ 459462 w 1186537"/>
              <a:gd name="connsiteY2" fmla="*/ 52164 h 331564"/>
              <a:gd name="connsiteX3" fmla="*/ 181649 w 1186537"/>
              <a:gd name="connsiteY3" fmla="*/ 12476 h 331564"/>
              <a:gd name="connsiteX4" fmla="*/ 5437 w 1186537"/>
              <a:gd name="connsiteY4" fmla="*/ 245839 h 331564"/>
              <a:gd name="connsiteX5" fmla="*/ 54649 w 1186537"/>
              <a:gd name="connsiteY5" fmla="*/ 174401 h 331564"/>
              <a:gd name="connsiteX6" fmla="*/ 153074 w 1186537"/>
              <a:gd name="connsiteY6" fmla="*/ 90264 h 331564"/>
              <a:gd name="connsiteX7" fmla="*/ 313412 w 1186537"/>
              <a:gd name="connsiteY7" fmla="*/ 98201 h 331564"/>
              <a:gd name="connsiteX8" fmla="*/ 584874 w 1186537"/>
              <a:gd name="connsiteY8" fmla="*/ 183926 h 331564"/>
              <a:gd name="connsiteX9" fmla="*/ 918249 w 1186537"/>
              <a:gd name="connsiteY9" fmla="*/ 245839 h 331564"/>
              <a:gd name="connsiteX10" fmla="*/ 1186537 w 1186537"/>
              <a:gd name="connsiteY10" fmla="*/ 331564 h 33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537" h="331564">
                <a:moveTo>
                  <a:pt x="1186537" y="331564"/>
                </a:moveTo>
                <a:cubicBezTo>
                  <a:pt x="1184420" y="301666"/>
                  <a:pt x="1182303" y="271768"/>
                  <a:pt x="1061124" y="225201"/>
                </a:cubicBezTo>
                <a:cubicBezTo>
                  <a:pt x="939945" y="178634"/>
                  <a:pt x="606041" y="87618"/>
                  <a:pt x="459462" y="52164"/>
                </a:cubicBezTo>
                <a:cubicBezTo>
                  <a:pt x="312883" y="16710"/>
                  <a:pt x="257320" y="-19803"/>
                  <a:pt x="181649" y="12476"/>
                </a:cubicBezTo>
                <a:cubicBezTo>
                  <a:pt x="105978" y="44755"/>
                  <a:pt x="26604" y="218851"/>
                  <a:pt x="5437" y="245839"/>
                </a:cubicBezTo>
                <a:cubicBezTo>
                  <a:pt x="-15730" y="272826"/>
                  <a:pt x="30043" y="200330"/>
                  <a:pt x="54649" y="174401"/>
                </a:cubicBezTo>
                <a:cubicBezTo>
                  <a:pt x="79255" y="148472"/>
                  <a:pt x="109947" y="102964"/>
                  <a:pt x="153074" y="90264"/>
                </a:cubicBezTo>
                <a:cubicBezTo>
                  <a:pt x="196201" y="77564"/>
                  <a:pt x="241445" y="82591"/>
                  <a:pt x="313412" y="98201"/>
                </a:cubicBezTo>
                <a:cubicBezTo>
                  <a:pt x="385379" y="113811"/>
                  <a:pt x="484068" y="159320"/>
                  <a:pt x="584874" y="183926"/>
                </a:cubicBezTo>
                <a:cubicBezTo>
                  <a:pt x="685680" y="208532"/>
                  <a:pt x="918249" y="245839"/>
                  <a:pt x="918249" y="245839"/>
                </a:cubicBezTo>
                <a:lnTo>
                  <a:pt x="1186537" y="331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7" name="フリーフォーム: 図形 2576">
            <a:extLst>
              <a:ext uri="{FF2B5EF4-FFF2-40B4-BE49-F238E27FC236}">
                <a16:creationId xmlns:a16="http://schemas.microsoft.com/office/drawing/2014/main" id="{B6DB1474-1A11-4FB5-9846-3C816D7C053C}"/>
              </a:ext>
            </a:extLst>
          </p:cNvPr>
          <p:cNvSpPr/>
          <p:nvPr/>
        </p:nvSpPr>
        <p:spPr>
          <a:xfrm>
            <a:off x="703532" y="6335472"/>
            <a:ext cx="1123317" cy="170234"/>
          </a:xfrm>
          <a:custGeom>
            <a:avLst/>
            <a:gdLst>
              <a:gd name="connsiteX0" fmla="*/ 1118918 w 1123317"/>
              <a:gd name="connsiteY0" fmla="*/ 165341 h 170234"/>
              <a:gd name="connsiteX1" fmla="*/ 631556 w 1123317"/>
              <a:gd name="connsiteY1" fmla="*/ 41516 h 170234"/>
              <a:gd name="connsiteX2" fmla="*/ 287068 w 1123317"/>
              <a:gd name="connsiteY2" fmla="*/ 241 h 170234"/>
              <a:gd name="connsiteX3" fmla="*/ 12431 w 1123317"/>
              <a:gd name="connsiteY3" fmla="*/ 24053 h 170234"/>
              <a:gd name="connsiteX4" fmla="*/ 128318 w 1123317"/>
              <a:gd name="connsiteY4" fmla="*/ 14528 h 170234"/>
              <a:gd name="connsiteX5" fmla="*/ 829993 w 1123317"/>
              <a:gd name="connsiteY5" fmla="*/ 132003 h 170234"/>
              <a:gd name="connsiteX6" fmla="*/ 1118918 w 1123317"/>
              <a:gd name="connsiteY6" fmla="*/ 165341 h 1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317" h="170234">
                <a:moveTo>
                  <a:pt x="1118918" y="165341"/>
                </a:moveTo>
                <a:cubicBezTo>
                  <a:pt x="1085845" y="150260"/>
                  <a:pt x="770198" y="69033"/>
                  <a:pt x="631556" y="41516"/>
                </a:cubicBezTo>
                <a:cubicBezTo>
                  <a:pt x="492914" y="13999"/>
                  <a:pt x="390255" y="3151"/>
                  <a:pt x="287068" y="241"/>
                </a:cubicBezTo>
                <a:cubicBezTo>
                  <a:pt x="183881" y="-2669"/>
                  <a:pt x="38889" y="21672"/>
                  <a:pt x="12431" y="24053"/>
                </a:cubicBezTo>
                <a:cubicBezTo>
                  <a:pt x="-14027" y="26434"/>
                  <a:pt x="-7942" y="-3464"/>
                  <a:pt x="128318" y="14528"/>
                </a:cubicBezTo>
                <a:cubicBezTo>
                  <a:pt x="264578" y="32520"/>
                  <a:pt x="667010" y="105809"/>
                  <a:pt x="829993" y="132003"/>
                </a:cubicBezTo>
                <a:cubicBezTo>
                  <a:pt x="992976" y="158197"/>
                  <a:pt x="1151991" y="180422"/>
                  <a:pt x="1118918" y="165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8" name="フリーフォーム: 図形 2577">
            <a:extLst>
              <a:ext uri="{FF2B5EF4-FFF2-40B4-BE49-F238E27FC236}">
                <a16:creationId xmlns:a16="http://schemas.microsoft.com/office/drawing/2014/main" id="{46432180-7074-4E79-A2D5-7928B7E927DC}"/>
              </a:ext>
            </a:extLst>
          </p:cNvPr>
          <p:cNvSpPr/>
          <p:nvPr/>
        </p:nvSpPr>
        <p:spPr>
          <a:xfrm>
            <a:off x="1084186" y="6608761"/>
            <a:ext cx="718545" cy="198740"/>
          </a:xfrm>
          <a:custGeom>
            <a:avLst/>
            <a:gdLst>
              <a:gd name="connsiteX0" fmla="*/ 714452 w 718545"/>
              <a:gd name="connsiteY0" fmla="*/ 2 h 198740"/>
              <a:gd name="connsiteX1" fmla="*/ 587452 w 718545"/>
              <a:gd name="connsiteY1" fmla="*/ 106364 h 198740"/>
              <a:gd name="connsiteX2" fmla="*/ 473152 w 718545"/>
              <a:gd name="connsiteY2" fmla="*/ 168277 h 198740"/>
              <a:gd name="connsiteX3" fmla="*/ 12777 w 718545"/>
              <a:gd name="connsiteY3" fmla="*/ 196852 h 198740"/>
              <a:gd name="connsiteX4" fmla="*/ 154064 w 718545"/>
              <a:gd name="connsiteY4" fmla="*/ 185739 h 198740"/>
              <a:gd name="connsiteX5" fmla="*/ 425527 w 718545"/>
              <a:gd name="connsiteY5" fmla="*/ 103189 h 198740"/>
              <a:gd name="connsiteX6" fmla="*/ 714452 w 718545"/>
              <a:gd name="connsiteY6" fmla="*/ 2 h 1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545" h="198740">
                <a:moveTo>
                  <a:pt x="714452" y="2"/>
                </a:moveTo>
                <a:cubicBezTo>
                  <a:pt x="741439" y="531"/>
                  <a:pt x="627669" y="78318"/>
                  <a:pt x="587452" y="106364"/>
                </a:cubicBezTo>
                <a:cubicBezTo>
                  <a:pt x="547235" y="134410"/>
                  <a:pt x="568931" y="153196"/>
                  <a:pt x="473152" y="168277"/>
                </a:cubicBezTo>
                <a:cubicBezTo>
                  <a:pt x="377373" y="183358"/>
                  <a:pt x="65958" y="193942"/>
                  <a:pt x="12777" y="196852"/>
                </a:cubicBezTo>
                <a:cubicBezTo>
                  <a:pt x="-40404" y="199762"/>
                  <a:pt x="85272" y="201349"/>
                  <a:pt x="154064" y="185739"/>
                </a:cubicBezTo>
                <a:cubicBezTo>
                  <a:pt x="222856" y="170129"/>
                  <a:pt x="336627" y="134674"/>
                  <a:pt x="425527" y="103189"/>
                </a:cubicBezTo>
                <a:cubicBezTo>
                  <a:pt x="514427" y="71704"/>
                  <a:pt x="687465" y="-527"/>
                  <a:pt x="71445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9" name="フリーフォーム: 図形 2578">
            <a:extLst>
              <a:ext uri="{FF2B5EF4-FFF2-40B4-BE49-F238E27FC236}">
                <a16:creationId xmlns:a16="http://schemas.microsoft.com/office/drawing/2014/main" id="{1DF3F60E-D09B-4D66-83FD-D45E1064C282}"/>
              </a:ext>
            </a:extLst>
          </p:cNvPr>
          <p:cNvSpPr/>
          <p:nvPr/>
        </p:nvSpPr>
        <p:spPr>
          <a:xfrm>
            <a:off x="1195765" y="6501048"/>
            <a:ext cx="516670" cy="285361"/>
          </a:xfrm>
          <a:custGeom>
            <a:avLst/>
            <a:gdLst>
              <a:gd name="connsiteX0" fmla="*/ 510798 w 516670"/>
              <a:gd name="connsiteY0" fmla="*/ 1352 h 285361"/>
              <a:gd name="connsiteX1" fmla="*/ 288548 w 516670"/>
              <a:gd name="connsiteY1" fmla="*/ 87077 h 285361"/>
              <a:gd name="connsiteX2" fmla="*/ 112335 w 516670"/>
              <a:gd name="connsiteY2" fmla="*/ 168040 h 285361"/>
              <a:gd name="connsiteX3" fmla="*/ 17085 w 516670"/>
              <a:gd name="connsiteY3" fmla="*/ 282340 h 285361"/>
              <a:gd name="connsiteX4" fmla="*/ 28198 w 516670"/>
              <a:gd name="connsiteY4" fmla="*/ 244240 h 285361"/>
              <a:gd name="connsiteX5" fmla="*/ 34548 w 516670"/>
              <a:gd name="connsiteY5" fmla="*/ 158515 h 285361"/>
              <a:gd name="connsiteX6" fmla="*/ 510798 w 516670"/>
              <a:gd name="connsiteY6" fmla="*/ 1352 h 28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670" h="285361">
                <a:moveTo>
                  <a:pt x="510798" y="1352"/>
                </a:moveTo>
                <a:cubicBezTo>
                  <a:pt x="553131" y="-10554"/>
                  <a:pt x="354958" y="59296"/>
                  <a:pt x="288548" y="87077"/>
                </a:cubicBezTo>
                <a:cubicBezTo>
                  <a:pt x="222138" y="114858"/>
                  <a:pt x="157579" y="135496"/>
                  <a:pt x="112335" y="168040"/>
                </a:cubicBezTo>
                <a:cubicBezTo>
                  <a:pt x="67091" y="200584"/>
                  <a:pt x="31108" y="269640"/>
                  <a:pt x="17085" y="282340"/>
                </a:cubicBezTo>
                <a:cubicBezTo>
                  <a:pt x="3062" y="295040"/>
                  <a:pt x="25288" y="264877"/>
                  <a:pt x="28198" y="244240"/>
                </a:cubicBezTo>
                <a:cubicBezTo>
                  <a:pt x="31108" y="223603"/>
                  <a:pt x="-40858" y="198732"/>
                  <a:pt x="34548" y="158515"/>
                </a:cubicBezTo>
                <a:cubicBezTo>
                  <a:pt x="109954" y="118298"/>
                  <a:pt x="468465" y="13258"/>
                  <a:pt x="510798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0" name="フリーフォーム: 図形 2579">
            <a:extLst>
              <a:ext uri="{FF2B5EF4-FFF2-40B4-BE49-F238E27FC236}">
                <a16:creationId xmlns:a16="http://schemas.microsoft.com/office/drawing/2014/main" id="{6942A7EE-6D30-4A49-9012-D951FC9C2F57}"/>
              </a:ext>
            </a:extLst>
          </p:cNvPr>
          <p:cNvSpPr/>
          <p:nvPr/>
        </p:nvSpPr>
        <p:spPr>
          <a:xfrm>
            <a:off x="1013973" y="6452302"/>
            <a:ext cx="472673" cy="192773"/>
          </a:xfrm>
          <a:custGeom>
            <a:avLst/>
            <a:gdLst>
              <a:gd name="connsiteX0" fmla="*/ 470340 w 472673"/>
              <a:gd name="connsiteY0" fmla="*/ 5648 h 192773"/>
              <a:gd name="connsiteX1" fmla="*/ 213165 w 472673"/>
              <a:gd name="connsiteY1" fmla="*/ 23111 h 192773"/>
              <a:gd name="connsiteX2" fmla="*/ 78227 w 472673"/>
              <a:gd name="connsiteY2" fmla="*/ 62798 h 192773"/>
              <a:gd name="connsiteX3" fmla="*/ 14727 w 472673"/>
              <a:gd name="connsiteY3" fmla="*/ 191386 h 192773"/>
              <a:gd name="connsiteX4" fmla="*/ 49652 w 472673"/>
              <a:gd name="connsiteY4" fmla="*/ 123123 h 192773"/>
              <a:gd name="connsiteX5" fmla="*/ 470340 w 472673"/>
              <a:gd name="connsiteY5" fmla="*/ 5648 h 1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673" h="192773">
                <a:moveTo>
                  <a:pt x="470340" y="5648"/>
                </a:moveTo>
                <a:cubicBezTo>
                  <a:pt x="497592" y="-11021"/>
                  <a:pt x="278517" y="13586"/>
                  <a:pt x="213165" y="23111"/>
                </a:cubicBezTo>
                <a:cubicBezTo>
                  <a:pt x="147813" y="32636"/>
                  <a:pt x="111300" y="34752"/>
                  <a:pt x="78227" y="62798"/>
                </a:cubicBezTo>
                <a:cubicBezTo>
                  <a:pt x="45154" y="90844"/>
                  <a:pt x="19489" y="181332"/>
                  <a:pt x="14727" y="191386"/>
                </a:cubicBezTo>
                <a:cubicBezTo>
                  <a:pt x="9964" y="201440"/>
                  <a:pt x="-31310" y="154608"/>
                  <a:pt x="49652" y="123123"/>
                </a:cubicBezTo>
                <a:cubicBezTo>
                  <a:pt x="130614" y="91638"/>
                  <a:pt x="443088" y="22317"/>
                  <a:pt x="470340" y="5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3" name="フリーフォーム: 図形 2582">
            <a:extLst>
              <a:ext uri="{FF2B5EF4-FFF2-40B4-BE49-F238E27FC236}">
                <a16:creationId xmlns:a16="http://schemas.microsoft.com/office/drawing/2014/main" id="{FEB98207-42DB-4565-9B49-86CD30F15B7F}"/>
              </a:ext>
            </a:extLst>
          </p:cNvPr>
          <p:cNvSpPr/>
          <p:nvPr/>
        </p:nvSpPr>
        <p:spPr>
          <a:xfrm>
            <a:off x="1081107" y="5216491"/>
            <a:ext cx="1408722" cy="1027948"/>
          </a:xfrm>
          <a:custGeom>
            <a:avLst/>
            <a:gdLst>
              <a:gd name="connsiteX0" fmla="*/ 1399626 w 1408722"/>
              <a:gd name="connsiteY0" fmla="*/ 748276 h 1027948"/>
              <a:gd name="connsiteX1" fmla="*/ 1073660 w 1408722"/>
              <a:gd name="connsiteY1" fmla="*/ 832942 h 1027948"/>
              <a:gd name="connsiteX2" fmla="*/ 591060 w 1408722"/>
              <a:gd name="connsiteY2" fmla="*/ 777909 h 1027948"/>
              <a:gd name="connsiteX3" fmla="*/ 252393 w 1408722"/>
              <a:gd name="connsiteY3" fmla="*/ 557776 h 1027948"/>
              <a:gd name="connsiteX4" fmla="*/ 197360 w 1408722"/>
              <a:gd name="connsiteY4" fmla="*/ 401142 h 1027948"/>
              <a:gd name="connsiteX5" fmla="*/ 370926 w 1408722"/>
              <a:gd name="connsiteY5" fmla="*/ 20142 h 1027948"/>
              <a:gd name="connsiteX6" fmla="*/ 282026 w 1408722"/>
              <a:gd name="connsiteY6" fmla="*/ 92109 h 1027948"/>
              <a:gd name="connsiteX7" fmla="*/ 2626 w 1408722"/>
              <a:gd name="connsiteY7" fmla="*/ 426542 h 1027948"/>
              <a:gd name="connsiteX8" fmla="*/ 176193 w 1408722"/>
              <a:gd name="connsiteY8" fmla="*/ 803309 h 1027948"/>
              <a:gd name="connsiteX9" fmla="*/ 713826 w 1408722"/>
              <a:gd name="connsiteY9" fmla="*/ 1027676 h 1027948"/>
              <a:gd name="connsiteX10" fmla="*/ 1399626 w 1408722"/>
              <a:gd name="connsiteY10" fmla="*/ 748276 h 102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722" h="1027948">
                <a:moveTo>
                  <a:pt x="1399626" y="748276"/>
                </a:moveTo>
                <a:cubicBezTo>
                  <a:pt x="1459598" y="715820"/>
                  <a:pt x="1208421" y="828003"/>
                  <a:pt x="1073660" y="832942"/>
                </a:cubicBezTo>
                <a:cubicBezTo>
                  <a:pt x="938899" y="837881"/>
                  <a:pt x="727938" y="823770"/>
                  <a:pt x="591060" y="777909"/>
                </a:cubicBezTo>
                <a:cubicBezTo>
                  <a:pt x="454182" y="732048"/>
                  <a:pt x="318010" y="620570"/>
                  <a:pt x="252393" y="557776"/>
                </a:cubicBezTo>
                <a:cubicBezTo>
                  <a:pt x="186776" y="494982"/>
                  <a:pt x="177604" y="490748"/>
                  <a:pt x="197360" y="401142"/>
                </a:cubicBezTo>
                <a:cubicBezTo>
                  <a:pt x="217115" y="311536"/>
                  <a:pt x="356815" y="71647"/>
                  <a:pt x="370926" y="20142"/>
                </a:cubicBezTo>
                <a:cubicBezTo>
                  <a:pt x="385037" y="-31363"/>
                  <a:pt x="343409" y="24376"/>
                  <a:pt x="282026" y="92109"/>
                </a:cubicBezTo>
                <a:cubicBezTo>
                  <a:pt x="220643" y="159842"/>
                  <a:pt x="20265" y="308009"/>
                  <a:pt x="2626" y="426542"/>
                </a:cubicBezTo>
                <a:cubicBezTo>
                  <a:pt x="-15013" y="545075"/>
                  <a:pt x="57660" y="703120"/>
                  <a:pt x="176193" y="803309"/>
                </a:cubicBezTo>
                <a:cubicBezTo>
                  <a:pt x="294726" y="903498"/>
                  <a:pt x="506393" y="1034731"/>
                  <a:pt x="713826" y="1027676"/>
                </a:cubicBezTo>
                <a:cubicBezTo>
                  <a:pt x="921259" y="1020621"/>
                  <a:pt x="1339654" y="780732"/>
                  <a:pt x="1399626" y="74827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4" name="フリーフォーム: 図形 2583">
            <a:extLst>
              <a:ext uri="{FF2B5EF4-FFF2-40B4-BE49-F238E27FC236}">
                <a16:creationId xmlns:a16="http://schemas.microsoft.com/office/drawing/2014/main" id="{25A8F940-F4F4-4B52-AEA6-83DF75B48218}"/>
              </a:ext>
            </a:extLst>
          </p:cNvPr>
          <p:cNvSpPr/>
          <p:nvPr/>
        </p:nvSpPr>
        <p:spPr>
          <a:xfrm>
            <a:off x="572881" y="6082317"/>
            <a:ext cx="1384387" cy="479648"/>
          </a:xfrm>
          <a:custGeom>
            <a:avLst/>
            <a:gdLst>
              <a:gd name="connsiteX0" fmla="*/ 1370219 w 1384387"/>
              <a:gd name="connsiteY0" fmla="*/ 280383 h 479648"/>
              <a:gd name="connsiteX1" fmla="*/ 747919 w 1384387"/>
              <a:gd name="connsiteY1" fmla="*/ 47550 h 479648"/>
              <a:gd name="connsiteX2" fmla="*/ 333052 w 1384387"/>
              <a:gd name="connsiteY2" fmla="*/ 39083 h 479648"/>
              <a:gd name="connsiteX3" fmla="*/ 7086 w 1384387"/>
              <a:gd name="connsiteY3" fmla="*/ 470883 h 479648"/>
              <a:gd name="connsiteX4" fmla="*/ 176419 w 1384387"/>
              <a:gd name="connsiteY4" fmla="*/ 335416 h 479648"/>
              <a:gd name="connsiteX5" fmla="*/ 917252 w 1384387"/>
              <a:gd name="connsiteY5" fmla="*/ 411616 h 479648"/>
              <a:gd name="connsiteX6" fmla="*/ 1162786 w 1384387"/>
              <a:gd name="connsiteY6" fmla="*/ 407383 h 479648"/>
              <a:gd name="connsiteX7" fmla="*/ 1370219 w 1384387"/>
              <a:gd name="connsiteY7" fmla="*/ 280383 h 47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387" h="479648">
                <a:moveTo>
                  <a:pt x="1370219" y="280383"/>
                </a:moveTo>
                <a:cubicBezTo>
                  <a:pt x="1301075" y="220411"/>
                  <a:pt x="920780" y="87767"/>
                  <a:pt x="747919" y="47550"/>
                </a:cubicBezTo>
                <a:cubicBezTo>
                  <a:pt x="575058" y="7333"/>
                  <a:pt x="456524" y="-31472"/>
                  <a:pt x="333052" y="39083"/>
                </a:cubicBezTo>
                <a:cubicBezTo>
                  <a:pt x="209580" y="109638"/>
                  <a:pt x="33192" y="421494"/>
                  <a:pt x="7086" y="470883"/>
                </a:cubicBezTo>
                <a:cubicBezTo>
                  <a:pt x="-19020" y="520272"/>
                  <a:pt x="24725" y="345294"/>
                  <a:pt x="176419" y="335416"/>
                </a:cubicBezTo>
                <a:cubicBezTo>
                  <a:pt x="328113" y="325538"/>
                  <a:pt x="752858" y="399622"/>
                  <a:pt x="917252" y="411616"/>
                </a:cubicBezTo>
                <a:cubicBezTo>
                  <a:pt x="1081646" y="423610"/>
                  <a:pt x="1088703" y="435605"/>
                  <a:pt x="1162786" y="407383"/>
                </a:cubicBezTo>
                <a:cubicBezTo>
                  <a:pt x="1236869" y="379161"/>
                  <a:pt x="1439363" y="340355"/>
                  <a:pt x="1370219" y="2803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5" name="フリーフォーム: 図形 2584">
            <a:extLst>
              <a:ext uri="{FF2B5EF4-FFF2-40B4-BE49-F238E27FC236}">
                <a16:creationId xmlns:a16="http://schemas.microsoft.com/office/drawing/2014/main" id="{8C12E39D-D548-4656-BC20-8272EA5985D9}"/>
              </a:ext>
            </a:extLst>
          </p:cNvPr>
          <p:cNvSpPr/>
          <p:nvPr/>
        </p:nvSpPr>
        <p:spPr>
          <a:xfrm>
            <a:off x="905713" y="6455822"/>
            <a:ext cx="877324" cy="595738"/>
          </a:xfrm>
          <a:custGeom>
            <a:avLst/>
            <a:gdLst>
              <a:gd name="connsiteX0" fmla="*/ 863820 w 877324"/>
              <a:gd name="connsiteY0" fmla="*/ 71978 h 595738"/>
              <a:gd name="connsiteX1" fmla="*/ 444720 w 877324"/>
              <a:gd name="connsiteY1" fmla="*/ 11 h 595738"/>
              <a:gd name="connsiteX2" fmla="*/ 131454 w 877324"/>
              <a:gd name="connsiteY2" fmla="*/ 76211 h 595738"/>
              <a:gd name="connsiteX3" fmla="*/ 220 w 877324"/>
              <a:gd name="connsiteY3" fmla="*/ 465678 h 595738"/>
              <a:gd name="connsiteX4" fmla="*/ 110287 w 877324"/>
              <a:gd name="connsiteY4" fmla="*/ 224378 h 595738"/>
              <a:gd name="connsiteX5" fmla="*/ 448954 w 877324"/>
              <a:gd name="connsiteY5" fmla="*/ 110078 h 595738"/>
              <a:gd name="connsiteX6" fmla="*/ 321954 w 877324"/>
              <a:gd name="connsiteY6" fmla="*/ 152411 h 595738"/>
              <a:gd name="connsiteX7" fmla="*/ 254220 w 877324"/>
              <a:gd name="connsiteY7" fmla="*/ 372545 h 595738"/>
              <a:gd name="connsiteX8" fmla="*/ 203420 w 877324"/>
              <a:gd name="connsiteY8" fmla="*/ 592678 h 595738"/>
              <a:gd name="connsiteX9" fmla="*/ 237287 w 877324"/>
              <a:gd name="connsiteY9" fmla="*/ 486845 h 595738"/>
              <a:gd name="connsiteX10" fmla="*/ 609820 w 877324"/>
              <a:gd name="connsiteY10" fmla="*/ 287878 h 595738"/>
              <a:gd name="connsiteX11" fmla="*/ 609820 w 877324"/>
              <a:gd name="connsiteY11" fmla="*/ 287878 h 595738"/>
              <a:gd name="connsiteX12" fmla="*/ 762220 w 877324"/>
              <a:gd name="connsiteY12" fmla="*/ 237078 h 595738"/>
              <a:gd name="connsiteX13" fmla="*/ 863820 w 877324"/>
              <a:gd name="connsiteY13" fmla="*/ 71978 h 5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7324" h="595738">
                <a:moveTo>
                  <a:pt x="863820" y="71978"/>
                </a:moveTo>
                <a:cubicBezTo>
                  <a:pt x="810903" y="32467"/>
                  <a:pt x="566781" y="-695"/>
                  <a:pt x="444720" y="11"/>
                </a:cubicBezTo>
                <a:cubicBezTo>
                  <a:pt x="322659" y="716"/>
                  <a:pt x="205537" y="-1400"/>
                  <a:pt x="131454" y="76211"/>
                </a:cubicBezTo>
                <a:cubicBezTo>
                  <a:pt x="57371" y="153822"/>
                  <a:pt x="3748" y="440984"/>
                  <a:pt x="220" y="465678"/>
                </a:cubicBezTo>
                <a:cubicBezTo>
                  <a:pt x="-3308" y="490372"/>
                  <a:pt x="35498" y="283645"/>
                  <a:pt x="110287" y="224378"/>
                </a:cubicBezTo>
                <a:cubicBezTo>
                  <a:pt x="185076" y="165111"/>
                  <a:pt x="413676" y="122073"/>
                  <a:pt x="448954" y="110078"/>
                </a:cubicBezTo>
                <a:cubicBezTo>
                  <a:pt x="484232" y="98084"/>
                  <a:pt x="354410" y="108667"/>
                  <a:pt x="321954" y="152411"/>
                </a:cubicBezTo>
                <a:cubicBezTo>
                  <a:pt x="289498" y="196155"/>
                  <a:pt x="273976" y="299167"/>
                  <a:pt x="254220" y="372545"/>
                </a:cubicBezTo>
                <a:cubicBezTo>
                  <a:pt x="234464" y="445923"/>
                  <a:pt x="206242" y="573628"/>
                  <a:pt x="203420" y="592678"/>
                </a:cubicBezTo>
                <a:cubicBezTo>
                  <a:pt x="200598" y="611728"/>
                  <a:pt x="169554" y="537645"/>
                  <a:pt x="237287" y="486845"/>
                </a:cubicBezTo>
                <a:cubicBezTo>
                  <a:pt x="305020" y="436045"/>
                  <a:pt x="609820" y="287878"/>
                  <a:pt x="609820" y="287878"/>
                </a:cubicBezTo>
                <a:lnTo>
                  <a:pt x="609820" y="287878"/>
                </a:lnTo>
                <a:cubicBezTo>
                  <a:pt x="635220" y="279411"/>
                  <a:pt x="724826" y="274472"/>
                  <a:pt x="762220" y="237078"/>
                </a:cubicBezTo>
                <a:cubicBezTo>
                  <a:pt x="799614" y="199684"/>
                  <a:pt x="916737" y="111489"/>
                  <a:pt x="863820" y="7197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9" name="フリーフォーム: 図形 2588">
            <a:extLst>
              <a:ext uri="{FF2B5EF4-FFF2-40B4-BE49-F238E27FC236}">
                <a16:creationId xmlns:a16="http://schemas.microsoft.com/office/drawing/2014/main" id="{4409BABE-9FE7-4CC7-9E1E-C4D83F9C571C}"/>
              </a:ext>
            </a:extLst>
          </p:cNvPr>
          <p:cNvSpPr/>
          <p:nvPr/>
        </p:nvSpPr>
        <p:spPr>
          <a:xfrm>
            <a:off x="5105146" y="9329409"/>
            <a:ext cx="117480" cy="1360511"/>
          </a:xfrm>
          <a:custGeom>
            <a:avLst/>
            <a:gdLst>
              <a:gd name="connsiteX0" fmla="*/ 35814 w 117480"/>
              <a:gd name="connsiteY0" fmla="*/ 7631 h 1360511"/>
              <a:gd name="connsiteX1" fmla="*/ 117094 w 117480"/>
              <a:gd name="connsiteY1" fmla="*/ 373391 h 1360511"/>
              <a:gd name="connsiteX2" fmla="*/ 66294 w 117480"/>
              <a:gd name="connsiteY2" fmla="*/ 586751 h 1360511"/>
              <a:gd name="connsiteX3" fmla="*/ 61214 w 117480"/>
              <a:gd name="connsiteY3" fmla="*/ 916951 h 1360511"/>
              <a:gd name="connsiteX4" fmla="*/ 61214 w 117480"/>
              <a:gd name="connsiteY4" fmla="*/ 1170951 h 1360511"/>
              <a:gd name="connsiteX5" fmla="*/ 254 w 117480"/>
              <a:gd name="connsiteY5" fmla="*/ 1343671 h 1360511"/>
              <a:gd name="connsiteX6" fmla="*/ 40894 w 117480"/>
              <a:gd name="connsiteY6" fmla="*/ 744231 h 1360511"/>
              <a:gd name="connsiteX7" fmla="*/ 35814 w 117480"/>
              <a:gd name="connsiteY7" fmla="*/ 7631 h 136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480" h="1360511">
                <a:moveTo>
                  <a:pt x="35814" y="7631"/>
                </a:moveTo>
                <a:cubicBezTo>
                  <a:pt x="48514" y="-54176"/>
                  <a:pt x="112014" y="276871"/>
                  <a:pt x="117094" y="373391"/>
                </a:cubicBezTo>
                <a:cubicBezTo>
                  <a:pt x="122174" y="469911"/>
                  <a:pt x="75607" y="496158"/>
                  <a:pt x="66294" y="586751"/>
                </a:cubicBezTo>
                <a:cubicBezTo>
                  <a:pt x="56981" y="677344"/>
                  <a:pt x="62061" y="819584"/>
                  <a:pt x="61214" y="916951"/>
                </a:cubicBezTo>
                <a:cubicBezTo>
                  <a:pt x="60367" y="1014318"/>
                  <a:pt x="71374" y="1099831"/>
                  <a:pt x="61214" y="1170951"/>
                </a:cubicBezTo>
                <a:cubicBezTo>
                  <a:pt x="51054" y="1242071"/>
                  <a:pt x="3641" y="1414791"/>
                  <a:pt x="254" y="1343671"/>
                </a:cubicBezTo>
                <a:cubicBezTo>
                  <a:pt x="-3133" y="1272551"/>
                  <a:pt x="28194" y="966904"/>
                  <a:pt x="40894" y="744231"/>
                </a:cubicBezTo>
                <a:cubicBezTo>
                  <a:pt x="53594" y="521558"/>
                  <a:pt x="23114" y="69438"/>
                  <a:pt x="35814" y="7631"/>
                </a:cubicBezTo>
                <a:close/>
              </a:path>
            </a:pathLst>
          </a:custGeom>
          <a:pattFill prst="pct10">
            <a:fgClr>
              <a:schemeClr val="bg2">
                <a:lumMod val="9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0" name="フリーフォーム: 図形 2589">
            <a:extLst>
              <a:ext uri="{FF2B5EF4-FFF2-40B4-BE49-F238E27FC236}">
                <a16:creationId xmlns:a16="http://schemas.microsoft.com/office/drawing/2014/main" id="{0EC2E8FA-E67F-4317-9E97-577BA5607880}"/>
              </a:ext>
            </a:extLst>
          </p:cNvPr>
          <p:cNvSpPr/>
          <p:nvPr/>
        </p:nvSpPr>
        <p:spPr>
          <a:xfrm>
            <a:off x="5108141" y="10600239"/>
            <a:ext cx="723344" cy="755938"/>
          </a:xfrm>
          <a:custGeom>
            <a:avLst/>
            <a:gdLst>
              <a:gd name="connsiteX0" fmla="*/ 129339 w 723344"/>
              <a:gd name="connsiteY0" fmla="*/ 32201 h 755938"/>
              <a:gd name="connsiteX1" fmla="*/ 662739 w 723344"/>
              <a:gd name="connsiteY1" fmla="*/ 555441 h 755938"/>
              <a:gd name="connsiteX2" fmla="*/ 642419 w 723344"/>
              <a:gd name="connsiteY2" fmla="*/ 743401 h 755938"/>
              <a:gd name="connsiteX3" fmla="*/ 48059 w 723344"/>
              <a:gd name="connsiteY3" fmla="*/ 240481 h 755938"/>
              <a:gd name="connsiteX4" fmla="*/ 53139 w 723344"/>
              <a:gd name="connsiteY4" fmla="*/ 159201 h 755938"/>
              <a:gd name="connsiteX5" fmla="*/ 195379 w 723344"/>
              <a:gd name="connsiteY5" fmla="*/ 67761 h 755938"/>
              <a:gd name="connsiteX6" fmla="*/ 129339 w 723344"/>
              <a:gd name="connsiteY6" fmla="*/ 32201 h 7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344" h="755938">
                <a:moveTo>
                  <a:pt x="129339" y="32201"/>
                </a:moveTo>
                <a:cubicBezTo>
                  <a:pt x="207232" y="113481"/>
                  <a:pt x="577226" y="436908"/>
                  <a:pt x="662739" y="555441"/>
                </a:cubicBezTo>
                <a:cubicBezTo>
                  <a:pt x="748252" y="673974"/>
                  <a:pt x="744866" y="795894"/>
                  <a:pt x="642419" y="743401"/>
                </a:cubicBezTo>
                <a:cubicBezTo>
                  <a:pt x="539972" y="690908"/>
                  <a:pt x="146272" y="337848"/>
                  <a:pt x="48059" y="240481"/>
                </a:cubicBezTo>
                <a:cubicBezTo>
                  <a:pt x="-50154" y="143114"/>
                  <a:pt x="28586" y="187988"/>
                  <a:pt x="53139" y="159201"/>
                </a:cubicBezTo>
                <a:cubicBezTo>
                  <a:pt x="77692" y="130414"/>
                  <a:pt x="184372" y="88928"/>
                  <a:pt x="195379" y="67761"/>
                </a:cubicBezTo>
                <a:cubicBezTo>
                  <a:pt x="206386" y="46594"/>
                  <a:pt x="51446" y="-49079"/>
                  <a:pt x="129339" y="32201"/>
                </a:cubicBezTo>
                <a:close/>
              </a:path>
            </a:pathLst>
          </a:custGeom>
          <a:pattFill prst="pct10">
            <a:fgClr>
              <a:schemeClr val="bg2">
                <a:lumMod val="9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1" name="フリーフォーム: 図形 2590">
            <a:extLst>
              <a:ext uri="{FF2B5EF4-FFF2-40B4-BE49-F238E27FC236}">
                <a16:creationId xmlns:a16="http://schemas.microsoft.com/office/drawing/2014/main" id="{D49B4DF1-572A-40CF-80FE-CB416627D748}"/>
              </a:ext>
            </a:extLst>
          </p:cNvPr>
          <p:cNvSpPr/>
          <p:nvPr/>
        </p:nvSpPr>
        <p:spPr>
          <a:xfrm>
            <a:off x="5068578" y="6565887"/>
            <a:ext cx="1240446" cy="3211078"/>
          </a:xfrm>
          <a:custGeom>
            <a:avLst/>
            <a:gdLst>
              <a:gd name="connsiteX0" fmla="*/ 138422 w 1240446"/>
              <a:gd name="connsiteY0" fmla="*/ 13 h 3211078"/>
              <a:gd name="connsiteX1" fmla="*/ 1154422 w 1240446"/>
              <a:gd name="connsiteY1" fmla="*/ 152413 h 3211078"/>
              <a:gd name="connsiteX2" fmla="*/ 1173472 w 1240446"/>
              <a:gd name="connsiteY2" fmla="*/ 203213 h 3211078"/>
              <a:gd name="connsiteX3" fmla="*/ 1059172 w 1240446"/>
              <a:gd name="connsiteY3" fmla="*/ 311163 h 3211078"/>
              <a:gd name="connsiteX4" fmla="*/ 398772 w 1240446"/>
              <a:gd name="connsiteY4" fmla="*/ 831863 h 3211078"/>
              <a:gd name="connsiteX5" fmla="*/ 271772 w 1240446"/>
              <a:gd name="connsiteY5" fmla="*/ 2266963 h 3211078"/>
              <a:gd name="connsiteX6" fmla="*/ 259072 w 1240446"/>
              <a:gd name="connsiteY6" fmla="*/ 3206763 h 3211078"/>
              <a:gd name="connsiteX7" fmla="*/ 100322 w 1240446"/>
              <a:gd name="connsiteY7" fmla="*/ 2546363 h 3211078"/>
              <a:gd name="connsiteX8" fmla="*/ 36822 w 1240446"/>
              <a:gd name="connsiteY8" fmla="*/ 990613 h 3211078"/>
              <a:gd name="connsiteX9" fmla="*/ 17772 w 1240446"/>
              <a:gd name="connsiteY9" fmla="*/ 787413 h 3211078"/>
              <a:gd name="connsiteX10" fmla="*/ 68572 w 1240446"/>
              <a:gd name="connsiteY10" fmla="*/ 520713 h 3211078"/>
              <a:gd name="connsiteX11" fmla="*/ 5072 w 1240446"/>
              <a:gd name="connsiteY11" fmla="*/ 146063 h 3211078"/>
              <a:gd name="connsiteX12" fmla="*/ 138422 w 1240446"/>
              <a:gd name="connsiteY12" fmla="*/ 13 h 321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0446" h="3211078">
                <a:moveTo>
                  <a:pt x="138422" y="13"/>
                </a:moveTo>
                <a:cubicBezTo>
                  <a:pt x="329980" y="1071"/>
                  <a:pt x="981914" y="118546"/>
                  <a:pt x="1154422" y="152413"/>
                </a:cubicBezTo>
                <a:cubicBezTo>
                  <a:pt x="1326930" y="186280"/>
                  <a:pt x="1189347" y="176755"/>
                  <a:pt x="1173472" y="203213"/>
                </a:cubicBezTo>
                <a:cubicBezTo>
                  <a:pt x="1157597" y="229671"/>
                  <a:pt x="1188289" y="206388"/>
                  <a:pt x="1059172" y="311163"/>
                </a:cubicBezTo>
                <a:cubicBezTo>
                  <a:pt x="930055" y="415938"/>
                  <a:pt x="530005" y="505896"/>
                  <a:pt x="398772" y="831863"/>
                </a:cubicBezTo>
                <a:cubicBezTo>
                  <a:pt x="267539" y="1157830"/>
                  <a:pt x="295055" y="1871146"/>
                  <a:pt x="271772" y="2266963"/>
                </a:cubicBezTo>
                <a:cubicBezTo>
                  <a:pt x="248489" y="2662780"/>
                  <a:pt x="287647" y="3160196"/>
                  <a:pt x="259072" y="3206763"/>
                </a:cubicBezTo>
                <a:cubicBezTo>
                  <a:pt x="230497" y="3253330"/>
                  <a:pt x="137364" y="2915721"/>
                  <a:pt x="100322" y="2546363"/>
                </a:cubicBezTo>
                <a:cubicBezTo>
                  <a:pt x="63280" y="2177005"/>
                  <a:pt x="50580" y="1283771"/>
                  <a:pt x="36822" y="990613"/>
                </a:cubicBezTo>
                <a:cubicBezTo>
                  <a:pt x="23064" y="697455"/>
                  <a:pt x="12480" y="865730"/>
                  <a:pt x="17772" y="787413"/>
                </a:cubicBezTo>
                <a:cubicBezTo>
                  <a:pt x="23064" y="709096"/>
                  <a:pt x="70689" y="627605"/>
                  <a:pt x="68572" y="520713"/>
                </a:cubicBezTo>
                <a:cubicBezTo>
                  <a:pt x="66455" y="413821"/>
                  <a:pt x="-2336" y="229671"/>
                  <a:pt x="5072" y="146063"/>
                </a:cubicBezTo>
                <a:cubicBezTo>
                  <a:pt x="12480" y="62455"/>
                  <a:pt x="-53136" y="-1045"/>
                  <a:pt x="138422" y="1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2" name="フリーフォーム: 図形 2591">
            <a:extLst>
              <a:ext uri="{FF2B5EF4-FFF2-40B4-BE49-F238E27FC236}">
                <a16:creationId xmlns:a16="http://schemas.microsoft.com/office/drawing/2014/main" id="{2A165BDF-A30D-482D-81C9-C7B4C5FA52BA}"/>
              </a:ext>
            </a:extLst>
          </p:cNvPr>
          <p:cNvSpPr/>
          <p:nvPr/>
        </p:nvSpPr>
        <p:spPr>
          <a:xfrm>
            <a:off x="3468116" y="6647555"/>
            <a:ext cx="1445065" cy="3911012"/>
          </a:xfrm>
          <a:custGeom>
            <a:avLst/>
            <a:gdLst>
              <a:gd name="connsiteX0" fmla="*/ 3217 w 1445065"/>
              <a:gd name="connsiteY0" fmla="*/ 413645 h 3911012"/>
              <a:gd name="connsiteX1" fmla="*/ 739817 w 1445065"/>
              <a:gd name="connsiteY1" fmla="*/ 24178 h 3911012"/>
              <a:gd name="connsiteX2" fmla="*/ 1010751 w 1445065"/>
              <a:gd name="connsiteY2" fmla="*/ 117312 h 3911012"/>
              <a:gd name="connsiteX3" fmla="*/ 1349417 w 1445065"/>
              <a:gd name="connsiteY3" fmla="*/ 735378 h 3911012"/>
              <a:gd name="connsiteX4" fmla="*/ 1425617 w 1445065"/>
              <a:gd name="connsiteY4" fmla="*/ 2090045 h 3911012"/>
              <a:gd name="connsiteX5" fmla="*/ 1442551 w 1445065"/>
              <a:gd name="connsiteY5" fmla="*/ 2818178 h 3911012"/>
              <a:gd name="connsiteX6" fmla="*/ 1383284 w 1445065"/>
              <a:gd name="connsiteY6" fmla="*/ 3419312 h 3911012"/>
              <a:gd name="connsiteX7" fmla="*/ 1383284 w 1445065"/>
              <a:gd name="connsiteY7" fmla="*/ 3910378 h 3911012"/>
              <a:gd name="connsiteX8" fmla="*/ 1315551 w 1445065"/>
              <a:gd name="connsiteY8" fmla="*/ 3317712 h 3911012"/>
              <a:gd name="connsiteX9" fmla="*/ 1163151 w 1445065"/>
              <a:gd name="connsiteY9" fmla="*/ 1311112 h 3911012"/>
              <a:gd name="connsiteX10" fmla="*/ 1019217 w 1445065"/>
              <a:gd name="connsiteY10" fmla="*/ 921645 h 3911012"/>
              <a:gd name="connsiteX11" fmla="*/ 494284 w 1445065"/>
              <a:gd name="connsiteY11" fmla="*/ 616845 h 3911012"/>
              <a:gd name="connsiteX12" fmla="*/ 3217 w 1445065"/>
              <a:gd name="connsiteY12" fmla="*/ 413645 h 391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5065" h="3911012">
                <a:moveTo>
                  <a:pt x="3217" y="413645"/>
                </a:moveTo>
                <a:cubicBezTo>
                  <a:pt x="44139" y="314867"/>
                  <a:pt x="571895" y="73567"/>
                  <a:pt x="739817" y="24178"/>
                </a:cubicBezTo>
                <a:cubicBezTo>
                  <a:pt x="907739" y="-25211"/>
                  <a:pt x="909151" y="-1221"/>
                  <a:pt x="1010751" y="117312"/>
                </a:cubicBezTo>
                <a:cubicBezTo>
                  <a:pt x="1112351" y="235845"/>
                  <a:pt x="1280273" y="406589"/>
                  <a:pt x="1349417" y="735378"/>
                </a:cubicBezTo>
                <a:cubicBezTo>
                  <a:pt x="1418561" y="1064167"/>
                  <a:pt x="1410095" y="1742912"/>
                  <a:pt x="1425617" y="2090045"/>
                </a:cubicBezTo>
                <a:cubicBezTo>
                  <a:pt x="1441139" y="2437178"/>
                  <a:pt x="1449606" y="2596634"/>
                  <a:pt x="1442551" y="2818178"/>
                </a:cubicBezTo>
                <a:cubicBezTo>
                  <a:pt x="1435496" y="3039722"/>
                  <a:pt x="1393162" y="3237279"/>
                  <a:pt x="1383284" y="3419312"/>
                </a:cubicBezTo>
                <a:cubicBezTo>
                  <a:pt x="1373406" y="3601345"/>
                  <a:pt x="1394573" y="3927311"/>
                  <a:pt x="1383284" y="3910378"/>
                </a:cubicBezTo>
                <a:cubicBezTo>
                  <a:pt x="1371995" y="3893445"/>
                  <a:pt x="1352240" y="3750923"/>
                  <a:pt x="1315551" y="3317712"/>
                </a:cubicBezTo>
                <a:cubicBezTo>
                  <a:pt x="1278862" y="2884501"/>
                  <a:pt x="1212540" y="1710456"/>
                  <a:pt x="1163151" y="1311112"/>
                </a:cubicBezTo>
                <a:cubicBezTo>
                  <a:pt x="1113762" y="911768"/>
                  <a:pt x="1130695" y="1037356"/>
                  <a:pt x="1019217" y="921645"/>
                </a:cubicBezTo>
                <a:cubicBezTo>
                  <a:pt x="907739" y="805934"/>
                  <a:pt x="666440" y="697278"/>
                  <a:pt x="494284" y="616845"/>
                </a:cubicBezTo>
                <a:cubicBezTo>
                  <a:pt x="322128" y="536412"/>
                  <a:pt x="-37705" y="512423"/>
                  <a:pt x="3217" y="41364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3" name="フリーフォーム: 図形 2592">
            <a:extLst>
              <a:ext uri="{FF2B5EF4-FFF2-40B4-BE49-F238E27FC236}">
                <a16:creationId xmlns:a16="http://schemas.microsoft.com/office/drawing/2014/main" id="{1F908559-E3F9-402A-83FC-ED62B3C00E0C}"/>
              </a:ext>
            </a:extLst>
          </p:cNvPr>
          <p:cNvSpPr/>
          <p:nvPr/>
        </p:nvSpPr>
        <p:spPr>
          <a:xfrm>
            <a:off x="3964801" y="10103054"/>
            <a:ext cx="906962" cy="1028058"/>
          </a:xfrm>
          <a:custGeom>
            <a:avLst/>
            <a:gdLst>
              <a:gd name="connsiteX0" fmla="*/ 835799 w 906962"/>
              <a:gd name="connsiteY0" fmla="*/ 1913 h 1028058"/>
              <a:gd name="connsiteX1" fmla="*/ 903532 w 906962"/>
              <a:gd name="connsiteY1" fmla="*/ 611513 h 1028058"/>
              <a:gd name="connsiteX2" fmla="*/ 725732 w 906962"/>
              <a:gd name="connsiteY2" fmla="*/ 713113 h 1028058"/>
              <a:gd name="connsiteX3" fmla="*/ 149999 w 906962"/>
              <a:gd name="connsiteY3" fmla="*/ 996746 h 1028058"/>
              <a:gd name="connsiteX4" fmla="*/ 35699 w 906962"/>
              <a:gd name="connsiteY4" fmla="*/ 1005213 h 1028058"/>
              <a:gd name="connsiteX5" fmla="*/ 31466 w 906962"/>
              <a:gd name="connsiteY5" fmla="*/ 857046 h 1028058"/>
              <a:gd name="connsiteX6" fmla="*/ 412466 w 906962"/>
              <a:gd name="connsiteY6" fmla="*/ 696179 h 1028058"/>
              <a:gd name="connsiteX7" fmla="*/ 746899 w 906962"/>
              <a:gd name="connsiteY7" fmla="*/ 429479 h 1028058"/>
              <a:gd name="connsiteX8" fmla="*/ 835799 w 906962"/>
              <a:gd name="connsiteY8" fmla="*/ 1913 h 10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962" h="1028058">
                <a:moveTo>
                  <a:pt x="835799" y="1913"/>
                </a:moveTo>
                <a:cubicBezTo>
                  <a:pt x="861904" y="32252"/>
                  <a:pt x="921876" y="492980"/>
                  <a:pt x="903532" y="611513"/>
                </a:cubicBezTo>
                <a:cubicBezTo>
                  <a:pt x="885188" y="730046"/>
                  <a:pt x="851321" y="648908"/>
                  <a:pt x="725732" y="713113"/>
                </a:cubicBezTo>
                <a:cubicBezTo>
                  <a:pt x="600143" y="777319"/>
                  <a:pt x="265004" y="948063"/>
                  <a:pt x="149999" y="996746"/>
                </a:cubicBezTo>
                <a:cubicBezTo>
                  <a:pt x="34994" y="1045429"/>
                  <a:pt x="55454" y="1028496"/>
                  <a:pt x="35699" y="1005213"/>
                </a:cubicBezTo>
                <a:cubicBezTo>
                  <a:pt x="15943" y="981930"/>
                  <a:pt x="-31328" y="908552"/>
                  <a:pt x="31466" y="857046"/>
                </a:cubicBezTo>
                <a:cubicBezTo>
                  <a:pt x="94260" y="805540"/>
                  <a:pt x="293227" y="767440"/>
                  <a:pt x="412466" y="696179"/>
                </a:cubicBezTo>
                <a:cubicBezTo>
                  <a:pt x="531705" y="624918"/>
                  <a:pt x="679166" y="548718"/>
                  <a:pt x="746899" y="429479"/>
                </a:cubicBezTo>
                <a:cubicBezTo>
                  <a:pt x="814632" y="310240"/>
                  <a:pt x="809694" y="-28426"/>
                  <a:pt x="835799" y="191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4" name="フリーフォーム: 図形 2593">
            <a:extLst>
              <a:ext uri="{FF2B5EF4-FFF2-40B4-BE49-F238E27FC236}">
                <a16:creationId xmlns:a16="http://schemas.microsoft.com/office/drawing/2014/main" id="{4AA3514C-30A2-46EF-A4D5-CB14AB09234F}"/>
              </a:ext>
            </a:extLst>
          </p:cNvPr>
          <p:cNvSpPr/>
          <p:nvPr/>
        </p:nvSpPr>
        <p:spPr>
          <a:xfrm>
            <a:off x="6264104" y="5416331"/>
            <a:ext cx="2304612" cy="4581084"/>
          </a:xfrm>
          <a:custGeom>
            <a:avLst/>
            <a:gdLst>
              <a:gd name="connsiteX0" fmla="*/ 1229 w 2304612"/>
              <a:gd name="connsiteY0" fmla="*/ 36202 h 4581084"/>
              <a:gd name="connsiteX1" fmla="*/ 695496 w 2304612"/>
              <a:gd name="connsiteY1" fmla="*/ 129336 h 4581084"/>
              <a:gd name="connsiteX2" fmla="*/ 1262763 w 2304612"/>
              <a:gd name="connsiteY2" fmla="*/ 188602 h 4581084"/>
              <a:gd name="connsiteX3" fmla="*/ 1804629 w 2304612"/>
              <a:gd name="connsiteY3" fmla="*/ 1907336 h 4581084"/>
              <a:gd name="connsiteX4" fmla="*/ 1821563 w 2304612"/>
              <a:gd name="connsiteY4" fmla="*/ 2991069 h 4581084"/>
              <a:gd name="connsiteX5" fmla="*/ 2304163 w 2304612"/>
              <a:gd name="connsiteY5" fmla="*/ 4269536 h 4581084"/>
              <a:gd name="connsiteX6" fmla="*/ 1897763 w 2304612"/>
              <a:gd name="connsiteY6" fmla="*/ 4328802 h 4581084"/>
              <a:gd name="connsiteX7" fmla="*/ 1347429 w 2304612"/>
              <a:gd name="connsiteY7" fmla="*/ 4506602 h 4581084"/>
              <a:gd name="connsiteX8" fmla="*/ 847896 w 2304612"/>
              <a:gd name="connsiteY8" fmla="*/ 2957202 h 4581084"/>
              <a:gd name="connsiteX9" fmla="*/ 814029 w 2304612"/>
              <a:gd name="connsiteY9" fmla="*/ 1500936 h 4581084"/>
              <a:gd name="connsiteX10" fmla="*/ 534629 w 2304612"/>
              <a:gd name="connsiteY10" fmla="*/ 798202 h 4581084"/>
              <a:gd name="connsiteX11" fmla="*/ 1229 w 2304612"/>
              <a:gd name="connsiteY11" fmla="*/ 36202 h 45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612" h="4581084">
                <a:moveTo>
                  <a:pt x="1229" y="36202"/>
                </a:moveTo>
                <a:cubicBezTo>
                  <a:pt x="28040" y="-75276"/>
                  <a:pt x="485240" y="103936"/>
                  <a:pt x="695496" y="129336"/>
                </a:cubicBezTo>
                <a:cubicBezTo>
                  <a:pt x="905752" y="154736"/>
                  <a:pt x="1077908" y="-107731"/>
                  <a:pt x="1262763" y="188602"/>
                </a:cubicBezTo>
                <a:cubicBezTo>
                  <a:pt x="1447619" y="484935"/>
                  <a:pt x="1711496" y="1440258"/>
                  <a:pt x="1804629" y="1907336"/>
                </a:cubicBezTo>
                <a:cubicBezTo>
                  <a:pt x="1897762" y="2374414"/>
                  <a:pt x="1738307" y="2597369"/>
                  <a:pt x="1821563" y="2991069"/>
                </a:cubicBezTo>
                <a:cubicBezTo>
                  <a:pt x="1904819" y="3384769"/>
                  <a:pt x="2291463" y="4046581"/>
                  <a:pt x="2304163" y="4269536"/>
                </a:cubicBezTo>
                <a:cubicBezTo>
                  <a:pt x="2316863" y="4492492"/>
                  <a:pt x="2057219" y="4289291"/>
                  <a:pt x="1897763" y="4328802"/>
                </a:cubicBezTo>
                <a:cubicBezTo>
                  <a:pt x="1738307" y="4368313"/>
                  <a:pt x="1522407" y="4735202"/>
                  <a:pt x="1347429" y="4506602"/>
                </a:cubicBezTo>
                <a:cubicBezTo>
                  <a:pt x="1172451" y="4278002"/>
                  <a:pt x="936796" y="3458146"/>
                  <a:pt x="847896" y="2957202"/>
                </a:cubicBezTo>
                <a:cubicBezTo>
                  <a:pt x="758996" y="2456258"/>
                  <a:pt x="866240" y="1860769"/>
                  <a:pt x="814029" y="1500936"/>
                </a:cubicBezTo>
                <a:cubicBezTo>
                  <a:pt x="761818" y="1141103"/>
                  <a:pt x="675740" y="1046558"/>
                  <a:pt x="534629" y="798202"/>
                </a:cubicBezTo>
                <a:cubicBezTo>
                  <a:pt x="393518" y="549846"/>
                  <a:pt x="-25582" y="147680"/>
                  <a:pt x="1229" y="362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5" name="フリーフォーム: 図形 2594">
            <a:extLst>
              <a:ext uri="{FF2B5EF4-FFF2-40B4-BE49-F238E27FC236}">
                <a16:creationId xmlns:a16="http://schemas.microsoft.com/office/drawing/2014/main" id="{FEB1A09D-7AC0-432D-A46D-FED7AD38013F}"/>
              </a:ext>
            </a:extLst>
          </p:cNvPr>
          <p:cNvSpPr/>
          <p:nvPr/>
        </p:nvSpPr>
        <p:spPr>
          <a:xfrm>
            <a:off x="7567228" y="9756683"/>
            <a:ext cx="1676130" cy="1988869"/>
          </a:xfrm>
          <a:custGeom>
            <a:avLst/>
            <a:gdLst>
              <a:gd name="connsiteX0" fmla="*/ 10439 w 1676130"/>
              <a:gd name="connsiteY0" fmla="*/ 310184 h 1988869"/>
              <a:gd name="connsiteX1" fmla="*/ 975639 w 1676130"/>
              <a:gd name="connsiteY1" fmla="*/ 47717 h 1988869"/>
              <a:gd name="connsiteX2" fmla="*/ 1339705 w 1676130"/>
              <a:gd name="connsiteY2" fmla="*/ 1122984 h 1988869"/>
              <a:gd name="connsiteX3" fmla="*/ 1483639 w 1676130"/>
              <a:gd name="connsiteY3" fmla="*/ 1537850 h 1988869"/>
              <a:gd name="connsiteX4" fmla="*/ 1669905 w 1676130"/>
              <a:gd name="connsiteY4" fmla="*/ 1986584 h 1988869"/>
              <a:gd name="connsiteX5" fmla="*/ 1238105 w 1676130"/>
              <a:gd name="connsiteY5" fmla="*/ 1698717 h 1988869"/>
              <a:gd name="connsiteX6" fmla="*/ 509972 w 1676130"/>
              <a:gd name="connsiteY6" fmla="*/ 1393917 h 1988869"/>
              <a:gd name="connsiteX7" fmla="*/ 10439 w 1676130"/>
              <a:gd name="connsiteY7" fmla="*/ 310184 h 19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130" h="1988869">
                <a:moveTo>
                  <a:pt x="10439" y="310184"/>
                </a:moveTo>
                <a:cubicBezTo>
                  <a:pt x="88050" y="85817"/>
                  <a:pt x="754095" y="-87750"/>
                  <a:pt x="975639" y="47717"/>
                </a:cubicBezTo>
                <a:cubicBezTo>
                  <a:pt x="1197183" y="183184"/>
                  <a:pt x="1255038" y="874629"/>
                  <a:pt x="1339705" y="1122984"/>
                </a:cubicBezTo>
                <a:cubicBezTo>
                  <a:pt x="1424372" y="1371339"/>
                  <a:pt x="1428606" y="1393917"/>
                  <a:pt x="1483639" y="1537850"/>
                </a:cubicBezTo>
                <a:cubicBezTo>
                  <a:pt x="1538672" y="1681783"/>
                  <a:pt x="1710827" y="1959773"/>
                  <a:pt x="1669905" y="1986584"/>
                </a:cubicBezTo>
                <a:cubicBezTo>
                  <a:pt x="1628983" y="2013395"/>
                  <a:pt x="1431427" y="1797495"/>
                  <a:pt x="1238105" y="1698717"/>
                </a:cubicBezTo>
                <a:cubicBezTo>
                  <a:pt x="1044783" y="1599939"/>
                  <a:pt x="713172" y="1628161"/>
                  <a:pt x="509972" y="1393917"/>
                </a:cubicBezTo>
                <a:cubicBezTo>
                  <a:pt x="306772" y="1159673"/>
                  <a:pt x="-67172" y="534551"/>
                  <a:pt x="10439" y="31018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6" name="フリーフォーム: 図形 2595">
            <a:extLst>
              <a:ext uri="{FF2B5EF4-FFF2-40B4-BE49-F238E27FC236}">
                <a16:creationId xmlns:a16="http://schemas.microsoft.com/office/drawing/2014/main" id="{2C0FEB08-43F8-4C09-9CA3-71DC0C540968}"/>
              </a:ext>
            </a:extLst>
          </p:cNvPr>
          <p:cNvSpPr/>
          <p:nvPr/>
        </p:nvSpPr>
        <p:spPr>
          <a:xfrm>
            <a:off x="5760785" y="5394689"/>
            <a:ext cx="1338090" cy="1957518"/>
          </a:xfrm>
          <a:custGeom>
            <a:avLst/>
            <a:gdLst>
              <a:gd name="connsiteX0" fmla="*/ 377548 w 1338090"/>
              <a:gd name="connsiteY0" fmla="*/ 57844 h 1957518"/>
              <a:gd name="connsiteX1" fmla="*/ 733148 w 1338090"/>
              <a:gd name="connsiteY1" fmla="*/ 709778 h 1957518"/>
              <a:gd name="connsiteX2" fmla="*/ 1291948 w 1338090"/>
              <a:gd name="connsiteY2" fmla="*/ 1488711 h 1957518"/>
              <a:gd name="connsiteX3" fmla="*/ 1291948 w 1338090"/>
              <a:gd name="connsiteY3" fmla="*/ 1945911 h 1957518"/>
              <a:gd name="connsiteX4" fmla="*/ 1173415 w 1338090"/>
              <a:gd name="connsiteY4" fmla="*/ 1759644 h 1957518"/>
              <a:gd name="connsiteX5" fmla="*/ 38882 w 1338090"/>
              <a:gd name="connsiteY5" fmla="*/ 1107711 h 1957518"/>
              <a:gd name="connsiteX6" fmla="*/ 275948 w 1338090"/>
              <a:gd name="connsiteY6" fmla="*/ 150978 h 1957518"/>
              <a:gd name="connsiteX7" fmla="*/ 377548 w 1338090"/>
              <a:gd name="connsiteY7" fmla="*/ 57844 h 19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090" h="1957518">
                <a:moveTo>
                  <a:pt x="377548" y="57844"/>
                </a:moveTo>
                <a:cubicBezTo>
                  <a:pt x="453748" y="150977"/>
                  <a:pt x="580748" y="471300"/>
                  <a:pt x="733148" y="709778"/>
                </a:cubicBezTo>
                <a:cubicBezTo>
                  <a:pt x="885548" y="948256"/>
                  <a:pt x="1198815" y="1282689"/>
                  <a:pt x="1291948" y="1488711"/>
                </a:cubicBezTo>
                <a:cubicBezTo>
                  <a:pt x="1385081" y="1694733"/>
                  <a:pt x="1311704" y="1900756"/>
                  <a:pt x="1291948" y="1945911"/>
                </a:cubicBezTo>
                <a:cubicBezTo>
                  <a:pt x="1272193" y="1991067"/>
                  <a:pt x="1382259" y="1899344"/>
                  <a:pt x="1173415" y="1759644"/>
                </a:cubicBezTo>
                <a:cubicBezTo>
                  <a:pt x="964571" y="1619944"/>
                  <a:pt x="188460" y="1375822"/>
                  <a:pt x="38882" y="1107711"/>
                </a:cubicBezTo>
                <a:cubicBezTo>
                  <a:pt x="-110696" y="839600"/>
                  <a:pt x="215270" y="325956"/>
                  <a:pt x="275948" y="150978"/>
                </a:cubicBezTo>
                <a:cubicBezTo>
                  <a:pt x="336626" y="-24000"/>
                  <a:pt x="301348" y="-35289"/>
                  <a:pt x="377548" y="5784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8" name="フリーフォーム: 図形 2597">
            <a:extLst>
              <a:ext uri="{FF2B5EF4-FFF2-40B4-BE49-F238E27FC236}">
                <a16:creationId xmlns:a16="http://schemas.microsoft.com/office/drawing/2014/main" id="{8D1394A0-2BC9-4A72-9C71-DA132EDA5012}"/>
              </a:ext>
            </a:extLst>
          </p:cNvPr>
          <p:cNvSpPr/>
          <p:nvPr/>
        </p:nvSpPr>
        <p:spPr>
          <a:xfrm>
            <a:off x="1650546" y="5723379"/>
            <a:ext cx="2270267" cy="2296811"/>
          </a:xfrm>
          <a:custGeom>
            <a:avLst/>
            <a:gdLst>
              <a:gd name="connsiteX0" fmla="*/ 1287387 w 2270267"/>
              <a:gd name="connsiteY0" fmla="*/ 8554 h 2296811"/>
              <a:gd name="connsiteX1" fmla="*/ 1422854 w 2270267"/>
              <a:gd name="connsiteY1" fmla="*/ 50888 h 2296811"/>
              <a:gd name="connsiteX2" fmla="*/ 2150987 w 2270267"/>
              <a:gd name="connsiteY2" fmla="*/ 474221 h 2296811"/>
              <a:gd name="connsiteX3" fmla="*/ 2218721 w 2270267"/>
              <a:gd name="connsiteY3" fmla="*/ 914488 h 2296811"/>
              <a:gd name="connsiteX4" fmla="*/ 1634521 w 2270267"/>
              <a:gd name="connsiteY4" fmla="*/ 1320888 h 2296811"/>
              <a:gd name="connsiteX5" fmla="*/ 1075721 w 2270267"/>
              <a:gd name="connsiteY5" fmla="*/ 2260688 h 2296811"/>
              <a:gd name="connsiteX6" fmla="*/ 745521 w 2270267"/>
              <a:gd name="connsiteY6" fmla="*/ 2065954 h 2296811"/>
              <a:gd name="connsiteX7" fmla="*/ 17387 w 2270267"/>
              <a:gd name="connsiteY7" fmla="*/ 1718821 h 2296811"/>
              <a:gd name="connsiteX8" fmla="*/ 262921 w 2270267"/>
              <a:gd name="connsiteY8" fmla="*/ 745154 h 2296811"/>
              <a:gd name="connsiteX9" fmla="*/ 660854 w 2270267"/>
              <a:gd name="connsiteY9" fmla="*/ 406488 h 2296811"/>
              <a:gd name="connsiteX10" fmla="*/ 1143454 w 2270267"/>
              <a:gd name="connsiteY10" fmla="*/ 127088 h 2296811"/>
              <a:gd name="connsiteX11" fmla="*/ 1312787 w 2270267"/>
              <a:gd name="connsiteY11" fmla="*/ 59354 h 2296811"/>
              <a:gd name="connsiteX12" fmla="*/ 1287387 w 2270267"/>
              <a:gd name="connsiteY12" fmla="*/ 8554 h 22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0267" h="2296811">
                <a:moveTo>
                  <a:pt x="1287387" y="8554"/>
                </a:moveTo>
                <a:cubicBezTo>
                  <a:pt x="1305731" y="7143"/>
                  <a:pt x="1278921" y="-26723"/>
                  <a:pt x="1422854" y="50888"/>
                </a:cubicBezTo>
                <a:cubicBezTo>
                  <a:pt x="1566787" y="128499"/>
                  <a:pt x="2018343" y="330288"/>
                  <a:pt x="2150987" y="474221"/>
                </a:cubicBezTo>
                <a:cubicBezTo>
                  <a:pt x="2283632" y="618154"/>
                  <a:pt x="2304799" y="773377"/>
                  <a:pt x="2218721" y="914488"/>
                </a:cubicBezTo>
                <a:cubicBezTo>
                  <a:pt x="2132643" y="1055599"/>
                  <a:pt x="1825021" y="1096521"/>
                  <a:pt x="1634521" y="1320888"/>
                </a:cubicBezTo>
                <a:cubicBezTo>
                  <a:pt x="1444021" y="1545255"/>
                  <a:pt x="1223888" y="2136510"/>
                  <a:pt x="1075721" y="2260688"/>
                </a:cubicBezTo>
                <a:cubicBezTo>
                  <a:pt x="927554" y="2384866"/>
                  <a:pt x="921910" y="2156265"/>
                  <a:pt x="745521" y="2065954"/>
                </a:cubicBezTo>
                <a:cubicBezTo>
                  <a:pt x="569132" y="1975643"/>
                  <a:pt x="97820" y="1938954"/>
                  <a:pt x="17387" y="1718821"/>
                </a:cubicBezTo>
                <a:cubicBezTo>
                  <a:pt x="-63046" y="1498688"/>
                  <a:pt x="155677" y="963876"/>
                  <a:pt x="262921" y="745154"/>
                </a:cubicBezTo>
                <a:cubicBezTo>
                  <a:pt x="370165" y="526432"/>
                  <a:pt x="514099" y="509499"/>
                  <a:pt x="660854" y="406488"/>
                </a:cubicBezTo>
                <a:cubicBezTo>
                  <a:pt x="807609" y="303477"/>
                  <a:pt x="1034799" y="184944"/>
                  <a:pt x="1143454" y="127088"/>
                </a:cubicBezTo>
                <a:cubicBezTo>
                  <a:pt x="1252109" y="69232"/>
                  <a:pt x="1284565" y="81932"/>
                  <a:pt x="1312787" y="59354"/>
                </a:cubicBezTo>
                <a:cubicBezTo>
                  <a:pt x="1341009" y="36776"/>
                  <a:pt x="1269043" y="9965"/>
                  <a:pt x="1287387" y="855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9" name="フリーフォーム: 図形 2598">
            <a:extLst>
              <a:ext uri="{FF2B5EF4-FFF2-40B4-BE49-F238E27FC236}">
                <a16:creationId xmlns:a16="http://schemas.microsoft.com/office/drawing/2014/main" id="{1B5DA5D3-9734-4677-A98A-7C91F2126B00}"/>
              </a:ext>
            </a:extLst>
          </p:cNvPr>
          <p:cNvSpPr/>
          <p:nvPr/>
        </p:nvSpPr>
        <p:spPr>
          <a:xfrm>
            <a:off x="233976" y="7526867"/>
            <a:ext cx="2666775" cy="4265844"/>
          </a:xfrm>
          <a:custGeom>
            <a:avLst/>
            <a:gdLst>
              <a:gd name="connsiteX0" fmla="*/ 1417024 w 2666775"/>
              <a:gd name="connsiteY0" fmla="*/ 0 h 4265844"/>
              <a:gd name="connsiteX1" fmla="*/ 2568491 w 2666775"/>
              <a:gd name="connsiteY1" fmla="*/ 533400 h 4265844"/>
              <a:gd name="connsiteX2" fmla="*/ 2602357 w 2666775"/>
              <a:gd name="connsiteY2" fmla="*/ 694266 h 4265844"/>
              <a:gd name="connsiteX3" fmla="*/ 2551557 w 2666775"/>
              <a:gd name="connsiteY3" fmla="*/ 982133 h 4265844"/>
              <a:gd name="connsiteX4" fmla="*/ 1696424 w 2666775"/>
              <a:gd name="connsiteY4" fmla="*/ 2946400 h 4265844"/>
              <a:gd name="connsiteX5" fmla="*/ 1188424 w 2666775"/>
              <a:gd name="connsiteY5" fmla="*/ 4191000 h 4265844"/>
              <a:gd name="connsiteX6" fmla="*/ 1137624 w 2666775"/>
              <a:gd name="connsiteY6" fmla="*/ 4097866 h 4265844"/>
              <a:gd name="connsiteX7" fmla="*/ 36957 w 2666775"/>
              <a:gd name="connsiteY7" fmla="*/ 3869266 h 4265844"/>
              <a:gd name="connsiteX8" fmla="*/ 240157 w 2666775"/>
              <a:gd name="connsiteY8" fmla="*/ 3310466 h 4265844"/>
              <a:gd name="connsiteX9" fmla="*/ 1417024 w 2666775"/>
              <a:gd name="connsiteY9" fmla="*/ 0 h 426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6775" h="4265844">
                <a:moveTo>
                  <a:pt x="1417024" y="0"/>
                </a:moveTo>
                <a:cubicBezTo>
                  <a:pt x="1893980" y="208844"/>
                  <a:pt x="2370936" y="417689"/>
                  <a:pt x="2568491" y="533400"/>
                </a:cubicBezTo>
                <a:cubicBezTo>
                  <a:pt x="2766046" y="649111"/>
                  <a:pt x="2605179" y="619477"/>
                  <a:pt x="2602357" y="694266"/>
                </a:cubicBezTo>
                <a:cubicBezTo>
                  <a:pt x="2599535" y="769055"/>
                  <a:pt x="2702546" y="606777"/>
                  <a:pt x="2551557" y="982133"/>
                </a:cubicBezTo>
                <a:cubicBezTo>
                  <a:pt x="2400568" y="1357489"/>
                  <a:pt x="1923613" y="2411589"/>
                  <a:pt x="1696424" y="2946400"/>
                </a:cubicBezTo>
                <a:cubicBezTo>
                  <a:pt x="1469235" y="3481211"/>
                  <a:pt x="1281557" y="3999089"/>
                  <a:pt x="1188424" y="4191000"/>
                </a:cubicBezTo>
                <a:cubicBezTo>
                  <a:pt x="1095291" y="4382911"/>
                  <a:pt x="1329535" y="4151488"/>
                  <a:pt x="1137624" y="4097866"/>
                </a:cubicBezTo>
                <a:cubicBezTo>
                  <a:pt x="945713" y="4044244"/>
                  <a:pt x="186535" y="4000499"/>
                  <a:pt x="36957" y="3869266"/>
                </a:cubicBezTo>
                <a:cubicBezTo>
                  <a:pt x="-112621" y="3738033"/>
                  <a:pt x="240157" y="3310466"/>
                  <a:pt x="240157" y="3310466"/>
                </a:cubicBezTo>
                <a:lnTo>
                  <a:pt x="141702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0" name="フリーフォーム: 図形 2599">
            <a:extLst>
              <a:ext uri="{FF2B5EF4-FFF2-40B4-BE49-F238E27FC236}">
                <a16:creationId xmlns:a16="http://schemas.microsoft.com/office/drawing/2014/main" id="{555ED867-9AC3-47F5-9C79-8BCC6C50B4A2}"/>
              </a:ext>
            </a:extLst>
          </p:cNvPr>
          <p:cNvSpPr/>
          <p:nvPr/>
        </p:nvSpPr>
        <p:spPr>
          <a:xfrm>
            <a:off x="5081228" y="4648200"/>
            <a:ext cx="1014772" cy="1709114"/>
          </a:xfrm>
          <a:custGeom>
            <a:avLst/>
            <a:gdLst>
              <a:gd name="connsiteX0" fmla="*/ 159639 w 1014772"/>
              <a:gd name="connsiteY0" fmla="*/ 0 h 1709114"/>
              <a:gd name="connsiteX1" fmla="*/ 1014772 w 1014772"/>
              <a:gd name="connsiteY1" fmla="*/ 668867 h 1709114"/>
              <a:gd name="connsiteX2" fmla="*/ 1014772 w 1014772"/>
              <a:gd name="connsiteY2" fmla="*/ 668867 h 1709114"/>
              <a:gd name="connsiteX3" fmla="*/ 481372 w 1014772"/>
              <a:gd name="connsiteY3" fmla="*/ 1617133 h 1709114"/>
              <a:gd name="connsiteX4" fmla="*/ 15705 w 1014772"/>
              <a:gd name="connsiteY4" fmla="*/ 1583267 h 1709114"/>
              <a:gd name="connsiteX5" fmla="*/ 117305 w 1014772"/>
              <a:gd name="connsiteY5" fmla="*/ 829733 h 1709114"/>
              <a:gd name="connsiteX6" fmla="*/ 159639 w 1014772"/>
              <a:gd name="connsiteY6" fmla="*/ 0 h 170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772" h="1709114">
                <a:moveTo>
                  <a:pt x="159639" y="0"/>
                </a:moveTo>
                <a:lnTo>
                  <a:pt x="1014772" y="668867"/>
                </a:lnTo>
                <a:lnTo>
                  <a:pt x="1014772" y="668867"/>
                </a:lnTo>
                <a:cubicBezTo>
                  <a:pt x="925872" y="826911"/>
                  <a:pt x="647883" y="1464733"/>
                  <a:pt x="481372" y="1617133"/>
                </a:cubicBezTo>
                <a:cubicBezTo>
                  <a:pt x="314861" y="1769533"/>
                  <a:pt x="76383" y="1714500"/>
                  <a:pt x="15705" y="1583267"/>
                </a:cubicBezTo>
                <a:cubicBezTo>
                  <a:pt x="-44973" y="1452034"/>
                  <a:pt x="87672" y="1089378"/>
                  <a:pt x="117305" y="829733"/>
                </a:cubicBezTo>
                <a:cubicBezTo>
                  <a:pt x="146938" y="570089"/>
                  <a:pt x="170221" y="297744"/>
                  <a:pt x="159639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1" name="フリーフォーム: 図形 2600">
            <a:extLst>
              <a:ext uri="{FF2B5EF4-FFF2-40B4-BE49-F238E27FC236}">
                <a16:creationId xmlns:a16="http://schemas.microsoft.com/office/drawing/2014/main" id="{93A0CBFF-9721-47D0-AC6B-6B984BF982FD}"/>
              </a:ext>
            </a:extLst>
          </p:cNvPr>
          <p:cNvSpPr/>
          <p:nvPr/>
        </p:nvSpPr>
        <p:spPr>
          <a:xfrm>
            <a:off x="3073343" y="4792619"/>
            <a:ext cx="1346280" cy="1654805"/>
          </a:xfrm>
          <a:custGeom>
            <a:avLst/>
            <a:gdLst>
              <a:gd name="connsiteX0" fmla="*/ 57 w 1346280"/>
              <a:gd name="connsiteY0" fmla="*/ 964714 h 1654805"/>
              <a:gd name="connsiteX1" fmla="*/ 668924 w 1346280"/>
              <a:gd name="connsiteY1" fmla="*/ 101114 h 1654805"/>
              <a:gd name="connsiteX2" fmla="*/ 660457 w 1346280"/>
              <a:gd name="connsiteY2" fmla="*/ 185781 h 1654805"/>
              <a:gd name="connsiteX3" fmla="*/ 1346257 w 1346280"/>
              <a:gd name="connsiteY3" fmla="*/ 1608181 h 1654805"/>
              <a:gd name="connsiteX4" fmla="*/ 635057 w 1346280"/>
              <a:gd name="connsiteY4" fmla="*/ 1277981 h 1654805"/>
              <a:gd name="connsiteX5" fmla="*/ 57 w 1346280"/>
              <a:gd name="connsiteY5" fmla="*/ 964714 h 165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80" h="1654805">
                <a:moveTo>
                  <a:pt x="57" y="964714"/>
                </a:moveTo>
                <a:cubicBezTo>
                  <a:pt x="5701" y="768570"/>
                  <a:pt x="558857" y="230936"/>
                  <a:pt x="668924" y="101114"/>
                </a:cubicBezTo>
                <a:cubicBezTo>
                  <a:pt x="778991" y="-28708"/>
                  <a:pt x="547568" y="-65397"/>
                  <a:pt x="660457" y="185781"/>
                </a:cubicBezTo>
                <a:cubicBezTo>
                  <a:pt x="773346" y="436959"/>
                  <a:pt x="1350490" y="1426148"/>
                  <a:pt x="1346257" y="1608181"/>
                </a:cubicBezTo>
                <a:cubicBezTo>
                  <a:pt x="1342024" y="1790214"/>
                  <a:pt x="865068" y="1388048"/>
                  <a:pt x="635057" y="1277981"/>
                </a:cubicBezTo>
                <a:cubicBezTo>
                  <a:pt x="405046" y="1167914"/>
                  <a:pt x="-5587" y="1160858"/>
                  <a:pt x="57" y="96471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2" name="フリーフォーム: 図形 2601">
            <a:extLst>
              <a:ext uri="{FF2B5EF4-FFF2-40B4-BE49-F238E27FC236}">
                <a16:creationId xmlns:a16="http://schemas.microsoft.com/office/drawing/2014/main" id="{90AB18B0-922D-4F57-ACAF-C7EE0750EBC1}"/>
              </a:ext>
            </a:extLst>
          </p:cNvPr>
          <p:cNvSpPr/>
          <p:nvPr/>
        </p:nvSpPr>
        <p:spPr>
          <a:xfrm>
            <a:off x="3775354" y="6193036"/>
            <a:ext cx="2057092" cy="458253"/>
          </a:xfrm>
          <a:custGeom>
            <a:avLst/>
            <a:gdLst>
              <a:gd name="connsiteX0" fmla="*/ 68513 w 2057092"/>
              <a:gd name="connsiteY0" fmla="*/ 182364 h 458253"/>
              <a:gd name="connsiteX1" fmla="*/ 195513 w 2057092"/>
              <a:gd name="connsiteY1" fmla="*/ 453297 h 458253"/>
              <a:gd name="connsiteX2" fmla="*/ 881313 w 2057092"/>
              <a:gd name="connsiteY2" fmla="*/ 351697 h 458253"/>
              <a:gd name="connsiteX3" fmla="*/ 1965046 w 2057092"/>
              <a:gd name="connsiteY3" fmla="*/ 275497 h 458253"/>
              <a:gd name="connsiteX4" fmla="*/ 1905779 w 2057092"/>
              <a:gd name="connsiteY4" fmla="*/ 13031 h 458253"/>
              <a:gd name="connsiteX5" fmla="*/ 1152246 w 2057092"/>
              <a:gd name="connsiteY5" fmla="*/ 55364 h 458253"/>
              <a:gd name="connsiteX6" fmla="*/ 68513 w 2057092"/>
              <a:gd name="connsiteY6" fmla="*/ 182364 h 45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092" h="458253">
                <a:moveTo>
                  <a:pt x="68513" y="182364"/>
                </a:moveTo>
                <a:cubicBezTo>
                  <a:pt x="-90942" y="248686"/>
                  <a:pt x="60046" y="425075"/>
                  <a:pt x="195513" y="453297"/>
                </a:cubicBezTo>
                <a:cubicBezTo>
                  <a:pt x="330980" y="481519"/>
                  <a:pt x="586391" y="381330"/>
                  <a:pt x="881313" y="351697"/>
                </a:cubicBezTo>
                <a:cubicBezTo>
                  <a:pt x="1176235" y="322064"/>
                  <a:pt x="1794302" y="331941"/>
                  <a:pt x="1965046" y="275497"/>
                </a:cubicBezTo>
                <a:cubicBezTo>
                  <a:pt x="2135790" y="219053"/>
                  <a:pt x="2041246" y="49720"/>
                  <a:pt x="1905779" y="13031"/>
                </a:cubicBezTo>
                <a:cubicBezTo>
                  <a:pt x="1770312" y="-23658"/>
                  <a:pt x="1458457" y="25731"/>
                  <a:pt x="1152246" y="55364"/>
                </a:cubicBezTo>
                <a:cubicBezTo>
                  <a:pt x="846035" y="84997"/>
                  <a:pt x="227968" y="116042"/>
                  <a:pt x="68513" y="18236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3" name="フリーフォーム: 図形 2602">
            <a:extLst>
              <a:ext uri="{FF2B5EF4-FFF2-40B4-BE49-F238E27FC236}">
                <a16:creationId xmlns:a16="http://schemas.microsoft.com/office/drawing/2014/main" id="{75DC42D5-352F-458F-9F82-02604B6DC76B}"/>
              </a:ext>
            </a:extLst>
          </p:cNvPr>
          <p:cNvSpPr/>
          <p:nvPr/>
        </p:nvSpPr>
        <p:spPr>
          <a:xfrm>
            <a:off x="6125406" y="7370406"/>
            <a:ext cx="1003746" cy="1828811"/>
          </a:xfrm>
          <a:custGeom>
            <a:avLst/>
            <a:gdLst>
              <a:gd name="connsiteX0" fmla="*/ 800327 w 1003746"/>
              <a:gd name="connsiteY0" fmla="*/ 12527 h 1828811"/>
              <a:gd name="connsiteX1" fmla="*/ 21394 w 1003746"/>
              <a:gd name="connsiteY1" fmla="*/ 799927 h 1828811"/>
              <a:gd name="connsiteX2" fmla="*/ 249994 w 1003746"/>
              <a:gd name="connsiteY2" fmla="*/ 1020061 h 1828811"/>
              <a:gd name="connsiteX3" fmla="*/ 580194 w 1003746"/>
              <a:gd name="connsiteY3" fmla="*/ 1824394 h 1828811"/>
              <a:gd name="connsiteX4" fmla="*/ 834194 w 1003746"/>
              <a:gd name="connsiteY4" fmla="*/ 1299461 h 1828811"/>
              <a:gd name="connsiteX5" fmla="*/ 1003527 w 1003746"/>
              <a:gd name="connsiteY5" fmla="*/ 385061 h 1828811"/>
              <a:gd name="connsiteX6" fmla="*/ 800327 w 1003746"/>
              <a:gd name="connsiteY6" fmla="*/ 12527 h 18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746" h="1828811">
                <a:moveTo>
                  <a:pt x="800327" y="12527"/>
                </a:moveTo>
                <a:cubicBezTo>
                  <a:pt x="636638" y="81671"/>
                  <a:pt x="113116" y="632005"/>
                  <a:pt x="21394" y="799927"/>
                </a:cubicBezTo>
                <a:cubicBezTo>
                  <a:pt x="-70328" y="967849"/>
                  <a:pt x="156861" y="849317"/>
                  <a:pt x="249994" y="1020061"/>
                </a:cubicBezTo>
                <a:cubicBezTo>
                  <a:pt x="343127" y="1190806"/>
                  <a:pt x="482827" y="1777827"/>
                  <a:pt x="580194" y="1824394"/>
                </a:cubicBezTo>
                <a:cubicBezTo>
                  <a:pt x="677561" y="1870961"/>
                  <a:pt x="763638" y="1539350"/>
                  <a:pt x="834194" y="1299461"/>
                </a:cubicBezTo>
                <a:cubicBezTo>
                  <a:pt x="904750" y="1059572"/>
                  <a:pt x="1009171" y="596728"/>
                  <a:pt x="1003527" y="385061"/>
                </a:cubicBezTo>
                <a:cubicBezTo>
                  <a:pt x="997883" y="173394"/>
                  <a:pt x="964016" y="-56617"/>
                  <a:pt x="800327" y="1252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4" name="フリーフォーム: 図形 2603">
            <a:extLst>
              <a:ext uri="{FF2B5EF4-FFF2-40B4-BE49-F238E27FC236}">
                <a16:creationId xmlns:a16="http://schemas.microsoft.com/office/drawing/2014/main" id="{510FCE4B-4EED-49DF-A391-9AD47D42FFD1}"/>
              </a:ext>
            </a:extLst>
          </p:cNvPr>
          <p:cNvSpPr/>
          <p:nvPr/>
        </p:nvSpPr>
        <p:spPr>
          <a:xfrm>
            <a:off x="2802137" y="7619831"/>
            <a:ext cx="1194852" cy="1654679"/>
          </a:xfrm>
          <a:custGeom>
            <a:avLst/>
            <a:gdLst>
              <a:gd name="connsiteX0" fmla="*/ 220463 w 1194852"/>
              <a:gd name="connsiteY0" fmla="*/ 169 h 1654679"/>
              <a:gd name="connsiteX1" fmla="*/ 957063 w 1194852"/>
              <a:gd name="connsiteY1" fmla="*/ 533569 h 1654679"/>
              <a:gd name="connsiteX2" fmla="*/ 1194130 w 1194852"/>
              <a:gd name="connsiteY2" fmla="*/ 711369 h 1654679"/>
              <a:gd name="connsiteX3" fmla="*/ 1016330 w 1194852"/>
              <a:gd name="connsiteY3" fmla="*/ 846836 h 1654679"/>
              <a:gd name="connsiteX4" fmla="*/ 626863 w 1194852"/>
              <a:gd name="connsiteY4" fmla="*/ 1651169 h 1654679"/>
              <a:gd name="connsiteX5" fmla="*/ 245863 w 1194852"/>
              <a:gd name="connsiteY5" fmla="*/ 1117769 h 1654679"/>
              <a:gd name="connsiteX6" fmla="*/ 330 w 1194852"/>
              <a:gd name="connsiteY6" fmla="*/ 592836 h 1654679"/>
              <a:gd name="connsiteX7" fmla="*/ 220463 w 1194852"/>
              <a:gd name="connsiteY7" fmla="*/ 169 h 16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852" h="1654679">
                <a:moveTo>
                  <a:pt x="220463" y="169"/>
                </a:moveTo>
                <a:cubicBezTo>
                  <a:pt x="379918" y="-9709"/>
                  <a:pt x="794785" y="415036"/>
                  <a:pt x="957063" y="533569"/>
                </a:cubicBezTo>
                <a:cubicBezTo>
                  <a:pt x="1119341" y="652102"/>
                  <a:pt x="1184252" y="659158"/>
                  <a:pt x="1194130" y="711369"/>
                </a:cubicBezTo>
                <a:cubicBezTo>
                  <a:pt x="1204008" y="763580"/>
                  <a:pt x="1110875" y="690203"/>
                  <a:pt x="1016330" y="846836"/>
                </a:cubicBezTo>
                <a:cubicBezTo>
                  <a:pt x="921786" y="1003469"/>
                  <a:pt x="755274" y="1606013"/>
                  <a:pt x="626863" y="1651169"/>
                </a:cubicBezTo>
                <a:cubicBezTo>
                  <a:pt x="498452" y="1696325"/>
                  <a:pt x="350285" y="1294158"/>
                  <a:pt x="245863" y="1117769"/>
                </a:cubicBezTo>
                <a:cubicBezTo>
                  <a:pt x="141441" y="941380"/>
                  <a:pt x="5974" y="777691"/>
                  <a:pt x="330" y="592836"/>
                </a:cubicBezTo>
                <a:cubicBezTo>
                  <a:pt x="-5314" y="407981"/>
                  <a:pt x="61008" y="10047"/>
                  <a:pt x="220463" y="1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5" name="フリーフォーム: 図形 2604">
            <a:extLst>
              <a:ext uri="{FF2B5EF4-FFF2-40B4-BE49-F238E27FC236}">
                <a16:creationId xmlns:a16="http://schemas.microsoft.com/office/drawing/2014/main" id="{FABEF8B6-3B03-4573-A488-888BF0019D35}"/>
              </a:ext>
            </a:extLst>
          </p:cNvPr>
          <p:cNvSpPr/>
          <p:nvPr/>
        </p:nvSpPr>
        <p:spPr>
          <a:xfrm>
            <a:off x="5941716" y="8658337"/>
            <a:ext cx="636595" cy="2252627"/>
          </a:xfrm>
          <a:custGeom>
            <a:avLst/>
            <a:gdLst>
              <a:gd name="connsiteX0" fmla="*/ 95017 w 636595"/>
              <a:gd name="connsiteY0" fmla="*/ 11530 h 2252627"/>
              <a:gd name="connsiteX1" fmla="*/ 619951 w 636595"/>
              <a:gd name="connsiteY1" fmla="*/ 739663 h 2252627"/>
              <a:gd name="connsiteX2" fmla="*/ 509884 w 636595"/>
              <a:gd name="connsiteY2" fmla="*/ 1408530 h 2252627"/>
              <a:gd name="connsiteX3" fmla="*/ 552217 w 636595"/>
              <a:gd name="connsiteY3" fmla="*/ 2051996 h 2252627"/>
              <a:gd name="connsiteX4" fmla="*/ 586084 w 636595"/>
              <a:gd name="connsiteY4" fmla="*/ 2246730 h 2252627"/>
              <a:gd name="connsiteX5" fmla="*/ 289751 w 636595"/>
              <a:gd name="connsiteY5" fmla="*/ 1874196 h 2252627"/>
              <a:gd name="connsiteX6" fmla="*/ 18817 w 636595"/>
              <a:gd name="connsiteY6" fmla="*/ 1349263 h 2252627"/>
              <a:gd name="connsiteX7" fmla="*/ 95017 w 636595"/>
              <a:gd name="connsiteY7" fmla="*/ 11530 h 225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95" h="2252627">
                <a:moveTo>
                  <a:pt x="95017" y="11530"/>
                </a:moveTo>
                <a:cubicBezTo>
                  <a:pt x="195206" y="-90070"/>
                  <a:pt x="550807" y="506830"/>
                  <a:pt x="619951" y="739663"/>
                </a:cubicBezTo>
                <a:cubicBezTo>
                  <a:pt x="689095" y="972496"/>
                  <a:pt x="521173" y="1189808"/>
                  <a:pt x="509884" y="1408530"/>
                </a:cubicBezTo>
                <a:cubicBezTo>
                  <a:pt x="498595" y="1627252"/>
                  <a:pt x="539517" y="1912296"/>
                  <a:pt x="552217" y="2051996"/>
                </a:cubicBezTo>
                <a:cubicBezTo>
                  <a:pt x="564917" y="2191696"/>
                  <a:pt x="629828" y="2276363"/>
                  <a:pt x="586084" y="2246730"/>
                </a:cubicBezTo>
                <a:cubicBezTo>
                  <a:pt x="542340" y="2217097"/>
                  <a:pt x="384295" y="2023774"/>
                  <a:pt x="289751" y="1874196"/>
                </a:cubicBezTo>
                <a:cubicBezTo>
                  <a:pt x="195207" y="1724618"/>
                  <a:pt x="55506" y="1662530"/>
                  <a:pt x="18817" y="1349263"/>
                </a:cubicBezTo>
                <a:cubicBezTo>
                  <a:pt x="-17872" y="1035996"/>
                  <a:pt x="-5172" y="113130"/>
                  <a:pt x="95017" y="1153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6" name="フリーフォーム: 図形 2605">
            <a:extLst>
              <a:ext uri="{FF2B5EF4-FFF2-40B4-BE49-F238E27FC236}">
                <a16:creationId xmlns:a16="http://schemas.microsoft.com/office/drawing/2014/main" id="{56C6F755-CE59-4DCD-9F61-337618E8ED59}"/>
              </a:ext>
            </a:extLst>
          </p:cNvPr>
          <p:cNvSpPr/>
          <p:nvPr/>
        </p:nvSpPr>
        <p:spPr>
          <a:xfrm>
            <a:off x="3365788" y="8544281"/>
            <a:ext cx="817186" cy="1873830"/>
          </a:xfrm>
          <a:custGeom>
            <a:avLst/>
            <a:gdLst>
              <a:gd name="connsiteX0" fmla="*/ 689745 w 817186"/>
              <a:gd name="connsiteY0" fmla="*/ 15519 h 1873830"/>
              <a:gd name="connsiteX1" fmla="*/ 816745 w 817186"/>
              <a:gd name="connsiteY1" fmla="*/ 989186 h 1873830"/>
              <a:gd name="connsiteX2" fmla="*/ 647412 w 817186"/>
              <a:gd name="connsiteY2" fmla="*/ 1522586 h 1873830"/>
              <a:gd name="connsiteX3" fmla="*/ 54745 w 817186"/>
              <a:gd name="connsiteY3" fmla="*/ 1852786 h 1873830"/>
              <a:gd name="connsiteX4" fmla="*/ 37812 w 817186"/>
              <a:gd name="connsiteY4" fmla="*/ 1725786 h 1873830"/>
              <a:gd name="connsiteX5" fmla="*/ 156345 w 817186"/>
              <a:gd name="connsiteY5" fmla="*/ 802919 h 1873830"/>
              <a:gd name="connsiteX6" fmla="*/ 486545 w 817186"/>
              <a:gd name="connsiteY6" fmla="*/ 421919 h 1873830"/>
              <a:gd name="connsiteX7" fmla="*/ 689745 w 817186"/>
              <a:gd name="connsiteY7" fmla="*/ 15519 h 187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186" h="1873830">
                <a:moveTo>
                  <a:pt x="689745" y="15519"/>
                </a:moveTo>
                <a:cubicBezTo>
                  <a:pt x="744778" y="110063"/>
                  <a:pt x="823800" y="738008"/>
                  <a:pt x="816745" y="989186"/>
                </a:cubicBezTo>
                <a:cubicBezTo>
                  <a:pt x="809690" y="1240364"/>
                  <a:pt x="774412" y="1378653"/>
                  <a:pt x="647412" y="1522586"/>
                </a:cubicBezTo>
                <a:cubicBezTo>
                  <a:pt x="520412" y="1666519"/>
                  <a:pt x="156345" y="1818919"/>
                  <a:pt x="54745" y="1852786"/>
                </a:cubicBezTo>
                <a:cubicBezTo>
                  <a:pt x="-46855" y="1886653"/>
                  <a:pt x="20879" y="1900764"/>
                  <a:pt x="37812" y="1725786"/>
                </a:cubicBezTo>
                <a:cubicBezTo>
                  <a:pt x="54745" y="1550808"/>
                  <a:pt x="81556" y="1020230"/>
                  <a:pt x="156345" y="802919"/>
                </a:cubicBezTo>
                <a:cubicBezTo>
                  <a:pt x="231134" y="585608"/>
                  <a:pt x="396234" y="560208"/>
                  <a:pt x="486545" y="421919"/>
                </a:cubicBezTo>
                <a:cubicBezTo>
                  <a:pt x="576856" y="283630"/>
                  <a:pt x="634712" y="-79025"/>
                  <a:pt x="689745" y="1551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7" name="フリーフォーム: 図形 2606">
            <a:extLst>
              <a:ext uri="{FF2B5EF4-FFF2-40B4-BE49-F238E27FC236}">
                <a16:creationId xmlns:a16="http://schemas.microsoft.com/office/drawing/2014/main" id="{39C305F5-E930-4EC7-A9EF-9B8F30F99DF6}"/>
              </a:ext>
            </a:extLst>
          </p:cNvPr>
          <p:cNvSpPr/>
          <p:nvPr/>
        </p:nvSpPr>
        <p:spPr>
          <a:xfrm>
            <a:off x="3186891" y="9191292"/>
            <a:ext cx="219384" cy="1166292"/>
          </a:xfrm>
          <a:custGeom>
            <a:avLst/>
            <a:gdLst>
              <a:gd name="connsiteX0" fmla="*/ 148976 w 219384"/>
              <a:gd name="connsiteY0" fmla="*/ 88175 h 1166292"/>
              <a:gd name="connsiteX1" fmla="*/ 216709 w 219384"/>
              <a:gd name="connsiteY1" fmla="*/ 816308 h 1166292"/>
              <a:gd name="connsiteX2" fmla="*/ 38909 w 219384"/>
              <a:gd name="connsiteY2" fmla="*/ 1163441 h 1166292"/>
              <a:gd name="connsiteX3" fmla="*/ 5042 w 219384"/>
              <a:gd name="connsiteY3" fmla="*/ 926375 h 1166292"/>
              <a:gd name="connsiteX4" fmla="*/ 115109 w 219384"/>
              <a:gd name="connsiteY4" fmla="*/ 45841 h 1166292"/>
              <a:gd name="connsiteX5" fmla="*/ 191309 w 219384"/>
              <a:gd name="connsiteY5" fmla="*/ 122041 h 1166292"/>
              <a:gd name="connsiteX6" fmla="*/ 148976 w 219384"/>
              <a:gd name="connsiteY6" fmla="*/ 88175 h 11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84" h="1166292">
                <a:moveTo>
                  <a:pt x="148976" y="88175"/>
                </a:moveTo>
                <a:cubicBezTo>
                  <a:pt x="153209" y="203886"/>
                  <a:pt x="235053" y="637097"/>
                  <a:pt x="216709" y="816308"/>
                </a:cubicBezTo>
                <a:cubicBezTo>
                  <a:pt x="198365" y="995519"/>
                  <a:pt x="74187" y="1145097"/>
                  <a:pt x="38909" y="1163441"/>
                </a:cubicBezTo>
                <a:cubicBezTo>
                  <a:pt x="3631" y="1181785"/>
                  <a:pt x="-7658" y="1112642"/>
                  <a:pt x="5042" y="926375"/>
                </a:cubicBezTo>
                <a:cubicBezTo>
                  <a:pt x="17742" y="740108"/>
                  <a:pt x="84065" y="179897"/>
                  <a:pt x="115109" y="45841"/>
                </a:cubicBezTo>
                <a:cubicBezTo>
                  <a:pt x="146153" y="-88215"/>
                  <a:pt x="181431" y="113575"/>
                  <a:pt x="191309" y="122041"/>
                </a:cubicBezTo>
                <a:cubicBezTo>
                  <a:pt x="201187" y="130507"/>
                  <a:pt x="144743" y="-27536"/>
                  <a:pt x="148976" y="8817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8" name="フリーフォーム: 図形 2607">
            <a:extLst>
              <a:ext uri="{FF2B5EF4-FFF2-40B4-BE49-F238E27FC236}">
                <a16:creationId xmlns:a16="http://schemas.microsoft.com/office/drawing/2014/main" id="{C7DF611A-7BD4-42F9-A442-BCB47233DA11}"/>
              </a:ext>
            </a:extLst>
          </p:cNvPr>
          <p:cNvSpPr/>
          <p:nvPr/>
        </p:nvSpPr>
        <p:spPr>
          <a:xfrm>
            <a:off x="2793619" y="11100383"/>
            <a:ext cx="1067484" cy="501888"/>
          </a:xfrm>
          <a:custGeom>
            <a:avLst/>
            <a:gdLst>
              <a:gd name="connsiteX0" fmla="*/ 127381 w 1067484"/>
              <a:gd name="connsiteY0" fmla="*/ 24817 h 501888"/>
              <a:gd name="connsiteX1" fmla="*/ 195114 w 1067484"/>
              <a:gd name="connsiteY1" fmla="*/ 50217 h 501888"/>
              <a:gd name="connsiteX2" fmla="*/ 626914 w 1067484"/>
              <a:gd name="connsiteY2" fmla="*/ 329617 h 501888"/>
              <a:gd name="connsiteX3" fmla="*/ 1067181 w 1067484"/>
              <a:gd name="connsiteY3" fmla="*/ 498950 h 501888"/>
              <a:gd name="connsiteX4" fmla="*/ 559181 w 1067484"/>
              <a:gd name="connsiteY4" fmla="*/ 439684 h 501888"/>
              <a:gd name="connsiteX5" fmla="*/ 25781 w 1067484"/>
              <a:gd name="connsiteY5" fmla="*/ 473550 h 501888"/>
              <a:gd name="connsiteX6" fmla="*/ 93514 w 1067484"/>
              <a:gd name="connsiteY6" fmla="*/ 278817 h 501888"/>
              <a:gd name="connsiteX7" fmla="*/ 178181 w 1067484"/>
              <a:gd name="connsiteY7" fmla="*/ 7884 h 501888"/>
              <a:gd name="connsiteX8" fmla="*/ 169714 w 1067484"/>
              <a:gd name="connsiteY8" fmla="*/ 67150 h 501888"/>
              <a:gd name="connsiteX9" fmla="*/ 127381 w 1067484"/>
              <a:gd name="connsiteY9" fmla="*/ 24817 h 5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484" h="501888">
                <a:moveTo>
                  <a:pt x="127381" y="24817"/>
                </a:moveTo>
                <a:cubicBezTo>
                  <a:pt x="131614" y="21995"/>
                  <a:pt x="111859" y="-583"/>
                  <a:pt x="195114" y="50217"/>
                </a:cubicBezTo>
                <a:cubicBezTo>
                  <a:pt x="278369" y="101017"/>
                  <a:pt x="481570" y="254828"/>
                  <a:pt x="626914" y="329617"/>
                </a:cubicBezTo>
                <a:cubicBezTo>
                  <a:pt x="772258" y="404406"/>
                  <a:pt x="1078470" y="480606"/>
                  <a:pt x="1067181" y="498950"/>
                </a:cubicBezTo>
                <a:cubicBezTo>
                  <a:pt x="1055892" y="517294"/>
                  <a:pt x="732748" y="443917"/>
                  <a:pt x="559181" y="439684"/>
                </a:cubicBezTo>
                <a:cubicBezTo>
                  <a:pt x="385614" y="435451"/>
                  <a:pt x="103392" y="500361"/>
                  <a:pt x="25781" y="473550"/>
                </a:cubicBezTo>
                <a:cubicBezTo>
                  <a:pt x="-51830" y="446739"/>
                  <a:pt x="68114" y="356428"/>
                  <a:pt x="93514" y="278817"/>
                </a:cubicBezTo>
                <a:cubicBezTo>
                  <a:pt x="118914" y="201206"/>
                  <a:pt x="165481" y="43162"/>
                  <a:pt x="178181" y="7884"/>
                </a:cubicBezTo>
                <a:cubicBezTo>
                  <a:pt x="190881" y="-27394"/>
                  <a:pt x="173947" y="67150"/>
                  <a:pt x="169714" y="67150"/>
                </a:cubicBezTo>
                <a:cubicBezTo>
                  <a:pt x="165481" y="67150"/>
                  <a:pt x="123148" y="27639"/>
                  <a:pt x="127381" y="24817"/>
                </a:cubicBezTo>
                <a:close/>
              </a:path>
            </a:pathLst>
          </a:custGeom>
          <a:solidFill>
            <a:srgbClr val="FFFF99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0" name="フリーフォーム: 図形 2609">
            <a:extLst>
              <a:ext uri="{FF2B5EF4-FFF2-40B4-BE49-F238E27FC236}">
                <a16:creationId xmlns:a16="http://schemas.microsoft.com/office/drawing/2014/main" id="{DEBA6E32-8F5D-43AA-A2FD-BE7847717D68}"/>
              </a:ext>
            </a:extLst>
          </p:cNvPr>
          <p:cNvSpPr/>
          <p:nvPr/>
        </p:nvSpPr>
        <p:spPr>
          <a:xfrm>
            <a:off x="5337828" y="6829647"/>
            <a:ext cx="1463303" cy="4875671"/>
          </a:xfrm>
          <a:custGeom>
            <a:avLst/>
            <a:gdLst>
              <a:gd name="connsiteX0" fmla="*/ 1029105 w 1463303"/>
              <a:gd name="connsiteY0" fmla="*/ 2953 h 4875671"/>
              <a:gd name="connsiteX1" fmla="*/ 1452439 w 1463303"/>
              <a:gd name="connsiteY1" fmla="*/ 392420 h 4875671"/>
              <a:gd name="connsiteX2" fmla="*/ 1342372 w 1463303"/>
              <a:gd name="connsiteY2" fmla="*/ 519420 h 4875671"/>
              <a:gd name="connsiteX3" fmla="*/ 1393172 w 1463303"/>
              <a:gd name="connsiteY3" fmla="*/ 637953 h 4875671"/>
              <a:gd name="connsiteX4" fmla="*/ 792039 w 1463303"/>
              <a:gd name="connsiteY4" fmla="*/ 1222153 h 4875671"/>
              <a:gd name="connsiteX5" fmla="*/ 639639 w 1463303"/>
              <a:gd name="connsiteY5" fmla="*/ 1874086 h 4875671"/>
              <a:gd name="connsiteX6" fmla="*/ 478772 w 1463303"/>
              <a:gd name="connsiteY6" fmla="*/ 3804486 h 4875671"/>
              <a:gd name="connsiteX7" fmla="*/ 859772 w 1463303"/>
              <a:gd name="connsiteY7" fmla="*/ 4227820 h 4875671"/>
              <a:gd name="connsiteX8" fmla="*/ 1079905 w 1463303"/>
              <a:gd name="connsiteY8" fmla="*/ 4490286 h 4875671"/>
              <a:gd name="connsiteX9" fmla="*/ 1223839 w 1463303"/>
              <a:gd name="connsiteY9" fmla="*/ 4871286 h 4875671"/>
              <a:gd name="connsiteX10" fmla="*/ 1164572 w 1463303"/>
              <a:gd name="connsiteY10" fmla="*/ 4693486 h 4875671"/>
              <a:gd name="connsiteX11" fmla="*/ 478772 w 1463303"/>
              <a:gd name="connsiteY11" fmla="*/ 4634220 h 4875671"/>
              <a:gd name="connsiteX12" fmla="*/ 614239 w 1463303"/>
              <a:gd name="connsiteY12" fmla="*/ 4354820 h 4875671"/>
              <a:gd name="connsiteX13" fmla="*/ 13105 w 1463303"/>
              <a:gd name="connsiteY13" fmla="*/ 3804486 h 4875671"/>
              <a:gd name="connsiteX14" fmla="*/ 207839 w 1463303"/>
              <a:gd name="connsiteY14" fmla="*/ 756486 h 4875671"/>
              <a:gd name="connsiteX15" fmla="*/ 300972 w 1463303"/>
              <a:gd name="connsiteY15" fmla="*/ 621020 h 4875671"/>
              <a:gd name="connsiteX16" fmla="*/ 1029105 w 1463303"/>
              <a:gd name="connsiteY16" fmla="*/ 2953 h 4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3303" h="4875671">
                <a:moveTo>
                  <a:pt x="1029105" y="2953"/>
                </a:moveTo>
                <a:cubicBezTo>
                  <a:pt x="1221016" y="-35147"/>
                  <a:pt x="1400228" y="306342"/>
                  <a:pt x="1452439" y="392420"/>
                </a:cubicBezTo>
                <a:cubicBezTo>
                  <a:pt x="1504650" y="478498"/>
                  <a:pt x="1352250" y="478498"/>
                  <a:pt x="1342372" y="519420"/>
                </a:cubicBezTo>
                <a:cubicBezTo>
                  <a:pt x="1332494" y="560342"/>
                  <a:pt x="1484894" y="520831"/>
                  <a:pt x="1393172" y="637953"/>
                </a:cubicBezTo>
                <a:cubicBezTo>
                  <a:pt x="1301450" y="755075"/>
                  <a:pt x="917628" y="1016131"/>
                  <a:pt x="792039" y="1222153"/>
                </a:cubicBezTo>
                <a:cubicBezTo>
                  <a:pt x="666450" y="1428175"/>
                  <a:pt x="691850" y="1443697"/>
                  <a:pt x="639639" y="1874086"/>
                </a:cubicBezTo>
                <a:cubicBezTo>
                  <a:pt x="587428" y="2304475"/>
                  <a:pt x="442083" y="3412197"/>
                  <a:pt x="478772" y="3804486"/>
                </a:cubicBezTo>
                <a:cubicBezTo>
                  <a:pt x="515461" y="4196775"/>
                  <a:pt x="759583" y="4113520"/>
                  <a:pt x="859772" y="4227820"/>
                </a:cubicBezTo>
                <a:cubicBezTo>
                  <a:pt x="959961" y="4342120"/>
                  <a:pt x="1019227" y="4383042"/>
                  <a:pt x="1079905" y="4490286"/>
                </a:cubicBezTo>
                <a:cubicBezTo>
                  <a:pt x="1140583" y="4597530"/>
                  <a:pt x="1209728" y="4837419"/>
                  <a:pt x="1223839" y="4871286"/>
                </a:cubicBezTo>
                <a:cubicBezTo>
                  <a:pt x="1237950" y="4905153"/>
                  <a:pt x="1288750" y="4732997"/>
                  <a:pt x="1164572" y="4693486"/>
                </a:cubicBezTo>
                <a:cubicBezTo>
                  <a:pt x="1040394" y="4653975"/>
                  <a:pt x="570494" y="4690664"/>
                  <a:pt x="478772" y="4634220"/>
                </a:cubicBezTo>
                <a:cubicBezTo>
                  <a:pt x="387050" y="4577776"/>
                  <a:pt x="691850" y="4493109"/>
                  <a:pt x="614239" y="4354820"/>
                </a:cubicBezTo>
                <a:cubicBezTo>
                  <a:pt x="536628" y="4216531"/>
                  <a:pt x="80838" y="4404208"/>
                  <a:pt x="13105" y="3804486"/>
                </a:cubicBezTo>
                <a:cubicBezTo>
                  <a:pt x="-54628" y="3204764"/>
                  <a:pt x="159861" y="1287064"/>
                  <a:pt x="207839" y="756486"/>
                </a:cubicBezTo>
                <a:cubicBezTo>
                  <a:pt x="255817" y="225908"/>
                  <a:pt x="157039" y="746609"/>
                  <a:pt x="300972" y="621020"/>
                </a:cubicBezTo>
                <a:cubicBezTo>
                  <a:pt x="444905" y="495431"/>
                  <a:pt x="837194" y="41053"/>
                  <a:pt x="1029105" y="295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1" name="フリーフォーム: 図形 2610">
            <a:extLst>
              <a:ext uri="{FF2B5EF4-FFF2-40B4-BE49-F238E27FC236}">
                <a16:creationId xmlns:a16="http://schemas.microsoft.com/office/drawing/2014/main" id="{7DB6658C-976C-4F0A-8B04-5E3CEDAE1969}"/>
              </a:ext>
            </a:extLst>
          </p:cNvPr>
          <p:cNvSpPr/>
          <p:nvPr/>
        </p:nvSpPr>
        <p:spPr>
          <a:xfrm>
            <a:off x="2890984" y="7081519"/>
            <a:ext cx="1812571" cy="4619414"/>
          </a:xfrm>
          <a:custGeom>
            <a:avLst/>
            <a:gdLst>
              <a:gd name="connsiteX0" fmla="*/ 97749 w 1812571"/>
              <a:gd name="connsiteY0" fmla="*/ 538481 h 4619414"/>
              <a:gd name="connsiteX1" fmla="*/ 504149 w 1812571"/>
              <a:gd name="connsiteY1" fmla="*/ 30481 h 4619414"/>
              <a:gd name="connsiteX2" fmla="*/ 571883 w 1812571"/>
              <a:gd name="connsiteY2" fmla="*/ 106681 h 4619414"/>
              <a:gd name="connsiteX3" fmla="*/ 1443949 w 1812571"/>
              <a:gd name="connsiteY3" fmla="*/ 513081 h 4619414"/>
              <a:gd name="connsiteX4" fmla="*/ 1562483 w 1812571"/>
              <a:gd name="connsiteY4" fmla="*/ 623148 h 4619414"/>
              <a:gd name="connsiteX5" fmla="*/ 1748749 w 1812571"/>
              <a:gd name="connsiteY5" fmla="*/ 1308948 h 4619414"/>
              <a:gd name="connsiteX6" fmla="*/ 1774149 w 1812571"/>
              <a:gd name="connsiteY6" fmla="*/ 2993814 h 4619414"/>
              <a:gd name="connsiteX7" fmla="*/ 1808016 w 1812571"/>
              <a:gd name="connsiteY7" fmla="*/ 3357881 h 4619414"/>
              <a:gd name="connsiteX8" fmla="*/ 1664083 w 1812571"/>
              <a:gd name="connsiteY8" fmla="*/ 3510281 h 4619414"/>
              <a:gd name="connsiteX9" fmla="*/ 1071416 w 1812571"/>
              <a:gd name="connsiteY9" fmla="*/ 3806614 h 4619414"/>
              <a:gd name="connsiteX10" fmla="*/ 969816 w 1812571"/>
              <a:gd name="connsiteY10" fmla="*/ 3967481 h 4619414"/>
              <a:gd name="connsiteX11" fmla="*/ 969816 w 1812571"/>
              <a:gd name="connsiteY11" fmla="*/ 4111414 h 4619414"/>
              <a:gd name="connsiteX12" fmla="*/ 1511683 w 1812571"/>
              <a:gd name="connsiteY12" fmla="*/ 4619414 h 4619414"/>
              <a:gd name="connsiteX13" fmla="*/ 1511683 w 1812571"/>
              <a:gd name="connsiteY13" fmla="*/ 4619414 h 4619414"/>
              <a:gd name="connsiteX14" fmla="*/ 521083 w 1812571"/>
              <a:gd name="connsiteY14" fmla="*/ 4179148 h 4619414"/>
              <a:gd name="connsiteX15" fmla="*/ 89283 w 1812571"/>
              <a:gd name="connsiteY15" fmla="*/ 3891281 h 4619414"/>
              <a:gd name="connsiteX16" fmla="*/ 741216 w 1812571"/>
              <a:gd name="connsiteY16" fmla="*/ 3662681 h 4619414"/>
              <a:gd name="connsiteX17" fmla="*/ 1240749 w 1812571"/>
              <a:gd name="connsiteY17" fmla="*/ 3417148 h 4619414"/>
              <a:gd name="connsiteX18" fmla="*/ 1325416 w 1812571"/>
              <a:gd name="connsiteY18" fmla="*/ 2612814 h 4619414"/>
              <a:gd name="connsiteX19" fmla="*/ 1316949 w 1812571"/>
              <a:gd name="connsiteY19" fmla="*/ 1800014 h 4619414"/>
              <a:gd name="connsiteX20" fmla="*/ 1164549 w 1812571"/>
              <a:gd name="connsiteY20" fmla="*/ 1088814 h 4619414"/>
              <a:gd name="connsiteX21" fmla="*/ 783549 w 1812571"/>
              <a:gd name="connsiteY21" fmla="*/ 826348 h 4619414"/>
              <a:gd name="connsiteX22" fmla="*/ 55416 w 1812571"/>
              <a:gd name="connsiteY22" fmla="*/ 504614 h 4619414"/>
              <a:gd name="connsiteX23" fmla="*/ 97749 w 1812571"/>
              <a:gd name="connsiteY23" fmla="*/ 538481 h 461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12571" h="4619414">
                <a:moveTo>
                  <a:pt x="97749" y="538481"/>
                </a:moveTo>
                <a:cubicBezTo>
                  <a:pt x="172538" y="459459"/>
                  <a:pt x="425127" y="102448"/>
                  <a:pt x="504149" y="30481"/>
                </a:cubicBezTo>
                <a:cubicBezTo>
                  <a:pt x="583171" y="-41486"/>
                  <a:pt x="415250" y="26248"/>
                  <a:pt x="571883" y="106681"/>
                </a:cubicBezTo>
                <a:cubicBezTo>
                  <a:pt x="728516" y="187114"/>
                  <a:pt x="1278849" y="427003"/>
                  <a:pt x="1443949" y="513081"/>
                </a:cubicBezTo>
                <a:cubicBezTo>
                  <a:pt x="1609049" y="599159"/>
                  <a:pt x="1511683" y="490503"/>
                  <a:pt x="1562483" y="623148"/>
                </a:cubicBezTo>
                <a:cubicBezTo>
                  <a:pt x="1613283" y="755793"/>
                  <a:pt x="1713471" y="913837"/>
                  <a:pt x="1748749" y="1308948"/>
                </a:cubicBezTo>
                <a:cubicBezTo>
                  <a:pt x="1784027" y="1704059"/>
                  <a:pt x="1764271" y="2652325"/>
                  <a:pt x="1774149" y="2993814"/>
                </a:cubicBezTo>
                <a:cubicBezTo>
                  <a:pt x="1784027" y="3335303"/>
                  <a:pt x="1826360" y="3271803"/>
                  <a:pt x="1808016" y="3357881"/>
                </a:cubicBezTo>
                <a:cubicBezTo>
                  <a:pt x="1789672" y="3443959"/>
                  <a:pt x="1786850" y="3435492"/>
                  <a:pt x="1664083" y="3510281"/>
                </a:cubicBezTo>
                <a:cubicBezTo>
                  <a:pt x="1541316" y="3585070"/>
                  <a:pt x="1187127" y="3730414"/>
                  <a:pt x="1071416" y="3806614"/>
                </a:cubicBezTo>
                <a:cubicBezTo>
                  <a:pt x="955705" y="3882814"/>
                  <a:pt x="986749" y="3916681"/>
                  <a:pt x="969816" y="3967481"/>
                </a:cubicBezTo>
                <a:cubicBezTo>
                  <a:pt x="952883" y="4018281"/>
                  <a:pt x="879505" y="4002759"/>
                  <a:pt x="969816" y="4111414"/>
                </a:cubicBezTo>
                <a:cubicBezTo>
                  <a:pt x="1060127" y="4220069"/>
                  <a:pt x="1511683" y="4619414"/>
                  <a:pt x="1511683" y="4619414"/>
                </a:cubicBezTo>
                <a:lnTo>
                  <a:pt x="1511683" y="4619414"/>
                </a:lnTo>
                <a:cubicBezTo>
                  <a:pt x="1346583" y="4546036"/>
                  <a:pt x="758150" y="4300503"/>
                  <a:pt x="521083" y="4179148"/>
                </a:cubicBezTo>
                <a:cubicBezTo>
                  <a:pt x="284016" y="4057793"/>
                  <a:pt x="52594" y="3977359"/>
                  <a:pt x="89283" y="3891281"/>
                </a:cubicBezTo>
                <a:cubicBezTo>
                  <a:pt x="125972" y="3805203"/>
                  <a:pt x="549305" y="3741703"/>
                  <a:pt x="741216" y="3662681"/>
                </a:cubicBezTo>
                <a:cubicBezTo>
                  <a:pt x="933127" y="3583659"/>
                  <a:pt x="1143382" y="3592126"/>
                  <a:pt x="1240749" y="3417148"/>
                </a:cubicBezTo>
                <a:cubicBezTo>
                  <a:pt x="1338116" y="3242170"/>
                  <a:pt x="1312716" y="2882336"/>
                  <a:pt x="1325416" y="2612814"/>
                </a:cubicBezTo>
                <a:cubicBezTo>
                  <a:pt x="1338116" y="2343292"/>
                  <a:pt x="1343760" y="2054014"/>
                  <a:pt x="1316949" y="1800014"/>
                </a:cubicBezTo>
                <a:cubicBezTo>
                  <a:pt x="1290138" y="1546014"/>
                  <a:pt x="1253449" y="1251092"/>
                  <a:pt x="1164549" y="1088814"/>
                </a:cubicBezTo>
                <a:cubicBezTo>
                  <a:pt x="1075649" y="926536"/>
                  <a:pt x="968405" y="923715"/>
                  <a:pt x="783549" y="826348"/>
                </a:cubicBezTo>
                <a:cubicBezTo>
                  <a:pt x="598694" y="728981"/>
                  <a:pt x="166894" y="545536"/>
                  <a:pt x="55416" y="504614"/>
                </a:cubicBezTo>
                <a:cubicBezTo>
                  <a:pt x="-56062" y="463692"/>
                  <a:pt x="22960" y="617503"/>
                  <a:pt x="97749" y="5384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2" name="フリーフォーム: 図形 2611">
            <a:extLst>
              <a:ext uri="{FF2B5EF4-FFF2-40B4-BE49-F238E27FC236}">
                <a16:creationId xmlns:a16="http://schemas.microsoft.com/office/drawing/2014/main" id="{879F9760-7E40-4648-81A2-9F4C32553F04}"/>
              </a:ext>
            </a:extLst>
          </p:cNvPr>
          <p:cNvSpPr/>
          <p:nvPr/>
        </p:nvSpPr>
        <p:spPr>
          <a:xfrm>
            <a:off x="3804356" y="10861698"/>
            <a:ext cx="2317619" cy="727253"/>
          </a:xfrm>
          <a:custGeom>
            <a:avLst/>
            <a:gdLst>
              <a:gd name="connsiteX0" fmla="*/ 31044 w 2317619"/>
              <a:gd name="connsiteY0" fmla="*/ 407435 h 727253"/>
              <a:gd name="connsiteX1" fmla="*/ 1250244 w 2317619"/>
              <a:gd name="connsiteY1" fmla="*/ 1035 h 727253"/>
              <a:gd name="connsiteX2" fmla="*/ 1936044 w 2317619"/>
              <a:gd name="connsiteY2" fmla="*/ 534435 h 727253"/>
              <a:gd name="connsiteX3" fmla="*/ 2317044 w 2317619"/>
              <a:gd name="connsiteY3" fmla="*/ 686835 h 727253"/>
              <a:gd name="connsiteX4" fmla="*/ 2029177 w 2317619"/>
              <a:gd name="connsiteY4" fmla="*/ 678369 h 727253"/>
              <a:gd name="connsiteX5" fmla="*/ 505177 w 2317619"/>
              <a:gd name="connsiteY5" fmla="*/ 712235 h 727253"/>
              <a:gd name="connsiteX6" fmla="*/ 31044 w 2317619"/>
              <a:gd name="connsiteY6" fmla="*/ 407435 h 72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619" h="727253">
                <a:moveTo>
                  <a:pt x="31044" y="407435"/>
                </a:moveTo>
                <a:cubicBezTo>
                  <a:pt x="155222" y="288902"/>
                  <a:pt x="932744" y="-20132"/>
                  <a:pt x="1250244" y="1035"/>
                </a:cubicBezTo>
                <a:cubicBezTo>
                  <a:pt x="1567744" y="22202"/>
                  <a:pt x="1758244" y="420135"/>
                  <a:pt x="1936044" y="534435"/>
                </a:cubicBezTo>
                <a:cubicBezTo>
                  <a:pt x="2113844" y="648735"/>
                  <a:pt x="2301522" y="662846"/>
                  <a:pt x="2317044" y="686835"/>
                </a:cubicBezTo>
                <a:cubicBezTo>
                  <a:pt x="2332566" y="710824"/>
                  <a:pt x="2029177" y="678369"/>
                  <a:pt x="2029177" y="678369"/>
                </a:cubicBezTo>
                <a:cubicBezTo>
                  <a:pt x="1727199" y="682602"/>
                  <a:pt x="836788" y="758802"/>
                  <a:pt x="505177" y="712235"/>
                </a:cubicBezTo>
                <a:cubicBezTo>
                  <a:pt x="173566" y="665668"/>
                  <a:pt x="-93134" y="525968"/>
                  <a:pt x="31044" y="40743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3" name="フリーフォーム: 図形 2612">
            <a:extLst>
              <a:ext uri="{FF2B5EF4-FFF2-40B4-BE49-F238E27FC236}">
                <a16:creationId xmlns:a16="http://schemas.microsoft.com/office/drawing/2014/main" id="{1C3B0D13-B01D-4A59-A715-53F32D8DCC14}"/>
              </a:ext>
            </a:extLst>
          </p:cNvPr>
          <p:cNvSpPr/>
          <p:nvPr/>
        </p:nvSpPr>
        <p:spPr>
          <a:xfrm>
            <a:off x="2401945" y="10515127"/>
            <a:ext cx="805300" cy="1129665"/>
          </a:xfrm>
          <a:custGeom>
            <a:avLst/>
            <a:gdLst>
              <a:gd name="connsiteX0" fmla="*/ 798455 w 805300"/>
              <a:gd name="connsiteY0" fmla="*/ 144406 h 1129665"/>
              <a:gd name="connsiteX1" fmla="*/ 425922 w 805300"/>
              <a:gd name="connsiteY1" fmla="*/ 737073 h 1129665"/>
              <a:gd name="connsiteX2" fmla="*/ 383588 w 805300"/>
              <a:gd name="connsiteY2" fmla="*/ 1118073 h 1129665"/>
              <a:gd name="connsiteX3" fmla="*/ 383588 w 805300"/>
              <a:gd name="connsiteY3" fmla="*/ 1008006 h 1129665"/>
              <a:gd name="connsiteX4" fmla="*/ 53388 w 805300"/>
              <a:gd name="connsiteY4" fmla="*/ 770940 h 1129665"/>
              <a:gd name="connsiteX5" fmla="*/ 11055 w 805300"/>
              <a:gd name="connsiteY5" fmla="*/ 610073 h 1129665"/>
              <a:gd name="connsiteX6" fmla="*/ 163455 w 805300"/>
              <a:gd name="connsiteY6" fmla="*/ 313740 h 1129665"/>
              <a:gd name="connsiteX7" fmla="*/ 629122 w 805300"/>
              <a:gd name="connsiteY7" fmla="*/ 8940 h 1129665"/>
              <a:gd name="connsiteX8" fmla="*/ 798455 w 805300"/>
              <a:gd name="connsiteY8" fmla="*/ 144406 h 11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300" h="1129665">
                <a:moveTo>
                  <a:pt x="798455" y="144406"/>
                </a:moveTo>
                <a:cubicBezTo>
                  <a:pt x="764588" y="265762"/>
                  <a:pt x="495066" y="574795"/>
                  <a:pt x="425922" y="737073"/>
                </a:cubicBezTo>
                <a:cubicBezTo>
                  <a:pt x="356778" y="899351"/>
                  <a:pt x="390644" y="1072918"/>
                  <a:pt x="383588" y="1118073"/>
                </a:cubicBezTo>
                <a:cubicBezTo>
                  <a:pt x="376532" y="1163228"/>
                  <a:pt x="438621" y="1065862"/>
                  <a:pt x="383588" y="1008006"/>
                </a:cubicBezTo>
                <a:cubicBezTo>
                  <a:pt x="328555" y="950151"/>
                  <a:pt x="115477" y="837262"/>
                  <a:pt x="53388" y="770940"/>
                </a:cubicBezTo>
                <a:cubicBezTo>
                  <a:pt x="-8701" y="704618"/>
                  <a:pt x="-7289" y="686273"/>
                  <a:pt x="11055" y="610073"/>
                </a:cubicBezTo>
                <a:cubicBezTo>
                  <a:pt x="29399" y="533873"/>
                  <a:pt x="60444" y="413929"/>
                  <a:pt x="163455" y="313740"/>
                </a:cubicBezTo>
                <a:cubicBezTo>
                  <a:pt x="266466" y="213551"/>
                  <a:pt x="523289" y="38573"/>
                  <a:pt x="629122" y="8940"/>
                </a:cubicBezTo>
                <a:cubicBezTo>
                  <a:pt x="734955" y="-20693"/>
                  <a:pt x="832322" y="23050"/>
                  <a:pt x="798455" y="14440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6" name="フリーフォーム: 図形 2615">
            <a:extLst>
              <a:ext uri="{FF2B5EF4-FFF2-40B4-BE49-F238E27FC236}">
                <a16:creationId xmlns:a16="http://schemas.microsoft.com/office/drawing/2014/main" id="{60F2494B-2191-471C-AEF4-9676004573E6}"/>
              </a:ext>
            </a:extLst>
          </p:cNvPr>
          <p:cNvSpPr/>
          <p:nvPr/>
        </p:nvSpPr>
        <p:spPr>
          <a:xfrm>
            <a:off x="3197395" y="3353275"/>
            <a:ext cx="265545" cy="642343"/>
          </a:xfrm>
          <a:custGeom>
            <a:avLst/>
            <a:gdLst>
              <a:gd name="connsiteX0" fmla="*/ 263355 w 265545"/>
              <a:gd name="connsiteY0" fmla="*/ 56675 h 642343"/>
              <a:gd name="connsiteX1" fmla="*/ 212555 w 265545"/>
              <a:gd name="connsiteY1" fmla="*/ 43975 h 642343"/>
              <a:gd name="connsiteX2" fmla="*/ 60155 w 265545"/>
              <a:gd name="connsiteY2" fmla="*/ 12225 h 642343"/>
              <a:gd name="connsiteX3" fmla="*/ 3005 w 265545"/>
              <a:gd name="connsiteY3" fmla="*/ 272575 h 642343"/>
              <a:gd name="connsiteX4" fmla="*/ 142705 w 265545"/>
              <a:gd name="connsiteY4" fmla="*/ 596425 h 642343"/>
              <a:gd name="connsiteX5" fmla="*/ 250655 w 265545"/>
              <a:gd name="connsiteY5" fmla="*/ 628175 h 642343"/>
              <a:gd name="connsiteX6" fmla="*/ 257005 w 265545"/>
              <a:gd name="connsiteY6" fmla="*/ 482125 h 642343"/>
              <a:gd name="connsiteX7" fmla="*/ 263355 w 265545"/>
              <a:gd name="connsiteY7" fmla="*/ 56675 h 64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545" h="642343">
                <a:moveTo>
                  <a:pt x="263355" y="56675"/>
                </a:moveTo>
                <a:cubicBezTo>
                  <a:pt x="255947" y="-16350"/>
                  <a:pt x="212555" y="43975"/>
                  <a:pt x="212555" y="43975"/>
                </a:cubicBezTo>
                <a:cubicBezTo>
                  <a:pt x="178688" y="36567"/>
                  <a:pt x="95080" y="-25875"/>
                  <a:pt x="60155" y="12225"/>
                </a:cubicBezTo>
                <a:cubicBezTo>
                  <a:pt x="25230" y="50325"/>
                  <a:pt x="-10753" y="175208"/>
                  <a:pt x="3005" y="272575"/>
                </a:cubicBezTo>
                <a:cubicBezTo>
                  <a:pt x="16763" y="369942"/>
                  <a:pt x="101430" y="537158"/>
                  <a:pt x="142705" y="596425"/>
                </a:cubicBezTo>
                <a:cubicBezTo>
                  <a:pt x="183980" y="655692"/>
                  <a:pt x="231605" y="647225"/>
                  <a:pt x="250655" y="628175"/>
                </a:cubicBezTo>
                <a:cubicBezTo>
                  <a:pt x="269705" y="609125"/>
                  <a:pt x="257005" y="575258"/>
                  <a:pt x="257005" y="482125"/>
                </a:cubicBezTo>
                <a:cubicBezTo>
                  <a:pt x="257005" y="388992"/>
                  <a:pt x="270763" y="129700"/>
                  <a:pt x="263355" y="5667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7" name="フリーフォーム: 図形 2616">
            <a:extLst>
              <a:ext uri="{FF2B5EF4-FFF2-40B4-BE49-F238E27FC236}">
                <a16:creationId xmlns:a16="http://schemas.microsoft.com/office/drawing/2014/main" id="{54FE9013-4851-4BEF-B5B2-28869943E4BA}"/>
              </a:ext>
            </a:extLst>
          </p:cNvPr>
          <p:cNvSpPr/>
          <p:nvPr/>
        </p:nvSpPr>
        <p:spPr>
          <a:xfrm>
            <a:off x="5344324" y="3475737"/>
            <a:ext cx="327663" cy="677612"/>
          </a:xfrm>
          <a:custGeom>
            <a:avLst/>
            <a:gdLst>
              <a:gd name="connsiteX0" fmla="*/ 40476 w 327663"/>
              <a:gd name="connsiteY0" fmla="*/ 54863 h 677612"/>
              <a:gd name="connsiteX1" fmla="*/ 294476 w 327663"/>
              <a:gd name="connsiteY1" fmla="*/ 29463 h 677612"/>
              <a:gd name="connsiteX2" fmla="*/ 319876 w 327663"/>
              <a:gd name="connsiteY2" fmla="*/ 270763 h 677612"/>
              <a:gd name="connsiteX3" fmla="*/ 250026 w 327663"/>
              <a:gd name="connsiteY3" fmla="*/ 531113 h 677612"/>
              <a:gd name="connsiteX4" fmla="*/ 78576 w 327663"/>
              <a:gd name="connsiteY4" fmla="*/ 677163 h 677612"/>
              <a:gd name="connsiteX5" fmla="*/ 2376 w 327663"/>
              <a:gd name="connsiteY5" fmla="*/ 486663 h 677612"/>
              <a:gd name="connsiteX6" fmla="*/ 40476 w 327663"/>
              <a:gd name="connsiteY6" fmla="*/ 54863 h 67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3" h="677612">
                <a:moveTo>
                  <a:pt x="40476" y="54863"/>
                </a:moveTo>
                <a:cubicBezTo>
                  <a:pt x="89159" y="-21337"/>
                  <a:pt x="247909" y="-6520"/>
                  <a:pt x="294476" y="29463"/>
                </a:cubicBezTo>
                <a:cubicBezTo>
                  <a:pt x="341043" y="65446"/>
                  <a:pt x="327284" y="187155"/>
                  <a:pt x="319876" y="270763"/>
                </a:cubicBezTo>
                <a:cubicBezTo>
                  <a:pt x="312468" y="354371"/>
                  <a:pt x="290243" y="463380"/>
                  <a:pt x="250026" y="531113"/>
                </a:cubicBezTo>
                <a:cubicBezTo>
                  <a:pt x="209809" y="598846"/>
                  <a:pt x="119851" y="684571"/>
                  <a:pt x="78576" y="677163"/>
                </a:cubicBezTo>
                <a:cubicBezTo>
                  <a:pt x="37301" y="669755"/>
                  <a:pt x="5551" y="590380"/>
                  <a:pt x="2376" y="486663"/>
                </a:cubicBezTo>
                <a:cubicBezTo>
                  <a:pt x="-799" y="382946"/>
                  <a:pt x="-8207" y="131063"/>
                  <a:pt x="40476" y="5486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9" name="フリーフォーム: 図形 2618">
            <a:extLst>
              <a:ext uri="{FF2B5EF4-FFF2-40B4-BE49-F238E27FC236}">
                <a16:creationId xmlns:a16="http://schemas.microsoft.com/office/drawing/2014/main" id="{400B0003-5378-4612-8C50-CF26A18BCBBC}"/>
              </a:ext>
            </a:extLst>
          </p:cNvPr>
          <p:cNvSpPr/>
          <p:nvPr/>
        </p:nvSpPr>
        <p:spPr>
          <a:xfrm>
            <a:off x="3686637" y="2739563"/>
            <a:ext cx="237112" cy="134723"/>
          </a:xfrm>
          <a:custGeom>
            <a:avLst/>
            <a:gdLst>
              <a:gd name="connsiteX0" fmla="*/ 236076 w 237112"/>
              <a:gd name="connsiteY0" fmla="*/ 2050 h 134723"/>
              <a:gd name="connsiteX1" fmla="*/ 97963 w 237112"/>
              <a:gd name="connsiteY1" fmla="*/ 44912 h 134723"/>
              <a:gd name="connsiteX2" fmla="*/ 59863 w 237112"/>
              <a:gd name="connsiteY2" fmla="*/ 125875 h 134723"/>
              <a:gd name="connsiteX3" fmla="*/ 17001 w 237112"/>
              <a:gd name="connsiteY3" fmla="*/ 130637 h 134723"/>
              <a:gd name="connsiteX4" fmla="*/ 17001 w 237112"/>
              <a:gd name="connsiteY4" fmla="*/ 108412 h 134723"/>
              <a:gd name="connsiteX5" fmla="*/ 236076 w 237112"/>
              <a:gd name="connsiteY5" fmla="*/ 2050 h 13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12" h="134723">
                <a:moveTo>
                  <a:pt x="236076" y="2050"/>
                </a:moveTo>
                <a:cubicBezTo>
                  <a:pt x="249570" y="-8533"/>
                  <a:pt x="127332" y="24275"/>
                  <a:pt x="97963" y="44912"/>
                </a:cubicBezTo>
                <a:cubicBezTo>
                  <a:pt x="68594" y="65549"/>
                  <a:pt x="73357" y="111588"/>
                  <a:pt x="59863" y="125875"/>
                </a:cubicBezTo>
                <a:cubicBezTo>
                  <a:pt x="46369" y="140162"/>
                  <a:pt x="24145" y="133548"/>
                  <a:pt x="17001" y="130637"/>
                </a:cubicBezTo>
                <a:cubicBezTo>
                  <a:pt x="9857" y="127726"/>
                  <a:pt x="-17395" y="129843"/>
                  <a:pt x="17001" y="108412"/>
                </a:cubicBezTo>
                <a:cubicBezTo>
                  <a:pt x="51397" y="86981"/>
                  <a:pt x="222582" y="12633"/>
                  <a:pt x="236076" y="2050"/>
                </a:cubicBezTo>
                <a:close/>
              </a:path>
            </a:pathLst>
          </a:cu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0" name="フリーフォーム: 図形 2619">
            <a:extLst>
              <a:ext uri="{FF2B5EF4-FFF2-40B4-BE49-F238E27FC236}">
                <a16:creationId xmlns:a16="http://schemas.microsoft.com/office/drawing/2014/main" id="{70461884-39F5-4A3B-96E4-DEC48D2BD366}"/>
              </a:ext>
            </a:extLst>
          </p:cNvPr>
          <p:cNvSpPr/>
          <p:nvPr/>
        </p:nvSpPr>
        <p:spPr>
          <a:xfrm>
            <a:off x="4978958" y="2793801"/>
            <a:ext cx="304777" cy="180702"/>
          </a:xfrm>
          <a:custGeom>
            <a:avLst/>
            <a:gdLst>
              <a:gd name="connsiteX0" fmla="*/ 1030 w 304777"/>
              <a:gd name="connsiteY0" fmla="*/ 199 h 180702"/>
              <a:gd name="connsiteX1" fmla="*/ 256617 w 304777"/>
              <a:gd name="connsiteY1" fmla="*/ 101799 h 180702"/>
              <a:gd name="connsiteX2" fmla="*/ 302655 w 304777"/>
              <a:gd name="connsiteY2" fmla="*/ 176412 h 180702"/>
              <a:gd name="connsiteX3" fmla="*/ 224867 w 304777"/>
              <a:gd name="connsiteY3" fmla="*/ 166887 h 180702"/>
              <a:gd name="connsiteX4" fmla="*/ 128030 w 304777"/>
              <a:gd name="connsiteY4" fmla="*/ 127199 h 180702"/>
              <a:gd name="connsiteX5" fmla="*/ 21667 w 304777"/>
              <a:gd name="connsiteY5" fmla="*/ 100212 h 180702"/>
              <a:gd name="connsiteX6" fmla="*/ 124855 w 304777"/>
              <a:gd name="connsiteY6" fmla="*/ 101799 h 180702"/>
              <a:gd name="connsiteX7" fmla="*/ 177242 w 304777"/>
              <a:gd name="connsiteY7" fmla="*/ 103387 h 180702"/>
              <a:gd name="connsiteX8" fmla="*/ 166130 w 304777"/>
              <a:gd name="connsiteY8" fmla="*/ 76399 h 180702"/>
              <a:gd name="connsiteX9" fmla="*/ 1030 w 304777"/>
              <a:gd name="connsiteY9" fmla="*/ 199 h 1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777" h="180702">
                <a:moveTo>
                  <a:pt x="1030" y="199"/>
                </a:moveTo>
                <a:cubicBezTo>
                  <a:pt x="16111" y="4432"/>
                  <a:pt x="206346" y="72430"/>
                  <a:pt x="256617" y="101799"/>
                </a:cubicBezTo>
                <a:cubicBezTo>
                  <a:pt x="306888" y="131168"/>
                  <a:pt x="307947" y="165564"/>
                  <a:pt x="302655" y="176412"/>
                </a:cubicBezTo>
                <a:cubicBezTo>
                  <a:pt x="297363" y="187260"/>
                  <a:pt x="253971" y="175089"/>
                  <a:pt x="224867" y="166887"/>
                </a:cubicBezTo>
                <a:cubicBezTo>
                  <a:pt x="195763" y="158685"/>
                  <a:pt x="161897" y="138312"/>
                  <a:pt x="128030" y="127199"/>
                </a:cubicBezTo>
                <a:cubicBezTo>
                  <a:pt x="94163" y="116087"/>
                  <a:pt x="22196" y="104445"/>
                  <a:pt x="21667" y="100212"/>
                </a:cubicBezTo>
                <a:cubicBezTo>
                  <a:pt x="21138" y="95979"/>
                  <a:pt x="124855" y="101799"/>
                  <a:pt x="124855" y="101799"/>
                </a:cubicBezTo>
                <a:cubicBezTo>
                  <a:pt x="150784" y="102328"/>
                  <a:pt x="170363" y="107620"/>
                  <a:pt x="177242" y="103387"/>
                </a:cubicBezTo>
                <a:cubicBezTo>
                  <a:pt x="184121" y="99154"/>
                  <a:pt x="191265" y="92539"/>
                  <a:pt x="166130" y="76399"/>
                </a:cubicBezTo>
                <a:cubicBezTo>
                  <a:pt x="140995" y="60259"/>
                  <a:pt x="-14051" y="-4034"/>
                  <a:pt x="1030" y="199"/>
                </a:cubicBezTo>
                <a:close/>
              </a:path>
            </a:pathLst>
          </a:cu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85" name="グループ化 684">
            <a:extLst>
              <a:ext uri="{FF2B5EF4-FFF2-40B4-BE49-F238E27FC236}">
                <a16:creationId xmlns:a16="http://schemas.microsoft.com/office/drawing/2014/main" id="{3E1CD7AF-15CE-4922-8370-D28250B3091F}"/>
              </a:ext>
            </a:extLst>
          </p:cNvPr>
          <p:cNvGrpSpPr/>
          <p:nvPr/>
        </p:nvGrpSpPr>
        <p:grpSpPr>
          <a:xfrm>
            <a:off x="3956182" y="573827"/>
            <a:ext cx="1078950" cy="883496"/>
            <a:chOff x="1572815" y="5008243"/>
            <a:chExt cx="1078950" cy="883496"/>
          </a:xfrm>
        </p:grpSpPr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8E2EFF8C-8C33-414C-A3E7-D5A75D3A1B2C}"/>
                </a:ext>
              </a:extLst>
            </p:cNvPr>
            <p:cNvSpPr/>
            <p:nvPr/>
          </p:nvSpPr>
          <p:spPr>
            <a:xfrm>
              <a:off x="1572815" y="5208785"/>
              <a:ext cx="927728" cy="606756"/>
            </a:xfrm>
            <a:custGeom>
              <a:avLst/>
              <a:gdLst>
                <a:gd name="connsiteX0" fmla="*/ 398 w 927728"/>
                <a:gd name="connsiteY0" fmla="*/ 36315 h 606756"/>
                <a:gd name="connsiteX1" fmla="*/ 121048 w 927728"/>
                <a:gd name="connsiteY1" fmla="*/ 152203 h 606756"/>
                <a:gd name="connsiteX2" fmla="*/ 138510 w 927728"/>
                <a:gd name="connsiteY2" fmla="*/ 187128 h 606756"/>
                <a:gd name="connsiteX3" fmla="*/ 348060 w 927728"/>
                <a:gd name="connsiteY3" fmla="*/ 160140 h 606756"/>
                <a:gd name="connsiteX4" fmla="*/ 710010 w 927728"/>
                <a:gd name="connsiteY4" fmla="*/ 122040 h 606756"/>
                <a:gd name="connsiteX5" fmla="*/ 710010 w 927728"/>
                <a:gd name="connsiteY5" fmla="*/ 122040 h 606756"/>
                <a:gd name="connsiteX6" fmla="*/ 689373 w 927728"/>
                <a:gd name="connsiteY6" fmla="*/ 177603 h 606756"/>
                <a:gd name="connsiteX7" fmla="*/ 673498 w 927728"/>
                <a:gd name="connsiteY7" fmla="*/ 536378 h 606756"/>
                <a:gd name="connsiteX8" fmla="*/ 683023 w 927728"/>
                <a:gd name="connsiteY8" fmla="*/ 553840 h 606756"/>
                <a:gd name="connsiteX9" fmla="*/ 773510 w 927728"/>
                <a:gd name="connsiteY9" fmla="*/ 604640 h 606756"/>
                <a:gd name="connsiteX10" fmla="*/ 800498 w 927728"/>
                <a:gd name="connsiteY10" fmla="*/ 474465 h 606756"/>
                <a:gd name="connsiteX11" fmla="*/ 873523 w 927728"/>
                <a:gd name="connsiteY11" fmla="*/ 163315 h 606756"/>
                <a:gd name="connsiteX12" fmla="*/ 925910 w 927728"/>
                <a:gd name="connsiteY12" fmla="*/ 99815 h 606756"/>
                <a:gd name="connsiteX13" fmla="*/ 806848 w 927728"/>
                <a:gd name="connsiteY13" fmla="*/ 4565 h 606756"/>
                <a:gd name="connsiteX14" fmla="*/ 721123 w 927728"/>
                <a:gd name="connsiteY14" fmla="*/ 14090 h 606756"/>
                <a:gd name="connsiteX15" fmla="*/ 305198 w 927728"/>
                <a:gd name="connsiteY15" fmla="*/ 45840 h 606756"/>
                <a:gd name="connsiteX16" fmla="*/ 167085 w 927728"/>
                <a:gd name="connsiteY16" fmla="*/ 44253 h 606756"/>
                <a:gd name="connsiteX17" fmla="*/ 398 w 927728"/>
                <a:gd name="connsiteY17" fmla="*/ 36315 h 60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7728" h="606756">
                  <a:moveTo>
                    <a:pt x="398" y="36315"/>
                  </a:moveTo>
                  <a:cubicBezTo>
                    <a:pt x="-7275" y="54307"/>
                    <a:pt x="98029" y="127068"/>
                    <a:pt x="121048" y="152203"/>
                  </a:cubicBezTo>
                  <a:cubicBezTo>
                    <a:pt x="144067" y="177339"/>
                    <a:pt x="100675" y="185805"/>
                    <a:pt x="138510" y="187128"/>
                  </a:cubicBezTo>
                  <a:cubicBezTo>
                    <a:pt x="176345" y="188451"/>
                    <a:pt x="348060" y="160140"/>
                    <a:pt x="348060" y="160140"/>
                  </a:cubicBezTo>
                  <a:lnTo>
                    <a:pt x="710010" y="122040"/>
                  </a:lnTo>
                  <a:lnTo>
                    <a:pt x="710010" y="122040"/>
                  </a:lnTo>
                  <a:cubicBezTo>
                    <a:pt x="706571" y="131300"/>
                    <a:pt x="695458" y="108547"/>
                    <a:pt x="689373" y="177603"/>
                  </a:cubicBezTo>
                  <a:cubicBezTo>
                    <a:pt x="683288" y="246659"/>
                    <a:pt x="674556" y="473672"/>
                    <a:pt x="673498" y="536378"/>
                  </a:cubicBezTo>
                  <a:cubicBezTo>
                    <a:pt x="672440" y="599084"/>
                    <a:pt x="666354" y="542463"/>
                    <a:pt x="683023" y="553840"/>
                  </a:cubicBezTo>
                  <a:cubicBezTo>
                    <a:pt x="699692" y="565217"/>
                    <a:pt x="753931" y="617869"/>
                    <a:pt x="773510" y="604640"/>
                  </a:cubicBezTo>
                  <a:cubicBezTo>
                    <a:pt x="793089" y="591411"/>
                    <a:pt x="783829" y="548019"/>
                    <a:pt x="800498" y="474465"/>
                  </a:cubicBezTo>
                  <a:cubicBezTo>
                    <a:pt x="817167" y="400911"/>
                    <a:pt x="852621" y="225757"/>
                    <a:pt x="873523" y="163315"/>
                  </a:cubicBezTo>
                  <a:cubicBezTo>
                    <a:pt x="894425" y="100873"/>
                    <a:pt x="937023" y="126273"/>
                    <a:pt x="925910" y="99815"/>
                  </a:cubicBezTo>
                  <a:cubicBezTo>
                    <a:pt x="914798" y="73357"/>
                    <a:pt x="840979" y="18852"/>
                    <a:pt x="806848" y="4565"/>
                  </a:cubicBezTo>
                  <a:cubicBezTo>
                    <a:pt x="772717" y="-9722"/>
                    <a:pt x="721123" y="14090"/>
                    <a:pt x="721123" y="14090"/>
                  </a:cubicBezTo>
                  <a:lnTo>
                    <a:pt x="305198" y="45840"/>
                  </a:lnTo>
                  <a:cubicBezTo>
                    <a:pt x="212858" y="50867"/>
                    <a:pt x="216827" y="46634"/>
                    <a:pt x="167085" y="44253"/>
                  </a:cubicBezTo>
                  <a:cubicBezTo>
                    <a:pt x="117343" y="41872"/>
                    <a:pt x="8071" y="18323"/>
                    <a:pt x="398" y="363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E2D506DD-59A3-4C1B-81B8-49F5668E9A3D}"/>
                </a:ext>
              </a:extLst>
            </p:cNvPr>
            <p:cNvSpPr/>
            <p:nvPr/>
          </p:nvSpPr>
          <p:spPr>
            <a:xfrm>
              <a:off x="1628689" y="5702262"/>
              <a:ext cx="957075" cy="189477"/>
            </a:xfrm>
            <a:custGeom>
              <a:avLst/>
              <a:gdLst>
                <a:gd name="connsiteX0" fmla="*/ 12786 w 957075"/>
                <a:gd name="connsiteY0" fmla="*/ 38 h 189477"/>
                <a:gd name="connsiteX1" fmla="*/ 149311 w 957075"/>
                <a:gd name="connsiteY1" fmla="*/ 73063 h 189477"/>
                <a:gd name="connsiteX2" fmla="*/ 427124 w 957075"/>
                <a:gd name="connsiteY2" fmla="*/ 55601 h 189477"/>
                <a:gd name="connsiteX3" fmla="*/ 787486 w 957075"/>
                <a:gd name="connsiteY3" fmla="*/ 36551 h 189477"/>
                <a:gd name="connsiteX4" fmla="*/ 849399 w 957075"/>
                <a:gd name="connsiteY4" fmla="*/ 60363 h 189477"/>
                <a:gd name="connsiteX5" fmla="*/ 943061 w 957075"/>
                <a:gd name="connsiteY5" fmla="*/ 169901 h 189477"/>
                <a:gd name="connsiteX6" fmla="*/ 911311 w 957075"/>
                <a:gd name="connsiteY6" fmla="*/ 136563 h 189477"/>
                <a:gd name="connsiteX7" fmla="*/ 527136 w 957075"/>
                <a:gd name="connsiteY7" fmla="*/ 152438 h 189477"/>
                <a:gd name="connsiteX8" fmla="*/ 73111 w 957075"/>
                <a:gd name="connsiteY8" fmla="*/ 187363 h 189477"/>
                <a:gd name="connsiteX9" fmla="*/ 9611 w 957075"/>
                <a:gd name="connsiteY9" fmla="*/ 84176 h 189477"/>
                <a:gd name="connsiteX10" fmla="*/ 12786 w 957075"/>
                <a:gd name="connsiteY10" fmla="*/ 38 h 18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7075" h="189477">
                  <a:moveTo>
                    <a:pt x="12786" y="38"/>
                  </a:moveTo>
                  <a:cubicBezTo>
                    <a:pt x="36069" y="-1814"/>
                    <a:pt x="80255" y="63803"/>
                    <a:pt x="149311" y="73063"/>
                  </a:cubicBezTo>
                  <a:cubicBezTo>
                    <a:pt x="218367" y="82324"/>
                    <a:pt x="427124" y="55601"/>
                    <a:pt x="427124" y="55601"/>
                  </a:cubicBezTo>
                  <a:cubicBezTo>
                    <a:pt x="533487" y="49516"/>
                    <a:pt x="717107" y="35757"/>
                    <a:pt x="787486" y="36551"/>
                  </a:cubicBezTo>
                  <a:cubicBezTo>
                    <a:pt x="857865" y="37345"/>
                    <a:pt x="823470" y="38138"/>
                    <a:pt x="849399" y="60363"/>
                  </a:cubicBezTo>
                  <a:cubicBezTo>
                    <a:pt x="875328" y="82588"/>
                    <a:pt x="932742" y="157201"/>
                    <a:pt x="943061" y="169901"/>
                  </a:cubicBezTo>
                  <a:cubicBezTo>
                    <a:pt x="953380" y="182601"/>
                    <a:pt x="980632" y="139473"/>
                    <a:pt x="911311" y="136563"/>
                  </a:cubicBezTo>
                  <a:cubicBezTo>
                    <a:pt x="841990" y="133653"/>
                    <a:pt x="666836" y="143971"/>
                    <a:pt x="527136" y="152438"/>
                  </a:cubicBezTo>
                  <a:cubicBezTo>
                    <a:pt x="387436" y="160905"/>
                    <a:pt x="159365" y="198740"/>
                    <a:pt x="73111" y="187363"/>
                  </a:cubicBezTo>
                  <a:cubicBezTo>
                    <a:pt x="-13143" y="175986"/>
                    <a:pt x="15167" y="108782"/>
                    <a:pt x="9611" y="84176"/>
                  </a:cubicBezTo>
                  <a:cubicBezTo>
                    <a:pt x="4055" y="59570"/>
                    <a:pt x="-10497" y="1890"/>
                    <a:pt x="12786" y="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7B1903A0-7FD5-4461-98AA-BE8FEF8EAEEA}"/>
                </a:ext>
              </a:extLst>
            </p:cNvPr>
            <p:cNvSpPr/>
            <p:nvPr/>
          </p:nvSpPr>
          <p:spPr>
            <a:xfrm>
              <a:off x="2197458" y="5064106"/>
              <a:ext cx="334943" cy="258128"/>
            </a:xfrm>
            <a:custGeom>
              <a:avLst/>
              <a:gdLst>
                <a:gd name="connsiteX0" fmla="*/ 1230 w 334943"/>
                <a:gd name="connsiteY0" fmla="*/ 19 h 258128"/>
                <a:gd name="connsiteX1" fmla="*/ 174267 w 334943"/>
                <a:gd name="connsiteY1" fmla="*/ 84157 h 258128"/>
                <a:gd name="connsiteX2" fmla="*/ 223480 w 334943"/>
                <a:gd name="connsiteY2" fmla="*/ 254019 h 258128"/>
                <a:gd name="connsiteX3" fmla="*/ 226655 w 334943"/>
                <a:gd name="connsiteY3" fmla="*/ 200044 h 258128"/>
                <a:gd name="connsiteX4" fmla="*/ 333017 w 334943"/>
                <a:gd name="connsiteY4" fmla="*/ 138132 h 258128"/>
                <a:gd name="connsiteX5" fmla="*/ 272692 w 334943"/>
                <a:gd name="connsiteY5" fmla="*/ 90507 h 258128"/>
                <a:gd name="connsiteX6" fmla="*/ 1230 w 334943"/>
                <a:gd name="connsiteY6" fmla="*/ 19 h 25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43" h="258128">
                  <a:moveTo>
                    <a:pt x="1230" y="19"/>
                  </a:moveTo>
                  <a:cubicBezTo>
                    <a:pt x="-15174" y="-1039"/>
                    <a:pt x="137225" y="41824"/>
                    <a:pt x="174267" y="84157"/>
                  </a:cubicBezTo>
                  <a:cubicBezTo>
                    <a:pt x="211309" y="126490"/>
                    <a:pt x="214749" y="234705"/>
                    <a:pt x="223480" y="254019"/>
                  </a:cubicBezTo>
                  <a:cubicBezTo>
                    <a:pt x="232211" y="273333"/>
                    <a:pt x="208399" y="219358"/>
                    <a:pt x="226655" y="200044"/>
                  </a:cubicBezTo>
                  <a:cubicBezTo>
                    <a:pt x="244911" y="180730"/>
                    <a:pt x="325344" y="156388"/>
                    <a:pt x="333017" y="138132"/>
                  </a:cubicBezTo>
                  <a:cubicBezTo>
                    <a:pt x="340690" y="119876"/>
                    <a:pt x="326402" y="111144"/>
                    <a:pt x="272692" y="90507"/>
                  </a:cubicBezTo>
                  <a:cubicBezTo>
                    <a:pt x="218982" y="69870"/>
                    <a:pt x="17634" y="1077"/>
                    <a:pt x="1230" y="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73A103F0-29E1-48B7-889A-3BA42B22241D}"/>
                </a:ext>
              </a:extLst>
            </p:cNvPr>
            <p:cNvSpPr/>
            <p:nvPr/>
          </p:nvSpPr>
          <p:spPr>
            <a:xfrm>
              <a:off x="2284294" y="5008243"/>
              <a:ext cx="367471" cy="171801"/>
            </a:xfrm>
            <a:custGeom>
              <a:avLst/>
              <a:gdLst>
                <a:gd name="connsiteX0" fmla="*/ 119 w 367471"/>
                <a:gd name="connsiteY0" fmla="*/ 320 h 171801"/>
                <a:gd name="connsiteX1" fmla="*/ 155694 w 367471"/>
                <a:gd name="connsiteY1" fmla="*/ 71757 h 171801"/>
                <a:gd name="connsiteX2" fmla="*/ 217606 w 367471"/>
                <a:gd name="connsiteY2" fmla="*/ 168595 h 171801"/>
                <a:gd name="connsiteX3" fmla="*/ 230306 w 367471"/>
                <a:gd name="connsiteY3" fmla="*/ 144782 h 171801"/>
                <a:gd name="connsiteX4" fmla="*/ 365244 w 367471"/>
                <a:gd name="connsiteY4" fmla="*/ 106682 h 171801"/>
                <a:gd name="connsiteX5" fmla="*/ 304919 w 367471"/>
                <a:gd name="connsiteY5" fmla="*/ 65407 h 171801"/>
                <a:gd name="connsiteX6" fmla="*/ 182681 w 367471"/>
                <a:gd name="connsiteY6" fmla="*/ 46357 h 171801"/>
                <a:gd name="connsiteX7" fmla="*/ 119 w 367471"/>
                <a:gd name="connsiteY7" fmla="*/ 320 h 17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471" h="171801">
                  <a:moveTo>
                    <a:pt x="119" y="320"/>
                  </a:moveTo>
                  <a:cubicBezTo>
                    <a:pt x="-4379" y="4553"/>
                    <a:pt x="119446" y="43711"/>
                    <a:pt x="155694" y="71757"/>
                  </a:cubicBezTo>
                  <a:cubicBezTo>
                    <a:pt x="191942" y="99803"/>
                    <a:pt x="205171" y="156424"/>
                    <a:pt x="217606" y="168595"/>
                  </a:cubicBezTo>
                  <a:cubicBezTo>
                    <a:pt x="230041" y="180766"/>
                    <a:pt x="205700" y="155101"/>
                    <a:pt x="230306" y="144782"/>
                  </a:cubicBezTo>
                  <a:cubicBezTo>
                    <a:pt x="254912" y="134463"/>
                    <a:pt x="352809" y="119911"/>
                    <a:pt x="365244" y="106682"/>
                  </a:cubicBezTo>
                  <a:cubicBezTo>
                    <a:pt x="377680" y="93453"/>
                    <a:pt x="335346" y="75461"/>
                    <a:pt x="304919" y="65407"/>
                  </a:cubicBezTo>
                  <a:cubicBezTo>
                    <a:pt x="274492" y="55353"/>
                    <a:pt x="230835" y="57734"/>
                    <a:pt x="182681" y="46357"/>
                  </a:cubicBezTo>
                  <a:cubicBezTo>
                    <a:pt x="134527" y="34980"/>
                    <a:pt x="4617" y="-3913"/>
                    <a:pt x="119" y="3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0" name="グループ化 689">
            <a:extLst>
              <a:ext uri="{FF2B5EF4-FFF2-40B4-BE49-F238E27FC236}">
                <a16:creationId xmlns:a16="http://schemas.microsoft.com/office/drawing/2014/main" id="{F259210F-1F8D-4A1B-B719-B70735A9B2E6}"/>
              </a:ext>
            </a:extLst>
          </p:cNvPr>
          <p:cNvGrpSpPr/>
          <p:nvPr/>
        </p:nvGrpSpPr>
        <p:grpSpPr>
          <a:xfrm>
            <a:off x="5002379" y="803254"/>
            <a:ext cx="899061" cy="850218"/>
            <a:chOff x="2792579" y="5146654"/>
            <a:chExt cx="899061" cy="850218"/>
          </a:xfrm>
        </p:grpSpPr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64321945-7B93-4BB4-9608-D20E793A3C78}"/>
                </a:ext>
              </a:extLst>
            </p:cNvPr>
            <p:cNvSpPr/>
            <p:nvPr/>
          </p:nvSpPr>
          <p:spPr>
            <a:xfrm>
              <a:off x="2792579" y="5146654"/>
              <a:ext cx="422109" cy="291138"/>
            </a:xfrm>
            <a:custGeom>
              <a:avLst/>
              <a:gdLst>
                <a:gd name="connsiteX0" fmla="*/ 3009 w 422109"/>
                <a:gd name="connsiteY0" fmla="*/ 21 h 291138"/>
                <a:gd name="connsiteX1" fmla="*/ 164934 w 422109"/>
                <a:gd name="connsiteY1" fmla="*/ 65109 h 291138"/>
                <a:gd name="connsiteX2" fmla="*/ 307809 w 422109"/>
                <a:gd name="connsiteY2" fmla="*/ 281009 h 291138"/>
                <a:gd name="connsiteX3" fmla="*/ 314159 w 422109"/>
                <a:gd name="connsiteY3" fmla="*/ 242909 h 291138"/>
                <a:gd name="connsiteX4" fmla="*/ 422109 w 422109"/>
                <a:gd name="connsiteY4" fmla="*/ 128609 h 291138"/>
                <a:gd name="connsiteX5" fmla="*/ 314159 w 422109"/>
                <a:gd name="connsiteY5" fmla="*/ 58759 h 291138"/>
                <a:gd name="connsiteX6" fmla="*/ 3009 w 422109"/>
                <a:gd name="connsiteY6" fmla="*/ 21 h 2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109" h="291138">
                  <a:moveTo>
                    <a:pt x="3009" y="21"/>
                  </a:moveTo>
                  <a:cubicBezTo>
                    <a:pt x="-21862" y="1079"/>
                    <a:pt x="114134" y="18278"/>
                    <a:pt x="164934" y="65109"/>
                  </a:cubicBezTo>
                  <a:cubicBezTo>
                    <a:pt x="215734" y="111940"/>
                    <a:pt x="282938" y="251376"/>
                    <a:pt x="307809" y="281009"/>
                  </a:cubicBezTo>
                  <a:cubicBezTo>
                    <a:pt x="332680" y="310642"/>
                    <a:pt x="295109" y="268309"/>
                    <a:pt x="314159" y="242909"/>
                  </a:cubicBezTo>
                  <a:cubicBezTo>
                    <a:pt x="333209" y="217509"/>
                    <a:pt x="422109" y="159301"/>
                    <a:pt x="422109" y="128609"/>
                  </a:cubicBezTo>
                  <a:cubicBezTo>
                    <a:pt x="422109" y="97917"/>
                    <a:pt x="383480" y="80455"/>
                    <a:pt x="314159" y="58759"/>
                  </a:cubicBezTo>
                  <a:cubicBezTo>
                    <a:pt x="244838" y="37063"/>
                    <a:pt x="27880" y="-1037"/>
                    <a:pt x="3009" y="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D495EA43-CD46-47A1-BC4F-F78D24B946C1}"/>
                </a:ext>
              </a:extLst>
            </p:cNvPr>
            <p:cNvSpPr/>
            <p:nvPr/>
          </p:nvSpPr>
          <p:spPr>
            <a:xfrm>
              <a:off x="2872993" y="5165997"/>
              <a:ext cx="818647" cy="830875"/>
            </a:xfrm>
            <a:custGeom>
              <a:avLst/>
              <a:gdLst>
                <a:gd name="connsiteX0" fmla="*/ 382 w 818647"/>
                <a:gd name="connsiteY0" fmla="*/ 541066 h 830875"/>
                <a:gd name="connsiteX1" fmla="*/ 114682 w 818647"/>
                <a:gd name="connsiteY1" fmla="*/ 606153 h 830875"/>
                <a:gd name="connsiteX2" fmla="*/ 214695 w 818647"/>
                <a:gd name="connsiteY2" fmla="*/ 569641 h 830875"/>
                <a:gd name="connsiteX3" fmla="*/ 716345 w 818647"/>
                <a:gd name="connsiteY3" fmla="*/ 188641 h 830875"/>
                <a:gd name="connsiteX4" fmla="*/ 816357 w 818647"/>
                <a:gd name="connsiteY4" fmla="*/ 1316 h 830875"/>
                <a:gd name="connsiteX5" fmla="*/ 786195 w 818647"/>
                <a:gd name="connsiteY5" fmla="*/ 114028 h 830875"/>
                <a:gd name="connsiteX6" fmla="*/ 783020 w 818647"/>
                <a:gd name="connsiteY6" fmla="*/ 280716 h 830875"/>
                <a:gd name="connsiteX7" fmla="*/ 565532 w 818647"/>
                <a:gd name="connsiteY7" fmla="*/ 563291 h 830875"/>
                <a:gd name="connsiteX8" fmla="*/ 219457 w 818647"/>
                <a:gd name="connsiteY8" fmla="*/ 822053 h 830875"/>
                <a:gd name="connsiteX9" fmla="*/ 73407 w 818647"/>
                <a:gd name="connsiteY9" fmla="*/ 761728 h 830875"/>
                <a:gd name="connsiteX10" fmla="*/ 63882 w 818647"/>
                <a:gd name="connsiteY10" fmla="*/ 674416 h 830875"/>
                <a:gd name="connsiteX11" fmla="*/ 76582 w 818647"/>
                <a:gd name="connsiteY11" fmla="*/ 587103 h 830875"/>
                <a:gd name="connsiteX12" fmla="*/ 382 w 818647"/>
                <a:gd name="connsiteY12" fmla="*/ 541066 h 83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647" h="830875">
                  <a:moveTo>
                    <a:pt x="382" y="541066"/>
                  </a:moveTo>
                  <a:cubicBezTo>
                    <a:pt x="6732" y="544241"/>
                    <a:pt x="78963" y="601391"/>
                    <a:pt x="114682" y="606153"/>
                  </a:cubicBezTo>
                  <a:cubicBezTo>
                    <a:pt x="150401" y="610915"/>
                    <a:pt x="114418" y="639226"/>
                    <a:pt x="214695" y="569641"/>
                  </a:cubicBezTo>
                  <a:cubicBezTo>
                    <a:pt x="314972" y="500056"/>
                    <a:pt x="616068" y="283362"/>
                    <a:pt x="716345" y="188641"/>
                  </a:cubicBezTo>
                  <a:cubicBezTo>
                    <a:pt x="816622" y="93920"/>
                    <a:pt x="804715" y="13751"/>
                    <a:pt x="816357" y="1316"/>
                  </a:cubicBezTo>
                  <a:cubicBezTo>
                    <a:pt x="827999" y="-11120"/>
                    <a:pt x="791751" y="67461"/>
                    <a:pt x="786195" y="114028"/>
                  </a:cubicBezTo>
                  <a:cubicBezTo>
                    <a:pt x="780639" y="160595"/>
                    <a:pt x="819797" y="205839"/>
                    <a:pt x="783020" y="280716"/>
                  </a:cubicBezTo>
                  <a:cubicBezTo>
                    <a:pt x="746243" y="355593"/>
                    <a:pt x="659459" y="473068"/>
                    <a:pt x="565532" y="563291"/>
                  </a:cubicBezTo>
                  <a:cubicBezTo>
                    <a:pt x="471605" y="653514"/>
                    <a:pt x="301478" y="788980"/>
                    <a:pt x="219457" y="822053"/>
                  </a:cubicBezTo>
                  <a:cubicBezTo>
                    <a:pt x="137436" y="855126"/>
                    <a:pt x="99336" y="786334"/>
                    <a:pt x="73407" y="761728"/>
                  </a:cubicBezTo>
                  <a:cubicBezTo>
                    <a:pt x="47478" y="737122"/>
                    <a:pt x="63353" y="703520"/>
                    <a:pt x="63882" y="674416"/>
                  </a:cubicBezTo>
                  <a:cubicBezTo>
                    <a:pt x="64411" y="645312"/>
                    <a:pt x="84519" y="606947"/>
                    <a:pt x="76582" y="587103"/>
                  </a:cubicBezTo>
                  <a:cubicBezTo>
                    <a:pt x="68645" y="567259"/>
                    <a:pt x="-5968" y="537891"/>
                    <a:pt x="382" y="5410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3" name="グループ化 692">
            <a:extLst>
              <a:ext uri="{FF2B5EF4-FFF2-40B4-BE49-F238E27FC236}">
                <a16:creationId xmlns:a16="http://schemas.microsoft.com/office/drawing/2014/main" id="{D86D0E3A-C7F9-4485-BB64-4A0CC5730DC0}"/>
              </a:ext>
            </a:extLst>
          </p:cNvPr>
          <p:cNvGrpSpPr/>
          <p:nvPr/>
        </p:nvGrpSpPr>
        <p:grpSpPr>
          <a:xfrm>
            <a:off x="5488998" y="1401004"/>
            <a:ext cx="1356582" cy="1219736"/>
            <a:chOff x="3869748" y="4906204"/>
            <a:chExt cx="1356582" cy="1219736"/>
          </a:xfrm>
        </p:grpSpPr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8DF6DD7B-A38F-46CD-9E39-2DBEF80694C6}"/>
                </a:ext>
              </a:extLst>
            </p:cNvPr>
            <p:cNvSpPr/>
            <p:nvPr/>
          </p:nvSpPr>
          <p:spPr>
            <a:xfrm>
              <a:off x="3869748" y="5092629"/>
              <a:ext cx="548265" cy="146722"/>
            </a:xfrm>
            <a:custGeom>
              <a:avLst/>
              <a:gdLst>
                <a:gd name="connsiteX0" fmla="*/ 2165 w 548265"/>
                <a:gd name="connsiteY0" fmla="*/ 15946 h 146722"/>
                <a:gd name="connsiteX1" fmla="*/ 113290 w 548265"/>
                <a:gd name="connsiteY1" fmla="*/ 87384 h 146722"/>
                <a:gd name="connsiteX2" fmla="*/ 233940 w 548265"/>
                <a:gd name="connsiteY2" fmla="*/ 135009 h 146722"/>
                <a:gd name="connsiteX3" fmla="*/ 491115 w 548265"/>
                <a:gd name="connsiteY3" fmla="*/ 142946 h 146722"/>
                <a:gd name="connsiteX4" fmla="*/ 548265 w 548265"/>
                <a:gd name="connsiteY4" fmla="*/ 84209 h 146722"/>
                <a:gd name="connsiteX5" fmla="*/ 491115 w 548265"/>
                <a:gd name="connsiteY5" fmla="*/ 23884 h 146722"/>
                <a:gd name="connsiteX6" fmla="*/ 451427 w 548265"/>
                <a:gd name="connsiteY6" fmla="*/ 71 h 146722"/>
                <a:gd name="connsiteX7" fmla="*/ 437140 w 548265"/>
                <a:gd name="connsiteY7" fmla="*/ 30234 h 146722"/>
                <a:gd name="connsiteX8" fmla="*/ 338715 w 548265"/>
                <a:gd name="connsiteY8" fmla="*/ 58809 h 146722"/>
                <a:gd name="connsiteX9" fmla="*/ 216477 w 548265"/>
                <a:gd name="connsiteY9" fmla="*/ 54046 h 146722"/>
                <a:gd name="connsiteX10" fmla="*/ 2165 w 548265"/>
                <a:gd name="connsiteY10" fmla="*/ 1594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265" h="146722">
                  <a:moveTo>
                    <a:pt x="2165" y="15946"/>
                  </a:moveTo>
                  <a:cubicBezTo>
                    <a:pt x="-15033" y="21502"/>
                    <a:pt x="74661" y="67540"/>
                    <a:pt x="113290" y="87384"/>
                  </a:cubicBezTo>
                  <a:cubicBezTo>
                    <a:pt x="151919" y="107228"/>
                    <a:pt x="170969" y="125749"/>
                    <a:pt x="233940" y="135009"/>
                  </a:cubicBezTo>
                  <a:cubicBezTo>
                    <a:pt x="296911" y="144269"/>
                    <a:pt x="438728" y="151413"/>
                    <a:pt x="491115" y="142946"/>
                  </a:cubicBezTo>
                  <a:cubicBezTo>
                    <a:pt x="543502" y="134479"/>
                    <a:pt x="548265" y="104053"/>
                    <a:pt x="548265" y="84209"/>
                  </a:cubicBezTo>
                  <a:cubicBezTo>
                    <a:pt x="548265" y="64365"/>
                    <a:pt x="507255" y="37907"/>
                    <a:pt x="491115" y="23884"/>
                  </a:cubicBezTo>
                  <a:cubicBezTo>
                    <a:pt x="474975" y="9861"/>
                    <a:pt x="460423" y="-987"/>
                    <a:pt x="451427" y="71"/>
                  </a:cubicBezTo>
                  <a:cubicBezTo>
                    <a:pt x="442431" y="1129"/>
                    <a:pt x="455925" y="20444"/>
                    <a:pt x="437140" y="30234"/>
                  </a:cubicBezTo>
                  <a:cubicBezTo>
                    <a:pt x="418355" y="40024"/>
                    <a:pt x="375492" y="54840"/>
                    <a:pt x="338715" y="58809"/>
                  </a:cubicBezTo>
                  <a:cubicBezTo>
                    <a:pt x="301938" y="62778"/>
                    <a:pt x="268864" y="59867"/>
                    <a:pt x="216477" y="54046"/>
                  </a:cubicBezTo>
                  <a:cubicBezTo>
                    <a:pt x="164090" y="48225"/>
                    <a:pt x="19363" y="10390"/>
                    <a:pt x="2165" y="159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231626A7-9D5A-49EC-B09E-9C09BEE98F32}"/>
                </a:ext>
              </a:extLst>
            </p:cNvPr>
            <p:cNvSpPr/>
            <p:nvPr/>
          </p:nvSpPr>
          <p:spPr>
            <a:xfrm>
              <a:off x="4053550" y="5154192"/>
              <a:ext cx="224050" cy="537831"/>
            </a:xfrm>
            <a:custGeom>
              <a:avLst/>
              <a:gdLst>
                <a:gd name="connsiteX0" fmla="*/ 925 w 224050"/>
                <a:gd name="connsiteY0" fmla="*/ 9946 h 537831"/>
                <a:gd name="connsiteX1" fmla="*/ 67600 w 224050"/>
                <a:gd name="connsiteY1" fmla="*/ 213146 h 537831"/>
                <a:gd name="connsiteX2" fmla="*/ 56488 w 224050"/>
                <a:gd name="connsiteY2" fmla="*/ 527471 h 537831"/>
                <a:gd name="connsiteX3" fmla="*/ 140625 w 224050"/>
                <a:gd name="connsiteY3" fmla="*/ 459208 h 537831"/>
                <a:gd name="connsiteX4" fmla="*/ 216825 w 224050"/>
                <a:gd name="connsiteY4" fmla="*/ 429046 h 537831"/>
                <a:gd name="connsiteX5" fmla="*/ 210475 w 224050"/>
                <a:gd name="connsiteY5" fmla="*/ 263946 h 537831"/>
                <a:gd name="connsiteX6" fmla="*/ 124750 w 224050"/>
                <a:gd name="connsiteY6" fmla="*/ 52808 h 537831"/>
                <a:gd name="connsiteX7" fmla="*/ 925 w 224050"/>
                <a:gd name="connsiteY7" fmla="*/ 9946 h 53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050" h="537831">
                  <a:moveTo>
                    <a:pt x="925" y="9946"/>
                  </a:moveTo>
                  <a:cubicBezTo>
                    <a:pt x="-8600" y="36669"/>
                    <a:pt x="58340" y="126892"/>
                    <a:pt x="67600" y="213146"/>
                  </a:cubicBezTo>
                  <a:cubicBezTo>
                    <a:pt x="76860" y="299400"/>
                    <a:pt x="44317" y="486461"/>
                    <a:pt x="56488" y="527471"/>
                  </a:cubicBezTo>
                  <a:cubicBezTo>
                    <a:pt x="68659" y="568481"/>
                    <a:pt x="113902" y="475612"/>
                    <a:pt x="140625" y="459208"/>
                  </a:cubicBezTo>
                  <a:cubicBezTo>
                    <a:pt x="167348" y="442804"/>
                    <a:pt x="205183" y="461590"/>
                    <a:pt x="216825" y="429046"/>
                  </a:cubicBezTo>
                  <a:cubicBezTo>
                    <a:pt x="228467" y="396502"/>
                    <a:pt x="225821" y="326652"/>
                    <a:pt x="210475" y="263946"/>
                  </a:cubicBezTo>
                  <a:cubicBezTo>
                    <a:pt x="195129" y="201240"/>
                    <a:pt x="162850" y="90908"/>
                    <a:pt x="124750" y="52808"/>
                  </a:cubicBezTo>
                  <a:cubicBezTo>
                    <a:pt x="86650" y="14708"/>
                    <a:pt x="10450" y="-16777"/>
                    <a:pt x="925" y="99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92967E64-7E34-484F-9404-4F62E6D00EE2}"/>
                </a:ext>
              </a:extLst>
            </p:cNvPr>
            <p:cNvSpPr/>
            <p:nvPr/>
          </p:nvSpPr>
          <p:spPr>
            <a:xfrm>
              <a:off x="3881874" y="5570538"/>
              <a:ext cx="626224" cy="238179"/>
            </a:xfrm>
            <a:custGeom>
              <a:avLst/>
              <a:gdLst>
                <a:gd name="connsiteX0" fmla="*/ 1151 w 626224"/>
                <a:gd name="connsiteY0" fmla="*/ 96837 h 238179"/>
                <a:gd name="connsiteX1" fmla="*/ 147201 w 626224"/>
                <a:gd name="connsiteY1" fmla="*/ 182562 h 238179"/>
                <a:gd name="connsiteX2" fmla="*/ 142439 w 626224"/>
                <a:gd name="connsiteY2" fmla="*/ 238125 h 238179"/>
                <a:gd name="connsiteX3" fmla="*/ 251976 w 626224"/>
                <a:gd name="connsiteY3" fmla="*/ 173037 h 238179"/>
                <a:gd name="connsiteX4" fmla="*/ 623451 w 626224"/>
                <a:gd name="connsiteY4" fmla="*/ 53975 h 238179"/>
                <a:gd name="connsiteX5" fmla="*/ 412314 w 626224"/>
                <a:gd name="connsiteY5" fmla="*/ 0 h 238179"/>
                <a:gd name="connsiteX6" fmla="*/ 237689 w 626224"/>
                <a:gd name="connsiteY6" fmla="*/ 53975 h 238179"/>
                <a:gd name="connsiteX7" fmla="*/ 1151 w 626224"/>
                <a:gd name="connsiteY7" fmla="*/ 96837 h 23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224" h="238179">
                  <a:moveTo>
                    <a:pt x="1151" y="96837"/>
                  </a:moveTo>
                  <a:cubicBezTo>
                    <a:pt x="-13930" y="118268"/>
                    <a:pt x="123653" y="159014"/>
                    <a:pt x="147201" y="182562"/>
                  </a:cubicBezTo>
                  <a:cubicBezTo>
                    <a:pt x="170749" y="206110"/>
                    <a:pt x="124977" y="239712"/>
                    <a:pt x="142439" y="238125"/>
                  </a:cubicBezTo>
                  <a:cubicBezTo>
                    <a:pt x="159901" y="236538"/>
                    <a:pt x="171807" y="203729"/>
                    <a:pt x="251976" y="173037"/>
                  </a:cubicBezTo>
                  <a:cubicBezTo>
                    <a:pt x="332145" y="142345"/>
                    <a:pt x="596728" y="82814"/>
                    <a:pt x="623451" y="53975"/>
                  </a:cubicBezTo>
                  <a:cubicBezTo>
                    <a:pt x="650174" y="25136"/>
                    <a:pt x="476608" y="0"/>
                    <a:pt x="412314" y="0"/>
                  </a:cubicBezTo>
                  <a:cubicBezTo>
                    <a:pt x="348020" y="0"/>
                    <a:pt x="304364" y="37835"/>
                    <a:pt x="237689" y="53975"/>
                  </a:cubicBezTo>
                  <a:cubicBezTo>
                    <a:pt x="171014" y="70114"/>
                    <a:pt x="16232" y="75406"/>
                    <a:pt x="1151" y="968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D845B884-E035-4671-BA42-F5CD66BDBB47}"/>
                </a:ext>
              </a:extLst>
            </p:cNvPr>
            <p:cNvSpPr/>
            <p:nvPr/>
          </p:nvSpPr>
          <p:spPr>
            <a:xfrm>
              <a:off x="4245748" y="4906204"/>
              <a:ext cx="395066" cy="561395"/>
            </a:xfrm>
            <a:custGeom>
              <a:avLst/>
              <a:gdLst>
                <a:gd name="connsiteX0" fmla="*/ 229415 w 395066"/>
                <a:gd name="connsiteY0" fmla="*/ 2346 h 561395"/>
                <a:gd name="connsiteX1" fmla="*/ 299265 w 395066"/>
                <a:gd name="connsiteY1" fmla="*/ 102359 h 561395"/>
                <a:gd name="connsiteX2" fmla="*/ 10340 w 395066"/>
                <a:gd name="connsiteY2" fmla="*/ 462721 h 561395"/>
                <a:gd name="connsiteX3" fmla="*/ 67490 w 395066"/>
                <a:gd name="connsiteY3" fmla="*/ 400809 h 561395"/>
                <a:gd name="connsiteX4" fmla="*/ 99240 w 395066"/>
                <a:gd name="connsiteY4" fmla="*/ 561146 h 561395"/>
                <a:gd name="connsiteX5" fmla="*/ 194490 w 395066"/>
                <a:gd name="connsiteY5" fmla="*/ 440496 h 561395"/>
                <a:gd name="connsiteX6" fmla="*/ 394515 w 395066"/>
                <a:gd name="connsiteY6" fmla="*/ 175384 h 561395"/>
                <a:gd name="connsiteX7" fmla="*/ 229415 w 395066"/>
                <a:gd name="connsiteY7" fmla="*/ 2346 h 56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066" h="561395">
                  <a:moveTo>
                    <a:pt x="229415" y="2346"/>
                  </a:moveTo>
                  <a:cubicBezTo>
                    <a:pt x="213540" y="-9825"/>
                    <a:pt x="335777" y="25630"/>
                    <a:pt x="299265" y="102359"/>
                  </a:cubicBezTo>
                  <a:cubicBezTo>
                    <a:pt x="262753" y="179088"/>
                    <a:pt x="48969" y="412979"/>
                    <a:pt x="10340" y="462721"/>
                  </a:cubicBezTo>
                  <a:cubicBezTo>
                    <a:pt x="-28289" y="512463"/>
                    <a:pt x="52673" y="384405"/>
                    <a:pt x="67490" y="400809"/>
                  </a:cubicBezTo>
                  <a:cubicBezTo>
                    <a:pt x="82307" y="417213"/>
                    <a:pt x="78073" y="554532"/>
                    <a:pt x="99240" y="561146"/>
                  </a:cubicBezTo>
                  <a:cubicBezTo>
                    <a:pt x="120407" y="567761"/>
                    <a:pt x="194490" y="440496"/>
                    <a:pt x="194490" y="440496"/>
                  </a:cubicBezTo>
                  <a:cubicBezTo>
                    <a:pt x="243703" y="376202"/>
                    <a:pt x="383403" y="246292"/>
                    <a:pt x="394515" y="175384"/>
                  </a:cubicBezTo>
                  <a:cubicBezTo>
                    <a:pt x="405627" y="104476"/>
                    <a:pt x="245290" y="14517"/>
                    <a:pt x="229415" y="23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0923D8E9-FE8E-452A-94A6-2FEA33333D43}"/>
                </a:ext>
              </a:extLst>
            </p:cNvPr>
            <p:cNvSpPr/>
            <p:nvPr/>
          </p:nvSpPr>
          <p:spPr>
            <a:xfrm>
              <a:off x="4476424" y="5164035"/>
              <a:ext cx="576647" cy="145420"/>
            </a:xfrm>
            <a:custGeom>
              <a:avLst/>
              <a:gdLst>
                <a:gd name="connsiteX0" fmla="*/ 14614 w 576647"/>
                <a:gd name="connsiteY0" fmla="*/ 55665 h 145420"/>
                <a:gd name="connsiteX1" fmla="*/ 322589 w 576647"/>
                <a:gd name="connsiteY1" fmla="*/ 55665 h 145420"/>
                <a:gd name="connsiteX2" fmla="*/ 405139 w 576647"/>
                <a:gd name="connsiteY2" fmla="*/ 103 h 145420"/>
                <a:gd name="connsiteX3" fmla="*/ 565476 w 576647"/>
                <a:gd name="connsiteY3" fmla="*/ 71540 h 145420"/>
                <a:gd name="connsiteX4" fmla="*/ 546426 w 576647"/>
                <a:gd name="connsiteY4" fmla="*/ 69953 h 145420"/>
                <a:gd name="connsiteX5" fmla="*/ 413076 w 576647"/>
                <a:gd name="connsiteY5" fmla="*/ 139803 h 145420"/>
                <a:gd name="connsiteX6" fmla="*/ 274964 w 576647"/>
                <a:gd name="connsiteY6" fmla="*/ 138215 h 145420"/>
                <a:gd name="connsiteX7" fmla="*/ 70176 w 576647"/>
                <a:gd name="connsiteY7" fmla="*/ 114403 h 145420"/>
                <a:gd name="connsiteX8" fmla="*/ 14614 w 576647"/>
                <a:gd name="connsiteY8" fmla="*/ 55665 h 14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647" h="145420">
                  <a:moveTo>
                    <a:pt x="14614" y="55665"/>
                  </a:moveTo>
                  <a:cubicBezTo>
                    <a:pt x="56683" y="45875"/>
                    <a:pt x="257501" y="64925"/>
                    <a:pt x="322589" y="55665"/>
                  </a:cubicBezTo>
                  <a:cubicBezTo>
                    <a:pt x="387677" y="46405"/>
                    <a:pt x="364658" y="-2543"/>
                    <a:pt x="405139" y="103"/>
                  </a:cubicBezTo>
                  <a:cubicBezTo>
                    <a:pt x="445620" y="2749"/>
                    <a:pt x="541928" y="59898"/>
                    <a:pt x="565476" y="71540"/>
                  </a:cubicBezTo>
                  <a:cubicBezTo>
                    <a:pt x="589024" y="83182"/>
                    <a:pt x="571826" y="58576"/>
                    <a:pt x="546426" y="69953"/>
                  </a:cubicBezTo>
                  <a:cubicBezTo>
                    <a:pt x="521026" y="81330"/>
                    <a:pt x="458320" y="128426"/>
                    <a:pt x="413076" y="139803"/>
                  </a:cubicBezTo>
                  <a:cubicBezTo>
                    <a:pt x="367832" y="151180"/>
                    <a:pt x="332114" y="142448"/>
                    <a:pt x="274964" y="138215"/>
                  </a:cubicBezTo>
                  <a:cubicBezTo>
                    <a:pt x="217814" y="133982"/>
                    <a:pt x="109599" y="128161"/>
                    <a:pt x="70176" y="114403"/>
                  </a:cubicBezTo>
                  <a:cubicBezTo>
                    <a:pt x="30753" y="100645"/>
                    <a:pt x="-27455" y="65455"/>
                    <a:pt x="14614" y="556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EE78F63C-50CA-4856-B5B2-A545FCA77CC8}"/>
                </a:ext>
              </a:extLst>
            </p:cNvPr>
            <p:cNvSpPr/>
            <p:nvPr/>
          </p:nvSpPr>
          <p:spPr>
            <a:xfrm>
              <a:off x="4092588" y="5241501"/>
              <a:ext cx="790833" cy="884439"/>
            </a:xfrm>
            <a:custGeom>
              <a:avLst/>
              <a:gdLst>
                <a:gd name="connsiteX0" fmla="*/ 758812 w 790833"/>
                <a:gd name="connsiteY0" fmla="*/ 16299 h 884439"/>
                <a:gd name="connsiteX1" fmla="*/ 782625 w 790833"/>
                <a:gd name="connsiteY1" fmla="*/ 89324 h 884439"/>
                <a:gd name="connsiteX2" fmla="*/ 644512 w 790833"/>
                <a:gd name="connsiteY2" fmla="*/ 368724 h 884439"/>
                <a:gd name="connsiteX3" fmla="*/ 476237 w 790833"/>
                <a:gd name="connsiteY3" fmla="*/ 573512 h 884439"/>
                <a:gd name="connsiteX4" fmla="*/ 188900 w 790833"/>
                <a:gd name="connsiteY4" fmla="*/ 798937 h 884439"/>
                <a:gd name="connsiteX5" fmla="*/ 3162 w 790833"/>
                <a:gd name="connsiteY5" fmla="*/ 883074 h 884439"/>
                <a:gd name="connsiteX6" fmla="*/ 76187 w 790833"/>
                <a:gd name="connsiteY6" fmla="*/ 843387 h 884439"/>
                <a:gd name="connsiteX7" fmla="*/ 133337 w 790833"/>
                <a:gd name="connsiteY7" fmla="*/ 744962 h 884439"/>
                <a:gd name="connsiteX8" fmla="*/ 614350 w 790833"/>
                <a:gd name="connsiteY8" fmla="*/ 243312 h 884439"/>
                <a:gd name="connsiteX9" fmla="*/ 625462 w 790833"/>
                <a:gd name="connsiteY9" fmla="*/ 19474 h 884439"/>
                <a:gd name="connsiteX10" fmla="*/ 758812 w 790833"/>
                <a:gd name="connsiteY10" fmla="*/ 16299 h 88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833" h="884439">
                  <a:moveTo>
                    <a:pt x="758812" y="16299"/>
                  </a:moveTo>
                  <a:cubicBezTo>
                    <a:pt x="785006" y="27941"/>
                    <a:pt x="801675" y="30587"/>
                    <a:pt x="782625" y="89324"/>
                  </a:cubicBezTo>
                  <a:cubicBezTo>
                    <a:pt x="763575" y="148061"/>
                    <a:pt x="695577" y="288026"/>
                    <a:pt x="644512" y="368724"/>
                  </a:cubicBezTo>
                  <a:cubicBezTo>
                    <a:pt x="593447" y="449422"/>
                    <a:pt x="552172" y="501810"/>
                    <a:pt x="476237" y="573512"/>
                  </a:cubicBezTo>
                  <a:cubicBezTo>
                    <a:pt x="400302" y="645214"/>
                    <a:pt x="267746" y="747343"/>
                    <a:pt x="188900" y="798937"/>
                  </a:cubicBezTo>
                  <a:cubicBezTo>
                    <a:pt x="110054" y="850531"/>
                    <a:pt x="21947" y="875666"/>
                    <a:pt x="3162" y="883074"/>
                  </a:cubicBezTo>
                  <a:cubicBezTo>
                    <a:pt x="-15623" y="890482"/>
                    <a:pt x="54491" y="866405"/>
                    <a:pt x="76187" y="843387"/>
                  </a:cubicBezTo>
                  <a:cubicBezTo>
                    <a:pt x="97883" y="820369"/>
                    <a:pt x="43643" y="844974"/>
                    <a:pt x="133337" y="744962"/>
                  </a:cubicBezTo>
                  <a:cubicBezTo>
                    <a:pt x="223031" y="644950"/>
                    <a:pt x="532329" y="364227"/>
                    <a:pt x="614350" y="243312"/>
                  </a:cubicBezTo>
                  <a:cubicBezTo>
                    <a:pt x="696371" y="122397"/>
                    <a:pt x="602179" y="54135"/>
                    <a:pt x="625462" y="19474"/>
                  </a:cubicBezTo>
                  <a:cubicBezTo>
                    <a:pt x="648745" y="-15187"/>
                    <a:pt x="732618" y="4657"/>
                    <a:pt x="758812" y="1629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59574904-D899-4779-8F84-006A80991CD8}"/>
                </a:ext>
              </a:extLst>
            </p:cNvPr>
            <p:cNvSpPr/>
            <p:nvPr/>
          </p:nvSpPr>
          <p:spPr>
            <a:xfrm>
              <a:off x="4465250" y="5232202"/>
              <a:ext cx="761080" cy="736722"/>
            </a:xfrm>
            <a:custGeom>
              <a:avLst/>
              <a:gdLst>
                <a:gd name="connsiteX0" fmla="*/ 60713 w 761080"/>
                <a:gd name="connsiteY0" fmla="*/ 198 h 736722"/>
                <a:gd name="connsiteX1" fmla="*/ 155963 w 761080"/>
                <a:gd name="connsiteY1" fmla="*/ 239911 h 736722"/>
                <a:gd name="connsiteX2" fmla="*/ 403613 w 761080"/>
                <a:gd name="connsiteY2" fmla="*/ 589161 h 736722"/>
                <a:gd name="connsiteX3" fmla="*/ 754450 w 761080"/>
                <a:gd name="connsiteY3" fmla="*/ 711398 h 736722"/>
                <a:gd name="connsiteX4" fmla="*/ 608400 w 761080"/>
                <a:gd name="connsiteY4" fmla="*/ 705048 h 736722"/>
                <a:gd name="connsiteX5" fmla="*/ 303600 w 761080"/>
                <a:gd name="connsiteY5" fmla="*/ 698698 h 736722"/>
                <a:gd name="connsiteX6" fmla="*/ 14675 w 761080"/>
                <a:gd name="connsiteY6" fmla="*/ 208161 h 736722"/>
                <a:gd name="connsiteX7" fmla="*/ 60713 w 761080"/>
                <a:gd name="connsiteY7" fmla="*/ 198 h 73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080" h="736722">
                  <a:moveTo>
                    <a:pt x="60713" y="198"/>
                  </a:moveTo>
                  <a:cubicBezTo>
                    <a:pt x="84261" y="5490"/>
                    <a:pt x="98813" y="141750"/>
                    <a:pt x="155963" y="239911"/>
                  </a:cubicBezTo>
                  <a:cubicBezTo>
                    <a:pt x="213113" y="338072"/>
                    <a:pt x="303865" y="510580"/>
                    <a:pt x="403613" y="589161"/>
                  </a:cubicBezTo>
                  <a:cubicBezTo>
                    <a:pt x="503361" y="667742"/>
                    <a:pt x="720319" y="692084"/>
                    <a:pt x="754450" y="711398"/>
                  </a:cubicBezTo>
                  <a:cubicBezTo>
                    <a:pt x="788581" y="730712"/>
                    <a:pt x="683542" y="707165"/>
                    <a:pt x="608400" y="705048"/>
                  </a:cubicBezTo>
                  <a:cubicBezTo>
                    <a:pt x="533258" y="702931"/>
                    <a:pt x="402554" y="781513"/>
                    <a:pt x="303600" y="698698"/>
                  </a:cubicBezTo>
                  <a:cubicBezTo>
                    <a:pt x="204646" y="615884"/>
                    <a:pt x="58596" y="320344"/>
                    <a:pt x="14675" y="208161"/>
                  </a:cubicBezTo>
                  <a:cubicBezTo>
                    <a:pt x="-29246" y="95978"/>
                    <a:pt x="37165" y="-5094"/>
                    <a:pt x="60713" y="19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1" name="グループ化 700">
            <a:extLst>
              <a:ext uri="{FF2B5EF4-FFF2-40B4-BE49-F238E27FC236}">
                <a16:creationId xmlns:a16="http://schemas.microsoft.com/office/drawing/2014/main" id="{14666C7D-96E4-4BC1-A068-59AD68A3C097}"/>
              </a:ext>
            </a:extLst>
          </p:cNvPr>
          <p:cNvGrpSpPr/>
          <p:nvPr/>
        </p:nvGrpSpPr>
        <p:grpSpPr>
          <a:xfrm>
            <a:off x="5799325" y="2464819"/>
            <a:ext cx="1012774" cy="1009588"/>
            <a:chOff x="5189725" y="4979419"/>
            <a:chExt cx="1012774" cy="1009588"/>
          </a:xfrm>
        </p:grpSpPr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CF07C152-D89D-44B3-8BEB-CBD6720E0716}"/>
                </a:ext>
              </a:extLst>
            </p:cNvPr>
            <p:cNvSpPr/>
            <p:nvPr/>
          </p:nvSpPr>
          <p:spPr>
            <a:xfrm>
              <a:off x="5229619" y="5112531"/>
              <a:ext cx="485464" cy="798909"/>
            </a:xfrm>
            <a:custGeom>
              <a:avLst/>
              <a:gdLst>
                <a:gd name="connsiteX0" fmla="*/ 1194 w 485464"/>
                <a:gd name="connsiteY0" fmla="*/ 3982 h 798909"/>
                <a:gd name="connsiteX1" fmla="*/ 110731 w 485464"/>
                <a:gd name="connsiteY1" fmla="*/ 91294 h 798909"/>
                <a:gd name="connsiteX2" fmla="*/ 182169 w 485464"/>
                <a:gd name="connsiteY2" fmla="*/ 353232 h 798909"/>
                <a:gd name="connsiteX3" fmla="*/ 269481 w 485464"/>
                <a:gd name="connsiteY3" fmla="*/ 613582 h 798909"/>
                <a:gd name="connsiteX4" fmla="*/ 371081 w 485464"/>
                <a:gd name="connsiteY4" fmla="*/ 786619 h 798909"/>
                <a:gd name="connsiteX5" fmla="*/ 371081 w 485464"/>
                <a:gd name="connsiteY5" fmla="*/ 777094 h 798909"/>
                <a:gd name="connsiteX6" fmla="*/ 485381 w 485464"/>
                <a:gd name="connsiteY6" fmla="*/ 715182 h 798909"/>
                <a:gd name="connsiteX7" fmla="*/ 386956 w 485464"/>
                <a:gd name="connsiteY7" fmla="*/ 492932 h 798909"/>
                <a:gd name="connsiteX8" fmla="*/ 244081 w 485464"/>
                <a:gd name="connsiteY8" fmla="*/ 97644 h 798909"/>
                <a:gd name="connsiteX9" fmla="*/ 186931 w 485464"/>
                <a:gd name="connsiteY9" fmla="*/ 23032 h 798909"/>
                <a:gd name="connsiteX10" fmla="*/ 1194 w 485464"/>
                <a:gd name="connsiteY10" fmla="*/ 3982 h 7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464" h="798909">
                  <a:moveTo>
                    <a:pt x="1194" y="3982"/>
                  </a:moveTo>
                  <a:cubicBezTo>
                    <a:pt x="-11506" y="15359"/>
                    <a:pt x="80569" y="33086"/>
                    <a:pt x="110731" y="91294"/>
                  </a:cubicBezTo>
                  <a:cubicBezTo>
                    <a:pt x="140893" y="149502"/>
                    <a:pt x="155711" y="266184"/>
                    <a:pt x="182169" y="353232"/>
                  </a:cubicBezTo>
                  <a:cubicBezTo>
                    <a:pt x="208627" y="440280"/>
                    <a:pt x="237996" y="541351"/>
                    <a:pt x="269481" y="613582"/>
                  </a:cubicBezTo>
                  <a:cubicBezTo>
                    <a:pt x="300966" y="685813"/>
                    <a:pt x="371081" y="786619"/>
                    <a:pt x="371081" y="786619"/>
                  </a:cubicBezTo>
                  <a:cubicBezTo>
                    <a:pt x="388014" y="813871"/>
                    <a:pt x="352031" y="789000"/>
                    <a:pt x="371081" y="777094"/>
                  </a:cubicBezTo>
                  <a:cubicBezTo>
                    <a:pt x="390131" y="765188"/>
                    <a:pt x="482735" y="762542"/>
                    <a:pt x="485381" y="715182"/>
                  </a:cubicBezTo>
                  <a:cubicBezTo>
                    <a:pt x="488027" y="667822"/>
                    <a:pt x="427173" y="595855"/>
                    <a:pt x="386956" y="492932"/>
                  </a:cubicBezTo>
                  <a:cubicBezTo>
                    <a:pt x="346739" y="390009"/>
                    <a:pt x="277419" y="175961"/>
                    <a:pt x="244081" y="97644"/>
                  </a:cubicBezTo>
                  <a:cubicBezTo>
                    <a:pt x="210744" y="19327"/>
                    <a:pt x="226883" y="38378"/>
                    <a:pt x="186931" y="23032"/>
                  </a:cubicBezTo>
                  <a:cubicBezTo>
                    <a:pt x="146979" y="7686"/>
                    <a:pt x="13894" y="-7395"/>
                    <a:pt x="1194" y="39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B90962C3-0029-4D0A-A9DB-171EACC68FF1}"/>
                </a:ext>
              </a:extLst>
            </p:cNvPr>
            <p:cNvSpPr/>
            <p:nvPr/>
          </p:nvSpPr>
          <p:spPr>
            <a:xfrm>
              <a:off x="5189725" y="4979419"/>
              <a:ext cx="710337" cy="952428"/>
            </a:xfrm>
            <a:custGeom>
              <a:avLst/>
              <a:gdLst>
                <a:gd name="connsiteX0" fmla="*/ 480825 w 710337"/>
                <a:gd name="connsiteY0" fmla="*/ 569 h 952428"/>
                <a:gd name="connsiteX1" fmla="*/ 518925 w 710337"/>
                <a:gd name="connsiteY1" fmla="*/ 91056 h 952428"/>
                <a:gd name="connsiteX2" fmla="*/ 395100 w 710337"/>
                <a:gd name="connsiteY2" fmla="*/ 567306 h 952428"/>
                <a:gd name="connsiteX3" fmla="*/ 236350 w 710337"/>
                <a:gd name="connsiteY3" fmla="*/ 799081 h 952428"/>
                <a:gd name="connsiteX4" fmla="*/ 183963 w 710337"/>
                <a:gd name="connsiteY4" fmla="*/ 792731 h 952428"/>
                <a:gd name="connsiteX5" fmla="*/ 156975 w 710337"/>
                <a:gd name="connsiteY5" fmla="*/ 714944 h 952428"/>
                <a:gd name="connsiteX6" fmla="*/ 179200 w 710337"/>
                <a:gd name="connsiteY6" fmla="*/ 602231 h 952428"/>
                <a:gd name="connsiteX7" fmla="*/ 330013 w 710337"/>
                <a:gd name="connsiteY7" fmla="*/ 446656 h 952428"/>
                <a:gd name="connsiteX8" fmla="*/ 282388 w 710337"/>
                <a:gd name="connsiteY8" fmla="*/ 340294 h 952428"/>
                <a:gd name="connsiteX9" fmla="*/ 122050 w 710337"/>
                <a:gd name="connsiteY9" fmla="*/ 453006 h 952428"/>
                <a:gd name="connsiteX10" fmla="*/ 1400 w 710337"/>
                <a:gd name="connsiteY10" fmla="*/ 729231 h 952428"/>
                <a:gd name="connsiteX11" fmla="*/ 203013 w 710337"/>
                <a:gd name="connsiteY11" fmla="*/ 926081 h 952428"/>
                <a:gd name="connsiteX12" fmla="*/ 264925 w 710337"/>
                <a:gd name="connsiteY12" fmla="*/ 930844 h 952428"/>
                <a:gd name="connsiteX13" fmla="*/ 452250 w 710337"/>
                <a:gd name="connsiteY13" fmla="*/ 745106 h 952428"/>
                <a:gd name="connsiteX14" fmla="*/ 696725 w 710337"/>
                <a:gd name="connsiteY14" fmla="*/ 125981 h 952428"/>
                <a:gd name="connsiteX15" fmla="*/ 680850 w 710337"/>
                <a:gd name="connsiteY15" fmla="*/ 116456 h 952428"/>
                <a:gd name="connsiteX16" fmla="*/ 480825 w 710337"/>
                <a:gd name="connsiteY16" fmla="*/ 569 h 9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0337" h="952428">
                  <a:moveTo>
                    <a:pt x="480825" y="569"/>
                  </a:moveTo>
                  <a:cubicBezTo>
                    <a:pt x="507018" y="-1416"/>
                    <a:pt x="533212" y="-3400"/>
                    <a:pt x="518925" y="91056"/>
                  </a:cubicBezTo>
                  <a:cubicBezTo>
                    <a:pt x="504638" y="185512"/>
                    <a:pt x="442196" y="449302"/>
                    <a:pt x="395100" y="567306"/>
                  </a:cubicBezTo>
                  <a:cubicBezTo>
                    <a:pt x="348004" y="685310"/>
                    <a:pt x="271539" y="761510"/>
                    <a:pt x="236350" y="799081"/>
                  </a:cubicBezTo>
                  <a:cubicBezTo>
                    <a:pt x="201161" y="836652"/>
                    <a:pt x="197192" y="806754"/>
                    <a:pt x="183963" y="792731"/>
                  </a:cubicBezTo>
                  <a:cubicBezTo>
                    <a:pt x="170734" y="778708"/>
                    <a:pt x="157769" y="746694"/>
                    <a:pt x="156975" y="714944"/>
                  </a:cubicBezTo>
                  <a:cubicBezTo>
                    <a:pt x="156181" y="683194"/>
                    <a:pt x="150360" y="646946"/>
                    <a:pt x="179200" y="602231"/>
                  </a:cubicBezTo>
                  <a:cubicBezTo>
                    <a:pt x="208040" y="557516"/>
                    <a:pt x="312815" y="490312"/>
                    <a:pt x="330013" y="446656"/>
                  </a:cubicBezTo>
                  <a:cubicBezTo>
                    <a:pt x="347211" y="403000"/>
                    <a:pt x="317048" y="339236"/>
                    <a:pt x="282388" y="340294"/>
                  </a:cubicBezTo>
                  <a:cubicBezTo>
                    <a:pt x="247728" y="341352"/>
                    <a:pt x="168881" y="388183"/>
                    <a:pt x="122050" y="453006"/>
                  </a:cubicBezTo>
                  <a:cubicBezTo>
                    <a:pt x="75219" y="517829"/>
                    <a:pt x="-12094" y="650385"/>
                    <a:pt x="1400" y="729231"/>
                  </a:cubicBezTo>
                  <a:cubicBezTo>
                    <a:pt x="14894" y="808077"/>
                    <a:pt x="159092" y="892479"/>
                    <a:pt x="203013" y="926081"/>
                  </a:cubicBezTo>
                  <a:cubicBezTo>
                    <a:pt x="246934" y="959683"/>
                    <a:pt x="223386" y="961006"/>
                    <a:pt x="264925" y="930844"/>
                  </a:cubicBezTo>
                  <a:cubicBezTo>
                    <a:pt x="306464" y="900682"/>
                    <a:pt x="380283" y="879250"/>
                    <a:pt x="452250" y="745106"/>
                  </a:cubicBezTo>
                  <a:cubicBezTo>
                    <a:pt x="524217" y="610962"/>
                    <a:pt x="658625" y="230756"/>
                    <a:pt x="696725" y="125981"/>
                  </a:cubicBezTo>
                  <a:cubicBezTo>
                    <a:pt x="734825" y="21206"/>
                    <a:pt x="680850" y="116456"/>
                    <a:pt x="680850" y="116456"/>
                  </a:cubicBezTo>
                  <a:lnTo>
                    <a:pt x="480825" y="56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EC9F3CBB-4F4C-4D37-9158-1798E9BF7734}"/>
                </a:ext>
              </a:extLst>
            </p:cNvPr>
            <p:cNvSpPr/>
            <p:nvPr/>
          </p:nvSpPr>
          <p:spPr>
            <a:xfrm>
              <a:off x="5460481" y="5219016"/>
              <a:ext cx="742018" cy="769991"/>
            </a:xfrm>
            <a:custGeom>
              <a:avLst/>
              <a:gdLst>
                <a:gd name="connsiteX0" fmla="*/ 5282 w 742018"/>
                <a:gd name="connsiteY0" fmla="*/ 126097 h 769991"/>
                <a:gd name="connsiteX1" fmla="*/ 306907 w 742018"/>
                <a:gd name="connsiteY1" fmla="*/ 684 h 769991"/>
                <a:gd name="connsiteX2" fmla="*/ 578369 w 742018"/>
                <a:gd name="connsiteY2" fmla="*/ 92759 h 769991"/>
                <a:gd name="connsiteX3" fmla="*/ 741882 w 742018"/>
                <a:gd name="connsiteY3" fmla="*/ 418197 h 769991"/>
                <a:gd name="connsiteX4" fmla="*/ 552969 w 742018"/>
                <a:gd name="connsiteY4" fmla="*/ 683309 h 769991"/>
                <a:gd name="connsiteX5" fmla="*/ 318019 w 742018"/>
                <a:gd name="connsiteY5" fmla="*/ 769034 h 769991"/>
                <a:gd name="connsiteX6" fmla="*/ 27507 w 742018"/>
                <a:gd name="connsiteY6" fmla="*/ 729347 h 769991"/>
                <a:gd name="connsiteX7" fmla="*/ 138632 w 742018"/>
                <a:gd name="connsiteY7" fmla="*/ 729347 h 769991"/>
                <a:gd name="connsiteX8" fmla="*/ 286269 w 742018"/>
                <a:gd name="connsiteY8" fmla="*/ 719822 h 769991"/>
                <a:gd name="connsiteX9" fmla="*/ 568844 w 742018"/>
                <a:gd name="connsiteY9" fmla="*/ 429309 h 769991"/>
                <a:gd name="connsiteX10" fmla="*/ 545032 w 742018"/>
                <a:gd name="connsiteY10" fmla="*/ 224522 h 769991"/>
                <a:gd name="connsiteX11" fmla="*/ 144982 w 742018"/>
                <a:gd name="connsiteY11" fmla="*/ 168959 h 769991"/>
                <a:gd name="connsiteX12" fmla="*/ 5282 w 742018"/>
                <a:gd name="connsiteY12" fmla="*/ 126097 h 7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018" h="769991">
                  <a:moveTo>
                    <a:pt x="5282" y="126097"/>
                  </a:moveTo>
                  <a:cubicBezTo>
                    <a:pt x="32269" y="98051"/>
                    <a:pt x="211393" y="6240"/>
                    <a:pt x="306907" y="684"/>
                  </a:cubicBezTo>
                  <a:cubicBezTo>
                    <a:pt x="402421" y="-4872"/>
                    <a:pt x="505873" y="23173"/>
                    <a:pt x="578369" y="92759"/>
                  </a:cubicBezTo>
                  <a:cubicBezTo>
                    <a:pt x="650865" y="162345"/>
                    <a:pt x="746115" y="319772"/>
                    <a:pt x="741882" y="418197"/>
                  </a:cubicBezTo>
                  <a:cubicBezTo>
                    <a:pt x="737649" y="516622"/>
                    <a:pt x="623613" y="624836"/>
                    <a:pt x="552969" y="683309"/>
                  </a:cubicBezTo>
                  <a:cubicBezTo>
                    <a:pt x="482325" y="741782"/>
                    <a:pt x="405596" y="761361"/>
                    <a:pt x="318019" y="769034"/>
                  </a:cubicBezTo>
                  <a:cubicBezTo>
                    <a:pt x="230442" y="776707"/>
                    <a:pt x="57405" y="735961"/>
                    <a:pt x="27507" y="729347"/>
                  </a:cubicBezTo>
                  <a:cubicBezTo>
                    <a:pt x="-2391" y="722733"/>
                    <a:pt x="95505" y="730934"/>
                    <a:pt x="138632" y="729347"/>
                  </a:cubicBezTo>
                  <a:cubicBezTo>
                    <a:pt x="181759" y="727760"/>
                    <a:pt x="214567" y="769828"/>
                    <a:pt x="286269" y="719822"/>
                  </a:cubicBezTo>
                  <a:cubicBezTo>
                    <a:pt x="357971" y="669816"/>
                    <a:pt x="525717" y="511859"/>
                    <a:pt x="568844" y="429309"/>
                  </a:cubicBezTo>
                  <a:cubicBezTo>
                    <a:pt x="611971" y="346759"/>
                    <a:pt x="615676" y="267914"/>
                    <a:pt x="545032" y="224522"/>
                  </a:cubicBezTo>
                  <a:cubicBezTo>
                    <a:pt x="474388" y="181130"/>
                    <a:pt x="230707" y="182982"/>
                    <a:pt x="144982" y="168959"/>
                  </a:cubicBezTo>
                  <a:cubicBezTo>
                    <a:pt x="59257" y="154936"/>
                    <a:pt x="-21705" y="154143"/>
                    <a:pt x="5282" y="1260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5" name="グループ化 704">
            <a:extLst>
              <a:ext uri="{FF2B5EF4-FFF2-40B4-BE49-F238E27FC236}">
                <a16:creationId xmlns:a16="http://schemas.microsoft.com/office/drawing/2014/main" id="{48A92F0D-C953-4EEC-98A9-B07B2155820A}"/>
              </a:ext>
            </a:extLst>
          </p:cNvPr>
          <p:cNvGrpSpPr/>
          <p:nvPr/>
        </p:nvGrpSpPr>
        <p:grpSpPr>
          <a:xfrm>
            <a:off x="5783191" y="3534362"/>
            <a:ext cx="1187036" cy="905441"/>
            <a:chOff x="6303891" y="5075296"/>
            <a:chExt cx="1187036" cy="905441"/>
          </a:xfrm>
        </p:grpSpPr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D195F8CE-3CBB-425C-8013-FB23EC9FE295}"/>
                </a:ext>
              </a:extLst>
            </p:cNvPr>
            <p:cNvSpPr/>
            <p:nvPr/>
          </p:nvSpPr>
          <p:spPr>
            <a:xfrm>
              <a:off x="6303891" y="5075296"/>
              <a:ext cx="1148273" cy="345999"/>
            </a:xfrm>
            <a:custGeom>
              <a:avLst/>
              <a:gdLst>
                <a:gd name="connsiteX0" fmla="*/ 72 w 1148273"/>
                <a:gd name="connsiteY0" fmla="*/ 111067 h 345999"/>
                <a:gd name="connsiteX1" fmla="*/ 198509 w 1148273"/>
                <a:gd name="connsiteY1" fmla="*/ 241242 h 345999"/>
                <a:gd name="connsiteX2" fmla="*/ 247722 w 1148273"/>
                <a:gd name="connsiteY2" fmla="*/ 341254 h 345999"/>
                <a:gd name="connsiteX3" fmla="*/ 254072 w 1148273"/>
                <a:gd name="connsiteY3" fmla="*/ 315854 h 345999"/>
                <a:gd name="connsiteX4" fmla="*/ 830334 w 1148273"/>
                <a:gd name="connsiteY4" fmla="*/ 193617 h 345999"/>
                <a:gd name="connsiteX5" fmla="*/ 1131959 w 1148273"/>
                <a:gd name="connsiteY5" fmla="*/ 158692 h 345999"/>
                <a:gd name="connsiteX6" fmla="*/ 1103384 w 1148273"/>
                <a:gd name="connsiteY6" fmla="*/ 150754 h 345999"/>
                <a:gd name="connsiteX7" fmla="*/ 1065284 w 1148273"/>
                <a:gd name="connsiteY7" fmla="*/ 9467 h 345999"/>
                <a:gd name="connsiteX8" fmla="*/ 1054172 w 1148273"/>
                <a:gd name="connsiteY8" fmla="*/ 12642 h 345999"/>
                <a:gd name="connsiteX9" fmla="*/ 846209 w 1148273"/>
                <a:gd name="connsiteY9" fmla="*/ 50742 h 345999"/>
                <a:gd name="connsiteX10" fmla="*/ 222322 w 1148273"/>
                <a:gd name="connsiteY10" fmla="*/ 130117 h 345999"/>
                <a:gd name="connsiteX11" fmla="*/ 72 w 1148273"/>
                <a:gd name="connsiteY11" fmla="*/ 111067 h 34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273" h="345999">
                  <a:moveTo>
                    <a:pt x="72" y="111067"/>
                  </a:moveTo>
                  <a:cubicBezTo>
                    <a:pt x="-3897" y="129588"/>
                    <a:pt x="157234" y="202878"/>
                    <a:pt x="198509" y="241242"/>
                  </a:cubicBezTo>
                  <a:cubicBezTo>
                    <a:pt x="239784" y="279606"/>
                    <a:pt x="238462" y="328819"/>
                    <a:pt x="247722" y="341254"/>
                  </a:cubicBezTo>
                  <a:cubicBezTo>
                    <a:pt x="256982" y="353689"/>
                    <a:pt x="156970" y="340460"/>
                    <a:pt x="254072" y="315854"/>
                  </a:cubicBezTo>
                  <a:cubicBezTo>
                    <a:pt x="351174" y="291248"/>
                    <a:pt x="684019" y="219811"/>
                    <a:pt x="830334" y="193617"/>
                  </a:cubicBezTo>
                  <a:cubicBezTo>
                    <a:pt x="976649" y="167423"/>
                    <a:pt x="1086451" y="165836"/>
                    <a:pt x="1131959" y="158692"/>
                  </a:cubicBezTo>
                  <a:cubicBezTo>
                    <a:pt x="1177467" y="151548"/>
                    <a:pt x="1114496" y="175625"/>
                    <a:pt x="1103384" y="150754"/>
                  </a:cubicBezTo>
                  <a:cubicBezTo>
                    <a:pt x="1092272" y="125883"/>
                    <a:pt x="1073486" y="32486"/>
                    <a:pt x="1065284" y="9467"/>
                  </a:cubicBezTo>
                  <a:cubicBezTo>
                    <a:pt x="1057082" y="-13552"/>
                    <a:pt x="1054172" y="12642"/>
                    <a:pt x="1054172" y="12642"/>
                  </a:cubicBezTo>
                  <a:cubicBezTo>
                    <a:pt x="1017660" y="19521"/>
                    <a:pt x="984851" y="31163"/>
                    <a:pt x="846209" y="50742"/>
                  </a:cubicBezTo>
                  <a:cubicBezTo>
                    <a:pt x="707567" y="70321"/>
                    <a:pt x="368372" y="119534"/>
                    <a:pt x="222322" y="130117"/>
                  </a:cubicBezTo>
                  <a:cubicBezTo>
                    <a:pt x="76272" y="140700"/>
                    <a:pt x="4041" y="92546"/>
                    <a:pt x="72" y="1110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346DA773-1498-409D-875F-93DFF7ABE7A7}"/>
                </a:ext>
              </a:extLst>
            </p:cNvPr>
            <p:cNvSpPr/>
            <p:nvPr/>
          </p:nvSpPr>
          <p:spPr>
            <a:xfrm>
              <a:off x="6705970" y="5216236"/>
              <a:ext cx="679579" cy="764501"/>
            </a:xfrm>
            <a:custGeom>
              <a:avLst/>
              <a:gdLst>
                <a:gd name="connsiteX0" fmla="*/ 593355 w 679579"/>
                <a:gd name="connsiteY0" fmla="*/ 289 h 764501"/>
                <a:gd name="connsiteX1" fmla="*/ 410793 w 679579"/>
                <a:gd name="connsiteY1" fmla="*/ 60614 h 764501"/>
                <a:gd name="connsiteX2" fmla="*/ 225055 w 679579"/>
                <a:gd name="connsiteY2" fmla="*/ 173327 h 764501"/>
                <a:gd name="connsiteX3" fmla="*/ 125043 w 679579"/>
                <a:gd name="connsiteY3" fmla="*/ 370177 h 764501"/>
                <a:gd name="connsiteX4" fmla="*/ 242518 w 679579"/>
                <a:gd name="connsiteY4" fmla="*/ 568614 h 764501"/>
                <a:gd name="connsiteX5" fmla="*/ 655268 w 679579"/>
                <a:gd name="connsiteY5" fmla="*/ 619414 h 764501"/>
                <a:gd name="connsiteX6" fmla="*/ 623518 w 679579"/>
                <a:gd name="connsiteY6" fmla="*/ 619414 h 764501"/>
                <a:gd name="connsiteX7" fmla="*/ 558430 w 679579"/>
                <a:gd name="connsiteY7" fmla="*/ 762289 h 764501"/>
                <a:gd name="connsiteX8" fmla="*/ 252043 w 679579"/>
                <a:gd name="connsiteY8" fmla="*/ 694027 h 764501"/>
                <a:gd name="connsiteX9" fmla="*/ 10743 w 679579"/>
                <a:gd name="connsiteY9" fmla="*/ 532102 h 764501"/>
                <a:gd name="connsiteX10" fmla="*/ 50430 w 679579"/>
                <a:gd name="connsiteY10" fmla="*/ 263814 h 764501"/>
                <a:gd name="connsiteX11" fmla="*/ 125043 w 679579"/>
                <a:gd name="connsiteY11" fmla="*/ 92364 h 764501"/>
                <a:gd name="connsiteX12" fmla="*/ 161555 w 679579"/>
                <a:gd name="connsiteY12" fmla="*/ 41564 h 764501"/>
                <a:gd name="connsiteX13" fmla="*/ 593355 w 679579"/>
                <a:gd name="connsiteY13" fmla="*/ 289 h 76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9579" h="764501">
                  <a:moveTo>
                    <a:pt x="593355" y="289"/>
                  </a:moveTo>
                  <a:cubicBezTo>
                    <a:pt x="634895" y="3464"/>
                    <a:pt x="472176" y="31774"/>
                    <a:pt x="410793" y="60614"/>
                  </a:cubicBezTo>
                  <a:cubicBezTo>
                    <a:pt x="349410" y="89454"/>
                    <a:pt x="272680" y="121733"/>
                    <a:pt x="225055" y="173327"/>
                  </a:cubicBezTo>
                  <a:cubicBezTo>
                    <a:pt x="177430" y="224921"/>
                    <a:pt x="122133" y="304296"/>
                    <a:pt x="125043" y="370177"/>
                  </a:cubicBezTo>
                  <a:cubicBezTo>
                    <a:pt x="127953" y="436058"/>
                    <a:pt x="154147" y="527074"/>
                    <a:pt x="242518" y="568614"/>
                  </a:cubicBezTo>
                  <a:cubicBezTo>
                    <a:pt x="330889" y="610154"/>
                    <a:pt x="591768" y="610947"/>
                    <a:pt x="655268" y="619414"/>
                  </a:cubicBezTo>
                  <a:cubicBezTo>
                    <a:pt x="718768" y="627881"/>
                    <a:pt x="639658" y="595602"/>
                    <a:pt x="623518" y="619414"/>
                  </a:cubicBezTo>
                  <a:cubicBezTo>
                    <a:pt x="607378" y="643227"/>
                    <a:pt x="620342" y="749854"/>
                    <a:pt x="558430" y="762289"/>
                  </a:cubicBezTo>
                  <a:cubicBezTo>
                    <a:pt x="496518" y="774724"/>
                    <a:pt x="343324" y="732391"/>
                    <a:pt x="252043" y="694027"/>
                  </a:cubicBezTo>
                  <a:cubicBezTo>
                    <a:pt x="160762" y="655663"/>
                    <a:pt x="44345" y="603804"/>
                    <a:pt x="10743" y="532102"/>
                  </a:cubicBezTo>
                  <a:cubicBezTo>
                    <a:pt x="-22859" y="460400"/>
                    <a:pt x="31380" y="337104"/>
                    <a:pt x="50430" y="263814"/>
                  </a:cubicBezTo>
                  <a:cubicBezTo>
                    <a:pt x="69480" y="190524"/>
                    <a:pt x="106522" y="129406"/>
                    <a:pt x="125043" y="92364"/>
                  </a:cubicBezTo>
                  <a:cubicBezTo>
                    <a:pt x="143564" y="55322"/>
                    <a:pt x="81651" y="62466"/>
                    <a:pt x="161555" y="41564"/>
                  </a:cubicBezTo>
                  <a:cubicBezTo>
                    <a:pt x="241459" y="20662"/>
                    <a:pt x="551815" y="-2886"/>
                    <a:pt x="593355" y="2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5CE1C2BD-7AEC-450B-A207-9D5624E5E7E7}"/>
                </a:ext>
              </a:extLst>
            </p:cNvPr>
            <p:cNvSpPr/>
            <p:nvPr/>
          </p:nvSpPr>
          <p:spPr>
            <a:xfrm>
              <a:off x="7073120" y="5305555"/>
              <a:ext cx="312007" cy="198352"/>
            </a:xfrm>
            <a:custGeom>
              <a:avLst/>
              <a:gdLst>
                <a:gd name="connsiteX0" fmla="*/ 780 w 312007"/>
                <a:gd name="connsiteY0" fmla="*/ 1458 h 198352"/>
                <a:gd name="connsiteX1" fmla="*/ 164293 w 312007"/>
                <a:gd name="connsiteY1" fmla="*/ 85595 h 198352"/>
                <a:gd name="connsiteX2" fmla="*/ 253193 w 312007"/>
                <a:gd name="connsiteY2" fmla="*/ 195133 h 198352"/>
                <a:gd name="connsiteX3" fmla="*/ 251605 w 312007"/>
                <a:gd name="connsiteY3" fmla="*/ 163383 h 198352"/>
                <a:gd name="connsiteX4" fmla="*/ 311930 w 312007"/>
                <a:gd name="connsiteY4" fmla="*/ 103058 h 198352"/>
                <a:gd name="connsiteX5" fmla="*/ 237318 w 312007"/>
                <a:gd name="connsiteY5" fmla="*/ 37970 h 198352"/>
                <a:gd name="connsiteX6" fmla="*/ 780 w 312007"/>
                <a:gd name="connsiteY6" fmla="*/ 1458 h 1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07" h="198352">
                  <a:moveTo>
                    <a:pt x="780" y="1458"/>
                  </a:moveTo>
                  <a:cubicBezTo>
                    <a:pt x="-11391" y="9395"/>
                    <a:pt x="122224" y="53316"/>
                    <a:pt x="164293" y="85595"/>
                  </a:cubicBezTo>
                  <a:cubicBezTo>
                    <a:pt x="206362" y="117874"/>
                    <a:pt x="238641" y="182168"/>
                    <a:pt x="253193" y="195133"/>
                  </a:cubicBezTo>
                  <a:cubicBezTo>
                    <a:pt x="267745" y="208098"/>
                    <a:pt x="241816" y="178729"/>
                    <a:pt x="251605" y="163383"/>
                  </a:cubicBezTo>
                  <a:cubicBezTo>
                    <a:pt x="261394" y="148037"/>
                    <a:pt x="314311" y="123960"/>
                    <a:pt x="311930" y="103058"/>
                  </a:cubicBezTo>
                  <a:cubicBezTo>
                    <a:pt x="309549" y="82156"/>
                    <a:pt x="286530" y="56226"/>
                    <a:pt x="237318" y="37970"/>
                  </a:cubicBezTo>
                  <a:cubicBezTo>
                    <a:pt x="188106" y="19714"/>
                    <a:pt x="12951" y="-6479"/>
                    <a:pt x="780" y="145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FA8B39EC-50D6-4575-B9A1-D792961BD861}"/>
                </a:ext>
              </a:extLst>
            </p:cNvPr>
            <p:cNvSpPr/>
            <p:nvPr/>
          </p:nvSpPr>
          <p:spPr>
            <a:xfrm>
              <a:off x="7161477" y="5223629"/>
              <a:ext cx="329450" cy="196107"/>
            </a:xfrm>
            <a:custGeom>
              <a:avLst/>
              <a:gdLst>
                <a:gd name="connsiteX0" fmla="*/ 1323 w 329450"/>
                <a:gd name="connsiteY0" fmla="*/ 834 h 196107"/>
                <a:gd name="connsiteX1" fmla="*/ 177536 w 329450"/>
                <a:gd name="connsiteY1" fmla="*/ 97671 h 196107"/>
                <a:gd name="connsiteX2" fmla="*/ 314061 w 329450"/>
                <a:gd name="connsiteY2" fmla="*/ 196096 h 196107"/>
                <a:gd name="connsiteX3" fmla="*/ 321998 w 329450"/>
                <a:gd name="connsiteY3" fmla="*/ 104021 h 196107"/>
                <a:gd name="connsiteX4" fmla="*/ 275961 w 329450"/>
                <a:gd name="connsiteY4" fmla="*/ 53221 h 196107"/>
                <a:gd name="connsiteX5" fmla="*/ 1323 w 329450"/>
                <a:gd name="connsiteY5" fmla="*/ 834 h 1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450" h="196107">
                  <a:moveTo>
                    <a:pt x="1323" y="834"/>
                  </a:moveTo>
                  <a:cubicBezTo>
                    <a:pt x="-15081" y="8242"/>
                    <a:pt x="125413" y="65127"/>
                    <a:pt x="177536" y="97671"/>
                  </a:cubicBezTo>
                  <a:cubicBezTo>
                    <a:pt x="229659" y="130215"/>
                    <a:pt x="289984" y="195038"/>
                    <a:pt x="314061" y="196096"/>
                  </a:cubicBezTo>
                  <a:cubicBezTo>
                    <a:pt x="338138" y="197154"/>
                    <a:pt x="328348" y="127833"/>
                    <a:pt x="321998" y="104021"/>
                  </a:cubicBezTo>
                  <a:cubicBezTo>
                    <a:pt x="315648" y="80209"/>
                    <a:pt x="329142" y="69096"/>
                    <a:pt x="275961" y="53221"/>
                  </a:cubicBezTo>
                  <a:cubicBezTo>
                    <a:pt x="222780" y="37346"/>
                    <a:pt x="17727" y="-6574"/>
                    <a:pt x="1323" y="8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0" name="グループ化 709">
            <a:extLst>
              <a:ext uri="{FF2B5EF4-FFF2-40B4-BE49-F238E27FC236}">
                <a16:creationId xmlns:a16="http://schemas.microsoft.com/office/drawing/2014/main" id="{979D4DC1-24A6-4C75-9629-BFD4CF31FED5}"/>
              </a:ext>
            </a:extLst>
          </p:cNvPr>
          <p:cNvGrpSpPr/>
          <p:nvPr/>
        </p:nvGrpSpPr>
        <p:grpSpPr>
          <a:xfrm>
            <a:off x="6919218" y="4451879"/>
            <a:ext cx="957467" cy="939801"/>
            <a:chOff x="1644485" y="6456363"/>
            <a:chExt cx="957467" cy="939801"/>
          </a:xfrm>
        </p:grpSpPr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67E59BA3-CACB-41C5-9E3F-2DAC0A7CA9D5}"/>
                </a:ext>
              </a:extLst>
            </p:cNvPr>
            <p:cNvSpPr/>
            <p:nvPr/>
          </p:nvSpPr>
          <p:spPr>
            <a:xfrm>
              <a:off x="1644485" y="6456363"/>
              <a:ext cx="911773" cy="939801"/>
            </a:xfrm>
            <a:custGeom>
              <a:avLst/>
              <a:gdLst>
                <a:gd name="connsiteX0" fmla="*/ 4928 w 911773"/>
                <a:gd name="connsiteY0" fmla="*/ 0 h 939801"/>
                <a:gd name="connsiteX1" fmla="*/ 263690 w 911773"/>
                <a:gd name="connsiteY1" fmla="*/ 117475 h 939801"/>
                <a:gd name="connsiteX2" fmla="*/ 246228 w 911773"/>
                <a:gd name="connsiteY2" fmla="*/ 115887 h 939801"/>
                <a:gd name="connsiteX3" fmla="*/ 212890 w 911773"/>
                <a:gd name="connsiteY3" fmla="*/ 163512 h 939801"/>
                <a:gd name="connsiteX4" fmla="*/ 189078 w 911773"/>
                <a:gd name="connsiteY4" fmla="*/ 592137 h 939801"/>
                <a:gd name="connsiteX5" fmla="*/ 212890 w 911773"/>
                <a:gd name="connsiteY5" fmla="*/ 763587 h 939801"/>
                <a:gd name="connsiteX6" fmla="*/ 274803 w 911773"/>
                <a:gd name="connsiteY6" fmla="*/ 814387 h 939801"/>
                <a:gd name="connsiteX7" fmla="*/ 509753 w 911773"/>
                <a:gd name="connsiteY7" fmla="*/ 839787 h 939801"/>
                <a:gd name="connsiteX8" fmla="*/ 660565 w 911773"/>
                <a:gd name="connsiteY8" fmla="*/ 827087 h 939801"/>
                <a:gd name="connsiteX9" fmla="*/ 900278 w 911773"/>
                <a:gd name="connsiteY9" fmla="*/ 603250 h 939801"/>
                <a:gd name="connsiteX10" fmla="*/ 863765 w 911773"/>
                <a:gd name="connsiteY10" fmla="*/ 639762 h 939801"/>
                <a:gd name="connsiteX11" fmla="*/ 776453 w 911773"/>
                <a:gd name="connsiteY11" fmla="*/ 774700 h 939801"/>
                <a:gd name="connsiteX12" fmla="*/ 859003 w 911773"/>
                <a:gd name="connsiteY12" fmla="*/ 915987 h 939801"/>
                <a:gd name="connsiteX13" fmla="*/ 825665 w 911773"/>
                <a:gd name="connsiteY13" fmla="*/ 920750 h 939801"/>
                <a:gd name="connsiteX14" fmla="*/ 139865 w 911773"/>
                <a:gd name="connsiteY14" fmla="*/ 930275 h 939801"/>
                <a:gd name="connsiteX15" fmla="*/ 63665 w 911773"/>
                <a:gd name="connsiteY15" fmla="*/ 769937 h 939801"/>
                <a:gd name="connsiteX16" fmla="*/ 74778 w 911773"/>
                <a:gd name="connsiteY16" fmla="*/ 455612 h 939801"/>
                <a:gd name="connsiteX17" fmla="*/ 79540 w 911773"/>
                <a:gd name="connsiteY17" fmla="*/ 207962 h 939801"/>
                <a:gd name="connsiteX18" fmla="*/ 92240 w 911773"/>
                <a:gd name="connsiteY18" fmla="*/ 119062 h 939801"/>
                <a:gd name="connsiteX19" fmla="*/ 4928 w 911773"/>
                <a:gd name="connsiteY19" fmla="*/ 0 h 9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773" h="939801">
                  <a:moveTo>
                    <a:pt x="4928" y="0"/>
                  </a:moveTo>
                  <a:cubicBezTo>
                    <a:pt x="33503" y="-264"/>
                    <a:pt x="223473" y="98161"/>
                    <a:pt x="263690" y="117475"/>
                  </a:cubicBezTo>
                  <a:cubicBezTo>
                    <a:pt x="303907" y="136789"/>
                    <a:pt x="254695" y="108214"/>
                    <a:pt x="246228" y="115887"/>
                  </a:cubicBezTo>
                  <a:cubicBezTo>
                    <a:pt x="237761" y="123560"/>
                    <a:pt x="222415" y="84137"/>
                    <a:pt x="212890" y="163512"/>
                  </a:cubicBezTo>
                  <a:cubicBezTo>
                    <a:pt x="203365" y="242887"/>
                    <a:pt x="189078" y="492125"/>
                    <a:pt x="189078" y="592137"/>
                  </a:cubicBezTo>
                  <a:cubicBezTo>
                    <a:pt x="189078" y="692149"/>
                    <a:pt x="198603" y="726545"/>
                    <a:pt x="212890" y="763587"/>
                  </a:cubicBezTo>
                  <a:cubicBezTo>
                    <a:pt x="227178" y="800629"/>
                    <a:pt x="225326" y="801687"/>
                    <a:pt x="274803" y="814387"/>
                  </a:cubicBezTo>
                  <a:cubicBezTo>
                    <a:pt x="324280" y="827087"/>
                    <a:pt x="445459" y="837670"/>
                    <a:pt x="509753" y="839787"/>
                  </a:cubicBezTo>
                  <a:cubicBezTo>
                    <a:pt x="574047" y="841904"/>
                    <a:pt x="595478" y="866510"/>
                    <a:pt x="660565" y="827087"/>
                  </a:cubicBezTo>
                  <a:cubicBezTo>
                    <a:pt x="725653" y="787664"/>
                    <a:pt x="866411" y="634471"/>
                    <a:pt x="900278" y="603250"/>
                  </a:cubicBezTo>
                  <a:cubicBezTo>
                    <a:pt x="934145" y="572029"/>
                    <a:pt x="884402" y="611187"/>
                    <a:pt x="863765" y="639762"/>
                  </a:cubicBezTo>
                  <a:cubicBezTo>
                    <a:pt x="843128" y="668337"/>
                    <a:pt x="777247" y="728663"/>
                    <a:pt x="776453" y="774700"/>
                  </a:cubicBezTo>
                  <a:cubicBezTo>
                    <a:pt x="775659" y="820737"/>
                    <a:pt x="850801" y="891645"/>
                    <a:pt x="859003" y="915987"/>
                  </a:cubicBezTo>
                  <a:cubicBezTo>
                    <a:pt x="867205" y="940329"/>
                    <a:pt x="825665" y="920750"/>
                    <a:pt x="825665" y="920750"/>
                  </a:cubicBezTo>
                  <a:cubicBezTo>
                    <a:pt x="705809" y="923131"/>
                    <a:pt x="266865" y="955410"/>
                    <a:pt x="139865" y="930275"/>
                  </a:cubicBezTo>
                  <a:cubicBezTo>
                    <a:pt x="12865" y="905140"/>
                    <a:pt x="74513" y="849048"/>
                    <a:pt x="63665" y="769937"/>
                  </a:cubicBezTo>
                  <a:cubicBezTo>
                    <a:pt x="52817" y="690826"/>
                    <a:pt x="72132" y="549274"/>
                    <a:pt x="74778" y="455612"/>
                  </a:cubicBezTo>
                  <a:cubicBezTo>
                    <a:pt x="77424" y="361950"/>
                    <a:pt x="76630" y="264054"/>
                    <a:pt x="79540" y="207962"/>
                  </a:cubicBezTo>
                  <a:cubicBezTo>
                    <a:pt x="82450" y="151870"/>
                    <a:pt x="103617" y="152929"/>
                    <a:pt x="92240" y="119062"/>
                  </a:cubicBezTo>
                  <a:cubicBezTo>
                    <a:pt x="80863" y="85195"/>
                    <a:pt x="-23647" y="264"/>
                    <a:pt x="49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1E9B4435-234D-4707-9BAA-1CED032272CE}"/>
                </a:ext>
              </a:extLst>
            </p:cNvPr>
            <p:cNvSpPr/>
            <p:nvPr/>
          </p:nvSpPr>
          <p:spPr>
            <a:xfrm>
              <a:off x="1741664" y="6621407"/>
              <a:ext cx="708618" cy="423720"/>
            </a:xfrm>
            <a:custGeom>
              <a:avLst/>
              <a:gdLst>
                <a:gd name="connsiteX0" fmla="*/ 74436 w 708618"/>
                <a:gd name="connsiteY0" fmla="*/ 309618 h 423720"/>
                <a:gd name="connsiteX1" fmla="*/ 299861 w 708618"/>
                <a:gd name="connsiteY1" fmla="*/ 238181 h 423720"/>
                <a:gd name="connsiteX2" fmla="*/ 464961 w 708618"/>
                <a:gd name="connsiteY2" fmla="*/ 174681 h 423720"/>
                <a:gd name="connsiteX3" fmla="*/ 503061 w 708618"/>
                <a:gd name="connsiteY3" fmla="*/ 96893 h 423720"/>
                <a:gd name="connsiteX4" fmla="*/ 380824 w 708618"/>
                <a:gd name="connsiteY4" fmla="*/ 56 h 423720"/>
                <a:gd name="connsiteX5" fmla="*/ 526874 w 708618"/>
                <a:gd name="connsiteY5" fmla="*/ 84193 h 423720"/>
                <a:gd name="connsiteX6" fmla="*/ 690386 w 708618"/>
                <a:gd name="connsiteY6" fmla="*/ 173093 h 423720"/>
                <a:gd name="connsiteX7" fmla="*/ 631649 w 708618"/>
                <a:gd name="connsiteY7" fmla="*/ 249293 h 423720"/>
                <a:gd name="connsiteX8" fmla="*/ 42686 w 708618"/>
                <a:gd name="connsiteY8" fmla="*/ 422331 h 423720"/>
                <a:gd name="connsiteX9" fmla="*/ 74436 w 708618"/>
                <a:gd name="connsiteY9" fmla="*/ 309618 h 4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618" h="423720">
                  <a:moveTo>
                    <a:pt x="74436" y="309618"/>
                  </a:moveTo>
                  <a:cubicBezTo>
                    <a:pt x="117298" y="278926"/>
                    <a:pt x="234774" y="260670"/>
                    <a:pt x="299861" y="238181"/>
                  </a:cubicBezTo>
                  <a:cubicBezTo>
                    <a:pt x="364948" y="215692"/>
                    <a:pt x="431094" y="198229"/>
                    <a:pt x="464961" y="174681"/>
                  </a:cubicBezTo>
                  <a:cubicBezTo>
                    <a:pt x="498828" y="151133"/>
                    <a:pt x="517084" y="125997"/>
                    <a:pt x="503061" y="96893"/>
                  </a:cubicBezTo>
                  <a:cubicBezTo>
                    <a:pt x="489038" y="67789"/>
                    <a:pt x="376855" y="2173"/>
                    <a:pt x="380824" y="56"/>
                  </a:cubicBezTo>
                  <a:cubicBezTo>
                    <a:pt x="384793" y="-2061"/>
                    <a:pt x="475280" y="55354"/>
                    <a:pt x="526874" y="84193"/>
                  </a:cubicBezTo>
                  <a:cubicBezTo>
                    <a:pt x="578468" y="113032"/>
                    <a:pt x="672924" y="145576"/>
                    <a:pt x="690386" y="173093"/>
                  </a:cubicBezTo>
                  <a:cubicBezTo>
                    <a:pt x="707849" y="200610"/>
                    <a:pt x="739599" y="207753"/>
                    <a:pt x="631649" y="249293"/>
                  </a:cubicBezTo>
                  <a:cubicBezTo>
                    <a:pt x="523699" y="290833"/>
                    <a:pt x="135819" y="408308"/>
                    <a:pt x="42686" y="422331"/>
                  </a:cubicBezTo>
                  <a:cubicBezTo>
                    <a:pt x="-50447" y="436354"/>
                    <a:pt x="31574" y="340310"/>
                    <a:pt x="74436" y="3096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1AE84A9E-A575-43E3-A5FB-63FF25B847C9}"/>
                </a:ext>
              </a:extLst>
            </p:cNvPr>
            <p:cNvSpPr/>
            <p:nvPr/>
          </p:nvSpPr>
          <p:spPr>
            <a:xfrm>
              <a:off x="2148903" y="6544902"/>
              <a:ext cx="346067" cy="198055"/>
            </a:xfrm>
            <a:custGeom>
              <a:avLst/>
              <a:gdLst>
                <a:gd name="connsiteX0" fmla="*/ 3747 w 346067"/>
                <a:gd name="connsiteY0" fmla="*/ 16236 h 198055"/>
                <a:gd name="connsiteX1" fmla="*/ 95822 w 346067"/>
                <a:gd name="connsiteY1" fmla="*/ 11473 h 198055"/>
                <a:gd name="connsiteX2" fmla="*/ 218060 w 346067"/>
                <a:gd name="connsiteY2" fmla="*/ 187686 h 198055"/>
                <a:gd name="connsiteX3" fmla="*/ 240285 w 346067"/>
                <a:gd name="connsiteY3" fmla="*/ 178161 h 198055"/>
                <a:gd name="connsiteX4" fmla="*/ 343472 w 346067"/>
                <a:gd name="connsiteY4" fmla="*/ 184511 h 198055"/>
                <a:gd name="connsiteX5" fmla="*/ 313310 w 346067"/>
                <a:gd name="connsiteY5" fmla="*/ 136886 h 198055"/>
                <a:gd name="connsiteX6" fmla="*/ 294260 w 346067"/>
                <a:gd name="connsiteY6" fmla="*/ 81323 h 198055"/>
                <a:gd name="connsiteX7" fmla="*/ 225997 w 346067"/>
                <a:gd name="connsiteY7" fmla="*/ 8298 h 198055"/>
                <a:gd name="connsiteX8" fmla="*/ 3747 w 346067"/>
                <a:gd name="connsiteY8" fmla="*/ 16236 h 1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67" h="198055">
                  <a:moveTo>
                    <a:pt x="3747" y="16236"/>
                  </a:moveTo>
                  <a:cubicBezTo>
                    <a:pt x="-17949" y="16765"/>
                    <a:pt x="60103" y="-17102"/>
                    <a:pt x="95822" y="11473"/>
                  </a:cubicBezTo>
                  <a:cubicBezTo>
                    <a:pt x="131541" y="40048"/>
                    <a:pt x="193983" y="159905"/>
                    <a:pt x="218060" y="187686"/>
                  </a:cubicBezTo>
                  <a:cubicBezTo>
                    <a:pt x="242137" y="215467"/>
                    <a:pt x="219383" y="178690"/>
                    <a:pt x="240285" y="178161"/>
                  </a:cubicBezTo>
                  <a:cubicBezTo>
                    <a:pt x="261187" y="177632"/>
                    <a:pt x="331301" y="191390"/>
                    <a:pt x="343472" y="184511"/>
                  </a:cubicBezTo>
                  <a:cubicBezTo>
                    <a:pt x="355643" y="177632"/>
                    <a:pt x="321512" y="154084"/>
                    <a:pt x="313310" y="136886"/>
                  </a:cubicBezTo>
                  <a:cubicBezTo>
                    <a:pt x="305108" y="119688"/>
                    <a:pt x="308812" y="102754"/>
                    <a:pt x="294260" y="81323"/>
                  </a:cubicBezTo>
                  <a:cubicBezTo>
                    <a:pt x="279708" y="59892"/>
                    <a:pt x="271770" y="21527"/>
                    <a:pt x="225997" y="8298"/>
                  </a:cubicBezTo>
                  <a:cubicBezTo>
                    <a:pt x="180224" y="-4931"/>
                    <a:pt x="25443" y="15707"/>
                    <a:pt x="3747" y="162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C2F5BAFF-EA72-45FC-8AD2-EF8141D30599}"/>
                </a:ext>
              </a:extLst>
            </p:cNvPr>
            <p:cNvSpPr/>
            <p:nvPr/>
          </p:nvSpPr>
          <p:spPr>
            <a:xfrm>
              <a:off x="2291275" y="6479613"/>
              <a:ext cx="310677" cy="198844"/>
            </a:xfrm>
            <a:custGeom>
              <a:avLst/>
              <a:gdLst>
                <a:gd name="connsiteX0" fmla="*/ 1075 w 310677"/>
                <a:gd name="connsiteY0" fmla="*/ 562 h 198844"/>
                <a:gd name="connsiteX1" fmla="*/ 159825 w 310677"/>
                <a:gd name="connsiteY1" fmla="*/ 46600 h 198844"/>
                <a:gd name="connsiteX2" fmla="*/ 247138 w 310677"/>
                <a:gd name="connsiteY2" fmla="*/ 197412 h 198844"/>
                <a:gd name="connsiteX3" fmla="*/ 255075 w 310677"/>
                <a:gd name="connsiteY3" fmla="*/ 119625 h 198844"/>
                <a:gd name="connsiteX4" fmla="*/ 310638 w 310677"/>
                <a:gd name="connsiteY4" fmla="*/ 70412 h 198844"/>
                <a:gd name="connsiteX5" fmla="*/ 245550 w 310677"/>
                <a:gd name="connsiteY5" fmla="*/ 24375 h 198844"/>
                <a:gd name="connsiteX6" fmla="*/ 1075 w 310677"/>
                <a:gd name="connsiteY6" fmla="*/ 562 h 1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677" h="198844">
                  <a:moveTo>
                    <a:pt x="1075" y="562"/>
                  </a:moveTo>
                  <a:cubicBezTo>
                    <a:pt x="-13212" y="4266"/>
                    <a:pt x="118815" y="13792"/>
                    <a:pt x="159825" y="46600"/>
                  </a:cubicBezTo>
                  <a:cubicBezTo>
                    <a:pt x="200836" y="79408"/>
                    <a:pt x="231263" y="185241"/>
                    <a:pt x="247138" y="197412"/>
                  </a:cubicBezTo>
                  <a:cubicBezTo>
                    <a:pt x="263013" y="209583"/>
                    <a:pt x="244492" y="140792"/>
                    <a:pt x="255075" y="119625"/>
                  </a:cubicBezTo>
                  <a:cubicBezTo>
                    <a:pt x="265658" y="98458"/>
                    <a:pt x="312226" y="86287"/>
                    <a:pt x="310638" y="70412"/>
                  </a:cubicBezTo>
                  <a:cubicBezTo>
                    <a:pt x="309051" y="54537"/>
                    <a:pt x="297673" y="36546"/>
                    <a:pt x="245550" y="24375"/>
                  </a:cubicBezTo>
                  <a:cubicBezTo>
                    <a:pt x="193427" y="12204"/>
                    <a:pt x="15362" y="-3142"/>
                    <a:pt x="1075" y="5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5" name="グループ化 714">
            <a:extLst>
              <a:ext uri="{FF2B5EF4-FFF2-40B4-BE49-F238E27FC236}">
                <a16:creationId xmlns:a16="http://schemas.microsoft.com/office/drawing/2014/main" id="{5088379F-869B-4BD9-8413-CB5C78DDC22B}"/>
              </a:ext>
            </a:extLst>
          </p:cNvPr>
          <p:cNvGrpSpPr/>
          <p:nvPr/>
        </p:nvGrpSpPr>
        <p:grpSpPr>
          <a:xfrm>
            <a:off x="7691046" y="5309458"/>
            <a:ext cx="911466" cy="651331"/>
            <a:chOff x="2837529" y="6772074"/>
            <a:chExt cx="911466" cy="651331"/>
          </a:xfrm>
        </p:grpSpPr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6C8AA54D-304F-4EBF-9DB5-918409CEABE2}"/>
                </a:ext>
              </a:extLst>
            </p:cNvPr>
            <p:cNvSpPr/>
            <p:nvPr/>
          </p:nvSpPr>
          <p:spPr>
            <a:xfrm>
              <a:off x="2861610" y="6878716"/>
              <a:ext cx="328775" cy="287487"/>
            </a:xfrm>
            <a:custGeom>
              <a:avLst/>
              <a:gdLst>
                <a:gd name="connsiteX0" fmla="*/ 653 w 328775"/>
                <a:gd name="connsiteY0" fmla="*/ 15797 h 287487"/>
                <a:gd name="connsiteX1" fmla="*/ 122890 w 328775"/>
                <a:gd name="connsiteY1" fmla="*/ 79297 h 287487"/>
                <a:gd name="connsiteX2" fmla="*/ 175278 w 328775"/>
                <a:gd name="connsiteY2" fmla="*/ 195184 h 287487"/>
                <a:gd name="connsiteX3" fmla="*/ 151465 w 328775"/>
                <a:gd name="connsiteY3" fmla="*/ 287259 h 287487"/>
                <a:gd name="connsiteX4" fmla="*/ 214965 w 328775"/>
                <a:gd name="connsiteY4" fmla="*/ 220584 h 287487"/>
                <a:gd name="connsiteX5" fmla="*/ 324503 w 328775"/>
                <a:gd name="connsiteY5" fmla="*/ 196772 h 287487"/>
                <a:gd name="connsiteX6" fmla="*/ 294340 w 328775"/>
                <a:gd name="connsiteY6" fmla="*/ 117397 h 287487"/>
                <a:gd name="connsiteX7" fmla="*/ 181628 w 328775"/>
                <a:gd name="connsiteY7" fmla="*/ 9447 h 287487"/>
                <a:gd name="connsiteX8" fmla="*/ 653 w 328775"/>
                <a:gd name="connsiteY8" fmla="*/ 15797 h 28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775" h="287487">
                  <a:moveTo>
                    <a:pt x="653" y="15797"/>
                  </a:moveTo>
                  <a:cubicBezTo>
                    <a:pt x="-9137" y="27439"/>
                    <a:pt x="93786" y="49399"/>
                    <a:pt x="122890" y="79297"/>
                  </a:cubicBezTo>
                  <a:cubicBezTo>
                    <a:pt x="151994" y="109195"/>
                    <a:pt x="170516" y="160524"/>
                    <a:pt x="175278" y="195184"/>
                  </a:cubicBezTo>
                  <a:cubicBezTo>
                    <a:pt x="180040" y="229844"/>
                    <a:pt x="144851" y="283026"/>
                    <a:pt x="151465" y="287259"/>
                  </a:cubicBezTo>
                  <a:cubicBezTo>
                    <a:pt x="158079" y="291492"/>
                    <a:pt x="186125" y="235665"/>
                    <a:pt x="214965" y="220584"/>
                  </a:cubicBezTo>
                  <a:cubicBezTo>
                    <a:pt x="243805" y="205503"/>
                    <a:pt x="311274" y="213970"/>
                    <a:pt x="324503" y="196772"/>
                  </a:cubicBezTo>
                  <a:cubicBezTo>
                    <a:pt x="337732" y="179574"/>
                    <a:pt x="318152" y="148618"/>
                    <a:pt x="294340" y="117397"/>
                  </a:cubicBezTo>
                  <a:cubicBezTo>
                    <a:pt x="270528" y="86176"/>
                    <a:pt x="225549" y="28497"/>
                    <a:pt x="181628" y="9447"/>
                  </a:cubicBezTo>
                  <a:cubicBezTo>
                    <a:pt x="137707" y="-9603"/>
                    <a:pt x="10443" y="4155"/>
                    <a:pt x="653" y="157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85C42C37-1B3A-429F-A1B1-178E6D1EEA3F}"/>
                </a:ext>
              </a:extLst>
            </p:cNvPr>
            <p:cNvSpPr/>
            <p:nvPr/>
          </p:nvSpPr>
          <p:spPr>
            <a:xfrm>
              <a:off x="3101935" y="6862496"/>
              <a:ext cx="253072" cy="233651"/>
            </a:xfrm>
            <a:custGeom>
              <a:avLst/>
              <a:gdLst>
                <a:gd name="connsiteX0" fmla="*/ 40 w 253072"/>
                <a:gd name="connsiteY0" fmla="*/ 5029 h 233651"/>
                <a:gd name="connsiteX1" fmla="*/ 85765 w 253072"/>
                <a:gd name="connsiteY1" fmla="*/ 60592 h 233651"/>
                <a:gd name="connsiteX2" fmla="*/ 152440 w 253072"/>
                <a:gd name="connsiteY2" fmla="*/ 203467 h 233651"/>
                <a:gd name="connsiteX3" fmla="*/ 93703 w 253072"/>
                <a:gd name="connsiteY3" fmla="*/ 232042 h 233651"/>
                <a:gd name="connsiteX4" fmla="*/ 242928 w 253072"/>
                <a:gd name="connsiteY4" fmla="*/ 174892 h 233651"/>
                <a:gd name="connsiteX5" fmla="*/ 236578 w 253072"/>
                <a:gd name="connsiteY5" fmla="*/ 103454 h 233651"/>
                <a:gd name="connsiteX6" fmla="*/ 211178 w 253072"/>
                <a:gd name="connsiteY6" fmla="*/ 70117 h 233651"/>
                <a:gd name="connsiteX7" fmla="*/ 76240 w 253072"/>
                <a:gd name="connsiteY7" fmla="*/ 9792 h 233651"/>
                <a:gd name="connsiteX8" fmla="*/ 40 w 253072"/>
                <a:gd name="connsiteY8" fmla="*/ 5029 h 23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072" h="233651">
                  <a:moveTo>
                    <a:pt x="40" y="5029"/>
                  </a:moveTo>
                  <a:cubicBezTo>
                    <a:pt x="1627" y="13496"/>
                    <a:pt x="60365" y="27519"/>
                    <a:pt x="85765" y="60592"/>
                  </a:cubicBezTo>
                  <a:cubicBezTo>
                    <a:pt x="111165" y="93665"/>
                    <a:pt x="151117" y="174892"/>
                    <a:pt x="152440" y="203467"/>
                  </a:cubicBezTo>
                  <a:cubicBezTo>
                    <a:pt x="153763" y="232042"/>
                    <a:pt x="78622" y="236805"/>
                    <a:pt x="93703" y="232042"/>
                  </a:cubicBezTo>
                  <a:cubicBezTo>
                    <a:pt x="108784" y="227280"/>
                    <a:pt x="219116" y="196323"/>
                    <a:pt x="242928" y="174892"/>
                  </a:cubicBezTo>
                  <a:cubicBezTo>
                    <a:pt x="266740" y="153461"/>
                    <a:pt x="241870" y="120916"/>
                    <a:pt x="236578" y="103454"/>
                  </a:cubicBezTo>
                  <a:cubicBezTo>
                    <a:pt x="231286" y="85992"/>
                    <a:pt x="237901" y="85727"/>
                    <a:pt x="211178" y="70117"/>
                  </a:cubicBezTo>
                  <a:cubicBezTo>
                    <a:pt x="184455" y="54507"/>
                    <a:pt x="108255" y="20375"/>
                    <a:pt x="76240" y="9792"/>
                  </a:cubicBezTo>
                  <a:cubicBezTo>
                    <a:pt x="44225" y="-791"/>
                    <a:pt x="-1547" y="-3438"/>
                    <a:pt x="40" y="50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A3667EFD-E24E-4F91-A17A-0608C3D74E84}"/>
                </a:ext>
              </a:extLst>
            </p:cNvPr>
            <p:cNvSpPr/>
            <p:nvPr/>
          </p:nvSpPr>
          <p:spPr>
            <a:xfrm>
              <a:off x="2837529" y="6772074"/>
              <a:ext cx="911466" cy="651331"/>
            </a:xfrm>
            <a:custGeom>
              <a:avLst/>
              <a:gdLst>
                <a:gd name="connsiteX0" fmla="*/ 467646 w 911466"/>
                <a:gd name="connsiteY0" fmla="*/ 201 h 651331"/>
                <a:gd name="connsiteX1" fmla="*/ 620046 w 911466"/>
                <a:gd name="connsiteY1" fmla="*/ 111326 h 651331"/>
                <a:gd name="connsiteX2" fmla="*/ 620046 w 911466"/>
                <a:gd name="connsiteY2" fmla="*/ 154189 h 651331"/>
                <a:gd name="connsiteX3" fmla="*/ 370809 w 911466"/>
                <a:gd name="connsiteY3" fmla="*/ 506614 h 651331"/>
                <a:gd name="connsiteX4" fmla="*/ 2509 w 911466"/>
                <a:gd name="connsiteY4" fmla="*/ 647901 h 651331"/>
                <a:gd name="connsiteX5" fmla="*/ 223171 w 911466"/>
                <a:gd name="connsiteY5" fmla="*/ 605039 h 651331"/>
                <a:gd name="connsiteX6" fmla="*/ 499396 w 911466"/>
                <a:gd name="connsiteY6" fmla="*/ 574876 h 651331"/>
                <a:gd name="connsiteX7" fmla="*/ 886746 w 911466"/>
                <a:gd name="connsiteY7" fmla="*/ 125614 h 651331"/>
                <a:gd name="connsiteX8" fmla="*/ 829596 w 911466"/>
                <a:gd name="connsiteY8" fmla="*/ 141489 h 651331"/>
                <a:gd name="connsiteX9" fmla="*/ 467646 w 911466"/>
                <a:gd name="connsiteY9" fmla="*/ 201 h 65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466" h="651331">
                  <a:moveTo>
                    <a:pt x="467646" y="201"/>
                  </a:moveTo>
                  <a:cubicBezTo>
                    <a:pt x="432721" y="-4826"/>
                    <a:pt x="594646" y="85661"/>
                    <a:pt x="620046" y="111326"/>
                  </a:cubicBezTo>
                  <a:cubicBezTo>
                    <a:pt x="645446" y="136991"/>
                    <a:pt x="661585" y="88308"/>
                    <a:pt x="620046" y="154189"/>
                  </a:cubicBezTo>
                  <a:cubicBezTo>
                    <a:pt x="578507" y="220070"/>
                    <a:pt x="473732" y="424329"/>
                    <a:pt x="370809" y="506614"/>
                  </a:cubicBezTo>
                  <a:cubicBezTo>
                    <a:pt x="267886" y="588899"/>
                    <a:pt x="27115" y="631497"/>
                    <a:pt x="2509" y="647901"/>
                  </a:cubicBezTo>
                  <a:cubicBezTo>
                    <a:pt x="-22097" y="664305"/>
                    <a:pt x="140357" y="617210"/>
                    <a:pt x="223171" y="605039"/>
                  </a:cubicBezTo>
                  <a:cubicBezTo>
                    <a:pt x="305985" y="592868"/>
                    <a:pt x="388800" y="654780"/>
                    <a:pt x="499396" y="574876"/>
                  </a:cubicBezTo>
                  <a:cubicBezTo>
                    <a:pt x="609992" y="494972"/>
                    <a:pt x="831713" y="197845"/>
                    <a:pt x="886746" y="125614"/>
                  </a:cubicBezTo>
                  <a:cubicBezTo>
                    <a:pt x="941779" y="53383"/>
                    <a:pt x="897065" y="158422"/>
                    <a:pt x="829596" y="141489"/>
                  </a:cubicBezTo>
                  <a:cubicBezTo>
                    <a:pt x="762127" y="124556"/>
                    <a:pt x="502571" y="5228"/>
                    <a:pt x="467646" y="2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9" name="グループ化 718">
            <a:extLst>
              <a:ext uri="{FF2B5EF4-FFF2-40B4-BE49-F238E27FC236}">
                <a16:creationId xmlns:a16="http://schemas.microsoft.com/office/drawing/2014/main" id="{5C4EE623-085E-474E-9695-9DF96A533C68}"/>
              </a:ext>
            </a:extLst>
          </p:cNvPr>
          <p:cNvGrpSpPr/>
          <p:nvPr/>
        </p:nvGrpSpPr>
        <p:grpSpPr>
          <a:xfrm>
            <a:off x="7867210" y="5755249"/>
            <a:ext cx="1165871" cy="1054618"/>
            <a:chOff x="3777810" y="6396599"/>
            <a:chExt cx="1165871" cy="1054618"/>
          </a:xfrm>
        </p:grpSpPr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5D4BC05E-0177-4A1D-8DBF-F55D021A1A41}"/>
                </a:ext>
              </a:extLst>
            </p:cNvPr>
            <p:cNvSpPr/>
            <p:nvPr/>
          </p:nvSpPr>
          <p:spPr>
            <a:xfrm>
              <a:off x="3777810" y="6396599"/>
              <a:ext cx="881545" cy="677547"/>
            </a:xfrm>
            <a:custGeom>
              <a:avLst/>
              <a:gdLst>
                <a:gd name="connsiteX0" fmla="*/ 441765 w 881545"/>
                <a:gd name="connsiteY0" fmla="*/ 1026 h 677547"/>
                <a:gd name="connsiteX1" fmla="*/ 622740 w 881545"/>
                <a:gd name="connsiteY1" fmla="*/ 124851 h 677547"/>
                <a:gd name="connsiteX2" fmla="*/ 613215 w 881545"/>
                <a:gd name="connsiteY2" fmla="*/ 210576 h 677547"/>
                <a:gd name="connsiteX3" fmla="*/ 533840 w 881545"/>
                <a:gd name="connsiteY3" fmla="*/ 337576 h 677547"/>
                <a:gd name="connsiteX4" fmla="*/ 413190 w 881545"/>
                <a:gd name="connsiteY4" fmla="*/ 493151 h 677547"/>
                <a:gd name="connsiteX5" fmla="*/ 3615 w 881545"/>
                <a:gd name="connsiteY5" fmla="*/ 670951 h 677547"/>
                <a:gd name="connsiteX6" fmla="*/ 235390 w 881545"/>
                <a:gd name="connsiteY6" fmla="*/ 623326 h 677547"/>
                <a:gd name="connsiteX7" fmla="*/ 616390 w 881545"/>
                <a:gd name="connsiteY7" fmla="*/ 470926 h 677547"/>
                <a:gd name="connsiteX8" fmla="*/ 860865 w 881545"/>
                <a:gd name="connsiteY8" fmla="*/ 197876 h 677547"/>
                <a:gd name="connsiteX9" fmla="*/ 841815 w 881545"/>
                <a:gd name="connsiteY9" fmla="*/ 162951 h 677547"/>
                <a:gd name="connsiteX10" fmla="*/ 629090 w 881545"/>
                <a:gd name="connsiteY10" fmla="*/ 70876 h 677547"/>
                <a:gd name="connsiteX11" fmla="*/ 441765 w 881545"/>
                <a:gd name="connsiteY11" fmla="*/ 1026 h 67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545" h="677547">
                  <a:moveTo>
                    <a:pt x="441765" y="1026"/>
                  </a:moveTo>
                  <a:cubicBezTo>
                    <a:pt x="440707" y="10022"/>
                    <a:pt x="594165" y="89926"/>
                    <a:pt x="622740" y="124851"/>
                  </a:cubicBezTo>
                  <a:cubicBezTo>
                    <a:pt x="651315" y="159776"/>
                    <a:pt x="628032" y="175122"/>
                    <a:pt x="613215" y="210576"/>
                  </a:cubicBezTo>
                  <a:cubicBezTo>
                    <a:pt x="598398" y="246030"/>
                    <a:pt x="567177" y="290480"/>
                    <a:pt x="533840" y="337576"/>
                  </a:cubicBezTo>
                  <a:cubicBezTo>
                    <a:pt x="500503" y="384672"/>
                    <a:pt x="501561" y="437589"/>
                    <a:pt x="413190" y="493151"/>
                  </a:cubicBezTo>
                  <a:cubicBezTo>
                    <a:pt x="324819" y="548713"/>
                    <a:pt x="33248" y="649255"/>
                    <a:pt x="3615" y="670951"/>
                  </a:cubicBezTo>
                  <a:cubicBezTo>
                    <a:pt x="-26018" y="692647"/>
                    <a:pt x="133261" y="656663"/>
                    <a:pt x="235390" y="623326"/>
                  </a:cubicBezTo>
                  <a:cubicBezTo>
                    <a:pt x="337519" y="589989"/>
                    <a:pt x="512144" y="541834"/>
                    <a:pt x="616390" y="470926"/>
                  </a:cubicBezTo>
                  <a:cubicBezTo>
                    <a:pt x="720636" y="400018"/>
                    <a:pt x="823294" y="249205"/>
                    <a:pt x="860865" y="197876"/>
                  </a:cubicBezTo>
                  <a:cubicBezTo>
                    <a:pt x="898436" y="146547"/>
                    <a:pt x="880444" y="184118"/>
                    <a:pt x="841815" y="162951"/>
                  </a:cubicBezTo>
                  <a:cubicBezTo>
                    <a:pt x="803186" y="141784"/>
                    <a:pt x="693648" y="97334"/>
                    <a:pt x="629090" y="70876"/>
                  </a:cubicBezTo>
                  <a:cubicBezTo>
                    <a:pt x="564532" y="44418"/>
                    <a:pt x="442823" y="-7970"/>
                    <a:pt x="441765" y="10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CD62659F-C929-4EBE-9189-127F058830D6}"/>
                </a:ext>
              </a:extLst>
            </p:cNvPr>
            <p:cNvSpPr/>
            <p:nvPr/>
          </p:nvSpPr>
          <p:spPr>
            <a:xfrm>
              <a:off x="4431798" y="6574671"/>
              <a:ext cx="511883" cy="440442"/>
            </a:xfrm>
            <a:custGeom>
              <a:avLst/>
              <a:gdLst>
                <a:gd name="connsiteX0" fmla="*/ 2090 w 511883"/>
                <a:gd name="connsiteY0" fmla="*/ 94417 h 440442"/>
                <a:gd name="connsiteX1" fmla="*/ 310065 w 511883"/>
                <a:gd name="connsiteY1" fmla="*/ 32504 h 440442"/>
                <a:gd name="connsiteX2" fmla="*/ 351340 w 511883"/>
                <a:gd name="connsiteY2" fmla="*/ 754 h 440442"/>
                <a:gd name="connsiteX3" fmla="*/ 511677 w 511883"/>
                <a:gd name="connsiteY3" fmla="*/ 62667 h 440442"/>
                <a:gd name="connsiteX4" fmla="*/ 383090 w 511883"/>
                <a:gd name="connsiteY4" fmla="*/ 218242 h 440442"/>
                <a:gd name="connsiteX5" fmla="*/ 295777 w 511883"/>
                <a:gd name="connsiteY5" fmla="*/ 437317 h 440442"/>
                <a:gd name="connsiteX6" fmla="*/ 310065 w 511883"/>
                <a:gd name="connsiteY6" fmla="*/ 334129 h 440442"/>
                <a:gd name="connsiteX7" fmla="*/ 389440 w 511883"/>
                <a:gd name="connsiteY7" fmla="*/ 149979 h 440442"/>
                <a:gd name="connsiteX8" fmla="*/ 184652 w 511883"/>
                <a:gd name="connsiteY8" fmla="*/ 191254 h 440442"/>
                <a:gd name="connsiteX9" fmla="*/ 2090 w 511883"/>
                <a:gd name="connsiteY9" fmla="*/ 94417 h 4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883" h="440442">
                  <a:moveTo>
                    <a:pt x="2090" y="94417"/>
                  </a:moveTo>
                  <a:cubicBezTo>
                    <a:pt x="22992" y="67959"/>
                    <a:pt x="251857" y="48114"/>
                    <a:pt x="310065" y="32504"/>
                  </a:cubicBezTo>
                  <a:cubicBezTo>
                    <a:pt x="368273" y="16894"/>
                    <a:pt x="317738" y="-4273"/>
                    <a:pt x="351340" y="754"/>
                  </a:cubicBezTo>
                  <a:cubicBezTo>
                    <a:pt x="384942" y="5781"/>
                    <a:pt x="506385" y="26419"/>
                    <a:pt x="511677" y="62667"/>
                  </a:cubicBezTo>
                  <a:cubicBezTo>
                    <a:pt x="516969" y="98915"/>
                    <a:pt x="419073" y="155800"/>
                    <a:pt x="383090" y="218242"/>
                  </a:cubicBezTo>
                  <a:cubicBezTo>
                    <a:pt x="347107" y="280684"/>
                    <a:pt x="307948" y="418003"/>
                    <a:pt x="295777" y="437317"/>
                  </a:cubicBezTo>
                  <a:cubicBezTo>
                    <a:pt x="283606" y="456632"/>
                    <a:pt x="294455" y="382019"/>
                    <a:pt x="310065" y="334129"/>
                  </a:cubicBezTo>
                  <a:cubicBezTo>
                    <a:pt x="325675" y="286239"/>
                    <a:pt x="410342" y="173792"/>
                    <a:pt x="389440" y="149979"/>
                  </a:cubicBezTo>
                  <a:cubicBezTo>
                    <a:pt x="368538" y="126167"/>
                    <a:pt x="246829" y="198133"/>
                    <a:pt x="184652" y="191254"/>
                  </a:cubicBezTo>
                  <a:cubicBezTo>
                    <a:pt x="122475" y="184375"/>
                    <a:pt x="-18812" y="120875"/>
                    <a:pt x="2090" y="944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FAC48008-1A94-4026-B69D-962E5568B356}"/>
                </a:ext>
              </a:extLst>
            </p:cNvPr>
            <p:cNvSpPr/>
            <p:nvPr/>
          </p:nvSpPr>
          <p:spPr>
            <a:xfrm>
              <a:off x="3808987" y="6637756"/>
              <a:ext cx="1114983" cy="813461"/>
            </a:xfrm>
            <a:custGeom>
              <a:avLst/>
              <a:gdLst>
                <a:gd name="connsiteX0" fmla="*/ 937638 w 1114983"/>
                <a:gd name="connsiteY0" fmla="*/ 29744 h 813461"/>
                <a:gd name="connsiteX1" fmla="*/ 812226 w 1114983"/>
                <a:gd name="connsiteY1" fmla="*/ 271044 h 813461"/>
                <a:gd name="connsiteX2" fmla="*/ 610613 w 1114983"/>
                <a:gd name="connsiteY2" fmla="*/ 528219 h 813461"/>
                <a:gd name="connsiteX3" fmla="*/ 418526 w 1114983"/>
                <a:gd name="connsiteY3" fmla="*/ 669507 h 813461"/>
                <a:gd name="connsiteX4" fmla="*/ 299463 w 1114983"/>
                <a:gd name="connsiteY4" fmla="*/ 726657 h 813461"/>
                <a:gd name="connsiteX5" fmla="*/ 120076 w 1114983"/>
                <a:gd name="connsiteY5" fmla="*/ 750469 h 813461"/>
                <a:gd name="connsiteX6" fmla="*/ 7363 w 1114983"/>
                <a:gd name="connsiteY6" fmla="*/ 529807 h 813461"/>
                <a:gd name="connsiteX7" fmla="*/ 47051 w 1114983"/>
                <a:gd name="connsiteY7" fmla="*/ 653632 h 813461"/>
                <a:gd name="connsiteX8" fmla="*/ 337563 w 1114983"/>
                <a:gd name="connsiteY8" fmla="*/ 804444 h 813461"/>
                <a:gd name="connsiteX9" fmla="*/ 912238 w 1114983"/>
                <a:gd name="connsiteY9" fmla="*/ 369469 h 813461"/>
                <a:gd name="connsiteX10" fmla="*/ 1105913 w 1114983"/>
                <a:gd name="connsiteY10" fmla="*/ 23394 h 813461"/>
                <a:gd name="connsiteX11" fmla="*/ 1069401 w 1114983"/>
                <a:gd name="connsiteY11" fmla="*/ 32919 h 813461"/>
                <a:gd name="connsiteX12" fmla="*/ 937638 w 1114983"/>
                <a:gd name="connsiteY12" fmla="*/ 29744 h 81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4983" h="813461">
                  <a:moveTo>
                    <a:pt x="937638" y="29744"/>
                  </a:moveTo>
                  <a:cubicBezTo>
                    <a:pt x="894776" y="69431"/>
                    <a:pt x="866730" y="187965"/>
                    <a:pt x="812226" y="271044"/>
                  </a:cubicBezTo>
                  <a:cubicBezTo>
                    <a:pt x="757722" y="354123"/>
                    <a:pt x="676229" y="461809"/>
                    <a:pt x="610613" y="528219"/>
                  </a:cubicBezTo>
                  <a:cubicBezTo>
                    <a:pt x="544997" y="594629"/>
                    <a:pt x="470384" y="636434"/>
                    <a:pt x="418526" y="669507"/>
                  </a:cubicBezTo>
                  <a:cubicBezTo>
                    <a:pt x="366668" y="702580"/>
                    <a:pt x="349205" y="713163"/>
                    <a:pt x="299463" y="726657"/>
                  </a:cubicBezTo>
                  <a:cubicBezTo>
                    <a:pt x="249721" y="740151"/>
                    <a:pt x="168759" y="783277"/>
                    <a:pt x="120076" y="750469"/>
                  </a:cubicBezTo>
                  <a:cubicBezTo>
                    <a:pt x="71393" y="717661"/>
                    <a:pt x="19534" y="545946"/>
                    <a:pt x="7363" y="529807"/>
                  </a:cubicBezTo>
                  <a:cubicBezTo>
                    <a:pt x="-4808" y="513668"/>
                    <a:pt x="-7982" y="607859"/>
                    <a:pt x="47051" y="653632"/>
                  </a:cubicBezTo>
                  <a:cubicBezTo>
                    <a:pt x="102084" y="699405"/>
                    <a:pt x="193365" y="851804"/>
                    <a:pt x="337563" y="804444"/>
                  </a:cubicBezTo>
                  <a:cubicBezTo>
                    <a:pt x="481761" y="757084"/>
                    <a:pt x="784180" y="499644"/>
                    <a:pt x="912238" y="369469"/>
                  </a:cubicBezTo>
                  <a:cubicBezTo>
                    <a:pt x="1040296" y="239294"/>
                    <a:pt x="1079719" y="79486"/>
                    <a:pt x="1105913" y="23394"/>
                  </a:cubicBezTo>
                  <a:cubicBezTo>
                    <a:pt x="1132107" y="-32698"/>
                    <a:pt x="1095859" y="29215"/>
                    <a:pt x="1069401" y="32919"/>
                  </a:cubicBezTo>
                  <a:cubicBezTo>
                    <a:pt x="1042943" y="36623"/>
                    <a:pt x="980500" y="-9943"/>
                    <a:pt x="937638" y="297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454DC2A2-369F-4810-A186-51F319E6EDFD}"/>
                </a:ext>
              </a:extLst>
            </p:cNvPr>
            <p:cNvSpPr/>
            <p:nvPr/>
          </p:nvSpPr>
          <p:spPr>
            <a:xfrm>
              <a:off x="4222109" y="6849576"/>
              <a:ext cx="472797" cy="231917"/>
            </a:xfrm>
            <a:custGeom>
              <a:avLst/>
              <a:gdLst>
                <a:gd name="connsiteX0" fmla="*/ 78429 w 472797"/>
                <a:gd name="connsiteY0" fmla="*/ 487 h 231917"/>
                <a:gd name="connsiteX1" fmla="*/ 305441 w 472797"/>
                <a:gd name="connsiteY1" fmla="*/ 70337 h 231917"/>
                <a:gd name="connsiteX2" fmla="*/ 472129 w 472797"/>
                <a:gd name="connsiteY2" fmla="*/ 194162 h 231917"/>
                <a:gd name="connsiteX3" fmla="*/ 361004 w 472797"/>
                <a:gd name="connsiteY3" fmla="*/ 171937 h 231917"/>
                <a:gd name="connsiteX4" fmla="*/ 286391 w 472797"/>
                <a:gd name="connsiteY4" fmla="*/ 230674 h 231917"/>
                <a:gd name="connsiteX5" fmla="*/ 22866 w 472797"/>
                <a:gd name="connsiteY5" fmla="*/ 106849 h 231917"/>
                <a:gd name="connsiteX6" fmla="*/ 21279 w 472797"/>
                <a:gd name="connsiteY6" fmla="*/ 103674 h 231917"/>
                <a:gd name="connsiteX7" fmla="*/ 78429 w 472797"/>
                <a:gd name="connsiteY7" fmla="*/ 487 h 23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797" h="231917">
                  <a:moveTo>
                    <a:pt x="78429" y="487"/>
                  </a:moveTo>
                  <a:cubicBezTo>
                    <a:pt x="125789" y="-5069"/>
                    <a:pt x="239824" y="38058"/>
                    <a:pt x="305441" y="70337"/>
                  </a:cubicBezTo>
                  <a:cubicBezTo>
                    <a:pt x="371058" y="102616"/>
                    <a:pt x="462869" y="177229"/>
                    <a:pt x="472129" y="194162"/>
                  </a:cubicBezTo>
                  <a:cubicBezTo>
                    <a:pt x="481389" y="211095"/>
                    <a:pt x="391960" y="165852"/>
                    <a:pt x="361004" y="171937"/>
                  </a:cubicBezTo>
                  <a:cubicBezTo>
                    <a:pt x="330048" y="178022"/>
                    <a:pt x="342747" y="241522"/>
                    <a:pt x="286391" y="230674"/>
                  </a:cubicBezTo>
                  <a:cubicBezTo>
                    <a:pt x="230035" y="219826"/>
                    <a:pt x="67051" y="128016"/>
                    <a:pt x="22866" y="106849"/>
                  </a:cubicBezTo>
                  <a:cubicBezTo>
                    <a:pt x="-21319" y="85682"/>
                    <a:pt x="10166" y="117697"/>
                    <a:pt x="21279" y="103674"/>
                  </a:cubicBezTo>
                  <a:cubicBezTo>
                    <a:pt x="32392" y="89651"/>
                    <a:pt x="31069" y="6043"/>
                    <a:pt x="78429" y="4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4" name="グループ化 723">
            <a:extLst>
              <a:ext uri="{FF2B5EF4-FFF2-40B4-BE49-F238E27FC236}">
                <a16:creationId xmlns:a16="http://schemas.microsoft.com/office/drawing/2014/main" id="{F64B1FDB-B6D2-4FDB-B233-DA7CDD36CEE8}"/>
              </a:ext>
            </a:extLst>
          </p:cNvPr>
          <p:cNvGrpSpPr/>
          <p:nvPr/>
        </p:nvGrpSpPr>
        <p:grpSpPr>
          <a:xfrm rot="20773679">
            <a:off x="8115135" y="6855883"/>
            <a:ext cx="957467" cy="939801"/>
            <a:chOff x="1644485" y="6456363"/>
            <a:chExt cx="957467" cy="939801"/>
          </a:xfrm>
        </p:grpSpPr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04E8B022-5100-4AFD-8E0A-59E61D7A056F}"/>
                </a:ext>
              </a:extLst>
            </p:cNvPr>
            <p:cNvSpPr/>
            <p:nvPr/>
          </p:nvSpPr>
          <p:spPr>
            <a:xfrm>
              <a:off x="1644485" y="6456363"/>
              <a:ext cx="911773" cy="939801"/>
            </a:xfrm>
            <a:custGeom>
              <a:avLst/>
              <a:gdLst>
                <a:gd name="connsiteX0" fmla="*/ 4928 w 911773"/>
                <a:gd name="connsiteY0" fmla="*/ 0 h 939801"/>
                <a:gd name="connsiteX1" fmla="*/ 263690 w 911773"/>
                <a:gd name="connsiteY1" fmla="*/ 117475 h 939801"/>
                <a:gd name="connsiteX2" fmla="*/ 246228 w 911773"/>
                <a:gd name="connsiteY2" fmla="*/ 115887 h 939801"/>
                <a:gd name="connsiteX3" fmla="*/ 212890 w 911773"/>
                <a:gd name="connsiteY3" fmla="*/ 163512 h 939801"/>
                <a:gd name="connsiteX4" fmla="*/ 189078 w 911773"/>
                <a:gd name="connsiteY4" fmla="*/ 592137 h 939801"/>
                <a:gd name="connsiteX5" fmla="*/ 212890 w 911773"/>
                <a:gd name="connsiteY5" fmla="*/ 763587 h 939801"/>
                <a:gd name="connsiteX6" fmla="*/ 274803 w 911773"/>
                <a:gd name="connsiteY6" fmla="*/ 814387 h 939801"/>
                <a:gd name="connsiteX7" fmla="*/ 509753 w 911773"/>
                <a:gd name="connsiteY7" fmla="*/ 839787 h 939801"/>
                <a:gd name="connsiteX8" fmla="*/ 660565 w 911773"/>
                <a:gd name="connsiteY8" fmla="*/ 827087 h 939801"/>
                <a:gd name="connsiteX9" fmla="*/ 900278 w 911773"/>
                <a:gd name="connsiteY9" fmla="*/ 603250 h 939801"/>
                <a:gd name="connsiteX10" fmla="*/ 863765 w 911773"/>
                <a:gd name="connsiteY10" fmla="*/ 639762 h 939801"/>
                <a:gd name="connsiteX11" fmla="*/ 776453 w 911773"/>
                <a:gd name="connsiteY11" fmla="*/ 774700 h 939801"/>
                <a:gd name="connsiteX12" fmla="*/ 859003 w 911773"/>
                <a:gd name="connsiteY12" fmla="*/ 915987 h 939801"/>
                <a:gd name="connsiteX13" fmla="*/ 825665 w 911773"/>
                <a:gd name="connsiteY13" fmla="*/ 920750 h 939801"/>
                <a:gd name="connsiteX14" fmla="*/ 139865 w 911773"/>
                <a:gd name="connsiteY14" fmla="*/ 930275 h 939801"/>
                <a:gd name="connsiteX15" fmla="*/ 63665 w 911773"/>
                <a:gd name="connsiteY15" fmla="*/ 769937 h 939801"/>
                <a:gd name="connsiteX16" fmla="*/ 74778 w 911773"/>
                <a:gd name="connsiteY16" fmla="*/ 455612 h 939801"/>
                <a:gd name="connsiteX17" fmla="*/ 79540 w 911773"/>
                <a:gd name="connsiteY17" fmla="*/ 207962 h 939801"/>
                <a:gd name="connsiteX18" fmla="*/ 92240 w 911773"/>
                <a:gd name="connsiteY18" fmla="*/ 119062 h 939801"/>
                <a:gd name="connsiteX19" fmla="*/ 4928 w 911773"/>
                <a:gd name="connsiteY19" fmla="*/ 0 h 9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773" h="939801">
                  <a:moveTo>
                    <a:pt x="4928" y="0"/>
                  </a:moveTo>
                  <a:cubicBezTo>
                    <a:pt x="33503" y="-264"/>
                    <a:pt x="223473" y="98161"/>
                    <a:pt x="263690" y="117475"/>
                  </a:cubicBezTo>
                  <a:cubicBezTo>
                    <a:pt x="303907" y="136789"/>
                    <a:pt x="254695" y="108214"/>
                    <a:pt x="246228" y="115887"/>
                  </a:cubicBezTo>
                  <a:cubicBezTo>
                    <a:pt x="237761" y="123560"/>
                    <a:pt x="222415" y="84137"/>
                    <a:pt x="212890" y="163512"/>
                  </a:cubicBezTo>
                  <a:cubicBezTo>
                    <a:pt x="203365" y="242887"/>
                    <a:pt x="189078" y="492125"/>
                    <a:pt x="189078" y="592137"/>
                  </a:cubicBezTo>
                  <a:cubicBezTo>
                    <a:pt x="189078" y="692149"/>
                    <a:pt x="198603" y="726545"/>
                    <a:pt x="212890" y="763587"/>
                  </a:cubicBezTo>
                  <a:cubicBezTo>
                    <a:pt x="227178" y="800629"/>
                    <a:pt x="225326" y="801687"/>
                    <a:pt x="274803" y="814387"/>
                  </a:cubicBezTo>
                  <a:cubicBezTo>
                    <a:pt x="324280" y="827087"/>
                    <a:pt x="445459" y="837670"/>
                    <a:pt x="509753" y="839787"/>
                  </a:cubicBezTo>
                  <a:cubicBezTo>
                    <a:pt x="574047" y="841904"/>
                    <a:pt x="595478" y="866510"/>
                    <a:pt x="660565" y="827087"/>
                  </a:cubicBezTo>
                  <a:cubicBezTo>
                    <a:pt x="725653" y="787664"/>
                    <a:pt x="866411" y="634471"/>
                    <a:pt x="900278" y="603250"/>
                  </a:cubicBezTo>
                  <a:cubicBezTo>
                    <a:pt x="934145" y="572029"/>
                    <a:pt x="884402" y="611187"/>
                    <a:pt x="863765" y="639762"/>
                  </a:cubicBezTo>
                  <a:cubicBezTo>
                    <a:pt x="843128" y="668337"/>
                    <a:pt x="777247" y="728663"/>
                    <a:pt x="776453" y="774700"/>
                  </a:cubicBezTo>
                  <a:cubicBezTo>
                    <a:pt x="775659" y="820737"/>
                    <a:pt x="850801" y="891645"/>
                    <a:pt x="859003" y="915987"/>
                  </a:cubicBezTo>
                  <a:cubicBezTo>
                    <a:pt x="867205" y="940329"/>
                    <a:pt x="825665" y="920750"/>
                    <a:pt x="825665" y="920750"/>
                  </a:cubicBezTo>
                  <a:cubicBezTo>
                    <a:pt x="705809" y="923131"/>
                    <a:pt x="266865" y="955410"/>
                    <a:pt x="139865" y="930275"/>
                  </a:cubicBezTo>
                  <a:cubicBezTo>
                    <a:pt x="12865" y="905140"/>
                    <a:pt x="74513" y="849048"/>
                    <a:pt x="63665" y="769937"/>
                  </a:cubicBezTo>
                  <a:cubicBezTo>
                    <a:pt x="52817" y="690826"/>
                    <a:pt x="72132" y="549274"/>
                    <a:pt x="74778" y="455612"/>
                  </a:cubicBezTo>
                  <a:cubicBezTo>
                    <a:pt x="77424" y="361950"/>
                    <a:pt x="76630" y="264054"/>
                    <a:pt x="79540" y="207962"/>
                  </a:cubicBezTo>
                  <a:cubicBezTo>
                    <a:pt x="82450" y="151870"/>
                    <a:pt x="103617" y="152929"/>
                    <a:pt x="92240" y="119062"/>
                  </a:cubicBezTo>
                  <a:cubicBezTo>
                    <a:pt x="80863" y="85195"/>
                    <a:pt x="-23647" y="264"/>
                    <a:pt x="49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60E66681-67F6-4257-8E00-F99DBE4E2812}"/>
                </a:ext>
              </a:extLst>
            </p:cNvPr>
            <p:cNvSpPr/>
            <p:nvPr/>
          </p:nvSpPr>
          <p:spPr>
            <a:xfrm>
              <a:off x="1741664" y="6621407"/>
              <a:ext cx="708618" cy="423720"/>
            </a:xfrm>
            <a:custGeom>
              <a:avLst/>
              <a:gdLst>
                <a:gd name="connsiteX0" fmla="*/ 74436 w 708618"/>
                <a:gd name="connsiteY0" fmla="*/ 309618 h 423720"/>
                <a:gd name="connsiteX1" fmla="*/ 299861 w 708618"/>
                <a:gd name="connsiteY1" fmla="*/ 238181 h 423720"/>
                <a:gd name="connsiteX2" fmla="*/ 464961 w 708618"/>
                <a:gd name="connsiteY2" fmla="*/ 174681 h 423720"/>
                <a:gd name="connsiteX3" fmla="*/ 503061 w 708618"/>
                <a:gd name="connsiteY3" fmla="*/ 96893 h 423720"/>
                <a:gd name="connsiteX4" fmla="*/ 380824 w 708618"/>
                <a:gd name="connsiteY4" fmla="*/ 56 h 423720"/>
                <a:gd name="connsiteX5" fmla="*/ 526874 w 708618"/>
                <a:gd name="connsiteY5" fmla="*/ 84193 h 423720"/>
                <a:gd name="connsiteX6" fmla="*/ 690386 w 708618"/>
                <a:gd name="connsiteY6" fmla="*/ 173093 h 423720"/>
                <a:gd name="connsiteX7" fmla="*/ 631649 w 708618"/>
                <a:gd name="connsiteY7" fmla="*/ 249293 h 423720"/>
                <a:gd name="connsiteX8" fmla="*/ 42686 w 708618"/>
                <a:gd name="connsiteY8" fmla="*/ 422331 h 423720"/>
                <a:gd name="connsiteX9" fmla="*/ 74436 w 708618"/>
                <a:gd name="connsiteY9" fmla="*/ 309618 h 4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618" h="423720">
                  <a:moveTo>
                    <a:pt x="74436" y="309618"/>
                  </a:moveTo>
                  <a:cubicBezTo>
                    <a:pt x="117298" y="278926"/>
                    <a:pt x="234774" y="260670"/>
                    <a:pt x="299861" y="238181"/>
                  </a:cubicBezTo>
                  <a:cubicBezTo>
                    <a:pt x="364948" y="215692"/>
                    <a:pt x="431094" y="198229"/>
                    <a:pt x="464961" y="174681"/>
                  </a:cubicBezTo>
                  <a:cubicBezTo>
                    <a:pt x="498828" y="151133"/>
                    <a:pt x="517084" y="125997"/>
                    <a:pt x="503061" y="96893"/>
                  </a:cubicBezTo>
                  <a:cubicBezTo>
                    <a:pt x="489038" y="67789"/>
                    <a:pt x="376855" y="2173"/>
                    <a:pt x="380824" y="56"/>
                  </a:cubicBezTo>
                  <a:cubicBezTo>
                    <a:pt x="384793" y="-2061"/>
                    <a:pt x="475280" y="55354"/>
                    <a:pt x="526874" y="84193"/>
                  </a:cubicBezTo>
                  <a:cubicBezTo>
                    <a:pt x="578468" y="113032"/>
                    <a:pt x="672924" y="145576"/>
                    <a:pt x="690386" y="173093"/>
                  </a:cubicBezTo>
                  <a:cubicBezTo>
                    <a:pt x="707849" y="200610"/>
                    <a:pt x="739599" y="207753"/>
                    <a:pt x="631649" y="249293"/>
                  </a:cubicBezTo>
                  <a:cubicBezTo>
                    <a:pt x="523699" y="290833"/>
                    <a:pt x="135819" y="408308"/>
                    <a:pt x="42686" y="422331"/>
                  </a:cubicBezTo>
                  <a:cubicBezTo>
                    <a:pt x="-50447" y="436354"/>
                    <a:pt x="31574" y="340310"/>
                    <a:pt x="74436" y="3096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E8D91758-3F74-4EAA-92CA-6C6782AFA9D9}"/>
                </a:ext>
              </a:extLst>
            </p:cNvPr>
            <p:cNvSpPr/>
            <p:nvPr/>
          </p:nvSpPr>
          <p:spPr>
            <a:xfrm>
              <a:off x="2148903" y="6544902"/>
              <a:ext cx="346067" cy="198055"/>
            </a:xfrm>
            <a:custGeom>
              <a:avLst/>
              <a:gdLst>
                <a:gd name="connsiteX0" fmla="*/ 3747 w 346067"/>
                <a:gd name="connsiteY0" fmla="*/ 16236 h 198055"/>
                <a:gd name="connsiteX1" fmla="*/ 95822 w 346067"/>
                <a:gd name="connsiteY1" fmla="*/ 11473 h 198055"/>
                <a:gd name="connsiteX2" fmla="*/ 218060 w 346067"/>
                <a:gd name="connsiteY2" fmla="*/ 187686 h 198055"/>
                <a:gd name="connsiteX3" fmla="*/ 240285 w 346067"/>
                <a:gd name="connsiteY3" fmla="*/ 178161 h 198055"/>
                <a:gd name="connsiteX4" fmla="*/ 343472 w 346067"/>
                <a:gd name="connsiteY4" fmla="*/ 184511 h 198055"/>
                <a:gd name="connsiteX5" fmla="*/ 313310 w 346067"/>
                <a:gd name="connsiteY5" fmla="*/ 136886 h 198055"/>
                <a:gd name="connsiteX6" fmla="*/ 294260 w 346067"/>
                <a:gd name="connsiteY6" fmla="*/ 81323 h 198055"/>
                <a:gd name="connsiteX7" fmla="*/ 225997 w 346067"/>
                <a:gd name="connsiteY7" fmla="*/ 8298 h 198055"/>
                <a:gd name="connsiteX8" fmla="*/ 3747 w 346067"/>
                <a:gd name="connsiteY8" fmla="*/ 16236 h 1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67" h="198055">
                  <a:moveTo>
                    <a:pt x="3747" y="16236"/>
                  </a:moveTo>
                  <a:cubicBezTo>
                    <a:pt x="-17949" y="16765"/>
                    <a:pt x="60103" y="-17102"/>
                    <a:pt x="95822" y="11473"/>
                  </a:cubicBezTo>
                  <a:cubicBezTo>
                    <a:pt x="131541" y="40048"/>
                    <a:pt x="193983" y="159905"/>
                    <a:pt x="218060" y="187686"/>
                  </a:cubicBezTo>
                  <a:cubicBezTo>
                    <a:pt x="242137" y="215467"/>
                    <a:pt x="219383" y="178690"/>
                    <a:pt x="240285" y="178161"/>
                  </a:cubicBezTo>
                  <a:cubicBezTo>
                    <a:pt x="261187" y="177632"/>
                    <a:pt x="331301" y="191390"/>
                    <a:pt x="343472" y="184511"/>
                  </a:cubicBezTo>
                  <a:cubicBezTo>
                    <a:pt x="355643" y="177632"/>
                    <a:pt x="321512" y="154084"/>
                    <a:pt x="313310" y="136886"/>
                  </a:cubicBezTo>
                  <a:cubicBezTo>
                    <a:pt x="305108" y="119688"/>
                    <a:pt x="308812" y="102754"/>
                    <a:pt x="294260" y="81323"/>
                  </a:cubicBezTo>
                  <a:cubicBezTo>
                    <a:pt x="279708" y="59892"/>
                    <a:pt x="271770" y="21527"/>
                    <a:pt x="225997" y="8298"/>
                  </a:cubicBezTo>
                  <a:cubicBezTo>
                    <a:pt x="180224" y="-4931"/>
                    <a:pt x="25443" y="15707"/>
                    <a:pt x="3747" y="162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A0492066-624F-4E17-942D-39B0D0739F93}"/>
                </a:ext>
              </a:extLst>
            </p:cNvPr>
            <p:cNvSpPr/>
            <p:nvPr/>
          </p:nvSpPr>
          <p:spPr>
            <a:xfrm>
              <a:off x="2291275" y="6479613"/>
              <a:ext cx="310677" cy="198844"/>
            </a:xfrm>
            <a:custGeom>
              <a:avLst/>
              <a:gdLst>
                <a:gd name="connsiteX0" fmla="*/ 1075 w 310677"/>
                <a:gd name="connsiteY0" fmla="*/ 562 h 198844"/>
                <a:gd name="connsiteX1" fmla="*/ 159825 w 310677"/>
                <a:gd name="connsiteY1" fmla="*/ 46600 h 198844"/>
                <a:gd name="connsiteX2" fmla="*/ 247138 w 310677"/>
                <a:gd name="connsiteY2" fmla="*/ 197412 h 198844"/>
                <a:gd name="connsiteX3" fmla="*/ 255075 w 310677"/>
                <a:gd name="connsiteY3" fmla="*/ 119625 h 198844"/>
                <a:gd name="connsiteX4" fmla="*/ 310638 w 310677"/>
                <a:gd name="connsiteY4" fmla="*/ 70412 h 198844"/>
                <a:gd name="connsiteX5" fmla="*/ 245550 w 310677"/>
                <a:gd name="connsiteY5" fmla="*/ 24375 h 198844"/>
                <a:gd name="connsiteX6" fmla="*/ 1075 w 310677"/>
                <a:gd name="connsiteY6" fmla="*/ 562 h 1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677" h="198844">
                  <a:moveTo>
                    <a:pt x="1075" y="562"/>
                  </a:moveTo>
                  <a:cubicBezTo>
                    <a:pt x="-13212" y="4266"/>
                    <a:pt x="118815" y="13792"/>
                    <a:pt x="159825" y="46600"/>
                  </a:cubicBezTo>
                  <a:cubicBezTo>
                    <a:pt x="200836" y="79408"/>
                    <a:pt x="231263" y="185241"/>
                    <a:pt x="247138" y="197412"/>
                  </a:cubicBezTo>
                  <a:cubicBezTo>
                    <a:pt x="263013" y="209583"/>
                    <a:pt x="244492" y="140792"/>
                    <a:pt x="255075" y="119625"/>
                  </a:cubicBezTo>
                  <a:cubicBezTo>
                    <a:pt x="265658" y="98458"/>
                    <a:pt x="312226" y="86287"/>
                    <a:pt x="310638" y="70412"/>
                  </a:cubicBezTo>
                  <a:cubicBezTo>
                    <a:pt x="309051" y="54537"/>
                    <a:pt x="297673" y="36546"/>
                    <a:pt x="245550" y="24375"/>
                  </a:cubicBezTo>
                  <a:cubicBezTo>
                    <a:pt x="193427" y="12204"/>
                    <a:pt x="15362" y="-3142"/>
                    <a:pt x="1075" y="5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9" name="グループ化 728">
            <a:extLst>
              <a:ext uri="{FF2B5EF4-FFF2-40B4-BE49-F238E27FC236}">
                <a16:creationId xmlns:a16="http://schemas.microsoft.com/office/drawing/2014/main" id="{C15CEA53-2F86-4738-825C-7BF3CFEA92BC}"/>
              </a:ext>
            </a:extLst>
          </p:cNvPr>
          <p:cNvGrpSpPr/>
          <p:nvPr/>
        </p:nvGrpSpPr>
        <p:grpSpPr>
          <a:xfrm rot="20666773">
            <a:off x="8189795" y="7783014"/>
            <a:ext cx="1165871" cy="1054618"/>
            <a:chOff x="3777810" y="6396599"/>
            <a:chExt cx="1165871" cy="1054618"/>
          </a:xfrm>
        </p:grpSpPr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F2C6CD79-F165-47E6-A43D-A02A9D57A373}"/>
                </a:ext>
              </a:extLst>
            </p:cNvPr>
            <p:cNvSpPr/>
            <p:nvPr/>
          </p:nvSpPr>
          <p:spPr>
            <a:xfrm>
              <a:off x="3777810" y="6396599"/>
              <a:ext cx="881545" cy="677547"/>
            </a:xfrm>
            <a:custGeom>
              <a:avLst/>
              <a:gdLst>
                <a:gd name="connsiteX0" fmla="*/ 441765 w 881545"/>
                <a:gd name="connsiteY0" fmla="*/ 1026 h 677547"/>
                <a:gd name="connsiteX1" fmla="*/ 622740 w 881545"/>
                <a:gd name="connsiteY1" fmla="*/ 124851 h 677547"/>
                <a:gd name="connsiteX2" fmla="*/ 613215 w 881545"/>
                <a:gd name="connsiteY2" fmla="*/ 210576 h 677547"/>
                <a:gd name="connsiteX3" fmla="*/ 533840 w 881545"/>
                <a:gd name="connsiteY3" fmla="*/ 337576 h 677547"/>
                <a:gd name="connsiteX4" fmla="*/ 413190 w 881545"/>
                <a:gd name="connsiteY4" fmla="*/ 493151 h 677547"/>
                <a:gd name="connsiteX5" fmla="*/ 3615 w 881545"/>
                <a:gd name="connsiteY5" fmla="*/ 670951 h 677547"/>
                <a:gd name="connsiteX6" fmla="*/ 235390 w 881545"/>
                <a:gd name="connsiteY6" fmla="*/ 623326 h 677547"/>
                <a:gd name="connsiteX7" fmla="*/ 616390 w 881545"/>
                <a:gd name="connsiteY7" fmla="*/ 470926 h 677547"/>
                <a:gd name="connsiteX8" fmla="*/ 860865 w 881545"/>
                <a:gd name="connsiteY8" fmla="*/ 197876 h 677547"/>
                <a:gd name="connsiteX9" fmla="*/ 841815 w 881545"/>
                <a:gd name="connsiteY9" fmla="*/ 162951 h 677547"/>
                <a:gd name="connsiteX10" fmla="*/ 629090 w 881545"/>
                <a:gd name="connsiteY10" fmla="*/ 70876 h 677547"/>
                <a:gd name="connsiteX11" fmla="*/ 441765 w 881545"/>
                <a:gd name="connsiteY11" fmla="*/ 1026 h 67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545" h="677547">
                  <a:moveTo>
                    <a:pt x="441765" y="1026"/>
                  </a:moveTo>
                  <a:cubicBezTo>
                    <a:pt x="440707" y="10022"/>
                    <a:pt x="594165" y="89926"/>
                    <a:pt x="622740" y="124851"/>
                  </a:cubicBezTo>
                  <a:cubicBezTo>
                    <a:pt x="651315" y="159776"/>
                    <a:pt x="628032" y="175122"/>
                    <a:pt x="613215" y="210576"/>
                  </a:cubicBezTo>
                  <a:cubicBezTo>
                    <a:pt x="598398" y="246030"/>
                    <a:pt x="567177" y="290480"/>
                    <a:pt x="533840" y="337576"/>
                  </a:cubicBezTo>
                  <a:cubicBezTo>
                    <a:pt x="500503" y="384672"/>
                    <a:pt x="501561" y="437589"/>
                    <a:pt x="413190" y="493151"/>
                  </a:cubicBezTo>
                  <a:cubicBezTo>
                    <a:pt x="324819" y="548713"/>
                    <a:pt x="33248" y="649255"/>
                    <a:pt x="3615" y="670951"/>
                  </a:cubicBezTo>
                  <a:cubicBezTo>
                    <a:pt x="-26018" y="692647"/>
                    <a:pt x="133261" y="656663"/>
                    <a:pt x="235390" y="623326"/>
                  </a:cubicBezTo>
                  <a:cubicBezTo>
                    <a:pt x="337519" y="589989"/>
                    <a:pt x="512144" y="541834"/>
                    <a:pt x="616390" y="470926"/>
                  </a:cubicBezTo>
                  <a:cubicBezTo>
                    <a:pt x="720636" y="400018"/>
                    <a:pt x="823294" y="249205"/>
                    <a:pt x="860865" y="197876"/>
                  </a:cubicBezTo>
                  <a:cubicBezTo>
                    <a:pt x="898436" y="146547"/>
                    <a:pt x="880444" y="184118"/>
                    <a:pt x="841815" y="162951"/>
                  </a:cubicBezTo>
                  <a:cubicBezTo>
                    <a:pt x="803186" y="141784"/>
                    <a:pt x="693648" y="97334"/>
                    <a:pt x="629090" y="70876"/>
                  </a:cubicBezTo>
                  <a:cubicBezTo>
                    <a:pt x="564532" y="44418"/>
                    <a:pt x="442823" y="-7970"/>
                    <a:pt x="441765" y="10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28538EE1-783E-4CBD-A43A-69988D03E60F}"/>
                </a:ext>
              </a:extLst>
            </p:cNvPr>
            <p:cNvSpPr/>
            <p:nvPr/>
          </p:nvSpPr>
          <p:spPr>
            <a:xfrm>
              <a:off x="4431798" y="6574671"/>
              <a:ext cx="511883" cy="440442"/>
            </a:xfrm>
            <a:custGeom>
              <a:avLst/>
              <a:gdLst>
                <a:gd name="connsiteX0" fmla="*/ 2090 w 511883"/>
                <a:gd name="connsiteY0" fmla="*/ 94417 h 440442"/>
                <a:gd name="connsiteX1" fmla="*/ 310065 w 511883"/>
                <a:gd name="connsiteY1" fmla="*/ 32504 h 440442"/>
                <a:gd name="connsiteX2" fmla="*/ 351340 w 511883"/>
                <a:gd name="connsiteY2" fmla="*/ 754 h 440442"/>
                <a:gd name="connsiteX3" fmla="*/ 511677 w 511883"/>
                <a:gd name="connsiteY3" fmla="*/ 62667 h 440442"/>
                <a:gd name="connsiteX4" fmla="*/ 383090 w 511883"/>
                <a:gd name="connsiteY4" fmla="*/ 218242 h 440442"/>
                <a:gd name="connsiteX5" fmla="*/ 295777 w 511883"/>
                <a:gd name="connsiteY5" fmla="*/ 437317 h 440442"/>
                <a:gd name="connsiteX6" fmla="*/ 310065 w 511883"/>
                <a:gd name="connsiteY6" fmla="*/ 334129 h 440442"/>
                <a:gd name="connsiteX7" fmla="*/ 389440 w 511883"/>
                <a:gd name="connsiteY7" fmla="*/ 149979 h 440442"/>
                <a:gd name="connsiteX8" fmla="*/ 184652 w 511883"/>
                <a:gd name="connsiteY8" fmla="*/ 191254 h 440442"/>
                <a:gd name="connsiteX9" fmla="*/ 2090 w 511883"/>
                <a:gd name="connsiteY9" fmla="*/ 94417 h 4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883" h="440442">
                  <a:moveTo>
                    <a:pt x="2090" y="94417"/>
                  </a:moveTo>
                  <a:cubicBezTo>
                    <a:pt x="22992" y="67959"/>
                    <a:pt x="251857" y="48114"/>
                    <a:pt x="310065" y="32504"/>
                  </a:cubicBezTo>
                  <a:cubicBezTo>
                    <a:pt x="368273" y="16894"/>
                    <a:pt x="317738" y="-4273"/>
                    <a:pt x="351340" y="754"/>
                  </a:cubicBezTo>
                  <a:cubicBezTo>
                    <a:pt x="384942" y="5781"/>
                    <a:pt x="506385" y="26419"/>
                    <a:pt x="511677" y="62667"/>
                  </a:cubicBezTo>
                  <a:cubicBezTo>
                    <a:pt x="516969" y="98915"/>
                    <a:pt x="419073" y="155800"/>
                    <a:pt x="383090" y="218242"/>
                  </a:cubicBezTo>
                  <a:cubicBezTo>
                    <a:pt x="347107" y="280684"/>
                    <a:pt x="307948" y="418003"/>
                    <a:pt x="295777" y="437317"/>
                  </a:cubicBezTo>
                  <a:cubicBezTo>
                    <a:pt x="283606" y="456632"/>
                    <a:pt x="294455" y="382019"/>
                    <a:pt x="310065" y="334129"/>
                  </a:cubicBezTo>
                  <a:cubicBezTo>
                    <a:pt x="325675" y="286239"/>
                    <a:pt x="410342" y="173792"/>
                    <a:pt x="389440" y="149979"/>
                  </a:cubicBezTo>
                  <a:cubicBezTo>
                    <a:pt x="368538" y="126167"/>
                    <a:pt x="246829" y="198133"/>
                    <a:pt x="184652" y="191254"/>
                  </a:cubicBezTo>
                  <a:cubicBezTo>
                    <a:pt x="122475" y="184375"/>
                    <a:pt x="-18812" y="120875"/>
                    <a:pt x="2090" y="944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63F1E55F-1977-4411-9C86-3F897BBD86C8}"/>
                </a:ext>
              </a:extLst>
            </p:cNvPr>
            <p:cNvSpPr/>
            <p:nvPr/>
          </p:nvSpPr>
          <p:spPr>
            <a:xfrm>
              <a:off x="3808987" y="6637756"/>
              <a:ext cx="1114983" cy="813461"/>
            </a:xfrm>
            <a:custGeom>
              <a:avLst/>
              <a:gdLst>
                <a:gd name="connsiteX0" fmla="*/ 937638 w 1114983"/>
                <a:gd name="connsiteY0" fmla="*/ 29744 h 813461"/>
                <a:gd name="connsiteX1" fmla="*/ 812226 w 1114983"/>
                <a:gd name="connsiteY1" fmla="*/ 271044 h 813461"/>
                <a:gd name="connsiteX2" fmla="*/ 610613 w 1114983"/>
                <a:gd name="connsiteY2" fmla="*/ 528219 h 813461"/>
                <a:gd name="connsiteX3" fmla="*/ 418526 w 1114983"/>
                <a:gd name="connsiteY3" fmla="*/ 669507 h 813461"/>
                <a:gd name="connsiteX4" fmla="*/ 299463 w 1114983"/>
                <a:gd name="connsiteY4" fmla="*/ 726657 h 813461"/>
                <a:gd name="connsiteX5" fmla="*/ 120076 w 1114983"/>
                <a:gd name="connsiteY5" fmla="*/ 750469 h 813461"/>
                <a:gd name="connsiteX6" fmla="*/ 7363 w 1114983"/>
                <a:gd name="connsiteY6" fmla="*/ 529807 h 813461"/>
                <a:gd name="connsiteX7" fmla="*/ 47051 w 1114983"/>
                <a:gd name="connsiteY7" fmla="*/ 653632 h 813461"/>
                <a:gd name="connsiteX8" fmla="*/ 337563 w 1114983"/>
                <a:gd name="connsiteY8" fmla="*/ 804444 h 813461"/>
                <a:gd name="connsiteX9" fmla="*/ 912238 w 1114983"/>
                <a:gd name="connsiteY9" fmla="*/ 369469 h 813461"/>
                <a:gd name="connsiteX10" fmla="*/ 1105913 w 1114983"/>
                <a:gd name="connsiteY10" fmla="*/ 23394 h 813461"/>
                <a:gd name="connsiteX11" fmla="*/ 1069401 w 1114983"/>
                <a:gd name="connsiteY11" fmla="*/ 32919 h 813461"/>
                <a:gd name="connsiteX12" fmla="*/ 937638 w 1114983"/>
                <a:gd name="connsiteY12" fmla="*/ 29744 h 81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4983" h="813461">
                  <a:moveTo>
                    <a:pt x="937638" y="29744"/>
                  </a:moveTo>
                  <a:cubicBezTo>
                    <a:pt x="894776" y="69431"/>
                    <a:pt x="866730" y="187965"/>
                    <a:pt x="812226" y="271044"/>
                  </a:cubicBezTo>
                  <a:cubicBezTo>
                    <a:pt x="757722" y="354123"/>
                    <a:pt x="676229" y="461809"/>
                    <a:pt x="610613" y="528219"/>
                  </a:cubicBezTo>
                  <a:cubicBezTo>
                    <a:pt x="544997" y="594629"/>
                    <a:pt x="470384" y="636434"/>
                    <a:pt x="418526" y="669507"/>
                  </a:cubicBezTo>
                  <a:cubicBezTo>
                    <a:pt x="366668" y="702580"/>
                    <a:pt x="349205" y="713163"/>
                    <a:pt x="299463" y="726657"/>
                  </a:cubicBezTo>
                  <a:cubicBezTo>
                    <a:pt x="249721" y="740151"/>
                    <a:pt x="168759" y="783277"/>
                    <a:pt x="120076" y="750469"/>
                  </a:cubicBezTo>
                  <a:cubicBezTo>
                    <a:pt x="71393" y="717661"/>
                    <a:pt x="19534" y="545946"/>
                    <a:pt x="7363" y="529807"/>
                  </a:cubicBezTo>
                  <a:cubicBezTo>
                    <a:pt x="-4808" y="513668"/>
                    <a:pt x="-7982" y="607859"/>
                    <a:pt x="47051" y="653632"/>
                  </a:cubicBezTo>
                  <a:cubicBezTo>
                    <a:pt x="102084" y="699405"/>
                    <a:pt x="193365" y="851804"/>
                    <a:pt x="337563" y="804444"/>
                  </a:cubicBezTo>
                  <a:cubicBezTo>
                    <a:pt x="481761" y="757084"/>
                    <a:pt x="784180" y="499644"/>
                    <a:pt x="912238" y="369469"/>
                  </a:cubicBezTo>
                  <a:cubicBezTo>
                    <a:pt x="1040296" y="239294"/>
                    <a:pt x="1079719" y="79486"/>
                    <a:pt x="1105913" y="23394"/>
                  </a:cubicBezTo>
                  <a:cubicBezTo>
                    <a:pt x="1132107" y="-32698"/>
                    <a:pt x="1095859" y="29215"/>
                    <a:pt x="1069401" y="32919"/>
                  </a:cubicBezTo>
                  <a:cubicBezTo>
                    <a:pt x="1042943" y="36623"/>
                    <a:pt x="980500" y="-9943"/>
                    <a:pt x="937638" y="297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72C5586A-D48D-429D-B092-107A86A5E868}"/>
                </a:ext>
              </a:extLst>
            </p:cNvPr>
            <p:cNvSpPr/>
            <p:nvPr/>
          </p:nvSpPr>
          <p:spPr>
            <a:xfrm>
              <a:off x="4222109" y="6849576"/>
              <a:ext cx="472797" cy="231917"/>
            </a:xfrm>
            <a:custGeom>
              <a:avLst/>
              <a:gdLst>
                <a:gd name="connsiteX0" fmla="*/ 78429 w 472797"/>
                <a:gd name="connsiteY0" fmla="*/ 487 h 231917"/>
                <a:gd name="connsiteX1" fmla="*/ 305441 w 472797"/>
                <a:gd name="connsiteY1" fmla="*/ 70337 h 231917"/>
                <a:gd name="connsiteX2" fmla="*/ 472129 w 472797"/>
                <a:gd name="connsiteY2" fmla="*/ 194162 h 231917"/>
                <a:gd name="connsiteX3" fmla="*/ 361004 w 472797"/>
                <a:gd name="connsiteY3" fmla="*/ 171937 h 231917"/>
                <a:gd name="connsiteX4" fmla="*/ 286391 w 472797"/>
                <a:gd name="connsiteY4" fmla="*/ 230674 h 231917"/>
                <a:gd name="connsiteX5" fmla="*/ 22866 w 472797"/>
                <a:gd name="connsiteY5" fmla="*/ 106849 h 231917"/>
                <a:gd name="connsiteX6" fmla="*/ 21279 w 472797"/>
                <a:gd name="connsiteY6" fmla="*/ 103674 h 231917"/>
                <a:gd name="connsiteX7" fmla="*/ 78429 w 472797"/>
                <a:gd name="connsiteY7" fmla="*/ 487 h 23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797" h="231917">
                  <a:moveTo>
                    <a:pt x="78429" y="487"/>
                  </a:moveTo>
                  <a:cubicBezTo>
                    <a:pt x="125789" y="-5069"/>
                    <a:pt x="239824" y="38058"/>
                    <a:pt x="305441" y="70337"/>
                  </a:cubicBezTo>
                  <a:cubicBezTo>
                    <a:pt x="371058" y="102616"/>
                    <a:pt x="462869" y="177229"/>
                    <a:pt x="472129" y="194162"/>
                  </a:cubicBezTo>
                  <a:cubicBezTo>
                    <a:pt x="481389" y="211095"/>
                    <a:pt x="391960" y="165852"/>
                    <a:pt x="361004" y="171937"/>
                  </a:cubicBezTo>
                  <a:cubicBezTo>
                    <a:pt x="330048" y="178022"/>
                    <a:pt x="342747" y="241522"/>
                    <a:pt x="286391" y="230674"/>
                  </a:cubicBezTo>
                  <a:cubicBezTo>
                    <a:pt x="230035" y="219826"/>
                    <a:pt x="67051" y="128016"/>
                    <a:pt x="22866" y="106849"/>
                  </a:cubicBezTo>
                  <a:cubicBezTo>
                    <a:pt x="-21319" y="85682"/>
                    <a:pt x="10166" y="117697"/>
                    <a:pt x="21279" y="103674"/>
                  </a:cubicBezTo>
                  <a:cubicBezTo>
                    <a:pt x="32392" y="89651"/>
                    <a:pt x="31069" y="6043"/>
                    <a:pt x="78429" y="4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211B41A-852F-4E6C-9E34-964F3E91CC0D}"/>
              </a:ext>
            </a:extLst>
          </p:cNvPr>
          <p:cNvSpPr txBox="1"/>
          <p:nvPr/>
        </p:nvSpPr>
        <p:spPr>
          <a:xfrm>
            <a:off x="474133" y="956733"/>
            <a:ext cx="15832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0" dirty="0">
                <a:solidFill>
                  <a:srgbClr val="FF66FF"/>
                </a:solidFill>
                <a:latin typeface="KUROTAKE" pitchFamily="50" charset="0"/>
              </a:rPr>
              <a:t>k</a:t>
            </a:r>
            <a:endParaRPr kumimoji="1" lang="ja-JP" altLang="en-US" sz="30000" dirty="0">
              <a:solidFill>
                <a:srgbClr val="FF66FF"/>
              </a:solidFill>
              <a:latin typeface="KUROTAKE" pitchFamily="50" charset="0"/>
            </a:endParaRPr>
          </a:p>
        </p:txBody>
      </p:sp>
      <p:sp>
        <p:nvSpPr>
          <p:cNvPr id="735" name="テキスト ボックス 734">
            <a:extLst>
              <a:ext uri="{FF2B5EF4-FFF2-40B4-BE49-F238E27FC236}">
                <a16:creationId xmlns:a16="http://schemas.microsoft.com/office/drawing/2014/main" id="{A0947685-7B1B-45D7-B9DB-6F5C7AADF6CE}"/>
              </a:ext>
            </a:extLst>
          </p:cNvPr>
          <p:cNvSpPr txBox="1"/>
          <p:nvPr/>
        </p:nvSpPr>
        <p:spPr>
          <a:xfrm>
            <a:off x="226483" y="8741833"/>
            <a:ext cx="107272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0" dirty="0">
                <a:solidFill>
                  <a:srgbClr val="FF66FF"/>
                </a:solidFill>
                <a:latin typeface="KUROTAKE" pitchFamily="50" charset="0"/>
              </a:rPr>
              <a:t>d</a:t>
            </a:r>
            <a:endParaRPr kumimoji="1" lang="ja-JP" altLang="en-US" sz="30000" dirty="0">
              <a:solidFill>
                <a:srgbClr val="FF66FF"/>
              </a:solidFill>
              <a:latin typeface="KUROTAKE" pitchFamily="50" charset="0"/>
            </a:endParaRPr>
          </a:p>
        </p:txBody>
      </p:sp>
      <p:grpSp>
        <p:nvGrpSpPr>
          <p:cNvPr id="802" name="グループ化 801">
            <a:extLst>
              <a:ext uri="{FF2B5EF4-FFF2-40B4-BE49-F238E27FC236}">
                <a16:creationId xmlns:a16="http://schemas.microsoft.com/office/drawing/2014/main" id="{D4886DC2-D785-4093-ACDC-54B169FA5924}"/>
              </a:ext>
            </a:extLst>
          </p:cNvPr>
          <p:cNvGrpSpPr/>
          <p:nvPr/>
        </p:nvGrpSpPr>
        <p:grpSpPr>
          <a:xfrm>
            <a:off x="105833" y="11124736"/>
            <a:ext cx="9269015" cy="1676864"/>
            <a:chOff x="105833" y="4777827"/>
            <a:chExt cx="9269015" cy="1676864"/>
          </a:xfrm>
        </p:grpSpPr>
        <p:grpSp>
          <p:nvGrpSpPr>
            <p:cNvPr id="803" name="グループ化 802">
              <a:extLst>
                <a:ext uri="{FF2B5EF4-FFF2-40B4-BE49-F238E27FC236}">
                  <a16:creationId xmlns:a16="http://schemas.microsoft.com/office/drawing/2014/main" id="{0BDD60F2-916C-428E-8FCE-CC21A6B30F47}"/>
                </a:ext>
              </a:extLst>
            </p:cNvPr>
            <p:cNvGrpSpPr/>
            <p:nvPr/>
          </p:nvGrpSpPr>
          <p:grpSpPr>
            <a:xfrm>
              <a:off x="257265" y="4777827"/>
              <a:ext cx="8902616" cy="1676864"/>
              <a:chOff x="257265" y="4777827"/>
              <a:chExt cx="8902616" cy="1676864"/>
            </a:xfrm>
          </p:grpSpPr>
          <p:sp>
            <p:nvSpPr>
              <p:cNvPr id="807" name="フリーフォーム: 図形 806">
                <a:extLst>
                  <a:ext uri="{FF2B5EF4-FFF2-40B4-BE49-F238E27FC236}">
                    <a16:creationId xmlns:a16="http://schemas.microsoft.com/office/drawing/2014/main" id="{1BAE3414-B1A9-43B0-8840-92B986C681B2}"/>
                  </a:ext>
                </a:extLst>
              </p:cNvPr>
              <p:cNvSpPr/>
              <p:nvPr/>
            </p:nvSpPr>
            <p:spPr>
              <a:xfrm>
                <a:off x="257265" y="4777827"/>
                <a:ext cx="441340" cy="1676864"/>
              </a:xfrm>
              <a:custGeom>
                <a:avLst/>
                <a:gdLst>
                  <a:gd name="connsiteX0" fmla="*/ 367575 w 441340"/>
                  <a:gd name="connsiteY0" fmla="*/ 139613 h 1676864"/>
                  <a:gd name="connsiteX1" fmla="*/ 418375 w 441340"/>
                  <a:gd name="connsiteY1" fmla="*/ 139613 h 1676864"/>
                  <a:gd name="connsiteX2" fmla="*/ 32295 w 441340"/>
                  <a:gd name="connsiteY2" fmla="*/ 1582333 h 1676864"/>
                  <a:gd name="connsiteX3" fmla="*/ 32295 w 441340"/>
                  <a:gd name="connsiteY3" fmla="*/ 1465493 h 1676864"/>
                  <a:gd name="connsiteX4" fmla="*/ 123735 w 441340"/>
                  <a:gd name="connsiteY4" fmla="*/ 876213 h 1676864"/>
                  <a:gd name="connsiteX5" fmla="*/ 367575 w 441340"/>
                  <a:gd name="connsiteY5" fmla="*/ 139613 h 167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1340" h="1676864">
                    <a:moveTo>
                      <a:pt x="367575" y="139613"/>
                    </a:moveTo>
                    <a:cubicBezTo>
                      <a:pt x="416682" y="16846"/>
                      <a:pt x="474255" y="-100840"/>
                      <a:pt x="418375" y="139613"/>
                    </a:cubicBezTo>
                    <a:cubicBezTo>
                      <a:pt x="362495" y="380066"/>
                      <a:pt x="96642" y="1361353"/>
                      <a:pt x="32295" y="1582333"/>
                    </a:cubicBezTo>
                    <a:cubicBezTo>
                      <a:pt x="-32052" y="1803313"/>
                      <a:pt x="17055" y="1583180"/>
                      <a:pt x="32295" y="1465493"/>
                    </a:cubicBezTo>
                    <a:cubicBezTo>
                      <a:pt x="47535" y="1347806"/>
                      <a:pt x="71242" y="1092113"/>
                      <a:pt x="123735" y="876213"/>
                    </a:cubicBezTo>
                    <a:cubicBezTo>
                      <a:pt x="176228" y="660313"/>
                      <a:pt x="318468" y="262380"/>
                      <a:pt x="367575" y="13961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8" name="フリーフォーム: 図形 807">
                <a:extLst>
                  <a:ext uri="{FF2B5EF4-FFF2-40B4-BE49-F238E27FC236}">
                    <a16:creationId xmlns:a16="http://schemas.microsoft.com/office/drawing/2014/main" id="{2DD37BD3-F197-4883-A828-198293A81AD0}"/>
                  </a:ext>
                </a:extLst>
              </p:cNvPr>
              <p:cNvSpPr/>
              <p:nvPr/>
            </p:nvSpPr>
            <p:spPr>
              <a:xfrm>
                <a:off x="576703" y="4936805"/>
                <a:ext cx="678203" cy="632519"/>
              </a:xfrm>
              <a:custGeom>
                <a:avLst/>
                <a:gdLst>
                  <a:gd name="connsiteX0" fmla="*/ 32897 w 678203"/>
                  <a:gd name="connsiteY0" fmla="*/ 26355 h 632519"/>
                  <a:gd name="connsiteX1" fmla="*/ 134497 w 678203"/>
                  <a:gd name="connsiteY1" fmla="*/ 11115 h 632519"/>
                  <a:gd name="connsiteX2" fmla="*/ 606937 w 678203"/>
                  <a:gd name="connsiteY2" fmla="*/ 11115 h 632519"/>
                  <a:gd name="connsiteX3" fmla="*/ 606937 w 678203"/>
                  <a:gd name="connsiteY3" fmla="*/ 102555 h 632519"/>
                  <a:gd name="connsiteX4" fmla="*/ 601857 w 678203"/>
                  <a:gd name="connsiteY4" fmla="*/ 407355 h 632519"/>
                  <a:gd name="connsiteX5" fmla="*/ 545977 w 678203"/>
                  <a:gd name="connsiteY5" fmla="*/ 524195 h 632519"/>
                  <a:gd name="connsiteX6" fmla="*/ 393577 w 678203"/>
                  <a:gd name="connsiteY6" fmla="*/ 630875 h 632519"/>
                  <a:gd name="connsiteX7" fmla="*/ 617097 w 678203"/>
                  <a:gd name="connsiteY7" fmla="*/ 437835 h 632519"/>
                  <a:gd name="connsiteX8" fmla="*/ 632337 w 678203"/>
                  <a:gd name="connsiteY8" fmla="*/ 31435 h 632519"/>
                  <a:gd name="connsiteX9" fmla="*/ 32897 w 678203"/>
                  <a:gd name="connsiteY9" fmla="*/ 26355 h 63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203" h="632519">
                    <a:moveTo>
                      <a:pt x="32897" y="26355"/>
                    </a:moveTo>
                    <a:cubicBezTo>
                      <a:pt x="-50076" y="22968"/>
                      <a:pt x="38824" y="13655"/>
                      <a:pt x="134497" y="11115"/>
                    </a:cubicBezTo>
                    <a:cubicBezTo>
                      <a:pt x="230170" y="8575"/>
                      <a:pt x="528197" y="-4125"/>
                      <a:pt x="606937" y="11115"/>
                    </a:cubicBezTo>
                    <a:cubicBezTo>
                      <a:pt x="685677" y="26355"/>
                      <a:pt x="606937" y="102555"/>
                      <a:pt x="606937" y="102555"/>
                    </a:cubicBezTo>
                    <a:cubicBezTo>
                      <a:pt x="606090" y="168595"/>
                      <a:pt x="612017" y="337082"/>
                      <a:pt x="601857" y="407355"/>
                    </a:cubicBezTo>
                    <a:cubicBezTo>
                      <a:pt x="591697" y="477628"/>
                      <a:pt x="580690" y="486942"/>
                      <a:pt x="545977" y="524195"/>
                    </a:cubicBezTo>
                    <a:cubicBezTo>
                      <a:pt x="511264" y="561448"/>
                      <a:pt x="381724" y="645268"/>
                      <a:pt x="393577" y="630875"/>
                    </a:cubicBezTo>
                    <a:cubicBezTo>
                      <a:pt x="405430" y="616482"/>
                      <a:pt x="577304" y="537742"/>
                      <a:pt x="617097" y="437835"/>
                    </a:cubicBezTo>
                    <a:cubicBezTo>
                      <a:pt x="656890" y="337928"/>
                      <a:pt x="723777" y="100862"/>
                      <a:pt x="632337" y="31435"/>
                    </a:cubicBezTo>
                    <a:cubicBezTo>
                      <a:pt x="540897" y="-37992"/>
                      <a:pt x="115870" y="29742"/>
                      <a:pt x="32897" y="2635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9" name="フリーフォーム: 図形 808">
                <a:extLst>
                  <a:ext uri="{FF2B5EF4-FFF2-40B4-BE49-F238E27FC236}">
                    <a16:creationId xmlns:a16="http://schemas.microsoft.com/office/drawing/2014/main" id="{03B7FB66-8A00-48DA-B3AD-8503D4B60D54}"/>
                  </a:ext>
                </a:extLst>
              </p:cNvPr>
              <p:cNvSpPr/>
              <p:nvPr/>
            </p:nvSpPr>
            <p:spPr>
              <a:xfrm>
                <a:off x="268658" y="5556895"/>
                <a:ext cx="793761" cy="810108"/>
              </a:xfrm>
              <a:custGeom>
                <a:avLst/>
                <a:gdLst>
                  <a:gd name="connsiteX0" fmla="*/ 727022 w 793761"/>
                  <a:gd name="connsiteY0" fmla="*/ 36185 h 810108"/>
                  <a:gd name="connsiteX1" fmla="*/ 793062 w 793761"/>
                  <a:gd name="connsiteY1" fmla="*/ 173345 h 810108"/>
                  <a:gd name="connsiteX2" fmla="*/ 757502 w 793761"/>
                  <a:gd name="connsiteY2" fmla="*/ 396865 h 810108"/>
                  <a:gd name="connsiteX3" fmla="*/ 691462 w 793761"/>
                  <a:gd name="connsiteY3" fmla="*/ 721985 h 810108"/>
                  <a:gd name="connsiteX4" fmla="*/ 625422 w 793761"/>
                  <a:gd name="connsiteY4" fmla="*/ 762625 h 810108"/>
                  <a:gd name="connsiteX5" fmla="*/ 264742 w 793761"/>
                  <a:gd name="connsiteY5" fmla="*/ 793105 h 810108"/>
                  <a:gd name="connsiteX6" fmla="*/ 582 w 793761"/>
                  <a:gd name="connsiteY6" fmla="*/ 808345 h 810108"/>
                  <a:gd name="connsiteX7" fmla="*/ 335862 w 793761"/>
                  <a:gd name="connsiteY7" fmla="*/ 752465 h 810108"/>
                  <a:gd name="connsiteX8" fmla="*/ 584782 w 793761"/>
                  <a:gd name="connsiteY8" fmla="*/ 742305 h 810108"/>
                  <a:gd name="connsiteX9" fmla="*/ 721942 w 793761"/>
                  <a:gd name="connsiteY9" fmla="*/ 401945 h 810108"/>
                  <a:gd name="connsiteX10" fmla="*/ 777822 w 793761"/>
                  <a:gd name="connsiteY10" fmla="*/ 158105 h 810108"/>
                  <a:gd name="connsiteX11" fmla="*/ 681302 w 793761"/>
                  <a:gd name="connsiteY11" fmla="*/ 66665 h 810108"/>
                  <a:gd name="connsiteX12" fmla="*/ 767662 w 793761"/>
                  <a:gd name="connsiteY12" fmla="*/ 625 h 810108"/>
                  <a:gd name="connsiteX13" fmla="*/ 727022 w 793761"/>
                  <a:gd name="connsiteY13" fmla="*/ 36185 h 8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3761" h="810108">
                    <a:moveTo>
                      <a:pt x="727022" y="36185"/>
                    </a:moveTo>
                    <a:cubicBezTo>
                      <a:pt x="731255" y="64972"/>
                      <a:pt x="787982" y="113232"/>
                      <a:pt x="793062" y="173345"/>
                    </a:cubicBezTo>
                    <a:cubicBezTo>
                      <a:pt x="798142" y="233458"/>
                      <a:pt x="774435" y="305425"/>
                      <a:pt x="757502" y="396865"/>
                    </a:cubicBezTo>
                    <a:cubicBezTo>
                      <a:pt x="740569" y="488305"/>
                      <a:pt x="713475" y="661025"/>
                      <a:pt x="691462" y="721985"/>
                    </a:cubicBezTo>
                    <a:cubicBezTo>
                      <a:pt x="669449" y="782945"/>
                      <a:pt x="696542" y="750772"/>
                      <a:pt x="625422" y="762625"/>
                    </a:cubicBezTo>
                    <a:cubicBezTo>
                      <a:pt x="554302" y="774478"/>
                      <a:pt x="368882" y="785485"/>
                      <a:pt x="264742" y="793105"/>
                    </a:cubicBezTo>
                    <a:cubicBezTo>
                      <a:pt x="160602" y="800725"/>
                      <a:pt x="-11271" y="815118"/>
                      <a:pt x="582" y="808345"/>
                    </a:cubicBezTo>
                    <a:cubicBezTo>
                      <a:pt x="12435" y="801572"/>
                      <a:pt x="238495" y="763472"/>
                      <a:pt x="335862" y="752465"/>
                    </a:cubicBezTo>
                    <a:cubicBezTo>
                      <a:pt x="433229" y="741458"/>
                      <a:pt x="520435" y="800725"/>
                      <a:pt x="584782" y="742305"/>
                    </a:cubicBezTo>
                    <a:cubicBezTo>
                      <a:pt x="649129" y="683885"/>
                      <a:pt x="689769" y="499312"/>
                      <a:pt x="721942" y="401945"/>
                    </a:cubicBezTo>
                    <a:cubicBezTo>
                      <a:pt x="754115" y="304578"/>
                      <a:pt x="784595" y="213985"/>
                      <a:pt x="777822" y="158105"/>
                    </a:cubicBezTo>
                    <a:cubicBezTo>
                      <a:pt x="771049" y="102225"/>
                      <a:pt x="682995" y="92912"/>
                      <a:pt x="681302" y="66665"/>
                    </a:cubicBezTo>
                    <a:cubicBezTo>
                      <a:pt x="679609" y="40418"/>
                      <a:pt x="763429" y="4012"/>
                      <a:pt x="767662" y="625"/>
                    </a:cubicBezTo>
                    <a:cubicBezTo>
                      <a:pt x="771895" y="-2762"/>
                      <a:pt x="722789" y="7398"/>
                      <a:pt x="727022" y="3618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0" name="フリーフォーム: 図形 809">
                <a:extLst>
                  <a:ext uri="{FF2B5EF4-FFF2-40B4-BE49-F238E27FC236}">
                    <a16:creationId xmlns:a16="http://schemas.microsoft.com/office/drawing/2014/main" id="{8EA8188D-0A05-4CD9-A9C0-4D7D32F71A31}"/>
                  </a:ext>
                </a:extLst>
              </p:cNvPr>
              <p:cNvSpPr/>
              <p:nvPr/>
            </p:nvSpPr>
            <p:spPr>
              <a:xfrm>
                <a:off x="634884" y="4931923"/>
                <a:ext cx="643442" cy="67681"/>
              </a:xfrm>
              <a:custGeom>
                <a:avLst/>
                <a:gdLst>
                  <a:gd name="connsiteX0" fmla="*/ 116 w 643442"/>
                  <a:gd name="connsiteY0" fmla="*/ 36317 h 67681"/>
                  <a:gd name="connsiteX1" fmla="*/ 594476 w 643442"/>
                  <a:gd name="connsiteY1" fmla="*/ 66797 h 67681"/>
                  <a:gd name="connsiteX2" fmla="*/ 543676 w 643442"/>
                  <a:gd name="connsiteY2" fmla="*/ 757 h 67681"/>
                  <a:gd name="connsiteX3" fmla="*/ 116 w 643442"/>
                  <a:gd name="connsiteY3" fmla="*/ 36317 h 6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442" h="67681">
                    <a:moveTo>
                      <a:pt x="116" y="36317"/>
                    </a:moveTo>
                    <a:cubicBezTo>
                      <a:pt x="8583" y="47324"/>
                      <a:pt x="503883" y="72724"/>
                      <a:pt x="594476" y="66797"/>
                    </a:cubicBezTo>
                    <a:cubicBezTo>
                      <a:pt x="685069" y="60870"/>
                      <a:pt x="639349" y="6684"/>
                      <a:pt x="543676" y="757"/>
                    </a:cubicBezTo>
                    <a:cubicBezTo>
                      <a:pt x="448003" y="-5170"/>
                      <a:pt x="-8351" y="25310"/>
                      <a:pt x="116" y="3631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1" name="フリーフォーム: 図形 810">
                <a:extLst>
                  <a:ext uri="{FF2B5EF4-FFF2-40B4-BE49-F238E27FC236}">
                    <a16:creationId xmlns:a16="http://schemas.microsoft.com/office/drawing/2014/main" id="{B7BDF186-46B1-41C2-A018-BFC530C5D846}"/>
                  </a:ext>
                </a:extLst>
              </p:cNvPr>
              <p:cNvSpPr/>
              <p:nvPr/>
            </p:nvSpPr>
            <p:spPr>
              <a:xfrm>
                <a:off x="745767" y="5160901"/>
                <a:ext cx="212577" cy="351896"/>
              </a:xfrm>
              <a:custGeom>
                <a:avLst/>
                <a:gdLst>
                  <a:gd name="connsiteX0" fmla="*/ 209908 w 212577"/>
                  <a:gd name="connsiteY0" fmla="*/ 62 h 351896"/>
                  <a:gd name="connsiteX1" fmla="*/ 176571 w 212577"/>
                  <a:gd name="connsiteY1" fmla="*/ 173099 h 351896"/>
                  <a:gd name="connsiteX2" fmla="*/ 124183 w 212577"/>
                  <a:gd name="connsiteY2" fmla="*/ 241362 h 351896"/>
                  <a:gd name="connsiteX3" fmla="*/ 358 w 212577"/>
                  <a:gd name="connsiteY3" fmla="*/ 350899 h 351896"/>
                  <a:gd name="connsiteX4" fmla="*/ 89258 w 212577"/>
                  <a:gd name="connsiteY4" fmla="*/ 293749 h 351896"/>
                  <a:gd name="connsiteX5" fmla="*/ 168633 w 212577"/>
                  <a:gd name="connsiteY5" fmla="*/ 261999 h 351896"/>
                  <a:gd name="connsiteX6" fmla="*/ 206733 w 212577"/>
                  <a:gd name="connsiteY6" fmla="*/ 154049 h 351896"/>
                  <a:gd name="connsiteX7" fmla="*/ 209908 w 212577"/>
                  <a:gd name="connsiteY7" fmla="*/ 62 h 35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577" h="351896">
                    <a:moveTo>
                      <a:pt x="209908" y="62"/>
                    </a:moveTo>
                    <a:cubicBezTo>
                      <a:pt x="204881" y="3237"/>
                      <a:pt x="190858" y="132882"/>
                      <a:pt x="176571" y="173099"/>
                    </a:cubicBezTo>
                    <a:cubicBezTo>
                      <a:pt x="162284" y="213316"/>
                      <a:pt x="153552" y="211729"/>
                      <a:pt x="124183" y="241362"/>
                    </a:cubicBezTo>
                    <a:cubicBezTo>
                      <a:pt x="94814" y="270995"/>
                      <a:pt x="6179" y="342168"/>
                      <a:pt x="358" y="350899"/>
                    </a:cubicBezTo>
                    <a:cubicBezTo>
                      <a:pt x="-5463" y="359630"/>
                      <a:pt x="61212" y="308566"/>
                      <a:pt x="89258" y="293749"/>
                    </a:cubicBezTo>
                    <a:cubicBezTo>
                      <a:pt x="117304" y="278932"/>
                      <a:pt x="149054" y="285282"/>
                      <a:pt x="168633" y="261999"/>
                    </a:cubicBezTo>
                    <a:cubicBezTo>
                      <a:pt x="188212" y="238716"/>
                      <a:pt x="201177" y="192943"/>
                      <a:pt x="206733" y="154049"/>
                    </a:cubicBezTo>
                    <a:cubicBezTo>
                      <a:pt x="212289" y="115155"/>
                      <a:pt x="214935" y="-3113"/>
                      <a:pt x="209908" y="6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2" name="フリーフォーム: 図形 811">
                <a:extLst>
                  <a:ext uri="{FF2B5EF4-FFF2-40B4-BE49-F238E27FC236}">
                    <a16:creationId xmlns:a16="http://schemas.microsoft.com/office/drawing/2014/main" id="{11F611B1-1077-4890-9150-59D4FA9514DD}"/>
                  </a:ext>
                </a:extLst>
              </p:cNvPr>
              <p:cNvSpPr/>
              <p:nvPr/>
            </p:nvSpPr>
            <p:spPr>
              <a:xfrm>
                <a:off x="729447" y="5141377"/>
                <a:ext cx="231060" cy="360946"/>
              </a:xfrm>
              <a:custGeom>
                <a:avLst/>
                <a:gdLst>
                  <a:gd name="connsiteX0" fmla="*/ 230991 w 231060"/>
                  <a:gd name="connsiteY0" fmla="*/ 10061 h 360946"/>
                  <a:gd name="connsiteX1" fmla="*/ 94466 w 231060"/>
                  <a:gd name="connsiteY1" fmla="*/ 8473 h 360946"/>
                  <a:gd name="connsiteX2" fmla="*/ 84941 w 231060"/>
                  <a:gd name="connsiteY2" fmla="*/ 100548 h 360946"/>
                  <a:gd name="connsiteX3" fmla="*/ 37316 w 231060"/>
                  <a:gd name="connsiteY3" fmla="*/ 184686 h 360946"/>
                  <a:gd name="connsiteX4" fmla="*/ 37316 w 231060"/>
                  <a:gd name="connsiteY4" fmla="*/ 356136 h 360946"/>
                  <a:gd name="connsiteX5" fmla="*/ 24616 w 231060"/>
                  <a:gd name="connsiteY5" fmla="*/ 303748 h 360946"/>
                  <a:gd name="connsiteX6" fmla="*/ 3978 w 231060"/>
                  <a:gd name="connsiteY6" fmla="*/ 200561 h 360946"/>
                  <a:gd name="connsiteX7" fmla="*/ 111928 w 231060"/>
                  <a:gd name="connsiteY7" fmla="*/ 60861 h 360946"/>
                  <a:gd name="connsiteX8" fmla="*/ 230991 w 231060"/>
                  <a:gd name="connsiteY8" fmla="*/ 10061 h 36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060" h="360946">
                    <a:moveTo>
                      <a:pt x="230991" y="10061"/>
                    </a:moveTo>
                    <a:cubicBezTo>
                      <a:pt x="228081" y="1330"/>
                      <a:pt x="118808" y="-6608"/>
                      <a:pt x="94466" y="8473"/>
                    </a:cubicBezTo>
                    <a:cubicBezTo>
                      <a:pt x="70124" y="23554"/>
                      <a:pt x="94466" y="71179"/>
                      <a:pt x="84941" y="100548"/>
                    </a:cubicBezTo>
                    <a:cubicBezTo>
                      <a:pt x="75416" y="129917"/>
                      <a:pt x="45253" y="142088"/>
                      <a:pt x="37316" y="184686"/>
                    </a:cubicBezTo>
                    <a:cubicBezTo>
                      <a:pt x="29379" y="227284"/>
                      <a:pt x="39433" y="336293"/>
                      <a:pt x="37316" y="356136"/>
                    </a:cubicBezTo>
                    <a:cubicBezTo>
                      <a:pt x="35199" y="375979"/>
                      <a:pt x="30172" y="329677"/>
                      <a:pt x="24616" y="303748"/>
                    </a:cubicBezTo>
                    <a:cubicBezTo>
                      <a:pt x="19060" y="277819"/>
                      <a:pt x="-10574" y="241042"/>
                      <a:pt x="3978" y="200561"/>
                    </a:cubicBezTo>
                    <a:cubicBezTo>
                      <a:pt x="18530" y="160080"/>
                      <a:pt x="79384" y="91288"/>
                      <a:pt x="111928" y="60861"/>
                    </a:cubicBezTo>
                    <a:cubicBezTo>
                      <a:pt x="144472" y="30434"/>
                      <a:pt x="233901" y="18792"/>
                      <a:pt x="230991" y="1006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3" name="フリーフォーム: 図形 812">
                <a:extLst>
                  <a:ext uri="{FF2B5EF4-FFF2-40B4-BE49-F238E27FC236}">
                    <a16:creationId xmlns:a16="http://schemas.microsoft.com/office/drawing/2014/main" id="{11DF344F-8645-456D-A91F-A00CF48E7B72}"/>
                  </a:ext>
                </a:extLst>
              </p:cNvPr>
              <p:cNvSpPr/>
              <p:nvPr/>
            </p:nvSpPr>
            <p:spPr>
              <a:xfrm>
                <a:off x="580900" y="5705393"/>
                <a:ext cx="246342" cy="400154"/>
              </a:xfrm>
              <a:custGeom>
                <a:avLst/>
                <a:gdLst>
                  <a:gd name="connsiteX0" fmla="*/ 125 w 246342"/>
                  <a:gd name="connsiteY0" fmla="*/ 400132 h 400154"/>
                  <a:gd name="connsiteX1" fmla="*/ 77913 w 246342"/>
                  <a:gd name="connsiteY1" fmla="*/ 298532 h 400154"/>
                  <a:gd name="connsiteX2" fmla="*/ 79500 w 246342"/>
                  <a:gd name="connsiteY2" fmla="*/ 193757 h 400154"/>
                  <a:gd name="connsiteX3" fmla="*/ 89025 w 246342"/>
                  <a:gd name="connsiteY3" fmla="*/ 87395 h 400154"/>
                  <a:gd name="connsiteX4" fmla="*/ 171575 w 246342"/>
                  <a:gd name="connsiteY4" fmla="*/ 17545 h 400154"/>
                  <a:gd name="connsiteX5" fmla="*/ 246188 w 246342"/>
                  <a:gd name="connsiteY5" fmla="*/ 73107 h 400154"/>
                  <a:gd name="connsiteX6" fmla="*/ 190625 w 246342"/>
                  <a:gd name="connsiteY6" fmla="*/ 184232 h 400154"/>
                  <a:gd name="connsiteX7" fmla="*/ 173163 w 246342"/>
                  <a:gd name="connsiteY7" fmla="*/ 301707 h 400154"/>
                  <a:gd name="connsiteX8" fmla="*/ 198563 w 246342"/>
                  <a:gd name="connsiteY8" fmla="*/ 385845 h 400154"/>
                  <a:gd name="connsiteX9" fmla="*/ 169988 w 246342"/>
                  <a:gd name="connsiteY9" fmla="*/ 331870 h 400154"/>
                  <a:gd name="connsiteX10" fmla="*/ 235075 w 246342"/>
                  <a:gd name="connsiteY10" fmla="*/ 146132 h 400154"/>
                  <a:gd name="connsiteX11" fmla="*/ 236663 w 246342"/>
                  <a:gd name="connsiteY11" fmla="*/ 71520 h 400154"/>
                  <a:gd name="connsiteX12" fmla="*/ 162050 w 246342"/>
                  <a:gd name="connsiteY12" fmla="*/ 82 h 400154"/>
                  <a:gd name="connsiteX13" fmla="*/ 100138 w 246342"/>
                  <a:gd name="connsiteY13" fmla="*/ 85807 h 400154"/>
                  <a:gd name="connsiteX14" fmla="*/ 100138 w 246342"/>
                  <a:gd name="connsiteY14" fmla="*/ 155657 h 400154"/>
                  <a:gd name="connsiteX15" fmla="*/ 98550 w 246342"/>
                  <a:gd name="connsiteY15" fmla="*/ 306470 h 400154"/>
                  <a:gd name="connsiteX16" fmla="*/ 125 w 246342"/>
                  <a:gd name="connsiteY16" fmla="*/ 400132 h 40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42" h="400154">
                    <a:moveTo>
                      <a:pt x="125" y="400132"/>
                    </a:moveTo>
                    <a:cubicBezTo>
                      <a:pt x="-3314" y="398809"/>
                      <a:pt x="64684" y="332928"/>
                      <a:pt x="77913" y="298532"/>
                    </a:cubicBezTo>
                    <a:cubicBezTo>
                      <a:pt x="91142" y="264136"/>
                      <a:pt x="77648" y="228946"/>
                      <a:pt x="79500" y="193757"/>
                    </a:cubicBezTo>
                    <a:cubicBezTo>
                      <a:pt x="81352" y="158568"/>
                      <a:pt x="73679" y="116764"/>
                      <a:pt x="89025" y="87395"/>
                    </a:cubicBezTo>
                    <a:cubicBezTo>
                      <a:pt x="104371" y="58026"/>
                      <a:pt x="145381" y="19926"/>
                      <a:pt x="171575" y="17545"/>
                    </a:cubicBezTo>
                    <a:cubicBezTo>
                      <a:pt x="197769" y="15164"/>
                      <a:pt x="243013" y="45326"/>
                      <a:pt x="246188" y="73107"/>
                    </a:cubicBezTo>
                    <a:cubicBezTo>
                      <a:pt x="249363" y="100888"/>
                      <a:pt x="202796" y="146132"/>
                      <a:pt x="190625" y="184232"/>
                    </a:cubicBezTo>
                    <a:cubicBezTo>
                      <a:pt x="178454" y="222332"/>
                      <a:pt x="171840" y="268105"/>
                      <a:pt x="173163" y="301707"/>
                    </a:cubicBezTo>
                    <a:cubicBezTo>
                      <a:pt x="174486" y="335309"/>
                      <a:pt x="199092" y="380818"/>
                      <a:pt x="198563" y="385845"/>
                    </a:cubicBezTo>
                    <a:cubicBezTo>
                      <a:pt x="198034" y="390872"/>
                      <a:pt x="163903" y="371822"/>
                      <a:pt x="169988" y="331870"/>
                    </a:cubicBezTo>
                    <a:cubicBezTo>
                      <a:pt x="176073" y="291918"/>
                      <a:pt x="223963" y="189524"/>
                      <a:pt x="235075" y="146132"/>
                    </a:cubicBezTo>
                    <a:cubicBezTo>
                      <a:pt x="246187" y="102740"/>
                      <a:pt x="248834" y="95862"/>
                      <a:pt x="236663" y="71520"/>
                    </a:cubicBezTo>
                    <a:cubicBezTo>
                      <a:pt x="224492" y="47178"/>
                      <a:pt x="184804" y="-2299"/>
                      <a:pt x="162050" y="82"/>
                    </a:cubicBezTo>
                    <a:cubicBezTo>
                      <a:pt x="139296" y="2463"/>
                      <a:pt x="110457" y="59878"/>
                      <a:pt x="100138" y="85807"/>
                    </a:cubicBezTo>
                    <a:cubicBezTo>
                      <a:pt x="89819" y="111736"/>
                      <a:pt x="100138" y="155657"/>
                      <a:pt x="100138" y="155657"/>
                    </a:cubicBezTo>
                    <a:cubicBezTo>
                      <a:pt x="99873" y="192434"/>
                      <a:pt x="113367" y="268635"/>
                      <a:pt x="98550" y="306470"/>
                    </a:cubicBezTo>
                    <a:cubicBezTo>
                      <a:pt x="83733" y="344305"/>
                      <a:pt x="3564" y="401455"/>
                      <a:pt x="125" y="40013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4" name="フリーフォーム: 図形 813">
                <a:extLst>
                  <a:ext uri="{FF2B5EF4-FFF2-40B4-BE49-F238E27FC236}">
                    <a16:creationId xmlns:a16="http://schemas.microsoft.com/office/drawing/2014/main" id="{28A7E80E-1B0A-4F79-89BB-70CC98B0875B}"/>
                  </a:ext>
                </a:extLst>
              </p:cNvPr>
              <p:cNvSpPr/>
              <p:nvPr/>
            </p:nvSpPr>
            <p:spPr>
              <a:xfrm>
                <a:off x="1105381" y="4943305"/>
                <a:ext cx="326727" cy="1428321"/>
              </a:xfrm>
              <a:custGeom>
                <a:avLst/>
                <a:gdLst>
                  <a:gd name="connsiteX0" fmla="*/ 326544 w 326727"/>
                  <a:gd name="connsiteY0" fmla="*/ 170 h 1428321"/>
                  <a:gd name="connsiteX1" fmla="*/ 82069 w 326727"/>
                  <a:gd name="connsiteY1" fmla="*/ 1044745 h 1428321"/>
                  <a:gd name="connsiteX2" fmla="*/ 2694 w 326727"/>
                  <a:gd name="connsiteY2" fmla="*/ 1406695 h 1428321"/>
                  <a:gd name="connsiteX3" fmla="*/ 28094 w 326727"/>
                  <a:gd name="connsiteY3" fmla="*/ 1359070 h 1428321"/>
                  <a:gd name="connsiteX4" fmla="*/ 120169 w 326727"/>
                  <a:gd name="connsiteY4" fmla="*/ 1127295 h 1428321"/>
                  <a:gd name="connsiteX5" fmla="*/ 326544 w 326727"/>
                  <a:gd name="connsiteY5" fmla="*/ 170 h 142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727" h="1428321">
                    <a:moveTo>
                      <a:pt x="326544" y="170"/>
                    </a:moveTo>
                    <a:cubicBezTo>
                      <a:pt x="320194" y="-13588"/>
                      <a:pt x="136044" y="810324"/>
                      <a:pt x="82069" y="1044745"/>
                    </a:cubicBezTo>
                    <a:cubicBezTo>
                      <a:pt x="28094" y="1279166"/>
                      <a:pt x="11690" y="1354308"/>
                      <a:pt x="2694" y="1406695"/>
                    </a:cubicBezTo>
                    <a:cubicBezTo>
                      <a:pt x="-6302" y="1459082"/>
                      <a:pt x="8515" y="1405637"/>
                      <a:pt x="28094" y="1359070"/>
                    </a:cubicBezTo>
                    <a:cubicBezTo>
                      <a:pt x="47673" y="1312503"/>
                      <a:pt x="67252" y="1351132"/>
                      <a:pt x="120169" y="1127295"/>
                    </a:cubicBezTo>
                    <a:cubicBezTo>
                      <a:pt x="173086" y="903458"/>
                      <a:pt x="332894" y="13928"/>
                      <a:pt x="326544" y="17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5" name="フリーフォーム: 図形 814">
                <a:extLst>
                  <a:ext uri="{FF2B5EF4-FFF2-40B4-BE49-F238E27FC236}">
                    <a16:creationId xmlns:a16="http://schemas.microsoft.com/office/drawing/2014/main" id="{9C1E4B61-BE0F-44E9-870C-2D0E859FA45F}"/>
                  </a:ext>
                </a:extLst>
              </p:cNvPr>
              <p:cNvSpPr/>
              <p:nvPr/>
            </p:nvSpPr>
            <p:spPr>
              <a:xfrm>
                <a:off x="1398391" y="4965390"/>
                <a:ext cx="287818" cy="1235800"/>
              </a:xfrm>
              <a:custGeom>
                <a:avLst/>
                <a:gdLst>
                  <a:gd name="connsiteX0" fmla="*/ 287534 w 287818"/>
                  <a:gd name="connsiteY0" fmla="*/ 310 h 1235800"/>
                  <a:gd name="connsiteX1" fmla="*/ 14484 w 287818"/>
                  <a:gd name="connsiteY1" fmla="*/ 1146485 h 1235800"/>
                  <a:gd name="connsiteX2" fmla="*/ 65284 w 287818"/>
                  <a:gd name="connsiteY2" fmla="*/ 1032185 h 1235800"/>
                  <a:gd name="connsiteX3" fmla="*/ 287534 w 287818"/>
                  <a:gd name="connsiteY3" fmla="*/ 310 h 123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818" h="1235800">
                    <a:moveTo>
                      <a:pt x="287534" y="310"/>
                    </a:moveTo>
                    <a:cubicBezTo>
                      <a:pt x="279067" y="19360"/>
                      <a:pt x="51526" y="974506"/>
                      <a:pt x="14484" y="1146485"/>
                    </a:cubicBezTo>
                    <a:cubicBezTo>
                      <a:pt x="-22558" y="1318464"/>
                      <a:pt x="17659" y="1221097"/>
                      <a:pt x="65284" y="1032185"/>
                    </a:cubicBezTo>
                    <a:cubicBezTo>
                      <a:pt x="112909" y="843273"/>
                      <a:pt x="296001" y="-18740"/>
                      <a:pt x="287534" y="31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6" name="フリーフォーム: 図形 815">
                <a:extLst>
                  <a:ext uri="{FF2B5EF4-FFF2-40B4-BE49-F238E27FC236}">
                    <a16:creationId xmlns:a16="http://schemas.microsoft.com/office/drawing/2014/main" id="{C28497E1-B033-4E7C-99B4-F0289CDA94EA}"/>
                  </a:ext>
                </a:extLst>
              </p:cNvPr>
              <p:cNvSpPr/>
              <p:nvPr/>
            </p:nvSpPr>
            <p:spPr>
              <a:xfrm>
                <a:off x="1411801" y="4918070"/>
                <a:ext cx="297300" cy="38520"/>
              </a:xfrm>
              <a:custGeom>
                <a:avLst/>
                <a:gdLst>
                  <a:gd name="connsiteX0" fmla="*/ 1074 w 297300"/>
                  <a:gd name="connsiteY0" fmla="*/ 38105 h 38520"/>
                  <a:gd name="connsiteX1" fmla="*/ 289999 w 297300"/>
                  <a:gd name="connsiteY1" fmla="*/ 19055 h 38520"/>
                  <a:gd name="connsiteX2" fmla="*/ 194749 w 297300"/>
                  <a:gd name="connsiteY2" fmla="*/ 5 h 38520"/>
                  <a:gd name="connsiteX3" fmla="*/ 1074 w 297300"/>
                  <a:gd name="connsiteY3" fmla="*/ 38105 h 3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00" h="38520">
                    <a:moveTo>
                      <a:pt x="1074" y="38105"/>
                    </a:moveTo>
                    <a:cubicBezTo>
                      <a:pt x="16949" y="41280"/>
                      <a:pt x="257720" y="25405"/>
                      <a:pt x="289999" y="19055"/>
                    </a:cubicBezTo>
                    <a:cubicBezTo>
                      <a:pt x="322278" y="12705"/>
                      <a:pt x="239728" y="534"/>
                      <a:pt x="194749" y="5"/>
                    </a:cubicBezTo>
                    <a:cubicBezTo>
                      <a:pt x="149770" y="-524"/>
                      <a:pt x="-14801" y="34930"/>
                      <a:pt x="1074" y="3810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7" name="フリーフォーム: 図形 816">
                <a:extLst>
                  <a:ext uri="{FF2B5EF4-FFF2-40B4-BE49-F238E27FC236}">
                    <a16:creationId xmlns:a16="http://schemas.microsoft.com/office/drawing/2014/main" id="{2862B1EE-32FF-47C0-8DB4-CC2857B5E006}"/>
                  </a:ext>
                </a:extLst>
              </p:cNvPr>
              <p:cNvSpPr/>
              <p:nvPr/>
            </p:nvSpPr>
            <p:spPr>
              <a:xfrm>
                <a:off x="1091391" y="6121400"/>
                <a:ext cx="597724" cy="244724"/>
              </a:xfrm>
              <a:custGeom>
                <a:avLst/>
                <a:gdLst>
                  <a:gd name="connsiteX0" fmla="*/ 302434 w 597724"/>
                  <a:gd name="connsiteY0" fmla="*/ 15875 h 244724"/>
                  <a:gd name="connsiteX1" fmla="*/ 585009 w 597724"/>
                  <a:gd name="connsiteY1" fmla="*/ 0 h 244724"/>
                  <a:gd name="connsiteX2" fmla="*/ 585009 w 597724"/>
                  <a:gd name="connsiteY2" fmla="*/ 0 h 244724"/>
                  <a:gd name="connsiteX3" fmla="*/ 553259 w 597724"/>
                  <a:gd name="connsiteY3" fmla="*/ 25400 h 244724"/>
                  <a:gd name="connsiteX4" fmla="*/ 524684 w 597724"/>
                  <a:gd name="connsiteY4" fmla="*/ 193675 h 244724"/>
                  <a:gd name="connsiteX5" fmla="*/ 480234 w 597724"/>
                  <a:gd name="connsiteY5" fmla="*/ 196850 h 244724"/>
                  <a:gd name="connsiteX6" fmla="*/ 42084 w 597724"/>
                  <a:gd name="connsiteY6" fmla="*/ 206375 h 244724"/>
                  <a:gd name="connsiteX7" fmla="*/ 70659 w 597724"/>
                  <a:gd name="connsiteY7" fmla="*/ 203200 h 244724"/>
                  <a:gd name="connsiteX8" fmla="*/ 511984 w 597724"/>
                  <a:gd name="connsiteY8" fmla="*/ 244475 h 244724"/>
                  <a:gd name="connsiteX9" fmla="*/ 537384 w 597724"/>
                  <a:gd name="connsiteY9" fmla="*/ 180975 h 244724"/>
                  <a:gd name="connsiteX10" fmla="*/ 597709 w 597724"/>
                  <a:gd name="connsiteY10" fmla="*/ 15875 h 244724"/>
                  <a:gd name="connsiteX11" fmla="*/ 543734 w 597724"/>
                  <a:gd name="connsiteY11" fmla="*/ 15875 h 244724"/>
                  <a:gd name="connsiteX12" fmla="*/ 302434 w 597724"/>
                  <a:gd name="connsiteY12" fmla="*/ 15875 h 24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7724" h="244724">
                    <a:moveTo>
                      <a:pt x="302434" y="15875"/>
                    </a:moveTo>
                    <a:lnTo>
                      <a:pt x="585009" y="0"/>
                    </a:lnTo>
                    <a:lnTo>
                      <a:pt x="585009" y="0"/>
                    </a:lnTo>
                    <a:cubicBezTo>
                      <a:pt x="579717" y="4233"/>
                      <a:pt x="563313" y="-6879"/>
                      <a:pt x="553259" y="25400"/>
                    </a:cubicBezTo>
                    <a:cubicBezTo>
                      <a:pt x="543205" y="57679"/>
                      <a:pt x="536855" y="165100"/>
                      <a:pt x="524684" y="193675"/>
                    </a:cubicBezTo>
                    <a:cubicBezTo>
                      <a:pt x="512513" y="222250"/>
                      <a:pt x="480234" y="196850"/>
                      <a:pt x="480234" y="196850"/>
                    </a:cubicBezTo>
                    <a:lnTo>
                      <a:pt x="42084" y="206375"/>
                    </a:lnTo>
                    <a:cubicBezTo>
                      <a:pt x="-26178" y="207433"/>
                      <a:pt x="-7658" y="196850"/>
                      <a:pt x="70659" y="203200"/>
                    </a:cubicBezTo>
                    <a:cubicBezTo>
                      <a:pt x="148976" y="209550"/>
                      <a:pt x="434197" y="248179"/>
                      <a:pt x="511984" y="244475"/>
                    </a:cubicBezTo>
                    <a:cubicBezTo>
                      <a:pt x="589771" y="240771"/>
                      <a:pt x="523097" y="219075"/>
                      <a:pt x="537384" y="180975"/>
                    </a:cubicBezTo>
                    <a:cubicBezTo>
                      <a:pt x="551671" y="142875"/>
                      <a:pt x="596651" y="43392"/>
                      <a:pt x="597709" y="15875"/>
                    </a:cubicBezTo>
                    <a:cubicBezTo>
                      <a:pt x="598767" y="-11642"/>
                      <a:pt x="543734" y="15875"/>
                      <a:pt x="543734" y="15875"/>
                    </a:cubicBezTo>
                    <a:lnTo>
                      <a:pt x="302434" y="1587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8" name="フリーフォーム: 図形 817">
                <a:extLst>
                  <a:ext uri="{FF2B5EF4-FFF2-40B4-BE49-F238E27FC236}">
                    <a16:creationId xmlns:a16="http://schemas.microsoft.com/office/drawing/2014/main" id="{A34FF091-43EA-4892-A421-E2BE66364BBF}"/>
                  </a:ext>
                </a:extLst>
              </p:cNvPr>
              <p:cNvSpPr/>
              <p:nvPr/>
            </p:nvSpPr>
            <p:spPr>
              <a:xfrm>
                <a:off x="1794346" y="4943374"/>
                <a:ext cx="488550" cy="1405584"/>
              </a:xfrm>
              <a:custGeom>
                <a:avLst/>
                <a:gdLst>
                  <a:gd name="connsiteX0" fmla="*/ 488479 w 488550"/>
                  <a:gd name="connsiteY0" fmla="*/ 101 h 1405584"/>
                  <a:gd name="connsiteX1" fmla="*/ 332904 w 488550"/>
                  <a:gd name="connsiteY1" fmla="*/ 400151 h 1405584"/>
                  <a:gd name="connsiteX2" fmla="*/ 136054 w 488550"/>
                  <a:gd name="connsiteY2" fmla="*/ 958951 h 1405584"/>
                  <a:gd name="connsiteX3" fmla="*/ 75729 w 488550"/>
                  <a:gd name="connsiteY3" fmla="*/ 1162151 h 1405584"/>
                  <a:gd name="connsiteX4" fmla="*/ 43979 w 488550"/>
                  <a:gd name="connsiteY4" fmla="*/ 1232001 h 1405584"/>
                  <a:gd name="connsiteX5" fmla="*/ 5879 w 488550"/>
                  <a:gd name="connsiteY5" fmla="*/ 1270101 h 1405584"/>
                  <a:gd name="connsiteX6" fmla="*/ 5879 w 488550"/>
                  <a:gd name="connsiteY6" fmla="*/ 1403451 h 1405584"/>
                  <a:gd name="connsiteX7" fmla="*/ 5879 w 488550"/>
                  <a:gd name="connsiteY7" fmla="*/ 1339951 h 1405584"/>
                  <a:gd name="connsiteX8" fmla="*/ 85254 w 488550"/>
                  <a:gd name="connsiteY8" fmla="*/ 1181201 h 1405584"/>
                  <a:gd name="connsiteX9" fmla="*/ 348779 w 488550"/>
                  <a:gd name="connsiteY9" fmla="*/ 435076 h 1405584"/>
                  <a:gd name="connsiteX10" fmla="*/ 488479 w 488550"/>
                  <a:gd name="connsiteY10" fmla="*/ 101 h 14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8550" h="1405584">
                    <a:moveTo>
                      <a:pt x="488479" y="101"/>
                    </a:moveTo>
                    <a:cubicBezTo>
                      <a:pt x="485833" y="-5720"/>
                      <a:pt x="391641" y="240343"/>
                      <a:pt x="332904" y="400151"/>
                    </a:cubicBezTo>
                    <a:cubicBezTo>
                      <a:pt x="274167" y="559959"/>
                      <a:pt x="178917" y="831951"/>
                      <a:pt x="136054" y="958951"/>
                    </a:cubicBezTo>
                    <a:cubicBezTo>
                      <a:pt x="93191" y="1085951"/>
                      <a:pt x="91075" y="1116643"/>
                      <a:pt x="75729" y="1162151"/>
                    </a:cubicBezTo>
                    <a:cubicBezTo>
                      <a:pt x="60383" y="1207659"/>
                      <a:pt x="55621" y="1214009"/>
                      <a:pt x="43979" y="1232001"/>
                    </a:cubicBezTo>
                    <a:cubicBezTo>
                      <a:pt x="32337" y="1249993"/>
                      <a:pt x="12229" y="1241526"/>
                      <a:pt x="5879" y="1270101"/>
                    </a:cubicBezTo>
                    <a:cubicBezTo>
                      <a:pt x="-471" y="1298676"/>
                      <a:pt x="5879" y="1403451"/>
                      <a:pt x="5879" y="1403451"/>
                    </a:cubicBezTo>
                    <a:cubicBezTo>
                      <a:pt x="5879" y="1415093"/>
                      <a:pt x="-7350" y="1376993"/>
                      <a:pt x="5879" y="1339951"/>
                    </a:cubicBezTo>
                    <a:cubicBezTo>
                      <a:pt x="19108" y="1302909"/>
                      <a:pt x="28104" y="1332014"/>
                      <a:pt x="85254" y="1181201"/>
                    </a:cubicBezTo>
                    <a:cubicBezTo>
                      <a:pt x="142404" y="1030389"/>
                      <a:pt x="277871" y="629809"/>
                      <a:pt x="348779" y="435076"/>
                    </a:cubicBezTo>
                    <a:cubicBezTo>
                      <a:pt x="419687" y="240343"/>
                      <a:pt x="491125" y="5922"/>
                      <a:pt x="488479" y="10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9" name="フリーフォーム: 図形 818">
                <a:extLst>
                  <a:ext uri="{FF2B5EF4-FFF2-40B4-BE49-F238E27FC236}">
                    <a16:creationId xmlns:a16="http://schemas.microsoft.com/office/drawing/2014/main" id="{96B79D99-3383-4939-8A0B-DBCC3D8AD9B0}"/>
                  </a:ext>
                </a:extLst>
              </p:cNvPr>
              <p:cNvSpPr/>
              <p:nvPr/>
            </p:nvSpPr>
            <p:spPr>
              <a:xfrm>
                <a:off x="2287317" y="4938512"/>
                <a:ext cx="317554" cy="1459362"/>
              </a:xfrm>
              <a:custGeom>
                <a:avLst/>
                <a:gdLst>
                  <a:gd name="connsiteX0" fmla="*/ 1858 w 317554"/>
                  <a:gd name="connsiteY0" fmla="*/ 11313 h 1459362"/>
                  <a:gd name="connsiteX1" fmla="*/ 249508 w 317554"/>
                  <a:gd name="connsiteY1" fmla="*/ 1788 h 1459362"/>
                  <a:gd name="connsiteX2" fmla="*/ 316183 w 317554"/>
                  <a:gd name="connsiteY2" fmla="*/ 4963 h 1459362"/>
                  <a:gd name="connsiteX3" fmla="*/ 290783 w 317554"/>
                  <a:gd name="connsiteY3" fmla="*/ 49413 h 1459362"/>
                  <a:gd name="connsiteX4" fmla="*/ 246333 w 317554"/>
                  <a:gd name="connsiteY4" fmla="*/ 341513 h 1459362"/>
                  <a:gd name="connsiteX5" fmla="*/ 265383 w 317554"/>
                  <a:gd name="connsiteY5" fmla="*/ 652663 h 1459362"/>
                  <a:gd name="connsiteX6" fmla="*/ 214583 w 317554"/>
                  <a:gd name="connsiteY6" fmla="*/ 928888 h 1459362"/>
                  <a:gd name="connsiteX7" fmla="*/ 214583 w 317554"/>
                  <a:gd name="connsiteY7" fmla="*/ 1071763 h 1459362"/>
                  <a:gd name="connsiteX8" fmla="*/ 217758 w 317554"/>
                  <a:gd name="connsiteY8" fmla="*/ 1436888 h 1459362"/>
                  <a:gd name="connsiteX9" fmla="*/ 214583 w 317554"/>
                  <a:gd name="connsiteY9" fmla="*/ 1335288 h 1459362"/>
                  <a:gd name="connsiteX10" fmla="*/ 224108 w 317554"/>
                  <a:gd name="connsiteY10" fmla="*/ 646313 h 1459362"/>
                  <a:gd name="connsiteX11" fmla="*/ 262208 w 317554"/>
                  <a:gd name="connsiteY11" fmla="*/ 293888 h 1459362"/>
                  <a:gd name="connsiteX12" fmla="*/ 293958 w 317554"/>
                  <a:gd name="connsiteY12" fmla="*/ 39888 h 1459362"/>
                  <a:gd name="connsiteX13" fmla="*/ 144733 w 317554"/>
                  <a:gd name="connsiteY13" fmla="*/ 27188 h 1459362"/>
                  <a:gd name="connsiteX14" fmla="*/ 1858 w 317554"/>
                  <a:gd name="connsiteY14" fmla="*/ 11313 h 145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554" h="1459362">
                    <a:moveTo>
                      <a:pt x="1858" y="11313"/>
                    </a:moveTo>
                    <a:cubicBezTo>
                      <a:pt x="19320" y="7080"/>
                      <a:pt x="197121" y="2846"/>
                      <a:pt x="249508" y="1788"/>
                    </a:cubicBezTo>
                    <a:cubicBezTo>
                      <a:pt x="301895" y="730"/>
                      <a:pt x="309304" y="-2975"/>
                      <a:pt x="316183" y="4963"/>
                    </a:cubicBezTo>
                    <a:cubicBezTo>
                      <a:pt x="323062" y="12901"/>
                      <a:pt x="302425" y="-6679"/>
                      <a:pt x="290783" y="49413"/>
                    </a:cubicBezTo>
                    <a:cubicBezTo>
                      <a:pt x="279141" y="105505"/>
                      <a:pt x="250566" y="240971"/>
                      <a:pt x="246333" y="341513"/>
                    </a:cubicBezTo>
                    <a:cubicBezTo>
                      <a:pt x="242100" y="442055"/>
                      <a:pt x="270675" y="554767"/>
                      <a:pt x="265383" y="652663"/>
                    </a:cubicBezTo>
                    <a:cubicBezTo>
                      <a:pt x="260091" y="750559"/>
                      <a:pt x="223050" y="859038"/>
                      <a:pt x="214583" y="928888"/>
                    </a:cubicBezTo>
                    <a:cubicBezTo>
                      <a:pt x="206116" y="998738"/>
                      <a:pt x="214054" y="987096"/>
                      <a:pt x="214583" y="1071763"/>
                    </a:cubicBezTo>
                    <a:cubicBezTo>
                      <a:pt x="215112" y="1156430"/>
                      <a:pt x="217758" y="1392967"/>
                      <a:pt x="217758" y="1436888"/>
                    </a:cubicBezTo>
                    <a:cubicBezTo>
                      <a:pt x="217758" y="1480809"/>
                      <a:pt x="213525" y="1467050"/>
                      <a:pt x="214583" y="1335288"/>
                    </a:cubicBezTo>
                    <a:cubicBezTo>
                      <a:pt x="215641" y="1203526"/>
                      <a:pt x="216171" y="819880"/>
                      <a:pt x="224108" y="646313"/>
                    </a:cubicBezTo>
                    <a:cubicBezTo>
                      <a:pt x="232046" y="472746"/>
                      <a:pt x="250566" y="394959"/>
                      <a:pt x="262208" y="293888"/>
                    </a:cubicBezTo>
                    <a:cubicBezTo>
                      <a:pt x="273850" y="192817"/>
                      <a:pt x="313537" y="84338"/>
                      <a:pt x="293958" y="39888"/>
                    </a:cubicBezTo>
                    <a:cubicBezTo>
                      <a:pt x="274379" y="-4562"/>
                      <a:pt x="195004" y="34067"/>
                      <a:pt x="144733" y="27188"/>
                    </a:cubicBezTo>
                    <a:cubicBezTo>
                      <a:pt x="94462" y="20309"/>
                      <a:pt x="-15604" y="15546"/>
                      <a:pt x="1858" y="1131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0" name="フリーフォーム: 図形 819">
                <a:extLst>
                  <a:ext uri="{FF2B5EF4-FFF2-40B4-BE49-F238E27FC236}">
                    <a16:creationId xmlns:a16="http://schemas.microsoft.com/office/drawing/2014/main" id="{0F814613-E2CD-4F12-BEA9-ED3EB83E824C}"/>
                  </a:ext>
                </a:extLst>
              </p:cNvPr>
              <p:cNvSpPr/>
              <p:nvPr/>
            </p:nvSpPr>
            <p:spPr>
              <a:xfrm>
                <a:off x="1747816" y="6075198"/>
                <a:ext cx="396965" cy="292794"/>
              </a:xfrm>
              <a:custGeom>
                <a:avLst/>
                <a:gdLst>
                  <a:gd name="connsiteX0" fmla="*/ 22 w 396965"/>
                  <a:gd name="connsiteY0" fmla="*/ 282740 h 292794"/>
                  <a:gd name="connsiteX1" fmla="*/ 231797 w 396965"/>
                  <a:gd name="connsiteY1" fmla="*/ 292265 h 292794"/>
                  <a:gd name="connsiteX2" fmla="*/ 263547 w 396965"/>
                  <a:gd name="connsiteY2" fmla="*/ 268452 h 292794"/>
                  <a:gd name="connsiteX3" fmla="*/ 288947 w 396965"/>
                  <a:gd name="connsiteY3" fmla="*/ 236702 h 292794"/>
                  <a:gd name="connsiteX4" fmla="*/ 307997 w 396965"/>
                  <a:gd name="connsiteY4" fmla="*/ 187490 h 292794"/>
                  <a:gd name="connsiteX5" fmla="*/ 357209 w 396965"/>
                  <a:gd name="connsiteY5" fmla="*/ 63665 h 292794"/>
                  <a:gd name="connsiteX6" fmla="*/ 396897 w 396965"/>
                  <a:gd name="connsiteY6" fmla="*/ 165 h 292794"/>
                  <a:gd name="connsiteX7" fmla="*/ 347684 w 396965"/>
                  <a:gd name="connsiteY7" fmla="*/ 46202 h 292794"/>
                  <a:gd name="connsiteX8" fmla="*/ 328634 w 396965"/>
                  <a:gd name="connsiteY8" fmla="*/ 76365 h 292794"/>
                  <a:gd name="connsiteX9" fmla="*/ 277834 w 396965"/>
                  <a:gd name="connsiteY9" fmla="*/ 225590 h 292794"/>
                  <a:gd name="connsiteX10" fmla="*/ 246084 w 396965"/>
                  <a:gd name="connsiteY10" fmla="*/ 257340 h 292794"/>
                  <a:gd name="connsiteX11" fmla="*/ 22 w 396965"/>
                  <a:gd name="connsiteY11" fmla="*/ 282740 h 2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6965" h="292794">
                    <a:moveTo>
                      <a:pt x="22" y="282740"/>
                    </a:moveTo>
                    <a:cubicBezTo>
                      <a:pt x="-2359" y="288561"/>
                      <a:pt x="187876" y="294646"/>
                      <a:pt x="231797" y="292265"/>
                    </a:cubicBezTo>
                    <a:cubicBezTo>
                      <a:pt x="275718" y="289884"/>
                      <a:pt x="254022" y="277712"/>
                      <a:pt x="263547" y="268452"/>
                    </a:cubicBezTo>
                    <a:cubicBezTo>
                      <a:pt x="273072" y="259192"/>
                      <a:pt x="281539" y="250196"/>
                      <a:pt x="288947" y="236702"/>
                    </a:cubicBezTo>
                    <a:cubicBezTo>
                      <a:pt x="296355" y="223208"/>
                      <a:pt x="296620" y="216329"/>
                      <a:pt x="307997" y="187490"/>
                    </a:cubicBezTo>
                    <a:cubicBezTo>
                      <a:pt x="319374" y="158650"/>
                      <a:pt x="342392" y="94886"/>
                      <a:pt x="357209" y="63665"/>
                    </a:cubicBezTo>
                    <a:cubicBezTo>
                      <a:pt x="372026" y="32444"/>
                      <a:pt x="398484" y="3075"/>
                      <a:pt x="396897" y="165"/>
                    </a:cubicBezTo>
                    <a:cubicBezTo>
                      <a:pt x="395310" y="-2745"/>
                      <a:pt x="359061" y="33502"/>
                      <a:pt x="347684" y="46202"/>
                    </a:cubicBezTo>
                    <a:cubicBezTo>
                      <a:pt x="336307" y="58902"/>
                      <a:pt x="340276" y="46467"/>
                      <a:pt x="328634" y="76365"/>
                    </a:cubicBezTo>
                    <a:cubicBezTo>
                      <a:pt x="316992" y="106263"/>
                      <a:pt x="291592" y="195428"/>
                      <a:pt x="277834" y="225590"/>
                    </a:cubicBezTo>
                    <a:cubicBezTo>
                      <a:pt x="264076" y="255752"/>
                      <a:pt x="293709" y="247550"/>
                      <a:pt x="246084" y="257340"/>
                    </a:cubicBezTo>
                    <a:cubicBezTo>
                      <a:pt x="198459" y="267129"/>
                      <a:pt x="2403" y="276919"/>
                      <a:pt x="22" y="28274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1" name="フリーフォーム: 図形 820">
                <a:extLst>
                  <a:ext uri="{FF2B5EF4-FFF2-40B4-BE49-F238E27FC236}">
                    <a16:creationId xmlns:a16="http://schemas.microsoft.com/office/drawing/2014/main" id="{825274D4-A040-4F90-AAF1-A7E253B04B37}"/>
                  </a:ext>
                </a:extLst>
              </p:cNvPr>
              <p:cNvSpPr/>
              <p:nvPr/>
            </p:nvSpPr>
            <p:spPr>
              <a:xfrm>
                <a:off x="2234806" y="6086938"/>
                <a:ext cx="285446" cy="282314"/>
              </a:xfrm>
              <a:custGeom>
                <a:avLst/>
                <a:gdLst>
                  <a:gd name="connsiteX0" fmla="*/ 36907 w 285446"/>
                  <a:gd name="connsiteY0" fmla="*/ 1125 h 282314"/>
                  <a:gd name="connsiteX1" fmla="*/ 394 w 285446"/>
                  <a:gd name="connsiteY1" fmla="*/ 94787 h 282314"/>
                  <a:gd name="connsiteX2" fmla="*/ 17857 w 285446"/>
                  <a:gd name="connsiteY2" fmla="*/ 247187 h 282314"/>
                  <a:gd name="connsiteX3" fmla="*/ 22619 w 285446"/>
                  <a:gd name="connsiteY3" fmla="*/ 274175 h 282314"/>
                  <a:gd name="connsiteX4" fmla="*/ 79769 w 285446"/>
                  <a:gd name="connsiteY4" fmla="*/ 274175 h 282314"/>
                  <a:gd name="connsiteX5" fmla="*/ 284557 w 285446"/>
                  <a:gd name="connsiteY5" fmla="*/ 282112 h 282314"/>
                  <a:gd name="connsiteX6" fmla="*/ 159144 w 285446"/>
                  <a:gd name="connsiteY6" fmla="*/ 264650 h 282314"/>
                  <a:gd name="connsiteX7" fmla="*/ 35319 w 285446"/>
                  <a:gd name="connsiteY7" fmla="*/ 248775 h 282314"/>
                  <a:gd name="connsiteX8" fmla="*/ 394 w 285446"/>
                  <a:gd name="connsiteY8" fmla="*/ 156700 h 282314"/>
                  <a:gd name="connsiteX9" fmla="*/ 36907 w 285446"/>
                  <a:gd name="connsiteY9" fmla="*/ 1125 h 28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446" h="282314">
                    <a:moveTo>
                      <a:pt x="36907" y="1125"/>
                    </a:moveTo>
                    <a:cubicBezTo>
                      <a:pt x="36907" y="-9194"/>
                      <a:pt x="3569" y="53777"/>
                      <a:pt x="394" y="94787"/>
                    </a:cubicBezTo>
                    <a:cubicBezTo>
                      <a:pt x="-2781" y="135797"/>
                      <a:pt x="14153" y="217289"/>
                      <a:pt x="17857" y="247187"/>
                    </a:cubicBezTo>
                    <a:cubicBezTo>
                      <a:pt x="21561" y="277085"/>
                      <a:pt x="12300" y="269677"/>
                      <a:pt x="22619" y="274175"/>
                    </a:cubicBezTo>
                    <a:cubicBezTo>
                      <a:pt x="32938" y="278673"/>
                      <a:pt x="79769" y="274175"/>
                      <a:pt x="79769" y="274175"/>
                    </a:cubicBezTo>
                    <a:cubicBezTo>
                      <a:pt x="123425" y="275498"/>
                      <a:pt x="271328" y="283699"/>
                      <a:pt x="284557" y="282112"/>
                    </a:cubicBezTo>
                    <a:cubicBezTo>
                      <a:pt x="297786" y="280525"/>
                      <a:pt x="159144" y="264650"/>
                      <a:pt x="159144" y="264650"/>
                    </a:cubicBezTo>
                    <a:cubicBezTo>
                      <a:pt x="117604" y="259094"/>
                      <a:pt x="61777" y="266767"/>
                      <a:pt x="35319" y="248775"/>
                    </a:cubicBezTo>
                    <a:cubicBezTo>
                      <a:pt x="8861" y="230783"/>
                      <a:pt x="-135" y="193212"/>
                      <a:pt x="394" y="156700"/>
                    </a:cubicBezTo>
                    <a:cubicBezTo>
                      <a:pt x="923" y="120188"/>
                      <a:pt x="36907" y="11444"/>
                      <a:pt x="36907" y="112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2" name="フリーフォーム: 図形 821">
                <a:extLst>
                  <a:ext uri="{FF2B5EF4-FFF2-40B4-BE49-F238E27FC236}">
                    <a16:creationId xmlns:a16="http://schemas.microsoft.com/office/drawing/2014/main" id="{230D6A06-8D83-43F8-9218-B3BDC0533128}"/>
                  </a:ext>
                </a:extLst>
              </p:cNvPr>
              <p:cNvSpPr/>
              <p:nvPr/>
            </p:nvSpPr>
            <p:spPr>
              <a:xfrm>
                <a:off x="2212404" y="5511310"/>
                <a:ext cx="113886" cy="392812"/>
              </a:xfrm>
              <a:custGeom>
                <a:avLst/>
                <a:gdLst>
                  <a:gd name="connsiteX0" fmla="*/ 38671 w 113886"/>
                  <a:gd name="connsiteY0" fmla="*/ 490 h 392812"/>
                  <a:gd name="connsiteX1" fmla="*/ 111696 w 113886"/>
                  <a:gd name="connsiteY1" fmla="*/ 183053 h 392812"/>
                  <a:gd name="connsiteX2" fmla="*/ 86296 w 113886"/>
                  <a:gd name="connsiteY2" fmla="*/ 317990 h 392812"/>
                  <a:gd name="connsiteX3" fmla="*/ 571 w 113886"/>
                  <a:gd name="connsiteY3" fmla="*/ 392603 h 392812"/>
                  <a:gd name="connsiteX4" fmla="*/ 51371 w 113886"/>
                  <a:gd name="connsiteY4" fmla="*/ 337040 h 392812"/>
                  <a:gd name="connsiteX5" fmla="*/ 98996 w 113886"/>
                  <a:gd name="connsiteY5" fmla="*/ 241790 h 392812"/>
                  <a:gd name="connsiteX6" fmla="*/ 38671 w 113886"/>
                  <a:gd name="connsiteY6" fmla="*/ 490 h 39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886" h="392812">
                    <a:moveTo>
                      <a:pt x="38671" y="490"/>
                    </a:moveTo>
                    <a:cubicBezTo>
                      <a:pt x="40788" y="-9299"/>
                      <a:pt x="103758" y="130136"/>
                      <a:pt x="111696" y="183053"/>
                    </a:cubicBezTo>
                    <a:cubicBezTo>
                      <a:pt x="119634" y="235970"/>
                      <a:pt x="104817" y="283065"/>
                      <a:pt x="86296" y="317990"/>
                    </a:cubicBezTo>
                    <a:cubicBezTo>
                      <a:pt x="67775" y="352915"/>
                      <a:pt x="6392" y="389428"/>
                      <a:pt x="571" y="392603"/>
                    </a:cubicBezTo>
                    <a:cubicBezTo>
                      <a:pt x="-5250" y="395778"/>
                      <a:pt x="34967" y="362175"/>
                      <a:pt x="51371" y="337040"/>
                    </a:cubicBezTo>
                    <a:cubicBezTo>
                      <a:pt x="67775" y="311905"/>
                      <a:pt x="99525" y="294707"/>
                      <a:pt x="98996" y="241790"/>
                    </a:cubicBezTo>
                    <a:cubicBezTo>
                      <a:pt x="98467" y="188873"/>
                      <a:pt x="36554" y="10279"/>
                      <a:pt x="38671" y="49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3" name="フリーフォーム: 図形 822">
                <a:extLst>
                  <a:ext uri="{FF2B5EF4-FFF2-40B4-BE49-F238E27FC236}">
                    <a16:creationId xmlns:a16="http://schemas.microsoft.com/office/drawing/2014/main" id="{9865D5B3-53DF-486E-A94C-93AD4B0AA3E9}"/>
                  </a:ext>
                </a:extLst>
              </p:cNvPr>
              <p:cNvSpPr/>
              <p:nvPr/>
            </p:nvSpPr>
            <p:spPr>
              <a:xfrm>
                <a:off x="2198190" y="5581429"/>
                <a:ext cx="68110" cy="322510"/>
              </a:xfrm>
              <a:custGeom>
                <a:avLst/>
                <a:gdLst>
                  <a:gd name="connsiteX0" fmla="*/ 67173 w 68110"/>
                  <a:gd name="connsiteY0" fmla="*/ 221 h 322510"/>
                  <a:gd name="connsiteX1" fmla="*/ 57648 w 68110"/>
                  <a:gd name="connsiteY1" fmla="*/ 131984 h 322510"/>
                  <a:gd name="connsiteX2" fmla="*/ 2085 w 68110"/>
                  <a:gd name="connsiteY2" fmla="*/ 208184 h 322510"/>
                  <a:gd name="connsiteX3" fmla="*/ 11610 w 68110"/>
                  <a:gd name="connsiteY3" fmla="*/ 322484 h 322510"/>
                  <a:gd name="connsiteX4" fmla="*/ 10023 w 68110"/>
                  <a:gd name="connsiteY4" fmla="*/ 217709 h 322510"/>
                  <a:gd name="connsiteX5" fmla="*/ 44948 w 68110"/>
                  <a:gd name="connsiteY5" fmla="*/ 103409 h 322510"/>
                  <a:gd name="connsiteX6" fmla="*/ 67173 w 68110"/>
                  <a:gd name="connsiteY6" fmla="*/ 221 h 32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110" h="322510">
                    <a:moveTo>
                      <a:pt x="67173" y="221"/>
                    </a:moveTo>
                    <a:cubicBezTo>
                      <a:pt x="69290" y="4983"/>
                      <a:pt x="68496" y="97324"/>
                      <a:pt x="57648" y="131984"/>
                    </a:cubicBezTo>
                    <a:cubicBezTo>
                      <a:pt x="46800" y="166644"/>
                      <a:pt x="9758" y="176434"/>
                      <a:pt x="2085" y="208184"/>
                    </a:cubicBezTo>
                    <a:cubicBezTo>
                      <a:pt x="-5588" y="239934"/>
                      <a:pt x="10287" y="320897"/>
                      <a:pt x="11610" y="322484"/>
                    </a:cubicBezTo>
                    <a:cubicBezTo>
                      <a:pt x="12933" y="324071"/>
                      <a:pt x="4467" y="254221"/>
                      <a:pt x="10023" y="217709"/>
                    </a:cubicBezTo>
                    <a:cubicBezTo>
                      <a:pt x="15579" y="181197"/>
                      <a:pt x="34894" y="138069"/>
                      <a:pt x="44948" y="103409"/>
                    </a:cubicBezTo>
                    <a:cubicBezTo>
                      <a:pt x="55002" y="68749"/>
                      <a:pt x="65056" y="-4541"/>
                      <a:pt x="67173" y="22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4" name="フリーフォーム: 図形 823">
                <a:extLst>
                  <a:ext uri="{FF2B5EF4-FFF2-40B4-BE49-F238E27FC236}">
                    <a16:creationId xmlns:a16="http://schemas.microsoft.com/office/drawing/2014/main" id="{A639EF73-1607-4A97-A8E9-26CBBB2A6586}"/>
                  </a:ext>
                </a:extLst>
              </p:cNvPr>
              <p:cNvSpPr/>
              <p:nvPr/>
            </p:nvSpPr>
            <p:spPr>
              <a:xfrm>
                <a:off x="2938501" y="5105195"/>
                <a:ext cx="200502" cy="978679"/>
              </a:xfrm>
              <a:custGeom>
                <a:avLst/>
                <a:gdLst>
                  <a:gd name="connsiteX0" fmla="*/ 198399 w 200502"/>
                  <a:gd name="connsiteY0" fmla="*/ 27722 h 978679"/>
                  <a:gd name="connsiteX1" fmla="*/ 62932 w 200502"/>
                  <a:gd name="connsiteY1" fmla="*/ 696588 h 978679"/>
                  <a:gd name="connsiteX2" fmla="*/ 7899 w 200502"/>
                  <a:gd name="connsiteY2" fmla="*/ 961172 h 978679"/>
                  <a:gd name="connsiteX3" fmla="*/ 3666 w 200502"/>
                  <a:gd name="connsiteY3" fmla="*/ 927305 h 978679"/>
                  <a:gd name="connsiteX4" fmla="*/ 39649 w 200502"/>
                  <a:gd name="connsiteY4" fmla="*/ 713522 h 978679"/>
                  <a:gd name="connsiteX5" fmla="*/ 139132 w 200502"/>
                  <a:gd name="connsiteY5" fmla="*/ 182238 h 978679"/>
                  <a:gd name="connsiteX6" fmla="*/ 198399 w 200502"/>
                  <a:gd name="connsiteY6" fmla="*/ 27722 h 97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502" h="978679">
                    <a:moveTo>
                      <a:pt x="198399" y="27722"/>
                    </a:moveTo>
                    <a:cubicBezTo>
                      <a:pt x="185699" y="113447"/>
                      <a:pt x="94682" y="541013"/>
                      <a:pt x="62932" y="696588"/>
                    </a:cubicBezTo>
                    <a:cubicBezTo>
                      <a:pt x="31182" y="852163"/>
                      <a:pt x="17777" y="922719"/>
                      <a:pt x="7899" y="961172"/>
                    </a:cubicBezTo>
                    <a:cubicBezTo>
                      <a:pt x="-1979" y="999625"/>
                      <a:pt x="-1626" y="968580"/>
                      <a:pt x="3666" y="927305"/>
                    </a:cubicBezTo>
                    <a:cubicBezTo>
                      <a:pt x="8958" y="886030"/>
                      <a:pt x="17071" y="837700"/>
                      <a:pt x="39649" y="713522"/>
                    </a:cubicBezTo>
                    <a:cubicBezTo>
                      <a:pt x="62227" y="589344"/>
                      <a:pt x="115143" y="291952"/>
                      <a:pt x="139132" y="182238"/>
                    </a:cubicBezTo>
                    <a:cubicBezTo>
                      <a:pt x="163121" y="72524"/>
                      <a:pt x="211099" y="-58003"/>
                      <a:pt x="198399" y="2772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5" name="フリーフォーム: 図形 824">
                <a:extLst>
                  <a:ext uri="{FF2B5EF4-FFF2-40B4-BE49-F238E27FC236}">
                    <a16:creationId xmlns:a16="http://schemas.microsoft.com/office/drawing/2014/main" id="{09838A0A-8116-4E89-9A49-E24D12B3AA19}"/>
                  </a:ext>
                </a:extLst>
              </p:cNvPr>
              <p:cNvSpPr/>
              <p:nvPr/>
            </p:nvSpPr>
            <p:spPr>
              <a:xfrm>
                <a:off x="3123972" y="5111310"/>
                <a:ext cx="193606" cy="290681"/>
              </a:xfrm>
              <a:custGeom>
                <a:avLst/>
                <a:gdLst>
                  <a:gd name="connsiteX0" fmla="*/ 228 w 193606"/>
                  <a:gd name="connsiteY0" fmla="*/ 30073 h 290681"/>
                  <a:gd name="connsiteX1" fmla="*/ 144161 w 193606"/>
                  <a:gd name="connsiteY1" fmla="*/ 38540 h 290681"/>
                  <a:gd name="connsiteX2" fmla="*/ 150511 w 193606"/>
                  <a:gd name="connsiteY2" fmla="*/ 133790 h 290681"/>
                  <a:gd name="connsiteX3" fmla="*/ 103945 w 193606"/>
                  <a:gd name="connsiteY3" fmla="*/ 193057 h 290681"/>
                  <a:gd name="connsiteX4" fmla="*/ 131461 w 193606"/>
                  <a:gd name="connsiteY4" fmla="*/ 290423 h 290681"/>
                  <a:gd name="connsiteX5" fmla="*/ 112411 w 193606"/>
                  <a:gd name="connsiteY5" fmla="*/ 218457 h 290681"/>
                  <a:gd name="connsiteX6" fmla="*/ 182261 w 193606"/>
                  <a:gd name="connsiteY6" fmla="*/ 125323 h 290681"/>
                  <a:gd name="connsiteX7" fmla="*/ 186495 w 193606"/>
                  <a:gd name="connsiteY7" fmla="*/ 27957 h 290681"/>
                  <a:gd name="connsiteX8" fmla="*/ 112411 w 193606"/>
                  <a:gd name="connsiteY8" fmla="*/ 440 h 290681"/>
                  <a:gd name="connsiteX9" fmla="*/ 228 w 193606"/>
                  <a:gd name="connsiteY9" fmla="*/ 30073 h 29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606" h="290681">
                    <a:moveTo>
                      <a:pt x="228" y="30073"/>
                    </a:moveTo>
                    <a:cubicBezTo>
                      <a:pt x="5520" y="36423"/>
                      <a:pt x="119114" y="21254"/>
                      <a:pt x="144161" y="38540"/>
                    </a:cubicBezTo>
                    <a:cubicBezTo>
                      <a:pt x="169208" y="55826"/>
                      <a:pt x="157214" y="108037"/>
                      <a:pt x="150511" y="133790"/>
                    </a:cubicBezTo>
                    <a:cubicBezTo>
                      <a:pt x="143808" y="159543"/>
                      <a:pt x="107120" y="166952"/>
                      <a:pt x="103945" y="193057"/>
                    </a:cubicBezTo>
                    <a:cubicBezTo>
                      <a:pt x="100770" y="219163"/>
                      <a:pt x="130050" y="286190"/>
                      <a:pt x="131461" y="290423"/>
                    </a:cubicBezTo>
                    <a:cubicBezTo>
                      <a:pt x="132872" y="294656"/>
                      <a:pt x="103944" y="245974"/>
                      <a:pt x="112411" y="218457"/>
                    </a:cubicBezTo>
                    <a:cubicBezTo>
                      <a:pt x="120878" y="190940"/>
                      <a:pt x="169914" y="157073"/>
                      <a:pt x="182261" y="125323"/>
                    </a:cubicBezTo>
                    <a:cubicBezTo>
                      <a:pt x="194608" y="93573"/>
                      <a:pt x="198137" y="48771"/>
                      <a:pt x="186495" y="27957"/>
                    </a:cubicBezTo>
                    <a:cubicBezTo>
                      <a:pt x="174853" y="7143"/>
                      <a:pt x="141692" y="4673"/>
                      <a:pt x="112411" y="440"/>
                    </a:cubicBezTo>
                    <a:cubicBezTo>
                      <a:pt x="83130" y="-3793"/>
                      <a:pt x="-5064" y="23723"/>
                      <a:pt x="228" y="3007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6" name="フリーフォーム: 図形 825">
                <a:extLst>
                  <a:ext uri="{FF2B5EF4-FFF2-40B4-BE49-F238E27FC236}">
                    <a16:creationId xmlns:a16="http://schemas.microsoft.com/office/drawing/2014/main" id="{41780FEE-91D3-442F-8005-6F4261098C3E}"/>
                  </a:ext>
                </a:extLst>
              </p:cNvPr>
              <p:cNvSpPr/>
              <p:nvPr/>
            </p:nvSpPr>
            <p:spPr>
              <a:xfrm>
                <a:off x="3000320" y="4920065"/>
                <a:ext cx="594717" cy="477847"/>
              </a:xfrm>
              <a:custGeom>
                <a:avLst/>
                <a:gdLst>
                  <a:gd name="connsiteX0" fmla="*/ 1113 w 594717"/>
                  <a:gd name="connsiteY0" fmla="*/ 13885 h 477847"/>
                  <a:gd name="connsiteX1" fmla="*/ 312263 w 594717"/>
                  <a:gd name="connsiteY1" fmla="*/ 13885 h 477847"/>
                  <a:gd name="connsiteX2" fmla="*/ 441380 w 594717"/>
                  <a:gd name="connsiteY2" fmla="*/ 1185 h 477847"/>
                  <a:gd name="connsiteX3" fmla="*/ 583197 w 594717"/>
                  <a:gd name="connsiteY3" fmla="*/ 47752 h 477847"/>
                  <a:gd name="connsiteX4" fmla="*/ 581080 w 594717"/>
                  <a:gd name="connsiteY4" fmla="*/ 138768 h 477847"/>
                  <a:gd name="connsiteX5" fmla="*/ 538747 w 594717"/>
                  <a:gd name="connsiteY5" fmla="*/ 234018 h 477847"/>
                  <a:gd name="connsiteX6" fmla="*/ 538747 w 594717"/>
                  <a:gd name="connsiteY6" fmla="*/ 341968 h 477847"/>
                  <a:gd name="connsiteX7" fmla="*/ 502763 w 594717"/>
                  <a:gd name="connsiteY7" fmla="*/ 458385 h 477847"/>
                  <a:gd name="connsiteX8" fmla="*/ 451963 w 594717"/>
                  <a:gd name="connsiteY8" fmla="*/ 475318 h 477847"/>
                  <a:gd name="connsiteX9" fmla="*/ 236063 w 594717"/>
                  <a:gd name="connsiteY9" fmla="*/ 475318 h 477847"/>
                  <a:gd name="connsiteX10" fmla="*/ 458313 w 594717"/>
                  <a:gd name="connsiteY10" fmla="*/ 452035 h 477847"/>
                  <a:gd name="connsiteX11" fmla="*/ 504880 w 594717"/>
                  <a:gd name="connsiteY11" fmla="*/ 371602 h 477847"/>
                  <a:gd name="connsiteX12" fmla="*/ 519697 w 594717"/>
                  <a:gd name="connsiteY12" fmla="*/ 206502 h 477847"/>
                  <a:gd name="connsiteX13" fmla="*/ 562030 w 594717"/>
                  <a:gd name="connsiteY13" fmla="*/ 58335 h 477847"/>
                  <a:gd name="connsiteX14" fmla="*/ 432913 w 594717"/>
                  <a:gd name="connsiteY14" fmla="*/ 37168 h 477847"/>
                  <a:gd name="connsiteX15" fmla="*/ 1113 w 594717"/>
                  <a:gd name="connsiteY15" fmla="*/ 13885 h 47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717" h="477847">
                    <a:moveTo>
                      <a:pt x="1113" y="13885"/>
                    </a:moveTo>
                    <a:cubicBezTo>
                      <a:pt x="-18995" y="10005"/>
                      <a:pt x="238885" y="16002"/>
                      <a:pt x="312263" y="13885"/>
                    </a:cubicBezTo>
                    <a:cubicBezTo>
                      <a:pt x="385641" y="11768"/>
                      <a:pt x="396224" y="-4460"/>
                      <a:pt x="441380" y="1185"/>
                    </a:cubicBezTo>
                    <a:cubicBezTo>
                      <a:pt x="486536" y="6829"/>
                      <a:pt x="559914" y="24822"/>
                      <a:pt x="583197" y="47752"/>
                    </a:cubicBezTo>
                    <a:cubicBezTo>
                      <a:pt x="606480" y="70682"/>
                      <a:pt x="588488" y="107724"/>
                      <a:pt x="581080" y="138768"/>
                    </a:cubicBezTo>
                    <a:cubicBezTo>
                      <a:pt x="573672" y="169812"/>
                      <a:pt x="545802" y="200151"/>
                      <a:pt x="538747" y="234018"/>
                    </a:cubicBezTo>
                    <a:cubicBezTo>
                      <a:pt x="531692" y="267885"/>
                      <a:pt x="544744" y="304574"/>
                      <a:pt x="538747" y="341968"/>
                    </a:cubicBezTo>
                    <a:cubicBezTo>
                      <a:pt x="532750" y="379363"/>
                      <a:pt x="517227" y="436160"/>
                      <a:pt x="502763" y="458385"/>
                    </a:cubicBezTo>
                    <a:cubicBezTo>
                      <a:pt x="488299" y="480610"/>
                      <a:pt x="496413" y="472496"/>
                      <a:pt x="451963" y="475318"/>
                    </a:cubicBezTo>
                    <a:cubicBezTo>
                      <a:pt x="407513" y="478140"/>
                      <a:pt x="235005" y="479199"/>
                      <a:pt x="236063" y="475318"/>
                    </a:cubicBezTo>
                    <a:cubicBezTo>
                      <a:pt x="237121" y="471438"/>
                      <a:pt x="413510" y="469321"/>
                      <a:pt x="458313" y="452035"/>
                    </a:cubicBezTo>
                    <a:cubicBezTo>
                      <a:pt x="503116" y="434749"/>
                      <a:pt x="494649" y="412524"/>
                      <a:pt x="504880" y="371602"/>
                    </a:cubicBezTo>
                    <a:cubicBezTo>
                      <a:pt x="515111" y="330680"/>
                      <a:pt x="510172" y="258713"/>
                      <a:pt x="519697" y="206502"/>
                    </a:cubicBezTo>
                    <a:cubicBezTo>
                      <a:pt x="529222" y="154291"/>
                      <a:pt x="576494" y="86557"/>
                      <a:pt x="562030" y="58335"/>
                    </a:cubicBezTo>
                    <a:cubicBezTo>
                      <a:pt x="547566" y="30113"/>
                      <a:pt x="529221" y="42107"/>
                      <a:pt x="432913" y="37168"/>
                    </a:cubicBezTo>
                    <a:lnTo>
                      <a:pt x="1113" y="1388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7" name="フリーフォーム: 図形 826">
                <a:extLst>
                  <a:ext uri="{FF2B5EF4-FFF2-40B4-BE49-F238E27FC236}">
                    <a16:creationId xmlns:a16="http://schemas.microsoft.com/office/drawing/2014/main" id="{34E54E24-18A8-4C74-A6BB-A318514129D1}"/>
                  </a:ext>
                </a:extLst>
              </p:cNvPr>
              <p:cNvSpPr/>
              <p:nvPr/>
            </p:nvSpPr>
            <p:spPr>
              <a:xfrm>
                <a:off x="2648500" y="4924734"/>
                <a:ext cx="344151" cy="1196836"/>
              </a:xfrm>
              <a:custGeom>
                <a:avLst/>
                <a:gdLst>
                  <a:gd name="connsiteX0" fmla="*/ 342350 w 344151"/>
                  <a:gd name="connsiteY0" fmla="*/ 7099 h 1196836"/>
                  <a:gd name="connsiteX1" fmla="*/ 285200 w 344151"/>
                  <a:gd name="connsiteY1" fmla="*/ 47316 h 1196836"/>
                  <a:gd name="connsiteX2" fmla="*/ 234400 w 344151"/>
                  <a:gd name="connsiteY2" fmla="*/ 127749 h 1196836"/>
                  <a:gd name="connsiteX3" fmla="*/ 221700 w 344151"/>
                  <a:gd name="connsiteY3" fmla="*/ 326716 h 1196836"/>
                  <a:gd name="connsiteX4" fmla="*/ 189950 w 344151"/>
                  <a:gd name="connsiteY4" fmla="*/ 366933 h 1196836"/>
                  <a:gd name="connsiteX5" fmla="*/ 177250 w 344151"/>
                  <a:gd name="connsiteY5" fmla="*/ 517216 h 1196836"/>
                  <a:gd name="connsiteX6" fmla="*/ 132800 w 344151"/>
                  <a:gd name="connsiteY6" fmla="*/ 578599 h 1196836"/>
                  <a:gd name="connsiteX7" fmla="*/ 75650 w 344151"/>
                  <a:gd name="connsiteY7" fmla="*/ 959599 h 1196836"/>
                  <a:gd name="connsiteX8" fmla="*/ 31200 w 344151"/>
                  <a:gd name="connsiteY8" fmla="*/ 1020983 h 1196836"/>
                  <a:gd name="connsiteX9" fmla="*/ 31200 w 344151"/>
                  <a:gd name="connsiteY9" fmla="*/ 1196666 h 1196836"/>
                  <a:gd name="connsiteX10" fmla="*/ 1567 w 344151"/>
                  <a:gd name="connsiteY10" fmla="*/ 1048499 h 1196836"/>
                  <a:gd name="connsiteX11" fmla="*/ 86233 w 344151"/>
                  <a:gd name="connsiteY11" fmla="*/ 813549 h 1196836"/>
                  <a:gd name="connsiteX12" fmla="*/ 211117 w 344151"/>
                  <a:gd name="connsiteY12" fmla="*/ 360583 h 1196836"/>
                  <a:gd name="connsiteX13" fmla="*/ 213233 w 344151"/>
                  <a:gd name="connsiteY13" fmla="*/ 193366 h 1196836"/>
                  <a:gd name="connsiteX14" fmla="*/ 342350 w 344151"/>
                  <a:gd name="connsiteY14" fmla="*/ 7099 h 119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151" h="1196836">
                    <a:moveTo>
                      <a:pt x="342350" y="7099"/>
                    </a:moveTo>
                    <a:cubicBezTo>
                      <a:pt x="354344" y="-17243"/>
                      <a:pt x="303192" y="27208"/>
                      <a:pt x="285200" y="47316"/>
                    </a:cubicBezTo>
                    <a:cubicBezTo>
                      <a:pt x="267208" y="67424"/>
                      <a:pt x="244983" y="81182"/>
                      <a:pt x="234400" y="127749"/>
                    </a:cubicBezTo>
                    <a:cubicBezTo>
                      <a:pt x="223817" y="174316"/>
                      <a:pt x="229108" y="286852"/>
                      <a:pt x="221700" y="326716"/>
                    </a:cubicBezTo>
                    <a:cubicBezTo>
                      <a:pt x="214292" y="366580"/>
                      <a:pt x="197358" y="335183"/>
                      <a:pt x="189950" y="366933"/>
                    </a:cubicBezTo>
                    <a:cubicBezTo>
                      <a:pt x="182542" y="398683"/>
                      <a:pt x="186775" y="481938"/>
                      <a:pt x="177250" y="517216"/>
                    </a:cubicBezTo>
                    <a:cubicBezTo>
                      <a:pt x="167725" y="552494"/>
                      <a:pt x="149733" y="504869"/>
                      <a:pt x="132800" y="578599"/>
                    </a:cubicBezTo>
                    <a:cubicBezTo>
                      <a:pt x="115867" y="652329"/>
                      <a:pt x="92583" y="885868"/>
                      <a:pt x="75650" y="959599"/>
                    </a:cubicBezTo>
                    <a:cubicBezTo>
                      <a:pt x="58717" y="1033330"/>
                      <a:pt x="38608" y="981472"/>
                      <a:pt x="31200" y="1020983"/>
                    </a:cubicBezTo>
                    <a:cubicBezTo>
                      <a:pt x="23792" y="1060494"/>
                      <a:pt x="36139" y="1192080"/>
                      <a:pt x="31200" y="1196666"/>
                    </a:cubicBezTo>
                    <a:cubicBezTo>
                      <a:pt x="26261" y="1201252"/>
                      <a:pt x="-7605" y="1112352"/>
                      <a:pt x="1567" y="1048499"/>
                    </a:cubicBezTo>
                    <a:cubicBezTo>
                      <a:pt x="10739" y="984646"/>
                      <a:pt x="51308" y="928202"/>
                      <a:pt x="86233" y="813549"/>
                    </a:cubicBezTo>
                    <a:cubicBezTo>
                      <a:pt x="121158" y="698896"/>
                      <a:pt x="189950" y="463947"/>
                      <a:pt x="211117" y="360583"/>
                    </a:cubicBezTo>
                    <a:cubicBezTo>
                      <a:pt x="232284" y="257219"/>
                      <a:pt x="195594" y="247341"/>
                      <a:pt x="213233" y="193366"/>
                    </a:cubicBezTo>
                    <a:cubicBezTo>
                      <a:pt x="230872" y="139391"/>
                      <a:pt x="330356" y="31441"/>
                      <a:pt x="342350" y="709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8" name="フリーフォーム: 図形 827">
                <a:extLst>
                  <a:ext uri="{FF2B5EF4-FFF2-40B4-BE49-F238E27FC236}">
                    <a16:creationId xmlns:a16="http://schemas.microsoft.com/office/drawing/2014/main" id="{FFC9C9EC-7E89-4C7F-BE05-3C47DA56E00F}"/>
                  </a:ext>
                </a:extLst>
              </p:cNvPr>
              <p:cNvSpPr/>
              <p:nvPr/>
            </p:nvSpPr>
            <p:spPr>
              <a:xfrm>
                <a:off x="2627789" y="5855938"/>
                <a:ext cx="789799" cy="510055"/>
              </a:xfrm>
              <a:custGeom>
                <a:avLst/>
                <a:gdLst>
                  <a:gd name="connsiteX0" fmla="*/ 45561 w 789799"/>
                  <a:gd name="connsiteY0" fmla="*/ 248529 h 510055"/>
                  <a:gd name="connsiteX1" fmla="*/ 1111 w 789799"/>
                  <a:gd name="connsiteY1" fmla="*/ 312029 h 510055"/>
                  <a:gd name="connsiteX2" fmla="*/ 15928 w 789799"/>
                  <a:gd name="connsiteY2" fmla="*/ 407279 h 510055"/>
                  <a:gd name="connsiteX3" fmla="*/ 43444 w 789799"/>
                  <a:gd name="connsiteY3" fmla="*/ 472895 h 510055"/>
                  <a:gd name="connsiteX4" fmla="*/ 212778 w 789799"/>
                  <a:gd name="connsiteY4" fmla="*/ 502529 h 510055"/>
                  <a:gd name="connsiteX5" fmla="*/ 547211 w 789799"/>
                  <a:gd name="connsiteY5" fmla="*/ 506762 h 510055"/>
                  <a:gd name="connsiteX6" fmla="*/ 617061 w 789799"/>
                  <a:gd name="connsiteY6" fmla="*/ 460195 h 510055"/>
                  <a:gd name="connsiteX7" fmla="*/ 678444 w 789799"/>
                  <a:gd name="connsiteY7" fmla="*/ 316262 h 510055"/>
                  <a:gd name="connsiteX8" fmla="*/ 708078 w 789799"/>
                  <a:gd name="connsiteY8" fmla="*/ 221012 h 510055"/>
                  <a:gd name="connsiteX9" fmla="*/ 741944 w 789799"/>
                  <a:gd name="connsiteY9" fmla="*/ 123645 h 510055"/>
                  <a:gd name="connsiteX10" fmla="*/ 786394 w 789799"/>
                  <a:gd name="connsiteY10" fmla="*/ 11462 h 510055"/>
                  <a:gd name="connsiteX11" fmla="*/ 748294 w 789799"/>
                  <a:gd name="connsiteY11" fmla="*/ 7229 h 510055"/>
                  <a:gd name="connsiteX12" fmla="*/ 445611 w 789799"/>
                  <a:gd name="connsiteY12" fmla="*/ 879 h 510055"/>
                  <a:gd name="connsiteX13" fmla="*/ 633994 w 789799"/>
                  <a:gd name="connsiteY13" fmla="*/ 28395 h 510055"/>
                  <a:gd name="connsiteX14" fmla="*/ 754644 w 789799"/>
                  <a:gd name="connsiteY14" fmla="*/ 30512 h 510055"/>
                  <a:gd name="connsiteX15" fmla="*/ 699611 w 789799"/>
                  <a:gd name="connsiteY15" fmla="*/ 155395 h 510055"/>
                  <a:gd name="connsiteX16" fmla="*/ 623411 w 789799"/>
                  <a:gd name="connsiteY16" fmla="*/ 411512 h 510055"/>
                  <a:gd name="connsiteX17" fmla="*/ 557794 w 789799"/>
                  <a:gd name="connsiteY17" fmla="*/ 468662 h 510055"/>
                  <a:gd name="connsiteX18" fmla="*/ 308028 w 789799"/>
                  <a:gd name="connsiteY18" fmla="*/ 479245 h 510055"/>
                  <a:gd name="connsiteX19" fmla="*/ 66728 w 789799"/>
                  <a:gd name="connsiteY19" fmla="*/ 470779 h 510055"/>
                  <a:gd name="connsiteX20" fmla="*/ 37094 w 789799"/>
                  <a:gd name="connsiteY20" fmla="*/ 417862 h 510055"/>
                  <a:gd name="connsiteX21" fmla="*/ 45561 w 789799"/>
                  <a:gd name="connsiteY21" fmla="*/ 248529 h 51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9799" h="510055">
                    <a:moveTo>
                      <a:pt x="45561" y="248529"/>
                    </a:moveTo>
                    <a:cubicBezTo>
                      <a:pt x="39564" y="230890"/>
                      <a:pt x="6050" y="285571"/>
                      <a:pt x="1111" y="312029"/>
                    </a:cubicBezTo>
                    <a:cubicBezTo>
                      <a:pt x="-3828" y="338487"/>
                      <a:pt x="8873" y="380468"/>
                      <a:pt x="15928" y="407279"/>
                    </a:cubicBezTo>
                    <a:cubicBezTo>
                      <a:pt x="22983" y="434090"/>
                      <a:pt x="10636" y="457020"/>
                      <a:pt x="43444" y="472895"/>
                    </a:cubicBezTo>
                    <a:cubicBezTo>
                      <a:pt x="76252" y="488770"/>
                      <a:pt x="128817" y="496884"/>
                      <a:pt x="212778" y="502529"/>
                    </a:cubicBezTo>
                    <a:cubicBezTo>
                      <a:pt x="296739" y="508174"/>
                      <a:pt x="479831" y="513818"/>
                      <a:pt x="547211" y="506762"/>
                    </a:cubicBezTo>
                    <a:cubicBezTo>
                      <a:pt x="614592" y="499706"/>
                      <a:pt x="595189" y="491945"/>
                      <a:pt x="617061" y="460195"/>
                    </a:cubicBezTo>
                    <a:cubicBezTo>
                      <a:pt x="638933" y="428445"/>
                      <a:pt x="663275" y="356126"/>
                      <a:pt x="678444" y="316262"/>
                    </a:cubicBezTo>
                    <a:cubicBezTo>
                      <a:pt x="693614" y="276398"/>
                      <a:pt x="697495" y="253115"/>
                      <a:pt x="708078" y="221012"/>
                    </a:cubicBezTo>
                    <a:cubicBezTo>
                      <a:pt x="718661" y="188909"/>
                      <a:pt x="728891" y="158570"/>
                      <a:pt x="741944" y="123645"/>
                    </a:cubicBezTo>
                    <a:cubicBezTo>
                      <a:pt x="754997" y="88720"/>
                      <a:pt x="785336" y="30865"/>
                      <a:pt x="786394" y="11462"/>
                    </a:cubicBezTo>
                    <a:cubicBezTo>
                      <a:pt x="787452" y="-7941"/>
                      <a:pt x="805091" y="8993"/>
                      <a:pt x="748294" y="7229"/>
                    </a:cubicBezTo>
                    <a:cubicBezTo>
                      <a:pt x="691497" y="5465"/>
                      <a:pt x="464661" y="-2649"/>
                      <a:pt x="445611" y="879"/>
                    </a:cubicBezTo>
                    <a:cubicBezTo>
                      <a:pt x="426561" y="4407"/>
                      <a:pt x="582489" y="23456"/>
                      <a:pt x="633994" y="28395"/>
                    </a:cubicBezTo>
                    <a:cubicBezTo>
                      <a:pt x="685500" y="33334"/>
                      <a:pt x="743708" y="9345"/>
                      <a:pt x="754644" y="30512"/>
                    </a:cubicBezTo>
                    <a:cubicBezTo>
                      <a:pt x="765580" y="51679"/>
                      <a:pt x="721483" y="91895"/>
                      <a:pt x="699611" y="155395"/>
                    </a:cubicBezTo>
                    <a:cubicBezTo>
                      <a:pt x="677739" y="218895"/>
                      <a:pt x="647047" y="359301"/>
                      <a:pt x="623411" y="411512"/>
                    </a:cubicBezTo>
                    <a:cubicBezTo>
                      <a:pt x="599775" y="463723"/>
                      <a:pt x="610358" y="457373"/>
                      <a:pt x="557794" y="468662"/>
                    </a:cubicBezTo>
                    <a:cubicBezTo>
                      <a:pt x="505230" y="479951"/>
                      <a:pt x="389872" y="478892"/>
                      <a:pt x="308028" y="479245"/>
                    </a:cubicBezTo>
                    <a:cubicBezTo>
                      <a:pt x="226184" y="479598"/>
                      <a:pt x="111884" y="481009"/>
                      <a:pt x="66728" y="470779"/>
                    </a:cubicBezTo>
                    <a:cubicBezTo>
                      <a:pt x="21572" y="460549"/>
                      <a:pt x="41327" y="448201"/>
                      <a:pt x="37094" y="417862"/>
                    </a:cubicBezTo>
                    <a:cubicBezTo>
                      <a:pt x="32861" y="387523"/>
                      <a:pt x="51558" y="266168"/>
                      <a:pt x="45561" y="24852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9" name="フリーフォーム: 図形 828">
                <a:extLst>
                  <a:ext uri="{FF2B5EF4-FFF2-40B4-BE49-F238E27FC236}">
                    <a16:creationId xmlns:a16="http://schemas.microsoft.com/office/drawing/2014/main" id="{64BA8726-CDD1-48D0-8CC2-AC563C9AA479}"/>
                  </a:ext>
                </a:extLst>
              </p:cNvPr>
              <p:cNvSpPr/>
              <p:nvPr/>
            </p:nvSpPr>
            <p:spPr>
              <a:xfrm>
                <a:off x="2883338" y="5843847"/>
                <a:ext cx="234690" cy="280071"/>
              </a:xfrm>
              <a:custGeom>
                <a:avLst/>
                <a:gdLst>
                  <a:gd name="connsiteX0" fmla="*/ 194295 w 234690"/>
                  <a:gd name="connsiteY0" fmla="*/ 270 h 280071"/>
                  <a:gd name="connsiteX1" fmla="*/ 206995 w 234690"/>
                  <a:gd name="connsiteY1" fmla="*/ 133620 h 280071"/>
                  <a:gd name="connsiteX2" fmla="*/ 194295 w 234690"/>
                  <a:gd name="connsiteY2" fmla="*/ 264853 h 280071"/>
                  <a:gd name="connsiteX3" fmla="*/ 44012 w 234690"/>
                  <a:gd name="connsiteY3" fmla="*/ 277553 h 280071"/>
                  <a:gd name="connsiteX4" fmla="*/ 1679 w 234690"/>
                  <a:gd name="connsiteY4" fmla="*/ 266970 h 280071"/>
                  <a:gd name="connsiteX5" fmla="*/ 88462 w 234690"/>
                  <a:gd name="connsiteY5" fmla="*/ 256386 h 280071"/>
                  <a:gd name="connsiteX6" fmla="*/ 204879 w 234690"/>
                  <a:gd name="connsiteY6" fmla="*/ 254270 h 280071"/>
                  <a:gd name="connsiteX7" fmla="*/ 234512 w 234690"/>
                  <a:gd name="connsiteY7" fmla="*/ 169603 h 280071"/>
                  <a:gd name="connsiteX8" fmla="*/ 194295 w 234690"/>
                  <a:gd name="connsiteY8" fmla="*/ 270 h 28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690" h="280071">
                    <a:moveTo>
                      <a:pt x="194295" y="270"/>
                    </a:moveTo>
                    <a:cubicBezTo>
                      <a:pt x="189709" y="-5727"/>
                      <a:pt x="206995" y="89523"/>
                      <a:pt x="206995" y="133620"/>
                    </a:cubicBezTo>
                    <a:cubicBezTo>
                      <a:pt x="206995" y="177717"/>
                      <a:pt x="221459" y="240864"/>
                      <a:pt x="194295" y="264853"/>
                    </a:cubicBezTo>
                    <a:cubicBezTo>
                      <a:pt x="167131" y="288842"/>
                      <a:pt x="76115" y="277200"/>
                      <a:pt x="44012" y="277553"/>
                    </a:cubicBezTo>
                    <a:cubicBezTo>
                      <a:pt x="11909" y="277906"/>
                      <a:pt x="-5729" y="270498"/>
                      <a:pt x="1679" y="266970"/>
                    </a:cubicBezTo>
                    <a:cubicBezTo>
                      <a:pt x="9087" y="263442"/>
                      <a:pt x="54595" y="258503"/>
                      <a:pt x="88462" y="256386"/>
                    </a:cubicBezTo>
                    <a:cubicBezTo>
                      <a:pt x="122329" y="254269"/>
                      <a:pt x="180537" y="268734"/>
                      <a:pt x="204879" y="254270"/>
                    </a:cubicBezTo>
                    <a:cubicBezTo>
                      <a:pt x="229221" y="239806"/>
                      <a:pt x="235923" y="208056"/>
                      <a:pt x="234512" y="169603"/>
                    </a:cubicBezTo>
                    <a:cubicBezTo>
                      <a:pt x="233101" y="131150"/>
                      <a:pt x="198881" y="6267"/>
                      <a:pt x="194295" y="27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0" name="フリーフォーム: 図形 829">
                <a:extLst>
                  <a:ext uri="{FF2B5EF4-FFF2-40B4-BE49-F238E27FC236}">
                    <a16:creationId xmlns:a16="http://schemas.microsoft.com/office/drawing/2014/main" id="{27D01F5F-D186-45C5-9D8F-71DA55965D89}"/>
                  </a:ext>
                </a:extLst>
              </p:cNvPr>
              <p:cNvSpPr/>
              <p:nvPr/>
            </p:nvSpPr>
            <p:spPr>
              <a:xfrm>
                <a:off x="3483345" y="4901151"/>
                <a:ext cx="254860" cy="1192813"/>
              </a:xfrm>
              <a:custGeom>
                <a:avLst/>
                <a:gdLst>
                  <a:gd name="connsiteX0" fmla="*/ 244105 w 254860"/>
                  <a:gd name="connsiteY0" fmla="*/ 39149 h 1192813"/>
                  <a:gd name="connsiteX1" fmla="*/ 229288 w 254860"/>
                  <a:gd name="connsiteY1" fmla="*/ 191549 h 1192813"/>
                  <a:gd name="connsiteX2" fmla="*/ 93822 w 254860"/>
                  <a:gd name="connsiteY2" fmla="*/ 705899 h 1192813"/>
                  <a:gd name="connsiteX3" fmla="*/ 68422 w 254860"/>
                  <a:gd name="connsiteY3" fmla="*/ 1014932 h 1192813"/>
                  <a:gd name="connsiteX4" fmla="*/ 23972 w 254860"/>
                  <a:gd name="connsiteY4" fmla="*/ 1031866 h 1192813"/>
                  <a:gd name="connsiteX5" fmla="*/ 688 w 254860"/>
                  <a:gd name="connsiteY5" fmla="*/ 1192732 h 1192813"/>
                  <a:gd name="connsiteX6" fmla="*/ 49372 w 254860"/>
                  <a:gd name="connsiteY6" fmla="*/ 1050916 h 1192813"/>
                  <a:gd name="connsiteX7" fmla="*/ 108638 w 254860"/>
                  <a:gd name="connsiteY7" fmla="*/ 864649 h 1192813"/>
                  <a:gd name="connsiteX8" fmla="*/ 244105 w 254860"/>
                  <a:gd name="connsiteY8" fmla="*/ 39149 h 119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860" h="1192813">
                    <a:moveTo>
                      <a:pt x="244105" y="39149"/>
                    </a:moveTo>
                    <a:cubicBezTo>
                      <a:pt x="264213" y="-73034"/>
                      <a:pt x="254335" y="80424"/>
                      <a:pt x="229288" y="191549"/>
                    </a:cubicBezTo>
                    <a:cubicBezTo>
                      <a:pt x="204241" y="302674"/>
                      <a:pt x="120633" y="568669"/>
                      <a:pt x="93822" y="705899"/>
                    </a:cubicBezTo>
                    <a:cubicBezTo>
                      <a:pt x="67011" y="843130"/>
                      <a:pt x="80064" y="960604"/>
                      <a:pt x="68422" y="1014932"/>
                    </a:cubicBezTo>
                    <a:cubicBezTo>
                      <a:pt x="56780" y="1069260"/>
                      <a:pt x="35261" y="1002233"/>
                      <a:pt x="23972" y="1031866"/>
                    </a:cubicBezTo>
                    <a:cubicBezTo>
                      <a:pt x="12683" y="1061499"/>
                      <a:pt x="-3545" y="1189557"/>
                      <a:pt x="688" y="1192732"/>
                    </a:cubicBezTo>
                    <a:cubicBezTo>
                      <a:pt x="4921" y="1195907"/>
                      <a:pt x="31380" y="1105596"/>
                      <a:pt x="49372" y="1050916"/>
                    </a:cubicBezTo>
                    <a:cubicBezTo>
                      <a:pt x="67364" y="996236"/>
                      <a:pt x="76535" y="1031513"/>
                      <a:pt x="108638" y="864649"/>
                    </a:cubicBezTo>
                    <a:cubicBezTo>
                      <a:pt x="140741" y="697785"/>
                      <a:pt x="223997" y="151332"/>
                      <a:pt x="244105" y="3914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1" name="フリーフォーム: 図形 830">
                <a:extLst>
                  <a:ext uri="{FF2B5EF4-FFF2-40B4-BE49-F238E27FC236}">
                    <a16:creationId xmlns:a16="http://schemas.microsoft.com/office/drawing/2014/main" id="{8EC34202-DC87-4A3B-ABB9-AEE9BA648307}"/>
                  </a:ext>
                </a:extLst>
              </p:cNvPr>
              <p:cNvSpPr/>
              <p:nvPr/>
            </p:nvSpPr>
            <p:spPr>
              <a:xfrm>
                <a:off x="3425201" y="6091976"/>
                <a:ext cx="82141" cy="254971"/>
              </a:xfrm>
              <a:custGeom>
                <a:avLst/>
                <a:gdLst>
                  <a:gd name="connsiteX0" fmla="*/ 82116 w 82141"/>
                  <a:gd name="connsiteY0" fmla="*/ 1907 h 254971"/>
                  <a:gd name="connsiteX1" fmla="*/ 3799 w 82141"/>
                  <a:gd name="connsiteY1" fmla="*/ 75991 h 254971"/>
                  <a:gd name="connsiteX2" fmla="*/ 12266 w 82141"/>
                  <a:gd name="connsiteY2" fmla="*/ 253791 h 254971"/>
                  <a:gd name="connsiteX3" fmla="*/ 12266 w 82141"/>
                  <a:gd name="connsiteY3" fmla="*/ 145841 h 254971"/>
                  <a:gd name="connsiteX4" fmla="*/ 82116 w 82141"/>
                  <a:gd name="connsiteY4" fmla="*/ 1907 h 25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41" h="254971">
                    <a:moveTo>
                      <a:pt x="82116" y="1907"/>
                    </a:moveTo>
                    <a:cubicBezTo>
                      <a:pt x="80705" y="-9735"/>
                      <a:pt x="15441" y="34010"/>
                      <a:pt x="3799" y="75991"/>
                    </a:cubicBezTo>
                    <a:cubicBezTo>
                      <a:pt x="-7843" y="117972"/>
                      <a:pt x="10855" y="242149"/>
                      <a:pt x="12266" y="253791"/>
                    </a:cubicBezTo>
                    <a:cubicBezTo>
                      <a:pt x="13677" y="265433"/>
                      <a:pt x="-2551" y="188174"/>
                      <a:pt x="12266" y="145841"/>
                    </a:cubicBezTo>
                    <a:cubicBezTo>
                      <a:pt x="27083" y="103508"/>
                      <a:pt x="83527" y="13549"/>
                      <a:pt x="82116" y="190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2" name="フリーフォーム: 図形 831">
                <a:extLst>
                  <a:ext uri="{FF2B5EF4-FFF2-40B4-BE49-F238E27FC236}">
                    <a16:creationId xmlns:a16="http://schemas.microsoft.com/office/drawing/2014/main" id="{6C235B79-F20E-419A-80EC-5FFEA6226C90}"/>
                  </a:ext>
                </a:extLst>
              </p:cNvPr>
              <p:cNvSpPr/>
              <p:nvPr/>
            </p:nvSpPr>
            <p:spPr>
              <a:xfrm>
                <a:off x="3414804" y="5702390"/>
                <a:ext cx="404563" cy="652381"/>
              </a:xfrm>
              <a:custGeom>
                <a:avLst/>
                <a:gdLst>
                  <a:gd name="connsiteX0" fmla="*/ 403663 w 404563"/>
                  <a:gd name="connsiteY0" fmla="*/ 2027 h 652381"/>
                  <a:gd name="connsiteX1" fmla="*/ 348629 w 404563"/>
                  <a:gd name="connsiteY1" fmla="*/ 251793 h 652381"/>
                  <a:gd name="connsiteX2" fmla="*/ 293596 w 404563"/>
                  <a:gd name="connsiteY2" fmla="*/ 541777 h 652381"/>
                  <a:gd name="connsiteX3" fmla="*/ 276663 w 404563"/>
                  <a:gd name="connsiteY3" fmla="*/ 622210 h 652381"/>
                  <a:gd name="connsiteX4" fmla="*/ 261846 w 404563"/>
                  <a:gd name="connsiteY4" fmla="*/ 624327 h 652381"/>
                  <a:gd name="connsiteX5" fmla="*/ 227979 w 404563"/>
                  <a:gd name="connsiteY5" fmla="*/ 639143 h 652381"/>
                  <a:gd name="connsiteX6" fmla="*/ 211046 w 404563"/>
                  <a:gd name="connsiteY6" fmla="*/ 645493 h 652381"/>
                  <a:gd name="connsiteX7" fmla="*/ 1496 w 404563"/>
                  <a:gd name="connsiteY7" fmla="*/ 651843 h 652381"/>
                  <a:gd name="connsiteX8" fmla="*/ 111563 w 404563"/>
                  <a:gd name="connsiteY8" fmla="*/ 630677 h 652381"/>
                  <a:gd name="connsiteX9" fmla="*/ 251263 w 404563"/>
                  <a:gd name="connsiteY9" fmla="*/ 607393 h 652381"/>
                  <a:gd name="connsiteX10" fmla="*/ 302063 w 404563"/>
                  <a:gd name="connsiteY10" fmla="*/ 391493 h 652381"/>
                  <a:gd name="connsiteX11" fmla="*/ 403663 w 404563"/>
                  <a:gd name="connsiteY11" fmla="*/ 2027 h 65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4563" h="652381">
                    <a:moveTo>
                      <a:pt x="403663" y="2027"/>
                    </a:moveTo>
                    <a:cubicBezTo>
                      <a:pt x="411424" y="-21256"/>
                      <a:pt x="366973" y="161835"/>
                      <a:pt x="348629" y="251793"/>
                    </a:cubicBezTo>
                    <a:cubicBezTo>
                      <a:pt x="330284" y="341751"/>
                      <a:pt x="305590" y="480041"/>
                      <a:pt x="293596" y="541777"/>
                    </a:cubicBezTo>
                    <a:cubicBezTo>
                      <a:pt x="281602" y="603513"/>
                      <a:pt x="281955" y="608452"/>
                      <a:pt x="276663" y="622210"/>
                    </a:cubicBezTo>
                    <a:cubicBezTo>
                      <a:pt x="271371" y="635968"/>
                      <a:pt x="269960" y="621505"/>
                      <a:pt x="261846" y="624327"/>
                    </a:cubicBezTo>
                    <a:cubicBezTo>
                      <a:pt x="253732" y="627149"/>
                      <a:pt x="236446" y="635615"/>
                      <a:pt x="227979" y="639143"/>
                    </a:cubicBezTo>
                    <a:cubicBezTo>
                      <a:pt x="219512" y="642671"/>
                      <a:pt x="248793" y="643376"/>
                      <a:pt x="211046" y="645493"/>
                    </a:cubicBezTo>
                    <a:cubicBezTo>
                      <a:pt x="173299" y="647610"/>
                      <a:pt x="18076" y="654312"/>
                      <a:pt x="1496" y="651843"/>
                    </a:cubicBezTo>
                    <a:cubicBezTo>
                      <a:pt x="-15084" y="649374"/>
                      <a:pt x="111563" y="630677"/>
                      <a:pt x="111563" y="630677"/>
                    </a:cubicBezTo>
                    <a:cubicBezTo>
                      <a:pt x="153191" y="623269"/>
                      <a:pt x="219513" y="647257"/>
                      <a:pt x="251263" y="607393"/>
                    </a:cubicBezTo>
                    <a:cubicBezTo>
                      <a:pt x="283013" y="567529"/>
                      <a:pt x="278780" y="488154"/>
                      <a:pt x="302063" y="391493"/>
                    </a:cubicBezTo>
                    <a:cubicBezTo>
                      <a:pt x="325346" y="294832"/>
                      <a:pt x="395902" y="25310"/>
                      <a:pt x="403663" y="202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3" name="フリーフォーム: 図形 832">
                <a:extLst>
                  <a:ext uri="{FF2B5EF4-FFF2-40B4-BE49-F238E27FC236}">
                    <a16:creationId xmlns:a16="http://schemas.microsoft.com/office/drawing/2014/main" id="{AFB69933-B489-4879-845B-3BA3B3E06A98}"/>
                  </a:ext>
                </a:extLst>
              </p:cNvPr>
              <p:cNvSpPr/>
              <p:nvPr/>
            </p:nvSpPr>
            <p:spPr>
              <a:xfrm>
                <a:off x="3817812" y="5723302"/>
                <a:ext cx="293143" cy="645834"/>
              </a:xfrm>
              <a:custGeom>
                <a:avLst/>
                <a:gdLst>
                  <a:gd name="connsiteX0" fmla="*/ 4888 w 293143"/>
                  <a:gd name="connsiteY0" fmla="*/ 165 h 645834"/>
                  <a:gd name="connsiteX1" fmla="*/ 30288 w 293143"/>
                  <a:gd name="connsiteY1" fmla="*/ 315548 h 645834"/>
                  <a:gd name="connsiteX2" fmla="*/ 30288 w 293143"/>
                  <a:gd name="connsiteY2" fmla="*/ 417148 h 645834"/>
                  <a:gd name="connsiteX3" fmla="*/ 4888 w 293143"/>
                  <a:gd name="connsiteY3" fmla="*/ 601298 h 645834"/>
                  <a:gd name="connsiteX4" fmla="*/ 4888 w 293143"/>
                  <a:gd name="connsiteY4" fmla="*/ 628815 h 645834"/>
                  <a:gd name="connsiteX5" fmla="*/ 55688 w 293143"/>
                  <a:gd name="connsiteY5" fmla="*/ 620348 h 645834"/>
                  <a:gd name="connsiteX6" fmla="*/ 191155 w 293143"/>
                  <a:gd name="connsiteY6" fmla="*/ 626698 h 645834"/>
                  <a:gd name="connsiteX7" fmla="*/ 288521 w 293143"/>
                  <a:gd name="connsiteY7" fmla="*/ 645748 h 645834"/>
                  <a:gd name="connsiteX8" fmla="*/ 252538 w 293143"/>
                  <a:gd name="connsiteY8" fmla="*/ 618231 h 645834"/>
                  <a:gd name="connsiteX9" fmla="*/ 38755 w 293143"/>
                  <a:gd name="connsiteY9" fmla="*/ 607648 h 645834"/>
                  <a:gd name="connsiteX10" fmla="*/ 42988 w 293143"/>
                  <a:gd name="connsiteY10" fmla="*/ 520865 h 645834"/>
                  <a:gd name="connsiteX11" fmla="*/ 57805 w 293143"/>
                  <a:gd name="connsiteY11" fmla="*/ 275331 h 645834"/>
                  <a:gd name="connsiteX12" fmla="*/ 4888 w 293143"/>
                  <a:gd name="connsiteY12" fmla="*/ 165 h 64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3143" h="645834">
                    <a:moveTo>
                      <a:pt x="4888" y="165"/>
                    </a:moveTo>
                    <a:cubicBezTo>
                      <a:pt x="302" y="6868"/>
                      <a:pt x="26055" y="246051"/>
                      <a:pt x="30288" y="315548"/>
                    </a:cubicBezTo>
                    <a:cubicBezTo>
                      <a:pt x="34521" y="385045"/>
                      <a:pt x="34521" y="369523"/>
                      <a:pt x="30288" y="417148"/>
                    </a:cubicBezTo>
                    <a:cubicBezTo>
                      <a:pt x="26055" y="464773"/>
                      <a:pt x="9121" y="566020"/>
                      <a:pt x="4888" y="601298"/>
                    </a:cubicBezTo>
                    <a:cubicBezTo>
                      <a:pt x="655" y="636576"/>
                      <a:pt x="-3579" y="625640"/>
                      <a:pt x="4888" y="628815"/>
                    </a:cubicBezTo>
                    <a:cubicBezTo>
                      <a:pt x="13355" y="631990"/>
                      <a:pt x="24644" y="620701"/>
                      <a:pt x="55688" y="620348"/>
                    </a:cubicBezTo>
                    <a:cubicBezTo>
                      <a:pt x="86732" y="619995"/>
                      <a:pt x="152350" y="622465"/>
                      <a:pt x="191155" y="626698"/>
                    </a:cubicBezTo>
                    <a:cubicBezTo>
                      <a:pt x="229960" y="630931"/>
                      <a:pt x="278291" y="647159"/>
                      <a:pt x="288521" y="645748"/>
                    </a:cubicBezTo>
                    <a:cubicBezTo>
                      <a:pt x="298751" y="644337"/>
                      <a:pt x="294166" y="624581"/>
                      <a:pt x="252538" y="618231"/>
                    </a:cubicBezTo>
                    <a:cubicBezTo>
                      <a:pt x="210910" y="611881"/>
                      <a:pt x="73680" y="623876"/>
                      <a:pt x="38755" y="607648"/>
                    </a:cubicBezTo>
                    <a:cubicBezTo>
                      <a:pt x="3830" y="591420"/>
                      <a:pt x="39813" y="576251"/>
                      <a:pt x="42988" y="520865"/>
                    </a:cubicBezTo>
                    <a:cubicBezTo>
                      <a:pt x="46163" y="465479"/>
                      <a:pt x="62744" y="358587"/>
                      <a:pt x="57805" y="275331"/>
                    </a:cubicBezTo>
                    <a:cubicBezTo>
                      <a:pt x="52866" y="192075"/>
                      <a:pt x="9474" y="-6538"/>
                      <a:pt x="4888" y="16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4" name="フリーフォーム: 図形 833">
                <a:extLst>
                  <a:ext uri="{FF2B5EF4-FFF2-40B4-BE49-F238E27FC236}">
                    <a16:creationId xmlns:a16="http://schemas.microsoft.com/office/drawing/2014/main" id="{968E0F85-DB14-448F-96CB-1FDBBFDF9EF1}"/>
                  </a:ext>
                </a:extLst>
              </p:cNvPr>
              <p:cNvSpPr/>
              <p:nvPr/>
            </p:nvSpPr>
            <p:spPr>
              <a:xfrm>
                <a:off x="4065833" y="5524504"/>
                <a:ext cx="49595" cy="835137"/>
              </a:xfrm>
              <a:custGeom>
                <a:avLst/>
                <a:gdLst>
                  <a:gd name="connsiteX0" fmla="*/ 34150 w 49595"/>
                  <a:gd name="connsiteY0" fmla="*/ 2113 h 835137"/>
                  <a:gd name="connsiteX1" fmla="*/ 38384 w 49595"/>
                  <a:gd name="connsiteY1" fmla="*/ 359829 h 835137"/>
                  <a:gd name="connsiteX2" fmla="*/ 29917 w 49595"/>
                  <a:gd name="connsiteY2" fmla="*/ 408513 h 835137"/>
                  <a:gd name="connsiteX3" fmla="*/ 10867 w 49595"/>
                  <a:gd name="connsiteY3" fmla="*/ 444496 h 835137"/>
                  <a:gd name="connsiteX4" fmla="*/ 34150 w 49595"/>
                  <a:gd name="connsiteY4" fmla="*/ 425446 h 835137"/>
                  <a:gd name="connsiteX5" fmla="*/ 48967 w 49595"/>
                  <a:gd name="connsiteY5" fmla="*/ 582079 h 835137"/>
                  <a:gd name="connsiteX6" fmla="*/ 46850 w 49595"/>
                  <a:gd name="connsiteY6" fmla="*/ 721779 h 835137"/>
                  <a:gd name="connsiteX7" fmla="*/ 46850 w 49595"/>
                  <a:gd name="connsiteY7" fmla="*/ 833963 h 835137"/>
                  <a:gd name="connsiteX8" fmla="*/ 44734 w 49595"/>
                  <a:gd name="connsiteY8" fmla="*/ 766229 h 835137"/>
                  <a:gd name="connsiteX9" fmla="*/ 284 w 49595"/>
                  <a:gd name="connsiteY9" fmla="*/ 552446 h 835137"/>
                  <a:gd name="connsiteX10" fmla="*/ 25684 w 49595"/>
                  <a:gd name="connsiteY10" fmla="*/ 226479 h 835137"/>
                  <a:gd name="connsiteX11" fmla="*/ 34150 w 49595"/>
                  <a:gd name="connsiteY11" fmla="*/ 2113 h 8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95" h="835137">
                    <a:moveTo>
                      <a:pt x="34150" y="2113"/>
                    </a:moveTo>
                    <a:cubicBezTo>
                      <a:pt x="36267" y="24338"/>
                      <a:pt x="39090" y="292096"/>
                      <a:pt x="38384" y="359829"/>
                    </a:cubicBezTo>
                    <a:cubicBezTo>
                      <a:pt x="37679" y="427562"/>
                      <a:pt x="34503" y="394402"/>
                      <a:pt x="29917" y="408513"/>
                    </a:cubicBezTo>
                    <a:cubicBezTo>
                      <a:pt x="25331" y="422624"/>
                      <a:pt x="10162" y="441674"/>
                      <a:pt x="10867" y="444496"/>
                    </a:cubicBezTo>
                    <a:cubicBezTo>
                      <a:pt x="11572" y="447318"/>
                      <a:pt x="27800" y="402516"/>
                      <a:pt x="34150" y="425446"/>
                    </a:cubicBezTo>
                    <a:cubicBezTo>
                      <a:pt x="40500" y="448376"/>
                      <a:pt x="46850" y="532690"/>
                      <a:pt x="48967" y="582079"/>
                    </a:cubicBezTo>
                    <a:cubicBezTo>
                      <a:pt x="51084" y="631468"/>
                      <a:pt x="47203" y="679798"/>
                      <a:pt x="46850" y="721779"/>
                    </a:cubicBezTo>
                    <a:cubicBezTo>
                      <a:pt x="46497" y="763760"/>
                      <a:pt x="47203" y="826555"/>
                      <a:pt x="46850" y="833963"/>
                    </a:cubicBezTo>
                    <a:cubicBezTo>
                      <a:pt x="46497" y="841371"/>
                      <a:pt x="52495" y="813148"/>
                      <a:pt x="44734" y="766229"/>
                    </a:cubicBezTo>
                    <a:cubicBezTo>
                      <a:pt x="36973" y="719310"/>
                      <a:pt x="3459" y="642404"/>
                      <a:pt x="284" y="552446"/>
                    </a:cubicBezTo>
                    <a:cubicBezTo>
                      <a:pt x="-2891" y="462488"/>
                      <a:pt x="21451" y="314674"/>
                      <a:pt x="25684" y="226479"/>
                    </a:cubicBezTo>
                    <a:cubicBezTo>
                      <a:pt x="29917" y="138285"/>
                      <a:pt x="32033" y="-20112"/>
                      <a:pt x="34150" y="211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5" name="フリーフォーム: 図形 834">
                <a:extLst>
                  <a:ext uri="{FF2B5EF4-FFF2-40B4-BE49-F238E27FC236}">
                    <a16:creationId xmlns:a16="http://schemas.microsoft.com/office/drawing/2014/main" id="{A3C4B6A4-E6C7-436B-BEA9-88BF0C6DAA96}"/>
                  </a:ext>
                </a:extLst>
              </p:cNvPr>
              <p:cNvSpPr/>
              <p:nvPr/>
            </p:nvSpPr>
            <p:spPr>
              <a:xfrm>
                <a:off x="3699933" y="4909184"/>
                <a:ext cx="338030" cy="493128"/>
              </a:xfrm>
              <a:custGeom>
                <a:avLst/>
                <a:gdLst>
                  <a:gd name="connsiteX0" fmla="*/ 0 w 338030"/>
                  <a:gd name="connsiteY0" fmla="*/ 37466 h 493128"/>
                  <a:gd name="connsiteX1" fmla="*/ 311150 w 338030"/>
                  <a:gd name="connsiteY1" fmla="*/ 28999 h 493128"/>
                  <a:gd name="connsiteX2" fmla="*/ 283634 w 338030"/>
                  <a:gd name="connsiteY2" fmla="*/ 52283 h 493128"/>
                  <a:gd name="connsiteX3" fmla="*/ 234950 w 338030"/>
                  <a:gd name="connsiteY3" fmla="*/ 215266 h 493128"/>
                  <a:gd name="connsiteX4" fmla="*/ 234950 w 338030"/>
                  <a:gd name="connsiteY4" fmla="*/ 492549 h 493128"/>
                  <a:gd name="connsiteX5" fmla="*/ 241300 w 338030"/>
                  <a:gd name="connsiteY5" fmla="*/ 282999 h 493128"/>
                  <a:gd name="connsiteX6" fmla="*/ 300567 w 338030"/>
                  <a:gd name="connsiteY6" fmla="*/ 107316 h 493128"/>
                  <a:gd name="connsiteX7" fmla="*/ 334434 w 338030"/>
                  <a:gd name="connsiteY7" fmla="*/ 5716 h 493128"/>
                  <a:gd name="connsiteX8" fmla="*/ 213784 w 338030"/>
                  <a:gd name="connsiteY8" fmla="*/ 12066 h 493128"/>
                  <a:gd name="connsiteX9" fmla="*/ 0 w 338030"/>
                  <a:gd name="connsiteY9" fmla="*/ 37466 h 49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030" h="493128">
                    <a:moveTo>
                      <a:pt x="0" y="37466"/>
                    </a:moveTo>
                    <a:cubicBezTo>
                      <a:pt x="131939" y="31998"/>
                      <a:pt x="263878" y="26530"/>
                      <a:pt x="311150" y="28999"/>
                    </a:cubicBezTo>
                    <a:cubicBezTo>
                      <a:pt x="358422" y="31468"/>
                      <a:pt x="296334" y="21238"/>
                      <a:pt x="283634" y="52283"/>
                    </a:cubicBezTo>
                    <a:cubicBezTo>
                      <a:pt x="270934" y="83328"/>
                      <a:pt x="243064" y="141888"/>
                      <a:pt x="234950" y="215266"/>
                    </a:cubicBezTo>
                    <a:cubicBezTo>
                      <a:pt x="226836" y="288644"/>
                      <a:pt x="233892" y="481260"/>
                      <a:pt x="234950" y="492549"/>
                    </a:cubicBezTo>
                    <a:cubicBezTo>
                      <a:pt x="236008" y="503838"/>
                      <a:pt x="230364" y="347204"/>
                      <a:pt x="241300" y="282999"/>
                    </a:cubicBezTo>
                    <a:cubicBezTo>
                      <a:pt x="252236" y="218794"/>
                      <a:pt x="285045" y="153530"/>
                      <a:pt x="300567" y="107316"/>
                    </a:cubicBezTo>
                    <a:cubicBezTo>
                      <a:pt x="316089" y="61102"/>
                      <a:pt x="348898" y="21591"/>
                      <a:pt x="334434" y="5716"/>
                    </a:cubicBezTo>
                    <a:cubicBezTo>
                      <a:pt x="319970" y="-10159"/>
                      <a:pt x="213784" y="12066"/>
                      <a:pt x="213784" y="12066"/>
                    </a:cubicBezTo>
                    <a:lnTo>
                      <a:pt x="0" y="3746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6" name="フリーフォーム: 図形 835">
                <a:extLst>
                  <a:ext uri="{FF2B5EF4-FFF2-40B4-BE49-F238E27FC236}">
                    <a16:creationId xmlns:a16="http://schemas.microsoft.com/office/drawing/2014/main" id="{62B35DA5-0B1A-4E28-A7D7-6941BD9F25F1}"/>
                  </a:ext>
                </a:extLst>
              </p:cNvPr>
              <p:cNvSpPr/>
              <p:nvPr/>
            </p:nvSpPr>
            <p:spPr>
              <a:xfrm>
                <a:off x="3927093" y="4929395"/>
                <a:ext cx="198903" cy="407944"/>
              </a:xfrm>
              <a:custGeom>
                <a:avLst/>
                <a:gdLst>
                  <a:gd name="connsiteX0" fmla="*/ 198290 w 198903"/>
                  <a:gd name="connsiteY0" fmla="*/ 322 h 407944"/>
                  <a:gd name="connsiteX1" fmla="*/ 96690 w 198903"/>
                  <a:gd name="connsiteY1" fmla="*/ 260672 h 407944"/>
                  <a:gd name="connsiteX2" fmla="*/ 1440 w 198903"/>
                  <a:gd name="connsiteY2" fmla="*/ 404605 h 407944"/>
                  <a:gd name="connsiteX3" fmla="*/ 45890 w 198903"/>
                  <a:gd name="connsiteY3" fmla="*/ 349572 h 407944"/>
                  <a:gd name="connsiteX4" fmla="*/ 134790 w 198903"/>
                  <a:gd name="connsiteY4" fmla="*/ 209872 h 407944"/>
                  <a:gd name="connsiteX5" fmla="*/ 198290 w 198903"/>
                  <a:gd name="connsiteY5" fmla="*/ 322 h 40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903" h="407944">
                    <a:moveTo>
                      <a:pt x="198290" y="322"/>
                    </a:moveTo>
                    <a:cubicBezTo>
                      <a:pt x="191940" y="8789"/>
                      <a:pt x="129498" y="193292"/>
                      <a:pt x="96690" y="260672"/>
                    </a:cubicBezTo>
                    <a:cubicBezTo>
                      <a:pt x="63882" y="328052"/>
                      <a:pt x="9907" y="389788"/>
                      <a:pt x="1440" y="404605"/>
                    </a:cubicBezTo>
                    <a:cubicBezTo>
                      <a:pt x="-7027" y="419422"/>
                      <a:pt x="23665" y="382028"/>
                      <a:pt x="45890" y="349572"/>
                    </a:cubicBezTo>
                    <a:cubicBezTo>
                      <a:pt x="68115" y="317117"/>
                      <a:pt x="109390" y="267375"/>
                      <a:pt x="134790" y="209872"/>
                    </a:cubicBezTo>
                    <a:cubicBezTo>
                      <a:pt x="160190" y="152369"/>
                      <a:pt x="204640" y="-8145"/>
                      <a:pt x="198290" y="32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7" name="フリーフォーム: 図形 836">
                <a:extLst>
                  <a:ext uri="{FF2B5EF4-FFF2-40B4-BE49-F238E27FC236}">
                    <a16:creationId xmlns:a16="http://schemas.microsoft.com/office/drawing/2014/main" id="{72E4A63E-5859-48D7-8D4C-1AE7938D08C5}"/>
                  </a:ext>
                </a:extLst>
              </p:cNvPr>
              <p:cNvSpPr/>
              <p:nvPr/>
            </p:nvSpPr>
            <p:spPr>
              <a:xfrm>
                <a:off x="4111887" y="4912311"/>
                <a:ext cx="317327" cy="242056"/>
              </a:xfrm>
              <a:custGeom>
                <a:avLst/>
                <a:gdLst>
                  <a:gd name="connsiteX0" fmla="*/ 796 w 317327"/>
                  <a:gd name="connsiteY0" fmla="*/ 21639 h 242056"/>
                  <a:gd name="connsiteX1" fmla="*/ 297130 w 317327"/>
                  <a:gd name="connsiteY1" fmla="*/ 23756 h 242056"/>
                  <a:gd name="connsiteX2" fmla="*/ 282313 w 317327"/>
                  <a:gd name="connsiteY2" fmla="*/ 27989 h 242056"/>
                  <a:gd name="connsiteX3" fmla="*/ 212463 w 317327"/>
                  <a:gd name="connsiteY3" fmla="*/ 203672 h 242056"/>
                  <a:gd name="connsiteX4" fmla="*/ 76996 w 317327"/>
                  <a:gd name="connsiteY4" fmla="*/ 239656 h 242056"/>
                  <a:gd name="connsiteX5" fmla="*/ 184946 w 317327"/>
                  <a:gd name="connsiteY5" fmla="*/ 216372 h 242056"/>
                  <a:gd name="connsiteX6" fmla="*/ 295013 w 317327"/>
                  <a:gd name="connsiteY6" fmla="*/ 38572 h 242056"/>
                  <a:gd name="connsiteX7" fmla="*/ 212463 w 317327"/>
                  <a:gd name="connsiteY7" fmla="*/ 472 h 242056"/>
                  <a:gd name="connsiteX8" fmla="*/ 796 w 317327"/>
                  <a:gd name="connsiteY8" fmla="*/ 21639 h 24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327" h="242056">
                    <a:moveTo>
                      <a:pt x="796" y="21639"/>
                    </a:moveTo>
                    <a:cubicBezTo>
                      <a:pt x="14907" y="25520"/>
                      <a:pt x="250211" y="22698"/>
                      <a:pt x="297130" y="23756"/>
                    </a:cubicBezTo>
                    <a:cubicBezTo>
                      <a:pt x="344049" y="24814"/>
                      <a:pt x="296424" y="-1997"/>
                      <a:pt x="282313" y="27989"/>
                    </a:cubicBezTo>
                    <a:cubicBezTo>
                      <a:pt x="268202" y="57975"/>
                      <a:pt x="246683" y="168394"/>
                      <a:pt x="212463" y="203672"/>
                    </a:cubicBezTo>
                    <a:cubicBezTo>
                      <a:pt x="178244" y="238950"/>
                      <a:pt x="81582" y="237539"/>
                      <a:pt x="76996" y="239656"/>
                    </a:cubicBezTo>
                    <a:cubicBezTo>
                      <a:pt x="72410" y="241773"/>
                      <a:pt x="148610" y="249886"/>
                      <a:pt x="184946" y="216372"/>
                    </a:cubicBezTo>
                    <a:cubicBezTo>
                      <a:pt x="221282" y="182858"/>
                      <a:pt x="290427" y="74555"/>
                      <a:pt x="295013" y="38572"/>
                    </a:cubicBezTo>
                    <a:cubicBezTo>
                      <a:pt x="299599" y="2589"/>
                      <a:pt x="260793" y="4352"/>
                      <a:pt x="212463" y="472"/>
                    </a:cubicBezTo>
                    <a:cubicBezTo>
                      <a:pt x="164133" y="-3408"/>
                      <a:pt x="-13315" y="17758"/>
                      <a:pt x="796" y="2163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8" name="フリーフォーム: 図形 837">
                <a:extLst>
                  <a:ext uri="{FF2B5EF4-FFF2-40B4-BE49-F238E27FC236}">
                    <a16:creationId xmlns:a16="http://schemas.microsoft.com/office/drawing/2014/main" id="{F01547A3-CCE4-489B-AC76-1F8175F4C32A}"/>
                  </a:ext>
                </a:extLst>
              </p:cNvPr>
              <p:cNvSpPr/>
              <p:nvPr/>
            </p:nvSpPr>
            <p:spPr>
              <a:xfrm>
                <a:off x="4117450" y="5141368"/>
                <a:ext cx="139219" cy="387838"/>
              </a:xfrm>
              <a:custGeom>
                <a:avLst/>
                <a:gdLst>
                  <a:gd name="connsiteX0" fmla="*/ 82017 w 139219"/>
                  <a:gd name="connsiteY0" fmla="*/ 15 h 387838"/>
                  <a:gd name="connsiteX1" fmla="*/ 139167 w 139219"/>
                  <a:gd name="connsiteY1" fmla="*/ 107965 h 387838"/>
                  <a:gd name="connsiteX2" fmla="*/ 90483 w 139219"/>
                  <a:gd name="connsiteY2" fmla="*/ 179932 h 387838"/>
                  <a:gd name="connsiteX3" fmla="*/ 3700 w 139219"/>
                  <a:gd name="connsiteY3" fmla="*/ 383132 h 387838"/>
                  <a:gd name="connsiteX4" fmla="*/ 24867 w 139219"/>
                  <a:gd name="connsiteY4" fmla="*/ 304815 h 387838"/>
                  <a:gd name="connsiteX5" fmla="*/ 105300 w 139219"/>
                  <a:gd name="connsiteY5" fmla="*/ 101615 h 387838"/>
                  <a:gd name="connsiteX6" fmla="*/ 82017 w 139219"/>
                  <a:gd name="connsiteY6" fmla="*/ 15 h 38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219" h="387838">
                    <a:moveTo>
                      <a:pt x="82017" y="15"/>
                    </a:moveTo>
                    <a:cubicBezTo>
                      <a:pt x="87661" y="1073"/>
                      <a:pt x="137756" y="77979"/>
                      <a:pt x="139167" y="107965"/>
                    </a:cubicBezTo>
                    <a:cubicBezTo>
                      <a:pt x="140578" y="137951"/>
                      <a:pt x="113061" y="134071"/>
                      <a:pt x="90483" y="179932"/>
                    </a:cubicBezTo>
                    <a:cubicBezTo>
                      <a:pt x="67905" y="225793"/>
                      <a:pt x="14636" y="362318"/>
                      <a:pt x="3700" y="383132"/>
                    </a:cubicBezTo>
                    <a:cubicBezTo>
                      <a:pt x="-7236" y="403946"/>
                      <a:pt x="7934" y="351735"/>
                      <a:pt x="24867" y="304815"/>
                    </a:cubicBezTo>
                    <a:cubicBezTo>
                      <a:pt x="41800" y="257895"/>
                      <a:pt x="94717" y="150651"/>
                      <a:pt x="105300" y="101615"/>
                    </a:cubicBezTo>
                    <a:cubicBezTo>
                      <a:pt x="115883" y="52579"/>
                      <a:pt x="76373" y="-1043"/>
                      <a:pt x="82017" y="1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9" name="フリーフォーム: 図形 838">
                <a:extLst>
                  <a:ext uri="{FF2B5EF4-FFF2-40B4-BE49-F238E27FC236}">
                    <a16:creationId xmlns:a16="http://schemas.microsoft.com/office/drawing/2014/main" id="{4436A4D4-6516-4E73-9DB1-D19927FC1861}"/>
                  </a:ext>
                </a:extLst>
              </p:cNvPr>
              <p:cNvSpPr/>
              <p:nvPr/>
            </p:nvSpPr>
            <p:spPr>
              <a:xfrm>
                <a:off x="4812279" y="4920743"/>
                <a:ext cx="71500" cy="226437"/>
              </a:xfrm>
              <a:custGeom>
                <a:avLst/>
                <a:gdLst>
                  <a:gd name="connsiteX0" fmla="*/ 70871 w 71500"/>
                  <a:gd name="connsiteY0" fmla="*/ 507 h 226437"/>
                  <a:gd name="connsiteX1" fmla="*/ 1021 w 71500"/>
                  <a:gd name="connsiteY1" fmla="*/ 90995 h 226437"/>
                  <a:gd name="connsiteX2" fmla="*/ 29596 w 71500"/>
                  <a:gd name="connsiteY2" fmla="*/ 225932 h 226437"/>
                  <a:gd name="connsiteX3" fmla="*/ 34359 w 71500"/>
                  <a:gd name="connsiteY3" fmla="*/ 130682 h 226437"/>
                  <a:gd name="connsiteX4" fmla="*/ 70871 w 71500"/>
                  <a:gd name="connsiteY4" fmla="*/ 507 h 22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00" h="226437">
                    <a:moveTo>
                      <a:pt x="70871" y="507"/>
                    </a:moveTo>
                    <a:cubicBezTo>
                      <a:pt x="65315" y="-6108"/>
                      <a:pt x="7900" y="53424"/>
                      <a:pt x="1021" y="90995"/>
                    </a:cubicBezTo>
                    <a:cubicBezTo>
                      <a:pt x="-5858" y="128566"/>
                      <a:pt x="24040" y="219318"/>
                      <a:pt x="29596" y="225932"/>
                    </a:cubicBezTo>
                    <a:cubicBezTo>
                      <a:pt x="35152" y="232547"/>
                      <a:pt x="25098" y="172751"/>
                      <a:pt x="34359" y="130682"/>
                    </a:cubicBezTo>
                    <a:cubicBezTo>
                      <a:pt x="43620" y="88613"/>
                      <a:pt x="76427" y="7122"/>
                      <a:pt x="70871" y="50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0" name="フリーフォーム: 図形 839">
                <a:extLst>
                  <a:ext uri="{FF2B5EF4-FFF2-40B4-BE49-F238E27FC236}">
                    <a16:creationId xmlns:a16="http://schemas.microsoft.com/office/drawing/2014/main" id="{0A224044-9839-40EE-97B8-182ECEEFE5B6}"/>
                  </a:ext>
                </a:extLst>
              </p:cNvPr>
              <p:cNvSpPr/>
              <p:nvPr/>
            </p:nvSpPr>
            <p:spPr>
              <a:xfrm>
                <a:off x="4800355" y="4890301"/>
                <a:ext cx="364149" cy="276236"/>
              </a:xfrm>
              <a:custGeom>
                <a:avLst/>
                <a:gdLst>
                  <a:gd name="connsiteX0" fmla="*/ 66920 w 364149"/>
                  <a:gd name="connsiteY0" fmla="*/ 8724 h 276236"/>
                  <a:gd name="connsiteX1" fmla="*/ 168520 w 364149"/>
                  <a:gd name="connsiteY1" fmla="*/ 24599 h 276236"/>
                  <a:gd name="connsiteX2" fmla="*/ 312983 w 364149"/>
                  <a:gd name="connsiteY2" fmla="*/ 787 h 276236"/>
                  <a:gd name="connsiteX3" fmla="*/ 338383 w 364149"/>
                  <a:gd name="connsiteY3" fmla="*/ 59524 h 276236"/>
                  <a:gd name="connsiteX4" fmla="*/ 317745 w 364149"/>
                  <a:gd name="connsiteY4" fmla="*/ 197637 h 276236"/>
                  <a:gd name="connsiteX5" fmla="*/ 287583 w 364149"/>
                  <a:gd name="connsiteY5" fmla="*/ 238912 h 276236"/>
                  <a:gd name="connsiteX6" fmla="*/ 132008 w 364149"/>
                  <a:gd name="connsiteY6" fmla="*/ 230974 h 276236"/>
                  <a:gd name="connsiteX7" fmla="*/ 5008 w 364149"/>
                  <a:gd name="connsiteY7" fmla="*/ 272249 h 276236"/>
                  <a:gd name="connsiteX8" fmla="*/ 309808 w 364149"/>
                  <a:gd name="connsiteY8" fmla="*/ 261137 h 276236"/>
                  <a:gd name="connsiteX9" fmla="*/ 325683 w 364149"/>
                  <a:gd name="connsiteY9" fmla="*/ 153187 h 276236"/>
                  <a:gd name="connsiteX10" fmla="*/ 346320 w 364149"/>
                  <a:gd name="connsiteY10" fmla="*/ 34124 h 276236"/>
                  <a:gd name="connsiteX11" fmla="*/ 66920 w 364149"/>
                  <a:gd name="connsiteY11" fmla="*/ 8724 h 27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149" h="276236">
                    <a:moveTo>
                      <a:pt x="66920" y="8724"/>
                    </a:moveTo>
                    <a:cubicBezTo>
                      <a:pt x="37287" y="7137"/>
                      <a:pt x="127510" y="25922"/>
                      <a:pt x="168520" y="24599"/>
                    </a:cubicBezTo>
                    <a:cubicBezTo>
                      <a:pt x="209530" y="23276"/>
                      <a:pt x="284673" y="-5034"/>
                      <a:pt x="312983" y="787"/>
                    </a:cubicBezTo>
                    <a:cubicBezTo>
                      <a:pt x="341294" y="6608"/>
                      <a:pt x="337589" y="26716"/>
                      <a:pt x="338383" y="59524"/>
                    </a:cubicBezTo>
                    <a:cubicBezTo>
                      <a:pt x="339177" y="92332"/>
                      <a:pt x="326212" y="167739"/>
                      <a:pt x="317745" y="197637"/>
                    </a:cubicBezTo>
                    <a:cubicBezTo>
                      <a:pt x="309278" y="227535"/>
                      <a:pt x="318539" y="233356"/>
                      <a:pt x="287583" y="238912"/>
                    </a:cubicBezTo>
                    <a:cubicBezTo>
                      <a:pt x="256627" y="244468"/>
                      <a:pt x="179104" y="225418"/>
                      <a:pt x="132008" y="230974"/>
                    </a:cubicBezTo>
                    <a:cubicBezTo>
                      <a:pt x="84912" y="236530"/>
                      <a:pt x="-24625" y="267222"/>
                      <a:pt x="5008" y="272249"/>
                    </a:cubicBezTo>
                    <a:cubicBezTo>
                      <a:pt x="34641" y="277276"/>
                      <a:pt x="256362" y="280981"/>
                      <a:pt x="309808" y="261137"/>
                    </a:cubicBezTo>
                    <a:cubicBezTo>
                      <a:pt x="363254" y="241293"/>
                      <a:pt x="319598" y="191023"/>
                      <a:pt x="325683" y="153187"/>
                    </a:cubicBezTo>
                    <a:cubicBezTo>
                      <a:pt x="331768" y="115352"/>
                      <a:pt x="393945" y="52645"/>
                      <a:pt x="346320" y="34124"/>
                    </a:cubicBezTo>
                    <a:cubicBezTo>
                      <a:pt x="298695" y="15603"/>
                      <a:pt x="96553" y="10311"/>
                      <a:pt x="66920" y="872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1" name="フリーフォーム: 図形 840">
                <a:extLst>
                  <a:ext uri="{FF2B5EF4-FFF2-40B4-BE49-F238E27FC236}">
                    <a16:creationId xmlns:a16="http://schemas.microsoft.com/office/drawing/2014/main" id="{06B18C7B-2203-4709-9731-F74C524C637A}"/>
                  </a:ext>
                </a:extLst>
              </p:cNvPr>
              <p:cNvSpPr/>
              <p:nvPr/>
            </p:nvSpPr>
            <p:spPr>
              <a:xfrm>
                <a:off x="5170277" y="4889060"/>
                <a:ext cx="342582" cy="259274"/>
              </a:xfrm>
              <a:custGeom>
                <a:avLst/>
                <a:gdLst>
                  <a:gd name="connsiteX0" fmla="*/ 127211 w 342582"/>
                  <a:gd name="connsiteY0" fmla="*/ 5203 h 259274"/>
                  <a:gd name="connsiteX1" fmla="*/ 57361 w 342582"/>
                  <a:gd name="connsiteY1" fmla="*/ 108390 h 259274"/>
                  <a:gd name="connsiteX2" fmla="*/ 211 w 342582"/>
                  <a:gd name="connsiteY2" fmla="*/ 219515 h 259274"/>
                  <a:gd name="connsiteX3" fmla="*/ 77998 w 342582"/>
                  <a:gd name="connsiteY3" fmla="*/ 152840 h 259274"/>
                  <a:gd name="connsiteX4" fmla="*/ 17673 w 342582"/>
                  <a:gd name="connsiteY4" fmla="*/ 252853 h 259274"/>
                  <a:gd name="connsiteX5" fmla="*/ 211348 w 342582"/>
                  <a:gd name="connsiteY5" fmla="*/ 244915 h 259274"/>
                  <a:gd name="connsiteX6" fmla="*/ 270086 w 342582"/>
                  <a:gd name="connsiteY6" fmla="*/ 248090 h 259274"/>
                  <a:gd name="connsiteX7" fmla="*/ 331998 w 342582"/>
                  <a:gd name="connsiteY7" fmla="*/ 81403 h 259274"/>
                  <a:gd name="connsiteX8" fmla="*/ 331998 w 342582"/>
                  <a:gd name="connsiteY8" fmla="*/ 33778 h 259274"/>
                  <a:gd name="connsiteX9" fmla="*/ 227223 w 342582"/>
                  <a:gd name="connsiteY9" fmla="*/ 440 h 259274"/>
                  <a:gd name="connsiteX10" fmla="*/ 303423 w 342582"/>
                  <a:gd name="connsiteY10" fmla="*/ 57590 h 259274"/>
                  <a:gd name="connsiteX11" fmla="*/ 235161 w 342582"/>
                  <a:gd name="connsiteY11" fmla="*/ 184590 h 259274"/>
                  <a:gd name="connsiteX12" fmla="*/ 30373 w 342582"/>
                  <a:gd name="connsiteY12" fmla="*/ 194115 h 259274"/>
                  <a:gd name="connsiteX13" fmla="*/ 127211 w 342582"/>
                  <a:gd name="connsiteY13" fmla="*/ 5203 h 25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2582" h="259274">
                    <a:moveTo>
                      <a:pt x="127211" y="5203"/>
                    </a:moveTo>
                    <a:cubicBezTo>
                      <a:pt x="131709" y="-9084"/>
                      <a:pt x="78528" y="72672"/>
                      <a:pt x="57361" y="108390"/>
                    </a:cubicBezTo>
                    <a:cubicBezTo>
                      <a:pt x="36194" y="144108"/>
                      <a:pt x="-3229" y="212107"/>
                      <a:pt x="211" y="219515"/>
                    </a:cubicBezTo>
                    <a:cubicBezTo>
                      <a:pt x="3650" y="226923"/>
                      <a:pt x="75088" y="147284"/>
                      <a:pt x="77998" y="152840"/>
                    </a:cubicBezTo>
                    <a:cubicBezTo>
                      <a:pt x="80908" y="158396"/>
                      <a:pt x="-4552" y="237507"/>
                      <a:pt x="17673" y="252853"/>
                    </a:cubicBezTo>
                    <a:cubicBezTo>
                      <a:pt x="39898" y="268199"/>
                      <a:pt x="169279" y="245709"/>
                      <a:pt x="211348" y="244915"/>
                    </a:cubicBezTo>
                    <a:cubicBezTo>
                      <a:pt x="253417" y="244121"/>
                      <a:pt x="249978" y="275342"/>
                      <a:pt x="270086" y="248090"/>
                    </a:cubicBezTo>
                    <a:cubicBezTo>
                      <a:pt x="290194" y="220838"/>
                      <a:pt x="321679" y="117122"/>
                      <a:pt x="331998" y="81403"/>
                    </a:cubicBezTo>
                    <a:cubicBezTo>
                      <a:pt x="342317" y="45684"/>
                      <a:pt x="349460" y="47272"/>
                      <a:pt x="331998" y="33778"/>
                    </a:cubicBezTo>
                    <a:cubicBezTo>
                      <a:pt x="314536" y="20284"/>
                      <a:pt x="231985" y="-3529"/>
                      <a:pt x="227223" y="440"/>
                    </a:cubicBezTo>
                    <a:cubicBezTo>
                      <a:pt x="222461" y="4409"/>
                      <a:pt x="302100" y="26898"/>
                      <a:pt x="303423" y="57590"/>
                    </a:cubicBezTo>
                    <a:cubicBezTo>
                      <a:pt x="304746" y="88282"/>
                      <a:pt x="280669" y="161836"/>
                      <a:pt x="235161" y="184590"/>
                    </a:cubicBezTo>
                    <a:cubicBezTo>
                      <a:pt x="189653" y="207344"/>
                      <a:pt x="45983" y="224013"/>
                      <a:pt x="30373" y="194115"/>
                    </a:cubicBezTo>
                    <a:cubicBezTo>
                      <a:pt x="14762" y="164217"/>
                      <a:pt x="122713" y="19490"/>
                      <a:pt x="127211" y="520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2" name="フリーフォーム: 図形 841">
                <a:extLst>
                  <a:ext uri="{FF2B5EF4-FFF2-40B4-BE49-F238E27FC236}">
                    <a16:creationId xmlns:a16="http://schemas.microsoft.com/office/drawing/2014/main" id="{62F98BE5-19C3-4BA5-A09B-8D81E9B73D6B}"/>
                  </a:ext>
                </a:extLst>
              </p:cNvPr>
              <p:cNvSpPr/>
              <p:nvPr/>
            </p:nvSpPr>
            <p:spPr>
              <a:xfrm>
                <a:off x="5586322" y="4908156"/>
                <a:ext cx="335466" cy="255511"/>
              </a:xfrm>
              <a:custGeom>
                <a:avLst/>
                <a:gdLst>
                  <a:gd name="connsiteX0" fmla="*/ 42953 w 335466"/>
                  <a:gd name="connsiteY0" fmla="*/ 394 h 255511"/>
                  <a:gd name="connsiteX1" fmla="*/ 141378 w 335466"/>
                  <a:gd name="connsiteY1" fmla="*/ 19444 h 255511"/>
                  <a:gd name="connsiteX2" fmla="*/ 330291 w 335466"/>
                  <a:gd name="connsiteY2" fmla="*/ 14682 h 255511"/>
                  <a:gd name="connsiteX3" fmla="*/ 273141 w 335466"/>
                  <a:gd name="connsiteY3" fmla="*/ 81357 h 255511"/>
                  <a:gd name="connsiteX4" fmla="*/ 176303 w 335466"/>
                  <a:gd name="connsiteY4" fmla="*/ 246457 h 255511"/>
                  <a:gd name="connsiteX5" fmla="*/ 1678 w 335466"/>
                  <a:gd name="connsiteY5" fmla="*/ 228994 h 255511"/>
                  <a:gd name="connsiteX6" fmla="*/ 290603 w 335466"/>
                  <a:gd name="connsiteY6" fmla="*/ 187719 h 255511"/>
                  <a:gd name="connsiteX7" fmla="*/ 147728 w 335466"/>
                  <a:gd name="connsiteY7" fmla="*/ 40082 h 255511"/>
                  <a:gd name="connsiteX8" fmla="*/ 42953 w 335466"/>
                  <a:gd name="connsiteY8" fmla="*/ 394 h 25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466" h="255511">
                    <a:moveTo>
                      <a:pt x="42953" y="394"/>
                    </a:moveTo>
                    <a:cubicBezTo>
                      <a:pt x="41895" y="-3045"/>
                      <a:pt x="93488" y="17063"/>
                      <a:pt x="141378" y="19444"/>
                    </a:cubicBezTo>
                    <a:cubicBezTo>
                      <a:pt x="189268" y="21825"/>
                      <a:pt x="308330" y="4363"/>
                      <a:pt x="330291" y="14682"/>
                    </a:cubicBezTo>
                    <a:cubicBezTo>
                      <a:pt x="352252" y="25001"/>
                      <a:pt x="298806" y="42728"/>
                      <a:pt x="273141" y="81357"/>
                    </a:cubicBezTo>
                    <a:cubicBezTo>
                      <a:pt x="247476" y="119986"/>
                      <a:pt x="221547" y="221851"/>
                      <a:pt x="176303" y="246457"/>
                    </a:cubicBezTo>
                    <a:cubicBezTo>
                      <a:pt x="131059" y="271063"/>
                      <a:pt x="-17372" y="238784"/>
                      <a:pt x="1678" y="228994"/>
                    </a:cubicBezTo>
                    <a:cubicBezTo>
                      <a:pt x="20728" y="219204"/>
                      <a:pt x="266261" y="219204"/>
                      <a:pt x="290603" y="187719"/>
                    </a:cubicBezTo>
                    <a:cubicBezTo>
                      <a:pt x="314945" y="156234"/>
                      <a:pt x="189532" y="66276"/>
                      <a:pt x="147728" y="40082"/>
                    </a:cubicBezTo>
                    <a:cubicBezTo>
                      <a:pt x="105924" y="13888"/>
                      <a:pt x="44011" y="3833"/>
                      <a:pt x="42953" y="39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3" name="フリーフォーム: 図形 842">
                <a:extLst>
                  <a:ext uri="{FF2B5EF4-FFF2-40B4-BE49-F238E27FC236}">
                    <a16:creationId xmlns:a16="http://schemas.microsoft.com/office/drawing/2014/main" id="{82BC6CAF-D06C-48AE-ADE1-09FD921D61D1}"/>
                  </a:ext>
                </a:extLst>
              </p:cNvPr>
              <p:cNvSpPr/>
              <p:nvPr/>
            </p:nvSpPr>
            <p:spPr>
              <a:xfrm>
                <a:off x="5508622" y="4926027"/>
                <a:ext cx="146068" cy="204142"/>
              </a:xfrm>
              <a:custGeom>
                <a:avLst/>
                <a:gdLst>
                  <a:gd name="connsiteX0" fmla="*/ 146053 w 146068"/>
                  <a:gd name="connsiteY0" fmla="*/ 1573 h 204142"/>
                  <a:gd name="connsiteX1" fmla="*/ 82553 w 146068"/>
                  <a:gd name="connsiteY1" fmla="*/ 46023 h 204142"/>
                  <a:gd name="connsiteX2" fmla="*/ 79378 w 146068"/>
                  <a:gd name="connsiteY2" fmla="*/ 144448 h 204142"/>
                  <a:gd name="connsiteX3" fmla="*/ 3 w 146068"/>
                  <a:gd name="connsiteY3" fmla="*/ 203186 h 204142"/>
                  <a:gd name="connsiteX4" fmla="*/ 76203 w 146068"/>
                  <a:gd name="connsiteY4" fmla="*/ 98411 h 204142"/>
                  <a:gd name="connsiteX5" fmla="*/ 146053 w 146068"/>
                  <a:gd name="connsiteY5" fmla="*/ 1573 h 2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068" h="204142">
                    <a:moveTo>
                      <a:pt x="146053" y="1573"/>
                    </a:moveTo>
                    <a:cubicBezTo>
                      <a:pt x="147111" y="-7158"/>
                      <a:pt x="93665" y="22211"/>
                      <a:pt x="82553" y="46023"/>
                    </a:cubicBezTo>
                    <a:cubicBezTo>
                      <a:pt x="71440" y="69836"/>
                      <a:pt x="93136" y="118254"/>
                      <a:pt x="79378" y="144448"/>
                    </a:cubicBezTo>
                    <a:cubicBezTo>
                      <a:pt x="65620" y="170642"/>
                      <a:pt x="532" y="210859"/>
                      <a:pt x="3" y="203186"/>
                    </a:cubicBezTo>
                    <a:cubicBezTo>
                      <a:pt x="-526" y="195513"/>
                      <a:pt x="57682" y="134924"/>
                      <a:pt x="76203" y="98411"/>
                    </a:cubicBezTo>
                    <a:cubicBezTo>
                      <a:pt x="94724" y="61899"/>
                      <a:pt x="144995" y="10304"/>
                      <a:pt x="146053" y="157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4" name="フリーフォーム: 図形 843">
                <a:extLst>
                  <a:ext uri="{FF2B5EF4-FFF2-40B4-BE49-F238E27FC236}">
                    <a16:creationId xmlns:a16="http://schemas.microsoft.com/office/drawing/2014/main" id="{C990F9D9-A6E7-4597-A951-9EBF1CCCA0C8}"/>
                  </a:ext>
                </a:extLst>
              </p:cNvPr>
              <p:cNvSpPr/>
              <p:nvPr/>
            </p:nvSpPr>
            <p:spPr>
              <a:xfrm>
                <a:off x="4771358" y="5201893"/>
                <a:ext cx="177484" cy="264983"/>
              </a:xfrm>
              <a:custGeom>
                <a:avLst/>
                <a:gdLst>
                  <a:gd name="connsiteX0" fmla="*/ 177409 w 177484"/>
                  <a:gd name="connsiteY0" fmla="*/ 874 h 264983"/>
                  <a:gd name="connsiteX1" fmla="*/ 12309 w 177484"/>
                  <a:gd name="connsiteY1" fmla="*/ 248524 h 264983"/>
                  <a:gd name="connsiteX2" fmla="*/ 14425 w 177484"/>
                  <a:gd name="connsiteY2" fmla="*/ 233707 h 264983"/>
                  <a:gd name="connsiteX3" fmla="*/ 33475 w 177484"/>
                  <a:gd name="connsiteY3" fmla="*/ 168090 h 264983"/>
                  <a:gd name="connsiteX4" fmla="*/ 177409 w 177484"/>
                  <a:gd name="connsiteY4" fmla="*/ 874 h 26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84" h="264983">
                    <a:moveTo>
                      <a:pt x="177409" y="874"/>
                    </a:moveTo>
                    <a:cubicBezTo>
                      <a:pt x="173881" y="14280"/>
                      <a:pt x="39473" y="209719"/>
                      <a:pt x="12309" y="248524"/>
                    </a:cubicBezTo>
                    <a:cubicBezTo>
                      <a:pt x="-14855" y="287329"/>
                      <a:pt x="10897" y="247113"/>
                      <a:pt x="14425" y="233707"/>
                    </a:cubicBezTo>
                    <a:cubicBezTo>
                      <a:pt x="17953" y="220301"/>
                      <a:pt x="7369" y="204073"/>
                      <a:pt x="33475" y="168090"/>
                    </a:cubicBezTo>
                    <a:cubicBezTo>
                      <a:pt x="59581" y="132107"/>
                      <a:pt x="180937" y="-12532"/>
                      <a:pt x="177409" y="87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5" name="フリーフォーム: 図形 844">
                <a:extLst>
                  <a:ext uri="{FF2B5EF4-FFF2-40B4-BE49-F238E27FC236}">
                    <a16:creationId xmlns:a16="http://schemas.microsoft.com/office/drawing/2014/main" id="{9ADDC78E-B016-4135-B868-06A6063A7682}"/>
                  </a:ext>
                </a:extLst>
              </p:cNvPr>
              <p:cNvSpPr/>
              <p:nvPr/>
            </p:nvSpPr>
            <p:spPr>
              <a:xfrm>
                <a:off x="4664254" y="5411872"/>
                <a:ext cx="303586" cy="952442"/>
              </a:xfrm>
              <a:custGeom>
                <a:avLst/>
                <a:gdLst>
                  <a:gd name="connsiteX0" fmla="*/ 147459 w 303586"/>
                  <a:gd name="connsiteY0" fmla="*/ 12616 h 952442"/>
                  <a:gd name="connsiteX1" fmla="*/ 109359 w 303586"/>
                  <a:gd name="connsiteY1" fmla="*/ 319003 h 952442"/>
                  <a:gd name="connsiteX2" fmla="*/ 52209 w 303586"/>
                  <a:gd name="connsiteY2" fmla="*/ 747628 h 952442"/>
                  <a:gd name="connsiteX3" fmla="*/ 61734 w 303586"/>
                  <a:gd name="connsiteY3" fmla="*/ 912728 h 952442"/>
                  <a:gd name="connsiteX4" fmla="*/ 82371 w 303586"/>
                  <a:gd name="connsiteY4" fmla="*/ 928603 h 952442"/>
                  <a:gd name="connsiteX5" fmla="*/ 303034 w 303586"/>
                  <a:gd name="connsiteY5" fmla="*/ 930191 h 952442"/>
                  <a:gd name="connsiteX6" fmla="*/ 9346 w 303586"/>
                  <a:gd name="connsiteY6" fmla="*/ 941303 h 952442"/>
                  <a:gd name="connsiteX7" fmla="*/ 79196 w 303586"/>
                  <a:gd name="connsiteY7" fmla="*/ 752391 h 952442"/>
                  <a:gd name="connsiteX8" fmla="*/ 147459 w 303586"/>
                  <a:gd name="connsiteY8" fmla="*/ 12616 h 95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586" h="952442">
                    <a:moveTo>
                      <a:pt x="147459" y="12616"/>
                    </a:moveTo>
                    <a:cubicBezTo>
                      <a:pt x="152486" y="-59615"/>
                      <a:pt x="125234" y="196501"/>
                      <a:pt x="109359" y="319003"/>
                    </a:cubicBezTo>
                    <a:cubicBezTo>
                      <a:pt x="93484" y="441505"/>
                      <a:pt x="60146" y="648674"/>
                      <a:pt x="52209" y="747628"/>
                    </a:cubicBezTo>
                    <a:cubicBezTo>
                      <a:pt x="44271" y="846582"/>
                      <a:pt x="56707" y="882566"/>
                      <a:pt x="61734" y="912728"/>
                    </a:cubicBezTo>
                    <a:cubicBezTo>
                      <a:pt x="66761" y="942890"/>
                      <a:pt x="42154" y="925692"/>
                      <a:pt x="82371" y="928603"/>
                    </a:cubicBezTo>
                    <a:cubicBezTo>
                      <a:pt x="122588" y="931514"/>
                      <a:pt x="315205" y="928074"/>
                      <a:pt x="303034" y="930191"/>
                    </a:cubicBezTo>
                    <a:cubicBezTo>
                      <a:pt x="290863" y="932308"/>
                      <a:pt x="46652" y="970936"/>
                      <a:pt x="9346" y="941303"/>
                    </a:cubicBezTo>
                    <a:cubicBezTo>
                      <a:pt x="-27960" y="911670"/>
                      <a:pt x="56971" y="904526"/>
                      <a:pt x="79196" y="752391"/>
                    </a:cubicBezTo>
                    <a:cubicBezTo>
                      <a:pt x="101421" y="600256"/>
                      <a:pt x="142432" y="84847"/>
                      <a:pt x="147459" y="1261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6" name="フリーフォーム: 図形 845">
                <a:extLst>
                  <a:ext uri="{FF2B5EF4-FFF2-40B4-BE49-F238E27FC236}">
                    <a16:creationId xmlns:a16="http://schemas.microsoft.com/office/drawing/2014/main" id="{454A8BF8-458C-4924-A9BA-428D047D78CA}"/>
                  </a:ext>
                </a:extLst>
              </p:cNvPr>
              <p:cNvSpPr/>
              <p:nvPr/>
            </p:nvSpPr>
            <p:spPr>
              <a:xfrm>
                <a:off x="4996350" y="5188574"/>
                <a:ext cx="205037" cy="256875"/>
              </a:xfrm>
              <a:custGeom>
                <a:avLst/>
                <a:gdLst>
                  <a:gd name="connsiteX0" fmla="*/ 78888 w 205037"/>
                  <a:gd name="connsiteY0" fmla="*/ 10489 h 256875"/>
                  <a:gd name="connsiteX1" fmla="*/ 74125 w 205037"/>
                  <a:gd name="connsiteY1" fmla="*/ 229564 h 256875"/>
                  <a:gd name="connsiteX2" fmla="*/ 93175 w 205037"/>
                  <a:gd name="connsiteY2" fmla="*/ 242264 h 256875"/>
                  <a:gd name="connsiteX3" fmla="*/ 159850 w 205037"/>
                  <a:gd name="connsiteY3" fmla="*/ 126376 h 256875"/>
                  <a:gd name="connsiteX4" fmla="*/ 204300 w 205037"/>
                  <a:gd name="connsiteY4" fmla="*/ 964 h 256875"/>
                  <a:gd name="connsiteX5" fmla="*/ 172550 w 205037"/>
                  <a:gd name="connsiteY5" fmla="*/ 196226 h 256875"/>
                  <a:gd name="connsiteX6" fmla="*/ 2688 w 205037"/>
                  <a:gd name="connsiteY6" fmla="*/ 235914 h 256875"/>
                  <a:gd name="connsiteX7" fmla="*/ 78888 w 205037"/>
                  <a:gd name="connsiteY7" fmla="*/ 10489 h 25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037" h="256875">
                    <a:moveTo>
                      <a:pt x="78888" y="10489"/>
                    </a:moveTo>
                    <a:cubicBezTo>
                      <a:pt x="90794" y="9431"/>
                      <a:pt x="71744" y="190935"/>
                      <a:pt x="74125" y="229564"/>
                    </a:cubicBezTo>
                    <a:cubicBezTo>
                      <a:pt x="76506" y="268193"/>
                      <a:pt x="78888" y="259462"/>
                      <a:pt x="93175" y="242264"/>
                    </a:cubicBezTo>
                    <a:cubicBezTo>
                      <a:pt x="107462" y="225066"/>
                      <a:pt x="141329" y="166593"/>
                      <a:pt x="159850" y="126376"/>
                    </a:cubicBezTo>
                    <a:cubicBezTo>
                      <a:pt x="178371" y="86159"/>
                      <a:pt x="202183" y="-10678"/>
                      <a:pt x="204300" y="964"/>
                    </a:cubicBezTo>
                    <a:cubicBezTo>
                      <a:pt x="206417" y="12606"/>
                      <a:pt x="206152" y="157068"/>
                      <a:pt x="172550" y="196226"/>
                    </a:cubicBezTo>
                    <a:cubicBezTo>
                      <a:pt x="138948" y="235384"/>
                      <a:pt x="21209" y="260785"/>
                      <a:pt x="2688" y="235914"/>
                    </a:cubicBezTo>
                    <a:cubicBezTo>
                      <a:pt x="-15833" y="211043"/>
                      <a:pt x="66982" y="11547"/>
                      <a:pt x="78888" y="1048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7" name="フリーフォーム: 図形 846">
                <a:extLst>
                  <a:ext uri="{FF2B5EF4-FFF2-40B4-BE49-F238E27FC236}">
                    <a16:creationId xmlns:a16="http://schemas.microsoft.com/office/drawing/2014/main" id="{03C454E8-99BF-41EE-99A8-C02A7A8D566E}"/>
                  </a:ext>
                </a:extLst>
              </p:cNvPr>
              <p:cNvSpPr/>
              <p:nvPr/>
            </p:nvSpPr>
            <p:spPr>
              <a:xfrm>
                <a:off x="4913383" y="5194578"/>
                <a:ext cx="198725" cy="41561"/>
              </a:xfrm>
              <a:custGeom>
                <a:avLst/>
                <a:gdLst>
                  <a:gd name="connsiteX0" fmla="*/ 7867 w 198725"/>
                  <a:gd name="connsiteY0" fmla="*/ 12422 h 41561"/>
                  <a:gd name="connsiteX1" fmla="*/ 198367 w 198725"/>
                  <a:gd name="connsiteY1" fmla="*/ 1310 h 41561"/>
                  <a:gd name="connsiteX2" fmla="*/ 53905 w 198725"/>
                  <a:gd name="connsiteY2" fmla="*/ 40997 h 41561"/>
                  <a:gd name="connsiteX3" fmla="*/ 7867 w 198725"/>
                  <a:gd name="connsiteY3" fmla="*/ 12422 h 4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725" h="41561">
                    <a:moveTo>
                      <a:pt x="7867" y="12422"/>
                    </a:moveTo>
                    <a:cubicBezTo>
                      <a:pt x="31944" y="5808"/>
                      <a:pt x="190694" y="-3452"/>
                      <a:pt x="198367" y="1310"/>
                    </a:cubicBezTo>
                    <a:cubicBezTo>
                      <a:pt x="206040" y="6072"/>
                      <a:pt x="88301" y="36235"/>
                      <a:pt x="53905" y="40997"/>
                    </a:cubicBezTo>
                    <a:cubicBezTo>
                      <a:pt x="19509" y="45759"/>
                      <a:pt x="-16210" y="19036"/>
                      <a:pt x="7867" y="1242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8" name="フリーフォーム: 図形 847">
                <a:extLst>
                  <a:ext uri="{FF2B5EF4-FFF2-40B4-BE49-F238E27FC236}">
                    <a16:creationId xmlns:a16="http://schemas.microsoft.com/office/drawing/2014/main" id="{CC08B808-E7D4-4B20-A56F-1562293769C9}"/>
                  </a:ext>
                </a:extLst>
              </p:cNvPr>
              <p:cNvSpPr/>
              <p:nvPr/>
            </p:nvSpPr>
            <p:spPr>
              <a:xfrm>
                <a:off x="5166302" y="5194875"/>
                <a:ext cx="374147" cy="329645"/>
              </a:xfrm>
              <a:custGeom>
                <a:avLst/>
                <a:gdLst>
                  <a:gd name="connsiteX0" fmla="*/ 1011 w 374147"/>
                  <a:gd name="connsiteY0" fmla="*/ 4188 h 329645"/>
                  <a:gd name="connsiteX1" fmla="*/ 99436 w 374147"/>
                  <a:gd name="connsiteY1" fmla="*/ 5775 h 329645"/>
                  <a:gd name="connsiteX2" fmla="*/ 278823 w 374147"/>
                  <a:gd name="connsiteY2" fmla="*/ 7363 h 329645"/>
                  <a:gd name="connsiteX3" fmla="*/ 250248 w 374147"/>
                  <a:gd name="connsiteY3" fmla="*/ 101025 h 329645"/>
                  <a:gd name="connsiteX4" fmla="*/ 239136 w 374147"/>
                  <a:gd name="connsiteY4" fmla="*/ 148650 h 329645"/>
                  <a:gd name="connsiteX5" fmla="*/ 232786 w 374147"/>
                  <a:gd name="connsiteY5" fmla="*/ 329625 h 329645"/>
                  <a:gd name="connsiteX6" fmla="*/ 275648 w 374147"/>
                  <a:gd name="connsiteY6" fmla="*/ 159763 h 329645"/>
                  <a:gd name="connsiteX7" fmla="*/ 374073 w 374147"/>
                  <a:gd name="connsiteY7" fmla="*/ 29588 h 329645"/>
                  <a:gd name="connsiteX8" fmla="*/ 289936 w 374147"/>
                  <a:gd name="connsiteY8" fmla="*/ 228025 h 329645"/>
                  <a:gd name="connsiteX9" fmla="*/ 186748 w 374147"/>
                  <a:gd name="connsiteY9" fmla="*/ 286763 h 329645"/>
                  <a:gd name="connsiteX10" fmla="*/ 175636 w 374147"/>
                  <a:gd name="connsiteY10" fmla="*/ 29588 h 329645"/>
                  <a:gd name="connsiteX11" fmla="*/ 1011 w 374147"/>
                  <a:gd name="connsiteY11" fmla="*/ 4188 h 32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4147" h="329645">
                    <a:moveTo>
                      <a:pt x="1011" y="4188"/>
                    </a:moveTo>
                    <a:cubicBezTo>
                      <a:pt x="-11689" y="219"/>
                      <a:pt x="99436" y="5775"/>
                      <a:pt x="99436" y="5775"/>
                    </a:cubicBezTo>
                    <a:cubicBezTo>
                      <a:pt x="145738" y="6304"/>
                      <a:pt x="253688" y="-8512"/>
                      <a:pt x="278823" y="7363"/>
                    </a:cubicBezTo>
                    <a:cubicBezTo>
                      <a:pt x="303958" y="23238"/>
                      <a:pt x="256862" y="77477"/>
                      <a:pt x="250248" y="101025"/>
                    </a:cubicBezTo>
                    <a:cubicBezTo>
                      <a:pt x="243634" y="124573"/>
                      <a:pt x="242046" y="110550"/>
                      <a:pt x="239136" y="148650"/>
                    </a:cubicBezTo>
                    <a:cubicBezTo>
                      <a:pt x="236226" y="186750"/>
                      <a:pt x="226701" y="327773"/>
                      <a:pt x="232786" y="329625"/>
                    </a:cubicBezTo>
                    <a:cubicBezTo>
                      <a:pt x="238871" y="331477"/>
                      <a:pt x="252100" y="209769"/>
                      <a:pt x="275648" y="159763"/>
                    </a:cubicBezTo>
                    <a:cubicBezTo>
                      <a:pt x="299196" y="109757"/>
                      <a:pt x="371692" y="18211"/>
                      <a:pt x="374073" y="29588"/>
                    </a:cubicBezTo>
                    <a:cubicBezTo>
                      <a:pt x="376454" y="40965"/>
                      <a:pt x="321157" y="185163"/>
                      <a:pt x="289936" y="228025"/>
                    </a:cubicBezTo>
                    <a:cubicBezTo>
                      <a:pt x="258715" y="270888"/>
                      <a:pt x="205798" y="319836"/>
                      <a:pt x="186748" y="286763"/>
                    </a:cubicBezTo>
                    <a:cubicBezTo>
                      <a:pt x="167698" y="253690"/>
                      <a:pt x="203153" y="71128"/>
                      <a:pt x="175636" y="29588"/>
                    </a:cubicBezTo>
                    <a:cubicBezTo>
                      <a:pt x="148119" y="-11952"/>
                      <a:pt x="13711" y="8157"/>
                      <a:pt x="1011" y="41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9" name="フリーフォーム: 図形 848">
                <a:extLst>
                  <a:ext uri="{FF2B5EF4-FFF2-40B4-BE49-F238E27FC236}">
                    <a16:creationId xmlns:a16="http://schemas.microsoft.com/office/drawing/2014/main" id="{880CC7C9-DE1D-4E2A-AD78-A324F016C05E}"/>
                  </a:ext>
                </a:extLst>
              </p:cNvPr>
              <p:cNvSpPr/>
              <p:nvPr/>
            </p:nvSpPr>
            <p:spPr>
              <a:xfrm>
                <a:off x="5524394" y="5172840"/>
                <a:ext cx="277021" cy="827230"/>
              </a:xfrm>
              <a:custGeom>
                <a:avLst/>
                <a:gdLst>
                  <a:gd name="connsiteX0" fmla="*/ 12806 w 277021"/>
                  <a:gd name="connsiteY0" fmla="*/ 29398 h 827230"/>
                  <a:gd name="connsiteX1" fmla="*/ 65194 w 277021"/>
                  <a:gd name="connsiteY1" fmla="*/ 29398 h 827230"/>
                  <a:gd name="connsiteX2" fmla="*/ 260456 w 277021"/>
                  <a:gd name="connsiteY2" fmla="*/ 30985 h 827230"/>
                  <a:gd name="connsiteX3" fmla="*/ 255694 w 277021"/>
                  <a:gd name="connsiteY3" fmla="*/ 88135 h 827230"/>
                  <a:gd name="connsiteX4" fmla="*/ 166794 w 277021"/>
                  <a:gd name="connsiteY4" fmla="*/ 373885 h 827230"/>
                  <a:gd name="connsiteX5" fmla="*/ 3281 w 277021"/>
                  <a:gd name="connsiteY5" fmla="*/ 823148 h 827230"/>
                  <a:gd name="connsiteX6" fmla="*/ 73131 w 277021"/>
                  <a:gd name="connsiteY6" fmla="*/ 564385 h 827230"/>
                  <a:gd name="connsiteX7" fmla="*/ 258869 w 277021"/>
                  <a:gd name="connsiteY7" fmla="*/ 38923 h 827230"/>
                  <a:gd name="connsiteX8" fmla="*/ 244581 w 277021"/>
                  <a:gd name="connsiteY8" fmla="*/ 38923 h 827230"/>
                  <a:gd name="connsiteX9" fmla="*/ 12806 w 277021"/>
                  <a:gd name="connsiteY9" fmla="*/ 29398 h 82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021" h="827230">
                    <a:moveTo>
                      <a:pt x="12806" y="29398"/>
                    </a:moveTo>
                    <a:cubicBezTo>
                      <a:pt x="18362" y="29266"/>
                      <a:pt x="65194" y="29398"/>
                      <a:pt x="65194" y="29398"/>
                    </a:cubicBezTo>
                    <a:cubicBezTo>
                      <a:pt x="106469" y="29662"/>
                      <a:pt x="228706" y="21196"/>
                      <a:pt x="260456" y="30985"/>
                    </a:cubicBezTo>
                    <a:cubicBezTo>
                      <a:pt x="292206" y="40774"/>
                      <a:pt x="271304" y="30985"/>
                      <a:pt x="255694" y="88135"/>
                    </a:cubicBezTo>
                    <a:cubicBezTo>
                      <a:pt x="240084" y="145285"/>
                      <a:pt x="208863" y="251383"/>
                      <a:pt x="166794" y="373885"/>
                    </a:cubicBezTo>
                    <a:cubicBezTo>
                      <a:pt x="124725" y="496387"/>
                      <a:pt x="18891" y="791398"/>
                      <a:pt x="3281" y="823148"/>
                    </a:cubicBezTo>
                    <a:cubicBezTo>
                      <a:pt x="-12329" y="854898"/>
                      <a:pt x="30533" y="695089"/>
                      <a:pt x="73131" y="564385"/>
                    </a:cubicBezTo>
                    <a:cubicBezTo>
                      <a:pt x="115729" y="433681"/>
                      <a:pt x="230294" y="126500"/>
                      <a:pt x="258869" y="38923"/>
                    </a:cubicBezTo>
                    <a:cubicBezTo>
                      <a:pt x="287444" y="-48654"/>
                      <a:pt x="244581" y="38923"/>
                      <a:pt x="244581" y="38923"/>
                    </a:cubicBezTo>
                    <a:lnTo>
                      <a:pt x="12806" y="2939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0" name="フリーフォーム: 図形 849">
                <a:extLst>
                  <a:ext uri="{FF2B5EF4-FFF2-40B4-BE49-F238E27FC236}">
                    <a16:creationId xmlns:a16="http://schemas.microsoft.com/office/drawing/2014/main" id="{D9A214A9-4D8D-4120-AE8B-A8247679ACE0}"/>
                  </a:ext>
                </a:extLst>
              </p:cNvPr>
              <p:cNvSpPr/>
              <p:nvPr/>
            </p:nvSpPr>
            <p:spPr>
              <a:xfrm>
                <a:off x="4948185" y="5778349"/>
                <a:ext cx="187289" cy="558800"/>
              </a:xfrm>
              <a:custGeom>
                <a:avLst/>
                <a:gdLst>
                  <a:gd name="connsiteX0" fmla="*/ 185790 w 187289"/>
                  <a:gd name="connsiteY0" fmla="*/ 151 h 558800"/>
                  <a:gd name="connsiteX1" fmla="*/ 161978 w 187289"/>
                  <a:gd name="connsiteY1" fmla="*/ 198589 h 558800"/>
                  <a:gd name="connsiteX2" fmla="*/ 71490 w 187289"/>
                  <a:gd name="connsiteY2" fmla="*/ 373214 h 558800"/>
                  <a:gd name="connsiteX3" fmla="*/ 53 w 187289"/>
                  <a:gd name="connsiteY3" fmla="*/ 555776 h 558800"/>
                  <a:gd name="connsiteX4" fmla="*/ 82603 w 187289"/>
                  <a:gd name="connsiteY4" fmla="*/ 470051 h 558800"/>
                  <a:gd name="connsiteX5" fmla="*/ 128640 w 187289"/>
                  <a:gd name="connsiteY5" fmla="*/ 252564 h 558800"/>
                  <a:gd name="connsiteX6" fmla="*/ 128640 w 187289"/>
                  <a:gd name="connsiteY6" fmla="*/ 166839 h 558800"/>
                  <a:gd name="connsiteX7" fmla="*/ 185790 w 187289"/>
                  <a:gd name="connsiteY7" fmla="*/ 151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289" h="558800">
                    <a:moveTo>
                      <a:pt x="185790" y="151"/>
                    </a:moveTo>
                    <a:cubicBezTo>
                      <a:pt x="191346" y="5443"/>
                      <a:pt x="181028" y="136412"/>
                      <a:pt x="161978" y="198589"/>
                    </a:cubicBezTo>
                    <a:cubicBezTo>
                      <a:pt x="142928" y="260766"/>
                      <a:pt x="98477" y="313683"/>
                      <a:pt x="71490" y="373214"/>
                    </a:cubicBezTo>
                    <a:cubicBezTo>
                      <a:pt x="44503" y="432745"/>
                      <a:pt x="-1799" y="539637"/>
                      <a:pt x="53" y="555776"/>
                    </a:cubicBezTo>
                    <a:cubicBezTo>
                      <a:pt x="1905" y="571915"/>
                      <a:pt x="61172" y="520586"/>
                      <a:pt x="82603" y="470051"/>
                    </a:cubicBezTo>
                    <a:cubicBezTo>
                      <a:pt x="104034" y="419516"/>
                      <a:pt x="120967" y="303099"/>
                      <a:pt x="128640" y="252564"/>
                    </a:cubicBezTo>
                    <a:cubicBezTo>
                      <a:pt x="136313" y="202029"/>
                      <a:pt x="119644" y="203881"/>
                      <a:pt x="128640" y="166839"/>
                    </a:cubicBezTo>
                    <a:cubicBezTo>
                      <a:pt x="137636" y="129797"/>
                      <a:pt x="180234" y="-5141"/>
                      <a:pt x="185790" y="15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1" name="フリーフォーム: 図形 850">
                <a:extLst>
                  <a:ext uri="{FF2B5EF4-FFF2-40B4-BE49-F238E27FC236}">
                    <a16:creationId xmlns:a16="http://schemas.microsoft.com/office/drawing/2014/main" id="{C162BFEC-01D9-45CF-8F56-08D865BFB495}"/>
                  </a:ext>
                </a:extLst>
              </p:cNvPr>
              <p:cNvSpPr/>
              <p:nvPr/>
            </p:nvSpPr>
            <p:spPr>
              <a:xfrm>
                <a:off x="5113332" y="5767448"/>
                <a:ext cx="475140" cy="587391"/>
              </a:xfrm>
              <a:custGeom>
                <a:avLst/>
                <a:gdLst>
                  <a:gd name="connsiteX0" fmla="*/ 22231 w 475140"/>
                  <a:gd name="connsiteY0" fmla="*/ 1527 h 587391"/>
                  <a:gd name="connsiteX1" fmla="*/ 73031 w 475140"/>
                  <a:gd name="connsiteY1" fmla="*/ 257115 h 587391"/>
                  <a:gd name="connsiteX2" fmla="*/ 6 w 475140"/>
                  <a:gd name="connsiteY2" fmla="*/ 449202 h 587391"/>
                  <a:gd name="connsiteX3" fmla="*/ 77793 w 475140"/>
                  <a:gd name="connsiteY3" fmla="*/ 582552 h 587391"/>
                  <a:gd name="connsiteX4" fmla="*/ 304806 w 475140"/>
                  <a:gd name="connsiteY4" fmla="*/ 549215 h 587391"/>
                  <a:gd name="connsiteX5" fmla="*/ 327031 w 475140"/>
                  <a:gd name="connsiteY5" fmla="*/ 463490 h 587391"/>
                  <a:gd name="connsiteX6" fmla="*/ 474668 w 475140"/>
                  <a:gd name="connsiteY6" fmla="*/ 158690 h 587391"/>
                  <a:gd name="connsiteX7" fmla="*/ 369893 w 475140"/>
                  <a:gd name="connsiteY7" fmla="*/ 339665 h 587391"/>
                  <a:gd name="connsiteX8" fmla="*/ 257181 w 475140"/>
                  <a:gd name="connsiteY8" fmla="*/ 544452 h 587391"/>
                  <a:gd name="connsiteX9" fmla="*/ 42868 w 475140"/>
                  <a:gd name="connsiteY9" fmla="*/ 561915 h 587391"/>
                  <a:gd name="connsiteX10" fmla="*/ 47631 w 475140"/>
                  <a:gd name="connsiteY10" fmla="*/ 426977 h 587391"/>
                  <a:gd name="connsiteX11" fmla="*/ 87318 w 475140"/>
                  <a:gd name="connsiteY11" fmla="*/ 161865 h 587391"/>
                  <a:gd name="connsiteX12" fmla="*/ 22231 w 475140"/>
                  <a:gd name="connsiteY12" fmla="*/ 1527 h 58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140" h="587391">
                    <a:moveTo>
                      <a:pt x="22231" y="1527"/>
                    </a:moveTo>
                    <a:cubicBezTo>
                      <a:pt x="19850" y="17402"/>
                      <a:pt x="76735" y="182503"/>
                      <a:pt x="73031" y="257115"/>
                    </a:cubicBezTo>
                    <a:cubicBezTo>
                      <a:pt x="69327" y="331728"/>
                      <a:pt x="-788" y="394963"/>
                      <a:pt x="6" y="449202"/>
                    </a:cubicBezTo>
                    <a:cubicBezTo>
                      <a:pt x="800" y="503442"/>
                      <a:pt x="26993" y="565883"/>
                      <a:pt x="77793" y="582552"/>
                    </a:cubicBezTo>
                    <a:cubicBezTo>
                      <a:pt x="128593" y="599221"/>
                      <a:pt x="263266" y="569059"/>
                      <a:pt x="304806" y="549215"/>
                    </a:cubicBezTo>
                    <a:cubicBezTo>
                      <a:pt x="346346" y="529371"/>
                      <a:pt x="298721" y="528577"/>
                      <a:pt x="327031" y="463490"/>
                    </a:cubicBezTo>
                    <a:cubicBezTo>
                      <a:pt x="355341" y="398403"/>
                      <a:pt x="467524" y="179327"/>
                      <a:pt x="474668" y="158690"/>
                    </a:cubicBezTo>
                    <a:cubicBezTo>
                      <a:pt x="481812" y="138053"/>
                      <a:pt x="406141" y="275371"/>
                      <a:pt x="369893" y="339665"/>
                    </a:cubicBezTo>
                    <a:cubicBezTo>
                      <a:pt x="333645" y="403959"/>
                      <a:pt x="311685" y="507410"/>
                      <a:pt x="257181" y="544452"/>
                    </a:cubicBezTo>
                    <a:cubicBezTo>
                      <a:pt x="202677" y="581494"/>
                      <a:pt x="77793" y="581494"/>
                      <a:pt x="42868" y="561915"/>
                    </a:cubicBezTo>
                    <a:cubicBezTo>
                      <a:pt x="7943" y="542336"/>
                      <a:pt x="40223" y="493652"/>
                      <a:pt x="47631" y="426977"/>
                    </a:cubicBezTo>
                    <a:cubicBezTo>
                      <a:pt x="55039" y="360302"/>
                      <a:pt x="92345" y="226423"/>
                      <a:pt x="87318" y="161865"/>
                    </a:cubicBezTo>
                    <a:cubicBezTo>
                      <a:pt x="82291" y="97307"/>
                      <a:pt x="24612" y="-14348"/>
                      <a:pt x="22231" y="152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2" name="フリーフォーム: 図形 851">
                <a:extLst>
                  <a:ext uri="{FF2B5EF4-FFF2-40B4-BE49-F238E27FC236}">
                    <a16:creationId xmlns:a16="http://schemas.microsoft.com/office/drawing/2014/main" id="{5740675A-38C8-4150-AD51-6A66947CCD74}"/>
                  </a:ext>
                </a:extLst>
              </p:cNvPr>
              <p:cNvSpPr/>
              <p:nvPr/>
            </p:nvSpPr>
            <p:spPr>
              <a:xfrm>
                <a:off x="5974419" y="4916514"/>
                <a:ext cx="300295" cy="257267"/>
              </a:xfrm>
              <a:custGeom>
                <a:avLst/>
                <a:gdLst>
                  <a:gd name="connsiteX0" fmla="*/ 100414 w 300295"/>
                  <a:gd name="connsiteY0" fmla="*/ 2619 h 257267"/>
                  <a:gd name="connsiteX1" fmla="*/ 43264 w 300295"/>
                  <a:gd name="connsiteY1" fmla="*/ 36486 h 257267"/>
                  <a:gd name="connsiteX2" fmla="*/ 13631 w 300295"/>
                  <a:gd name="connsiteY2" fmla="*/ 191003 h 257267"/>
                  <a:gd name="connsiteX3" fmla="*/ 273981 w 300295"/>
                  <a:gd name="connsiteY3" fmla="*/ 222753 h 257267"/>
                  <a:gd name="connsiteX4" fmla="*/ 263398 w 300295"/>
                  <a:gd name="connsiteY4" fmla="*/ 231219 h 257267"/>
                  <a:gd name="connsiteX5" fmla="*/ 26331 w 300295"/>
                  <a:gd name="connsiteY5" fmla="*/ 256619 h 257267"/>
                  <a:gd name="connsiteX6" fmla="*/ 32681 w 300295"/>
                  <a:gd name="connsiteY6" fmla="*/ 201586 h 257267"/>
                  <a:gd name="connsiteX7" fmla="*/ 62314 w 300295"/>
                  <a:gd name="connsiteY7" fmla="*/ 85169 h 257267"/>
                  <a:gd name="connsiteX8" fmla="*/ 100414 w 300295"/>
                  <a:gd name="connsiteY8" fmla="*/ 2619 h 25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295" h="257267">
                    <a:moveTo>
                      <a:pt x="100414" y="2619"/>
                    </a:moveTo>
                    <a:cubicBezTo>
                      <a:pt x="97239" y="-5495"/>
                      <a:pt x="57728" y="5089"/>
                      <a:pt x="43264" y="36486"/>
                    </a:cubicBezTo>
                    <a:cubicBezTo>
                      <a:pt x="28800" y="67883"/>
                      <a:pt x="-24822" y="159959"/>
                      <a:pt x="13631" y="191003"/>
                    </a:cubicBezTo>
                    <a:cubicBezTo>
                      <a:pt x="52084" y="222047"/>
                      <a:pt x="232353" y="216050"/>
                      <a:pt x="273981" y="222753"/>
                    </a:cubicBezTo>
                    <a:cubicBezTo>
                      <a:pt x="315609" y="229456"/>
                      <a:pt x="304673" y="225575"/>
                      <a:pt x="263398" y="231219"/>
                    </a:cubicBezTo>
                    <a:cubicBezTo>
                      <a:pt x="222123" y="236863"/>
                      <a:pt x="64784" y="261558"/>
                      <a:pt x="26331" y="256619"/>
                    </a:cubicBezTo>
                    <a:cubicBezTo>
                      <a:pt x="-12122" y="251680"/>
                      <a:pt x="26684" y="230161"/>
                      <a:pt x="32681" y="201586"/>
                    </a:cubicBezTo>
                    <a:cubicBezTo>
                      <a:pt x="38678" y="173011"/>
                      <a:pt x="56317" y="116566"/>
                      <a:pt x="62314" y="85169"/>
                    </a:cubicBezTo>
                    <a:cubicBezTo>
                      <a:pt x="68311" y="53772"/>
                      <a:pt x="103589" y="10733"/>
                      <a:pt x="100414" y="261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3" name="フリーフォーム: 図形 852">
                <a:extLst>
                  <a:ext uri="{FF2B5EF4-FFF2-40B4-BE49-F238E27FC236}">
                    <a16:creationId xmlns:a16="http://schemas.microsoft.com/office/drawing/2014/main" id="{8F92FAB3-0514-4DEC-B709-8D018A81D320}"/>
                  </a:ext>
                </a:extLst>
              </p:cNvPr>
              <p:cNvSpPr/>
              <p:nvPr/>
            </p:nvSpPr>
            <p:spPr>
              <a:xfrm>
                <a:off x="6030383" y="4918110"/>
                <a:ext cx="317804" cy="205546"/>
              </a:xfrm>
              <a:custGeom>
                <a:avLst/>
                <a:gdLst>
                  <a:gd name="connsiteX0" fmla="*/ 0 w 317804"/>
                  <a:gd name="connsiteY0" fmla="*/ 20073 h 205546"/>
                  <a:gd name="connsiteX1" fmla="*/ 112184 w 317804"/>
                  <a:gd name="connsiteY1" fmla="*/ 15840 h 205546"/>
                  <a:gd name="connsiteX2" fmla="*/ 306917 w 317804"/>
                  <a:gd name="connsiteY2" fmla="*/ 9490 h 205546"/>
                  <a:gd name="connsiteX3" fmla="*/ 285750 w 317804"/>
                  <a:gd name="connsiteY3" fmla="*/ 9490 h 205546"/>
                  <a:gd name="connsiteX4" fmla="*/ 224367 w 317804"/>
                  <a:gd name="connsiteY4" fmla="*/ 134373 h 205546"/>
                  <a:gd name="connsiteX5" fmla="*/ 220134 w 317804"/>
                  <a:gd name="connsiteY5" fmla="*/ 202107 h 205546"/>
                  <a:gd name="connsiteX6" fmla="*/ 205317 w 317804"/>
                  <a:gd name="connsiteY6" fmla="*/ 178823 h 205546"/>
                  <a:gd name="connsiteX7" fmla="*/ 232834 w 317804"/>
                  <a:gd name="connsiteY7" fmla="*/ 37007 h 205546"/>
                  <a:gd name="connsiteX8" fmla="*/ 0 w 317804"/>
                  <a:gd name="connsiteY8" fmla="*/ 20073 h 20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804" h="205546">
                    <a:moveTo>
                      <a:pt x="0" y="20073"/>
                    </a:moveTo>
                    <a:lnTo>
                      <a:pt x="112184" y="15840"/>
                    </a:lnTo>
                    <a:lnTo>
                      <a:pt x="306917" y="9490"/>
                    </a:lnTo>
                    <a:cubicBezTo>
                      <a:pt x="335845" y="8432"/>
                      <a:pt x="299508" y="-11324"/>
                      <a:pt x="285750" y="9490"/>
                    </a:cubicBezTo>
                    <a:cubicBezTo>
                      <a:pt x="271992" y="30304"/>
                      <a:pt x="235303" y="102270"/>
                      <a:pt x="224367" y="134373"/>
                    </a:cubicBezTo>
                    <a:cubicBezTo>
                      <a:pt x="213431" y="166476"/>
                      <a:pt x="223309" y="194699"/>
                      <a:pt x="220134" y="202107"/>
                    </a:cubicBezTo>
                    <a:cubicBezTo>
                      <a:pt x="216959" y="209515"/>
                      <a:pt x="203200" y="206340"/>
                      <a:pt x="205317" y="178823"/>
                    </a:cubicBezTo>
                    <a:cubicBezTo>
                      <a:pt x="207434" y="151306"/>
                      <a:pt x="265995" y="61701"/>
                      <a:pt x="232834" y="37007"/>
                    </a:cubicBezTo>
                    <a:cubicBezTo>
                      <a:pt x="199673" y="12313"/>
                      <a:pt x="103011" y="21485"/>
                      <a:pt x="0" y="2007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4" name="フリーフォーム: 図形 853">
                <a:extLst>
                  <a:ext uri="{FF2B5EF4-FFF2-40B4-BE49-F238E27FC236}">
                    <a16:creationId xmlns:a16="http://schemas.microsoft.com/office/drawing/2014/main" id="{AC7261C2-7F61-407F-94C2-4850161E71A5}"/>
                  </a:ext>
                </a:extLst>
              </p:cNvPr>
              <p:cNvSpPr/>
              <p:nvPr/>
            </p:nvSpPr>
            <p:spPr>
              <a:xfrm>
                <a:off x="5711716" y="5152907"/>
                <a:ext cx="295922" cy="1212854"/>
              </a:xfrm>
              <a:custGeom>
                <a:avLst/>
                <a:gdLst>
                  <a:gd name="connsiteX0" fmla="*/ 253051 w 295922"/>
                  <a:gd name="connsiteY0" fmla="*/ 26576 h 1212854"/>
                  <a:gd name="connsiteX1" fmla="*/ 208601 w 295922"/>
                  <a:gd name="connsiteY1" fmla="*/ 265760 h 1212854"/>
                  <a:gd name="connsiteX2" fmla="*/ 157801 w 295922"/>
                  <a:gd name="connsiteY2" fmla="*/ 390643 h 1212854"/>
                  <a:gd name="connsiteX3" fmla="*/ 142984 w 295922"/>
                  <a:gd name="connsiteY3" fmla="*/ 521876 h 1212854"/>
                  <a:gd name="connsiteX4" fmla="*/ 92184 w 295922"/>
                  <a:gd name="connsiteY4" fmla="*/ 665810 h 1212854"/>
                  <a:gd name="connsiteX5" fmla="*/ 47734 w 295922"/>
                  <a:gd name="connsiteY5" fmla="*/ 900760 h 1212854"/>
                  <a:gd name="connsiteX6" fmla="*/ 1167 w 295922"/>
                  <a:gd name="connsiteY6" fmla="*/ 1167460 h 1212854"/>
                  <a:gd name="connsiteX7" fmla="*/ 98534 w 295922"/>
                  <a:gd name="connsiteY7" fmla="*/ 1188626 h 1212854"/>
                  <a:gd name="connsiteX8" fmla="*/ 295384 w 295922"/>
                  <a:gd name="connsiteY8" fmla="*/ 1165343 h 1212854"/>
                  <a:gd name="connsiteX9" fmla="*/ 32917 w 295922"/>
                  <a:gd name="connsiteY9" fmla="*/ 1211910 h 1212854"/>
                  <a:gd name="connsiteX10" fmla="*/ 47734 w 295922"/>
                  <a:gd name="connsiteY10" fmla="*/ 1114543 h 1212854"/>
                  <a:gd name="connsiteX11" fmla="*/ 75251 w 295922"/>
                  <a:gd name="connsiteY11" fmla="*/ 957910 h 1212854"/>
                  <a:gd name="connsiteX12" fmla="*/ 253051 w 295922"/>
                  <a:gd name="connsiteY12" fmla="*/ 26576 h 121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5922" h="1212854">
                    <a:moveTo>
                      <a:pt x="253051" y="26576"/>
                    </a:moveTo>
                    <a:cubicBezTo>
                      <a:pt x="275276" y="-88782"/>
                      <a:pt x="224476" y="205082"/>
                      <a:pt x="208601" y="265760"/>
                    </a:cubicBezTo>
                    <a:cubicBezTo>
                      <a:pt x="192726" y="326438"/>
                      <a:pt x="168737" y="347957"/>
                      <a:pt x="157801" y="390643"/>
                    </a:cubicBezTo>
                    <a:cubicBezTo>
                      <a:pt x="146865" y="433329"/>
                      <a:pt x="153920" y="476015"/>
                      <a:pt x="142984" y="521876"/>
                    </a:cubicBezTo>
                    <a:cubicBezTo>
                      <a:pt x="132048" y="567737"/>
                      <a:pt x="108059" y="602663"/>
                      <a:pt x="92184" y="665810"/>
                    </a:cubicBezTo>
                    <a:cubicBezTo>
                      <a:pt x="76309" y="728957"/>
                      <a:pt x="62903" y="817152"/>
                      <a:pt x="47734" y="900760"/>
                    </a:cubicBezTo>
                    <a:cubicBezTo>
                      <a:pt x="32565" y="984368"/>
                      <a:pt x="-7300" y="1119482"/>
                      <a:pt x="1167" y="1167460"/>
                    </a:cubicBezTo>
                    <a:cubicBezTo>
                      <a:pt x="9634" y="1215438"/>
                      <a:pt x="49498" y="1188979"/>
                      <a:pt x="98534" y="1188626"/>
                    </a:cubicBezTo>
                    <a:cubicBezTo>
                      <a:pt x="147570" y="1188273"/>
                      <a:pt x="306320" y="1161462"/>
                      <a:pt x="295384" y="1165343"/>
                    </a:cubicBezTo>
                    <a:cubicBezTo>
                      <a:pt x="284448" y="1169224"/>
                      <a:pt x="74192" y="1220377"/>
                      <a:pt x="32917" y="1211910"/>
                    </a:cubicBezTo>
                    <a:cubicBezTo>
                      <a:pt x="-8358" y="1203443"/>
                      <a:pt x="40678" y="1156876"/>
                      <a:pt x="47734" y="1114543"/>
                    </a:cubicBezTo>
                    <a:cubicBezTo>
                      <a:pt x="54790" y="1072210"/>
                      <a:pt x="36798" y="1138532"/>
                      <a:pt x="75251" y="957910"/>
                    </a:cubicBezTo>
                    <a:cubicBezTo>
                      <a:pt x="113704" y="777288"/>
                      <a:pt x="230826" y="141934"/>
                      <a:pt x="253051" y="2657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5" name="フリーフォーム: 図形 854">
                <a:extLst>
                  <a:ext uri="{FF2B5EF4-FFF2-40B4-BE49-F238E27FC236}">
                    <a16:creationId xmlns:a16="http://schemas.microsoft.com/office/drawing/2014/main" id="{D464533B-43FC-43BD-9570-3D08B956DA8B}"/>
                  </a:ext>
                </a:extLst>
              </p:cNvPr>
              <p:cNvSpPr/>
              <p:nvPr/>
            </p:nvSpPr>
            <p:spPr>
              <a:xfrm>
                <a:off x="5945226" y="5165011"/>
                <a:ext cx="340699" cy="1217285"/>
              </a:xfrm>
              <a:custGeom>
                <a:avLst/>
                <a:gdLst>
                  <a:gd name="connsiteX0" fmla="*/ 491 w 340699"/>
                  <a:gd name="connsiteY0" fmla="*/ 50456 h 1217285"/>
                  <a:gd name="connsiteX1" fmla="*/ 254491 w 340699"/>
                  <a:gd name="connsiteY1" fmla="*/ 50456 h 1217285"/>
                  <a:gd name="connsiteX2" fmla="*/ 254491 w 340699"/>
                  <a:gd name="connsiteY2" fmla="*/ 124539 h 1217285"/>
                  <a:gd name="connsiteX3" fmla="*/ 178291 w 340699"/>
                  <a:gd name="connsiteY3" fmla="*/ 494956 h 1217285"/>
                  <a:gd name="connsiteX4" fmla="*/ 19541 w 340699"/>
                  <a:gd name="connsiteY4" fmla="*/ 1189222 h 1217285"/>
                  <a:gd name="connsiteX5" fmla="*/ 28007 w 340699"/>
                  <a:gd name="connsiteY5" fmla="*/ 1022006 h 1217285"/>
                  <a:gd name="connsiteX6" fmla="*/ 243907 w 340699"/>
                  <a:gd name="connsiteY6" fmla="*/ 473789 h 1217285"/>
                  <a:gd name="connsiteX7" fmla="*/ 328574 w 340699"/>
                  <a:gd name="connsiteY7" fmla="*/ 25056 h 1217285"/>
                  <a:gd name="connsiteX8" fmla="*/ 491 w 340699"/>
                  <a:gd name="connsiteY8" fmla="*/ 50456 h 121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699" h="1217285">
                    <a:moveTo>
                      <a:pt x="491" y="50456"/>
                    </a:moveTo>
                    <a:cubicBezTo>
                      <a:pt x="-11856" y="54689"/>
                      <a:pt x="212158" y="38109"/>
                      <a:pt x="254491" y="50456"/>
                    </a:cubicBezTo>
                    <a:cubicBezTo>
                      <a:pt x="296824" y="62803"/>
                      <a:pt x="267191" y="50456"/>
                      <a:pt x="254491" y="124539"/>
                    </a:cubicBezTo>
                    <a:cubicBezTo>
                      <a:pt x="241791" y="198622"/>
                      <a:pt x="217449" y="317509"/>
                      <a:pt x="178291" y="494956"/>
                    </a:cubicBezTo>
                    <a:cubicBezTo>
                      <a:pt x="139133" y="672403"/>
                      <a:pt x="44588" y="1101380"/>
                      <a:pt x="19541" y="1189222"/>
                    </a:cubicBezTo>
                    <a:cubicBezTo>
                      <a:pt x="-5506" y="1277064"/>
                      <a:pt x="-9387" y="1141245"/>
                      <a:pt x="28007" y="1022006"/>
                    </a:cubicBezTo>
                    <a:cubicBezTo>
                      <a:pt x="65401" y="902767"/>
                      <a:pt x="193812" y="639947"/>
                      <a:pt x="243907" y="473789"/>
                    </a:cubicBezTo>
                    <a:cubicBezTo>
                      <a:pt x="294002" y="307631"/>
                      <a:pt x="370554" y="92084"/>
                      <a:pt x="328574" y="25056"/>
                    </a:cubicBezTo>
                    <a:cubicBezTo>
                      <a:pt x="286594" y="-41972"/>
                      <a:pt x="12838" y="46223"/>
                      <a:pt x="491" y="5045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6" name="フリーフォーム: 図形 855">
                <a:extLst>
                  <a:ext uri="{FF2B5EF4-FFF2-40B4-BE49-F238E27FC236}">
                    <a16:creationId xmlns:a16="http://schemas.microsoft.com/office/drawing/2014/main" id="{B51836B5-6F49-43DB-9CBA-9F2BA79532C7}"/>
                  </a:ext>
                </a:extLst>
              </p:cNvPr>
              <p:cNvSpPr/>
              <p:nvPr/>
            </p:nvSpPr>
            <p:spPr>
              <a:xfrm>
                <a:off x="5946505" y="4900396"/>
                <a:ext cx="762926" cy="1494325"/>
              </a:xfrm>
              <a:custGeom>
                <a:avLst/>
                <a:gdLst>
                  <a:gd name="connsiteX0" fmla="*/ 466995 w 762926"/>
                  <a:gd name="connsiteY0" fmla="*/ 20854 h 1494325"/>
                  <a:gd name="connsiteX1" fmla="*/ 454295 w 762926"/>
                  <a:gd name="connsiteY1" fmla="*/ 265329 h 1494325"/>
                  <a:gd name="connsiteX2" fmla="*/ 244745 w 762926"/>
                  <a:gd name="connsiteY2" fmla="*/ 1033679 h 1494325"/>
                  <a:gd name="connsiteX3" fmla="*/ 155845 w 762926"/>
                  <a:gd name="connsiteY3" fmla="*/ 1405154 h 1494325"/>
                  <a:gd name="connsiteX4" fmla="*/ 3445 w 762926"/>
                  <a:gd name="connsiteY4" fmla="*/ 1494054 h 1494325"/>
                  <a:gd name="connsiteX5" fmla="*/ 317770 w 762926"/>
                  <a:gd name="connsiteY5" fmla="*/ 1433729 h 1494325"/>
                  <a:gd name="connsiteX6" fmla="*/ 762270 w 762926"/>
                  <a:gd name="connsiteY6" fmla="*/ 1459129 h 1494325"/>
                  <a:gd name="connsiteX7" fmla="*/ 212995 w 762926"/>
                  <a:gd name="connsiteY7" fmla="*/ 1471829 h 1494325"/>
                  <a:gd name="connsiteX8" fmla="*/ 232045 w 762926"/>
                  <a:gd name="connsiteY8" fmla="*/ 1335304 h 1494325"/>
                  <a:gd name="connsiteX9" fmla="*/ 508270 w 762926"/>
                  <a:gd name="connsiteY9" fmla="*/ 160554 h 1494325"/>
                  <a:gd name="connsiteX10" fmla="*/ 466995 w 762926"/>
                  <a:gd name="connsiteY10" fmla="*/ 20854 h 149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926" h="1494325">
                    <a:moveTo>
                      <a:pt x="466995" y="20854"/>
                    </a:moveTo>
                    <a:cubicBezTo>
                      <a:pt x="457999" y="38317"/>
                      <a:pt x="491337" y="96525"/>
                      <a:pt x="454295" y="265329"/>
                    </a:cubicBezTo>
                    <a:cubicBezTo>
                      <a:pt x="417253" y="434133"/>
                      <a:pt x="294487" y="843708"/>
                      <a:pt x="244745" y="1033679"/>
                    </a:cubicBezTo>
                    <a:cubicBezTo>
                      <a:pt x="195003" y="1223650"/>
                      <a:pt x="196062" y="1328425"/>
                      <a:pt x="155845" y="1405154"/>
                    </a:cubicBezTo>
                    <a:cubicBezTo>
                      <a:pt x="115628" y="1481883"/>
                      <a:pt x="-23542" y="1489292"/>
                      <a:pt x="3445" y="1494054"/>
                    </a:cubicBezTo>
                    <a:cubicBezTo>
                      <a:pt x="30432" y="1498816"/>
                      <a:pt x="191299" y="1439550"/>
                      <a:pt x="317770" y="1433729"/>
                    </a:cubicBezTo>
                    <a:cubicBezTo>
                      <a:pt x="444241" y="1427908"/>
                      <a:pt x="779732" y="1452779"/>
                      <a:pt x="762270" y="1459129"/>
                    </a:cubicBezTo>
                    <a:cubicBezTo>
                      <a:pt x="744808" y="1465479"/>
                      <a:pt x="301366" y="1492467"/>
                      <a:pt x="212995" y="1471829"/>
                    </a:cubicBezTo>
                    <a:cubicBezTo>
                      <a:pt x="124624" y="1451191"/>
                      <a:pt x="182833" y="1553850"/>
                      <a:pt x="232045" y="1335304"/>
                    </a:cubicBezTo>
                    <a:cubicBezTo>
                      <a:pt x="281257" y="1116758"/>
                      <a:pt x="464878" y="377512"/>
                      <a:pt x="508270" y="160554"/>
                    </a:cubicBezTo>
                    <a:cubicBezTo>
                      <a:pt x="551662" y="-56404"/>
                      <a:pt x="475991" y="3391"/>
                      <a:pt x="466995" y="2085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7" name="フリーフォーム: 図形 856">
                <a:extLst>
                  <a:ext uri="{FF2B5EF4-FFF2-40B4-BE49-F238E27FC236}">
                    <a16:creationId xmlns:a16="http://schemas.microsoft.com/office/drawing/2014/main" id="{193EFF4E-7CCD-4CE8-9086-B96DB5276E32}"/>
                  </a:ext>
                </a:extLst>
              </p:cNvPr>
              <p:cNvSpPr/>
              <p:nvPr/>
            </p:nvSpPr>
            <p:spPr>
              <a:xfrm>
                <a:off x="6254634" y="4882218"/>
                <a:ext cx="853942" cy="1502661"/>
              </a:xfrm>
              <a:custGeom>
                <a:avLst/>
                <a:gdLst>
                  <a:gd name="connsiteX0" fmla="*/ 187441 w 853942"/>
                  <a:gd name="connsiteY0" fmla="*/ 45382 h 1502661"/>
                  <a:gd name="connsiteX1" fmla="*/ 803391 w 853942"/>
                  <a:gd name="connsiteY1" fmla="*/ 73957 h 1502661"/>
                  <a:gd name="connsiteX2" fmla="*/ 806566 w 853942"/>
                  <a:gd name="connsiteY2" fmla="*/ 318432 h 1502661"/>
                  <a:gd name="connsiteX3" fmla="*/ 708141 w 853942"/>
                  <a:gd name="connsiteY3" fmla="*/ 743882 h 1502661"/>
                  <a:gd name="connsiteX4" fmla="*/ 587491 w 853942"/>
                  <a:gd name="connsiteY4" fmla="*/ 1331257 h 1502661"/>
                  <a:gd name="connsiteX5" fmla="*/ 546216 w 853942"/>
                  <a:gd name="connsiteY5" fmla="*/ 1391582 h 1502661"/>
                  <a:gd name="connsiteX6" fmla="*/ 116 w 853942"/>
                  <a:gd name="connsiteY6" fmla="*/ 1499532 h 1502661"/>
                  <a:gd name="connsiteX7" fmla="*/ 597016 w 853942"/>
                  <a:gd name="connsiteY7" fmla="*/ 1458257 h 1502661"/>
                  <a:gd name="connsiteX8" fmla="*/ 552566 w 853942"/>
                  <a:gd name="connsiteY8" fmla="*/ 1302682 h 1502661"/>
                  <a:gd name="connsiteX9" fmla="*/ 793866 w 853942"/>
                  <a:gd name="connsiteY9" fmla="*/ 112057 h 1502661"/>
                  <a:gd name="connsiteX10" fmla="*/ 187441 w 853942"/>
                  <a:gd name="connsiteY10" fmla="*/ 45382 h 150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3942" h="1502661">
                    <a:moveTo>
                      <a:pt x="187441" y="45382"/>
                    </a:moveTo>
                    <a:cubicBezTo>
                      <a:pt x="189029" y="39032"/>
                      <a:pt x="700204" y="28449"/>
                      <a:pt x="803391" y="73957"/>
                    </a:cubicBezTo>
                    <a:cubicBezTo>
                      <a:pt x="906578" y="119465"/>
                      <a:pt x="822441" y="206778"/>
                      <a:pt x="806566" y="318432"/>
                    </a:cubicBezTo>
                    <a:cubicBezTo>
                      <a:pt x="790691" y="430086"/>
                      <a:pt x="744653" y="575078"/>
                      <a:pt x="708141" y="743882"/>
                    </a:cubicBezTo>
                    <a:cubicBezTo>
                      <a:pt x="671629" y="912686"/>
                      <a:pt x="614478" y="1223307"/>
                      <a:pt x="587491" y="1331257"/>
                    </a:cubicBezTo>
                    <a:cubicBezTo>
                      <a:pt x="560504" y="1439207"/>
                      <a:pt x="644112" y="1363536"/>
                      <a:pt x="546216" y="1391582"/>
                    </a:cubicBezTo>
                    <a:cubicBezTo>
                      <a:pt x="448320" y="1419628"/>
                      <a:pt x="-8351" y="1488420"/>
                      <a:pt x="116" y="1499532"/>
                    </a:cubicBezTo>
                    <a:cubicBezTo>
                      <a:pt x="8583" y="1510644"/>
                      <a:pt x="504941" y="1491065"/>
                      <a:pt x="597016" y="1458257"/>
                    </a:cubicBezTo>
                    <a:cubicBezTo>
                      <a:pt x="689091" y="1425449"/>
                      <a:pt x="519758" y="1527049"/>
                      <a:pt x="552566" y="1302682"/>
                    </a:cubicBezTo>
                    <a:cubicBezTo>
                      <a:pt x="585374" y="1078315"/>
                      <a:pt x="852074" y="321078"/>
                      <a:pt x="793866" y="112057"/>
                    </a:cubicBezTo>
                    <a:cubicBezTo>
                      <a:pt x="735658" y="-96964"/>
                      <a:pt x="185853" y="51732"/>
                      <a:pt x="187441" y="4538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8" name="フリーフォーム: 図形 857">
                <a:extLst>
                  <a:ext uri="{FF2B5EF4-FFF2-40B4-BE49-F238E27FC236}">
                    <a16:creationId xmlns:a16="http://schemas.microsoft.com/office/drawing/2014/main" id="{05D6301E-B66C-4287-AD88-230F6CA1A510}"/>
                  </a:ext>
                </a:extLst>
              </p:cNvPr>
              <p:cNvSpPr/>
              <p:nvPr/>
            </p:nvSpPr>
            <p:spPr>
              <a:xfrm>
                <a:off x="7283405" y="5107965"/>
                <a:ext cx="393230" cy="1108622"/>
              </a:xfrm>
              <a:custGeom>
                <a:avLst/>
                <a:gdLst>
                  <a:gd name="connsiteX0" fmla="*/ 190545 w 393230"/>
                  <a:gd name="connsiteY0" fmla="*/ 92685 h 1108622"/>
                  <a:gd name="connsiteX1" fmla="*/ 45 w 393230"/>
                  <a:gd name="connsiteY1" fmla="*/ 1035660 h 1108622"/>
                  <a:gd name="connsiteX2" fmla="*/ 174670 w 393230"/>
                  <a:gd name="connsiteY2" fmla="*/ 934060 h 1108622"/>
                  <a:gd name="connsiteX3" fmla="*/ 384220 w 393230"/>
                  <a:gd name="connsiteY3" fmla="*/ 48235 h 1108622"/>
                  <a:gd name="connsiteX4" fmla="*/ 327070 w 393230"/>
                  <a:gd name="connsiteY4" fmla="*/ 213335 h 1108622"/>
                  <a:gd name="connsiteX5" fmla="*/ 76245 w 393230"/>
                  <a:gd name="connsiteY5" fmla="*/ 1022960 h 1108622"/>
                  <a:gd name="connsiteX6" fmla="*/ 47670 w 393230"/>
                  <a:gd name="connsiteY6" fmla="*/ 924535 h 1108622"/>
                  <a:gd name="connsiteX7" fmla="*/ 196895 w 393230"/>
                  <a:gd name="connsiteY7" fmla="*/ 149835 h 1108622"/>
                  <a:gd name="connsiteX8" fmla="*/ 190545 w 393230"/>
                  <a:gd name="connsiteY8" fmla="*/ 92685 h 11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230" h="1108622">
                    <a:moveTo>
                      <a:pt x="190545" y="92685"/>
                    </a:moveTo>
                    <a:cubicBezTo>
                      <a:pt x="157737" y="240322"/>
                      <a:pt x="2691" y="895431"/>
                      <a:pt x="45" y="1035660"/>
                    </a:cubicBezTo>
                    <a:cubicBezTo>
                      <a:pt x="-2601" y="1175889"/>
                      <a:pt x="110641" y="1098631"/>
                      <a:pt x="174670" y="934060"/>
                    </a:cubicBezTo>
                    <a:cubicBezTo>
                      <a:pt x="238699" y="769489"/>
                      <a:pt x="358820" y="168356"/>
                      <a:pt x="384220" y="48235"/>
                    </a:cubicBezTo>
                    <a:cubicBezTo>
                      <a:pt x="409620" y="-71886"/>
                      <a:pt x="378399" y="50881"/>
                      <a:pt x="327070" y="213335"/>
                    </a:cubicBezTo>
                    <a:cubicBezTo>
                      <a:pt x="275741" y="375789"/>
                      <a:pt x="122812" y="904427"/>
                      <a:pt x="76245" y="1022960"/>
                    </a:cubicBezTo>
                    <a:cubicBezTo>
                      <a:pt x="29678" y="1141493"/>
                      <a:pt x="27562" y="1070056"/>
                      <a:pt x="47670" y="924535"/>
                    </a:cubicBezTo>
                    <a:cubicBezTo>
                      <a:pt x="67778" y="779014"/>
                      <a:pt x="172024" y="283185"/>
                      <a:pt x="196895" y="149835"/>
                    </a:cubicBezTo>
                    <a:cubicBezTo>
                      <a:pt x="221766" y="16485"/>
                      <a:pt x="223353" y="-54952"/>
                      <a:pt x="190545" y="9268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9" name="フリーフォーム: 図形 858">
                <a:extLst>
                  <a:ext uri="{FF2B5EF4-FFF2-40B4-BE49-F238E27FC236}">
                    <a16:creationId xmlns:a16="http://schemas.microsoft.com/office/drawing/2014/main" id="{A6D16194-C787-41DB-9F8F-14EFB7AD1AED}"/>
                  </a:ext>
                </a:extLst>
              </p:cNvPr>
              <p:cNvSpPr/>
              <p:nvPr/>
            </p:nvSpPr>
            <p:spPr>
              <a:xfrm>
                <a:off x="6381689" y="5143705"/>
                <a:ext cx="626641" cy="1038197"/>
              </a:xfrm>
              <a:custGeom>
                <a:avLst/>
                <a:gdLst>
                  <a:gd name="connsiteX0" fmla="*/ 38161 w 626641"/>
                  <a:gd name="connsiteY0" fmla="*/ 44245 h 1038197"/>
                  <a:gd name="connsiteX1" fmla="*/ 184211 w 626641"/>
                  <a:gd name="connsiteY1" fmla="*/ 72820 h 1038197"/>
                  <a:gd name="connsiteX2" fmla="*/ 282636 w 626641"/>
                  <a:gd name="connsiteY2" fmla="*/ 85520 h 1038197"/>
                  <a:gd name="connsiteX3" fmla="*/ 200086 w 626641"/>
                  <a:gd name="connsiteY3" fmla="*/ 295070 h 1038197"/>
                  <a:gd name="connsiteX4" fmla="*/ 95311 w 626641"/>
                  <a:gd name="connsiteY4" fmla="*/ 583995 h 1038197"/>
                  <a:gd name="connsiteX5" fmla="*/ 111186 w 626641"/>
                  <a:gd name="connsiteY5" fmla="*/ 1028495 h 1038197"/>
                  <a:gd name="connsiteX6" fmla="*/ 222311 w 626641"/>
                  <a:gd name="connsiteY6" fmla="*/ 822120 h 1038197"/>
                  <a:gd name="connsiteX7" fmla="*/ 501711 w 626641"/>
                  <a:gd name="connsiteY7" fmla="*/ 60120 h 1038197"/>
                  <a:gd name="connsiteX8" fmla="*/ 625536 w 626641"/>
                  <a:gd name="connsiteY8" fmla="*/ 53770 h 1038197"/>
                  <a:gd name="connsiteX9" fmla="*/ 438211 w 626641"/>
                  <a:gd name="connsiteY9" fmla="*/ 98220 h 1038197"/>
                  <a:gd name="connsiteX10" fmla="*/ 371536 w 626641"/>
                  <a:gd name="connsiteY10" fmla="*/ 304595 h 1038197"/>
                  <a:gd name="connsiteX11" fmla="*/ 222311 w 626641"/>
                  <a:gd name="connsiteY11" fmla="*/ 837995 h 1038197"/>
                  <a:gd name="connsiteX12" fmla="*/ 61 w 626641"/>
                  <a:gd name="connsiteY12" fmla="*/ 980870 h 1038197"/>
                  <a:gd name="connsiteX13" fmla="*/ 244536 w 626641"/>
                  <a:gd name="connsiteY13" fmla="*/ 110920 h 1038197"/>
                  <a:gd name="connsiteX14" fmla="*/ 38161 w 626641"/>
                  <a:gd name="connsiteY14" fmla="*/ 44245 h 103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6641" h="1038197">
                    <a:moveTo>
                      <a:pt x="38161" y="44245"/>
                    </a:moveTo>
                    <a:cubicBezTo>
                      <a:pt x="28107" y="37895"/>
                      <a:pt x="143465" y="65941"/>
                      <a:pt x="184211" y="72820"/>
                    </a:cubicBezTo>
                    <a:cubicBezTo>
                      <a:pt x="224957" y="79699"/>
                      <a:pt x="279990" y="48478"/>
                      <a:pt x="282636" y="85520"/>
                    </a:cubicBezTo>
                    <a:cubicBezTo>
                      <a:pt x="285282" y="122562"/>
                      <a:pt x="231307" y="211991"/>
                      <a:pt x="200086" y="295070"/>
                    </a:cubicBezTo>
                    <a:cubicBezTo>
                      <a:pt x="168865" y="378149"/>
                      <a:pt x="110128" y="461758"/>
                      <a:pt x="95311" y="583995"/>
                    </a:cubicBezTo>
                    <a:cubicBezTo>
                      <a:pt x="80494" y="706232"/>
                      <a:pt x="90019" y="988807"/>
                      <a:pt x="111186" y="1028495"/>
                    </a:cubicBezTo>
                    <a:cubicBezTo>
                      <a:pt x="132353" y="1068183"/>
                      <a:pt x="157224" y="983516"/>
                      <a:pt x="222311" y="822120"/>
                    </a:cubicBezTo>
                    <a:cubicBezTo>
                      <a:pt x="287398" y="660724"/>
                      <a:pt x="434507" y="188178"/>
                      <a:pt x="501711" y="60120"/>
                    </a:cubicBezTo>
                    <a:cubicBezTo>
                      <a:pt x="568915" y="-67938"/>
                      <a:pt x="636119" y="47420"/>
                      <a:pt x="625536" y="53770"/>
                    </a:cubicBezTo>
                    <a:cubicBezTo>
                      <a:pt x="614953" y="60120"/>
                      <a:pt x="480544" y="56416"/>
                      <a:pt x="438211" y="98220"/>
                    </a:cubicBezTo>
                    <a:cubicBezTo>
                      <a:pt x="395878" y="140024"/>
                      <a:pt x="407519" y="181299"/>
                      <a:pt x="371536" y="304595"/>
                    </a:cubicBezTo>
                    <a:cubicBezTo>
                      <a:pt x="335553" y="427891"/>
                      <a:pt x="284224" y="725283"/>
                      <a:pt x="222311" y="837995"/>
                    </a:cubicBezTo>
                    <a:cubicBezTo>
                      <a:pt x="160399" y="950708"/>
                      <a:pt x="-3643" y="1102049"/>
                      <a:pt x="61" y="980870"/>
                    </a:cubicBezTo>
                    <a:cubicBezTo>
                      <a:pt x="3765" y="859691"/>
                      <a:pt x="238715" y="265966"/>
                      <a:pt x="244536" y="110920"/>
                    </a:cubicBezTo>
                    <a:cubicBezTo>
                      <a:pt x="250357" y="-44126"/>
                      <a:pt x="48215" y="50595"/>
                      <a:pt x="38161" y="4424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0" name="フリーフォーム: 図形 859">
                <a:extLst>
                  <a:ext uri="{FF2B5EF4-FFF2-40B4-BE49-F238E27FC236}">
                    <a16:creationId xmlns:a16="http://schemas.microsoft.com/office/drawing/2014/main" id="{CDEE7A57-7A23-4811-9B13-B6FA59800DE8}"/>
                  </a:ext>
                </a:extLst>
              </p:cNvPr>
              <p:cNvSpPr/>
              <p:nvPr/>
            </p:nvSpPr>
            <p:spPr>
              <a:xfrm>
                <a:off x="6978651" y="4830896"/>
                <a:ext cx="986688" cy="1562718"/>
              </a:xfrm>
              <a:custGeom>
                <a:avLst/>
                <a:gdLst>
                  <a:gd name="connsiteX0" fmla="*/ 361949 w 986688"/>
                  <a:gd name="connsiteY0" fmla="*/ 96704 h 1562718"/>
                  <a:gd name="connsiteX1" fmla="*/ 257174 w 986688"/>
                  <a:gd name="connsiteY1" fmla="*/ 236404 h 1562718"/>
                  <a:gd name="connsiteX2" fmla="*/ 3174 w 986688"/>
                  <a:gd name="connsiteY2" fmla="*/ 1414329 h 1562718"/>
                  <a:gd name="connsiteX3" fmla="*/ 149224 w 986688"/>
                  <a:gd name="connsiteY3" fmla="*/ 1512754 h 1562718"/>
                  <a:gd name="connsiteX4" fmla="*/ 628649 w 986688"/>
                  <a:gd name="connsiteY4" fmla="*/ 1500054 h 1562718"/>
                  <a:gd name="connsiteX5" fmla="*/ 650874 w 986688"/>
                  <a:gd name="connsiteY5" fmla="*/ 1407979 h 1562718"/>
                  <a:gd name="connsiteX6" fmla="*/ 857249 w 986688"/>
                  <a:gd name="connsiteY6" fmla="*/ 642804 h 1562718"/>
                  <a:gd name="connsiteX7" fmla="*/ 965199 w 986688"/>
                  <a:gd name="connsiteY7" fmla="*/ 87179 h 1562718"/>
                  <a:gd name="connsiteX8" fmla="*/ 425449 w 986688"/>
                  <a:gd name="connsiteY8" fmla="*/ 93529 h 1562718"/>
                  <a:gd name="connsiteX9" fmla="*/ 863599 w 986688"/>
                  <a:gd name="connsiteY9" fmla="*/ 103054 h 1562718"/>
                  <a:gd name="connsiteX10" fmla="*/ 815974 w 986688"/>
                  <a:gd name="connsiteY10" fmla="*/ 661854 h 1562718"/>
                  <a:gd name="connsiteX11" fmla="*/ 520699 w 986688"/>
                  <a:gd name="connsiteY11" fmla="*/ 1487354 h 1562718"/>
                  <a:gd name="connsiteX12" fmla="*/ 41274 w 986688"/>
                  <a:gd name="connsiteY12" fmla="*/ 1366704 h 1562718"/>
                  <a:gd name="connsiteX13" fmla="*/ 361949 w 986688"/>
                  <a:gd name="connsiteY13" fmla="*/ 96704 h 156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86688" h="1562718">
                    <a:moveTo>
                      <a:pt x="361949" y="96704"/>
                    </a:moveTo>
                    <a:cubicBezTo>
                      <a:pt x="397932" y="-91679"/>
                      <a:pt x="316970" y="16800"/>
                      <a:pt x="257174" y="236404"/>
                    </a:cubicBezTo>
                    <a:cubicBezTo>
                      <a:pt x="197378" y="456008"/>
                      <a:pt x="21166" y="1201604"/>
                      <a:pt x="3174" y="1414329"/>
                    </a:cubicBezTo>
                    <a:cubicBezTo>
                      <a:pt x="-14818" y="1627054"/>
                      <a:pt x="44978" y="1498467"/>
                      <a:pt x="149224" y="1512754"/>
                    </a:cubicBezTo>
                    <a:cubicBezTo>
                      <a:pt x="253470" y="1527042"/>
                      <a:pt x="545041" y="1517516"/>
                      <a:pt x="628649" y="1500054"/>
                    </a:cubicBezTo>
                    <a:cubicBezTo>
                      <a:pt x="712257" y="1482592"/>
                      <a:pt x="612774" y="1550854"/>
                      <a:pt x="650874" y="1407979"/>
                    </a:cubicBezTo>
                    <a:cubicBezTo>
                      <a:pt x="688974" y="1265104"/>
                      <a:pt x="804862" y="862937"/>
                      <a:pt x="857249" y="642804"/>
                    </a:cubicBezTo>
                    <a:cubicBezTo>
                      <a:pt x="909636" y="422671"/>
                      <a:pt x="1037166" y="178725"/>
                      <a:pt x="965199" y="87179"/>
                    </a:cubicBezTo>
                    <a:cubicBezTo>
                      <a:pt x="893232" y="-4367"/>
                      <a:pt x="442382" y="90883"/>
                      <a:pt x="425449" y="93529"/>
                    </a:cubicBezTo>
                    <a:cubicBezTo>
                      <a:pt x="408516" y="96175"/>
                      <a:pt x="798512" y="8333"/>
                      <a:pt x="863599" y="103054"/>
                    </a:cubicBezTo>
                    <a:cubicBezTo>
                      <a:pt x="928687" y="197775"/>
                      <a:pt x="873124" y="431137"/>
                      <a:pt x="815974" y="661854"/>
                    </a:cubicBezTo>
                    <a:cubicBezTo>
                      <a:pt x="758824" y="892571"/>
                      <a:pt x="649816" y="1369879"/>
                      <a:pt x="520699" y="1487354"/>
                    </a:cubicBezTo>
                    <a:cubicBezTo>
                      <a:pt x="391582" y="1604829"/>
                      <a:pt x="66674" y="1599537"/>
                      <a:pt x="41274" y="1366704"/>
                    </a:cubicBezTo>
                    <a:cubicBezTo>
                      <a:pt x="15874" y="1133871"/>
                      <a:pt x="325966" y="285087"/>
                      <a:pt x="361949" y="9670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1" name="フリーフォーム: 図形 860">
                <a:extLst>
                  <a:ext uri="{FF2B5EF4-FFF2-40B4-BE49-F238E27FC236}">
                    <a16:creationId xmlns:a16="http://schemas.microsoft.com/office/drawing/2014/main" id="{B7E0D2CC-ABB4-403A-9238-BEE5FA0B409B}"/>
                  </a:ext>
                </a:extLst>
              </p:cNvPr>
              <p:cNvSpPr/>
              <p:nvPr/>
            </p:nvSpPr>
            <p:spPr>
              <a:xfrm>
                <a:off x="7185951" y="5118097"/>
                <a:ext cx="791725" cy="76156"/>
              </a:xfrm>
              <a:custGeom>
                <a:avLst/>
                <a:gdLst>
                  <a:gd name="connsiteX0" fmla="*/ 56224 w 791725"/>
                  <a:gd name="connsiteY0" fmla="*/ 3 h 76156"/>
                  <a:gd name="connsiteX1" fmla="*/ 341974 w 791725"/>
                  <a:gd name="connsiteY1" fmla="*/ 57153 h 76156"/>
                  <a:gd name="connsiteX2" fmla="*/ 780124 w 791725"/>
                  <a:gd name="connsiteY2" fmla="*/ 15878 h 76156"/>
                  <a:gd name="connsiteX3" fmla="*/ 611849 w 791725"/>
                  <a:gd name="connsiteY3" fmla="*/ 73028 h 76156"/>
                  <a:gd name="connsiteX4" fmla="*/ 53049 w 791725"/>
                  <a:gd name="connsiteY4" fmla="*/ 60328 h 76156"/>
                  <a:gd name="connsiteX5" fmla="*/ 56224 w 791725"/>
                  <a:gd name="connsiteY5" fmla="*/ 3 h 7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1725" h="76156">
                    <a:moveTo>
                      <a:pt x="56224" y="3"/>
                    </a:moveTo>
                    <a:cubicBezTo>
                      <a:pt x="104378" y="-526"/>
                      <a:pt x="221324" y="54507"/>
                      <a:pt x="341974" y="57153"/>
                    </a:cubicBezTo>
                    <a:cubicBezTo>
                      <a:pt x="462624" y="59799"/>
                      <a:pt x="735145" y="13232"/>
                      <a:pt x="780124" y="15878"/>
                    </a:cubicBezTo>
                    <a:cubicBezTo>
                      <a:pt x="825103" y="18524"/>
                      <a:pt x="733028" y="65620"/>
                      <a:pt x="611849" y="73028"/>
                    </a:cubicBezTo>
                    <a:cubicBezTo>
                      <a:pt x="490670" y="80436"/>
                      <a:pt x="146182" y="74086"/>
                      <a:pt x="53049" y="60328"/>
                    </a:cubicBezTo>
                    <a:cubicBezTo>
                      <a:pt x="-40084" y="46570"/>
                      <a:pt x="8070" y="532"/>
                      <a:pt x="56224" y="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2" name="フリーフォーム: 図形 861">
                <a:extLst>
                  <a:ext uri="{FF2B5EF4-FFF2-40B4-BE49-F238E27FC236}">
                    <a16:creationId xmlns:a16="http://schemas.microsoft.com/office/drawing/2014/main" id="{9DA2D4C5-114E-4C42-B63E-55619F51B7D8}"/>
                  </a:ext>
                </a:extLst>
              </p:cNvPr>
              <p:cNvSpPr/>
              <p:nvPr/>
            </p:nvSpPr>
            <p:spPr>
              <a:xfrm>
                <a:off x="7922097" y="4933166"/>
                <a:ext cx="1237784" cy="1468716"/>
              </a:xfrm>
              <a:custGeom>
                <a:avLst/>
                <a:gdLst>
                  <a:gd name="connsiteX0" fmla="*/ 170978 w 1237784"/>
                  <a:gd name="connsiteY0" fmla="*/ 784 h 1468716"/>
                  <a:gd name="connsiteX1" fmla="*/ 43978 w 1237784"/>
                  <a:gd name="connsiteY1" fmla="*/ 1089809 h 1468716"/>
                  <a:gd name="connsiteX2" fmla="*/ 9053 w 1237784"/>
                  <a:gd name="connsiteY2" fmla="*/ 1445409 h 1468716"/>
                  <a:gd name="connsiteX3" fmla="*/ 196378 w 1237784"/>
                  <a:gd name="connsiteY3" fmla="*/ 1391434 h 1468716"/>
                  <a:gd name="connsiteX4" fmla="*/ 313853 w 1237784"/>
                  <a:gd name="connsiteY4" fmla="*/ 1312059 h 1468716"/>
                  <a:gd name="connsiteX5" fmla="*/ 456728 w 1237784"/>
                  <a:gd name="connsiteY5" fmla="*/ 896134 h 1468716"/>
                  <a:gd name="connsiteX6" fmla="*/ 466253 w 1237784"/>
                  <a:gd name="connsiteY6" fmla="*/ 1439059 h 1468716"/>
                  <a:gd name="connsiteX7" fmla="*/ 723428 w 1237784"/>
                  <a:gd name="connsiteY7" fmla="*/ 1391434 h 1468716"/>
                  <a:gd name="connsiteX8" fmla="*/ 837728 w 1237784"/>
                  <a:gd name="connsiteY8" fmla="*/ 1343809 h 1468716"/>
                  <a:gd name="connsiteX9" fmla="*/ 859953 w 1237784"/>
                  <a:gd name="connsiteY9" fmla="*/ 1000909 h 1468716"/>
                  <a:gd name="connsiteX10" fmla="*/ 1237778 w 1237784"/>
                  <a:gd name="connsiteY10" fmla="*/ 13484 h 1468716"/>
                  <a:gd name="connsiteX11" fmla="*/ 850428 w 1237784"/>
                  <a:gd name="connsiteY11" fmla="*/ 978684 h 1468716"/>
                  <a:gd name="connsiteX12" fmla="*/ 640878 w 1237784"/>
                  <a:gd name="connsiteY12" fmla="*/ 1404134 h 1468716"/>
                  <a:gd name="connsiteX13" fmla="*/ 437678 w 1237784"/>
                  <a:gd name="connsiteY13" fmla="*/ 1299359 h 1468716"/>
                  <a:gd name="connsiteX14" fmla="*/ 501178 w 1237784"/>
                  <a:gd name="connsiteY14" fmla="*/ 886609 h 1468716"/>
                  <a:gd name="connsiteX15" fmla="*/ 313853 w 1237784"/>
                  <a:gd name="connsiteY15" fmla="*/ 1092984 h 1468716"/>
                  <a:gd name="connsiteX16" fmla="*/ 97953 w 1237784"/>
                  <a:gd name="connsiteY16" fmla="*/ 1369209 h 1468716"/>
                  <a:gd name="connsiteX17" fmla="*/ 82078 w 1237784"/>
                  <a:gd name="connsiteY17" fmla="*/ 1273959 h 1468716"/>
                  <a:gd name="connsiteX18" fmla="*/ 170978 w 1237784"/>
                  <a:gd name="connsiteY18" fmla="*/ 784 h 146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7784" h="1468716">
                    <a:moveTo>
                      <a:pt x="170978" y="784"/>
                    </a:moveTo>
                    <a:cubicBezTo>
                      <a:pt x="164628" y="-29908"/>
                      <a:pt x="70965" y="849038"/>
                      <a:pt x="43978" y="1089809"/>
                    </a:cubicBezTo>
                    <a:cubicBezTo>
                      <a:pt x="16990" y="1330580"/>
                      <a:pt x="-16347" y="1395138"/>
                      <a:pt x="9053" y="1445409"/>
                    </a:cubicBezTo>
                    <a:cubicBezTo>
                      <a:pt x="34453" y="1495680"/>
                      <a:pt x="145578" y="1413659"/>
                      <a:pt x="196378" y="1391434"/>
                    </a:cubicBezTo>
                    <a:cubicBezTo>
                      <a:pt x="247178" y="1369209"/>
                      <a:pt x="270461" y="1394609"/>
                      <a:pt x="313853" y="1312059"/>
                    </a:cubicBezTo>
                    <a:cubicBezTo>
                      <a:pt x="357245" y="1229509"/>
                      <a:pt x="431328" y="874967"/>
                      <a:pt x="456728" y="896134"/>
                    </a:cubicBezTo>
                    <a:cubicBezTo>
                      <a:pt x="482128" y="917301"/>
                      <a:pt x="421803" y="1356509"/>
                      <a:pt x="466253" y="1439059"/>
                    </a:cubicBezTo>
                    <a:cubicBezTo>
                      <a:pt x="510703" y="1521609"/>
                      <a:pt x="661516" y="1407309"/>
                      <a:pt x="723428" y="1391434"/>
                    </a:cubicBezTo>
                    <a:cubicBezTo>
                      <a:pt x="785341" y="1375559"/>
                      <a:pt x="814974" y="1408897"/>
                      <a:pt x="837728" y="1343809"/>
                    </a:cubicBezTo>
                    <a:cubicBezTo>
                      <a:pt x="860482" y="1278721"/>
                      <a:pt x="793278" y="1222630"/>
                      <a:pt x="859953" y="1000909"/>
                    </a:cubicBezTo>
                    <a:cubicBezTo>
                      <a:pt x="926628" y="779188"/>
                      <a:pt x="1239365" y="17188"/>
                      <a:pt x="1237778" y="13484"/>
                    </a:cubicBezTo>
                    <a:cubicBezTo>
                      <a:pt x="1236191" y="9780"/>
                      <a:pt x="949911" y="746909"/>
                      <a:pt x="850428" y="978684"/>
                    </a:cubicBezTo>
                    <a:cubicBezTo>
                      <a:pt x="750945" y="1210459"/>
                      <a:pt x="709670" y="1350688"/>
                      <a:pt x="640878" y="1404134"/>
                    </a:cubicBezTo>
                    <a:cubicBezTo>
                      <a:pt x="572086" y="1457580"/>
                      <a:pt x="460961" y="1385613"/>
                      <a:pt x="437678" y="1299359"/>
                    </a:cubicBezTo>
                    <a:cubicBezTo>
                      <a:pt x="414395" y="1213105"/>
                      <a:pt x="521815" y="921005"/>
                      <a:pt x="501178" y="886609"/>
                    </a:cubicBezTo>
                    <a:cubicBezTo>
                      <a:pt x="480541" y="852213"/>
                      <a:pt x="381057" y="1012551"/>
                      <a:pt x="313853" y="1092984"/>
                    </a:cubicBezTo>
                    <a:cubicBezTo>
                      <a:pt x="246649" y="1173417"/>
                      <a:pt x="136582" y="1339047"/>
                      <a:pt x="97953" y="1369209"/>
                    </a:cubicBezTo>
                    <a:cubicBezTo>
                      <a:pt x="59324" y="1399372"/>
                      <a:pt x="66203" y="1505734"/>
                      <a:pt x="82078" y="1273959"/>
                    </a:cubicBezTo>
                    <a:cubicBezTo>
                      <a:pt x="97953" y="1042184"/>
                      <a:pt x="177328" y="31476"/>
                      <a:pt x="170978" y="78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3" name="フリーフォーム: 図形 862">
                <a:extLst>
                  <a:ext uri="{FF2B5EF4-FFF2-40B4-BE49-F238E27FC236}">
                    <a16:creationId xmlns:a16="http://schemas.microsoft.com/office/drawing/2014/main" id="{51C90C78-6868-433B-8B34-36D4ACA19AB3}"/>
                  </a:ext>
                </a:extLst>
              </p:cNvPr>
              <p:cNvSpPr/>
              <p:nvPr/>
            </p:nvSpPr>
            <p:spPr>
              <a:xfrm>
                <a:off x="8053895" y="4889017"/>
                <a:ext cx="429981" cy="674886"/>
              </a:xfrm>
              <a:custGeom>
                <a:avLst/>
                <a:gdLst>
                  <a:gd name="connsiteX0" fmla="*/ 1080 w 429981"/>
                  <a:gd name="connsiteY0" fmla="*/ 3658 h 674886"/>
                  <a:gd name="connsiteX1" fmla="*/ 163005 w 429981"/>
                  <a:gd name="connsiteY1" fmla="*/ 22708 h 674886"/>
                  <a:gd name="connsiteX2" fmla="*/ 328105 w 429981"/>
                  <a:gd name="connsiteY2" fmla="*/ 51283 h 674886"/>
                  <a:gd name="connsiteX3" fmla="*/ 286830 w 429981"/>
                  <a:gd name="connsiteY3" fmla="*/ 102083 h 674886"/>
                  <a:gd name="connsiteX4" fmla="*/ 277305 w 429981"/>
                  <a:gd name="connsiteY4" fmla="*/ 197333 h 674886"/>
                  <a:gd name="connsiteX5" fmla="*/ 264605 w 429981"/>
                  <a:gd name="connsiteY5" fmla="*/ 629133 h 674886"/>
                  <a:gd name="connsiteX6" fmla="*/ 343980 w 429981"/>
                  <a:gd name="connsiteY6" fmla="*/ 305283 h 674886"/>
                  <a:gd name="connsiteX7" fmla="*/ 426530 w 429981"/>
                  <a:gd name="connsiteY7" fmla="*/ 70333 h 674886"/>
                  <a:gd name="connsiteX8" fmla="*/ 407480 w 429981"/>
                  <a:gd name="connsiteY8" fmla="*/ 238608 h 674886"/>
                  <a:gd name="connsiteX9" fmla="*/ 343980 w 429981"/>
                  <a:gd name="connsiteY9" fmla="*/ 400533 h 674886"/>
                  <a:gd name="connsiteX10" fmla="*/ 226505 w 429981"/>
                  <a:gd name="connsiteY10" fmla="*/ 673583 h 674886"/>
                  <a:gd name="connsiteX11" fmla="*/ 213805 w 429981"/>
                  <a:gd name="connsiteY11" fmla="*/ 486258 h 674886"/>
                  <a:gd name="connsiteX12" fmla="*/ 245555 w 429981"/>
                  <a:gd name="connsiteY12" fmla="*/ 98908 h 674886"/>
                  <a:gd name="connsiteX13" fmla="*/ 1080 w 429981"/>
                  <a:gd name="connsiteY13" fmla="*/ 3658 h 67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9981" h="674886">
                    <a:moveTo>
                      <a:pt x="1080" y="3658"/>
                    </a:moveTo>
                    <a:cubicBezTo>
                      <a:pt x="-12678" y="-9042"/>
                      <a:pt x="108501" y="14771"/>
                      <a:pt x="163005" y="22708"/>
                    </a:cubicBezTo>
                    <a:cubicBezTo>
                      <a:pt x="217509" y="30645"/>
                      <a:pt x="307467" y="38054"/>
                      <a:pt x="328105" y="51283"/>
                    </a:cubicBezTo>
                    <a:cubicBezTo>
                      <a:pt x="348743" y="64512"/>
                      <a:pt x="295297" y="77741"/>
                      <a:pt x="286830" y="102083"/>
                    </a:cubicBezTo>
                    <a:cubicBezTo>
                      <a:pt x="278363" y="126425"/>
                      <a:pt x="281009" y="109491"/>
                      <a:pt x="277305" y="197333"/>
                    </a:cubicBezTo>
                    <a:cubicBezTo>
                      <a:pt x="273601" y="285175"/>
                      <a:pt x="253493" y="611142"/>
                      <a:pt x="264605" y="629133"/>
                    </a:cubicBezTo>
                    <a:cubicBezTo>
                      <a:pt x="275717" y="647124"/>
                      <a:pt x="316993" y="398416"/>
                      <a:pt x="343980" y="305283"/>
                    </a:cubicBezTo>
                    <a:cubicBezTo>
                      <a:pt x="370967" y="212150"/>
                      <a:pt x="415947" y="81445"/>
                      <a:pt x="426530" y="70333"/>
                    </a:cubicBezTo>
                    <a:cubicBezTo>
                      <a:pt x="437113" y="59221"/>
                      <a:pt x="421238" y="183575"/>
                      <a:pt x="407480" y="238608"/>
                    </a:cubicBezTo>
                    <a:cubicBezTo>
                      <a:pt x="393722" y="293641"/>
                      <a:pt x="343980" y="400533"/>
                      <a:pt x="343980" y="400533"/>
                    </a:cubicBezTo>
                    <a:cubicBezTo>
                      <a:pt x="313818" y="473029"/>
                      <a:pt x="248201" y="659296"/>
                      <a:pt x="226505" y="673583"/>
                    </a:cubicBezTo>
                    <a:cubicBezTo>
                      <a:pt x="204809" y="687871"/>
                      <a:pt x="210630" y="582037"/>
                      <a:pt x="213805" y="486258"/>
                    </a:cubicBezTo>
                    <a:cubicBezTo>
                      <a:pt x="216980" y="390479"/>
                      <a:pt x="277305" y="178812"/>
                      <a:pt x="245555" y="98908"/>
                    </a:cubicBezTo>
                    <a:cubicBezTo>
                      <a:pt x="213805" y="19004"/>
                      <a:pt x="14838" y="16358"/>
                      <a:pt x="1080" y="365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4" name="フリーフォーム: 図形 863">
                <a:extLst>
                  <a:ext uri="{FF2B5EF4-FFF2-40B4-BE49-F238E27FC236}">
                    <a16:creationId xmlns:a16="http://schemas.microsoft.com/office/drawing/2014/main" id="{1680ADE5-F7EA-4B5E-A394-50F4C323F9F1}"/>
                  </a:ext>
                </a:extLst>
              </p:cNvPr>
              <p:cNvSpPr/>
              <p:nvPr/>
            </p:nvSpPr>
            <p:spPr>
              <a:xfrm>
                <a:off x="8506610" y="4866137"/>
                <a:ext cx="431858" cy="717344"/>
              </a:xfrm>
              <a:custGeom>
                <a:avLst/>
                <a:gdLst>
                  <a:gd name="connsiteX0" fmla="*/ 2390 w 431858"/>
                  <a:gd name="connsiteY0" fmla="*/ 48763 h 717344"/>
                  <a:gd name="connsiteX1" fmla="*/ 256390 w 431858"/>
                  <a:gd name="connsiteY1" fmla="*/ 51938 h 717344"/>
                  <a:gd name="connsiteX2" fmla="*/ 227815 w 431858"/>
                  <a:gd name="connsiteY2" fmla="*/ 74163 h 717344"/>
                  <a:gd name="connsiteX3" fmla="*/ 148440 w 431858"/>
                  <a:gd name="connsiteY3" fmla="*/ 204338 h 717344"/>
                  <a:gd name="connsiteX4" fmla="*/ 167490 w 431858"/>
                  <a:gd name="connsiteY4" fmla="*/ 702813 h 717344"/>
                  <a:gd name="connsiteX5" fmla="*/ 148440 w 431858"/>
                  <a:gd name="connsiteY5" fmla="*/ 534538 h 717344"/>
                  <a:gd name="connsiteX6" fmla="*/ 427840 w 431858"/>
                  <a:gd name="connsiteY6" fmla="*/ 29713 h 717344"/>
                  <a:gd name="connsiteX7" fmla="*/ 304015 w 431858"/>
                  <a:gd name="connsiteY7" fmla="*/ 128138 h 717344"/>
                  <a:gd name="connsiteX8" fmla="*/ 167490 w 431858"/>
                  <a:gd name="connsiteY8" fmla="*/ 699638 h 717344"/>
                  <a:gd name="connsiteX9" fmla="*/ 91290 w 431858"/>
                  <a:gd name="connsiteY9" fmla="*/ 448813 h 717344"/>
                  <a:gd name="connsiteX10" fmla="*/ 126215 w 431858"/>
                  <a:gd name="connsiteY10" fmla="*/ 147188 h 717344"/>
                  <a:gd name="connsiteX11" fmla="*/ 2390 w 431858"/>
                  <a:gd name="connsiteY11" fmla="*/ 48763 h 71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1858" h="717344">
                    <a:moveTo>
                      <a:pt x="2390" y="48763"/>
                    </a:moveTo>
                    <a:cubicBezTo>
                      <a:pt x="24086" y="32888"/>
                      <a:pt x="218819" y="47705"/>
                      <a:pt x="256390" y="51938"/>
                    </a:cubicBezTo>
                    <a:cubicBezTo>
                      <a:pt x="293961" y="56171"/>
                      <a:pt x="245807" y="48763"/>
                      <a:pt x="227815" y="74163"/>
                    </a:cubicBezTo>
                    <a:cubicBezTo>
                      <a:pt x="209823" y="99563"/>
                      <a:pt x="158494" y="99563"/>
                      <a:pt x="148440" y="204338"/>
                    </a:cubicBezTo>
                    <a:cubicBezTo>
                      <a:pt x="138386" y="309113"/>
                      <a:pt x="167490" y="647780"/>
                      <a:pt x="167490" y="702813"/>
                    </a:cubicBezTo>
                    <a:cubicBezTo>
                      <a:pt x="167490" y="757846"/>
                      <a:pt x="105048" y="646721"/>
                      <a:pt x="148440" y="534538"/>
                    </a:cubicBezTo>
                    <a:cubicBezTo>
                      <a:pt x="191832" y="422355"/>
                      <a:pt x="401911" y="97446"/>
                      <a:pt x="427840" y="29713"/>
                    </a:cubicBezTo>
                    <a:cubicBezTo>
                      <a:pt x="453769" y="-38020"/>
                      <a:pt x="347407" y="16484"/>
                      <a:pt x="304015" y="128138"/>
                    </a:cubicBezTo>
                    <a:cubicBezTo>
                      <a:pt x="260623" y="239792"/>
                      <a:pt x="202944" y="646192"/>
                      <a:pt x="167490" y="699638"/>
                    </a:cubicBezTo>
                    <a:cubicBezTo>
                      <a:pt x="132036" y="753084"/>
                      <a:pt x="98169" y="540888"/>
                      <a:pt x="91290" y="448813"/>
                    </a:cubicBezTo>
                    <a:cubicBezTo>
                      <a:pt x="84411" y="356738"/>
                      <a:pt x="138915" y="212275"/>
                      <a:pt x="126215" y="147188"/>
                    </a:cubicBezTo>
                    <a:cubicBezTo>
                      <a:pt x="113515" y="82101"/>
                      <a:pt x="-19306" y="64638"/>
                      <a:pt x="2390" y="4876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5" name="フリーフォーム: 図形 864">
                <a:extLst>
                  <a:ext uri="{FF2B5EF4-FFF2-40B4-BE49-F238E27FC236}">
                    <a16:creationId xmlns:a16="http://schemas.microsoft.com/office/drawing/2014/main" id="{70E7E71A-D50C-4538-A8B1-9A88AB25496A}"/>
                  </a:ext>
                </a:extLst>
              </p:cNvPr>
              <p:cNvSpPr/>
              <p:nvPr/>
            </p:nvSpPr>
            <p:spPr>
              <a:xfrm>
                <a:off x="8779172" y="4902059"/>
                <a:ext cx="372319" cy="1008435"/>
              </a:xfrm>
              <a:custGeom>
                <a:avLst/>
                <a:gdLst>
                  <a:gd name="connsiteX0" fmla="*/ 123528 w 372319"/>
                  <a:gd name="connsiteY0" fmla="*/ 22366 h 1008435"/>
                  <a:gd name="connsiteX1" fmla="*/ 361653 w 372319"/>
                  <a:gd name="connsiteY1" fmla="*/ 16016 h 1008435"/>
                  <a:gd name="connsiteX2" fmla="*/ 301328 w 372319"/>
                  <a:gd name="connsiteY2" fmla="*/ 225566 h 1008435"/>
                  <a:gd name="connsiteX3" fmla="*/ 37803 w 372319"/>
                  <a:gd name="connsiteY3" fmla="*/ 936766 h 1008435"/>
                  <a:gd name="connsiteX4" fmla="*/ 15578 w 372319"/>
                  <a:gd name="connsiteY4" fmla="*/ 930416 h 1008435"/>
                  <a:gd name="connsiteX5" fmla="*/ 171153 w 372319"/>
                  <a:gd name="connsiteY5" fmla="*/ 463691 h 1008435"/>
                  <a:gd name="connsiteX6" fmla="*/ 279103 w 372319"/>
                  <a:gd name="connsiteY6" fmla="*/ 85866 h 1008435"/>
                  <a:gd name="connsiteX7" fmla="*/ 123528 w 372319"/>
                  <a:gd name="connsiteY7" fmla="*/ 22366 h 100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2319" h="1008435">
                    <a:moveTo>
                      <a:pt x="123528" y="22366"/>
                    </a:moveTo>
                    <a:cubicBezTo>
                      <a:pt x="137286" y="10724"/>
                      <a:pt x="332020" y="-17851"/>
                      <a:pt x="361653" y="16016"/>
                    </a:cubicBezTo>
                    <a:cubicBezTo>
                      <a:pt x="391286" y="49883"/>
                      <a:pt x="355303" y="72108"/>
                      <a:pt x="301328" y="225566"/>
                    </a:cubicBezTo>
                    <a:cubicBezTo>
                      <a:pt x="247353" y="379024"/>
                      <a:pt x="85428" y="819291"/>
                      <a:pt x="37803" y="936766"/>
                    </a:cubicBezTo>
                    <a:cubicBezTo>
                      <a:pt x="-9822" y="1054241"/>
                      <a:pt x="-6647" y="1009262"/>
                      <a:pt x="15578" y="930416"/>
                    </a:cubicBezTo>
                    <a:cubicBezTo>
                      <a:pt x="37803" y="851570"/>
                      <a:pt x="127232" y="604449"/>
                      <a:pt x="171153" y="463691"/>
                    </a:cubicBezTo>
                    <a:cubicBezTo>
                      <a:pt x="215074" y="322933"/>
                      <a:pt x="289157" y="163124"/>
                      <a:pt x="279103" y="85866"/>
                    </a:cubicBezTo>
                    <a:cubicBezTo>
                      <a:pt x="269049" y="8608"/>
                      <a:pt x="109770" y="34008"/>
                      <a:pt x="123528" y="2236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04" name="フリーフォーム: 図形 803">
              <a:extLst>
                <a:ext uri="{FF2B5EF4-FFF2-40B4-BE49-F238E27FC236}">
                  <a16:creationId xmlns:a16="http://schemas.microsoft.com/office/drawing/2014/main" id="{08920878-3732-4ADA-B5CF-108328EA6AC6}"/>
                </a:ext>
              </a:extLst>
            </p:cNvPr>
            <p:cNvSpPr/>
            <p:nvPr/>
          </p:nvSpPr>
          <p:spPr>
            <a:xfrm>
              <a:off x="105833" y="6049433"/>
              <a:ext cx="4202408" cy="106452"/>
            </a:xfrm>
            <a:custGeom>
              <a:avLst/>
              <a:gdLst>
                <a:gd name="connsiteX0" fmla="*/ 0 w 4202408"/>
                <a:gd name="connsiteY0" fmla="*/ 67734 h 106452"/>
                <a:gd name="connsiteX1" fmla="*/ 2281767 w 4202408"/>
                <a:gd name="connsiteY1" fmla="*/ 0 h 106452"/>
                <a:gd name="connsiteX2" fmla="*/ 4119034 w 4202408"/>
                <a:gd name="connsiteY2" fmla="*/ 21167 h 106452"/>
                <a:gd name="connsiteX3" fmla="*/ 3911600 w 4202408"/>
                <a:gd name="connsiteY3" fmla="*/ 29634 h 106452"/>
                <a:gd name="connsiteX4" fmla="*/ 2027767 w 4202408"/>
                <a:gd name="connsiteY4" fmla="*/ 105834 h 106452"/>
                <a:gd name="connsiteX5" fmla="*/ 0 w 4202408"/>
                <a:gd name="connsiteY5" fmla="*/ 67734 h 10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2408" h="106452">
                  <a:moveTo>
                    <a:pt x="0" y="67734"/>
                  </a:moveTo>
                  <a:lnTo>
                    <a:pt x="2281767" y="0"/>
                  </a:lnTo>
                  <a:lnTo>
                    <a:pt x="4119034" y="21167"/>
                  </a:lnTo>
                  <a:cubicBezTo>
                    <a:pt x="4390673" y="26106"/>
                    <a:pt x="3911600" y="29634"/>
                    <a:pt x="3911600" y="29634"/>
                  </a:cubicBezTo>
                  <a:lnTo>
                    <a:pt x="2027767" y="105834"/>
                  </a:lnTo>
                  <a:cubicBezTo>
                    <a:pt x="1382184" y="110773"/>
                    <a:pt x="710142" y="85020"/>
                    <a:pt x="0" y="677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フリーフォーム: 図形 804">
              <a:extLst>
                <a:ext uri="{FF2B5EF4-FFF2-40B4-BE49-F238E27FC236}">
                  <a16:creationId xmlns:a16="http://schemas.microsoft.com/office/drawing/2014/main" id="{AF5362B5-94FA-495A-B849-88BCE193C9BF}"/>
                </a:ext>
              </a:extLst>
            </p:cNvPr>
            <p:cNvSpPr/>
            <p:nvPr/>
          </p:nvSpPr>
          <p:spPr>
            <a:xfrm>
              <a:off x="4385189" y="5101167"/>
              <a:ext cx="4989659" cy="82253"/>
            </a:xfrm>
            <a:custGeom>
              <a:avLst/>
              <a:gdLst>
                <a:gd name="connsiteX0" fmla="*/ 233378 w 4989659"/>
                <a:gd name="connsiteY0" fmla="*/ 33866 h 82253"/>
                <a:gd name="connsiteX1" fmla="*/ 2434711 w 4989659"/>
                <a:gd name="connsiteY1" fmla="*/ 33866 h 82253"/>
                <a:gd name="connsiteX2" fmla="*/ 4746111 w 4989659"/>
                <a:gd name="connsiteY2" fmla="*/ 0 h 82253"/>
                <a:gd name="connsiteX3" fmla="*/ 4437078 w 4989659"/>
                <a:gd name="connsiteY3" fmla="*/ 59266 h 82253"/>
                <a:gd name="connsiteX4" fmla="*/ 461978 w 4989659"/>
                <a:gd name="connsiteY4" fmla="*/ 80433 h 82253"/>
                <a:gd name="connsiteX5" fmla="*/ 233378 w 4989659"/>
                <a:gd name="connsiteY5" fmla="*/ 33866 h 8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9659" h="82253">
                  <a:moveTo>
                    <a:pt x="233378" y="33866"/>
                  </a:moveTo>
                  <a:lnTo>
                    <a:pt x="2434711" y="33866"/>
                  </a:lnTo>
                  <a:lnTo>
                    <a:pt x="4746111" y="0"/>
                  </a:lnTo>
                  <a:cubicBezTo>
                    <a:pt x="5079839" y="4233"/>
                    <a:pt x="5151100" y="45861"/>
                    <a:pt x="4437078" y="59266"/>
                  </a:cubicBezTo>
                  <a:cubicBezTo>
                    <a:pt x="3723056" y="72671"/>
                    <a:pt x="1160478" y="87489"/>
                    <a:pt x="461978" y="80433"/>
                  </a:cubicBezTo>
                  <a:cubicBezTo>
                    <a:pt x="-236522" y="73377"/>
                    <a:pt x="4778" y="45155"/>
                    <a:pt x="233378" y="338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6" name="フリーフォーム: 図形 805">
              <a:extLst>
                <a:ext uri="{FF2B5EF4-FFF2-40B4-BE49-F238E27FC236}">
                  <a16:creationId xmlns:a16="http://schemas.microsoft.com/office/drawing/2014/main" id="{DF842D70-B8B2-4847-88C3-BA0E21137514}"/>
                </a:ext>
              </a:extLst>
            </p:cNvPr>
            <p:cNvSpPr/>
            <p:nvPr/>
          </p:nvSpPr>
          <p:spPr>
            <a:xfrm>
              <a:off x="3957668" y="5126052"/>
              <a:ext cx="961715" cy="1068327"/>
            </a:xfrm>
            <a:custGeom>
              <a:avLst/>
              <a:gdLst>
                <a:gd name="connsiteX0" fmla="*/ 224865 w 961715"/>
                <a:gd name="connsiteY0" fmla="*/ 8981 h 1068327"/>
                <a:gd name="connsiteX1" fmla="*/ 698999 w 961715"/>
                <a:gd name="connsiteY1" fmla="*/ 80948 h 1068327"/>
                <a:gd name="connsiteX2" fmla="*/ 961465 w 961715"/>
                <a:gd name="connsiteY2" fmla="*/ 80948 h 1068327"/>
                <a:gd name="connsiteX3" fmla="*/ 745565 w 961715"/>
                <a:gd name="connsiteY3" fmla="*/ 178315 h 1068327"/>
                <a:gd name="connsiteX4" fmla="*/ 669365 w 961715"/>
                <a:gd name="connsiteY4" fmla="*/ 508515 h 1068327"/>
                <a:gd name="connsiteX5" fmla="*/ 800599 w 961715"/>
                <a:gd name="connsiteY5" fmla="*/ 1041915 h 1068327"/>
                <a:gd name="connsiteX6" fmla="*/ 737099 w 961715"/>
                <a:gd name="connsiteY6" fmla="*/ 978415 h 1068327"/>
                <a:gd name="connsiteX7" fmla="*/ 474632 w 961715"/>
                <a:gd name="connsiteY7" fmla="*/ 902215 h 1068327"/>
                <a:gd name="connsiteX8" fmla="*/ 21665 w 961715"/>
                <a:gd name="connsiteY8" fmla="*/ 982648 h 1068327"/>
                <a:gd name="connsiteX9" fmla="*/ 102099 w 961715"/>
                <a:gd name="connsiteY9" fmla="*/ 881048 h 1068327"/>
                <a:gd name="connsiteX10" fmla="*/ 364565 w 961715"/>
                <a:gd name="connsiteY10" fmla="*/ 669381 h 1068327"/>
                <a:gd name="connsiteX11" fmla="*/ 364565 w 961715"/>
                <a:gd name="connsiteY11" fmla="*/ 453481 h 1068327"/>
                <a:gd name="connsiteX12" fmla="*/ 339165 w 961715"/>
                <a:gd name="connsiteY12" fmla="*/ 313781 h 1068327"/>
                <a:gd name="connsiteX13" fmla="*/ 224865 w 961715"/>
                <a:gd name="connsiteY13" fmla="*/ 8981 h 106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715" h="1068327">
                  <a:moveTo>
                    <a:pt x="224865" y="8981"/>
                  </a:moveTo>
                  <a:cubicBezTo>
                    <a:pt x="284837" y="-29825"/>
                    <a:pt x="576232" y="68954"/>
                    <a:pt x="698999" y="80948"/>
                  </a:cubicBezTo>
                  <a:cubicBezTo>
                    <a:pt x="821766" y="92943"/>
                    <a:pt x="953704" y="64720"/>
                    <a:pt x="961465" y="80948"/>
                  </a:cubicBezTo>
                  <a:cubicBezTo>
                    <a:pt x="969226" y="97176"/>
                    <a:pt x="794248" y="107054"/>
                    <a:pt x="745565" y="178315"/>
                  </a:cubicBezTo>
                  <a:cubicBezTo>
                    <a:pt x="696882" y="249576"/>
                    <a:pt x="660193" y="364582"/>
                    <a:pt x="669365" y="508515"/>
                  </a:cubicBezTo>
                  <a:cubicBezTo>
                    <a:pt x="678537" y="652448"/>
                    <a:pt x="789310" y="963598"/>
                    <a:pt x="800599" y="1041915"/>
                  </a:cubicBezTo>
                  <a:cubicBezTo>
                    <a:pt x="811888" y="1120232"/>
                    <a:pt x="791427" y="1001698"/>
                    <a:pt x="737099" y="978415"/>
                  </a:cubicBezTo>
                  <a:cubicBezTo>
                    <a:pt x="682771" y="955132"/>
                    <a:pt x="593871" y="901510"/>
                    <a:pt x="474632" y="902215"/>
                  </a:cubicBezTo>
                  <a:cubicBezTo>
                    <a:pt x="355393" y="902921"/>
                    <a:pt x="83754" y="986176"/>
                    <a:pt x="21665" y="982648"/>
                  </a:cubicBezTo>
                  <a:cubicBezTo>
                    <a:pt x="-40424" y="979120"/>
                    <a:pt x="44949" y="933259"/>
                    <a:pt x="102099" y="881048"/>
                  </a:cubicBezTo>
                  <a:cubicBezTo>
                    <a:pt x="159249" y="828837"/>
                    <a:pt x="320821" y="740642"/>
                    <a:pt x="364565" y="669381"/>
                  </a:cubicBezTo>
                  <a:cubicBezTo>
                    <a:pt x="408309" y="598120"/>
                    <a:pt x="368798" y="512748"/>
                    <a:pt x="364565" y="453481"/>
                  </a:cubicBezTo>
                  <a:cubicBezTo>
                    <a:pt x="360332" y="394214"/>
                    <a:pt x="357509" y="387159"/>
                    <a:pt x="339165" y="313781"/>
                  </a:cubicBezTo>
                  <a:cubicBezTo>
                    <a:pt x="320821" y="240403"/>
                    <a:pt x="164893" y="47787"/>
                    <a:pt x="224865" y="8981"/>
                  </a:cubicBez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21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マーベル最新作『ブラック・ウィドウ』、派手なアクションが満載の本予告と本ポスターが世界同時解禁［動画あり］ | tvgroove">
            <a:extLst>
              <a:ext uri="{FF2B5EF4-FFF2-40B4-BE49-F238E27FC236}">
                <a16:creationId xmlns:a16="http://schemas.microsoft.com/office/drawing/2014/main" id="{95292A22-D0E7-4DCC-9036-6AB9DF15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6218" r="16534"/>
          <a:stretch/>
        </p:blipFill>
        <p:spPr bwMode="auto">
          <a:xfrm>
            <a:off x="0" y="1039824"/>
            <a:ext cx="9610928" cy="105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92A902-6AFD-4F4D-A458-1962D8D5EA13}"/>
              </a:ext>
            </a:extLst>
          </p:cNvPr>
          <p:cNvSpPr/>
          <p:nvPr/>
        </p:nvSpPr>
        <p:spPr>
          <a:xfrm>
            <a:off x="3644019" y="2601859"/>
            <a:ext cx="389539" cy="155762"/>
          </a:xfrm>
          <a:custGeom>
            <a:avLst/>
            <a:gdLst>
              <a:gd name="connsiteX0" fmla="*/ 881 w 389539"/>
              <a:gd name="connsiteY0" fmla="*/ 155629 h 155762"/>
              <a:gd name="connsiteX1" fmla="*/ 112006 w 389539"/>
              <a:gd name="connsiteY1" fmla="*/ 49266 h 155762"/>
              <a:gd name="connsiteX2" fmla="*/ 205669 w 389539"/>
              <a:gd name="connsiteY2" fmla="*/ 6404 h 155762"/>
              <a:gd name="connsiteX3" fmla="*/ 381881 w 389539"/>
              <a:gd name="connsiteY3" fmla="*/ 33391 h 155762"/>
              <a:gd name="connsiteX4" fmla="*/ 345369 w 389539"/>
              <a:gd name="connsiteY4" fmla="*/ 19104 h 155762"/>
              <a:gd name="connsiteX5" fmla="*/ 232656 w 389539"/>
              <a:gd name="connsiteY5" fmla="*/ 54 h 155762"/>
              <a:gd name="connsiteX6" fmla="*/ 175506 w 389539"/>
              <a:gd name="connsiteY6" fmla="*/ 25454 h 155762"/>
              <a:gd name="connsiteX7" fmla="*/ 881 w 389539"/>
              <a:gd name="connsiteY7" fmla="*/ 155629 h 1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539" h="155762">
                <a:moveTo>
                  <a:pt x="881" y="155629"/>
                </a:moveTo>
                <a:cubicBezTo>
                  <a:pt x="-9702" y="159598"/>
                  <a:pt x="77875" y="74137"/>
                  <a:pt x="112006" y="49266"/>
                </a:cubicBezTo>
                <a:cubicBezTo>
                  <a:pt x="146137" y="24395"/>
                  <a:pt x="160690" y="9050"/>
                  <a:pt x="205669" y="6404"/>
                </a:cubicBezTo>
                <a:cubicBezTo>
                  <a:pt x="250648" y="3758"/>
                  <a:pt x="358598" y="31274"/>
                  <a:pt x="381881" y="33391"/>
                </a:cubicBezTo>
                <a:cubicBezTo>
                  <a:pt x="405164" y="35508"/>
                  <a:pt x="370240" y="24660"/>
                  <a:pt x="345369" y="19104"/>
                </a:cubicBezTo>
                <a:cubicBezTo>
                  <a:pt x="320498" y="13548"/>
                  <a:pt x="260966" y="-1004"/>
                  <a:pt x="232656" y="54"/>
                </a:cubicBezTo>
                <a:cubicBezTo>
                  <a:pt x="204346" y="1112"/>
                  <a:pt x="212283" y="1906"/>
                  <a:pt x="175506" y="25454"/>
                </a:cubicBezTo>
                <a:cubicBezTo>
                  <a:pt x="138729" y="49002"/>
                  <a:pt x="11464" y="151660"/>
                  <a:pt x="881" y="15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895046E1-741D-47ED-8876-017D86F440A9}"/>
              </a:ext>
            </a:extLst>
          </p:cNvPr>
          <p:cNvSpPr/>
          <p:nvPr/>
        </p:nvSpPr>
        <p:spPr>
          <a:xfrm>
            <a:off x="4022672" y="2632075"/>
            <a:ext cx="281209" cy="107950"/>
          </a:xfrm>
          <a:custGeom>
            <a:avLst/>
            <a:gdLst>
              <a:gd name="connsiteX0" fmla="*/ 281041 w 281209"/>
              <a:gd name="connsiteY0" fmla="*/ 0 h 107950"/>
              <a:gd name="connsiteX1" fmla="*/ 257228 w 281209"/>
              <a:gd name="connsiteY1" fmla="*/ 63500 h 107950"/>
              <a:gd name="connsiteX2" fmla="*/ 265166 w 281209"/>
              <a:gd name="connsiteY2" fmla="*/ 107950 h 107950"/>
              <a:gd name="connsiteX3" fmla="*/ 200078 w 281209"/>
              <a:gd name="connsiteY3" fmla="*/ 84138 h 107950"/>
              <a:gd name="connsiteX4" fmla="*/ 3228 w 281209"/>
              <a:gd name="connsiteY4" fmla="*/ 4763 h 107950"/>
              <a:gd name="connsiteX5" fmla="*/ 90541 w 281209"/>
              <a:gd name="connsiteY5" fmla="*/ 26988 h 107950"/>
              <a:gd name="connsiteX6" fmla="*/ 257228 w 281209"/>
              <a:gd name="connsiteY6" fmla="*/ 90488 h 107950"/>
              <a:gd name="connsiteX7" fmla="*/ 249291 w 281209"/>
              <a:gd name="connsiteY7" fmla="*/ 76200 h 107950"/>
              <a:gd name="connsiteX8" fmla="*/ 242941 w 281209"/>
              <a:gd name="connsiteY8" fmla="*/ 63500 h 107950"/>
              <a:gd name="connsiteX9" fmla="*/ 281041 w 281209"/>
              <a:gd name="connsiteY9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09" h="107950">
                <a:moveTo>
                  <a:pt x="281041" y="0"/>
                </a:moveTo>
                <a:cubicBezTo>
                  <a:pt x="283422" y="0"/>
                  <a:pt x="259874" y="45508"/>
                  <a:pt x="257228" y="63500"/>
                </a:cubicBezTo>
                <a:cubicBezTo>
                  <a:pt x="254582" y="81492"/>
                  <a:pt x="274691" y="104510"/>
                  <a:pt x="265166" y="107950"/>
                </a:cubicBezTo>
                <a:lnTo>
                  <a:pt x="200078" y="84138"/>
                </a:lnTo>
                <a:cubicBezTo>
                  <a:pt x="156422" y="66940"/>
                  <a:pt x="21484" y="14288"/>
                  <a:pt x="3228" y="4763"/>
                </a:cubicBezTo>
                <a:cubicBezTo>
                  <a:pt x="-15028" y="-4762"/>
                  <a:pt x="48208" y="12701"/>
                  <a:pt x="90541" y="26988"/>
                </a:cubicBezTo>
                <a:cubicBezTo>
                  <a:pt x="132874" y="41275"/>
                  <a:pt x="230770" y="82286"/>
                  <a:pt x="257228" y="90488"/>
                </a:cubicBezTo>
                <a:cubicBezTo>
                  <a:pt x="283686" y="98690"/>
                  <a:pt x="251672" y="80698"/>
                  <a:pt x="249291" y="76200"/>
                </a:cubicBezTo>
                <a:cubicBezTo>
                  <a:pt x="246910" y="71702"/>
                  <a:pt x="240031" y="74877"/>
                  <a:pt x="242941" y="63500"/>
                </a:cubicBezTo>
                <a:cubicBezTo>
                  <a:pt x="245851" y="52123"/>
                  <a:pt x="278660" y="0"/>
                  <a:pt x="2810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2699EB0-A72A-4037-B0AE-44307A904D97}"/>
              </a:ext>
            </a:extLst>
          </p:cNvPr>
          <p:cNvSpPr/>
          <p:nvPr/>
        </p:nvSpPr>
        <p:spPr>
          <a:xfrm>
            <a:off x="3636669" y="2537844"/>
            <a:ext cx="361123" cy="198564"/>
          </a:xfrm>
          <a:custGeom>
            <a:avLst/>
            <a:gdLst>
              <a:gd name="connsiteX0" fmla="*/ 9819 w 361123"/>
              <a:gd name="connsiteY0" fmla="*/ 195831 h 198564"/>
              <a:gd name="connsiteX1" fmla="*/ 62206 w 361123"/>
              <a:gd name="connsiteY1" fmla="*/ 121219 h 198564"/>
              <a:gd name="connsiteX2" fmla="*/ 252706 w 361123"/>
              <a:gd name="connsiteY2" fmla="*/ 6919 h 198564"/>
              <a:gd name="connsiteX3" fmla="*/ 338431 w 361123"/>
              <a:gd name="connsiteY3" fmla="*/ 14856 h 198564"/>
              <a:gd name="connsiteX4" fmla="*/ 360656 w 361123"/>
              <a:gd name="connsiteY4" fmla="*/ 32319 h 198564"/>
              <a:gd name="connsiteX5" fmla="*/ 324144 w 361123"/>
              <a:gd name="connsiteY5" fmla="*/ 21206 h 198564"/>
              <a:gd name="connsiteX6" fmla="*/ 236831 w 361123"/>
              <a:gd name="connsiteY6" fmla="*/ 24381 h 198564"/>
              <a:gd name="connsiteX7" fmla="*/ 9819 w 361123"/>
              <a:gd name="connsiteY7" fmla="*/ 195831 h 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123" h="198564">
                <a:moveTo>
                  <a:pt x="9819" y="195831"/>
                </a:moveTo>
                <a:cubicBezTo>
                  <a:pt x="-19285" y="211971"/>
                  <a:pt x="21725" y="152704"/>
                  <a:pt x="62206" y="121219"/>
                </a:cubicBezTo>
                <a:cubicBezTo>
                  <a:pt x="102687" y="89734"/>
                  <a:pt x="206669" y="24646"/>
                  <a:pt x="252706" y="6919"/>
                </a:cubicBezTo>
                <a:cubicBezTo>
                  <a:pt x="298743" y="-10808"/>
                  <a:pt x="320439" y="10623"/>
                  <a:pt x="338431" y="14856"/>
                </a:cubicBezTo>
                <a:cubicBezTo>
                  <a:pt x="356423" y="19089"/>
                  <a:pt x="363037" y="31261"/>
                  <a:pt x="360656" y="32319"/>
                </a:cubicBezTo>
                <a:cubicBezTo>
                  <a:pt x="358275" y="33377"/>
                  <a:pt x="344782" y="22529"/>
                  <a:pt x="324144" y="21206"/>
                </a:cubicBezTo>
                <a:cubicBezTo>
                  <a:pt x="303507" y="19883"/>
                  <a:pt x="288425" y="-1548"/>
                  <a:pt x="236831" y="24381"/>
                </a:cubicBezTo>
                <a:cubicBezTo>
                  <a:pt x="185237" y="50310"/>
                  <a:pt x="38923" y="179691"/>
                  <a:pt x="9819" y="195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10FBC69-FBB1-4863-B5D9-0348089EDC83}"/>
              </a:ext>
            </a:extLst>
          </p:cNvPr>
          <p:cNvSpPr/>
          <p:nvPr/>
        </p:nvSpPr>
        <p:spPr>
          <a:xfrm>
            <a:off x="3989343" y="2549374"/>
            <a:ext cx="308128" cy="98776"/>
          </a:xfrm>
          <a:custGeom>
            <a:avLst/>
            <a:gdLst>
              <a:gd name="connsiteX0" fmla="*/ 45 w 308128"/>
              <a:gd name="connsiteY0" fmla="*/ 12851 h 98776"/>
              <a:gd name="connsiteX1" fmla="*/ 95295 w 308128"/>
              <a:gd name="connsiteY1" fmla="*/ 151 h 98776"/>
              <a:gd name="connsiteX2" fmla="*/ 147682 w 308128"/>
              <a:gd name="connsiteY2" fmla="*/ 22376 h 98776"/>
              <a:gd name="connsiteX3" fmla="*/ 220707 w 308128"/>
              <a:gd name="connsiteY3" fmla="*/ 31901 h 98776"/>
              <a:gd name="connsiteX4" fmla="*/ 308020 w 308128"/>
              <a:gd name="connsiteY4" fmla="*/ 98576 h 98776"/>
              <a:gd name="connsiteX5" fmla="*/ 238170 w 308128"/>
              <a:gd name="connsiteY5" fmla="*/ 52539 h 98776"/>
              <a:gd name="connsiteX6" fmla="*/ 209595 w 308128"/>
              <a:gd name="connsiteY6" fmla="*/ 52539 h 98776"/>
              <a:gd name="connsiteX7" fmla="*/ 174670 w 308128"/>
              <a:gd name="connsiteY7" fmla="*/ 35076 h 98776"/>
              <a:gd name="connsiteX8" fmla="*/ 107995 w 308128"/>
              <a:gd name="connsiteY8" fmla="*/ 17614 h 98776"/>
              <a:gd name="connsiteX9" fmla="*/ 45 w 308128"/>
              <a:gd name="connsiteY9" fmla="*/ 12851 h 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128" h="98776">
                <a:moveTo>
                  <a:pt x="45" y="12851"/>
                </a:moveTo>
                <a:cubicBezTo>
                  <a:pt x="-2072" y="9941"/>
                  <a:pt x="70689" y="-1436"/>
                  <a:pt x="95295" y="151"/>
                </a:cubicBezTo>
                <a:cubicBezTo>
                  <a:pt x="119901" y="1738"/>
                  <a:pt x="126780" y="17084"/>
                  <a:pt x="147682" y="22376"/>
                </a:cubicBezTo>
                <a:cubicBezTo>
                  <a:pt x="168584" y="27668"/>
                  <a:pt x="193984" y="19201"/>
                  <a:pt x="220707" y="31901"/>
                </a:cubicBezTo>
                <a:cubicBezTo>
                  <a:pt x="247430" y="44601"/>
                  <a:pt x="305110" y="95136"/>
                  <a:pt x="308020" y="98576"/>
                </a:cubicBezTo>
                <a:cubicBezTo>
                  <a:pt x="310931" y="102016"/>
                  <a:pt x="254574" y="60212"/>
                  <a:pt x="238170" y="52539"/>
                </a:cubicBezTo>
                <a:cubicBezTo>
                  <a:pt x="221766" y="44866"/>
                  <a:pt x="220178" y="55449"/>
                  <a:pt x="209595" y="52539"/>
                </a:cubicBezTo>
                <a:cubicBezTo>
                  <a:pt x="199012" y="49629"/>
                  <a:pt x="191603" y="40897"/>
                  <a:pt x="174670" y="35076"/>
                </a:cubicBezTo>
                <a:cubicBezTo>
                  <a:pt x="157737" y="29255"/>
                  <a:pt x="134453" y="21583"/>
                  <a:pt x="107995" y="17614"/>
                </a:cubicBezTo>
                <a:cubicBezTo>
                  <a:pt x="81537" y="13645"/>
                  <a:pt x="2162" y="15761"/>
                  <a:pt x="45" y="12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DD43CE-3E28-4F35-B3AC-64EC94072E93}"/>
              </a:ext>
            </a:extLst>
          </p:cNvPr>
          <p:cNvSpPr/>
          <p:nvPr/>
        </p:nvSpPr>
        <p:spPr>
          <a:xfrm>
            <a:off x="3747901" y="2763426"/>
            <a:ext cx="520712" cy="157591"/>
          </a:xfrm>
          <a:custGeom>
            <a:avLst/>
            <a:gdLst>
              <a:gd name="connsiteX0" fmla="*/ 187 w 520712"/>
              <a:gd name="connsiteY0" fmla="*/ 157574 h 157591"/>
              <a:gd name="connsiteX1" fmla="*/ 124012 w 520712"/>
              <a:gd name="connsiteY1" fmla="*/ 19462 h 157591"/>
              <a:gd name="connsiteX2" fmla="*/ 150999 w 520712"/>
              <a:gd name="connsiteY2" fmla="*/ 19462 h 157591"/>
              <a:gd name="connsiteX3" fmla="*/ 301812 w 520712"/>
              <a:gd name="connsiteY3" fmla="*/ 27399 h 157591"/>
              <a:gd name="connsiteX4" fmla="*/ 373249 w 520712"/>
              <a:gd name="connsiteY4" fmla="*/ 44862 h 157591"/>
              <a:gd name="connsiteX5" fmla="*/ 519299 w 520712"/>
              <a:gd name="connsiteY5" fmla="*/ 141699 h 157591"/>
              <a:gd name="connsiteX6" fmla="*/ 438337 w 520712"/>
              <a:gd name="connsiteY6" fmla="*/ 75024 h 157591"/>
              <a:gd name="connsiteX7" fmla="*/ 292287 w 520712"/>
              <a:gd name="connsiteY7" fmla="*/ 16287 h 157591"/>
              <a:gd name="connsiteX8" fmla="*/ 198624 w 520712"/>
              <a:gd name="connsiteY8" fmla="*/ 3587 h 157591"/>
              <a:gd name="connsiteX9" fmla="*/ 152587 w 520712"/>
              <a:gd name="connsiteY9" fmla="*/ 1999 h 157591"/>
              <a:gd name="connsiteX10" fmla="*/ 97024 w 520712"/>
              <a:gd name="connsiteY10" fmla="*/ 28987 h 157591"/>
              <a:gd name="connsiteX11" fmla="*/ 187 w 520712"/>
              <a:gd name="connsiteY11" fmla="*/ 157574 h 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712" h="157591">
                <a:moveTo>
                  <a:pt x="187" y="157574"/>
                </a:moveTo>
                <a:cubicBezTo>
                  <a:pt x="4685" y="155986"/>
                  <a:pt x="98877" y="42481"/>
                  <a:pt x="124012" y="19462"/>
                </a:cubicBezTo>
                <a:cubicBezTo>
                  <a:pt x="149147" y="-3557"/>
                  <a:pt x="150999" y="19462"/>
                  <a:pt x="150999" y="19462"/>
                </a:cubicBezTo>
                <a:cubicBezTo>
                  <a:pt x="180632" y="20785"/>
                  <a:pt x="264770" y="23166"/>
                  <a:pt x="301812" y="27399"/>
                </a:cubicBezTo>
                <a:cubicBezTo>
                  <a:pt x="338854" y="31632"/>
                  <a:pt x="337001" y="25812"/>
                  <a:pt x="373249" y="44862"/>
                </a:cubicBezTo>
                <a:cubicBezTo>
                  <a:pt x="409497" y="63912"/>
                  <a:pt x="508451" y="136672"/>
                  <a:pt x="519299" y="141699"/>
                </a:cubicBezTo>
                <a:cubicBezTo>
                  <a:pt x="530147" y="146726"/>
                  <a:pt x="476172" y="95926"/>
                  <a:pt x="438337" y="75024"/>
                </a:cubicBezTo>
                <a:cubicBezTo>
                  <a:pt x="400502" y="54122"/>
                  <a:pt x="332239" y="28193"/>
                  <a:pt x="292287" y="16287"/>
                </a:cubicBezTo>
                <a:cubicBezTo>
                  <a:pt x="252335" y="4381"/>
                  <a:pt x="221907" y="5968"/>
                  <a:pt x="198624" y="3587"/>
                </a:cubicBezTo>
                <a:cubicBezTo>
                  <a:pt x="175341" y="1206"/>
                  <a:pt x="169520" y="-2234"/>
                  <a:pt x="152587" y="1999"/>
                </a:cubicBezTo>
                <a:cubicBezTo>
                  <a:pt x="135654" y="6232"/>
                  <a:pt x="120837" y="8085"/>
                  <a:pt x="97024" y="28987"/>
                </a:cubicBezTo>
                <a:cubicBezTo>
                  <a:pt x="73212" y="49889"/>
                  <a:pt x="-4311" y="159162"/>
                  <a:pt x="187" y="157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624E49A-990E-4E06-BE52-857BB25A8062}"/>
              </a:ext>
            </a:extLst>
          </p:cNvPr>
          <p:cNvSpPr/>
          <p:nvPr/>
        </p:nvSpPr>
        <p:spPr>
          <a:xfrm>
            <a:off x="3697003" y="2736723"/>
            <a:ext cx="573848" cy="184322"/>
          </a:xfrm>
          <a:custGeom>
            <a:avLst/>
            <a:gdLst>
              <a:gd name="connsiteX0" fmla="*/ 573372 w 573848"/>
              <a:gd name="connsiteY0" fmla="*/ 166815 h 184322"/>
              <a:gd name="connsiteX1" fmla="*/ 497172 w 573848"/>
              <a:gd name="connsiteY1" fmla="*/ 85852 h 184322"/>
              <a:gd name="connsiteX2" fmla="*/ 401922 w 573848"/>
              <a:gd name="connsiteY2" fmla="*/ 41402 h 184322"/>
              <a:gd name="connsiteX3" fmla="*/ 239997 w 573848"/>
              <a:gd name="connsiteY3" fmla="*/ 1715 h 184322"/>
              <a:gd name="connsiteX4" fmla="*/ 157447 w 573848"/>
              <a:gd name="connsiteY4" fmla="*/ 11240 h 184322"/>
              <a:gd name="connsiteX5" fmla="*/ 111410 w 573848"/>
              <a:gd name="connsiteY5" fmla="*/ 47752 h 184322"/>
              <a:gd name="connsiteX6" fmla="*/ 59022 w 573848"/>
              <a:gd name="connsiteY6" fmla="*/ 128715 h 184322"/>
              <a:gd name="connsiteX7" fmla="*/ 57435 w 573848"/>
              <a:gd name="connsiteY7" fmla="*/ 136652 h 184322"/>
              <a:gd name="connsiteX8" fmla="*/ 59022 w 573848"/>
              <a:gd name="connsiteY8" fmla="*/ 169990 h 184322"/>
              <a:gd name="connsiteX9" fmla="*/ 35210 w 573848"/>
              <a:gd name="connsiteY9" fmla="*/ 173165 h 184322"/>
              <a:gd name="connsiteX10" fmla="*/ 285 w 573848"/>
              <a:gd name="connsiteY10" fmla="*/ 155702 h 184322"/>
              <a:gd name="connsiteX11" fmla="*/ 55847 w 573848"/>
              <a:gd name="connsiteY11" fmla="*/ 184277 h 184322"/>
              <a:gd name="connsiteX12" fmla="*/ 74897 w 573848"/>
              <a:gd name="connsiteY12" fmla="*/ 147765 h 184322"/>
              <a:gd name="connsiteX13" fmla="*/ 78072 w 573848"/>
              <a:gd name="connsiteY13" fmla="*/ 119190 h 184322"/>
              <a:gd name="connsiteX14" fmla="*/ 160622 w 573848"/>
              <a:gd name="connsiteY14" fmla="*/ 17590 h 184322"/>
              <a:gd name="connsiteX15" fmla="*/ 270160 w 573848"/>
              <a:gd name="connsiteY15" fmla="*/ 20765 h 184322"/>
              <a:gd name="connsiteX16" fmla="*/ 460660 w 573848"/>
              <a:gd name="connsiteY16" fmla="*/ 77915 h 184322"/>
              <a:gd name="connsiteX17" fmla="*/ 573372 w 573848"/>
              <a:gd name="connsiteY17" fmla="*/ 166815 h 18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848" h="184322">
                <a:moveTo>
                  <a:pt x="573372" y="166815"/>
                </a:moveTo>
                <a:cubicBezTo>
                  <a:pt x="579457" y="168138"/>
                  <a:pt x="525747" y="106754"/>
                  <a:pt x="497172" y="85852"/>
                </a:cubicBezTo>
                <a:cubicBezTo>
                  <a:pt x="468597" y="64950"/>
                  <a:pt x="444784" y="55425"/>
                  <a:pt x="401922" y="41402"/>
                </a:cubicBezTo>
                <a:cubicBezTo>
                  <a:pt x="359060" y="27379"/>
                  <a:pt x="280743" y="6742"/>
                  <a:pt x="239997" y="1715"/>
                </a:cubicBezTo>
                <a:cubicBezTo>
                  <a:pt x="199251" y="-3312"/>
                  <a:pt x="178878" y="3567"/>
                  <a:pt x="157447" y="11240"/>
                </a:cubicBezTo>
                <a:cubicBezTo>
                  <a:pt x="136016" y="18913"/>
                  <a:pt x="127814" y="28173"/>
                  <a:pt x="111410" y="47752"/>
                </a:cubicBezTo>
                <a:cubicBezTo>
                  <a:pt x="95006" y="67331"/>
                  <a:pt x="68018" y="113898"/>
                  <a:pt x="59022" y="128715"/>
                </a:cubicBezTo>
                <a:cubicBezTo>
                  <a:pt x="50026" y="143532"/>
                  <a:pt x="57435" y="129773"/>
                  <a:pt x="57435" y="136652"/>
                </a:cubicBezTo>
                <a:cubicBezTo>
                  <a:pt x="57435" y="143531"/>
                  <a:pt x="62726" y="163904"/>
                  <a:pt x="59022" y="169990"/>
                </a:cubicBezTo>
                <a:cubicBezTo>
                  <a:pt x="55318" y="176076"/>
                  <a:pt x="45000" y="175546"/>
                  <a:pt x="35210" y="173165"/>
                </a:cubicBezTo>
                <a:cubicBezTo>
                  <a:pt x="25420" y="170784"/>
                  <a:pt x="-3154" y="153850"/>
                  <a:pt x="285" y="155702"/>
                </a:cubicBezTo>
                <a:cubicBezTo>
                  <a:pt x="3724" y="157554"/>
                  <a:pt x="43412" y="185600"/>
                  <a:pt x="55847" y="184277"/>
                </a:cubicBezTo>
                <a:cubicBezTo>
                  <a:pt x="68282" y="182954"/>
                  <a:pt x="71193" y="158613"/>
                  <a:pt x="74897" y="147765"/>
                </a:cubicBezTo>
                <a:cubicBezTo>
                  <a:pt x="78601" y="136917"/>
                  <a:pt x="63784" y="140886"/>
                  <a:pt x="78072" y="119190"/>
                </a:cubicBezTo>
                <a:cubicBezTo>
                  <a:pt x="92359" y="97494"/>
                  <a:pt x="128607" y="33994"/>
                  <a:pt x="160622" y="17590"/>
                </a:cubicBezTo>
                <a:cubicBezTo>
                  <a:pt x="192637" y="1186"/>
                  <a:pt x="220154" y="10711"/>
                  <a:pt x="270160" y="20765"/>
                </a:cubicBezTo>
                <a:cubicBezTo>
                  <a:pt x="320166" y="30819"/>
                  <a:pt x="412506" y="59130"/>
                  <a:pt x="460660" y="77915"/>
                </a:cubicBezTo>
                <a:cubicBezTo>
                  <a:pt x="508814" y="96700"/>
                  <a:pt x="567287" y="165492"/>
                  <a:pt x="573372" y="166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9B612BC-2752-4F34-9C6B-62726A0EA6FC}"/>
              </a:ext>
            </a:extLst>
          </p:cNvPr>
          <p:cNvSpPr/>
          <p:nvPr/>
        </p:nvSpPr>
        <p:spPr>
          <a:xfrm>
            <a:off x="3822700" y="2830402"/>
            <a:ext cx="413401" cy="124805"/>
          </a:xfrm>
          <a:custGeom>
            <a:avLst/>
            <a:gdLst>
              <a:gd name="connsiteX0" fmla="*/ 0 w 413401"/>
              <a:gd name="connsiteY0" fmla="*/ 111 h 124805"/>
              <a:gd name="connsiteX1" fmla="*/ 95250 w 413401"/>
              <a:gd name="connsiteY1" fmla="*/ 15986 h 124805"/>
              <a:gd name="connsiteX2" fmla="*/ 209550 w 413401"/>
              <a:gd name="connsiteY2" fmla="*/ 9636 h 124805"/>
              <a:gd name="connsiteX3" fmla="*/ 323850 w 413401"/>
              <a:gd name="connsiteY3" fmla="*/ 65198 h 124805"/>
              <a:gd name="connsiteX4" fmla="*/ 412750 w 413401"/>
              <a:gd name="connsiteY4" fmla="*/ 123936 h 124805"/>
              <a:gd name="connsiteX5" fmla="*/ 361950 w 413401"/>
              <a:gd name="connsiteY5" fmla="*/ 100123 h 124805"/>
              <a:gd name="connsiteX6" fmla="*/ 320675 w 413401"/>
              <a:gd name="connsiteY6" fmla="*/ 96948 h 124805"/>
              <a:gd name="connsiteX7" fmla="*/ 274638 w 413401"/>
              <a:gd name="connsiteY7" fmla="*/ 65198 h 124805"/>
              <a:gd name="connsiteX8" fmla="*/ 214313 w 413401"/>
              <a:gd name="connsiteY8" fmla="*/ 39798 h 124805"/>
              <a:gd name="connsiteX9" fmla="*/ 166688 w 413401"/>
              <a:gd name="connsiteY9" fmla="*/ 25511 h 124805"/>
              <a:gd name="connsiteX10" fmla="*/ 95250 w 413401"/>
              <a:gd name="connsiteY10" fmla="*/ 25511 h 124805"/>
              <a:gd name="connsiteX11" fmla="*/ 0 w 413401"/>
              <a:gd name="connsiteY11" fmla="*/ 111 h 12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01" h="124805">
                <a:moveTo>
                  <a:pt x="0" y="111"/>
                </a:moveTo>
                <a:cubicBezTo>
                  <a:pt x="0" y="-1476"/>
                  <a:pt x="60325" y="14398"/>
                  <a:pt x="95250" y="15986"/>
                </a:cubicBezTo>
                <a:cubicBezTo>
                  <a:pt x="130175" y="17574"/>
                  <a:pt x="171450" y="1434"/>
                  <a:pt x="209550" y="9636"/>
                </a:cubicBezTo>
                <a:cubicBezTo>
                  <a:pt x="247650" y="17838"/>
                  <a:pt x="289983" y="46148"/>
                  <a:pt x="323850" y="65198"/>
                </a:cubicBezTo>
                <a:cubicBezTo>
                  <a:pt x="357717" y="84248"/>
                  <a:pt x="406400" y="118115"/>
                  <a:pt x="412750" y="123936"/>
                </a:cubicBezTo>
                <a:cubicBezTo>
                  <a:pt x="419100" y="129757"/>
                  <a:pt x="377296" y="104621"/>
                  <a:pt x="361950" y="100123"/>
                </a:cubicBezTo>
                <a:cubicBezTo>
                  <a:pt x="346604" y="95625"/>
                  <a:pt x="335227" y="102769"/>
                  <a:pt x="320675" y="96948"/>
                </a:cubicBezTo>
                <a:cubicBezTo>
                  <a:pt x="306123" y="91127"/>
                  <a:pt x="292365" y="74723"/>
                  <a:pt x="274638" y="65198"/>
                </a:cubicBezTo>
                <a:cubicBezTo>
                  <a:pt x="256911" y="55673"/>
                  <a:pt x="232304" y="46412"/>
                  <a:pt x="214313" y="39798"/>
                </a:cubicBezTo>
                <a:cubicBezTo>
                  <a:pt x="196322" y="33184"/>
                  <a:pt x="186532" y="27892"/>
                  <a:pt x="166688" y="25511"/>
                </a:cubicBezTo>
                <a:cubicBezTo>
                  <a:pt x="146844" y="23130"/>
                  <a:pt x="117475" y="25247"/>
                  <a:pt x="95250" y="25511"/>
                </a:cubicBezTo>
                <a:cubicBezTo>
                  <a:pt x="73025" y="25775"/>
                  <a:pt x="0" y="169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A20B12C-61B0-4F58-927A-3A73EFB7E42B}"/>
              </a:ext>
            </a:extLst>
          </p:cNvPr>
          <p:cNvSpPr/>
          <p:nvPr/>
        </p:nvSpPr>
        <p:spPr>
          <a:xfrm>
            <a:off x="3676643" y="2825617"/>
            <a:ext cx="336132" cy="224277"/>
          </a:xfrm>
          <a:custGeom>
            <a:avLst/>
            <a:gdLst>
              <a:gd name="connsiteX0" fmla="*/ 107957 w 336132"/>
              <a:gd name="connsiteY0" fmla="*/ 58871 h 224277"/>
              <a:gd name="connsiteX1" fmla="*/ 117482 w 336132"/>
              <a:gd name="connsiteY1" fmla="*/ 119196 h 224277"/>
              <a:gd name="connsiteX2" fmla="*/ 88907 w 336132"/>
              <a:gd name="connsiteY2" fmla="*/ 155708 h 224277"/>
              <a:gd name="connsiteX3" fmla="*/ 7 w 336132"/>
              <a:gd name="connsiteY3" fmla="*/ 223971 h 224277"/>
              <a:gd name="connsiteX4" fmla="*/ 84145 w 336132"/>
              <a:gd name="connsiteY4" fmla="*/ 179521 h 224277"/>
              <a:gd name="connsiteX5" fmla="*/ 152407 w 336132"/>
              <a:gd name="connsiteY5" fmla="*/ 147771 h 224277"/>
              <a:gd name="connsiteX6" fmla="*/ 214320 w 336132"/>
              <a:gd name="connsiteY6" fmla="*/ 173171 h 224277"/>
              <a:gd name="connsiteX7" fmla="*/ 255595 w 336132"/>
              <a:gd name="connsiteY7" fmla="*/ 192221 h 224277"/>
              <a:gd name="connsiteX8" fmla="*/ 334970 w 336132"/>
              <a:gd name="connsiteY8" fmla="*/ 195396 h 224277"/>
              <a:gd name="connsiteX9" fmla="*/ 295282 w 336132"/>
              <a:gd name="connsiteY9" fmla="*/ 184283 h 224277"/>
              <a:gd name="connsiteX10" fmla="*/ 193682 w 336132"/>
              <a:gd name="connsiteY10" fmla="*/ 146183 h 224277"/>
              <a:gd name="connsiteX11" fmla="*/ 176220 w 336132"/>
              <a:gd name="connsiteY11" fmla="*/ 125546 h 224277"/>
              <a:gd name="connsiteX12" fmla="*/ 174632 w 336132"/>
              <a:gd name="connsiteY12" fmla="*/ 103321 h 224277"/>
              <a:gd name="connsiteX13" fmla="*/ 192095 w 336132"/>
              <a:gd name="connsiteY13" fmla="*/ 79508 h 224277"/>
              <a:gd name="connsiteX14" fmla="*/ 255595 w 336132"/>
              <a:gd name="connsiteY14" fmla="*/ 27121 h 224277"/>
              <a:gd name="connsiteX15" fmla="*/ 217495 w 336132"/>
              <a:gd name="connsiteY15" fmla="*/ 20771 h 224277"/>
              <a:gd name="connsiteX16" fmla="*/ 142882 w 336132"/>
              <a:gd name="connsiteY16" fmla="*/ 133 h 224277"/>
              <a:gd name="connsiteX17" fmla="*/ 107957 w 336132"/>
              <a:gd name="connsiteY17" fmla="*/ 58871 h 22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132" h="224277">
                <a:moveTo>
                  <a:pt x="107957" y="58871"/>
                </a:moveTo>
                <a:cubicBezTo>
                  <a:pt x="103724" y="78715"/>
                  <a:pt x="120657" y="103056"/>
                  <a:pt x="117482" y="119196"/>
                </a:cubicBezTo>
                <a:cubicBezTo>
                  <a:pt x="114307" y="135336"/>
                  <a:pt x="108486" y="138246"/>
                  <a:pt x="88907" y="155708"/>
                </a:cubicBezTo>
                <a:cubicBezTo>
                  <a:pt x="69328" y="173170"/>
                  <a:pt x="801" y="220002"/>
                  <a:pt x="7" y="223971"/>
                </a:cubicBezTo>
                <a:cubicBezTo>
                  <a:pt x="-787" y="227940"/>
                  <a:pt x="58745" y="192221"/>
                  <a:pt x="84145" y="179521"/>
                </a:cubicBezTo>
                <a:cubicBezTo>
                  <a:pt x="109545" y="166821"/>
                  <a:pt x="130711" y="148829"/>
                  <a:pt x="152407" y="147771"/>
                </a:cubicBezTo>
                <a:cubicBezTo>
                  <a:pt x="174103" y="146713"/>
                  <a:pt x="197122" y="165763"/>
                  <a:pt x="214320" y="173171"/>
                </a:cubicBezTo>
                <a:cubicBezTo>
                  <a:pt x="231518" y="180579"/>
                  <a:pt x="235487" y="188517"/>
                  <a:pt x="255595" y="192221"/>
                </a:cubicBezTo>
                <a:cubicBezTo>
                  <a:pt x="275703" y="195925"/>
                  <a:pt x="328355" y="196719"/>
                  <a:pt x="334970" y="195396"/>
                </a:cubicBezTo>
                <a:cubicBezTo>
                  <a:pt x="341585" y="194073"/>
                  <a:pt x="318830" y="192485"/>
                  <a:pt x="295282" y="184283"/>
                </a:cubicBezTo>
                <a:cubicBezTo>
                  <a:pt x="271734" y="176081"/>
                  <a:pt x="213526" y="155973"/>
                  <a:pt x="193682" y="146183"/>
                </a:cubicBezTo>
                <a:cubicBezTo>
                  <a:pt x="173838" y="136394"/>
                  <a:pt x="179395" y="132690"/>
                  <a:pt x="176220" y="125546"/>
                </a:cubicBezTo>
                <a:cubicBezTo>
                  <a:pt x="173045" y="118402"/>
                  <a:pt x="171986" y="110994"/>
                  <a:pt x="174632" y="103321"/>
                </a:cubicBezTo>
                <a:cubicBezTo>
                  <a:pt x="177278" y="95648"/>
                  <a:pt x="178601" y="92208"/>
                  <a:pt x="192095" y="79508"/>
                </a:cubicBezTo>
                <a:cubicBezTo>
                  <a:pt x="205589" y="66808"/>
                  <a:pt x="251362" y="36910"/>
                  <a:pt x="255595" y="27121"/>
                </a:cubicBezTo>
                <a:cubicBezTo>
                  <a:pt x="259828" y="17332"/>
                  <a:pt x="236280" y="25269"/>
                  <a:pt x="217495" y="20771"/>
                </a:cubicBezTo>
                <a:cubicBezTo>
                  <a:pt x="198710" y="16273"/>
                  <a:pt x="160080" y="-1719"/>
                  <a:pt x="142882" y="133"/>
                </a:cubicBezTo>
                <a:cubicBezTo>
                  <a:pt x="125684" y="1985"/>
                  <a:pt x="112190" y="39027"/>
                  <a:pt x="107957" y="5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FDDCB29-B420-4199-8A4E-784C9E372644}"/>
              </a:ext>
            </a:extLst>
          </p:cNvPr>
          <p:cNvSpPr/>
          <p:nvPr/>
        </p:nvSpPr>
        <p:spPr>
          <a:xfrm>
            <a:off x="3998592" y="2930922"/>
            <a:ext cx="233683" cy="90301"/>
          </a:xfrm>
          <a:custGeom>
            <a:avLst/>
            <a:gdLst>
              <a:gd name="connsiteX0" fmla="*/ 321 w 233683"/>
              <a:gd name="connsiteY0" fmla="*/ 90091 h 90301"/>
              <a:gd name="connsiteX1" fmla="*/ 97158 w 233683"/>
              <a:gd name="connsiteY1" fmla="*/ 42466 h 90301"/>
              <a:gd name="connsiteX2" fmla="*/ 208283 w 233683"/>
              <a:gd name="connsiteY2" fmla="*/ 21828 h 90301"/>
              <a:gd name="connsiteX3" fmla="*/ 233683 w 233683"/>
              <a:gd name="connsiteY3" fmla="*/ 37703 h 90301"/>
              <a:gd name="connsiteX4" fmla="*/ 181296 w 233683"/>
              <a:gd name="connsiteY4" fmla="*/ 2778 h 90301"/>
              <a:gd name="connsiteX5" fmla="*/ 163833 w 233683"/>
              <a:gd name="connsiteY5" fmla="*/ 4366 h 90301"/>
              <a:gd name="connsiteX6" fmla="*/ 130496 w 233683"/>
              <a:gd name="connsiteY6" fmla="*/ 21828 h 90301"/>
              <a:gd name="connsiteX7" fmla="*/ 321 w 233683"/>
              <a:gd name="connsiteY7" fmla="*/ 90091 h 9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683" h="90301">
                <a:moveTo>
                  <a:pt x="321" y="90091"/>
                </a:moveTo>
                <a:cubicBezTo>
                  <a:pt x="-5235" y="93531"/>
                  <a:pt x="62498" y="53843"/>
                  <a:pt x="97158" y="42466"/>
                </a:cubicBezTo>
                <a:cubicBezTo>
                  <a:pt x="131818" y="31089"/>
                  <a:pt x="185529" y="22622"/>
                  <a:pt x="208283" y="21828"/>
                </a:cubicBezTo>
                <a:cubicBezTo>
                  <a:pt x="231037" y="21034"/>
                  <a:pt x="233683" y="37703"/>
                  <a:pt x="233683" y="37703"/>
                </a:cubicBezTo>
                <a:cubicBezTo>
                  <a:pt x="229185" y="34528"/>
                  <a:pt x="192938" y="8334"/>
                  <a:pt x="181296" y="2778"/>
                </a:cubicBezTo>
                <a:cubicBezTo>
                  <a:pt x="169654" y="-2778"/>
                  <a:pt x="172300" y="1191"/>
                  <a:pt x="163833" y="4366"/>
                </a:cubicBezTo>
                <a:cubicBezTo>
                  <a:pt x="155366" y="7541"/>
                  <a:pt x="157483" y="9922"/>
                  <a:pt x="130496" y="21828"/>
                </a:cubicBezTo>
                <a:cubicBezTo>
                  <a:pt x="103509" y="33734"/>
                  <a:pt x="5877" y="86651"/>
                  <a:pt x="321" y="90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3CB7111-DED4-4D21-8773-75DF3DCDBBC6}"/>
              </a:ext>
            </a:extLst>
          </p:cNvPr>
          <p:cNvSpPr/>
          <p:nvPr/>
        </p:nvSpPr>
        <p:spPr>
          <a:xfrm>
            <a:off x="3831931" y="2847277"/>
            <a:ext cx="291282" cy="149563"/>
          </a:xfrm>
          <a:custGeom>
            <a:avLst/>
            <a:gdLst>
              <a:gd name="connsiteX0" fmla="*/ 294 w 291282"/>
              <a:gd name="connsiteY0" fmla="*/ 49911 h 149563"/>
              <a:gd name="connsiteX1" fmla="*/ 71732 w 291282"/>
              <a:gd name="connsiteY1" fmla="*/ 73723 h 149563"/>
              <a:gd name="connsiteX2" fmla="*/ 100307 w 291282"/>
              <a:gd name="connsiteY2" fmla="*/ 102298 h 149563"/>
              <a:gd name="connsiteX3" fmla="*/ 98719 w 291282"/>
              <a:gd name="connsiteY3" fmla="*/ 124523 h 149563"/>
              <a:gd name="connsiteX4" fmla="*/ 82844 w 291282"/>
              <a:gd name="connsiteY4" fmla="*/ 137223 h 149563"/>
              <a:gd name="connsiteX5" fmla="*/ 106657 w 291282"/>
              <a:gd name="connsiteY5" fmla="*/ 140398 h 149563"/>
              <a:gd name="connsiteX6" fmla="*/ 192382 w 291282"/>
              <a:gd name="connsiteY6" fmla="*/ 145161 h 149563"/>
              <a:gd name="connsiteX7" fmla="*/ 232069 w 291282"/>
              <a:gd name="connsiteY7" fmla="*/ 143573 h 149563"/>
              <a:gd name="connsiteX8" fmla="*/ 213019 w 291282"/>
              <a:gd name="connsiteY8" fmla="*/ 72136 h 149563"/>
              <a:gd name="connsiteX9" fmla="*/ 232069 w 291282"/>
              <a:gd name="connsiteY9" fmla="*/ 59436 h 149563"/>
              <a:gd name="connsiteX10" fmla="*/ 290807 w 291282"/>
              <a:gd name="connsiteY10" fmla="*/ 46736 h 149563"/>
              <a:gd name="connsiteX11" fmla="*/ 255882 w 291282"/>
              <a:gd name="connsiteY11" fmla="*/ 22923 h 149563"/>
              <a:gd name="connsiteX12" fmla="*/ 187619 w 291282"/>
              <a:gd name="connsiteY12" fmla="*/ 698 h 149563"/>
              <a:gd name="connsiteX13" fmla="*/ 51094 w 291282"/>
              <a:gd name="connsiteY13" fmla="*/ 8636 h 149563"/>
              <a:gd name="connsiteX14" fmla="*/ 294 w 291282"/>
              <a:gd name="connsiteY14" fmla="*/ 49911 h 1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82" h="149563">
                <a:moveTo>
                  <a:pt x="294" y="49911"/>
                </a:moveTo>
                <a:cubicBezTo>
                  <a:pt x="3734" y="60759"/>
                  <a:pt x="55063" y="64992"/>
                  <a:pt x="71732" y="73723"/>
                </a:cubicBezTo>
                <a:cubicBezTo>
                  <a:pt x="88401" y="82454"/>
                  <a:pt x="95809" y="93831"/>
                  <a:pt x="100307" y="102298"/>
                </a:cubicBezTo>
                <a:cubicBezTo>
                  <a:pt x="104805" y="110765"/>
                  <a:pt x="101630" y="118702"/>
                  <a:pt x="98719" y="124523"/>
                </a:cubicBezTo>
                <a:cubicBezTo>
                  <a:pt x="95809" y="130344"/>
                  <a:pt x="81521" y="134577"/>
                  <a:pt x="82844" y="137223"/>
                </a:cubicBezTo>
                <a:cubicBezTo>
                  <a:pt x="84167" y="139869"/>
                  <a:pt x="88401" y="139075"/>
                  <a:pt x="106657" y="140398"/>
                </a:cubicBezTo>
                <a:cubicBezTo>
                  <a:pt x="124913" y="141721"/>
                  <a:pt x="171480" y="144632"/>
                  <a:pt x="192382" y="145161"/>
                </a:cubicBezTo>
                <a:cubicBezTo>
                  <a:pt x="213284" y="145690"/>
                  <a:pt x="228630" y="155744"/>
                  <a:pt x="232069" y="143573"/>
                </a:cubicBezTo>
                <a:cubicBezTo>
                  <a:pt x="235509" y="131402"/>
                  <a:pt x="213019" y="86159"/>
                  <a:pt x="213019" y="72136"/>
                </a:cubicBezTo>
                <a:cubicBezTo>
                  <a:pt x="213019" y="58113"/>
                  <a:pt x="219104" y="63669"/>
                  <a:pt x="232069" y="59436"/>
                </a:cubicBezTo>
                <a:cubicBezTo>
                  <a:pt x="245034" y="55203"/>
                  <a:pt x="286838" y="52821"/>
                  <a:pt x="290807" y="46736"/>
                </a:cubicBezTo>
                <a:cubicBezTo>
                  <a:pt x="294776" y="40651"/>
                  <a:pt x="273080" y="30596"/>
                  <a:pt x="255882" y="22923"/>
                </a:cubicBezTo>
                <a:cubicBezTo>
                  <a:pt x="238684" y="15250"/>
                  <a:pt x="221750" y="3079"/>
                  <a:pt x="187619" y="698"/>
                </a:cubicBezTo>
                <a:cubicBezTo>
                  <a:pt x="153488" y="-1683"/>
                  <a:pt x="78081" y="2286"/>
                  <a:pt x="51094" y="8636"/>
                </a:cubicBezTo>
                <a:cubicBezTo>
                  <a:pt x="24107" y="14986"/>
                  <a:pt x="-3146" y="39063"/>
                  <a:pt x="294" y="49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49CA590-A0AC-44A0-BFB2-573D3E06AC09}"/>
              </a:ext>
            </a:extLst>
          </p:cNvPr>
          <p:cNvSpPr/>
          <p:nvPr/>
        </p:nvSpPr>
        <p:spPr>
          <a:xfrm>
            <a:off x="3828915" y="2895599"/>
            <a:ext cx="173347" cy="113061"/>
          </a:xfrm>
          <a:custGeom>
            <a:avLst/>
            <a:gdLst>
              <a:gd name="connsiteX0" fmla="*/ 12835 w 173347"/>
              <a:gd name="connsiteY0" fmla="*/ 1 h 113061"/>
              <a:gd name="connsiteX1" fmla="*/ 33473 w 173347"/>
              <a:gd name="connsiteY1" fmla="*/ 63501 h 113061"/>
              <a:gd name="connsiteX2" fmla="*/ 171585 w 173347"/>
              <a:gd name="connsiteY2" fmla="*/ 111126 h 113061"/>
              <a:gd name="connsiteX3" fmla="*/ 104910 w 173347"/>
              <a:gd name="connsiteY3" fmla="*/ 100014 h 113061"/>
              <a:gd name="connsiteX4" fmla="*/ 8073 w 173347"/>
              <a:gd name="connsiteY4" fmla="*/ 65089 h 113061"/>
              <a:gd name="connsiteX5" fmla="*/ 12835 w 173347"/>
              <a:gd name="connsiteY5" fmla="*/ 1 h 11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47" h="113061">
                <a:moveTo>
                  <a:pt x="12835" y="1"/>
                </a:moveTo>
                <a:cubicBezTo>
                  <a:pt x="17068" y="-264"/>
                  <a:pt x="7015" y="44980"/>
                  <a:pt x="33473" y="63501"/>
                </a:cubicBezTo>
                <a:cubicBezTo>
                  <a:pt x="59931" y="82022"/>
                  <a:pt x="159679" y="105041"/>
                  <a:pt x="171585" y="111126"/>
                </a:cubicBezTo>
                <a:cubicBezTo>
                  <a:pt x="183491" y="117211"/>
                  <a:pt x="132162" y="107687"/>
                  <a:pt x="104910" y="100014"/>
                </a:cubicBezTo>
                <a:cubicBezTo>
                  <a:pt x="77658" y="92341"/>
                  <a:pt x="26858" y="76466"/>
                  <a:pt x="8073" y="65089"/>
                </a:cubicBezTo>
                <a:cubicBezTo>
                  <a:pt x="-10712" y="53712"/>
                  <a:pt x="8602" y="266"/>
                  <a:pt x="1283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145FAA2-4A6B-4D77-987D-71F10F2286F4}"/>
              </a:ext>
            </a:extLst>
          </p:cNvPr>
          <p:cNvSpPr/>
          <p:nvPr/>
        </p:nvSpPr>
        <p:spPr>
          <a:xfrm>
            <a:off x="3925889" y="2829949"/>
            <a:ext cx="123606" cy="140272"/>
          </a:xfrm>
          <a:custGeom>
            <a:avLst/>
            <a:gdLst>
              <a:gd name="connsiteX0" fmla="*/ 40115 w 106571"/>
              <a:gd name="connsiteY0" fmla="*/ 282 h 120940"/>
              <a:gd name="connsiteX1" fmla="*/ 103615 w 106571"/>
              <a:gd name="connsiteY1" fmla="*/ 35207 h 120940"/>
              <a:gd name="connsiteX2" fmla="*/ 92502 w 106571"/>
              <a:gd name="connsiteY2" fmla="*/ 106644 h 120940"/>
              <a:gd name="connsiteX3" fmla="*/ 60752 w 106571"/>
              <a:gd name="connsiteY3" fmla="*/ 120932 h 120940"/>
              <a:gd name="connsiteX4" fmla="*/ 11540 w 106571"/>
              <a:gd name="connsiteY4" fmla="*/ 108232 h 120940"/>
              <a:gd name="connsiteX5" fmla="*/ 427 w 106571"/>
              <a:gd name="connsiteY5" fmla="*/ 78069 h 120940"/>
              <a:gd name="connsiteX6" fmla="*/ 21065 w 106571"/>
              <a:gd name="connsiteY6" fmla="*/ 52669 h 120940"/>
              <a:gd name="connsiteX7" fmla="*/ 40115 w 106571"/>
              <a:gd name="connsiteY7" fmla="*/ 282 h 12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71" h="120940">
                <a:moveTo>
                  <a:pt x="40115" y="282"/>
                </a:moveTo>
                <a:cubicBezTo>
                  <a:pt x="53873" y="-2628"/>
                  <a:pt x="94884" y="17480"/>
                  <a:pt x="103615" y="35207"/>
                </a:cubicBezTo>
                <a:cubicBezTo>
                  <a:pt x="112346" y="52934"/>
                  <a:pt x="99646" y="92357"/>
                  <a:pt x="92502" y="106644"/>
                </a:cubicBezTo>
                <a:cubicBezTo>
                  <a:pt x="85358" y="120932"/>
                  <a:pt x="74246" y="120667"/>
                  <a:pt x="60752" y="120932"/>
                </a:cubicBezTo>
                <a:cubicBezTo>
                  <a:pt x="47258" y="121197"/>
                  <a:pt x="21594" y="115376"/>
                  <a:pt x="11540" y="108232"/>
                </a:cubicBezTo>
                <a:cubicBezTo>
                  <a:pt x="1486" y="101088"/>
                  <a:pt x="-1161" y="87330"/>
                  <a:pt x="427" y="78069"/>
                </a:cubicBezTo>
                <a:cubicBezTo>
                  <a:pt x="2014" y="68809"/>
                  <a:pt x="17890" y="60077"/>
                  <a:pt x="21065" y="52669"/>
                </a:cubicBezTo>
                <a:cubicBezTo>
                  <a:pt x="24240" y="45261"/>
                  <a:pt x="26357" y="3192"/>
                  <a:pt x="40115" y="282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6EA21BB-EBF5-4E33-A417-940CA9D4932F}"/>
              </a:ext>
            </a:extLst>
          </p:cNvPr>
          <p:cNvSpPr/>
          <p:nvPr/>
        </p:nvSpPr>
        <p:spPr>
          <a:xfrm>
            <a:off x="3882937" y="2855646"/>
            <a:ext cx="54418" cy="83060"/>
          </a:xfrm>
          <a:custGeom>
            <a:avLst/>
            <a:gdLst>
              <a:gd name="connsiteX0" fmla="*/ 35013 w 54418"/>
              <a:gd name="connsiteY0" fmla="*/ 267 h 83060"/>
              <a:gd name="connsiteX1" fmla="*/ 88 w 54418"/>
              <a:gd name="connsiteY1" fmla="*/ 51067 h 83060"/>
              <a:gd name="connsiteX2" fmla="*/ 46126 w 54418"/>
              <a:gd name="connsiteY2" fmla="*/ 81229 h 83060"/>
              <a:gd name="connsiteX3" fmla="*/ 54063 w 54418"/>
              <a:gd name="connsiteY3" fmla="*/ 74879 h 83060"/>
              <a:gd name="connsiteX4" fmla="*/ 35013 w 54418"/>
              <a:gd name="connsiteY4" fmla="*/ 267 h 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8" h="83060">
                <a:moveTo>
                  <a:pt x="35013" y="267"/>
                </a:moveTo>
                <a:cubicBezTo>
                  <a:pt x="26017" y="-3702"/>
                  <a:pt x="-1764" y="37573"/>
                  <a:pt x="88" y="51067"/>
                </a:cubicBezTo>
                <a:cubicBezTo>
                  <a:pt x="1940" y="64561"/>
                  <a:pt x="37130" y="77260"/>
                  <a:pt x="46126" y="81229"/>
                </a:cubicBezTo>
                <a:cubicBezTo>
                  <a:pt x="55122" y="85198"/>
                  <a:pt x="51417" y="82552"/>
                  <a:pt x="54063" y="74879"/>
                </a:cubicBezTo>
                <a:cubicBezTo>
                  <a:pt x="56709" y="67206"/>
                  <a:pt x="44009" y="4236"/>
                  <a:pt x="35013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487309E-44FC-4F5C-B0AC-03E26A5BFED0}"/>
              </a:ext>
            </a:extLst>
          </p:cNvPr>
          <p:cNvSpPr/>
          <p:nvPr/>
        </p:nvSpPr>
        <p:spPr>
          <a:xfrm>
            <a:off x="3860782" y="2833815"/>
            <a:ext cx="379783" cy="123235"/>
          </a:xfrm>
          <a:custGeom>
            <a:avLst/>
            <a:gdLst>
              <a:gd name="connsiteX0" fmla="*/ 18 w 379783"/>
              <a:gd name="connsiteY0" fmla="*/ 1460 h 123235"/>
              <a:gd name="connsiteX1" fmla="*/ 187343 w 379783"/>
              <a:gd name="connsiteY1" fmla="*/ 7810 h 123235"/>
              <a:gd name="connsiteX2" fmla="*/ 300056 w 379783"/>
              <a:gd name="connsiteY2" fmla="*/ 61785 h 123235"/>
              <a:gd name="connsiteX3" fmla="*/ 379431 w 379783"/>
              <a:gd name="connsiteY3" fmla="*/ 122110 h 123235"/>
              <a:gd name="connsiteX4" fmla="*/ 327043 w 379783"/>
              <a:gd name="connsiteY4" fmla="*/ 98298 h 123235"/>
              <a:gd name="connsiteX5" fmla="*/ 276243 w 379783"/>
              <a:gd name="connsiteY5" fmla="*/ 63373 h 123235"/>
              <a:gd name="connsiteX6" fmla="*/ 176231 w 379783"/>
              <a:gd name="connsiteY6" fmla="*/ 18923 h 123235"/>
              <a:gd name="connsiteX7" fmla="*/ 18 w 379783"/>
              <a:gd name="connsiteY7" fmla="*/ 1460 h 1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783" h="123235">
                <a:moveTo>
                  <a:pt x="18" y="1460"/>
                </a:moveTo>
                <a:cubicBezTo>
                  <a:pt x="1870" y="-392"/>
                  <a:pt x="137337" y="-2244"/>
                  <a:pt x="187343" y="7810"/>
                </a:cubicBezTo>
                <a:cubicBezTo>
                  <a:pt x="237349" y="17864"/>
                  <a:pt x="268041" y="42735"/>
                  <a:pt x="300056" y="61785"/>
                </a:cubicBezTo>
                <a:cubicBezTo>
                  <a:pt x="332071" y="80835"/>
                  <a:pt x="374933" y="116025"/>
                  <a:pt x="379431" y="122110"/>
                </a:cubicBezTo>
                <a:cubicBezTo>
                  <a:pt x="383929" y="128195"/>
                  <a:pt x="344241" y="108087"/>
                  <a:pt x="327043" y="98298"/>
                </a:cubicBezTo>
                <a:cubicBezTo>
                  <a:pt x="309845" y="88509"/>
                  <a:pt x="301378" y="76602"/>
                  <a:pt x="276243" y="63373"/>
                </a:cubicBezTo>
                <a:cubicBezTo>
                  <a:pt x="251108" y="50144"/>
                  <a:pt x="218300" y="27654"/>
                  <a:pt x="176231" y="18923"/>
                </a:cubicBezTo>
                <a:cubicBezTo>
                  <a:pt x="134162" y="10192"/>
                  <a:pt x="-1834" y="3312"/>
                  <a:pt x="18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91AB20B-784E-4498-8AD8-1E58C534A7DF}"/>
              </a:ext>
            </a:extLst>
          </p:cNvPr>
          <p:cNvSpPr/>
          <p:nvPr/>
        </p:nvSpPr>
        <p:spPr>
          <a:xfrm>
            <a:off x="3473450" y="2733675"/>
            <a:ext cx="147638" cy="76200"/>
          </a:xfrm>
          <a:custGeom>
            <a:avLst/>
            <a:gdLst>
              <a:gd name="connsiteX0" fmla="*/ 0 w 147638"/>
              <a:gd name="connsiteY0" fmla="*/ 76200 h 76200"/>
              <a:gd name="connsiteX1" fmla="*/ 147638 w 147638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8" h="76200">
                <a:moveTo>
                  <a:pt x="0" y="76200"/>
                </a:moveTo>
                <a:lnTo>
                  <a:pt x="147638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8BECE4F-DBC3-40B2-A62D-F9F6AA839E02}"/>
              </a:ext>
            </a:extLst>
          </p:cNvPr>
          <p:cNvSpPr/>
          <p:nvPr/>
        </p:nvSpPr>
        <p:spPr>
          <a:xfrm>
            <a:off x="3471863" y="2741613"/>
            <a:ext cx="138112" cy="84137"/>
          </a:xfrm>
          <a:custGeom>
            <a:avLst/>
            <a:gdLst>
              <a:gd name="connsiteX0" fmla="*/ 0 w 138112"/>
              <a:gd name="connsiteY0" fmla="*/ 84137 h 84137"/>
              <a:gd name="connsiteX1" fmla="*/ 138112 w 138112"/>
              <a:gd name="connsiteY1" fmla="*/ 0 h 8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2" h="84137">
                <a:moveTo>
                  <a:pt x="0" y="84137"/>
                </a:moveTo>
                <a:lnTo>
                  <a:pt x="138112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EB6BB35-BC8F-44FA-BE88-3761997B505B}"/>
              </a:ext>
            </a:extLst>
          </p:cNvPr>
          <p:cNvSpPr/>
          <p:nvPr/>
        </p:nvSpPr>
        <p:spPr>
          <a:xfrm>
            <a:off x="4728660" y="2817706"/>
            <a:ext cx="405833" cy="117814"/>
          </a:xfrm>
          <a:custGeom>
            <a:avLst/>
            <a:gdLst>
              <a:gd name="connsiteX0" fmla="*/ 503 w 405833"/>
              <a:gd name="connsiteY0" fmla="*/ 85832 h 117814"/>
              <a:gd name="connsiteX1" fmla="*/ 100515 w 405833"/>
              <a:gd name="connsiteY1" fmla="*/ 35032 h 117814"/>
              <a:gd name="connsiteX2" fmla="*/ 219578 w 405833"/>
              <a:gd name="connsiteY2" fmla="*/ 107 h 117814"/>
              <a:gd name="connsiteX3" fmla="*/ 325940 w 405833"/>
              <a:gd name="connsiteY3" fmla="*/ 25507 h 117814"/>
              <a:gd name="connsiteX4" fmla="*/ 394203 w 405833"/>
              <a:gd name="connsiteY4" fmla="*/ 63607 h 117814"/>
              <a:gd name="connsiteX5" fmla="*/ 403728 w 405833"/>
              <a:gd name="connsiteY5" fmla="*/ 90594 h 117814"/>
              <a:gd name="connsiteX6" fmla="*/ 402140 w 405833"/>
              <a:gd name="connsiteY6" fmla="*/ 117582 h 117814"/>
              <a:gd name="connsiteX7" fmla="*/ 405315 w 405833"/>
              <a:gd name="connsiteY7" fmla="*/ 74719 h 117814"/>
              <a:gd name="connsiteX8" fmla="*/ 389440 w 405833"/>
              <a:gd name="connsiteY8" fmla="*/ 42969 h 117814"/>
              <a:gd name="connsiteX9" fmla="*/ 308478 w 405833"/>
              <a:gd name="connsiteY9" fmla="*/ 12807 h 117814"/>
              <a:gd name="connsiteX10" fmla="*/ 143378 w 405833"/>
              <a:gd name="connsiteY10" fmla="*/ 4869 h 117814"/>
              <a:gd name="connsiteX11" fmla="*/ 503 w 405833"/>
              <a:gd name="connsiteY11" fmla="*/ 85832 h 11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833" h="117814">
                <a:moveTo>
                  <a:pt x="503" y="85832"/>
                </a:moveTo>
                <a:cubicBezTo>
                  <a:pt x="-6641" y="90859"/>
                  <a:pt x="64003" y="49319"/>
                  <a:pt x="100515" y="35032"/>
                </a:cubicBezTo>
                <a:cubicBezTo>
                  <a:pt x="137027" y="20745"/>
                  <a:pt x="182007" y="1694"/>
                  <a:pt x="219578" y="107"/>
                </a:cubicBezTo>
                <a:cubicBezTo>
                  <a:pt x="257149" y="-1480"/>
                  <a:pt x="296836" y="14924"/>
                  <a:pt x="325940" y="25507"/>
                </a:cubicBezTo>
                <a:cubicBezTo>
                  <a:pt x="355044" y="36090"/>
                  <a:pt x="381238" y="52759"/>
                  <a:pt x="394203" y="63607"/>
                </a:cubicBezTo>
                <a:cubicBezTo>
                  <a:pt x="407168" y="74455"/>
                  <a:pt x="402405" y="81598"/>
                  <a:pt x="403728" y="90594"/>
                </a:cubicBezTo>
                <a:cubicBezTo>
                  <a:pt x="405051" y="99590"/>
                  <a:pt x="401876" y="120228"/>
                  <a:pt x="402140" y="117582"/>
                </a:cubicBezTo>
                <a:cubicBezTo>
                  <a:pt x="402404" y="114936"/>
                  <a:pt x="407432" y="87154"/>
                  <a:pt x="405315" y="74719"/>
                </a:cubicBezTo>
                <a:cubicBezTo>
                  <a:pt x="403198" y="62284"/>
                  <a:pt x="405579" y="53288"/>
                  <a:pt x="389440" y="42969"/>
                </a:cubicBezTo>
                <a:cubicBezTo>
                  <a:pt x="373301" y="32650"/>
                  <a:pt x="349488" y="19157"/>
                  <a:pt x="308478" y="12807"/>
                </a:cubicBezTo>
                <a:cubicBezTo>
                  <a:pt x="267468" y="6457"/>
                  <a:pt x="196030" y="-5185"/>
                  <a:pt x="143378" y="4869"/>
                </a:cubicBezTo>
                <a:cubicBezTo>
                  <a:pt x="90726" y="14923"/>
                  <a:pt x="7647" y="80805"/>
                  <a:pt x="503" y="85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6AB8695-6363-4390-8355-7CEE96982456}"/>
              </a:ext>
            </a:extLst>
          </p:cNvPr>
          <p:cNvSpPr/>
          <p:nvPr/>
        </p:nvSpPr>
        <p:spPr>
          <a:xfrm>
            <a:off x="4761595" y="2802941"/>
            <a:ext cx="425203" cy="169780"/>
          </a:xfrm>
          <a:custGeom>
            <a:avLst/>
            <a:gdLst>
              <a:gd name="connsiteX0" fmla="*/ 905 w 425203"/>
              <a:gd name="connsiteY0" fmla="*/ 70434 h 169780"/>
              <a:gd name="connsiteX1" fmla="*/ 97743 w 425203"/>
              <a:gd name="connsiteY1" fmla="*/ 3759 h 169780"/>
              <a:gd name="connsiteX2" fmla="*/ 297768 w 425203"/>
              <a:gd name="connsiteY2" fmla="*/ 13284 h 169780"/>
              <a:gd name="connsiteX3" fmla="*/ 386668 w 425203"/>
              <a:gd name="connsiteY3" fmla="*/ 54559 h 169780"/>
              <a:gd name="connsiteX4" fmla="*/ 424768 w 425203"/>
              <a:gd name="connsiteY4" fmla="*/ 119647 h 169780"/>
              <a:gd name="connsiteX5" fmla="*/ 407305 w 425203"/>
              <a:gd name="connsiteY5" fmla="*/ 168859 h 169780"/>
              <a:gd name="connsiteX6" fmla="*/ 407305 w 425203"/>
              <a:gd name="connsiteY6" fmla="*/ 146634 h 169780"/>
              <a:gd name="connsiteX7" fmla="*/ 386668 w 425203"/>
              <a:gd name="connsiteY7" fmla="*/ 84722 h 169780"/>
              <a:gd name="connsiteX8" fmla="*/ 359680 w 425203"/>
              <a:gd name="connsiteY8" fmla="*/ 59322 h 169780"/>
              <a:gd name="connsiteX9" fmla="*/ 340630 w 425203"/>
              <a:gd name="connsiteY9" fmla="*/ 41859 h 169780"/>
              <a:gd name="connsiteX10" fmla="*/ 307293 w 425203"/>
              <a:gd name="connsiteY10" fmla="*/ 19634 h 169780"/>
              <a:gd name="connsiteX11" fmla="*/ 150130 w 425203"/>
              <a:gd name="connsiteY11" fmla="*/ 11697 h 169780"/>
              <a:gd name="connsiteX12" fmla="*/ 905 w 425203"/>
              <a:gd name="connsiteY12" fmla="*/ 70434 h 16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203" h="169780">
                <a:moveTo>
                  <a:pt x="905" y="70434"/>
                </a:moveTo>
                <a:cubicBezTo>
                  <a:pt x="-7826" y="69111"/>
                  <a:pt x="48266" y="13284"/>
                  <a:pt x="97743" y="3759"/>
                </a:cubicBezTo>
                <a:cubicBezTo>
                  <a:pt x="147220" y="-5766"/>
                  <a:pt x="249614" y="4817"/>
                  <a:pt x="297768" y="13284"/>
                </a:cubicBezTo>
                <a:cubicBezTo>
                  <a:pt x="345922" y="21751"/>
                  <a:pt x="365501" y="36832"/>
                  <a:pt x="386668" y="54559"/>
                </a:cubicBezTo>
                <a:cubicBezTo>
                  <a:pt x="407835" y="72286"/>
                  <a:pt x="421329" y="100597"/>
                  <a:pt x="424768" y="119647"/>
                </a:cubicBezTo>
                <a:cubicBezTo>
                  <a:pt x="428207" y="138697"/>
                  <a:pt x="410216" y="164361"/>
                  <a:pt x="407305" y="168859"/>
                </a:cubicBezTo>
                <a:cubicBezTo>
                  <a:pt x="404395" y="173357"/>
                  <a:pt x="410744" y="160657"/>
                  <a:pt x="407305" y="146634"/>
                </a:cubicBezTo>
                <a:cubicBezTo>
                  <a:pt x="403866" y="132611"/>
                  <a:pt x="394606" y="99274"/>
                  <a:pt x="386668" y="84722"/>
                </a:cubicBezTo>
                <a:cubicBezTo>
                  <a:pt x="378730" y="70170"/>
                  <a:pt x="367353" y="66466"/>
                  <a:pt x="359680" y="59322"/>
                </a:cubicBezTo>
                <a:cubicBezTo>
                  <a:pt x="352007" y="52178"/>
                  <a:pt x="349361" y="48474"/>
                  <a:pt x="340630" y="41859"/>
                </a:cubicBezTo>
                <a:cubicBezTo>
                  <a:pt x="331899" y="35244"/>
                  <a:pt x="339043" y="24661"/>
                  <a:pt x="307293" y="19634"/>
                </a:cubicBezTo>
                <a:cubicBezTo>
                  <a:pt x="275543" y="14607"/>
                  <a:pt x="201988" y="6141"/>
                  <a:pt x="150130" y="11697"/>
                </a:cubicBezTo>
                <a:cubicBezTo>
                  <a:pt x="98272" y="17253"/>
                  <a:pt x="9636" y="71757"/>
                  <a:pt x="905" y="70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7EEA423-23E7-4B9C-A81C-B0A29A96DEE8}"/>
              </a:ext>
            </a:extLst>
          </p:cNvPr>
          <p:cNvSpPr/>
          <p:nvPr/>
        </p:nvSpPr>
        <p:spPr>
          <a:xfrm>
            <a:off x="4717846" y="2894762"/>
            <a:ext cx="549596" cy="207183"/>
          </a:xfrm>
          <a:custGeom>
            <a:avLst/>
            <a:gdLst>
              <a:gd name="connsiteX0" fmla="*/ 204 w 549596"/>
              <a:gd name="connsiteY0" fmla="*/ 77038 h 207183"/>
              <a:gd name="connsiteX1" fmla="*/ 141492 w 549596"/>
              <a:gd name="connsiteY1" fmla="*/ 8776 h 207183"/>
              <a:gd name="connsiteX2" fmla="*/ 260554 w 549596"/>
              <a:gd name="connsiteY2" fmla="*/ 2426 h 207183"/>
              <a:gd name="connsiteX3" fmla="*/ 335167 w 549596"/>
              <a:gd name="connsiteY3" fmla="*/ 23063 h 207183"/>
              <a:gd name="connsiteX4" fmla="*/ 378029 w 549596"/>
              <a:gd name="connsiteY4" fmla="*/ 38938 h 207183"/>
              <a:gd name="connsiteX5" fmla="*/ 395492 w 549596"/>
              <a:gd name="connsiteY5" fmla="*/ 46876 h 207183"/>
              <a:gd name="connsiteX6" fmla="*/ 441529 w 549596"/>
              <a:gd name="connsiteY6" fmla="*/ 83388 h 207183"/>
              <a:gd name="connsiteX7" fmla="*/ 478042 w 549596"/>
              <a:gd name="connsiteY7" fmla="*/ 89738 h 207183"/>
              <a:gd name="connsiteX8" fmla="*/ 522492 w 549596"/>
              <a:gd name="connsiteY8" fmla="*/ 73863 h 207183"/>
              <a:gd name="connsiteX9" fmla="*/ 547892 w 549596"/>
              <a:gd name="connsiteY9" fmla="*/ 54813 h 207183"/>
              <a:gd name="connsiteX10" fmla="*/ 543129 w 549596"/>
              <a:gd name="connsiteY10" fmla="*/ 81801 h 207183"/>
              <a:gd name="connsiteX11" fmla="*/ 509792 w 549596"/>
              <a:gd name="connsiteY11" fmla="*/ 121488 h 207183"/>
              <a:gd name="connsiteX12" fmla="*/ 509792 w 549596"/>
              <a:gd name="connsiteY12" fmla="*/ 172288 h 207183"/>
              <a:gd name="connsiteX13" fmla="*/ 493917 w 549596"/>
              <a:gd name="connsiteY13" fmla="*/ 129426 h 207183"/>
              <a:gd name="connsiteX14" fmla="*/ 451054 w 549596"/>
              <a:gd name="connsiteY14" fmla="*/ 123076 h 207183"/>
              <a:gd name="connsiteX15" fmla="*/ 422479 w 549596"/>
              <a:gd name="connsiteY15" fmla="*/ 131013 h 207183"/>
              <a:gd name="connsiteX16" fmla="*/ 428829 w 549596"/>
              <a:gd name="connsiteY16" fmla="*/ 153238 h 207183"/>
              <a:gd name="connsiteX17" fmla="*/ 489154 w 549596"/>
              <a:gd name="connsiteY17" fmla="*/ 204038 h 207183"/>
              <a:gd name="connsiteX18" fmla="*/ 482804 w 549596"/>
              <a:gd name="connsiteY18" fmla="*/ 197688 h 207183"/>
              <a:gd name="connsiteX19" fmla="*/ 385967 w 549596"/>
              <a:gd name="connsiteY19" fmla="*/ 164351 h 207183"/>
              <a:gd name="connsiteX20" fmla="*/ 373267 w 549596"/>
              <a:gd name="connsiteY20" fmla="*/ 145301 h 207183"/>
              <a:gd name="connsiteX21" fmla="*/ 374854 w 549596"/>
              <a:gd name="connsiteY21" fmla="*/ 84976 h 207183"/>
              <a:gd name="connsiteX22" fmla="*/ 314529 w 549596"/>
              <a:gd name="connsiteY22" fmla="*/ 51638 h 207183"/>
              <a:gd name="connsiteX23" fmla="*/ 176417 w 549596"/>
              <a:gd name="connsiteY23" fmla="*/ 26238 h 207183"/>
              <a:gd name="connsiteX24" fmla="*/ 120854 w 549596"/>
              <a:gd name="connsiteY24" fmla="*/ 34176 h 207183"/>
              <a:gd name="connsiteX25" fmla="*/ 109742 w 549596"/>
              <a:gd name="connsiteY25" fmla="*/ 54813 h 207183"/>
              <a:gd name="connsiteX26" fmla="*/ 204 w 549596"/>
              <a:gd name="connsiteY26" fmla="*/ 77038 h 2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9596" h="207183">
                <a:moveTo>
                  <a:pt x="204" y="77038"/>
                </a:moveTo>
                <a:cubicBezTo>
                  <a:pt x="5496" y="69365"/>
                  <a:pt x="98100" y="21211"/>
                  <a:pt x="141492" y="8776"/>
                </a:cubicBezTo>
                <a:cubicBezTo>
                  <a:pt x="184884" y="-3659"/>
                  <a:pt x="228275" y="45"/>
                  <a:pt x="260554" y="2426"/>
                </a:cubicBezTo>
                <a:cubicBezTo>
                  <a:pt x="292833" y="4807"/>
                  <a:pt x="315588" y="16978"/>
                  <a:pt x="335167" y="23063"/>
                </a:cubicBezTo>
                <a:cubicBezTo>
                  <a:pt x="354746" y="29148"/>
                  <a:pt x="367975" y="34969"/>
                  <a:pt x="378029" y="38938"/>
                </a:cubicBezTo>
                <a:cubicBezTo>
                  <a:pt x="388083" y="42907"/>
                  <a:pt x="384909" y="39468"/>
                  <a:pt x="395492" y="46876"/>
                </a:cubicBezTo>
                <a:cubicBezTo>
                  <a:pt x="406075" y="54284"/>
                  <a:pt x="427771" y="76244"/>
                  <a:pt x="441529" y="83388"/>
                </a:cubicBezTo>
                <a:cubicBezTo>
                  <a:pt x="455287" y="90532"/>
                  <a:pt x="464548" y="91325"/>
                  <a:pt x="478042" y="89738"/>
                </a:cubicBezTo>
                <a:cubicBezTo>
                  <a:pt x="491536" y="88151"/>
                  <a:pt x="510850" y="79684"/>
                  <a:pt x="522492" y="73863"/>
                </a:cubicBezTo>
                <a:cubicBezTo>
                  <a:pt x="534134" y="68042"/>
                  <a:pt x="544453" y="53490"/>
                  <a:pt x="547892" y="54813"/>
                </a:cubicBezTo>
                <a:cubicBezTo>
                  <a:pt x="551331" y="56136"/>
                  <a:pt x="549479" y="70689"/>
                  <a:pt x="543129" y="81801"/>
                </a:cubicBezTo>
                <a:cubicBezTo>
                  <a:pt x="536779" y="92913"/>
                  <a:pt x="515348" y="106407"/>
                  <a:pt x="509792" y="121488"/>
                </a:cubicBezTo>
                <a:cubicBezTo>
                  <a:pt x="504236" y="136569"/>
                  <a:pt x="512438" y="170965"/>
                  <a:pt x="509792" y="172288"/>
                </a:cubicBezTo>
                <a:cubicBezTo>
                  <a:pt x="507146" y="173611"/>
                  <a:pt x="503707" y="137628"/>
                  <a:pt x="493917" y="129426"/>
                </a:cubicBezTo>
                <a:cubicBezTo>
                  <a:pt x="484127" y="121224"/>
                  <a:pt x="462960" y="122812"/>
                  <a:pt x="451054" y="123076"/>
                </a:cubicBezTo>
                <a:cubicBezTo>
                  <a:pt x="439148" y="123340"/>
                  <a:pt x="426183" y="125986"/>
                  <a:pt x="422479" y="131013"/>
                </a:cubicBezTo>
                <a:cubicBezTo>
                  <a:pt x="418775" y="136040"/>
                  <a:pt x="417716" y="141067"/>
                  <a:pt x="428829" y="153238"/>
                </a:cubicBezTo>
                <a:cubicBezTo>
                  <a:pt x="439942" y="165409"/>
                  <a:pt x="489154" y="204038"/>
                  <a:pt x="489154" y="204038"/>
                </a:cubicBezTo>
                <a:cubicBezTo>
                  <a:pt x="498150" y="211446"/>
                  <a:pt x="500002" y="204302"/>
                  <a:pt x="482804" y="197688"/>
                </a:cubicBezTo>
                <a:cubicBezTo>
                  <a:pt x="465606" y="191074"/>
                  <a:pt x="404223" y="173082"/>
                  <a:pt x="385967" y="164351"/>
                </a:cubicBezTo>
                <a:cubicBezTo>
                  <a:pt x="367711" y="155620"/>
                  <a:pt x="375119" y="158530"/>
                  <a:pt x="373267" y="145301"/>
                </a:cubicBezTo>
                <a:cubicBezTo>
                  <a:pt x="371415" y="132072"/>
                  <a:pt x="384644" y="100587"/>
                  <a:pt x="374854" y="84976"/>
                </a:cubicBezTo>
                <a:cubicBezTo>
                  <a:pt x="365064" y="69365"/>
                  <a:pt x="347602" y="61428"/>
                  <a:pt x="314529" y="51638"/>
                </a:cubicBezTo>
                <a:cubicBezTo>
                  <a:pt x="281456" y="41848"/>
                  <a:pt x="208696" y="29148"/>
                  <a:pt x="176417" y="26238"/>
                </a:cubicBezTo>
                <a:cubicBezTo>
                  <a:pt x="144138" y="23328"/>
                  <a:pt x="131966" y="29414"/>
                  <a:pt x="120854" y="34176"/>
                </a:cubicBezTo>
                <a:cubicBezTo>
                  <a:pt x="109742" y="38938"/>
                  <a:pt x="125617" y="45288"/>
                  <a:pt x="109742" y="54813"/>
                </a:cubicBezTo>
                <a:cubicBezTo>
                  <a:pt x="93867" y="64338"/>
                  <a:pt x="-5088" y="84711"/>
                  <a:pt x="204" y="7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498A551-90D5-4E7B-8EA0-FE5171959CE1}"/>
              </a:ext>
            </a:extLst>
          </p:cNvPr>
          <p:cNvSpPr/>
          <p:nvPr/>
        </p:nvSpPr>
        <p:spPr>
          <a:xfrm>
            <a:off x="4827588" y="3001871"/>
            <a:ext cx="298038" cy="73243"/>
          </a:xfrm>
          <a:custGeom>
            <a:avLst/>
            <a:gdLst>
              <a:gd name="connsiteX0" fmla="*/ 296862 w 298038"/>
              <a:gd name="connsiteY0" fmla="*/ 92 h 73243"/>
              <a:gd name="connsiteX1" fmla="*/ 263525 w 298038"/>
              <a:gd name="connsiteY1" fmla="*/ 58829 h 73243"/>
              <a:gd name="connsiteX2" fmla="*/ 204787 w 298038"/>
              <a:gd name="connsiteY2" fmla="*/ 71529 h 73243"/>
              <a:gd name="connsiteX3" fmla="*/ 152400 w 298038"/>
              <a:gd name="connsiteY3" fmla="*/ 73117 h 73243"/>
              <a:gd name="connsiteX4" fmla="*/ 0 w 298038"/>
              <a:gd name="connsiteY4" fmla="*/ 71529 h 73243"/>
              <a:gd name="connsiteX5" fmla="*/ 49212 w 298038"/>
              <a:gd name="connsiteY5" fmla="*/ 69942 h 73243"/>
              <a:gd name="connsiteX6" fmla="*/ 196850 w 298038"/>
              <a:gd name="connsiteY6" fmla="*/ 62004 h 73243"/>
              <a:gd name="connsiteX7" fmla="*/ 222250 w 298038"/>
              <a:gd name="connsiteY7" fmla="*/ 46129 h 73243"/>
              <a:gd name="connsiteX8" fmla="*/ 296862 w 298038"/>
              <a:gd name="connsiteY8" fmla="*/ 92 h 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38" h="73243">
                <a:moveTo>
                  <a:pt x="296862" y="92"/>
                </a:moveTo>
                <a:cubicBezTo>
                  <a:pt x="303741" y="2209"/>
                  <a:pt x="278871" y="46923"/>
                  <a:pt x="263525" y="58829"/>
                </a:cubicBezTo>
                <a:cubicBezTo>
                  <a:pt x="248179" y="70735"/>
                  <a:pt x="223308" y="69148"/>
                  <a:pt x="204787" y="71529"/>
                </a:cubicBezTo>
                <a:cubicBezTo>
                  <a:pt x="186266" y="73910"/>
                  <a:pt x="152400" y="73117"/>
                  <a:pt x="152400" y="73117"/>
                </a:cubicBezTo>
                <a:cubicBezTo>
                  <a:pt x="118269" y="73117"/>
                  <a:pt x="17198" y="72058"/>
                  <a:pt x="0" y="71529"/>
                </a:cubicBezTo>
                <a:lnTo>
                  <a:pt x="49212" y="69942"/>
                </a:lnTo>
                <a:cubicBezTo>
                  <a:pt x="82020" y="68355"/>
                  <a:pt x="168010" y="65973"/>
                  <a:pt x="196850" y="62004"/>
                </a:cubicBezTo>
                <a:cubicBezTo>
                  <a:pt x="225690" y="58035"/>
                  <a:pt x="212725" y="59623"/>
                  <a:pt x="222250" y="46129"/>
                </a:cubicBezTo>
                <a:cubicBezTo>
                  <a:pt x="231775" y="32635"/>
                  <a:pt x="289983" y="-2025"/>
                  <a:pt x="29686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D554B898-8795-4B82-95AD-6610033EA984}"/>
              </a:ext>
            </a:extLst>
          </p:cNvPr>
          <p:cNvSpPr/>
          <p:nvPr/>
        </p:nvSpPr>
        <p:spPr>
          <a:xfrm>
            <a:off x="4814653" y="2910765"/>
            <a:ext cx="274694" cy="118412"/>
          </a:xfrm>
          <a:custGeom>
            <a:avLst/>
            <a:gdLst>
              <a:gd name="connsiteX0" fmla="*/ 271697 w 274694"/>
              <a:gd name="connsiteY0" fmla="*/ 45160 h 118412"/>
              <a:gd name="connsiteX1" fmla="*/ 230422 w 274694"/>
              <a:gd name="connsiteY1" fmla="*/ 86435 h 118412"/>
              <a:gd name="connsiteX2" fmla="*/ 220897 w 274694"/>
              <a:gd name="connsiteY2" fmla="*/ 111835 h 118412"/>
              <a:gd name="connsiteX3" fmla="*/ 185972 w 274694"/>
              <a:gd name="connsiteY3" fmla="*/ 115010 h 118412"/>
              <a:gd name="connsiteX4" fmla="*/ 176447 w 274694"/>
              <a:gd name="connsiteY4" fmla="*/ 115010 h 118412"/>
              <a:gd name="connsiteX5" fmla="*/ 119297 w 274694"/>
              <a:gd name="connsiteY5" fmla="*/ 116598 h 118412"/>
              <a:gd name="connsiteX6" fmla="*/ 63735 w 274694"/>
              <a:gd name="connsiteY6" fmla="*/ 86435 h 118412"/>
              <a:gd name="connsiteX7" fmla="*/ 71672 w 274694"/>
              <a:gd name="connsiteY7" fmla="*/ 34048 h 118412"/>
              <a:gd name="connsiteX8" fmla="*/ 60560 w 274694"/>
              <a:gd name="connsiteY8" fmla="*/ 27698 h 118412"/>
              <a:gd name="connsiteX9" fmla="*/ 1822 w 274694"/>
              <a:gd name="connsiteY9" fmla="*/ 14998 h 118412"/>
              <a:gd name="connsiteX10" fmla="*/ 138347 w 274694"/>
              <a:gd name="connsiteY10" fmla="*/ 710 h 118412"/>
              <a:gd name="connsiteX11" fmla="*/ 271697 w 274694"/>
              <a:gd name="connsiteY11" fmla="*/ 45160 h 1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694" h="118412">
                <a:moveTo>
                  <a:pt x="271697" y="45160"/>
                </a:moveTo>
                <a:cubicBezTo>
                  <a:pt x="287043" y="59448"/>
                  <a:pt x="238889" y="75323"/>
                  <a:pt x="230422" y="86435"/>
                </a:cubicBezTo>
                <a:cubicBezTo>
                  <a:pt x="221955" y="97547"/>
                  <a:pt x="228305" y="107073"/>
                  <a:pt x="220897" y="111835"/>
                </a:cubicBezTo>
                <a:cubicBezTo>
                  <a:pt x="213489" y="116598"/>
                  <a:pt x="193380" y="114481"/>
                  <a:pt x="185972" y="115010"/>
                </a:cubicBezTo>
                <a:cubicBezTo>
                  <a:pt x="178564" y="115539"/>
                  <a:pt x="176447" y="115010"/>
                  <a:pt x="176447" y="115010"/>
                </a:cubicBezTo>
                <a:cubicBezTo>
                  <a:pt x="165335" y="115275"/>
                  <a:pt x="138082" y="121360"/>
                  <a:pt x="119297" y="116598"/>
                </a:cubicBezTo>
                <a:cubicBezTo>
                  <a:pt x="100512" y="111836"/>
                  <a:pt x="71672" y="100193"/>
                  <a:pt x="63735" y="86435"/>
                </a:cubicBezTo>
                <a:cubicBezTo>
                  <a:pt x="55797" y="72677"/>
                  <a:pt x="72201" y="43837"/>
                  <a:pt x="71672" y="34048"/>
                </a:cubicBezTo>
                <a:cubicBezTo>
                  <a:pt x="71143" y="24258"/>
                  <a:pt x="72202" y="30873"/>
                  <a:pt x="60560" y="27698"/>
                </a:cubicBezTo>
                <a:cubicBezTo>
                  <a:pt x="48918" y="24523"/>
                  <a:pt x="-11142" y="19496"/>
                  <a:pt x="1822" y="14998"/>
                </a:cubicBezTo>
                <a:cubicBezTo>
                  <a:pt x="14786" y="10500"/>
                  <a:pt x="92045" y="-3259"/>
                  <a:pt x="138347" y="710"/>
                </a:cubicBezTo>
                <a:cubicBezTo>
                  <a:pt x="184649" y="4679"/>
                  <a:pt x="256351" y="30872"/>
                  <a:pt x="271697" y="45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4382F842-D892-47AF-BDFE-D63EC905DC7A}"/>
              </a:ext>
            </a:extLst>
          </p:cNvPr>
          <p:cNvSpPr/>
          <p:nvPr/>
        </p:nvSpPr>
        <p:spPr>
          <a:xfrm>
            <a:off x="4895926" y="2914009"/>
            <a:ext cx="147239" cy="126062"/>
          </a:xfrm>
          <a:custGeom>
            <a:avLst/>
            <a:gdLst>
              <a:gd name="connsiteX0" fmla="*/ 88825 w 147239"/>
              <a:gd name="connsiteY0" fmla="*/ 2229 h 126062"/>
              <a:gd name="connsiteX1" fmla="*/ 144387 w 147239"/>
              <a:gd name="connsiteY1" fmla="*/ 54616 h 126062"/>
              <a:gd name="connsiteX2" fmla="*/ 133275 w 147239"/>
              <a:gd name="connsiteY2" fmla="*/ 91129 h 126062"/>
              <a:gd name="connsiteX3" fmla="*/ 82475 w 147239"/>
              <a:gd name="connsiteY3" fmla="*/ 126054 h 126062"/>
              <a:gd name="connsiteX4" fmla="*/ 7862 w 147239"/>
              <a:gd name="connsiteY4" fmla="*/ 87954 h 126062"/>
              <a:gd name="connsiteX5" fmla="*/ 1512 w 147239"/>
              <a:gd name="connsiteY5" fmla="*/ 72079 h 126062"/>
              <a:gd name="connsiteX6" fmla="*/ 1512 w 147239"/>
              <a:gd name="connsiteY6" fmla="*/ 51441 h 126062"/>
              <a:gd name="connsiteX7" fmla="*/ 9450 w 147239"/>
              <a:gd name="connsiteY7" fmla="*/ 14929 h 126062"/>
              <a:gd name="connsiteX8" fmla="*/ 88825 w 147239"/>
              <a:gd name="connsiteY8" fmla="*/ 2229 h 1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39" h="126062">
                <a:moveTo>
                  <a:pt x="88825" y="2229"/>
                </a:moveTo>
                <a:cubicBezTo>
                  <a:pt x="111315" y="8844"/>
                  <a:pt x="136979" y="39799"/>
                  <a:pt x="144387" y="54616"/>
                </a:cubicBezTo>
                <a:cubicBezTo>
                  <a:pt x="151795" y="69433"/>
                  <a:pt x="143594" y="79223"/>
                  <a:pt x="133275" y="91129"/>
                </a:cubicBezTo>
                <a:cubicBezTo>
                  <a:pt x="122956" y="103035"/>
                  <a:pt x="103377" y="126583"/>
                  <a:pt x="82475" y="126054"/>
                </a:cubicBezTo>
                <a:cubicBezTo>
                  <a:pt x="61573" y="125525"/>
                  <a:pt x="21356" y="96950"/>
                  <a:pt x="7862" y="87954"/>
                </a:cubicBezTo>
                <a:cubicBezTo>
                  <a:pt x="-5632" y="78958"/>
                  <a:pt x="2570" y="78165"/>
                  <a:pt x="1512" y="72079"/>
                </a:cubicBezTo>
                <a:cubicBezTo>
                  <a:pt x="454" y="65994"/>
                  <a:pt x="189" y="60966"/>
                  <a:pt x="1512" y="51441"/>
                </a:cubicBezTo>
                <a:cubicBezTo>
                  <a:pt x="2835" y="41916"/>
                  <a:pt x="-1662" y="24983"/>
                  <a:pt x="9450" y="14929"/>
                </a:cubicBezTo>
                <a:cubicBezTo>
                  <a:pt x="20562" y="4875"/>
                  <a:pt x="66335" y="-4386"/>
                  <a:pt x="88825" y="2229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D81A5D3-24BE-4020-B5B2-68753B327B43}"/>
              </a:ext>
            </a:extLst>
          </p:cNvPr>
          <p:cNvSpPr/>
          <p:nvPr/>
        </p:nvSpPr>
        <p:spPr>
          <a:xfrm>
            <a:off x="4930775" y="2918884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FBE1296-ABB7-4A2A-8C37-8E5F784E0CB7}"/>
              </a:ext>
            </a:extLst>
          </p:cNvPr>
          <p:cNvSpPr/>
          <p:nvPr/>
        </p:nvSpPr>
        <p:spPr>
          <a:xfrm>
            <a:off x="4814383" y="2947984"/>
            <a:ext cx="292674" cy="89340"/>
          </a:xfrm>
          <a:custGeom>
            <a:avLst/>
            <a:gdLst>
              <a:gd name="connsiteX0" fmla="*/ 505 w 292674"/>
              <a:gd name="connsiteY0" fmla="*/ 4 h 89340"/>
              <a:gd name="connsiteX1" fmla="*/ 41780 w 292674"/>
              <a:gd name="connsiteY1" fmla="*/ 58741 h 89340"/>
              <a:gd name="connsiteX2" fmla="*/ 114805 w 292674"/>
              <a:gd name="connsiteY2" fmla="*/ 80966 h 89340"/>
              <a:gd name="connsiteX3" fmla="*/ 208467 w 292674"/>
              <a:gd name="connsiteY3" fmla="*/ 85729 h 89340"/>
              <a:gd name="connsiteX4" fmla="*/ 292605 w 292674"/>
              <a:gd name="connsiteY4" fmla="*/ 82554 h 89340"/>
              <a:gd name="connsiteX5" fmla="*/ 221167 w 292674"/>
              <a:gd name="connsiteY5" fmla="*/ 85729 h 89340"/>
              <a:gd name="connsiteX6" fmla="*/ 132267 w 292674"/>
              <a:gd name="connsiteY6" fmla="*/ 87316 h 89340"/>
              <a:gd name="connsiteX7" fmla="*/ 27492 w 292674"/>
              <a:gd name="connsiteY7" fmla="*/ 55566 h 89340"/>
              <a:gd name="connsiteX8" fmla="*/ 505 w 292674"/>
              <a:gd name="connsiteY8" fmla="*/ 4 h 8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74" h="89340">
                <a:moveTo>
                  <a:pt x="505" y="4"/>
                </a:moveTo>
                <a:cubicBezTo>
                  <a:pt x="2886" y="533"/>
                  <a:pt x="22730" y="45247"/>
                  <a:pt x="41780" y="58741"/>
                </a:cubicBezTo>
                <a:cubicBezTo>
                  <a:pt x="60830" y="72235"/>
                  <a:pt x="87024" y="76468"/>
                  <a:pt x="114805" y="80966"/>
                </a:cubicBezTo>
                <a:cubicBezTo>
                  <a:pt x="142586" y="85464"/>
                  <a:pt x="208467" y="85729"/>
                  <a:pt x="208467" y="85729"/>
                </a:cubicBezTo>
                <a:cubicBezTo>
                  <a:pt x="238100" y="85994"/>
                  <a:pt x="290488" y="82554"/>
                  <a:pt x="292605" y="82554"/>
                </a:cubicBezTo>
                <a:cubicBezTo>
                  <a:pt x="294722" y="82554"/>
                  <a:pt x="247890" y="84935"/>
                  <a:pt x="221167" y="85729"/>
                </a:cubicBezTo>
                <a:cubicBezTo>
                  <a:pt x="194444" y="86523"/>
                  <a:pt x="164546" y="92343"/>
                  <a:pt x="132267" y="87316"/>
                </a:cubicBezTo>
                <a:cubicBezTo>
                  <a:pt x="99988" y="82289"/>
                  <a:pt x="51305" y="67208"/>
                  <a:pt x="27492" y="55566"/>
                </a:cubicBezTo>
                <a:cubicBezTo>
                  <a:pt x="3679" y="43924"/>
                  <a:pt x="-1876" y="-525"/>
                  <a:pt x="5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B99B291-D4A0-43F2-B6DA-621BBFA70BF3}"/>
              </a:ext>
            </a:extLst>
          </p:cNvPr>
          <p:cNvSpPr/>
          <p:nvPr/>
        </p:nvSpPr>
        <p:spPr>
          <a:xfrm>
            <a:off x="4706938" y="2937916"/>
            <a:ext cx="128588" cy="64809"/>
          </a:xfrm>
          <a:custGeom>
            <a:avLst/>
            <a:gdLst>
              <a:gd name="connsiteX0" fmla="*/ 0 w 128588"/>
              <a:gd name="connsiteY0" fmla="*/ 64047 h 64809"/>
              <a:gd name="connsiteX1" fmla="*/ 79375 w 128588"/>
              <a:gd name="connsiteY1" fmla="*/ 43409 h 64809"/>
              <a:gd name="connsiteX2" fmla="*/ 128587 w 128588"/>
              <a:gd name="connsiteY2" fmla="*/ 547 h 64809"/>
              <a:gd name="connsiteX3" fmla="*/ 77787 w 128588"/>
              <a:gd name="connsiteY3" fmla="*/ 18009 h 64809"/>
              <a:gd name="connsiteX4" fmla="*/ 0 w 128588"/>
              <a:gd name="connsiteY4" fmla="*/ 64047 h 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8" h="64809">
                <a:moveTo>
                  <a:pt x="0" y="64047"/>
                </a:moveTo>
                <a:cubicBezTo>
                  <a:pt x="265" y="68280"/>
                  <a:pt x="57944" y="53992"/>
                  <a:pt x="79375" y="43409"/>
                </a:cubicBezTo>
                <a:cubicBezTo>
                  <a:pt x="100806" y="32826"/>
                  <a:pt x="128852" y="4780"/>
                  <a:pt x="128587" y="547"/>
                </a:cubicBezTo>
                <a:cubicBezTo>
                  <a:pt x="128322" y="-3686"/>
                  <a:pt x="77787" y="18009"/>
                  <a:pt x="77787" y="18009"/>
                </a:cubicBezTo>
                <a:cubicBezTo>
                  <a:pt x="58473" y="24359"/>
                  <a:pt x="-265" y="59814"/>
                  <a:pt x="0" y="64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8017152-7919-4CF0-A6C2-CCC9D23E4243}"/>
              </a:ext>
            </a:extLst>
          </p:cNvPr>
          <p:cNvSpPr/>
          <p:nvPr/>
        </p:nvSpPr>
        <p:spPr>
          <a:xfrm>
            <a:off x="4834228" y="2974970"/>
            <a:ext cx="230101" cy="93718"/>
          </a:xfrm>
          <a:custGeom>
            <a:avLst/>
            <a:gdLst>
              <a:gd name="connsiteX0" fmla="*/ 226722 w 230101"/>
              <a:gd name="connsiteY0" fmla="*/ 5 h 93718"/>
              <a:gd name="connsiteX1" fmla="*/ 215610 w 230101"/>
              <a:gd name="connsiteY1" fmla="*/ 52393 h 93718"/>
              <a:gd name="connsiteX2" fmla="*/ 133060 w 230101"/>
              <a:gd name="connsiteY2" fmla="*/ 74618 h 93718"/>
              <a:gd name="connsiteX3" fmla="*/ 67972 w 230101"/>
              <a:gd name="connsiteY3" fmla="*/ 82555 h 93718"/>
              <a:gd name="connsiteX4" fmla="*/ 2885 w 230101"/>
              <a:gd name="connsiteY4" fmla="*/ 93668 h 93718"/>
              <a:gd name="connsiteX5" fmla="*/ 167985 w 230101"/>
              <a:gd name="connsiteY5" fmla="*/ 77793 h 93718"/>
              <a:gd name="connsiteX6" fmla="*/ 223547 w 230101"/>
              <a:gd name="connsiteY6" fmla="*/ 55568 h 93718"/>
              <a:gd name="connsiteX7" fmla="*/ 226722 w 230101"/>
              <a:gd name="connsiteY7" fmla="*/ 5 h 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101" h="93718">
                <a:moveTo>
                  <a:pt x="226722" y="5"/>
                </a:moveTo>
                <a:cubicBezTo>
                  <a:pt x="225399" y="-524"/>
                  <a:pt x="231220" y="39958"/>
                  <a:pt x="215610" y="52393"/>
                </a:cubicBezTo>
                <a:cubicBezTo>
                  <a:pt x="200000" y="64828"/>
                  <a:pt x="157666" y="69591"/>
                  <a:pt x="133060" y="74618"/>
                </a:cubicBezTo>
                <a:cubicBezTo>
                  <a:pt x="108454" y="79645"/>
                  <a:pt x="89668" y="79380"/>
                  <a:pt x="67972" y="82555"/>
                </a:cubicBezTo>
                <a:cubicBezTo>
                  <a:pt x="46276" y="85730"/>
                  <a:pt x="-13784" y="94462"/>
                  <a:pt x="2885" y="93668"/>
                </a:cubicBezTo>
                <a:cubicBezTo>
                  <a:pt x="19554" y="92874"/>
                  <a:pt x="131208" y="84143"/>
                  <a:pt x="167985" y="77793"/>
                </a:cubicBezTo>
                <a:cubicBezTo>
                  <a:pt x="204762" y="71443"/>
                  <a:pt x="211905" y="66945"/>
                  <a:pt x="223547" y="55568"/>
                </a:cubicBezTo>
                <a:cubicBezTo>
                  <a:pt x="235189" y="44191"/>
                  <a:pt x="228045" y="534"/>
                  <a:pt x="2267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ED8F0FA-41EA-4F00-89E5-8068A686C80C}"/>
              </a:ext>
            </a:extLst>
          </p:cNvPr>
          <p:cNvSpPr/>
          <p:nvPr/>
        </p:nvSpPr>
        <p:spPr>
          <a:xfrm>
            <a:off x="4674959" y="3012649"/>
            <a:ext cx="138146" cy="19543"/>
          </a:xfrm>
          <a:custGeom>
            <a:avLst/>
            <a:gdLst>
              <a:gd name="connsiteX0" fmla="*/ 229 w 138146"/>
              <a:gd name="connsiteY0" fmla="*/ 426 h 19543"/>
              <a:gd name="connsiteX1" fmla="*/ 124054 w 138146"/>
              <a:gd name="connsiteY1" fmla="*/ 19476 h 19543"/>
              <a:gd name="connsiteX2" fmla="*/ 131991 w 138146"/>
              <a:gd name="connsiteY2" fmla="*/ 6776 h 19543"/>
              <a:gd name="connsiteX3" fmla="*/ 93891 w 138146"/>
              <a:gd name="connsiteY3" fmla="*/ 6776 h 19543"/>
              <a:gd name="connsiteX4" fmla="*/ 229 w 138146"/>
              <a:gd name="connsiteY4" fmla="*/ 426 h 1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46" h="19543">
                <a:moveTo>
                  <a:pt x="229" y="426"/>
                </a:moveTo>
                <a:cubicBezTo>
                  <a:pt x="5256" y="2543"/>
                  <a:pt x="102094" y="18418"/>
                  <a:pt x="124054" y="19476"/>
                </a:cubicBezTo>
                <a:cubicBezTo>
                  <a:pt x="146014" y="20534"/>
                  <a:pt x="137018" y="8893"/>
                  <a:pt x="131991" y="6776"/>
                </a:cubicBezTo>
                <a:cubicBezTo>
                  <a:pt x="126964" y="4659"/>
                  <a:pt x="113734" y="8893"/>
                  <a:pt x="93891" y="6776"/>
                </a:cubicBezTo>
                <a:cubicBezTo>
                  <a:pt x="74048" y="4659"/>
                  <a:pt x="-4798" y="-1691"/>
                  <a:pt x="229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5B8CD4B-33F6-48D1-9575-879DBF6E7B47}"/>
              </a:ext>
            </a:extLst>
          </p:cNvPr>
          <p:cNvSpPr/>
          <p:nvPr/>
        </p:nvSpPr>
        <p:spPr>
          <a:xfrm>
            <a:off x="4774856" y="3049392"/>
            <a:ext cx="147676" cy="47070"/>
          </a:xfrm>
          <a:custGeom>
            <a:avLst/>
            <a:gdLst>
              <a:gd name="connsiteX0" fmla="*/ 344 w 147676"/>
              <a:gd name="connsiteY0" fmla="*/ 196 h 47070"/>
              <a:gd name="connsiteX1" fmla="*/ 128932 w 147676"/>
              <a:gd name="connsiteY1" fmla="*/ 44646 h 47070"/>
              <a:gd name="connsiteX2" fmla="*/ 143219 w 147676"/>
              <a:gd name="connsiteY2" fmla="*/ 39883 h 47070"/>
              <a:gd name="connsiteX3" fmla="*/ 92419 w 147676"/>
              <a:gd name="connsiteY3" fmla="*/ 28771 h 47070"/>
              <a:gd name="connsiteX4" fmla="*/ 344 w 147676"/>
              <a:gd name="connsiteY4" fmla="*/ 196 h 4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76" h="47070">
                <a:moveTo>
                  <a:pt x="344" y="196"/>
                </a:moveTo>
                <a:cubicBezTo>
                  <a:pt x="6429" y="2842"/>
                  <a:pt x="105120" y="38032"/>
                  <a:pt x="128932" y="44646"/>
                </a:cubicBezTo>
                <a:cubicBezTo>
                  <a:pt x="152745" y="51261"/>
                  <a:pt x="149304" y="42529"/>
                  <a:pt x="143219" y="39883"/>
                </a:cubicBezTo>
                <a:cubicBezTo>
                  <a:pt x="137134" y="37237"/>
                  <a:pt x="114379" y="35121"/>
                  <a:pt x="92419" y="28771"/>
                </a:cubicBezTo>
                <a:cubicBezTo>
                  <a:pt x="70459" y="22421"/>
                  <a:pt x="-5741" y="-2450"/>
                  <a:pt x="34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98B9FD0-F80E-495E-AFA5-B246BB2FE3AD}"/>
              </a:ext>
            </a:extLst>
          </p:cNvPr>
          <p:cNvSpPr/>
          <p:nvPr/>
        </p:nvSpPr>
        <p:spPr>
          <a:xfrm>
            <a:off x="4924027" y="3061687"/>
            <a:ext cx="301376" cy="61388"/>
          </a:xfrm>
          <a:custGeom>
            <a:avLst/>
            <a:gdLst>
              <a:gd name="connsiteX0" fmla="*/ 398 w 301376"/>
              <a:gd name="connsiteY0" fmla="*/ 24413 h 61388"/>
              <a:gd name="connsiteX1" fmla="*/ 133748 w 301376"/>
              <a:gd name="connsiteY1" fmla="*/ 16476 h 61388"/>
              <a:gd name="connsiteX2" fmla="*/ 184548 w 301376"/>
              <a:gd name="connsiteY2" fmla="*/ 3776 h 61388"/>
              <a:gd name="connsiteX3" fmla="*/ 298848 w 301376"/>
              <a:gd name="connsiteY3" fmla="*/ 60926 h 61388"/>
              <a:gd name="connsiteX4" fmla="*/ 255986 w 301376"/>
              <a:gd name="connsiteY4" fmla="*/ 29176 h 61388"/>
              <a:gd name="connsiteX5" fmla="*/ 167086 w 301376"/>
              <a:gd name="connsiteY5" fmla="*/ 601 h 61388"/>
              <a:gd name="connsiteX6" fmla="*/ 95648 w 301376"/>
              <a:gd name="connsiteY6" fmla="*/ 10126 h 61388"/>
              <a:gd name="connsiteX7" fmla="*/ 398 w 301376"/>
              <a:gd name="connsiteY7" fmla="*/ 24413 h 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376" h="61388">
                <a:moveTo>
                  <a:pt x="398" y="24413"/>
                </a:moveTo>
                <a:cubicBezTo>
                  <a:pt x="6748" y="25471"/>
                  <a:pt x="103056" y="19915"/>
                  <a:pt x="133748" y="16476"/>
                </a:cubicBezTo>
                <a:cubicBezTo>
                  <a:pt x="164440" y="13037"/>
                  <a:pt x="157031" y="-3632"/>
                  <a:pt x="184548" y="3776"/>
                </a:cubicBezTo>
                <a:cubicBezTo>
                  <a:pt x="212065" y="11184"/>
                  <a:pt x="286942" y="56693"/>
                  <a:pt x="298848" y="60926"/>
                </a:cubicBezTo>
                <a:cubicBezTo>
                  <a:pt x="310754" y="65159"/>
                  <a:pt x="277946" y="39230"/>
                  <a:pt x="255986" y="29176"/>
                </a:cubicBezTo>
                <a:cubicBezTo>
                  <a:pt x="234026" y="19122"/>
                  <a:pt x="193809" y="3776"/>
                  <a:pt x="167086" y="601"/>
                </a:cubicBezTo>
                <a:cubicBezTo>
                  <a:pt x="140363" y="-2574"/>
                  <a:pt x="126075" y="7745"/>
                  <a:pt x="95648" y="10126"/>
                </a:cubicBezTo>
                <a:cubicBezTo>
                  <a:pt x="65221" y="12507"/>
                  <a:pt x="-5952" y="23355"/>
                  <a:pt x="398" y="24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84299F8-8C85-4CC2-A608-8AA9F256816C}"/>
              </a:ext>
            </a:extLst>
          </p:cNvPr>
          <p:cNvSpPr/>
          <p:nvPr/>
        </p:nvSpPr>
        <p:spPr>
          <a:xfrm>
            <a:off x="4810122" y="2886066"/>
            <a:ext cx="400107" cy="108874"/>
          </a:xfrm>
          <a:custGeom>
            <a:avLst/>
            <a:gdLst>
              <a:gd name="connsiteX0" fmla="*/ 3 w 400107"/>
              <a:gd name="connsiteY0" fmla="*/ 36522 h 108874"/>
              <a:gd name="connsiteX1" fmla="*/ 173041 w 400107"/>
              <a:gd name="connsiteY1" fmla="*/ 9 h 108874"/>
              <a:gd name="connsiteX2" fmla="*/ 285753 w 400107"/>
              <a:gd name="connsiteY2" fmla="*/ 33347 h 108874"/>
              <a:gd name="connsiteX3" fmla="*/ 357191 w 400107"/>
              <a:gd name="connsiteY3" fmla="*/ 76209 h 108874"/>
              <a:gd name="connsiteX4" fmla="*/ 400053 w 400107"/>
              <a:gd name="connsiteY4" fmla="*/ 107959 h 108874"/>
              <a:gd name="connsiteX5" fmla="*/ 363541 w 400107"/>
              <a:gd name="connsiteY5" fmla="*/ 95259 h 108874"/>
              <a:gd name="connsiteX6" fmla="*/ 261941 w 400107"/>
              <a:gd name="connsiteY6" fmla="*/ 44459 h 108874"/>
              <a:gd name="connsiteX7" fmla="*/ 177803 w 400107"/>
              <a:gd name="connsiteY7" fmla="*/ 22234 h 108874"/>
              <a:gd name="connsiteX8" fmla="*/ 3 w 400107"/>
              <a:gd name="connsiteY8" fmla="*/ 36522 h 10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107" h="108874">
                <a:moveTo>
                  <a:pt x="3" y="36522"/>
                </a:moveTo>
                <a:cubicBezTo>
                  <a:pt x="-791" y="32818"/>
                  <a:pt x="125416" y="538"/>
                  <a:pt x="173041" y="9"/>
                </a:cubicBezTo>
                <a:cubicBezTo>
                  <a:pt x="220666" y="-520"/>
                  <a:pt x="255061" y="20647"/>
                  <a:pt x="285753" y="33347"/>
                </a:cubicBezTo>
                <a:cubicBezTo>
                  <a:pt x="316445" y="46047"/>
                  <a:pt x="338141" y="63774"/>
                  <a:pt x="357191" y="76209"/>
                </a:cubicBezTo>
                <a:cubicBezTo>
                  <a:pt x="376241" y="88644"/>
                  <a:pt x="398995" y="104784"/>
                  <a:pt x="400053" y="107959"/>
                </a:cubicBezTo>
                <a:cubicBezTo>
                  <a:pt x="401111" y="111134"/>
                  <a:pt x="386560" y="105842"/>
                  <a:pt x="363541" y="95259"/>
                </a:cubicBezTo>
                <a:cubicBezTo>
                  <a:pt x="340522" y="84676"/>
                  <a:pt x="292897" y="56630"/>
                  <a:pt x="261941" y="44459"/>
                </a:cubicBezTo>
                <a:cubicBezTo>
                  <a:pt x="230985" y="32288"/>
                  <a:pt x="219078" y="25938"/>
                  <a:pt x="177803" y="22234"/>
                </a:cubicBezTo>
                <a:cubicBezTo>
                  <a:pt x="136528" y="18530"/>
                  <a:pt x="797" y="40226"/>
                  <a:pt x="3" y="36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EC937F0-4683-41BD-95EC-C7C4CC1977C9}"/>
              </a:ext>
            </a:extLst>
          </p:cNvPr>
          <p:cNvSpPr/>
          <p:nvPr/>
        </p:nvSpPr>
        <p:spPr>
          <a:xfrm>
            <a:off x="4825897" y="2992363"/>
            <a:ext cx="51315" cy="81105"/>
          </a:xfrm>
          <a:custGeom>
            <a:avLst/>
            <a:gdLst>
              <a:gd name="connsiteX0" fmla="*/ 103 w 51315"/>
              <a:gd name="connsiteY0" fmla="*/ 81037 h 81105"/>
              <a:gd name="connsiteX1" fmla="*/ 39791 w 51315"/>
              <a:gd name="connsiteY1" fmla="*/ 42937 h 81105"/>
              <a:gd name="connsiteX2" fmla="*/ 50903 w 51315"/>
              <a:gd name="connsiteY2" fmla="*/ 75 h 81105"/>
              <a:gd name="connsiteX3" fmla="*/ 28678 w 51315"/>
              <a:gd name="connsiteY3" fmla="*/ 33412 h 81105"/>
              <a:gd name="connsiteX4" fmla="*/ 103 w 51315"/>
              <a:gd name="connsiteY4" fmla="*/ 81037 h 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15" h="81105">
                <a:moveTo>
                  <a:pt x="103" y="81037"/>
                </a:moveTo>
                <a:cubicBezTo>
                  <a:pt x="1955" y="82624"/>
                  <a:pt x="31324" y="56431"/>
                  <a:pt x="39791" y="42937"/>
                </a:cubicBezTo>
                <a:cubicBezTo>
                  <a:pt x="48258" y="29443"/>
                  <a:pt x="52755" y="1662"/>
                  <a:pt x="50903" y="75"/>
                </a:cubicBezTo>
                <a:cubicBezTo>
                  <a:pt x="49051" y="-1512"/>
                  <a:pt x="35557" y="22300"/>
                  <a:pt x="28678" y="33412"/>
                </a:cubicBezTo>
                <a:cubicBezTo>
                  <a:pt x="21799" y="44524"/>
                  <a:pt x="-1749" y="79450"/>
                  <a:pt x="103" y="8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B6642E2-1697-4969-B9CB-B07226F67A13}"/>
              </a:ext>
            </a:extLst>
          </p:cNvPr>
          <p:cNvSpPr/>
          <p:nvPr/>
        </p:nvSpPr>
        <p:spPr>
          <a:xfrm>
            <a:off x="4711358" y="2572279"/>
            <a:ext cx="288442" cy="49028"/>
          </a:xfrm>
          <a:custGeom>
            <a:avLst/>
            <a:gdLst>
              <a:gd name="connsiteX0" fmla="*/ 342 w 288442"/>
              <a:gd name="connsiteY0" fmla="*/ 12171 h 49028"/>
              <a:gd name="connsiteX1" fmla="*/ 55905 w 288442"/>
              <a:gd name="connsiteY1" fmla="*/ 45509 h 49028"/>
              <a:gd name="connsiteX2" fmla="*/ 84480 w 288442"/>
              <a:gd name="connsiteY2" fmla="*/ 43921 h 49028"/>
              <a:gd name="connsiteX3" fmla="*/ 217830 w 288442"/>
              <a:gd name="connsiteY3" fmla="*/ 8996 h 49028"/>
              <a:gd name="connsiteX4" fmla="*/ 286092 w 288442"/>
              <a:gd name="connsiteY4" fmla="*/ 40746 h 49028"/>
              <a:gd name="connsiteX5" fmla="*/ 265455 w 288442"/>
              <a:gd name="connsiteY5" fmla="*/ 7409 h 49028"/>
              <a:gd name="connsiteX6" fmla="*/ 195605 w 288442"/>
              <a:gd name="connsiteY6" fmla="*/ 1059 h 49028"/>
              <a:gd name="connsiteX7" fmla="*/ 84480 w 288442"/>
              <a:gd name="connsiteY7" fmla="*/ 23284 h 49028"/>
              <a:gd name="connsiteX8" fmla="*/ 342 w 288442"/>
              <a:gd name="connsiteY8" fmla="*/ 12171 h 4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442" h="49028">
                <a:moveTo>
                  <a:pt x="342" y="12171"/>
                </a:moveTo>
                <a:cubicBezTo>
                  <a:pt x="-4420" y="15875"/>
                  <a:pt x="41882" y="40217"/>
                  <a:pt x="55905" y="45509"/>
                </a:cubicBezTo>
                <a:cubicBezTo>
                  <a:pt x="69928" y="50801"/>
                  <a:pt x="57493" y="50007"/>
                  <a:pt x="84480" y="43921"/>
                </a:cubicBezTo>
                <a:cubicBezTo>
                  <a:pt x="111468" y="37836"/>
                  <a:pt x="184228" y="9525"/>
                  <a:pt x="217830" y="8996"/>
                </a:cubicBezTo>
                <a:cubicBezTo>
                  <a:pt x="251432" y="8467"/>
                  <a:pt x="278155" y="41010"/>
                  <a:pt x="286092" y="40746"/>
                </a:cubicBezTo>
                <a:cubicBezTo>
                  <a:pt x="294029" y="40482"/>
                  <a:pt x="280536" y="14023"/>
                  <a:pt x="265455" y="7409"/>
                </a:cubicBezTo>
                <a:cubicBezTo>
                  <a:pt x="250374" y="795"/>
                  <a:pt x="225767" y="-1587"/>
                  <a:pt x="195605" y="1059"/>
                </a:cubicBezTo>
                <a:cubicBezTo>
                  <a:pt x="165443" y="3705"/>
                  <a:pt x="112261" y="19580"/>
                  <a:pt x="84480" y="23284"/>
                </a:cubicBezTo>
                <a:cubicBezTo>
                  <a:pt x="56699" y="26988"/>
                  <a:pt x="5104" y="8467"/>
                  <a:pt x="342" y="12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E11FE2B-75BF-4429-BF13-63BC8CF4EBD5}"/>
              </a:ext>
            </a:extLst>
          </p:cNvPr>
          <p:cNvSpPr/>
          <p:nvPr/>
        </p:nvSpPr>
        <p:spPr>
          <a:xfrm>
            <a:off x="4649129" y="2668475"/>
            <a:ext cx="327688" cy="43135"/>
          </a:xfrm>
          <a:custGeom>
            <a:avLst/>
            <a:gdLst>
              <a:gd name="connsiteX0" fmla="*/ 659 w 327688"/>
              <a:gd name="connsiteY0" fmla="*/ 11225 h 43135"/>
              <a:gd name="connsiteX1" fmla="*/ 114959 w 327688"/>
              <a:gd name="connsiteY1" fmla="*/ 31863 h 43135"/>
              <a:gd name="connsiteX2" fmla="*/ 165759 w 327688"/>
              <a:gd name="connsiteY2" fmla="*/ 42975 h 43135"/>
              <a:gd name="connsiteX3" fmla="*/ 254659 w 327688"/>
              <a:gd name="connsiteY3" fmla="*/ 23925 h 43135"/>
              <a:gd name="connsiteX4" fmla="*/ 300696 w 327688"/>
              <a:gd name="connsiteY4" fmla="*/ 12813 h 43135"/>
              <a:gd name="connsiteX5" fmla="*/ 327684 w 327688"/>
              <a:gd name="connsiteY5" fmla="*/ 12813 h 43135"/>
              <a:gd name="connsiteX6" fmla="*/ 302284 w 327688"/>
              <a:gd name="connsiteY6" fmla="*/ 113 h 43135"/>
              <a:gd name="connsiteX7" fmla="*/ 249896 w 327688"/>
              <a:gd name="connsiteY7" fmla="*/ 8050 h 43135"/>
              <a:gd name="connsiteX8" fmla="*/ 172109 w 327688"/>
              <a:gd name="connsiteY8" fmla="*/ 31863 h 43135"/>
              <a:gd name="connsiteX9" fmla="*/ 659 w 327688"/>
              <a:gd name="connsiteY9" fmla="*/ 11225 h 4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688" h="43135">
                <a:moveTo>
                  <a:pt x="659" y="11225"/>
                </a:moveTo>
                <a:cubicBezTo>
                  <a:pt x="-8866" y="11225"/>
                  <a:pt x="87442" y="26571"/>
                  <a:pt x="114959" y="31863"/>
                </a:cubicBezTo>
                <a:cubicBezTo>
                  <a:pt x="142476" y="37155"/>
                  <a:pt x="142476" y="44298"/>
                  <a:pt x="165759" y="42975"/>
                </a:cubicBezTo>
                <a:cubicBezTo>
                  <a:pt x="189042" y="41652"/>
                  <a:pt x="232170" y="28952"/>
                  <a:pt x="254659" y="23925"/>
                </a:cubicBezTo>
                <a:cubicBezTo>
                  <a:pt x="277148" y="18898"/>
                  <a:pt x="288525" y="14665"/>
                  <a:pt x="300696" y="12813"/>
                </a:cubicBezTo>
                <a:cubicBezTo>
                  <a:pt x="312867" y="10961"/>
                  <a:pt x="327419" y="14930"/>
                  <a:pt x="327684" y="12813"/>
                </a:cubicBezTo>
                <a:cubicBezTo>
                  <a:pt x="327949" y="10696"/>
                  <a:pt x="315249" y="907"/>
                  <a:pt x="302284" y="113"/>
                </a:cubicBezTo>
                <a:cubicBezTo>
                  <a:pt x="289319" y="-681"/>
                  <a:pt x="271592" y="2758"/>
                  <a:pt x="249896" y="8050"/>
                </a:cubicBezTo>
                <a:cubicBezTo>
                  <a:pt x="228200" y="13342"/>
                  <a:pt x="205711" y="32128"/>
                  <a:pt x="172109" y="31863"/>
                </a:cubicBezTo>
                <a:cubicBezTo>
                  <a:pt x="138507" y="31599"/>
                  <a:pt x="10184" y="11225"/>
                  <a:pt x="659" y="1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AC31920-1BA0-4CAE-9E6E-A435715DBD41}"/>
              </a:ext>
            </a:extLst>
          </p:cNvPr>
          <p:cNvSpPr/>
          <p:nvPr/>
        </p:nvSpPr>
        <p:spPr>
          <a:xfrm>
            <a:off x="4989370" y="2599505"/>
            <a:ext cx="305332" cy="189743"/>
          </a:xfrm>
          <a:custGeom>
            <a:avLst/>
            <a:gdLst>
              <a:gd name="connsiteX0" fmla="*/ 143 w 305332"/>
              <a:gd name="connsiteY0" fmla="*/ 2408 h 189743"/>
              <a:gd name="connsiteX1" fmla="*/ 119205 w 305332"/>
              <a:gd name="connsiteY1" fmla="*/ 3995 h 189743"/>
              <a:gd name="connsiteX2" fmla="*/ 160480 w 305332"/>
              <a:gd name="connsiteY2" fmla="*/ 42095 h 189743"/>
              <a:gd name="connsiteX3" fmla="*/ 282718 w 305332"/>
              <a:gd name="connsiteY3" fmla="*/ 130995 h 189743"/>
              <a:gd name="connsiteX4" fmla="*/ 304943 w 305332"/>
              <a:gd name="connsiteY4" fmla="*/ 161158 h 189743"/>
              <a:gd name="connsiteX5" fmla="*/ 297005 w 305332"/>
              <a:gd name="connsiteY5" fmla="*/ 189733 h 189743"/>
              <a:gd name="connsiteX6" fmla="*/ 298593 w 305332"/>
              <a:gd name="connsiteY6" fmla="*/ 157983 h 189743"/>
              <a:gd name="connsiteX7" fmla="*/ 235093 w 305332"/>
              <a:gd name="connsiteY7" fmla="*/ 107183 h 189743"/>
              <a:gd name="connsiteX8" fmla="*/ 130318 w 305332"/>
              <a:gd name="connsiteY8" fmla="*/ 27808 h 189743"/>
              <a:gd name="connsiteX9" fmla="*/ 95393 w 305332"/>
              <a:gd name="connsiteY9" fmla="*/ 15108 h 189743"/>
              <a:gd name="connsiteX10" fmla="*/ 143 w 305332"/>
              <a:gd name="connsiteY10" fmla="*/ 2408 h 18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332" h="189743">
                <a:moveTo>
                  <a:pt x="143" y="2408"/>
                </a:moveTo>
                <a:cubicBezTo>
                  <a:pt x="4112" y="556"/>
                  <a:pt x="92482" y="-2620"/>
                  <a:pt x="119205" y="3995"/>
                </a:cubicBezTo>
                <a:cubicBezTo>
                  <a:pt x="145928" y="10610"/>
                  <a:pt x="133228" y="20928"/>
                  <a:pt x="160480" y="42095"/>
                </a:cubicBezTo>
                <a:cubicBezTo>
                  <a:pt x="187732" y="63262"/>
                  <a:pt x="258641" y="111151"/>
                  <a:pt x="282718" y="130995"/>
                </a:cubicBezTo>
                <a:cubicBezTo>
                  <a:pt x="306795" y="150839"/>
                  <a:pt x="302562" y="151368"/>
                  <a:pt x="304943" y="161158"/>
                </a:cubicBezTo>
                <a:cubicBezTo>
                  <a:pt x="307324" y="170948"/>
                  <a:pt x="298063" y="190262"/>
                  <a:pt x="297005" y="189733"/>
                </a:cubicBezTo>
                <a:cubicBezTo>
                  <a:pt x="295947" y="189204"/>
                  <a:pt x="308912" y="171741"/>
                  <a:pt x="298593" y="157983"/>
                </a:cubicBezTo>
                <a:cubicBezTo>
                  <a:pt x="288274" y="144225"/>
                  <a:pt x="263139" y="128879"/>
                  <a:pt x="235093" y="107183"/>
                </a:cubicBezTo>
                <a:cubicBezTo>
                  <a:pt x="207047" y="85487"/>
                  <a:pt x="153601" y="43154"/>
                  <a:pt x="130318" y="27808"/>
                </a:cubicBezTo>
                <a:cubicBezTo>
                  <a:pt x="107035" y="12462"/>
                  <a:pt x="114972" y="17754"/>
                  <a:pt x="95393" y="15108"/>
                </a:cubicBezTo>
                <a:cubicBezTo>
                  <a:pt x="75814" y="12462"/>
                  <a:pt x="-3826" y="4260"/>
                  <a:pt x="143" y="2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2E1BE11-0C1F-4C89-8BE9-CAF14B991784}"/>
              </a:ext>
            </a:extLst>
          </p:cNvPr>
          <p:cNvSpPr/>
          <p:nvPr/>
        </p:nvSpPr>
        <p:spPr>
          <a:xfrm>
            <a:off x="4965582" y="2667586"/>
            <a:ext cx="142293" cy="13834"/>
          </a:xfrm>
          <a:custGeom>
            <a:avLst/>
            <a:gdLst>
              <a:gd name="connsiteX0" fmla="*/ 118 w 142293"/>
              <a:gd name="connsiteY0" fmla="*/ 7352 h 13834"/>
              <a:gd name="connsiteX1" fmla="*/ 82668 w 142293"/>
              <a:gd name="connsiteY1" fmla="*/ 13702 h 13834"/>
              <a:gd name="connsiteX2" fmla="*/ 141406 w 142293"/>
              <a:gd name="connsiteY2" fmla="*/ 1002 h 13834"/>
              <a:gd name="connsiteX3" fmla="*/ 114418 w 142293"/>
              <a:gd name="connsiteY3" fmla="*/ 1002 h 13834"/>
              <a:gd name="connsiteX4" fmla="*/ 65206 w 142293"/>
              <a:gd name="connsiteY4" fmla="*/ 2589 h 13834"/>
              <a:gd name="connsiteX5" fmla="*/ 118 w 142293"/>
              <a:gd name="connsiteY5" fmla="*/ 7352 h 1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93" h="13834">
                <a:moveTo>
                  <a:pt x="118" y="7352"/>
                </a:moveTo>
                <a:cubicBezTo>
                  <a:pt x="3028" y="9204"/>
                  <a:pt x="59120" y="14760"/>
                  <a:pt x="82668" y="13702"/>
                </a:cubicBezTo>
                <a:cubicBezTo>
                  <a:pt x="106216" y="12644"/>
                  <a:pt x="136114" y="3119"/>
                  <a:pt x="141406" y="1002"/>
                </a:cubicBezTo>
                <a:cubicBezTo>
                  <a:pt x="146698" y="-1115"/>
                  <a:pt x="127118" y="737"/>
                  <a:pt x="114418" y="1002"/>
                </a:cubicBezTo>
                <a:cubicBezTo>
                  <a:pt x="101718" y="1266"/>
                  <a:pt x="81610" y="1002"/>
                  <a:pt x="65206" y="2589"/>
                </a:cubicBezTo>
                <a:cubicBezTo>
                  <a:pt x="48802" y="4176"/>
                  <a:pt x="-2792" y="5500"/>
                  <a:pt x="118" y="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6208F5B-75C3-4461-8319-D00DB8310701}"/>
              </a:ext>
            </a:extLst>
          </p:cNvPr>
          <p:cNvSpPr/>
          <p:nvPr/>
        </p:nvSpPr>
        <p:spPr>
          <a:xfrm>
            <a:off x="5108541" y="2671453"/>
            <a:ext cx="168780" cy="121615"/>
          </a:xfrm>
          <a:custGeom>
            <a:avLst/>
            <a:gdLst>
              <a:gd name="connsiteX0" fmla="*/ 34 w 168780"/>
              <a:gd name="connsiteY0" fmla="*/ 310 h 121615"/>
              <a:gd name="connsiteX1" fmla="*/ 125447 w 168780"/>
              <a:gd name="connsiteY1" fmla="*/ 66985 h 121615"/>
              <a:gd name="connsiteX2" fmla="*/ 166722 w 168780"/>
              <a:gd name="connsiteY2" fmla="*/ 120960 h 121615"/>
              <a:gd name="connsiteX3" fmla="*/ 160372 w 168780"/>
              <a:gd name="connsiteY3" fmla="*/ 95560 h 121615"/>
              <a:gd name="connsiteX4" fmla="*/ 141322 w 168780"/>
              <a:gd name="connsiteY4" fmla="*/ 74922 h 121615"/>
              <a:gd name="connsiteX5" fmla="*/ 112747 w 168780"/>
              <a:gd name="connsiteY5" fmla="*/ 43172 h 121615"/>
              <a:gd name="connsiteX6" fmla="*/ 34 w 168780"/>
              <a:gd name="connsiteY6" fmla="*/ 310 h 12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80" h="121615">
                <a:moveTo>
                  <a:pt x="34" y="310"/>
                </a:moveTo>
                <a:cubicBezTo>
                  <a:pt x="2151" y="4279"/>
                  <a:pt x="97666" y="46877"/>
                  <a:pt x="125447" y="66985"/>
                </a:cubicBezTo>
                <a:cubicBezTo>
                  <a:pt x="153228" y="87093"/>
                  <a:pt x="160901" y="116198"/>
                  <a:pt x="166722" y="120960"/>
                </a:cubicBezTo>
                <a:cubicBezTo>
                  <a:pt x="172543" y="125722"/>
                  <a:pt x="164605" y="103233"/>
                  <a:pt x="160372" y="95560"/>
                </a:cubicBezTo>
                <a:cubicBezTo>
                  <a:pt x="156139" y="87887"/>
                  <a:pt x="149259" y="83653"/>
                  <a:pt x="141322" y="74922"/>
                </a:cubicBezTo>
                <a:cubicBezTo>
                  <a:pt x="133385" y="66191"/>
                  <a:pt x="132855" y="54814"/>
                  <a:pt x="112747" y="43172"/>
                </a:cubicBezTo>
                <a:cubicBezTo>
                  <a:pt x="92639" y="31530"/>
                  <a:pt x="-2083" y="-3659"/>
                  <a:pt x="34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338C73E-841C-4D7B-A7F2-65E5321F71C7}"/>
              </a:ext>
            </a:extLst>
          </p:cNvPr>
          <p:cNvSpPr/>
          <p:nvPr/>
        </p:nvSpPr>
        <p:spPr>
          <a:xfrm>
            <a:off x="4641501" y="2582586"/>
            <a:ext cx="80005" cy="112060"/>
          </a:xfrm>
          <a:custGeom>
            <a:avLst/>
            <a:gdLst>
              <a:gd name="connsiteX0" fmla="*/ 79724 w 80005"/>
              <a:gd name="connsiteY0" fmla="*/ 277 h 112060"/>
              <a:gd name="connsiteX1" fmla="*/ 28924 w 80005"/>
              <a:gd name="connsiteY1" fmla="*/ 44727 h 112060"/>
              <a:gd name="connsiteX2" fmla="*/ 17812 w 80005"/>
              <a:gd name="connsiteY2" fmla="*/ 111402 h 112060"/>
              <a:gd name="connsiteX3" fmla="*/ 8287 w 80005"/>
              <a:gd name="connsiteY3" fmla="*/ 78064 h 112060"/>
              <a:gd name="connsiteX4" fmla="*/ 3524 w 80005"/>
              <a:gd name="connsiteY4" fmla="*/ 65364 h 112060"/>
              <a:gd name="connsiteX5" fmla="*/ 79724 w 80005"/>
              <a:gd name="connsiteY5" fmla="*/ 277 h 1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05" h="112060">
                <a:moveTo>
                  <a:pt x="79724" y="277"/>
                </a:moveTo>
                <a:cubicBezTo>
                  <a:pt x="83957" y="-3162"/>
                  <a:pt x="39243" y="26206"/>
                  <a:pt x="28924" y="44727"/>
                </a:cubicBezTo>
                <a:cubicBezTo>
                  <a:pt x="18605" y="63248"/>
                  <a:pt x="21251" y="105846"/>
                  <a:pt x="17812" y="111402"/>
                </a:cubicBezTo>
                <a:cubicBezTo>
                  <a:pt x="14373" y="116958"/>
                  <a:pt x="10668" y="85737"/>
                  <a:pt x="8287" y="78064"/>
                </a:cubicBezTo>
                <a:cubicBezTo>
                  <a:pt x="5906" y="70391"/>
                  <a:pt x="-5736" y="77799"/>
                  <a:pt x="3524" y="65364"/>
                </a:cubicBezTo>
                <a:cubicBezTo>
                  <a:pt x="12784" y="52929"/>
                  <a:pt x="75491" y="3716"/>
                  <a:pt x="79724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E99D08C-A71E-4E7F-9001-8BCBABCA7FAC}"/>
              </a:ext>
            </a:extLst>
          </p:cNvPr>
          <p:cNvSpPr/>
          <p:nvPr/>
        </p:nvSpPr>
        <p:spPr>
          <a:xfrm>
            <a:off x="4732311" y="2612840"/>
            <a:ext cx="39317" cy="86252"/>
          </a:xfrm>
          <a:custGeom>
            <a:avLst/>
            <a:gdLst>
              <a:gd name="connsiteX0" fmla="*/ 34952 w 39317"/>
              <a:gd name="connsiteY0" fmla="*/ 185 h 86252"/>
              <a:gd name="connsiteX1" fmla="*/ 34952 w 39317"/>
              <a:gd name="connsiteY1" fmla="*/ 63685 h 86252"/>
              <a:gd name="connsiteX2" fmla="*/ 27 w 39317"/>
              <a:gd name="connsiteY2" fmla="*/ 85910 h 86252"/>
              <a:gd name="connsiteX3" fmla="*/ 34952 w 39317"/>
              <a:gd name="connsiteY3" fmla="*/ 185 h 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7" h="86252">
                <a:moveTo>
                  <a:pt x="34952" y="185"/>
                </a:moveTo>
                <a:cubicBezTo>
                  <a:pt x="40773" y="-3519"/>
                  <a:pt x="40773" y="49398"/>
                  <a:pt x="34952" y="63685"/>
                </a:cubicBezTo>
                <a:cubicBezTo>
                  <a:pt x="29131" y="77972"/>
                  <a:pt x="1085" y="88291"/>
                  <a:pt x="27" y="85910"/>
                </a:cubicBezTo>
                <a:cubicBezTo>
                  <a:pt x="-1031" y="83529"/>
                  <a:pt x="29131" y="3889"/>
                  <a:pt x="34952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805FCAC8-2BFE-48C8-8CC4-4595E2E8F813}"/>
              </a:ext>
            </a:extLst>
          </p:cNvPr>
          <p:cNvSpPr/>
          <p:nvPr/>
        </p:nvSpPr>
        <p:spPr>
          <a:xfrm>
            <a:off x="4633454" y="2703498"/>
            <a:ext cx="156042" cy="151178"/>
          </a:xfrm>
          <a:custGeom>
            <a:avLst/>
            <a:gdLst>
              <a:gd name="connsiteX0" fmla="*/ 156034 w 156042"/>
              <a:gd name="connsiteY0" fmla="*/ 15 h 151178"/>
              <a:gd name="connsiteX1" fmla="*/ 41734 w 156042"/>
              <a:gd name="connsiteY1" fmla="*/ 74627 h 151178"/>
              <a:gd name="connsiteX2" fmla="*/ 19509 w 156042"/>
              <a:gd name="connsiteY2" fmla="*/ 92090 h 151178"/>
              <a:gd name="connsiteX3" fmla="*/ 459 w 156042"/>
              <a:gd name="connsiteY3" fmla="*/ 150827 h 151178"/>
              <a:gd name="connsiteX4" fmla="*/ 8396 w 156042"/>
              <a:gd name="connsiteY4" fmla="*/ 114315 h 151178"/>
              <a:gd name="connsiteX5" fmla="*/ 35384 w 156042"/>
              <a:gd name="connsiteY5" fmla="*/ 68277 h 151178"/>
              <a:gd name="connsiteX6" fmla="*/ 156034 w 156042"/>
              <a:gd name="connsiteY6" fmla="*/ 15 h 1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42" h="151178">
                <a:moveTo>
                  <a:pt x="156034" y="15"/>
                </a:moveTo>
                <a:cubicBezTo>
                  <a:pt x="157092" y="1073"/>
                  <a:pt x="64488" y="59281"/>
                  <a:pt x="41734" y="74627"/>
                </a:cubicBezTo>
                <a:cubicBezTo>
                  <a:pt x="18980" y="89973"/>
                  <a:pt x="26388" y="79390"/>
                  <a:pt x="19509" y="92090"/>
                </a:cubicBezTo>
                <a:cubicBezTo>
                  <a:pt x="12630" y="104790"/>
                  <a:pt x="2311" y="147123"/>
                  <a:pt x="459" y="150827"/>
                </a:cubicBezTo>
                <a:cubicBezTo>
                  <a:pt x="-1393" y="154531"/>
                  <a:pt x="2575" y="128073"/>
                  <a:pt x="8396" y="114315"/>
                </a:cubicBezTo>
                <a:cubicBezTo>
                  <a:pt x="14217" y="100557"/>
                  <a:pt x="15011" y="85475"/>
                  <a:pt x="35384" y="68277"/>
                </a:cubicBezTo>
                <a:cubicBezTo>
                  <a:pt x="55757" y="51079"/>
                  <a:pt x="154976" y="-1043"/>
                  <a:pt x="1560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46BDCA0-7E19-4C6B-8B41-CD798D049B2E}"/>
              </a:ext>
            </a:extLst>
          </p:cNvPr>
          <p:cNvSpPr/>
          <p:nvPr/>
        </p:nvSpPr>
        <p:spPr>
          <a:xfrm>
            <a:off x="4276628" y="2728792"/>
            <a:ext cx="116051" cy="309687"/>
          </a:xfrm>
          <a:custGeom>
            <a:avLst/>
            <a:gdLst>
              <a:gd name="connsiteX0" fmla="*/ 97 w 116051"/>
              <a:gd name="connsiteY0" fmla="*/ 1708 h 309687"/>
              <a:gd name="connsiteX1" fmla="*/ 79472 w 116051"/>
              <a:gd name="connsiteY1" fmla="*/ 54096 h 309687"/>
              <a:gd name="connsiteX2" fmla="*/ 115985 w 116051"/>
              <a:gd name="connsiteY2" fmla="*/ 157283 h 309687"/>
              <a:gd name="connsiteX3" fmla="*/ 71535 w 116051"/>
              <a:gd name="connsiteY3" fmla="*/ 309683 h 309687"/>
              <a:gd name="connsiteX4" fmla="*/ 106460 w 116051"/>
              <a:gd name="connsiteY4" fmla="*/ 152521 h 309687"/>
              <a:gd name="connsiteX5" fmla="*/ 96935 w 116051"/>
              <a:gd name="connsiteY5" fmla="*/ 114421 h 309687"/>
              <a:gd name="connsiteX6" fmla="*/ 97 w 116051"/>
              <a:gd name="connsiteY6" fmla="*/ 1708 h 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051" h="309687">
                <a:moveTo>
                  <a:pt x="97" y="1708"/>
                </a:moveTo>
                <a:cubicBezTo>
                  <a:pt x="-2813" y="-8346"/>
                  <a:pt x="60157" y="28167"/>
                  <a:pt x="79472" y="54096"/>
                </a:cubicBezTo>
                <a:cubicBezTo>
                  <a:pt x="98787" y="80025"/>
                  <a:pt x="117308" y="114685"/>
                  <a:pt x="115985" y="157283"/>
                </a:cubicBezTo>
                <a:cubicBezTo>
                  <a:pt x="114662" y="199881"/>
                  <a:pt x="73123" y="310477"/>
                  <a:pt x="71535" y="309683"/>
                </a:cubicBezTo>
                <a:cubicBezTo>
                  <a:pt x="69948" y="308889"/>
                  <a:pt x="102227" y="185065"/>
                  <a:pt x="106460" y="152521"/>
                </a:cubicBezTo>
                <a:cubicBezTo>
                  <a:pt x="110693" y="119977"/>
                  <a:pt x="110958" y="137440"/>
                  <a:pt x="96935" y="114421"/>
                </a:cubicBezTo>
                <a:cubicBezTo>
                  <a:pt x="82912" y="91402"/>
                  <a:pt x="3007" y="11762"/>
                  <a:pt x="97" y="1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C0660DE-9E78-4ED9-9020-85F0CA2313FB}"/>
              </a:ext>
            </a:extLst>
          </p:cNvPr>
          <p:cNvSpPr/>
          <p:nvPr/>
        </p:nvSpPr>
        <p:spPr>
          <a:xfrm>
            <a:off x="4536981" y="2722191"/>
            <a:ext cx="162023" cy="330531"/>
          </a:xfrm>
          <a:custGeom>
            <a:avLst/>
            <a:gdLst>
              <a:gd name="connsiteX0" fmla="*/ 162019 w 162023"/>
              <a:gd name="connsiteY0" fmla="*/ 372 h 330531"/>
              <a:gd name="connsiteX1" fmla="*/ 42957 w 162023"/>
              <a:gd name="connsiteY1" fmla="*/ 116259 h 330531"/>
              <a:gd name="connsiteX2" fmla="*/ 14382 w 162023"/>
              <a:gd name="connsiteY2" fmla="*/ 190872 h 330531"/>
              <a:gd name="connsiteX3" fmla="*/ 25494 w 162023"/>
              <a:gd name="connsiteY3" fmla="*/ 328984 h 330531"/>
              <a:gd name="connsiteX4" fmla="*/ 15969 w 162023"/>
              <a:gd name="connsiteY4" fmla="*/ 260722 h 330531"/>
              <a:gd name="connsiteX5" fmla="*/ 94 w 162023"/>
              <a:gd name="connsiteY5" fmla="*/ 192459 h 330531"/>
              <a:gd name="connsiteX6" fmla="*/ 23907 w 162023"/>
              <a:gd name="connsiteY6" fmla="*/ 141659 h 330531"/>
              <a:gd name="connsiteX7" fmla="*/ 47719 w 162023"/>
              <a:gd name="connsiteY7" fmla="*/ 81334 h 330531"/>
              <a:gd name="connsiteX8" fmla="*/ 162019 w 162023"/>
              <a:gd name="connsiteY8" fmla="*/ 372 h 33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3" h="330531">
                <a:moveTo>
                  <a:pt x="162019" y="372"/>
                </a:moveTo>
                <a:cubicBezTo>
                  <a:pt x="161225" y="6193"/>
                  <a:pt x="67563" y="84509"/>
                  <a:pt x="42957" y="116259"/>
                </a:cubicBezTo>
                <a:cubicBezTo>
                  <a:pt x="18351" y="148009"/>
                  <a:pt x="17292" y="155418"/>
                  <a:pt x="14382" y="190872"/>
                </a:cubicBezTo>
                <a:cubicBezTo>
                  <a:pt x="11472" y="226326"/>
                  <a:pt x="25229" y="317342"/>
                  <a:pt x="25494" y="328984"/>
                </a:cubicBezTo>
                <a:cubicBezTo>
                  <a:pt x="25758" y="340626"/>
                  <a:pt x="20202" y="283476"/>
                  <a:pt x="15969" y="260722"/>
                </a:cubicBezTo>
                <a:cubicBezTo>
                  <a:pt x="11736" y="237968"/>
                  <a:pt x="-1229" y="212303"/>
                  <a:pt x="94" y="192459"/>
                </a:cubicBezTo>
                <a:cubicBezTo>
                  <a:pt x="1417" y="172615"/>
                  <a:pt x="15970" y="160180"/>
                  <a:pt x="23907" y="141659"/>
                </a:cubicBezTo>
                <a:cubicBezTo>
                  <a:pt x="31844" y="123138"/>
                  <a:pt x="28140" y="104088"/>
                  <a:pt x="47719" y="81334"/>
                </a:cubicBezTo>
                <a:cubicBezTo>
                  <a:pt x="67298" y="58580"/>
                  <a:pt x="162813" y="-5449"/>
                  <a:pt x="162019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1F7B078-6621-4848-B0DA-57402664A77C}"/>
              </a:ext>
            </a:extLst>
          </p:cNvPr>
          <p:cNvSpPr/>
          <p:nvPr/>
        </p:nvSpPr>
        <p:spPr>
          <a:xfrm>
            <a:off x="4216362" y="3232122"/>
            <a:ext cx="71477" cy="224179"/>
          </a:xfrm>
          <a:custGeom>
            <a:avLst/>
            <a:gdLst>
              <a:gd name="connsiteX0" fmla="*/ 38138 w 71477"/>
              <a:gd name="connsiteY0" fmla="*/ 28 h 224179"/>
              <a:gd name="connsiteX1" fmla="*/ 38 w 71477"/>
              <a:gd name="connsiteY1" fmla="*/ 96866 h 224179"/>
              <a:gd name="connsiteX2" fmla="*/ 31788 w 71477"/>
              <a:gd name="connsiteY2" fmla="*/ 198466 h 224179"/>
              <a:gd name="connsiteX3" fmla="*/ 71476 w 71477"/>
              <a:gd name="connsiteY3" fmla="*/ 223866 h 224179"/>
              <a:gd name="connsiteX4" fmla="*/ 33376 w 71477"/>
              <a:gd name="connsiteY4" fmla="*/ 187353 h 224179"/>
              <a:gd name="connsiteX5" fmla="*/ 9563 w 71477"/>
              <a:gd name="connsiteY5" fmla="*/ 106391 h 224179"/>
              <a:gd name="connsiteX6" fmla="*/ 38138 w 71477"/>
              <a:gd name="connsiteY6" fmla="*/ 28 h 22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77" h="224179">
                <a:moveTo>
                  <a:pt x="38138" y="28"/>
                </a:moveTo>
                <a:cubicBezTo>
                  <a:pt x="36551" y="-1559"/>
                  <a:pt x="1096" y="63793"/>
                  <a:pt x="38" y="96866"/>
                </a:cubicBezTo>
                <a:cubicBezTo>
                  <a:pt x="-1020" y="129939"/>
                  <a:pt x="19882" y="177299"/>
                  <a:pt x="31788" y="198466"/>
                </a:cubicBezTo>
                <a:cubicBezTo>
                  <a:pt x="43694" y="219633"/>
                  <a:pt x="71211" y="225718"/>
                  <a:pt x="71476" y="223866"/>
                </a:cubicBezTo>
                <a:cubicBezTo>
                  <a:pt x="71741" y="222014"/>
                  <a:pt x="43695" y="206932"/>
                  <a:pt x="33376" y="187353"/>
                </a:cubicBezTo>
                <a:cubicBezTo>
                  <a:pt x="23057" y="167774"/>
                  <a:pt x="9563" y="134437"/>
                  <a:pt x="9563" y="106391"/>
                </a:cubicBezTo>
                <a:cubicBezTo>
                  <a:pt x="9563" y="78345"/>
                  <a:pt x="39725" y="1615"/>
                  <a:pt x="3813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12DB6C3A-D18E-4AC0-9251-2D19257B07A7}"/>
              </a:ext>
            </a:extLst>
          </p:cNvPr>
          <p:cNvSpPr/>
          <p:nvPr/>
        </p:nvSpPr>
        <p:spPr>
          <a:xfrm>
            <a:off x="4599372" y="3114512"/>
            <a:ext cx="20256" cy="115073"/>
          </a:xfrm>
          <a:custGeom>
            <a:avLst/>
            <a:gdLst>
              <a:gd name="connsiteX0" fmla="*/ 2791 w 20256"/>
              <a:gd name="connsiteY0" fmla="*/ 163 h 115073"/>
              <a:gd name="connsiteX1" fmla="*/ 20253 w 20256"/>
              <a:gd name="connsiteY1" fmla="*/ 87476 h 115073"/>
              <a:gd name="connsiteX2" fmla="*/ 1203 w 20256"/>
              <a:gd name="connsiteY2" fmla="*/ 114463 h 115073"/>
              <a:gd name="connsiteX3" fmla="*/ 1203 w 20256"/>
              <a:gd name="connsiteY3" fmla="*/ 66838 h 115073"/>
              <a:gd name="connsiteX4" fmla="*/ 2791 w 20256"/>
              <a:gd name="connsiteY4" fmla="*/ 163 h 11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" h="115073">
                <a:moveTo>
                  <a:pt x="2791" y="163"/>
                </a:moveTo>
                <a:cubicBezTo>
                  <a:pt x="5966" y="3603"/>
                  <a:pt x="20518" y="68426"/>
                  <a:pt x="20253" y="87476"/>
                </a:cubicBezTo>
                <a:cubicBezTo>
                  <a:pt x="19988" y="106526"/>
                  <a:pt x="4378" y="117903"/>
                  <a:pt x="1203" y="114463"/>
                </a:cubicBezTo>
                <a:cubicBezTo>
                  <a:pt x="-1972" y="111023"/>
                  <a:pt x="2261" y="85094"/>
                  <a:pt x="1203" y="66838"/>
                </a:cubicBezTo>
                <a:cubicBezTo>
                  <a:pt x="145" y="48582"/>
                  <a:pt x="-384" y="-3277"/>
                  <a:pt x="279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C97B6F2-C00D-4D66-BFDA-6C035E52DACF}"/>
              </a:ext>
            </a:extLst>
          </p:cNvPr>
          <p:cNvSpPr/>
          <p:nvPr/>
        </p:nvSpPr>
        <p:spPr>
          <a:xfrm>
            <a:off x="4311650" y="3178113"/>
            <a:ext cx="92075" cy="40313"/>
          </a:xfrm>
          <a:custGeom>
            <a:avLst/>
            <a:gdLst>
              <a:gd name="connsiteX0" fmla="*/ 0 w 92075"/>
              <a:gd name="connsiteY0" fmla="*/ 62 h 40313"/>
              <a:gd name="connsiteX1" fmla="*/ 65088 w 92075"/>
              <a:gd name="connsiteY1" fmla="*/ 39750 h 40313"/>
              <a:gd name="connsiteX2" fmla="*/ 92075 w 92075"/>
              <a:gd name="connsiteY2" fmla="*/ 23875 h 40313"/>
              <a:gd name="connsiteX3" fmla="*/ 65088 w 92075"/>
              <a:gd name="connsiteY3" fmla="*/ 30225 h 40313"/>
              <a:gd name="connsiteX4" fmla="*/ 0 w 92075"/>
              <a:gd name="connsiteY4" fmla="*/ 62 h 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40313">
                <a:moveTo>
                  <a:pt x="0" y="62"/>
                </a:moveTo>
                <a:cubicBezTo>
                  <a:pt x="0" y="1649"/>
                  <a:pt x="49742" y="35781"/>
                  <a:pt x="65088" y="39750"/>
                </a:cubicBezTo>
                <a:cubicBezTo>
                  <a:pt x="80434" y="43719"/>
                  <a:pt x="92075" y="25462"/>
                  <a:pt x="92075" y="23875"/>
                </a:cubicBezTo>
                <a:cubicBezTo>
                  <a:pt x="92075" y="22288"/>
                  <a:pt x="77259" y="32606"/>
                  <a:pt x="65088" y="30225"/>
                </a:cubicBezTo>
                <a:cubicBezTo>
                  <a:pt x="52917" y="27844"/>
                  <a:pt x="0" y="-1525"/>
                  <a:pt x="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A3A542A-5631-4040-B534-08CBA2DF1E69}"/>
              </a:ext>
            </a:extLst>
          </p:cNvPr>
          <p:cNvSpPr/>
          <p:nvPr/>
        </p:nvSpPr>
        <p:spPr>
          <a:xfrm>
            <a:off x="4441510" y="3267023"/>
            <a:ext cx="108273" cy="128819"/>
          </a:xfrm>
          <a:custGeom>
            <a:avLst/>
            <a:gdLst>
              <a:gd name="connsiteX0" fmla="*/ 108265 w 108273"/>
              <a:gd name="connsiteY0" fmla="*/ 52 h 128819"/>
              <a:gd name="connsiteX1" fmla="*/ 46353 w 108273"/>
              <a:gd name="connsiteY1" fmla="*/ 88952 h 128819"/>
              <a:gd name="connsiteX2" fmla="*/ 44765 w 108273"/>
              <a:gd name="connsiteY2" fmla="*/ 114352 h 128819"/>
              <a:gd name="connsiteX3" fmla="*/ 315 w 108273"/>
              <a:gd name="connsiteY3" fmla="*/ 128640 h 128819"/>
              <a:gd name="connsiteX4" fmla="*/ 25715 w 108273"/>
              <a:gd name="connsiteY4" fmla="*/ 104827 h 128819"/>
              <a:gd name="connsiteX5" fmla="*/ 41590 w 108273"/>
              <a:gd name="connsiteY5" fmla="*/ 76252 h 128819"/>
              <a:gd name="connsiteX6" fmla="*/ 108265 w 108273"/>
              <a:gd name="connsiteY6" fmla="*/ 52 h 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3" h="128819">
                <a:moveTo>
                  <a:pt x="108265" y="52"/>
                </a:moveTo>
                <a:cubicBezTo>
                  <a:pt x="109059" y="2169"/>
                  <a:pt x="56936" y="69902"/>
                  <a:pt x="46353" y="88952"/>
                </a:cubicBezTo>
                <a:cubicBezTo>
                  <a:pt x="35770" y="108002"/>
                  <a:pt x="52438" y="107737"/>
                  <a:pt x="44765" y="114352"/>
                </a:cubicBezTo>
                <a:cubicBezTo>
                  <a:pt x="37092" y="120967"/>
                  <a:pt x="3490" y="130227"/>
                  <a:pt x="315" y="128640"/>
                </a:cubicBezTo>
                <a:cubicBezTo>
                  <a:pt x="-2860" y="127053"/>
                  <a:pt x="18836" y="113558"/>
                  <a:pt x="25715" y="104827"/>
                </a:cubicBezTo>
                <a:cubicBezTo>
                  <a:pt x="32594" y="96096"/>
                  <a:pt x="27567" y="91862"/>
                  <a:pt x="41590" y="76252"/>
                </a:cubicBezTo>
                <a:cubicBezTo>
                  <a:pt x="55613" y="60642"/>
                  <a:pt x="107471" y="-2065"/>
                  <a:pt x="10826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0FFF3C2-E9D7-4008-905E-AE80083D9425}"/>
              </a:ext>
            </a:extLst>
          </p:cNvPr>
          <p:cNvSpPr/>
          <p:nvPr/>
        </p:nvSpPr>
        <p:spPr>
          <a:xfrm>
            <a:off x="4337046" y="3285032"/>
            <a:ext cx="101739" cy="94856"/>
          </a:xfrm>
          <a:custGeom>
            <a:avLst/>
            <a:gdLst>
              <a:gd name="connsiteX0" fmla="*/ 4 w 101739"/>
              <a:gd name="connsiteY0" fmla="*/ 7443 h 94856"/>
              <a:gd name="connsiteX1" fmla="*/ 57154 w 101739"/>
              <a:gd name="connsiteY1" fmla="*/ 1093 h 94856"/>
              <a:gd name="connsiteX2" fmla="*/ 73029 w 101739"/>
              <a:gd name="connsiteY2" fmla="*/ 31256 h 94856"/>
              <a:gd name="connsiteX3" fmla="*/ 101604 w 101739"/>
              <a:gd name="connsiteY3" fmla="*/ 94756 h 94856"/>
              <a:gd name="connsiteX4" fmla="*/ 60329 w 101739"/>
              <a:gd name="connsiteY4" fmla="*/ 15381 h 94856"/>
              <a:gd name="connsiteX5" fmla="*/ 4 w 101739"/>
              <a:gd name="connsiteY5" fmla="*/ 7443 h 9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39" h="94856">
                <a:moveTo>
                  <a:pt x="4" y="7443"/>
                </a:moveTo>
                <a:cubicBezTo>
                  <a:pt x="-525" y="5062"/>
                  <a:pt x="44983" y="-2876"/>
                  <a:pt x="57154" y="1093"/>
                </a:cubicBezTo>
                <a:cubicBezTo>
                  <a:pt x="69325" y="5062"/>
                  <a:pt x="65621" y="15646"/>
                  <a:pt x="73029" y="31256"/>
                </a:cubicBezTo>
                <a:cubicBezTo>
                  <a:pt x="80437" y="46867"/>
                  <a:pt x="103721" y="97402"/>
                  <a:pt x="101604" y="94756"/>
                </a:cubicBezTo>
                <a:cubicBezTo>
                  <a:pt x="99487" y="92110"/>
                  <a:pt x="74881" y="30198"/>
                  <a:pt x="60329" y="15381"/>
                </a:cubicBezTo>
                <a:cubicBezTo>
                  <a:pt x="45777" y="564"/>
                  <a:pt x="533" y="9824"/>
                  <a:pt x="4" y="7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63E9F57-8792-4B07-9DB3-5B7DC5FA227A}"/>
              </a:ext>
            </a:extLst>
          </p:cNvPr>
          <p:cNvSpPr/>
          <p:nvPr/>
        </p:nvSpPr>
        <p:spPr>
          <a:xfrm>
            <a:off x="4543409" y="3282540"/>
            <a:ext cx="130545" cy="186166"/>
          </a:xfrm>
          <a:custGeom>
            <a:avLst/>
            <a:gdLst>
              <a:gd name="connsiteX0" fmla="*/ 106379 w 130545"/>
              <a:gd name="connsiteY0" fmla="*/ 410 h 186166"/>
              <a:gd name="connsiteX1" fmla="*/ 122254 w 130545"/>
              <a:gd name="connsiteY1" fmla="*/ 106773 h 186166"/>
              <a:gd name="connsiteX2" fmla="*/ 130191 w 130545"/>
              <a:gd name="connsiteY2" fmla="*/ 152810 h 186166"/>
              <a:gd name="connsiteX3" fmla="*/ 111141 w 130545"/>
              <a:gd name="connsiteY3" fmla="*/ 170273 h 186166"/>
              <a:gd name="connsiteX4" fmla="*/ 66691 w 130545"/>
              <a:gd name="connsiteY4" fmla="*/ 186148 h 186166"/>
              <a:gd name="connsiteX5" fmla="*/ 16 w 130545"/>
              <a:gd name="connsiteY5" fmla="*/ 167098 h 186166"/>
              <a:gd name="connsiteX6" fmla="*/ 73041 w 130545"/>
              <a:gd name="connsiteY6" fmla="*/ 181385 h 186166"/>
              <a:gd name="connsiteX7" fmla="*/ 119079 w 130545"/>
              <a:gd name="connsiteY7" fmla="*/ 149635 h 186166"/>
              <a:gd name="connsiteX8" fmla="*/ 106379 w 130545"/>
              <a:gd name="connsiteY8" fmla="*/ 410 h 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45" h="186166">
                <a:moveTo>
                  <a:pt x="106379" y="410"/>
                </a:moveTo>
                <a:cubicBezTo>
                  <a:pt x="106908" y="-6734"/>
                  <a:pt x="118285" y="81373"/>
                  <a:pt x="122254" y="106773"/>
                </a:cubicBezTo>
                <a:cubicBezTo>
                  <a:pt x="126223" y="132173"/>
                  <a:pt x="132043" y="142227"/>
                  <a:pt x="130191" y="152810"/>
                </a:cubicBezTo>
                <a:cubicBezTo>
                  <a:pt x="128339" y="163393"/>
                  <a:pt x="121724" y="164717"/>
                  <a:pt x="111141" y="170273"/>
                </a:cubicBezTo>
                <a:cubicBezTo>
                  <a:pt x="100558" y="175829"/>
                  <a:pt x="85212" y="186677"/>
                  <a:pt x="66691" y="186148"/>
                </a:cubicBezTo>
                <a:cubicBezTo>
                  <a:pt x="48170" y="185619"/>
                  <a:pt x="-1042" y="167892"/>
                  <a:pt x="16" y="167098"/>
                </a:cubicBezTo>
                <a:cubicBezTo>
                  <a:pt x="1074" y="166304"/>
                  <a:pt x="53197" y="184296"/>
                  <a:pt x="73041" y="181385"/>
                </a:cubicBezTo>
                <a:cubicBezTo>
                  <a:pt x="92885" y="178474"/>
                  <a:pt x="113787" y="174770"/>
                  <a:pt x="119079" y="149635"/>
                </a:cubicBezTo>
                <a:cubicBezTo>
                  <a:pt x="124371" y="124500"/>
                  <a:pt x="105850" y="7554"/>
                  <a:pt x="10637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0EC2DF5-EEBA-479C-A3FC-3D86B546CB5D}"/>
              </a:ext>
            </a:extLst>
          </p:cNvPr>
          <p:cNvSpPr/>
          <p:nvPr/>
        </p:nvSpPr>
        <p:spPr>
          <a:xfrm>
            <a:off x="4362406" y="3050819"/>
            <a:ext cx="60099" cy="66631"/>
          </a:xfrm>
          <a:custGeom>
            <a:avLst/>
            <a:gdLst>
              <a:gd name="connsiteX0" fmla="*/ 44 w 60099"/>
              <a:gd name="connsiteY0" fmla="*/ 356 h 66631"/>
              <a:gd name="connsiteX1" fmla="*/ 57194 w 60099"/>
              <a:gd name="connsiteY1" fmla="*/ 65444 h 66631"/>
              <a:gd name="connsiteX2" fmla="*/ 47669 w 60099"/>
              <a:gd name="connsiteY2" fmla="*/ 40044 h 66631"/>
              <a:gd name="connsiteX3" fmla="*/ 44 w 60099"/>
              <a:gd name="connsiteY3" fmla="*/ 356 h 6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99" h="66631">
                <a:moveTo>
                  <a:pt x="44" y="356"/>
                </a:moveTo>
                <a:cubicBezTo>
                  <a:pt x="1631" y="4589"/>
                  <a:pt x="49257" y="58829"/>
                  <a:pt x="57194" y="65444"/>
                </a:cubicBezTo>
                <a:cubicBezTo>
                  <a:pt x="65131" y="72059"/>
                  <a:pt x="55077" y="49305"/>
                  <a:pt x="47669" y="40044"/>
                </a:cubicBezTo>
                <a:cubicBezTo>
                  <a:pt x="40261" y="30783"/>
                  <a:pt x="-1543" y="-3877"/>
                  <a:pt x="44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9A68B0A-C9B5-4B37-B16F-6A6A52D21B05}"/>
              </a:ext>
            </a:extLst>
          </p:cNvPr>
          <p:cNvSpPr/>
          <p:nvPr/>
        </p:nvSpPr>
        <p:spPr>
          <a:xfrm>
            <a:off x="4481386" y="3079749"/>
            <a:ext cx="67496" cy="120817"/>
          </a:xfrm>
          <a:custGeom>
            <a:avLst/>
            <a:gdLst>
              <a:gd name="connsiteX0" fmla="*/ 127 w 67496"/>
              <a:gd name="connsiteY0" fmla="*/ 1 h 120817"/>
              <a:gd name="connsiteX1" fmla="*/ 60452 w 67496"/>
              <a:gd name="connsiteY1" fmla="*/ 41276 h 120817"/>
              <a:gd name="connsiteX2" fmla="*/ 63627 w 67496"/>
              <a:gd name="connsiteY2" fmla="*/ 87314 h 120817"/>
              <a:gd name="connsiteX3" fmla="*/ 36639 w 67496"/>
              <a:gd name="connsiteY3" fmla="*/ 120651 h 120817"/>
              <a:gd name="connsiteX4" fmla="*/ 50927 w 67496"/>
              <a:gd name="connsiteY4" fmla="*/ 98426 h 120817"/>
              <a:gd name="connsiteX5" fmla="*/ 58864 w 67496"/>
              <a:gd name="connsiteY5" fmla="*/ 60326 h 120817"/>
              <a:gd name="connsiteX6" fmla="*/ 44577 w 67496"/>
              <a:gd name="connsiteY6" fmla="*/ 39689 h 120817"/>
              <a:gd name="connsiteX7" fmla="*/ 127 w 67496"/>
              <a:gd name="connsiteY7" fmla="*/ 1 h 1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96" h="120817">
                <a:moveTo>
                  <a:pt x="127" y="1"/>
                </a:moveTo>
                <a:cubicBezTo>
                  <a:pt x="2773" y="265"/>
                  <a:pt x="49869" y="26724"/>
                  <a:pt x="60452" y="41276"/>
                </a:cubicBezTo>
                <a:cubicBezTo>
                  <a:pt x="71035" y="55828"/>
                  <a:pt x="67596" y="74085"/>
                  <a:pt x="63627" y="87314"/>
                </a:cubicBezTo>
                <a:cubicBezTo>
                  <a:pt x="59658" y="100543"/>
                  <a:pt x="38756" y="118799"/>
                  <a:pt x="36639" y="120651"/>
                </a:cubicBezTo>
                <a:cubicBezTo>
                  <a:pt x="34522" y="122503"/>
                  <a:pt x="47223" y="108480"/>
                  <a:pt x="50927" y="98426"/>
                </a:cubicBezTo>
                <a:cubicBezTo>
                  <a:pt x="54631" y="88372"/>
                  <a:pt x="59922" y="70115"/>
                  <a:pt x="58864" y="60326"/>
                </a:cubicBezTo>
                <a:cubicBezTo>
                  <a:pt x="57806" y="50537"/>
                  <a:pt x="52250" y="47626"/>
                  <a:pt x="44577" y="39689"/>
                </a:cubicBezTo>
                <a:cubicBezTo>
                  <a:pt x="36904" y="31752"/>
                  <a:pt x="-2519" y="-263"/>
                  <a:pt x="1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D3AB2D7-7869-4620-9069-E969D6015141}"/>
              </a:ext>
            </a:extLst>
          </p:cNvPr>
          <p:cNvSpPr/>
          <p:nvPr/>
        </p:nvSpPr>
        <p:spPr>
          <a:xfrm>
            <a:off x="4554537" y="3276399"/>
            <a:ext cx="55656" cy="117786"/>
          </a:xfrm>
          <a:custGeom>
            <a:avLst/>
            <a:gdLst>
              <a:gd name="connsiteX0" fmla="*/ 1 w 55656"/>
              <a:gd name="connsiteY0" fmla="*/ 201 h 117786"/>
              <a:gd name="connsiteX1" fmla="*/ 41276 w 55656"/>
              <a:gd name="connsiteY1" fmla="*/ 55764 h 117786"/>
              <a:gd name="connsiteX2" fmla="*/ 46038 w 55656"/>
              <a:gd name="connsiteY2" fmla="*/ 117676 h 117786"/>
              <a:gd name="connsiteX3" fmla="*/ 55563 w 55656"/>
              <a:gd name="connsiteY3" fmla="*/ 70051 h 117786"/>
              <a:gd name="connsiteX4" fmla="*/ 39688 w 55656"/>
              <a:gd name="connsiteY4" fmla="*/ 38301 h 117786"/>
              <a:gd name="connsiteX5" fmla="*/ 1 w 55656"/>
              <a:gd name="connsiteY5" fmla="*/ 201 h 1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6" h="117786">
                <a:moveTo>
                  <a:pt x="1" y="201"/>
                </a:moveTo>
                <a:cubicBezTo>
                  <a:pt x="266" y="3111"/>
                  <a:pt x="33603" y="36185"/>
                  <a:pt x="41276" y="55764"/>
                </a:cubicBezTo>
                <a:cubicBezTo>
                  <a:pt x="48949" y="75343"/>
                  <a:pt x="43657" y="115295"/>
                  <a:pt x="46038" y="117676"/>
                </a:cubicBezTo>
                <a:cubicBezTo>
                  <a:pt x="48419" y="120057"/>
                  <a:pt x="56621" y="83280"/>
                  <a:pt x="55563" y="70051"/>
                </a:cubicBezTo>
                <a:cubicBezTo>
                  <a:pt x="54505" y="56822"/>
                  <a:pt x="48155" y="49943"/>
                  <a:pt x="39688" y="38301"/>
                </a:cubicBezTo>
                <a:cubicBezTo>
                  <a:pt x="31221" y="26659"/>
                  <a:pt x="-264" y="-2709"/>
                  <a:pt x="1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E4CA5E74-77C8-4523-B6CD-EA94853CD553}"/>
              </a:ext>
            </a:extLst>
          </p:cNvPr>
          <p:cNvSpPr/>
          <p:nvPr/>
        </p:nvSpPr>
        <p:spPr>
          <a:xfrm>
            <a:off x="4273334" y="3287540"/>
            <a:ext cx="71654" cy="87744"/>
          </a:xfrm>
          <a:custGeom>
            <a:avLst/>
            <a:gdLst>
              <a:gd name="connsiteX0" fmla="*/ 71654 w 71654"/>
              <a:gd name="connsiteY0" fmla="*/ 173 h 87744"/>
              <a:gd name="connsiteX1" fmla="*/ 22441 w 71654"/>
              <a:gd name="connsiteY1" fmla="*/ 52560 h 87744"/>
              <a:gd name="connsiteX2" fmla="*/ 3391 w 71654"/>
              <a:gd name="connsiteY2" fmla="*/ 87485 h 87744"/>
              <a:gd name="connsiteX3" fmla="*/ 1804 w 71654"/>
              <a:gd name="connsiteY3" fmla="*/ 66848 h 87744"/>
              <a:gd name="connsiteX4" fmla="*/ 22441 w 71654"/>
              <a:gd name="connsiteY4" fmla="*/ 36685 h 87744"/>
              <a:gd name="connsiteX5" fmla="*/ 71654 w 71654"/>
              <a:gd name="connsiteY5" fmla="*/ 173 h 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54" h="87744">
                <a:moveTo>
                  <a:pt x="71654" y="173"/>
                </a:moveTo>
                <a:cubicBezTo>
                  <a:pt x="71654" y="2819"/>
                  <a:pt x="33818" y="38008"/>
                  <a:pt x="22441" y="52560"/>
                </a:cubicBezTo>
                <a:cubicBezTo>
                  <a:pt x="11064" y="67112"/>
                  <a:pt x="6830" y="85104"/>
                  <a:pt x="3391" y="87485"/>
                </a:cubicBezTo>
                <a:cubicBezTo>
                  <a:pt x="-49" y="89866"/>
                  <a:pt x="-1371" y="75315"/>
                  <a:pt x="1804" y="66848"/>
                </a:cubicBezTo>
                <a:cubicBezTo>
                  <a:pt x="4979" y="58381"/>
                  <a:pt x="10535" y="47533"/>
                  <a:pt x="22441" y="36685"/>
                </a:cubicBezTo>
                <a:cubicBezTo>
                  <a:pt x="34347" y="25837"/>
                  <a:pt x="71654" y="-2473"/>
                  <a:pt x="71654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A4C14794-FB09-498C-A846-C0291AABAFC0}"/>
              </a:ext>
            </a:extLst>
          </p:cNvPr>
          <p:cNvSpPr/>
          <p:nvPr/>
        </p:nvSpPr>
        <p:spPr>
          <a:xfrm>
            <a:off x="4059188" y="3599377"/>
            <a:ext cx="293627" cy="226372"/>
          </a:xfrm>
          <a:custGeom>
            <a:avLst/>
            <a:gdLst>
              <a:gd name="connsiteX0" fmla="*/ 50 w 293627"/>
              <a:gd name="connsiteY0" fmla="*/ 224911 h 226372"/>
              <a:gd name="connsiteX1" fmla="*/ 42912 w 293627"/>
              <a:gd name="connsiteY1" fmla="*/ 185223 h 226372"/>
              <a:gd name="connsiteX2" fmla="*/ 49262 w 293627"/>
              <a:gd name="connsiteY2" fmla="*/ 155061 h 226372"/>
              <a:gd name="connsiteX3" fmla="*/ 171500 w 293627"/>
              <a:gd name="connsiteY3" fmla="*/ 61398 h 226372"/>
              <a:gd name="connsiteX4" fmla="*/ 292150 w 293627"/>
              <a:gd name="connsiteY4" fmla="*/ 2661 h 226372"/>
              <a:gd name="connsiteX5" fmla="*/ 233412 w 293627"/>
              <a:gd name="connsiteY5" fmla="*/ 13773 h 226372"/>
              <a:gd name="connsiteX6" fmla="*/ 155625 w 293627"/>
              <a:gd name="connsiteY6" fmla="*/ 47111 h 226372"/>
              <a:gd name="connsiteX7" fmla="*/ 52437 w 293627"/>
              <a:gd name="connsiteY7" fmla="*/ 129661 h 226372"/>
              <a:gd name="connsiteX8" fmla="*/ 50 w 293627"/>
              <a:gd name="connsiteY8" fmla="*/ 224911 h 2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27" h="226372">
                <a:moveTo>
                  <a:pt x="50" y="224911"/>
                </a:moveTo>
                <a:cubicBezTo>
                  <a:pt x="-1538" y="234171"/>
                  <a:pt x="34710" y="196865"/>
                  <a:pt x="42912" y="185223"/>
                </a:cubicBezTo>
                <a:cubicBezTo>
                  <a:pt x="51114" y="173581"/>
                  <a:pt x="27831" y="175698"/>
                  <a:pt x="49262" y="155061"/>
                </a:cubicBezTo>
                <a:cubicBezTo>
                  <a:pt x="70693" y="134424"/>
                  <a:pt x="131019" y="86798"/>
                  <a:pt x="171500" y="61398"/>
                </a:cubicBezTo>
                <a:cubicBezTo>
                  <a:pt x="211981" y="35998"/>
                  <a:pt x="281831" y="10598"/>
                  <a:pt x="292150" y="2661"/>
                </a:cubicBezTo>
                <a:cubicBezTo>
                  <a:pt x="302469" y="-5276"/>
                  <a:pt x="256166" y="6365"/>
                  <a:pt x="233412" y="13773"/>
                </a:cubicBezTo>
                <a:cubicBezTo>
                  <a:pt x="210658" y="21181"/>
                  <a:pt x="185788" y="27796"/>
                  <a:pt x="155625" y="47111"/>
                </a:cubicBezTo>
                <a:cubicBezTo>
                  <a:pt x="125462" y="66426"/>
                  <a:pt x="73868" y="106907"/>
                  <a:pt x="52437" y="129661"/>
                </a:cubicBezTo>
                <a:cubicBezTo>
                  <a:pt x="31006" y="152415"/>
                  <a:pt x="1638" y="215651"/>
                  <a:pt x="50" y="224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381B05C2-52E8-4B4B-852A-C608DAF905DE}"/>
              </a:ext>
            </a:extLst>
          </p:cNvPr>
          <p:cNvSpPr/>
          <p:nvPr/>
        </p:nvSpPr>
        <p:spPr>
          <a:xfrm>
            <a:off x="4359110" y="3601441"/>
            <a:ext cx="165978" cy="42648"/>
          </a:xfrm>
          <a:custGeom>
            <a:avLst/>
            <a:gdLst>
              <a:gd name="connsiteX0" fmla="*/ 165 w 165978"/>
              <a:gd name="connsiteY0" fmla="*/ 597 h 42648"/>
              <a:gd name="connsiteX1" fmla="*/ 98590 w 165978"/>
              <a:gd name="connsiteY1" fmla="*/ 41872 h 42648"/>
              <a:gd name="connsiteX2" fmla="*/ 165265 w 165978"/>
              <a:gd name="connsiteY2" fmla="*/ 27584 h 42648"/>
              <a:gd name="connsiteX3" fmla="*/ 130340 w 165978"/>
              <a:gd name="connsiteY3" fmla="*/ 27584 h 42648"/>
              <a:gd name="connsiteX4" fmla="*/ 76365 w 165978"/>
              <a:gd name="connsiteY4" fmla="*/ 18059 h 42648"/>
              <a:gd name="connsiteX5" fmla="*/ 165 w 165978"/>
              <a:gd name="connsiteY5" fmla="*/ 597 h 4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78" h="42648">
                <a:moveTo>
                  <a:pt x="165" y="597"/>
                </a:moveTo>
                <a:cubicBezTo>
                  <a:pt x="3869" y="4566"/>
                  <a:pt x="71073" y="37374"/>
                  <a:pt x="98590" y="41872"/>
                </a:cubicBezTo>
                <a:cubicBezTo>
                  <a:pt x="126107" y="46370"/>
                  <a:pt x="159973" y="29965"/>
                  <a:pt x="165265" y="27584"/>
                </a:cubicBezTo>
                <a:cubicBezTo>
                  <a:pt x="170557" y="25203"/>
                  <a:pt x="145157" y="29171"/>
                  <a:pt x="130340" y="27584"/>
                </a:cubicBezTo>
                <a:cubicBezTo>
                  <a:pt x="115523" y="25997"/>
                  <a:pt x="96738" y="22557"/>
                  <a:pt x="76365" y="18059"/>
                </a:cubicBezTo>
                <a:cubicBezTo>
                  <a:pt x="55992" y="13561"/>
                  <a:pt x="-3539" y="-3372"/>
                  <a:pt x="165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FE709FE9-EF39-4D87-B36D-A5138B986671}"/>
              </a:ext>
            </a:extLst>
          </p:cNvPr>
          <p:cNvSpPr/>
          <p:nvPr/>
        </p:nvSpPr>
        <p:spPr>
          <a:xfrm>
            <a:off x="4522232" y="3628970"/>
            <a:ext cx="227610" cy="245430"/>
          </a:xfrm>
          <a:custGeom>
            <a:avLst/>
            <a:gdLst>
              <a:gd name="connsiteX0" fmla="*/ 556 w 227610"/>
              <a:gd name="connsiteY0" fmla="*/ 55 h 245430"/>
              <a:gd name="connsiteX1" fmla="*/ 91043 w 227610"/>
              <a:gd name="connsiteY1" fmla="*/ 77843 h 245430"/>
              <a:gd name="connsiteX2" fmla="*/ 146606 w 227610"/>
              <a:gd name="connsiteY2" fmla="*/ 123880 h 245430"/>
              <a:gd name="connsiteX3" fmla="*/ 181531 w 227610"/>
              <a:gd name="connsiteY3" fmla="*/ 171505 h 245430"/>
              <a:gd name="connsiteX4" fmla="*/ 202168 w 227610"/>
              <a:gd name="connsiteY4" fmla="*/ 204843 h 245430"/>
              <a:gd name="connsiteX5" fmla="*/ 227568 w 227610"/>
              <a:gd name="connsiteY5" fmla="*/ 244530 h 245430"/>
              <a:gd name="connsiteX6" fmla="*/ 195818 w 227610"/>
              <a:gd name="connsiteY6" fmla="*/ 163568 h 245430"/>
              <a:gd name="connsiteX7" fmla="*/ 137081 w 227610"/>
              <a:gd name="connsiteY7" fmla="*/ 90543 h 245430"/>
              <a:gd name="connsiteX8" fmla="*/ 556 w 227610"/>
              <a:gd name="connsiteY8" fmla="*/ 55 h 24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10" h="245430">
                <a:moveTo>
                  <a:pt x="556" y="55"/>
                </a:moveTo>
                <a:cubicBezTo>
                  <a:pt x="-7117" y="-2062"/>
                  <a:pt x="66701" y="57206"/>
                  <a:pt x="91043" y="77843"/>
                </a:cubicBezTo>
                <a:cubicBezTo>
                  <a:pt x="115385" y="98480"/>
                  <a:pt x="131525" y="108270"/>
                  <a:pt x="146606" y="123880"/>
                </a:cubicBezTo>
                <a:cubicBezTo>
                  <a:pt x="161687" y="139490"/>
                  <a:pt x="172271" y="158011"/>
                  <a:pt x="181531" y="171505"/>
                </a:cubicBezTo>
                <a:cubicBezTo>
                  <a:pt x="190791" y="184999"/>
                  <a:pt x="194495" y="192672"/>
                  <a:pt x="202168" y="204843"/>
                </a:cubicBezTo>
                <a:cubicBezTo>
                  <a:pt x="209841" y="217014"/>
                  <a:pt x="228626" y="251409"/>
                  <a:pt x="227568" y="244530"/>
                </a:cubicBezTo>
                <a:cubicBezTo>
                  <a:pt x="226510" y="237651"/>
                  <a:pt x="210899" y="189233"/>
                  <a:pt x="195818" y="163568"/>
                </a:cubicBezTo>
                <a:cubicBezTo>
                  <a:pt x="180737" y="137904"/>
                  <a:pt x="167773" y="117266"/>
                  <a:pt x="137081" y="90543"/>
                </a:cubicBezTo>
                <a:cubicBezTo>
                  <a:pt x="106389" y="63820"/>
                  <a:pt x="8229" y="2172"/>
                  <a:pt x="55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77E39378-F5B8-4D46-94E0-904A62339D8D}"/>
              </a:ext>
            </a:extLst>
          </p:cNvPr>
          <p:cNvSpPr/>
          <p:nvPr/>
        </p:nvSpPr>
        <p:spPr>
          <a:xfrm>
            <a:off x="4082997" y="3735059"/>
            <a:ext cx="433900" cy="90820"/>
          </a:xfrm>
          <a:custGeom>
            <a:avLst/>
            <a:gdLst>
              <a:gd name="connsiteX0" fmla="*/ 53 w 433900"/>
              <a:gd name="connsiteY0" fmla="*/ 90816 h 90820"/>
              <a:gd name="connsiteX1" fmla="*/ 119116 w 433900"/>
              <a:gd name="connsiteY1" fmla="*/ 32079 h 90820"/>
              <a:gd name="connsiteX2" fmla="*/ 192141 w 433900"/>
              <a:gd name="connsiteY2" fmla="*/ 8266 h 90820"/>
              <a:gd name="connsiteX3" fmla="*/ 247703 w 433900"/>
              <a:gd name="connsiteY3" fmla="*/ 16204 h 90820"/>
              <a:gd name="connsiteX4" fmla="*/ 284216 w 433900"/>
              <a:gd name="connsiteY4" fmla="*/ 20966 h 90820"/>
              <a:gd name="connsiteX5" fmla="*/ 374703 w 433900"/>
              <a:gd name="connsiteY5" fmla="*/ 43191 h 90820"/>
              <a:gd name="connsiteX6" fmla="*/ 404866 w 433900"/>
              <a:gd name="connsiteY6" fmla="*/ 44779 h 90820"/>
              <a:gd name="connsiteX7" fmla="*/ 433441 w 433900"/>
              <a:gd name="connsiteY7" fmla="*/ 33666 h 90820"/>
              <a:gd name="connsiteX8" fmla="*/ 381053 w 433900"/>
              <a:gd name="connsiteY8" fmla="*/ 33666 h 90820"/>
              <a:gd name="connsiteX9" fmla="*/ 274691 w 433900"/>
              <a:gd name="connsiteY9" fmla="*/ 14616 h 90820"/>
              <a:gd name="connsiteX10" fmla="*/ 177853 w 433900"/>
              <a:gd name="connsiteY10" fmla="*/ 329 h 90820"/>
              <a:gd name="connsiteX11" fmla="*/ 104828 w 433900"/>
              <a:gd name="connsiteY11" fmla="*/ 28904 h 90820"/>
              <a:gd name="connsiteX12" fmla="*/ 53 w 433900"/>
              <a:gd name="connsiteY12" fmla="*/ 90816 h 9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3900" h="90820">
                <a:moveTo>
                  <a:pt x="53" y="90816"/>
                </a:moveTo>
                <a:cubicBezTo>
                  <a:pt x="2434" y="91345"/>
                  <a:pt x="87101" y="45837"/>
                  <a:pt x="119116" y="32079"/>
                </a:cubicBezTo>
                <a:cubicBezTo>
                  <a:pt x="151131" y="18321"/>
                  <a:pt x="170710" y="10912"/>
                  <a:pt x="192141" y="8266"/>
                </a:cubicBezTo>
                <a:cubicBezTo>
                  <a:pt x="213572" y="5620"/>
                  <a:pt x="232357" y="14087"/>
                  <a:pt x="247703" y="16204"/>
                </a:cubicBezTo>
                <a:cubicBezTo>
                  <a:pt x="263049" y="18321"/>
                  <a:pt x="263049" y="16468"/>
                  <a:pt x="284216" y="20966"/>
                </a:cubicBezTo>
                <a:cubicBezTo>
                  <a:pt x="305383" y="25464"/>
                  <a:pt x="354595" y="39222"/>
                  <a:pt x="374703" y="43191"/>
                </a:cubicBezTo>
                <a:cubicBezTo>
                  <a:pt x="394811" y="47160"/>
                  <a:pt x="395076" y="46366"/>
                  <a:pt x="404866" y="44779"/>
                </a:cubicBezTo>
                <a:cubicBezTo>
                  <a:pt x="414656" y="43191"/>
                  <a:pt x="437410" y="35518"/>
                  <a:pt x="433441" y="33666"/>
                </a:cubicBezTo>
                <a:cubicBezTo>
                  <a:pt x="429472" y="31814"/>
                  <a:pt x="407511" y="36841"/>
                  <a:pt x="381053" y="33666"/>
                </a:cubicBezTo>
                <a:cubicBezTo>
                  <a:pt x="354595" y="30491"/>
                  <a:pt x="308558" y="20172"/>
                  <a:pt x="274691" y="14616"/>
                </a:cubicBezTo>
                <a:cubicBezTo>
                  <a:pt x="240824" y="9060"/>
                  <a:pt x="206163" y="-2052"/>
                  <a:pt x="177853" y="329"/>
                </a:cubicBezTo>
                <a:cubicBezTo>
                  <a:pt x="149543" y="2710"/>
                  <a:pt x="133932" y="16469"/>
                  <a:pt x="104828" y="28904"/>
                </a:cubicBezTo>
                <a:cubicBezTo>
                  <a:pt x="75724" y="41339"/>
                  <a:pt x="-2328" y="90287"/>
                  <a:pt x="53" y="90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C87E35A8-D1E3-4CCB-8224-C88258F5E066}"/>
              </a:ext>
            </a:extLst>
          </p:cNvPr>
          <p:cNvSpPr/>
          <p:nvPr/>
        </p:nvSpPr>
        <p:spPr>
          <a:xfrm>
            <a:off x="4513246" y="3771044"/>
            <a:ext cx="233480" cy="83750"/>
          </a:xfrm>
          <a:custGeom>
            <a:avLst/>
            <a:gdLst>
              <a:gd name="connsiteX0" fmla="*/ 17 w 233480"/>
              <a:gd name="connsiteY0" fmla="*/ 856 h 83750"/>
              <a:gd name="connsiteX1" fmla="*/ 106379 w 233480"/>
              <a:gd name="connsiteY1" fmla="*/ 23081 h 83750"/>
              <a:gd name="connsiteX2" fmla="*/ 147654 w 233480"/>
              <a:gd name="connsiteY2" fmla="*/ 67531 h 83750"/>
              <a:gd name="connsiteX3" fmla="*/ 233379 w 233480"/>
              <a:gd name="connsiteY3" fmla="*/ 83406 h 83750"/>
              <a:gd name="connsiteX4" fmla="*/ 163529 w 233480"/>
              <a:gd name="connsiteY4" fmla="*/ 54831 h 83750"/>
              <a:gd name="connsiteX5" fmla="*/ 98442 w 233480"/>
              <a:gd name="connsiteY5" fmla="*/ 10381 h 83750"/>
              <a:gd name="connsiteX6" fmla="*/ 17 w 233480"/>
              <a:gd name="connsiteY6" fmla="*/ 856 h 8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" h="83750">
                <a:moveTo>
                  <a:pt x="17" y="856"/>
                </a:moveTo>
                <a:cubicBezTo>
                  <a:pt x="1340" y="2973"/>
                  <a:pt x="81773" y="11969"/>
                  <a:pt x="106379" y="23081"/>
                </a:cubicBezTo>
                <a:cubicBezTo>
                  <a:pt x="130985" y="34193"/>
                  <a:pt x="126487" y="57477"/>
                  <a:pt x="147654" y="67531"/>
                </a:cubicBezTo>
                <a:cubicBezTo>
                  <a:pt x="168821" y="77585"/>
                  <a:pt x="230733" y="85523"/>
                  <a:pt x="233379" y="83406"/>
                </a:cubicBezTo>
                <a:cubicBezTo>
                  <a:pt x="236025" y="81289"/>
                  <a:pt x="186019" y="67002"/>
                  <a:pt x="163529" y="54831"/>
                </a:cubicBezTo>
                <a:cubicBezTo>
                  <a:pt x="141039" y="42660"/>
                  <a:pt x="124371" y="20700"/>
                  <a:pt x="98442" y="10381"/>
                </a:cubicBezTo>
                <a:cubicBezTo>
                  <a:pt x="72513" y="62"/>
                  <a:pt x="-1306" y="-1261"/>
                  <a:pt x="17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2D9EE199-9CC7-401E-8A5B-39EDD6310FB3}"/>
              </a:ext>
            </a:extLst>
          </p:cNvPr>
          <p:cNvSpPr/>
          <p:nvPr/>
        </p:nvSpPr>
        <p:spPr>
          <a:xfrm>
            <a:off x="4080745" y="3793650"/>
            <a:ext cx="330209" cy="49759"/>
          </a:xfrm>
          <a:custGeom>
            <a:avLst/>
            <a:gdLst>
              <a:gd name="connsiteX0" fmla="*/ 718 w 330209"/>
              <a:gd name="connsiteY0" fmla="*/ 49688 h 49759"/>
              <a:gd name="connsiteX1" fmla="*/ 108668 w 330209"/>
              <a:gd name="connsiteY1" fmla="*/ 17938 h 49759"/>
              <a:gd name="connsiteX2" fmla="*/ 178518 w 330209"/>
              <a:gd name="connsiteY2" fmla="*/ 475 h 49759"/>
              <a:gd name="connsiteX3" fmla="*/ 329330 w 330209"/>
              <a:gd name="connsiteY3" fmla="*/ 5238 h 49759"/>
              <a:gd name="connsiteX4" fmla="*/ 237255 w 330209"/>
              <a:gd name="connsiteY4" fmla="*/ 8413 h 49759"/>
              <a:gd name="connsiteX5" fmla="*/ 165818 w 330209"/>
              <a:gd name="connsiteY5" fmla="*/ 8413 h 49759"/>
              <a:gd name="connsiteX6" fmla="*/ 718 w 330209"/>
              <a:gd name="connsiteY6" fmla="*/ 49688 h 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209" h="49759">
                <a:moveTo>
                  <a:pt x="718" y="49688"/>
                </a:moveTo>
                <a:cubicBezTo>
                  <a:pt x="-8807" y="51276"/>
                  <a:pt x="79035" y="26140"/>
                  <a:pt x="108668" y="17938"/>
                </a:cubicBezTo>
                <a:cubicBezTo>
                  <a:pt x="138301" y="9736"/>
                  <a:pt x="141741" y="2592"/>
                  <a:pt x="178518" y="475"/>
                </a:cubicBezTo>
                <a:cubicBezTo>
                  <a:pt x="215295" y="-1642"/>
                  <a:pt x="319541" y="3915"/>
                  <a:pt x="329330" y="5238"/>
                </a:cubicBezTo>
                <a:cubicBezTo>
                  <a:pt x="339119" y="6561"/>
                  <a:pt x="264507" y="7884"/>
                  <a:pt x="237255" y="8413"/>
                </a:cubicBezTo>
                <a:cubicBezTo>
                  <a:pt x="210003" y="8942"/>
                  <a:pt x="203918" y="740"/>
                  <a:pt x="165818" y="8413"/>
                </a:cubicBezTo>
                <a:cubicBezTo>
                  <a:pt x="127718" y="16086"/>
                  <a:pt x="10243" y="48100"/>
                  <a:pt x="718" y="49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624ECD4F-884B-433A-923D-FF03D7330663}"/>
              </a:ext>
            </a:extLst>
          </p:cNvPr>
          <p:cNvSpPr/>
          <p:nvPr/>
        </p:nvSpPr>
        <p:spPr>
          <a:xfrm>
            <a:off x="4389101" y="3793070"/>
            <a:ext cx="355947" cy="87983"/>
          </a:xfrm>
          <a:custGeom>
            <a:avLst/>
            <a:gdLst>
              <a:gd name="connsiteX0" fmla="*/ 337 w 355947"/>
              <a:gd name="connsiteY0" fmla="*/ 1055 h 87983"/>
              <a:gd name="connsiteX1" fmla="*/ 128924 w 355947"/>
              <a:gd name="connsiteY1" fmla="*/ 15343 h 87983"/>
              <a:gd name="connsiteX2" fmla="*/ 211474 w 355947"/>
              <a:gd name="connsiteY2" fmla="*/ 48680 h 87983"/>
              <a:gd name="connsiteX3" fmla="*/ 289262 w 355947"/>
              <a:gd name="connsiteY3" fmla="*/ 82018 h 87983"/>
              <a:gd name="connsiteX4" fmla="*/ 355937 w 355947"/>
              <a:gd name="connsiteY4" fmla="*/ 83605 h 87983"/>
              <a:gd name="connsiteX5" fmla="*/ 284499 w 355947"/>
              <a:gd name="connsiteY5" fmla="*/ 85193 h 87983"/>
              <a:gd name="connsiteX6" fmla="*/ 170199 w 355947"/>
              <a:gd name="connsiteY6" fmla="*/ 42330 h 87983"/>
              <a:gd name="connsiteX7" fmla="*/ 337 w 355947"/>
              <a:gd name="connsiteY7" fmla="*/ 1055 h 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947" h="87983">
                <a:moveTo>
                  <a:pt x="337" y="1055"/>
                </a:moveTo>
                <a:cubicBezTo>
                  <a:pt x="-6542" y="-3443"/>
                  <a:pt x="93735" y="7406"/>
                  <a:pt x="128924" y="15343"/>
                </a:cubicBezTo>
                <a:cubicBezTo>
                  <a:pt x="164113" y="23280"/>
                  <a:pt x="184751" y="37568"/>
                  <a:pt x="211474" y="48680"/>
                </a:cubicBezTo>
                <a:cubicBezTo>
                  <a:pt x="238197" y="59793"/>
                  <a:pt x="265185" y="76197"/>
                  <a:pt x="289262" y="82018"/>
                </a:cubicBezTo>
                <a:cubicBezTo>
                  <a:pt x="313339" y="87839"/>
                  <a:pt x="356731" y="83076"/>
                  <a:pt x="355937" y="83605"/>
                </a:cubicBezTo>
                <a:cubicBezTo>
                  <a:pt x="355143" y="84134"/>
                  <a:pt x="315455" y="92072"/>
                  <a:pt x="284499" y="85193"/>
                </a:cubicBezTo>
                <a:cubicBezTo>
                  <a:pt x="253543" y="78314"/>
                  <a:pt x="217295" y="54501"/>
                  <a:pt x="170199" y="42330"/>
                </a:cubicBezTo>
                <a:cubicBezTo>
                  <a:pt x="123103" y="30159"/>
                  <a:pt x="7216" y="5553"/>
                  <a:pt x="337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7A03A6ED-B70C-4FC4-B29C-BE28B895EACA}"/>
              </a:ext>
            </a:extLst>
          </p:cNvPr>
          <p:cNvSpPr/>
          <p:nvPr/>
        </p:nvSpPr>
        <p:spPr>
          <a:xfrm>
            <a:off x="4090967" y="3898900"/>
            <a:ext cx="383503" cy="57411"/>
          </a:xfrm>
          <a:custGeom>
            <a:avLst/>
            <a:gdLst>
              <a:gd name="connsiteX0" fmla="*/ 21 w 383503"/>
              <a:gd name="connsiteY0" fmla="*/ 0 h 57411"/>
              <a:gd name="connsiteX1" fmla="*/ 84158 w 383503"/>
              <a:gd name="connsiteY1" fmla="*/ 15875 h 57411"/>
              <a:gd name="connsiteX2" fmla="*/ 157183 w 383503"/>
              <a:gd name="connsiteY2" fmla="*/ 28575 h 57411"/>
              <a:gd name="connsiteX3" fmla="*/ 236558 w 383503"/>
              <a:gd name="connsiteY3" fmla="*/ 14288 h 57411"/>
              <a:gd name="connsiteX4" fmla="*/ 368321 w 383503"/>
              <a:gd name="connsiteY4" fmla="*/ 50800 h 57411"/>
              <a:gd name="connsiteX5" fmla="*/ 376258 w 383503"/>
              <a:gd name="connsiteY5" fmla="*/ 52388 h 57411"/>
              <a:gd name="connsiteX6" fmla="*/ 328633 w 383503"/>
              <a:gd name="connsiteY6" fmla="*/ 55563 h 57411"/>
              <a:gd name="connsiteX7" fmla="*/ 169883 w 383503"/>
              <a:gd name="connsiteY7" fmla="*/ 20638 h 57411"/>
              <a:gd name="connsiteX8" fmla="*/ 93683 w 383503"/>
              <a:gd name="connsiteY8" fmla="*/ 15875 h 57411"/>
              <a:gd name="connsiteX9" fmla="*/ 21 w 383503"/>
              <a:gd name="connsiteY9" fmla="*/ 0 h 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503" h="57411">
                <a:moveTo>
                  <a:pt x="21" y="0"/>
                </a:moveTo>
                <a:cubicBezTo>
                  <a:pt x="-1566" y="0"/>
                  <a:pt x="84158" y="15875"/>
                  <a:pt x="84158" y="15875"/>
                </a:cubicBezTo>
                <a:cubicBezTo>
                  <a:pt x="110352" y="20637"/>
                  <a:pt x="131783" y="28840"/>
                  <a:pt x="157183" y="28575"/>
                </a:cubicBezTo>
                <a:cubicBezTo>
                  <a:pt x="182583" y="28311"/>
                  <a:pt x="201368" y="10584"/>
                  <a:pt x="236558" y="14288"/>
                </a:cubicBezTo>
                <a:cubicBezTo>
                  <a:pt x="271748" y="17992"/>
                  <a:pt x="345038" y="44450"/>
                  <a:pt x="368321" y="50800"/>
                </a:cubicBezTo>
                <a:cubicBezTo>
                  <a:pt x="391604" y="57150"/>
                  <a:pt x="382873" y="51594"/>
                  <a:pt x="376258" y="52388"/>
                </a:cubicBezTo>
                <a:cubicBezTo>
                  <a:pt x="369643" y="53182"/>
                  <a:pt x="363029" y="60855"/>
                  <a:pt x="328633" y="55563"/>
                </a:cubicBezTo>
                <a:cubicBezTo>
                  <a:pt x="294237" y="50271"/>
                  <a:pt x="209041" y="27253"/>
                  <a:pt x="169883" y="20638"/>
                </a:cubicBezTo>
                <a:cubicBezTo>
                  <a:pt x="130725" y="14023"/>
                  <a:pt x="121993" y="20902"/>
                  <a:pt x="93683" y="15875"/>
                </a:cubicBezTo>
                <a:lnTo>
                  <a:pt x="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CA43E44E-4FE7-414D-99BF-1BBC9060F39B}"/>
              </a:ext>
            </a:extLst>
          </p:cNvPr>
          <p:cNvSpPr/>
          <p:nvPr/>
        </p:nvSpPr>
        <p:spPr>
          <a:xfrm>
            <a:off x="4439238" y="3879231"/>
            <a:ext cx="307559" cy="72783"/>
          </a:xfrm>
          <a:custGeom>
            <a:avLst/>
            <a:gdLst>
              <a:gd name="connsiteX0" fmla="*/ 307387 w 307559"/>
              <a:gd name="connsiteY0" fmla="*/ 619 h 72783"/>
              <a:gd name="connsiteX1" fmla="*/ 242300 w 307559"/>
              <a:gd name="connsiteY1" fmla="*/ 53007 h 72783"/>
              <a:gd name="connsiteX2" fmla="*/ 131175 w 307559"/>
              <a:gd name="connsiteY2" fmla="*/ 67294 h 72783"/>
              <a:gd name="connsiteX3" fmla="*/ 1000 w 307559"/>
              <a:gd name="connsiteY3" fmla="*/ 72057 h 72783"/>
              <a:gd name="connsiteX4" fmla="*/ 204200 w 307559"/>
              <a:gd name="connsiteY4" fmla="*/ 53007 h 72783"/>
              <a:gd name="connsiteX5" fmla="*/ 259762 w 307559"/>
              <a:gd name="connsiteY5" fmla="*/ 26019 h 72783"/>
              <a:gd name="connsiteX6" fmla="*/ 307387 w 307559"/>
              <a:gd name="connsiteY6" fmla="*/ 619 h 7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559" h="72783">
                <a:moveTo>
                  <a:pt x="307387" y="619"/>
                </a:moveTo>
                <a:cubicBezTo>
                  <a:pt x="304477" y="5117"/>
                  <a:pt x="271669" y="41895"/>
                  <a:pt x="242300" y="53007"/>
                </a:cubicBezTo>
                <a:cubicBezTo>
                  <a:pt x="212931" y="64119"/>
                  <a:pt x="171392" y="64119"/>
                  <a:pt x="131175" y="67294"/>
                </a:cubicBezTo>
                <a:cubicBezTo>
                  <a:pt x="90958" y="70469"/>
                  <a:pt x="-11171" y="74438"/>
                  <a:pt x="1000" y="72057"/>
                </a:cubicBezTo>
                <a:cubicBezTo>
                  <a:pt x="13171" y="69676"/>
                  <a:pt x="161073" y="60680"/>
                  <a:pt x="204200" y="53007"/>
                </a:cubicBezTo>
                <a:cubicBezTo>
                  <a:pt x="247327" y="45334"/>
                  <a:pt x="243887" y="34750"/>
                  <a:pt x="259762" y="26019"/>
                </a:cubicBezTo>
                <a:cubicBezTo>
                  <a:pt x="275637" y="17288"/>
                  <a:pt x="310297" y="-3879"/>
                  <a:pt x="307387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2CC33703-66D9-464C-A278-FE3A9F0B6F53}"/>
              </a:ext>
            </a:extLst>
          </p:cNvPr>
          <p:cNvSpPr/>
          <p:nvPr/>
        </p:nvSpPr>
        <p:spPr>
          <a:xfrm>
            <a:off x="4096123" y="3808357"/>
            <a:ext cx="131523" cy="74672"/>
          </a:xfrm>
          <a:custGeom>
            <a:avLst/>
            <a:gdLst>
              <a:gd name="connsiteX0" fmla="*/ 1215 w 131523"/>
              <a:gd name="connsiteY0" fmla="*/ 74668 h 74672"/>
              <a:gd name="connsiteX1" fmla="*/ 82177 w 131523"/>
              <a:gd name="connsiteY1" fmla="*/ 23868 h 74672"/>
              <a:gd name="connsiteX2" fmla="*/ 131390 w 131523"/>
              <a:gd name="connsiteY2" fmla="*/ 56 h 74672"/>
              <a:gd name="connsiteX3" fmla="*/ 67890 w 131523"/>
              <a:gd name="connsiteY3" fmla="*/ 17518 h 74672"/>
              <a:gd name="connsiteX4" fmla="*/ 36140 w 131523"/>
              <a:gd name="connsiteY4" fmla="*/ 27043 h 74672"/>
              <a:gd name="connsiteX5" fmla="*/ 1215 w 131523"/>
              <a:gd name="connsiteY5" fmla="*/ 74668 h 7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23" h="74672">
                <a:moveTo>
                  <a:pt x="1215" y="74668"/>
                </a:moveTo>
                <a:cubicBezTo>
                  <a:pt x="8888" y="74139"/>
                  <a:pt x="60481" y="36303"/>
                  <a:pt x="82177" y="23868"/>
                </a:cubicBezTo>
                <a:cubicBezTo>
                  <a:pt x="103873" y="11433"/>
                  <a:pt x="133771" y="1114"/>
                  <a:pt x="131390" y="56"/>
                </a:cubicBezTo>
                <a:cubicBezTo>
                  <a:pt x="129009" y="-1002"/>
                  <a:pt x="83765" y="13020"/>
                  <a:pt x="67890" y="17518"/>
                </a:cubicBezTo>
                <a:cubicBezTo>
                  <a:pt x="52015" y="22016"/>
                  <a:pt x="48046" y="21222"/>
                  <a:pt x="36140" y="27043"/>
                </a:cubicBezTo>
                <a:cubicBezTo>
                  <a:pt x="24234" y="32864"/>
                  <a:pt x="-6458" y="75197"/>
                  <a:pt x="1215" y="74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220F178A-C1A4-4002-A5A0-4EC7BF4D8D1A}"/>
              </a:ext>
            </a:extLst>
          </p:cNvPr>
          <p:cNvSpPr/>
          <p:nvPr/>
        </p:nvSpPr>
        <p:spPr>
          <a:xfrm>
            <a:off x="4410445" y="3835341"/>
            <a:ext cx="155769" cy="8989"/>
          </a:xfrm>
          <a:custGeom>
            <a:avLst/>
            <a:gdLst>
              <a:gd name="connsiteX0" fmla="*/ 1218 w 155769"/>
              <a:gd name="connsiteY0" fmla="*/ 7997 h 8989"/>
              <a:gd name="connsiteX1" fmla="*/ 153618 w 155769"/>
              <a:gd name="connsiteY1" fmla="*/ 7997 h 8989"/>
              <a:gd name="connsiteX2" fmla="*/ 85355 w 155769"/>
              <a:gd name="connsiteY2" fmla="*/ 59 h 8989"/>
              <a:gd name="connsiteX3" fmla="*/ 1218 w 155769"/>
              <a:gd name="connsiteY3" fmla="*/ 7997 h 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69" h="8989">
                <a:moveTo>
                  <a:pt x="1218" y="7997"/>
                </a:moveTo>
                <a:cubicBezTo>
                  <a:pt x="12595" y="9320"/>
                  <a:pt x="139595" y="9320"/>
                  <a:pt x="153618" y="7997"/>
                </a:cubicBezTo>
                <a:cubicBezTo>
                  <a:pt x="167641" y="6674"/>
                  <a:pt x="109432" y="853"/>
                  <a:pt x="85355" y="59"/>
                </a:cubicBezTo>
                <a:cubicBezTo>
                  <a:pt x="61278" y="-735"/>
                  <a:pt x="-10159" y="6674"/>
                  <a:pt x="1218" y="7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9C7C3D6F-EB03-4783-A7CE-07ECC0AA1F52}"/>
              </a:ext>
            </a:extLst>
          </p:cNvPr>
          <p:cNvSpPr/>
          <p:nvPr/>
        </p:nvSpPr>
        <p:spPr>
          <a:xfrm>
            <a:off x="4551351" y="3252708"/>
            <a:ext cx="136655" cy="255203"/>
          </a:xfrm>
          <a:custGeom>
            <a:avLst/>
            <a:gdLst>
              <a:gd name="connsiteX0" fmla="*/ 111137 w 136655"/>
              <a:gd name="connsiteY0" fmla="*/ 80 h 255203"/>
              <a:gd name="connsiteX1" fmla="*/ 134949 w 136655"/>
              <a:gd name="connsiteY1" fmla="*/ 157242 h 255203"/>
              <a:gd name="connsiteX2" fmla="*/ 131774 w 136655"/>
              <a:gd name="connsiteY2" fmla="*/ 211217 h 255203"/>
              <a:gd name="connsiteX3" fmla="*/ 107962 w 136655"/>
              <a:gd name="connsiteY3" fmla="*/ 238205 h 255203"/>
              <a:gd name="connsiteX4" fmla="*/ 73037 w 136655"/>
              <a:gd name="connsiteY4" fmla="*/ 254080 h 255203"/>
              <a:gd name="connsiteX5" fmla="*/ 49224 w 136655"/>
              <a:gd name="connsiteY5" fmla="*/ 249317 h 255203"/>
              <a:gd name="connsiteX6" fmla="*/ 12 w 136655"/>
              <a:gd name="connsiteY6" fmla="*/ 212805 h 255203"/>
              <a:gd name="connsiteX7" fmla="*/ 53987 w 136655"/>
              <a:gd name="connsiteY7" fmla="*/ 230267 h 255203"/>
              <a:gd name="connsiteX8" fmla="*/ 88912 w 136655"/>
              <a:gd name="connsiteY8" fmla="*/ 225505 h 255203"/>
              <a:gd name="connsiteX9" fmla="*/ 117487 w 136655"/>
              <a:gd name="connsiteY9" fmla="*/ 200105 h 255203"/>
              <a:gd name="connsiteX10" fmla="*/ 125424 w 136655"/>
              <a:gd name="connsiteY10" fmla="*/ 179467 h 255203"/>
              <a:gd name="connsiteX11" fmla="*/ 111137 w 136655"/>
              <a:gd name="connsiteY11" fmla="*/ 80 h 25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55" h="255203">
                <a:moveTo>
                  <a:pt x="111137" y="80"/>
                </a:moveTo>
                <a:cubicBezTo>
                  <a:pt x="112724" y="-3624"/>
                  <a:pt x="131509" y="122052"/>
                  <a:pt x="134949" y="157242"/>
                </a:cubicBezTo>
                <a:cubicBezTo>
                  <a:pt x="138389" y="192432"/>
                  <a:pt x="136272" y="197723"/>
                  <a:pt x="131774" y="211217"/>
                </a:cubicBezTo>
                <a:cubicBezTo>
                  <a:pt x="127276" y="224711"/>
                  <a:pt x="117751" y="231061"/>
                  <a:pt x="107962" y="238205"/>
                </a:cubicBezTo>
                <a:cubicBezTo>
                  <a:pt x="98173" y="245349"/>
                  <a:pt x="82826" y="252228"/>
                  <a:pt x="73037" y="254080"/>
                </a:cubicBezTo>
                <a:cubicBezTo>
                  <a:pt x="63248" y="255932"/>
                  <a:pt x="61395" y="256196"/>
                  <a:pt x="49224" y="249317"/>
                </a:cubicBezTo>
                <a:cubicBezTo>
                  <a:pt x="37053" y="242438"/>
                  <a:pt x="-782" y="215980"/>
                  <a:pt x="12" y="212805"/>
                </a:cubicBezTo>
                <a:cubicBezTo>
                  <a:pt x="806" y="209630"/>
                  <a:pt x="39170" y="228150"/>
                  <a:pt x="53987" y="230267"/>
                </a:cubicBezTo>
                <a:cubicBezTo>
                  <a:pt x="68804" y="232384"/>
                  <a:pt x="78329" y="230532"/>
                  <a:pt x="88912" y="225505"/>
                </a:cubicBezTo>
                <a:cubicBezTo>
                  <a:pt x="99495" y="220478"/>
                  <a:pt x="111402" y="207778"/>
                  <a:pt x="117487" y="200105"/>
                </a:cubicBezTo>
                <a:cubicBezTo>
                  <a:pt x="123572" y="192432"/>
                  <a:pt x="125953" y="208571"/>
                  <a:pt x="125424" y="179467"/>
                </a:cubicBezTo>
                <a:cubicBezTo>
                  <a:pt x="124895" y="150363"/>
                  <a:pt x="109550" y="3784"/>
                  <a:pt x="111137" y="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B408B38E-3CCC-483E-871D-49836732FC51}"/>
              </a:ext>
            </a:extLst>
          </p:cNvPr>
          <p:cNvSpPr/>
          <p:nvPr/>
        </p:nvSpPr>
        <p:spPr>
          <a:xfrm>
            <a:off x="4191175" y="3126171"/>
            <a:ext cx="136859" cy="349348"/>
          </a:xfrm>
          <a:custGeom>
            <a:avLst/>
            <a:gdLst>
              <a:gd name="connsiteX0" fmla="*/ 134763 w 136859"/>
              <a:gd name="connsiteY0" fmla="*/ 2792 h 349348"/>
              <a:gd name="connsiteX1" fmla="*/ 118888 w 136859"/>
              <a:gd name="connsiteY1" fmla="*/ 94867 h 349348"/>
              <a:gd name="connsiteX2" fmla="*/ 39513 w 136859"/>
              <a:gd name="connsiteY2" fmla="*/ 186942 h 349348"/>
              <a:gd name="connsiteX3" fmla="*/ 23638 w 136859"/>
              <a:gd name="connsiteY3" fmla="*/ 247267 h 349348"/>
              <a:gd name="connsiteX4" fmla="*/ 83963 w 136859"/>
              <a:gd name="connsiteY4" fmla="*/ 331404 h 349348"/>
              <a:gd name="connsiteX5" fmla="*/ 76025 w 136859"/>
              <a:gd name="connsiteY5" fmla="*/ 337754 h 349348"/>
              <a:gd name="connsiteX6" fmla="*/ 52213 w 136859"/>
              <a:gd name="connsiteY6" fmla="*/ 348867 h 349348"/>
              <a:gd name="connsiteX7" fmla="*/ 9350 w 136859"/>
              <a:gd name="connsiteY7" fmla="*/ 320292 h 349348"/>
              <a:gd name="connsiteX8" fmla="*/ 1413 w 136859"/>
              <a:gd name="connsiteY8" fmla="*/ 258379 h 349348"/>
              <a:gd name="connsiteX9" fmla="*/ 29988 w 136859"/>
              <a:gd name="connsiteY9" fmla="*/ 190117 h 349348"/>
              <a:gd name="connsiteX10" fmla="*/ 98250 w 136859"/>
              <a:gd name="connsiteY10" fmla="*/ 82167 h 349348"/>
              <a:gd name="connsiteX11" fmla="*/ 85550 w 136859"/>
              <a:gd name="connsiteY11" fmla="*/ 28192 h 349348"/>
              <a:gd name="connsiteX12" fmla="*/ 134763 w 136859"/>
              <a:gd name="connsiteY12" fmla="*/ 2792 h 34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59" h="349348">
                <a:moveTo>
                  <a:pt x="134763" y="2792"/>
                </a:moveTo>
                <a:cubicBezTo>
                  <a:pt x="140319" y="13905"/>
                  <a:pt x="134763" y="64175"/>
                  <a:pt x="118888" y="94867"/>
                </a:cubicBezTo>
                <a:cubicBezTo>
                  <a:pt x="103013" y="125559"/>
                  <a:pt x="55388" y="161542"/>
                  <a:pt x="39513" y="186942"/>
                </a:cubicBezTo>
                <a:cubicBezTo>
                  <a:pt x="23638" y="212342"/>
                  <a:pt x="16230" y="223190"/>
                  <a:pt x="23638" y="247267"/>
                </a:cubicBezTo>
                <a:cubicBezTo>
                  <a:pt x="31046" y="271344"/>
                  <a:pt x="83963" y="331404"/>
                  <a:pt x="83963" y="331404"/>
                </a:cubicBezTo>
                <a:cubicBezTo>
                  <a:pt x="92694" y="346485"/>
                  <a:pt x="81317" y="334844"/>
                  <a:pt x="76025" y="337754"/>
                </a:cubicBezTo>
                <a:cubicBezTo>
                  <a:pt x="70733" y="340664"/>
                  <a:pt x="63326" y="351777"/>
                  <a:pt x="52213" y="348867"/>
                </a:cubicBezTo>
                <a:cubicBezTo>
                  <a:pt x="41100" y="345957"/>
                  <a:pt x="17817" y="335373"/>
                  <a:pt x="9350" y="320292"/>
                </a:cubicBezTo>
                <a:cubicBezTo>
                  <a:pt x="883" y="305211"/>
                  <a:pt x="-2027" y="280075"/>
                  <a:pt x="1413" y="258379"/>
                </a:cubicBezTo>
                <a:cubicBezTo>
                  <a:pt x="4853" y="236683"/>
                  <a:pt x="13849" y="219486"/>
                  <a:pt x="29988" y="190117"/>
                </a:cubicBezTo>
                <a:cubicBezTo>
                  <a:pt x="46127" y="160748"/>
                  <a:pt x="88990" y="109155"/>
                  <a:pt x="98250" y="82167"/>
                </a:cubicBezTo>
                <a:cubicBezTo>
                  <a:pt x="107510" y="55180"/>
                  <a:pt x="81846" y="39834"/>
                  <a:pt x="85550" y="28192"/>
                </a:cubicBezTo>
                <a:cubicBezTo>
                  <a:pt x="89254" y="16550"/>
                  <a:pt x="129207" y="-8321"/>
                  <a:pt x="134763" y="27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0C543EA5-3F58-427E-ACFB-444A405A9903}"/>
              </a:ext>
            </a:extLst>
          </p:cNvPr>
          <p:cNvSpPr/>
          <p:nvPr/>
        </p:nvSpPr>
        <p:spPr>
          <a:xfrm>
            <a:off x="4129546" y="3425100"/>
            <a:ext cx="55226" cy="83368"/>
          </a:xfrm>
          <a:custGeom>
            <a:avLst/>
            <a:gdLst>
              <a:gd name="connsiteX0" fmla="*/ 55104 w 55226"/>
              <a:gd name="connsiteY0" fmla="*/ 725 h 83368"/>
              <a:gd name="connsiteX1" fmla="*/ 15417 w 55226"/>
              <a:gd name="connsiteY1" fmla="*/ 45175 h 83368"/>
              <a:gd name="connsiteX2" fmla="*/ 1129 w 55226"/>
              <a:gd name="connsiteY2" fmla="*/ 83275 h 83368"/>
              <a:gd name="connsiteX3" fmla="*/ 55104 w 55226"/>
              <a:gd name="connsiteY3" fmla="*/ 725 h 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26" h="83368">
                <a:moveTo>
                  <a:pt x="55104" y="725"/>
                </a:moveTo>
                <a:cubicBezTo>
                  <a:pt x="57485" y="-5625"/>
                  <a:pt x="24413" y="31417"/>
                  <a:pt x="15417" y="45175"/>
                </a:cubicBezTo>
                <a:cubicBezTo>
                  <a:pt x="6421" y="58933"/>
                  <a:pt x="-3369" y="85127"/>
                  <a:pt x="1129" y="83275"/>
                </a:cubicBezTo>
                <a:cubicBezTo>
                  <a:pt x="5627" y="81423"/>
                  <a:pt x="52723" y="7075"/>
                  <a:pt x="55104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6B2461E0-1BA3-4A1A-A252-B0C7AA1C1536}"/>
              </a:ext>
            </a:extLst>
          </p:cNvPr>
          <p:cNvSpPr/>
          <p:nvPr/>
        </p:nvSpPr>
        <p:spPr>
          <a:xfrm>
            <a:off x="4084575" y="2992127"/>
            <a:ext cx="163641" cy="142002"/>
          </a:xfrm>
          <a:custGeom>
            <a:avLst/>
            <a:gdLst>
              <a:gd name="connsiteX0" fmla="*/ 163575 w 163641"/>
              <a:gd name="connsiteY0" fmla="*/ 311 h 142002"/>
              <a:gd name="connsiteX1" fmla="*/ 103250 w 163641"/>
              <a:gd name="connsiteY1" fmla="*/ 52698 h 142002"/>
              <a:gd name="connsiteX2" fmla="*/ 63 w 163641"/>
              <a:gd name="connsiteY2" fmla="*/ 141598 h 142002"/>
              <a:gd name="connsiteX3" fmla="*/ 88963 w 163641"/>
              <a:gd name="connsiteY3" fmla="*/ 82861 h 142002"/>
              <a:gd name="connsiteX4" fmla="*/ 163575 w 163641"/>
              <a:gd name="connsiteY4" fmla="*/ 311 h 14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41" h="142002">
                <a:moveTo>
                  <a:pt x="163575" y="311"/>
                </a:moveTo>
                <a:cubicBezTo>
                  <a:pt x="165956" y="-4716"/>
                  <a:pt x="103250" y="52698"/>
                  <a:pt x="103250" y="52698"/>
                </a:cubicBezTo>
                <a:cubicBezTo>
                  <a:pt x="75998" y="76246"/>
                  <a:pt x="2444" y="136571"/>
                  <a:pt x="63" y="141598"/>
                </a:cubicBezTo>
                <a:cubicBezTo>
                  <a:pt x="-2318" y="146625"/>
                  <a:pt x="62505" y="103499"/>
                  <a:pt x="88963" y="82861"/>
                </a:cubicBezTo>
                <a:cubicBezTo>
                  <a:pt x="115421" y="62223"/>
                  <a:pt x="161194" y="5338"/>
                  <a:pt x="163575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6D47AC4C-AF9F-4A39-A0A8-46725449C6D1}"/>
              </a:ext>
            </a:extLst>
          </p:cNvPr>
          <p:cNvSpPr/>
          <p:nvPr/>
        </p:nvSpPr>
        <p:spPr>
          <a:xfrm>
            <a:off x="4564377" y="2911424"/>
            <a:ext cx="81090" cy="317465"/>
          </a:xfrm>
          <a:custGeom>
            <a:avLst/>
            <a:gdLst>
              <a:gd name="connsiteX0" fmla="*/ 17148 w 81090"/>
              <a:gd name="connsiteY0" fmla="*/ 51 h 317465"/>
              <a:gd name="connsiteX1" fmla="*/ 18736 w 81090"/>
              <a:gd name="connsiteY1" fmla="*/ 88951 h 317465"/>
              <a:gd name="connsiteX2" fmla="*/ 80648 w 81090"/>
              <a:gd name="connsiteY2" fmla="*/ 160389 h 317465"/>
              <a:gd name="connsiteX3" fmla="*/ 47311 w 81090"/>
              <a:gd name="connsiteY3" fmla="*/ 314376 h 317465"/>
              <a:gd name="connsiteX4" fmla="*/ 63186 w 81090"/>
              <a:gd name="connsiteY4" fmla="*/ 255639 h 317465"/>
              <a:gd name="connsiteX5" fmla="*/ 45723 w 81090"/>
              <a:gd name="connsiteY5" fmla="*/ 161976 h 317465"/>
              <a:gd name="connsiteX6" fmla="*/ 1273 w 81090"/>
              <a:gd name="connsiteY6" fmla="*/ 101651 h 317465"/>
              <a:gd name="connsiteX7" fmla="*/ 17148 w 81090"/>
              <a:gd name="connsiteY7" fmla="*/ 51 h 3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90" h="317465">
                <a:moveTo>
                  <a:pt x="17148" y="51"/>
                </a:moveTo>
                <a:cubicBezTo>
                  <a:pt x="20058" y="-2066"/>
                  <a:pt x="8153" y="62228"/>
                  <a:pt x="18736" y="88951"/>
                </a:cubicBezTo>
                <a:cubicBezTo>
                  <a:pt x="29319" y="115674"/>
                  <a:pt x="75886" y="122818"/>
                  <a:pt x="80648" y="160389"/>
                </a:cubicBezTo>
                <a:cubicBezTo>
                  <a:pt x="85410" y="197960"/>
                  <a:pt x="50221" y="298501"/>
                  <a:pt x="47311" y="314376"/>
                </a:cubicBezTo>
                <a:cubicBezTo>
                  <a:pt x="44401" y="330251"/>
                  <a:pt x="63451" y="281039"/>
                  <a:pt x="63186" y="255639"/>
                </a:cubicBezTo>
                <a:cubicBezTo>
                  <a:pt x="62921" y="230239"/>
                  <a:pt x="56042" y="187641"/>
                  <a:pt x="45723" y="161976"/>
                </a:cubicBezTo>
                <a:cubicBezTo>
                  <a:pt x="35404" y="136311"/>
                  <a:pt x="7623" y="124405"/>
                  <a:pt x="1273" y="101651"/>
                </a:cubicBezTo>
                <a:cubicBezTo>
                  <a:pt x="-5077" y="78897"/>
                  <a:pt x="14238" y="2168"/>
                  <a:pt x="17148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C93B19B0-FDDE-48D8-9663-71E960B776FC}"/>
              </a:ext>
            </a:extLst>
          </p:cNvPr>
          <p:cNvSpPr/>
          <p:nvPr/>
        </p:nvSpPr>
        <p:spPr>
          <a:xfrm>
            <a:off x="4669270" y="2850886"/>
            <a:ext cx="113435" cy="89815"/>
          </a:xfrm>
          <a:custGeom>
            <a:avLst/>
            <a:gdLst>
              <a:gd name="connsiteX0" fmla="*/ 112280 w 113435"/>
              <a:gd name="connsiteY0" fmla="*/ 264 h 89815"/>
              <a:gd name="connsiteX1" fmla="*/ 1155 w 113435"/>
              <a:gd name="connsiteY1" fmla="*/ 87577 h 89815"/>
              <a:gd name="connsiteX2" fmla="*/ 56718 w 113435"/>
              <a:gd name="connsiteY2" fmla="*/ 60589 h 89815"/>
              <a:gd name="connsiteX3" fmla="*/ 112280 w 113435"/>
              <a:gd name="connsiteY3" fmla="*/ 264 h 8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35" h="89815">
                <a:moveTo>
                  <a:pt x="112280" y="264"/>
                </a:moveTo>
                <a:cubicBezTo>
                  <a:pt x="103019" y="4762"/>
                  <a:pt x="10415" y="77523"/>
                  <a:pt x="1155" y="87577"/>
                </a:cubicBezTo>
                <a:cubicBezTo>
                  <a:pt x="-8105" y="97631"/>
                  <a:pt x="40843" y="71172"/>
                  <a:pt x="56718" y="60589"/>
                </a:cubicBezTo>
                <a:cubicBezTo>
                  <a:pt x="72593" y="50006"/>
                  <a:pt x="121541" y="-4234"/>
                  <a:pt x="112280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FB590B33-1245-4B40-952C-E599D9ED409E}"/>
              </a:ext>
            </a:extLst>
          </p:cNvPr>
          <p:cNvSpPr/>
          <p:nvPr/>
        </p:nvSpPr>
        <p:spPr>
          <a:xfrm>
            <a:off x="3849252" y="3012376"/>
            <a:ext cx="321167" cy="75493"/>
          </a:xfrm>
          <a:custGeom>
            <a:avLst/>
            <a:gdLst>
              <a:gd name="connsiteX0" fmla="*/ 321111 w 321167"/>
              <a:gd name="connsiteY0" fmla="*/ 699 h 75493"/>
              <a:gd name="connsiteX1" fmla="*/ 92511 w 321167"/>
              <a:gd name="connsiteY1" fmla="*/ 16574 h 75493"/>
              <a:gd name="connsiteX2" fmla="*/ 436 w 321167"/>
              <a:gd name="connsiteY2" fmla="*/ 75312 h 75493"/>
              <a:gd name="connsiteX3" fmla="*/ 70286 w 321167"/>
              <a:gd name="connsiteY3" fmla="*/ 34037 h 75493"/>
              <a:gd name="connsiteX4" fmla="*/ 321111 w 321167"/>
              <a:gd name="connsiteY4" fmla="*/ 699 h 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67" h="75493">
                <a:moveTo>
                  <a:pt x="321111" y="699"/>
                </a:moveTo>
                <a:cubicBezTo>
                  <a:pt x="324815" y="-2212"/>
                  <a:pt x="145957" y="4139"/>
                  <a:pt x="92511" y="16574"/>
                </a:cubicBezTo>
                <a:cubicBezTo>
                  <a:pt x="39065" y="29009"/>
                  <a:pt x="4140" y="72402"/>
                  <a:pt x="436" y="75312"/>
                </a:cubicBezTo>
                <a:cubicBezTo>
                  <a:pt x="-3268" y="78223"/>
                  <a:pt x="16311" y="45414"/>
                  <a:pt x="70286" y="34037"/>
                </a:cubicBezTo>
                <a:cubicBezTo>
                  <a:pt x="124261" y="22660"/>
                  <a:pt x="317407" y="3610"/>
                  <a:pt x="321111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D3DB734D-D86E-442C-97ED-E1C00C163AAC}"/>
              </a:ext>
            </a:extLst>
          </p:cNvPr>
          <p:cNvSpPr/>
          <p:nvPr/>
        </p:nvSpPr>
        <p:spPr>
          <a:xfrm>
            <a:off x="4275069" y="4014715"/>
            <a:ext cx="295549" cy="38674"/>
          </a:xfrm>
          <a:custGeom>
            <a:avLst/>
            <a:gdLst>
              <a:gd name="connsiteX0" fmla="*/ 69 w 295549"/>
              <a:gd name="connsiteY0" fmla="*/ 73 h 38674"/>
              <a:gd name="connsiteX1" fmla="*/ 139769 w 295549"/>
              <a:gd name="connsiteY1" fmla="*/ 38173 h 38674"/>
              <a:gd name="connsiteX2" fmla="*/ 293756 w 295549"/>
              <a:gd name="connsiteY2" fmla="*/ 22298 h 38674"/>
              <a:gd name="connsiteX3" fmla="*/ 217556 w 295549"/>
              <a:gd name="connsiteY3" fmla="*/ 28648 h 38674"/>
              <a:gd name="connsiteX4" fmla="*/ 122306 w 295549"/>
              <a:gd name="connsiteY4" fmla="*/ 28648 h 38674"/>
              <a:gd name="connsiteX5" fmla="*/ 69 w 295549"/>
              <a:gd name="connsiteY5" fmla="*/ 73 h 3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49" h="38674">
                <a:moveTo>
                  <a:pt x="69" y="73"/>
                </a:moveTo>
                <a:cubicBezTo>
                  <a:pt x="2979" y="1660"/>
                  <a:pt x="90821" y="34469"/>
                  <a:pt x="139769" y="38173"/>
                </a:cubicBezTo>
                <a:cubicBezTo>
                  <a:pt x="188717" y="41877"/>
                  <a:pt x="280792" y="23885"/>
                  <a:pt x="293756" y="22298"/>
                </a:cubicBezTo>
                <a:cubicBezTo>
                  <a:pt x="306720" y="20711"/>
                  <a:pt x="246131" y="27590"/>
                  <a:pt x="217556" y="28648"/>
                </a:cubicBezTo>
                <a:cubicBezTo>
                  <a:pt x="188981" y="29706"/>
                  <a:pt x="158025" y="34204"/>
                  <a:pt x="122306" y="28648"/>
                </a:cubicBezTo>
                <a:cubicBezTo>
                  <a:pt x="86587" y="23092"/>
                  <a:pt x="-2841" y="-1514"/>
                  <a:pt x="6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269492B2-3C79-45D1-846F-3D4E8E3BDDFA}"/>
              </a:ext>
            </a:extLst>
          </p:cNvPr>
          <p:cNvSpPr/>
          <p:nvPr/>
        </p:nvSpPr>
        <p:spPr>
          <a:xfrm>
            <a:off x="4390434" y="3428807"/>
            <a:ext cx="24494" cy="101708"/>
          </a:xfrm>
          <a:custGeom>
            <a:avLst/>
            <a:gdLst>
              <a:gd name="connsiteX0" fmla="*/ 24404 w 24494"/>
              <a:gd name="connsiteY0" fmla="*/ 193 h 101708"/>
              <a:gd name="connsiteX1" fmla="*/ 591 w 24494"/>
              <a:gd name="connsiteY1" fmla="*/ 98618 h 101708"/>
              <a:gd name="connsiteX2" fmla="*/ 8529 w 24494"/>
              <a:gd name="connsiteY2" fmla="*/ 73218 h 101708"/>
              <a:gd name="connsiteX3" fmla="*/ 24404 w 24494"/>
              <a:gd name="connsiteY3" fmla="*/ 193 h 10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" h="101708">
                <a:moveTo>
                  <a:pt x="24404" y="193"/>
                </a:moveTo>
                <a:cubicBezTo>
                  <a:pt x="23081" y="4426"/>
                  <a:pt x="3237" y="86447"/>
                  <a:pt x="591" y="98618"/>
                </a:cubicBezTo>
                <a:cubicBezTo>
                  <a:pt x="-2055" y="110789"/>
                  <a:pt x="4825" y="83801"/>
                  <a:pt x="8529" y="73218"/>
                </a:cubicBezTo>
                <a:cubicBezTo>
                  <a:pt x="12233" y="62635"/>
                  <a:pt x="25727" y="-4040"/>
                  <a:pt x="24404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CC9DF2CA-F29C-4245-B46D-983FF66F7472}"/>
              </a:ext>
            </a:extLst>
          </p:cNvPr>
          <p:cNvSpPr/>
          <p:nvPr/>
        </p:nvSpPr>
        <p:spPr>
          <a:xfrm>
            <a:off x="4460812" y="3460303"/>
            <a:ext cx="27061" cy="94181"/>
          </a:xfrm>
          <a:custGeom>
            <a:avLst/>
            <a:gdLst>
              <a:gd name="connsiteX0" fmla="*/ 1651 w 27061"/>
              <a:gd name="connsiteY0" fmla="*/ 447 h 94181"/>
              <a:gd name="connsiteX1" fmla="*/ 27051 w 27061"/>
              <a:gd name="connsiteY1" fmla="*/ 92522 h 94181"/>
              <a:gd name="connsiteX2" fmla="*/ 4826 w 27061"/>
              <a:gd name="connsiteY2" fmla="*/ 57597 h 94181"/>
              <a:gd name="connsiteX3" fmla="*/ 1651 w 27061"/>
              <a:gd name="connsiteY3" fmla="*/ 447 h 9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1" h="94181">
                <a:moveTo>
                  <a:pt x="1651" y="447"/>
                </a:moveTo>
                <a:cubicBezTo>
                  <a:pt x="5355" y="6268"/>
                  <a:pt x="26522" y="82997"/>
                  <a:pt x="27051" y="92522"/>
                </a:cubicBezTo>
                <a:cubicBezTo>
                  <a:pt x="27580" y="102047"/>
                  <a:pt x="8530" y="67916"/>
                  <a:pt x="4826" y="57597"/>
                </a:cubicBezTo>
                <a:cubicBezTo>
                  <a:pt x="1122" y="47278"/>
                  <a:pt x="-2053" y="-5374"/>
                  <a:pt x="165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F5F34FE1-D115-4E04-B997-3B7F11BBC4ED}"/>
              </a:ext>
            </a:extLst>
          </p:cNvPr>
          <p:cNvSpPr/>
          <p:nvPr/>
        </p:nvSpPr>
        <p:spPr>
          <a:xfrm>
            <a:off x="4473547" y="1968642"/>
            <a:ext cx="775136" cy="435786"/>
          </a:xfrm>
          <a:custGeom>
            <a:avLst/>
            <a:gdLst>
              <a:gd name="connsiteX0" fmla="*/ 28 w 775136"/>
              <a:gd name="connsiteY0" fmla="*/ 1446 h 435786"/>
              <a:gd name="connsiteX1" fmla="*/ 298478 w 775136"/>
              <a:gd name="connsiteY1" fmla="*/ 14146 h 435786"/>
              <a:gd name="connsiteX2" fmla="*/ 492153 w 775136"/>
              <a:gd name="connsiteY2" fmla="*/ 85583 h 435786"/>
              <a:gd name="connsiteX3" fmla="*/ 587403 w 775136"/>
              <a:gd name="connsiteY3" fmla="*/ 157021 h 435786"/>
              <a:gd name="connsiteX4" fmla="*/ 774728 w 775136"/>
              <a:gd name="connsiteY4" fmla="*/ 434833 h 435786"/>
              <a:gd name="connsiteX5" fmla="*/ 635028 w 775136"/>
              <a:gd name="connsiteY5" fmla="*/ 244333 h 435786"/>
              <a:gd name="connsiteX6" fmla="*/ 549303 w 775136"/>
              <a:gd name="connsiteY6" fmla="*/ 141146 h 435786"/>
              <a:gd name="connsiteX7" fmla="*/ 315941 w 775136"/>
              <a:gd name="connsiteY7" fmla="*/ 34783 h 435786"/>
              <a:gd name="connsiteX8" fmla="*/ 28 w 775136"/>
              <a:gd name="connsiteY8" fmla="*/ 1446 h 4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36" h="435786">
                <a:moveTo>
                  <a:pt x="28" y="1446"/>
                </a:moveTo>
                <a:cubicBezTo>
                  <a:pt x="-2883" y="-1994"/>
                  <a:pt x="216457" y="123"/>
                  <a:pt x="298478" y="14146"/>
                </a:cubicBezTo>
                <a:cubicBezTo>
                  <a:pt x="380499" y="28169"/>
                  <a:pt x="443999" y="61771"/>
                  <a:pt x="492153" y="85583"/>
                </a:cubicBezTo>
                <a:cubicBezTo>
                  <a:pt x="540307" y="109395"/>
                  <a:pt x="540307" y="98813"/>
                  <a:pt x="587403" y="157021"/>
                </a:cubicBezTo>
                <a:cubicBezTo>
                  <a:pt x="634499" y="215229"/>
                  <a:pt x="766790" y="420281"/>
                  <a:pt x="774728" y="434833"/>
                </a:cubicBezTo>
                <a:cubicBezTo>
                  <a:pt x="782666" y="449385"/>
                  <a:pt x="672599" y="293281"/>
                  <a:pt x="635028" y="244333"/>
                </a:cubicBezTo>
                <a:cubicBezTo>
                  <a:pt x="597457" y="195385"/>
                  <a:pt x="602484" y="176071"/>
                  <a:pt x="549303" y="141146"/>
                </a:cubicBezTo>
                <a:cubicBezTo>
                  <a:pt x="496122" y="106221"/>
                  <a:pt x="401137" y="57008"/>
                  <a:pt x="315941" y="34783"/>
                </a:cubicBezTo>
                <a:cubicBezTo>
                  <a:pt x="230745" y="12558"/>
                  <a:pt x="2939" y="4886"/>
                  <a:pt x="28" y="1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27378A9B-9268-4C3A-AE7C-0561B5DE8EAA}"/>
              </a:ext>
            </a:extLst>
          </p:cNvPr>
          <p:cNvSpPr/>
          <p:nvPr/>
        </p:nvSpPr>
        <p:spPr>
          <a:xfrm>
            <a:off x="3780429" y="1944876"/>
            <a:ext cx="705532" cy="306933"/>
          </a:xfrm>
          <a:custGeom>
            <a:avLst/>
            <a:gdLst>
              <a:gd name="connsiteX0" fmla="*/ 702671 w 705532"/>
              <a:gd name="connsiteY0" fmla="*/ 36324 h 306933"/>
              <a:gd name="connsiteX1" fmla="*/ 529634 w 705532"/>
              <a:gd name="connsiteY1" fmla="*/ 6162 h 306933"/>
              <a:gd name="connsiteX2" fmla="*/ 305796 w 705532"/>
              <a:gd name="connsiteY2" fmla="*/ 52199 h 306933"/>
              <a:gd name="connsiteX3" fmla="*/ 4171 w 705532"/>
              <a:gd name="connsiteY3" fmla="*/ 304612 h 306933"/>
              <a:gd name="connsiteX4" fmla="*/ 147046 w 705532"/>
              <a:gd name="connsiteY4" fmla="*/ 168087 h 306933"/>
              <a:gd name="connsiteX5" fmla="*/ 386759 w 705532"/>
              <a:gd name="connsiteY5" fmla="*/ 6162 h 306933"/>
              <a:gd name="connsiteX6" fmla="*/ 702671 w 705532"/>
              <a:gd name="connsiteY6" fmla="*/ 36324 h 3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532" h="306933">
                <a:moveTo>
                  <a:pt x="702671" y="36324"/>
                </a:moveTo>
                <a:cubicBezTo>
                  <a:pt x="726483" y="36324"/>
                  <a:pt x="595780" y="3516"/>
                  <a:pt x="529634" y="6162"/>
                </a:cubicBezTo>
                <a:cubicBezTo>
                  <a:pt x="463488" y="8808"/>
                  <a:pt x="393373" y="2457"/>
                  <a:pt x="305796" y="52199"/>
                </a:cubicBezTo>
                <a:cubicBezTo>
                  <a:pt x="218219" y="101941"/>
                  <a:pt x="30629" y="285297"/>
                  <a:pt x="4171" y="304612"/>
                </a:cubicBezTo>
                <a:cubicBezTo>
                  <a:pt x="-22287" y="323927"/>
                  <a:pt x="83281" y="217829"/>
                  <a:pt x="147046" y="168087"/>
                </a:cubicBezTo>
                <a:cubicBezTo>
                  <a:pt x="210811" y="118345"/>
                  <a:pt x="294684" y="30239"/>
                  <a:pt x="386759" y="6162"/>
                </a:cubicBezTo>
                <a:cubicBezTo>
                  <a:pt x="478834" y="-17915"/>
                  <a:pt x="678859" y="36324"/>
                  <a:pt x="702671" y="36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2EB6385B-C0AC-4D7D-9972-39940B77D45B}"/>
              </a:ext>
            </a:extLst>
          </p:cNvPr>
          <p:cNvSpPr/>
          <p:nvPr/>
        </p:nvSpPr>
        <p:spPr>
          <a:xfrm>
            <a:off x="3543644" y="2251910"/>
            <a:ext cx="242892" cy="580370"/>
          </a:xfrm>
          <a:custGeom>
            <a:avLst/>
            <a:gdLst>
              <a:gd name="connsiteX0" fmla="*/ 239369 w 242892"/>
              <a:gd name="connsiteY0" fmla="*/ 3928 h 580370"/>
              <a:gd name="connsiteX1" fmla="*/ 180631 w 242892"/>
              <a:gd name="connsiteY1" fmla="*/ 149978 h 580370"/>
              <a:gd name="connsiteX2" fmla="*/ 123481 w 242892"/>
              <a:gd name="connsiteY2" fmla="*/ 254753 h 580370"/>
              <a:gd name="connsiteX3" fmla="*/ 4419 w 242892"/>
              <a:gd name="connsiteY3" fmla="*/ 567490 h 580370"/>
              <a:gd name="connsiteX4" fmla="*/ 29819 w 242892"/>
              <a:gd name="connsiteY4" fmla="*/ 500815 h 580370"/>
              <a:gd name="connsiteX5" fmla="*/ 71094 w 242892"/>
              <a:gd name="connsiteY5" fmla="*/ 319840 h 580370"/>
              <a:gd name="connsiteX6" fmla="*/ 239369 w 242892"/>
              <a:gd name="connsiteY6" fmla="*/ 3928 h 58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92" h="580370">
                <a:moveTo>
                  <a:pt x="239369" y="3928"/>
                </a:moveTo>
                <a:cubicBezTo>
                  <a:pt x="257625" y="-24382"/>
                  <a:pt x="199946" y="108174"/>
                  <a:pt x="180631" y="149978"/>
                </a:cubicBezTo>
                <a:cubicBezTo>
                  <a:pt x="161316" y="191782"/>
                  <a:pt x="152850" y="185168"/>
                  <a:pt x="123481" y="254753"/>
                </a:cubicBezTo>
                <a:cubicBezTo>
                  <a:pt x="94112" y="324338"/>
                  <a:pt x="20029" y="526480"/>
                  <a:pt x="4419" y="567490"/>
                </a:cubicBezTo>
                <a:cubicBezTo>
                  <a:pt x="-11191" y="608500"/>
                  <a:pt x="18707" y="542090"/>
                  <a:pt x="29819" y="500815"/>
                </a:cubicBezTo>
                <a:cubicBezTo>
                  <a:pt x="40931" y="459540"/>
                  <a:pt x="36434" y="401332"/>
                  <a:pt x="71094" y="319840"/>
                </a:cubicBezTo>
                <a:cubicBezTo>
                  <a:pt x="105754" y="238348"/>
                  <a:pt x="221113" y="32238"/>
                  <a:pt x="239369" y="3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A8D2DDD3-BDB9-49C1-97D0-81E669924927}"/>
              </a:ext>
            </a:extLst>
          </p:cNvPr>
          <p:cNvSpPr/>
          <p:nvPr/>
        </p:nvSpPr>
        <p:spPr>
          <a:xfrm>
            <a:off x="3439895" y="2657415"/>
            <a:ext cx="154360" cy="591267"/>
          </a:xfrm>
          <a:custGeom>
            <a:avLst/>
            <a:gdLst>
              <a:gd name="connsiteX0" fmla="*/ 154205 w 154360"/>
              <a:gd name="connsiteY0" fmla="*/ 60 h 591267"/>
              <a:gd name="connsiteX1" fmla="*/ 46255 w 154360"/>
              <a:gd name="connsiteY1" fmla="*/ 192148 h 591267"/>
              <a:gd name="connsiteX2" fmla="*/ 31968 w 154360"/>
              <a:gd name="connsiteY2" fmla="*/ 300098 h 591267"/>
              <a:gd name="connsiteX3" fmla="*/ 218 w 154360"/>
              <a:gd name="connsiteY3" fmla="*/ 590610 h 591267"/>
              <a:gd name="connsiteX4" fmla="*/ 49430 w 154360"/>
              <a:gd name="connsiteY4" fmla="*/ 373123 h 591267"/>
              <a:gd name="connsiteX5" fmla="*/ 70068 w 154360"/>
              <a:gd name="connsiteY5" fmla="*/ 173098 h 591267"/>
              <a:gd name="connsiteX6" fmla="*/ 154205 w 154360"/>
              <a:gd name="connsiteY6" fmla="*/ 60 h 5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60" h="591267">
                <a:moveTo>
                  <a:pt x="154205" y="60"/>
                </a:moveTo>
                <a:cubicBezTo>
                  <a:pt x="150236" y="3235"/>
                  <a:pt x="66628" y="142142"/>
                  <a:pt x="46255" y="192148"/>
                </a:cubicBezTo>
                <a:cubicBezTo>
                  <a:pt x="25882" y="242154"/>
                  <a:pt x="39641" y="233688"/>
                  <a:pt x="31968" y="300098"/>
                </a:cubicBezTo>
                <a:cubicBezTo>
                  <a:pt x="24295" y="366508"/>
                  <a:pt x="-2692" y="578439"/>
                  <a:pt x="218" y="590610"/>
                </a:cubicBezTo>
                <a:cubicBezTo>
                  <a:pt x="3128" y="602781"/>
                  <a:pt x="37788" y="442708"/>
                  <a:pt x="49430" y="373123"/>
                </a:cubicBezTo>
                <a:cubicBezTo>
                  <a:pt x="61072" y="303538"/>
                  <a:pt x="54987" y="227602"/>
                  <a:pt x="70068" y="173098"/>
                </a:cubicBezTo>
                <a:cubicBezTo>
                  <a:pt x="85149" y="118594"/>
                  <a:pt x="158174" y="-3115"/>
                  <a:pt x="15420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356C5FBB-6837-4BE0-9ED2-78C1D8B297E5}"/>
              </a:ext>
            </a:extLst>
          </p:cNvPr>
          <p:cNvSpPr/>
          <p:nvPr/>
        </p:nvSpPr>
        <p:spPr>
          <a:xfrm>
            <a:off x="3424118" y="3244707"/>
            <a:ext cx="105179" cy="858233"/>
          </a:xfrm>
          <a:custGeom>
            <a:avLst/>
            <a:gdLst>
              <a:gd name="connsiteX0" fmla="*/ 4882 w 105179"/>
              <a:gd name="connsiteY0" fmla="*/ 143 h 858233"/>
              <a:gd name="connsiteX1" fmla="*/ 8057 w 105179"/>
              <a:gd name="connsiteY1" fmla="*/ 441468 h 858233"/>
              <a:gd name="connsiteX2" fmla="*/ 100132 w 105179"/>
              <a:gd name="connsiteY2" fmla="*/ 841518 h 858233"/>
              <a:gd name="connsiteX3" fmla="*/ 84257 w 105179"/>
              <a:gd name="connsiteY3" fmla="*/ 744681 h 858233"/>
              <a:gd name="connsiteX4" fmla="*/ 9645 w 105179"/>
              <a:gd name="connsiteY4" fmla="*/ 397018 h 858233"/>
              <a:gd name="connsiteX5" fmla="*/ 4882 w 105179"/>
              <a:gd name="connsiteY5" fmla="*/ 143 h 8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79" h="858233">
                <a:moveTo>
                  <a:pt x="4882" y="143"/>
                </a:moveTo>
                <a:cubicBezTo>
                  <a:pt x="4617" y="7551"/>
                  <a:pt x="-7818" y="301239"/>
                  <a:pt x="8057" y="441468"/>
                </a:cubicBezTo>
                <a:cubicBezTo>
                  <a:pt x="23932" y="581697"/>
                  <a:pt x="87432" y="790982"/>
                  <a:pt x="100132" y="841518"/>
                </a:cubicBezTo>
                <a:cubicBezTo>
                  <a:pt x="112832" y="892054"/>
                  <a:pt x="99338" y="818764"/>
                  <a:pt x="84257" y="744681"/>
                </a:cubicBezTo>
                <a:cubicBezTo>
                  <a:pt x="69176" y="670598"/>
                  <a:pt x="21551" y="519255"/>
                  <a:pt x="9645" y="397018"/>
                </a:cubicBezTo>
                <a:cubicBezTo>
                  <a:pt x="-2261" y="274781"/>
                  <a:pt x="5147" y="-7265"/>
                  <a:pt x="488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EDBDB2CE-BB0C-4C28-A494-35C23CE6D3F9}"/>
              </a:ext>
            </a:extLst>
          </p:cNvPr>
          <p:cNvSpPr/>
          <p:nvPr/>
        </p:nvSpPr>
        <p:spPr>
          <a:xfrm>
            <a:off x="3520298" y="4089925"/>
            <a:ext cx="550283" cy="429731"/>
          </a:xfrm>
          <a:custGeom>
            <a:avLst/>
            <a:gdLst>
              <a:gd name="connsiteX0" fmla="*/ 2365 w 550283"/>
              <a:gd name="connsiteY0" fmla="*/ 1063 h 429731"/>
              <a:gd name="connsiteX1" fmla="*/ 127777 w 550283"/>
              <a:gd name="connsiteY1" fmla="*/ 193150 h 429731"/>
              <a:gd name="connsiteX2" fmla="*/ 527827 w 550283"/>
              <a:gd name="connsiteY2" fmla="*/ 420163 h 429731"/>
              <a:gd name="connsiteX3" fmla="*/ 454802 w 550283"/>
              <a:gd name="connsiteY3" fmla="*/ 361425 h 429731"/>
              <a:gd name="connsiteX4" fmla="*/ 78565 w 550283"/>
              <a:gd name="connsiteY4" fmla="*/ 126475 h 429731"/>
              <a:gd name="connsiteX5" fmla="*/ 2365 w 550283"/>
              <a:gd name="connsiteY5" fmla="*/ 1063 h 42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283" h="429731">
                <a:moveTo>
                  <a:pt x="2365" y="1063"/>
                </a:moveTo>
                <a:cubicBezTo>
                  <a:pt x="10567" y="12175"/>
                  <a:pt x="40200" y="123300"/>
                  <a:pt x="127777" y="193150"/>
                </a:cubicBezTo>
                <a:cubicBezTo>
                  <a:pt x="215354" y="263000"/>
                  <a:pt x="473323" y="392117"/>
                  <a:pt x="527827" y="420163"/>
                </a:cubicBezTo>
                <a:cubicBezTo>
                  <a:pt x="582331" y="448209"/>
                  <a:pt x="529679" y="410373"/>
                  <a:pt x="454802" y="361425"/>
                </a:cubicBezTo>
                <a:cubicBezTo>
                  <a:pt x="379925" y="312477"/>
                  <a:pt x="152648" y="184683"/>
                  <a:pt x="78565" y="126475"/>
                </a:cubicBezTo>
                <a:cubicBezTo>
                  <a:pt x="4482" y="68267"/>
                  <a:pt x="-5837" y="-10049"/>
                  <a:pt x="236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405F8839-F8F3-4AEF-9BF2-D7AE83A571D2}"/>
              </a:ext>
            </a:extLst>
          </p:cNvPr>
          <p:cNvSpPr/>
          <p:nvPr/>
        </p:nvSpPr>
        <p:spPr>
          <a:xfrm>
            <a:off x="3898779" y="4295775"/>
            <a:ext cx="567244" cy="190071"/>
          </a:xfrm>
          <a:custGeom>
            <a:avLst/>
            <a:gdLst>
              <a:gd name="connsiteX0" fmla="*/ 121 w 567244"/>
              <a:gd name="connsiteY0" fmla="*/ 0 h 190071"/>
              <a:gd name="connsiteX1" fmla="*/ 263646 w 567244"/>
              <a:gd name="connsiteY1" fmla="*/ 150813 h 190071"/>
              <a:gd name="connsiteX2" fmla="*/ 563684 w 567244"/>
              <a:gd name="connsiteY2" fmla="*/ 188913 h 190071"/>
              <a:gd name="connsiteX3" fmla="*/ 436684 w 567244"/>
              <a:gd name="connsiteY3" fmla="*/ 180975 h 190071"/>
              <a:gd name="connsiteX4" fmla="*/ 296984 w 567244"/>
              <a:gd name="connsiteY4" fmla="*/ 184150 h 190071"/>
              <a:gd name="connsiteX5" fmla="*/ 230309 w 567244"/>
              <a:gd name="connsiteY5" fmla="*/ 149225 h 190071"/>
              <a:gd name="connsiteX6" fmla="*/ 121 w 567244"/>
              <a:gd name="connsiteY6" fmla="*/ 0 h 19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244" h="190071">
                <a:moveTo>
                  <a:pt x="121" y="0"/>
                </a:moveTo>
                <a:cubicBezTo>
                  <a:pt x="5677" y="265"/>
                  <a:pt x="169719" y="119328"/>
                  <a:pt x="263646" y="150813"/>
                </a:cubicBezTo>
                <a:cubicBezTo>
                  <a:pt x="357573" y="182298"/>
                  <a:pt x="534844" y="183886"/>
                  <a:pt x="563684" y="188913"/>
                </a:cubicBezTo>
                <a:cubicBezTo>
                  <a:pt x="592524" y="193940"/>
                  <a:pt x="436684" y="180975"/>
                  <a:pt x="436684" y="180975"/>
                </a:cubicBezTo>
                <a:cubicBezTo>
                  <a:pt x="392234" y="180181"/>
                  <a:pt x="331380" y="189442"/>
                  <a:pt x="296984" y="184150"/>
                </a:cubicBezTo>
                <a:cubicBezTo>
                  <a:pt x="262588" y="178858"/>
                  <a:pt x="279257" y="177271"/>
                  <a:pt x="230309" y="149225"/>
                </a:cubicBezTo>
                <a:cubicBezTo>
                  <a:pt x="181361" y="121179"/>
                  <a:pt x="-5435" y="-265"/>
                  <a:pt x="1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1DBCA3EF-DC41-4E89-AE2D-E8B801040B86}"/>
              </a:ext>
            </a:extLst>
          </p:cNvPr>
          <p:cNvSpPr/>
          <p:nvPr/>
        </p:nvSpPr>
        <p:spPr>
          <a:xfrm>
            <a:off x="4047593" y="4498064"/>
            <a:ext cx="911507" cy="88325"/>
          </a:xfrm>
          <a:custGeom>
            <a:avLst/>
            <a:gdLst>
              <a:gd name="connsiteX0" fmla="*/ 532 w 911507"/>
              <a:gd name="connsiteY0" fmla="*/ 8849 h 88325"/>
              <a:gd name="connsiteX1" fmla="*/ 383120 w 911507"/>
              <a:gd name="connsiteY1" fmla="*/ 81874 h 88325"/>
              <a:gd name="connsiteX2" fmla="*/ 659345 w 911507"/>
              <a:gd name="connsiteY2" fmla="*/ 75524 h 88325"/>
              <a:gd name="connsiteX3" fmla="*/ 908582 w 911507"/>
              <a:gd name="connsiteY3" fmla="*/ 911 h 88325"/>
              <a:gd name="connsiteX4" fmla="*/ 784757 w 911507"/>
              <a:gd name="connsiteY4" fmla="*/ 35836 h 88325"/>
              <a:gd name="connsiteX5" fmla="*/ 618070 w 911507"/>
              <a:gd name="connsiteY5" fmla="*/ 62824 h 88325"/>
              <a:gd name="connsiteX6" fmla="*/ 306920 w 911507"/>
              <a:gd name="connsiteY6" fmla="*/ 53299 h 88325"/>
              <a:gd name="connsiteX7" fmla="*/ 532 w 911507"/>
              <a:gd name="connsiteY7" fmla="*/ 8849 h 8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507" h="88325">
                <a:moveTo>
                  <a:pt x="532" y="8849"/>
                </a:moveTo>
                <a:cubicBezTo>
                  <a:pt x="13232" y="13612"/>
                  <a:pt x="273318" y="70762"/>
                  <a:pt x="383120" y="81874"/>
                </a:cubicBezTo>
                <a:cubicBezTo>
                  <a:pt x="492922" y="92986"/>
                  <a:pt x="571768" y="89018"/>
                  <a:pt x="659345" y="75524"/>
                </a:cubicBezTo>
                <a:cubicBezTo>
                  <a:pt x="746922" y="62030"/>
                  <a:pt x="887680" y="7526"/>
                  <a:pt x="908582" y="911"/>
                </a:cubicBezTo>
                <a:cubicBezTo>
                  <a:pt x="929484" y="-5704"/>
                  <a:pt x="833176" y="25517"/>
                  <a:pt x="784757" y="35836"/>
                </a:cubicBezTo>
                <a:cubicBezTo>
                  <a:pt x="736338" y="46155"/>
                  <a:pt x="697709" y="59914"/>
                  <a:pt x="618070" y="62824"/>
                </a:cubicBezTo>
                <a:cubicBezTo>
                  <a:pt x="538431" y="65734"/>
                  <a:pt x="408255" y="61236"/>
                  <a:pt x="306920" y="53299"/>
                </a:cubicBezTo>
                <a:cubicBezTo>
                  <a:pt x="205585" y="45362"/>
                  <a:pt x="-12168" y="4086"/>
                  <a:pt x="532" y="8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C8C006D3-7A35-4DDD-8550-642C49C98A64}"/>
              </a:ext>
            </a:extLst>
          </p:cNvPr>
          <p:cNvSpPr/>
          <p:nvPr/>
        </p:nvSpPr>
        <p:spPr>
          <a:xfrm>
            <a:off x="4915310" y="3952490"/>
            <a:ext cx="441275" cy="572704"/>
          </a:xfrm>
          <a:custGeom>
            <a:avLst/>
            <a:gdLst>
              <a:gd name="connsiteX0" fmla="*/ 437740 w 441275"/>
              <a:gd name="connsiteY0" fmla="*/ 3560 h 572704"/>
              <a:gd name="connsiteX1" fmla="*/ 318678 w 441275"/>
              <a:gd name="connsiteY1" fmla="*/ 282960 h 572704"/>
              <a:gd name="connsiteX2" fmla="*/ 77378 w 441275"/>
              <a:gd name="connsiteY2" fmla="*/ 535373 h 572704"/>
              <a:gd name="connsiteX3" fmla="*/ 2765 w 441275"/>
              <a:gd name="connsiteY3" fmla="*/ 568710 h 572704"/>
              <a:gd name="connsiteX4" fmla="*/ 23403 w 441275"/>
              <a:gd name="connsiteY4" fmla="*/ 563948 h 572704"/>
              <a:gd name="connsiteX5" fmla="*/ 93253 w 441275"/>
              <a:gd name="connsiteY5" fmla="*/ 495685 h 572704"/>
              <a:gd name="connsiteX6" fmla="*/ 380590 w 441275"/>
              <a:gd name="connsiteY6" fmla="*/ 151198 h 572704"/>
              <a:gd name="connsiteX7" fmla="*/ 437740 w 441275"/>
              <a:gd name="connsiteY7" fmla="*/ 3560 h 57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75" h="572704">
                <a:moveTo>
                  <a:pt x="437740" y="3560"/>
                </a:moveTo>
                <a:cubicBezTo>
                  <a:pt x="427421" y="25520"/>
                  <a:pt x="378738" y="194324"/>
                  <a:pt x="318678" y="282960"/>
                </a:cubicBezTo>
                <a:cubicBezTo>
                  <a:pt x="258618" y="371596"/>
                  <a:pt x="130030" y="487748"/>
                  <a:pt x="77378" y="535373"/>
                </a:cubicBezTo>
                <a:cubicBezTo>
                  <a:pt x="24726" y="582998"/>
                  <a:pt x="11761" y="563948"/>
                  <a:pt x="2765" y="568710"/>
                </a:cubicBezTo>
                <a:cubicBezTo>
                  <a:pt x="-6231" y="573472"/>
                  <a:pt x="8322" y="576119"/>
                  <a:pt x="23403" y="563948"/>
                </a:cubicBezTo>
                <a:cubicBezTo>
                  <a:pt x="38484" y="551777"/>
                  <a:pt x="33722" y="564477"/>
                  <a:pt x="93253" y="495685"/>
                </a:cubicBezTo>
                <a:cubicBezTo>
                  <a:pt x="152784" y="426893"/>
                  <a:pt x="323440" y="237452"/>
                  <a:pt x="380590" y="151198"/>
                </a:cubicBezTo>
                <a:cubicBezTo>
                  <a:pt x="437740" y="64944"/>
                  <a:pt x="448059" y="-18400"/>
                  <a:pt x="437740" y="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EBEE4EFF-F05F-4C76-BEA8-F2875A8565FB}"/>
              </a:ext>
            </a:extLst>
          </p:cNvPr>
          <p:cNvSpPr/>
          <p:nvPr/>
        </p:nvSpPr>
        <p:spPr>
          <a:xfrm>
            <a:off x="5313691" y="3449469"/>
            <a:ext cx="161702" cy="622885"/>
          </a:xfrm>
          <a:custGeom>
            <a:avLst/>
            <a:gdLst>
              <a:gd name="connsiteX0" fmla="*/ 161597 w 161702"/>
              <a:gd name="connsiteY0" fmla="*/ 169 h 622885"/>
              <a:gd name="connsiteX1" fmla="*/ 115559 w 161702"/>
              <a:gd name="connsiteY1" fmla="*/ 265281 h 622885"/>
              <a:gd name="connsiteX2" fmla="*/ 10784 w 161702"/>
              <a:gd name="connsiteY2" fmla="*/ 600244 h 622885"/>
              <a:gd name="connsiteX3" fmla="*/ 13959 w 161702"/>
              <a:gd name="connsiteY3" fmla="*/ 552619 h 622885"/>
              <a:gd name="connsiteX4" fmla="*/ 104447 w 161702"/>
              <a:gd name="connsiteY4" fmla="*/ 230356 h 622885"/>
              <a:gd name="connsiteX5" fmla="*/ 161597 w 161702"/>
              <a:gd name="connsiteY5" fmla="*/ 169 h 6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702" h="622885">
                <a:moveTo>
                  <a:pt x="161597" y="169"/>
                </a:moveTo>
                <a:cubicBezTo>
                  <a:pt x="163449" y="5990"/>
                  <a:pt x="140694" y="165269"/>
                  <a:pt x="115559" y="265281"/>
                </a:cubicBezTo>
                <a:cubicBezTo>
                  <a:pt x="90424" y="365293"/>
                  <a:pt x="27717" y="552354"/>
                  <a:pt x="10784" y="600244"/>
                </a:cubicBezTo>
                <a:cubicBezTo>
                  <a:pt x="-6149" y="648134"/>
                  <a:pt x="-1652" y="614267"/>
                  <a:pt x="13959" y="552619"/>
                </a:cubicBezTo>
                <a:cubicBezTo>
                  <a:pt x="29569" y="490971"/>
                  <a:pt x="80370" y="320843"/>
                  <a:pt x="104447" y="230356"/>
                </a:cubicBezTo>
                <a:cubicBezTo>
                  <a:pt x="128524" y="139869"/>
                  <a:pt x="159745" y="-5652"/>
                  <a:pt x="161597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A136B8D5-C0FA-443F-8B19-FC0213607377}"/>
              </a:ext>
            </a:extLst>
          </p:cNvPr>
          <p:cNvSpPr/>
          <p:nvPr/>
        </p:nvSpPr>
        <p:spPr>
          <a:xfrm>
            <a:off x="5408557" y="2867024"/>
            <a:ext cx="79883" cy="671658"/>
          </a:xfrm>
          <a:custGeom>
            <a:avLst/>
            <a:gdLst>
              <a:gd name="connsiteX0" fmla="*/ 56 w 79883"/>
              <a:gd name="connsiteY0" fmla="*/ 1 h 671658"/>
              <a:gd name="connsiteX1" fmla="*/ 77843 w 79883"/>
              <a:gd name="connsiteY1" fmla="*/ 300039 h 671658"/>
              <a:gd name="connsiteX2" fmla="*/ 57206 w 79883"/>
              <a:gd name="connsiteY2" fmla="*/ 655639 h 671658"/>
              <a:gd name="connsiteX3" fmla="*/ 57206 w 79883"/>
              <a:gd name="connsiteY3" fmla="*/ 579439 h 671658"/>
              <a:gd name="connsiteX4" fmla="*/ 65143 w 79883"/>
              <a:gd name="connsiteY4" fmla="*/ 303214 h 671658"/>
              <a:gd name="connsiteX5" fmla="*/ 56 w 79883"/>
              <a:gd name="connsiteY5" fmla="*/ 1 h 67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83" h="671658">
                <a:moveTo>
                  <a:pt x="56" y="1"/>
                </a:moveTo>
                <a:cubicBezTo>
                  <a:pt x="2173" y="-528"/>
                  <a:pt x="68318" y="190766"/>
                  <a:pt x="77843" y="300039"/>
                </a:cubicBezTo>
                <a:cubicBezTo>
                  <a:pt x="87368" y="409312"/>
                  <a:pt x="60646" y="609072"/>
                  <a:pt x="57206" y="655639"/>
                </a:cubicBezTo>
                <a:cubicBezTo>
                  <a:pt x="53767" y="702206"/>
                  <a:pt x="55883" y="638176"/>
                  <a:pt x="57206" y="579439"/>
                </a:cubicBezTo>
                <a:cubicBezTo>
                  <a:pt x="58529" y="520702"/>
                  <a:pt x="74668" y="399522"/>
                  <a:pt x="65143" y="303214"/>
                </a:cubicBezTo>
                <a:cubicBezTo>
                  <a:pt x="55618" y="206906"/>
                  <a:pt x="-2061" y="530"/>
                  <a:pt x="5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C72366D5-BCC3-40EC-B672-000CBF423031}"/>
              </a:ext>
            </a:extLst>
          </p:cNvPr>
          <p:cNvSpPr/>
          <p:nvPr/>
        </p:nvSpPr>
        <p:spPr>
          <a:xfrm>
            <a:off x="5237106" y="2385307"/>
            <a:ext cx="204692" cy="607978"/>
          </a:xfrm>
          <a:custGeom>
            <a:avLst/>
            <a:gdLst>
              <a:gd name="connsiteX0" fmla="*/ 57 w 204692"/>
              <a:gd name="connsiteY0" fmla="*/ 706 h 607978"/>
              <a:gd name="connsiteX1" fmla="*/ 109594 w 204692"/>
              <a:gd name="connsiteY1" fmla="*/ 134056 h 607978"/>
              <a:gd name="connsiteX2" fmla="*/ 134994 w 204692"/>
              <a:gd name="connsiteY2" fmla="*/ 384881 h 607978"/>
              <a:gd name="connsiteX3" fmla="*/ 203257 w 204692"/>
              <a:gd name="connsiteY3" fmla="*/ 602368 h 607978"/>
              <a:gd name="connsiteX4" fmla="*/ 179444 w 204692"/>
              <a:gd name="connsiteY4" fmla="*/ 527756 h 607978"/>
              <a:gd name="connsiteX5" fmla="*/ 155632 w 204692"/>
              <a:gd name="connsiteY5" fmla="*/ 354718 h 607978"/>
              <a:gd name="connsiteX6" fmla="*/ 125469 w 204692"/>
              <a:gd name="connsiteY6" fmla="*/ 94368 h 607978"/>
              <a:gd name="connsiteX7" fmla="*/ 57 w 204692"/>
              <a:gd name="connsiteY7" fmla="*/ 706 h 6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692" h="607978">
                <a:moveTo>
                  <a:pt x="57" y="706"/>
                </a:moveTo>
                <a:cubicBezTo>
                  <a:pt x="-2589" y="7321"/>
                  <a:pt x="87104" y="70027"/>
                  <a:pt x="109594" y="134056"/>
                </a:cubicBezTo>
                <a:cubicBezTo>
                  <a:pt x="132084" y="198085"/>
                  <a:pt x="119384" y="306829"/>
                  <a:pt x="134994" y="384881"/>
                </a:cubicBezTo>
                <a:cubicBezTo>
                  <a:pt x="150605" y="462933"/>
                  <a:pt x="195849" y="578556"/>
                  <a:pt x="203257" y="602368"/>
                </a:cubicBezTo>
                <a:cubicBezTo>
                  <a:pt x="210665" y="626181"/>
                  <a:pt x="187381" y="569031"/>
                  <a:pt x="179444" y="527756"/>
                </a:cubicBezTo>
                <a:cubicBezTo>
                  <a:pt x="171507" y="486481"/>
                  <a:pt x="164628" y="426949"/>
                  <a:pt x="155632" y="354718"/>
                </a:cubicBezTo>
                <a:cubicBezTo>
                  <a:pt x="146636" y="282487"/>
                  <a:pt x="150869" y="154164"/>
                  <a:pt x="125469" y="94368"/>
                </a:cubicBezTo>
                <a:cubicBezTo>
                  <a:pt x="100069" y="34572"/>
                  <a:pt x="2703" y="-5909"/>
                  <a:pt x="57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1287E4AE-C7D5-47F8-A00C-4D7569C4935C}"/>
              </a:ext>
            </a:extLst>
          </p:cNvPr>
          <p:cNvSpPr/>
          <p:nvPr/>
        </p:nvSpPr>
        <p:spPr>
          <a:xfrm>
            <a:off x="5314468" y="3480022"/>
            <a:ext cx="337912" cy="733705"/>
          </a:xfrm>
          <a:custGeom>
            <a:avLst/>
            <a:gdLst>
              <a:gd name="connsiteX0" fmla="*/ 141770 w 337912"/>
              <a:gd name="connsiteY0" fmla="*/ 56928 h 733705"/>
              <a:gd name="connsiteX1" fmla="*/ 254482 w 337912"/>
              <a:gd name="connsiteY1" fmla="*/ 2953 h 733705"/>
              <a:gd name="connsiteX2" fmla="*/ 316395 w 337912"/>
              <a:gd name="connsiteY2" fmla="*/ 41053 h 733705"/>
              <a:gd name="connsiteX3" fmla="*/ 335445 w 337912"/>
              <a:gd name="connsiteY3" fmla="*/ 317278 h 733705"/>
              <a:gd name="connsiteX4" fmla="*/ 267182 w 337912"/>
              <a:gd name="connsiteY4" fmla="*/ 485553 h 733705"/>
              <a:gd name="connsiteX5" fmla="*/ 189395 w 337912"/>
              <a:gd name="connsiteY5" fmla="*/ 623666 h 733705"/>
              <a:gd name="connsiteX6" fmla="*/ 148120 w 337912"/>
              <a:gd name="connsiteY6" fmla="*/ 718916 h 733705"/>
              <a:gd name="connsiteX7" fmla="*/ 81445 w 337912"/>
              <a:gd name="connsiteY7" fmla="*/ 717328 h 733705"/>
              <a:gd name="connsiteX8" fmla="*/ 482 w 337912"/>
              <a:gd name="connsiteY8" fmla="*/ 564928 h 733705"/>
              <a:gd name="connsiteX9" fmla="*/ 51282 w 337912"/>
              <a:gd name="connsiteY9" fmla="*/ 658591 h 733705"/>
              <a:gd name="connsiteX10" fmla="*/ 122720 w 337912"/>
              <a:gd name="connsiteY10" fmla="*/ 717328 h 733705"/>
              <a:gd name="connsiteX11" fmla="*/ 151295 w 337912"/>
              <a:gd name="connsiteY11" fmla="*/ 668116 h 733705"/>
              <a:gd name="connsiteX12" fmla="*/ 227495 w 337912"/>
              <a:gd name="connsiteY12" fmla="*/ 542703 h 733705"/>
              <a:gd name="connsiteX13" fmla="*/ 310045 w 337912"/>
              <a:gd name="connsiteY13" fmla="*/ 347441 h 733705"/>
              <a:gd name="connsiteX14" fmla="*/ 311632 w 337912"/>
              <a:gd name="connsiteY14" fmla="*/ 188691 h 733705"/>
              <a:gd name="connsiteX15" fmla="*/ 287820 w 337912"/>
              <a:gd name="connsiteY15" fmla="*/ 31528 h 733705"/>
              <a:gd name="connsiteX16" fmla="*/ 141770 w 337912"/>
              <a:gd name="connsiteY16" fmla="*/ 56928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912" h="733705">
                <a:moveTo>
                  <a:pt x="141770" y="56928"/>
                </a:moveTo>
                <a:cubicBezTo>
                  <a:pt x="136214" y="52165"/>
                  <a:pt x="225378" y="5599"/>
                  <a:pt x="254482" y="2953"/>
                </a:cubicBezTo>
                <a:cubicBezTo>
                  <a:pt x="283586" y="307"/>
                  <a:pt x="302901" y="-11334"/>
                  <a:pt x="316395" y="41053"/>
                </a:cubicBezTo>
                <a:cubicBezTo>
                  <a:pt x="329889" y="93440"/>
                  <a:pt x="343647" y="243195"/>
                  <a:pt x="335445" y="317278"/>
                </a:cubicBezTo>
                <a:cubicBezTo>
                  <a:pt x="327243" y="391361"/>
                  <a:pt x="291524" y="434488"/>
                  <a:pt x="267182" y="485553"/>
                </a:cubicBezTo>
                <a:cubicBezTo>
                  <a:pt x="242840" y="536618"/>
                  <a:pt x="209239" y="584772"/>
                  <a:pt x="189395" y="623666"/>
                </a:cubicBezTo>
                <a:cubicBezTo>
                  <a:pt x="169551" y="662560"/>
                  <a:pt x="166112" y="703306"/>
                  <a:pt x="148120" y="718916"/>
                </a:cubicBezTo>
                <a:cubicBezTo>
                  <a:pt x="130128" y="734526"/>
                  <a:pt x="106051" y="742993"/>
                  <a:pt x="81445" y="717328"/>
                </a:cubicBezTo>
                <a:cubicBezTo>
                  <a:pt x="56839" y="691663"/>
                  <a:pt x="5509" y="574718"/>
                  <a:pt x="482" y="564928"/>
                </a:cubicBezTo>
                <a:cubicBezTo>
                  <a:pt x="-4545" y="555139"/>
                  <a:pt x="30909" y="633191"/>
                  <a:pt x="51282" y="658591"/>
                </a:cubicBezTo>
                <a:cubicBezTo>
                  <a:pt x="71655" y="683991"/>
                  <a:pt x="106051" y="715741"/>
                  <a:pt x="122720" y="717328"/>
                </a:cubicBezTo>
                <a:cubicBezTo>
                  <a:pt x="139389" y="718915"/>
                  <a:pt x="133832" y="697220"/>
                  <a:pt x="151295" y="668116"/>
                </a:cubicBezTo>
                <a:cubicBezTo>
                  <a:pt x="168758" y="639012"/>
                  <a:pt x="201037" y="596149"/>
                  <a:pt x="227495" y="542703"/>
                </a:cubicBezTo>
                <a:cubicBezTo>
                  <a:pt x="253953" y="489257"/>
                  <a:pt x="296022" y="406443"/>
                  <a:pt x="310045" y="347441"/>
                </a:cubicBezTo>
                <a:cubicBezTo>
                  <a:pt x="324068" y="288439"/>
                  <a:pt x="315336" y="241343"/>
                  <a:pt x="311632" y="188691"/>
                </a:cubicBezTo>
                <a:cubicBezTo>
                  <a:pt x="307928" y="136039"/>
                  <a:pt x="313220" y="52695"/>
                  <a:pt x="287820" y="31528"/>
                </a:cubicBezTo>
                <a:cubicBezTo>
                  <a:pt x="262420" y="10361"/>
                  <a:pt x="147326" y="61691"/>
                  <a:pt x="141770" y="5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E3106115-C14A-4EA0-AD4D-BBE4858EA88C}"/>
              </a:ext>
            </a:extLst>
          </p:cNvPr>
          <p:cNvSpPr/>
          <p:nvPr/>
        </p:nvSpPr>
        <p:spPr>
          <a:xfrm>
            <a:off x="3174606" y="3311632"/>
            <a:ext cx="316450" cy="740476"/>
          </a:xfrm>
          <a:custGeom>
            <a:avLst/>
            <a:gdLst>
              <a:gd name="connsiteX0" fmla="*/ 246457 w 316450"/>
              <a:gd name="connsiteY0" fmla="*/ 85618 h 740476"/>
              <a:gd name="connsiteX1" fmla="*/ 141682 w 316450"/>
              <a:gd name="connsiteY1" fmla="*/ 7831 h 740476"/>
              <a:gd name="connsiteX2" fmla="*/ 68657 w 316450"/>
              <a:gd name="connsiteY2" fmla="*/ 14181 h 740476"/>
              <a:gd name="connsiteX3" fmla="*/ 22619 w 316450"/>
              <a:gd name="connsiteY3" fmla="*/ 109431 h 740476"/>
              <a:gd name="connsiteX4" fmla="*/ 394 w 316450"/>
              <a:gd name="connsiteY4" fmla="*/ 253893 h 740476"/>
              <a:gd name="connsiteX5" fmla="*/ 9919 w 316450"/>
              <a:gd name="connsiteY5" fmla="*/ 311043 h 740476"/>
              <a:gd name="connsiteX6" fmla="*/ 28969 w 316450"/>
              <a:gd name="connsiteY6" fmla="*/ 357081 h 740476"/>
              <a:gd name="connsiteX7" fmla="*/ 55957 w 316450"/>
              <a:gd name="connsiteY7" fmla="*/ 428518 h 740476"/>
              <a:gd name="connsiteX8" fmla="*/ 55957 w 316450"/>
              <a:gd name="connsiteY8" fmla="*/ 545993 h 740476"/>
              <a:gd name="connsiteX9" fmla="*/ 94057 w 316450"/>
              <a:gd name="connsiteY9" fmla="*/ 620606 h 740476"/>
              <a:gd name="connsiteX10" fmla="*/ 224232 w 316450"/>
              <a:gd name="connsiteY10" fmla="*/ 734906 h 740476"/>
              <a:gd name="connsiteX11" fmla="*/ 244869 w 316450"/>
              <a:gd name="connsiteY11" fmla="*/ 712681 h 740476"/>
              <a:gd name="connsiteX12" fmla="*/ 316307 w 316450"/>
              <a:gd name="connsiteY12" fmla="*/ 625368 h 740476"/>
              <a:gd name="connsiteX13" fmla="*/ 262332 w 316450"/>
              <a:gd name="connsiteY13" fmla="*/ 663468 h 740476"/>
              <a:gd name="connsiteX14" fmla="*/ 227407 w 316450"/>
              <a:gd name="connsiteY14" fmla="*/ 701568 h 740476"/>
              <a:gd name="connsiteX15" fmla="*/ 71832 w 316450"/>
              <a:gd name="connsiteY15" fmla="*/ 557106 h 740476"/>
              <a:gd name="connsiteX16" fmla="*/ 65482 w 316450"/>
              <a:gd name="connsiteY16" fmla="*/ 372956 h 740476"/>
              <a:gd name="connsiteX17" fmla="*/ 14682 w 316450"/>
              <a:gd name="connsiteY17" fmla="*/ 263418 h 740476"/>
              <a:gd name="connsiteX18" fmla="*/ 78182 w 316450"/>
              <a:gd name="connsiteY18" fmla="*/ 28468 h 740476"/>
              <a:gd name="connsiteX19" fmla="*/ 133744 w 316450"/>
              <a:gd name="connsiteY19" fmla="*/ 15768 h 740476"/>
              <a:gd name="connsiteX20" fmla="*/ 246457 w 316450"/>
              <a:gd name="connsiteY20" fmla="*/ 85618 h 7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450" h="740476">
                <a:moveTo>
                  <a:pt x="246457" y="85618"/>
                </a:moveTo>
                <a:cubicBezTo>
                  <a:pt x="247780" y="84295"/>
                  <a:pt x="171315" y="19737"/>
                  <a:pt x="141682" y="7831"/>
                </a:cubicBezTo>
                <a:cubicBezTo>
                  <a:pt x="112049" y="-4075"/>
                  <a:pt x="88501" y="-2752"/>
                  <a:pt x="68657" y="14181"/>
                </a:cubicBezTo>
                <a:cubicBezTo>
                  <a:pt x="48813" y="31114"/>
                  <a:pt x="33996" y="69479"/>
                  <a:pt x="22619" y="109431"/>
                </a:cubicBezTo>
                <a:cubicBezTo>
                  <a:pt x="11242" y="149383"/>
                  <a:pt x="2511" y="220291"/>
                  <a:pt x="394" y="253893"/>
                </a:cubicBezTo>
                <a:cubicBezTo>
                  <a:pt x="-1723" y="287495"/>
                  <a:pt x="5156" y="293845"/>
                  <a:pt x="9919" y="311043"/>
                </a:cubicBezTo>
                <a:cubicBezTo>
                  <a:pt x="14681" y="328241"/>
                  <a:pt x="21296" y="337502"/>
                  <a:pt x="28969" y="357081"/>
                </a:cubicBezTo>
                <a:cubicBezTo>
                  <a:pt x="36642" y="376660"/>
                  <a:pt x="51459" y="397033"/>
                  <a:pt x="55957" y="428518"/>
                </a:cubicBezTo>
                <a:cubicBezTo>
                  <a:pt x="60455" y="460003"/>
                  <a:pt x="49607" y="513978"/>
                  <a:pt x="55957" y="545993"/>
                </a:cubicBezTo>
                <a:cubicBezTo>
                  <a:pt x="62307" y="578008"/>
                  <a:pt x="66011" y="589121"/>
                  <a:pt x="94057" y="620606"/>
                </a:cubicBezTo>
                <a:cubicBezTo>
                  <a:pt x="122103" y="652091"/>
                  <a:pt x="199097" y="719560"/>
                  <a:pt x="224232" y="734906"/>
                </a:cubicBezTo>
                <a:cubicBezTo>
                  <a:pt x="249367" y="750252"/>
                  <a:pt x="229523" y="730937"/>
                  <a:pt x="244869" y="712681"/>
                </a:cubicBezTo>
                <a:cubicBezTo>
                  <a:pt x="260215" y="694425"/>
                  <a:pt x="313397" y="633570"/>
                  <a:pt x="316307" y="625368"/>
                </a:cubicBezTo>
                <a:cubicBezTo>
                  <a:pt x="319218" y="617166"/>
                  <a:pt x="277149" y="650768"/>
                  <a:pt x="262332" y="663468"/>
                </a:cubicBezTo>
                <a:cubicBezTo>
                  <a:pt x="247515" y="676168"/>
                  <a:pt x="259157" y="719295"/>
                  <a:pt x="227407" y="701568"/>
                </a:cubicBezTo>
                <a:cubicBezTo>
                  <a:pt x="195657" y="683841"/>
                  <a:pt x="98819" y="611875"/>
                  <a:pt x="71832" y="557106"/>
                </a:cubicBezTo>
                <a:cubicBezTo>
                  <a:pt x="44845" y="502337"/>
                  <a:pt x="75007" y="421904"/>
                  <a:pt x="65482" y="372956"/>
                </a:cubicBezTo>
                <a:cubicBezTo>
                  <a:pt x="55957" y="324008"/>
                  <a:pt x="12565" y="320833"/>
                  <a:pt x="14682" y="263418"/>
                </a:cubicBezTo>
                <a:cubicBezTo>
                  <a:pt x="16799" y="206003"/>
                  <a:pt x="58338" y="69743"/>
                  <a:pt x="78182" y="28468"/>
                </a:cubicBezTo>
                <a:cubicBezTo>
                  <a:pt x="98026" y="-12807"/>
                  <a:pt x="106227" y="4920"/>
                  <a:pt x="133744" y="15768"/>
                </a:cubicBezTo>
                <a:cubicBezTo>
                  <a:pt x="161261" y="26616"/>
                  <a:pt x="245134" y="86941"/>
                  <a:pt x="246457" y="8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729D6605-01E1-4496-B3B7-03229134025B}"/>
              </a:ext>
            </a:extLst>
          </p:cNvPr>
          <p:cNvSpPr/>
          <p:nvPr/>
        </p:nvSpPr>
        <p:spPr>
          <a:xfrm>
            <a:off x="3169202" y="2341513"/>
            <a:ext cx="133306" cy="1011297"/>
          </a:xfrm>
          <a:custGeom>
            <a:avLst/>
            <a:gdLst>
              <a:gd name="connsiteX0" fmla="*/ 132798 w 133306"/>
              <a:gd name="connsiteY0" fmla="*/ 50 h 1011297"/>
              <a:gd name="connsiteX1" fmla="*/ 16911 w 133306"/>
              <a:gd name="connsiteY1" fmla="*/ 306437 h 1011297"/>
              <a:gd name="connsiteX2" fmla="*/ 7386 w 133306"/>
              <a:gd name="connsiteY2" fmla="*/ 474712 h 1011297"/>
              <a:gd name="connsiteX3" fmla="*/ 81998 w 133306"/>
              <a:gd name="connsiteY3" fmla="*/ 982712 h 1011297"/>
              <a:gd name="connsiteX4" fmla="*/ 85173 w 133306"/>
              <a:gd name="connsiteY4" fmla="*/ 927150 h 1011297"/>
              <a:gd name="connsiteX5" fmla="*/ 66123 w 133306"/>
              <a:gd name="connsiteY5" fmla="*/ 757287 h 1011297"/>
              <a:gd name="connsiteX6" fmla="*/ 59773 w 133306"/>
              <a:gd name="connsiteY6" fmla="*/ 330250 h 1011297"/>
              <a:gd name="connsiteX7" fmla="*/ 132798 w 133306"/>
              <a:gd name="connsiteY7" fmla="*/ 50 h 10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06" h="1011297">
                <a:moveTo>
                  <a:pt x="132798" y="50"/>
                </a:moveTo>
                <a:cubicBezTo>
                  <a:pt x="125655" y="-3919"/>
                  <a:pt x="37813" y="227327"/>
                  <a:pt x="16911" y="306437"/>
                </a:cubicBezTo>
                <a:cubicBezTo>
                  <a:pt x="-3991" y="385547"/>
                  <a:pt x="-3462" y="362000"/>
                  <a:pt x="7386" y="474712"/>
                </a:cubicBezTo>
                <a:cubicBezTo>
                  <a:pt x="18234" y="587424"/>
                  <a:pt x="69034" y="907306"/>
                  <a:pt x="81998" y="982712"/>
                </a:cubicBezTo>
                <a:cubicBezTo>
                  <a:pt x="94962" y="1058118"/>
                  <a:pt x="87819" y="964721"/>
                  <a:pt x="85173" y="927150"/>
                </a:cubicBezTo>
                <a:cubicBezTo>
                  <a:pt x="82527" y="889579"/>
                  <a:pt x="70356" y="856770"/>
                  <a:pt x="66123" y="757287"/>
                </a:cubicBezTo>
                <a:cubicBezTo>
                  <a:pt x="61890" y="657804"/>
                  <a:pt x="49983" y="452752"/>
                  <a:pt x="59773" y="330250"/>
                </a:cubicBezTo>
                <a:cubicBezTo>
                  <a:pt x="69563" y="207748"/>
                  <a:pt x="139941" y="4019"/>
                  <a:pt x="13279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C49714A5-C02A-459F-BBA0-49B38D41E2FF}"/>
              </a:ext>
            </a:extLst>
          </p:cNvPr>
          <p:cNvSpPr/>
          <p:nvPr/>
        </p:nvSpPr>
        <p:spPr>
          <a:xfrm>
            <a:off x="3302682" y="1707955"/>
            <a:ext cx="561817" cy="468042"/>
          </a:xfrm>
          <a:custGeom>
            <a:avLst/>
            <a:gdLst>
              <a:gd name="connsiteX0" fmla="*/ 561293 w 561817"/>
              <a:gd name="connsiteY0" fmla="*/ 195 h 468042"/>
              <a:gd name="connsiteX1" fmla="*/ 324756 w 561817"/>
              <a:gd name="connsiteY1" fmla="*/ 125608 h 468042"/>
              <a:gd name="connsiteX2" fmla="*/ 259668 w 561817"/>
              <a:gd name="connsiteY2" fmla="*/ 211333 h 468042"/>
              <a:gd name="connsiteX3" fmla="*/ 192993 w 561817"/>
              <a:gd name="connsiteY3" fmla="*/ 303408 h 468042"/>
              <a:gd name="connsiteX4" fmla="*/ 2493 w 561817"/>
              <a:gd name="connsiteY4" fmla="*/ 462158 h 468042"/>
              <a:gd name="connsiteX5" fmla="*/ 104093 w 561817"/>
              <a:gd name="connsiteY5" fmla="*/ 401833 h 468042"/>
              <a:gd name="connsiteX6" fmla="*/ 380318 w 561817"/>
              <a:gd name="connsiteY6" fmla="*/ 104970 h 468042"/>
              <a:gd name="connsiteX7" fmla="*/ 561293 w 561817"/>
              <a:gd name="connsiteY7" fmla="*/ 195 h 46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817" h="468042">
                <a:moveTo>
                  <a:pt x="561293" y="195"/>
                </a:moveTo>
                <a:cubicBezTo>
                  <a:pt x="552033" y="3635"/>
                  <a:pt x="375027" y="90418"/>
                  <a:pt x="324756" y="125608"/>
                </a:cubicBezTo>
                <a:cubicBezTo>
                  <a:pt x="274485" y="160798"/>
                  <a:pt x="281628" y="181700"/>
                  <a:pt x="259668" y="211333"/>
                </a:cubicBezTo>
                <a:cubicBezTo>
                  <a:pt x="237708" y="240966"/>
                  <a:pt x="235856" y="261604"/>
                  <a:pt x="192993" y="303408"/>
                </a:cubicBezTo>
                <a:cubicBezTo>
                  <a:pt x="150130" y="345212"/>
                  <a:pt x="17310" y="445754"/>
                  <a:pt x="2493" y="462158"/>
                </a:cubicBezTo>
                <a:cubicBezTo>
                  <a:pt x="-12324" y="478562"/>
                  <a:pt x="41122" y="461364"/>
                  <a:pt x="104093" y="401833"/>
                </a:cubicBezTo>
                <a:cubicBezTo>
                  <a:pt x="167064" y="342302"/>
                  <a:pt x="305441" y="170851"/>
                  <a:pt x="380318" y="104970"/>
                </a:cubicBezTo>
                <a:cubicBezTo>
                  <a:pt x="455195" y="39089"/>
                  <a:pt x="570553" y="-3245"/>
                  <a:pt x="561293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CF0DC97E-E940-4AD7-BBF7-C051157D2AE9}"/>
              </a:ext>
            </a:extLst>
          </p:cNvPr>
          <p:cNvSpPr/>
          <p:nvPr/>
        </p:nvSpPr>
        <p:spPr>
          <a:xfrm>
            <a:off x="3146852" y="2130675"/>
            <a:ext cx="242087" cy="378330"/>
          </a:xfrm>
          <a:custGeom>
            <a:avLst/>
            <a:gdLst>
              <a:gd name="connsiteX0" fmla="*/ 239286 w 242087"/>
              <a:gd name="connsiteY0" fmla="*/ 1338 h 378330"/>
              <a:gd name="connsiteX1" fmla="*/ 153561 w 242087"/>
              <a:gd name="connsiteY1" fmla="*/ 141038 h 378330"/>
              <a:gd name="connsiteX2" fmla="*/ 5923 w 242087"/>
              <a:gd name="connsiteY2" fmla="*/ 371225 h 378330"/>
              <a:gd name="connsiteX3" fmla="*/ 31323 w 242087"/>
              <a:gd name="connsiteY3" fmla="*/ 310900 h 378330"/>
              <a:gd name="connsiteX4" fmla="*/ 51961 w 242087"/>
              <a:gd name="connsiteY4" fmla="*/ 222000 h 378330"/>
              <a:gd name="connsiteX5" fmla="*/ 239286 w 242087"/>
              <a:gd name="connsiteY5" fmla="*/ 1338 h 37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7" h="378330">
                <a:moveTo>
                  <a:pt x="239286" y="1338"/>
                </a:moveTo>
                <a:cubicBezTo>
                  <a:pt x="256219" y="-12156"/>
                  <a:pt x="192455" y="79390"/>
                  <a:pt x="153561" y="141038"/>
                </a:cubicBezTo>
                <a:cubicBezTo>
                  <a:pt x="114667" y="202686"/>
                  <a:pt x="26296" y="342915"/>
                  <a:pt x="5923" y="371225"/>
                </a:cubicBezTo>
                <a:cubicBezTo>
                  <a:pt x="-14450" y="399535"/>
                  <a:pt x="23650" y="335771"/>
                  <a:pt x="31323" y="310900"/>
                </a:cubicBezTo>
                <a:cubicBezTo>
                  <a:pt x="38996" y="286029"/>
                  <a:pt x="11215" y="268302"/>
                  <a:pt x="51961" y="222000"/>
                </a:cubicBezTo>
                <a:cubicBezTo>
                  <a:pt x="92707" y="175698"/>
                  <a:pt x="222353" y="14832"/>
                  <a:pt x="23928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712AC7E9-F9F8-4FE1-992F-E395270EE366}"/>
              </a:ext>
            </a:extLst>
          </p:cNvPr>
          <p:cNvSpPr/>
          <p:nvPr/>
        </p:nvSpPr>
        <p:spPr>
          <a:xfrm>
            <a:off x="3719513" y="1521960"/>
            <a:ext cx="876674" cy="256040"/>
          </a:xfrm>
          <a:custGeom>
            <a:avLst/>
            <a:gdLst>
              <a:gd name="connsiteX0" fmla="*/ 0 w 876674"/>
              <a:gd name="connsiteY0" fmla="*/ 256040 h 256040"/>
              <a:gd name="connsiteX1" fmla="*/ 185737 w 876674"/>
              <a:gd name="connsiteY1" fmla="*/ 160790 h 256040"/>
              <a:gd name="connsiteX2" fmla="*/ 393700 w 876674"/>
              <a:gd name="connsiteY2" fmla="*/ 54428 h 256040"/>
              <a:gd name="connsiteX3" fmla="*/ 550862 w 876674"/>
              <a:gd name="connsiteY3" fmla="*/ 22678 h 256040"/>
              <a:gd name="connsiteX4" fmla="*/ 866775 w 876674"/>
              <a:gd name="connsiteY4" fmla="*/ 13153 h 256040"/>
              <a:gd name="connsiteX5" fmla="*/ 760412 w 876674"/>
              <a:gd name="connsiteY5" fmla="*/ 453 h 256040"/>
              <a:gd name="connsiteX6" fmla="*/ 395287 w 876674"/>
              <a:gd name="connsiteY6" fmla="*/ 30615 h 256040"/>
              <a:gd name="connsiteX7" fmla="*/ 82550 w 876674"/>
              <a:gd name="connsiteY7" fmla="*/ 206828 h 256040"/>
              <a:gd name="connsiteX8" fmla="*/ 0 w 876674"/>
              <a:gd name="connsiteY8" fmla="*/ 256040 h 2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74" h="256040">
                <a:moveTo>
                  <a:pt x="0" y="256040"/>
                </a:moveTo>
                <a:lnTo>
                  <a:pt x="185737" y="160790"/>
                </a:lnTo>
                <a:cubicBezTo>
                  <a:pt x="251354" y="127188"/>
                  <a:pt x="332846" y="77447"/>
                  <a:pt x="393700" y="54428"/>
                </a:cubicBezTo>
                <a:cubicBezTo>
                  <a:pt x="454554" y="31409"/>
                  <a:pt x="472016" y="29557"/>
                  <a:pt x="550862" y="22678"/>
                </a:cubicBezTo>
                <a:cubicBezTo>
                  <a:pt x="629708" y="15799"/>
                  <a:pt x="831850" y="16857"/>
                  <a:pt x="866775" y="13153"/>
                </a:cubicBezTo>
                <a:cubicBezTo>
                  <a:pt x="901700" y="9449"/>
                  <a:pt x="838993" y="-2457"/>
                  <a:pt x="760412" y="453"/>
                </a:cubicBezTo>
                <a:cubicBezTo>
                  <a:pt x="681831" y="3363"/>
                  <a:pt x="508264" y="-3781"/>
                  <a:pt x="395287" y="30615"/>
                </a:cubicBezTo>
                <a:cubicBezTo>
                  <a:pt x="282310" y="65011"/>
                  <a:pt x="82550" y="206828"/>
                  <a:pt x="82550" y="206828"/>
                </a:cubicBezTo>
                <a:lnTo>
                  <a:pt x="0" y="25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7368C39D-C685-4879-9FF8-B0EEA1DB9AC0}"/>
              </a:ext>
            </a:extLst>
          </p:cNvPr>
          <p:cNvSpPr/>
          <p:nvPr/>
        </p:nvSpPr>
        <p:spPr>
          <a:xfrm>
            <a:off x="4603748" y="1525782"/>
            <a:ext cx="885383" cy="615824"/>
          </a:xfrm>
          <a:custGeom>
            <a:avLst/>
            <a:gdLst>
              <a:gd name="connsiteX0" fmla="*/ 2 w 885383"/>
              <a:gd name="connsiteY0" fmla="*/ 1393 h 615824"/>
              <a:gd name="connsiteX1" fmla="*/ 300040 w 885383"/>
              <a:gd name="connsiteY1" fmla="*/ 45843 h 615824"/>
              <a:gd name="connsiteX2" fmla="*/ 644527 w 885383"/>
              <a:gd name="connsiteY2" fmla="*/ 318893 h 615824"/>
              <a:gd name="connsiteX3" fmla="*/ 833440 w 885383"/>
              <a:gd name="connsiteY3" fmla="*/ 426843 h 615824"/>
              <a:gd name="connsiteX4" fmla="*/ 882652 w 885383"/>
              <a:gd name="connsiteY4" fmla="*/ 604643 h 615824"/>
              <a:gd name="connsiteX5" fmla="*/ 874715 w 885383"/>
              <a:gd name="connsiteY5" fmla="*/ 580831 h 615824"/>
              <a:gd name="connsiteX6" fmla="*/ 838202 w 885383"/>
              <a:gd name="connsiteY6" fmla="*/ 445893 h 615824"/>
              <a:gd name="connsiteX7" fmla="*/ 544515 w 885383"/>
              <a:gd name="connsiteY7" fmla="*/ 280793 h 615824"/>
              <a:gd name="connsiteX8" fmla="*/ 304802 w 885383"/>
              <a:gd name="connsiteY8" fmla="*/ 58543 h 615824"/>
              <a:gd name="connsiteX9" fmla="*/ 2 w 885383"/>
              <a:gd name="connsiteY9" fmla="*/ 1393 h 6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383" h="615824">
                <a:moveTo>
                  <a:pt x="2" y="1393"/>
                </a:moveTo>
                <a:cubicBezTo>
                  <a:pt x="-792" y="-724"/>
                  <a:pt x="192619" y="-7074"/>
                  <a:pt x="300040" y="45843"/>
                </a:cubicBezTo>
                <a:cubicBezTo>
                  <a:pt x="407461" y="98760"/>
                  <a:pt x="555627" y="255393"/>
                  <a:pt x="644527" y="318893"/>
                </a:cubicBezTo>
                <a:cubicBezTo>
                  <a:pt x="733427" y="382393"/>
                  <a:pt x="793753" y="379218"/>
                  <a:pt x="833440" y="426843"/>
                </a:cubicBezTo>
                <a:cubicBezTo>
                  <a:pt x="873127" y="474468"/>
                  <a:pt x="875773" y="578978"/>
                  <a:pt x="882652" y="604643"/>
                </a:cubicBezTo>
                <a:cubicBezTo>
                  <a:pt x="889531" y="630308"/>
                  <a:pt x="882123" y="607289"/>
                  <a:pt x="874715" y="580831"/>
                </a:cubicBezTo>
                <a:cubicBezTo>
                  <a:pt x="867307" y="554373"/>
                  <a:pt x="893235" y="495899"/>
                  <a:pt x="838202" y="445893"/>
                </a:cubicBezTo>
                <a:cubicBezTo>
                  <a:pt x="783169" y="395887"/>
                  <a:pt x="633415" y="345351"/>
                  <a:pt x="544515" y="280793"/>
                </a:cubicBezTo>
                <a:cubicBezTo>
                  <a:pt x="455615" y="216235"/>
                  <a:pt x="397935" y="103258"/>
                  <a:pt x="304802" y="58543"/>
                </a:cubicBezTo>
                <a:cubicBezTo>
                  <a:pt x="211669" y="13828"/>
                  <a:pt x="796" y="3510"/>
                  <a:pt x="2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8AC1B40B-8F24-4AAA-BD80-E84BD2C76822}"/>
              </a:ext>
            </a:extLst>
          </p:cNvPr>
          <p:cNvSpPr/>
          <p:nvPr/>
        </p:nvSpPr>
        <p:spPr>
          <a:xfrm>
            <a:off x="5455125" y="2119373"/>
            <a:ext cx="189706" cy="435978"/>
          </a:xfrm>
          <a:custGeom>
            <a:avLst/>
            <a:gdLst>
              <a:gd name="connsiteX0" fmla="*/ 2700 w 189706"/>
              <a:gd name="connsiteY0" fmla="*/ 1527 h 435978"/>
              <a:gd name="connsiteX1" fmla="*/ 159863 w 189706"/>
              <a:gd name="connsiteY1" fmla="*/ 98365 h 435978"/>
              <a:gd name="connsiteX2" fmla="*/ 185263 w 189706"/>
              <a:gd name="connsiteY2" fmla="*/ 419040 h 435978"/>
              <a:gd name="connsiteX3" fmla="*/ 185263 w 189706"/>
              <a:gd name="connsiteY3" fmla="*/ 368240 h 435978"/>
              <a:gd name="connsiteX4" fmla="*/ 140813 w 189706"/>
              <a:gd name="connsiteY4" fmla="*/ 169802 h 435978"/>
              <a:gd name="connsiteX5" fmla="*/ 64613 w 189706"/>
              <a:gd name="connsiteY5" fmla="*/ 47565 h 435978"/>
              <a:gd name="connsiteX6" fmla="*/ 2700 w 189706"/>
              <a:gd name="connsiteY6" fmla="*/ 1527 h 4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06" h="435978">
                <a:moveTo>
                  <a:pt x="2700" y="1527"/>
                </a:moveTo>
                <a:cubicBezTo>
                  <a:pt x="18575" y="9994"/>
                  <a:pt x="129436" y="28780"/>
                  <a:pt x="159863" y="98365"/>
                </a:cubicBezTo>
                <a:cubicBezTo>
                  <a:pt x="190290" y="167950"/>
                  <a:pt x="181030" y="374061"/>
                  <a:pt x="185263" y="419040"/>
                </a:cubicBezTo>
                <a:cubicBezTo>
                  <a:pt x="189496" y="464019"/>
                  <a:pt x="192671" y="409780"/>
                  <a:pt x="185263" y="368240"/>
                </a:cubicBezTo>
                <a:cubicBezTo>
                  <a:pt x="177855" y="326700"/>
                  <a:pt x="160921" y="223248"/>
                  <a:pt x="140813" y="169802"/>
                </a:cubicBezTo>
                <a:cubicBezTo>
                  <a:pt x="120705" y="116356"/>
                  <a:pt x="83928" y="73759"/>
                  <a:pt x="64613" y="47565"/>
                </a:cubicBezTo>
                <a:cubicBezTo>
                  <a:pt x="45298" y="21371"/>
                  <a:pt x="-13175" y="-6940"/>
                  <a:pt x="2700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090D23D0-E52E-41A6-BCD0-01EB703F5DEE}"/>
              </a:ext>
            </a:extLst>
          </p:cNvPr>
          <p:cNvSpPr/>
          <p:nvPr/>
        </p:nvSpPr>
        <p:spPr>
          <a:xfrm>
            <a:off x="5632590" y="2554912"/>
            <a:ext cx="158057" cy="190318"/>
          </a:xfrm>
          <a:custGeom>
            <a:avLst/>
            <a:gdLst>
              <a:gd name="connsiteX0" fmla="*/ 12560 w 158057"/>
              <a:gd name="connsiteY0" fmla="*/ 963 h 190318"/>
              <a:gd name="connsiteX1" fmla="*/ 96698 w 158057"/>
              <a:gd name="connsiteY1" fmla="*/ 154951 h 190318"/>
              <a:gd name="connsiteX2" fmla="*/ 157023 w 158057"/>
              <a:gd name="connsiteY2" fmla="*/ 189876 h 190318"/>
              <a:gd name="connsiteX3" fmla="*/ 136385 w 158057"/>
              <a:gd name="connsiteY3" fmla="*/ 175588 h 190318"/>
              <a:gd name="connsiteX4" fmla="*/ 14148 w 158057"/>
              <a:gd name="connsiteY4" fmla="*/ 93038 h 190318"/>
              <a:gd name="connsiteX5" fmla="*/ 12560 w 158057"/>
              <a:gd name="connsiteY5" fmla="*/ 963 h 19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57" h="190318">
                <a:moveTo>
                  <a:pt x="12560" y="963"/>
                </a:moveTo>
                <a:cubicBezTo>
                  <a:pt x="26318" y="11282"/>
                  <a:pt x="72621" y="123466"/>
                  <a:pt x="96698" y="154951"/>
                </a:cubicBezTo>
                <a:cubicBezTo>
                  <a:pt x="120775" y="186436"/>
                  <a:pt x="150409" y="186437"/>
                  <a:pt x="157023" y="189876"/>
                </a:cubicBezTo>
                <a:cubicBezTo>
                  <a:pt x="163637" y="193315"/>
                  <a:pt x="136385" y="175588"/>
                  <a:pt x="136385" y="175588"/>
                </a:cubicBezTo>
                <a:cubicBezTo>
                  <a:pt x="112573" y="159448"/>
                  <a:pt x="35844" y="120025"/>
                  <a:pt x="14148" y="93038"/>
                </a:cubicBezTo>
                <a:cubicBezTo>
                  <a:pt x="-7548" y="66051"/>
                  <a:pt x="-1198" y="-9356"/>
                  <a:pt x="12560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DF30408-0014-4D64-B299-6A05B0BD4B7B}"/>
              </a:ext>
            </a:extLst>
          </p:cNvPr>
          <p:cNvSpPr/>
          <p:nvPr/>
        </p:nvSpPr>
        <p:spPr>
          <a:xfrm>
            <a:off x="5702270" y="2690646"/>
            <a:ext cx="121241" cy="539867"/>
          </a:xfrm>
          <a:custGeom>
            <a:avLst/>
            <a:gdLst>
              <a:gd name="connsiteX0" fmla="*/ 30 w 121241"/>
              <a:gd name="connsiteY0" fmla="*/ 1754 h 539867"/>
              <a:gd name="connsiteX1" fmla="*/ 88930 w 121241"/>
              <a:gd name="connsiteY1" fmla="*/ 212892 h 539867"/>
              <a:gd name="connsiteX2" fmla="*/ 96868 w 121241"/>
              <a:gd name="connsiteY2" fmla="*/ 362117 h 539867"/>
              <a:gd name="connsiteX3" fmla="*/ 101630 w 121241"/>
              <a:gd name="connsiteY3" fmla="*/ 428792 h 539867"/>
              <a:gd name="connsiteX4" fmla="*/ 98455 w 121241"/>
              <a:gd name="connsiteY4" fmla="*/ 520867 h 539867"/>
              <a:gd name="connsiteX5" fmla="*/ 101630 w 121241"/>
              <a:gd name="connsiteY5" fmla="*/ 536742 h 539867"/>
              <a:gd name="connsiteX6" fmla="*/ 103218 w 121241"/>
              <a:gd name="connsiteY6" fmla="*/ 478004 h 539867"/>
              <a:gd name="connsiteX7" fmla="*/ 120680 w 121241"/>
              <a:gd name="connsiteY7" fmla="*/ 311317 h 539867"/>
              <a:gd name="connsiteX8" fmla="*/ 79405 w 121241"/>
              <a:gd name="connsiteY8" fmla="*/ 122404 h 539867"/>
              <a:gd name="connsiteX9" fmla="*/ 30 w 121241"/>
              <a:gd name="connsiteY9" fmla="*/ 1754 h 53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41" h="539867">
                <a:moveTo>
                  <a:pt x="30" y="1754"/>
                </a:moveTo>
                <a:cubicBezTo>
                  <a:pt x="1617" y="16835"/>
                  <a:pt x="72790" y="152832"/>
                  <a:pt x="88930" y="212892"/>
                </a:cubicBezTo>
                <a:cubicBezTo>
                  <a:pt x="105070" y="272952"/>
                  <a:pt x="94751" y="326134"/>
                  <a:pt x="96868" y="362117"/>
                </a:cubicBezTo>
                <a:cubicBezTo>
                  <a:pt x="98985" y="398100"/>
                  <a:pt x="101366" y="402334"/>
                  <a:pt x="101630" y="428792"/>
                </a:cubicBezTo>
                <a:cubicBezTo>
                  <a:pt x="101895" y="455250"/>
                  <a:pt x="98455" y="502875"/>
                  <a:pt x="98455" y="520867"/>
                </a:cubicBezTo>
                <a:cubicBezTo>
                  <a:pt x="98455" y="538859"/>
                  <a:pt x="100836" y="543886"/>
                  <a:pt x="101630" y="536742"/>
                </a:cubicBezTo>
                <a:cubicBezTo>
                  <a:pt x="102424" y="529598"/>
                  <a:pt x="100043" y="515575"/>
                  <a:pt x="103218" y="478004"/>
                </a:cubicBezTo>
                <a:cubicBezTo>
                  <a:pt x="106393" y="440433"/>
                  <a:pt x="124649" y="370583"/>
                  <a:pt x="120680" y="311317"/>
                </a:cubicBezTo>
                <a:cubicBezTo>
                  <a:pt x="116711" y="252051"/>
                  <a:pt x="98719" y="172410"/>
                  <a:pt x="79405" y="122404"/>
                </a:cubicBezTo>
                <a:cubicBezTo>
                  <a:pt x="60091" y="72398"/>
                  <a:pt x="-1557" y="-13327"/>
                  <a:pt x="30" y="1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9150E51-4731-4807-8375-D151590EA042}"/>
              </a:ext>
            </a:extLst>
          </p:cNvPr>
          <p:cNvSpPr/>
          <p:nvPr/>
        </p:nvSpPr>
        <p:spPr>
          <a:xfrm>
            <a:off x="5730818" y="3220847"/>
            <a:ext cx="65523" cy="445837"/>
          </a:xfrm>
          <a:custGeom>
            <a:avLst/>
            <a:gdLst>
              <a:gd name="connsiteX0" fmla="*/ 46095 w 65523"/>
              <a:gd name="connsiteY0" fmla="*/ 1778 h 445837"/>
              <a:gd name="connsiteX1" fmla="*/ 38157 w 65523"/>
              <a:gd name="connsiteY1" fmla="*/ 158941 h 445837"/>
              <a:gd name="connsiteX2" fmla="*/ 57 w 65523"/>
              <a:gd name="connsiteY2" fmla="*/ 197041 h 445837"/>
              <a:gd name="connsiteX3" fmla="*/ 47682 w 65523"/>
              <a:gd name="connsiteY3" fmla="*/ 435166 h 445837"/>
              <a:gd name="connsiteX4" fmla="*/ 41332 w 65523"/>
              <a:gd name="connsiteY4" fmla="*/ 387541 h 445837"/>
              <a:gd name="connsiteX5" fmla="*/ 33395 w 65523"/>
              <a:gd name="connsiteY5" fmla="*/ 235141 h 445837"/>
              <a:gd name="connsiteX6" fmla="*/ 33395 w 65523"/>
              <a:gd name="connsiteY6" fmla="*/ 193866 h 445837"/>
              <a:gd name="connsiteX7" fmla="*/ 65145 w 65523"/>
              <a:gd name="connsiteY7" fmla="*/ 81153 h 445837"/>
              <a:gd name="connsiteX8" fmla="*/ 46095 w 65523"/>
              <a:gd name="connsiteY8" fmla="*/ 1778 h 44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23" h="445837">
                <a:moveTo>
                  <a:pt x="46095" y="1778"/>
                </a:moveTo>
                <a:cubicBezTo>
                  <a:pt x="41597" y="14743"/>
                  <a:pt x="45830" y="126397"/>
                  <a:pt x="38157" y="158941"/>
                </a:cubicBezTo>
                <a:cubicBezTo>
                  <a:pt x="30484" y="191485"/>
                  <a:pt x="-1530" y="151004"/>
                  <a:pt x="57" y="197041"/>
                </a:cubicBezTo>
                <a:cubicBezTo>
                  <a:pt x="1644" y="243078"/>
                  <a:pt x="40803" y="403416"/>
                  <a:pt x="47682" y="435166"/>
                </a:cubicBezTo>
                <a:cubicBezTo>
                  <a:pt x="54561" y="466916"/>
                  <a:pt x="43713" y="420878"/>
                  <a:pt x="41332" y="387541"/>
                </a:cubicBezTo>
                <a:cubicBezTo>
                  <a:pt x="38951" y="354204"/>
                  <a:pt x="34718" y="267420"/>
                  <a:pt x="33395" y="235141"/>
                </a:cubicBezTo>
                <a:cubicBezTo>
                  <a:pt x="32072" y="202862"/>
                  <a:pt x="28103" y="219531"/>
                  <a:pt x="33395" y="193866"/>
                </a:cubicBezTo>
                <a:cubicBezTo>
                  <a:pt x="38687" y="168201"/>
                  <a:pt x="61970" y="112374"/>
                  <a:pt x="65145" y="81153"/>
                </a:cubicBezTo>
                <a:cubicBezTo>
                  <a:pt x="68320" y="49932"/>
                  <a:pt x="50593" y="-11187"/>
                  <a:pt x="46095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554471D7-CB93-4765-BA05-2BC4945B9C25}"/>
              </a:ext>
            </a:extLst>
          </p:cNvPr>
          <p:cNvSpPr/>
          <p:nvPr/>
        </p:nvSpPr>
        <p:spPr>
          <a:xfrm>
            <a:off x="5582864" y="3640026"/>
            <a:ext cx="191939" cy="482234"/>
          </a:xfrm>
          <a:custGeom>
            <a:avLst/>
            <a:gdLst>
              <a:gd name="connsiteX0" fmla="*/ 184524 w 191939"/>
              <a:gd name="connsiteY0" fmla="*/ 1699 h 482234"/>
              <a:gd name="connsiteX1" fmla="*/ 173411 w 191939"/>
              <a:gd name="connsiteY1" fmla="*/ 119174 h 482234"/>
              <a:gd name="connsiteX2" fmla="*/ 73399 w 191939"/>
              <a:gd name="connsiteY2" fmla="*/ 300149 h 482234"/>
              <a:gd name="connsiteX3" fmla="*/ 16249 w 191939"/>
              <a:gd name="connsiteY3" fmla="*/ 363649 h 482234"/>
              <a:gd name="connsiteX4" fmla="*/ 374 w 191939"/>
              <a:gd name="connsiteY4" fmla="*/ 481124 h 482234"/>
              <a:gd name="connsiteX5" fmla="*/ 5136 w 191939"/>
              <a:gd name="connsiteY5" fmla="*/ 417624 h 482234"/>
              <a:gd name="connsiteX6" fmla="*/ 6724 w 191939"/>
              <a:gd name="connsiteY6" fmla="*/ 333487 h 482234"/>
              <a:gd name="connsiteX7" fmla="*/ 90861 w 191939"/>
              <a:gd name="connsiteY7" fmla="*/ 206487 h 482234"/>
              <a:gd name="connsiteX8" fmla="*/ 184524 w 191939"/>
              <a:gd name="connsiteY8" fmla="*/ 1699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39" h="482234">
                <a:moveTo>
                  <a:pt x="184524" y="1699"/>
                </a:moveTo>
                <a:cubicBezTo>
                  <a:pt x="198282" y="-12853"/>
                  <a:pt x="191932" y="69432"/>
                  <a:pt x="173411" y="119174"/>
                </a:cubicBezTo>
                <a:cubicBezTo>
                  <a:pt x="154890" y="168916"/>
                  <a:pt x="99593" y="259403"/>
                  <a:pt x="73399" y="300149"/>
                </a:cubicBezTo>
                <a:cubicBezTo>
                  <a:pt x="47205" y="340895"/>
                  <a:pt x="28420" y="333487"/>
                  <a:pt x="16249" y="363649"/>
                </a:cubicBezTo>
                <a:cubicBezTo>
                  <a:pt x="4078" y="393811"/>
                  <a:pt x="2226" y="472128"/>
                  <a:pt x="374" y="481124"/>
                </a:cubicBezTo>
                <a:cubicBezTo>
                  <a:pt x="-1478" y="490120"/>
                  <a:pt x="4078" y="442230"/>
                  <a:pt x="5136" y="417624"/>
                </a:cubicBezTo>
                <a:cubicBezTo>
                  <a:pt x="6194" y="393018"/>
                  <a:pt x="-7563" y="368676"/>
                  <a:pt x="6724" y="333487"/>
                </a:cubicBezTo>
                <a:cubicBezTo>
                  <a:pt x="21011" y="298298"/>
                  <a:pt x="61228" y="258610"/>
                  <a:pt x="90861" y="206487"/>
                </a:cubicBezTo>
                <a:cubicBezTo>
                  <a:pt x="120494" y="154364"/>
                  <a:pt x="170766" y="16251"/>
                  <a:pt x="184524" y="1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38F1F40C-3E11-49F7-B06E-8A4662CDA376}"/>
              </a:ext>
            </a:extLst>
          </p:cNvPr>
          <p:cNvSpPr/>
          <p:nvPr/>
        </p:nvSpPr>
        <p:spPr>
          <a:xfrm>
            <a:off x="5194295" y="4227486"/>
            <a:ext cx="64520" cy="931070"/>
          </a:xfrm>
          <a:custGeom>
            <a:avLst/>
            <a:gdLst>
              <a:gd name="connsiteX0" fmla="*/ 44455 w 64520"/>
              <a:gd name="connsiteY0" fmla="*/ 27 h 931070"/>
              <a:gd name="connsiteX1" fmla="*/ 25405 w 64520"/>
              <a:gd name="connsiteY1" fmla="*/ 387377 h 931070"/>
              <a:gd name="connsiteX2" fmla="*/ 63505 w 64520"/>
              <a:gd name="connsiteY2" fmla="*/ 665189 h 931070"/>
              <a:gd name="connsiteX3" fmla="*/ 53980 w 64520"/>
              <a:gd name="connsiteY3" fmla="*/ 904902 h 931070"/>
              <a:gd name="connsiteX4" fmla="*/ 58743 w 64520"/>
              <a:gd name="connsiteY4" fmla="*/ 889027 h 931070"/>
              <a:gd name="connsiteX5" fmla="*/ 42868 w 64520"/>
              <a:gd name="connsiteY5" fmla="*/ 587402 h 931070"/>
              <a:gd name="connsiteX6" fmla="*/ 5 w 64520"/>
              <a:gd name="connsiteY6" fmla="*/ 368327 h 931070"/>
              <a:gd name="connsiteX7" fmla="*/ 44455 w 64520"/>
              <a:gd name="connsiteY7" fmla="*/ 27 h 93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20" h="931070">
                <a:moveTo>
                  <a:pt x="44455" y="27"/>
                </a:moveTo>
                <a:cubicBezTo>
                  <a:pt x="48688" y="3202"/>
                  <a:pt x="22230" y="276517"/>
                  <a:pt x="25405" y="387377"/>
                </a:cubicBezTo>
                <a:cubicBezTo>
                  <a:pt x="28580" y="498237"/>
                  <a:pt x="58743" y="578935"/>
                  <a:pt x="63505" y="665189"/>
                </a:cubicBezTo>
                <a:cubicBezTo>
                  <a:pt x="68267" y="751443"/>
                  <a:pt x="54774" y="867596"/>
                  <a:pt x="53980" y="904902"/>
                </a:cubicBezTo>
                <a:cubicBezTo>
                  <a:pt x="53186" y="942208"/>
                  <a:pt x="60595" y="941944"/>
                  <a:pt x="58743" y="889027"/>
                </a:cubicBezTo>
                <a:cubicBezTo>
                  <a:pt x="56891" y="836110"/>
                  <a:pt x="52658" y="674185"/>
                  <a:pt x="42868" y="587402"/>
                </a:cubicBezTo>
                <a:cubicBezTo>
                  <a:pt x="33078" y="500619"/>
                  <a:pt x="534" y="463048"/>
                  <a:pt x="5" y="368327"/>
                </a:cubicBezTo>
                <a:cubicBezTo>
                  <a:pt x="-524" y="273606"/>
                  <a:pt x="40222" y="-3148"/>
                  <a:pt x="4445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D3FBB52E-7609-4376-9C28-180E19BF930D}"/>
              </a:ext>
            </a:extLst>
          </p:cNvPr>
          <p:cNvSpPr/>
          <p:nvPr/>
        </p:nvSpPr>
        <p:spPr>
          <a:xfrm>
            <a:off x="5128371" y="5132581"/>
            <a:ext cx="121658" cy="941240"/>
          </a:xfrm>
          <a:custGeom>
            <a:avLst/>
            <a:gdLst>
              <a:gd name="connsiteX0" fmla="*/ 121492 w 121658"/>
              <a:gd name="connsiteY0" fmla="*/ 29969 h 941240"/>
              <a:gd name="connsiteX1" fmla="*/ 73867 w 121658"/>
              <a:gd name="connsiteY1" fmla="*/ 599882 h 941240"/>
              <a:gd name="connsiteX2" fmla="*/ 5604 w 121658"/>
              <a:gd name="connsiteY2" fmla="*/ 896744 h 941240"/>
              <a:gd name="connsiteX3" fmla="*/ 13542 w 121658"/>
              <a:gd name="connsiteY3" fmla="*/ 893569 h 941240"/>
              <a:gd name="connsiteX4" fmla="*/ 89742 w 121658"/>
              <a:gd name="connsiteY4" fmla="*/ 457007 h 941240"/>
              <a:gd name="connsiteX5" fmla="*/ 89742 w 121658"/>
              <a:gd name="connsiteY5" fmla="*/ 117282 h 941240"/>
              <a:gd name="connsiteX6" fmla="*/ 121492 w 121658"/>
              <a:gd name="connsiteY6" fmla="*/ 29969 h 94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58" h="941240">
                <a:moveTo>
                  <a:pt x="121492" y="29969"/>
                </a:moveTo>
                <a:cubicBezTo>
                  <a:pt x="118846" y="110402"/>
                  <a:pt x="93182" y="455420"/>
                  <a:pt x="73867" y="599882"/>
                </a:cubicBezTo>
                <a:cubicBezTo>
                  <a:pt x="54552" y="744344"/>
                  <a:pt x="15658" y="847796"/>
                  <a:pt x="5604" y="896744"/>
                </a:cubicBezTo>
                <a:cubicBezTo>
                  <a:pt x="-4450" y="945692"/>
                  <a:pt x="-481" y="966858"/>
                  <a:pt x="13542" y="893569"/>
                </a:cubicBezTo>
                <a:cubicBezTo>
                  <a:pt x="27565" y="820280"/>
                  <a:pt x="77042" y="586388"/>
                  <a:pt x="89742" y="457007"/>
                </a:cubicBezTo>
                <a:cubicBezTo>
                  <a:pt x="102442" y="327626"/>
                  <a:pt x="84980" y="185544"/>
                  <a:pt x="89742" y="117282"/>
                </a:cubicBezTo>
                <a:cubicBezTo>
                  <a:pt x="94504" y="49020"/>
                  <a:pt x="124138" y="-50464"/>
                  <a:pt x="121492" y="29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9DAB5895-C9B6-41B6-807F-D8B68E6BB2D1}"/>
              </a:ext>
            </a:extLst>
          </p:cNvPr>
          <p:cNvSpPr/>
          <p:nvPr/>
        </p:nvSpPr>
        <p:spPr>
          <a:xfrm>
            <a:off x="4430692" y="6062423"/>
            <a:ext cx="711672" cy="252449"/>
          </a:xfrm>
          <a:custGeom>
            <a:avLst/>
            <a:gdLst>
              <a:gd name="connsiteX0" fmla="*/ 6371 w 711672"/>
              <a:gd name="connsiteY0" fmla="*/ 251065 h 252449"/>
              <a:gd name="connsiteX1" fmla="*/ 334983 w 711672"/>
              <a:gd name="connsiteY1" fmla="*/ 189152 h 252449"/>
              <a:gd name="connsiteX2" fmla="*/ 668358 w 711672"/>
              <a:gd name="connsiteY2" fmla="*/ 166927 h 252449"/>
              <a:gd name="connsiteX3" fmla="*/ 708046 w 711672"/>
              <a:gd name="connsiteY3" fmla="*/ 1827 h 252449"/>
              <a:gd name="connsiteX4" fmla="*/ 673121 w 711672"/>
              <a:gd name="connsiteY4" fmla="*/ 81202 h 252449"/>
              <a:gd name="connsiteX5" fmla="*/ 641371 w 711672"/>
              <a:gd name="connsiteY5" fmla="*/ 122477 h 252449"/>
              <a:gd name="connsiteX6" fmla="*/ 6371 w 711672"/>
              <a:gd name="connsiteY6" fmla="*/ 251065 h 2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672" h="252449">
                <a:moveTo>
                  <a:pt x="6371" y="251065"/>
                </a:moveTo>
                <a:cubicBezTo>
                  <a:pt x="-44694" y="262177"/>
                  <a:pt x="224652" y="203175"/>
                  <a:pt x="334983" y="189152"/>
                </a:cubicBezTo>
                <a:cubicBezTo>
                  <a:pt x="445314" y="175129"/>
                  <a:pt x="606181" y="198148"/>
                  <a:pt x="668358" y="166927"/>
                </a:cubicBezTo>
                <a:cubicBezTo>
                  <a:pt x="730535" y="135706"/>
                  <a:pt x="707252" y="16114"/>
                  <a:pt x="708046" y="1827"/>
                </a:cubicBezTo>
                <a:cubicBezTo>
                  <a:pt x="708840" y="-12460"/>
                  <a:pt x="684233" y="61094"/>
                  <a:pt x="673121" y="81202"/>
                </a:cubicBezTo>
                <a:cubicBezTo>
                  <a:pt x="662009" y="101310"/>
                  <a:pt x="756994" y="95489"/>
                  <a:pt x="641371" y="122477"/>
                </a:cubicBezTo>
                <a:cubicBezTo>
                  <a:pt x="525748" y="149464"/>
                  <a:pt x="57436" y="239953"/>
                  <a:pt x="6371" y="25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A97C04D1-BD6D-4D1F-ADED-0935FF4176AA}"/>
              </a:ext>
            </a:extLst>
          </p:cNvPr>
          <p:cNvSpPr/>
          <p:nvPr/>
        </p:nvSpPr>
        <p:spPr>
          <a:xfrm>
            <a:off x="3690049" y="4286930"/>
            <a:ext cx="216882" cy="877084"/>
          </a:xfrm>
          <a:custGeom>
            <a:avLst/>
            <a:gdLst>
              <a:gd name="connsiteX0" fmla="*/ 889 w 216882"/>
              <a:gd name="connsiteY0" fmla="*/ 908 h 877084"/>
              <a:gd name="connsiteX1" fmla="*/ 116776 w 216882"/>
              <a:gd name="connsiteY1" fmla="*/ 496208 h 877084"/>
              <a:gd name="connsiteX2" fmla="*/ 213614 w 216882"/>
              <a:gd name="connsiteY2" fmla="*/ 866095 h 877084"/>
              <a:gd name="connsiteX3" fmla="*/ 192976 w 216882"/>
              <a:gd name="connsiteY3" fmla="*/ 766083 h 877084"/>
              <a:gd name="connsiteX4" fmla="*/ 181864 w 216882"/>
              <a:gd name="connsiteY4" fmla="*/ 626383 h 877084"/>
              <a:gd name="connsiteX5" fmla="*/ 889 w 216882"/>
              <a:gd name="connsiteY5" fmla="*/ 908 h 87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82" h="877084">
                <a:moveTo>
                  <a:pt x="889" y="908"/>
                </a:moveTo>
                <a:cubicBezTo>
                  <a:pt x="-9959" y="-20788"/>
                  <a:pt x="81322" y="352010"/>
                  <a:pt x="116776" y="496208"/>
                </a:cubicBezTo>
                <a:cubicBezTo>
                  <a:pt x="152230" y="640406"/>
                  <a:pt x="200914" y="821116"/>
                  <a:pt x="213614" y="866095"/>
                </a:cubicBezTo>
                <a:cubicBezTo>
                  <a:pt x="226314" y="911074"/>
                  <a:pt x="198268" y="806035"/>
                  <a:pt x="192976" y="766083"/>
                </a:cubicBezTo>
                <a:cubicBezTo>
                  <a:pt x="187684" y="726131"/>
                  <a:pt x="210439" y="750208"/>
                  <a:pt x="181864" y="626383"/>
                </a:cubicBezTo>
                <a:cubicBezTo>
                  <a:pt x="153289" y="502558"/>
                  <a:pt x="11737" y="22604"/>
                  <a:pt x="889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1AEB1571-6533-4020-AFC1-A36E9740F80D}"/>
              </a:ext>
            </a:extLst>
          </p:cNvPr>
          <p:cNvSpPr/>
          <p:nvPr/>
        </p:nvSpPr>
        <p:spPr>
          <a:xfrm>
            <a:off x="3890869" y="5140029"/>
            <a:ext cx="245122" cy="568641"/>
          </a:xfrm>
          <a:custGeom>
            <a:avLst/>
            <a:gdLst>
              <a:gd name="connsiteX0" fmla="*/ 94 w 245122"/>
              <a:gd name="connsiteY0" fmla="*/ 296 h 568641"/>
              <a:gd name="connsiteX1" fmla="*/ 152494 w 245122"/>
              <a:gd name="connsiteY1" fmla="*/ 354309 h 568641"/>
              <a:gd name="connsiteX2" fmla="*/ 244569 w 245122"/>
              <a:gd name="connsiteY2" fmla="*/ 567034 h 568641"/>
              <a:gd name="connsiteX3" fmla="*/ 179481 w 245122"/>
              <a:gd name="connsiteY3" fmla="*/ 427334 h 568641"/>
              <a:gd name="connsiteX4" fmla="*/ 94 w 245122"/>
              <a:gd name="connsiteY4" fmla="*/ 296 h 56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122" h="568641">
                <a:moveTo>
                  <a:pt x="94" y="296"/>
                </a:moveTo>
                <a:cubicBezTo>
                  <a:pt x="-4404" y="-11875"/>
                  <a:pt x="152494" y="354309"/>
                  <a:pt x="152494" y="354309"/>
                </a:cubicBezTo>
                <a:cubicBezTo>
                  <a:pt x="193240" y="448765"/>
                  <a:pt x="240071" y="554863"/>
                  <a:pt x="244569" y="567034"/>
                </a:cubicBezTo>
                <a:cubicBezTo>
                  <a:pt x="249067" y="579205"/>
                  <a:pt x="226048" y="521261"/>
                  <a:pt x="179481" y="427334"/>
                </a:cubicBezTo>
                <a:cubicBezTo>
                  <a:pt x="132914" y="333407"/>
                  <a:pt x="4592" y="12467"/>
                  <a:pt x="9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0A998AC6-5CD5-4364-9D5D-DF2A0DAA298D}"/>
              </a:ext>
            </a:extLst>
          </p:cNvPr>
          <p:cNvSpPr/>
          <p:nvPr/>
        </p:nvSpPr>
        <p:spPr>
          <a:xfrm>
            <a:off x="4124814" y="5697090"/>
            <a:ext cx="345489" cy="626490"/>
          </a:xfrm>
          <a:custGeom>
            <a:avLst/>
            <a:gdLst>
              <a:gd name="connsiteX0" fmla="*/ 2686 w 345489"/>
              <a:gd name="connsiteY0" fmla="*/ 2035 h 626490"/>
              <a:gd name="connsiteX1" fmla="*/ 197949 w 345489"/>
              <a:gd name="connsiteY1" fmla="*/ 406848 h 626490"/>
              <a:gd name="connsiteX2" fmla="*/ 343999 w 345489"/>
              <a:gd name="connsiteY2" fmla="*/ 616398 h 626490"/>
              <a:gd name="connsiteX3" fmla="*/ 263036 w 345489"/>
              <a:gd name="connsiteY3" fmla="*/ 559248 h 626490"/>
              <a:gd name="connsiteX4" fmla="*/ 96349 w 345489"/>
              <a:gd name="connsiteY4" fmla="*/ 263973 h 626490"/>
              <a:gd name="connsiteX5" fmla="*/ 2686 w 345489"/>
              <a:gd name="connsiteY5" fmla="*/ 2035 h 6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89" h="626490">
                <a:moveTo>
                  <a:pt x="2686" y="2035"/>
                </a:moveTo>
                <a:cubicBezTo>
                  <a:pt x="19619" y="25848"/>
                  <a:pt x="141064" y="304454"/>
                  <a:pt x="197949" y="406848"/>
                </a:cubicBezTo>
                <a:cubicBezTo>
                  <a:pt x="254834" y="509242"/>
                  <a:pt x="333151" y="590998"/>
                  <a:pt x="343999" y="616398"/>
                </a:cubicBezTo>
                <a:cubicBezTo>
                  <a:pt x="354847" y="641798"/>
                  <a:pt x="304311" y="617985"/>
                  <a:pt x="263036" y="559248"/>
                </a:cubicBezTo>
                <a:cubicBezTo>
                  <a:pt x="221761" y="500511"/>
                  <a:pt x="140005" y="358694"/>
                  <a:pt x="96349" y="263973"/>
                </a:cubicBezTo>
                <a:cubicBezTo>
                  <a:pt x="52693" y="169252"/>
                  <a:pt x="-14247" y="-21778"/>
                  <a:pt x="2686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50D99837-A329-48AB-85B5-3C8A96F94843}"/>
              </a:ext>
            </a:extLst>
          </p:cNvPr>
          <p:cNvSpPr/>
          <p:nvPr/>
        </p:nvSpPr>
        <p:spPr>
          <a:xfrm>
            <a:off x="3076529" y="4943317"/>
            <a:ext cx="721772" cy="794877"/>
          </a:xfrm>
          <a:custGeom>
            <a:avLst/>
            <a:gdLst>
              <a:gd name="connsiteX0" fmla="*/ 720771 w 721772"/>
              <a:gd name="connsiteY0" fmla="*/ 1746 h 794877"/>
              <a:gd name="connsiteX1" fmla="*/ 628696 w 721772"/>
              <a:gd name="connsiteY1" fmla="*/ 63658 h 794877"/>
              <a:gd name="connsiteX2" fmla="*/ 495346 w 721772"/>
              <a:gd name="connsiteY2" fmla="*/ 257333 h 794877"/>
              <a:gd name="connsiteX3" fmla="*/ 308021 w 721772"/>
              <a:gd name="connsiteY3" fmla="*/ 512921 h 794877"/>
              <a:gd name="connsiteX4" fmla="*/ 139746 w 721772"/>
              <a:gd name="connsiteY4" fmla="*/ 709771 h 794877"/>
              <a:gd name="connsiteX5" fmla="*/ 1634 w 721772"/>
              <a:gd name="connsiteY5" fmla="*/ 792321 h 794877"/>
              <a:gd name="connsiteX6" fmla="*/ 84184 w 721772"/>
              <a:gd name="connsiteY6" fmla="*/ 738346 h 794877"/>
              <a:gd name="connsiteX7" fmla="*/ 369934 w 721772"/>
              <a:gd name="connsiteY7" fmla="*/ 409733 h 794877"/>
              <a:gd name="connsiteX8" fmla="*/ 569959 w 721772"/>
              <a:gd name="connsiteY8" fmla="*/ 119221 h 794877"/>
              <a:gd name="connsiteX9" fmla="*/ 720771 w 721772"/>
              <a:gd name="connsiteY9" fmla="*/ 1746 h 7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772" h="794877">
                <a:moveTo>
                  <a:pt x="720771" y="1746"/>
                </a:moveTo>
                <a:cubicBezTo>
                  <a:pt x="730561" y="-7515"/>
                  <a:pt x="666267" y="21060"/>
                  <a:pt x="628696" y="63658"/>
                </a:cubicBezTo>
                <a:cubicBezTo>
                  <a:pt x="591125" y="106256"/>
                  <a:pt x="548792" y="182456"/>
                  <a:pt x="495346" y="257333"/>
                </a:cubicBezTo>
                <a:cubicBezTo>
                  <a:pt x="441900" y="332210"/>
                  <a:pt x="367288" y="437515"/>
                  <a:pt x="308021" y="512921"/>
                </a:cubicBezTo>
                <a:cubicBezTo>
                  <a:pt x="248754" y="588327"/>
                  <a:pt x="190810" y="663204"/>
                  <a:pt x="139746" y="709771"/>
                </a:cubicBezTo>
                <a:cubicBezTo>
                  <a:pt x="88682" y="756338"/>
                  <a:pt x="10894" y="787559"/>
                  <a:pt x="1634" y="792321"/>
                </a:cubicBezTo>
                <a:cubicBezTo>
                  <a:pt x="-7626" y="797083"/>
                  <a:pt x="22801" y="802111"/>
                  <a:pt x="84184" y="738346"/>
                </a:cubicBezTo>
                <a:cubicBezTo>
                  <a:pt x="145567" y="674581"/>
                  <a:pt x="288972" y="512920"/>
                  <a:pt x="369934" y="409733"/>
                </a:cubicBezTo>
                <a:cubicBezTo>
                  <a:pt x="450896" y="306546"/>
                  <a:pt x="513867" y="188806"/>
                  <a:pt x="569959" y="119221"/>
                </a:cubicBezTo>
                <a:cubicBezTo>
                  <a:pt x="626051" y="49636"/>
                  <a:pt x="710981" y="11007"/>
                  <a:pt x="720771" y="1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EEAECEF8-C178-415E-9CAA-FACB750BFFA5}"/>
              </a:ext>
            </a:extLst>
          </p:cNvPr>
          <p:cNvSpPr/>
          <p:nvPr/>
        </p:nvSpPr>
        <p:spPr>
          <a:xfrm>
            <a:off x="3079101" y="4973113"/>
            <a:ext cx="721170" cy="770014"/>
          </a:xfrm>
          <a:custGeom>
            <a:avLst/>
            <a:gdLst>
              <a:gd name="connsiteX0" fmla="*/ 719787 w 721170"/>
              <a:gd name="connsiteY0" fmla="*/ 6875 h 770014"/>
              <a:gd name="connsiteX1" fmla="*/ 553099 w 721170"/>
              <a:gd name="connsiteY1" fmla="*/ 183087 h 770014"/>
              <a:gd name="connsiteX2" fmla="*/ 424512 w 721170"/>
              <a:gd name="connsiteY2" fmla="*/ 405337 h 770014"/>
              <a:gd name="connsiteX3" fmla="*/ 146699 w 721170"/>
              <a:gd name="connsiteY3" fmla="*/ 705375 h 770014"/>
              <a:gd name="connsiteX4" fmla="*/ 3824 w 721170"/>
              <a:gd name="connsiteY4" fmla="*/ 762525 h 770014"/>
              <a:gd name="connsiteX5" fmla="*/ 292749 w 721170"/>
              <a:gd name="connsiteY5" fmla="*/ 591075 h 770014"/>
              <a:gd name="connsiteX6" fmla="*/ 449912 w 721170"/>
              <a:gd name="connsiteY6" fmla="*/ 321200 h 770014"/>
              <a:gd name="connsiteX7" fmla="*/ 621362 w 721170"/>
              <a:gd name="connsiteY7" fmla="*/ 64025 h 770014"/>
              <a:gd name="connsiteX8" fmla="*/ 719787 w 721170"/>
              <a:gd name="connsiteY8" fmla="*/ 6875 h 77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170" h="770014">
                <a:moveTo>
                  <a:pt x="719787" y="6875"/>
                </a:moveTo>
                <a:cubicBezTo>
                  <a:pt x="708410" y="26718"/>
                  <a:pt x="602311" y="116677"/>
                  <a:pt x="553099" y="183087"/>
                </a:cubicBezTo>
                <a:cubicBezTo>
                  <a:pt x="503886" y="249497"/>
                  <a:pt x="492245" y="318289"/>
                  <a:pt x="424512" y="405337"/>
                </a:cubicBezTo>
                <a:cubicBezTo>
                  <a:pt x="356779" y="492385"/>
                  <a:pt x="216814" y="645844"/>
                  <a:pt x="146699" y="705375"/>
                </a:cubicBezTo>
                <a:cubicBezTo>
                  <a:pt x="76584" y="764906"/>
                  <a:pt x="-20518" y="781575"/>
                  <a:pt x="3824" y="762525"/>
                </a:cubicBezTo>
                <a:cubicBezTo>
                  <a:pt x="28166" y="743475"/>
                  <a:pt x="218401" y="664629"/>
                  <a:pt x="292749" y="591075"/>
                </a:cubicBezTo>
                <a:cubicBezTo>
                  <a:pt x="367097" y="517521"/>
                  <a:pt x="395143" y="409042"/>
                  <a:pt x="449912" y="321200"/>
                </a:cubicBezTo>
                <a:cubicBezTo>
                  <a:pt x="504681" y="233358"/>
                  <a:pt x="572679" y="116677"/>
                  <a:pt x="621362" y="64025"/>
                </a:cubicBezTo>
                <a:cubicBezTo>
                  <a:pt x="670045" y="11373"/>
                  <a:pt x="731164" y="-12968"/>
                  <a:pt x="719787" y="6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1AF26807-ADD1-4CBC-9364-9560EBDEC968}"/>
              </a:ext>
            </a:extLst>
          </p:cNvPr>
          <p:cNvSpPr/>
          <p:nvPr/>
        </p:nvSpPr>
        <p:spPr>
          <a:xfrm>
            <a:off x="3278185" y="5047756"/>
            <a:ext cx="542998" cy="714550"/>
          </a:xfrm>
          <a:custGeom>
            <a:avLst/>
            <a:gdLst>
              <a:gd name="connsiteX0" fmla="*/ 542928 w 542998"/>
              <a:gd name="connsiteY0" fmla="*/ 494 h 714550"/>
              <a:gd name="connsiteX1" fmla="*/ 428628 w 542998"/>
              <a:gd name="connsiteY1" fmla="*/ 78282 h 714550"/>
              <a:gd name="connsiteX2" fmla="*/ 366715 w 542998"/>
              <a:gd name="connsiteY2" fmla="*/ 167182 h 714550"/>
              <a:gd name="connsiteX3" fmla="*/ 339728 w 542998"/>
              <a:gd name="connsiteY3" fmla="*/ 322757 h 714550"/>
              <a:gd name="connsiteX4" fmla="*/ 254003 w 542998"/>
              <a:gd name="connsiteY4" fmla="*/ 467219 h 714550"/>
              <a:gd name="connsiteX5" fmla="*/ 4765 w 542998"/>
              <a:gd name="connsiteY5" fmla="*/ 705344 h 714550"/>
              <a:gd name="connsiteX6" fmla="*/ 111128 w 542998"/>
              <a:gd name="connsiteY6" fmla="*/ 630732 h 714550"/>
              <a:gd name="connsiteX7" fmla="*/ 365128 w 542998"/>
              <a:gd name="connsiteY7" fmla="*/ 308469 h 714550"/>
              <a:gd name="connsiteX8" fmla="*/ 379415 w 542998"/>
              <a:gd name="connsiteY8" fmla="*/ 202107 h 714550"/>
              <a:gd name="connsiteX9" fmla="*/ 411165 w 542998"/>
              <a:gd name="connsiteY9" fmla="*/ 116382 h 714550"/>
              <a:gd name="connsiteX10" fmla="*/ 542928 w 542998"/>
              <a:gd name="connsiteY10" fmla="*/ 494 h 7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998" h="714550">
                <a:moveTo>
                  <a:pt x="542928" y="494"/>
                </a:moveTo>
                <a:cubicBezTo>
                  <a:pt x="545838" y="-5856"/>
                  <a:pt x="457997" y="50501"/>
                  <a:pt x="428628" y="78282"/>
                </a:cubicBezTo>
                <a:cubicBezTo>
                  <a:pt x="399259" y="106063"/>
                  <a:pt x="381532" y="126436"/>
                  <a:pt x="366715" y="167182"/>
                </a:cubicBezTo>
                <a:cubicBezTo>
                  <a:pt x="351898" y="207928"/>
                  <a:pt x="358513" y="272751"/>
                  <a:pt x="339728" y="322757"/>
                </a:cubicBezTo>
                <a:cubicBezTo>
                  <a:pt x="320943" y="372763"/>
                  <a:pt x="309830" y="403455"/>
                  <a:pt x="254003" y="467219"/>
                </a:cubicBezTo>
                <a:cubicBezTo>
                  <a:pt x="198176" y="530983"/>
                  <a:pt x="28577" y="678092"/>
                  <a:pt x="4765" y="705344"/>
                </a:cubicBezTo>
                <a:cubicBezTo>
                  <a:pt x="-19047" y="732596"/>
                  <a:pt x="51068" y="696878"/>
                  <a:pt x="111128" y="630732"/>
                </a:cubicBezTo>
                <a:cubicBezTo>
                  <a:pt x="171188" y="564586"/>
                  <a:pt x="320414" y="379906"/>
                  <a:pt x="365128" y="308469"/>
                </a:cubicBezTo>
                <a:cubicBezTo>
                  <a:pt x="409842" y="237032"/>
                  <a:pt x="371742" y="234122"/>
                  <a:pt x="379415" y="202107"/>
                </a:cubicBezTo>
                <a:cubicBezTo>
                  <a:pt x="387088" y="170093"/>
                  <a:pt x="383913" y="148661"/>
                  <a:pt x="411165" y="116382"/>
                </a:cubicBezTo>
                <a:cubicBezTo>
                  <a:pt x="438417" y="84103"/>
                  <a:pt x="540018" y="6844"/>
                  <a:pt x="542928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CFC0740B-654E-461A-B3E0-237FC8AE52D5}"/>
              </a:ext>
            </a:extLst>
          </p:cNvPr>
          <p:cNvSpPr/>
          <p:nvPr/>
        </p:nvSpPr>
        <p:spPr>
          <a:xfrm>
            <a:off x="3273372" y="5233983"/>
            <a:ext cx="321423" cy="530257"/>
          </a:xfrm>
          <a:custGeom>
            <a:avLst/>
            <a:gdLst>
              <a:gd name="connsiteX0" fmla="*/ 315966 w 321423"/>
              <a:gd name="connsiteY0" fmla="*/ 5 h 530257"/>
              <a:gd name="connsiteX1" fmla="*/ 265166 w 321423"/>
              <a:gd name="connsiteY1" fmla="*/ 169867 h 530257"/>
              <a:gd name="connsiteX2" fmla="*/ 155628 w 321423"/>
              <a:gd name="connsiteY2" fmla="*/ 327030 h 530257"/>
              <a:gd name="connsiteX3" fmla="*/ 104828 w 321423"/>
              <a:gd name="connsiteY3" fmla="*/ 374655 h 530257"/>
              <a:gd name="connsiteX4" fmla="*/ 4816 w 321423"/>
              <a:gd name="connsiteY4" fmla="*/ 515942 h 530257"/>
              <a:gd name="connsiteX5" fmla="*/ 44503 w 321423"/>
              <a:gd name="connsiteY5" fmla="*/ 485780 h 530257"/>
              <a:gd name="connsiteX6" fmla="*/ 288978 w 321423"/>
              <a:gd name="connsiteY6" fmla="*/ 165105 h 530257"/>
              <a:gd name="connsiteX7" fmla="*/ 315966 w 321423"/>
              <a:gd name="connsiteY7" fmla="*/ 5 h 53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423" h="530257">
                <a:moveTo>
                  <a:pt x="315966" y="5"/>
                </a:moveTo>
                <a:cubicBezTo>
                  <a:pt x="311997" y="799"/>
                  <a:pt x="291889" y="115363"/>
                  <a:pt x="265166" y="169867"/>
                </a:cubicBezTo>
                <a:cubicBezTo>
                  <a:pt x="238443" y="224371"/>
                  <a:pt x="182351" y="292899"/>
                  <a:pt x="155628" y="327030"/>
                </a:cubicBezTo>
                <a:cubicBezTo>
                  <a:pt x="128905" y="361161"/>
                  <a:pt x="129963" y="343170"/>
                  <a:pt x="104828" y="374655"/>
                </a:cubicBezTo>
                <a:cubicBezTo>
                  <a:pt x="79693" y="406140"/>
                  <a:pt x="14870" y="497421"/>
                  <a:pt x="4816" y="515942"/>
                </a:cubicBezTo>
                <a:cubicBezTo>
                  <a:pt x="-5238" y="534463"/>
                  <a:pt x="-2857" y="544253"/>
                  <a:pt x="44503" y="485780"/>
                </a:cubicBezTo>
                <a:cubicBezTo>
                  <a:pt x="91863" y="427307"/>
                  <a:pt x="243205" y="241834"/>
                  <a:pt x="288978" y="165105"/>
                </a:cubicBezTo>
                <a:cubicBezTo>
                  <a:pt x="334751" y="88376"/>
                  <a:pt x="319935" y="-789"/>
                  <a:pt x="3159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C73D500E-AE98-4DB7-9800-FD17BF82C860}"/>
              </a:ext>
            </a:extLst>
          </p:cNvPr>
          <p:cNvSpPr/>
          <p:nvPr/>
        </p:nvSpPr>
        <p:spPr>
          <a:xfrm>
            <a:off x="3163789" y="5352205"/>
            <a:ext cx="355630" cy="387585"/>
          </a:xfrm>
          <a:custGeom>
            <a:avLst/>
            <a:gdLst>
              <a:gd name="connsiteX0" fmla="*/ 354111 w 355630"/>
              <a:gd name="connsiteY0" fmla="*/ 845 h 387585"/>
              <a:gd name="connsiteX1" fmla="*/ 303311 w 355630"/>
              <a:gd name="connsiteY1" fmla="*/ 131020 h 387585"/>
              <a:gd name="connsiteX2" fmla="*/ 163611 w 355630"/>
              <a:gd name="connsiteY2" fmla="*/ 299295 h 387585"/>
              <a:gd name="connsiteX3" fmla="*/ 57249 w 355630"/>
              <a:gd name="connsiteY3" fmla="*/ 367558 h 387585"/>
              <a:gd name="connsiteX4" fmla="*/ 99 w 355630"/>
              <a:gd name="connsiteY4" fmla="*/ 386608 h 387585"/>
              <a:gd name="connsiteX5" fmla="*/ 69949 w 355630"/>
              <a:gd name="connsiteY5" fmla="*/ 343745 h 387585"/>
              <a:gd name="connsiteX6" fmla="*/ 316011 w 355630"/>
              <a:gd name="connsiteY6" fmla="*/ 88158 h 387585"/>
              <a:gd name="connsiteX7" fmla="*/ 354111 w 355630"/>
              <a:gd name="connsiteY7" fmla="*/ 845 h 3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30" h="387585">
                <a:moveTo>
                  <a:pt x="354111" y="845"/>
                </a:moveTo>
                <a:cubicBezTo>
                  <a:pt x="351994" y="7989"/>
                  <a:pt x="335061" y="81278"/>
                  <a:pt x="303311" y="131020"/>
                </a:cubicBezTo>
                <a:cubicBezTo>
                  <a:pt x="271561" y="180762"/>
                  <a:pt x="204621" y="259872"/>
                  <a:pt x="163611" y="299295"/>
                </a:cubicBezTo>
                <a:cubicBezTo>
                  <a:pt x="122601" y="338718"/>
                  <a:pt x="84501" y="353006"/>
                  <a:pt x="57249" y="367558"/>
                </a:cubicBezTo>
                <a:cubicBezTo>
                  <a:pt x="29997" y="382110"/>
                  <a:pt x="-2018" y="390577"/>
                  <a:pt x="99" y="386608"/>
                </a:cubicBezTo>
                <a:cubicBezTo>
                  <a:pt x="2216" y="382639"/>
                  <a:pt x="17297" y="393487"/>
                  <a:pt x="69949" y="343745"/>
                </a:cubicBezTo>
                <a:cubicBezTo>
                  <a:pt x="122601" y="294003"/>
                  <a:pt x="269444" y="143720"/>
                  <a:pt x="316011" y="88158"/>
                </a:cubicBezTo>
                <a:cubicBezTo>
                  <a:pt x="362578" y="32596"/>
                  <a:pt x="356228" y="-6299"/>
                  <a:pt x="354111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B09BA5A4-63CB-4A68-BF02-8E1C9B7FCD9A}"/>
              </a:ext>
            </a:extLst>
          </p:cNvPr>
          <p:cNvSpPr/>
          <p:nvPr/>
        </p:nvSpPr>
        <p:spPr>
          <a:xfrm>
            <a:off x="3287928" y="5734050"/>
            <a:ext cx="773736" cy="662991"/>
          </a:xfrm>
          <a:custGeom>
            <a:avLst/>
            <a:gdLst>
              <a:gd name="connsiteX0" fmla="*/ 10897 w 773736"/>
              <a:gd name="connsiteY0" fmla="*/ 7938 h 662991"/>
              <a:gd name="connsiteX1" fmla="*/ 533185 w 773736"/>
              <a:gd name="connsiteY1" fmla="*/ 365125 h 662991"/>
              <a:gd name="connsiteX2" fmla="*/ 766547 w 773736"/>
              <a:gd name="connsiteY2" fmla="*/ 650875 h 662991"/>
              <a:gd name="connsiteX3" fmla="*/ 698285 w 773736"/>
              <a:gd name="connsiteY3" fmla="*/ 588963 h 662991"/>
              <a:gd name="connsiteX4" fmla="*/ 537947 w 773736"/>
              <a:gd name="connsiteY4" fmla="*/ 396875 h 662991"/>
              <a:gd name="connsiteX5" fmla="*/ 206160 w 773736"/>
              <a:gd name="connsiteY5" fmla="*/ 138113 h 662991"/>
              <a:gd name="connsiteX6" fmla="*/ 10897 w 773736"/>
              <a:gd name="connsiteY6" fmla="*/ 7938 h 66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736" h="662991">
                <a:moveTo>
                  <a:pt x="10897" y="7938"/>
                </a:moveTo>
                <a:cubicBezTo>
                  <a:pt x="65401" y="45773"/>
                  <a:pt x="407243" y="257969"/>
                  <a:pt x="533185" y="365125"/>
                </a:cubicBezTo>
                <a:cubicBezTo>
                  <a:pt x="659127" y="472281"/>
                  <a:pt x="739030" y="613569"/>
                  <a:pt x="766547" y="650875"/>
                </a:cubicBezTo>
                <a:cubicBezTo>
                  <a:pt x="794064" y="688181"/>
                  <a:pt x="736385" y="631296"/>
                  <a:pt x="698285" y="588963"/>
                </a:cubicBezTo>
                <a:cubicBezTo>
                  <a:pt x="660185" y="546630"/>
                  <a:pt x="619968" y="472017"/>
                  <a:pt x="537947" y="396875"/>
                </a:cubicBezTo>
                <a:cubicBezTo>
                  <a:pt x="455926" y="321733"/>
                  <a:pt x="292679" y="199761"/>
                  <a:pt x="206160" y="138113"/>
                </a:cubicBezTo>
                <a:cubicBezTo>
                  <a:pt x="119641" y="76465"/>
                  <a:pt x="-43607" y="-29897"/>
                  <a:pt x="10897" y="7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A3EC7ECE-1AB1-43FD-81A2-5993FD58FE5F}"/>
              </a:ext>
            </a:extLst>
          </p:cNvPr>
          <p:cNvSpPr/>
          <p:nvPr/>
        </p:nvSpPr>
        <p:spPr>
          <a:xfrm>
            <a:off x="3183550" y="5790034"/>
            <a:ext cx="760910" cy="674560"/>
          </a:xfrm>
          <a:custGeom>
            <a:avLst/>
            <a:gdLst>
              <a:gd name="connsiteX0" fmla="*/ 2563 w 760910"/>
              <a:gd name="connsiteY0" fmla="*/ 1166 h 674560"/>
              <a:gd name="connsiteX1" fmla="*/ 234338 w 760910"/>
              <a:gd name="connsiteY1" fmla="*/ 105941 h 674560"/>
              <a:gd name="connsiteX2" fmla="*/ 416900 w 760910"/>
              <a:gd name="connsiteY2" fmla="*/ 250404 h 674560"/>
              <a:gd name="connsiteX3" fmla="*/ 623275 w 760910"/>
              <a:gd name="connsiteY3" fmla="*/ 467891 h 674560"/>
              <a:gd name="connsiteX4" fmla="*/ 735988 w 760910"/>
              <a:gd name="connsiteY4" fmla="*/ 620291 h 674560"/>
              <a:gd name="connsiteX5" fmla="*/ 735988 w 760910"/>
              <a:gd name="connsiteY5" fmla="*/ 674266 h 674560"/>
              <a:gd name="connsiteX6" fmla="*/ 748688 w 760910"/>
              <a:gd name="connsiteY6" fmla="*/ 601241 h 674560"/>
              <a:gd name="connsiteX7" fmla="*/ 539138 w 760910"/>
              <a:gd name="connsiteY7" fmla="*/ 372641 h 674560"/>
              <a:gd name="connsiteX8" fmla="*/ 394675 w 760910"/>
              <a:gd name="connsiteY8" fmla="*/ 174204 h 674560"/>
              <a:gd name="connsiteX9" fmla="*/ 2563 w 760910"/>
              <a:gd name="connsiteY9" fmla="*/ 1166 h 67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910" h="674560">
                <a:moveTo>
                  <a:pt x="2563" y="1166"/>
                </a:moveTo>
                <a:cubicBezTo>
                  <a:pt x="-24160" y="-10211"/>
                  <a:pt x="165282" y="64401"/>
                  <a:pt x="234338" y="105941"/>
                </a:cubicBezTo>
                <a:cubicBezTo>
                  <a:pt x="303394" y="147481"/>
                  <a:pt x="352077" y="190079"/>
                  <a:pt x="416900" y="250404"/>
                </a:cubicBezTo>
                <a:cubicBezTo>
                  <a:pt x="481723" y="310729"/>
                  <a:pt x="570094" y="406243"/>
                  <a:pt x="623275" y="467891"/>
                </a:cubicBezTo>
                <a:cubicBezTo>
                  <a:pt x="676456" y="529539"/>
                  <a:pt x="717203" y="585895"/>
                  <a:pt x="735988" y="620291"/>
                </a:cubicBezTo>
                <a:cubicBezTo>
                  <a:pt x="754773" y="654687"/>
                  <a:pt x="733871" y="677441"/>
                  <a:pt x="735988" y="674266"/>
                </a:cubicBezTo>
                <a:cubicBezTo>
                  <a:pt x="738105" y="671091"/>
                  <a:pt x="781496" y="651512"/>
                  <a:pt x="748688" y="601241"/>
                </a:cubicBezTo>
                <a:cubicBezTo>
                  <a:pt x="715880" y="550970"/>
                  <a:pt x="598140" y="443814"/>
                  <a:pt x="539138" y="372641"/>
                </a:cubicBezTo>
                <a:cubicBezTo>
                  <a:pt x="480136" y="301468"/>
                  <a:pt x="482781" y="237439"/>
                  <a:pt x="394675" y="174204"/>
                </a:cubicBezTo>
                <a:cubicBezTo>
                  <a:pt x="306569" y="110969"/>
                  <a:pt x="29286" y="12543"/>
                  <a:pt x="2563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75F7B0C1-FBC0-421B-8F07-CBC6FFB9F094}"/>
              </a:ext>
            </a:extLst>
          </p:cNvPr>
          <p:cNvSpPr/>
          <p:nvPr/>
        </p:nvSpPr>
        <p:spPr>
          <a:xfrm>
            <a:off x="3703638" y="6084888"/>
            <a:ext cx="303313" cy="321770"/>
          </a:xfrm>
          <a:custGeom>
            <a:avLst/>
            <a:gdLst>
              <a:gd name="connsiteX0" fmla="*/ 0 w 303313"/>
              <a:gd name="connsiteY0" fmla="*/ 0 h 321770"/>
              <a:gd name="connsiteX1" fmla="*/ 250825 w 303313"/>
              <a:gd name="connsiteY1" fmla="*/ 234950 h 321770"/>
              <a:gd name="connsiteX2" fmla="*/ 303212 w 303313"/>
              <a:gd name="connsiteY2" fmla="*/ 320675 h 321770"/>
              <a:gd name="connsiteX3" fmla="*/ 265112 w 303313"/>
              <a:gd name="connsiteY3" fmla="*/ 285750 h 321770"/>
              <a:gd name="connsiteX4" fmla="*/ 0 w 303313"/>
              <a:gd name="connsiteY4" fmla="*/ 0 h 32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13" h="321770">
                <a:moveTo>
                  <a:pt x="0" y="0"/>
                </a:moveTo>
                <a:cubicBezTo>
                  <a:pt x="100145" y="90752"/>
                  <a:pt x="200290" y="181504"/>
                  <a:pt x="250825" y="234950"/>
                </a:cubicBezTo>
                <a:cubicBezTo>
                  <a:pt x="301360" y="288396"/>
                  <a:pt x="300831" y="312209"/>
                  <a:pt x="303212" y="320675"/>
                </a:cubicBezTo>
                <a:cubicBezTo>
                  <a:pt x="305593" y="329141"/>
                  <a:pt x="265112" y="285750"/>
                  <a:pt x="265112" y="285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A7A4FA9D-EF6F-409F-9148-54FED6B4877F}"/>
              </a:ext>
            </a:extLst>
          </p:cNvPr>
          <p:cNvSpPr/>
          <p:nvPr/>
        </p:nvSpPr>
        <p:spPr>
          <a:xfrm>
            <a:off x="5270473" y="4653991"/>
            <a:ext cx="910352" cy="631629"/>
          </a:xfrm>
          <a:custGeom>
            <a:avLst/>
            <a:gdLst>
              <a:gd name="connsiteX0" fmla="*/ 27 w 910352"/>
              <a:gd name="connsiteY0" fmla="*/ 559 h 631629"/>
              <a:gd name="connsiteX1" fmla="*/ 260377 w 910352"/>
              <a:gd name="connsiteY1" fmla="*/ 167776 h 631629"/>
              <a:gd name="connsiteX2" fmla="*/ 484744 w 910352"/>
              <a:gd name="connsiteY2" fmla="*/ 430242 h 631629"/>
              <a:gd name="connsiteX3" fmla="*/ 685827 w 910352"/>
              <a:gd name="connsiteY3" fmla="*/ 578409 h 631629"/>
              <a:gd name="connsiteX4" fmla="*/ 859394 w 910352"/>
              <a:gd name="connsiteY4" fmla="*/ 620742 h 631629"/>
              <a:gd name="connsiteX5" fmla="*/ 908077 w 910352"/>
              <a:gd name="connsiteY5" fmla="*/ 620742 h 631629"/>
              <a:gd name="connsiteX6" fmla="*/ 802244 w 910352"/>
              <a:gd name="connsiteY6" fmla="*/ 616509 h 631629"/>
              <a:gd name="connsiteX7" fmla="*/ 522844 w 910352"/>
              <a:gd name="connsiteY7" fmla="*/ 430242 h 631629"/>
              <a:gd name="connsiteX8" fmla="*/ 245560 w 910352"/>
              <a:gd name="connsiteY8" fmla="*/ 125442 h 631629"/>
              <a:gd name="connsiteX9" fmla="*/ 27 w 910352"/>
              <a:gd name="connsiteY9" fmla="*/ 559 h 6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0352" h="631629">
                <a:moveTo>
                  <a:pt x="27" y="559"/>
                </a:moveTo>
                <a:cubicBezTo>
                  <a:pt x="2496" y="7615"/>
                  <a:pt x="179591" y="96162"/>
                  <a:pt x="260377" y="167776"/>
                </a:cubicBezTo>
                <a:cubicBezTo>
                  <a:pt x="341163" y="239390"/>
                  <a:pt x="413836" y="361803"/>
                  <a:pt x="484744" y="430242"/>
                </a:cubicBezTo>
                <a:cubicBezTo>
                  <a:pt x="555652" y="498681"/>
                  <a:pt x="623385" y="546659"/>
                  <a:pt x="685827" y="578409"/>
                </a:cubicBezTo>
                <a:cubicBezTo>
                  <a:pt x="748269" y="610159"/>
                  <a:pt x="822352" y="613687"/>
                  <a:pt x="859394" y="620742"/>
                </a:cubicBezTo>
                <a:cubicBezTo>
                  <a:pt x="896436" y="627798"/>
                  <a:pt x="917602" y="621447"/>
                  <a:pt x="908077" y="620742"/>
                </a:cubicBezTo>
                <a:cubicBezTo>
                  <a:pt x="898552" y="620037"/>
                  <a:pt x="866449" y="648259"/>
                  <a:pt x="802244" y="616509"/>
                </a:cubicBezTo>
                <a:cubicBezTo>
                  <a:pt x="738039" y="584759"/>
                  <a:pt x="615625" y="512086"/>
                  <a:pt x="522844" y="430242"/>
                </a:cubicBezTo>
                <a:cubicBezTo>
                  <a:pt x="430063" y="348398"/>
                  <a:pt x="329874" y="196703"/>
                  <a:pt x="245560" y="125442"/>
                </a:cubicBezTo>
                <a:cubicBezTo>
                  <a:pt x="161246" y="54181"/>
                  <a:pt x="-2442" y="-6497"/>
                  <a:pt x="27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9DF284F2-3155-46CC-9BC9-1CFAEFF9C7C4}"/>
              </a:ext>
            </a:extLst>
          </p:cNvPr>
          <p:cNvSpPr/>
          <p:nvPr/>
        </p:nvSpPr>
        <p:spPr>
          <a:xfrm>
            <a:off x="5484794" y="4861635"/>
            <a:ext cx="522063" cy="415446"/>
          </a:xfrm>
          <a:custGeom>
            <a:avLst/>
            <a:gdLst>
              <a:gd name="connsiteX0" fmla="*/ 12189 w 522063"/>
              <a:gd name="connsiteY0" fmla="*/ 6698 h 415446"/>
              <a:gd name="connsiteX1" fmla="*/ 242906 w 522063"/>
              <a:gd name="connsiteY1" fmla="*/ 254348 h 415446"/>
              <a:gd name="connsiteX2" fmla="*/ 365673 w 522063"/>
              <a:gd name="connsiteY2" fmla="*/ 355948 h 415446"/>
              <a:gd name="connsiteX3" fmla="*/ 520189 w 522063"/>
              <a:gd name="connsiteY3" fmla="*/ 406748 h 415446"/>
              <a:gd name="connsiteX4" fmla="*/ 439756 w 522063"/>
              <a:gd name="connsiteY4" fmla="*/ 404632 h 415446"/>
              <a:gd name="connsiteX5" fmla="*/ 270423 w 522063"/>
              <a:gd name="connsiteY5" fmla="*/ 300915 h 415446"/>
              <a:gd name="connsiteX6" fmla="*/ 56639 w 522063"/>
              <a:gd name="connsiteY6" fmla="*/ 89248 h 415446"/>
              <a:gd name="connsiteX7" fmla="*/ 12189 w 522063"/>
              <a:gd name="connsiteY7" fmla="*/ 6698 h 4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63" h="415446">
                <a:moveTo>
                  <a:pt x="12189" y="6698"/>
                </a:moveTo>
                <a:cubicBezTo>
                  <a:pt x="43233" y="34215"/>
                  <a:pt x="183992" y="196140"/>
                  <a:pt x="242906" y="254348"/>
                </a:cubicBezTo>
                <a:cubicBezTo>
                  <a:pt x="301820" y="312556"/>
                  <a:pt x="319459" y="330548"/>
                  <a:pt x="365673" y="355948"/>
                </a:cubicBezTo>
                <a:cubicBezTo>
                  <a:pt x="411887" y="381348"/>
                  <a:pt x="507842" y="398634"/>
                  <a:pt x="520189" y="406748"/>
                </a:cubicBezTo>
                <a:cubicBezTo>
                  <a:pt x="532536" y="414862"/>
                  <a:pt x="481384" y="422271"/>
                  <a:pt x="439756" y="404632"/>
                </a:cubicBezTo>
                <a:cubicBezTo>
                  <a:pt x="398128" y="386993"/>
                  <a:pt x="334276" y="353479"/>
                  <a:pt x="270423" y="300915"/>
                </a:cubicBezTo>
                <a:cubicBezTo>
                  <a:pt x="206570" y="248351"/>
                  <a:pt x="98972" y="136167"/>
                  <a:pt x="56639" y="89248"/>
                </a:cubicBezTo>
                <a:cubicBezTo>
                  <a:pt x="14306" y="42329"/>
                  <a:pt x="-18855" y="-20819"/>
                  <a:pt x="12189" y="6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F4CFC993-EC9A-4C53-8505-4CFAB206BBA8}"/>
              </a:ext>
            </a:extLst>
          </p:cNvPr>
          <p:cNvSpPr/>
          <p:nvPr/>
        </p:nvSpPr>
        <p:spPr>
          <a:xfrm>
            <a:off x="5283176" y="4782908"/>
            <a:ext cx="751616" cy="582074"/>
          </a:xfrm>
          <a:custGeom>
            <a:avLst/>
            <a:gdLst>
              <a:gd name="connsiteX0" fmla="*/ 24 w 751616"/>
              <a:gd name="connsiteY0" fmla="*/ 759 h 582074"/>
              <a:gd name="connsiteX1" fmla="*/ 201107 w 751616"/>
              <a:gd name="connsiteY1" fmla="*/ 125642 h 582074"/>
              <a:gd name="connsiteX2" fmla="*/ 294241 w 751616"/>
              <a:gd name="connsiteY2" fmla="*/ 314025 h 582074"/>
              <a:gd name="connsiteX3" fmla="*/ 484741 w 751616"/>
              <a:gd name="connsiteY3" fmla="*/ 466425 h 582074"/>
              <a:gd name="connsiteX4" fmla="*/ 747207 w 751616"/>
              <a:gd name="connsiteY4" fmla="*/ 576492 h 582074"/>
              <a:gd name="connsiteX5" fmla="*/ 624441 w 751616"/>
              <a:gd name="connsiteY5" fmla="*/ 536275 h 582074"/>
              <a:gd name="connsiteX6" fmla="*/ 309057 w 751616"/>
              <a:gd name="connsiteY6" fmla="*/ 286509 h 582074"/>
              <a:gd name="connsiteX7" fmla="*/ 188407 w 751616"/>
              <a:gd name="connsiteY7" fmla="*/ 85425 h 582074"/>
              <a:gd name="connsiteX8" fmla="*/ 24 w 751616"/>
              <a:gd name="connsiteY8" fmla="*/ 759 h 58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616" h="582074">
                <a:moveTo>
                  <a:pt x="24" y="759"/>
                </a:moveTo>
                <a:cubicBezTo>
                  <a:pt x="2141" y="7462"/>
                  <a:pt x="152071" y="73431"/>
                  <a:pt x="201107" y="125642"/>
                </a:cubicBezTo>
                <a:cubicBezTo>
                  <a:pt x="250143" y="177853"/>
                  <a:pt x="246969" y="257228"/>
                  <a:pt x="294241" y="314025"/>
                </a:cubicBezTo>
                <a:cubicBezTo>
                  <a:pt x="341513" y="370822"/>
                  <a:pt x="409247" y="422681"/>
                  <a:pt x="484741" y="466425"/>
                </a:cubicBezTo>
                <a:cubicBezTo>
                  <a:pt x="560235" y="510169"/>
                  <a:pt x="723924" y="564850"/>
                  <a:pt x="747207" y="576492"/>
                </a:cubicBezTo>
                <a:cubicBezTo>
                  <a:pt x="770490" y="588134"/>
                  <a:pt x="697466" y="584606"/>
                  <a:pt x="624441" y="536275"/>
                </a:cubicBezTo>
                <a:cubicBezTo>
                  <a:pt x="551416" y="487944"/>
                  <a:pt x="381729" y="361651"/>
                  <a:pt x="309057" y="286509"/>
                </a:cubicBezTo>
                <a:cubicBezTo>
                  <a:pt x="236385" y="211367"/>
                  <a:pt x="242382" y="138342"/>
                  <a:pt x="188407" y="85425"/>
                </a:cubicBezTo>
                <a:cubicBezTo>
                  <a:pt x="134432" y="32508"/>
                  <a:pt x="-2093" y="-5944"/>
                  <a:pt x="24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89ECA461-B57F-4B25-8714-2D7F77F87627}"/>
              </a:ext>
            </a:extLst>
          </p:cNvPr>
          <p:cNvSpPr/>
          <p:nvPr/>
        </p:nvSpPr>
        <p:spPr>
          <a:xfrm>
            <a:off x="5483548" y="5360720"/>
            <a:ext cx="538519" cy="836851"/>
          </a:xfrm>
          <a:custGeom>
            <a:avLst/>
            <a:gdLst>
              <a:gd name="connsiteX0" fmla="*/ 538369 w 538519"/>
              <a:gd name="connsiteY0" fmla="*/ 2913 h 836851"/>
              <a:gd name="connsiteX1" fmla="*/ 339402 w 538519"/>
              <a:gd name="connsiteY1" fmla="*/ 182830 h 836851"/>
              <a:gd name="connsiteX2" fmla="*/ 157369 w 538519"/>
              <a:gd name="connsiteY2" fmla="*/ 491863 h 836851"/>
              <a:gd name="connsiteX3" fmla="*/ 4969 w 538519"/>
              <a:gd name="connsiteY3" fmla="*/ 826297 h 836851"/>
              <a:gd name="connsiteX4" fmla="*/ 49419 w 538519"/>
              <a:gd name="connsiteY4" fmla="*/ 728930 h 836851"/>
              <a:gd name="connsiteX5" fmla="*/ 172185 w 538519"/>
              <a:gd name="connsiteY5" fmla="*/ 485513 h 836851"/>
              <a:gd name="connsiteX6" fmla="*/ 369035 w 538519"/>
              <a:gd name="connsiteY6" fmla="*/ 102397 h 836851"/>
              <a:gd name="connsiteX7" fmla="*/ 538369 w 538519"/>
              <a:gd name="connsiteY7" fmla="*/ 2913 h 8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519" h="836851">
                <a:moveTo>
                  <a:pt x="538369" y="2913"/>
                </a:moveTo>
                <a:cubicBezTo>
                  <a:pt x="533430" y="16319"/>
                  <a:pt x="402902" y="101338"/>
                  <a:pt x="339402" y="182830"/>
                </a:cubicBezTo>
                <a:cubicBezTo>
                  <a:pt x="275902" y="264322"/>
                  <a:pt x="213108" y="384619"/>
                  <a:pt x="157369" y="491863"/>
                </a:cubicBezTo>
                <a:cubicBezTo>
                  <a:pt x="101630" y="599107"/>
                  <a:pt x="4969" y="826297"/>
                  <a:pt x="4969" y="826297"/>
                </a:cubicBezTo>
                <a:cubicBezTo>
                  <a:pt x="-13023" y="865808"/>
                  <a:pt x="21550" y="785727"/>
                  <a:pt x="49419" y="728930"/>
                </a:cubicBezTo>
                <a:cubicBezTo>
                  <a:pt x="77288" y="672133"/>
                  <a:pt x="118916" y="589935"/>
                  <a:pt x="172185" y="485513"/>
                </a:cubicBezTo>
                <a:cubicBezTo>
                  <a:pt x="225454" y="381091"/>
                  <a:pt x="312591" y="182477"/>
                  <a:pt x="369035" y="102397"/>
                </a:cubicBezTo>
                <a:cubicBezTo>
                  <a:pt x="425479" y="22317"/>
                  <a:pt x="543308" y="-10493"/>
                  <a:pt x="538369" y="2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5C6EFCB3-E048-428A-BD65-9F8100F9AB1A}"/>
              </a:ext>
            </a:extLst>
          </p:cNvPr>
          <p:cNvSpPr/>
          <p:nvPr/>
        </p:nvSpPr>
        <p:spPr>
          <a:xfrm>
            <a:off x="5560396" y="5312645"/>
            <a:ext cx="628533" cy="928357"/>
          </a:xfrm>
          <a:custGeom>
            <a:avLst/>
            <a:gdLst>
              <a:gd name="connsiteX0" fmla="*/ 626621 w 628533"/>
              <a:gd name="connsiteY0" fmla="*/ 2305 h 928357"/>
              <a:gd name="connsiteX1" fmla="*/ 342987 w 628533"/>
              <a:gd name="connsiteY1" fmla="*/ 252072 h 928357"/>
              <a:gd name="connsiteX2" fmla="*/ 65704 w 628533"/>
              <a:gd name="connsiteY2" fmla="*/ 791822 h 928357"/>
              <a:gd name="connsiteX3" fmla="*/ 17021 w 628533"/>
              <a:gd name="connsiteY3" fmla="*/ 897655 h 928357"/>
              <a:gd name="connsiteX4" fmla="*/ 300654 w 628533"/>
              <a:gd name="connsiteY4" fmla="*/ 340972 h 928357"/>
              <a:gd name="connsiteX5" fmla="*/ 459404 w 628533"/>
              <a:gd name="connsiteY5" fmla="*/ 139888 h 928357"/>
              <a:gd name="connsiteX6" fmla="*/ 626621 w 628533"/>
              <a:gd name="connsiteY6" fmla="*/ 2305 h 92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533" h="928357">
                <a:moveTo>
                  <a:pt x="626621" y="2305"/>
                </a:moveTo>
                <a:cubicBezTo>
                  <a:pt x="607218" y="21002"/>
                  <a:pt x="436473" y="120486"/>
                  <a:pt x="342987" y="252072"/>
                </a:cubicBezTo>
                <a:cubicBezTo>
                  <a:pt x="249501" y="383658"/>
                  <a:pt x="120032" y="684225"/>
                  <a:pt x="65704" y="791822"/>
                </a:cubicBezTo>
                <a:cubicBezTo>
                  <a:pt x="11376" y="899419"/>
                  <a:pt x="-22137" y="972797"/>
                  <a:pt x="17021" y="897655"/>
                </a:cubicBezTo>
                <a:cubicBezTo>
                  <a:pt x="56179" y="822513"/>
                  <a:pt x="226924" y="467266"/>
                  <a:pt x="300654" y="340972"/>
                </a:cubicBezTo>
                <a:cubicBezTo>
                  <a:pt x="374384" y="214678"/>
                  <a:pt x="406134" y="196685"/>
                  <a:pt x="459404" y="139888"/>
                </a:cubicBezTo>
                <a:cubicBezTo>
                  <a:pt x="512673" y="83091"/>
                  <a:pt x="646024" y="-16392"/>
                  <a:pt x="626621" y="2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68D6502E-CCEE-41A9-B58D-B3F379A520F2}"/>
              </a:ext>
            </a:extLst>
          </p:cNvPr>
          <p:cNvSpPr/>
          <p:nvPr/>
        </p:nvSpPr>
        <p:spPr>
          <a:xfrm>
            <a:off x="5526603" y="5636204"/>
            <a:ext cx="313379" cy="584940"/>
          </a:xfrm>
          <a:custGeom>
            <a:avLst/>
            <a:gdLst>
              <a:gd name="connsiteX0" fmla="*/ 313280 w 313379"/>
              <a:gd name="connsiteY0" fmla="*/ 479 h 584940"/>
              <a:gd name="connsiteX1" fmla="*/ 188397 w 313379"/>
              <a:gd name="connsiteY1" fmla="*/ 167696 h 584940"/>
              <a:gd name="connsiteX2" fmla="*/ 91030 w 313379"/>
              <a:gd name="connsiteY2" fmla="*/ 366663 h 584940"/>
              <a:gd name="connsiteX3" fmla="*/ 14 w 313379"/>
              <a:gd name="connsiteY3" fmla="*/ 584679 h 584940"/>
              <a:gd name="connsiteX4" fmla="*/ 84680 w 313379"/>
              <a:gd name="connsiteY4" fmla="*/ 406879 h 584940"/>
              <a:gd name="connsiteX5" fmla="*/ 167230 w 313379"/>
              <a:gd name="connsiteY5" fmla="*/ 220613 h 584940"/>
              <a:gd name="connsiteX6" fmla="*/ 313280 w 313379"/>
              <a:gd name="connsiteY6" fmla="*/ 479 h 58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379" h="584940">
                <a:moveTo>
                  <a:pt x="313280" y="479"/>
                </a:moveTo>
                <a:cubicBezTo>
                  <a:pt x="316808" y="-8341"/>
                  <a:pt x="225439" y="106666"/>
                  <a:pt x="188397" y="167696"/>
                </a:cubicBezTo>
                <a:cubicBezTo>
                  <a:pt x="151355" y="228726"/>
                  <a:pt x="122427" y="297166"/>
                  <a:pt x="91030" y="366663"/>
                </a:cubicBezTo>
                <a:cubicBezTo>
                  <a:pt x="59633" y="436160"/>
                  <a:pt x="1072" y="577976"/>
                  <a:pt x="14" y="584679"/>
                </a:cubicBezTo>
                <a:cubicBezTo>
                  <a:pt x="-1044" y="591382"/>
                  <a:pt x="56811" y="467557"/>
                  <a:pt x="84680" y="406879"/>
                </a:cubicBezTo>
                <a:cubicBezTo>
                  <a:pt x="112549" y="346201"/>
                  <a:pt x="130188" y="291874"/>
                  <a:pt x="167230" y="220613"/>
                </a:cubicBezTo>
                <a:cubicBezTo>
                  <a:pt x="204272" y="149352"/>
                  <a:pt x="309752" y="9299"/>
                  <a:pt x="313280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2E6D836B-315C-42BB-B009-3A1014C94E69}"/>
              </a:ext>
            </a:extLst>
          </p:cNvPr>
          <p:cNvSpPr/>
          <p:nvPr/>
        </p:nvSpPr>
        <p:spPr>
          <a:xfrm>
            <a:off x="5601312" y="5336483"/>
            <a:ext cx="582440" cy="918414"/>
          </a:xfrm>
          <a:custGeom>
            <a:avLst/>
            <a:gdLst>
              <a:gd name="connsiteX0" fmla="*/ 581471 w 582440"/>
              <a:gd name="connsiteY0" fmla="*/ 3867 h 918414"/>
              <a:gd name="connsiteX1" fmla="*/ 314771 w 582440"/>
              <a:gd name="connsiteY1" fmla="*/ 272684 h 918414"/>
              <a:gd name="connsiteX2" fmla="*/ 16321 w 582440"/>
              <a:gd name="connsiteY2" fmla="*/ 890750 h 918414"/>
              <a:gd name="connsiteX3" fmla="*/ 56538 w 582440"/>
              <a:gd name="connsiteY3" fmla="*/ 774334 h 918414"/>
              <a:gd name="connsiteX4" fmla="*/ 202588 w 582440"/>
              <a:gd name="connsiteY4" fmla="*/ 444134 h 918414"/>
              <a:gd name="connsiteX5" fmla="*/ 397321 w 582440"/>
              <a:gd name="connsiteY5" fmla="*/ 137217 h 918414"/>
              <a:gd name="connsiteX6" fmla="*/ 581471 w 582440"/>
              <a:gd name="connsiteY6" fmla="*/ 3867 h 91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440" h="918414">
                <a:moveTo>
                  <a:pt x="581471" y="3867"/>
                </a:moveTo>
                <a:cubicBezTo>
                  <a:pt x="567713" y="26445"/>
                  <a:pt x="408963" y="124870"/>
                  <a:pt x="314771" y="272684"/>
                </a:cubicBezTo>
                <a:cubicBezTo>
                  <a:pt x="220579" y="420498"/>
                  <a:pt x="59360" y="807142"/>
                  <a:pt x="16321" y="890750"/>
                </a:cubicBezTo>
                <a:cubicBezTo>
                  <a:pt x="-26718" y="974358"/>
                  <a:pt x="25493" y="848770"/>
                  <a:pt x="56538" y="774334"/>
                </a:cubicBezTo>
                <a:cubicBezTo>
                  <a:pt x="87582" y="699898"/>
                  <a:pt x="145791" y="550320"/>
                  <a:pt x="202588" y="444134"/>
                </a:cubicBezTo>
                <a:cubicBezTo>
                  <a:pt x="259385" y="337948"/>
                  <a:pt x="335585" y="212711"/>
                  <a:pt x="397321" y="137217"/>
                </a:cubicBezTo>
                <a:cubicBezTo>
                  <a:pt x="459057" y="61723"/>
                  <a:pt x="595229" y="-18711"/>
                  <a:pt x="581471" y="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AE23DE4-0526-4A4A-85D2-6DBA34559E15}"/>
              </a:ext>
            </a:extLst>
          </p:cNvPr>
          <p:cNvSpPr/>
          <p:nvPr/>
        </p:nvSpPr>
        <p:spPr>
          <a:xfrm>
            <a:off x="2819072" y="4351316"/>
            <a:ext cx="880090" cy="810471"/>
          </a:xfrm>
          <a:custGeom>
            <a:avLst/>
            <a:gdLst>
              <a:gd name="connsiteX0" fmla="*/ 863928 w 880090"/>
              <a:gd name="connsiteY0" fmla="*/ 22 h 810471"/>
              <a:gd name="connsiteX1" fmla="*/ 822653 w 880090"/>
              <a:gd name="connsiteY1" fmla="*/ 120672 h 810471"/>
              <a:gd name="connsiteX2" fmla="*/ 684541 w 880090"/>
              <a:gd name="connsiteY2" fmla="*/ 246084 h 810471"/>
              <a:gd name="connsiteX3" fmla="*/ 598816 w 880090"/>
              <a:gd name="connsiteY3" fmla="*/ 323872 h 810471"/>
              <a:gd name="connsiteX4" fmla="*/ 400378 w 880090"/>
              <a:gd name="connsiteY4" fmla="*/ 473097 h 810471"/>
              <a:gd name="connsiteX5" fmla="*/ 240041 w 880090"/>
              <a:gd name="connsiteY5" fmla="*/ 573109 h 810471"/>
              <a:gd name="connsiteX6" fmla="*/ 82878 w 880090"/>
              <a:gd name="connsiteY6" fmla="*/ 720747 h 810471"/>
              <a:gd name="connsiteX7" fmla="*/ 5091 w 880090"/>
              <a:gd name="connsiteY7" fmla="*/ 808059 h 810471"/>
              <a:gd name="connsiteX8" fmla="*/ 222578 w 880090"/>
              <a:gd name="connsiteY8" fmla="*/ 627084 h 810471"/>
              <a:gd name="connsiteX9" fmla="*/ 479753 w 880090"/>
              <a:gd name="connsiteY9" fmla="*/ 425472 h 810471"/>
              <a:gd name="connsiteX10" fmla="*/ 844878 w 880090"/>
              <a:gd name="connsiteY10" fmla="*/ 130197 h 810471"/>
              <a:gd name="connsiteX11" fmla="*/ 863928 w 880090"/>
              <a:gd name="connsiteY11" fmla="*/ 22 h 81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090" h="810471">
                <a:moveTo>
                  <a:pt x="863928" y="22"/>
                </a:moveTo>
                <a:cubicBezTo>
                  <a:pt x="860224" y="-1565"/>
                  <a:pt x="852551" y="79662"/>
                  <a:pt x="822653" y="120672"/>
                </a:cubicBezTo>
                <a:cubicBezTo>
                  <a:pt x="792755" y="161682"/>
                  <a:pt x="684541" y="246084"/>
                  <a:pt x="684541" y="246084"/>
                </a:cubicBezTo>
                <a:cubicBezTo>
                  <a:pt x="647235" y="279951"/>
                  <a:pt x="646177" y="286036"/>
                  <a:pt x="598816" y="323872"/>
                </a:cubicBezTo>
                <a:cubicBezTo>
                  <a:pt x="551455" y="361708"/>
                  <a:pt x="460174" y="431558"/>
                  <a:pt x="400378" y="473097"/>
                </a:cubicBezTo>
                <a:cubicBezTo>
                  <a:pt x="340582" y="514636"/>
                  <a:pt x="292958" y="531834"/>
                  <a:pt x="240041" y="573109"/>
                </a:cubicBezTo>
                <a:cubicBezTo>
                  <a:pt x="187124" y="614384"/>
                  <a:pt x="122036" y="681589"/>
                  <a:pt x="82878" y="720747"/>
                </a:cubicBezTo>
                <a:cubicBezTo>
                  <a:pt x="43720" y="759905"/>
                  <a:pt x="-18192" y="823670"/>
                  <a:pt x="5091" y="808059"/>
                </a:cubicBezTo>
                <a:cubicBezTo>
                  <a:pt x="28374" y="792449"/>
                  <a:pt x="143468" y="690848"/>
                  <a:pt x="222578" y="627084"/>
                </a:cubicBezTo>
                <a:cubicBezTo>
                  <a:pt x="301688" y="563320"/>
                  <a:pt x="376036" y="508286"/>
                  <a:pt x="479753" y="425472"/>
                </a:cubicBezTo>
                <a:cubicBezTo>
                  <a:pt x="583470" y="342658"/>
                  <a:pt x="781642" y="198724"/>
                  <a:pt x="844878" y="130197"/>
                </a:cubicBezTo>
                <a:cubicBezTo>
                  <a:pt x="908114" y="61670"/>
                  <a:pt x="867632" y="1609"/>
                  <a:pt x="86392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199D7333-AB31-41E6-A3A0-EB85D2AF2810}"/>
              </a:ext>
            </a:extLst>
          </p:cNvPr>
          <p:cNvSpPr/>
          <p:nvPr/>
        </p:nvSpPr>
        <p:spPr>
          <a:xfrm>
            <a:off x="2886465" y="4942278"/>
            <a:ext cx="572188" cy="789061"/>
          </a:xfrm>
          <a:custGeom>
            <a:avLst/>
            <a:gdLst>
              <a:gd name="connsiteX0" fmla="*/ 569523 w 572188"/>
              <a:gd name="connsiteY0" fmla="*/ 2785 h 789061"/>
              <a:gd name="connsiteX1" fmla="*/ 371085 w 572188"/>
              <a:gd name="connsiteY1" fmla="*/ 163122 h 789061"/>
              <a:gd name="connsiteX2" fmla="*/ 261548 w 572188"/>
              <a:gd name="connsiteY2" fmla="*/ 253610 h 789061"/>
              <a:gd name="connsiteX3" fmla="*/ 185348 w 572188"/>
              <a:gd name="connsiteY3" fmla="*/ 285360 h 789061"/>
              <a:gd name="connsiteX4" fmla="*/ 125023 w 572188"/>
              <a:gd name="connsiteY4" fmla="*/ 353622 h 789061"/>
              <a:gd name="connsiteX5" fmla="*/ 144073 w 572188"/>
              <a:gd name="connsiteY5" fmla="*/ 459985 h 789061"/>
              <a:gd name="connsiteX6" fmla="*/ 123435 w 572188"/>
              <a:gd name="connsiteY6" fmla="*/ 493322 h 789061"/>
              <a:gd name="connsiteX7" fmla="*/ 37710 w 572188"/>
              <a:gd name="connsiteY7" fmla="*/ 510785 h 789061"/>
              <a:gd name="connsiteX8" fmla="*/ 1198 w 572188"/>
              <a:gd name="connsiteY8" fmla="*/ 566347 h 789061"/>
              <a:gd name="connsiteX9" fmla="*/ 9135 w 572188"/>
              <a:gd name="connsiteY9" fmla="*/ 633022 h 789061"/>
              <a:gd name="connsiteX10" fmla="*/ 12310 w 572188"/>
              <a:gd name="connsiteY10" fmla="*/ 742560 h 789061"/>
              <a:gd name="connsiteX11" fmla="*/ 4373 w 572188"/>
              <a:gd name="connsiteY11" fmla="*/ 787010 h 789061"/>
              <a:gd name="connsiteX12" fmla="*/ 25010 w 572188"/>
              <a:gd name="connsiteY12" fmla="*/ 682235 h 789061"/>
              <a:gd name="connsiteX13" fmla="*/ 53585 w 572188"/>
              <a:gd name="connsiteY13" fmla="*/ 534597 h 789061"/>
              <a:gd name="connsiteX14" fmla="*/ 159948 w 572188"/>
              <a:gd name="connsiteY14" fmla="*/ 458397 h 789061"/>
              <a:gd name="connsiteX15" fmla="*/ 156773 w 572188"/>
              <a:gd name="connsiteY15" fmla="*/ 372672 h 789061"/>
              <a:gd name="connsiteX16" fmla="*/ 188523 w 572188"/>
              <a:gd name="connsiteY16" fmla="*/ 299647 h 789061"/>
              <a:gd name="connsiteX17" fmla="*/ 286948 w 572188"/>
              <a:gd name="connsiteY17" fmla="*/ 204397 h 789061"/>
              <a:gd name="connsiteX18" fmla="*/ 472685 w 572188"/>
              <a:gd name="connsiteY18" fmla="*/ 71047 h 789061"/>
              <a:gd name="connsiteX19" fmla="*/ 569523 w 572188"/>
              <a:gd name="connsiteY19" fmla="*/ 2785 h 7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188" h="789061">
                <a:moveTo>
                  <a:pt x="569523" y="2785"/>
                </a:moveTo>
                <a:cubicBezTo>
                  <a:pt x="552590" y="18131"/>
                  <a:pt x="422414" y="121318"/>
                  <a:pt x="371085" y="163122"/>
                </a:cubicBezTo>
                <a:cubicBezTo>
                  <a:pt x="319756" y="204926"/>
                  <a:pt x="292504" y="233237"/>
                  <a:pt x="261548" y="253610"/>
                </a:cubicBezTo>
                <a:cubicBezTo>
                  <a:pt x="230592" y="273983"/>
                  <a:pt x="208102" y="268691"/>
                  <a:pt x="185348" y="285360"/>
                </a:cubicBezTo>
                <a:cubicBezTo>
                  <a:pt x="162594" y="302029"/>
                  <a:pt x="131902" y="324518"/>
                  <a:pt x="125023" y="353622"/>
                </a:cubicBezTo>
                <a:cubicBezTo>
                  <a:pt x="118144" y="382726"/>
                  <a:pt x="144338" y="436702"/>
                  <a:pt x="144073" y="459985"/>
                </a:cubicBezTo>
                <a:cubicBezTo>
                  <a:pt x="143808" y="483268"/>
                  <a:pt x="141162" y="484855"/>
                  <a:pt x="123435" y="493322"/>
                </a:cubicBezTo>
                <a:cubicBezTo>
                  <a:pt x="105708" y="501789"/>
                  <a:pt x="58083" y="498614"/>
                  <a:pt x="37710" y="510785"/>
                </a:cubicBezTo>
                <a:cubicBezTo>
                  <a:pt x="17337" y="522956"/>
                  <a:pt x="5960" y="545974"/>
                  <a:pt x="1198" y="566347"/>
                </a:cubicBezTo>
                <a:cubicBezTo>
                  <a:pt x="-3564" y="586720"/>
                  <a:pt x="7283" y="603653"/>
                  <a:pt x="9135" y="633022"/>
                </a:cubicBezTo>
                <a:cubicBezTo>
                  <a:pt x="10987" y="662391"/>
                  <a:pt x="13104" y="716895"/>
                  <a:pt x="12310" y="742560"/>
                </a:cubicBezTo>
                <a:cubicBezTo>
                  <a:pt x="11516" y="768225"/>
                  <a:pt x="2256" y="797064"/>
                  <a:pt x="4373" y="787010"/>
                </a:cubicBezTo>
                <a:cubicBezTo>
                  <a:pt x="6490" y="776956"/>
                  <a:pt x="16808" y="724304"/>
                  <a:pt x="25010" y="682235"/>
                </a:cubicBezTo>
                <a:cubicBezTo>
                  <a:pt x="33212" y="640166"/>
                  <a:pt x="31095" y="571903"/>
                  <a:pt x="53585" y="534597"/>
                </a:cubicBezTo>
                <a:cubicBezTo>
                  <a:pt x="76075" y="497291"/>
                  <a:pt x="142750" y="485384"/>
                  <a:pt x="159948" y="458397"/>
                </a:cubicBezTo>
                <a:cubicBezTo>
                  <a:pt x="177146" y="431410"/>
                  <a:pt x="152011" y="399130"/>
                  <a:pt x="156773" y="372672"/>
                </a:cubicBezTo>
                <a:cubicBezTo>
                  <a:pt x="161535" y="346214"/>
                  <a:pt x="166827" y="327693"/>
                  <a:pt x="188523" y="299647"/>
                </a:cubicBezTo>
                <a:cubicBezTo>
                  <a:pt x="210219" y="271601"/>
                  <a:pt x="239588" y="242497"/>
                  <a:pt x="286948" y="204397"/>
                </a:cubicBezTo>
                <a:cubicBezTo>
                  <a:pt x="334308" y="166297"/>
                  <a:pt x="426383" y="103062"/>
                  <a:pt x="472685" y="71047"/>
                </a:cubicBezTo>
                <a:cubicBezTo>
                  <a:pt x="518987" y="39033"/>
                  <a:pt x="586456" y="-12561"/>
                  <a:pt x="569523" y="2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B7574EC2-EDB8-4CE2-9B9A-53B78FADF5B5}"/>
              </a:ext>
            </a:extLst>
          </p:cNvPr>
          <p:cNvSpPr/>
          <p:nvPr/>
        </p:nvSpPr>
        <p:spPr>
          <a:xfrm>
            <a:off x="3562314" y="4540184"/>
            <a:ext cx="155263" cy="228841"/>
          </a:xfrm>
          <a:custGeom>
            <a:avLst/>
            <a:gdLst>
              <a:gd name="connsiteX0" fmla="*/ 134974 w 155263"/>
              <a:gd name="connsiteY0" fmla="*/ 8004 h 228841"/>
              <a:gd name="connsiteX1" fmla="*/ 154024 w 155263"/>
              <a:gd name="connsiteY1" fmla="*/ 61979 h 228841"/>
              <a:gd name="connsiteX2" fmla="*/ 106399 w 155263"/>
              <a:gd name="connsiteY2" fmla="*/ 84204 h 228841"/>
              <a:gd name="connsiteX3" fmla="*/ 84174 w 155263"/>
              <a:gd name="connsiteY3" fmla="*/ 171516 h 228841"/>
              <a:gd name="connsiteX4" fmla="*/ 25436 w 155263"/>
              <a:gd name="connsiteY4" fmla="*/ 227079 h 228841"/>
              <a:gd name="connsiteX5" fmla="*/ 36 w 155263"/>
              <a:gd name="connsiteY5" fmla="*/ 211204 h 228841"/>
              <a:gd name="connsiteX6" fmla="*/ 30199 w 155263"/>
              <a:gd name="connsiteY6" fmla="*/ 173104 h 228841"/>
              <a:gd name="connsiteX7" fmla="*/ 44486 w 155263"/>
              <a:gd name="connsiteY7" fmla="*/ 150879 h 228841"/>
              <a:gd name="connsiteX8" fmla="*/ 63536 w 155263"/>
              <a:gd name="connsiteY8" fmla="*/ 98491 h 228841"/>
              <a:gd name="connsiteX9" fmla="*/ 68299 w 155263"/>
              <a:gd name="connsiteY9" fmla="*/ 6416 h 228841"/>
              <a:gd name="connsiteX10" fmla="*/ 134974 w 155263"/>
              <a:gd name="connsiteY10" fmla="*/ 8004 h 2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263" h="228841">
                <a:moveTo>
                  <a:pt x="134974" y="8004"/>
                </a:moveTo>
                <a:cubicBezTo>
                  <a:pt x="149261" y="17264"/>
                  <a:pt x="158787" y="49279"/>
                  <a:pt x="154024" y="61979"/>
                </a:cubicBezTo>
                <a:cubicBezTo>
                  <a:pt x="149261" y="74679"/>
                  <a:pt x="118041" y="65948"/>
                  <a:pt x="106399" y="84204"/>
                </a:cubicBezTo>
                <a:cubicBezTo>
                  <a:pt x="94757" y="102460"/>
                  <a:pt x="97668" y="147704"/>
                  <a:pt x="84174" y="171516"/>
                </a:cubicBezTo>
                <a:cubicBezTo>
                  <a:pt x="70680" y="195328"/>
                  <a:pt x="39459" y="220464"/>
                  <a:pt x="25436" y="227079"/>
                </a:cubicBezTo>
                <a:cubicBezTo>
                  <a:pt x="11413" y="233694"/>
                  <a:pt x="-758" y="220200"/>
                  <a:pt x="36" y="211204"/>
                </a:cubicBezTo>
                <a:cubicBezTo>
                  <a:pt x="830" y="202208"/>
                  <a:pt x="22791" y="183158"/>
                  <a:pt x="30199" y="173104"/>
                </a:cubicBezTo>
                <a:cubicBezTo>
                  <a:pt x="37607" y="163050"/>
                  <a:pt x="38930" y="163314"/>
                  <a:pt x="44486" y="150879"/>
                </a:cubicBezTo>
                <a:cubicBezTo>
                  <a:pt x="50042" y="138444"/>
                  <a:pt x="59567" y="122568"/>
                  <a:pt x="63536" y="98491"/>
                </a:cubicBezTo>
                <a:cubicBezTo>
                  <a:pt x="67505" y="74414"/>
                  <a:pt x="62743" y="16205"/>
                  <a:pt x="68299" y="6416"/>
                </a:cubicBezTo>
                <a:cubicBezTo>
                  <a:pt x="73855" y="-3373"/>
                  <a:pt x="120687" y="-1256"/>
                  <a:pt x="134974" y="8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EC6516E0-7C9A-4844-9BAC-69D8FE6D640F}"/>
              </a:ext>
            </a:extLst>
          </p:cNvPr>
          <p:cNvSpPr/>
          <p:nvPr/>
        </p:nvSpPr>
        <p:spPr>
          <a:xfrm>
            <a:off x="3426662" y="4725754"/>
            <a:ext cx="103944" cy="112432"/>
          </a:xfrm>
          <a:custGeom>
            <a:avLst/>
            <a:gdLst>
              <a:gd name="connsiteX0" fmla="*/ 100763 w 103944"/>
              <a:gd name="connsiteY0" fmla="*/ 234 h 112432"/>
              <a:gd name="connsiteX1" fmla="*/ 51551 w 103944"/>
              <a:gd name="connsiteY1" fmla="*/ 58971 h 112432"/>
              <a:gd name="connsiteX2" fmla="*/ 103938 w 103944"/>
              <a:gd name="connsiteY2" fmla="*/ 111359 h 112432"/>
              <a:gd name="connsiteX3" fmla="*/ 54726 w 103944"/>
              <a:gd name="connsiteY3" fmla="*/ 92309 h 112432"/>
              <a:gd name="connsiteX4" fmla="*/ 3926 w 103944"/>
              <a:gd name="connsiteY4" fmla="*/ 68496 h 112432"/>
              <a:gd name="connsiteX5" fmla="*/ 15038 w 103944"/>
              <a:gd name="connsiteY5" fmla="*/ 39921 h 112432"/>
              <a:gd name="connsiteX6" fmla="*/ 100763 w 103944"/>
              <a:gd name="connsiteY6" fmla="*/ 234 h 1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44" h="112432">
                <a:moveTo>
                  <a:pt x="100763" y="234"/>
                </a:moveTo>
                <a:cubicBezTo>
                  <a:pt x="106848" y="3409"/>
                  <a:pt x="51022" y="40450"/>
                  <a:pt x="51551" y="58971"/>
                </a:cubicBezTo>
                <a:cubicBezTo>
                  <a:pt x="52080" y="77492"/>
                  <a:pt x="103409" y="105803"/>
                  <a:pt x="103938" y="111359"/>
                </a:cubicBezTo>
                <a:cubicBezTo>
                  <a:pt x="104467" y="116915"/>
                  <a:pt x="71395" y="99453"/>
                  <a:pt x="54726" y="92309"/>
                </a:cubicBezTo>
                <a:cubicBezTo>
                  <a:pt x="38057" y="85165"/>
                  <a:pt x="10541" y="77227"/>
                  <a:pt x="3926" y="68496"/>
                </a:cubicBezTo>
                <a:cubicBezTo>
                  <a:pt x="-2689" y="59765"/>
                  <a:pt x="-2160" y="52885"/>
                  <a:pt x="15038" y="39921"/>
                </a:cubicBezTo>
                <a:cubicBezTo>
                  <a:pt x="32236" y="26957"/>
                  <a:pt x="94678" y="-2941"/>
                  <a:pt x="10076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2B7086F2-150D-4A42-A81D-4D99DAD465B5}"/>
              </a:ext>
            </a:extLst>
          </p:cNvPr>
          <p:cNvSpPr/>
          <p:nvPr/>
        </p:nvSpPr>
        <p:spPr>
          <a:xfrm>
            <a:off x="3299862" y="4830579"/>
            <a:ext cx="162095" cy="53086"/>
          </a:xfrm>
          <a:custGeom>
            <a:avLst/>
            <a:gdLst>
              <a:gd name="connsiteX0" fmla="*/ 551 w 162095"/>
              <a:gd name="connsiteY0" fmla="*/ 27171 h 53086"/>
              <a:gd name="connsiteX1" fmla="*/ 156126 w 162095"/>
              <a:gd name="connsiteY1" fmla="*/ 52571 h 53086"/>
              <a:gd name="connsiteX2" fmla="*/ 127551 w 162095"/>
              <a:gd name="connsiteY2" fmla="*/ 1771 h 53086"/>
              <a:gd name="connsiteX3" fmla="*/ 105326 w 162095"/>
              <a:gd name="connsiteY3" fmla="*/ 12884 h 53086"/>
              <a:gd name="connsiteX4" fmla="*/ 551 w 162095"/>
              <a:gd name="connsiteY4" fmla="*/ 27171 h 5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5" h="53086">
                <a:moveTo>
                  <a:pt x="551" y="27171"/>
                </a:moveTo>
                <a:cubicBezTo>
                  <a:pt x="9018" y="33786"/>
                  <a:pt x="134959" y="56804"/>
                  <a:pt x="156126" y="52571"/>
                </a:cubicBezTo>
                <a:cubicBezTo>
                  <a:pt x="177293" y="48338"/>
                  <a:pt x="136018" y="8386"/>
                  <a:pt x="127551" y="1771"/>
                </a:cubicBezTo>
                <a:cubicBezTo>
                  <a:pt x="119084" y="-4844"/>
                  <a:pt x="127022" y="8915"/>
                  <a:pt x="105326" y="12884"/>
                </a:cubicBezTo>
                <a:cubicBezTo>
                  <a:pt x="83630" y="16853"/>
                  <a:pt x="-7916" y="20556"/>
                  <a:pt x="551" y="27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90E3B41A-6B0C-418A-8140-99D4D17DEE86}"/>
              </a:ext>
            </a:extLst>
          </p:cNvPr>
          <p:cNvSpPr/>
          <p:nvPr/>
        </p:nvSpPr>
        <p:spPr>
          <a:xfrm>
            <a:off x="3162223" y="4894022"/>
            <a:ext cx="152736" cy="90195"/>
          </a:xfrm>
          <a:custGeom>
            <a:avLst/>
            <a:gdLst>
              <a:gd name="connsiteX0" fmla="*/ 111202 w 152736"/>
              <a:gd name="connsiteY0" fmla="*/ 241 h 90195"/>
              <a:gd name="connsiteX1" fmla="*/ 152477 w 152736"/>
              <a:gd name="connsiteY1" fmla="*/ 87553 h 90195"/>
              <a:gd name="connsiteX2" fmla="*/ 88977 w 152736"/>
              <a:gd name="connsiteY2" fmla="*/ 66916 h 90195"/>
              <a:gd name="connsiteX3" fmla="*/ 77 w 152736"/>
              <a:gd name="connsiteY3" fmla="*/ 60566 h 90195"/>
              <a:gd name="connsiteX4" fmla="*/ 104852 w 152736"/>
              <a:gd name="connsiteY4" fmla="*/ 60566 h 90195"/>
              <a:gd name="connsiteX5" fmla="*/ 111202 w 152736"/>
              <a:gd name="connsiteY5" fmla="*/ 241 h 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6" h="90195">
                <a:moveTo>
                  <a:pt x="111202" y="241"/>
                </a:moveTo>
                <a:cubicBezTo>
                  <a:pt x="119139" y="4739"/>
                  <a:pt x="156181" y="76441"/>
                  <a:pt x="152477" y="87553"/>
                </a:cubicBezTo>
                <a:cubicBezTo>
                  <a:pt x="148773" y="98665"/>
                  <a:pt x="114377" y="71414"/>
                  <a:pt x="88977" y="66916"/>
                </a:cubicBezTo>
                <a:cubicBezTo>
                  <a:pt x="63577" y="62418"/>
                  <a:pt x="-2569" y="61624"/>
                  <a:pt x="77" y="60566"/>
                </a:cubicBezTo>
                <a:cubicBezTo>
                  <a:pt x="2723" y="59508"/>
                  <a:pt x="86331" y="65593"/>
                  <a:pt x="104852" y="60566"/>
                </a:cubicBezTo>
                <a:cubicBezTo>
                  <a:pt x="123373" y="55539"/>
                  <a:pt x="103265" y="-4257"/>
                  <a:pt x="111202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5B16DABE-3454-49F8-8BE2-C4959AF5DB59}"/>
              </a:ext>
            </a:extLst>
          </p:cNvPr>
          <p:cNvSpPr/>
          <p:nvPr/>
        </p:nvSpPr>
        <p:spPr>
          <a:xfrm>
            <a:off x="3118266" y="4952755"/>
            <a:ext cx="78966" cy="45486"/>
          </a:xfrm>
          <a:custGeom>
            <a:avLst/>
            <a:gdLst>
              <a:gd name="connsiteX0" fmla="*/ 78959 w 78966"/>
              <a:gd name="connsiteY0" fmla="*/ 245 h 45486"/>
              <a:gd name="connsiteX1" fmla="*/ 5934 w 78966"/>
              <a:gd name="connsiteY1" fmla="*/ 44695 h 45486"/>
              <a:gd name="connsiteX2" fmla="*/ 10697 w 78966"/>
              <a:gd name="connsiteY2" fmla="*/ 27233 h 45486"/>
              <a:gd name="connsiteX3" fmla="*/ 78959 w 78966"/>
              <a:gd name="connsiteY3" fmla="*/ 245 h 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66" h="45486">
                <a:moveTo>
                  <a:pt x="78959" y="245"/>
                </a:moveTo>
                <a:cubicBezTo>
                  <a:pt x="78165" y="3155"/>
                  <a:pt x="17311" y="40197"/>
                  <a:pt x="5934" y="44695"/>
                </a:cubicBezTo>
                <a:cubicBezTo>
                  <a:pt x="-5443" y="49193"/>
                  <a:pt x="1436" y="33318"/>
                  <a:pt x="10697" y="27233"/>
                </a:cubicBezTo>
                <a:cubicBezTo>
                  <a:pt x="19958" y="21148"/>
                  <a:pt x="79753" y="-2665"/>
                  <a:pt x="7895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FF4B5D39-401D-40AC-8579-EDE766D9E203}"/>
              </a:ext>
            </a:extLst>
          </p:cNvPr>
          <p:cNvSpPr/>
          <p:nvPr/>
        </p:nvSpPr>
        <p:spPr>
          <a:xfrm>
            <a:off x="3114824" y="4989496"/>
            <a:ext cx="128569" cy="96854"/>
          </a:xfrm>
          <a:custGeom>
            <a:avLst/>
            <a:gdLst>
              <a:gd name="connsiteX0" fmla="*/ 128439 w 128569"/>
              <a:gd name="connsiteY0" fmla="*/ 55579 h 96854"/>
              <a:gd name="connsiteX1" fmla="*/ 7789 w 128569"/>
              <a:gd name="connsiteY1" fmla="*/ 17 h 96854"/>
              <a:gd name="connsiteX2" fmla="*/ 12551 w 128569"/>
              <a:gd name="connsiteY2" fmla="*/ 61929 h 96854"/>
              <a:gd name="connsiteX3" fmla="*/ 17314 w 128569"/>
              <a:gd name="connsiteY3" fmla="*/ 96854 h 96854"/>
              <a:gd name="connsiteX4" fmla="*/ 34776 w 128569"/>
              <a:gd name="connsiteY4" fmla="*/ 61929 h 96854"/>
              <a:gd name="connsiteX5" fmla="*/ 31601 w 128569"/>
              <a:gd name="connsiteY5" fmla="*/ 25417 h 96854"/>
              <a:gd name="connsiteX6" fmla="*/ 31601 w 128569"/>
              <a:gd name="connsiteY6" fmla="*/ 53992 h 96854"/>
              <a:gd name="connsiteX7" fmla="*/ 128439 w 128569"/>
              <a:gd name="connsiteY7" fmla="*/ 55579 h 9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9" h="96854">
                <a:moveTo>
                  <a:pt x="128439" y="55579"/>
                </a:moveTo>
                <a:cubicBezTo>
                  <a:pt x="124470" y="46583"/>
                  <a:pt x="27104" y="-1041"/>
                  <a:pt x="7789" y="17"/>
                </a:cubicBezTo>
                <a:cubicBezTo>
                  <a:pt x="-11526" y="1075"/>
                  <a:pt x="10963" y="45789"/>
                  <a:pt x="12551" y="61929"/>
                </a:cubicBezTo>
                <a:cubicBezTo>
                  <a:pt x="14138" y="78069"/>
                  <a:pt x="13610" y="96854"/>
                  <a:pt x="17314" y="96854"/>
                </a:cubicBezTo>
                <a:cubicBezTo>
                  <a:pt x="21018" y="96854"/>
                  <a:pt x="32395" y="73835"/>
                  <a:pt x="34776" y="61929"/>
                </a:cubicBezTo>
                <a:cubicBezTo>
                  <a:pt x="37157" y="50023"/>
                  <a:pt x="32130" y="26740"/>
                  <a:pt x="31601" y="25417"/>
                </a:cubicBezTo>
                <a:cubicBezTo>
                  <a:pt x="31072" y="24094"/>
                  <a:pt x="18372" y="48171"/>
                  <a:pt x="31601" y="53992"/>
                </a:cubicBezTo>
                <a:cubicBezTo>
                  <a:pt x="44830" y="59813"/>
                  <a:pt x="132408" y="64575"/>
                  <a:pt x="128439" y="5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5AFD4A89-F1F9-4741-A293-1BE6636110C5}"/>
              </a:ext>
            </a:extLst>
          </p:cNvPr>
          <p:cNvSpPr/>
          <p:nvPr/>
        </p:nvSpPr>
        <p:spPr>
          <a:xfrm>
            <a:off x="2898754" y="5027551"/>
            <a:ext cx="168824" cy="181423"/>
          </a:xfrm>
          <a:custGeom>
            <a:avLst/>
            <a:gdLst>
              <a:gd name="connsiteX0" fmla="*/ 158771 w 168824"/>
              <a:gd name="connsiteY0" fmla="*/ 62 h 181423"/>
              <a:gd name="connsiteX1" fmla="*/ 166709 w 168824"/>
              <a:gd name="connsiteY1" fmla="*/ 58799 h 181423"/>
              <a:gd name="connsiteX2" fmla="*/ 125434 w 168824"/>
              <a:gd name="connsiteY2" fmla="*/ 120712 h 181423"/>
              <a:gd name="connsiteX3" fmla="*/ 160359 w 168824"/>
              <a:gd name="connsiteY3" fmla="*/ 181037 h 181423"/>
              <a:gd name="connsiteX4" fmla="*/ 133371 w 168824"/>
              <a:gd name="connsiteY4" fmla="*/ 146112 h 181423"/>
              <a:gd name="connsiteX5" fmla="*/ 80984 w 168824"/>
              <a:gd name="connsiteY5" fmla="*/ 136587 h 181423"/>
              <a:gd name="connsiteX6" fmla="*/ 21 w 168824"/>
              <a:gd name="connsiteY6" fmla="*/ 131824 h 181423"/>
              <a:gd name="connsiteX7" fmla="*/ 88921 w 168824"/>
              <a:gd name="connsiteY7" fmla="*/ 123887 h 181423"/>
              <a:gd name="connsiteX8" fmla="*/ 119084 w 168824"/>
              <a:gd name="connsiteY8" fmla="*/ 79437 h 181423"/>
              <a:gd name="connsiteX9" fmla="*/ 123846 w 168824"/>
              <a:gd name="connsiteY9" fmla="*/ 47687 h 181423"/>
              <a:gd name="connsiteX10" fmla="*/ 158771 w 168824"/>
              <a:gd name="connsiteY10" fmla="*/ 62 h 18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24" h="181423">
                <a:moveTo>
                  <a:pt x="158771" y="62"/>
                </a:moveTo>
                <a:cubicBezTo>
                  <a:pt x="165915" y="1914"/>
                  <a:pt x="172265" y="38691"/>
                  <a:pt x="166709" y="58799"/>
                </a:cubicBezTo>
                <a:cubicBezTo>
                  <a:pt x="161153" y="78907"/>
                  <a:pt x="126492" y="100339"/>
                  <a:pt x="125434" y="120712"/>
                </a:cubicBezTo>
                <a:cubicBezTo>
                  <a:pt x="124376" y="141085"/>
                  <a:pt x="159036" y="176804"/>
                  <a:pt x="160359" y="181037"/>
                </a:cubicBezTo>
                <a:cubicBezTo>
                  <a:pt x="161682" y="185270"/>
                  <a:pt x="146600" y="153520"/>
                  <a:pt x="133371" y="146112"/>
                </a:cubicBezTo>
                <a:cubicBezTo>
                  <a:pt x="120142" y="138704"/>
                  <a:pt x="103209" y="138968"/>
                  <a:pt x="80984" y="136587"/>
                </a:cubicBezTo>
                <a:cubicBezTo>
                  <a:pt x="58759" y="134206"/>
                  <a:pt x="-1302" y="133941"/>
                  <a:pt x="21" y="131824"/>
                </a:cubicBezTo>
                <a:cubicBezTo>
                  <a:pt x="1344" y="129707"/>
                  <a:pt x="69077" y="132618"/>
                  <a:pt x="88921" y="123887"/>
                </a:cubicBezTo>
                <a:cubicBezTo>
                  <a:pt x="108765" y="115156"/>
                  <a:pt x="113263" y="92137"/>
                  <a:pt x="119084" y="79437"/>
                </a:cubicBezTo>
                <a:cubicBezTo>
                  <a:pt x="124905" y="66737"/>
                  <a:pt x="120671" y="57212"/>
                  <a:pt x="123846" y="47687"/>
                </a:cubicBezTo>
                <a:cubicBezTo>
                  <a:pt x="127021" y="38162"/>
                  <a:pt x="151627" y="-1790"/>
                  <a:pt x="15877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797E7004-9E7A-4935-A238-4AB586061ECB}"/>
              </a:ext>
            </a:extLst>
          </p:cNvPr>
          <p:cNvSpPr/>
          <p:nvPr/>
        </p:nvSpPr>
        <p:spPr>
          <a:xfrm>
            <a:off x="2737912" y="5155589"/>
            <a:ext cx="192633" cy="437307"/>
          </a:xfrm>
          <a:custGeom>
            <a:avLst/>
            <a:gdLst>
              <a:gd name="connsiteX0" fmla="*/ 98951 w 192633"/>
              <a:gd name="connsiteY0" fmla="*/ 611 h 437307"/>
              <a:gd name="connsiteX1" fmla="*/ 14813 w 192633"/>
              <a:gd name="connsiteY1" fmla="*/ 97449 h 437307"/>
              <a:gd name="connsiteX2" fmla="*/ 5288 w 192633"/>
              <a:gd name="connsiteY2" fmla="*/ 172061 h 437307"/>
              <a:gd name="connsiteX3" fmla="*/ 71963 w 192633"/>
              <a:gd name="connsiteY3" fmla="*/ 348274 h 437307"/>
              <a:gd name="connsiteX4" fmla="*/ 67201 w 192633"/>
              <a:gd name="connsiteY4" fmla="*/ 435586 h 437307"/>
              <a:gd name="connsiteX5" fmla="*/ 73551 w 192633"/>
              <a:gd name="connsiteY5" fmla="*/ 400661 h 437307"/>
              <a:gd name="connsiteX6" fmla="*/ 192613 w 192633"/>
              <a:gd name="connsiteY6" fmla="*/ 332399 h 437307"/>
              <a:gd name="connsiteX7" fmla="*/ 83076 w 192633"/>
              <a:gd name="connsiteY7" fmla="*/ 378436 h 437307"/>
              <a:gd name="connsiteX8" fmla="*/ 70376 w 192633"/>
              <a:gd name="connsiteY8" fmla="*/ 314936 h 437307"/>
              <a:gd name="connsiteX9" fmla="*/ 52913 w 192633"/>
              <a:gd name="connsiteY9" fmla="*/ 240324 h 437307"/>
              <a:gd name="connsiteX10" fmla="*/ 13226 w 192633"/>
              <a:gd name="connsiteY10" fmla="*/ 146661 h 437307"/>
              <a:gd name="connsiteX11" fmla="*/ 98951 w 192633"/>
              <a:gd name="connsiteY11" fmla="*/ 611 h 43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633" h="437307">
                <a:moveTo>
                  <a:pt x="98951" y="611"/>
                </a:moveTo>
                <a:cubicBezTo>
                  <a:pt x="99215" y="-7591"/>
                  <a:pt x="30423" y="68874"/>
                  <a:pt x="14813" y="97449"/>
                </a:cubicBezTo>
                <a:cubicBezTo>
                  <a:pt x="-798" y="126024"/>
                  <a:pt x="-4237" y="130257"/>
                  <a:pt x="5288" y="172061"/>
                </a:cubicBezTo>
                <a:cubicBezTo>
                  <a:pt x="14813" y="213865"/>
                  <a:pt x="61644" y="304353"/>
                  <a:pt x="71963" y="348274"/>
                </a:cubicBezTo>
                <a:cubicBezTo>
                  <a:pt x="82282" y="392195"/>
                  <a:pt x="66936" y="426855"/>
                  <a:pt x="67201" y="435586"/>
                </a:cubicBezTo>
                <a:cubicBezTo>
                  <a:pt x="67466" y="444317"/>
                  <a:pt x="52649" y="417859"/>
                  <a:pt x="73551" y="400661"/>
                </a:cubicBezTo>
                <a:cubicBezTo>
                  <a:pt x="94453" y="383463"/>
                  <a:pt x="191026" y="336103"/>
                  <a:pt x="192613" y="332399"/>
                </a:cubicBezTo>
                <a:cubicBezTo>
                  <a:pt x="194200" y="328695"/>
                  <a:pt x="103449" y="381347"/>
                  <a:pt x="83076" y="378436"/>
                </a:cubicBezTo>
                <a:cubicBezTo>
                  <a:pt x="62703" y="375525"/>
                  <a:pt x="75403" y="337955"/>
                  <a:pt x="70376" y="314936"/>
                </a:cubicBezTo>
                <a:cubicBezTo>
                  <a:pt x="65349" y="291917"/>
                  <a:pt x="62438" y="268370"/>
                  <a:pt x="52913" y="240324"/>
                </a:cubicBezTo>
                <a:cubicBezTo>
                  <a:pt x="43388" y="212278"/>
                  <a:pt x="1849" y="186878"/>
                  <a:pt x="13226" y="146661"/>
                </a:cubicBezTo>
                <a:cubicBezTo>
                  <a:pt x="24603" y="106444"/>
                  <a:pt x="98687" y="8813"/>
                  <a:pt x="98951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FAAA8EED-D4DD-43CF-9673-93403CBCB321}"/>
              </a:ext>
            </a:extLst>
          </p:cNvPr>
          <p:cNvSpPr/>
          <p:nvPr/>
        </p:nvSpPr>
        <p:spPr>
          <a:xfrm>
            <a:off x="2837330" y="5274540"/>
            <a:ext cx="111653" cy="176939"/>
          </a:xfrm>
          <a:custGeom>
            <a:avLst/>
            <a:gdLst>
              <a:gd name="connsiteX0" fmla="*/ 7470 w 111653"/>
              <a:gd name="connsiteY0" fmla="*/ 723 h 176939"/>
              <a:gd name="connsiteX1" fmla="*/ 85258 w 111653"/>
              <a:gd name="connsiteY1" fmla="*/ 94385 h 176939"/>
              <a:gd name="connsiteX2" fmla="*/ 110658 w 111653"/>
              <a:gd name="connsiteY2" fmla="*/ 95973 h 176939"/>
              <a:gd name="connsiteX3" fmla="*/ 56683 w 111653"/>
              <a:gd name="connsiteY3" fmla="*/ 73748 h 176939"/>
              <a:gd name="connsiteX4" fmla="*/ 39220 w 111653"/>
              <a:gd name="connsiteY4" fmla="*/ 110260 h 176939"/>
              <a:gd name="connsiteX5" fmla="*/ 28108 w 111653"/>
              <a:gd name="connsiteY5" fmla="*/ 176935 h 176939"/>
              <a:gd name="connsiteX6" fmla="*/ 15408 w 111653"/>
              <a:gd name="connsiteY6" fmla="*/ 113435 h 176939"/>
              <a:gd name="connsiteX7" fmla="*/ 10645 w 111653"/>
              <a:gd name="connsiteY7" fmla="*/ 81685 h 176939"/>
              <a:gd name="connsiteX8" fmla="*/ 1120 w 111653"/>
              <a:gd name="connsiteY8" fmla="*/ 51523 h 176939"/>
              <a:gd name="connsiteX9" fmla="*/ 7470 w 111653"/>
              <a:gd name="connsiteY9" fmla="*/ 723 h 1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53" h="176939">
                <a:moveTo>
                  <a:pt x="7470" y="723"/>
                </a:moveTo>
                <a:cubicBezTo>
                  <a:pt x="21493" y="7867"/>
                  <a:pt x="68060" y="78510"/>
                  <a:pt x="85258" y="94385"/>
                </a:cubicBezTo>
                <a:cubicBezTo>
                  <a:pt x="102456" y="110260"/>
                  <a:pt x="115421" y="99413"/>
                  <a:pt x="110658" y="95973"/>
                </a:cubicBezTo>
                <a:cubicBezTo>
                  <a:pt x="105896" y="92534"/>
                  <a:pt x="68589" y="71367"/>
                  <a:pt x="56683" y="73748"/>
                </a:cubicBezTo>
                <a:cubicBezTo>
                  <a:pt x="44777" y="76129"/>
                  <a:pt x="43983" y="93062"/>
                  <a:pt x="39220" y="110260"/>
                </a:cubicBezTo>
                <a:cubicBezTo>
                  <a:pt x="34458" y="127458"/>
                  <a:pt x="32077" y="176406"/>
                  <a:pt x="28108" y="176935"/>
                </a:cubicBezTo>
                <a:cubicBezTo>
                  <a:pt x="24139" y="177464"/>
                  <a:pt x="18318" y="129310"/>
                  <a:pt x="15408" y="113435"/>
                </a:cubicBezTo>
                <a:cubicBezTo>
                  <a:pt x="12498" y="97560"/>
                  <a:pt x="13026" y="92004"/>
                  <a:pt x="10645" y="81685"/>
                </a:cubicBezTo>
                <a:cubicBezTo>
                  <a:pt x="8264" y="71366"/>
                  <a:pt x="-1790" y="61577"/>
                  <a:pt x="1120" y="51523"/>
                </a:cubicBezTo>
                <a:cubicBezTo>
                  <a:pt x="4030" y="41469"/>
                  <a:pt x="-6553" y="-6421"/>
                  <a:pt x="7470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2BEBEFD8-6F60-46D5-B793-EA2EE677DD8B}"/>
              </a:ext>
            </a:extLst>
          </p:cNvPr>
          <p:cNvSpPr/>
          <p:nvPr/>
        </p:nvSpPr>
        <p:spPr>
          <a:xfrm>
            <a:off x="2661977" y="5349777"/>
            <a:ext cx="264075" cy="658981"/>
          </a:xfrm>
          <a:custGeom>
            <a:avLst/>
            <a:gdLst>
              <a:gd name="connsiteX0" fmla="*/ 89161 w 264075"/>
              <a:gd name="connsiteY0" fmla="*/ 98 h 658981"/>
              <a:gd name="connsiteX1" fmla="*/ 30423 w 264075"/>
              <a:gd name="connsiteY1" fmla="*/ 77886 h 658981"/>
              <a:gd name="connsiteX2" fmla="*/ 38361 w 264075"/>
              <a:gd name="connsiteY2" fmla="*/ 185836 h 658981"/>
              <a:gd name="connsiteX3" fmla="*/ 261 w 264075"/>
              <a:gd name="connsiteY3" fmla="*/ 246161 h 658981"/>
              <a:gd name="connsiteX4" fmla="*/ 60586 w 264075"/>
              <a:gd name="connsiteY4" fmla="*/ 346173 h 658981"/>
              <a:gd name="connsiteX5" fmla="*/ 79636 w 264075"/>
              <a:gd name="connsiteY5" fmla="*/ 416023 h 658981"/>
              <a:gd name="connsiteX6" fmla="*/ 181236 w 264075"/>
              <a:gd name="connsiteY6" fmla="*/ 523973 h 658981"/>
              <a:gd name="connsiteX7" fmla="*/ 246323 w 264075"/>
              <a:gd name="connsiteY7" fmla="*/ 592236 h 658981"/>
              <a:gd name="connsiteX8" fmla="*/ 262198 w 264075"/>
              <a:gd name="connsiteY8" fmla="*/ 658911 h 658981"/>
              <a:gd name="connsiteX9" fmla="*/ 251086 w 264075"/>
              <a:gd name="connsiteY9" fmla="*/ 579536 h 658981"/>
              <a:gd name="connsiteX10" fmla="*/ 149486 w 264075"/>
              <a:gd name="connsiteY10" fmla="*/ 465236 h 658981"/>
              <a:gd name="connsiteX11" fmla="*/ 20898 w 264075"/>
              <a:gd name="connsiteY11" fmla="*/ 241398 h 658981"/>
              <a:gd name="connsiteX12" fmla="*/ 54236 w 264075"/>
              <a:gd name="connsiteY12" fmla="*/ 95348 h 658981"/>
              <a:gd name="connsiteX13" fmla="*/ 58998 w 264075"/>
              <a:gd name="connsiteY13" fmla="*/ 62011 h 658981"/>
              <a:gd name="connsiteX14" fmla="*/ 89161 w 264075"/>
              <a:gd name="connsiteY14" fmla="*/ 98 h 6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075" h="658981">
                <a:moveTo>
                  <a:pt x="89161" y="98"/>
                </a:moveTo>
                <a:cubicBezTo>
                  <a:pt x="84399" y="2744"/>
                  <a:pt x="38890" y="46930"/>
                  <a:pt x="30423" y="77886"/>
                </a:cubicBezTo>
                <a:cubicBezTo>
                  <a:pt x="21956" y="108842"/>
                  <a:pt x="43388" y="157790"/>
                  <a:pt x="38361" y="185836"/>
                </a:cubicBezTo>
                <a:cubicBezTo>
                  <a:pt x="33334" y="213882"/>
                  <a:pt x="-3443" y="219438"/>
                  <a:pt x="261" y="246161"/>
                </a:cubicBezTo>
                <a:cubicBezTo>
                  <a:pt x="3965" y="272884"/>
                  <a:pt x="47357" y="317863"/>
                  <a:pt x="60586" y="346173"/>
                </a:cubicBezTo>
                <a:cubicBezTo>
                  <a:pt x="73815" y="374483"/>
                  <a:pt x="59528" y="386390"/>
                  <a:pt x="79636" y="416023"/>
                </a:cubicBezTo>
                <a:cubicBezTo>
                  <a:pt x="99744" y="445656"/>
                  <a:pt x="153455" y="494604"/>
                  <a:pt x="181236" y="523973"/>
                </a:cubicBezTo>
                <a:cubicBezTo>
                  <a:pt x="209017" y="553342"/>
                  <a:pt x="232829" y="569746"/>
                  <a:pt x="246323" y="592236"/>
                </a:cubicBezTo>
                <a:cubicBezTo>
                  <a:pt x="259817" y="614726"/>
                  <a:pt x="261404" y="661028"/>
                  <a:pt x="262198" y="658911"/>
                </a:cubicBezTo>
                <a:cubicBezTo>
                  <a:pt x="262992" y="656794"/>
                  <a:pt x="269871" y="611815"/>
                  <a:pt x="251086" y="579536"/>
                </a:cubicBezTo>
                <a:cubicBezTo>
                  <a:pt x="232301" y="547257"/>
                  <a:pt x="187851" y="521592"/>
                  <a:pt x="149486" y="465236"/>
                </a:cubicBezTo>
                <a:cubicBezTo>
                  <a:pt x="111121" y="408880"/>
                  <a:pt x="36773" y="303046"/>
                  <a:pt x="20898" y="241398"/>
                </a:cubicBezTo>
                <a:cubicBezTo>
                  <a:pt x="5023" y="179750"/>
                  <a:pt x="47886" y="125246"/>
                  <a:pt x="54236" y="95348"/>
                </a:cubicBezTo>
                <a:cubicBezTo>
                  <a:pt x="60586" y="65450"/>
                  <a:pt x="53971" y="75240"/>
                  <a:pt x="58998" y="62011"/>
                </a:cubicBezTo>
                <a:cubicBezTo>
                  <a:pt x="64025" y="48782"/>
                  <a:pt x="93923" y="-2548"/>
                  <a:pt x="89161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E2A38C14-57D1-401B-824F-6F15AA6530E9}"/>
              </a:ext>
            </a:extLst>
          </p:cNvPr>
          <p:cNvSpPr/>
          <p:nvPr/>
        </p:nvSpPr>
        <p:spPr>
          <a:xfrm>
            <a:off x="2798871" y="5481597"/>
            <a:ext cx="77485" cy="193858"/>
          </a:xfrm>
          <a:custGeom>
            <a:avLst/>
            <a:gdLst>
              <a:gd name="connsiteX0" fmla="*/ 12592 w 77485"/>
              <a:gd name="connsiteY0" fmla="*/ 41 h 193858"/>
              <a:gd name="connsiteX1" fmla="*/ 47517 w 77485"/>
              <a:gd name="connsiteY1" fmla="*/ 88941 h 193858"/>
              <a:gd name="connsiteX2" fmla="*/ 74504 w 77485"/>
              <a:gd name="connsiteY2" fmla="*/ 117516 h 193858"/>
              <a:gd name="connsiteX3" fmla="*/ 76092 w 77485"/>
              <a:gd name="connsiteY3" fmla="*/ 193716 h 193858"/>
              <a:gd name="connsiteX4" fmla="*/ 68154 w 77485"/>
              <a:gd name="connsiteY4" fmla="*/ 134978 h 193858"/>
              <a:gd name="connsiteX5" fmla="*/ 4654 w 77485"/>
              <a:gd name="connsiteY5" fmla="*/ 77828 h 193858"/>
              <a:gd name="connsiteX6" fmla="*/ 12592 w 77485"/>
              <a:gd name="connsiteY6" fmla="*/ 41 h 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5" h="193858">
                <a:moveTo>
                  <a:pt x="12592" y="41"/>
                </a:moveTo>
                <a:cubicBezTo>
                  <a:pt x="19736" y="1893"/>
                  <a:pt x="37198" y="69362"/>
                  <a:pt x="47517" y="88941"/>
                </a:cubicBezTo>
                <a:cubicBezTo>
                  <a:pt x="57836" y="108520"/>
                  <a:pt x="69741" y="100053"/>
                  <a:pt x="74504" y="117516"/>
                </a:cubicBezTo>
                <a:cubicBezTo>
                  <a:pt x="79267" y="134979"/>
                  <a:pt x="77150" y="190806"/>
                  <a:pt x="76092" y="193716"/>
                </a:cubicBezTo>
                <a:cubicBezTo>
                  <a:pt x="75034" y="196626"/>
                  <a:pt x="80060" y="154293"/>
                  <a:pt x="68154" y="134978"/>
                </a:cubicBezTo>
                <a:cubicBezTo>
                  <a:pt x="56248" y="115663"/>
                  <a:pt x="16031" y="96084"/>
                  <a:pt x="4654" y="77828"/>
                </a:cubicBezTo>
                <a:cubicBezTo>
                  <a:pt x="-6723" y="59572"/>
                  <a:pt x="5448" y="-1811"/>
                  <a:pt x="1259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8C836C62-4BD9-4513-AA95-70EB56667915}"/>
              </a:ext>
            </a:extLst>
          </p:cNvPr>
          <p:cNvSpPr/>
          <p:nvPr/>
        </p:nvSpPr>
        <p:spPr>
          <a:xfrm>
            <a:off x="2758916" y="5642650"/>
            <a:ext cx="133509" cy="274048"/>
          </a:xfrm>
          <a:custGeom>
            <a:avLst/>
            <a:gdLst>
              <a:gd name="connsiteX0" fmla="*/ 20797 w 133509"/>
              <a:gd name="connsiteY0" fmla="*/ 913 h 274048"/>
              <a:gd name="connsiteX1" fmla="*/ 114459 w 133509"/>
              <a:gd name="connsiteY1" fmla="*/ 126325 h 274048"/>
              <a:gd name="connsiteX2" fmla="*/ 133509 w 133509"/>
              <a:gd name="connsiteY2" fmla="*/ 180300 h 274048"/>
              <a:gd name="connsiteX3" fmla="*/ 114459 w 133509"/>
              <a:gd name="connsiteY3" fmla="*/ 273963 h 274048"/>
              <a:gd name="connsiteX4" fmla="*/ 116047 w 133509"/>
              <a:gd name="connsiteY4" fmla="*/ 196175 h 274048"/>
              <a:gd name="connsiteX5" fmla="*/ 89059 w 133509"/>
              <a:gd name="connsiteY5" fmla="*/ 150138 h 274048"/>
              <a:gd name="connsiteX6" fmla="*/ 4922 w 133509"/>
              <a:gd name="connsiteY6" fmla="*/ 73938 h 274048"/>
              <a:gd name="connsiteX7" fmla="*/ 20797 w 133509"/>
              <a:gd name="connsiteY7" fmla="*/ 913 h 27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09" h="274048">
                <a:moveTo>
                  <a:pt x="20797" y="913"/>
                </a:moveTo>
                <a:cubicBezTo>
                  <a:pt x="39053" y="9644"/>
                  <a:pt x="95674" y="96427"/>
                  <a:pt x="114459" y="126325"/>
                </a:cubicBezTo>
                <a:cubicBezTo>
                  <a:pt x="133244" y="156223"/>
                  <a:pt x="133509" y="155694"/>
                  <a:pt x="133509" y="180300"/>
                </a:cubicBezTo>
                <a:cubicBezTo>
                  <a:pt x="133509" y="204906"/>
                  <a:pt x="117369" y="271317"/>
                  <a:pt x="114459" y="273963"/>
                </a:cubicBezTo>
                <a:cubicBezTo>
                  <a:pt x="111549" y="276609"/>
                  <a:pt x="120280" y="216812"/>
                  <a:pt x="116047" y="196175"/>
                </a:cubicBezTo>
                <a:cubicBezTo>
                  <a:pt x="111814" y="175538"/>
                  <a:pt x="107580" y="170511"/>
                  <a:pt x="89059" y="150138"/>
                </a:cubicBezTo>
                <a:cubicBezTo>
                  <a:pt x="70538" y="129765"/>
                  <a:pt x="16034" y="99603"/>
                  <a:pt x="4922" y="73938"/>
                </a:cubicBezTo>
                <a:cubicBezTo>
                  <a:pt x="-6190" y="48273"/>
                  <a:pt x="2541" y="-7818"/>
                  <a:pt x="20797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A96D8DD9-18C2-494C-84BA-9500A9ABFEA1}"/>
              </a:ext>
            </a:extLst>
          </p:cNvPr>
          <p:cNvSpPr/>
          <p:nvPr/>
        </p:nvSpPr>
        <p:spPr>
          <a:xfrm>
            <a:off x="3514092" y="4535364"/>
            <a:ext cx="126104" cy="152864"/>
          </a:xfrm>
          <a:custGeom>
            <a:avLst/>
            <a:gdLst>
              <a:gd name="connsiteX0" fmla="*/ 126046 w 126104"/>
              <a:gd name="connsiteY0" fmla="*/ 124 h 152864"/>
              <a:gd name="connsiteX1" fmla="*/ 21271 w 126104"/>
              <a:gd name="connsiteY1" fmla="*/ 90611 h 152864"/>
              <a:gd name="connsiteX2" fmla="*/ 13333 w 126104"/>
              <a:gd name="connsiteY2" fmla="*/ 152524 h 152864"/>
              <a:gd name="connsiteX3" fmla="*/ 5396 w 126104"/>
              <a:gd name="connsiteY3" fmla="*/ 111249 h 152864"/>
              <a:gd name="connsiteX4" fmla="*/ 126046 w 126104"/>
              <a:gd name="connsiteY4" fmla="*/ 124 h 15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04" h="152864">
                <a:moveTo>
                  <a:pt x="126046" y="124"/>
                </a:moveTo>
                <a:cubicBezTo>
                  <a:pt x="128692" y="-3316"/>
                  <a:pt x="40056" y="65211"/>
                  <a:pt x="21271" y="90611"/>
                </a:cubicBezTo>
                <a:cubicBezTo>
                  <a:pt x="2486" y="116011"/>
                  <a:pt x="15979" y="149084"/>
                  <a:pt x="13333" y="152524"/>
                </a:cubicBezTo>
                <a:cubicBezTo>
                  <a:pt x="10687" y="155964"/>
                  <a:pt x="-9421" y="132680"/>
                  <a:pt x="5396" y="111249"/>
                </a:cubicBezTo>
                <a:cubicBezTo>
                  <a:pt x="20213" y="89818"/>
                  <a:pt x="123400" y="3564"/>
                  <a:pt x="126046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F7DA2B65-037E-4506-A575-ADBF28F5097C}"/>
              </a:ext>
            </a:extLst>
          </p:cNvPr>
          <p:cNvSpPr/>
          <p:nvPr/>
        </p:nvSpPr>
        <p:spPr>
          <a:xfrm>
            <a:off x="3105059" y="4690903"/>
            <a:ext cx="406491" cy="262097"/>
          </a:xfrm>
          <a:custGeom>
            <a:avLst/>
            <a:gdLst>
              <a:gd name="connsiteX0" fmla="*/ 406491 w 406491"/>
              <a:gd name="connsiteY0" fmla="*/ 52547 h 262097"/>
              <a:gd name="connsiteX1" fmla="*/ 352516 w 406491"/>
              <a:gd name="connsiteY1" fmla="*/ 160 h 262097"/>
              <a:gd name="connsiteX2" fmla="*/ 277904 w 406491"/>
              <a:gd name="connsiteY2" fmla="*/ 73185 h 262097"/>
              <a:gd name="connsiteX3" fmla="*/ 193766 w 406491"/>
              <a:gd name="connsiteY3" fmla="*/ 138272 h 262097"/>
              <a:gd name="connsiteX4" fmla="*/ 123916 w 406491"/>
              <a:gd name="connsiteY4" fmla="*/ 179547 h 262097"/>
              <a:gd name="connsiteX5" fmla="*/ 91 w 406491"/>
              <a:gd name="connsiteY5" fmla="*/ 262097 h 262097"/>
              <a:gd name="connsiteX6" fmla="*/ 144554 w 406491"/>
              <a:gd name="connsiteY6" fmla="*/ 179547 h 262097"/>
              <a:gd name="connsiteX7" fmla="*/ 281079 w 406491"/>
              <a:gd name="connsiteY7" fmla="*/ 101760 h 262097"/>
              <a:gd name="connsiteX8" fmla="*/ 352516 w 406491"/>
              <a:gd name="connsiteY8" fmla="*/ 17622 h 262097"/>
              <a:gd name="connsiteX9" fmla="*/ 406491 w 406491"/>
              <a:gd name="connsiteY9" fmla="*/ 52547 h 26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491" h="262097">
                <a:moveTo>
                  <a:pt x="406491" y="52547"/>
                </a:moveTo>
                <a:cubicBezTo>
                  <a:pt x="406491" y="49637"/>
                  <a:pt x="373947" y="-3280"/>
                  <a:pt x="352516" y="160"/>
                </a:cubicBezTo>
                <a:cubicBezTo>
                  <a:pt x="331085" y="3600"/>
                  <a:pt x="304362" y="50166"/>
                  <a:pt x="277904" y="73185"/>
                </a:cubicBezTo>
                <a:cubicBezTo>
                  <a:pt x="251446" y="96204"/>
                  <a:pt x="219431" y="120545"/>
                  <a:pt x="193766" y="138272"/>
                </a:cubicBezTo>
                <a:cubicBezTo>
                  <a:pt x="168101" y="155999"/>
                  <a:pt x="156195" y="158910"/>
                  <a:pt x="123916" y="179547"/>
                </a:cubicBezTo>
                <a:cubicBezTo>
                  <a:pt x="91637" y="200185"/>
                  <a:pt x="-3349" y="262097"/>
                  <a:pt x="91" y="262097"/>
                </a:cubicBezTo>
                <a:cubicBezTo>
                  <a:pt x="3531" y="262097"/>
                  <a:pt x="144554" y="179547"/>
                  <a:pt x="144554" y="179547"/>
                </a:cubicBezTo>
                <a:cubicBezTo>
                  <a:pt x="191385" y="152824"/>
                  <a:pt x="246419" y="128747"/>
                  <a:pt x="281079" y="101760"/>
                </a:cubicBezTo>
                <a:cubicBezTo>
                  <a:pt x="315739" y="74773"/>
                  <a:pt x="335054" y="29264"/>
                  <a:pt x="352516" y="17622"/>
                </a:cubicBezTo>
                <a:cubicBezTo>
                  <a:pt x="369978" y="5980"/>
                  <a:pt x="406491" y="55457"/>
                  <a:pt x="406491" y="52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98FA4950-6E78-46B0-AA6A-65B1D0BF990D}"/>
              </a:ext>
            </a:extLst>
          </p:cNvPr>
          <p:cNvSpPr/>
          <p:nvPr/>
        </p:nvSpPr>
        <p:spPr>
          <a:xfrm>
            <a:off x="2992063" y="5009533"/>
            <a:ext cx="80157" cy="126036"/>
          </a:xfrm>
          <a:custGeom>
            <a:avLst/>
            <a:gdLst>
              <a:gd name="connsiteX0" fmla="*/ 78162 w 80157"/>
              <a:gd name="connsiteY0" fmla="*/ 49830 h 126036"/>
              <a:gd name="connsiteX1" fmla="*/ 55937 w 80157"/>
              <a:gd name="connsiteY1" fmla="*/ 617 h 126036"/>
              <a:gd name="connsiteX2" fmla="*/ 1962 w 80157"/>
              <a:gd name="connsiteY2" fmla="*/ 29192 h 126036"/>
              <a:gd name="connsiteX3" fmla="*/ 11487 w 80157"/>
              <a:gd name="connsiteY3" fmla="*/ 126030 h 126036"/>
              <a:gd name="connsiteX4" fmla="*/ 8312 w 80157"/>
              <a:gd name="connsiteY4" fmla="*/ 33955 h 126036"/>
              <a:gd name="connsiteX5" fmla="*/ 78162 w 80157"/>
              <a:gd name="connsiteY5" fmla="*/ 49830 h 12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57" h="126036">
                <a:moveTo>
                  <a:pt x="78162" y="49830"/>
                </a:moveTo>
                <a:cubicBezTo>
                  <a:pt x="86100" y="44274"/>
                  <a:pt x="68637" y="4057"/>
                  <a:pt x="55937" y="617"/>
                </a:cubicBezTo>
                <a:cubicBezTo>
                  <a:pt x="43237" y="-2823"/>
                  <a:pt x="9370" y="8290"/>
                  <a:pt x="1962" y="29192"/>
                </a:cubicBezTo>
                <a:cubicBezTo>
                  <a:pt x="-5446" y="50094"/>
                  <a:pt x="10429" y="125236"/>
                  <a:pt x="11487" y="126030"/>
                </a:cubicBezTo>
                <a:cubicBezTo>
                  <a:pt x="12545" y="126824"/>
                  <a:pt x="-2007" y="53005"/>
                  <a:pt x="8312" y="33955"/>
                </a:cubicBezTo>
                <a:cubicBezTo>
                  <a:pt x="18631" y="14905"/>
                  <a:pt x="70224" y="55386"/>
                  <a:pt x="78162" y="49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C802E446-38ED-4671-A032-F594DACC1DC0}"/>
              </a:ext>
            </a:extLst>
          </p:cNvPr>
          <p:cNvSpPr/>
          <p:nvPr/>
        </p:nvSpPr>
        <p:spPr>
          <a:xfrm>
            <a:off x="2898497" y="5176782"/>
            <a:ext cx="69142" cy="100268"/>
          </a:xfrm>
          <a:custGeom>
            <a:avLst/>
            <a:gdLst>
              <a:gd name="connsiteX0" fmla="*/ 68541 w 69142"/>
              <a:gd name="connsiteY0" fmla="*/ 56 h 100268"/>
              <a:gd name="connsiteX1" fmla="*/ 38378 w 69142"/>
              <a:gd name="connsiteY1" fmla="*/ 61968 h 100268"/>
              <a:gd name="connsiteX2" fmla="*/ 17741 w 69142"/>
              <a:gd name="connsiteY2" fmla="*/ 100068 h 100268"/>
              <a:gd name="connsiteX3" fmla="*/ 278 w 69142"/>
              <a:gd name="connsiteY3" fmla="*/ 46093 h 100268"/>
              <a:gd name="connsiteX4" fmla="*/ 32028 w 69142"/>
              <a:gd name="connsiteY4" fmla="*/ 57206 h 100268"/>
              <a:gd name="connsiteX5" fmla="*/ 55841 w 69142"/>
              <a:gd name="connsiteY5" fmla="*/ 50856 h 100268"/>
              <a:gd name="connsiteX6" fmla="*/ 68541 w 69142"/>
              <a:gd name="connsiteY6" fmla="*/ 56 h 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42" h="100268">
                <a:moveTo>
                  <a:pt x="68541" y="56"/>
                </a:moveTo>
                <a:cubicBezTo>
                  <a:pt x="65631" y="1908"/>
                  <a:pt x="46845" y="45299"/>
                  <a:pt x="38378" y="61968"/>
                </a:cubicBezTo>
                <a:cubicBezTo>
                  <a:pt x="29911" y="78637"/>
                  <a:pt x="24091" y="102714"/>
                  <a:pt x="17741" y="100068"/>
                </a:cubicBezTo>
                <a:cubicBezTo>
                  <a:pt x="11391" y="97422"/>
                  <a:pt x="-2103" y="53237"/>
                  <a:pt x="278" y="46093"/>
                </a:cubicBezTo>
                <a:cubicBezTo>
                  <a:pt x="2659" y="38949"/>
                  <a:pt x="22768" y="56412"/>
                  <a:pt x="32028" y="57206"/>
                </a:cubicBezTo>
                <a:cubicBezTo>
                  <a:pt x="41288" y="58000"/>
                  <a:pt x="48433" y="59058"/>
                  <a:pt x="55841" y="50856"/>
                </a:cubicBezTo>
                <a:cubicBezTo>
                  <a:pt x="63249" y="42654"/>
                  <a:pt x="71451" y="-1796"/>
                  <a:pt x="685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D19A2FC2-CDA3-4DBF-9188-4125B67B71EF}"/>
              </a:ext>
            </a:extLst>
          </p:cNvPr>
          <p:cNvSpPr/>
          <p:nvPr/>
        </p:nvSpPr>
        <p:spPr>
          <a:xfrm>
            <a:off x="2796938" y="5142207"/>
            <a:ext cx="144874" cy="204997"/>
          </a:xfrm>
          <a:custGeom>
            <a:avLst/>
            <a:gdLst>
              <a:gd name="connsiteX0" fmla="*/ 144700 w 144874"/>
              <a:gd name="connsiteY0" fmla="*/ 15581 h 204997"/>
              <a:gd name="connsiteX1" fmla="*/ 85962 w 144874"/>
              <a:gd name="connsiteY1" fmla="*/ 1293 h 204997"/>
              <a:gd name="connsiteX2" fmla="*/ 62150 w 144874"/>
              <a:gd name="connsiteY2" fmla="*/ 55268 h 204997"/>
              <a:gd name="connsiteX3" fmla="*/ 11350 w 144874"/>
              <a:gd name="connsiteY3" fmla="*/ 96543 h 204997"/>
              <a:gd name="connsiteX4" fmla="*/ 9762 w 144874"/>
              <a:gd name="connsiteY4" fmla="*/ 204493 h 204997"/>
              <a:gd name="connsiteX5" fmla="*/ 237 w 144874"/>
              <a:gd name="connsiteY5" fmla="*/ 134643 h 204997"/>
              <a:gd name="connsiteX6" fmla="*/ 20875 w 144874"/>
              <a:gd name="connsiteY6" fmla="*/ 79081 h 204997"/>
              <a:gd name="connsiteX7" fmla="*/ 58975 w 144874"/>
              <a:gd name="connsiteY7" fmla="*/ 21931 h 204997"/>
              <a:gd name="connsiteX8" fmla="*/ 65325 w 144874"/>
              <a:gd name="connsiteY8" fmla="*/ 1293 h 204997"/>
              <a:gd name="connsiteX9" fmla="*/ 144700 w 144874"/>
              <a:gd name="connsiteY9" fmla="*/ 15581 h 2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74" h="204997">
                <a:moveTo>
                  <a:pt x="144700" y="15581"/>
                </a:moveTo>
                <a:cubicBezTo>
                  <a:pt x="148139" y="15581"/>
                  <a:pt x="99720" y="-5321"/>
                  <a:pt x="85962" y="1293"/>
                </a:cubicBezTo>
                <a:cubicBezTo>
                  <a:pt x="72204" y="7907"/>
                  <a:pt x="74585" y="39393"/>
                  <a:pt x="62150" y="55268"/>
                </a:cubicBezTo>
                <a:cubicBezTo>
                  <a:pt x="49715" y="71143"/>
                  <a:pt x="20081" y="71672"/>
                  <a:pt x="11350" y="96543"/>
                </a:cubicBezTo>
                <a:cubicBezTo>
                  <a:pt x="2619" y="121414"/>
                  <a:pt x="11614" y="198143"/>
                  <a:pt x="9762" y="204493"/>
                </a:cubicBezTo>
                <a:cubicBezTo>
                  <a:pt x="7910" y="210843"/>
                  <a:pt x="-1615" y="155545"/>
                  <a:pt x="237" y="134643"/>
                </a:cubicBezTo>
                <a:cubicBezTo>
                  <a:pt x="2089" y="113741"/>
                  <a:pt x="11085" y="97866"/>
                  <a:pt x="20875" y="79081"/>
                </a:cubicBezTo>
                <a:cubicBezTo>
                  <a:pt x="30665" y="60296"/>
                  <a:pt x="51567" y="34896"/>
                  <a:pt x="58975" y="21931"/>
                </a:cubicBezTo>
                <a:cubicBezTo>
                  <a:pt x="66383" y="8966"/>
                  <a:pt x="55800" y="4733"/>
                  <a:pt x="65325" y="1293"/>
                </a:cubicBezTo>
                <a:cubicBezTo>
                  <a:pt x="74850" y="-2147"/>
                  <a:pt x="141261" y="15581"/>
                  <a:pt x="144700" y="15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0108A2E9-50F8-4A07-84BC-5FF5542E4ACB}"/>
              </a:ext>
            </a:extLst>
          </p:cNvPr>
          <p:cNvSpPr/>
          <p:nvPr/>
        </p:nvSpPr>
        <p:spPr>
          <a:xfrm>
            <a:off x="2860359" y="4937404"/>
            <a:ext cx="598774" cy="821046"/>
          </a:xfrm>
          <a:custGeom>
            <a:avLst/>
            <a:gdLst>
              <a:gd name="connsiteX0" fmla="*/ 583458 w 598774"/>
              <a:gd name="connsiteY0" fmla="*/ 9246 h 821046"/>
              <a:gd name="connsiteX1" fmla="*/ 572874 w 598774"/>
              <a:gd name="connsiteY1" fmla="*/ 85446 h 821046"/>
              <a:gd name="connsiteX2" fmla="*/ 477624 w 598774"/>
              <a:gd name="connsiteY2" fmla="*/ 212446 h 821046"/>
              <a:gd name="connsiteX3" fmla="*/ 384491 w 598774"/>
              <a:gd name="connsiteY3" fmla="*/ 345796 h 821046"/>
              <a:gd name="connsiteX4" fmla="*/ 337924 w 598774"/>
              <a:gd name="connsiteY4" fmla="*/ 434696 h 821046"/>
              <a:gd name="connsiteX5" fmla="*/ 314641 w 598774"/>
              <a:gd name="connsiteY5" fmla="*/ 474913 h 821046"/>
              <a:gd name="connsiteX6" fmla="*/ 293474 w 598774"/>
              <a:gd name="connsiteY6" fmla="*/ 532063 h 821046"/>
              <a:gd name="connsiteX7" fmla="*/ 265958 w 598774"/>
              <a:gd name="connsiteY7" fmla="*/ 542646 h 821046"/>
              <a:gd name="connsiteX8" fmla="*/ 229974 w 598774"/>
              <a:gd name="connsiteY8" fmla="*/ 582863 h 821046"/>
              <a:gd name="connsiteX9" fmla="*/ 213041 w 598774"/>
              <a:gd name="connsiteY9" fmla="*/ 614613 h 821046"/>
              <a:gd name="connsiteX10" fmla="*/ 119908 w 598774"/>
              <a:gd name="connsiteY10" fmla="*/ 667529 h 821046"/>
              <a:gd name="connsiteX11" fmla="*/ 94508 w 598774"/>
              <a:gd name="connsiteY11" fmla="*/ 714096 h 821046"/>
              <a:gd name="connsiteX12" fmla="*/ 56408 w 598774"/>
              <a:gd name="connsiteY12" fmla="*/ 775479 h 821046"/>
              <a:gd name="connsiteX13" fmla="*/ 1374 w 598774"/>
              <a:gd name="connsiteY13" fmla="*/ 819929 h 821046"/>
              <a:gd name="connsiteX14" fmla="*/ 117791 w 598774"/>
              <a:gd name="connsiteY14" fmla="*/ 728913 h 821046"/>
              <a:gd name="connsiteX15" fmla="*/ 232091 w 598774"/>
              <a:gd name="connsiteY15" fmla="*/ 595563 h 821046"/>
              <a:gd name="connsiteX16" fmla="*/ 301941 w 598774"/>
              <a:gd name="connsiteY16" fmla="*/ 453746 h 821046"/>
              <a:gd name="connsiteX17" fmla="*/ 382374 w 598774"/>
              <a:gd name="connsiteY17" fmla="*/ 301346 h 821046"/>
              <a:gd name="connsiteX18" fmla="*/ 583458 w 598774"/>
              <a:gd name="connsiteY18" fmla="*/ 9246 h 8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8774" h="821046">
                <a:moveTo>
                  <a:pt x="583458" y="9246"/>
                </a:moveTo>
                <a:cubicBezTo>
                  <a:pt x="615208" y="-26737"/>
                  <a:pt x="590513" y="51579"/>
                  <a:pt x="572874" y="85446"/>
                </a:cubicBezTo>
                <a:cubicBezTo>
                  <a:pt x="555235" y="119313"/>
                  <a:pt x="509021" y="169054"/>
                  <a:pt x="477624" y="212446"/>
                </a:cubicBezTo>
                <a:cubicBezTo>
                  <a:pt x="446227" y="255838"/>
                  <a:pt x="407774" y="308754"/>
                  <a:pt x="384491" y="345796"/>
                </a:cubicBezTo>
                <a:cubicBezTo>
                  <a:pt x="361208" y="382838"/>
                  <a:pt x="349566" y="413176"/>
                  <a:pt x="337924" y="434696"/>
                </a:cubicBezTo>
                <a:cubicBezTo>
                  <a:pt x="326282" y="456216"/>
                  <a:pt x="322049" y="458685"/>
                  <a:pt x="314641" y="474913"/>
                </a:cubicBezTo>
                <a:cubicBezTo>
                  <a:pt x="307233" y="491141"/>
                  <a:pt x="301588" y="520774"/>
                  <a:pt x="293474" y="532063"/>
                </a:cubicBezTo>
                <a:cubicBezTo>
                  <a:pt x="285360" y="543352"/>
                  <a:pt x="276541" y="534179"/>
                  <a:pt x="265958" y="542646"/>
                </a:cubicBezTo>
                <a:cubicBezTo>
                  <a:pt x="255375" y="551113"/>
                  <a:pt x="238793" y="570869"/>
                  <a:pt x="229974" y="582863"/>
                </a:cubicBezTo>
                <a:cubicBezTo>
                  <a:pt x="221154" y="594858"/>
                  <a:pt x="231385" y="600502"/>
                  <a:pt x="213041" y="614613"/>
                </a:cubicBezTo>
                <a:cubicBezTo>
                  <a:pt x="194697" y="628724"/>
                  <a:pt x="139663" y="650949"/>
                  <a:pt x="119908" y="667529"/>
                </a:cubicBezTo>
                <a:cubicBezTo>
                  <a:pt x="100152" y="684110"/>
                  <a:pt x="105091" y="696104"/>
                  <a:pt x="94508" y="714096"/>
                </a:cubicBezTo>
                <a:cubicBezTo>
                  <a:pt x="83925" y="732088"/>
                  <a:pt x="71930" y="757840"/>
                  <a:pt x="56408" y="775479"/>
                </a:cubicBezTo>
                <a:cubicBezTo>
                  <a:pt x="40886" y="793118"/>
                  <a:pt x="-8856" y="827690"/>
                  <a:pt x="1374" y="819929"/>
                </a:cubicBezTo>
                <a:cubicBezTo>
                  <a:pt x="11604" y="812168"/>
                  <a:pt x="79338" y="766307"/>
                  <a:pt x="117791" y="728913"/>
                </a:cubicBezTo>
                <a:cubicBezTo>
                  <a:pt x="156244" y="691519"/>
                  <a:pt x="201399" y="641424"/>
                  <a:pt x="232091" y="595563"/>
                </a:cubicBezTo>
                <a:cubicBezTo>
                  <a:pt x="262783" y="549702"/>
                  <a:pt x="276894" y="502782"/>
                  <a:pt x="301941" y="453746"/>
                </a:cubicBezTo>
                <a:cubicBezTo>
                  <a:pt x="326988" y="404710"/>
                  <a:pt x="338277" y="371196"/>
                  <a:pt x="382374" y="301346"/>
                </a:cubicBezTo>
                <a:cubicBezTo>
                  <a:pt x="426471" y="231496"/>
                  <a:pt x="551708" y="45229"/>
                  <a:pt x="583458" y="9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E1B3171A-8223-4474-AB2C-6E4CC5378F3D}"/>
              </a:ext>
            </a:extLst>
          </p:cNvPr>
          <p:cNvSpPr/>
          <p:nvPr/>
        </p:nvSpPr>
        <p:spPr>
          <a:xfrm>
            <a:off x="2274813" y="5795156"/>
            <a:ext cx="487749" cy="303028"/>
          </a:xfrm>
          <a:custGeom>
            <a:avLst/>
            <a:gdLst>
              <a:gd name="connsiteX0" fmla="*/ 487437 w 487749"/>
              <a:gd name="connsiteY0" fmla="*/ 277 h 303028"/>
              <a:gd name="connsiteX1" fmla="*/ 434520 w 487749"/>
              <a:gd name="connsiteY1" fmla="*/ 42611 h 303028"/>
              <a:gd name="connsiteX2" fmla="*/ 345620 w 487749"/>
              <a:gd name="connsiteY2" fmla="*/ 89177 h 303028"/>
              <a:gd name="connsiteX3" fmla="*/ 239787 w 487749"/>
              <a:gd name="connsiteY3" fmla="*/ 112461 h 303028"/>
              <a:gd name="connsiteX4" fmla="*/ 144537 w 487749"/>
              <a:gd name="connsiteY4" fmla="*/ 165377 h 303028"/>
              <a:gd name="connsiteX5" fmla="*/ 604 w 487749"/>
              <a:gd name="connsiteY5" fmla="*/ 302961 h 303028"/>
              <a:gd name="connsiteX6" fmla="*/ 203804 w 487749"/>
              <a:gd name="connsiteY6" fmla="*/ 146327 h 303028"/>
              <a:gd name="connsiteX7" fmla="*/ 411237 w 487749"/>
              <a:gd name="connsiteY7" fmla="*/ 63777 h 303028"/>
              <a:gd name="connsiteX8" fmla="*/ 487437 w 487749"/>
              <a:gd name="connsiteY8" fmla="*/ 277 h 3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749" h="303028">
                <a:moveTo>
                  <a:pt x="487437" y="277"/>
                </a:moveTo>
                <a:cubicBezTo>
                  <a:pt x="491318" y="-3251"/>
                  <a:pt x="458156" y="27794"/>
                  <a:pt x="434520" y="42611"/>
                </a:cubicBezTo>
                <a:cubicBezTo>
                  <a:pt x="410884" y="57428"/>
                  <a:pt x="378075" y="77535"/>
                  <a:pt x="345620" y="89177"/>
                </a:cubicBezTo>
                <a:cubicBezTo>
                  <a:pt x="313164" y="100819"/>
                  <a:pt x="273301" y="99761"/>
                  <a:pt x="239787" y="112461"/>
                </a:cubicBezTo>
                <a:cubicBezTo>
                  <a:pt x="206273" y="125161"/>
                  <a:pt x="184401" y="133627"/>
                  <a:pt x="144537" y="165377"/>
                </a:cubicBezTo>
                <a:cubicBezTo>
                  <a:pt x="104673" y="197127"/>
                  <a:pt x="-9274" y="306136"/>
                  <a:pt x="604" y="302961"/>
                </a:cubicBezTo>
                <a:cubicBezTo>
                  <a:pt x="10482" y="299786"/>
                  <a:pt x="135365" y="186191"/>
                  <a:pt x="203804" y="146327"/>
                </a:cubicBezTo>
                <a:cubicBezTo>
                  <a:pt x="272243" y="106463"/>
                  <a:pt x="359379" y="86002"/>
                  <a:pt x="411237" y="63777"/>
                </a:cubicBezTo>
                <a:cubicBezTo>
                  <a:pt x="463095" y="41552"/>
                  <a:pt x="483556" y="3805"/>
                  <a:pt x="48743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CDE66211-63AB-493A-AF4D-29F414D8DB62}"/>
              </a:ext>
            </a:extLst>
          </p:cNvPr>
          <p:cNvSpPr/>
          <p:nvPr/>
        </p:nvSpPr>
        <p:spPr>
          <a:xfrm>
            <a:off x="3573432" y="4554117"/>
            <a:ext cx="62424" cy="131068"/>
          </a:xfrm>
          <a:custGeom>
            <a:avLst/>
            <a:gdLst>
              <a:gd name="connsiteX0" fmla="*/ 57181 w 62424"/>
              <a:gd name="connsiteY0" fmla="*/ 421 h 131068"/>
              <a:gd name="connsiteX1" fmla="*/ 30193 w 62424"/>
              <a:gd name="connsiteY1" fmla="*/ 81383 h 131068"/>
              <a:gd name="connsiteX2" fmla="*/ 61943 w 62424"/>
              <a:gd name="connsiteY2" fmla="*/ 130596 h 131068"/>
              <a:gd name="connsiteX3" fmla="*/ 31 w 62424"/>
              <a:gd name="connsiteY3" fmla="*/ 52808 h 131068"/>
              <a:gd name="connsiteX4" fmla="*/ 57181 w 62424"/>
              <a:gd name="connsiteY4" fmla="*/ 421 h 13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4" h="131068">
                <a:moveTo>
                  <a:pt x="57181" y="421"/>
                </a:moveTo>
                <a:cubicBezTo>
                  <a:pt x="62208" y="5184"/>
                  <a:pt x="29399" y="59687"/>
                  <a:pt x="30193" y="81383"/>
                </a:cubicBezTo>
                <a:cubicBezTo>
                  <a:pt x="30987" y="103079"/>
                  <a:pt x="66970" y="135359"/>
                  <a:pt x="61943" y="130596"/>
                </a:cubicBezTo>
                <a:cubicBezTo>
                  <a:pt x="56916" y="125834"/>
                  <a:pt x="-1556" y="73181"/>
                  <a:pt x="31" y="52808"/>
                </a:cubicBezTo>
                <a:cubicBezTo>
                  <a:pt x="1618" y="32435"/>
                  <a:pt x="52154" y="-4342"/>
                  <a:pt x="57181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D013691D-63DF-4275-9575-260C3980E5A7}"/>
              </a:ext>
            </a:extLst>
          </p:cNvPr>
          <p:cNvSpPr/>
          <p:nvPr/>
        </p:nvSpPr>
        <p:spPr>
          <a:xfrm>
            <a:off x="3682945" y="4674736"/>
            <a:ext cx="91575" cy="271955"/>
          </a:xfrm>
          <a:custGeom>
            <a:avLst/>
            <a:gdLst>
              <a:gd name="connsiteX0" fmla="*/ 49268 w 91575"/>
              <a:gd name="connsiteY0" fmla="*/ 452 h 271955"/>
              <a:gd name="connsiteX1" fmla="*/ 63555 w 91575"/>
              <a:gd name="connsiteY1" fmla="*/ 51252 h 271955"/>
              <a:gd name="connsiteX2" fmla="*/ 22280 w 91575"/>
              <a:gd name="connsiteY2" fmla="*/ 81414 h 271955"/>
              <a:gd name="connsiteX3" fmla="*/ 49268 w 91575"/>
              <a:gd name="connsiteY3" fmla="*/ 151264 h 271955"/>
              <a:gd name="connsiteX4" fmla="*/ 87368 w 91575"/>
              <a:gd name="connsiteY4" fmla="*/ 195714 h 271955"/>
              <a:gd name="connsiteX5" fmla="*/ 85780 w 91575"/>
              <a:gd name="connsiteY5" fmla="*/ 271914 h 271955"/>
              <a:gd name="connsiteX6" fmla="*/ 87368 w 91575"/>
              <a:gd name="connsiteY6" fmla="*/ 205239 h 271955"/>
              <a:gd name="connsiteX7" fmla="*/ 23868 w 91575"/>
              <a:gd name="connsiteY7" fmla="*/ 129039 h 271955"/>
              <a:gd name="connsiteX8" fmla="*/ 1643 w 91575"/>
              <a:gd name="connsiteY8" fmla="*/ 83002 h 271955"/>
              <a:gd name="connsiteX9" fmla="*/ 49268 w 91575"/>
              <a:gd name="connsiteY9" fmla="*/ 452 h 2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75" h="271955">
                <a:moveTo>
                  <a:pt x="49268" y="452"/>
                </a:moveTo>
                <a:cubicBezTo>
                  <a:pt x="59587" y="-4840"/>
                  <a:pt x="68053" y="37758"/>
                  <a:pt x="63555" y="51252"/>
                </a:cubicBezTo>
                <a:cubicBezTo>
                  <a:pt x="59057" y="64746"/>
                  <a:pt x="24661" y="64745"/>
                  <a:pt x="22280" y="81414"/>
                </a:cubicBezTo>
                <a:cubicBezTo>
                  <a:pt x="19899" y="98083"/>
                  <a:pt x="38420" y="132214"/>
                  <a:pt x="49268" y="151264"/>
                </a:cubicBezTo>
                <a:cubicBezTo>
                  <a:pt x="60116" y="170314"/>
                  <a:pt x="81283" y="175606"/>
                  <a:pt x="87368" y="195714"/>
                </a:cubicBezTo>
                <a:cubicBezTo>
                  <a:pt x="93453" y="215822"/>
                  <a:pt x="85780" y="270327"/>
                  <a:pt x="85780" y="271914"/>
                </a:cubicBezTo>
                <a:cubicBezTo>
                  <a:pt x="85780" y="273501"/>
                  <a:pt x="97687" y="229052"/>
                  <a:pt x="87368" y="205239"/>
                </a:cubicBezTo>
                <a:cubicBezTo>
                  <a:pt x="77049" y="181427"/>
                  <a:pt x="38155" y="149412"/>
                  <a:pt x="23868" y="129039"/>
                </a:cubicBezTo>
                <a:cubicBezTo>
                  <a:pt x="9581" y="108666"/>
                  <a:pt x="-4971" y="101787"/>
                  <a:pt x="1643" y="83002"/>
                </a:cubicBezTo>
                <a:cubicBezTo>
                  <a:pt x="8257" y="64217"/>
                  <a:pt x="38949" y="5744"/>
                  <a:pt x="49268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92E744E2-E40B-4A42-B7CC-AD6A8842CDF2}"/>
              </a:ext>
            </a:extLst>
          </p:cNvPr>
          <p:cNvSpPr/>
          <p:nvPr/>
        </p:nvSpPr>
        <p:spPr>
          <a:xfrm>
            <a:off x="3522602" y="4843184"/>
            <a:ext cx="169934" cy="113353"/>
          </a:xfrm>
          <a:custGeom>
            <a:avLst/>
            <a:gdLst>
              <a:gd name="connsiteX0" fmla="*/ 169923 w 169934"/>
              <a:gd name="connsiteY0" fmla="*/ 279 h 113353"/>
              <a:gd name="connsiteX1" fmla="*/ 96898 w 169934"/>
              <a:gd name="connsiteY1" fmla="*/ 43141 h 113353"/>
              <a:gd name="connsiteX2" fmla="*/ 6411 w 169934"/>
              <a:gd name="connsiteY2" fmla="*/ 49491 h 113353"/>
              <a:gd name="connsiteX3" fmla="*/ 19111 w 169934"/>
              <a:gd name="connsiteY3" fmla="*/ 97116 h 113353"/>
              <a:gd name="connsiteX4" fmla="*/ 103248 w 169934"/>
              <a:gd name="connsiteY4" fmla="*/ 112991 h 113353"/>
              <a:gd name="connsiteX5" fmla="*/ 19111 w 169934"/>
              <a:gd name="connsiteY5" fmla="*/ 84416 h 113353"/>
              <a:gd name="connsiteX6" fmla="*/ 6411 w 169934"/>
              <a:gd name="connsiteY6" fmla="*/ 36791 h 113353"/>
              <a:gd name="connsiteX7" fmla="*/ 101661 w 169934"/>
              <a:gd name="connsiteY7" fmla="*/ 25679 h 113353"/>
              <a:gd name="connsiteX8" fmla="*/ 169923 w 169934"/>
              <a:gd name="connsiteY8" fmla="*/ 279 h 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34" h="113353">
                <a:moveTo>
                  <a:pt x="169923" y="279"/>
                </a:moveTo>
                <a:cubicBezTo>
                  <a:pt x="169129" y="3189"/>
                  <a:pt x="124150" y="34939"/>
                  <a:pt x="96898" y="43141"/>
                </a:cubicBezTo>
                <a:cubicBezTo>
                  <a:pt x="69646" y="51343"/>
                  <a:pt x="19375" y="40495"/>
                  <a:pt x="6411" y="49491"/>
                </a:cubicBezTo>
                <a:cubicBezTo>
                  <a:pt x="-6554" y="58487"/>
                  <a:pt x="2971" y="86533"/>
                  <a:pt x="19111" y="97116"/>
                </a:cubicBezTo>
                <a:cubicBezTo>
                  <a:pt x="35251" y="107699"/>
                  <a:pt x="103248" y="115108"/>
                  <a:pt x="103248" y="112991"/>
                </a:cubicBezTo>
                <a:cubicBezTo>
                  <a:pt x="103248" y="110874"/>
                  <a:pt x="35250" y="97116"/>
                  <a:pt x="19111" y="84416"/>
                </a:cubicBezTo>
                <a:cubicBezTo>
                  <a:pt x="2972" y="71716"/>
                  <a:pt x="-7347" y="46580"/>
                  <a:pt x="6411" y="36791"/>
                </a:cubicBezTo>
                <a:cubicBezTo>
                  <a:pt x="20169" y="27002"/>
                  <a:pt x="73351" y="33352"/>
                  <a:pt x="101661" y="25679"/>
                </a:cubicBezTo>
                <a:cubicBezTo>
                  <a:pt x="129971" y="18006"/>
                  <a:pt x="170717" y="-2631"/>
                  <a:pt x="16992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0D109A6A-D0F5-4773-88DA-AE0E1A159C0F}"/>
              </a:ext>
            </a:extLst>
          </p:cNvPr>
          <p:cNvSpPr/>
          <p:nvPr/>
        </p:nvSpPr>
        <p:spPr>
          <a:xfrm>
            <a:off x="3660655" y="4762562"/>
            <a:ext cx="78289" cy="204770"/>
          </a:xfrm>
          <a:custGeom>
            <a:avLst/>
            <a:gdLst>
              <a:gd name="connsiteX0" fmla="*/ 120 w 78289"/>
              <a:gd name="connsiteY0" fmla="*/ 1526 h 204770"/>
              <a:gd name="connsiteX1" fmla="*/ 66795 w 78289"/>
              <a:gd name="connsiteY1" fmla="*/ 115826 h 204770"/>
              <a:gd name="connsiteX2" fmla="*/ 66795 w 78289"/>
              <a:gd name="connsiteY2" fmla="*/ 204726 h 204770"/>
              <a:gd name="connsiteX3" fmla="*/ 77908 w 78289"/>
              <a:gd name="connsiteY3" fmla="*/ 104713 h 204770"/>
              <a:gd name="connsiteX4" fmla="*/ 50920 w 78289"/>
              <a:gd name="connsiteY4" fmla="*/ 53913 h 204770"/>
              <a:gd name="connsiteX5" fmla="*/ 120 w 78289"/>
              <a:gd name="connsiteY5" fmla="*/ 1526 h 20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89" h="204770">
                <a:moveTo>
                  <a:pt x="120" y="1526"/>
                </a:moveTo>
                <a:cubicBezTo>
                  <a:pt x="2766" y="11845"/>
                  <a:pt x="55683" y="81959"/>
                  <a:pt x="66795" y="115826"/>
                </a:cubicBezTo>
                <a:cubicBezTo>
                  <a:pt x="77908" y="149693"/>
                  <a:pt x="64943" y="206578"/>
                  <a:pt x="66795" y="204726"/>
                </a:cubicBezTo>
                <a:cubicBezTo>
                  <a:pt x="68647" y="202874"/>
                  <a:pt x="80554" y="129849"/>
                  <a:pt x="77908" y="104713"/>
                </a:cubicBezTo>
                <a:cubicBezTo>
                  <a:pt x="75262" y="79578"/>
                  <a:pt x="62826" y="71905"/>
                  <a:pt x="50920" y="53913"/>
                </a:cubicBezTo>
                <a:cubicBezTo>
                  <a:pt x="39014" y="35921"/>
                  <a:pt x="-2526" y="-8793"/>
                  <a:pt x="120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52C76A3F-42A1-4122-BB44-5674748E4F3B}"/>
              </a:ext>
            </a:extLst>
          </p:cNvPr>
          <p:cNvSpPr/>
          <p:nvPr/>
        </p:nvSpPr>
        <p:spPr>
          <a:xfrm>
            <a:off x="3433763" y="4960933"/>
            <a:ext cx="216932" cy="117767"/>
          </a:xfrm>
          <a:custGeom>
            <a:avLst/>
            <a:gdLst>
              <a:gd name="connsiteX0" fmla="*/ 158750 w 216932"/>
              <a:gd name="connsiteY0" fmla="*/ 5 h 117767"/>
              <a:gd name="connsiteX1" fmla="*/ 207962 w 216932"/>
              <a:gd name="connsiteY1" fmla="*/ 100017 h 117767"/>
              <a:gd name="connsiteX2" fmla="*/ 180975 w 216932"/>
              <a:gd name="connsiteY2" fmla="*/ 117480 h 117767"/>
              <a:gd name="connsiteX3" fmla="*/ 73025 w 216932"/>
              <a:gd name="connsiteY3" fmla="*/ 111130 h 117767"/>
              <a:gd name="connsiteX4" fmla="*/ 0 w 216932"/>
              <a:gd name="connsiteY4" fmla="*/ 114305 h 117767"/>
              <a:gd name="connsiteX5" fmla="*/ 211137 w 216932"/>
              <a:gd name="connsiteY5" fmla="*/ 104780 h 117767"/>
              <a:gd name="connsiteX6" fmla="*/ 158750 w 216932"/>
              <a:gd name="connsiteY6" fmla="*/ 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932" h="117767">
                <a:moveTo>
                  <a:pt x="158750" y="5"/>
                </a:moveTo>
                <a:cubicBezTo>
                  <a:pt x="158221" y="-789"/>
                  <a:pt x="204258" y="80438"/>
                  <a:pt x="207962" y="100017"/>
                </a:cubicBezTo>
                <a:cubicBezTo>
                  <a:pt x="211666" y="119596"/>
                  <a:pt x="203464" y="115628"/>
                  <a:pt x="180975" y="117480"/>
                </a:cubicBezTo>
                <a:cubicBezTo>
                  <a:pt x="158486" y="119332"/>
                  <a:pt x="103187" y="111659"/>
                  <a:pt x="73025" y="111130"/>
                </a:cubicBezTo>
                <a:cubicBezTo>
                  <a:pt x="42862" y="110601"/>
                  <a:pt x="0" y="114305"/>
                  <a:pt x="0" y="114305"/>
                </a:cubicBezTo>
                <a:cubicBezTo>
                  <a:pt x="23019" y="113247"/>
                  <a:pt x="183620" y="120391"/>
                  <a:pt x="211137" y="104780"/>
                </a:cubicBezTo>
                <a:cubicBezTo>
                  <a:pt x="238654" y="89170"/>
                  <a:pt x="159279" y="799"/>
                  <a:pt x="15875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41E0FF2B-F155-406C-8CD2-8A02DC27BA0F}"/>
              </a:ext>
            </a:extLst>
          </p:cNvPr>
          <p:cNvSpPr/>
          <p:nvPr/>
        </p:nvSpPr>
        <p:spPr>
          <a:xfrm>
            <a:off x="3498490" y="4968875"/>
            <a:ext cx="101147" cy="74800"/>
          </a:xfrm>
          <a:custGeom>
            <a:avLst/>
            <a:gdLst>
              <a:gd name="connsiteX0" fmla="*/ 90848 w 101147"/>
              <a:gd name="connsiteY0" fmla="*/ 0 h 74800"/>
              <a:gd name="connsiteX1" fmla="*/ 65448 w 101147"/>
              <a:gd name="connsiteY1" fmla="*/ 63500 h 74800"/>
              <a:gd name="connsiteX2" fmla="*/ 20998 w 101147"/>
              <a:gd name="connsiteY2" fmla="*/ 31750 h 74800"/>
              <a:gd name="connsiteX3" fmla="*/ 360 w 101147"/>
              <a:gd name="connsiteY3" fmla="*/ 6350 h 74800"/>
              <a:gd name="connsiteX4" fmla="*/ 36873 w 101147"/>
              <a:gd name="connsiteY4" fmla="*/ 68263 h 74800"/>
              <a:gd name="connsiteX5" fmla="*/ 97198 w 101147"/>
              <a:gd name="connsiteY5" fmla="*/ 65088 h 74800"/>
              <a:gd name="connsiteX6" fmla="*/ 90848 w 101147"/>
              <a:gd name="connsiteY6" fmla="*/ 0 h 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47" h="74800">
                <a:moveTo>
                  <a:pt x="90848" y="0"/>
                </a:moveTo>
                <a:cubicBezTo>
                  <a:pt x="85556" y="-265"/>
                  <a:pt x="77090" y="58208"/>
                  <a:pt x="65448" y="63500"/>
                </a:cubicBezTo>
                <a:cubicBezTo>
                  <a:pt x="53806" y="68792"/>
                  <a:pt x="31846" y="41275"/>
                  <a:pt x="20998" y="31750"/>
                </a:cubicBezTo>
                <a:cubicBezTo>
                  <a:pt x="10150" y="22225"/>
                  <a:pt x="-2286" y="265"/>
                  <a:pt x="360" y="6350"/>
                </a:cubicBezTo>
                <a:cubicBezTo>
                  <a:pt x="3006" y="12435"/>
                  <a:pt x="20733" y="58473"/>
                  <a:pt x="36873" y="68263"/>
                </a:cubicBezTo>
                <a:cubicBezTo>
                  <a:pt x="53013" y="78053"/>
                  <a:pt x="87408" y="76730"/>
                  <a:pt x="97198" y="65088"/>
                </a:cubicBezTo>
                <a:cubicBezTo>
                  <a:pt x="106988" y="53446"/>
                  <a:pt x="96140" y="265"/>
                  <a:pt x="908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D90ABD2A-54AD-4833-9C93-75DC04C7F3F6}"/>
              </a:ext>
            </a:extLst>
          </p:cNvPr>
          <p:cNvSpPr/>
          <p:nvPr/>
        </p:nvSpPr>
        <p:spPr>
          <a:xfrm>
            <a:off x="3368590" y="5078380"/>
            <a:ext cx="170021" cy="143850"/>
          </a:xfrm>
          <a:custGeom>
            <a:avLst/>
            <a:gdLst>
              <a:gd name="connsiteX0" fmla="*/ 169948 w 170021"/>
              <a:gd name="connsiteY0" fmla="*/ 33 h 143850"/>
              <a:gd name="connsiteX1" fmla="*/ 111210 w 170021"/>
              <a:gd name="connsiteY1" fmla="*/ 44483 h 143850"/>
              <a:gd name="connsiteX2" fmla="*/ 142960 w 170021"/>
              <a:gd name="connsiteY2" fmla="*/ 128620 h 143850"/>
              <a:gd name="connsiteX3" fmla="*/ 122323 w 170021"/>
              <a:gd name="connsiteY3" fmla="*/ 142908 h 143850"/>
              <a:gd name="connsiteX4" fmla="*/ 85 w 170021"/>
              <a:gd name="connsiteY4" fmla="*/ 141320 h 143850"/>
              <a:gd name="connsiteX5" fmla="*/ 103273 w 170021"/>
              <a:gd name="connsiteY5" fmla="*/ 131795 h 143850"/>
              <a:gd name="connsiteX6" fmla="*/ 120735 w 170021"/>
              <a:gd name="connsiteY6" fmla="*/ 101633 h 143850"/>
              <a:gd name="connsiteX7" fmla="*/ 96923 w 170021"/>
              <a:gd name="connsiteY7" fmla="*/ 50833 h 143850"/>
              <a:gd name="connsiteX8" fmla="*/ 169948 w 170021"/>
              <a:gd name="connsiteY8" fmla="*/ 33 h 14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21" h="143850">
                <a:moveTo>
                  <a:pt x="169948" y="33"/>
                </a:moveTo>
                <a:cubicBezTo>
                  <a:pt x="172329" y="-1025"/>
                  <a:pt x="115708" y="23052"/>
                  <a:pt x="111210" y="44483"/>
                </a:cubicBezTo>
                <a:cubicBezTo>
                  <a:pt x="106712" y="65914"/>
                  <a:pt x="141108" y="112216"/>
                  <a:pt x="142960" y="128620"/>
                </a:cubicBezTo>
                <a:cubicBezTo>
                  <a:pt x="144812" y="145024"/>
                  <a:pt x="146136" y="140791"/>
                  <a:pt x="122323" y="142908"/>
                </a:cubicBezTo>
                <a:cubicBezTo>
                  <a:pt x="98510" y="145025"/>
                  <a:pt x="3260" y="143172"/>
                  <a:pt x="85" y="141320"/>
                </a:cubicBezTo>
                <a:cubicBezTo>
                  <a:pt x="-3090" y="139468"/>
                  <a:pt x="83165" y="138410"/>
                  <a:pt x="103273" y="131795"/>
                </a:cubicBezTo>
                <a:cubicBezTo>
                  <a:pt x="123381" y="125181"/>
                  <a:pt x="121793" y="115127"/>
                  <a:pt x="120735" y="101633"/>
                </a:cubicBezTo>
                <a:cubicBezTo>
                  <a:pt x="119677" y="88139"/>
                  <a:pt x="95336" y="67237"/>
                  <a:pt x="96923" y="50833"/>
                </a:cubicBezTo>
                <a:cubicBezTo>
                  <a:pt x="98510" y="34429"/>
                  <a:pt x="167567" y="1091"/>
                  <a:pt x="16994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46ADCB6F-5047-4D9C-89F9-2643793D0B03}"/>
              </a:ext>
            </a:extLst>
          </p:cNvPr>
          <p:cNvSpPr/>
          <p:nvPr/>
        </p:nvSpPr>
        <p:spPr>
          <a:xfrm>
            <a:off x="3352700" y="5206820"/>
            <a:ext cx="87071" cy="108028"/>
          </a:xfrm>
          <a:custGeom>
            <a:avLst/>
            <a:gdLst>
              <a:gd name="connsiteX0" fmla="*/ 100 w 87071"/>
              <a:gd name="connsiteY0" fmla="*/ 180 h 108028"/>
              <a:gd name="connsiteX1" fmla="*/ 85825 w 87071"/>
              <a:gd name="connsiteY1" fmla="*/ 35105 h 108028"/>
              <a:gd name="connsiteX2" fmla="*/ 47725 w 87071"/>
              <a:gd name="connsiteY2" fmla="*/ 93843 h 108028"/>
              <a:gd name="connsiteX3" fmla="*/ 1688 w 87071"/>
              <a:gd name="connsiteY3" fmla="*/ 104955 h 108028"/>
              <a:gd name="connsiteX4" fmla="*/ 66775 w 87071"/>
              <a:gd name="connsiteY4" fmla="*/ 49393 h 108028"/>
              <a:gd name="connsiteX5" fmla="*/ 100 w 87071"/>
              <a:gd name="connsiteY5" fmla="*/ 180 h 10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71" h="108028">
                <a:moveTo>
                  <a:pt x="100" y="180"/>
                </a:moveTo>
                <a:cubicBezTo>
                  <a:pt x="3275" y="-2201"/>
                  <a:pt x="77888" y="19495"/>
                  <a:pt x="85825" y="35105"/>
                </a:cubicBezTo>
                <a:cubicBezTo>
                  <a:pt x="93763" y="50716"/>
                  <a:pt x="61748" y="82201"/>
                  <a:pt x="47725" y="93843"/>
                </a:cubicBezTo>
                <a:cubicBezTo>
                  <a:pt x="33702" y="105485"/>
                  <a:pt x="-1487" y="112363"/>
                  <a:pt x="1688" y="104955"/>
                </a:cubicBezTo>
                <a:cubicBezTo>
                  <a:pt x="4863" y="97547"/>
                  <a:pt x="63865" y="65533"/>
                  <a:pt x="66775" y="49393"/>
                </a:cubicBezTo>
                <a:cubicBezTo>
                  <a:pt x="69685" y="33254"/>
                  <a:pt x="-3075" y="2561"/>
                  <a:pt x="10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93DE3DFA-D5E9-4DC7-880F-E70EAFE7C10C}"/>
              </a:ext>
            </a:extLst>
          </p:cNvPr>
          <p:cNvSpPr/>
          <p:nvPr/>
        </p:nvSpPr>
        <p:spPr>
          <a:xfrm>
            <a:off x="3334802" y="5175036"/>
            <a:ext cx="92656" cy="136803"/>
          </a:xfrm>
          <a:custGeom>
            <a:avLst/>
            <a:gdLst>
              <a:gd name="connsiteX0" fmla="*/ 92611 w 92656"/>
              <a:gd name="connsiteY0" fmla="*/ 214 h 136803"/>
              <a:gd name="connsiteX1" fmla="*/ 2123 w 92656"/>
              <a:gd name="connsiteY1" fmla="*/ 38314 h 136803"/>
              <a:gd name="connsiteX2" fmla="*/ 27523 w 92656"/>
              <a:gd name="connsiteY2" fmla="*/ 136739 h 136803"/>
              <a:gd name="connsiteX3" fmla="*/ 14823 w 92656"/>
              <a:gd name="connsiteY3" fmla="*/ 52602 h 136803"/>
              <a:gd name="connsiteX4" fmla="*/ 92611 w 92656"/>
              <a:gd name="connsiteY4" fmla="*/ 214 h 1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56" h="136803">
                <a:moveTo>
                  <a:pt x="92611" y="214"/>
                </a:moveTo>
                <a:cubicBezTo>
                  <a:pt x="90494" y="-2167"/>
                  <a:pt x="12971" y="15560"/>
                  <a:pt x="2123" y="38314"/>
                </a:cubicBezTo>
                <a:cubicBezTo>
                  <a:pt x="-8725" y="61068"/>
                  <a:pt x="25406" y="134358"/>
                  <a:pt x="27523" y="136739"/>
                </a:cubicBezTo>
                <a:cubicBezTo>
                  <a:pt x="29640" y="139120"/>
                  <a:pt x="6886" y="74562"/>
                  <a:pt x="14823" y="52602"/>
                </a:cubicBezTo>
                <a:cubicBezTo>
                  <a:pt x="22760" y="30642"/>
                  <a:pt x="94728" y="2595"/>
                  <a:pt x="92611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D01F63B3-E32D-43AF-8019-3EF1C136E3CF}"/>
              </a:ext>
            </a:extLst>
          </p:cNvPr>
          <p:cNvSpPr/>
          <p:nvPr/>
        </p:nvSpPr>
        <p:spPr>
          <a:xfrm>
            <a:off x="3213076" y="5287960"/>
            <a:ext cx="215807" cy="121606"/>
          </a:xfrm>
          <a:custGeom>
            <a:avLst/>
            <a:gdLst>
              <a:gd name="connsiteX0" fmla="*/ 212749 w 215807"/>
              <a:gd name="connsiteY0" fmla="*/ 73028 h 121606"/>
              <a:gd name="connsiteX1" fmla="*/ 158774 w 215807"/>
              <a:gd name="connsiteY1" fmla="*/ 34928 h 121606"/>
              <a:gd name="connsiteX2" fmla="*/ 104799 w 215807"/>
              <a:gd name="connsiteY2" fmla="*/ 23815 h 121606"/>
              <a:gd name="connsiteX3" fmla="*/ 60349 w 215807"/>
              <a:gd name="connsiteY3" fmla="*/ 19053 h 121606"/>
              <a:gd name="connsiteX4" fmla="*/ 49237 w 215807"/>
              <a:gd name="connsiteY4" fmla="*/ 80965 h 121606"/>
              <a:gd name="connsiteX5" fmla="*/ 24 w 215807"/>
              <a:gd name="connsiteY5" fmla="*/ 120653 h 121606"/>
              <a:gd name="connsiteX6" fmla="*/ 42887 w 215807"/>
              <a:gd name="connsiteY6" fmla="*/ 41278 h 121606"/>
              <a:gd name="connsiteX7" fmla="*/ 61937 w 215807"/>
              <a:gd name="connsiteY7" fmla="*/ 3 h 121606"/>
              <a:gd name="connsiteX8" fmla="*/ 212749 w 215807"/>
              <a:gd name="connsiteY8" fmla="*/ 73028 h 1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07" h="121606">
                <a:moveTo>
                  <a:pt x="212749" y="73028"/>
                </a:moveTo>
                <a:cubicBezTo>
                  <a:pt x="228888" y="78849"/>
                  <a:pt x="176766" y="43130"/>
                  <a:pt x="158774" y="34928"/>
                </a:cubicBezTo>
                <a:cubicBezTo>
                  <a:pt x="140782" y="26726"/>
                  <a:pt x="121203" y="26461"/>
                  <a:pt x="104799" y="23815"/>
                </a:cubicBezTo>
                <a:cubicBezTo>
                  <a:pt x="88395" y="21169"/>
                  <a:pt x="69609" y="9528"/>
                  <a:pt x="60349" y="19053"/>
                </a:cubicBezTo>
                <a:cubicBezTo>
                  <a:pt x="51089" y="28578"/>
                  <a:pt x="59291" y="64032"/>
                  <a:pt x="49237" y="80965"/>
                </a:cubicBezTo>
                <a:cubicBezTo>
                  <a:pt x="39183" y="97898"/>
                  <a:pt x="1082" y="127267"/>
                  <a:pt x="24" y="120653"/>
                </a:cubicBezTo>
                <a:cubicBezTo>
                  <a:pt x="-1034" y="114039"/>
                  <a:pt x="32568" y="61386"/>
                  <a:pt x="42887" y="41278"/>
                </a:cubicBezTo>
                <a:cubicBezTo>
                  <a:pt x="53206" y="21170"/>
                  <a:pt x="38654" y="532"/>
                  <a:pt x="61937" y="3"/>
                </a:cubicBezTo>
                <a:cubicBezTo>
                  <a:pt x="85220" y="-526"/>
                  <a:pt x="196610" y="67207"/>
                  <a:pt x="212749" y="7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0700A5A-2240-48ED-A589-C6BD94236FA8}"/>
              </a:ext>
            </a:extLst>
          </p:cNvPr>
          <p:cNvSpPr/>
          <p:nvPr/>
        </p:nvSpPr>
        <p:spPr>
          <a:xfrm>
            <a:off x="3149546" y="5371531"/>
            <a:ext cx="268384" cy="165826"/>
          </a:xfrm>
          <a:custGeom>
            <a:avLst/>
            <a:gdLst>
              <a:gd name="connsiteX0" fmla="*/ 268342 w 268384"/>
              <a:gd name="connsiteY0" fmla="*/ 2157 h 165826"/>
              <a:gd name="connsiteX1" fmla="*/ 173092 w 268384"/>
              <a:gd name="connsiteY1" fmla="*/ 6919 h 165826"/>
              <a:gd name="connsiteX2" fmla="*/ 117529 w 268384"/>
              <a:gd name="connsiteY2" fmla="*/ 29144 h 165826"/>
              <a:gd name="connsiteX3" fmla="*/ 101654 w 268384"/>
              <a:gd name="connsiteY3" fmla="*/ 92644 h 165826"/>
              <a:gd name="connsiteX4" fmla="*/ 54 w 268384"/>
              <a:gd name="connsiteY4" fmla="*/ 165669 h 165826"/>
              <a:gd name="connsiteX5" fmla="*/ 88954 w 268384"/>
              <a:gd name="connsiteY5" fmla="*/ 72007 h 165826"/>
              <a:gd name="connsiteX6" fmla="*/ 184204 w 268384"/>
              <a:gd name="connsiteY6" fmla="*/ 5332 h 165826"/>
              <a:gd name="connsiteX7" fmla="*/ 268342 w 268384"/>
              <a:gd name="connsiteY7" fmla="*/ 2157 h 1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384" h="165826">
                <a:moveTo>
                  <a:pt x="268342" y="2157"/>
                </a:moveTo>
                <a:cubicBezTo>
                  <a:pt x="266490" y="2421"/>
                  <a:pt x="198227" y="2421"/>
                  <a:pt x="173092" y="6919"/>
                </a:cubicBezTo>
                <a:cubicBezTo>
                  <a:pt x="147956" y="11417"/>
                  <a:pt x="129435" y="14857"/>
                  <a:pt x="117529" y="29144"/>
                </a:cubicBezTo>
                <a:cubicBezTo>
                  <a:pt x="105623" y="43431"/>
                  <a:pt x="121233" y="69890"/>
                  <a:pt x="101654" y="92644"/>
                </a:cubicBezTo>
                <a:cubicBezTo>
                  <a:pt x="82075" y="115398"/>
                  <a:pt x="2171" y="169109"/>
                  <a:pt x="54" y="165669"/>
                </a:cubicBezTo>
                <a:cubicBezTo>
                  <a:pt x="-2063" y="162230"/>
                  <a:pt x="58262" y="98730"/>
                  <a:pt x="88954" y="72007"/>
                </a:cubicBezTo>
                <a:cubicBezTo>
                  <a:pt x="119646" y="45284"/>
                  <a:pt x="156687" y="14857"/>
                  <a:pt x="184204" y="5332"/>
                </a:cubicBezTo>
                <a:cubicBezTo>
                  <a:pt x="211721" y="-4193"/>
                  <a:pt x="270194" y="1893"/>
                  <a:pt x="268342" y="2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3312880-11E1-4425-9526-E368A1A7D4A9}"/>
              </a:ext>
            </a:extLst>
          </p:cNvPr>
          <p:cNvSpPr/>
          <p:nvPr/>
        </p:nvSpPr>
        <p:spPr>
          <a:xfrm>
            <a:off x="3026529" y="5449736"/>
            <a:ext cx="257716" cy="223468"/>
          </a:xfrm>
          <a:custGeom>
            <a:avLst/>
            <a:gdLst>
              <a:gd name="connsiteX0" fmla="*/ 224671 w 257716"/>
              <a:gd name="connsiteY0" fmla="*/ 152 h 223468"/>
              <a:gd name="connsiteX1" fmla="*/ 256421 w 257716"/>
              <a:gd name="connsiteY1" fmla="*/ 57302 h 223468"/>
              <a:gd name="connsiteX2" fmla="*/ 183396 w 257716"/>
              <a:gd name="connsiteY2" fmla="*/ 77939 h 223468"/>
              <a:gd name="connsiteX3" fmla="*/ 159584 w 257716"/>
              <a:gd name="connsiteY3" fmla="*/ 138264 h 223468"/>
              <a:gd name="connsiteX4" fmla="*/ 151646 w 257716"/>
              <a:gd name="connsiteY4" fmla="*/ 190652 h 223468"/>
              <a:gd name="connsiteX5" fmla="*/ 92909 w 257716"/>
              <a:gd name="connsiteY5" fmla="*/ 217639 h 223468"/>
              <a:gd name="connsiteX6" fmla="*/ 834 w 257716"/>
              <a:gd name="connsiteY6" fmla="*/ 220814 h 223468"/>
              <a:gd name="connsiteX7" fmla="*/ 51634 w 257716"/>
              <a:gd name="connsiteY7" fmla="*/ 185889 h 223468"/>
              <a:gd name="connsiteX8" fmla="*/ 123071 w 257716"/>
              <a:gd name="connsiteY8" fmla="*/ 116039 h 223468"/>
              <a:gd name="connsiteX9" fmla="*/ 123071 w 257716"/>
              <a:gd name="connsiteY9" fmla="*/ 87464 h 223468"/>
              <a:gd name="connsiteX10" fmla="*/ 121484 w 257716"/>
              <a:gd name="connsiteY10" fmla="*/ 120802 h 223468"/>
              <a:gd name="connsiteX11" fmla="*/ 56396 w 257716"/>
              <a:gd name="connsiteY11" fmla="*/ 200177 h 223468"/>
              <a:gd name="connsiteX12" fmla="*/ 45284 w 257716"/>
              <a:gd name="connsiteY12" fmla="*/ 211289 h 223468"/>
              <a:gd name="connsiteX13" fmla="*/ 142121 w 257716"/>
              <a:gd name="connsiteY13" fmla="*/ 163664 h 223468"/>
              <a:gd name="connsiteX14" fmla="*/ 153234 w 257716"/>
              <a:gd name="connsiteY14" fmla="*/ 111277 h 223468"/>
              <a:gd name="connsiteX15" fmla="*/ 156409 w 257716"/>
              <a:gd name="connsiteY15" fmla="*/ 76352 h 223468"/>
              <a:gd name="connsiteX16" fmla="*/ 224671 w 257716"/>
              <a:gd name="connsiteY16" fmla="*/ 152 h 22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7716" h="223468">
                <a:moveTo>
                  <a:pt x="224671" y="152"/>
                </a:moveTo>
                <a:cubicBezTo>
                  <a:pt x="241340" y="-3023"/>
                  <a:pt x="263300" y="44338"/>
                  <a:pt x="256421" y="57302"/>
                </a:cubicBezTo>
                <a:cubicBezTo>
                  <a:pt x="249542" y="70266"/>
                  <a:pt x="199536" y="64445"/>
                  <a:pt x="183396" y="77939"/>
                </a:cubicBezTo>
                <a:cubicBezTo>
                  <a:pt x="167256" y="91433"/>
                  <a:pt x="164876" y="119479"/>
                  <a:pt x="159584" y="138264"/>
                </a:cubicBezTo>
                <a:cubicBezTo>
                  <a:pt x="154292" y="157050"/>
                  <a:pt x="162758" y="177423"/>
                  <a:pt x="151646" y="190652"/>
                </a:cubicBezTo>
                <a:cubicBezTo>
                  <a:pt x="140534" y="203881"/>
                  <a:pt x="118044" y="212612"/>
                  <a:pt x="92909" y="217639"/>
                </a:cubicBezTo>
                <a:cubicBezTo>
                  <a:pt x="67774" y="222666"/>
                  <a:pt x="7713" y="226106"/>
                  <a:pt x="834" y="220814"/>
                </a:cubicBezTo>
                <a:cubicBezTo>
                  <a:pt x="-6045" y="215522"/>
                  <a:pt x="31261" y="203351"/>
                  <a:pt x="51634" y="185889"/>
                </a:cubicBezTo>
                <a:cubicBezTo>
                  <a:pt x="72007" y="168427"/>
                  <a:pt x="111165" y="132443"/>
                  <a:pt x="123071" y="116039"/>
                </a:cubicBezTo>
                <a:cubicBezTo>
                  <a:pt x="134977" y="99635"/>
                  <a:pt x="123071" y="87464"/>
                  <a:pt x="123071" y="87464"/>
                </a:cubicBezTo>
                <a:cubicBezTo>
                  <a:pt x="122806" y="88258"/>
                  <a:pt x="132596" y="102017"/>
                  <a:pt x="121484" y="120802"/>
                </a:cubicBezTo>
                <a:cubicBezTo>
                  <a:pt x="110371" y="139588"/>
                  <a:pt x="69096" y="185096"/>
                  <a:pt x="56396" y="200177"/>
                </a:cubicBezTo>
                <a:cubicBezTo>
                  <a:pt x="43696" y="215258"/>
                  <a:pt x="30996" y="217375"/>
                  <a:pt x="45284" y="211289"/>
                </a:cubicBezTo>
                <a:cubicBezTo>
                  <a:pt x="59571" y="205204"/>
                  <a:pt x="124129" y="180333"/>
                  <a:pt x="142121" y="163664"/>
                </a:cubicBezTo>
                <a:cubicBezTo>
                  <a:pt x="160113" y="146995"/>
                  <a:pt x="150853" y="125829"/>
                  <a:pt x="153234" y="111277"/>
                </a:cubicBezTo>
                <a:cubicBezTo>
                  <a:pt x="155615" y="96725"/>
                  <a:pt x="142122" y="87729"/>
                  <a:pt x="156409" y="76352"/>
                </a:cubicBezTo>
                <a:cubicBezTo>
                  <a:pt x="170696" y="64975"/>
                  <a:pt x="208002" y="3327"/>
                  <a:pt x="224671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22C5C7CB-E25B-4F49-B9ED-868C72D0E966}"/>
              </a:ext>
            </a:extLst>
          </p:cNvPr>
          <p:cNvSpPr/>
          <p:nvPr/>
        </p:nvSpPr>
        <p:spPr>
          <a:xfrm>
            <a:off x="2892172" y="5700694"/>
            <a:ext cx="136954" cy="100065"/>
          </a:xfrm>
          <a:custGeom>
            <a:avLst/>
            <a:gdLst>
              <a:gd name="connsiteX0" fmla="*/ 97091 w 136954"/>
              <a:gd name="connsiteY0" fmla="*/ 19 h 100065"/>
              <a:gd name="connsiteX1" fmla="*/ 133603 w 136954"/>
              <a:gd name="connsiteY1" fmla="*/ 58756 h 100065"/>
              <a:gd name="connsiteX2" fmla="*/ 253 w 136954"/>
              <a:gd name="connsiteY2" fmla="*/ 100031 h 100065"/>
              <a:gd name="connsiteX3" fmla="*/ 100266 w 136954"/>
              <a:gd name="connsiteY3" fmla="*/ 65106 h 100065"/>
              <a:gd name="connsiteX4" fmla="*/ 97091 w 136954"/>
              <a:gd name="connsiteY4" fmla="*/ 19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54" h="100065">
                <a:moveTo>
                  <a:pt x="97091" y="19"/>
                </a:moveTo>
                <a:cubicBezTo>
                  <a:pt x="102647" y="-1039"/>
                  <a:pt x="149743" y="42087"/>
                  <a:pt x="133603" y="58756"/>
                </a:cubicBezTo>
                <a:cubicBezTo>
                  <a:pt x="117463" y="75425"/>
                  <a:pt x="5809" y="98973"/>
                  <a:pt x="253" y="100031"/>
                </a:cubicBezTo>
                <a:cubicBezTo>
                  <a:pt x="-5303" y="101089"/>
                  <a:pt x="82010" y="77277"/>
                  <a:pt x="100266" y="65106"/>
                </a:cubicBezTo>
                <a:cubicBezTo>
                  <a:pt x="118522" y="52935"/>
                  <a:pt x="91535" y="1077"/>
                  <a:pt x="970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A28086E3-BF63-4850-9475-9F0CCB9D0FC4}"/>
              </a:ext>
            </a:extLst>
          </p:cNvPr>
          <p:cNvSpPr/>
          <p:nvPr/>
        </p:nvSpPr>
        <p:spPr>
          <a:xfrm>
            <a:off x="2854144" y="5648318"/>
            <a:ext cx="308161" cy="195275"/>
          </a:xfrm>
          <a:custGeom>
            <a:avLst/>
            <a:gdLst>
              <a:gd name="connsiteX0" fmla="*/ 308156 w 308161"/>
              <a:gd name="connsiteY0" fmla="*/ 7 h 195275"/>
              <a:gd name="connsiteX1" fmla="*/ 200206 w 308161"/>
              <a:gd name="connsiteY1" fmla="*/ 82557 h 195275"/>
              <a:gd name="connsiteX2" fmla="*/ 184331 w 308161"/>
              <a:gd name="connsiteY2" fmla="*/ 141295 h 195275"/>
              <a:gd name="connsiteX3" fmla="*/ 181 w 308161"/>
              <a:gd name="connsiteY3" fmla="*/ 195270 h 195275"/>
              <a:gd name="connsiteX4" fmla="*/ 150994 w 308161"/>
              <a:gd name="connsiteY4" fmla="*/ 138120 h 195275"/>
              <a:gd name="connsiteX5" fmla="*/ 195444 w 308161"/>
              <a:gd name="connsiteY5" fmla="*/ 77795 h 195275"/>
              <a:gd name="connsiteX6" fmla="*/ 308156 w 308161"/>
              <a:gd name="connsiteY6" fmla="*/ 7 h 1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61" h="195275">
                <a:moveTo>
                  <a:pt x="308156" y="7"/>
                </a:moveTo>
                <a:cubicBezTo>
                  <a:pt x="308950" y="801"/>
                  <a:pt x="220843" y="59009"/>
                  <a:pt x="200206" y="82557"/>
                </a:cubicBezTo>
                <a:cubicBezTo>
                  <a:pt x="179568" y="106105"/>
                  <a:pt x="217669" y="122509"/>
                  <a:pt x="184331" y="141295"/>
                </a:cubicBezTo>
                <a:cubicBezTo>
                  <a:pt x="150993" y="160081"/>
                  <a:pt x="5737" y="195799"/>
                  <a:pt x="181" y="195270"/>
                </a:cubicBezTo>
                <a:cubicBezTo>
                  <a:pt x="-5375" y="194741"/>
                  <a:pt x="118450" y="157699"/>
                  <a:pt x="150994" y="138120"/>
                </a:cubicBezTo>
                <a:cubicBezTo>
                  <a:pt x="183538" y="118541"/>
                  <a:pt x="172161" y="96845"/>
                  <a:pt x="195444" y="77795"/>
                </a:cubicBezTo>
                <a:cubicBezTo>
                  <a:pt x="218727" y="58745"/>
                  <a:pt x="307362" y="-787"/>
                  <a:pt x="3081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092FA983-17AD-4598-9CA2-B14F05F7F950}"/>
              </a:ext>
            </a:extLst>
          </p:cNvPr>
          <p:cNvSpPr/>
          <p:nvPr/>
        </p:nvSpPr>
        <p:spPr>
          <a:xfrm>
            <a:off x="2898774" y="5754686"/>
            <a:ext cx="309268" cy="262017"/>
          </a:xfrm>
          <a:custGeom>
            <a:avLst/>
            <a:gdLst>
              <a:gd name="connsiteX0" fmla="*/ 192089 w 309268"/>
              <a:gd name="connsiteY0" fmla="*/ 2 h 262017"/>
              <a:gd name="connsiteX1" fmla="*/ 306389 w 309268"/>
              <a:gd name="connsiteY1" fmla="*/ 98427 h 262017"/>
              <a:gd name="connsiteX2" fmla="*/ 269876 w 309268"/>
              <a:gd name="connsiteY2" fmla="*/ 161927 h 262017"/>
              <a:gd name="connsiteX3" fmla="*/ 214314 w 309268"/>
              <a:gd name="connsiteY3" fmla="*/ 206377 h 262017"/>
              <a:gd name="connsiteX4" fmla="*/ 1 w 309268"/>
              <a:gd name="connsiteY4" fmla="*/ 261939 h 262017"/>
              <a:gd name="connsiteX5" fmla="*/ 211139 w 309268"/>
              <a:gd name="connsiteY5" fmla="*/ 193677 h 262017"/>
              <a:gd name="connsiteX6" fmla="*/ 290514 w 309268"/>
              <a:gd name="connsiteY6" fmla="*/ 101602 h 262017"/>
              <a:gd name="connsiteX7" fmla="*/ 192089 w 309268"/>
              <a:gd name="connsiteY7" fmla="*/ 2 h 26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268" h="262017">
                <a:moveTo>
                  <a:pt x="192089" y="2"/>
                </a:moveTo>
                <a:cubicBezTo>
                  <a:pt x="194735" y="-527"/>
                  <a:pt x="293425" y="71440"/>
                  <a:pt x="306389" y="98427"/>
                </a:cubicBezTo>
                <a:cubicBezTo>
                  <a:pt x="319353" y="125414"/>
                  <a:pt x="285222" y="143935"/>
                  <a:pt x="269876" y="161927"/>
                </a:cubicBezTo>
                <a:cubicBezTo>
                  <a:pt x="254530" y="179919"/>
                  <a:pt x="259293" y="189708"/>
                  <a:pt x="214314" y="206377"/>
                </a:cubicBezTo>
                <a:cubicBezTo>
                  <a:pt x="169335" y="223046"/>
                  <a:pt x="530" y="264056"/>
                  <a:pt x="1" y="261939"/>
                </a:cubicBezTo>
                <a:cubicBezTo>
                  <a:pt x="-528" y="259822"/>
                  <a:pt x="162720" y="220400"/>
                  <a:pt x="211139" y="193677"/>
                </a:cubicBezTo>
                <a:cubicBezTo>
                  <a:pt x="259558" y="166954"/>
                  <a:pt x="294483" y="133881"/>
                  <a:pt x="290514" y="101602"/>
                </a:cubicBezTo>
                <a:cubicBezTo>
                  <a:pt x="286545" y="69323"/>
                  <a:pt x="189443" y="531"/>
                  <a:pt x="1920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: 図形 2152">
            <a:extLst>
              <a:ext uri="{FF2B5EF4-FFF2-40B4-BE49-F238E27FC236}">
                <a16:creationId xmlns:a16="http://schemas.microsoft.com/office/drawing/2014/main" id="{818144D8-1885-4552-8425-F1586CF07924}"/>
              </a:ext>
            </a:extLst>
          </p:cNvPr>
          <p:cNvSpPr/>
          <p:nvPr/>
        </p:nvSpPr>
        <p:spPr>
          <a:xfrm>
            <a:off x="2837639" y="5860828"/>
            <a:ext cx="102422" cy="202893"/>
          </a:xfrm>
          <a:custGeom>
            <a:avLst/>
            <a:gdLst>
              <a:gd name="connsiteX0" fmla="*/ 48436 w 102422"/>
              <a:gd name="connsiteY0" fmla="*/ 222 h 202893"/>
              <a:gd name="connsiteX1" fmla="*/ 2399 w 102422"/>
              <a:gd name="connsiteY1" fmla="*/ 125635 h 202893"/>
              <a:gd name="connsiteX2" fmla="*/ 16686 w 102422"/>
              <a:gd name="connsiteY2" fmla="*/ 184372 h 202893"/>
              <a:gd name="connsiteX3" fmla="*/ 102411 w 102422"/>
              <a:gd name="connsiteY3" fmla="*/ 201835 h 202893"/>
              <a:gd name="connsiteX4" fmla="*/ 10336 w 102422"/>
              <a:gd name="connsiteY4" fmla="*/ 158972 h 202893"/>
              <a:gd name="connsiteX5" fmla="*/ 48436 w 102422"/>
              <a:gd name="connsiteY5" fmla="*/ 222 h 20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2" h="202893">
                <a:moveTo>
                  <a:pt x="48436" y="222"/>
                </a:moveTo>
                <a:cubicBezTo>
                  <a:pt x="47113" y="-5334"/>
                  <a:pt x="7691" y="94943"/>
                  <a:pt x="2399" y="125635"/>
                </a:cubicBezTo>
                <a:cubicBezTo>
                  <a:pt x="-2893" y="156327"/>
                  <a:pt x="17" y="171672"/>
                  <a:pt x="16686" y="184372"/>
                </a:cubicBezTo>
                <a:cubicBezTo>
                  <a:pt x="33355" y="197072"/>
                  <a:pt x="103469" y="206068"/>
                  <a:pt x="102411" y="201835"/>
                </a:cubicBezTo>
                <a:cubicBezTo>
                  <a:pt x="101353" y="197602"/>
                  <a:pt x="18803" y="188076"/>
                  <a:pt x="10336" y="158972"/>
                </a:cubicBezTo>
                <a:cubicBezTo>
                  <a:pt x="1869" y="129868"/>
                  <a:pt x="49759" y="5778"/>
                  <a:pt x="48436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: 図形 2153">
            <a:extLst>
              <a:ext uri="{FF2B5EF4-FFF2-40B4-BE49-F238E27FC236}">
                <a16:creationId xmlns:a16="http://schemas.microsoft.com/office/drawing/2014/main" id="{2A3F1F89-4B0D-4E79-B657-313EBA14C2C9}"/>
              </a:ext>
            </a:extLst>
          </p:cNvPr>
          <p:cNvSpPr/>
          <p:nvPr/>
        </p:nvSpPr>
        <p:spPr>
          <a:xfrm>
            <a:off x="2926599" y="5783129"/>
            <a:ext cx="204791" cy="191282"/>
          </a:xfrm>
          <a:custGeom>
            <a:avLst/>
            <a:gdLst>
              <a:gd name="connsiteX0" fmla="*/ 203951 w 204791"/>
              <a:gd name="connsiteY0" fmla="*/ 134 h 191282"/>
              <a:gd name="connsiteX1" fmla="*/ 145214 w 204791"/>
              <a:gd name="connsiteY1" fmla="*/ 55696 h 191282"/>
              <a:gd name="connsiteX2" fmla="*/ 30914 w 204791"/>
              <a:gd name="connsiteY2" fmla="*/ 52521 h 191282"/>
              <a:gd name="connsiteX3" fmla="*/ 19801 w 204791"/>
              <a:gd name="connsiteY3" fmla="*/ 112846 h 191282"/>
              <a:gd name="connsiteX4" fmla="*/ 46789 w 204791"/>
              <a:gd name="connsiteY4" fmla="*/ 190634 h 191282"/>
              <a:gd name="connsiteX5" fmla="*/ 751 w 204791"/>
              <a:gd name="connsiteY5" fmla="*/ 66809 h 191282"/>
              <a:gd name="connsiteX6" fmla="*/ 24564 w 204791"/>
              <a:gd name="connsiteY6" fmla="*/ 39821 h 191282"/>
              <a:gd name="connsiteX7" fmla="*/ 103939 w 204791"/>
              <a:gd name="connsiteY7" fmla="*/ 39821 h 191282"/>
              <a:gd name="connsiteX8" fmla="*/ 203951 w 204791"/>
              <a:gd name="connsiteY8" fmla="*/ 134 h 1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1" h="191282">
                <a:moveTo>
                  <a:pt x="203951" y="134"/>
                </a:moveTo>
                <a:cubicBezTo>
                  <a:pt x="210830" y="2780"/>
                  <a:pt x="174053" y="46965"/>
                  <a:pt x="145214" y="55696"/>
                </a:cubicBezTo>
                <a:cubicBezTo>
                  <a:pt x="116375" y="64427"/>
                  <a:pt x="51816" y="42996"/>
                  <a:pt x="30914" y="52521"/>
                </a:cubicBezTo>
                <a:cubicBezTo>
                  <a:pt x="10012" y="62046"/>
                  <a:pt x="17155" y="89827"/>
                  <a:pt x="19801" y="112846"/>
                </a:cubicBezTo>
                <a:cubicBezTo>
                  <a:pt x="22447" y="135865"/>
                  <a:pt x="49964" y="198307"/>
                  <a:pt x="46789" y="190634"/>
                </a:cubicBezTo>
                <a:cubicBezTo>
                  <a:pt x="43614" y="182961"/>
                  <a:pt x="4455" y="91944"/>
                  <a:pt x="751" y="66809"/>
                </a:cubicBezTo>
                <a:cubicBezTo>
                  <a:pt x="-2953" y="41674"/>
                  <a:pt x="7366" y="44319"/>
                  <a:pt x="24564" y="39821"/>
                </a:cubicBezTo>
                <a:cubicBezTo>
                  <a:pt x="41762" y="35323"/>
                  <a:pt x="75100" y="44848"/>
                  <a:pt x="103939" y="39821"/>
                </a:cubicBezTo>
                <a:cubicBezTo>
                  <a:pt x="132778" y="34794"/>
                  <a:pt x="197072" y="-2512"/>
                  <a:pt x="20395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2E2A9A98-9695-48D6-B3BB-8410919FA6AE}"/>
              </a:ext>
            </a:extLst>
          </p:cNvPr>
          <p:cNvSpPr/>
          <p:nvPr/>
        </p:nvSpPr>
        <p:spPr>
          <a:xfrm>
            <a:off x="3083424" y="5697510"/>
            <a:ext cx="187472" cy="65823"/>
          </a:xfrm>
          <a:custGeom>
            <a:avLst/>
            <a:gdLst>
              <a:gd name="connsiteX0" fmla="*/ 1089 w 187472"/>
              <a:gd name="connsiteY0" fmla="*/ 58765 h 65823"/>
              <a:gd name="connsiteX1" fmla="*/ 139201 w 187472"/>
              <a:gd name="connsiteY1" fmla="*/ 61940 h 65823"/>
              <a:gd name="connsiteX2" fmla="*/ 185239 w 187472"/>
              <a:gd name="connsiteY2" fmla="*/ 28 h 65823"/>
              <a:gd name="connsiteX3" fmla="*/ 78876 w 187472"/>
              <a:gd name="connsiteY3" fmla="*/ 54003 h 65823"/>
              <a:gd name="connsiteX4" fmla="*/ 1089 w 187472"/>
              <a:gd name="connsiteY4" fmla="*/ 58765 h 6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72" h="65823">
                <a:moveTo>
                  <a:pt x="1089" y="58765"/>
                </a:moveTo>
                <a:cubicBezTo>
                  <a:pt x="11143" y="60088"/>
                  <a:pt x="108509" y="71729"/>
                  <a:pt x="139201" y="61940"/>
                </a:cubicBezTo>
                <a:cubicBezTo>
                  <a:pt x="169893" y="52151"/>
                  <a:pt x="195293" y="1351"/>
                  <a:pt x="185239" y="28"/>
                </a:cubicBezTo>
                <a:cubicBezTo>
                  <a:pt x="175185" y="-1295"/>
                  <a:pt x="104541" y="43420"/>
                  <a:pt x="78876" y="54003"/>
                </a:cubicBezTo>
                <a:cubicBezTo>
                  <a:pt x="53211" y="64586"/>
                  <a:pt x="-8965" y="57442"/>
                  <a:pt x="1089" y="58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6B4305D6-811A-4AEB-9C3A-59036DFEE922}"/>
              </a:ext>
            </a:extLst>
          </p:cNvPr>
          <p:cNvSpPr/>
          <p:nvPr/>
        </p:nvSpPr>
        <p:spPr>
          <a:xfrm>
            <a:off x="2495917" y="5857179"/>
            <a:ext cx="298105" cy="100019"/>
          </a:xfrm>
          <a:custGeom>
            <a:avLst/>
            <a:gdLst>
              <a:gd name="connsiteX0" fmla="*/ 259983 w 298105"/>
              <a:gd name="connsiteY0" fmla="*/ 95946 h 100019"/>
              <a:gd name="connsiteX1" fmla="*/ 298083 w 298105"/>
              <a:gd name="connsiteY1" fmla="*/ 32446 h 100019"/>
              <a:gd name="connsiteX2" fmla="*/ 253633 w 298105"/>
              <a:gd name="connsiteY2" fmla="*/ 696 h 100019"/>
              <a:gd name="connsiteX3" fmla="*/ 175846 w 298105"/>
              <a:gd name="connsiteY3" fmla="*/ 61021 h 100019"/>
              <a:gd name="connsiteX4" fmla="*/ 69483 w 298105"/>
              <a:gd name="connsiteY4" fmla="*/ 95946 h 100019"/>
              <a:gd name="connsiteX5" fmla="*/ 4396 w 298105"/>
              <a:gd name="connsiteY5" fmla="*/ 95946 h 100019"/>
              <a:gd name="connsiteX6" fmla="*/ 193308 w 298105"/>
              <a:gd name="connsiteY6" fmla="*/ 65784 h 100019"/>
              <a:gd name="connsiteX7" fmla="*/ 261571 w 298105"/>
              <a:gd name="connsiteY7" fmla="*/ 24509 h 100019"/>
              <a:gd name="connsiteX8" fmla="*/ 286971 w 298105"/>
              <a:gd name="connsiteY8" fmla="*/ 46734 h 100019"/>
              <a:gd name="connsiteX9" fmla="*/ 259983 w 298105"/>
              <a:gd name="connsiteY9" fmla="*/ 95946 h 10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105" h="100019">
                <a:moveTo>
                  <a:pt x="259983" y="95946"/>
                </a:moveTo>
                <a:cubicBezTo>
                  <a:pt x="261835" y="93565"/>
                  <a:pt x="299141" y="48321"/>
                  <a:pt x="298083" y="32446"/>
                </a:cubicBezTo>
                <a:cubicBezTo>
                  <a:pt x="297025" y="16571"/>
                  <a:pt x="274006" y="-4066"/>
                  <a:pt x="253633" y="696"/>
                </a:cubicBezTo>
                <a:cubicBezTo>
                  <a:pt x="233260" y="5458"/>
                  <a:pt x="206538" y="45146"/>
                  <a:pt x="175846" y="61021"/>
                </a:cubicBezTo>
                <a:cubicBezTo>
                  <a:pt x="145154" y="76896"/>
                  <a:pt x="98058" y="90125"/>
                  <a:pt x="69483" y="95946"/>
                </a:cubicBezTo>
                <a:cubicBezTo>
                  <a:pt x="40908" y="101767"/>
                  <a:pt x="-16241" y="100973"/>
                  <a:pt x="4396" y="95946"/>
                </a:cubicBezTo>
                <a:cubicBezTo>
                  <a:pt x="25033" y="90919"/>
                  <a:pt x="150446" y="77690"/>
                  <a:pt x="193308" y="65784"/>
                </a:cubicBezTo>
                <a:cubicBezTo>
                  <a:pt x="236170" y="53878"/>
                  <a:pt x="245961" y="27684"/>
                  <a:pt x="261571" y="24509"/>
                </a:cubicBezTo>
                <a:cubicBezTo>
                  <a:pt x="277181" y="21334"/>
                  <a:pt x="285119" y="36945"/>
                  <a:pt x="286971" y="46734"/>
                </a:cubicBezTo>
                <a:cubicBezTo>
                  <a:pt x="288823" y="56523"/>
                  <a:pt x="258131" y="98327"/>
                  <a:pt x="259983" y="9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AE260CA7-5ABD-4B70-B7A5-536EB9876763}"/>
              </a:ext>
            </a:extLst>
          </p:cNvPr>
          <p:cNvSpPr/>
          <p:nvPr/>
        </p:nvSpPr>
        <p:spPr>
          <a:xfrm>
            <a:off x="2392756" y="5970296"/>
            <a:ext cx="332799" cy="65409"/>
          </a:xfrm>
          <a:custGeom>
            <a:avLst/>
            <a:gdLst>
              <a:gd name="connsiteX0" fmla="*/ 1194 w 332799"/>
              <a:gd name="connsiteY0" fmla="*/ 65379 h 65409"/>
              <a:gd name="connsiteX1" fmla="*/ 98032 w 332799"/>
              <a:gd name="connsiteY1" fmla="*/ 17754 h 65409"/>
              <a:gd name="connsiteX2" fmla="*/ 234557 w 332799"/>
              <a:gd name="connsiteY2" fmla="*/ 20929 h 65409"/>
              <a:gd name="connsiteX3" fmla="*/ 309169 w 332799"/>
              <a:gd name="connsiteY3" fmla="*/ 292 h 65409"/>
              <a:gd name="connsiteX4" fmla="*/ 331394 w 332799"/>
              <a:gd name="connsiteY4" fmla="*/ 8229 h 65409"/>
              <a:gd name="connsiteX5" fmla="*/ 275832 w 332799"/>
              <a:gd name="connsiteY5" fmla="*/ 292 h 65409"/>
              <a:gd name="connsiteX6" fmla="*/ 164707 w 332799"/>
              <a:gd name="connsiteY6" fmla="*/ 9817 h 65409"/>
              <a:gd name="connsiteX7" fmla="*/ 1194 w 332799"/>
              <a:gd name="connsiteY7" fmla="*/ 65379 h 6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99" h="65409">
                <a:moveTo>
                  <a:pt x="1194" y="65379"/>
                </a:moveTo>
                <a:cubicBezTo>
                  <a:pt x="-9918" y="66702"/>
                  <a:pt x="59138" y="25162"/>
                  <a:pt x="98032" y="17754"/>
                </a:cubicBezTo>
                <a:cubicBezTo>
                  <a:pt x="136926" y="10346"/>
                  <a:pt x="199368" y="23839"/>
                  <a:pt x="234557" y="20929"/>
                </a:cubicBezTo>
                <a:cubicBezTo>
                  <a:pt x="269746" y="18019"/>
                  <a:pt x="293030" y="2409"/>
                  <a:pt x="309169" y="292"/>
                </a:cubicBezTo>
                <a:cubicBezTo>
                  <a:pt x="325308" y="-1825"/>
                  <a:pt x="336950" y="8229"/>
                  <a:pt x="331394" y="8229"/>
                </a:cubicBezTo>
                <a:cubicBezTo>
                  <a:pt x="325838" y="8229"/>
                  <a:pt x="303613" y="27"/>
                  <a:pt x="275832" y="292"/>
                </a:cubicBezTo>
                <a:cubicBezTo>
                  <a:pt x="248051" y="557"/>
                  <a:pt x="205188" y="4790"/>
                  <a:pt x="164707" y="9817"/>
                </a:cubicBezTo>
                <a:cubicBezTo>
                  <a:pt x="124226" y="14844"/>
                  <a:pt x="12306" y="64056"/>
                  <a:pt x="1194" y="65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A0C7F045-BFB4-41C6-8CEE-6BD5106DE52B}"/>
              </a:ext>
            </a:extLst>
          </p:cNvPr>
          <p:cNvSpPr/>
          <p:nvPr/>
        </p:nvSpPr>
        <p:spPr>
          <a:xfrm>
            <a:off x="2768433" y="5803888"/>
            <a:ext cx="113729" cy="266649"/>
          </a:xfrm>
          <a:custGeom>
            <a:avLst/>
            <a:gdLst>
              <a:gd name="connsiteX0" fmla="*/ 167 w 113729"/>
              <a:gd name="connsiteY0" fmla="*/ 12 h 266649"/>
              <a:gd name="connsiteX1" fmla="*/ 47792 w 113729"/>
              <a:gd name="connsiteY1" fmla="*/ 139712 h 266649"/>
              <a:gd name="connsiteX2" fmla="*/ 74780 w 113729"/>
              <a:gd name="connsiteY2" fmla="*/ 225437 h 266649"/>
              <a:gd name="connsiteX3" fmla="*/ 112880 w 113729"/>
              <a:gd name="connsiteY3" fmla="*/ 263537 h 266649"/>
              <a:gd name="connsiteX4" fmla="*/ 35092 w 113729"/>
              <a:gd name="connsiteY4" fmla="*/ 147650 h 266649"/>
              <a:gd name="connsiteX5" fmla="*/ 167 w 113729"/>
              <a:gd name="connsiteY5" fmla="*/ 12 h 2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29" h="266649">
                <a:moveTo>
                  <a:pt x="167" y="12"/>
                </a:moveTo>
                <a:cubicBezTo>
                  <a:pt x="2284" y="-1311"/>
                  <a:pt x="35357" y="102141"/>
                  <a:pt x="47792" y="139712"/>
                </a:cubicBezTo>
                <a:cubicBezTo>
                  <a:pt x="60228" y="177283"/>
                  <a:pt x="63932" y="204800"/>
                  <a:pt x="74780" y="225437"/>
                </a:cubicBezTo>
                <a:cubicBezTo>
                  <a:pt x="85628" y="246075"/>
                  <a:pt x="119495" y="276502"/>
                  <a:pt x="112880" y="263537"/>
                </a:cubicBezTo>
                <a:cubicBezTo>
                  <a:pt x="106265" y="250572"/>
                  <a:pt x="53878" y="188131"/>
                  <a:pt x="35092" y="147650"/>
                </a:cubicBezTo>
                <a:cubicBezTo>
                  <a:pt x="16306" y="107169"/>
                  <a:pt x="-1950" y="1335"/>
                  <a:pt x="16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FDE147C0-F039-491D-BBD3-37B529A7E36D}"/>
              </a:ext>
            </a:extLst>
          </p:cNvPr>
          <p:cNvSpPr/>
          <p:nvPr/>
        </p:nvSpPr>
        <p:spPr>
          <a:xfrm>
            <a:off x="2560637" y="5949947"/>
            <a:ext cx="263557" cy="133353"/>
          </a:xfrm>
          <a:custGeom>
            <a:avLst/>
            <a:gdLst>
              <a:gd name="connsiteX0" fmla="*/ 263526 w 263557"/>
              <a:gd name="connsiteY0" fmla="*/ 133353 h 133353"/>
              <a:gd name="connsiteX1" fmla="*/ 215901 w 263557"/>
              <a:gd name="connsiteY1" fmla="*/ 36516 h 133353"/>
              <a:gd name="connsiteX2" fmla="*/ 1 w 263557"/>
              <a:gd name="connsiteY2" fmla="*/ 3 h 133353"/>
              <a:gd name="connsiteX3" fmla="*/ 219076 w 263557"/>
              <a:gd name="connsiteY3" fmla="*/ 34928 h 133353"/>
              <a:gd name="connsiteX4" fmla="*/ 263526 w 263557"/>
              <a:gd name="connsiteY4" fmla="*/ 133353 h 13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57" h="133353">
                <a:moveTo>
                  <a:pt x="263526" y="133353"/>
                </a:moveTo>
                <a:cubicBezTo>
                  <a:pt x="262997" y="133618"/>
                  <a:pt x="259822" y="58741"/>
                  <a:pt x="215901" y="36516"/>
                </a:cubicBezTo>
                <a:cubicBezTo>
                  <a:pt x="171980" y="14291"/>
                  <a:pt x="-528" y="268"/>
                  <a:pt x="1" y="3"/>
                </a:cubicBezTo>
                <a:cubicBezTo>
                  <a:pt x="530" y="-262"/>
                  <a:pt x="179918" y="14291"/>
                  <a:pt x="219076" y="34928"/>
                </a:cubicBezTo>
                <a:cubicBezTo>
                  <a:pt x="258234" y="55565"/>
                  <a:pt x="264055" y="133088"/>
                  <a:pt x="263526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: 図形 2159">
            <a:extLst>
              <a:ext uri="{FF2B5EF4-FFF2-40B4-BE49-F238E27FC236}">
                <a16:creationId xmlns:a16="http://schemas.microsoft.com/office/drawing/2014/main" id="{06201299-DC9A-4B34-A56F-CA0C4306747A}"/>
              </a:ext>
            </a:extLst>
          </p:cNvPr>
          <p:cNvSpPr/>
          <p:nvPr/>
        </p:nvSpPr>
        <p:spPr>
          <a:xfrm>
            <a:off x="2587617" y="5990209"/>
            <a:ext cx="75423" cy="28006"/>
          </a:xfrm>
          <a:custGeom>
            <a:avLst/>
            <a:gdLst>
              <a:gd name="connsiteX0" fmla="*/ 8 w 75423"/>
              <a:gd name="connsiteY0" fmla="*/ 4191 h 28006"/>
              <a:gd name="connsiteX1" fmla="*/ 69858 w 75423"/>
              <a:gd name="connsiteY1" fmla="*/ 28004 h 28006"/>
              <a:gd name="connsiteX2" fmla="*/ 65096 w 75423"/>
              <a:gd name="connsiteY2" fmla="*/ 2604 h 28006"/>
              <a:gd name="connsiteX3" fmla="*/ 8 w 75423"/>
              <a:gd name="connsiteY3" fmla="*/ 4191 h 2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23" h="28006">
                <a:moveTo>
                  <a:pt x="8" y="4191"/>
                </a:moveTo>
                <a:cubicBezTo>
                  <a:pt x="802" y="8424"/>
                  <a:pt x="59010" y="28268"/>
                  <a:pt x="69858" y="28004"/>
                </a:cubicBezTo>
                <a:cubicBezTo>
                  <a:pt x="80706" y="27740"/>
                  <a:pt x="73827" y="7102"/>
                  <a:pt x="65096" y="2604"/>
                </a:cubicBezTo>
                <a:cubicBezTo>
                  <a:pt x="56365" y="-1894"/>
                  <a:pt x="-786" y="-42"/>
                  <a:pt x="8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693E8388-D85A-4667-B29E-A433AED1D537}"/>
              </a:ext>
            </a:extLst>
          </p:cNvPr>
          <p:cNvSpPr/>
          <p:nvPr/>
        </p:nvSpPr>
        <p:spPr>
          <a:xfrm>
            <a:off x="2720508" y="5860986"/>
            <a:ext cx="497975" cy="243061"/>
          </a:xfrm>
          <a:custGeom>
            <a:avLst/>
            <a:gdLst>
              <a:gd name="connsiteX0" fmla="*/ 496825 w 497975"/>
              <a:gd name="connsiteY0" fmla="*/ 64 h 243061"/>
              <a:gd name="connsiteX1" fmla="*/ 329609 w 497975"/>
              <a:gd name="connsiteY1" fmla="*/ 116481 h 243061"/>
              <a:gd name="connsiteX2" fmla="*/ 198375 w 497975"/>
              <a:gd name="connsiteY2" fmla="*/ 175747 h 243061"/>
              <a:gd name="connsiteX3" fmla="*/ 3642 w 497975"/>
              <a:gd name="connsiteY3" fmla="*/ 241364 h 243061"/>
              <a:gd name="connsiteX4" fmla="*/ 84075 w 497975"/>
              <a:gd name="connsiteY4" fmla="*/ 215964 h 243061"/>
              <a:gd name="connsiteX5" fmla="*/ 240709 w 497975"/>
              <a:gd name="connsiteY5" fmla="*/ 133414 h 243061"/>
              <a:gd name="connsiteX6" fmla="*/ 496825 w 497975"/>
              <a:gd name="connsiteY6" fmla="*/ 64 h 2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75" h="243061">
                <a:moveTo>
                  <a:pt x="496825" y="64"/>
                </a:moveTo>
                <a:cubicBezTo>
                  <a:pt x="511642" y="-2758"/>
                  <a:pt x="379351" y="87200"/>
                  <a:pt x="329609" y="116481"/>
                </a:cubicBezTo>
                <a:cubicBezTo>
                  <a:pt x="279867" y="145762"/>
                  <a:pt x="252703" y="154933"/>
                  <a:pt x="198375" y="175747"/>
                </a:cubicBezTo>
                <a:cubicBezTo>
                  <a:pt x="144047" y="196561"/>
                  <a:pt x="22692" y="234661"/>
                  <a:pt x="3642" y="241364"/>
                </a:cubicBezTo>
                <a:cubicBezTo>
                  <a:pt x="-15408" y="248067"/>
                  <a:pt x="44564" y="233956"/>
                  <a:pt x="84075" y="215964"/>
                </a:cubicBezTo>
                <a:cubicBezTo>
                  <a:pt x="123586" y="197972"/>
                  <a:pt x="174740" y="166575"/>
                  <a:pt x="240709" y="133414"/>
                </a:cubicBezTo>
                <a:cubicBezTo>
                  <a:pt x="306678" y="100253"/>
                  <a:pt x="482008" y="2886"/>
                  <a:pt x="49682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868BB983-2694-4E03-897B-F71048B9DDA5}"/>
              </a:ext>
            </a:extLst>
          </p:cNvPr>
          <p:cNvSpPr/>
          <p:nvPr/>
        </p:nvSpPr>
        <p:spPr>
          <a:xfrm>
            <a:off x="2424689" y="6012478"/>
            <a:ext cx="348590" cy="39074"/>
          </a:xfrm>
          <a:custGeom>
            <a:avLst/>
            <a:gdLst>
              <a:gd name="connsiteX0" fmla="*/ 346028 w 348590"/>
              <a:gd name="connsiteY0" fmla="*/ 972 h 39074"/>
              <a:gd name="connsiteX1" fmla="*/ 5244 w 348590"/>
              <a:gd name="connsiteY1" fmla="*/ 13672 h 39074"/>
              <a:gd name="connsiteX2" fmla="*/ 153411 w 348590"/>
              <a:gd name="connsiteY2" fmla="*/ 39072 h 39074"/>
              <a:gd name="connsiteX3" fmla="*/ 346028 w 348590"/>
              <a:gd name="connsiteY3" fmla="*/ 972 h 3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90" h="39074">
                <a:moveTo>
                  <a:pt x="346028" y="972"/>
                </a:moveTo>
                <a:cubicBezTo>
                  <a:pt x="321334" y="-3261"/>
                  <a:pt x="37347" y="7322"/>
                  <a:pt x="5244" y="13672"/>
                </a:cubicBezTo>
                <a:cubicBezTo>
                  <a:pt x="-26859" y="20022"/>
                  <a:pt x="96614" y="38719"/>
                  <a:pt x="153411" y="39072"/>
                </a:cubicBezTo>
                <a:cubicBezTo>
                  <a:pt x="210208" y="39425"/>
                  <a:pt x="370722" y="5205"/>
                  <a:pt x="346028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62BA096F-8A77-40E8-9D2B-61F66EF1C5CF}"/>
              </a:ext>
            </a:extLst>
          </p:cNvPr>
          <p:cNvSpPr/>
          <p:nvPr/>
        </p:nvSpPr>
        <p:spPr>
          <a:xfrm>
            <a:off x="1792795" y="6094294"/>
            <a:ext cx="527248" cy="503408"/>
          </a:xfrm>
          <a:custGeom>
            <a:avLst/>
            <a:gdLst>
              <a:gd name="connsiteX0" fmla="*/ 527072 w 527248"/>
              <a:gd name="connsiteY0" fmla="*/ 1706 h 503408"/>
              <a:gd name="connsiteX1" fmla="*/ 311172 w 527248"/>
              <a:gd name="connsiteY1" fmla="*/ 44039 h 503408"/>
              <a:gd name="connsiteX2" fmla="*/ 86805 w 527248"/>
              <a:gd name="connsiteY2" fmla="*/ 238773 h 503408"/>
              <a:gd name="connsiteX3" fmla="*/ 22 w 527248"/>
              <a:gd name="connsiteY3" fmla="*/ 503356 h 503408"/>
              <a:gd name="connsiteX4" fmla="*/ 93155 w 527248"/>
              <a:gd name="connsiteY4" fmla="*/ 259939 h 503408"/>
              <a:gd name="connsiteX5" fmla="*/ 275188 w 527248"/>
              <a:gd name="connsiteY5" fmla="*/ 80023 h 503408"/>
              <a:gd name="connsiteX6" fmla="*/ 527072 w 527248"/>
              <a:gd name="connsiteY6" fmla="*/ 1706 h 5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248" h="503408">
                <a:moveTo>
                  <a:pt x="527072" y="1706"/>
                </a:moveTo>
                <a:cubicBezTo>
                  <a:pt x="533069" y="-4291"/>
                  <a:pt x="384550" y="4528"/>
                  <a:pt x="311172" y="44039"/>
                </a:cubicBezTo>
                <a:cubicBezTo>
                  <a:pt x="237794" y="83550"/>
                  <a:pt x="138663" y="162220"/>
                  <a:pt x="86805" y="238773"/>
                </a:cubicBezTo>
                <a:cubicBezTo>
                  <a:pt x="34947" y="315326"/>
                  <a:pt x="-1036" y="499828"/>
                  <a:pt x="22" y="503356"/>
                </a:cubicBezTo>
                <a:cubicBezTo>
                  <a:pt x="1080" y="506884"/>
                  <a:pt x="47294" y="330495"/>
                  <a:pt x="93155" y="259939"/>
                </a:cubicBezTo>
                <a:cubicBezTo>
                  <a:pt x="139016" y="189384"/>
                  <a:pt x="203927" y="119887"/>
                  <a:pt x="275188" y="80023"/>
                </a:cubicBezTo>
                <a:cubicBezTo>
                  <a:pt x="346449" y="40159"/>
                  <a:pt x="521075" y="7703"/>
                  <a:pt x="527072" y="1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BAF22023-029C-4830-9A69-E7838A9D6CB3}"/>
              </a:ext>
            </a:extLst>
          </p:cNvPr>
          <p:cNvSpPr/>
          <p:nvPr/>
        </p:nvSpPr>
        <p:spPr>
          <a:xfrm>
            <a:off x="1846302" y="6170869"/>
            <a:ext cx="438352" cy="452574"/>
          </a:xfrm>
          <a:custGeom>
            <a:avLst/>
            <a:gdLst>
              <a:gd name="connsiteX0" fmla="*/ 433348 w 438352"/>
              <a:gd name="connsiteY0" fmla="*/ 14031 h 452574"/>
              <a:gd name="connsiteX1" fmla="*/ 299998 w 438352"/>
              <a:gd name="connsiteY1" fmla="*/ 20381 h 452574"/>
              <a:gd name="connsiteX2" fmla="*/ 79865 w 438352"/>
              <a:gd name="connsiteY2" fmla="*/ 196064 h 452574"/>
              <a:gd name="connsiteX3" fmla="*/ 1548 w 438352"/>
              <a:gd name="connsiteY3" fmla="*/ 452181 h 452574"/>
              <a:gd name="connsiteX4" fmla="*/ 35415 w 438352"/>
              <a:gd name="connsiteY4" fmla="*/ 251098 h 452574"/>
              <a:gd name="connsiteX5" fmla="*/ 126431 w 438352"/>
              <a:gd name="connsiteY5" fmla="*/ 113514 h 452574"/>
              <a:gd name="connsiteX6" fmla="*/ 433348 w 438352"/>
              <a:gd name="connsiteY6" fmla="*/ 14031 h 4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352" h="452574">
                <a:moveTo>
                  <a:pt x="433348" y="14031"/>
                </a:moveTo>
                <a:cubicBezTo>
                  <a:pt x="462276" y="-1491"/>
                  <a:pt x="358912" y="-9958"/>
                  <a:pt x="299998" y="20381"/>
                </a:cubicBezTo>
                <a:cubicBezTo>
                  <a:pt x="241084" y="50720"/>
                  <a:pt x="129607" y="124098"/>
                  <a:pt x="79865" y="196064"/>
                </a:cubicBezTo>
                <a:cubicBezTo>
                  <a:pt x="30123" y="268030"/>
                  <a:pt x="8956" y="443009"/>
                  <a:pt x="1548" y="452181"/>
                </a:cubicBezTo>
                <a:cubicBezTo>
                  <a:pt x="-5860" y="461353"/>
                  <a:pt x="14601" y="307542"/>
                  <a:pt x="35415" y="251098"/>
                </a:cubicBezTo>
                <a:cubicBezTo>
                  <a:pt x="56229" y="194654"/>
                  <a:pt x="64342" y="157611"/>
                  <a:pt x="126431" y="113514"/>
                </a:cubicBezTo>
                <a:cubicBezTo>
                  <a:pt x="188520" y="69417"/>
                  <a:pt x="404420" y="29553"/>
                  <a:pt x="433348" y="14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: 図形 2164">
            <a:extLst>
              <a:ext uri="{FF2B5EF4-FFF2-40B4-BE49-F238E27FC236}">
                <a16:creationId xmlns:a16="http://schemas.microsoft.com/office/drawing/2014/main" id="{E8D75992-D72C-4BFF-B775-F5F1EF2D1DC2}"/>
              </a:ext>
            </a:extLst>
          </p:cNvPr>
          <p:cNvSpPr/>
          <p:nvPr/>
        </p:nvSpPr>
        <p:spPr>
          <a:xfrm>
            <a:off x="3208864" y="5841986"/>
            <a:ext cx="148650" cy="309069"/>
          </a:xfrm>
          <a:custGeom>
            <a:avLst/>
            <a:gdLst>
              <a:gd name="connsiteX0" fmla="*/ 3 w 148650"/>
              <a:gd name="connsiteY0" fmla="*/ 14 h 309069"/>
              <a:gd name="connsiteX1" fmla="*/ 143936 w 148650"/>
              <a:gd name="connsiteY1" fmla="*/ 84681 h 309069"/>
              <a:gd name="connsiteX2" fmla="*/ 91019 w 148650"/>
              <a:gd name="connsiteY2" fmla="*/ 182047 h 309069"/>
              <a:gd name="connsiteX3" fmla="*/ 25403 w 148650"/>
              <a:gd name="connsiteY3" fmla="*/ 251897 h 309069"/>
              <a:gd name="connsiteX4" fmla="*/ 19053 w 148650"/>
              <a:gd name="connsiteY4" fmla="*/ 309047 h 309069"/>
              <a:gd name="connsiteX5" fmla="*/ 65619 w 148650"/>
              <a:gd name="connsiteY5" fmla="*/ 245547 h 309069"/>
              <a:gd name="connsiteX6" fmla="*/ 129119 w 148650"/>
              <a:gd name="connsiteY6" fmla="*/ 141831 h 309069"/>
              <a:gd name="connsiteX7" fmla="*/ 139703 w 148650"/>
              <a:gd name="connsiteY7" fmla="*/ 78331 h 309069"/>
              <a:gd name="connsiteX8" fmla="*/ 3 w 148650"/>
              <a:gd name="connsiteY8" fmla="*/ 14 h 30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650" h="309069">
                <a:moveTo>
                  <a:pt x="3" y="14"/>
                </a:moveTo>
                <a:cubicBezTo>
                  <a:pt x="708" y="1072"/>
                  <a:pt x="128767" y="54342"/>
                  <a:pt x="143936" y="84681"/>
                </a:cubicBezTo>
                <a:cubicBezTo>
                  <a:pt x="159105" y="115020"/>
                  <a:pt x="110774" y="154178"/>
                  <a:pt x="91019" y="182047"/>
                </a:cubicBezTo>
                <a:cubicBezTo>
                  <a:pt x="71264" y="209916"/>
                  <a:pt x="37397" y="230730"/>
                  <a:pt x="25403" y="251897"/>
                </a:cubicBezTo>
                <a:cubicBezTo>
                  <a:pt x="13409" y="273064"/>
                  <a:pt x="12350" y="310105"/>
                  <a:pt x="19053" y="309047"/>
                </a:cubicBezTo>
                <a:cubicBezTo>
                  <a:pt x="25756" y="307989"/>
                  <a:pt x="47275" y="273416"/>
                  <a:pt x="65619" y="245547"/>
                </a:cubicBezTo>
                <a:cubicBezTo>
                  <a:pt x="83963" y="217678"/>
                  <a:pt x="116772" y="169700"/>
                  <a:pt x="129119" y="141831"/>
                </a:cubicBezTo>
                <a:cubicBezTo>
                  <a:pt x="141466" y="113962"/>
                  <a:pt x="159811" y="101967"/>
                  <a:pt x="139703" y="78331"/>
                </a:cubicBezTo>
                <a:cubicBezTo>
                  <a:pt x="119595" y="54695"/>
                  <a:pt x="-702" y="-1044"/>
                  <a:pt x="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E5AE7B5F-F594-4821-A5DB-80F93FA525FE}"/>
              </a:ext>
            </a:extLst>
          </p:cNvPr>
          <p:cNvSpPr/>
          <p:nvPr/>
        </p:nvSpPr>
        <p:spPr>
          <a:xfrm>
            <a:off x="3185476" y="5864902"/>
            <a:ext cx="105456" cy="286252"/>
          </a:xfrm>
          <a:custGeom>
            <a:avLst/>
            <a:gdLst>
              <a:gd name="connsiteX0" fmla="*/ 12807 w 105456"/>
              <a:gd name="connsiteY0" fmla="*/ 286131 h 286252"/>
              <a:gd name="connsiteX1" fmla="*/ 6457 w 105456"/>
              <a:gd name="connsiteY1" fmla="*/ 152781 h 286252"/>
              <a:gd name="connsiteX2" fmla="*/ 103824 w 105456"/>
              <a:gd name="connsiteY2" fmla="*/ 2498 h 286252"/>
              <a:gd name="connsiteX3" fmla="*/ 65724 w 105456"/>
              <a:gd name="connsiteY3" fmla="*/ 63881 h 286252"/>
              <a:gd name="connsiteX4" fmla="*/ 42441 w 105456"/>
              <a:gd name="connsiteY4" fmla="*/ 129498 h 286252"/>
              <a:gd name="connsiteX5" fmla="*/ 12807 w 105456"/>
              <a:gd name="connsiteY5" fmla="*/ 286131 h 2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56" h="286252">
                <a:moveTo>
                  <a:pt x="12807" y="286131"/>
                </a:moveTo>
                <a:cubicBezTo>
                  <a:pt x="6810" y="290012"/>
                  <a:pt x="-8712" y="200053"/>
                  <a:pt x="6457" y="152781"/>
                </a:cubicBezTo>
                <a:cubicBezTo>
                  <a:pt x="21626" y="105509"/>
                  <a:pt x="93946" y="17315"/>
                  <a:pt x="103824" y="2498"/>
                </a:cubicBezTo>
                <a:cubicBezTo>
                  <a:pt x="113702" y="-12319"/>
                  <a:pt x="75954" y="42714"/>
                  <a:pt x="65724" y="63881"/>
                </a:cubicBezTo>
                <a:cubicBezTo>
                  <a:pt x="55494" y="85048"/>
                  <a:pt x="49849" y="98806"/>
                  <a:pt x="42441" y="129498"/>
                </a:cubicBezTo>
                <a:cubicBezTo>
                  <a:pt x="35033" y="160190"/>
                  <a:pt x="18804" y="282250"/>
                  <a:pt x="12807" y="286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366A1B0E-D0FA-45CB-B6D6-BE213EFF8406}"/>
              </a:ext>
            </a:extLst>
          </p:cNvPr>
          <p:cNvSpPr/>
          <p:nvPr/>
        </p:nvSpPr>
        <p:spPr>
          <a:xfrm>
            <a:off x="3200914" y="5846150"/>
            <a:ext cx="179284" cy="102092"/>
          </a:xfrm>
          <a:custGeom>
            <a:avLst/>
            <a:gdLst>
              <a:gd name="connsiteX0" fmla="*/ 1603 w 179284"/>
              <a:gd name="connsiteY0" fmla="*/ 83 h 102092"/>
              <a:gd name="connsiteX1" fmla="*/ 164586 w 179284"/>
              <a:gd name="connsiteY1" fmla="*/ 78400 h 102092"/>
              <a:gd name="connsiteX2" fmla="*/ 162469 w 179284"/>
              <a:gd name="connsiteY2" fmla="*/ 101683 h 102092"/>
              <a:gd name="connsiteX3" fmla="*/ 84153 w 179284"/>
              <a:gd name="connsiteY3" fmla="*/ 63583 h 102092"/>
              <a:gd name="connsiteX4" fmla="*/ 1603 w 179284"/>
              <a:gd name="connsiteY4" fmla="*/ 83 h 10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84" h="102092">
                <a:moveTo>
                  <a:pt x="1603" y="83"/>
                </a:moveTo>
                <a:cubicBezTo>
                  <a:pt x="15009" y="2553"/>
                  <a:pt x="137775" y="61467"/>
                  <a:pt x="164586" y="78400"/>
                </a:cubicBezTo>
                <a:cubicBezTo>
                  <a:pt x="191397" y="95333"/>
                  <a:pt x="175875" y="104153"/>
                  <a:pt x="162469" y="101683"/>
                </a:cubicBezTo>
                <a:cubicBezTo>
                  <a:pt x="149064" y="99214"/>
                  <a:pt x="105672" y="76636"/>
                  <a:pt x="84153" y="63583"/>
                </a:cubicBezTo>
                <a:cubicBezTo>
                  <a:pt x="62634" y="50530"/>
                  <a:pt x="-11803" y="-2387"/>
                  <a:pt x="160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6465837E-49E5-46ED-94A8-7FDE61D881FE}"/>
              </a:ext>
            </a:extLst>
          </p:cNvPr>
          <p:cNvSpPr/>
          <p:nvPr/>
        </p:nvSpPr>
        <p:spPr>
          <a:xfrm>
            <a:off x="3138466" y="5888036"/>
            <a:ext cx="108118" cy="429797"/>
          </a:xfrm>
          <a:custGeom>
            <a:avLst/>
            <a:gdLst>
              <a:gd name="connsiteX0" fmla="*/ 107972 w 108118"/>
              <a:gd name="connsiteY0" fmla="*/ 2 h 429797"/>
              <a:gd name="connsiteX1" fmla="*/ 3197 w 108118"/>
              <a:gd name="connsiteY1" fmla="*/ 114302 h 429797"/>
              <a:gd name="connsiteX2" fmla="*/ 27009 w 108118"/>
              <a:gd name="connsiteY2" fmla="*/ 255589 h 429797"/>
              <a:gd name="connsiteX3" fmla="*/ 27009 w 108118"/>
              <a:gd name="connsiteY3" fmla="*/ 382589 h 429797"/>
              <a:gd name="connsiteX4" fmla="*/ 42884 w 108118"/>
              <a:gd name="connsiteY4" fmla="*/ 423864 h 429797"/>
              <a:gd name="connsiteX5" fmla="*/ 7959 w 108118"/>
              <a:gd name="connsiteY5" fmla="*/ 265114 h 429797"/>
              <a:gd name="connsiteX6" fmla="*/ 25422 w 108118"/>
              <a:gd name="connsiteY6" fmla="*/ 117477 h 429797"/>
              <a:gd name="connsiteX7" fmla="*/ 107972 w 108118"/>
              <a:gd name="connsiteY7" fmla="*/ 2 h 4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18" h="429797">
                <a:moveTo>
                  <a:pt x="107972" y="2"/>
                </a:moveTo>
                <a:cubicBezTo>
                  <a:pt x="104268" y="-527"/>
                  <a:pt x="16691" y="71704"/>
                  <a:pt x="3197" y="114302"/>
                </a:cubicBezTo>
                <a:cubicBezTo>
                  <a:pt x="-10297" y="156900"/>
                  <a:pt x="23040" y="210875"/>
                  <a:pt x="27009" y="255589"/>
                </a:cubicBezTo>
                <a:cubicBezTo>
                  <a:pt x="30978" y="300304"/>
                  <a:pt x="24363" y="354543"/>
                  <a:pt x="27009" y="382589"/>
                </a:cubicBezTo>
                <a:cubicBezTo>
                  <a:pt x="29655" y="410635"/>
                  <a:pt x="46059" y="443443"/>
                  <a:pt x="42884" y="423864"/>
                </a:cubicBezTo>
                <a:cubicBezTo>
                  <a:pt x="39709" y="404285"/>
                  <a:pt x="10869" y="316179"/>
                  <a:pt x="7959" y="265114"/>
                </a:cubicBezTo>
                <a:cubicBezTo>
                  <a:pt x="5049" y="214049"/>
                  <a:pt x="6901" y="160604"/>
                  <a:pt x="25422" y="117477"/>
                </a:cubicBezTo>
                <a:cubicBezTo>
                  <a:pt x="43943" y="74350"/>
                  <a:pt x="111676" y="531"/>
                  <a:pt x="1079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5411E0D3-7567-48F4-A0A4-C80BB3411F5C}"/>
              </a:ext>
            </a:extLst>
          </p:cNvPr>
          <p:cNvSpPr/>
          <p:nvPr/>
        </p:nvSpPr>
        <p:spPr>
          <a:xfrm>
            <a:off x="3009037" y="6038489"/>
            <a:ext cx="151154" cy="22600"/>
          </a:xfrm>
          <a:custGeom>
            <a:avLst/>
            <a:gdLst>
              <a:gd name="connsiteX0" fmla="*/ 863 w 151154"/>
              <a:gd name="connsiteY0" fmla="*/ 5124 h 22600"/>
              <a:gd name="connsiteX1" fmla="*/ 148501 w 151154"/>
              <a:gd name="connsiteY1" fmla="*/ 22586 h 22600"/>
              <a:gd name="connsiteX2" fmla="*/ 89763 w 151154"/>
              <a:gd name="connsiteY2" fmla="*/ 1949 h 22600"/>
              <a:gd name="connsiteX3" fmla="*/ 863 w 151154"/>
              <a:gd name="connsiteY3" fmla="*/ 5124 h 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54" h="22600">
                <a:moveTo>
                  <a:pt x="863" y="5124"/>
                </a:moveTo>
                <a:cubicBezTo>
                  <a:pt x="10653" y="8563"/>
                  <a:pt x="133684" y="23115"/>
                  <a:pt x="148501" y="22586"/>
                </a:cubicBezTo>
                <a:cubicBezTo>
                  <a:pt x="163318" y="22057"/>
                  <a:pt x="112253" y="6447"/>
                  <a:pt x="89763" y="1949"/>
                </a:cubicBezTo>
                <a:cubicBezTo>
                  <a:pt x="67273" y="-2549"/>
                  <a:pt x="-8927" y="1685"/>
                  <a:pt x="863" y="5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B8D16B8E-E8B4-46F3-8153-A2688B303500}"/>
              </a:ext>
            </a:extLst>
          </p:cNvPr>
          <p:cNvSpPr/>
          <p:nvPr/>
        </p:nvSpPr>
        <p:spPr>
          <a:xfrm>
            <a:off x="2999374" y="5999409"/>
            <a:ext cx="86783" cy="502009"/>
          </a:xfrm>
          <a:custGeom>
            <a:avLst/>
            <a:gdLst>
              <a:gd name="connsiteX0" fmla="*/ 16876 w 86783"/>
              <a:gd name="connsiteY0" fmla="*/ 1341 h 502009"/>
              <a:gd name="connsiteX1" fmla="*/ 1001 w 86783"/>
              <a:gd name="connsiteY1" fmla="*/ 145804 h 502009"/>
              <a:gd name="connsiteX2" fmla="*/ 51801 w 86783"/>
              <a:gd name="connsiteY2" fmla="*/ 356941 h 502009"/>
              <a:gd name="connsiteX3" fmla="*/ 86726 w 86783"/>
              <a:gd name="connsiteY3" fmla="*/ 501404 h 502009"/>
              <a:gd name="connsiteX4" fmla="*/ 43864 w 86783"/>
              <a:gd name="connsiteY4" fmla="*/ 401391 h 502009"/>
              <a:gd name="connsiteX5" fmla="*/ 2589 w 86783"/>
              <a:gd name="connsiteY5" fmla="*/ 229941 h 502009"/>
              <a:gd name="connsiteX6" fmla="*/ 16876 w 86783"/>
              <a:gd name="connsiteY6" fmla="*/ 1341 h 50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83" h="502009">
                <a:moveTo>
                  <a:pt x="16876" y="1341"/>
                </a:moveTo>
                <a:cubicBezTo>
                  <a:pt x="16611" y="-12682"/>
                  <a:pt x="-4820" y="86537"/>
                  <a:pt x="1001" y="145804"/>
                </a:cubicBezTo>
                <a:cubicBezTo>
                  <a:pt x="6822" y="205071"/>
                  <a:pt x="37514" y="297674"/>
                  <a:pt x="51801" y="356941"/>
                </a:cubicBezTo>
                <a:cubicBezTo>
                  <a:pt x="66088" y="416208"/>
                  <a:pt x="88049" y="493996"/>
                  <a:pt x="86726" y="501404"/>
                </a:cubicBezTo>
                <a:cubicBezTo>
                  <a:pt x="85403" y="508812"/>
                  <a:pt x="57887" y="446635"/>
                  <a:pt x="43864" y="401391"/>
                </a:cubicBezTo>
                <a:cubicBezTo>
                  <a:pt x="29841" y="356147"/>
                  <a:pt x="12114" y="292118"/>
                  <a:pt x="2589" y="229941"/>
                </a:cubicBezTo>
                <a:cubicBezTo>
                  <a:pt x="-6936" y="167764"/>
                  <a:pt x="17141" y="15364"/>
                  <a:pt x="16876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7995F94C-DA8E-405D-9208-0AA0F2406922}"/>
              </a:ext>
            </a:extLst>
          </p:cNvPr>
          <p:cNvSpPr/>
          <p:nvPr/>
        </p:nvSpPr>
        <p:spPr>
          <a:xfrm>
            <a:off x="2934859" y="6021852"/>
            <a:ext cx="141787" cy="495464"/>
          </a:xfrm>
          <a:custGeom>
            <a:avLst/>
            <a:gdLst>
              <a:gd name="connsiteX0" fmla="*/ 17891 w 141787"/>
              <a:gd name="connsiteY0" fmla="*/ 1123 h 495464"/>
              <a:gd name="connsiteX1" fmla="*/ 429 w 141787"/>
              <a:gd name="connsiteY1" fmla="*/ 110661 h 495464"/>
              <a:gd name="connsiteX2" fmla="*/ 38529 w 141787"/>
              <a:gd name="connsiteY2" fmla="*/ 344023 h 495464"/>
              <a:gd name="connsiteX3" fmla="*/ 81391 w 141787"/>
              <a:gd name="connsiteY3" fmla="*/ 455148 h 495464"/>
              <a:gd name="connsiteX4" fmla="*/ 141716 w 141787"/>
              <a:gd name="connsiteY4" fmla="*/ 493248 h 495464"/>
              <a:gd name="connsiteX5" fmla="*/ 68691 w 141787"/>
              <a:gd name="connsiteY5" fmla="*/ 397998 h 495464"/>
              <a:gd name="connsiteX6" fmla="*/ 16304 w 141787"/>
              <a:gd name="connsiteY6" fmla="*/ 172573 h 495464"/>
              <a:gd name="connsiteX7" fmla="*/ 17891 w 141787"/>
              <a:gd name="connsiteY7" fmla="*/ 1123 h 4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87" h="495464">
                <a:moveTo>
                  <a:pt x="17891" y="1123"/>
                </a:moveTo>
                <a:cubicBezTo>
                  <a:pt x="15245" y="-9196"/>
                  <a:pt x="-3011" y="53511"/>
                  <a:pt x="429" y="110661"/>
                </a:cubicBezTo>
                <a:cubicBezTo>
                  <a:pt x="3869" y="167811"/>
                  <a:pt x="25035" y="286608"/>
                  <a:pt x="38529" y="344023"/>
                </a:cubicBezTo>
                <a:cubicBezTo>
                  <a:pt x="52023" y="401438"/>
                  <a:pt x="64193" y="430277"/>
                  <a:pt x="81391" y="455148"/>
                </a:cubicBezTo>
                <a:cubicBezTo>
                  <a:pt x="98589" y="480019"/>
                  <a:pt x="143833" y="502773"/>
                  <a:pt x="141716" y="493248"/>
                </a:cubicBezTo>
                <a:cubicBezTo>
                  <a:pt x="139599" y="483723"/>
                  <a:pt x="89593" y="451444"/>
                  <a:pt x="68691" y="397998"/>
                </a:cubicBezTo>
                <a:cubicBezTo>
                  <a:pt x="47789" y="344552"/>
                  <a:pt x="22389" y="238719"/>
                  <a:pt x="16304" y="172573"/>
                </a:cubicBezTo>
                <a:cubicBezTo>
                  <a:pt x="10219" y="106427"/>
                  <a:pt x="20537" y="11442"/>
                  <a:pt x="17891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DE4A0B93-307E-4414-94A9-80246CC266AB}"/>
              </a:ext>
            </a:extLst>
          </p:cNvPr>
          <p:cNvSpPr/>
          <p:nvPr/>
        </p:nvSpPr>
        <p:spPr>
          <a:xfrm>
            <a:off x="2728902" y="6003618"/>
            <a:ext cx="115898" cy="73332"/>
          </a:xfrm>
          <a:custGeom>
            <a:avLst/>
            <a:gdLst>
              <a:gd name="connsiteX0" fmla="*/ 115898 w 115898"/>
              <a:gd name="connsiteY0" fmla="*/ 73332 h 73332"/>
              <a:gd name="connsiteX1" fmla="*/ 11 w 115898"/>
              <a:gd name="connsiteY1" fmla="*/ 307 h 73332"/>
              <a:gd name="connsiteX2" fmla="*/ 115898 w 115898"/>
              <a:gd name="connsiteY2" fmla="*/ 73332 h 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98" h="73332">
                <a:moveTo>
                  <a:pt x="115898" y="73332"/>
                </a:moveTo>
                <a:cubicBezTo>
                  <a:pt x="115898" y="73332"/>
                  <a:pt x="1334" y="6128"/>
                  <a:pt x="11" y="307"/>
                </a:cubicBezTo>
                <a:cubicBezTo>
                  <a:pt x="-1312" y="-5514"/>
                  <a:pt x="115898" y="73332"/>
                  <a:pt x="115898" y="7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68C002B1-1626-406B-9950-8A9115FFF326}"/>
              </a:ext>
            </a:extLst>
          </p:cNvPr>
          <p:cNvSpPr/>
          <p:nvPr/>
        </p:nvSpPr>
        <p:spPr>
          <a:xfrm>
            <a:off x="2581264" y="6035688"/>
            <a:ext cx="230234" cy="486811"/>
          </a:xfrm>
          <a:custGeom>
            <a:avLst/>
            <a:gdLst>
              <a:gd name="connsiteX0" fmla="*/ 230199 w 230234"/>
              <a:gd name="connsiteY0" fmla="*/ 95237 h 486811"/>
              <a:gd name="connsiteX1" fmla="*/ 152411 w 230234"/>
              <a:gd name="connsiteY1" fmla="*/ 26975 h 486811"/>
              <a:gd name="connsiteX2" fmla="*/ 92086 w 230234"/>
              <a:gd name="connsiteY2" fmla="*/ 101587 h 486811"/>
              <a:gd name="connsiteX3" fmla="*/ 52399 w 230234"/>
              <a:gd name="connsiteY3" fmla="*/ 214300 h 486811"/>
              <a:gd name="connsiteX4" fmla="*/ 12711 w 230234"/>
              <a:gd name="connsiteY4" fmla="*/ 404800 h 486811"/>
              <a:gd name="connsiteX5" fmla="*/ 11 w 230234"/>
              <a:gd name="connsiteY5" fmla="*/ 485762 h 486811"/>
              <a:gd name="connsiteX6" fmla="*/ 14299 w 230234"/>
              <a:gd name="connsiteY6" fmla="*/ 354000 h 486811"/>
              <a:gd name="connsiteX7" fmla="*/ 55574 w 230234"/>
              <a:gd name="connsiteY7" fmla="*/ 153975 h 486811"/>
              <a:gd name="connsiteX8" fmla="*/ 90499 w 230234"/>
              <a:gd name="connsiteY8" fmla="*/ 47612 h 486811"/>
              <a:gd name="connsiteX9" fmla="*/ 117486 w 230234"/>
              <a:gd name="connsiteY9" fmla="*/ 7925 h 486811"/>
              <a:gd name="connsiteX10" fmla="*/ 161936 w 230234"/>
              <a:gd name="connsiteY10" fmla="*/ 6337 h 486811"/>
              <a:gd name="connsiteX11" fmla="*/ 230199 w 230234"/>
              <a:gd name="connsiteY11" fmla="*/ 95237 h 4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234" h="486811">
                <a:moveTo>
                  <a:pt x="230199" y="95237"/>
                </a:moveTo>
                <a:cubicBezTo>
                  <a:pt x="228611" y="98677"/>
                  <a:pt x="175430" y="25917"/>
                  <a:pt x="152411" y="26975"/>
                </a:cubicBezTo>
                <a:cubicBezTo>
                  <a:pt x="129392" y="28033"/>
                  <a:pt x="108755" y="70366"/>
                  <a:pt x="92086" y="101587"/>
                </a:cubicBezTo>
                <a:cubicBezTo>
                  <a:pt x="75417" y="132808"/>
                  <a:pt x="65628" y="163765"/>
                  <a:pt x="52399" y="214300"/>
                </a:cubicBezTo>
                <a:cubicBezTo>
                  <a:pt x="39170" y="264835"/>
                  <a:pt x="21442" y="359557"/>
                  <a:pt x="12711" y="404800"/>
                </a:cubicBezTo>
                <a:cubicBezTo>
                  <a:pt x="3980" y="450043"/>
                  <a:pt x="-254" y="494229"/>
                  <a:pt x="11" y="485762"/>
                </a:cubicBezTo>
                <a:cubicBezTo>
                  <a:pt x="276" y="477295"/>
                  <a:pt x="5038" y="409298"/>
                  <a:pt x="14299" y="354000"/>
                </a:cubicBezTo>
                <a:cubicBezTo>
                  <a:pt x="23559" y="298702"/>
                  <a:pt x="42874" y="205039"/>
                  <a:pt x="55574" y="153975"/>
                </a:cubicBezTo>
                <a:cubicBezTo>
                  <a:pt x="68274" y="102911"/>
                  <a:pt x="80180" y="71954"/>
                  <a:pt x="90499" y="47612"/>
                </a:cubicBezTo>
                <a:cubicBezTo>
                  <a:pt x="100818" y="23270"/>
                  <a:pt x="105580" y="14804"/>
                  <a:pt x="117486" y="7925"/>
                </a:cubicBezTo>
                <a:cubicBezTo>
                  <a:pt x="129392" y="1046"/>
                  <a:pt x="144209" y="-5040"/>
                  <a:pt x="161936" y="6337"/>
                </a:cubicBezTo>
                <a:cubicBezTo>
                  <a:pt x="179663" y="17714"/>
                  <a:pt x="231787" y="91797"/>
                  <a:pt x="230199" y="95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2D937DE4-0A23-4671-98A5-6BCEFE473E9D}"/>
              </a:ext>
            </a:extLst>
          </p:cNvPr>
          <p:cNvSpPr/>
          <p:nvPr/>
        </p:nvSpPr>
        <p:spPr>
          <a:xfrm>
            <a:off x="2370777" y="6118376"/>
            <a:ext cx="259652" cy="33195"/>
          </a:xfrm>
          <a:custGeom>
            <a:avLst/>
            <a:gdLst>
              <a:gd name="connsiteX0" fmla="*/ 2536 w 259652"/>
              <a:gd name="connsiteY0" fmla="*/ 33187 h 33195"/>
              <a:gd name="connsiteX1" fmla="*/ 256536 w 259652"/>
              <a:gd name="connsiteY1" fmla="*/ 4612 h 33195"/>
              <a:gd name="connsiteX2" fmla="*/ 134298 w 259652"/>
              <a:gd name="connsiteY2" fmla="*/ 1437 h 33195"/>
              <a:gd name="connsiteX3" fmla="*/ 2536 w 259652"/>
              <a:gd name="connsiteY3" fmla="*/ 33187 h 3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52" h="33195">
                <a:moveTo>
                  <a:pt x="2536" y="33187"/>
                </a:moveTo>
                <a:cubicBezTo>
                  <a:pt x="22909" y="33716"/>
                  <a:pt x="234576" y="9904"/>
                  <a:pt x="256536" y="4612"/>
                </a:cubicBezTo>
                <a:cubicBezTo>
                  <a:pt x="278496" y="-680"/>
                  <a:pt x="178748" y="-944"/>
                  <a:pt x="134298" y="1437"/>
                </a:cubicBezTo>
                <a:cubicBezTo>
                  <a:pt x="89848" y="3818"/>
                  <a:pt x="-17837" y="32658"/>
                  <a:pt x="2536" y="33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902F959B-0C5B-4D4C-A91A-8CBD69E33423}"/>
              </a:ext>
            </a:extLst>
          </p:cNvPr>
          <p:cNvSpPr/>
          <p:nvPr/>
        </p:nvSpPr>
        <p:spPr>
          <a:xfrm>
            <a:off x="2352660" y="6037224"/>
            <a:ext cx="111150" cy="144978"/>
          </a:xfrm>
          <a:custGeom>
            <a:avLst/>
            <a:gdLst>
              <a:gd name="connsiteX0" fmla="*/ 111140 w 111150"/>
              <a:gd name="connsiteY0" fmla="*/ 1626 h 144978"/>
              <a:gd name="connsiteX1" fmla="*/ 50815 w 111150"/>
              <a:gd name="connsiteY1" fmla="*/ 31789 h 144978"/>
              <a:gd name="connsiteX2" fmla="*/ 15 w 111150"/>
              <a:gd name="connsiteY2" fmla="*/ 144501 h 144978"/>
              <a:gd name="connsiteX3" fmla="*/ 46053 w 111150"/>
              <a:gd name="connsiteY3" fmla="*/ 69889 h 144978"/>
              <a:gd name="connsiteX4" fmla="*/ 111140 w 111150"/>
              <a:gd name="connsiteY4" fmla="*/ 1626 h 1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50" h="144978">
                <a:moveTo>
                  <a:pt x="111140" y="1626"/>
                </a:moveTo>
                <a:cubicBezTo>
                  <a:pt x="111934" y="-4724"/>
                  <a:pt x="69336" y="7977"/>
                  <a:pt x="50815" y="31789"/>
                </a:cubicBezTo>
                <a:cubicBezTo>
                  <a:pt x="32294" y="55601"/>
                  <a:pt x="809" y="138151"/>
                  <a:pt x="15" y="144501"/>
                </a:cubicBezTo>
                <a:cubicBezTo>
                  <a:pt x="-779" y="150851"/>
                  <a:pt x="28591" y="92114"/>
                  <a:pt x="46053" y="69889"/>
                </a:cubicBezTo>
                <a:cubicBezTo>
                  <a:pt x="63515" y="47664"/>
                  <a:pt x="110346" y="7976"/>
                  <a:pt x="111140" y="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ABADB070-ACF0-4998-9BF0-DE33C9C962E6}"/>
              </a:ext>
            </a:extLst>
          </p:cNvPr>
          <p:cNvSpPr/>
          <p:nvPr/>
        </p:nvSpPr>
        <p:spPr>
          <a:xfrm>
            <a:off x="2339881" y="6166879"/>
            <a:ext cx="265744" cy="394268"/>
          </a:xfrm>
          <a:custGeom>
            <a:avLst/>
            <a:gdLst>
              <a:gd name="connsiteX0" fmla="*/ 94 w 265744"/>
              <a:gd name="connsiteY0" fmla="*/ 41834 h 394268"/>
              <a:gd name="connsiteX1" fmla="*/ 215994 w 265744"/>
              <a:gd name="connsiteY1" fmla="*/ 2146 h 394268"/>
              <a:gd name="connsiteX2" fmla="*/ 265207 w 265744"/>
              <a:gd name="connsiteY2" fmla="*/ 8496 h 394268"/>
              <a:gd name="connsiteX3" fmla="*/ 241394 w 265744"/>
              <a:gd name="connsiteY3" fmla="*/ 35484 h 394268"/>
              <a:gd name="connsiteX4" fmla="*/ 228694 w 265744"/>
              <a:gd name="connsiteY4" fmla="*/ 132321 h 394268"/>
              <a:gd name="connsiteX5" fmla="*/ 230282 w 265744"/>
              <a:gd name="connsiteY5" fmla="*/ 184709 h 394268"/>
              <a:gd name="connsiteX6" fmla="*/ 212819 w 265744"/>
              <a:gd name="connsiteY6" fmla="*/ 211696 h 394268"/>
              <a:gd name="connsiteX7" fmla="*/ 201707 w 265744"/>
              <a:gd name="connsiteY7" fmla="*/ 306946 h 394268"/>
              <a:gd name="connsiteX8" fmla="*/ 174719 w 265744"/>
              <a:gd name="connsiteY8" fmla="*/ 325996 h 394268"/>
              <a:gd name="connsiteX9" fmla="*/ 174719 w 265744"/>
              <a:gd name="connsiteY9" fmla="*/ 391084 h 394268"/>
              <a:gd name="connsiteX10" fmla="*/ 220757 w 265744"/>
              <a:gd name="connsiteY10" fmla="*/ 213284 h 394268"/>
              <a:gd name="connsiteX11" fmla="*/ 244569 w 265744"/>
              <a:gd name="connsiteY11" fmla="*/ 18021 h 394268"/>
              <a:gd name="connsiteX12" fmla="*/ 94 w 265744"/>
              <a:gd name="connsiteY12" fmla="*/ 41834 h 3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744" h="394268">
                <a:moveTo>
                  <a:pt x="94" y="41834"/>
                </a:moveTo>
                <a:cubicBezTo>
                  <a:pt x="-4668" y="39188"/>
                  <a:pt x="171809" y="7702"/>
                  <a:pt x="215994" y="2146"/>
                </a:cubicBezTo>
                <a:cubicBezTo>
                  <a:pt x="260179" y="-3410"/>
                  <a:pt x="260974" y="2940"/>
                  <a:pt x="265207" y="8496"/>
                </a:cubicBezTo>
                <a:cubicBezTo>
                  <a:pt x="269440" y="14052"/>
                  <a:pt x="247479" y="14847"/>
                  <a:pt x="241394" y="35484"/>
                </a:cubicBezTo>
                <a:cubicBezTo>
                  <a:pt x="235309" y="56121"/>
                  <a:pt x="230546" y="107450"/>
                  <a:pt x="228694" y="132321"/>
                </a:cubicBezTo>
                <a:cubicBezTo>
                  <a:pt x="226842" y="157192"/>
                  <a:pt x="232928" y="171480"/>
                  <a:pt x="230282" y="184709"/>
                </a:cubicBezTo>
                <a:cubicBezTo>
                  <a:pt x="227636" y="197938"/>
                  <a:pt x="217581" y="191323"/>
                  <a:pt x="212819" y="211696"/>
                </a:cubicBezTo>
                <a:cubicBezTo>
                  <a:pt x="208057" y="232069"/>
                  <a:pt x="208057" y="287896"/>
                  <a:pt x="201707" y="306946"/>
                </a:cubicBezTo>
                <a:cubicBezTo>
                  <a:pt x="195357" y="325996"/>
                  <a:pt x="179217" y="311973"/>
                  <a:pt x="174719" y="325996"/>
                </a:cubicBezTo>
                <a:cubicBezTo>
                  <a:pt x="170221" y="340019"/>
                  <a:pt x="167046" y="409869"/>
                  <a:pt x="174719" y="391084"/>
                </a:cubicBezTo>
                <a:cubicBezTo>
                  <a:pt x="182392" y="372299"/>
                  <a:pt x="209115" y="275461"/>
                  <a:pt x="220757" y="213284"/>
                </a:cubicBezTo>
                <a:cubicBezTo>
                  <a:pt x="232399" y="151107"/>
                  <a:pt x="280817" y="45273"/>
                  <a:pt x="244569" y="18021"/>
                </a:cubicBezTo>
                <a:cubicBezTo>
                  <a:pt x="208321" y="-9231"/>
                  <a:pt x="4856" y="44480"/>
                  <a:pt x="94" y="4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27A4EC35-F979-479B-A661-E7CBF4F35F8E}"/>
              </a:ext>
            </a:extLst>
          </p:cNvPr>
          <p:cNvSpPr/>
          <p:nvPr/>
        </p:nvSpPr>
        <p:spPr>
          <a:xfrm>
            <a:off x="2313517" y="6024296"/>
            <a:ext cx="113801" cy="125158"/>
          </a:xfrm>
          <a:custGeom>
            <a:avLst/>
            <a:gdLst>
              <a:gd name="connsiteX0" fmla="*/ 113771 w 113801"/>
              <a:gd name="connsiteY0" fmla="*/ 267 h 125158"/>
              <a:gd name="connsiteX1" fmla="*/ 7408 w 113801"/>
              <a:gd name="connsiteY1" fmla="*/ 120917 h 125158"/>
              <a:gd name="connsiteX2" fmla="*/ 18521 w 113801"/>
              <a:gd name="connsiteY2" fmla="*/ 89167 h 125158"/>
              <a:gd name="connsiteX3" fmla="*/ 113771 w 113801"/>
              <a:gd name="connsiteY3" fmla="*/ 267 h 1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01" h="125158">
                <a:moveTo>
                  <a:pt x="113771" y="267"/>
                </a:moveTo>
                <a:cubicBezTo>
                  <a:pt x="111919" y="5559"/>
                  <a:pt x="23283" y="106100"/>
                  <a:pt x="7408" y="120917"/>
                </a:cubicBezTo>
                <a:cubicBezTo>
                  <a:pt x="-8467" y="135734"/>
                  <a:pt x="3969" y="108482"/>
                  <a:pt x="18521" y="89167"/>
                </a:cubicBezTo>
                <a:cubicBezTo>
                  <a:pt x="33073" y="69852"/>
                  <a:pt x="115623" y="-5025"/>
                  <a:pt x="113771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957C2B9B-BC73-4C9C-A777-5A96BD7D875E}"/>
              </a:ext>
            </a:extLst>
          </p:cNvPr>
          <p:cNvSpPr/>
          <p:nvPr/>
        </p:nvSpPr>
        <p:spPr>
          <a:xfrm>
            <a:off x="2300045" y="6151395"/>
            <a:ext cx="43856" cy="303619"/>
          </a:xfrm>
          <a:custGeom>
            <a:avLst/>
            <a:gdLst>
              <a:gd name="connsiteX0" fmla="*/ 25643 w 43856"/>
              <a:gd name="connsiteY0" fmla="*/ 168 h 303619"/>
              <a:gd name="connsiteX1" fmla="*/ 25643 w 43856"/>
              <a:gd name="connsiteY1" fmla="*/ 182730 h 303619"/>
              <a:gd name="connsiteX2" fmla="*/ 243 w 43856"/>
              <a:gd name="connsiteY2" fmla="*/ 303380 h 303619"/>
              <a:gd name="connsiteX3" fmla="*/ 43105 w 43856"/>
              <a:gd name="connsiteY3" fmla="*/ 152568 h 303619"/>
              <a:gd name="connsiteX4" fmla="*/ 25643 w 43856"/>
              <a:gd name="connsiteY4" fmla="*/ 168 h 30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6" h="303619">
                <a:moveTo>
                  <a:pt x="25643" y="168"/>
                </a:moveTo>
                <a:cubicBezTo>
                  <a:pt x="22733" y="5195"/>
                  <a:pt x="29876" y="132195"/>
                  <a:pt x="25643" y="182730"/>
                </a:cubicBezTo>
                <a:cubicBezTo>
                  <a:pt x="21410" y="233265"/>
                  <a:pt x="-2667" y="308407"/>
                  <a:pt x="243" y="303380"/>
                </a:cubicBezTo>
                <a:cubicBezTo>
                  <a:pt x="3153" y="298353"/>
                  <a:pt x="38343" y="201251"/>
                  <a:pt x="43105" y="152568"/>
                </a:cubicBezTo>
                <a:cubicBezTo>
                  <a:pt x="47868" y="103885"/>
                  <a:pt x="28553" y="-4859"/>
                  <a:pt x="2564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AE579329-1A74-4AA7-8501-7B4A936A35D2}"/>
              </a:ext>
            </a:extLst>
          </p:cNvPr>
          <p:cNvSpPr/>
          <p:nvPr/>
        </p:nvSpPr>
        <p:spPr>
          <a:xfrm>
            <a:off x="2278062" y="6157576"/>
            <a:ext cx="31954" cy="325223"/>
          </a:xfrm>
          <a:custGeom>
            <a:avLst/>
            <a:gdLst>
              <a:gd name="connsiteX0" fmla="*/ 28576 w 31954"/>
              <a:gd name="connsiteY0" fmla="*/ 337 h 325223"/>
              <a:gd name="connsiteX1" fmla="*/ 14288 w 31954"/>
              <a:gd name="connsiteY1" fmla="*/ 236874 h 325223"/>
              <a:gd name="connsiteX2" fmla="*/ 31751 w 31954"/>
              <a:gd name="connsiteY2" fmla="*/ 324187 h 325223"/>
              <a:gd name="connsiteX3" fmla="*/ 1 w 31954"/>
              <a:gd name="connsiteY3" fmla="*/ 187662 h 325223"/>
              <a:gd name="connsiteX4" fmla="*/ 28576 w 31954"/>
              <a:gd name="connsiteY4" fmla="*/ 337 h 3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" h="325223">
                <a:moveTo>
                  <a:pt x="28576" y="337"/>
                </a:moveTo>
                <a:cubicBezTo>
                  <a:pt x="30957" y="8539"/>
                  <a:pt x="13759" y="182899"/>
                  <a:pt x="14288" y="236874"/>
                </a:cubicBezTo>
                <a:cubicBezTo>
                  <a:pt x="14817" y="290849"/>
                  <a:pt x="34132" y="332389"/>
                  <a:pt x="31751" y="324187"/>
                </a:cubicBezTo>
                <a:cubicBezTo>
                  <a:pt x="29370" y="315985"/>
                  <a:pt x="266" y="239785"/>
                  <a:pt x="1" y="187662"/>
                </a:cubicBezTo>
                <a:cubicBezTo>
                  <a:pt x="-264" y="135539"/>
                  <a:pt x="26195" y="-7865"/>
                  <a:pt x="28576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2C6F2737-B653-4C6F-BE7E-1C49DBE6EE8A}"/>
              </a:ext>
            </a:extLst>
          </p:cNvPr>
          <p:cNvSpPr/>
          <p:nvPr/>
        </p:nvSpPr>
        <p:spPr>
          <a:xfrm>
            <a:off x="2249205" y="6184394"/>
            <a:ext cx="31586" cy="270842"/>
          </a:xfrm>
          <a:custGeom>
            <a:avLst/>
            <a:gdLst>
              <a:gd name="connsiteX0" fmla="*/ 16158 w 31586"/>
              <a:gd name="connsiteY0" fmla="*/ 2094 h 270842"/>
              <a:gd name="connsiteX1" fmla="*/ 283 w 31586"/>
              <a:gd name="connsiteY1" fmla="*/ 149731 h 270842"/>
              <a:gd name="connsiteX2" fmla="*/ 30445 w 31586"/>
              <a:gd name="connsiteY2" fmla="*/ 267206 h 270842"/>
              <a:gd name="connsiteX3" fmla="*/ 16158 w 31586"/>
              <a:gd name="connsiteY3" fmla="*/ 2094 h 27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6" h="270842">
                <a:moveTo>
                  <a:pt x="16158" y="2094"/>
                </a:moveTo>
                <a:cubicBezTo>
                  <a:pt x="11131" y="-17485"/>
                  <a:pt x="-2098" y="105546"/>
                  <a:pt x="283" y="149731"/>
                </a:cubicBezTo>
                <a:cubicBezTo>
                  <a:pt x="2664" y="193916"/>
                  <a:pt x="25153" y="290754"/>
                  <a:pt x="30445" y="267206"/>
                </a:cubicBezTo>
                <a:cubicBezTo>
                  <a:pt x="35737" y="243658"/>
                  <a:pt x="21185" y="21673"/>
                  <a:pt x="16158" y="2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: 図形 2180">
            <a:extLst>
              <a:ext uri="{FF2B5EF4-FFF2-40B4-BE49-F238E27FC236}">
                <a16:creationId xmlns:a16="http://schemas.microsoft.com/office/drawing/2014/main" id="{D2BF6098-2098-4851-8994-97C5FDEB106E}"/>
              </a:ext>
            </a:extLst>
          </p:cNvPr>
          <p:cNvSpPr/>
          <p:nvPr/>
        </p:nvSpPr>
        <p:spPr>
          <a:xfrm>
            <a:off x="2013316" y="6144021"/>
            <a:ext cx="293082" cy="123578"/>
          </a:xfrm>
          <a:custGeom>
            <a:avLst/>
            <a:gdLst>
              <a:gd name="connsiteX0" fmla="*/ 1222 w 293082"/>
              <a:gd name="connsiteY0" fmla="*/ 123429 h 123578"/>
              <a:gd name="connsiteX1" fmla="*/ 115522 w 293082"/>
              <a:gd name="connsiteY1" fmla="*/ 31354 h 123578"/>
              <a:gd name="connsiteX2" fmla="*/ 291734 w 293082"/>
              <a:gd name="connsiteY2" fmla="*/ 5954 h 123578"/>
              <a:gd name="connsiteX3" fmla="*/ 186959 w 293082"/>
              <a:gd name="connsiteY3" fmla="*/ 7542 h 123578"/>
              <a:gd name="connsiteX4" fmla="*/ 1222 w 293082"/>
              <a:gd name="connsiteY4" fmla="*/ 123429 h 1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2" h="123578">
                <a:moveTo>
                  <a:pt x="1222" y="123429"/>
                </a:moveTo>
                <a:cubicBezTo>
                  <a:pt x="-10684" y="127398"/>
                  <a:pt x="67103" y="50933"/>
                  <a:pt x="115522" y="31354"/>
                </a:cubicBezTo>
                <a:cubicBezTo>
                  <a:pt x="163941" y="11775"/>
                  <a:pt x="279828" y="9923"/>
                  <a:pt x="291734" y="5954"/>
                </a:cubicBezTo>
                <a:cubicBezTo>
                  <a:pt x="303640" y="1985"/>
                  <a:pt x="234055" y="-5952"/>
                  <a:pt x="186959" y="7542"/>
                </a:cubicBezTo>
                <a:cubicBezTo>
                  <a:pt x="139863" y="21036"/>
                  <a:pt x="13128" y="119460"/>
                  <a:pt x="1222" y="123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: 図形 2181">
            <a:extLst>
              <a:ext uri="{FF2B5EF4-FFF2-40B4-BE49-F238E27FC236}">
                <a16:creationId xmlns:a16="http://schemas.microsoft.com/office/drawing/2014/main" id="{5923A059-25B5-4435-96F7-3E7E24FD77D7}"/>
              </a:ext>
            </a:extLst>
          </p:cNvPr>
          <p:cNvSpPr/>
          <p:nvPr/>
        </p:nvSpPr>
        <p:spPr>
          <a:xfrm>
            <a:off x="6048375" y="5432425"/>
            <a:ext cx="349250" cy="3175"/>
          </a:xfrm>
          <a:custGeom>
            <a:avLst/>
            <a:gdLst>
              <a:gd name="connsiteX0" fmla="*/ 0 w 349250"/>
              <a:gd name="connsiteY0" fmla="*/ 3175 h 3175"/>
              <a:gd name="connsiteX1" fmla="*/ 349250 w 349250"/>
              <a:gd name="connsiteY1" fmla="*/ 0 h 3175"/>
              <a:gd name="connsiteX2" fmla="*/ 0 w 349250"/>
              <a:gd name="connsiteY2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3175">
                <a:moveTo>
                  <a:pt x="0" y="3175"/>
                </a:moveTo>
                <a:lnTo>
                  <a:pt x="349250" y="0"/>
                </a:lnTo>
                <a:cubicBezTo>
                  <a:pt x="349779" y="2646"/>
                  <a:pt x="0" y="3175"/>
                  <a:pt x="0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: 図形 2182">
            <a:extLst>
              <a:ext uri="{FF2B5EF4-FFF2-40B4-BE49-F238E27FC236}">
                <a16:creationId xmlns:a16="http://schemas.microsoft.com/office/drawing/2014/main" id="{F75F2BC8-CEA3-4C99-A006-320A0C4719DD}"/>
              </a:ext>
            </a:extLst>
          </p:cNvPr>
          <p:cNvSpPr/>
          <p:nvPr/>
        </p:nvSpPr>
        <p:spPr>
          <a:xfrm>
            <a:off x="6403916" y="5428042"/>
            <a:ext cx="146259" cy="684533"/>
          </a:xfrm>
          <a:custGeom>
            <a:avLst/>
            <a:gdLst>
              <a:gd name="connsiteX0" fmla="*/ 59 w 146259"/>
              <a:gd name="connsiteY0" fmla="*/ 1208 h 684533"/>
              <a:gd name="connsiteX1" fmla="*/ 101659 w 146259"/>
              <a:gd name="connsiteY1" fmla="*/ 99633 h 684533"/>
              <a:gd name="connsiteX2" fmla="*/ 108009 w 146259"/>
              <a:gd name="connsiteY2" fmla="*/ 677483 h 684533"/>
              <a:gd name="connsiteX3" fmla="*/ 146109 w 146259"/>
              <a:gd name="connsiteY3" fmla="*/ 401258 h 684533"/>
              <a:gd name="connsiteX4" fmla="*/ 117534 w 146259"/>
              <a:gd name="connsiteY4" fmla="*/ 109158 h 684533"/>
              <a:gd name="connsiteX5" fmla="*/ 59 w 146259"/>
              <a:gd name="connsiteY5" fmla="*/ 1208 h 68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59" h="684533">
                <a:moveTo>
                  <a:pt x="59" y="1208"/>
                </a:moveTo>
                <a:cubicBezTo>
                  <a:pt x="-2587" y="-380"/>
                  <a:pt x="83667" y="-13079"/>
                  <a:pt x="101659" y="99633"/>
                </a:cubicBezTo>
                <a:cubicBezTo>
                  <a:pt x="119651" y="212345"/>
                  <a:pt x="100601" y="627212"/>
                  <a:pt x="108009" y="677483"/>
                </a:cubicBezTo>
                <a:cubicBezTo>
                  <a:pt x="115417" y="727754"/>
                  <a:pt x="144522" y="495979"/>
                  <a:pt x="146109" y="401258"/>
                </a:cubicBezTo>
                <a:cubicBezTo>
                  <a:pt x="147697" y="306537"/>
                  <a:pt x="136584" y="180066"/>
                  <a:pt x="117534" y="109158"/>
                </a:cubicBezTo>
                <a:cubicBezTo>
                  <a:pt x="98484" y="38250"/>
                  <a:pt x="2705" y="2796"/>
                  <a:pt x="59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: 図形 2183">
            <a:extLst>
              <a:ext uri="{FF2B5EF4-FFF2-40B4-BE49-F238E27FC236}">
                <a16:creationId xmlns:a16="http://schemas.microsoft.com/office/drawing/2014/main" id="{03B10DE8-EE79-4F6B-B2F2-B9765009BB12}"/>
              </a:ext>
            </a:extLst>
          </p:cNvPr>
          <p:cNvSpPr/>
          <p:nvPr/>
        </p:nvSpPr>
        <p:spPr>
          <a:xfrm>
            <a:off x="6394446" y="5386860"/>
            <a:ext cx="82570" cy="718438"/>
          </a:xfrm>
          <a:custGeom>
            <a:avLst/>
            <a:gdLst>
              <a:gd name="connsiteX0" fmla="*/ 4 w 82570"/>
              <a:gd name="connsiteY0" fmla="*/ 29690 h 718438"/>
              <a:gd name="connsiteX1" fmla="*/ 57154 w 82570"/>
              <a:gd name="connsiteY1" fmla="*/ 712315 h 718438"/>
              <a:gd name="connsiteX2" fmla="*/ 82554 w 82570"/>
              <a:gd name="connsiteY2" fmla="*/ 353540 h 718438"/>
              <a:gd name="connsiteX3" fmla="*/ 53979 w 82570"/>
              <a:gd name="connsiteY3" fmla="*/ 143990 h 718438"/>
              <a:gd name="connsiteX4" fmla="*/ 4 w 82570"/>
              <a:gd name="connsiteY4" fmla="*/ 29690 h 71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718438">
                <a:moveTo>
                  <a:pt x="4" y="29690"/>
                </a:moveTo>
                <a:cubicBezTo>
                  <a:pt x="533" y="124411"/>
                  <a:pt x="43396" y="658340"/>
                  <a:pt x="57154" y="712315"/>
                </a:cubicBezTo>
                <a:cubicBezTo>
                  <a:pt x="70912" y="766290"/>
                  <a:pt x="83083" y="448261"/>
                  <a:pt x="82554" y="353540"/>
                </a:cubicBezTo>
                <a:cubicBezTo>
                  <a:pt x="82025" y="258819"/>
                  <a:pt x="66679" y="195319"/>
                  <a:pt x="53979" y="143990"/>
                </a:cubicBezTo>
                <a:cubicBezTo>
                  <a:pt x="41279" y="92661"/>
                  <a:pt x="-525" y="-65031"/>
                  <a:pt x="4" y="2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: 図形 2184">
            <a:extLst>
              <a:ext uri="{FF2B5EF4-FFF2-40B4-BE49-F238E27FC236}">
                <a16:creationId xmlns:a16="http://schemas.microsoft.com/office/drawing/2014/main" id="{96F82400-8FB2-4CFB-9776-5A22113E28A4}"/>
              </a:ext>
            </a:extLst>
          </p:cNvPr>
          <p:cNvSpPr/>
          <p:nvPr/>
        </p:nvSpPr>
        <p:spPr>
          <a:xfrm>
            <a:off x="6073775" y="5422900"/>
            <a:ext cx="384175" cy="26013"/>
          </a:xfrm>
          <a:custGeom>
            <a:avLst/>
            <a:gdLst>
              <a:gd name="connsiteX0" fmla="*/ 0 w 384175"/>
              <a:gd name="connsiteY0" fmla="*/ 0 h 26013"/>
              <a:gd name="connsiteX1" fmla="*/ 384175 w 384175"/>
              <a:gd name="connsiteY1" fmla="*/ 25400 h 26013"/>
              <a:gd name="connsiteX2" fmla="*/ 0 w 384175"/>
              <a:gd name="connsiteY2" fmla="*/ 0 h 2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" h="26013">
                <a:moveTo>
                  <a:pt x="0" y="0"/>
                </a:moveTo>
                <a:cubicBezTo>
                  <a:pt x="0" y="0"/>
                  <a:pt x="383646" y="30692"/>
                  <a:pt x="384175" y="25400"/>
                </a:cubicBezTo>
                <a:cubicBezTo>
                  <a:pt x="384704" y="2010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: 図形 2185">
            <a:extLst>
              <a:ext uri="{FF2B5EF4-FFF2-40B4-BE49-F238E27FC236}">
                <a16:creationId xmlns:a16="http://schemas.microsoft.com/office/drawing/2014/main" id="{B82B4245-52B5-4B2F-90EF-9077CA76D50C}"/>
              </a:ext>
            </a:extLst>
          </p:cNvPr>
          <p:cNvSpPr/>
          <p:nvPr/>
        </p:nvSpPr>
        <p:spPr>
          <a:xfrm>
            <a:off x="6101940" y="5425349"/>
            <a:ext cx="260947" cy="597752"/>
          </a:xfrm>
          <a:custGeom>
            <a:avLst/>
            <a:gdLst>
              <a:gd name="connsiteX0" fmla="*/ 410 w 260947"/>
              <a:gd name="connsiteY0" fmla="*/ 3901 h 597752"/>
              <a:gd name="connsiteX1" fmla="*/ 203610 w 260947"/>
              <a:gd name="connsiteY1" fmla="*/ 270601 h 597752"/>
              <a:gd name="connsiteX2" fmla="*/ 260760 w 260947"/>
              <a:gd name="connsiteY2" fmla="*/ 597626 h 597752"/>
              <a:gd name="connsiteX3" fmla="*/ 219485 w 260947"/>
              <a:gd name="connsiteY3" fmla="*/ 232501 h 597752"/>
              <a:gd name="connsiteX4" fmla="*/ 152810 w 260947"/>
              <a:gd name="connsiteY4" fmla="*/ 121376 h 597752"/>
              <a:gd name="connsiteX5" fmla="*/ 410 w 260947"/>
              <a:gd name="connsiteY5" fmla="*/ 3901 h 59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47" h="597752">
                <a:moveTo>
                  <a:pt x="410" y="3901"/>
                </a:moveTo>
                <a:cubicBezTo>
                  <a:pt x="8877" y="28772"/>
                  <a:pt x="160218" y="171647"/>
                  <a:pt x="203610" y="270601"/>
                </a:cubicBezTo>
                <a:cubicBezTo>
                  <a:pt x="247002" y="369555"/>
                  <a:pt x="258114" y="603976"/>
                  <a:pt x="260760" y="597626"/>
                </a:cubicBezTo>
                <a:cubicBezTo>
                  <a:pt x="263406" y="591276"/>
                  <a:pt x="237477" y="311876"/>
                  <a:pt x="219485" y="232501"/>
                </a:cubicBezTo>
                <a:cubicBezTo>
                  <a:pt x="201493" y="153126"/>
                  <a:pt x="188793" y="163180"/>
                  <a:pt x="152810" y="121376"/>
                </a:cubicBezTo>
                <a:cubicBezTo>
                  <a:pt x="116827" y="79572"/>
                  <a:pt x="-8057" y="-20970"/>
                  <a:pt x="410" y="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: 図形 2186">
            <a:extLst>
              <a:ext uri="{FF2B5EF4-FFF2-40B4-BE49-F238E27FC236}">
                <a16:creationId xmlns:a16="http://schemas.microsoft.com/office/drawing/2014/main" id="{22C19D5A-8C06-4731-BAF1-B539F5BEF9C8}"/>
              </a:ext>
            </a:extLst>
          </p:cNvPr>
          <p:cNvSpPr/>
          <p:nvPr/>
        </p:nvSpPr>
        <p:spPr>
          <a:xfrm>
            <a:off x="5833826" y="5711487"/>
            <a:ext cx="553965" cy="978720"/>
          </a:xfrm>
          <a:custGeom>
            <a:avLst/>
            <a:gdLst>
              <a:gd name="connsiteX0" fmla="*/ 41512 w 553965"/>
              <a:gd name="connsiteY0" fmla="*/ 338 h 978720"/>
              <a:gd name="connsiteX1" fmla="*/ 20874 w 553965"/>
              <a:gd name="connsiteY1" fmla="*/ 374988 h 978720"/>
              <a:gd name="connsiteX2" fmla="*/ 237 w 553965"/>
              <a:gd name="connsiteY2" fmla="*/ 395626 h 978720"/>
              <a:gd name="connsiteX3" fmla="*/ 35162 w 553965"/>
              <a:gd name="connsiteY3" fmla="*/ 440076 h 978720"/>
              <a:gd name="connsiteX4" fmla="*/ 8174 w 553965"/>
              <a:gd name="connsiteY4" fmla="*/ 521038 h 978720"/>
              <a:gd name="connsiteX5" fmla="*/ 16112 w 553965"/>
              <a:gd name="connsiteY5" fmla="*/ 748051 h 978720"/>
              <a:gd name="connsiteX6" fmla="*/ 65324 w 553965"/>
              <a:gd name="connsiteY6" fmla="*/ 771863 h 978720"/>
              <a:gd name="connsiteX7" fmla="*/ 528874 w 553965"/>
              <a:gd name="connsiteY7" fmla="*/ 971888 h 978720"/>
              <a:gd name="connsiteX8" fmla="*/ 443149 w 553965"/>
              <a:gd name="connsiteY8" fmla="*/ 914738 h 978720"/>
              <a:gd name="connsiteX9" fmla="*/ 30399 w 553965"/>
              <a:gd name="connsiteY9" fmla="*/ 744876 h 978720"/>
              <a:gd name="connsiteX10" fmla="*/ 38337 w 553965"/>
              <a:gd name="connsiteY10" fmla="*/ 481351 h 978720"/>
              <a:gd name="connsiteX11" fmla="*/ 39924 w 553965"/>
              <a:gd name="connsiteY11" fmla="*/ 311488 h 978720"/>
              <a:gd name="connsiteX12" fmla="*/ 41512 w 553965"/>
              <a:gd name="connsiteY12" fmla="*/ 338 h 9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965" h="978720">
                <a:moveTo>
                  <a:pt x="41512" y="338"/>
                </a:moveTo>
                <a:cubicBezTo>
                  <a:pt x="38337" y="10921"/>
                  <a:pt x="27753" y="309107"/>
                  <a:pt x="20874" y="374988"/>
                </a:cubicBezTo>
                <a:cubicBezTo>
                  <a:pt x="13995" y="440869"/>
                  <a:pt x="-2144" y="384778"/>
                  <a:pt x="237" y="395626"/>
                </a:cubicBezTo>
                <a:cubicBezTo>
                  <a:pt x="2618" y="406474"/>
                  <a:pt x="33839" y="419174"/>
                  <a:pt x="35162" y="440076"/>
                </a:cubicBezTo>
                <a:cubicBezTo>
                  <a:pt x="36485" y="460978"/>
                  <a:pt x="11349" y="469709"/>
                  <a:pt x="8174" y="521038"/>
                </a:cubicBezTo>
                <a:cubicBezTo>
                  <a:pt x="4999" y="572367"/>
                  <a:pt x="6587" y="706247"/>
                  <a:pt x="16112" y="748051"/>
                </a:cubicBezTo>
                <a:cubicBezTo>
                  <a:pt x="25637" y="789855"/>
                  <a:pt x="65324" y="771863"/>
                  <a:pt x="65324" y="771863"/>
                </a:cubicBezTo>
                <a:lnTo>
                  <a:pt x="528874" y="971888"/>
                </a:lnTo>
                <a:cubicBezTo>
                  <a:pt x="591845" y="995700"/>
                  <a:pt x="526228" y="952573"/>
                  <a:pt x="443149" y="914738"/>
                </a:cubicBezTo>
                <a:cubicBezTo>
                  <a:pt x="360070" y="876903"/>
                  <a:pt x="97868" y="817107"/>
                  <a:pt x="30399" y="744876"/>
                </a:cubicBezTo>
                <a:cubicBezTo>
                  <a:pt x="-37070" y="672645"/>
                  <a:pt x="36749" y="553582"/>
                  <a:pt x="38337" y="481351"/>
                </a:cubicBezTo>
                <a:cubicBezTo>
                  <a:pt x="39924" y="409120"/>
                  <a:pt x="37278" y="392450"/>
                  <a:pt x="39924" y="311488"/>
                </a:cubicBezTo>
                <a:cubicBezTo>
                  <a:pt x="42570" y="230526"/>
                  <a:pt x="44687" y="-10245"/>
                  <a:pt x="41512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0EAB5788-5CC8-42A1-B724-84E6A9CD16C4}"/>
              </a:ext>
            </a:extLst>
          </p:cNvPr>
          <p:cNvSpPr/>
          <p:nvPr/>
        </p:nvSpPr>
        <p:spPr>
          <a:xfrm>
            <a:off x="5801821" y="5772150"/>
            <a:ext cx="18050" cy="738862"/>
          </a:xfrm>
          <a:custGeom>
            <a:avLst/>
            <a:gdLst>
              <a:gd name="connsiteX0" fmla="*/ 17954 w 18050"/>
              <a:gd name="connsiteY0" fmla="*/ 0 h 738862"/>
              <a:gd name="connsiteX1" fmla="*/ 492 w 18050"/>
              <a:gd name="connsiteY1" fmla="*/ 392113 h 738862"/>
              <a:gd name="connsiteX2" fmla="*/ 5254 w 18050"/>
              <a:gd name="connsiteY2" fmla="*/ 477838 h 738862"/>
              <a:gd name="connsiteX3" fmla="*/ 10017 w 18050"/>
              <a:gd name="connsiteY3" fmla="*/ 738188 h 738862"/>
              <a:gd name="connsiteX4" fmla="*/ 6842 w 18050"/>
              <a:gd name="connsiteY4" fmla="*/ 392113 h 738862"/>
              <a:gd name="connsiteX5" fmla="*/ 17954 w 18050"/>
              <a:gd name="connsiteY5" fmla="*/ 0 h 73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0" h="738862">
                <a:moveTo>
                  <a:pt x="17954" y="0"/>
                </a:moveTo>
                <a:cubicBezTo>
                  <a:pt x="16896" y="0"/>
                  <a:pt x="2609" y="312473"/>
                  <a:pt x="492" y="392113"/>
                </a:cubicBezTo>
                <a:cubicBezTo>
                  <a:pt x="-1625" y="471753"/>
                  <a:pt x="3667" y="420159"/>
                  <a:pt x="5254" y="477838"/>
                </a:cubicBezTo>
                <a:cubicBezTo>
                  <a:pt x="6841" y="535517"/>
                  <a:pt x="9752" y="752475"/>
                  <a:pt x="10017" y="738188"/>
                </a:cubicBezTo>
                <a:cubicBezTo>
                  <a:pt x="10282" y="723901"/>
                  <a:pt x="2609" y="514880"/>
                  <a:pt x="6842" y="392113"/>
                </a:cubicBezTo>
                <a:cubicBezTo>
                  <a:pt x="11075" y="269346"/>
                  <a:pt x="19012" y="0"/>
                  <a:pt x="1795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82C7DBBC-9C3B-48C7-92DA-94E171FBE7FD}"/>
              </a:ext>
            </a:extLst>
          </p:cNvPr>
          <p:cNvSpPr/>
          <p:nvPr/>
        </p:nvSpPr>
        <p:spPr>
          <a:xfrm>
            <a:off x="5778283" y="5844418"/>
            <a:ext cx="16589" cy="416087"/>
          </a:xfrm>
          <a:custGeom>
            <a:avLst/>
            <a:gdLst>
              <a:gd name="connsiteX0" fmla="*/ 217 w 16589"/>
              <a:gd name="connsiteY0" fmla="*/ 5520 h 416087"/>
              <a:gd name="connsiteX1" fmla="*/ 6567 w 16589"/>
              <a:gd name="connsiteY1" fmla="*/ 372232 h 416087"/>
              <a:gd name="connsiteX2" fmla="*/ 16092 w 16589"/>
              <a:gd name="connsiteY2" fmla="*/ 386520 h 416087"/>
              <a:gd name="connsiteX3" fmla="*/ 14505 w 16589"/>
              <a:gd name="connsiteY3" fmla="*/ 165857 h 416087"/>
              <a:gd name="connsiteX4" fmla="*/ 217 w 16589"/>
              <a:gd name="connsiteY4" fmla="*/ 5520 h 4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9" h="416087">
                <a:moveTo>
                  <a:pt x="217" y="5520"/>
                </a:moveTo>
                <a:cubicBezTo>
                  <a:pt x="-1106" y="39916"/>
                  <a:pt x="3921" y="308732"/>
                  <a:pt x="6567" y="372232"/>
                </a:cubicBezTo>
                <a:cubicBezTo>
                  <a:pt x="9213" y="435732"/>
                  <a:pt x="14769" y="420916"/>
                  <a:pt x="16092" y="386520"/>
                </a:cubicBezTo>
                <a:cubicBezTo>
                  <a:pt x="17415" y="352124"/>
                  <a:pt x="15828" y="225388"/>
                  <a:pt x="14505" y="165857"/>
                </a:cubicBezTo>
                <a:cubicBezTo>
                  <a:pt x="13182" y="106326"/>
                  <a:pt x="1540" y="-28876"/>
                  <a:pt x="217" y="5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FE212770-626B-4F46-BD8F-33BE8BD5CA49}"/>
              </a:ext>
            </a:extLst>
          </p:cNvPr>
          <p:cNvSpPr/>
          <p:nvPr/>
        </p:nvSpPr>
        <p:spPr>
          <a:xfrm>
            <a:off x="5802167" y="6524041"/>
            <a:ext cx="644736" cy="263785"/>
          </a:xfrm>
          <a:custGeom>
            <a:avLst/>
            <a:gdLst>
              <a:gd name="connsiteX0" fmla="*/ 1733 w 644736"/>
              <a:gd name="connsiteY0" fmla="*/ 584 h 263785"/>
              <a:gd name="connsiteX1" fmla="*/ 381146 w 644736"/>
              <a:gd name="connsiteY1" fmla="*/ 132347 h 263785"/>
              <a:gd name="connsiteX2" fmla="*/ 631971 w 644736"/>
              <a:gd name="connsiteY2" fmla="*/ 262522 h 263785"/>
              <a:gd name="connsiteX3" fmla="*/ 544658 w 644736"/>
              <a:gd name="connsiteY3" fmla="*/ 186322 h 263785"/>
              <a:gd name="connsiteX4" fmla="*/ 1733 w 644736"/>
              <a:gd name="connsiteY4" fmla="*/ 584 h 26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736" h="263785">
                <a:moveTo>
                  <a:pt x="1733" y="584"/>
                </a:moveTo>
                <a:cubicBezTo>
                  <a:pt x="-25519" y="-8412"/>
                  <a:pt x="276106" y="88691"/>
                  <a:pt x="381146" y="132347"/>
                </a:cubicBezTo>
                <a:cubicBezTo>
                  <a:pt x="486186" y="176003"/>
                  <a:pt x="604719" y="253526"/>
                  <a:pt x="631971" y="262522"/>
                </a:cubicBezTo>
                <a:cubicBezTo>
                  <a:pt x="659223" y="271518"/>
                  <a:pt x="648375" y="231037"/>
                  <a:pt x="544658" y="186322"/>
                </a:cubicBezTo>
                <a:cubicBezTo>
                  <a:pt x="440941" y="141607"/>
                  <a:pt x="28985" y="9580"/>
                  <a:pt x="1733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C1C5443F-6F38-4008-98B6-2B921CF76C7A}"/>
              </a:ext>
            </a:extLst>
          </p:cNvPr>
          <p:cNvSpPr/>
          <p:nvPr/>
        </p:nvSpPr>
        <p:spPr>
          <a:xfrm>
            <a:off x="5739600" y="6579731"/>
            <a:ext cx="651337" cy="207723"/>
          </a:xfrm>
          <a:custGeom>
            <a:avLst/>
            <a:gdLst>
              <a:gd name="connsiteX0" fmla="*/ 800 w 651337"/>
              <a:gd name="connsiteY0" fmla="*/ 5219 h 207723"/>
              <a:gd name="connsiteX1" fmla="*/ 297663 w 651337"/>
              <a:gd name="connsiteY1" fmla="*/ 48082 h 207723"/>
              <a:gd name="connsiteX2" fmla="*/ 637388 w 651337"/>
              <a:gd name="connsiteY2" fmla="*/ 205244 h 207723"/>
              <a:gd name="connsiteX3" fmla="*/ 550075 w 651337"/>
              <a:gd name="connsiteY3" fmla="*/ 135394 h 207723"/>
              <a:gd name="connsiteX4" fmla="*/ 221463 w 651337"/>
              <a:gd name="connsiteY4" fmla="*/ 16332 h 207723"/>
              <a:gd name="connsiteX5" fmla="*/ 800 w 651337"/>
              <a:gd name="connsiteY5" fmla="*/ 5219 h 2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337" h="207723">
                <a:moveTo>
                  <a:pt x="800" y="5219"/>
                </a:moveTo>
                <a:cubicBezTo>
                  <a:pt x="13500" y="10511"/>
                  <a:pt x="191565" y="14745"/>
                  <a:pt x="297663" y="48082"/>
                </a:cubicBezTo>
                <a:cubicBezTo>
                  <a:pt x="403761" y="81419"/>
                  <a:pt x="595320" y="190692"/>
                  <a:pt x="637388" y="205244"/>
                </a:cubicBezTo>
                <a:cubicBezTo>
                  <a:pt x="679456" y="219796"/>
                  <a:pt x="619396" y="166879"/>
                  <a:pt x="550075" y="135394"/>
                </a:cubicBezTo>
                <a:cubicBezTo>
                  <a:pt x="480754" y="103909"/>
                  <a:pt x="313538" y="39615"/>
                  <a:pt x="221463" y="16332"/>
                </a:cubicBezTo>
                <a:cubicBezTo>
                  <a:pt x="129388" y="-6951"/>
                  <a:pt x="-11900" y="-73"/>
                  <a:pt x="800" y="5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12A38D8A-72B2-4747-8AC0-94534FCEDD7C}"/>
              </a:ext>
            </a:extLst>
          </p:cNvPr>
          <p:cNvSpPr/>
          <p:nvPr/>
        </p:nvSpPr>
        <p:spPr>
          <a:xfrm>
            <a:off x="5955143" y="5570488"/>
            <a:ext cx="307889" cy="195337"/>
          </a:xfrm>
          <a:custGeom>
            <a:avLst/>
            <a:gdLst>
              <a:gd name="connsiteX0" fmla="*/ 2745 w 307889"/>
              <a:gd name="connsiteY0" fmla="*/ 3225 h 195337"/>
              <a:gd name="connsiteX1" fmla="*/ 269445 w 307889"/>
              <a:gd name="connsiteY1" fmla="*/ 111175 h 195337"/>
              <a:gd name="connsiteX2" fmla="*/ 301195 w 307889"/>
              <a:gd name="connsiteY2" fmla="*/ 195312 h 195337"/>
              <a:gd name="connsiteX3" fmla="*/ 291670 w 307889"/>
              <a:gd name="connsiteY3" fmla="*/ 119112 h 195337"/>
              <a:gd name="connsiteX4" fmla="*/ 140857 w 307889"/>
              <a:gd name="connsiteY4" fmla="*/ 38150 h 195337"/>
              <a:gd name="connsiteX5" fmla="*/ 2745 w 307889"/>
              <a:gd name="connsiteY5" fmla="*/ 3225 h 1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889" h="195337">
                <a:moveTo>
                  <a:pt x="2745" y="3225"/>
                </a:moveTo>
                <a:cubicBezTo>
                  <a:pt x="24176" y="15396"/>
                  <a:pt x="219704" y="79161"/>
                  <a:pt x="269445" y="111175"/>
                </a:cubicBezTo>
                <a:cubicBezTo>
                  <a:pt x="319186" y="143189"/>
                  <a:pt x="297491" y="193989"/>
                  <a:pt x="301195" y="195312"/>
                </a:cubicBezTo>
                <a:cubicBezTo>
                  <a:pt x="304899" y="196635"/>
                  <a:pt x="318393" y="145306"/>
                  <a:pt x="291670" y="119112"/>
                </a:cubicBezTo>
                <a:cubicBezTo>
                  <a:pt x="264947" y="92918"/>
                  <a:pt x="190863" y="60640"/>
                  <a:pt x="140857" y="38150"/>
                </a:cubicBezTo>
                <a:cubicBezTo>
                  <a:pt x="90851" y="15661"/>
                  <a:pt x="-18686" y="-8946"/>
                  <a:pt x="2745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87C7AF6A-7707-4158-8257-6066F97FFB1E}"/>
              </a:ext>
            </a:extLst>
          </p:cNvPr>
          <p:cNvSpPr/>
          <p:nvPr/>
        </p:nvSpPr>
        <p:spPr>
          <a:xfrm>
            <a:off x="5941842" y="5589588"/>
            <a:ext cx="68608" cy="387350"/>
          </a:xfrm>
          <a:custGeom>
            <a:avLst/>
            <a:gdLst>
              <a:gd name="connsiteX0" fmla="*/ 171 w 68608"/>
              <a:gd name="connsiteY0" fmla="*/ 0 h 387350"/>
              <a:gd name="connsiteX1" fmla="*/ 47796 w 68608"/>
              <a:gd name="connsiteY1" fmla="*/ 250825 h 387350"/>
              <a:gd name="connsiteX2" fmla="*/ 54146 w 68608"/>
              <a:gd name="connsiteY2" fmla="*/ 387350 h 387350"/>
              <a:gd name="connsiteX3" fmla="*/ 66846 w 68608"/>
              <a:gd name="connsiteY3" fmla="*/ 249237 h 387350"/>
              <a:gd name="connsiteX4" fmla="*/ 171 w 68608"/>
              <a:gd name="connsiteY4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8" h="387350">
                <a:moveTo>
                  <a:pt x="171" y="0"/>
                </a:moveTo>
                <a:cubicBezTo>
                  <a:pt x="-3004" y="265"/>
                  <a:pt x="38800" y="186267"/>
                  <a:pt x="47796" y="250825"/>
                </a:cubicBezTo>
                <a:cubicBezTo>
                  <a:pt x="56792" y="315383"/>
                  <a:pt x="50971" y="387615"/>
                  <a:pt x="54146" y="387350"/>
                </a:cubicBezTo>
                <a:cubicBezTo>
                  <a:pt x="57321" y="387085"/>
                  <a:pt x="73990" y="314060"/>
                  <a:pt x="66846" y="249237"/>
                </a:cubicBezTo>
                <a:cubicBezTo>
                  <a:pt x="59702" y="184414"/>
                  <a:pt x="3346" y="-265"/>
                  <a:pt x="1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DF17F701-4BD6-4687-857E-9F8CA22FFADC}"/>
              </a:ext>
            </a:extLst>
          </p:cNvPr>
          <p:cNvSpPr/>
          <p:nvPr/>
        </p:nvSpPr>
        <p:spPr>
          <a:xfrm>
            <a:off x="6241157" y="5763011"/>
            <a:ext cx="69137" cy="548826"/>
          </a:xfrm>
          <a:custGeom>
            <a:avLst/>
            <a:gdLst>
              <a:gd name="connsiteX0" fmla="*/ 5656 w 69137"/>
              <a:gd name="connsiteY0" fmla="*/ 4377 h 548826"/>
              <a:gd name="connsiteX1" fmla="*/ 7243 w 69137"/>
              <a:gd name="connsiteY1" fmla="*/ 134552 h 548826"/>
              <a:gd name="connsiteX2" fmla="*/ 67568 w 69137"/>
              <a:gd name="connsiteY2" fmla="*/ 547302 h 548826"/>
              <a:gd name="connsiteX3" fmla="*/ 48518 w 69137"/>
              <a:gd name="connsiteY3" fmla="*/ 264727 h 548826"/>
              <a:gd name="connsiteX4" fmla="*/ 5656 w 69137"/>
              <a:gd name="connsiteY4" fmla="*/ 4377 h 5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37" h="548826">
                <a:moveTo>
                  <a:pt x="5656" y="4377"/>
                </a:moveTo>
                <a:cubicBezTo>
                  <a:pt x="-1223" y="-17319"/>
                  <a:pt x="-3076" y="44065"/>
                  <a:pt x="7243" y="134552"/>
                </a:cubicBezTo>
                <a:cubicBezTo>
                  <a:pt x="17562" y="225039"/>
                  <a:pt x="60689" y="525606"/>
                  <a:pt x="67568" y="547302"/>
                </a:cubicBezTo>
                <a:cubicBezTo>
                  <a:pt x="74447" y="568998"/>
                  <a:pt x="56985" y="353362"/>
                  <a:pt x="48518" y="264727"/>
                </a:cubicBezTo>
                <a:cubicBezTo>
                  <a:pt x="40051" y="176092"/>
                  <a:pt x="12535" y="26073"/>
                  <a:pt x="5656" y="4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4955F800-30B4-4E04-AA13-877FCDD8DD8A}"/>
              </a:ext>
            </a:extLst>
          </p:cNvPr>
          <p:cNvSpPr/>
          <p:nvPr/>
        </p:nvSpPr>
        <p:spPr>
          <a:xfrm>
            <a:off x="6410585" y="5981944"/>
            <a:ext cx="55427" cy="644749"/>
          </a:xfrm>
          <a:custGeom>
            <a:avLst/>
            <a:gdLst>
              <a:gd name="connsiteX0" fmla="*/ 23553 w 55427"/>
              <a:gd name="connsiteY0" fmla="*/ 31506 h 644749"/>
              <a:gd name="connsiteX1" fmla="*/ 1328 w 55427"/>
              <a:gd name="connsiteY1" fmla="*/ 117231 h 644749"/>
              <a:gd name="connsiteX2" fmla="*/ 2915 w 55427"/>
              <a:gd name="connsiteY2" fmla="*/ 593481 h 644749"/>
              <a:gd name="connsiteX3" fmla="*/ 6090 w 55427"/>
              <a:gd name="connsiteY3" fmla="*/ 636344 h 644749"/>
              <a:gd name="connsiteX4" fmla="*/ 55303 w 55427"/>
              <a:gd name="connsiteY4" fmla="*/ 636344 h 644749"/>
              <a:gd name="connsiteX5" fmla="*/ 20378 w 55427"/>
              <a:gd name="connsiteY5" fmla="*/ 556969 h 644749"/>
              <a:gd name="connsiteX6" fmla="*/ 23553 w 55427"/>
              <a:gd name="connsiteY6" fmla="*/ 31506 h 6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27" h="644749">
                <a:moveTo>
                  <a:pt x="23553" y="31506"/>
                </a:moveTo>
                <a:cubicBezTo>
                  <a:pt x="20378" y="-41784"/>
                  <a:pt x="4768" y="23569"/>
                  <a:pt x="1328" y="117231"/>
                </a:cubicBezTo>
                <a:cubicBezTo>
                  <a:pt x="-2112" y="210893"/>
                  <a:pt x="2121" y="506962"/>
                  <a:pt x="2915" y="593481"/>
                </a:cubicBezTo>
                <a:cubicBezTo>
                  <a:pt x="3709" y="680000"/>
                  <a:pt x="-2641" y="629200"/>
                  <a:pt x="6090" y="636344"/>
                </a:cubicBezTo>
                <a:cubicBezTo>
                  <a:pt x="14821" y="643488"/>
                  <a:pt x="52922" y="649573"/>
                  <a:pt x="55303" y="636344"/>
                </a:cubicBezTo>
                <a:cubicBezTo>
                  <a:pt x="57684" y="623115"/>
                  <a:pt x="25140" y="655659"/>
                  <a:pt x="20378" y="556969"/>
                </a:cubicBezTo>
                <a:cubicBezTo>
                  <a:pt x="15616" y="458279"/>
                  <a:pt x="26728" y="104796"/>
                  <a:pt x="23553" y="3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33D8BE11-E809-4F3D-96AF-B9409030A758}"/>
              </a:ext>
            </a:extLst>
          </p:cNvPr>
          <p:cNvSpPr/>
          <p:nvPr/>
        </p:nvSpPr>
        <p:spPr>
          <a:xfrm>
            <a:off x="6351451" y="5967047"/>
            <a:ext cx="51484" cy="751731"/>
          </a:xfrm>
          <a:custGeom>
            <a:avLst/>
            <a:gdLst>
              <a:gd name="connsiteX0" fmla="*/ 36649 w 51484"/>
              <a:gd name="connsiteY0" fmla="*/ 366 h 751731"/>
              <a:gd name="connsiteX1" fmla="*/ 137 w 51484"/>
              <a:gd name="connsiteY1" fmla="*/ 70216 h 751731"/>
              <a:gd name="connsiteX2" fmla="*/ 23949 w 51484"/>
              <a:gd name="connsiteY2" fmla="*/ 436928 h 751731"/>
              <a:gd name="connsiteX3" fmla="*/ 17599 w 51484"/>
              <a:gd name="connsiteY3" fmla="*/ 549641 h 751731"/>
              <a:gd name="connsiteX4" fmla="*/ 46174 w 51484"/>
              <a:gd name="connsiteY4" fmla="*/ 751253 h 751731"/>
              <a:gd name="connsiteX5" fmla="*/ 49349 w 51484"/>
              <a:gd name="connsiteY5" fmla="*/ 487728 h 751731"/>
              <a:gd name="connsiteX6" fmla="*/ 22362 w 51484"/>
              <a:gd name="connsiteY6" fmla="*/ 78153 h 751731"/>
              <a:gd name="connsiteX7" fmla="*/ 36649 w 51484"/>
              <a:gd name="connsiteY7" fmla="*/ 366 h 75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84" h="751731">
                <a:moveTo>
                  <a:pt x="36649" y="366"/>
                </a:moveTo>
                <a:cubicBezTo>
                  <a:pt x="32945" y="-957"/>
                  <a:pt x="2254" y="-2544"/>
                  <a:pt x="137" y="70216"/>
                </a:cubicBezTo>
                <a:cubicBezTo>
                  <a:pt x="-1980" y="142976"/>
                  <a:pt x="21039" y="357024"/>
                  <a:pt x="23949" y="436928"/>
                </a:cubicBezTo>
                <a:cubicBezTo>
                  <a:pt x="26859" y="516832"/>
                  <a:pt x="13895" y="497254"/>
                  <a:pt x="17599" y="549641"/>
                </a:cubicBezTo>
                <a:cubicBezTo>
                  <a:pt x="21303" y="602029"/>
                  <a:pt x="40882" y="761572"/>
                  <a:pt x="46174" y="751253"/>
                </a:cubicBezTo>
                <a:cubicBezTo>
                  <a:pt x="51466" y="740934"/>
                  <a:pt x="53318" y="599911"/>
                  <a:pt x="49349" y="487728"/>
                </a:cubicBezTo>
                <a:cubicBezTo>
                  <a:pt x="45380" y="375545"/>
                  <a:pt x="25801" y="156999"/>
                  <a:pt x="22362" y="78153"/>
                </a:cubicBezTo>
                <a:cubicBezTo>
                  <a:pt x="18923" y="-693"/>
                  <a:pt x="40353" y="1689"/>
                  <a:pt x="36649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7B60EA31-3A6A-4D0A-9DB0-61C62DCBE88C}"/>
              </a:ext>
            </a:extLst>
          </p:cNvPr>
          <p:cNvSpPr/>
          <p:nvPr/>
        </p:nvSpPr>
        <p:spPr>
          <a:xfrm>
            <a:off x="6382625" y="5973116"/>
            <a:ext cx="40596" cy="253155"/>
          </a:xfrm>
          <a:custGeom>
            <a:avLst/>
            <a:gdLst>
              <a:gd name="connsiteX0" fmla="*/ 40400 w 40596"/>
              <a:gd name="connsiteY0" fmla="*/ 647 h 253155"/>
              <a:gd name="connsiteX1" fmla="*/ 713 w 40596"/>
              <a:gd name="connsiteY1" fmla="*/ 78434 h 253155"/>
              <a:gd name="connsiteX2" fmla="*/ 15000 w 40596"/>
              <a:gd name="connsiteY2" fmla="*/ 253059 h 253155"/>
              <a:gd name="connsiteX3" fmla="*/ 16588 w 40596"/>
              <a:gd name="connsiteY3" fmla="*/ 53034 h 253155"/>
              <a:gd name="connsiteX4" fmla="*/ 40400 w 40596"/>
              <a:gd name="connsiteY4" fmla="*/ 647 h 2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6" h="253155">
                <a:moveTo>
                  <a:pt x="40400" y="647"/>
                </a:moveTo>
                <a:cubicBezTo>
                  <a:pt x="37754" y="4880"/>
                  <a:pt x="4946" y="36365"/>
                  <a:pt x="713" y="78434"/>
                </a:cubicBezTo>
                <a:cubicBezTo>
                  <a:pt x="-3520" y="120503"/>
                  <a:pt x="12354" y="257292"/>
                  <a:pt x="15000" y="253059"/>
                </a:cubicBezTo>
                <a:cubicBezTo>
                  <a:pt x="17646" y="248826"/>
                  <a:pt x="15000" y="93251"/>
                  <a:pt x="16588" y="53034"/>
                </a:cubicBezTo>
                <a:cubicBezTo>
                  <a:pt x="18176" y="12817"/>
                  <a:pt x="43046" y="-3586"/>
                  <a:pt x="40400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C5A43A1D-6DCF-4F4D-92FB-F321E6F3A2E3}"/>
              </a:ext>
            </a:extLst>
          </p:cNvPr>
          <p:cNvSpPr/>
          <p:nvPr/>
        </p:nvSpPr>
        <p:spPr>
          <a:xfrm>
            <a:off x="6492875" y="5481638"/>
            <a:ext cx="385160" cy="45435"/>
          </a:xfrm>
          <a:custGeom>
            <a:avLst/>
            <a:gdLst>
              <a:gd name="connsiteX0" fmla="*/ 0 w 385160"/>
              <a:gd name="connsiteY0" fmla="*/ 0 h 45435"/>
              <a:gd name="connsiteX1" fmla="*/ 236538 w 385160"/>
              <a:gd name="connsiteY1" fmla="*/ 33337 h 45435"/>
              <a:gd name="connsiteX2" fmla="*/ 382588 w 385160"/>
              <a:gd name="connsiteY2" fmla="*/ 44450 h 45435"/>
              <a:gd name="connsiteX3" fmla="*/ 115888 w 385160"/>
              <a:gd name="connsiteY3" fmla="*/ 11112 h 45435"/>
              <a:gd name="connsiteX4" fmla="*/ 0 w 385160"/>
              <a:gd name="connsiteY4" fmla="*/ 0 h 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60" h="45435">
                <a:moveTo>
                  <a:pt x="0" y="0"/>
                </a:moveTo>
                <a:lnTo>
                  <a:pt x="236538" y="33337"/>
                </a:lnTo>
                <a:cubicBezTo>
                  <a:pt x="300303" y="40745"/>
                  <a:pt x="402696" y="48154"/>
                  <a:pt x="382588" y="44450"/>
                </a:cubicBezTo>
                <a:cubicBezTo>
                  <a:pt x="362480" y="40746"/>
                  <a:pt x="115888" y="11112"/>
                  <a:pt x="115888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9856337-AFEC-45D4-AA83-707A32484A9F}"/>
              </a:ext>
            </a:extLst>
          </p:cNvPr>
          <p:cNvSpPr/>
          <p:nvPr/>
        </p:nvSpPr>
        <p:spPr>
          <a:xfrm>
            <a:off x="6849236" y="5455851"/>
            <a:ext cx="251657" cy="491744"/>
          </a:xfrm>
          <a:custGeom>
            <a:avLst/>
            <a:gdLst>
              <a:gd name="connsiteX0" fmla="*/ 827 w 251657"/>
              <a:gd name="connsiteY0" fmla="*/ 3562 h 491744"/>
              <a:gd name="connsiteX1" fmla="*/ 118302 w 251657"/>
              <a:gd name="connsiteY1" fmla="*/ 122624 h 491744"/>
              <a:gd name="connsiteX2" fmla="*/ 145289 w 251657"/>
              <a:gd name="connsiteY2" fmla="*/ 251212 h 491744"/>
              <a:gd name="connsiteX3" fmla="*/ 150052 w 251657"/>
              <a:gd name="connsiteY3" fmla="*/ 221049 h 491744"/>
              <a:gd name="connsiteX4" fmla="*/ 215139 w 251657"/>
              <a:gd name="connsiteY4" fmla="*/ 281374 h 491744"/>
              <a:gd name="connsiteX5" fmla="*/ 235777 w 251657"/>
              <a:gd name="connsiteY5" fmla="*/ 322649 h 491744"/>
              <a:gd name="connsiteX6" fmla="*/ 251652 w 251657"/>
              <a:gd name="connsiteY6" fmla="*/ 305187 h 491744"/>
              <a:gd name="connsiteX7" fmla="*/ 234189 w 251657"/>
              <a:gd name="connsiteY7" fmla="*/ 375037 h 491744"/>
              <a:gd name="connsiteX8" fmla="*/ 194502 w 251657"/>
              <a:gd name="connsiteY8" fmla="*/ 371862 h 491744"/>
              <a:gd name="connsiteX9" fmla="*/ 199264 w 251657"/>
              <a:gd name="connsiteY9" fmla="*/ 476637 h 491744"/>
              <a:gd name="connsiteX10" fmla="*/ 134177 w 251657"/>
              <a:gd name="connsiteY10" fmla="*/ 486162 h 491744"/>
              <a:gd name="connsiteX11" fmla="*/ 173864 w 251657"/>
              <a:gd name="connsiteY11" fmla="*/ 429012 h 491744"/>
              <a:gd name="connsiteX12" fmla="*/ 231014 w 251657"/>
              <a:gd name="connsiteY12" fmla="*/ 357574 h 491744"/>
              <a:gd name="connsiteX13" fmla="*/ 231014 w 251657"/>
              <a:gd name="connsiteY13" fmla="*/ 322649 h 491744"/>
              <a:gd name="connsiteX14" fmla="*/ 148464 w 251657"/>
              <a:gd name="connsiteY14" fmla="*/ 211524 h 491744"/>
              <a:gd name="connsiteX15" fmla="*/ 88139 w 251657"/>
              <a:gd name="connsiteY15" fmla="*/ 89287 h 491744"/>
              <a:gd name="connsiteX16" fmla="*/ 65914 w 251657"/>
              <a:gd name="connsiteY16" fmla="*/ 36899 h 491744"/>
              <a:gd name="connsiteX17" fmla="*/ 827 w 251657"/>
              <a:gd name="connsiteY17" fmla="*/ 3562 h 4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1657" h="491744">
                <a:moveTo>
                  <a:pt x="827" y="3562"/>
                </a:moveTo>
                <a:cubicBezTo>
                  <a:pt x="9558" y="17849"/>
                  <a:pt x="94225" y="81349"/>
                  <a:pt x="118302" y="122624"/>
                </a:cubicBezTo>
                <a:cubicBezTo>
                  <a:pt x="142379" y="163899"/>
                  <a:pt x="139997" y="234808"/>
                  <a:pt x="145289" y="251212"/>
                </a:cubicBezTo>
                <a:cubicBezTo>
                  <a:pt x="150581" y="267616"/>
                  <a:pt x="138410" y="216022"/>
                  <a:pt x="150052" y="221049"/>
                </a:cubicBezTo>
                <a:cubicBezTo>
                  <a:pt x="161694" y="226076"/>
                  <a:pt x="200852" y="264441"/>
                  <a:pt x="215139" y="281374"/>
                </a:cubicBezTo>
                <a:cubicBezTo>
                  <a:pt x="229426" y="298307"/>
                  <a:pt x="229692" y="318680"/>
                  <a:pt x="235777" y="322649"/>
                </a:cubicBezTo>
                <a:cubicBezTo>
                  <a:pt x="241862" y="326618"/>
                  <a:pt x="251917" y="296456"/>
                  <a:pt x="251652" y="305187"/>
                </a:cubicBezTo>
                <a:cubicBezTo>
                  <a:pt x="251387" y="313918"/>
                  <a:pt x="243714" y="363925"/>
                  <a:pt x="234189" y="375037"/>
                </a:cubicBezTo>
                <a:cubicBezTo>
                  <a:pt x="224664" y="386150"/>
                  <a:pt x="200323" y="354929"/>
                  <a:pt x="194502" y="371862"/>
                </a:cubicBezTo>
                <a:cubicBezTo>
                  <a:pt x="188681" y="388795"/>
                  <a:pt x="209318" y="457587"/>
                  <a:pt x="199264" y="476637"/>
                </a:cubicBezTo>
                <a:cubicBezTo>
                  <a:pt x="189210" y="495687"/>
                  <a:pt x="138410" y="494099"/>
                  <a:pt x="134177" y="486162"/>
                </a:cubicBezTo>
                <a:cubicBezTo>
                  <a:pt x="129944" y="478225"/>
                  <a:pt x="157725" y="450443"/>
                  <a:pt x="173864" y="429012"/>
                </a:cubicBezTo>
                <a:cubicBezTo>
                  <a:pt x="190003" y="407581"/>
                  <a:pt x="221489" y="375301"/>
                  <a:pt x="231014" y="357574"/>
                </a:cubicBezTo>
                <a:cubicBezTo>
                  <a:pt x="240539" y="339847"/>
                  <a:pt x="244772" y="346991"/>
                  <a:pt x="231014" y="322649"/>
                </a:cubicBezTo>
                <a:cubicBezTo>
                  <a:pt x="217256" y="298307"/>
                  <a:pt x="172276" y="250418"/>
                  <a:pt x="148464" y="211524"/>
                </a:cubicBezTo>
                <a:cubicBezTo>
                  <a:pt x="124652" y="172630"/>
                  <a:pt x="101897" y="118391"/>
                  <a:pt x="88139" y="89287"/>
                </a:cubicBezTo>
                <a:cubicBezTo>
                  <a:pt x="74381" y="60183"/>
                  <a:pt x="76762" y="52245"/>
                  <a:pt x="65914" y="36899"/>
                </a:cubicBezTo>
                <a:cubicBezTo>
                  <a:pt x="55066" y="21553"/>
                  <a:pt x="-7904" y="-10725"/>
                  <a:pt x="827" y="3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A3EA3B11-C254-4D3C-8F18-33DCCF45A368}"/>
              </a:ext>
            </a:extLst>
          </p:cNvPr>
          <p:cNvSpPr/>
          <p:nvPr/>
        </p:nvSpPr>
        <p:spPr>
          <a:xfrm>
            <a:off x="6814947" y="5493890"/>
            <a:ext cx="365316" cy="837484"/>
          </a:xfrm>
          <a:custGeom>
            <a:avLst/>
            <a:gdLst>
              <a:gd name="connsiteX0" fmla="*/ 191 w 365316"/>
              <a:gd name="connsiteY0" fmla="*/ 38548 h 837484"/>
              <a:gd name="connsiteX1" fmla="*/ 66866 w 365316"/>
              <a:gd name="connsiteY1" fmla="*/ 6798 h 837484"/>
              <a:gd name="connsiteX2" fmla="*/ 130366 w 365316"/>
              <a:gd name="connsiteY2" fmla="*/ 195710 h 837484"/>
              <a:gd name="connsiteX3" fmla="*/ 136716 w 365316"/>
              <a:gd name="connsiteY3" fmla="*/ 254448 h 837484"/>
              <a:gd name="connsiteX4" fmla="*/ 151003 w 365316"/>
              <a:gd name="connsiteY4" fmla="*/ 292548 h 837484"/>
              <a:gd name="connsiteX5" fmla="*/ 174816 w 365316"/>
              <a:gd name="connsiteY5" fmla="*/ 378273 h 837484"/>
              <a:gd name="connsiteX6" fmla="*/ 182753 w 365316"/>
              <a:gd name="connsiteY6" fmla="*/ 508448 h 837484"/>
              <a:gd name="connsiteX7" fmla="*/ 184341 w 365316"/>
              <a:gd name="connsiteY7" fmla="*/ 583060 h 837484"/>
              <a:gd name="connsiteX8" fmla="*/ 365316 w 365316"/>
              <a:gd name="connsiteY8" fmla="*/ 837060 h 837484"/>
              <a:gd name="connsiteX9" fmla="*/ 182753 w 365316"/>
              <a:gd name="connsiteY9" fmla="*/ 516385 h 837484"/>
              <a:gd name="connsiteX10" fmla="*/ 130366 w 365316"/>
              <a:gd name="connsiteY10" fmla="*/ 136973 h 837484"/>
              <a:gd name="connsiteX11" fmla="*/ 49403 w 365316"/>
              <a:gd name="connsiteY11" fmla="*/ 6798 h 837484"/>
              <a:gd name="connsiteX12" fmla="*/ 191 w 365316"/>
              <a:gd name="connsiteY12" fmla="*/ 38548 h 8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316" h="837484">
                <a:moveTo>
                  <a:pt x="191" y="38548"/>
                </a:moveTo>
                <a:cubicBezTo>
                  <a:pt x="3101" y="38548"/>
                  <a:pt x="45170" y="-19396"/>
                  <a:pt x="66866" y="6798"/>
                </a:cubicBezTo>
                <a:cubicBezTo>
                  <a:pt x="88562" y="32992"/>
                  <a:pt x="118724" y="154435"/>
                  <a:pt x="130366" y="195710"/>
                </a:cubicBezTo>
                <a:cubicBezTo>
                  <a:pt x="142008" y="236985"/>
                  <a:pt x="133277" y="238308"/>
                  <a:pt x="136716" y="254448"/>
                </a:cubicBezTo>
                <a:cubicBezTo>
                  <a:pt x="140155" y="270588"/>
                  <a:pt x="144653" y="271911"/>
                  <a:pt x="151003" y="292548"/>
                </a:cubicBezTo>
                <a:cubicBezTo>
                  <a:pt x="157353" y="313185"/>
                  <a:pt x="169524" y="342290"/>
                  <a:pt x="174816" y="378273"/>
                </a:cubicBezTo>
                <a:cubicBezTo>
                  <a:pt x="180108" y="414256"/>
                  <a:pt x="181166" y="474317"/>
                  <a:pt x="182753" y="508448"/>
                </a:cubicBezTo>
                <a:cubicBezTo>
                  <a:pt x="184340" y="542579"/>
                  <a:pt x="153914" y="528291"/>
                  <a:pt x="184341" y="583060"/>
                </a:cubicBezTo>
                <a:cubicBezTo>
                  <a:pt x="214768" y="637829"/>
                  <a:pt x="365581" y="848172"/>
                  <a:pt x="365316" y="837060"/>
                </a:cubicBezTo>
                <a:cubicBezTo>
                  <a:pt x="365051" y="825948"/>
                  <a:pt x="221911" y="633066"/>
                  <a:pt x="182753" y="516385"/>
                </a:cubicBezTo>
                <a:cubicBezTo>
                  <a:pt x="143595" y="399704"/>
                  <a:pt x="152591" y="221904"/>
                  <a:pt x="130366" y="136973"/>
                </a:cubicBezTo>
                <a:cubicBezTo>
                  <a:pt x="108141" y="52042"/>
                  <a:pt x="70570" y="27171"/>
                  <a:pt x="49403" y="6798"/>
                </a:cubicBezTo>
                <a:cubicBezTo>
                  <a:pt x="28236" y="-13575"/>
                  <a:pt x="-2719" y="38548"/>
                  <a:pt x="191" y="38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48CDBF99-C8F9-40E2-BF66-6E627FE4C2F0}"/>
              </a:ext>
            </a:extLst>
          </p:cNvPr>
          <p:cNvSpPr/>
          <p:nvPr/>
        </p:nvSpPr>
        <p:spPr>
          <a:xfrm>
            <a:off x="6809948" y="5441833"/>
            <a:ext cx="357615" cy="58727"/>
          </a:xfrm>
          <a:custGeom>
            <a:avLst/>
            <a:gdLst>
              <a:gd name="connsiteX0" fmla="*/ 357615 w 357615"/>
              <a:gd name="connsiteY0" fmla="*/ 8055 h 58727"/>
              <a:gd name="connsiteX1" fmla="*/ 30590 w 357615"/>
              <a:gd name="connsiteY1" fmla="*/ 117 h 58727"/>
              <a:gd name="connsiteX2" fmla="*/ 67102 w 357615"/>
              <a:gd name="connsiteY2" fmla="*/ 14405 h 58727"/>
              <a:gd name="connsiteX3" fmla="*/ 21065 w 357615"/>
              <a:gd name="connsiteY3" fmla="*/ 46155 h 58727"/>
              <a:gd name="connsiteX4" fmla="*/ 9952 w 357615"/>
              <a:gd name="connsiteY4" fmla="*/ 57267 h 58727"/>
              <a:gd name="connsiteX5" fmla="*/ 32177 w 357615"/>
              <a:gd name="connsiteY5" fmla="*/ 15992 h 58727"/>
              <a:gd name="connsiteX6" fmla="*/ 357615 w 357615"/>
              <a:gd name="connsiteY6" fmla="*/ 8055 h 5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615" h="58727">
                <a:moveTo>
                  <a:pt x="357615" y="8055"/>
                </a:moveTo>
                <a:cubicBezTo>
                  <a:pt x="357351" y="5409"/>
                  <a:pt x="79009" y="-941"/>
                  <a:pt x="30590" y="117"/>
                </a:cubicBezTo>
                <a:cubicBezTo>
                  <a:pt x="-17829" y="1175"/>
                  <a:pt x="68689" y="6732"/>
                  <a:pt x="67102" y="14405"/>
                </a:cubicBezTo>
                <a:cubicBezTo>
                  <a:pt x="65515" y="22078"/>
                  <a:pt x="30590" y="39011"/>
                  <a:pt x="21065" y="46155"/>
                </a:cubicBezTo>
                <a:cubicBezTo>
                  <a:pt x="11540" y="53299"/>
                  <a:pt x="8100" y="62294"/>
                  <a:pt x="9952" y="57267"/>
                </a:cubicBezTo>
                <a:cubicBezTo>
                  <a:pt x="11804" y="52240"/>
                  <a:pt x="-24973" y="20755"/>
                  <a:pt x="32177" y="15992"/>
                </a:cubicBezTo>
                <a:cubicBezTo>
                  <a:pt x="89327" y="11230"/>
                  <a:pt x="357879" y="10701"/>
                  <a:pt x="357615" y="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373C4EAA-59FF-423A-AD72-E39727D6A7A5}"/>
              </a:ext>
            </a:extLst>
          </p:cNvPr>
          <p:cNvSpPr/>
          <p:nvPr/>
        </p:nvSpPr>
        <p:spPr>
          <a:xfrm>
            <a:off x="7167235" y="5407637"/>
            <a:ext cx="710857" cy="947118"/>
          </a:xfrm>
          <a:custGeom>
            <a:avLst/>
            <a:gdLst>
              <a:gd name="connsiteX0" fmla="*/ 8265 w 710857"/>
              <a:gd name="connsiteY0" fmla="*/ 976 h 947118"/>
              <a:gd name="connsiteX1" fmla="*/ 209878 w 710857"/>
              <a:gd name="connsiteY1" fmla="*/ 99401 h 947118"/>
              <a:gd name="connsiteX2" fmla="*/ 482928 w 710857"/>
              <a:gd name="connsiteY2" fmla="*/ 245451 h 947118"/>
              <a:gd name="connsiteX3" fmla="*/ 644853 w 710857"/>
              <a:gd name="connsiteY3" fmla="*/ 585176 h 947118"/>
              <a:gd name="connsiteX4" fmla="*/ 708353 w 710857"/>
              <a:gd name="connsiteY4" fmla="*/ 945538 h 947118"/>
              <a:gd name="connsiteX5" fmla="*/ 676603 w 710857"/>
              <a:gd name="connsiteY5" fmla="*/ 697888 h 947118"/>
              <a:gd name="connsiteX6" fmla="*/ 486103 w 710857"/>
              <a:gd name="connsiteY6" fmla="*/ 262913 h 947118"/>
              <a:gd name="connsiteX7" fmla="*/ 84465 w 710857"/>
              <a:gd name="connsiteY7" fmla="*/ 61301 h 947118"/>
              <a:gd name="connsiteX8" fmla="*/ 8265 w 710857"/>
              <a:gd name="connsiteY8" fmla="*/ 976 h 94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857" h="947118">
                <a:moveTo>
                  <a:pt x="8265" y="976"/>
                </a:moveTo>
                <a:cubicBezTo>
                  <a:pt x="29167" y="7326"/>
                  <a:pt x="209878" y="99401"/>
                  <a:pt x="209878" y="99401"/>
                </a:cubicBezTo>
                <a:cubicBezTo>
                  <a:pt x="288989" y="140147"/>
                  <a:pt x="410432" y="164489"/>
                  <a:pt x="482928" y="245451"/>
                </a:cubicBezTo>
                <a:cubicBezTo>
                  <a:pt x="555424" y="326413"/>
                  <a:pt x="607282" y="468495"/>
                  <a:pt x="644853" y="585176"/>
                </a:cubicBezTo>
                <a:cubicBezTo>
                  <a:pt x="682424" y="701857"/>
                  <a:pt x="703061" y="926753"/>
                  <a:pt x="708353" y="945538"/>
                </a:cubicBezTo>
                <a:cubicBezTo>
                  <a:pt x="713645" y="964323"/>
                  <a:pt x="713645" y="811659"/>
                  <a:pt x="676603" y="697888"/>
                </a:cubicBezTo>
                <a:cubicBezTo>
                  <a:pt x="639561" y="584117"/>
                  <a:pt x="584793" y="369011"/>
                  <a:pt x="486103" y="262913"/>
                </a:cubicBezTo>
                <a:cubicBezTo>
                  <a:pt x="387413" y="156815"/>
                  <a:pt x="165163" y="102840"/>
                  <a:pt x="84465" y="61301"/>
                </a:cubicBezTo>
                <a:cubicBezTo>
                  <a:pt x="3767" y="19762"/>
                  <a:pt x="-12637" y="-5374"/>
                  <a:pt x="8265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7E7CAD63-F7A2-4F10-8C1E-99442EE83944}"/>
              </a:ext>
            </a:extLst>
          </p:cNvPr>
          <p:cNvSpPr/>
          <p:nvPr/>
        </p:nvSpPr>
        <p:spPr>
          <a:xfrm>
            <a:off x="7162769" y="5442645"/>
            <a:ext cx="344483" cy="720648"/>
          </a:xfrm>
          <a:custGeom>
            <a:avLst/>
            <a:gdLst>
              <a:gd name="connsiteX0" fmla="*/ 31 w 344483"/>
              <a:gd name="connsiteY0" fmla="*/ 893 h 720648"/>
              <a:gd name="connsiteX1" fmla="*/ 69881 w 344483"/>
              <a:gd name="connsiteY1" fmla="*/ 108843 h 720648"/>
              <a:gd name="connsiteX2" fmla="*/ 76231 w 344483"/>
              <a:gd name="connsiteY2" fmla="*/ 212030 h 720648"/>
              <a:gd name="connsiteX3" fmla="*/ 90519 w 344483"/>
              <a:gd name="connsiteY3" fmla="*/ 337443 h 720648"/>
              <a:gd name="connsiteX4" fmla="*/ 120681 w 344483"/>
              <a:gd name="connsiteY4" fmla="*/ 402530 h 720648"/>
              <a:gd name="connsiteX5" fmla="*/ 217519 w 344483"/>
              <a:gd name="connsiteY5" fmla="*/ 523180 h 720648"/>
              <a:gd name="connsiteX6" fmla="*/ 342931 w 344483"/>
              <a:gd name="connsiteY6" fmla="*/ 720030 h 720648"/>
              <a:gd name="connsiteX7" fmla="*/ 274669 w 344483"/>
              <a:gd name="connsiteY7" fmla="*/ 575568 h 720648"/>
              <a:gd name="connsiteX8" fmla="*/ 90519 w 344483"/>
              <a:gd name="connsiteY8" fmla="*/ 313630 h 720648"/>
              <a:gd name="connsiteX9" fmla="*/ 79406 w 344483"/>
              <a:gd name="connsiteY9" fmla="*/ 72330 h 720648"/>
              <a:gd name="connsiteX10" fmla="*/ 31 w 344483"/>
              <a:gd name="connsiteY10" fmla="*/ 893 h 72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483" h="720648">
                <a:moveTo>
                  <a:pt x="31" y="893"/>
                </a:moveTo>
                <a:cubicBezTo>
                  <a:pt x="-1556" y="6978"/>
                  <a:pt x="57181" y="73654"/>
                  <a:pt x="69881" y="108843"/>
                </a:cubicBezTo>
                <a:cubicBezTo>
                  <a:pt x="82581" y="144032"/>
                  <a:pt x="72791" y="173930"/>
                  <a:pt x="76231" y="212030"/>
                </a:cubicBezTo>
                <a:cubicBezTo>
                  <a:pt x="79671" y="250130"/>
                  <a:pt x="83111" y="305693"/>
                  <a:pt x="90519" y="337443"/>
                </a:cubicBezTo>
                <a:cubicBezTo>
                  <a:pt x="97927" y="369193"/>
                  <a:pt x="99514" y="371574"/>
                  <a:pt x="120681" y="402530"/>
                </a:cubicBezTo>
                <a:cubicBezTo>
                  <a:pt x="141848" y="433486"/>
                  <a:pt x="180477" y="470263"/>
                  <a:pt x="217519" y="523180"/>
                </a:cubicBezTo>
                <a:cubicBezTo>
                  <a:pt x="254561" y="576097"/>
                  <a:pt x="333406" y="711299"/>
                  <a:pt x="342931" y="720030"/>
                </a:cubicBezTo>
                <a:cubicBezTo>
                  <a:pt x="352456" y="728761"/>
                  <a:pt x="316738" y="643301"/>
                  <a:pt x="274669" y="575568"/>
                </a:cubicBezTo>
                <a:cubicBezTo>
                  <a:pt x="232600" y="507835"/>
                  <a:pt x="123063" y="397503"/>
                  <a:pt x="90519" y="313630"/>
                </a:cubicBezTo>
                <a:cubicBezTo>
                  <a:pt x="57975" y="229757"/>
                  <a:pt x="95546" y="124717"/>
                  <a:pt x="79406" y="72330"/>
                </a:cubicBezTo>
                <a:cubicBezTo>
                  <a:pt x="63266" y="19943"/>
                  <a:pt x="1618" y="-5192"/>
                  <a:pt x="31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28B18DFE-7591-40A7-B43F-B1DA81F73C8F}"/>
              </a:ext>
            </a:extLst>
          </p:cNvPr>
          <p:cNvSpPr/>
          <p:nvPr/>
        </p:nvSpPr>
        <p:spPr>
          <a:xfrm>
            <a:off x="7280256" y="5541634"/>
            <a:ext cx="559683" cy="861896"/>
          </a:xfrm>
          <a:custGeom>
            <a:avLst/>
            <a:gdLst>
              <a:gd name="connsiteX0" fmla="*/ 19 w 559683"/>
              <a:gd name="connsiteY0" fmla="*/ 329 h 861896"/>
              <a:gd name="connsiteX1" fmla="*/ 269894 w 559683"/>
              <a:gd name="connsiteY1" fmla="*/ 84466 h 861896"/>
              <a:gd name="connsiteX2" fmla="*/ 428644 w 559683"/>
              <a:gd name="connsiteY2" fmla="*/ 281316 h 861896"/>
              <a:gd name="connsiteX3" fmla="*/ 525482 w 559683"/>
              <a:gd name="connsiteY3" fmla="*/ 651204 h 861896"/>
              <a:gd name="connsiteX4" fmla="*/ 557232 w 559683"/>
              <a:gd name="connsiteY4" fmla="*/ 852816 h 861896"/>
              <a:gd name="connsiteX5" fmla="*/ 468332 w 559683"/>
              <a:gd name="connsiteY5" fmla="*/ 362279 h 861896"/>
              <a:gd name="connsiteX6" fmla="*/ 257194 w 559683"/>
              <a:gd name="connsiteY6" fmla="*/ 68591 h 861896"/>
              <a:gd name="connsiteX7" fmla="*/ 19 w 559683"/>
              <a:gd name="connsiteY7" fmla="*/ 329 h 86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683" h="861896">
                <a:moveTo>
                  <a:pt x="19" y="329"/>
                </a:moveTo>
                <a:cubicBezTo>
                  <a:pt x="2136" y="2975"/>
                  <a:pt x="198457" y="37635"/>
                  <a:pt x="269894" y="84466"/>
                </a:cubicBezTo>
                <a:cubicBezTo>
                  <a:pt x="341331" y="131297"/>
                  <a:pt x="386046" y="186860"/>
                  <a:pt x="428644" y="281316"/>
                </a:cubicBezTo>
                <a:cubicBezTo>
                  <a:pt x="471242" y="375772"/>
                  <a:pt x="504051" y="555954"/>
                  <a:pt x="525482" y="651204"/>
                </a:cubicBezTo>
                <a:cubicBezTo>
                  <a:pt x="546913" y="746454"/>
                  <a:pt x="566757" y="900970"/>
                  <a:pt x="557232" y="852816"/>
                </a:cubicBezTo>
                <a:cubicBezTo>
                  <a:pt x="547707" y="804662"/>
                  <a:pt x="518338" y="492983"/>
                  <a:pt x="468332" y="362279"/>
                </a:cubicBezTo>
                <a:cubicBezTo>
                  <a:pt x="418326" y="231575"/>
                  <a:pt x="341860" y="127064"/>
                  <a:pt x="257194" y="68591"/>
                </a:cubicBezTo>
                <a:cubicBezTo>
                  <a:pt x="172528" y="10118"/>
                  <a:pt x="-2098" y="-2317"/>
                  <a:pt x="19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60FB0882-7F94-4312-AA2E-E9B4185B5AC1}"/>
              </a:ext>
            </a:extLst>
          </p:cNvPr>
          <p:cNvSpPr/>
          <p:nvPr/>
        </p:nvSpPr>
        <p:spPr>
          <a:xfrm>
            <a:off x="7263235" y="5569542"/>
            <a:ext cx="330481" cy="603182"/>
          </a:xfrm>
          <a:custGeom>
            <a:avLst/>
            <a:gdLst>
              <a:gd name="connsiteX0" fmla="*/ 329778 w 330481"/>
              <a:gd name="connsiteY0" fmla="*/ 110533 h 603182"/>
              <a:gd name="connsiteX1" fmla="*/ 105940 w 330481"/>
              <a:gd name="connsiteY1" fmla="*/ 12108 h 603182"/>
              <a:gd name="connsiteX2" fmla="*/ 4340 w 330481"/>
              <a:gd name="connsiteY2" fmla="*/ 7346 h 603182"/>
              <a:gd name="connsiteX3" fmla="*/ 20215 w 330481"/>
              <a:gd name="connsiteY3" fmla="*/ 64496 h 603182"/>
              <a:gd name="connsiteX4" fmla="*/ 34503 w 330481"/>
              <a:gd name="connsiteY4" fmla="*/ 208958 h 603182"/>
              <a:gd name="connsiteX5" fmla="*/ 99590 w 330481"/>
              <a:gd name="connsiteY5" fmla="*/ 316908 h 603182"/>
              <a:gd name="connsiteX6" fmla="*/ 285328 w 330481"/>
              <a:gd name="connsiteY6" fmla="*/ 597896 h 603182"/>
              <a:gd name="connsiteX7" fmla="*/ 231353 w 330481"/>
              <a:gd name="connsiteY7" fmla="*/ 477246 h 603182"/>
              <a:gd name="connsiteX8" fmla="*/ 47203 w 330481"/>
              <a:gd name="connsiteY8" fmla="*/ 193083 h 603182"/>
              <a:gd name="connsiteX9" fmla="*/ 20215 w 330481"/>
              <a:gd name="connsiteY9" fmla="*/ 13696 h 603182"/>
              <a:gd name="connsiteX10" fmla="*/ 171028 w 330481"/>
              <a:gd name="connsiteY10" fmla="*/ 50208 h 603182"/>
              <a:gd name="connsiteX11" fmla="*/ 329778 w 330481"/>
              <a:gd name="connsiteY11" fmla="*/ 110533 h 60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81" h="603182">
                <a:moveTo>
                  <a:pt x="329778" y="110533"/>
                </a:moveTo>
                <a:cubicBezTo>
                  <a:pt x="318930" y="104183"/>
                  <a:pt x="160180" y="29306"/>
                  <a:pt x="105940" y="12108"/>
                </a:cubicBezTo>
                <a:cubicBezTo>
                  <a:pt x="51700" y="-5090"/>
                  <a:pt x="18627" y="-1385"/>
                  <a:pt x="4340" y="7346"/>
                </a:cubicBezTo>
                <a:cubicBezTo>
                  <a:pt x="-9947" y="16077"/>
                  <a:pt x="15188" y="30894"/>
                  <a:pt x="20215" y="64496"/>
                </a:cubicBezTo>
                <a:cubicBezTo>
                  <a:pt x="25242" y="98098"/>
                  <a:pt x="21274" y="166889"/>
                  <a:pt x="34503" y="208958"/>
                </a:cubicBezTo>
                <a:cubicBezTo>
                  <a:pt x="47732" y="251027"/>
                  <a:pt x="57786" y="252085"/>
                  <a:pt x="99590" y="316908"/>
                </a:cubicBezTo>
                <a:cubicBezTo>
                  <a:pt x="141394" y="381731"/>
                  <a:pt x="263367" y="571173"/>
                  <a:pt x="285328" y="597896"/>
                </a:cubicBezTo>
                <a:cubicBezTo>
                  <a:pt x="307289" y="624619"/>
                  <a:pt x="271040" y="544715"/>
                  <a:pt x="231353" y="477246"/>
                </a:cubicBezTo>
                <a:cubicBezTo>
                  <a:pt x="191665" y="409777"/>
                  <a:pt x="82393" y="270341"/>
                  <a:pt x="47203" y="193083"/>
                </a:cubicBezTo>
                <a:cubicBezTo>
                  <a:pt x="12013" y="115825"/>
                  <a:pt x="-422" y="37508"/>
                  <a:pt x="20215" y="13696"/>
                </a:cubicBezTo>
                <a:cubicBezTo>
                  <a:pt x="40852" y="-10116"/>
                  <a:pt x="118905" y="33539"/>
                  <a:pt x="171028" y="50208"/>
                </a:cubicBezTo>
                <a:cubicBezTo>
                  <a:pt x="223151" y="66877"/>
                  <a:pt x="340626" y="116883"/>
                  <a:pt x="329778" y="11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0D541663-1FBE-41CA-881B-98976D60D9ED}"/>
              </a:ext>
            </a:extLst>
          </p:cNvPr>
          <p:cNvSpPr/>
          <p:nvPr/>
        </p:nvSpPr>
        <p:spPr>
          <a:xfrm>
            <a:off x="6532338" y="6098059"/>
            <a:ext cx="235707" cy="238062"/>
          </a:xfrm>
          <a:custGeom>
            <a:avLst/>
            <a:gdLst>
              <a:gd name="connsiteX0" fmla="*/ 225 w 235707"/>
              <a:gd name="connsiteY0" fmla="*/ 1116 h 238062"/>
              <a:gd name="connsiteX1" fmla="*/ 224062 w 235707"/>
              <a:gd name="connsiteY1" fmla="*/ 232891 h 238062"/>
              <a:gd name="connsiteX2" fmla="*/ 182787 w 235707"/>
              <a:gd name="connsiteY2" fmla="*/ 148754 h 238062"/>
              <a:gd name="connsiteX3" fmla="*/ 225 w 235707"/>
              <a:gd name="connsiteY3" fmla="*/ 1116 h 23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07" h="238062">
                <a:moveTo>
                  <a:pt x="225" y="1116"/>
                </a:moveTo>
                <a:cubicBezTo>
                  <a:pt x="7104" y="15139"/>
                  <a:pt x="193635" y="208285"/>
                  <a:pt x="224062" y="232891"/>
                </a:cubicBezTo>
                <a:cubicBezTo>
                  <a:pt x="254489" y="257497"/>
                  <a:pt x="219829" y="188442"/>
                  <a:pt x="182787" y="148754"/>
                </a:cubicBezTo>
                <a:cubicBezTo>
                  <a:pt x="145745" y="109067"/>
                  <a:pt x="-6654" y="-12907"/>
                  <a:pt x="225" y="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6F6DDEDE-3565-480C-9B77-E4C47CDAFAD3}"/>
              </a:ext>
            </a:extLst>
          </p:cNvPr>
          <p:cNvSpPr/>
          <p:nvPr/>
        </p:nvSpPr>
        <p:spPr>
          <a:xfrm>
            <a:off x="6546792" y="6033974"/>
            <a:ext cx="258893" cy="303336"/>
          </a:xfrm>
          <a:custGeom>
            <a:avLst/>
            <a:gdLst>
              <a:gd name="connsiteX0" fmla="*/ 58 w 258893"/>
              <a:gd name="connsiteY0" fmla="*/ 114 h 303336"/>
              <a:gd name="connsiteX1" fmla="*/ 128646 w 258893"/>
              <a:gd name="connsiteY1" fmla="*/ 74726 h 303336"/>
              <a:gd name="connsiteX2" fmla="*/ 258821 w 258893"/>
              <a:gd name="connsiteY2" fmla="*/ 303326 h 303336"/>
              <a:gd name="connsiteX3" fmla="*/ 144521 w 258893"/>
              <a:gd name="connsiteY3" fmla="*/ 65201 h 303336"/>
              <a:gd name="connsiteX4" fmla="*/ 58 w 258893"/>
              <a:gd name="connsiteY4" fmla="*/ 114 h 3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893" h="303336">
                <a:moveTo>
                  <a:pt x="58" y="114"/>
                </a:moveTo>
                <a:cubicBezTo>
                  <a:pt x="-2588" y="1702"/>
                  <a:pt x="85519" y="24191"/>
                  <a:pt x="128646" y="74726"/>
                </a:cubicBezTo>
                <a:cubicBezTo>
                  <a:pt x="171773" y="125261"/>
                  <a:pt x="256175" y="304914"/>
                  <a:pt x="258821" y="303326"/>
                </a:cubicBezTo>
                <a:cubicBezTo>
                  <a:pt x="261467" y="301739"/>
                  <a:pt x="190823" y="117324"/>
                  <a:pt x="144521" y="65201"/>
                </a:cubicBezTo>
                <a:cubicBezTo>
                  <a:pt x="98219" y="13078"/>
                  <a:pt x="2704" y="-1474"/>
                  <a:pt x="58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F5AA575B-3DCA-44D4-8D70-9F432B44C180}"/>
              </a:ext>
            </a:extLst>
          </p:cNvPr>
          <p:cNvSpPr/>
          <p:nvPr/>
        </p:nvSpPr>
        <p:spPr>
          <a:xfrm>
            <a:off x="6547062" y="6029996"/>
            <a:ext cx="323503" cy="293719"/>
          </a:xfrm>
          <a:custGeom>
            <a:avLst/>
            <a:gdLst>
              <a:gd name="connsiteX0" fmla="*/ 1376 w 323503"/>
              <a:gd name="connsiteY0" fmla="*/ 7267 h 293719"/>
              <a:gd name="connsiteX1" fmla="*/ 152188 w 323503"/>
              <a:gd name="connsiteY1" fmla="*/ 40604 h 293719"/>
              <a:gd name="connsiteX2" fmla="*/ 320463 w 323503"/>
              <a:gd name="connsiteY2" fmla="*/ 293017 h 293719"/>
              <a:gd name="connsiteX3" fmla="*/ 242676 w 323503"/>
              <a:gd name="connsiteY3" fmla="*/ 112042 h 293719"/>
              <a:gd name="connsiteX4" fmla="*/ 1376 w 323503"/>
              <a:gd name="connsiteY4" fmla="*/ 7267 h 2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03" h="293719">
                <a:moveTo>
                  <a:pt x="1376" y="7267"/>
                </a:moveTo>
                <a:cubicBezTo>
                  <a:pt x="-13705" y="-4639"/>
                  <a:pt x="99007" y="-7021"/>
                  <a:pt x="152188" y="40604"/>
                </a:cubicBezTo>
                <a:cubicBezTo>
                  <a:pt x="205369" y="88229"/>
                  <a:pt x="305382" y="281111"/>
                  <a:pt x="320463" y="293017"/>
                </a:cubicBezTo>
                <a:cubicBezTo>
                  <a:pt x="335544" y="304923"/>
                  <a:pt x="292153" y="162313"/>
                  <a:pt x="242676" y="112042"/>
                </a:cubicBezTo>
                <a:cubicBezTo>
                  <a:pt x="193199" y="61771"/>
                  <a:pt x="16457" y="19173"/>
                  <a:pt x="1376" y="7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: 図形 2209">
            <a:extLst>
              <a:ext uri="{FF2B5EF4-FFF2-40B4-BE49-F238E27FC236}">
                <a16:creationId xmlns:a16="http://schemas.microsoft.com/office/drawing/2014/main" id="{2D99D6DC-5CC0-410D-8C66-C229C7B6867F}"/>
              </a:ext>
            </a:extLst>
          </p:cNvPr>
          <p:cNvSpPr/>
          <p:nvPr/>
        </p:nvSpPr>
        <p:spPr>
          <a:xfrm>
            <a:off x="6490370" y="6091879"/>
            <a:ext cx="321732" cy="480509"/>
          </a:xfrm>
          <a:custGeom>
            <a:avLst/>
            <a:gdLst>
              <a:gd name="connsiteX0" fmla="*/ 918 w 321732"/>
              <a:gd name="connsiteY0" fmla="*/ 2534 h 480509"/>
              <a:gd name="connsiteX1" fmla="*/ 269205 w 321732"/>
              <a:gd name="connsiteY1" fmla="*/ 370834 h 480509"/>
              <a:gd name="connsiteX2" fmla="*/ 308893 w 321732"/>
              <a:gd name="connsiteY2" fmla="*/ 480371 h 480509"/>
              <a:gd name="connsiteX3" fmla="*/ 321593 w 321732"/>
              <a:gd name="connsiteY3" fmla="*/ 393059 h 480509"/>
              <a:gd name="connsiteX4" fmla="*/ 302543 w 321732"/>
              <a:gd name="connsiteY4" fmla="*/ 362896 h 480509"/>
              <a:gd name="connsiteX5" fmla="*/ 185068 w 321732"/>
              <a:gd name="connsiteY5" fmla="*/ 215259 h 480509"/>
              <a:gd name="connsiteX6" fmla="*/ 918 w 321732"/>
              <a:gd name="connsiteY6" fmla="*/ 2534 h 4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732" h="480509">
                <a:moveTo>
                  <a:pt x="918" y="2534"/>
                </a:moveTo>
                <a:cubicBezTo>
                  <a:pt x="14941" y="28463"/>
                  <a:pt x="217876" y="291195"/>
                  <a:pt x="269205" y="370834"/>
                </a:cubicBezTo>
                <a:cubicBezTo>
                  <a:pt x="320534" y="450474"/>
                  <a:pt x="300162" y="476667"/>
                  <a:pt x="308893" y="480371"/>
                </a:cubicBezTo>
                <a:cubicBezTo>
                  <a:pt x="317624" y="484075"/>
                  <a:pt x="322651" y="412638"/>
                  <a:pt x="321593" y="393059"/>
                </a:cubicBezTo>
                <a:cubicBezTo>
                  <a:pt x="320535" y="373480"/>
                  <a:pt x="325297" y="392529"/>
                  <a:pt x="302543" y="362896"/>
                </a:cubicBezTo>
                <a:cubicBezTo>
                  <a:pt x="279789" y="333263"/>
                  <a:pt x="232693" y="273732"/>
                  <a:pt x="185068" y="215259"/>
                </a:cubicBezTo>
                <a:cubicBezTo>
                  <a:pt x="137443" y="156786"/>
                  <a:pt x="-13105" y="-23395"/>
                  <a:pt x="918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4C7A329D-81B0-4083-96D8-5F68FAFB1ED9}"/>
              </a:ext>
            </a:extLst>
          </p:cNvPr>
          <p:cNvSpPr/>
          <p:nvPr/>
        </p:nvSpPr>
        <p:spPr>
          <a:xfrm>
            <a:off x="6103863" y="5414305"/>
            <a:ext cx="312008" cy="42515"/>
          </a:xfrm>
          <a:custGeom>
            <a:avLst/>
            <a:gdLst>
              <a:gd name="connsiteX0" fmla="*/ 604 w 312008"/>
              <a:gd name="connsiteY0" fmla="*/ 128 h 42515"/>
              <a:gd name="connsiteX1" fmla="*/ 301170 w 312008"/>
              <a:gd name="connsiteY1" fmla="*/ 29762 h 42515"/>
              <a:gd name="connsiteX2" fmla="*/ 224970 w 312008"/>
              <a:gd name="connsiteY2" fmla="*/ 42462 h 42515"/>
              <a:gd name="connsiteX3" fmla="*/ 604 w 312008"/>
              <a:gd name="connsiteY3" fmla="*/ 128 h 4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08" h="42515">
                <a:moveTo>
                  <a:pt x="604" y="128"/>
                </a:moveTo>
                <a:cubicBezTo>
                  <a:pt x="13304" y="-1989"/>
                  <a:pt x="263776" y="22706"/>
                  <a:pt x="301170" y="29762"/>
                </a:cubicBezTo>
                <a:cubicBezTo>
                  <a:pt x="338564" y="36818"/>
                  <a:pt x="270831" y="43168"/>
                  <a:pt x="224970" y="42462"/>
                </a:cubicBezTo>
                <a:cubicBezTo>
                  <a:pt x="179109" y="41756"/>
                  <a:pt x="-12096" y="2245"/>
                  <a:pt x="60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5B734A0C-6A66-4E40-8242-F1009853A29E}"/>
              </a:ext>
            </a:extLst>
          </p:cNvPr>
          <p:cNvSpPr/>
          <p:nvPr/>
        </p:nvSpPr>
        <p:spPr>
          <a:xfrm>
            <a:off x="6483310" y="5500409"/>
            <a:ext cx="464863" cy="66432"/>
          </a:xfrm>
          <a:custGeom>
            <a:avLst/>
            <a:gdLst>
              <a:gd name="connsiteX0" fmla="*/ 2157 w 464863"/>
              <a:gd name="connsiteY0" fmla="*/ 11391 h 66432"/>
              <a:gd name="connsiteX1" fmla="*/ 455123 w 464863"/>
              <a:gd name="connsiteY1" fmla="*/ 66424 h 66432"/>
              <a:gd name="connsiteX2" fmla="*/ 290023 w 464863"/>
              <a:gd name="connsiteY2" fmla="*/ 7158 h 66432"/>
              <a:gd name="connsiteX3" fmla="*/ 2157 w 464863"/>
              <a:gd name="connsiteY3" fmla="*/ 11391 h 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66432">
                <a:moveTo>
                  <a:pt x="2157" y="11391"/>
                </a:moveTo>
                <a:cubicBezTo>
                  <a:pt x="29673" y="21269"/>
                  <a:pt x="407145" y="67129"/>
                  <a:pt x="455123" y="66424"/>
                </a:cubicBezTo>
                <a:cubicBezTo>
                  <a:pt x="503101" y="65719"/>
                  <a:pt x="361990" y="20563"/>
                  <a:pt x="290023" y="7158"/>
                </a:cubicBezTo>
                <a:cubicBezTo>
                  <a:pt x="218056" y="-6247"/>
                  <a:pt x="-25359" y="1513"/>
                  <a:pt x="2157" y="1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28B19BFE-A3EE-4078-9F95-9F631435F12A}"/>
              </a:ext>
            </a:extLst>
          </p:cNvPr>
          <p:cNvSpPr/>
          <p:nvPr/>
        </p:nvSpPr>
        <p:spPr>
          <a:xfrm>
            <a:off x="3881331" y="3322589"/>
            <a:ext cx="60483" cy="61961"/>
          </a:xfrm>
          <a:custGeom>
            <a:avLst/>
            <a:gdLst>
              <a:gd name="connsiteX0" fmla="*/ 11219 w 60483"/>
              <a:gd name="connsiteY0" fmla="*/ 49 h 61961"/>
              <a:gd name="connsiteX1" fmla="*/ 60432 w 60483"/>
              <a:gd name="connsiteY1" fmla="*/ 50849 h 61961"/>
              <a:gd name="connsiteX2" fmla="*/ 107 w 60483"/>
              <a:gd name="connsiteY2" fmla="*/ 61961 h 61961"/>
              <a:gd name="connsiteX3" fmla="*/ 44557 w 60483"/>
              <a:gd name="connsiteY3" fmla="*/ 50849 h 61961"/>
              <a:gd name="connsiteX4" fmla="*/ 44557 w 60483"/>
              <a:gd name="connsiteY4" fmla="*/ 41324 h 61961"/>
              <a:gd name="connsiteX5" fmla="*/ 11219 w 60483"/>
              <a:gd name="connsiteY5" fmla="*/ 49 h 6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" h="61961">
                <a:moveTo>
                  <a:pt x="11219" y="49"/>
                </a:moveTo>
                <a:cubicBezTo>
                  <a:pt x="13865" y="1637"/>
                  <a:pt x="62284" y="40531"/>
                  <a:pt x="60432" y="50849"/>
                </a:cubicBezTo>
                <a:cubicBezTo>
                  <a:pt x="58580" y="61167"/>
                  <a:pt x="2753" y="61961"/>
                  <a:pt x="107" y="61961"/>
                </a:cubicBezTo>
                <a:cubicBezTo>
                  <a:pt x="-2539" y="61961"/>
                  <a:pt x="44557" y="50849"/>
                  <a:pt x="44557" y="50849"/>
                </a:cubicBezTo>
                <a:cubicBezTo>
                  <a:pt x="51965" y="47410"/>
                  <a:pt x="47468" y="47145"/>
                  <a:pt x="44557" y="41324"/>
                </a:cubicBezTo>
                <a:cubicBezTo>
                  <a:pt x="41647" y="35503"/>
                  <a:pt x="8573" y="-1539"/>
                  <a:pt x="1121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AAE1FD51-6C1E-4C87-8127-86D96514DFA4}"/>
              </a:ext>
            </a:extLst>
          </p:cNvPr>
          <p:cNvSpPr/>
          <p:nvPr/>
        </p:nvSpPr>
        <p:spPr>
          <a:xfrm>
            <a:off x="3268219" y="3346051"/>
            <a:ext cx="137138" cy="187789"/>
          </a:xfrm>
          <a:custGeom>
            <a:avLst/>
            <a:gdLst>
              <a:gd name="connsiteX0" fmla="*/ 136969 w 137138"/>
              <a:gd name="connsiteY0" fmla="*/ 187724 h 187789"/>
              <a:gd name="connsiteX1" fmla="*/ 76644 w 137138"/>
              <a:gd name="connsiteY1" fmla="*/ 105174 h 187789"/>
              <a:gd name="connsiteX2" fmla="*/ 9969 w 137138"/>
              <a:gd name="connsiteY2" fmla="*/ 1987 h 187789"/>
              <a:gd name="connsiteX3" fmla="*/ 5206 w 137138"/>
              <a:gd name="connsiteY3" fmla="*/ 43262 h 187789"/>
              <a:gd name="connsiteX4" fmla="*/ 57594 w 137138"/>
              <a:gd name="connsiteY4" fmla="*/ 117874 h 187789"/>
              <a:gd name="connsiteX5" fmla="*/ 136969 w 137138"/>
              <a:gd name="connsiteY5" fmla="*/ 187724 h 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38" h="187789">
                <a:moveTo>
                  <a:pt x="136969" y="187724"/>
                </a:moveTo>
                <a:cubicBezTo>
                  <a:pt x="140144" y="185607"/>
                  <a:pt x="97811" y="136130"/>
                  <a:pt x="76644" y="105174"/>
                </a:cubicBezTo>
                <a:cubicBezTo>
                  <a:pt x="55477" y="74218"/>
                  <a:pt x="21875" y="12306"/>
                  <a:pt x="9969" y="1987"/>
                </a:cubicBezTo>
                <a:cubicBezTo>
                  <a:pt x="-1937" y="-8332"/>
                  <a:pt x="-2732" y="23947"/>
                  <a:pt x="5206" y="43262"/>
                </a:cubicBezTo>
                <a:cubicBezTo>
                  <a:pt x="13143" y="62576"/>
                  <a:pt x="43042" y="95384"/>
                  <a:pt x="57594" y="117874"/>
                </a:cubicBezTo>
                <a:cubicBezTo>
                  <a:pt x="72146" y="140364"/>
                  <a:pt x="133794" y="189841"/>
                  <a:pt x="136969" y="187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D98D1528-6458-4AB1-BD5F-26039DA1293B}"/>
              </a:ext>
            </a:extLst>
          </p:cNvPr>
          <p:cNvSpPr/>
          <p:nvPr/>
        </p:nvSpPr>
        <p:spPr>
          <a:xfrm>
            <a:off x="3228836" y="3366704"/>
            <a:ext cx="59869" cy="474813"/>
          </a:xfrm>
          <a:custGeom>
            <a:avLst/>
            <a:gdLst>
              <a:gd name="connsiteX0" fmla="*/ 43002 w 59869"/>
              <a:gd name="connsiteY0" fmla="*/ 384 h 474813"/>
              <a:gd name="connsiteX1" fmla="*/ 20777 w 59869"/>
              <a:gd name="connsiteY1" fmla="*/ 94046 h 474813"/>
              <a:gd name="connsiteX2" fmla="*/ 25539 w 59869"/>
              <a:gd name="connsiteY2" fmla="*/ 260734 h 474813"/>
              <a:gd name="connsiteX3" fmla="*/ 50939 w 59869"/>
              <a:gd name="connsiteY3" fmla="*/ 340109 h 474813"/>
              <a:gd name="connsiteX4" fmla="*/ 58877 w 59869"/>
              <a:gd name="connsiteY4" fmla="*/ 448059 h 474813"/>
              <a:gd name="connsiteX5" fmla="*/ 58877 w 59869"/>
              <a:gd name="connsiteY5" fmla="*/ 467109 h 474813"/>
              <a:gd name="connsiteX6" fmla="*/ 50939 w 59869"/>
              <a:gd name="connsiteY6" fmla="*/ 341696 h 474813"/>
              <a:gd name="connsiteX7" fmla="*/ 4902 w 59869"/>
              <a:gd name="connsiteY7" fmla="*/ 235334 h 474813"/>
              <a:gd name="connsiteX8" fmla="*/ 4902 w 59869"/>
              <a:gd name="connsiteY8" fmla="*/ 127384 h 474813"/>
              <a:gd name="connsiteX9" fmla="*/ 43002 w 59869"/>
              <a:gd name="connsiteY9" fmla="*/ 384 h 4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9" h="474813">
                <a:moveTo>
                  <a:pt x="43002" y="384"/>
                </a:moveTo>
                <a:cubicBezTo>
                  <a:pt x="45648" y="-5172"/>
                  <a:pt x="23687" y="50654"/>
                  <a:pt x="20777" y="94046"/>
                </a:cubicBezTo>
                <a:cubicBezTo>
                  <a:pt x="17867" y="137438"/>
                  <a:pt x="20512" y="219723"/>
                  <a:pt x="25539" y="260734"/>
                </a:cubicBezTo>
                <a:cubicBezTo>
                  <a:pt x="30566" y="301745"/>
                  <a:pt x="45383" y="308888"/>
                  <a:pt x="50939" y="340109"/>
                </a:cubicBezTo>
                <a:cubicBezTo>
                  <a:pt x="56495" y="371330"/>
                  <a:pt x="57554" y="426892"/>
                  <a:pt x="58877" y="448059"/>
                </a:cubicBezTo>
                <a:cubicBezTo>
                  <a:pt x="60200" y="469226"/>
                  <a:pt x="60200" y="484836"/>
                  <a:pt x="58877" y="467109"/>
                </a:cubicBezTo>
                <a:cubicBezTo>
                  <a:pt x="57554" y="449382"/>
                  <a:pt x="59935" y="380325"/>
                  <a:pt x="50939" y="341696"/>
                </a:cubicBezTo>
                <a:cubicBezTo>
                  <a:pt x="41943" y="303067"/>
                  <a:pt x="12575" y="271053"/>
                  <a:pt x="4902" y="235334"/>
                </a:cubicBezTo>
                <a:cubicBezTo>
                  <a:pt x="-2771" y="199615"/>
                  <a:pt x="-390" y="164161"/>
                  <a:pt x="4902" y="127384"/>
                </a:cubicBezTo>
                <a:cubicBezTo>
                  <a:pt x="10194" y="90607"/>
                  <a:pt x="40356" y="5940"/>
                  <a:pt x="43002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CD31217B-5145-45E8-937E-B2D1A29D861E}"/>
              </a:ext>
            </a:extLst>
          </p:cNvPr>
          <p:cNvSpPr/>
          <p:nvPr/>
        </p:nvSpPr>
        <p:spPr>
          <a:xfrm>
            <a:off x="3291955" y="3424127"/>
            <a:ext cx="29114" cy="402378"/>
          </a:xfrm>
          <a:custGeom>
            <a:avLst/>
            <a:gdLst>
              <a:gd name="connsiteX0" fmla="*/ 5283 w 29114"/>
              <a:gd name="connsiteY0" fmla="*/ 111 h 402378"/>
              <a:gd name="connsiteX1" fmla="*/ 29095 w 29114"/>
              <a:gd name="connsiteY1" fmla="*/ 219186 h 402378"/>
              <a:gd name="connsiteX2" fmla="*/ 520 w 29114"/>
              <a:gd name="connsiteY2" fmla="*/ 296973 h 402378"/>
              <a:gd name="connsiteX3" fmla="*/ 11633 w 29114"/>
              <a:gd name="connsiteY3" fmla="*/ 400161 h 402378"/>
              <a:gd name="connsiteX4" fmla="*/ 24333 w 29114"/>
              <a:gd name="connsiteY4" fmla="*/ 192198 h 402378"/>
              <a:gd name="connsiteX5" fmla="*/ 5283 w 29114"/>
              <a:gd name="connsiteY5" fmla="*/ 111 h 40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4" h="402378">
                <a:moveTo>
                  <a:pt x="5283" y="111"/>
                </a:moveTo>
                <a:cubicBezTo>
                  <a:pt x="6077" y="4609"/>
                  <a:pt x="29889" y="169709"/>
                  <a:pt x="29095" y="219186"/>
                </a:cubicBezTo>
                <a:cubicBezTo>
                  <a:pt x="28301" y="268663"/>
                  <a:pt x="3430" y="266811"/>
                  <a:pt x="520" y="296973"/>
                </a:cubicBezTo>
                <a:cubicBezTo>
                  <a:pt x="-2390" y="327136"/>
                  <a:pt x="7664" y="417624"/>
                  <a:pt x="11633" y="400161"/>
                </a:cubicBezTo>
                <a:cubicBezTo>
                  <a:pt x="15602" y="382699"/>
                  <a:pt x="27508" y="256492"/>
                  <a:pt x="24333" y="192198"/>
                </a:cubicBezTo>
                <a:cubicBezTo>
                  <a:pt x="21158" y="127904"/>
                  <a:pt x="4489" y="-4387"/>
                  <a:pt x="528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E8DAB2BC-4AFE-4052-B5FB-294FF72F33FB}"/>
              </a:ext>
            </a:extLst>
          </p:cNvPr>
          <p:cNvSpPr/>
          <p:nvPr/>
        </p:nvSpPr>
        <p:spPr>
          <a:xfrm>
            <a:off x="3352781" y="3591739"/>
            <a:ext cx="69909" cy="276821"/>
          </a:xfrm>
          <a:custGeom>
            <a:avLst/>
            <a:gdLst>
              <a:gd name="connsiteX0" fmla="*/ 69869 w 69909"/>
              <a:gd name="connsiteY0" fmla="*/ 774 h 276821"/>
              <a:gd name="connsiteX1" fmla="*/ 25419 w 69909"/>
              <a:gd name="connsiteY1" fmla="*/ 111899 h 276821"/>
              <a:gd name="connsiteX2" fmla="*/ 66694 w 69909"/>
              <a:gd name="connsiteY2" fmla="*/ 238899 h 276821"/>
              <a:gd name="connsiteX3" fmla="*/ 52407 w 69909"/>
              <a:gd name="connsiteY3" fmla="*/ 275411 h 276821"/>
              <a:gd name="connsiteX4" fmla="*/ 19 w 69909"/>
              <a:gd name="connsiteY4" fmla="*/ 200799 h 276821"/>
              <a:gd name="connsiteX5" fmla="*/ 58757 w 69909"/>
              <a:gd name="connsiteY5" fmla="*/ 240486 h 276821"/>
              <a:gd name="connsiteX6" fmla="*/ 11132 w 69909"/>
              <a:gd name="connsiteY6" fmla="*/ 127774 h 276821"/>
              <a:gd name="connsiteX7" fmla="*/ 15894 w 69909"/>
              <a:gd name="connsiteY7" fmla="*/ 65861 h 276821"/>
              <a:gd name="connsiteX8" fmla="*/ 69869 w 69909"/>
              <a:gd name="connsiteY8" fmla="*/ 774 h 2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09" h="276821">
                <a:moveTo>
                  <a:pt x="69869" y="774"/>
                </a:moveTo>
                <a:cubicBezTo>
                  <a:pt x="71456" y="8447"/>
                  <a:pt x="25948" y="72212"/>
                  <a:pt x="25419" y="111899"/>
                </a:cubicBezTo>
                <a:cubicBezTo>
                  <a:pt x="24890" y="151586"/>
                  <a:pt x="62196" y="211647"/>
                  <a:pt x="66694" y="238899"/>
                </a:cubicBezTo>
                <a:cubicBezTo>
                  <a:pt x="71192" y="266151"/>
                  <a:pt x="63519" y="281761"/>
                  <a:pt x="52407" y="275411"/>
                </a:cubicBezTo>
                <a:cubicBezTo>
                  <a:pt x="41295" y="269061"/>
                  <a:pt x="-1039" y="206620"/>
                  <a:pt x="19" y="200799"/>
                </a:cubicBezTo>
                <a:cubicBezTo>
                  <a:pt x="1077" y="194978"/>
                  <a:pt x="56905" y="252657"/>
                  <a:pt x="58757" y="240486"/>
                </a:cubicBezTo>
                <a:cubicBezTo>
                  <a:pt x="60609" y="228315"/>
                  <a:pt x="18276" y="156878"/>
                  <a:pt x="11132" y="127774"/>
                </a:cubicBezTo>
                <a:cubicBezTo>
                  <a:pt x="3988" y="98670"/>
                  <a:pt x="8221" y="87292"/>
                  <a:pt x="15894" y="65861"/>
                </a:cubicBezTo>
                <a:cubicBezTo>
                  <a:pt x="23567" y="44430"/>
                  <a:pt x="68282" y="-6899"/>
                  <a:pt x="69869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3D9FD1FF-DCED-4690-AA47-9F1634E76146}"/>
              </a:ext>
            </a:extLst>
          </p:cNvPr>
          <p:cNvSpPr/>
          <p:nvPr/>
        </p:nvSpPr>
        <p:spPr>
          <a:xfrm>
            <a:off x="3271817" y="3387648"/>
            <a:ext cx="148888" cy="227344"/>
          </a:xfrm>
          <a:custGeom>
            <a:avLst/>
            <a:gdLst>
              <a:gd name="connsiteX0" fmla="*/ 21 w 148888"/>
              <a:gd name="connsiteY0" fmla="*/ 77 h 227344"/>
              <a:gd name="connsiteX1" fmla="*/ 95271 w 148888"/>
              <a:gd name="connsiteY1" fmla="*/ 169940 h 227344"/>
              <a:gd name="connsiteX2" fmla="*/ 60346 w 148888"/>
              <a:gd name="connsiteY2" fmla="*/ 227090 h 227344"/>
              <a:gd name="connsiteX3" fmla="*/ 147658 w 148888"/>
              <a:gd name="connsiteY3" fmla="*/ 152477 h 227344"/>
              <a:gd name="connsiteX4" fmla="*/ 104796 w 148888"/>
              <a:gd name="connsiteY4" fmla="*/ 147715 h 227344"/>
              <a:gd name="connsiteX5" fmla="*/ 21 w 148888"/>
              <a:gd name="connsiteY5" fmla="*/ 77 h 22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88" h="227344">
                <a:moveTo>
                  <a:pt x="21" y="77"/>
                </a:moveTo>
                <a:cubicBezTo>
                  <a:pt x="-1566" y="3781"/>
                  <a:pt x="85217" y="132105"/>
                  <a:pt x="95271" y="169940"/>
                </a:cubicBezTo>
                <a:cubicBezTo>
                  <a:pt x="105325" y="207776"/>
                  <a:pt x="51615" y="230000"/>
                  <a:pt x="60346" y="227090"/>
                </a:cubicBezTo>
                <a:cubicBezTo>
                  <a:pt x="69077" y="224180"/>
                  <a:pt x="140250" y="165706"/>
                  <a:pt x="147658" y="152477"/>
                </a:cubicBezTo>
                <a:cubicBezTo>
                  <a:pt x="155066" y="139248"/>
                  <a:pt x="127550" y="168882"/>
                  <a:pt x="104796" y="147715"/>
                </a:cubicBezTo>
                <a:cubicBezTo>
                  <a:pt x="82042" y="126548"/>
                  <a:pt x="1608" y="-3627"/>
                  <a:pt x="2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330CC4EB-BE31-4A60-8CD3-A4903ED0A383}"/>
              </a:ext>
            </a:extLst>
          </p:cNvPr>
          <p:cNvSpPr/>
          <p:nvPr/>
        </p:nvSpPr>
        <p:spPr>
          <a:xfrm>
            <a:off x="3306382" y="3841167"/>
            <a:ext cx="122623" cy="124761"/>
          </a:xfrm>
          <a:custGeom>
            <a:avLst/>
            <a:gdLst>
              <a:gd name="connsiteX0" fmla="*/ 381 w 122623"/>
              <a:gd name="connsiteY0" fmla="*/ 583 h 124761"/>
              <a:gd name="connsiteX1" fmla="*/ 44831 w 122623"/>
              <a:gd name="connsiteY1" fmla="*/ 116471 h 124761"/>
              <a:gd name="connsiteX2" fmla="*/ 74993 w 122623"/>
              <a:gd name="connsiteY2" fmla="*/ 106946 h 124761"/>
              <a:gd name="connsiteX3" fmla="*/ 122618 w 122623"/>
              <a:gd name="connsiteY3" fmla="*/ 38683 h 124761"/>
              <a:gd name="connsiteX4" fmla="*/ 71818 w 122623"/>
              <a:gd name="connsiteY4" fmla="*/ 68846 h 124761"/>
              <a:gd name="connsiteX5" fmla="*/ 381 w 122623"/>
              <a:gd name="connsiteY5" fmla="*/ 583 h 12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3" h="124761">
                <a:moveTo>
                  <a:pt x="381" y="583"/>
                </a:moveTo>
                <a:cubicBezTo>
                  <a:pt x="-4117" y="8520"/>
                  <a:pt x="32396" y="98744"/>
                  <a:pt x="44831" y="116471"/>
                </a:cubicBezTo>
                <a:cubicBezTo>
                  <a:pt x="57266" y="134198"/>
                  <a:pt x="62029" y="119911"/>
                  <a:pt x="74993" y="106946"/>
                </a:cubicBezTo>
                <a:cubicBezTo>
                  <a:pt x="87957" y="93981"/>
                  <a:pt x="123147" y="45033"/>
                  <a:pt x="122618" y="38683"/>
                </a:cubicBezTo>
                <a:cubicBezTo>
                  <a:pt x="122089" y="32333"/>
                  <a:pt x="91662" y="69375"/>
                  <a:pt x="71818" y="68846"/>
                </a:cubicBezTo>
                <a:cubicBezTo>
                  <a:pt x="51974" y="68317"/>
                  <a:pt x="4879" y="-7354"/>
                  <a:pt x="381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671BB5D8-3FE1-4FEA-BE3E-A306F1EF2E9D}"/>
              </a:ext>
            </a:extLst>
          </p:cNvPr>
          <p:cNvSpPr/>
          <p:nvPr/>
        </p:nvSpPr>
        <p:spPr>
          <a:xfrm>
            <a:off x="3274629" y="3395663"/>
            <a:ext cx="8909" cy="258242"/>
          </a:xfrm>
          <a:custGeom>
            <a:avLst/>
            <a:gdLst>
              <a:gd name="connsiteX0" fmla="*/ 1971 w 8909"/>
              <a:gd name="connsiteY0" fmla="*/ 0 h 258242"/>
              <a:gd name="connsiteX1" fmla="*/ 384 w 8909"/>
              <a:gd name="connsiteY1" fmla="*/ 223837 h 258242"/>
              <a:gd name="connsiteX2" fmla="*/ 8321 w 8909"/>
              <a:gd name="connsiteY2" fmla="*/ 247650 h 258242"/>
              <a:gd name="connsiteX3" fmla="*/ 8321 w 8909"/>
              <a:gd name="connsiteY3" fmla="*/ 125412 h 258242"/>
              <a:gd name="connsiteX4" fmla="*/ 1971 w 8909"/>
              <a:gd name="connsiteY4" fmla="*/ 0 h 25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9" h="258242">
                <a:moveTo>
                  <a:pt x="1971" y="0"/>
                </a:moveTo>
                <a:cubicBezTo>
                  <a:pt x="648" y="91281"/>
                  <a:pt x="-674" y="182562"/>
                  <a:pt x="384" y="223837"/>
                </a:cubicBezTo>
                <a:cubicBezTo>
                  <a:pt x="1442" y="265112"/>
                  <a:pt x="6998" y="264054"/>
                  <a:pt x="8321" y="247650"/>
                </a:cubicBezTo>
                <a:cubicBezTo>
                  <a:pt x="9644" y="231246"/>
                  <a:pt x="8321" y="125412"/>
                  <a:pt x="8321" y="125412"/>
                </a:cubicBezTo>
                <a:lnTo>
                  <a:pt x="197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EE6D6581-B386-4A1D-A47B-CA596018AFC0}"/>
              </a:ext>
            </a:extLst>
          </p:cNvPr>
          <p:cNvSpPr/>
          <p:nvPr/>
        </p:nvSpPr>
        <p:spPr>
          <a:xfrm>
            <a:off x="5446622" y="3559895"/>
            <a:ext cx="70074" cy="105878"/>
          </a:xfrm>
          <a:custGeom>
            <a:avLst/>
            <a:gdLst>
              <a:gd name="connsiteX0" fmla="*/ 6441 w 70074"/>
              <a:gd name="connsiteY0" fmla="*/ 4043 h 105878"/>
              <a:gd name="connsiteX1" fmla="*/ 54066 w 70074"/>
              <a:gd name="connsiteY1" fmla="*/ 38968 h 105878"/>
              <a:gd name="connsiteX2" fmla="*/ 91 w 70074"/>
              <a:gd name="connsiteY2" fmla="*/ 105643 h 105878"/>
              <a:gd name="connsiteX3" fmla="*/ 69941 w 70074"/>
              <a:gd name="connsiteY3" fmla="*/ 13568 h 105878"/>
              <a:gd name="connsiteX4" fmla="*/ 6441 w 70074"/>
              <a:gd name="connsiteY4" fmla="*/ 4043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4" h="105878">
                <a:moveTo>
                  <a:pt x="6441" y="4043"/>
                </a:moveTo>
                <a:cubicBezTo>
                  <a:pt x="3795" y="8276"/>
                  <a:pt x="55124" y="22035"/>
                  <a:pt x="54066" y="38968"/>
                </a:cubicBezTo>
                <a:cubicBezTo>
                  <a:pt x="53008" y="55901"/>
                  <a:pt x="-2555" y="109876"/>
                  <a:pt x="91" y="105643"/>
                </a:cubicBezTo>
                <a:cubicBezTo>
                  <a:pt x="2737" y="101410"/>
                  <a:pt x="66502" y="32618"/>
                  <a:pt x="69941" y="13568"/>
                </a:cubicBezTo>
                <a:cubicBezTo>
                  <a:pt x="73380" y="-5482"/>
                  <a:pt x="9087" y="-190"/>
                  <a:pt x="6441" y="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8719DBB7-602D-4AAD-A78B-5155DC6510C1}"/>
              </a:ext>
            </a:extLst>
          </p:cNvPr>
          <p:cNvSpPr/>
          <p:nvPr/>
        </p:nvSpPr>
        <p:spPr>
          <a:xfrm>
            <a:off x="5475180" y="3532096"/>
            <a:ext cx="127643" cy="192373"/>
          </a:xfrm>
          <a:custGeom>
            <a:avLst/>
            <a:gdLst>
              <a:gd name="connsiteX0" fmla="*/ 127108 w 127643"/>
              <a:gd name="connsiteY0" fmla="*/ 92 h 192373"/>
              <a:gd name="connsiteX1" fmla="*/ 14395 w 127643"/>
              <a:gd name="connsiteY1" fmla="*/ 122329 h 192373"/>
              <a:gd name="connsiteX2" fmla="*/ 1695 w 127643"/>
              <a:gd name="connsiteY2" fmla="*/ 187417 h 192373"/>
              <a:gd name="connsiteX3" fmla="*/ 15983 w 127643"/>
              <a:gd name="connsiteY3" fmla="*/ 181067 h 192373"/>
              <a:gd name="connsiteX4" fmla="*/ 85833 w 127643"/>
              <a:gd name="connsiteY4" fmla="*/ 127092 h 192373"/>
              <a:gd name="connsiteX5" fmla="*/ 9633 w 127643"/>
              <a:gd name="connsiteY5" fmla="*/ 176304 h 192373"/>
              <a:gd name="connsiteX6" fmla="*/ 54083 w 127643"/>
              <a:gd name="connsiteY6" fmla="*/ 103279 h 192373"/>
              <a:gd name="connsiteX7" fmla="*/ 127108 w 127643"/>
              <a:gd name="connsiteY7" fmla="*/ 92 h 19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43" h="192373">
                <a:moveTo>
                  <a:pt x="127108" y="92"/>
                </a:moveTo>
                <a:cubicBezTo>
                  <a:pt x="120493" y="3267"/>
                  <a:pt x="35297" y="91108"/>
                  <a:pt x="14395" y="122329"/>
                </a:cubicBezTo>
                <a:cubicBezTo>
                  <a:pt x="-6507" y="153550"/>
                  <a:pt x="1430" y="177627"/>
                  <a:pt x="1695" y="187417"/>
                </a:cubicBezTo>
                <a:cubicBezTo>
                  <a:pt x="1960" y="197207"/>
                  <a:pt x="1960" y="191121"/>
                  <a:pt x="15983" y="181067"/>
                </a:cubicBezTo>
                <a:cubicBezTo>
                  <a:pt x="30006" y="171013"/>
                  <a:pt x="86891" y="127886"/>
                  <a:pt x="85833" y="127092"/>
                </a:cubicBezTo>
                <a:cubicBezTo>
                  <a:pt x="84775" y="126298"/>
                  <a:pt x="14925" y="180273"/>
                  <a:pt x="9633" y="176304"/>
                </a:cubicBezTo>
                <a:cubicBezTo>
                  <a:pt x="4341" y="172335"/>
                  <a:pt x="30800" y="130267"/>
                  <a:pt x="54083" y="103279"/>
                </a:cubicBezTo>
                <a:cubicBezTo>
                  <a:pt x="77366" y="76292"/>
                  <a:pt x="133723" y="-3083"/>
                  <a:pt x="12710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92A97930-59F1-4D7E-A925-2EAD48B95963}"/>
              </a:ext>
            </a:extLst>
          </p:cNvPr>
          <p:cNvSpPr/>
          <p:nvPr/>
        </p:nvSpPr>
        <p:spPr>
          <a:xfrm>
            <a:off x="5561167" y="3585963"/>
            <a:ext cx="61801" cy="258640"/>
          </a:xfrm>
          <a:custGeom>
            <a:avLst/>
            <a:gdLst>
              <a:gd name="connsiteX0" fmla="*/ 4608 w 61801"/>
              <a:gd name="connsiteY0" fmla="*/ 200 h 258640"/>
              <a:gd name="connsiteX1" fmla="*/ 4608 w 61801"/>
              <a:gd name="connsiteY1" fmla="*/ 204987 h 258640"/>
              <a:gd name="connsiteX2" fmla="*/ 61758 w 61801"/>
              <a:gd name="connsiteY2" fmla="*/ 257375 h 258640"/>
              <a:gd name="connsiteX3" fmla="*/ 14133 w 61801"/>
              <a:gd name="connsiteY3" fmla="*/ 168475 h 258640"/>
              <a:gd name="connsiteX4" fmla="*/ 4608 w 61801"/>
              <a:gd name="connsiteY4" fmla="*/ 200 h 2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1" h="258640">
                <a:moveTo>
                  <a:pt x="4608" y="200"/>
                </a:moveTo>
                <a:cubicBezTo>
                  <a:pt x="3021" y="6285"/>
                  <a:pt x="-4917" y="162125"/>
                  <a:pt x="4608" y="204987"/>
                </a:cubicBezTo>
                <a:cubicBezTo>
                  <a:pt x="14133" y="247849"/>
                  <a:pt x="60171" y="263460"/>
                  <a:pt x="61758" y="257375"/>
                </a:cubicBezTo>
                <a:cubicBezTo>
                  <a:pt x="63345" y="251290"/>
                  <a:pt x="21012" y="208956"/>
                  <a:pt x="14133" y="168475"/>
                </a:cubicBezTo>
                <a:cubicBezTo>
                  <a:pt x="7254" y="127994"/>
                  <a:pt x="6195" y="-5885"/>
                  <a:pt x="4608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A3F87CA3-930C-4C7C-A42E-C5AF1931D930}"/>
              </a:ext>
            </a:extLst>
          </p:cNvPr>
          <p:cNvSpPr/>
          <p:nvPr/>
        </p:nvSpPr>
        <p:spPr>
          <a:xfrm>
            <a:off x="5376599" y="3744229"/>
            <a:ext cx="81247" cy="240397"/>
          </a:xfrm>
          <a:custGeom>
            <a:avLst/>
            <a:gdLst>
              <a:gd name="connsiteX0" fmla="*/ 68526 w 81247"/>
              <a:gd name="connsiteY0" fmla="*/ 684 h 240397"/>
              <a:gd name="connsiteX1" fmla="*/ 81226 w 81247"/>
              <a:gd name="connsiteY1" fmla="*/ 53071 h 240397"/>
              <a:gd name="connsiteX2" fmla="*/ 65351 w 81247"/>
              <a:gd name="connsiteY2" fmla="*/ 116571 h 240397"/>
              <a:gd name="connsiteX3" fmla="*/ 16139 w 81247"/>
              <a:gd name="connsiteY3" fmla="*/ 172134 h 240397"/>
              <a:gd name="connsiteX4" fmla="*/ 5026 w 81247"/>
              <a:gd name="connsiteY4" fmla="*/ 240396 h 240397"/>
              <a:gd name="connsiteX5" fmla="*/ 5026 w 81247"/>
              <a:gd name="connsiteY5" fmla="*/ 170546 h 240397"/>
              <a:gd name="connsiteX6" fmla="*/ 66939 w 81247"/>
              <a:gd name="connsiteY6" fmla="*/ 97521 h 240397"/>
              <a:gd name="connsiteX7" fmla="*/ 68526 w 81247"/>
              <a:gd name="connsiteY7" fmla="*/ 67359 h 240397"/>
              <a:gd name="connsiteX8" fmla="*/ 19314 w 81247"/>
              <a:gd name="connsiteY8" fmla="*/ 87996 h 240397"/>
              <a:gd name="connsiteX9" fmla="*/ 12964 w 81247"/>
              <a:gd name="connsiteY9" fmla="*/ 154671 h 240397"/>
              <a:gd name="connsiteX10" fmla="*/ 57414 w 81247"/>
              <a:gd name="connsiteY10" fmla="*/ 91171 h 240397"/>
              <a:gd name="connsiteX11" fmla="*/ 68526 w 81247"/>
              <a:gd name="connsiteY11" fmla="*/ 684 h 24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47" h="240397">
                <a:moveTo>
                  <a:pt x="68526" y="684"/>
                </a:moveTo>
                <a:cubicBezTo>
                  <a:pt x="72495" y="-5666"/>
                  <a:pt x="81755" y="33757"/>
                  <a:pt x="81226" y="53071"/>
                </a:cubicBezTo>
                <a:cubicBezTo>
                  <a:pt x="80697" y="72385"/>
                  <a:pt x="76199" y="96727"/>
                  <a:pt x="65351" y="116571"/>
                </a:cubicBezTo>
                <a:cubicBezTo>
                  <a:pt x="54503" y="136415"/>
                  <a:pt x="26193" y="151496"/>
                  <a:pt x="16139" y="172134"/>
                </a:cubicBezTo>
                <a:cubicBezTo>
                  <a:pt x="6085" y="192772"/>
                  <a:pt x="6878" y="240661"/>
                  <a:pt x="5026" y="240396"/>
                </a:cubicBezTo>
                <a:cubicBezTo>
                  <a:pt x="3174" y="240131"/>
                  <a:pt x="-5293" y="194358"/>
                  <a:pt x="5026" y="170546"/>
                </a:cubicBezTo>
                <a:cubicBezTo>
                  <a:pt x="15345" y="146734"/>
                  <a:pt x="56356" y="114719"/>
                  <a:pt x="66939" y="97521"/>
                </a:cubicBezTo>
                <a:cubicBezTo>
                  <a:pt x="77522" y="80323"/>
                  <a:pt x="76464" y="68947"/>
                  <a:pt x="68526" y="67359"/>
                </a:cubicBezTo>
                <a:cubicBezTo>
                  <a:pt x="60588" y="65771"/>
                  <a:pt x="28574" y="73444"/>
                  <a:pt x="19314" y="87996"/>
                </a:cubicBezTo>
                <a:cubicBezTo>
                  <a:pt x="10054" y="102548"/>
                  <a:pt x="6614" y="154142"/>
                  <a:pt x="12964" y="154671"/>
                </a:cubicBezTo>
                <a:cubicBezTo>
                  <a:pt x="19314" y="155200"/>
                  <a:pt x="48947" y="114190"/>
                  <a:pt x="57414" y="91171"/>
                </a:cubicBezTo>
                <a:cubicBezTo>
                  <a:pt x="65881" y="68152"/>
                  <a:pt x="64557" y="7034"/>
                  <a:pt x="68526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31ABFFF8-522C-4D75-B992-C8CC8F53EA36}"/>
              </a:ext>
            </a:extLst>
          </p:cNvPr>
          <p:cNvSpPr/>
          <p:nvPr/>
        </p:nvSpPr>
        <p:spPr>
          <a:xfrm>
            <a:off x="5416856" y="3803506"/>
            <a:ext cx="148922" cy="168919"/>
          </a:xfrm>
          <a:custGeom>
            <a:avLst/>
            <a:gdLst>
              <a:gd name="connsiteX0" fmla="*/ 148919 w 148922"/>
              <a:gd name="connsiteY0" fmla="*/ 144 h 168919"/>
              <a:gd name="connsiteX1" fmla="*/ 120344 w 148922"/>
              <a:gd name="connsiteY1" fmla="*/ 133494 h 168919"/>
              <a:gd name="connsiteX2" fmla="*/ 58432 w 148922"/>
              <a:gd name="connsiteY2" fmla="*/ 168419 h 168919"/>
              <a:gd name="connsiteX3" fmla="*/ 28269 w 148922"/>
              <a:gd name="connsiteY3" fmla="*/ 150957 h 168919"/>
              <a:gd name="connsiteX4" fmla="*/ 1282 w 148922"/>
              <a:gd name="connsiteY4" fmla="*/ 108094 h 168919"/>
              <a:gd name="connsiteX5" fmla="*/ 71132 w 148922"/>
              <a:gd name="connsiteY5" fmla="*/ 147782 h 168919"/>
              <a:gd name="connsiteX6" fmla="*/ 121932 w 148922"/>
              <a:gd name="connsiteY6" fmla="*/ 108094 h 168919"/>
              <a:gd name="connsiteX7" fmla="*/ 148919 w 148922"/>
              <a:gd name="connsiteY7" fmla="*/ 144 h 16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22" h="168919">
                <a:moveTo>
                  <a:pt x="148919" y="144"/>
                </a:moveTo>
                <a:cubicBezTo>
                  <a:pt x="148654" y="4377"/>
                  <a:pt x="135425" y="105448"/>
                  <a:pt x="120344" y="133494"/>
                </a:cubicBezTo>
                <a:cubicBezTo>
                  <a:pt x="105263" y="161540"/>
                  <a:pt x="73778" y="165509"/>
                  <a:pt x="58432" y="168419"/>
                </a:cubicBezTo>
                <a:cubicBezTo>
                  <a:pt x="43086" y="171330"/>
                  <a:pt x="37794" y="161011"/>
                  <a:pt x="28269" y="150957"/>
                </a:cubicBezTo>
                <a:cubicBezTo>
                  <a:pt x="18744" y="140903"/>
                  <a:pt x="-5862" y="108623"/>
                  <a:pt x="1282" y="108094"/>
                </a:cubicBezTo>
                <a:cubicBezTo>
                  <a:pt x="8426" y="107565"/>
                  <a:pt x="51024" y="147782"/>
                  <a:pt x="71132" y="147782"/>
                </a:cubicBezTo>
                <a:cubicBezTo>
                  <a:pt x="91240" y="147782"/>
                  <a:pt x="107909" y="130584"/>
                  <a:pt x="121932" y="108094"/>
                </a:cubicBezTo>
                <a:cubicBezTo>
                  <a:pt x="135955" y="85604"/>
                  <a:pt x="149184" y="-4089"/>
                  <a:pt x="14891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48019E13-187C-4270-87B8-95A0669B2BE5}"/>
              </a:ext>
            </a:extLst>
          </p:cNvPr>
          <p:cNvSpPr/>
          <p:nvPr/>
        </p:nvSpPr>
        <p:spPr>
          <a:xfrm>
            <a:off x="5362574" y="3959779"/>
            <a:ext cx="106424" cy="181394"/>
          </a:xfrm>
          <a:custGeom>
            <a:avLst/>
            <a:gdLst>
              <a:gd name="connsiteX0" fmla="*/ 1 w 106424"/>
              <a:gd name="connsiteY0" fmla="*/ 1034 h 181394"/>
              <a:gd name="connsiteX1" fmla="*/ 36514 w 106424"/>
              <a:gd name="connsiteY1" fmla="*/ 104221 h 181394"/>
              <a:gd name="connsiteX2" fmla="*/ 44451 w 106424"/>
              <a:gd name="connsiteY2" fmla="*/ 150259 h 181394"/>
              <a:gd name="connsiteX3" fmla="*/ 106364 w 106424"/>
              <a:gd name="connsiteY3" fmla="*/ 172484 h 181394"/>
              <a:gd name="connsiteX4" fmla="*/ 55564 w 106424"/>
              <a:gd name="connsiteY4" fmla="*/ 156609 h 181394"/>
              <a:gd name="connsiteX5" fmla="*/ 38101 w 106424"/>
              <a:gd name="connsiteY5" fmla="*/ 174071 h 181394"/>
              <a:gd name="connsiteX6" fmla="*/ 1 w 106424"/>
              <a:gd name="connsiteY6" fmla="*/ 1034 h 18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24" h="181394">
                <a:moveTo>
                  <a:pt x="1" y="1034"/>
                </a:moveTo>
                <a:cubicBezTo>
                  <a:pt x="-264" y="-10608"/>
                  <a:pt x="29106" y="79350"/>
                  <a:pt x="36514" y="104221"/>
                </a:cubicBezTo>
                <a:cubicBezTo>
                  <a:pt x="43922" y="129092"/>
                  <a:pt x="32809" y="138882"/>
                  <a:pt x="44451" y="150259"/>
                </a:cubicBezTo>
                <a:cubicBezTo>
                  <a:pt x="56093" y="161636"/>
                  <a:pt x="104512" y="171426"/>
                  <a:pt x="106364" y="172484"/>
                </a:cubicBezTo>
                <a:cubicBezTo>
                  <a:pt x="108216" y="173542"/>
                  <a:pt x="66941" y="156345"/>
                  <a:pt x="55564" y="156609"/>
                </a:cubicBezTo>
                <a:cubicBezTo>
                  <a:pt x="44187" y="156873"/>
                  <a:pt x="47097" y="197619"/>
                  <a:pt x="38101" y="174071"/>
                </a:cubicBezTo>
                <a:cubicBezTo>
                  <a:pt x="29105" y="150523"/>
                  <a:pt x="266" y="12676"/>
                  <a:pt x="1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: 図形 2226">
            <a:extLst>
              <a:ext uri="{FF2B5EF4-FFF2-40B4-BE49-F238E27FC236}">
                <a16:creationId xmlns:a16="http://schemas.microsoft.com/office/drawing/2014/main" id="{428EEC15-1D99-4B1C-A2D7-4CFA026A2487}"/>
              </a:ext>
            </a:extLst>
          </p:cNvPr>
          <p:cNvSpPr/>
          <p:nvPr/>
        </p:nvSpPr>
        <p:spPr>
          <a:xfrm>
            <a:off x="5404400" y="3954463"/>
            <a:ext cx="103042" cy="158156"/>
          </a:xfrm>
          <a:custGeom>
            <a:avLst/>
            <a:gdLst>
              <a:gd name="connsiteX0" fmla="*/ 5800 w 103042"/>
              <a:gd name="connsiteY0" fmla="*/ 0 h 158156"/>
              <a:gd name="connsiteX1" fmla="*/ 102638 w 103042"/>
              <a:gd name="connsiteY1" fmla="*/ 77787 h 158156"/>
              <a:gd name="connsiteX2" fmla="*/ 40725 w 103042"/>
              <a:gd name="connsiteY2" fmla="*/ 157162 h 158156"/>
              <a:gd name="connsiteX3" fmla="*/ 48663 w 103042"/>
              <a:gd name="connsiteY3" fmla="*/ 120650 h 158156"/>
              <a:gd name="connsiteX4" fmla="*/ 77238 w 103042"/>
              <a:gd name="connsiteY4" fmla="*/ 95250 h 158156"/>
              <a:gd name="connsiteX5" fmla="*/ 93113 w 103042"/>
              <a:gd name="connsiteY5" fmla="*/ 77787 h 158156"/>
              <a:gd name="connsiteX6" fmla="*/ 37550 w 103042"/>
              <a:gd name="connsiteY6" fmla="*/ 47625 h 158156"/>
              <a:gd name="connsiteX7" fmla="*/ 31200 w 103042"/>
              <a:gd name="connsiteY7" fmla="*/ 44450 h 158156"/>
              <a:gd name="connsiteX8" fmla="*/ 12150 w 103042"/>
              <a:gd name="connsiteY8" fmla="*/ 77787 h 158156"/>
              <a:gd name="connsiteX9" fmla="*/ 5800 w 103042"/>
              <a:gd name="connsiteY9" fmla="*/ 0 h 1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42" h="158156">
                <a:moveTo>
                  <a:pt x="5800" y="0"/>
                </a:moveTo>
                <a:cubicBezTo>
                  <a:pt x="20881" y="0"/>
                  <a:pt x="96817" y="51593"/>
                  <a:pt x="102638" y="77787"/>
                </a:cubicBezTo>
                <a:cubicBezTo>
                  <a:pt x="108459" y="103981"/>
                  <a:pt x="49721" y="150018"/>
                  <a:pt x="40725" y="157162"/>
                </a:cubicBezTo>
                <a:cubicBezTo>
                  <a:pt x="31729" y="164306"/>
                  <a:pt x="42578" y="130969"/>
                  <a:pt x="48663" y="120650"/>
                </a:cubicBezTo>
                <a:cubicBezTo>
                  <a:pt x="54749" y="110331"/>
                  <a:pt x="69830" y="102394"/>
                  <a:pt x="77238" y="95250"/>
                </a:cubicBezTo>
                <a:cubicBezTo>
                  <a:pt x="84646" y="88106"/>
                  <a:pt x="99728" y="85724"/>
                  <a:pt x="93113" y="77787"/>
                </a:cubicBezTo>
                <a:cubicBezTo>
                  <a:pt x="86498" y="69850"/>
                  <a:pt x="37550" y="47625"/>
                  <a:pt x="37550" y="47625"/>
                </a:cubicBezTo>
                <a:cubicBezTo>
                  <a:pt x="27231" y="42069"/>
                  <a:pt x="35433" y="39423"/>
                  <a:pt x="31200" y="44450"/>
                </a:cubicBezTo>
                <a:cubicBezTo>
                  <a:pt x="26967" y="49477"/>
                  <a:pt x="14796" y="79904"/>
                  <a:pt x="12150" y="77787"/>
                </a:cubicBezTo>
                <a:cubicBezTo>
                  <a:pt x="9504" y="75670"/>
                  <a:pt x="-9281" y="0"/>
                  <a:pt x="5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: 図形 2227">
            <a:extLst>
              <a:ext uri="{FF2B5EF4-FFF2-40B4-BE49-F238E27FC236}">
                <a16:creationId xmlns:a16="http://schemas.microsoft.com/office/drawing/2014/main" id="{B08D2F59-D024-4F4C-92EA-2521020FEC2E}"/>
              </a:ext>
            </a:extLst>
          </p:cNvPr>
          <p:cNvSpPr/>
          <p:nvPr/>
        </p:nvSpPr>
        <p:spPr>
          <a:xfrm>
            <a:off x="5465465" y="3735388"/>
            <a:ext cx="52924" cy="161926"/>
          </a:xfrm>
          <a:custGeom>
            <a:avLst/>
            <a:gdLst>
              <a:gd name="connsiteX0" fmla="*/ 52685 w 52924"/>
              <a:gd name="connsiteY0" fmla="*/ 0 h 161926"/>
              <a:gd name="connsiteX1" fmla="*/ 20935 w 52924"/>
              <a:gd name="connsiteY1" fmla="*/ 104775 h 161926"/>
              <a:gd name="connsiteX2" fmla="*/ 49510 w 52924"/>
              <a:gd name="connsiteY2" fmla="*/ 161925 h 161926"/>
              <a:gd name="connsiteX3" fmla="*/ 298 w 52924"/>
              <a:gd name="connsiteY3" fmla="*/ 103187 h 161926"/>
              <a:gd name="connsiteX4" fmla="*/ 52685 w 52924"/>
              <a:gd name="connsiteY4" fmla="*/ 0 h 16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4" h="161926">
                <a:moveTo>
                  <a:pt x="52685" y="0"/>
                </a:moveTo>
                <a:cubicBezTo>
                  <a:pt x="56124" y="265"/>
                  <a:pt x="21464" y="77788"/>
                  <a:pt x="20935" y="104775"/>
                </a:cubicBezTo>
                <a:cubicBezTo>
                  <a:pt x="20406" y="131762"/>
                  <a:pt x="52949" y="162190"/>
                  <a:pt x="49510" y="161925"/>
                </a:cubicBezTo>
                <a:cubicBezTo>
                  <a:pt x="46071" y="161660"/>
                  <a:pt x="5061" y="125941"/>
                  <a:pt x="298" y="103187"/>
                </a:cubicBezTo>
                <a:cubicBezTo>
                  <a:pt x="-4465" y="80433"/>
                  <a:pt x="49246" y="-265"/>
                  <a:pt x="52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16FFA15C-D06B-4887-833E-3BF809221F49}"/>
              </a:ext>
            </a:extLst>
          </p:cNvPr>
          <p:cNvSpPr/>
          <p:nvPr/>
        </p:nvSpPr>
        <p:spPr>
          <a:xfrm>
            <a:off x="4446362" y="1487187"/>
            <a:ext cx="275665" cy="483939"/>
          </a:xfrm>
          <a:custGeom>
            <a:avLst/>
            <a:gdLst>
              <a:gd name="connsiteX0" fmla="*/ 47321 w 275665"/>
              <a:gd name="connsiteY0" fmla="*/ 483430 h 483939"/>
              <a:gd name="connsiteX1" fmla="*/ 28271 w 275665"/>
              <a:gd name="connsiteY1" fmla="*/ 320446 h 483939"/>
              <a:gd name="connsiteX2" fmla="*/ 28271 w 275665"/>
              <a:gd name="connsiteY2" fmla="*/ 265413 h 483939"/>
              <a:gd name="connsiteX3" fmla="*/ 250521 w 275665"/>
              <a:gd name="connsiteY3" fmla="*/ 24113 h 483939"/>
              <a:gd name="connsiteX4" fmla="*/ 265338 w 275665"/>
              <a:gd name="connsiteY4" fmla="*/ 11413 h 483939"/>
              <a:gd name="connsiteX5" fmla="*/ 203955 w 275665"/>
              <a:gd name="connsiteY5" fmla="*/ 49513 h 483939"/>
              <a:gd name="connsiteX6" fmla="*/ 89655 w 275665"/>
              <a:gd name="connsiteY6" fmla="*/ 117246 h 483939"/>
              <a:gd name="connsiteX7" fmla="*/ 755 w 275665"/>
              <a:gd name="connsiteY7" fmla="*/ 261180 h 483939"/>
              <a:gd name="connsiteX8" fmla="*/ 47321 w 275665"/>
              <a:gd name="connsiteY8" fmla="*/ 483430 h 48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65" h="483939">
                <a:moveTo>
                  <a:pt x="47321" y="483430"/>
                </a:moveTo>
                <a:cubicBezTo>
                  <a:pt x="51907" y="493308"/>
                  <a:pt x="31446" y="356782"/>
                  <a:pt x="28271" y="320446"/>
                </a:cubicBezTo>
                <a:cubicBezTo>
                  <a:pt x="25096" y="284110"/>
                  <a:pt x="-8771" y="314802"/>
                  <a:pt x="28271" y="265413"/>
                </a:cubicBezTo>
                <a:cubicBezTo>
                  <a:pt x="65313" y="216024"/>
                  <a:pt x="211010" y="66446"/>
                  <a:pt x="250521" y="24113"/>
                </a:cubicBezTo>
                <a:cubicBezTo>
                  <a:pt x="290032" y="-18220"/>
                  <a:pt x="273099" y="7180"/>
                  <a:pt x="265338" y="11413"/>
                </a:cubicBezTo>
                <a:cubicBezTo>
                  <a:pt x="257577" y="15646"/>
                  <a:pt x="233236" y="31874"/>
                  <a:pt x="203955" y="49513"/>
                </a:cubicBezTo>
                <a:cubicBezTo>
                  <a:pt x="174675" y="67152"/>
                  <a:pt x="123522" y="81968"/>
                  <a:pt x="89655" y="117246"/>
                </a:cubicBezTo>
                <a:cubicBezTo>
                  <a:pt x="55788" y="152524"/>
                  <a:pt x="8163" y="208263"/>
                  <a:pt x="755" y="261180"/>
                </a:cubicBezTo>
                <a:cubicBezTo>
                  <a:pt x="-6653" y="314097"/>
                  <a:pt x="42735" y="473552"/>
                  <a:pt x="47321" y="483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C7B2D89A-F57F-4AE8-814C-B247C8FF2206}"/>
              </a:ext>
            </a:extLst>
          </p:cNvPr>
          <p:cNvSpPr/>
          <p:nvPr/>
        </p:nvSpPr>
        <p:spPr>
          <a:xfrm>
            <a:off x="4502284" y="1567349"/>
            <a:ext cx="429922" cy="406397"/>
          </a:xfrm>
          <a:custGeom>
            <a:avLst/>
            <a:gdLst>
              <a:gd name="connsiteX0" fmla="*/ 57016 w 429922"/>
              <a:gd name="connsiteY0" fmla="*/ 405384 h 406397"/>
              <a:gd name="connsiteX1" fmla="*/ 14683 w 429922"/>
              <a:gd name="connsiteY1" fmla="*/ 320718 h 406397"/>
              <a:gd name="connsiteX2" fmla="*/ 69716 w 429922"/>
              <a:gd name="connsiteY2" fmla="*/ 219118 h 406397"/>
              <a:gd name="connsiteX3" fmla="*/ 408383 w 429922"/>
              <a:gd name="connsiteY3" fmla="*/ 18034 h 406397"/>
              <a:gd name="connsiteX4" fmla="*/ 370283 w 429922"/>
              <a:gd name="connsiteY4" fmla="*/ 18034 h 406397"/>
              <a:gd name="connsiteX5" fmla="*/ 164966 w 429922"/>
              <a:gd name="connsiteY5" fmla="*/ 92118 h 406397"/>
              <a:gd name="connsiteX6" fmla="*/ 18916 w 429922"/>
              <a:gd name="connsiteY6" fmla="*/ 217001 h 406397"/>
              <a:gd name="connsiteX7" fmla="*/ 4099 w 429922"/>
              <a:gd name="connsiteY7" fmla="*/ 356701 h 406397"/>
              <a:gd name="connsiteX8" fmla="*/ 57016 w 429922"/>
              <a:gd name="connsiteY8" fmla="*/ 405384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922" h="406397">
                <a:moveTo>
                  <a:pt x="57016" y="405384"/>
                </a:moveTo>
                <a:cubicBezTo>
                  <a:pt x="58780" y="399387"/>
                  <a:pt x="12566" y="351762"/>
                  <a:pt x="14683" y="320718"/>
                </a:cubicBezTo>
                <a:cubicBezTo>
                  <a:pt x="16800" y="289674"/>
                  <a:pt x="4099" y="269565"/>
                  <a:pt x="69716" y="219118"/>
                </a:cubicBezTo>
                <a:cubicBezTo>
                  <a:pt x="135333" y="168671"/>
                  <a:pt x="358288" y="51548"/>
                  <a:pt x="408383" y="18034"/>
                </a:cubicBezTo>
                <a:cubicBezTo>
                  <a:pt x="458478" y="-15480"/>
                  <a:pt x="410853" y="5687"/>
                  <a:pt x="370283" y="18034"/>
                </a:cubicBezTo>
                <a:cubicBezTo>
                  <a:pt x="329713" y="30381"/>
                  <a:pt x="223527" y="58957"/>
                  <a:pt x="164966" y="92118"/>
                </a:cubicBezTo>
                <a:cubicBezTo>
                  <a:pt x="106405" y="125279"/>
                  <a:pt x="45727" y="172904"/>
                  <a:pt x="18916" y="217001"/>
                </a:cubicBezTo>
                <a:cubicBezTo>
                  <a:pt x="-7895" y="261098"/>
                  <a:pt x="571" y="323187"/>
                  <a:pt x="4099" y="356701"/>
                </a:cubicBezTo>
                <a:cubicBezTo>
                  <a:pt x="7627" y="390215"/>
                  <a:pt x="55252" y="411381"/>
                  <a:pt x="57016" y="405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: 図形 2230">
            <a:extLst>
              <a:ext uri="{FF2B5EF4-FFF2-40B4-BE49-F238E27FC236}">
                <a16:creationId xmlns:a16="http://schemas.microsoft.com/office/drawing/2014/main" id="{EF4A61F6-BD6F-4A39-B873-4372F2BBA044}"/>
              </a:ext>
            </a:extLst>
          </p:cNvPr>
          <p:cNvSpPr/>
          <p:nvPr/>
        </p:nvSpPr>
        <p:spPr>
          <a:xfrm>
            <a:off x="4226672" y="1534446"/>
            <a:ext cx="245863" cy="449652"/>
          </a:xfrm>
          <a:custGeom>
            <a:avLst/>
            <a:gdLst>
              <a:gd name="connsiteX0" fmla="*/ 245845 w 245863"/>
              <a:gd name="connsiteY0" fmla="*/ 448871 h 449652"/>
              <a:gd name="connsiteX1" fmla="*/ 78628 w 245863"/>
              <a:gd name="connsiteY1" fmla="*/ 266837 h 449652"/>
              <a:gd name="connsiteX2" fmla="*/ 32061 w 245863"/>
              <a:gd name="connsiteY2" fmla="*/ 105971 h 449652"/>
              <a:gd name="connsiteX3" fmla="*/ 311 w 245863"/>
              <a:gd name="connsiteY3" fmla="*/ 137 h 449652"/>
              <a:gd name="connsiteX4" fmla="*/ 51111 w 245863"/>
              <a:gd name="connsiteY4" fmla="*/ 127137 h 449652"/>
              <a:gd name="connsiteX5" fmla="*/ 89211 w 245863"/>
              <a:gd name="connsiteY5" fmla="*/ 192754 h 449652"/>
              <a:gd name="connsiteX6" fmla="*/ 245845 w 245863"/>
              <a:gd name="connsiteY6" fmla="*/ 448871 h 44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863" h="449652">
                <a:moveTo>
                  <a:pt x="245845" y="448871"/>
                </a:moveTo>
                <a:cubicBezTo>
                  <a:pt x="244081" y="461218"/>
                  <a:pt x="114259" y="323987"/>
                  <a:pt x="78628" y="266837"/>
                </a:cubicBezTo>
                <a:cubicBezTo>
                  <a:pt x="42997" y="209687"/>
                  <a:pt x="45114" y="150421"/>
                  <a:pt x="32061" y="105971"/>
                </a:cubicBezTo>
                <a:cubicBezTo>
                  <a:pt x="19008" y="61521"/>
                  <a:pt x="-2864" y="-3391"/>
                  <a:pt x="311" y="137"/>
                </a:cubicBezTo>
                <a:cubicBezTo>
                  <a:pt x="3486" y="3665"/>
                  <a:pt x="36294" y="95034"/>
                  <a:pt x="51111" y="127137"/>
                </a:cubicBezTo>
                <a:cubicBezTo>
                  <a:pt x="65928" y="159240"/>
                  <a:pt x="56755" y="140896"/>
                  <a:pt x="89211" y="192754"/>
                </a:cubicBezTo>
                <a:cubicBezTo>
                  <a:pt x="121667" y="244612"/>
                  <a:pt x="247609" y="436524"/>
                  <a:pt x="245845" y="44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: 図形 2231">
            <a:extLst>
              <a:ext uri="{FF2B5EF4-FFF2-40B4-BE49-F238E27FC236}">
                <a16:creationId xmlns:a16="http://schemas.microsoft.com/office/drawing/2014/main" id="{6BBDD8F2-0D4B-4709-9801-FB6D4550267E}"/>
              </a:ext>
            </a:extLst>
          </p:cNvPr>
          <p:cNvSpPr/>
          <p:nvPr/>
        </p:nvSpPr>
        <p:spPr>
          <a:xfrm>
            <a:off x="3944931" y="1604469"/>
            <a:ext cx="489834" cy="368983"/>
          </a:xfrm>
          <a:custGeom>
            <a:avLst/>
            <a:gdLst>
              <a:gd name="connsiteX0" fmla="*/ 487369 w 489834"/>
              <a:gd name="connsiteY0" fmla="*/ 366148 h 368983"/>
              <a:gd name="connsiteX1" fmla="*/ 288402 w 489834"/>
              <a:gd name="connsiteY1" fmla="*/ 192581 h 368983"/>
              <a:gd name="connsiteX2" fmla="*/ 180452 w 489834"/>
              <a:gd name="connsiteY2" fmla="*/ 35948 h 368983"/>
              <a:gd name="connsiteX3" fmla="*/ 536 w 489834"/>
              <a:gd name="connsiteY3" fmla="*/ 2081 h 368983"/>
              <a:gd name="connsiteX4" fmla="*/ 138119 w 489834"/>
              <a:gd name="connsiteY4" fmla="*/ 44414 h 368983"/>
              <a:gd name="connsiteX5" fmla="*/ 487369 w 489834"/>
              <a:gd name="connsiteY5" fmla="*/ 366148 h 3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834" h="368983">
                <a:moveTo>
                  <a:pt x="487369" y="366148"/>
                </a:moveTo>
                <a:cubicBezTo>
                  <a:pt x="512416" y="390843"/>
                  <a:pt x="339555" y="247614"/>
                  <a:pt x="288402" y="192581"/>
                </a:cubicBezTo>
                <a:cubicBezTo>
                  <a:pt x="237249" y="137548"/>
                  <a:pt x="228430" y="67698"/>
                  <a:pt x="180452" y="35948"/>
                </a:cubicBezTo>
                <a:cubicBezTo>
                  <a:pt x="132474" y="4198"/>
                  <a:pt x="7591" y="670"/>
                  <a:pt x="536" y="2081"/>
                </a:cubicBezTo>
                <a:cubicBezTo>
                  <a:pt x="-6520" y="3492"/>
                  <a:pt x="56980" y="-16617"/>
                  <a:pt x="138119" y="44414"/>
                </a:cubicBezTo>
                <a:cubicBezTo>
                  <a:pt x="219258" y="105444"/>
                  <a:pt x="462322" y="341453"/>
                  <a:pt x="487369" y="36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3558E462-7E89-4C62-B86A-F3DCE06A6109}"/>
              </a:ext>
            </a:extLst>
          </p:cNvPr>
          <p:cNvSpPr/>
          <p:nvPr/>
        </p:nvSpPr>
        <p:spPr>
          <a:xfrm>
            <a:off x="3680780" y="1720829"/>
            <a:ext cx="626332" cy="230738"/>
          </a:xfrm>
          <a:custGeom>
            <a:avLst/>
            <a:gdLst>
              <a:gd name="connsiteX0" fmla="*/ 624520 w 626332"/>
              <a:gd name="connsiteY0" fmla="*/ 230738 h 230738"/>
              <a:gd name="connsiteX1" fmla="*/ 421320 w 626332"/>
              <a:gd name="connsiteY1" fmla="*/ 52938 h 230738"/>
              <a:gd name="connsiteX2" fmla="*/ 264687 w 626332"/>
              <a:gd name="connsiteY2" fmla="*/ 21 h 230738"/>
              <a:gd name="connsiteX3" fmla="*/ 103 w 626332"/>
              <a:gd name="connsiteY3" fmla="*/ 46588 h 230738"/>
              <a:gd name="connsiteX4" fmla="*/ 296437 w 626332"/>
              <a:gd name="connsiteY4" fmla="*/ 50821 h 230738"/>
              <a:gd name="connsiteX5" fmla="*/ 624520 w 626332"/>
              <a:gd name="connsiteY5" fmla="*/ 230738 h 2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332" h="230738">
                <a:moveTo>
                  <a:pt x="624520" y="230738"/>
                </a:moveTo>
                <a:cubicBezTo>
                  <a:pt x="645334" y="231091"/>
                  <a:pt x="481292" y="91391"/>
                  <a:pt x="421320" y="52938"/>
                </a:cubicBezTo>
                <a:cubicBezTo>
                  <a:pt x="361348" y="14485"/>
                  <a:pt x="334890" y="1079"/>
                  <a:pt x="264687" y="21"/>
                </a:cubicBezTo>
                <a:cubicBezTo>
                  <a:pt x="194484" y="-1037"/>
                  <a:pt x="-5189" y="38121"/>
                  <a:pt x="103" y="46588"/>
                </a:cubicBezTo>
                <a:cubicBezTo>
                  <a:pt x="5395" y="55055"/>
                  <a:pt x="188487" y="15191"/>
                  <a:pt x="296437" y="50821"/>
                </a:cubicBezTo>
                <a:cubicBezTo>
                  <a:pt x="404387" y="86451"/>
                  <a:pt x="603706" y="230385"/>
                  <a:pt x="624520" y="230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03D09E2B-2F74-4522-AC8E-B09FCB5837BA}"/>
              </a:ext>
            </a:extLst>
          </p:cNvPr>
          <p:cNvSpPr/>
          <p:nvPr/>
        </p:nvSpPr>
        <p:spPr>
          <a:xfrm>
            <a:off x="4582337" y="1691198"/>
            <a:ext cx="641898" cy="277236"/>
          </a:xfrm>
          <a:custGeom>
            <a:avLst/>
            <a:gdLst>
              <a:gd name="connsiteX0" fmla="*/ 36230 w 641898"/>
              <a:gd name="connsiteY0" fmla="*/ 275185 h 277236"/>
              <a:gd name="connsiteX1" fmla="*/ 29880 w 641898"/>
              <a:gd name="connsiteY1" fmla="*/ 179935 h 277236"/>
              <a:gd name="connsiteX2" fmla="*/ 224613 w 641898"/>
              <a:gd name="connsiteY2" fmla="*/ 48702 h 277236"/>
              <a:gd name="connsiteX3" fmla="*/ 620430 w 641898"/>
              <a:gd name="connsiteY3" fmla="*/ 137602 h 277236"/>
              <a:gd name="connsiteX4" fmla="*/ 550580 w 641898"/>
              <a:gd name="connsiteY4" fmla="*/ 95269 h 277236"/>
              <a:gd name="connsiteX5" fmla="*/ 224613 w 641898"/>
              <a:gd name="connsiteY5" fmla="*/ 19 h 277236"/>
              <a:gd name="connsiteX6" fmla="*/ 10830 w 641898"/>
              <a:gd name="connsiteY6" fmla="*/ 88919 h 277236"/>
              <a:gd name="connsiteX7" fmla="*/ 36230 w 641898"/>
              <a:gd name="connsiteY7" fmla="*/ 275185 h 27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98" h="277236">
                <a:moveTo>
                  <a:pt x="36230" y="275185"/>
                </a:moveTo>
                <a:cubicBezTo>
                  <a:pt x="39405" y="290354"/>
                  <a:pt x="-1517" y="217682"/>
                  <a:pt x="29880" y="179935"/>
                </a:cubicBezTo>
                <a:cubicBezTo>
                  <a:pt x="61277" y="142188"/>
                  <a:pt x="126188" y="55757"/>
                  <a:pt x="224613" y="48702"/>
                </a:cubicBezTo>
                <a:cubicBezTo>
                  <a:pt x="323038" y="41647"/>
                  <a:pt x="566102" y="129841"/>
                  <a:pt x="620430" y="137602"/>
                </a:cubicBezTo>
                <a:cubicBezTo>
                  <a:pt x="674758" y="145363"/>
                  <a:pt x="616549" y="118199"/>
                  <a:pt x="550580" y="95269"/>
                </a:cubicBezTo>
                <a:cubicBezTo>
                  <a:pt x="484611" y="72339"/>
                  <a:pt x="314571" y="1077"/>
                  <a:pt x="224613" y="19"/>
                </a:cubicBezTo>
                <a:cubicBezTo>
                  <a:pt x="134655" y="-1039"/>
                  <a:pt x="44697" y="41647"/>
                  <a:pt x="10830" y="88919"/>
                </a:cubicBezTo>
                <a:cubicBezTo>
                  <a:pt x="-23037" y="136191"/>
                  <a:pt x="33055" y="260016"/>
                  <a:pt x="36230" y="27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C54543EC-2EB4-454A-87C6-5416892D2320}"/>
              </a:ext>
            </a:extLst>
          </p:cNvPr>
          <p:cNvSpPr/>
          <p:nvPr/>
        </p:nvSpPr>
        <p:spPr>
          <a:xfrm>
            <a:off x="4686021" y="1795692"/>
            <a:ext cx="507729" cy="179228"/>
          </a:xfrm>
          <a:custGeom>
            <a:avLst/>
            <a:gdLst>
              <a:gd name="connsiteX0" fmla="*/ 42612 w 507729"/>
              <a:gd name="connsiteY0" fmla="*/ 179158 h 179228"/>
              <a:gd name="connsiteX1" fmla="*/ 70129 w 507729"/>
              <a:gd name="connsiteY1" fmla="*/ 75441 h 179228"/>
              <a:gd name="connsiteX2" fmla="*/ 480762 w 507729"/>
              <a:gd name="connsiteY2" fmla="*/ 50041 h 179228"/>
              <a:gd name="connsiteX3" fmla="*/ 436312 w 507729"/>
              <a:gd name="connsiteY3" fmla="*/ 37341 h 179228"/>
              <a:gd name="connsiteX4" fmla="*/ 175962 w 507729"/>
              <a:gd name="connsiteY4" fmla="*/ 1358 h 179228"/>
              <a:gd name="connsiteX5" fmla="*/ 6629 w 507729"/>
              <a:gd name="connsiteY5" fmla="*/ 90258 h 179228"/>
              <a:gd name="connsiteX6" fmla="*/ 42612 w 507729"/>
              <a:gd name="connsiteY6" fmla="*/ 179158 h 17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729" h="179228">
                <a:moveTo>
                  <a:pt x="42612" y="179158"/>
                </a:moveTo>
                <a:cubicBezTo>
                  <a:pt x="53195" y="176688"/>
                  <a:pt x="-2896" y="96961"/>
                  <a:pt x="70129" y="75441"/>
                </a:cubicBezTo>
                <a:cubicBezTo>
                  <a:pt x="143154" y="53921"/>
                  <a:pt x="419732" y="56391"/>
                  <a:pt x="480762" y="50041"/>
                </a:cubicBezTo>
                <a:cubicBezTo>
                  <a:pt x="541792" y="43691"/>
                  <a:pt x="487112" y="45455"/>
                  <a:pt x="436312" y="37341"/>
                </a:cubicBezTo>
                <a:cubicBezTo>
                  <a:pt x="385512" y="29227"/>
                  <a:pt x="247576" y="-7462"/>
                  <a:pt x="175962" y="1358"/>
                </a:cubicBezTo>
                <a:cubicBezTo>
                  <a:pt x="104348" y="10177"/>
                  <a:pt x="30971" y="62389"/>
                  <a:pt x="6629" y="90258"/>
                </a:cubicBezTo>
                <a:cubicBezTo>
                  <a:pt x="-17713" y="118127"/>
                  <a:pt x="32029" y="181628"/>
                  <a:pt x="42612" y="17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2FBBDD2A-EBA4-4868-93A8-16745B616AB2}"/>
              </a:ext>
            </a:extLst>
          </p:cNvPr>
          <p:cNvSpPr/>
          <p:nvPr/>
        </p:nvSpPr>
        <p:spPr>
          <a:xfrm>
            <a:off x="4818394" y="1888682"/>
            <a:ext cx="630871" cy="229333"/>
          </a:xfrm>
          <a:custGeom>
            <a:avLst/>
            <a:gdLst>
              <a:gd name="connsiteX0" fmla="*/ 68989 w 630871"/>
              <a:gd name="connsiteY0" fmla="*/ 132735 h 229333"/>
              <a:gd name="connsiteX1" fmla="*/ 22423 w 630871"/>
              <a:gd name="connsiteY1" fmla="*/ 69235 h 229333"/>
              <a:gd name="connsiteX2" fmla="*/ 344156 w 630871"/>
              <a:gd name="connsiteY2" fmla="*/ 5735 h 229333"/>
              <a:gd name="connsiteX3" fmla="*/ 617206 w 630871"/>
              <a:gd name="connsiteY3" fmla="*/ 223751 h 229333"/>
              <a:gd name="connsiteX4" fmla="*/ 570639 w 630871"/>
              <a:gd name="connsiteY4" fmla="*/ 151785 h 229333"/>
              <a:gd name="connsiteX5" fmla="*/ 403423 w 630871"/>
              <a:gd name="connsiteY5" fmla="*/ 12085 h 229333"/>
              <a:gd name="connsiteX6" fmla="*/ 68989 w 630871"/>
              <a:gd name="connsiteY6" fmla="*/ 132735 h 2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71" h="229333">
                <a:moveTo>
                  <a:pt x="68989" y="132735"/>
                </a:moveTo>
                <a:cubicBezTo>
                  <a:pt x="5489" y="142260"/>
                  <a:pt x="-23438" y="90402"/>
                  <a:pt x="22423" y="69235"/>
                </a:cubicBezTo>
                <a:cubicBezTo>
                  <a:pt x="68284" y="48068"/>
                  <a:pt x="245026" y="-20018"/>
                  <a:pt x="344156" y="5735"/>
                </a:cubicBezTo>
                <a:cubicBezTo>
                  <a:pt x="443287" y="31488"/>
                  <a:pt x="579459" y="199409"/>
                  <a:pt x="617206" y="223751"/>
                </a:cubicBezTo>
                <a:cubicBezTo>
                  <a:pt x="654953" y="248093"/>
                  <a:pt x="606269" y="187063"/>
                  <a:pt x="570639" y="151785"/>
                </a:cubicBezTo>
                <a:cubicBezTo>
                  <a:pt x="535009" y="116507"/>
                  <a:pt x="488442" y="19493"/>
                  <a:pt x="403423" y="12085"/>
                </a:cubicBezTo>
                <a:cubicBezTo>
                  <a:pt x="318404" y="4677"/>
                  <a:pt x="132489" y="123210"/>
                  <a:pt x="68989" y="132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A72422C7-936D-4684-B05E-297C29EA82D8}"/>
              </a:ext>
            </a:extLst>
          </p:cNvPr>
          <p:cNvSpPr/>
          <p:nvPr/>
        </p:nvSpPr>
        <p:spPr>
          <a:xfrm>
            <a:off x="4952337" y="2043757"/>
            <a:ext cx="511072" cy="406088"/>
          </a:xfrm>
          <a:custGeom>
            <a:avLst/>
            <a:gdLst>
              <a:gd name="connsiteX0" fmla="*/ 663 w 511072"/>
              <a:gd name="connsiteY0" fmla="*/ 11526 h 406088"/>
              <a:gd name="connsiteX1" fmla="*/ 167880 w 511072"/>
              <a:gd name="connsiteY1" fmla="*/ 58093 h 406088"/>
              <a:gd name="connsiteX2" fmla="*/ 491730 w 511072"/>
              <a:gd name="connsiteY2" fmla="*/ 390410 h 406088"/>
              <a:gd name="connsiteX3" fmla="*/ 447280 w 511072"/>
              <a:gd name="connsiteY3" fmla="*/ 335376 h 406088"/>
              <a:gd name="connsiteX4" fmla="*/ 225030 w 511072"/>
              <a:gd name="connsiteY4" fmla="*/ 187210 h 406088"/>
              <a:gd name="connsiteX5" fmla="*/ 663 w 511072"/>
              <a:gd name="connsiteY5" fmla="*/ 11526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072" h="406088">
                <a:moveTo>
                  <a:pt x="663" y="11526"/>
                </a:moveTo>
                <a:cubicBezTo>
                  <a:pt x="-8862" y="-9993"/>
                  <a:pt x="86036" y="-5054"/>
                  <a:pt x="167880" y="58093"/>
                </a:cubicBezTo>
                <a:cubicBezTo>
                  <a:pt x="249725" y="121240"/>
                  <a:pt x="445163" y="344196"/>
                  <a:pt x="491730" y="390410"/>
                </a:cubicBezTo>
                <a:cubicBezTo>
                  <a:pt x="538297" y="436624"/>
                  <a:pt x="491730" y="369243"/>
                  <a:pt x="447280" y="335376"/>
                </a:cubicBezTo>
                <a:cubicBezTo>
                  <a:pt x="402830" y="301509"/>
                  <a:pt x="294174" y="238010"/>
                  <a:pt x="225030" y="187210"/>
                </a:cubicBezTo>
                <a:cubicBezTo>
                  <a:pt x="155886" y="136410"/>
                  <a:pt x="10188" y="33045"/>
                  <a:pt x="663" y="1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A8558382-EEC9-43E8-B49E-400F3B79D64F}"/>
              </a:ext>
            </a:extLst>
          </p:cNvPr>
          <p:cNvSpPr/>
          <p:nvPr/>
        </p:nvSpPr>
        <p:spPr>
          <a:xfrm>
            <a:off x="4969695" y="1992878"/>
            <a:ext cx="722286" cy="746709"/>
          </a:xfrm>
          <a:custGeom>
            <a:avLst/>
            <a:gdLst>
              <a:gd name="connsiteX0" fmla="*/ 4472 w 722286"/>
              <a:gd name="connsiteY0" fmla="*/ 66639 h 746709"/>
              <a:gd name="connsiteX1" fmla="*/ 53155 w 722286"/>
              <a:gd name="connsiteY1" fmla="*/ 53939 h 746709"/>
              <a:gd name="connsiteX2" fmla="*/ 260588 w 722286"/>
              <a:gd name="connsiteY2" fmla="*/ 43355 h 746709"/>
              <a:gd name="connsiteX3" fmla="*/ 675455 w 722286"/>
              <a:gd name="connsiteY3" fmla="*/ 663539 h 746709"/>
              <a:gd name="connsiteX4" fmla="*/ 713555 w 722286"/>
              <a:gd name="connsiteY4" fmla="*/ 733389 h 746709"/>
              <a:gd name="connsiteX5" fmla="*/ 683922 w 722286"/>
              <a:gd name="connsiteY5" fmla="*/ 597922 h 746709"/>
              <a:gd name="connsiteX6" fmla="*/ 476488 w 722286"/>
              <a:gd name="connsiteY6" fmla="*/ 187289 h 746709"/>
              <a:gd name="connsiteX7" fmla="*/ 288105 w 722286"/>
              <a:gd name="connsiteY7" fmla="*/ 34889 h 746709"/>
              <a:gd name="connsiteX8" fmla="*/ 137822 w 722286"/>
              <a:gd name="connsiteY8" fmla="*/ 3139 h 746709"/>
              <a:gd name="connsiteX9" fmla="*/ 4472 w 722286"/>
              <a:gd name="connsiteY9" fmla="*/ 66639 h 7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286" h="746709">
                <a:moveTo>
                  <a:pt x="4472" y="66639"/>
                </a:moveTo>
                <a:cubicBezTo>
                  <a:pt x="-9639" y="75106"/>
                  <a:pt x="10469" y="57820"/>
                  <a:pt x="53155" y="53939"/>
                </a:cubicBezTo>
                <a:cubicBezTo>
                  <a:pt x="95841" y="50058"/>
                  <a:pt x="156871" y="-58245"/>
                  <a:pt x="260588" y="43355"/>
                </a:cubicBezTo>
                <a:cubicBezTo>
                  <a:pt x="364305" y="144955"/>
                  <a:pt x="599961" y="548534"/>
                  <a:pt x="675455" y="663539"/>
                </a:cubicBezTo>
                <a:cubicBezTo>
                  <a:pt x="750949" y="778544"/>
                  <a:pt x="712144" y="744325"/>
                  <a:pt x="713555" y="733389"/>
                </a:cubicBezTo>
                <a:cubicBezTo>
                  <a:pt x="714966" y="722453"/>
                  <a:pt x="723433" y="688939"/>
                  <a:pt x="683922" y="597922"/>
                </a:cubicBezTo>
                <a:cubicBezTo>
                  <a:pt x="644411" y="506905"/>
                  <a:pt x="542457" y="281128"/>
                  <a:pt x="476488" y="187289"/>
                </a:cubicBezTo>
                <a:cubicBezTo>
                  <a:pt x="410519" y="93450"/>
                  <a:pt x="344549" y="65581"/>
                  <a:pt x="288105" y="34889"/>
                </a:cubicBezTo>
                <a:cubicBezTo>
                  <a:pt x="231661" y="4197"/>
                  <a:pt x="183683" y="-1094"/>
                  <a:pt x="137822" y="3139"/>
                </a:cubicBezTo>
                <a:cubicBezTo>
                  <a:pt x="91961" y="7372"/>
                  <a:pt x="18583" y="58172"/>
                  <a:pt x="4472" y="66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DCD055B6-4C19-4A3D-B625-7542B7F470F4}"/>
              </a:ext>
            </a:extLst>
          </p:cNvPr>
          <p:cNvSpPr/>
          <p:nvPr/>
        </p:nvSpPr>
        <p:spPr>
          <a:xfrm>
            <a:off x="3423068" y="1853020"/>
            <a:ext cx="733069" cy="203305"/>
          </a:xfrm>
          <a:custGeom>
            <a:avLst/>
            <a:gdLst>
              <a:gd name="connsiteX0" fmla="*/ 731949 w 733069"/>
              <a:gd name="connsiteY0" fmla="*/ 111247 h 203305"/>
              <a:gd name="connsiteX1" fmla="*/ 454665 w 733069"/>
              <a:gd name="connsiteY1" fmla="*/ 1180 h 203305"/>
              <a:gd name="connsiteX2" fmla="*/ 24982 w 733069"/>
              <a:gd name="connsiteY2" fmla="*/ 193797 h 203305"/>
              <a:gd name="connsiteX3" fmla="*/ 103299 w 733069"/>
              <a:gd name="connsiteY3" fmla="*/ 164163 h 203305"/>
              <a:gd name="connsiteX4" fmla="*/ 535099 w 733069"/>
              <a:gd name="connsiteY4" fmla="*/ 79497 h 203305"/>
              <a:gd name="connsiteX5" fmla="*/ 731949 w 733069"/>
              <a:gd name="connsiteY5" fmla="*/ 111247 h 20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069" h="203305">
                <a:moveTo>
                  <a:pt x="731949" y="111247"/>
                </a:moveTo>
                <a:cubicBezTo>
                  <a:pt x="718543" y="98194"/>
                  <a:pt x="572493" y="-12578"/>
                  <a:pt x="454665" y="1180"/>
                </a:cubicBezTo>
                <a:cubicBezTo>
                  <a:pt x="336837" y="14938"/>
                  <a:pt x="83543" y="166633"/>
                  <a:pt x="24982" y="193797"/>
                </a:cubicBezTo>
                <a:cubicBezTo>
                  <a:pt x="-33579" y="220961"/>
                  <a:pt x="18279" y="183213"/>
                  <a:pt x="103299" y="164163"/>
                </a:cubicBezTo>
                <a:cubicBezTo>
                  <a:pt x="188318" y="145113"/>
                  <a:pt x="434205" y="89375"/>
                  <a:pt x="535099" y="79497"/>
                </a:cubicBezTo>
                <a:cubicBezTo>
                  <a:pt x="635993" y="69619"/>
                  <a:pt x="745355" y="124300"/>
                  <a:pt x="731949" y="11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: 図形 2239">
            <a:extLst>
              <a:ext uri="{FF2B5EF4-FFF2-40B4-BE49-F238E27FC236}">
                <a16:creationId xmlns:a16="http://schemas.microsoft.com/office/drawing/2014/main" id="{01F1419E-3288-43F4-AD4B-647EB4EA87A5}"/>
              </a:ext>
            </a:extLst>
          </p:cNvPr>
          <p:cNvSpPr/>
          <p:nvPr/>
        </p:nvSpPr>
        <p:spPr>
          <a:xfrm>
            <a:off x="3221190" y="2016841"/>
            <a:ext cx="774831" cy="438251"/>
          </a:xfrm>
          <a:custGeom>
            <a:avLst/>
            <a:gdLst>
              <a:gd name="connsiteX0" fmla="*/ 770843 w 774831"/>
              <a:gd name="connsiteY0" fmla="*/ 49026 h 438251"/>
              <a:gd name="connsiteX1" fmla="*/ 573993 w 774831"/>
              <a:gd name="connsiteY1" fmla="*/ 21509 h 438251"/>
              <a:gd name="connsiteX2" fmla="*/ 34243 w 774831"/>
              <a:gd name="connsiteY2" fmla="*/ 415209 h 438251"/>
              <a:gd name="connsiteX3" fmla="*/ 72343 w 774831"/>
              <a:gd name="connsiteY3" fmla="*/ 368642 h 438251"/>
              <a:gd name="connsiteX4" fmla="*/ 212043 w 774831"/>
              <a:gd name="connsiteY4" fmla="*/ 176026 h 438251"/>
              <a:gd name="connsiteX5" fmla="*/ 421593 w 774831"/>
              <a:gd name="connsiteY5" fmla="*/ 23626 h 438251"/>
              <a:gd name="connsiteX6" fmla="*/ 770843 w 774831"/>
              <a:gd name="connsiteY6" fmla="*/ 49026 h 4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31" h="438251">
                <a:moveTo>
                  <a:pt x="770843" y="49026"/>
                </a:moveTo>
                <a:cubicBezTo>
                  <a:pt x="796243" y="48673"/>
                  <a:pt x="696760" y="-39521"/>
                  <a:pt x="573993" y="21509"/>
                </a:cubicBezTo>
                <a:cubicBezTo>
                  <a:pt x="451226" y="82539"/>
                  <a:pt x="117851" y="357354"/>
                  <a:pt x="34243" y="415209"/>
                </a:cubicBezTo>
                <a:cubicBezTo>
                  <a:pt x="-49365" y="473064"/>
                  <a:pt x="42710" y="408506"/>
                  <a:pt x="72343" y="368642"/>
                </a:cubicBezTo>
                <a:cubicBezTo>
                  <a:pt x="101976" y="328778"/>
                  <a:pt x="153835" y="233529"/>
                  <a:pt x="212043" y="176026"/>
                </a:cubicBezTo>
                <a:cubicBezTo>
                  <a:pt x="270251" y="118523"/>
                  <a:pt x="329518" y="47615"/>
                  <a:pt x="421593" y="23626"/>
                </a:cubicBezTo>
                <a:cubicBezTo>
                  <a:pt x="513668" y="-363"/>
                  <a:pt x="745443" y="49379"/>
                  <a:pt x="770843" y="4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9F041D20-27CB-45A6-8963-8A641B663B01}"/>
              </a:ext>
            </a:extLst>
          </p:cNvPr>
          <p:cNvSpPr/>
          <p:nvPr/>
        </p:nvSpPr>
        <p:spPr>
          <a:xfrm>
            <a:off x="3348235" y="2088872"/>
            <a:ext cx="596774" cy="801330"/>
          </a:xfrm>
          <a:custGeom>
            <a:avLst/>
            <a:gdLst>
              <a:gd name="connsiteX0" fmla="*/ 595115 w 596774"/>
              <a:gd name="connsiteY0" fmla="*/ 278 h 801330"/>
              <a:gd name="connsiteX1" fmla="*/ 250098 w 596774"/>
              <a:gd name="connsiteY1" fmla="*/ 226761 h 801330"/>
              <a:gd name="connsiteX2" fmla="*/ 10915 w 596774"/>
              <a:gd name="connsiteY2" fmla="*/ 779211 h 801330"/>
              <a:gd name="connsiteX3" fmla="*/ 40548 w 596774"/>
              <a:gd name="connsiteY3" fmla="*/ 671261 h 801330"/>
              <a:gd name="connsiteX4" fmla="*/ 40548 w 596774"/>
              <a:gd name="connsiteY4" fmla="*/ 476528 h 801330"/>
              <a:gd name="connsiteX5" fmla="*/ 97698 w 596774"/>
              <a:gd name="connsiteY5" fmla="*/ 264861 h 801330"/>
              <a:gd name="connsiteX6" fmla="*/ 595115 w 596774"/>
              <a:gd name="connsiteY6" fmla="*/ 278 h 80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774" h="801330">
                <a:moveTo>
                  <a:pt x="595115" y="278"/>
                </a:moveTo>
                <a:cubicBezTo>
                  <a:pt x="620515" y="-6072"/>
                  <a:pt x="347465" y="96939"/>
                  <a:pt x="250098" y="226761"/>
                </a:cubicBezTo>
                <a:cubicBezTo>
                  <a:pt x="152731" y="356583"/>
                  <a:pt x="45840" y="705128"/>
                  <a:pt x="10915" y="779211"/>
                </a:cubicBezTo>
                <a:cubicBezTo>
                  <a:pt x="-24010" y="853294"/>
                  <a:pt x="35609" y="721708"/>
                  <a:pt x="40548" y="671261"/>
                </a:cubicBezTo>
                <a:cubicBezTo>
                  <a:pt x="45487" y="620814"/>
                  <a:pt x="31023" y="544261"/>
                  <a:pt x="40548" y="476528"/>
                </a:cubicBezTo>
                <a:cubicBezTo>
                  <a:pt x="50073" y="408795"/>
                  <a:pt x="8445" y="344942"/>
                  <a:pt x="97698" y="264861"/>
                </a:cubicBezTo>
                <a:cubicBezTo>
                  <a:pt x="186951" y="184781"/>
                  <a:pt x="569715" y="6628"/>
                  <a:pt x="595115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B6206DDA-9E2B-48F9-A33A-8CFB5BF4F02C}"/>
              </a:ext>
            </a:extLst>
          </p:cNvPr>
          <p:cNvSpPr/>
          <p:nvPr/>
        </p:nvSpPr>
        <p:spPr>
          <a:xfrm>
            <a:off x="3225134" y="2277344"/>
            <a:ext cx="324893" cy="1026251"/>
          </a:xfrm>
          <a:custGeom>
            <a:avLst/>
            <a:gdLst>
              <a:gd name="connsiteX0" fmla="*/ 324516 w 324893"/>
              <a:gd name="connsiteY0" fmla="*/ 189 h 1026251"/>
              <a:gd name="connsiteX1" fmla="*/ 114966 w 324893"/>
              <a:gd name="connsiteY1" fmla="*/ 205506 h 1026251"/>
              <a:gd name="connsiteX2" fmla="*/ 51466 w 324893"/>
              <a:gd name="connsiteY2" fmla="*/ 984439 h 1026251"/>
              <a:gd name="connsiteX3" fmla="*/ 74749 w 324893"/>
              <a:gd name="connsiteY3" fmla="*/ 857439 h 1026251"/>
              <a:gd name="connsiteX4" fmla="*/ 666 w 324893"/>
              <a:gd name="connsiteY4" fmla="*/ 319806 h 1026251"/>
              <a:gd name="connsiteX5" fmla="*/ 57816 w 324893"/>
              <a:gd name="connsiteY5" fmla="*/ 226673 h 1026251"/>
              <a:gd name="connsiteX6" fmla="*/ 324516 w 324893"/>
              <a:gd name="connsiteY6" fmla="*/ 189 h 102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93" h="1026251">
                <a:moveTo>
                  <a:pt x="324516" y="189"/>
                </a:moveTo>
                <a:cubicBezTo>
                  <a:pt x="334041" y="-3339"/>
                  <a:pt x="160474" y="41464"/>
                  <a:pt x="114966" y="205506"/>
                </a:cubicBezTo>
                <a:cubicBezTo>
                  <a:pt x="69458" y="369548"/>
                  <a:pt x="58169" y="875784"/>
                  <a:pt x="51466" y="984439"/>
                </a:cubicBezTo>
                <a:cubicBezTo>
                  <a:pt x="44763" y="1093095"/>
                  <a:pt x="83216" y="968211"/>
                  <a:pt x="74749" y="857439"/>
                </a:cubicBezTo>
                <a:cubicBezTo>
                  <a:pt x="66282" y="746667"/>
                  <a:pt x="3488" y="424934"/>
                  <a:pt x="666" y="319806"/>
                </a:cubicBezTo>
                <a:cubicBezTo>
                  <a:pt x="-2156" y="214678"/>
                  <a:pt x="1724" y="277826"/>
                  <a:pt x="57816" y="226673"/>
                </a:cubicBezTo>
                <a:cubicBezTo>
                  <a:pt x="113908" y="175520"/>
                  <a:pt x="314991" y="3717"/>
                  <a:pt x="32451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: 図形 2242">
            <a:extLst>
              <a:ext uri="{FF2B5EF4-FFF2-40B4-BE49-F238E27FC236}">
                <a16:creationId xmlns:a16="http://schemas.microsoft.com/office/drawing/2014/main" id="{C7B36090-4DF8-48AC-8E24-47F83C276860}"/>
              </a:ext>
            </a:extLst>
          </p:cNvPr>
          <p:cNvSpPr/>
          <p:nvPr/>
        </p:nvSpPr>
        <p:spPr>
          <a:xfrm>
            <a:off x="3373378" y="2261645"/>
            <a:ext cx="406129" cy="960894"/>
          </a:xfrm>
          <a:custGeom>
            <a:avLst/>
            <a:gdLst>
              <a:gd name="connsiteX0" fmla="*/ 402755 w 406129"/>
              <a:gd name="connsiteY0" fmla="*/ 3188 h 960894"/>
              <a:gd name="connsiteX1" fmla="*/ 165689 w 406129"/>
              <a:gd name="connsiteY1" fmla="*/ 223322 h 960894"/>
              <a:gd name="connsiteX2" fmla="*/ 11172 w 406129"/>
              <a:gd name="connsiteY2" fmla="*/ 904888 h 960894"/>
              <a:gd name="connsiteX3" fmla="*/ 42922 w 406129"/>
              <a:gd name="connsiteY3" fmla="*/ 835038 h 960894"/>
              <a:gd name="connsiteX4" fmla="*/ 288455 w 406129"/>
              <a:gd name="connsiteY4" fmla="*/ 147122 h 960894"/>
              <a:gd name="connsiteX5" fmla="*/ 402755 w 406129"/>
              <a:gd name="connsiteY5" fmla="*/ 3188 h 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129" h="960894">
                <a:moveTo>
                  <a:pt x="402755" y="3188"/>
                </a:moveTo>
                <a:cubicBezTo>
                  <a:pt x="382294" y="15888"/>
                  <a:pt x="230953" y="73039"/>
                  <a:pt x="165689" y="223322"/>
                </a:cubicBezTo>
                <a:cubicBezTo>
                  <a:pt x="100425" y="373605"/>
                  <a:pt x="31633" y="802935"/>
                  <a:pt x="11172" y="904888"/>
                </a:cubicBezTo>
                <a:cubicBezTo>
                  <a:pt x="-9289" y="1006841"/>
                  <a:pt x="-3292" y="961332"/>
                  <a:pt x="42922" y="835038"/>
                </a:cubicBezTo>
                <a:cubicBezTo>
                  <a:pt x="89136" y="708744"/>
                  <a:pt x="230600" y="282941"/>
                  <a:pt x="288455" y="147122"/>
                </a:cubicBezTo>
                <a:cubicBezTo>
                  <a:pt x="346310" y="11303"/>
                  <a:pt x="423216" y="-9512"/>
                  <a:pt x="402755" y="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: 図形 2243">
            <a:extLst>
              <a:ext uri="{FF2B5EF4-FFF2-40B4-BE49-F238E27FC236}">
                <a16:creationId xmlns:a16="http://schemas.microsoft.com/office/drawing/2014/main" id="{A90C473A-D985-4685-B3F4-F6D0B1CAA09A}"/>
              </a:ext>
            </a:extLst>
          </p:cNvPr>
          <p:cNvSpPr/>
          <p:nvPr/>
        </p:nvSpPr>
        <p:spPr>
          <a:xfrm>
            <a:off x="5234265" y="2332435"/>
            <a:ext cx="341831" cy="834889"/>
          </a:xfrm>
          <a:custGeom>
            <a:avLst/>
            <a:gdLst>
              <a:gd name="connsiteX0" fmla="*/ 252 w 341831"/>
              <a:gd name="connsiteY0" fmla="*/ 132 h 834889"/>
              <a:gd name="connsiteX1" fmla="*/ 302935 w 341831"/>
              <a:gd name="connsiteY1" fmla="*/ 326098 h 834889"/>
              <a:gd name="connsiteX2" fmla="*/ 336802 w 341831"/>
              <a:gd name="connsiteY2" fmla="*/ 802348 h 834889"/>
              <a:gd name="connsiteX3" fmla="*/ 332568 w 341831"/>
              <a:gd name="connsiteY3" fmla="*/ 745198 h 834889"/>
              <a:gd name="connsiteX4" fmla="*/ 252135 w 341831"/>
              <a:gd name="connsiteY4" fmla="*/ 362082 h 834889"/>
              <a:gd name="connsiteX5" fmla="*/ 252 w 341831"/>
              <a:gd name="connsiteY5" fmla="*/ 132 h 83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31" h="834889">
                <a:moveTo>
                  <a:pt x="252" y="132"/>
                </a:moveTo>
                <a:cubicBezTo>
                  <a:pt x="8719" y="-5865"/>
                  <a:pt x="246843" y="192395"/>
                  <a:pt x="302935" y="326098"/>
                </a:cubicBezTo>
                <a:cubicBezTo>
                  <a:pt x="359027" y="459801"/>
                  <a:pt x="331863" y="732498"/>
                  <a:pt x="336802" y="802348"/>
                </a:cubicBezTo>
                <a:cubicBezTo>
                  <a:pt x="341741" y="872198"/>
                  <a:pt x="346679" y="818576"/>
                  <a:pt x="332568" y="745198"/>
                </a:cubicBezTo>
                <a:cubicBezTo>
                  <a:pt x="318457" y="671820"/>
                  <a:pt x="305757" y="483085"/>
                  <a:pt x="252135" y="362082"/>
                </a:cubicBezTo>
                <a:cubicBezTo>
                  <a:pt x="198513" y="241079"/>
                  <a:pt x="-8215" y="6129"/>
                  <a:pt x="252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: 図形 2244">
            <a:extLst>
              <a:ext uri="{FF2B5EF4-FFF2-40B4-BE49-F238E27FC236}">
                <a16:creationId xmlns:a16="http://schemas.microsoft.com/office/drawing/2014/main" id="{48F6A212-9070-4ED3-BDB5-AC1D789B8F97}"/>
              </a:ext>
            </a:extLst>
          </p:cNvPr>
          <p:cNvSpPr/>
          <p:nvPr/>
        </p:nvSpPr>
        <p:spPr>
          <a:xfrm>
            <a:off x="5501155" y="2502972"/>
            <a:ext cx="253106" cy="928029"/>
          </a:xfrm>
          <a:custGeom>
            <a:avLst/>
            <a:gdLst>
              <a:gd name="connsiteX0" fmla="*/ 2178 w 253106"/>
              <a:gd name="connsiteY0" fmla="*/ 1045 h 928029"/>
              <a:gd name="connsiteX1" fmla="*/ 247712 w 253106"/>
              <a:gd name="connsiteY1" fmla="*/ 496345 h 928029"/>
              <a:gd name="connsiteX2" fmla="*/ 173628 w 253106"/>
              <a:gd name="connsiteY2" fmla="*/ 909095 h 928029"/>
              <a:gd name="connsiteX3" fmla="*/ 194795 w 253106"/>
              <a:gd name="connsiteY3" fmla="*/ 809611 h 928029"/>
              <a:gd name="connsiteX4" fmla="*/ 131295 w 253106"/>
              <a:gd name="connsiteY4" fmla="*/ 377811 h 928029"/>
              <a:gd name="connsiteX5" fmla="*/ 2178 w 253106"/>
              <a:gd name="connsiteY5" fmla="*/ 1045 h 9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106" h="928029">
                <a:moveTo>
                  <a:pt x="2178" y="1045"/>
                </a:moveTo>
                <a:cubicBezTo>
                  <a:pt x="21581" y="20801"/>
                  <a:pt x="219137" y="345003"/>
                  <a:pt x="247712" y="496345"/>
                </a:cubicBezTo>
                <a:cubicBezTo>
                  <a:pt x="276287" y="647687"/>
                  <a:pt x="182447" y="856884"/>
                  <a:pt x="173628" y="909095"/>
                </a:cubicBezTo>
                <a:cubicBezTo>
                  <a:pt x="164809" y="961306"/>
                  <a:pt x="201850" y="898158"/>
                  <a:pt x="194795" y="809611"/>
                </a:cubicBezTo>
                <a:cubicBezTo>
                  <a:pt x="187740" y="721064"/>
                  <a:pt x="164103" y="509044"/>
                  <a:pt x="131295" y="377811"/>
                </a:cubicBezTo>
                <a:cubicBezTo>
                  <a:pt x="98487" y="246578"/>
                  <a:pt x="-17225" y="-18711"/>
                  <a:pt x="2178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: 図形 2245">
            <a:extLst>
              <a:ext uri="{FF2B5EF4-FFF2-40B4-BE49-F238E27FC236}">
                <a16:creationId xmlns:a16="http://schemas.microsoft.com/office/drawing/2014/main" id="{6B905CB0-7C1F-451A-9C9C-24C9FA2E81BC}"/>
              </a:ext>
            </a:extLst>
          </p:cNvPr>
          <p:cNvSpPr/>
          <p:nvPr/>
        </p:nvSpPr>
        <p:spPr>
          <a:xfrm>
            <a:off x="5437115" y="2705432"/>
            <a:ext cx="234244" cy="809657"/>
          </a:xfrm>
          <a:custGeom>
            <a:avLst/>
            <a:gdLst>
              <a:gd name="connsiteX0" fmla="*/ 4835 w 234244"/>
              <a:gd name="connsiteY0" fmla="*/ 8135 h 809657"/>
              <a:gd name="connsiteX1" fmla="*/ 153002 w 234244"/>
              <a:gd name="connsiteY1" fmla="*/ 594451 h 809657"/>
              <a:gd name="connsiteX2" fmla="*/ 233435 w 234244"/>
              <a:gd name="connsiteY2" fmla="*/ 801885 h 809657"/>
              <a:gd name="connsiteX3" fmla="*/ 188985 w 234244"/>
              <a:gd name="connsiteY3" fmla="*/ 757435 h 809657"/>
              <a:gd name="connsiteX4" fmla="*/ 102202 w 234244"/>
              <a:gd name="connsiteY4" fmla="*/ 679118 h 809657"/>
              <a:gd name="connsiteX5" fmla="*/ 40818 w 234244"/>
              <a:gd name="connsiteY5" fmla="*/ 279068 h 809657"/>
              <a:gd name="connsiteX6" fmla="*/ 4835 w 234244"/>
              <a:gd name="connsiteY6" fmla="*/ 8135 h 8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44" h="809657">
                <a:moveTo>
                  <a:pt x="4835" y="8135"/>
                </a:moveTo>
                <a:cubicBezTo>
                  <a:pt x="23532" y="60699"/>
                  <a:pt x="114902" y="462159"/>
                  <a:pt x="153002" y="594451"/>
                </a:cubicBezTo>
                <a:cubicBezTo>
                  <a:pt x="191102" y="726743"/>
                  <a:pt x="227438" y="774721"/>
                  <a:pt x="233435" y="801885"/>
                </a:cubicBezTo>
                <a:cubicBezTo>
                  <a:pt x="239432" y="829049"/>
                  <a:pt x="210857" y="777896"/>
                  <a:pt x="188985" y="757435"/>
                </a:cubicBezTo>
                <a:cubicBezTo>
                  <a:pt x="167113" y="736974"/>
                  <a:pt x="126897" y="758846"/>
                  <a:pt x="102202" y="679118"/>
                </a:cubicBezTo>
                <a:cubicBezTo>
                  <a:pt x="77508" y="599390"/>
                  <a:pt x="54929" y="387371"/>
                  <a:pt x="40818" y="279068"/>
                </a:cubicBezTo>
                <a:cubicBezTo>
                  <a:pt x="26707" y="170765"/>
                  <a:pt x="-13862" y="-44429"/>
                  <a:pt x="4835" y="8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: 図形 2246">
            <a:extLst>
              <a:ext uri="{FF2B5EF4-FFF2-40B4-BE49-F238E27FC236}">
                <a16:creationId xmlns:a16="http://schemas.microsoft.com/office/drawing/2014/main" id="{7801FDE7-62CF-420E-B6D0-47A6E51323EE}"/>
              </a:ext>
            </a:extLst>
          </p:cNvPr>
          <p:cNvSpPr/>
          <p:nvPr/>
        </p:nvSpPr>
        <p:spPr>
          <a:xfrm>
            <a:off x="5544564" y="3382430"/>
            <a:ext cx="206355" cy="607491"/>
          </a:xfrm>
          <a:custGeom>
            <a:avLst/>
            <a:gdLst>
              <a:gd name="connsiteX0" fmla="*/ 153503 w 206355"/>
              <a:gd name="connsiteY0" fmla="*/ 3 h 607491"/>
              <a:gd name="connsiteX1" fmla="*/ 200069 w 206355"/>
              <a:gd name="connsiteY1" fmla="*/ 325970 h 607491"/>
              <a:gd name="connsiteX2" fmla="*/ 1103 w 206355"/>
              <a:gd name="connsiteY2" fmla="*/ 607487 h 607491"/>
              <a:gd name="connsiteX3" fmla="*/ 121753 w 206355"/>
              <a:gd name="connsiteY3" fmla="*/ 319620 h 607491"/>
              <a:gd name="connsiteX4" fmla="*/ 153503 w 206355"/>
              <a:gd name="connsiteY4" fmla="*/ 3 h 60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55" h="607491">
                <a:moveTo>
                  <a:pt x="153503" y="3"/>
                </a:moveTo>
                <a:cubicBezTo>
                  <a:pt x="166556" y="1061"/>
                  <a:pt x="225469" y="224723"/>
                  <a:pt x="200069" y="325970"/>
                </a:cubicBezTo>
                <a:cubicBezTo>
                  <a:pt x="174669" y="427217"/>
                  <a:pt x="14156" y="608545"/>
                  <a:pt x="1103" y="607487"/>
                </a:cubicBezTo>
                <a:cubicBezTo>
                  <a:pt x="-11950" y="606429"/>
                  <a:pt x="94589" y="416634"/>
                  <a:pt x="121753" y="319620"/>
                </a:cubicBezTo>
                <a:cubicBezTo>
                  <a:pt x="148917" y="222606"/>
                  <a:pt x="140450" y="-1055"/>
                  <a:pt x="15350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8" name="フリーフォーム: 図形 2247">
            <a:extLst>
              <a:ext uri="{FF2B5EF4-FFF2-40B4-BE49-F238E27FC236}">
                <a16:creationId xmlns:a16="http://schemas.microsoft.com/office/drawing/2014/main" id="{10A682A4-B32F-491B-BF8A-BC9802367973}"/>
              </a:ext>
            </a:extLst>
          </p:cNvPr>
          <p:cNvSpPr/>
          <p:nvPr/>
        </p:nvSpPr>
        <p:spPr>
          <a:xfrm>
            <a:off x="4830762" y="2535931"/>
            <a:ext cx="389552" cy="101617"/>
          </a:xfrm>
          <a:custGeom>
            <a:avLst/>
            <a:gdLst>
              <a:gd name="connsiteX0" fmla="*/ 1 w 389552"/>
              <a:gd name="connsiteY0" fmla="*/ 10419 h 101617"/>
              <a:gd name="connsiteX1" fmla="*/ 249238 w 389552"/>
              <a:gd name="connsiteY1" fmla="*/ 5657 h 101617"/>
              <a:gd name="connsiteX2" fmla="*/ 385763 w 389552"/>
              <a:gd name="connsiteY2" fmla="*/ 100907 h 101617"/>
              <a:gd name="connsiteX3" fmla="*/ 342901 w 389552"/>
              <a:gd name="connsiteY3" fmla="*/ 46932 h 101617"/>
              <a:gd name="connsiteX4" fmla="*/ 252413 w 389552"/>
              <a:gd name="connsiteY4" fmla="*/ 5657 h 101617"/>
              <a:gd name="connsiteX5" fmla="*/ 1 w 389552"/>
              <a:gd name="connsiteY5" fmla="*/ 10419 h 1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52" h="101617">
                <a:moveTo>
                  <a:pt x="1" y="10419"/>
                </a:moveTo>
                <a:cubicBezTo>
                  <a:pt x="-528" y="10419"/>
                  <a:pt x="184944" y="-9424"/>
                  <a:pt x="249238" y="5657"/>
                </a:cubicBezTo>
                <a:cubicBezTo>
                  <a:pt x="313532" y="20738"/>
                  <a:pt x="370153" y="94028"/>
                  <a:pt x="385763" y="100907"/>
                </a:cubicBezTo>
                <a:cubicBezTo>
                  <a:pt x="401373" y="107786"/>
                  <a:pt x="365126" y="62807"/>
                  <a:pt x="342901" y="46932"/>
                </a:cubicBezTo>
                <a:cubicBezTo>
                  <a:pt x="320676" y="31057"/>
                  <a:pt x="306388" y="15182"/>
                  <a:pt x="252413" y="5657"/>
                </a:cubicBezTo>
                <a:cubicBezTo>
                  <a:pt x="198438" y="-3868"/>
                  <a:pt x="530" y="10419"/>
                  <a:pt x="1" y="104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9" name="フリーフォーム: 図形 2248">
            <a:extLst>
              <a:ext uri="{FF2B5EF4-FFF2-40B4-BE49-F238E27FC236}">
                <a16:creationId xmlns:a16="http://schemas.microsoft.com/office/drawing/2014/main" id="{6259FA4A-272A-4402-A3F0-86556BD2B3AE}"/>
              </a:ext>
            </a:extLst>
          </p:cNvPr>
          <p:cNvSpPr/>
          <p:nvPr/>
        </p:nvSpPr>
        <p:spPr>
          <a:xfrm>
            <a:off x="3654301" y="2493009"/>
            <a:ext cx="368031" cy="151794"/>
          </a:xfrm>
          <a:custGeom>
            <a:avLst/>
            <a:gdLst>
              <a:gd name="connsiteX0" fmla="*/ 124 w 368031"/>
              <a:gd name="connsiteY0" fmla="*/ 151766 h 151794"/>
              <a:gd name="connsiteX1" fmla="*/ 141412 w 368031"/>
              <a:gd name="connsiteY1" fmla="*/ 40641 h 151794"/>
              <a:gd name="connsiteX2" fmla="*/ 322387 w 368031"/>
              <a:gd name="connsiteY2" fmla="*/ 954 h 151794"/>
              <a:gd name="connsiteX3" fmla="*/ 365249 w 368031"/>
              <a:gd name="connsiteY3" fmla="*/ 12066 h 151794"/>
              <a:gd name="connsiteX4" fmla="*/ 265237 w 368031"/>
              <a:gd name="connsiteY4" fmla="*/ 8891 h 151794"/>
              <a:gd name="connsiteX5" fmla="*/ 119187 w 368031"/>
              <a:gd name="connsiteY5" fmla="*/ 29529 h 151794"/>
              <a:gd name="connsiteX6" fmla="*/ 124 w 368031"/>
              <a:gd name="connsiteY6" fmla="*/ 151766 h 15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31" h="151794">
                <a:moveTo>
                  <a:pt x="124" y="151766"/>
                </a:moveTo>
                <a:cubicBezTo>
                  <a:pt x="3828" y="153618"/>
                  <a:pt x="87702" y="65776"/>
                  <a:pt x="141412" y="40641"/>
                </a:cubicBezTo>
                <a:cubicBezTo>
                  <a:pt x="195122" y="15506"/>
                  <a:pt x="285081" y="5716"/>
                  <a:pt x="322387" y="954"/>
                </a:cubicBezTo>
                <a:cubicBezTo>
                  <a:pt x="359693" y="-3809"/>
                  <a:pt x="374774" y="10743"/>
                  <a:pt x="365249" y="12066"/>
                </a:cubicBezTo>
                <a:cubicBezTo>
                  <a:pt x="355724" y="13389"/>
                  <a:pt x="306247" y="5981"/>
                  <a:pt x="265237" y="8891"/>
                </a:cubicBezTo>
                <a:cubicBezTo>
                  <a:pt x="224227" y="11801"/>
                  <a:pt x="162314" y="6510"/>
                  <a:pt x="119187" y="29529"/>
                </a:cubicBezTo>
                <a:cubicBezTo>
                  <a:pt x="76060" y="52548"/>
                  <a:pt x="-3580" y="149914"/>
                  <a:pt x="124" y="151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0" name="フリーフォーム: 図形 2249">
            <a:extLst>
              <a:ext uri="{FF2B5EF4-FFF2-40B4-BE49-F238E27FC236}">
                <a16:creationId xmlns:a16="http://schemas.microsoft.com/office/drawing/2014/main" id="{57FEC40E-EBFC-48FD-928D-9F81ABA78AC8}"/>
              </a:ext>
            </a:extLst>
          </p:cNvPr>
          <p:cNvSpPr/>
          <p:nvPr/>
        </p:nvSpPr>
        <p:spPr>
          <a:xfrm>
            <a:off x="4429123" y="2630467"/>
            <a:ext cx="173111" cy="79993"/>
          </a:xfrm>
          <a:custGeom>
            <a:avLst/>
            <a:gdLst>
              <a:gd name="connsiteX0" fmla="*/ 2 w 173111"/>
              <a:gd name="connsiteY0" fmla="*/ 21 h 79993"/>
              <a:gd name="connsiteX1" fmla="*/ 104777 w 173111"/>
              <a:gd name="connsiteY1" fmla="*/ 79396 h 79993"/>
              <a:gd name="connsiteX2" fmla="*/ 173040 w 173111"/>
              <a:gd name="connsiteY2" fmla="*/ 38121 h 79993"/>
              <a:gd name="connsiteX3" fmla="*/ 117477 w 173111"/>
              <a:gd name="connsiteY3" fmla="*/ 71458 h 79993"/>
              <a:gd name="connsiteX4" fmla="*/ 101602 w 173111"/>
              <a:gd name="connsiteY4" fmla="*/ 71458 h 79993"/>
              <a:gd name="connsiteX5" fmla="*/ 2 w 173111"/>
              <a:gd name="connsiteY5" fmla="*/ 21 h 7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11" h="79993">
                <a:moveTo>
                  <a:pt x="2" y="21"/>
                </a:moveTo>
                <a:cubicBezTo>
                  <a:pt x="531" y="1344"/>
                  <a:pt x="75937" y="73046"/>
                  <a:pt x="104777" y="79396"/>
                </a:cubicBezTo>
                <a:cubicBezTo>
                  <a:pt x="133617" y="85746"/>
                  <a:pt x="170923" y="39444"/>
                  <a:pt x="173040" y="38121"/>
                </a:cubicBezTo>
                <a:cubicBezTo>
                  <a:pt x="175157" y="36798"/>
                  <a:pt x="129383" y="65902"/>
                  <a:pt x="117477" y="71458"/>
                </a:cubicBezTo>
                <a:cubicBezTo>
                  <a:pt x="105571" y="77014"/>
                  <a:pt x="119594" y="83100"/>
                  <a:pt x="101602" y="71458"/>
                </a:cubicBezTo>
                <a:cubicBezTo>
                  <a:pt x="83610" y="59816"/>
                  <a:pt x="-527" y="-1302"/>
                  <a:pt x="2" y="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1" name="フリーフォーム: 図形 2250">
            <a:extLst>
              <a:ext uri="{FF2B5EF4-FFF2-40B4-BE49-F238E27FC236}">
                <a16:creationId xmlns:a16="http://schemas.microsoft.com/office/drawing/2014/main" id="{E09AC900-68A9-49FF-9AA4-E6F51C64AC1B}"/>
              </a:ext>
            </a:extLst>
          </p:cNvPr>
          <p:cNvSpPr/>
          <p:nvPr/>
        </p:nvSpPr>
        <p:spPr>
          <a:xfrm>
            <a:off x="3673077" y="2856932"/>
            <a:ext cx="121055" cy="80806"/>
          </a:xfrm>
          <a:custGeom>
            <a:avLst/>
            <a:gdLst>
              <a:gd name="connsiteX0" fmla="*/ 121048 w 121055"/>
              <a:gd name="connsiteY0" fmla="*/ 76768 h 80806"/>
              <a:gd name="connsiteX1" fmla="*/ 40086 w 121055"/>
              <a:gd name="connsiteY1" fmla="*/ 76768 h 80806"/>
              <a:gd name="connsiteX2" fmla="*/ 17861 w 121055"/>
              <a:gd name="connsiteY2" fmla="*/ 59306 h 80806"/>
              <a:gd name="connsiteX3" fmla="*/ 398 w 121055"/>
              <a:gd name="connsiteY3" fmla="*/ 568 h 80806"/>
              <a:gd name="connsiteX4" fmla="*/ 35323 w 121055"/>
              <a:gd name="connsiteY4" fmla="*/ 32318 h 80806"/>
              <a:gd name="connsiteX5" fmla="*/ 121048 w 121055"/>
              <a:gd name="connsiteY5" fmla="*/ 76768 h 8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55" h="80806">
                <a:moveTo>
                  <a:pt x="121048" y="76768"/>
                </a:moveTo>
                <a:cubicBezTo>
                  <a:pt x="121842" y="84176"/>
                  <a:pt x="57284" y="79678"/>
                  <a:pt x="40086" y="76768"/>
                </a:cubicBezTo>
                <a:cubicBezTo>
                  <a:pt x="22888" y="73858"/>
                  <a:pt x="24476" y="72006"/>
                  <a:pt x="17861" y="59306"/>
                </a:cubicBezTo>
                <a:cubicBezTo>
                  <a:pt x="11246" y="46606"/>
                  <a:pt x="-2512" y="5066"/>
                  <a:pt x="398" y="568"/>
                </a:cubicBezTo>
                <a:cubicBezTo>
                  <a:pt x="3308" y="-3930"/>
                  <a:pt x="17596" y="19353"/>
                  <a:pt x="35323" y="32318"/>
                </a:cubicBezTo>
                <a:cubicBezTo>
                  <a:pt x="53050" y="45283"/>
                  <a:pt x="120254" y="69360"/>
                  <a:pt x="121048" y="76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2" name="フリーフォーム: 図形 2251">
            <a:extLst>
              <a:ext uri="{FF2B5EF4-FFF2-40B4-BE49-F238E27FC236}">
                <a16:creationId xmlns:a16="http://schemas.microsoft.com/office/drawing/2014/main" id="{8F6217F4-6827-4280-A424-6C46578A56E7}"/>
              </a:ext>
            </a:extLst>
          </p:cNvPr>
          <p:cNvSpPr/>
          <p:nvPr/>
        </p:nvSpPr>
        <p:spPr>
          <a:xfrm>
            <a:off x="3528235" y="2808158"/>
            <a:ext cx="128690" cy="288555"/>
          </a:xfrm>
          <a:custGeom>
            <a:avLst/>
            <a:gdLst>
              <a:gd name="connsiteX0" fmla="*/ 127778 w 128690"/>
              <a:gd name="connsiteY0" fmla="*/ 130 h 288555"/>
              <a:gd name="connsiteX1" fmla="*/ 61103 w 128690"/>
              <a:gd name="connsiteY1" fmla="*/ 79505 h 288555"/>
              <a:gd name="connsiteX2" fmla="*/ 29353 w 128690"/>
              <a:gd name="connsiteY2" fmla="*/ 216030 h 288555"/>
              <a:gd name="connsiteX3" fmla="*/ 2365 w 128690"/>
              <a:gd name="connsiteY3" fmla="*/ 284292 h 288555"/>
              <a:gd name="connsiteX4" fmla="*/ 92853 w 128690"/>
              <a:gd name="connsiteY4" fmla="*/ 96967 h 288555"/>
              <a:gd name="connsiteX5" fmla="*/ 127778 w 128690"/>
              <a:gd name="connsiteY5" fmla="*/ 130 h 28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90" h="288555">
                <a:moveTo>
                  <a:pt x="127778" y="130"/>
                </a:moveTo>
                <a:cubicBezTo>
                  <a:pt x="122486" y="-2780"/>
                  <a:pt x="77507" y="43522"/>
                  <a:pt x="61103" y="79505"/>
                </a:cubicBezTo>
                <a:cubicBezTo>
                  <a:pt x="44699" y="115488"/>
                  <a:pt x="39143" y="181899"/>
                  <a:pt x="29353" y="216030"/>
                </a:cubicBezTo>
                <a:cubicBezTo>
                  <a:pt x="19563" y="250161"/>
                  <a:pt x="-8218" y="304136"/>
                  <a:pt x="2365" y="284292"/>
                </a:cubicBezTo>
                <a:cubicBezTo>
                  <a:pt x="12948" y="264448"/>
                  <a:pt x="71157" y="141152"/>
                  <a:pt x="92853" y="96967"/>
                </a:cubicBezTo>
                <a:cubicBezTo>
                  <a:pt x="114549" y="52782"/>
                  <a:pt x="133070" y="3040"/>
                  <a:pt x="127778" y="1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: 図形 2252">
            <a:extLst>
              <a:ext uri="{FF2B5EF4-FFF2-40B4-BE49-F238E27FC236}">
                <a16:creationId xmlns:a16="http://schemas.microsoft.com/office/drawing/2014/main" id="{0F0F6217-0082-42B5-B5AE-56DEEECB3666}"/>
              </a:ext>
            </a:extLst>
          </p:cNvPr>
          <p:cNvSpPr/>
          <p:nvPr/>
        </p:nvSpPr>
        <p:spPr>
          <a:xfrm>
            <a:off x="3410356" y="3233968"/>
            <a:ext cx="53640" cy="566519"/>
          </a:xfrm>
          <a:custGeom>
            <a:avLst/>
            <a:gdLst>
              <a:gd name="connsiteX0" fmla="*/ 36107 w 53640"/>
              <a:gd name="connsiteY0" fmla="*/ 1357 h 566519"/>
              <a:gd name="connsiteX1" fmla="*/ 17057 w 53640"/>
              <a:gd name="connsiteY1" fmla="*/ 172807 h 566519"/>
              <a:gd name="connsiteX2" fmla="*/ 31344 w 53640"/>
              <a:gd name="connsiteY2" fmla="*/ 464907 h 566519"/>
              <a:gd name="connsiteX3" fmla="*/ 53569 w 53640"/>
              <a:gd name="connsiteY3" fmla="*/ 566507 h 566519"/>
              <a:gd name="connsiteX4" fmla="*/ 23407 w 53640"/>
              <a:gd name="connsiteY4" fmla="*/ 460145 h 566519"/>
              <a:gd name="connsiteX5" fmla="*/ 4357 w 53640"/>
              <a:gd name="connsiteY5" fmla="*/ 222020 h 566519"/>
              <a:gd name="connsiteX6" fmla="*/ 1182 w 53640"/>
              <a:gd name="connsiteY6" fmla="*/ 98195 h 566519"/>
              <a:gd name="connsiteX7" fmla="*/ 36107 w 53640"/>
              <a:gd name="connsiteY7" fmla="*/ 1357 h 56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40" h="566519">
                <a:moveTo>
                  <a:pt x="36107" y="1357"/>
                </a:moveTo>
                <a:cubicBezTo>
                  <a:pt x="38753" y="13792"/>
                  <a:pt x="17851" y="95549"/>
                  <a:pt x="17057" y="172807"/>
                </a:cubicBezTo>
                <a:cubicBezTo>
                  <a:pt x="16263" y="250065"/>
                  <a:pt x="25259" y="399290"/>
                  <a:pt x="31344" y="464907"/>
                </a:cubicBezTo>
                <a:cubicBezTo>
                  <a:pt x="37429" y="530524"/>
                  <a:pt x="54892" y="567301"/>
                  <a:pt x="53569" y="566507"/>
                </a:cubicBezTo>
                <a:cubicBezTo>
                  <a:pt x="52246" y="565713"/>
                  <a:pt x="31609" y="517559"/>
                  <a:pt x="23407" y="460145"/>
                </a:cubicBezTo>
                <a:cubicBezTo>
                  <a:pt x="15205" y="402731"/>
                  <a:pt x="8061" y="282345"/>
                  <a:pt x="4357" y="222020"/>
                </a:cubicBezTo>
                <a:cubicBezTo>
                  <a:pt x="653" y="161695"/>
                  <a:pt x="-1464" y="131268"/>
                  <a:pt x="1182" y="98195"/>
                </a:cubicBezTo>
                <a:cubicBezTo>
                  <a:pt x="3828" y="65122"/>
                  <a:pt x="33461" y="-11078"/>
                  <a:pt x="36107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: 図形 2253">
            <a:extLst>
              <a:ext uri="{FF2B5EF4-FFF2-40B4-BE49-F238E27FC236}">
                <a16:creationId xmlns:a16="http://schemas.microsoft.com/office/drawing/2014/main" id="{25863107-59BA-4A3B-B625-2B6835A6F9BB}"/>
              </a:ext>
            </a:extLst>
          </p:cNvPr>
          <p:cNvSpPr/>
          <p:nvPr/>
        </p:nvSpPr>
        <p:spPr>
          <a:xfrm>
            <a:off x="3889145" y="4322117"/>
            <a:ext cx="1320064" cy="838743"/>
          </a:xfrm>
          <a:custGeom>
            <a:avLst/>
            <a:gdLst>
              <a:gd name="connsiteX0" fmla="*/ 1319972 w 1320064"/>
              <a:gd name="connsiteY0" fmla="*/ 2233 h 838743"/>
              <a:gd name="connsiteX1" fmla="*/ 1171805 w 1320064"/>
              <a:gd name="connsiteY1" fmla="*/ 175800 h 838743"/>
              <a:gd name="connsiteX2" fmla="*/ 1055388 w 1320064"/>
              <a:gd name="connsiteY2" fmla="*/ 319733 h 838743"/>
              <a:gd name="connsiteX3" fmla="*/ 977072 w 1320064"/>
              <a:gd name="connsiteY3" fmla="*/ 622416 h 838743"/>
              <a:gd name="connsiteX4" fmla="*/ 985538 w 1320064"/>
              <a:gd name="connsiteY4" fmla="*/ 563150 h 838743"/>
              <a:gd name="connsiteX5" fmla="*/ 968605 w 1320064"/>
              <a:gd name="connsiteY5" fmla="*/ 368416 h 838743"/>
              <a:gd name="connsiteX6" fmla="*/ 564322 w 1320064"/>
              <a:gd name="connsiteY6" fmla="*/ 364183 h 838743"/>
              <a:gd name="connsiteX7" fmla="*/ 306088 w 1320064"/>
              <a:gd name="connsiteY7" fmla="*/ 400166 h 838743"/>
              <a:gd name="connsiteX8" fmla="*/ 306088 w 1320064"/>
              <a:gd name="connsiteY8" fmla="*/ 400166 h 838743"/>
              <a:gd name="connsiteX9" fmla="*/ 316672 w 1320064"/>
              <a:gd name="connsiteY9" fmla="*/ 450966 h 838743"/>
              <a:gd name="connsiteX10" fmla="*/ 473305 w 1320064"/>
              <a:gd name="connsiteY10" fmla="*/ 823500 h 838743"/>
              <a:gd name="connsiteX11" fmla="*/ 418272 w 1320064"/>
              <a:gd name="connsiteY11" fmla="*/ 772700 h 838743"/>
              <a:gd name="connsiteX12" fmla="*/ 477538 w 1320064"/>
              <a:gd name="connsiteY12" fmla="*/ 827733 h 838743"/>
              <a:gd name="connsiteX13" fmla="*/ 445788 w 1320064"/>
              <a:gd name="connsiteY13" fmla="*/ 770583 h 838743"/>
              <a:gd name="connsiteX14" fmla="*/ 20338 w 1320064"/>
              <a:gd name="connsiteY14" fmla="*/ 216016 h 838743"/>
              <a:gd name="connsiteX15" fmla="*/ 136755 w 1320064"/>
              <a:gd name="connsiteY15" fmla="*/ 232950 h 838743"/>
              <a:gd name="connsiteX16" fmla="*/ 1288 w 1320064"/>
              <a:gd name="connsiteY16" fmla="*/ 190616 h 838743"/>
              <a:gd name="connsiteX17" fmla="*/ 236238 w 1320064"/>
              <a:gd name="connsiteY17" fmla="*/ 243533 h 838743"/>
              <a:gd name="connsiteX18" fmla="*/ 886055 w 1320064"/>
              <a:gd name="connsiteY18" fmla="*/ 228716 h 838743"/>
              <a:gd name="connsiteX19" fmla="*/ 1188738 w 1320064"/>
              <a:gd name="connsiteY19" fmla="*/ 89016 h 838743"/>
              <a:gd name="connsiteX20" fmla="*/ 1319972 w 1320064"/>
              <a:gd name="connsiteY20" fmla="*/ 2233 h 83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20064" h="838743">
                <a:moveTo>
                  <a:pt x="1319972" y="2233"/>
                </a:moveTo>
                <a:cubicBezTo>
                  <a:pt x="1317150" y="16697"/>
                  <a:pt x="1215902" y="122883"/>
                  <a:pt x="1171805" y="175800"/>
                </a:cubicBezTo>
                <a:cubicBezTo>
                  <a:pt x="1127708" y="228717"/>
                  <a:pt x="1087843" y="245297"/>
                  <a:pt x="1055388" y="319733"/>
                </a:cubicBezTo>
                <a:cubicBezTo>
                  <a:pt x="1022933" y="394169"/>
                  <a:pt x="988714" y="581847"/>
                  <a:pt x="977072" y="622416"/>
                </a:cubicBezTo>
                <a:cubicBezTo>
                  <a:pt x="965430" y="662985"/>
                  <a:pt x="986949" y="605483"/>
                  <a:pt x="985538" y="563150"/>
                </a:cubicBezTo>
                <a:cubicBezTo>
                  <a:pt x="984127" y="520817"/>
                  <a:pt x="1038808" y="401577"/>
                  <a:pt x="968605" y="368416"/>
                </a:cubicBezTo>
                <a:cubicBezTo>
                  <a:pt x="898402" y="335255"/>
                  <a:pt x="674741" y="358891"/>
                  <a:pt x="564322" y="364183"/>
                </a:cubicBezTo>
                <a:cubicBezTo>
                  <a:pt x="453902" y="369475"/>
                  <a:pt x="306088" y="400166"/>
                  <a:pt x="306088" y="400166"/>
                </a:cubicBezTo>
                <a:lnTo>
                  <a:pt x="306088" y="400166"/>
                </a:lnTo>
                <a:cubicBezTo>
                  <a:pt x="307852" y="408633"/>
                  <a:pt x="288803" y="380411"/>
                  <a:pt x="316672" y="450966"/>
                </a:cubicBezTo>
                <a:cubicBezTo>
                  <a:pt x="344541" y="521521"/>
                  <a:pt x="456372" y="769878"/>
                  <a:pt x="473305" y="823500"/>
                </a:cubicBezTo>
                <a:cubicBezTo>
                  <a:pt x="490238" y="877122"/>
                  <a:pt x="417567" y="771995"/>
                  <a:pt x="418272" y="772700"/>
                </a:cubicBezTo>
                <a:cubicBezTo>
                  <a:pt x="418977" y="773405"/>
                  <a:pt x="472952" y="828086"/>
                  <a:pt x="477538" y="827733"/>
                </a:cubicBezTo>
                <a:cubicBezTo>
                  <a:pt x="482124" y="827380"/>
                  <a:pt x="521988" y="872536"/>
                  <a:pt x="445788" y="770583"/>
                </a:cubicBezTo>
                <a:cubicBezTo>
                  <a:pt x="369588" y="668630"/>
                  <a:pt x="71844" y="305622"/>
                  <a:pt x="20338" y="216016"/>
                </a:cubicBezTo>
                <a:cubicBezTo>
                  <a:pt x="-31168" y="126410"/>
                  <a:pt x="139930" y="237183"/>
                  <a:pt x="136755" y="232950"/>
                </a:cubicBezTo>
                <a:cubicBezTo>
                  <a:pt x="133580" y="228717"/>
                  <a:pt x="-15292" y="188852"/>
                  <a:pt x="1288" y="190616"/>
                </a:cubicBezTo>
                <a:cubicBezTo>
                  <a:pt x="17868" y="192380"/>
                  <a:pt x="88777" y="237183"/>
                  <a:pt x="236238" y="243533"/>
                </a:cubicBezTo>
                <a:cubicBezTo>
                  <a:pt x="383699" y="249883"/>
                  <a:pt x="727305" y="254469"/>
                  <a:pt x="886055" y="228716"/>
                </a:cubicBezTo>
                <a:cubicBezTo>
                  <a:pt x="1044805" y="202963"/>
                  <a:pt x="1117124" y="131349"/>
                  <a:pt x="1188738" y="89016"/>
                </a:cubicBezTo>
                <a:cubicBezTo>
                  <a:pt x="1260352" y="46683"/>
                  <a:pt x="1322794" y="-12231"/>
                  <a:pt x="1319972" y="22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: 図形 2254">
            <a:extLst>
              <a:ext uri="{FF2B5EF4-FFF2-40B4-BE49-F238E27FC236}">
                <a16:creationId xmlns:a16="http://schemas.microsoft.com/office/drawing/2014/main" id="{DAA344DE-783D-4C29-85FB-F77EF224F23F}"/>
              </a:ext>
            </a:extLst>
          </p:cNvPr>
          <p:cNvSpPr/>
          <p:nvPr/>
        </p:nvSpPr>
        <p:spPr>
          <a:xfrm>
            <a:off x="4682982" y="3054082"/>
            <a:ext cx="235691" cy="261779"/>
          </a:xfrm>
          <a:custGeom>
            <a:avLst/>
            <a:gdLst>
              <a:gd name="connsiteX0" fmla="*/ 143 w 235691"/>
              <a:gd name="connsiteY0" fmla="*/ 268 h 261779"/>
              <a:gd name="connsiteX1" fmla="*/ 149368 w 235691"/>
              <a:gd name="connsiteY1" fmla="*/ 163781 h 261779"/>
              <a:gd name="connsiteX2" fmla="*/ 235093 w 235691"/>
              <a:gd name="connsiteY2" fmla="*/ 260618 h 261779"/>
              <a:gd name="connsiteX3" fmla="*/ 177943 w 235691"/>
              <a:gd name="connsiteY3" fmla="*/ 205056 h 261779"/>
              <a:gd name="connsiteX4" fmla="*/ 143 w 235691"/>
              <a:gd name="connsiteY4" fmla="*/ 268 h 26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91" h="261779">
                <a:moveTo>
                  <a:pt x="143" y="268"/>
                </a:moveTo>
                <a:cubicBezTo>
                  <a:pt x="-4619" y="-6611"/>
                  <a:pt x="110210" y="120389"/>
                  <a:pt x="149368" y="163781"/>
                </a:cubicBezTo>
                <a:cubicBezTo>
                  <a:pt x="188526" y="207173"/>
                  <a:pt x="230331" y="253739"/>
                  <a:pt x="235093" y="260618"/>
                </a:cubicBezTo>
                <a:cubicBezTo>
                  <a:pt x="239855" y="267497"/>
                  <a:pt x="215778" y="243156"/>
                  <a:pt x="177943" y="205056"/>
                </a:cubicBezTo>
                <a:cubicBezTo>
                  <a:pt x="140108" y="166956"/>
                  <a:pt x="4905" y="7147"/>
                  <a:pt x="143" y="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: 図形 2255">
            <a:extLst>
              <a:ext uri="{FF2B5EF4-FFF2-40B4-BE49-F238E27FC236}">
                <a16:creationId xmlns:a16="http://schemas.microsoft.com/office/drawing/2014/main" id="{B3A03894-5F22-40DA-B0F4-381839C6A301}"/>
              </a:ext>
            </a:extLst>
          </p:cNvPr>
          <p:cNvSpPr/>
          <p:nvPr/>
        </p:nvSpPr>
        <p:spPr>
          <a:xfrm>
            <a:off x="4684348" y="3122589"/>
            <a:ext cx="189253" cy="279615"/>
          </a:xfrm>
          <a:custGeom>
            <a:avLst/>
            <a:gdLst>
              <a:gd name="connsiteX0" fmla="*/ 365 w 189253"/>
              <a:gd name="connsiteY0" fmla="*/ 24 h 279615"/>
              <a:gd name="connsiteX1" fmla="*/ 79740 w 189253"/>
              <a:gd name="connsiteY1" fmla="*/ 177824 h 279615"/>
              <a:gd name="connsiteX2" fmla="*/ 187690 w 189253"/>
              <a:gd name="connsiteY2" fmla="*/ 277836 h 279615"/>
              <a:gd name="connsiteX3" fmla="*/ 141652 w 189253"/>
              <a:gd name="connsiteY3" fmla="*/ 238149 h 279615"/>
              <a:gd name="connsiteX4" fmla="*/ 111490 w 189253"/>
              <a:gd name="connsiteY4" fmla="*/ 190524 h 279615"/>
              <a:gd name="connsiteX5" fmla="*/ 365 w 189253"/>
              <a:gd name="connsiteY5" fmla="*/ 24 h 27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53" h="279615">
                <a:moveTo>
                  <a:pt x="365" y="24"/>
                </a:moveTo>
                <a:cubicBezTo>
                  <a:pt x="-4927" y="-2093"/>
                  <a:pt x="48519" y="131522"/>
                  <a:pt x="79740" y="177824"/>
                </a:cubicBezTo>
                <a:cubicBezTo>
                  <a:pt x="110961" y="224126"/>
                  <a:pt x="177371" y="267782"/>
                  <a:pt x="187690" y="277836"/>
                </a:cubicBezTo>
                <a:cubicBezTo>
                  <a:pt x="198009" y="287890"/>
                  <a:pt x="154352" y="252701"/>
                  <a:pt x="141652" y="238149"/>
                </a:cubicBezTo>
                <a:cubicBezTo>
                  <a:pt x="128952" y="223597"/>
                  <a:pt x="134773" y="229947"/>
                  <a:pt x="111490" y="190524"/>
                </a:cubicBezTo>
                <a:cubicBezTo>
                  <a:pt x="88207" y="151101"/>
                  <a:pt x="5657" y="2141"/>
                  <a:pt x="365" y="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8" name="フリーフォーム: 図形 2257">
            <a:extLst>
              <a:ext uri="{FF2B5EF4-FFF2-40B4-BE49-F238E27FC236}">
                <a16:creationId xmlns:a16="http://schemas.microsoft.com/office/drawing/2014/main" id="{64DC8229-FA8B-40DF-87F9-4D9033BCF519}"/>
              </a:ext>
            </a:extLst>
          </p:cNvPr>
          <p:cNvSpPr/>
          <p:nvPr/>
        </p:nvSpPr>
        <p:spPr>
          <a:xfrm>
            <a:off x="4190709" y="2738435"/>
            <a:ext cx="197991" cy="443105"/>
          </a:xfrm>
          <a:custGeom>
            <a:avLst/>
            <a:gdLst>
              <a:gd name="connsiteX0" fmla="*/ 87604 w 197991"/>
              <a:gd name="connsiteY0" fmla="*/ 3 h 443105"/>
              <a:gd name="connsiteX1" fmla="*/ 193966 w 197991"/>
              <a:gd name="connsiteY1" fmla="*/ 115890 h 443105"/>
              <a:gd name="connsiteX2" fmla="*/ 173329 w 197991"/>
              <a:gd name="connsiteY2" fmla="*/ 214315 h 443105"/>
              <a:gd name="connsiteX3" fmla="*/ 151104 w 197991"/>
              <a:gd name="connsiteY3" fmla="*/ 284165 h 443105"/>
              <a:gd name="connsiteX4" fmla="*/ 1879 w 197991"/>
              <a:gd name="connsiteY4" fmla="*/ 439740 h 443105"/>
              <a:gd name="connsiteX5" fmla="*/ 73316 w 197991"/>
              <a:gd name="connsiteY5" fmla="*/ 368303 h 443105"/>
              <a:gd name="connsiteX6" fmla="*/ 163804 w 197991"/>
              <a:gd name="connsiteY6" fmla="*/ 112715 h 443105"/>
              <a:gd name="connsiteX7" fmla="*/ 87604 w 197991"/>
              <a:gd name="connsiteY7" fmla="*/ 3 h 44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991" h="443105">
                <a:moveTo>
                  <a:pt x="87604" y="3"/>
                </a:moveTo>
                <a:cubicBezTo>
                  <a:pt x="92631" y="532"/>
                  <a:pt x="179679" y="80171"/>
                  <a:pt x="193966" y="115890"/>
                </a:cubicBezTo>
                <a:cubicBezTo>
                  <a:pt x="208253" y="151609"/>
                  <a:pt x="180473" y="186269"/>
                  <a:pt x="173329" y="214315"/>
                </a:cubicBezTo>
                <a:cubicBezTo>
                  <a:pt x="166185" y="242361"/>
                  <a:pt x="179679" y="246594"/>
                  <a:pt x="151104" y="284165"/>
                </a:cubicBezTo>
                <a:cubicBezTo>
                  <a:pt x="122529" y="321736"/>
                  <a:pt x="14844" y="425717"/>
                  <a:pt x="1879" y="439740"/>
                </a:cubicBezTo>
                <a:cubicBezTo>
                  <a:pt x="-11086" y="453763"/>
                  <a:pt x="46328" y="422807"/>
                  <a:pt x="73316" y="368303"/>
                </a:cubicBezTo>
                <a:cubicBezTo>
                  <a:pt x="100304" y="313799"/>
                  <a:pt x="158248" y="173834"/>
                  <a:pt x="163804" y="112715"/>
                </a:cubicBezTo>
                <a:cubicBezTo>
                  <a:pt x="169360" y="51596"/>
                  <a:pt x="82577" y="-526"/>
                  <a:pt x="87604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9" name="フリーフォーム: 図形 2258">
            <a:extLst>
              <a:ext uri="{FF2B5EF4-FFF2-40B4-BE49-F238E27FC236}">
                <a16:creationId xmlns:a16="http://schemas.microsoft.com/office/drawing/2014/main" id="{CE7B790A-94F7-42B9-96F5-799BDAD70999}"/>
              </a:ext>
            </a:extLst>
          </p:cNvPr>
          <p:cNvSpPr/>
          <p:nvPr/>
        </p:nvSpPr>
        <p:spPr>
          <a:xfrm>
            <a:off x="3170097" y="1531421"/>
            <a:ext cx="2616959" cy="2062698"/>
          </a:xfrm>
          <a:custGeom>
            <a:avLst/>
            <a:gdLst>
              <a:gd name="connsiteX0" fmla="*/ 74753 w 2616959"/>
              <a:gd name="connsiteY0" fmla="*/ 1773754 h 2062698"/>
              <a:gd name="connsiteX1" fmla="*/ 1728 w 2616959"/>
              <a:gd name="connsiteY1" fmla="*/ 1211779 h 2062698"/>
              <a:gd name="connsiteX2" fmla="*/ 138253 w 2616959"/>
              <a:gd name="connsiteY2" fmla="*/ 697429 h 2062698"/>
              <a:gd name="connsiteX3" fmla="*/ 830403 w 2616959"/>
              <a:gd name="connsiteY3" fmla="*/ 113229 h 2062698"/>
              <a:gd name="connsiteX4" fmla="*/ 1198703 w 2616959"/>
              <a:gd name="connsiteY4" fmla="*/ 24329 h 2062698"/>
              <a:gd name="connsiteX5" fmla="*/ 1690828 w 2616959"/>
              <a:gd name="connsiteY5" fmla="*/ 65604 h 2062698"/>
              <a:gd name="connsiteX6" fmla="*/ 2373453 w 2616959"/>
              <a:gd name="connsiteY6" fmla="*/ 691079 h 2062698"/>
              <a:gd name="connsiteX7" fmla="*/ 2598878 w 2616959"/>
              <a:gd name="connsiteY7" fmla="*/ 1465779 h 2062698"/>
              <a:gd name="connsiteX8" fmla="*/ 2595703 w 2616959"/>
              <a:gd name="connsiteY8" fmla="*/ 1761054 h 2062698"/>
              <a:gd name="connsiteX9" fmla="*/ 2535378 w 2616959"/>
              <a:gd name="connsiteY9" fmla="*/ 1840429 h 2062698"/>
              <a:gd name="connsiteX10" fmla="*/ 2548078 w 2616959"/>
              <a:gd name="connsiteY10" fmla="*/ 2027754 h 2062698"/>
              <a:gd name="connsiteX11" fmla="*/ 2329003 w 2616959"/>
              <a:gd name="connsiteY11" fmla="*/ 1954729 h 2062698"/>
              <a:gd name="connsiteX12" fmla="*/ 2230578 w 2616959"/>
              <a:gd name="connsiteY12" fmla="*/ 999054 h 2062698"/>
              <a:gd name="connsiteX13" fmla="*/ 1700353 w 2616959"/>
              <a:gd name="connsiteY13" fmla="*/ 383104 h 2062698"/>
              <a:gd name="connsiteX14" fmla="*/ 782778 w 2616959"/>
              <a:gd name="connsiteY14" fmla="*/ 465654 h 2062698"/>
              <a:gd name="connsiteX15" fmla="*/ 404953 w 2616959"/>
              <a:gd name="connsiteY15" fmla="*/ 1100654 h 2062698"/>
              <a:gd name="connsiteX16" fmla="*/ 277953 w 2616959"/>
              <a:gd name="connsiteY16" fmla="*/ 1761054 h 2062698"/>
              <a:gd name="connsiteX17" fmla="*/ 265253 w 2616959"/>
              <a:gd name="connsiteY17" fmla="*/ 1805504 h 2062698"/>
              <a:gd name="connsiteX18" fmla="*/ 74753 w 2616959"/>
              <a:gd name="connsiteY18" fmla="*/ 1773754 h 206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16959" h="2062698">
                <a:moveTo>
                  <a:pt x="74753" y="1773754"/>
                </a:moveTo>
                <a:cubicBezTo>
                  <a:pt x="30832" y="1674800"/>
                  <a:pt x="-8855" y="1391166"/>
                  <a:pt x="1728" y="1211779"/>
                </a:cubicBezTo>
                <a:cubicBezTo>
                  <a:pt x="12311" y="1032392"/>
                  <a:pt x="140" y="880521"/>
                  <a:pt x="138253" y="697429"/>
                </a:cubicBezTo>
                <a:cubicBezTo>
                  <a:pt x="276366" y="514337"/>
                  <a:pt x="653661" y="225412"/>
                  <a:pt x="830403" y="113229"/>
                </a:cubicBezTo>
                <a:cubicBezTo>
                  <a:pt x="1007145" y="1046"/>
                  <a:pt x="1055299" y="32266"/>
                  <a:pt x="1198703" y="24329"/>
                </a:cubicBezTo>
                <a:cubicBezTo>
                  <a:pt x="1342107" y="16391"/>
                  <a:pt x="1495036" y="-45521"/>
                  <a:pt x="1690828" y="65604"/>
                </a:cubicBezTo>
                <a:cubicBezTo>
                  <a:pt x="1886620" y="176729"/>
                  <a:pt x="2222111" y="457716"/>
                  <a:pt x="2373453" y="691079"/>
                </a:cubicBezTo>
                <a:cubicBezTo>
                  <a:pt x="2524795" y="924441"/>
                  <a:pt x="2561836" y="1287450"/>
                  <a:pt x="2598878" y="1465779"/>
                </a:cubicBezTo>
                <a:cubicBezTo>
                  <a:pt x="2635920" y="1644108"/>
                  <a:pt x="2606286" y="1698612"/>
                  <a:pt x="2595703" y="1761054"/>
                </a:cubicBezTo>
                <a:cubicBezTo>
                  <a:pt x="2585120" y="1823496"/>
                  <a:pt x="2543315" y="1795979"/>
                  <a:pt x="2535378" y="1840429"/>
                </a:cubicBezTo>
                <a:cubicBezTo>
                  <a:pt x="2527441" y="1884879"/>
                  <a:pt x="2582474" y="2008704"/>
                  <a:pt x="2548078" y="2027754"/>
                </a:cubicBezTo>
                <a:cubicBezTo>
                  <a:pt x="2513682" y="2046804"/>
                  <a:pt x="2381920" y="2126179"/>
                  <a:pt x="2329003" y="1954729"/>
                </a:cubicBezTo>
                <a:cubicBezTo>
                  <a:pt x="2276086" y="1783279"/>
                  <a:pt x="2335353" y="1260991"/>
                  <a:pt x="2230578" y="999054"/>
                </a:cubicBezTo>
                <a:cubicBezTo>
                  <a:pt x="2125803" y="737117"/>
                  <a:pt x="1941653" y="472004"/>
                  <a:pt x="1700353" y="383104"/>
                </a:cubicBezTo>
                <a:cubicBezTo>
                  <a:pt x="1459053" y="294204"/>
                  <a:pt x="998678" y="346062"/>
                  <a:pt x="782778" y="465654"/>
                </a:cubicBezTo>
                <a:cubicBezTo>
                  <a:pt x="566878" y="585246"/>
                  <a:pt x="489091" y="884754"/>
                  <a:pt x="404953" y="1100654"/>
                </a:cubicBezTo>
                <a:cubicBezTo>
                  <a:pt x="320816" y="1316554"/>
                  <a:pt x="301236" y="1643579"/>
                  <a:pt x="277953" y="1761054"/>
                </a:cubicBezTo>
                <a:cubicBezTo>
                  <a:pt x="254670" y="1878529"/>
                  <a:pt x="300178" y="1795450"/>
                  <a:pt x="265253" y="1805504"/>
                </a:cubicBezTo>
                <a:cubicBezTo>
                  <a:pt x="230328" y="1815558"/>
                  <a:pt x="118674" y="1872708"/>
                  <a:pt x="74753" y="177375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0" name="フリーフォーム: 図形 2259">
            <a:extLst>
              <a:ext uri="{FF2B5EF4-FFF2-40B4-BE49-F238E27FC236}">
                <a16:creationId xmlns:a16="http://schemas.microsoft.com/office/drawing/2014/main" id="{FD35375E-2AFD-42F9-91D1-228592F396B2}"/>
              </a:ext>
            </a:extLst>
          </p:cNvPr>
          <p:cNvSpPr/>
          <p:nvPr/>
        </p:nvSpPr>
        <p:spPr>
          <a:xfrm>
            <a:off x="3555296" y="1824652"/>
            <a:ext cx="1963966" cy="1269160"/>
          </a:xfrm>
          <a:custGeom>
            <a:avLst/>
            <a:gdLst>
              <a:gd name="connsiteX0" fmla="*/ 704 w 1963966"/>
              <a:gd name="connsiteY0" fmla="*/ 883623 h 1269160"/>
              <a:gd name="connsiteX1" fmla="*/ 340429 w 1963966"/>
              <a:gd name="connsiteY1" fmla="*/ 312123 h 1269160"/>
              <a:gd name="connsiteX2" fmla="*/ 1150054 w 1963966"/>
              <a:gd name="connsiteY2" fmla="*/ 166073 h 1269160"/>
              <a:gd name="connsiteX3" fmla="*/ 1619954 w 1963966"/>
              <a:gd name="connsiteY3" fmla="*/ 381973 h 1269160"/>
              <a:gd name="connsiteX4" fmla="*/ 1880304 w 1963966"/>
              <a:gd name="connsiteY4" fmla="*/ 1147148 h 1269160"/>
              <a:gd name="connsiteX5" fmla="*/ 1940629 w 1963966"/>
              <a:gd name="connsiteY5" fmla="*/ 1213823 h 1269160"/>
              <a:gd name="connsiteX6" fmla="*/ 1883479 w 1963966"/>
              <a:gd name="connsiteY6" fmla="*/ 607398 h 1269160"/>
              <a:gd name="connsiteX7" fmla="*/ 1118304 w 1963966"/>
              <a:gd name="connsiteY7" fmla="*/ 48598 h 1269160"/>
              <a:gd name="connsiteX8" fmla="*/ 416629 w 1963966"/>
              <a:gd name="connsiteY8" fmla="*/ 121623 h 1269160"/>
              <a:gd name="connsiteX9" fmla="*/ 704 w 1963966"/>
              <a:gd name="connsiteY9" fmla="*/ 883623 h 12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966" h="1269160">
                <a:moveTo>
                  <a:pt x="704" y="883623"/>
                </a:moveTo>
                <a:cubicBezTo>
                  <a:pt x="-11996" y="915373"/>
                  <a:pt x="148871" y="431715"/>
                  <a:pt x="340429" y="312123"/>
                </a:cubicBezTo>
                <a:cubicBezTo>
                  <a:pt x="531987" y="192531"/>
                  <a:pt x="936800" y="154431"/>
                  <a:pt x="1150054" y="166073"/>
                </a:cubicBezTo>
                <a:cubicBezTo>
                  <a:pt x="1363308" y="177715"/>
                  <a:pt x="1498246" y="218460"/>
                  <a:pt x="1619954" y="381973"/>
                </a:cubicBezTo>
                <a:cubicBezTo>
                  <a:pt x="1741662" y="545485"/>
                  <a:pt x="1826858" y="1008506"/>
                  <a:pt x="1880304" y="1147148"/>
                </a:cubicBezTo>
                <a:cubicBezTo>
                  <a:pt x="1933750" y="1285790"/>
                  <a:pt x="1940100" y="1303781"/>
                  <a:pt x="1940629" y="1213823"/>
                </a:cubicBezTo>
                <a:cubicBezTo>
                  <a:pt x="1941158" y="1123865"/>
                  <a:pt x="2020533" y="801602"/>
                  <a:pt x="1883479" y="607398"/>
                </a:cubicBezTo>
                <a:cubicBezTo>
                  <a:pt x="1746425" y="413194"/>
                  <a:pt x="1362779" y="129560"/>
                  <a:pt x="1118304" y="48598"/>
                </a:cubicBezTo>
                <a:cubicBezTo>
                  <a:pt x="873829" y="-32364"/>
                  <a:pt x="605012" y="-14902"/>
                  <a:pt x="416629" y="121623"/>
                </a:cubicBezTo>
                <a:cubicBezTo>
                  <a:pt x="228246" y="258148"/>
                  <a:pt x="13404" y="851873"/>
                  <a:pt x="704" y="883623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1" name="フリーフォーム: 図形 2260">
            <a:extLst>
              <a:ext uri="{FF2B5EF4-FFF2-40B4-BE49-F238E27FC236}">
                <a16:creationId xmlns:a16="http://schemas.microsoft.com/office/drawing/2014/main" id="{214290A0-9D6A-4709-AFD0-B99210874E97}"/>
              </a:ext>
            </a:extLst>
          </p:cNvPr>
          <p:cNvSpPr/>
          <p:nvPr/>
        </p:nvSpPr>
        <p:spPr>
          <a:xfrm>
            <a:off x="5533491" y="3191967"/>
            <a:ext cx="258799" cy="893524"/>
          </a:xfrm>
          <a:custGeom>
            <a:avLst/>
            <a:gdLst>
              <a:gd name="connsiteX0" fmla="*/ 257709 w 258799"/>
              <a:gd name="connsiteY0" fmla="*/ 14783 h 893524"/>
              <a:gd name="connsiteX1" fmla="*/ 200559 w 258799"/>
              <a:gd name="connsiteY1" fmla="*/ 598983 h 893524"/>
              <a:gd name="connsiteX2" fmla="*/ 6884 w 258799"/>
              <a:gd name="connsiteY2" fmla="*/ 887908 h 893524"/>
              <a:gd name="connsiteX3" fmla="*/ 54509 w 258799"/>
              <a:gd name="connsiteY3" fmla="*/ 745033 h 893524"/>
              <a:gd name="connsiteX4" fmla="*/ 162459 w 258799"/>
              <a:gd name="connsiteY4" fmla="*/ 221158 h 893524"/>
              <a:gd name="connsiteX5" fmla="*/ 257709 w 258799"/>
              <a:gd name="connsiteY5" fmla="*/ 14783 h 8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799" h="893524">
                <a:moveTo>
                  <a:pt x="257709" y="14783"/>
                </a:moveTo>
                <a:cubicBezTo>
                  <a:pt x="264059" y="77754"/>
                  <a:pt x="242363" y="453462"/>
                  <a:pt x="200559" y="598983"/>
                </a:cubicBezTo>
                <a:cubicBezTo>
                  <a:pt x="158755" y="744504"/>
                  <a:pt x="31226" y="863566"/>
                  <a:pt x="6884" y="887908"/>
                </a:cubicBezTo>
                <a:cubicBezTo>
                  <a:pt x="-17458" y="912250"/>
                  <a:pt x="28580" y="856158"/>
                  <a:pt x="54509" y="745033"/>
                </a:cubicBezTo>
                <a:cubicBezTo>
                  <a:pt x="80438" y="633908"/>
                  <a:pt x="129122" y="339162"/>
                  <a:pt x="162459" y="221158"/>
                </a:cubicBezTo>
                <a:cubicBezTo>
                  <a:pt x="195796" y="103154"/>
                  <a:pt x="251359" y="-48188"/>
                  <a:pt x="257709" y="147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2" name="フリーフォーム: 図形 2261">
            <a:extLst>
              <a:ext uri="{FF2B5EF4-FFF2-40B4-BE49-F238E27FC236}">
                <a16:creationId xmlns:a16="http://schemas.microsoft.com/office/drawing/2014/main" id="{9F115BB0-3ABC-47D2-A45B-D3424E20FF25}"/>
              </a:ext>
            </a:extLst>
          </p:cNvPr>
          <p:cNvSpPr/>
          <p:nvPr/>
        </p:nvSpPr>
        <p:spPr>
          <a:xfrm>
            <a:off x="2752719" y="4360300"/>
            <a:ext cx="1025261" cy="1501079"/>
          </a:xfrm>
          <a:custGeom>
            <a:avLst/>
            <a:gdLst>
              <a:gd name="connsiteX0" fmla="*/ 942981 w 1025261"/>
              <a:gd name="connsiteY0" fmla="*/ 33 h 1501079"/>
              <a:gd name="connsiteX1" fmla="*/ 1023414 w 1025261"/>
              <a:gd name="connsiteY1" fmla="*/ 499567 h 1501079"/>
              <a:gd name="connsiteX2" fmla="*/ 871014 w 1025261"/>
              <a:gd name="connsiteY2" fmla="*/ 774733 h 1501079"/>
              <a:gd name="connsiteX3" fmla="*/ 604314 w 1025261"/>
              <a:gd name="connsiteY3" fmla="*/ 1151500 h 1501079"/>
              <a:gd name="connsiteX4" fmla="*/ 11648 w 1025261"/>
              <a:gd name="connsiteY4" fmla="*/ 1498633 h 1501079"/>
              <a:gd name="connsiteX5" fmla="*/ 252948 w 1025261"/>
              <a:gd name="connsiteY5" fmla="*/ 1261567 h 1501079"/>
              <a:gd name="connsiteX6" fmla="*/ 760948 w 1025261"/>
              <a:gd name="connsiteY6" fmla="*/ 478400 h 1501079"/>
              <a:gd name="connsiteX7" fmla="*/ 942981 w 1025261"/>
              <a:gd name="connsiteY7" fmla="*/ 33 h 150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261" h="1501079">
                <a:moveTo>
                  <a:pt x="942981" y="33"/>
                </a:moveTo>
                <a:cubicBezTo>
                  <a:pt x="986725" y="3561"/>
                  <a:pt x="1035408" y="370450"/>
                  <a:pt x="1023414" y="499567"/>
                </a:cubicBezTo>
                <a:cubicBezTo>
                  <a:pt x="1011420" y="628684"/>
                  <a:pt x="940864" y="666078"/>
                  <a:pt x="871014" y="774733"/>
                </a:cubicBezTo>
                <a:cubicBezTo>
                  <a:pt x="801164" y="883389"/>
                  <a:pt x="747542" y="1030850"/>
                  <a:pt x="604314" y="1151500"/>
                </a:cubicBezTo>
                <a:cubicBezTo>
                  <a:pt x="461086" y="1272150"/>
                  <a:pt x="70209" y="1480289"/>
                  <a:pt x="11648" y="1498633"/>
                </a:cubicBezTo>
                <a:cubicBezTo>
                  <a:pt x="-46913" y="1516977"/>
                  <a:pt x="128065" y="1431606"/>
                  <a:pt x="252948" y="1261567"/>
                </a:cubicBezTo>
                <a:cubicBezTo>
                  <a:pt x="377831" y="1091528"/>
                  <a:pt x="644531" y="687244"/>
                  <a:pt x="760948" y="478400"/>
                </a:cubicBezTo>
                <a:cubicBezTo>
                  <a:pt x="877365" y="269556"/>
                  <a:pt x="899237" y="-3495"/>
                  <a:pt x="942981" y="3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3" name="フリーフォーム: 図形 2262">
            <a:extLst>
              <a:ext uri="{FF2B5EF4-FFF2-40B4-BE49-F238E27FC236}">
                <a16:creationId xmlns:a16="http://schemas.microsoft.com/office/drawing/2014/main" id="{14677262-01C4-4A74-903E-B35EFF64383A}"/>
              </a:ext>
            </a:extLst>
          </p:cNvPr>
          <p:cNvSpPr/>
          <p:nvPr/>
        </p:nvSpPr>
        <p:spPr>
          <a:xfrm>
            <a:off x="2640822" y="4546295"/>
            <a:ext cx="1003503" cy="1380373"/>
          </a:xfrm>
          <a:custGeom>
            <a:avLst/>
            <a:gdLst>
              <a:gd name="connsiteX0" fmla="*/ 991378 w 1003503"/>
              <a:gd name="connsiteY0" fmla="*/ 305 h 1380373"/>
              <a:gd name="connsiteX1" fmla="*/ 872845 w 1003503"/>
              <a:gd name="connsiteY1" fmla="*/ 347438 h 1380373"/>
              <a:gd name="connsiteX2" fmla="*/ 479145 w 1003503"/>
              <a:gd name="connsiteY2" fmla="*/ 677638 h 1380373"/>
              <a:gd name="connsiteX3" fmla="*/ 309811 w 1003503"/>
              <a:gd name="connsiteY3" fmla="*/ 1058638 h 1380373"/>
              <a:gd name="connsiteX4" fmla="*/ 292878 w 1003503"/>
              <a:gd name="connsiteY4" fmla="*/ 1380372 h 1380373"/>
              <a:gd name="connsiteX5" fmla="*/ 778 w 1003503"/>
              <a:gd name="connsiteY5" fmla="*/ 1054405 h 1380373"/>
              <a:gd name="connsiteX6" fmla="*/ 220911 w 1003503"/>
              <a:gd name="connsiteY6" fmla="*/ 614138 h 1380373"/>
              <a:gd name="connsiteX7" fmla="*/ 618845 w 1003503"/>
              <a:gd name="connsiteY7" fmla="*/ 292405 h 1380373"/>
              <a:gd name="connsiteX8" fmla="*/ 991378 w 1003503"/>
              <a:gd name="connsiteY8" fmla="*/ 305 h 13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503" h="1380373">
                <a:moveTo>
                  <a:pt x="991378" y="305"/>
                </a:moveTo>
                <a:cubicBezTo>
                  <a:pt x="1033711" y="9477"/>
                  <a:pt x="958217" y="234549"/>
                  <a:pt x="872845" y="347438"/>
                </a:cubicBezTo>
                <a:cubicBezTo>
                  <a:pt x="787473" y="460327"/>
                  <a:pt x="572984" y="559105"/>
                  <a:pt x="479145" y="677638"/>
                </a:cubicBezTo>
                <a:cubicBezTo>
                  <a:pt x="385306" y="796171"/>
                  <a:pt x="340855" y="941516"/>
                  <a:pt x="309811" y="1058638"/>
                </a:cubicBezTo>
                <a:cubicBezTo>
                  <a:pt x="278766" y="1175760"/>
                  <a:pt x="344383" y="1381077"/>
                  <a:pt x="292878" y="1380372"/>
                </a:cubicBezTo>
                <a:cubicBezTo>
                  <a:pt x="241373" y="1379667"/>
                  <a:pt x="12773" y="1182111"/>
                  <a:pt x="778" y="1054405"/>
                </a:cubicBezTo>
                <a:cubicBezTo>
                  <a:pt x="-11217" y="926699"/>
                  <a:pt x="117900" y="741138"/>
                  <a:pt x="220911" y="614138"/>
                </a:cubicBezTo>
                <a:cubicBezTo>
                  <a:pt x="323922" y="487138"/>
                  <a:pt x="489023" y="394005"/>
                  <a:pt x="618845" y="292405"/>
                </a:cubicBezTo>
                <a:cubicBezTo>
                  <a:pt x="748667" y="190805"/>
                  <a:pt x="949045" y="-8867"/>
                  <a:pt x="991378" y="30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4" name="フリーフォーム: 図形 2263">
            <a:extLst>
              <a:ext uri="{FF2B5EF4-FFF2-40B4-BE49-F238E27FC236}">
                <a16:creationId xmlns:a16="http://schemas.microsoft.com/office/drawing/2014/main" id="{14278F00-B04C-4DB4-BD00-6452EFA42888}"/>
              </a:ext>
            </a:extLst>
          </p:cNvPr>
          <p:cNvSpPr/>
          <p:nvPr/>
        </p:nvSpPr>
        <p:spPr>
          <a:xfrm>
            <a:off x="4063542" y="3595913"/>
            <a:ext cx="692840" cy="274416"/>
          </a:xfrm>
          <a:custGeom>
            <a:avLst/>
            <a:gdLst>
              <a:gd name="connsiteX0" fmla="*/ 2046 w 692840"/>
              <a:gd name="connsiteY0" fmla="*/ 226787 h 274416"/>
              <a:gd name="connsiteX1" fmla="*/ 146508 w 692840"/>
              <a:gd name="connsiteY1" fmla="*/ 158525 h 274416"/>
              <a:gd name="connsiteX2" fmla="*/ 268746 w 692840"/>
              <a:gd name="connsiteY2" fmla="*/ 145825 h 274416"/>
              <a:gd name="connsiteX3" fmla="*/ 443371 w 692840"/>
              <a:gd name="connsiteY3" fmla="*/ 171225 h 274416"/>
              <a:gd name="connsiteX4" fmla="*/ 589421 w 692840"/>
              <a:gd name="connsiteY4" fmla="*/ 206150 h 274416"/>
              <a:gd name="connsiteX5" fmla="*/ 689433 w 692840"/>
              <a:gd name="connsiteY5" fmla="*/ 274412 h 274416"/>
              <a:gd name="connsiteX6" fmla="*/ 646571 w 692840"/>
              <a:gd name="connsiteY6" fmla="*/ 202975 h 274416"/>
              <a:gd name="connsiteX7" fmla="*/ 430671 w 692840"/>
              <a:gd name="connsiteY7" fmla="*/ 37875 h 274416"/>
              <a:gd name="connsiteX8" fmla="*/ 260808 w 692840"/>
              <a:gd name="connsiteY8" fmla="*/ 12475 h 274416"/>
              <a:gd name="connsiteX9" fmla="*/ 2046 w 692840"/>
              <a:gd name="connsiteY9" fmla="*/ 226787 h 2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840" h="274416">
                <a:moveTo>
                  <a:pt x="2046" y="226787"/>
                </a:moveTo>
                <a:cubicBezTo>
                  <a:pt x="-17004" y="251129"/>
                  <a:pt x="102058" y="172019"/>
                  <a:pt x="146508" y="158525"/>
                </a:cubicBezTo>
                <a:cubicBezTo>
                  <a:pt x="190958" y="145031"/>
                  <a:pt x="219269" y="143708"/>
                  <a:pt x="268746" y="145825"/>
                </a:cubicBezTo>
                <a:cubicBezTo>
                  <a:pt x="318223" y="147942"/>
                  <a:pt x="389925" y="161171"/>
                  <a:pt x="443371" y="171225"/>
                </a:cubicBezTo>
                <a:cubicBezTo>
                  <a:pt x="496817" y="181279"/>
                  <a:pt x="548411" y="188952"/>
                  <a:pt x="589421" y="206150"/>
                </a:cubicBezTo>
                <a:cubicBezTo>
                  <a:pt x="630431" y="223348"/>
                  <a:pt x="679908" y="274941"/>
                  <a:pt x="689433" y="274412"/>
                </a:cubicBezTo>
                <a:cubicBezTo>
                  <a:pt x="698958" y="273883"/>
                  <a:pt x="689698" y="242398"/>
                  <a:pt x="646571" y="202975"/>
                </a:cubicBezTo>
                <a:cubicBezTo>
                  <a:pt x="603444" y="163552"/>
                  <a:pt x="494965" y="69625"/>
                  <a:pt x="430671" y="37875"/>
                </a:cubicBezTo>
                <a:cubicBezTo>
                  <a:pt x="366377" y="6125"/>
                  <a:pt x="330129" y="-14512"/>
                  <a:pt x="260808" y="12475"/>
                </a:cubicBezTo>
                <a:cubicBezTo>
                  <a:pt x="191487" y="39462"/>
                  <a:pt x="21096" y="202445"/>
                  <a:pt x="2046" y="22678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5" name="フリーフォーム: 図形 2264">
            <a:extLst>
              <a:ext uri="{FF2B5EF4-FFF2-40B4-BE49-F238E27FC236}">
                <a16:creationId xmlns:a16="http://schemas.microsoft.com/office/drawing/2014/main" id="{1A3E2984-B983-4D8F-8F01-09FC18D6C712}"/>
              </a:ext>
            </a:extLst>
          </p:cNvPr>
          <p:cNvSpPr/>
          <p:nvPr/>
        </p:nvSpPr>
        <p:spPr>
          <a:xfrm>
            <a:off x="4099211" y="3807067"/>
            <a:ext cx="636308" cy="147922"/>
          </a:xfrm>
          <a:custGeom>
            <a:avLst/>
            <a:gdLst>
              <a:gd name="connsiteX0" fmla="*/ 6064 w 636308"/>
              <a:gd name="connsiteY0" fmla="*/ 75958 h 147922"/>
              <a:gd name="connsiteX1" fmla="*/ 131477 w 636308"/>
              <a:gd name="connsiteY1" fmla="*/ 2933 h 147922"/>
              <a:gd name="connsiteX2" fmla="*/ 426752 w 636308"/>
              <a:gd name="connsiteY2" fmla="*/ 20396 h 147922"/>
              <a:gd name="connsiteX3" fmla="*/ 572802 w 636308"/>
              <a:gd name="connsiteY3" fmla="*/ 75958 h 147922"/>
              <a:gd name="connsiteX4" fmla="*/ 636302 w 636308"/>
              <a:gd name="connsiteY4" fmla="*/ 82308 h 147922"/>
              <a:gd name="connsiteX5" fmla="*/ 574389 w 636308"/>
              <a:gd name="connsiteY5" fmla="*/ 112471 h 147922"/>
              <a:gd name="connsiteX6" fmla="*/ 309277 w 636308"/>
              <a:gd name="connsiteY6" fmla="*/ 147396 h 147922"/>
              <a:gd name="connsiteX7" fmla="*/ 6064 w 636308"/>
              <a:gd name="connsiteY7" fmla="*/ 75958 h 14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308" h="147922">
                <a:moveTo>
                  <a:pt x="6064" y="75958"/>
                </a:moveTo>
                <a:cubicBezTo>
                  <a:pt x="-23569" y="51881"/>
                  <a:pt x="61362" y="12193"/>
                  <a:pt x="131477" y="2933"/>
                </a:cubicBezTo>
                <a:cubicBezTo>
                  <a:pt x="201592" y="-6327"/>
                  <a:pt x="353198" y="8225"/>
                  <a:pt x="426752" y="20396"/>
                </a:cubicBezTo>
                <a:cubicBezTo>
                  <a:pt x="500306" y="32567"/>
                  <a:pt x="537877" y="65639"/>
                  <a:pt x="572802" y="75958"/>
                </a:cubicBezTo>
                <a:cubicBezTo>
                  <a:pt x="607727" y="86277"/>
                  <a:pt x="636038" y="76223"/>
                  <a:pt x="636302" y="82308"/>
                </a:cubicBezTo>
                <a:cubicBezTo>
                  <a:pt x="636566" y="88393"/>
                  <a:pt x="628893" y="101623"/>
                  <a:pt x="574389" y="112471"/>
                </a:cubicBezTo>
                <a:cubicBezTo>
                  <a:pt x="519885" y="123319"/>
                  <a:pt x="401087" y="152158"/>
                  <a:pt x="309277" y="147396"/>
                </a:cubicBezTo>
                <a:cubicBezTo>
                  <a:pt x="217467" y="142634"/>
                  <a:pt x="35697" y="100035"/>
                  <a:pt x="6064" y="7595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6" name="フリーフォーム: 図形 2265">
            <a:extLst>
              <a:ext uri="{FF2B5EF4-FFF2-40B4-BE49-F238E27FC236}">
                <a16:creationId xmlns:a16="http://schemas.microsoft.com/office/drawing/2014/main" id="{9E413646-BBF6-43B5-BAAD-94B260497D62}"/>
              </a:ext>
            </a:extLst>
          </p:cNvPr>
          <p:cNvSpPr/>
          <p:nvPr/>
        </p:nvSpPr>
        <p:spPr>
          <a:xfrm>
            <a:off x="4317262" y="3834836"/>
            <a:ext cx="270747" cy="64528"/>
          </a:xfrm>
          <a:custGeom>
            <a:avLst/>
            <a:gdLst>
              <a:gd name="connsiteX0" fmla="*/ 738 w 270747"/>
              <a:gd name="connsiteY0" fmla="*/ 564 h 64528"/>
              <a:gd name="connsiteX1" fmla="*/ 162663 w 270747"/>
              <a:gd name="connsiteY1" fmla="*/ 22789 h 64528"/>
              <a:gd name="connsiteX2" fmla="*/ 270613 w 270747"/>
              <a:gd name="connsiteY2" fmla="*/ 64064 h 64528"/>
              <a:gd name="connsiteX3" fmla="*/ 183301 w 270747"/>
              <a:gd name="connsiteY3" fmla="*/ 45014 h 64528"/>
              <a:gd name="connsiteX4" fmla="*/ 105513 w 270747"/>
              <a:gd name="connsiteY4" fmla="*/ 45014 h 64528"/>
              <a:gd name="connsiteX5" fmla="*/ 738 w 270747"/>
              <a:gd name="connsiteY5" fmla="*/ 564 h 6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47" h="64528">
                <a:moveTo>
                  <a:pt x="738" y="564"/>
                </a:moveTo>
                <a:cubicBezTo>
                  <a:pt x="10263" y="-3140"/>
                  <a:pt x="117684" y="12206"/>
                  <a:pt x="162663" y="22789"/>
                </a:cubicBezTo>
                <a:cubicBezTo>
                  <a:pt x="207642" y="33372"/>
                  <a:pt x="267173" y="60360"/>
                  <a:pt x="270613" y="64064"/>
                </a:cubicBezTo>
                <a:cubicBezTo>
                  <a:pt x="274053" y="67768"/>
                  <a:pt x="210818" y="48189"/>
                  <a:pt x="183301" y="45014"/>
                </a:cubicBezTo>
                <a:cubicBezTo>
                  <a:pt x="155784" y="41839"/>
                  <a:pt x="134617" y="50835"/>
                  <a:pt x="105513" y="45014"/>
                </a:cubicBezTo>
                <a:cubicBezTo>
                  <a:pt x="76409" y="39193"/>
                  <a:pt x="-8787" y="4268"/>
                  <a:pt x="738" y="5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7" name="フリーフォーム: 図形 2266">
            <a:extLst>
              <a:ext uri="{FF2B5EF4-FFF2-40B4-BE49-F238E27FC236}">
                <a16:creationId xmlns:a16="http://schemas.microsoft.com/office/drawing/2014/main" id="{91DA3F8F-D409-4F77-A2C4-A9231801469B}"/>
              </a:ext>
            </a:extLst>
          </p:cNvPr>
          <p:cNvSpPr/>
          <p:nvPr/>
        </p:nvSpPr>
        <p:spPr>
          <a:xfrm>
            <a:off x="4265608" y="3670753"/>
            <a:ext cx="341622" cy="59203"/>
          </a:xfrm>
          <a:custGeom>
            <a:avLst/>
            <a:gdLst>
              <a:gd name="connsiteX0" fmla="*/ 5 w 341622"/>
              <a:gd name="connsiteY0" fmla="*/ 20185 h 59203"/>
              <a:gd name="connsiteX1" fmla="*/ 200030 w 341622"/>
              <a:gd name="connsiteY1" fmla="*/ 1135 h 59203"/>
              <a:gd name="connsiteX2" fmla="*/ 338142 w 341622"/>
              <a:gd name="connsiteY2" fmla="*/ 56697 h 59203"/>
              <a:gd name="connsiteX3" fmla="*/ 303217 w 341622"/>
              <a:gd name="connsiteY3" fmla="*/ 50347 h 59203"/>
              <a:gd name="connsiteX4" fmla="*/ 227017 w 341622"/>
              <a:gd name="connsiteY4" fmla="*/ 39235 h 59203"/>
              <a:gd name="connsiteX5" fmla="*/ 198442 w 341622"/>
              <a:gd name="connsiteY5" fmla="*/ 40822 h 59203"/>
              <a:gd name="connsiteX6" fmla="*/ 184155 w 341622"/>
              <a:gd name="connsiteY6" fmla="*/ 56697 h 59203"/>
              <a:gd name="connsiteX7" fmla="*/ 193680 w 341622"/>
              <a:gd name="connsiteY7" fmla="*/ 31297 h 59203"/>
              <a:gd name="connsiteX8" fmla="*/ 5 w 341622"/>
              <a:gd name="connsiteY8" fmla="*/ 20185 h 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22" h="59203">
                <a:moveTo>
                  <a:pt x="5" y="20185"/>
                </a:moveTo>
                <a:cubicBezTo>
                  <a:pt x="1063" y="15158"/>
                  <a:pt x="143674" y="-4950"/>
                  <a:pt x="200030" y="1135"/>
                </a:cubicBezTo>
                <a:cubicBezTo>
                  <a:pt x="256386" y="7220"/>
                  <a:pt x="320944" y="48495"/>
                  <a:pt x="338142" y="56697"/>
                </a:cubicBezTo>
                <a:cubicBezTo>
                  <a:pt x="355340" y="64899"/>
                  <a:pt x="303217" y="50347"/>
                  <a:pt x="303217" y="50347"/>
                </a:cubicBezTo>
                <a:cubicBezTo>
                  <a:pt x="284696" y="47437"/>
                  <a:pt x="244479" y="40822"/>
                  <a:pt x="227017" y="39235"/>
                </a:cubicBezTo>
                <a:cubicBezTo>
                  <a:pt x="209555" y="37648"/>
                  <a:pt x="205586" y="37912"/>
                  <a:pt x="198442" y="40822"/>
                </a:cubicBezTo>
                <a:cubicBezTo>
                  <a:pt x="191298" y="43732"/>
                  <a:pt x="184949" y="58285"/>
                  <a:pt x="184155" y="56697"/>
                </a:cubicBezTo>
                <a:cubicBezTo>
                  <a:pt x="183361" y="55110"/>
                  <a:pt x="225430" y="37118"/>
                  <a:pt x="193680" y="31297"/>
                </a:cubicBezTo>
                <a:cubicBezTo>
                  <a:pt x="161930" y="25476"/>
                  <a:pt x="-1053" y="25212"/>
                  <a:pt x="5" y="201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8" name="フリーフォーム: 図形 2267">
            <a:extLst>
              <a:ext uri="{FF2B5EF4-FFF2-40B4-BE49-F238E27FC236}">
                <a16:creationId xmlns:a16="http://schemas.microsoft.com/office/drawing/2014/main" id="{A842DDEE-DB23-48CB-8C55-EBEECC3CD68B}"/>
              </a:ext>
            </a:extLst>
          </p:cNvPr>
          <p:cNvSpPr/>
          <p:nvPr/>
        </p:nvSpPr>
        <p:spPr>
          <a:xfrm>
            <a:off x="3805272" y="2559021"/>
            <a:ext cx="484621" cy="171891"/>
          </a:xfrm>
          <a:custGeom>
            <a:avLst/>
            <a:gdLst>
              <a:gd name="connsiteX0" fmla="*/ 7903 w 484621"/>
              <a:gd name="connsiteY0" fmla="*/ 38129 h 171891"/>
              <a:gd name="connsiteX1" fmla="*/ 158716 w 484621"/>
              <a:gd name="connsiteY1" fmla="*/ 29 h 171891"/>
              <a:gd name="connsiteX2" fmla="*/ 385728 w 484621"/>
              <a:gd name="connsiteY2" fmla="*/ 42892 h 171891"/>
              <a:gd name="connsiteX3" fmla="*/ 479391 w 484621"/>
              <a:gd name="connsiteY3" fmla="*/ 80992 h 171891"/>
              <a:gd name="connsiteX4" fmla="*/ 473041 w 484621"/>
              <a:gd name="connsiteY4" fmla="*/ 100042 h 171891"/>
              <a:gd name="connsiteX5" fmla="*/ 476216 w 484621"/>
              <a:gd name="connsiteY5" fmla="*/ 169892 h 171891"/>
              <a:gd name="connsiteX6" fmla="*/ 404778 w 484621"/>
              <a:gd name="connsiteY6" fmla="*/ 142904 h 171891"/>
              <a:gd name="connsiteX7" fmla="*/ 7903 w 484621"/>
              <a:gd name="connsiteY7" fmla="*/ 38129 h 17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21" h="171891">
                <a:moveTo>
                  <a:pt x="7903" y="38129"/>
                </a:moveTo>
                <a:cubicBezTo>
                  <a:pt x="-33107" y="14316"/>
                  <a:pt x="95745" y="-765"/>
                  <a:pt x="158716" y="29"/>
                </a:cubicBezTo>
                <a:cubicBezTo>
                  <a:pt x="221687" y="823"/>
                  <a:pt x="332282" y="29398"/>
                  <a:pt x="385728" y="42892"/>
                </a:cubicBezTo>
                <a:cubicBezTo>
                  <a:pt x="439174" y="56386"/>
                  <a:pt x="464839" y="71467"/>
                  <a:pt x="479391" y="80992"/>
                </a:cubicBezTo>
                <a:cubicBezTo>
                  <a:pt x="493943" y="90517"/>
                  <a:pt x="473570" y="85225"/>
                  <a:pt x="473041" y="100042"/>
                </a:cubicBezTo>
                <a:cubicBezTo>
                  <a:pt x="472512" y="114859"/>
                  <a:pt x="487593" y="162748"/>
                  <a:pt x="476216" y="169892"/>
                </a:cubicBezTo>
                <a:cubicBezTo>
                  <a:pt x="464839" y="177036"/>
                  <a:pt x="482301" y="164335"/>
                  <a:pt x="404778" y="142904"/>
                </a:cubicBezTo>
                <a:cubicBezTo>
                  <a:pt x="327255" y="121473"/>
                  <a:pt x="48913" y="61942"/>
                  <a:pt x="7903" y="381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9" name="フリーフォーム: 図形 2268">
            <a:extLst>
              <a:ext uri="{FF2B5EF4-FFF2-40B4-BE49-F238E27FC236}">
                <a16:creationId xmlns:a16="http://schemas.microsoft.com/office/drawing/2014/main" id="{C4C000F8-3698-4979-8DC4-102FEBC8F2B9}"/>
              </a:ext>
            </a:extLst>
          </p:cNvPr>
          <p:cNvSpPr/>
          <p:nvPr/>
        </p:nvSpPr>
        <p:spPr>
          <a:xfrm>
            <a:off x="4228669" y="2577646"/>
            <a:ext cx="106867" cy="202564"/>
          </a:xfrm>
          <a:custGeom>
            <a:avLst/>
            <a:gdLst>
              <a:gd name="connsiteX0" fmla="*/ 431 w 106867"/>
              <a:gd name="connsiteY0" fmla="*/ 454 h 202564"/>
              <a:gd name="connsiteX1" fmla="*/ 103619 w 106867"/>
              <a:gd name="connsiteY1" fmla="*/ 63954 h 202564"/>
              <a:gd name="connsiteX2" fmla="*/ 82981 w 106867"/>
              <a:gd name="connsiteY2" fmla="*/ 133804 h 202564"/>
              <a:gd name="connsiteX3" fmla="*/ 103619 w 106867"/>
              <a:gd name="connsiteY3" fmla="*/ 202067 h 202564"/>
              <a:gd name="connsiteX4" fmla="*/ 67106 w 106867"/>
              <a:gd name="connsiteY4" fmla="*/ 97292 h 202564"/>
              <a:gd name="connsiteX5" fmla="*/ 431 w 106867"/>
              <a:gd name="connsiteY5" fmla="*/ 454 h 20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67" h="202564">
                <a:moveTo>
                  <a:pt x="431" y="454"/>
                </a:moveTo>
                <a:cubicBezTo>
                  <a:pt x="6516" y="-5102"/>
                  <a:pt x="89861" y="41729"/>
                  <a:pt x="103619" y="63954"/>
                </a:cubicBezTo>
                <a:cubicBezTo>
                  <a:pt x="117377" y="86179"/>
                  <a:pt x="82981" y="110785"/>
                  <a:pt x="82981" y="133804"/>
                </a:cubicBezTo>
                <a:cubicBezTo>
                  <a:pt x="82981" y="156823"/>
                  <a:pt x="106265" y="208152"/>
                  <a:pt x="103619" y="202067"/>
                </a:cubicBezTo>
                <a:cubicBezTo>
                  <a:pt x="100973" y="195982"/>
                  <a:pt x="79806" y="130100"/>
                  <a:pt x="67106" y="97292"/>
                </a:cubicBezTo>
                <a:cubicBezTo>
                  <a:pt x="54406" y="64484"/>
                  <a:pt x="-5654" y="6010"/>
                  <a:pt x="431" y="4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0" name="フリーフォーム: 図形 2269">
            <a:extLst>
              <a:ext uri="{FF2B5EF4-FFF2-40B4-BE49-F238E27FC236}">
                <a16:creationId xmlns:a16="http://schemas.microsoft.com/office/drawing/2014/main" id="{42E10308-8B50-4519-9D3E-8E96DB74ACDD}"/>
              </a:ext>
            </a:extLst>
          </p:cNvPr>
          <p:cNvSpPr/>
          <p:nvPr/>
        </p:nvSpPr>
        <p:spPr>
          <a:xfrm>
            <a:off x="4676265" y="2608659"/>
            <a:ext cx="567339" cy="89921"/>
          </a:xfrm>
          <a:custGeom>
            <a:avLst/>
            <a:gdLst>
              <a:gd name="connsiteX0" fmla="*/ 5273 w 567339"/>
              <a:gd name="connsiteY0" fmla="*/ 58341 h 89921"/>
              <a:gd name="connsiteX1" fmla="*/ 184660 w 567339"/>
              <a:gd name="connsiteY1" fmla="*/ 80566 h 89921"/>
              <a:gd name="connsiteX2" fmla="*/ 429135 w 567339"/>
              <a:gd name="connsiteY2" fmla="*/ 61516 h 89921"/>
              <a:gd name="connsiteX3" fmla="*/ 564073 w 567339"/>
              <a:gd name="connsiteY3" fmla="*/ 88504 h 89921"/>
              <a:gd name="connsiteX4" fmla="*/ 297373 w 567339"/>
              <a:gd name="connsiteY4" fmla="*/ 9129 h 89921"/>
              <a:gd name="connsiteX5" fmla="*/ 102110 w 567339"/>
              <a:gd name="connsiteY5" fmla="*/ 4366 h 89921"/>
              <a:gd name="connsiteX6" fmla="*/ 52898 w 567339"/>
              <a:gd name="connsiteY6" fmla="*/ 32941 h 89921"/>
              <a:gd name="connsiteX7" fmla="*/ 5273 w 567339"/>
              <a:gd name="connsiteY7" fmla="*/ 58341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339" h="89921">
                <a:moveTo>
                  <a:pt x="5273" y="58341"/>
                </a:moveTo>
                <a:cubicBezTo>
                  <a:pt x="27233" y="66278"/>
                  <a:pt x="114016" y="80037"/>
                  <a:pt x="184660" y="80566"/>
                </a:cubicBezTo>
                <a:cubicBezTo>
                  <a:pt x="255304" y="81095"/>
                  <a:pt x="365900" y="60193"/>
                  <a:pt x="429135" y="61516"/>
                </a:cubicBezTo>
                <a:cubicBezTo>
                  <a:pt x="492370" y="62839"/>
                  <a:pt x="586033" y="97235"/>
                  <a:pt x="564073" y="88504"/>
                </a:cubicBezTo>
                <a:cubicBezTo>
                  <a:pt x="542113" y="79773"/>
                  <a:pt x="374367" y="23152"/>
                  <a:pt x="297373" y="9129"/>
                </a:cubicBezTo>
                <a:cubicBezTo>
                  <a:pt x="220379" y="-4894"/>
                  <a:pt x="142856" y="397"/>
                  <a:pt x="102110" y="4366"/>
                </a:cubicBezTo>
                <a:cubicBezTo>
                  <a:pt x="61364" y="8335"/>
                  <a:pt x="69831" y="25268"/>
                  <a:pt x="52898" y="32941"/>
                </a:cubicBezTo>
                <a:cubicBezTo>
                  <a:pt x="35965" y="40614"/>
                  <a:pt x="-16687" y="50404"/>
                  <a:pt x="5273" y="5834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1" name="フリーフォーム: 図形 2270">
            <a:extLst>
              <a:ext uri="{FF2B5EF4-FFF2-40B4-BE49-F238E27FC236}">
                <a16:creationId xmlns:a16="http://schemas.microsoft.com/office/drawing/2014/main" id="{8FB9C1AD-595E-460E-B674-0A4142A2FFF5}"/>
              </a:ext>
            </a:extLst>
          </p:cNvPr>
          <p:cNvSpPr/>
          <p:nvPr/>
        </p:nvSpPr>
        <p:spPr>
          <a:xfrm>
            <a:off x="5134022" y="2810696"/>
            <a:ext cx="273038" cy="1087658"/>
          </a:xfrm>
          <a:custGeom>
            <a:avLst/>
            <a:gdLst>
              <a:gd name="connsiteX0" fmla="*/ 247603 w 273038"/>
              <a:gd name="connsiteY0" fmla="*/ 2354 h 1087658"/>
              <a:gd name="connsiteX1" fmla="*/ 253953 w 273038"/>
              <a:gd name="connsiteY1" fmla="*/ 653229 h 1087658"/>
              <a:gd name="connsiteX2" fmla="*/ 6303 w 273038"/>
              <a:gd name="connsiteY2" fmla="*/ 1069154 h 1087658"/>
              <a:gd name="connsiteX3" fmla="*/ 82503 w 273038"/>
              <a:gd name="connsiteY3" fmla="*/ 958029 h 1087658"/>
              <a:gd name="connsiteX4" fmla="*/ 177753 w 273038"/>
              <a:gd name="connsiteY4" fmla="*/ 453204 h 1087658"/>
              <a:gd name="connsiteX5" fmla="*/ 247603 w 273038"/>
              <a:gd name="connsiteY5" fmla="*/ 2354 h 108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38" h="1087658">
                <a:moveTo>
                  <a:pt x="247603" y="2354"/>
                </a:moveTo>
                <a:cubicBezTo>
                  <a:pt x="260303" y="35692"/>
                  <a:pt x="294170" y="475429"/>
                  <a:pt x="253953" y="653229"/>
                </a:cubicBezTo>
                <a:cubicBezTo>
                  <a:pt x="213736" y="831029"/>
                  <a:pt x="34878" y="1018354"/>
                  <a:pt x="6303" y="1069154"/>
                </a:cubicBezTo>
                <a:cubicBezTo>
                  <a:pt x="-22272" y="1119954"/>
                  <a:pt x="53928" y="1060687"/>
                  <a:pt x="82503" y="958029"/>
                </a:cubicBezTo>
                <a:cubicBezTo>
                  <a:pt x="111078" y="855371"/>
                  <a:pt x="150765" y="608250"/>
                  <a:pt x="177753" y="453204"/>
                </a:cubicBezTo>
                <a:cubicBezTo>
                  <a:pt x="204740" y="298158"/>
                  <a:pt x="234903" y="-30984"/>
                  <a:pt x="247603" y="2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2" name="フリーフォーム: 図形 2271">
            <a:extLst>
              <a:ext uri="{FF2B5EF4-FFF2-40B4-BE49-F238E27FC236}">
                <a16:creationId xmlns:a16="http://schemas.microsoft.com/office/drawing/2014/main" id="{75694B54-23E3-45C3-8FFB-E283EF41A772}"/>
              </a:ext>
            </a:extLst>
          </p:cNvPr>
          <p:cNvSpPr/>
          <p:nvPr/>
        </p:nvSpPr>
        <p:spPr>
          <a:xfrm>
            <a:off x="3443656" y="2962231"/>
            <a:ext cx="361300" cy="867823"/>
          </a:xfrm>
          <a:custGeom>
            <a:avLst/>
            <a:gdLst>
              <a:gd name="connsiteX0" fmla="*/ 172669 w 361300"/>
              <a:gd name="connsiteY0" fmla="*/ 3219 h 867823"/>
              <a:gd name="connsiteX1" fmla="*/ 172669 w 361300"/>
              <a:gd name="connsiteY1" fmla="*/ 349294 h 867823"/>
              <a:gd name="connsiteX2" fmla="*/ 331419 w 361300"/>
              <a:gd name="connsiteY2" fmla="*/ 828719 h 867823"/>
              <a:gd name="connsiteX3" fmla="*/ 331419 w 361300"/>
              <a:gd name="connsiteY3" fmla="*/ 790619 h 867823"/>
              <a:gd name="connsiteX4" fmla="*/ 23444 w 361300"/>
              <a:gd name="connsiteY4" fmla="*/ 400094 h 867823"/>
              <a:gd name="connsiteX5" fmla="*/ 39319 w 361300"/>
              <a:gd name="connsiteY5" fmla="*/ 187369 h 867823"/>
              <a:gd name="connsiteX6" fmla="*/ 172669 w 361300"/>
              <a:gd name="connsiteY6" fmla="*/ 3219 h 8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300" h="867823">
                <a:moveTo>
                  <a:pt x="172669" y="3219"/>
                </a:moveTo>
                <a:cubicBezTo>
                  <a:pt x="194894" y="30206"/>
                  <a:pt x="146211" y="211711"/>
                  <a:pt x="172669" y="349294"/>
                </a:cubicBezTo>
                <a:cubicBezTo>
                  <a:pt x="199127" y="486877"/>
                  <a:pt x="304961" y="755165"/>
                  <a:pt x="331419" y="828719"/>
                </a:cubicBezTo>
                <a:cubicBezTo>
                  <a:pt x="357877" y="902273"/>
                  <a:pt x="382748" y="862057"/>
                  <a:pt x="331419" y="790619"/>
                </a:cubicBezTo>
                <a:cubicBezTo>
                  <a:pt x="280090" y="719182"/>
                  <a:pt x="72127" y="500635"/>
                  <a:pt x="23444" y="400094"/>
                </a:cubicBezTo>
                <a:cubicBezTo>
                  <a:pt x="-25239" y="299553"/>
                  <a:pt x="12861" y="248752"/>
                  <a:pt x="39319" y="187369"/>
                </a:cubicBezTo>
                <a:cubicBezTo>
                  <a:pt x="65777" y="125986"/>
                  <a:pt x="150444" y="-23768"/>
                  <a:pt x="172669" y="32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楕円 288">
            <a:extLst>
              <a:ext uri="{FF2B5EF4-FFF2-40B4-BE49-F238E27FC236}">
                <a16:creationId xmlns:a16="http://schemas.microsoft.com/office/drawing/2014/main" id="{6C572439-B37E-4A88-BC8A-8CBD56A502A4}"/>
              </a:ext>
            </a:extLst>
          </p:cNvPr>
          <p:cNvSpPr/>
          <p:nvPr/>
        </p:nvSpPr>
        <p:spPr>
          <a:xfrm>
            <a:off x="3969810" y="2861736"/>
            <a:ext cx="47625" cy="7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3" name="フリーフォーム: 図形 2272">
            <a:extLst>
              <a:ext uri="{FF2B5EF4-FFF2-40B4-BE49-F238E27FC236}">
                <a16:creationId xmlns:a16="http://schemas.microsoft.com/office/drawing/2014/main" id="{9D0A14A9-321A-4661-B29F-6EC6EBEA3B60}"/>
              </a:ext>
            </a:extLst>
          </p:cNvPr>
          <p:cNvSpPr/>
          <p:nvPr/>
        </p:nvSpPr>
        <p:spPr>
          <a:xfrm>
            <a:off x="4566225" y="3894667"/>
            <a:ext cx="734967" cy="782816"/>
          </a:xfrm>
          <a:custGeom>
            <a:avLst/>
            <a:gdLst>
              <a:gd name="connsiteX0" fmla="*/ 734967 w 734967"/>
              <a:gd name="connsiteY0" fmla="*/ 0 h 782816"/>
              <a:gd name="connsiteX1" fmla="*/ 579392 w 734967"/>
              <a:gd name="connsiteY1" fmla="*/ 431800 h 782816"/>
              <a:gd name="connsiteX2" fmla="*/ 26942 w 734967"/>
              <a:gd name="connsiteY2" fmla="*/ 762000 h 782816"/>
              <a:gd name="connsiteX3" fmla="*/ 112667 w 734967"/>
              <a:gd name="connsiteY3" fmla="*/ 717550 h 782816"/>
              <a:gd name="connsiteX4" fmla="*/ 347617 w 734967"/>
              <a:gd name="connsiteY4" fmla="*/ 463550 h 782816"/>
              <a:gd name="connsiteX5" fmla="*/ 734967 w 734967"/>
              <a:gd name="connsiteY5" fmla="*/ 0 h 7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967" h="782816">
                <a:moveTo>
                  <a:pt x="734967" y="0"/>
                </a:moveTo>
                <a:cubicBezTo>
                  <a:pt x="716181" y="152400"/>
                  <a:pt x="697396" y="304800"/>
                  <a:pt x="579392" y="431800"/>
                </a:cubicBezTo>
                <a:cubicBezTo>
                  <a:pt x="461388" y="558800"/>
                  <a:pt x="104730" y="714375"/>
                  <a:pt x="26942" y="762000"/>
                </a:cubicBezTo>
                <a:cubicBezTo>
                  <a:pt x="-50846" y="809625"/>
                  <a:pt x="59221" y="767292"/>
                  <a:pt x="112667" y="717550"/>
                </a:cubicBezTo>
                <a:cubicBezTo>
                  <a:pt x="166113" y="667808"/>
                  <a:pt x="347617" y="463550"/>
                  <a:pt x="347617" y="463550"/>
                </a:cubicBezTo>
                <a:lnTo>
                  <a:pt x="734967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4" name="フリーフォーム: 図形 2273">
            <a:extLst>
              <a:ext uri="{FF2B5EF4-FFF2-40B4-BE49-F238E27FC236}">
                <a16:creationId xmlns:a16="http://schemas.microsoft.com/office/drawing/2014/main" id="{CA4DCD60-5BDD-4AAC-8181-8B9ACA30766A}"/>
              </a:ext>
            </a:extLst>
          </p:cNvPr>
          <p:cNvSpPr/>
          <p:nvPr/>
        </p:nvSpPr>
        <p:spPr>
          <a:xfrm>
            <a:off x="3483245" y="3528368"/>
            <a:ext cx="448141" cy="866392"/>
          </a:xfrm>
          <a:custGeom>
            <a:avLst/>
            <a:gdLst>
              <a:gd name="connsiteX0" fmla="*/ 2905 w 448141"/>
              <a:gd name="connsiteY0" fmla="*/ 115 h 866392"/>
              <a:gd name="connsiteX1" fmla="*/ 74872 w 448141"/>
              <a:gd name="connsiteY1" fmla="*/ 211782 h 866392"/>
              <a:gd name="connsiteX2" fmla="*/ 108738 w 448141"/>
              <a:gd name="connsiteY2" fmla="*/ 446732 h 866392"/>
              <a:gd name="connsiteX3" fmla="*/ 430472 w 448141"/>
              <a:gd name="connsiteY3" fmla="*/ 840432 h 866392"/>
              <a:gd name="connsiteX4" fmla="*/ 375438 w 448141"/>
              <a:gd name="connsiteY4" fmla="*/ 804449 h 866392"/>
              <a:gd name="connsiteX5" fmla="*/ 117205 w 448141"/>
              <a:gd name="connsiteY5" fmla="*/ 605482 h 866392"/>
              <a:gd name="connsiteX6" fmla="*/ 24072 w 448141"/>
              <a:gd name="connsiteY6" fmla="*/ 188499 h 866392"/>
              <a:gd name="connsiteX7" fmla="*/ 2905 w 448141"/>
              <a:gd name="connsiteY7" fmla="*/ 115 h 8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41" h="866392">
                <a:moveTo>
                  <a:pt x="2905" y="115"/>
                </a:moveTo>
                <a:cubicBezTo>
                  <a:pt x="11372" y="3995"/>
                  <a:pt x="57233" y="137346"/>
                  <a:pt x="74872" y="211782"/>
                </a:cubicBezTo>
                <a:cubicBezTo>
                  <a:pt x="92511" y="286218"/>
                  <a:pt x="49471" y="341957"/>
                  <a:pt x="108738" y="446732"/>
                </a:cubicBezTo>
                <a:cubicBezTo>
                  <a:pt x="168005" y="551507"/>
                  <a:pt x="386022" y="780813"/>
                  <a:pt x="430472" y="840432"/>
                </a:cubicBezTo>
                <a:cubicBezTo>
                  <a:pt x="474922" y="900052"/>
                  <a:pt x="427649" y="843607"/>
                  <a:pt x="375438" y="804449"/>
                </a:cubicBezTo>
                <a:cubicBezTo>
                  <a:pt x="323227" y="765291"/>
                  <a:pt x="175766" y="708140"/>
                  <a:pt x="117205" y="605482"/>
                </a:cubicBezTo>
                <a:cubicBezTo>
                  <a:pt x="58644" y="502824"/>
                  <a:pt x="42769" y="285866"/>
                  <a:pt x="24072" y="188499"/>
                </a:cubicBezTo>
                <a:cubicBezTo>
                  <a:pt x="5375" y="91132"/>
                  <a:pt x="-5562" y="-3765"/>
                  <a:pt x="2905" y="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5" name="フリーフォーム: 図形 2274">
            <a:extLst>
              <a:ext uri="{FF2B5EF4-FFF2-40B4-BE49-F238E27FC236}">
                <a16:creationId xmlns:a16="http://schemas.microsoft.com/office/drawing/2014/main" id="{165F908E-EB43-49B4-B668-C64A677C3588}"/>
              </a:ext>
            </a:extLst>
          </p:cNvPr>
          <p:cNvSpPr/>
          <p:nvPr/>
        </p:nvSpPr>
        <p:spPr>
          <a:xfrm>
            <a:off x="3668301" y="1940267"/>
            <a:ext cx="911750" cy="519267"/>
          </a:xfrm>
          <a:custGeom>
            <a:avLst/>
            <a:gdLst>
              <a:gd name="connsiteX0" fmla="*/ 905816 w 911750"/>
              <a:gd name="connsiteY0" fmla="*/ 59983 h 519267"/>
              <a:gd name="connsiteX1" fmla="*/ 397816 w 911750"/>
              <a:gd name="connsiteY1" fmla="*/ 98083 h 519267"/>
              <a:gd name="connsiteX2" fmla="*/ 21049 w 911750"/>
              <a:gd name="connsiteY2" fmla="*/ 504483 h 519267"/>
              <a:gd name="connsiteX3" fmla="*/ 57032 w 911750"/>
              <a:gd name="connsiteY3" fmla="*/ 413466 h 519267"/>
              <a:gd name="connsiteX4" fmla="*/ 133232 w 911750"/>
              <a:gd name="connsiteY4" fmla="*/ 250483 h 519267"/>
              <a:gd name="connsiteX5" fmla="*/ 639116 w 911750"/>
              <a:gd name="connsiteY5" fmla="*/ 7066 h 519267"/>
              <a:gd name="connsiteX6" fmla="*/ 905816 w 911750"/>
              <a:gd name="connsiteY6" fmla="*/ 59983 h 51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750" h="519267">
                <a:moveTo>
                  <a:pt x="905816" y="59983"/>
                </a:moveTo>
                <a:cubicBezTo>
                  <a:pt x="865599" y="75152"/>
                  <a:pt x="545277" y="24000"/>
                  <a:pt x="397816" y="98083"/>
                </a:cubicBezTo>
                <a:cubicBezTo>
                  <a:pt x="250355" y="172166"/>
                  <a:pt x="77846" y="451919"/>
                  <a:pt x="21049" y="504483"/>
                </a:cubicBezTo>
                <a:cubicBezTo>
                  <a:pt x="-35748" y="557047"/>
                  <a:pt x="38335" y="455799"/>
                  <a:pt x="57032" y="413466"/>
                </a:cubicBezTo>
                <a:cubicBezTo>
                  <a:pt x="75729" y="371133"/>
                  <a:pt x="36218" y="318216"/>
                  <a:pt x="133232" y="250483"/>
                </a:cubicBezTo>
                <a:cubicBezTo>
                  <a:pt x="230246" y="182750"/>
                  <a:pt x="504708" y="35641"/>
                  <a:pt x="639116" y="7066"/>
                </a:cubicBezTo>
                <a:cubicBezTo>
                  <a:pt x="773524" y="-21509"/>
                  <a:pt x="946033" y="44814"/>
                  <a:pt x="905816" y="599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6" name="フリーフォーム: 図形 2275">
            <a:extLst>
              <a:ext uri="{FF2B5EF4-FFF2-40B4-BE49-F238E27FC236}">
                <a16:creationId xmlns:a16="http://schemas.microsoft.com/office/drawing/2014/main" id="{070BD588-7082-4B0C-AC54-86D06F0F9D41}"/>
              </a:ext>
            </a:extLst>
          </p:cNvPr>
          <p:cNvSpPr/>
          <p:nvPr/>
        </p:nvSpPr>
        <p:spPr>
          <a:xfrm>
            <a:off x="4798276" y="2020961"/>
            <a:ext cx="544030" cy="634827"/>
          </a:xfrm>
          <a:custGeom>
            <a:avLst/>
            <a:gdLst>
              <a:gd name="connsiteX0" fmla="*/ 2324 w 544030"/>
              <a:gd name="connsiteY0" fmla="*/ 11039 h 634827"/>
              <a:gd name="connsiteX1" fmla="*/ 360041 w 544030"/>
              <a:gd name="connsiteY1" fmla="*/ 322189 h 634827"/>
              <a:gd name="connsiteX2" fmla="*/ 533607 w 544030"/>
              <a:gd name="connsiteY2" fmla="*/ 624872 h 634827"/>
              <a:gd name="connsiteX3" fmla="*/ 525141 w 544030"/>
              <a:gd name="connsiteY3" fmla="*/ 565606 h 634827"/>
              <a:gd name="connsiteX4" fmla="*/ 531491 w 544030"/>
              <a:gd name="connsiteY4" fmla="*/ 603706 h 634827"/>
              <a:gd name="connsiteX5" fmla="*/ 493391 w 544030"/>
              <a:gd name="connsiteY5" fmla="*/ 428022 h 634827"/>
              <a:gd name="connsiteX6" fmla="*/ 218224 w 544030"/>
              <a:gd name="connsiteY6" fmla="*/ 102056 h 634827"/>
              <a:gd name="connsiteX7" fmla="*/ 2324 w 544030"/>
              <a:gd name="connsiteY7" fmla="*/ 11039 h 6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030" h="634827">
                <a:moveTo>
                  <a:pt x="2324" y="11039"/>
                </a:moveTo>
                <a:cubicBezTo>
                  <a:pt x="25960" y="47728"/>
                  <a:pt x="271494" y="219884"/>
                  <a:pt x="360041" y="322189"/>
                </a:cubicBezTo>
                <a:cubicBezTo>
                  <a:pt x="448588" y="424494"/>
                  <a:pt x="506090" y="584303"/>
                  <a:pt x="533607" y="624872"/>
                </a:cubicBezTo>
                <a:cubicBezTo>
                  <a:pt x="561124" y="665442"/>
                  <a:pt x="525494" y="569134"/>
                  <a:pt x="525141" y="565606"/>
                </a:cubicBezTo>
                <a:cubicBezTo>
                  <a:pt x="524788" y="562078"/>
                  <a:pt x="536783" y="626637"/>
                  <a:pt x="531491" y="603706"/>
                </a:cubicBezTo>
                <a:cubicBezTo>
                  <a:pt x="526199" y="580775"/>
                  <a:pt x="545602" y="511630"/>
                  <a:pt x="493391" y="428022"/>
                </a:cubicBezTo>
                <a:cubicBezTo>
                  <a:pt x="441180" y="344414"/>
                  <a:pt x="295130" y="168731"/>
                  <a:pt x="218224" y="102056"/>
                </a:cubicBezTo>
                <a:cubicBezTo>
                  <a:pt x="141318" y="35381"/>
                  <a:pt x="-21312" y="-25650"/>
                  <a:pt x="2324" y="110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7" name="フリーフォーム: 図形 2276">
            <a:extLst>
              <a:ext uri="{FF2B5EF4-FFF2-40B4-BE49-F238E27FC236}">
                <a16:creationId xmlns:a16="http://schemas.microsoft.com/office/drawing/2014/main" id="{8BA5BB44-E225-4C55-8E4F-30DBCF3D0D35}"/>
              </a:ext>
            </a:extLst>
          </p:cNvPr>
          <p:cNvSpPr/>
          <p:nvPr/>
        </p:nvSpPr>
        <p:spPr>
          <a:xfrm>
            <a:off x="4486552" y="4110567"/>
            <a:ext cx="248726" cy="237925"/>
          </a:xfrm>
          <a:custGeom>
            <a:avLst/>
            <a:gdLst>
              <a:gd name="connsiteX0" fmla="*/ 45231 w 248726"/>
              <a:gd name="connsiteY0" fmla="*/ 0 h 237925"/>
              <a:gd name="connsiteX1" fmla="*/ 229381 w 248726"/>
              <a:gd name="connsiteY1" fmla="*/ 88900 h 237925"/>
              <a:gd name="connsiteX2" fmla="*/ 138365 w 248726"/>
              <a:gd name="connsiteY2" fmla="*/ 171450 h 237925"/>
              <a:gd name="connsiteX3" fmla="*/ 781 w 248726"/>
              <a:gd name="connsiteY3" fmla="*/ 237066 h 237925"/>
              <a:gd name="connsiteX4" fmla="*/ 89681 w 248726"/>
              <a:gd name="connsiteY4" fmla="*/ 203200 h 237925"/>
              <a:gd name="connsiteX5" fmla="*/ 242081 w 248726"/>
              <a:gd name="connsiteY5" fmla="*/ 122766 h 237925"/>
              <a:gd name="connsiteX6" fmla="*/ 206098 w 248726"/>
              <a:gd name="connsiteY6" fmla="*/ 88900 h 237925"/>
              <a:gd name="connsiteX7" fmla="*/ 45231 w 248726"/>
              <a:gd name="connsiteY7" fmla="*/ 0 h 23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26" h="237925">
                <a:moveTo>
                  <a:pt x="45231" y="0"/>
                </a:moveTo>
                <a:cubicBezTo>
                  <a:pt x="49111" y="0"/>
                  <a:pt x="213859" y="60325"/>
                  <a:pt x="229381" y="88900"/>
                </a:cubicBezTo>
                <a:cubicBezTo>
                  <a:pt x="244903" y="117475"/>
                  <a:pt x="176465" y="146756"/>
                  <a:pt x="138365" y="171450"/>
                </a:cubicBezTo>
                <a:cubicBezTo>
                  <a:pt x="100265" y="196144"/>
                  <a:pt x="8895" y="231774"/>
                  <a:pt x="781" y="237066"/>
                </a:cubicBezTo>
                <a:cubicBezTo>
                  <a:pt x="-7333" y="242358"/>
                  <a:pt x="49464" y="222250"/>
                  <a:pt x="89681" y="203200"/>
                </a:cubicBezTo>
                <a:cubicBezTo>
                  <a:pt x="129898" y="184150"/>
                  <a:pt x="222678" y="141816"/>
                  <a:pt x="242081" y="122766"/>
                </a:cubicBezTo>
                <a:cubicBezTo>
                  <a:pt x="261484" y="103716"/>
                  <a:pt x="235025" y="107244"/>
                  <a:pt x="206098" y="88900"/>
                </a:cubicBezTo>
                <a:cubicBezTo>
                  <a:pt x="177171" y="70556"/>
                  <a:pt x="41351" y="0"/>
                  <a:pt x="45231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8" name="フリーフォーム: 図形 2277">
            <a:extLst>
              <a:ext uri="{FF2B5EF4-FFF2-40B4-BE49-F238E27FC236}">
                <a16:creationId xmlns:a16="http://schemas.microsoft.com/office/drawing/2014/main" id="{4B427422-74AE-448E-99BE-D41B1975A2BB}"/>
              </a:ext>
            </a:extLst>
          </p:cNvPr>
          <p:cNvSpPr/>
          <p:nvPr/>
        </p:nvSpPr>
        <p:spPr>
          <a:xfrm>
            <a:off x="4200816" y="4072379"/>
            <a:ext cx="281806" cy="23375"/>
          </a:xfrm>
          <a:custGeom>
            <a:avLst/>
            <a:gdLst>
              <a:gd name="connsiteX0" fmla="*/ 767 w 281806"/>
              <a:gd name="connsiteY0" fmla="*/ 23371 h 23375"/>
              <a:gd name="connsiteX1" fmla="*/ 138351 w 281806"/>
              <a:gd name="connsiteY1" fmla="*/ 88 h 23375"/>
              <a:gd name="connsiteX2" fmla="*/ 280167 w 281806"/>
              <a:gd name="connsiteY2" fmla="*/ 14904 h 23375"/>
              <a:gd name="connsiteX3" fmla="*/ 201851 w 281806"/>
              <a:gd name="connsiteY3" fmla="*/ 2204 h 23375"/>
              <a:gd name="connsiteX4" fmla="*/ 767 w 281806"/>
              <a:gd name="connsiteY4" fmla="*/ 23371 h 2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06" h="23375">
                <a:moveTo>
                  <a:pt x="767" y="23371"/>
                </a:moveTo>
                <a:cubicBezTo>
                  <a:pt x="-9816" y="23018"/>
                  <a:pt x="91784" y="1499"/>
                  <a:pt x="138351" y="88"/>
                </a:cubicBezTo>
                <a:cubicBezTo>
                  <a:pt x="184918" y="-1323"/>
                  <a:pt x="269584" y="14551"/>
                  <a:pt x="280167" y="14904"/>
                </a:cubicBezTo>
                <a:cubicBezTo>
                  <a:pt x="290750" y="15257"/>
                  <a:pt x="248418" y="793"/>
                  <a:pt x="201851" y="2204"/>
                </a:cubicBezTo>
                <a:cubicBezTo>
                  <a:pt x="155284" y="3615"/>
                  <a:pt x="11350" y="23724"/>
                  <a:pt x="767" y="233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9" name="フリーフォーム: 図形 2278">
            <a:extLst>
              <a:ext uri="{FF2B5EF4-FFF2-40B4-BE49-F238E27FC236}">
                <a16:creationId xmlns:a16="http://schemas.microsoft.com/office/drawing/2014/main" id="{9D1D73D5-46D4-4A72-8E4A-A4F0286830BB}"/>
              </a:ext>
            </a:extLst>
          </p:cNvPr>
          <p:cNvSpPr/>
          <p:nvPr/>
        </p:nvSpPr>
        <p:spPr>
          <a:xfrm>
            <a:off x="3960198" y="3682999"/>
            <a:ext cx="38540" cy="188385"/>
          </a:xfrm>
          <a:custGeom>
            <a:avLst/>
            <a:gdLst>
              <a:gd name="connsiteX0" fmla="*/ 27602 w 38540"/>
              <a:gd name="connsiteY0" fmla="*/ 1 h 188385"/>
              <a:gd name="connsiteX1" fmla="*/ 85 w 38540"/>
              <a:gd name="connsiteY1" fmla="*/ 84668 h 188385"/>
              <a:gd name="connsiteX2" fmla="*/ 38185 w 38540"/>
              <a:gd name="connsiteY2" fmla="*/ 188384 h 188385"/>
              <a:gd name="connsiteX3" fmla="*/ 19135 w 38540"/>
              <a:gd name="connsiteY3" fmla="*/ 82551 h 188385"/>
              <a:gd name="connsiteX4" fmla="*/ 27602 w 38540"/>
              <a:gd name="connsiteY4" fmla="*/ 1 h 18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0" h="188385">
                <a:moveTo>
                  <a:pt x="27602" y="1"/>
                </a:moveTo>
                <a:cubicBezTo>
                  <a:pt x="24427" y="354"/>
                  <a:pt x="-1679" y="53271"/>
                  <a:pt x="85" y="84668"/>
                </a:cubicBezTo>
                <a:cubicBezTo>
                  <a:pt x="1849" y="116065"/>
                  <a:pt x="35010" y="188737"/>
                  <a:pt x="38185" y="188384"/>
                </a:cubicBezTo>
                <a:cubicBezTo>
                  <a:pt x="41360" y="188031"/>
                  <a:pt x="22310" y="109009"/>
                  <a:pt x="19135" y="82551"/>
                </a:cubicBezTo>
                <a:cubicBezTo>
                  <a:pt x="15960" y="56093"/>
                  <a:pt x="30777" y="-352"/>
                  <a:pt x="27602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0" name="フリーフォーム: 図形 2279">
            <a:extLst>
              <a:ext uri="{FF2B5EF4-FFF2-40B4-BE49-F238E27FC236}">
                <a16:creationId xmlns:a16="http://schemas.microsoft.com/office/drawing/2014/main" id="{1A3CA649-9B6B-49C1-99DF-8CE3F7D7B5DC}"/>
              </a:ext>
            </a:extLst>
          </p:cNvPr>
          <p:cNvSpPr/>
          <p:nvPr/>
        </p:nvSpPr>
        <p:spPr>
          <a:xfrm>
            <a:off x="4809436" y="3699876"/>
            <a:ext cx="80711" cy="150179"/>
          </a:xfrm>
          <a:custGeom>
            <a:avLst/>
            <a:gdLst>
              <a:gd name="connsiteX0" fmla="*/ 689 w 80711"/>
              <a:gd name="connsiteY0" fmla="*/ 587 h 150179"/>
              <a:gd name="connsiteX1" fmla="*/ 75302 w 80711"/>
              <a:gd name="connsiteY1" fmla="*/ 95837 h 150179"/>
              <a:gd name="connsiteX2" fmla="*/ 73714 w 80711"/>
              <a:gd name="connsiteY2" fmla="*/ 149812 h 150179"/>
              <a:gd name="connsiteX3" fmla="*/ 64189 w 80711"/>
              <a:gd name="connsiteY3" fmla="*/ 116474 h 150179"/>
              <a:gd name="connsiteX4" fmla="*/ 38789 w 80711"/>
              <a:gd name="connsiteY4" fmla="*/ 57737 h 150179"/>
              <a:gd name="connsiteX5" fmla="*/ 689 w 80711"/>
              <a:gd name="connsiteY5" fmla="*/ 587 h 1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1" h="150179">
                <a:moveTo>
                  <a:pt x="689" y="587"/>
                </a:moveTo>
                <a:cubicBezTo>
                  <a:pt x="6775" y="6937"/>
                  <a:pt x="63131" y="70966"/>
                  <a:pt x="75302" y="95837"/>
                </a:cubicBezTo>
                <a:cubicBezTo>
                  <a:pt x="87473" y="120708"/>
                  <a:pt x="75566" y="146373"/>
                  <a:pt x="73714" y="149812"/>
                </a:cubicBezTo>
                <a:cubicBezTo>
                  <a:pt x="71862" y="153251"/>
                  <a:pt x="70010" y="131820"/>
                  <a:pt x="64189" y="116474"/>
                </a:cubicBezTo>
                <a:cubicBezTo>
                  <a:pt x="58368" y="101128"/>
                  <a:pt x="46991" y="74406"/>
                  <a:pt x="38789" y="57737"/>
                </a:cubicBezTo>
                <a:cubicBezTo>
                  <a:pt x="30587" y="41068"/>
                  <a:pt x="-5397" y="-5763"/>
                  <a:pt x="689" y="5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1" name="フリーフォーム: 図形 2280">
            <a:extLst>
              <a:ext uri="{FF2B5EF4-FFF2-40B4-BE49-F238E27FC236}">
                <a16:creationId xmlns:a16="http://schemas.microsoft.com/office/drawing/2014/main" id="{B66A5642-0358-4F1F-8413-A79DAC3C8C7D}"/>
              </a:ext>
            </a:extLst>
          </p:cNvPr>
          <p:cNvSpPr/>
          <p:nvPr/>
        </p:nvSpPr>
        <p:spPr>
          <a:xfrm>
            <a:off x="4282790" y="3931772"/>
            <a:ext cx="462876" cy="125474"/>
          </a:xfrm>
          <a:custGeom>
            <a:avLst/>
            <a:gdLst>
              <a:gd name="connsiteX0" fmla="*/ 5048 w 462876"/>
              <a:gd name="connsiteY0" fmla="*/ 466 h 125474"/>
              <a:gd name="connsiteX1" fmla="*/ 235235 w 462876"/>
              <a:gd name="connsiteY1" fmla="*/ 22691 h 125474"/>
              <a:gd name="connsiteX2" fmla="*/ 428910 w 462876"/>
              <a:gd name="connsiteY2" fmla="*/ 3641 h 125474"/>
              <a:gd name="connsiteX3" fmla="*/ 459073 w 462876"/>
              <a:gd name="connsiteY3" fmla="*/ 48091 h 125474"/>
              <a:gd name="connsiteX4" fmla="*/ 384460 w 462876"/>
              <a:gd name="connsiteY4" fmla="*/ 124291 h 125474"/>
              <a:gd name="connsiteX5" fmla="*/ 413035 w 462876"/>
              <a:gd name="connsiteY5" fmla="*/ 90953 h 125474"/>
              <a:gd name="connsiteX6" fmla="*/ 420973 w 462876"/>
              <a:gd name="connsiteY6" fmla="*/ 43328 h 125474"/>
              <a:gd name="connsiteX7" fmla="*/ 327310 w 462876"/>
              <a:gd name="connsiteY7" fmla="*/ 40153 h 125474"/>
              <a:gd name="connsiteX8" fmla="*/ 97123 w 462876"/>
              <a:gd name="connsiteY8" fmla="*/ 48091 h 125474"/>
              <a:gd name="connsiteX9" fmla="*/ 5048 w 462876"/>
              <a:gd name="connsiteY9" fmla="*/ 466 h 1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876" h="125474">
                <a:moveTo>
                  <a:pt x="5048" y="466"/>
                </a:moveTo>
                <a:cubicBezTo>
                  <a:pt x="28067" y="-3767"/>
                  <a:pt x="164591" y="22162"/>
                  <a:pt x="235235" y="22691"/>
                </a:cubicBezTo>
                <a:cubicBezTo>
                  <a:pt x="305879" y="23220"/>
                  <a:pt x="391604" y="-592"/>
                  <a:pt x="428910" y="3641"/>
                </a:cubicBezTo>
                <a:cubicBezTo>
                  <a:pt x="466216" y="7874"/>
                  <a:pt x="466481" y="27983"/>
                  <a:pt x="459073" y="48091"/>
                </a:cubicBezTo>
                <a:cubicBezTo>
                  <a:pt x="451665" y="68199"/>
                  <a:pt x="392133" y="117147"/>
                  <a:pt x="384460" y="124291"/>
                </a:cubicBezTo>
                <a:cubicBezTo>
                  <a:pt x="376787" y="131435"/>
                  <a:pt x="406950" y="104447"/>
                  <a:pt x="413035" y="90953"/>
                </a:cubicBezTo>
                <a:cubicBezTo>
                  <a:pt x="419120" y="77459"/>
                  <a:pt x="435261" y="51795"/>
                  <a:pt x="420973" y="43328"/>
                </a:cubicBezTo>
                <a:cubicBezTo>
                  <a:pt x="406685" y="34861"/>
                  <a:pt x="381285" y="39359"/>
                  <a:pt x="327310" y="40153"/>
                </a:cubicBezTo>
                <a:cubicBezTo>
                  <a:pt x="273335" y="40947"/>
                  <a:pt x="152156" y="53647"/>
                  <a:pt x="97123" y="48091"/>
                </a:cubicBezTo>
                <a:cubicBezTo>
                  <a:pt x="42090" y="42535"/>
                  <a:pt x="-17971" y="4699"/>
                  <a:pt x="5048" y="4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2" name="フリーフォーム: 図形 2281">
            <a:extLst>
              <a:ext uri="{FF2B5EF4-FFF2-40B4-BE49-F238E27FC236}">
                <a16:creationId xmlns:a16="http://schemas.microsoft.com/office/drawing/2014/main" id="{1AB2C485-8D46-47F6-9284-07B22617F581}"/>
              </a:ext>
            </a:extLst>
          </p:cNvPr>
          <p:cNvSpPr/>
          <p:nvPr/>
        </p:nvSpPr>
        <p:spPr>
          <a:xfrm>
            <a:off x="4738642" y="3827162"/>
            <a:ext cx="59550" cy="99221"/>
          </a:xfrm>
          <a:custGeom>
            <a:avLst/>
            <a:gdLst>
              <a:gd name="connsiteX0" fmla="*/ 46 w 59550"/>
              <a:gd name="connsiteY0" fmla="*/ 301 h 99221"/>
              <a:gd name="connsiteX1" fmla="*/ 55608 w 59550"/>
              <a:gd name="connsiteY1" fmla="*/ 59038 h 99221"/>
              <a:gd name="connsiteX2" fmla="*/ 54021 w 59550"/>
              <a:gd name="connsiteY2" fmla="*/ 97138 h 99221"/>
              <a:gd name="connsiteX3" fmla="*/ 46083 w 59550"/>
              <a:gd name="connsiteY3" fmla="*/ 86026 h 99221"/>
              <a:gd name="connsiteX4" fmla="*/ 46 w 59550"/>
              <a:gd name="connsiteY4" fmla="*/ 301 h 9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50" h="99221">
                <a:moveTo>
                  <a:pt x="46" y="301"/>
                </a:moveTo>
                <a:cubicBezTo>
                  <a:pt x="1634" y="-4197"/>
                  <a:pt x="46612" y="42898"/>
                  <a:pt x="55608" y="59038"/>
                </a:cubicBezTo>
                <a:cubicBezTo>
                  <a:pt x="64604" y="75178"/>
                  <a:pt x="55609" y="92640"/>
                  <a:pt x="54021" y="97138"/>
                </a:cubicBezTo>
                <a:cubicBezTo>
                  <a:pt x="52434" y="101636"/>
                  <a:pt x="53756" y="99255"/>
                  <a:pt x="46083" y="86026"/>
                </a:cubicBezTo>
                <a:cubicBezTo>
                  <a:pt x="38410" y="72797"/>
                  <a:pt x="-1542" y="4799"/>
                  <a:pt x="46" y="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3" name="フリーフォーム: 図形 2282">
            <a:extLst>
              <a:ext uri="{FF2B5EF4-FFF2-40B4-BE49-F238E27FC236}">
                <a16:creationId xmlns:a16="http://schemas.microsoft.com/office/drawing/2014/main" id="{23A5B604-DCEA-4225-BD39-E9F44CF3E28C}"/>
              </a:ext>
            </a:extLst>
          </p:cNvPr>
          <p:cNvSpPr/>
          <p:nvPr/>
        </p:nvSpPr>
        <p:spPr>
          <a:xfrm>
            <a:off x="5095264" y="4744935"/>
            <a:ext cx="118371" cy="718242"/>
          </a:xfrm>
          <a:custGeom>
            <a:avLst/>
            <a:gdLst>
              <a:gd name="connsiteX0" fmla="*/ 108561 w 118371"/>
              <a:gd name="connsiteY0" fmla="*/ 103 h 718242"/>
              <a:gd name="connsiteX1" fmla="*/ 78399 w 118371"/>
              <a:gd name="connsiteY1" fmla="*/ 314428 h 718242"/>
              <a:gd name="connsiteX2" fmla="*/ 32361 w 118371"/>
              <a:gd name="connsiteY2" fmla="*/ 563665 h 718242"/>
              <a:gd name="connsiteX3" fmla="*/ 37124 w 118371"/>
              <a:gd name="connsiteY3" fmla="*/ 679553 h 718242"/>
              <a:gd name="connsiteX4" fmla="*/ 2199 w 118371"/>
              <a:gd name="connsiteY4" fmla="*/ 685903 h 718242"/>
              <a:gd name="connsiteX5" fmla="*/ 110149 w 118371"/>
              <a:gd name="connsiteY5" fmla="*/ 284265 h 718242"/>
              <a:gd name="connsiteX6" fmla="*/ 108561 w 118371"/>
              <a:gd name="connsiteY6" fmla="*/ 103 h 7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71" h="718242">
                <a:moveTo>
                  <a:pt x="108561" y="103"/>
                </a:moveTo>
                <a:cubicBezTo>
                  <a:pt x="103269" y="5130"/>
                  <a:pt x="91099" y="220501"/>
                  <a:pt x="78399" y="314428"/>
                </a:cubicBezTo>
                <a:cubicBezTo>
                  <a:pt x="65699" y="408355"/>
                  <a:pt x="39240" y="502811"/>
                  <a:pt x="32361" y="563665"/>
                </a:cubicBezTo>
                <a:cubicBezTo>
                  <a:pt x="25482" y="624519"/>
                  <a:pt x="42151" y="659180"/>
                  <a:pt x="37124" y="679553"/>
                </a:cubicBezTo>
                <a:cubicBezTo>
                  <a:pt x="32097" y="699926"/>
                  <a:pt x="-9972" y="751784"/>
                  <a:pt x="2199" y="685903"/>
                </a:cubicBezTo>
                <a:cubicBezTo>
                  <a:pt x="14370" y="620022"/>
                  <a:pt x="93480" y="394861"/>
                  <a:pt x="110149" y="284265"/>
                </a:cubicBezTo>
                <a:cubicBezTo>
                  <a:pt x="126818" y="173669"/>
                  <a:pt x="113853" y="-4924"/>
                  <a:pt x="10856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4" name="フリーフォーム: 図形 2283">
            <a:extLst>
              <a:ext uri="{FF2B5EF4-FFF2-40B4-BE49-F238E27FC236}">
                <a16:creationId xmlns:a16="http://schemas.microsoft.com/office/drawing/2014/main" id="{A1A525B4-3A6D-407E-9477-FA343D5328F5}"/>
              </a:ext>
            </a:extLst>
          </p:cNvPr>
          <p:cNvSpPr/>
          <p:nvPr/>
        </p:nvSpPr>
        <p:spPr>
          <a:xfrm>
            <a:off x="3983564" y="5208909"/>
            <a:ext cx="425984" cy="644515"/>
          </a:xfrm>
          <a:custGeom>
            <a:avLst/>
            <a:gdLst>
              <a:gd name="connsiteX0" fmla="*/ 3 w 425984"/>
              <a:gd name="connsiteY0" fmla="*/ 208 h 644515"/>
              <a:gd name="connsiteX1" fmla="*/ 302686 w 425984"/>
              <a:gd name="connsiteY1" fmla="*/ 366391 h 644515"/>
              <a:gd name="connsiteX2" fmla="*/ 416986 w 425984"/>
              <a:gd name="connsiteY2" fmla="*/ 630974 h 644515"/>
              <a:gd name="connsiteX3" fmla="*/ 406403 w 425984"/>
              <a:gd name="connsiteY3" fmla="*/ 575941 h 644515"/>
              <a:gd name="connsiteX4" fmla="*/ 309036 w 425984"/>
              <a:gd name="connsiteY4" fmla="*/ 317708 h 644515"/>
              <a:gd name="connsiteX5" fmla="*/ 3 w 425984"/>
              <a:gd name="connsiteY5" fmla="*/ 208 h 6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84" h="644515">
                <a:moveTo>
                  <a:pt x="3" y="208"/>
                </a:moveTo>
                <a:cubicBezTo>
                  <a:pt x="-1055" y="8322"/>
                  <a:pt x="233189" y="261263"/>
                  <a:pt x="302686" y="366391"/>
                </a:cubicBezTo>
                <a:cubicBezTo>
                  <a:pt x="372183" y="471519"/>
                  <a:pt x="399700" y="596049"/>
                  <a:pt x="416986" y="630974"/>
                </a:cubicBezTo>
                <a:cubicBezTo>
                  <a:pt x="434272" y="665899"/>
                  <a:pt x="424395" y="628152"/>
                  <a:pt x="406403" y="575941"/>
                </a:cubicBezTo>
                <a:cubicBezTo>
                  <a:pt x="388411" y="523730"/>
                  <a:pt x="373594" y="412958"/>
                  <a:pt x="309036" y="317708"/>
                </a:cubicBezTo>
                <a:cubicBezTo>
                  <a:pt x="244478" y="222458"/>
                  <a:pt x="1061" y="-7906"/>
                  <a:pt x="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5" name="フリーフォーム: 図形 2284">
            <a:extLst>
              <a:ext uri="{FF2B5EF4-FFF2-40B4-BE49-F238E27FC236}">
                <a16:creationId xmlns:a16="http://schemas.microsoft.com/office/drawing/2014/main" id="{53EF0009-440F-4647-ABD9-2703E144F2CF}"/>
              </a:ext>
            </a:extLst>
          </p:cNvPr>
          <p:cNvSpPr/>
          <p:nvPr/>
        </p:nvSpPr>
        <p:spPr>
          <a:xfrm>
            <a:off x="3920322" y="5158288"/>
            <a:ext cx="464175" cy="876733"/>
          </a:xfrm>
          <a:custGeom>
            <a:avLst/>
            <a:gdLst>
              <a:gd name="connsiteX0" fmla="*/ 6095 w 464175"/>
              <a:gd name="connsiteY0" fmla="*/ 2145 h 876733"/>
              <a:gd name="connsiteX1" fmla="*/ 399795 w 464175"/>
              <a:gd name="connsiteY1" fmla="*/ 446645 h 876733"/>
              <a:gd name="connsiteX2" fmla="*/ 459061 w 464175"/>
              <a:gd name="connsiteY2" fmla="*/ 721812 h 876733"/>
              <a:gd name="connsiteX3" fmla="*/ 429428 w 464175"/>
              <a:gd name="connsiteY3" fmla="*/ 857279 h 876733"/>
              <a:gd name="connsiteX4" fmla="*/ 179661 w 464175"/>
              <a:gd name="connsiteY4" fmla="*/ 300595 h 876733"/>
              <a:gd name="connsiteX5" fmla="*/ 6095 w 464175"/>
              <a:gd name="connsiteY5" fmla="*/ 2145 h 8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75" h="876733">
                <a:moveTo>
                  <a:pt x="6095" y="2145"/>
                </a:moveTo>
                <a:cubicBezTo>
                  <a:pt x="42784" y="26487"/>
                  <a:pt x="324301" y="326701"/>
                  <a:pt x="399795" y="446645"/>
                </a:cubicBezTo>
                <a:cubicBezTo>
                  <a:pt x="475289" y="566590"/>
                  <a:pt x="454122" y="653373"/>
                  <a:pt x="459061" y="721812"/>
                </a:cubicBezTo>
                <a:cubicBezTo>
                  <a:pt x="464000" y="790251"/>
                  <a:pt x="475995" y="927482"/>
                  <a:pt x="429428" y="857279"/>
                </a:cubicBezTo>
                <a:cubicBezTo>
                  <a:pt x="382861" y="787076"/>
                  <a:pt x="251980" y="435356"/>
                  <a:pt x="179661" y="300595"/>
                </a:cubicBezTo>
                <a:cubicBezTo>
                  <a:pt x="107342" y="165834"/>
                  <a:pt x="-30594" y="-22197"/>
                  <a:pt x="6095" y="2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6" name="フリーフォーム: 図形 2285">
            <a:extLst>
              <a:ext uri="{FF2B5EF4-FFF2-40B4-BE49-F238E27FC236}">
                <a16:creationId xmlns:a16="http://schemas.microsoft.com/office/drawing/2014/main" id="{A6EBF0F4-B6C5-45EE-9C6F-67FCBA9495F8}"/>
              </a:ext>
            </a:extLst>
          </p:cNvPr>
          <p:cNvSpPr/>
          <p:nvPr/>
        </p:nvSpPr>
        <p:spPr>
          <a:xfrm>
            <a:off x="5104850" y="4806897"/>
            <a:ext cx="200649" cy="1336609"/>
          </a:xfrm>
          <a:custGeom>
            <a:avLst/>
            <a:gdLst>
              <a:gd name="connsiteX0" fmla="*/ 197400 w 200649"/>
              <a:gd name="connsiteY0" fmla="*/ 53 h 1336609"/>
              <a:gd name="connsiteX1" fmla="*/ 180467 w 200649"/>
              <a:gd name="connsiteY1" fmla="*/ 254053 h 1336609"/>
              <a:gd name="connsiteX2" fmla="*/ 131783 w 200649"/>
              <a:gd name="connsiteY2" fmla="*/ 666803 h 1336609"/>
              <a:gd name="connsiteX3" fmla="*/ 53467 w 200649"/>
              <a:gd name="connsiteY3" fmla="*/ 1185386 h 1336609"/>
              <a:gd name="connsiteX4" fmla="*/ 19600 w 200649"/>
              <a:gd name="connsiteY4" fmla="*/ 1333553 h 1336609"/>
              <a:gd name="connsiteX5" fmla="*/ 4783 w 200649"/>
              <a:gd name="connsiteY5" fmla="*/ 1083786 h 1336609"/>
              <a:gd name="connsiteX6" fmla="*/ 104267 w 200649"/>
              <a:gd name="connsiteY6" fmla="*/ 575786 h 1336609"/>
              <a:gd name="connsiteX7" fmla="*/ 119083 w 200649"/>
              <a:gd name="connsiteY7" fmla="*/ 235003 h 1336609"/>
              <a:gd name="connsiteX8" fmla="*/ 197400 w 200649"/>
              <a:gd name="connsiteY8" fmla="*/ 53 h 13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49" h="1336609">
                <a:moveTo>
                  <a:pt x="197400" y="53"/>
                </a:moveTo>
                <a:cubicBezTo>
                  <a:pt x="207631" y="3228"/>
                  <a:pt x="191403" y="142928"/>
                  <a:pt x="180467" y="254053"/>
                </a:cubicBezTo>
                <a:cubicBezTo>
                  <a:pt x="169531" y="365178"/>
                  <a:pt x="152950" y="511581"/>
                  <a:pt x="131783" y="666803"/>
                </a:cubicBezTo>
                <a:cubicBezTo>
                  <a:pt x="110616" y="822025"/>
                  <a:pt x="72164" y="1074261"/>
                  <a:pt x="53467" y="1185386"/>
                </a:cubicBezTo>
                <a:cubicBezTo>
                  <a:pt x="34770" y="1296511"/>
                  <a:pt x="27714" y="1350486"/>
                  <a:pt x="19600" y="1333553"/>
                </a:cubicBezTo>
                <a:cubicBezTo>
                  <a:pt x="11486" y="1316620"/>
                  <a:pt x="-9328" y="1210080"/>
                  <a:pt x="4783" y="1083786"/>
                </a:cubicBezTo>
                <a:cubicBezTo>
                  <a:pt x="18894" y="957492"/>
                  <a:pt x="85217" y="717250"/>
                  <a:pt x="104267" y="575786"/>
                </a:cubicBezTo>
                <a:cubicBezTo>
                  <a:pt x="123317" y="434322"/>
                  <a:pt x="108853" y="334839"/>
                  <a:pt x="119083" y="235003"/>
                </a:cubicBezTo>
                <a:cubicBezTo>
                  <a:pt x="129313" y="135167"/>
                  <a:pt x="187169" y="-3122"/>
                  <a:pt x="19740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7" name="フリーフォーム: 図形 2286">
            <a:extLst>
              <a:ext uri="{FF2B5EF4-FFF2-40B4-BE49-F238E27FC236}">
                <a16:creationId xmlns:a16="http://schemas.microsoft.com/office/drawing/2014/main" id="{3B41ED22-9932-4346-860A-A493E7C94EB5}"/>
              </a:ext>
            </a:extLst>
          </p:cNvPr>
          <p:cNvSpPr/>
          <p:nvPr/>
        </p:nvSpPr>
        <p:spPr>
          <a:xfrm>
            <a:off x="3804165" y="5056188"/>
            <a:ext cx="692765" cy="1316620"/>
          </a:xfrm>
          <a:custGeom>
            <a:avLst/>
            <a:gdLst>
              <a:gd name="connsiteX0" fmla="*/ 2660 w 692765"/>
              <a:gd name="connsiteY0" fmla="*/ 1587 h 1316620"/>
              <a:gd name="connsiteX1" fmla="*/ 278885 w 692765"/>
              <a:gd name="connsiteY1" fmla="*/ 547687 h 1316620"/>
              <a:gd name="connsiteX2" fmla="*/ 577335 w 692765"/>
              <a:gd name="connsiteY2" fmla="*/ 1138237 h 1316620"/>
              <a:gd name="connsiteX3" fmla="*/ 669410 w 692765"/>
              <a:gd name="connsiteY3" fmla="*/ 1268412 h 1316620"/>
              <a:gd name="connsiteX4" fmla="*/ 170935 w 692765"/>
              <a:gd name="connsiteY4" fmla="*/ 411162 h 1316620"/>
              <a:gd name="connsiteX5" fmla="*/ 2660 w 692765"/>
              <a:gd name="connsiteY5" fmla="*/ 1587 h 131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765" h="1316620">
                <a:moveTo>
                  <a:pt x="2660" y="1587"/>
                </a:moveTo>
                <a:cubicBezTo>
                  <a:pt x="20652" y="24341"/>
                  <a:pt x="278885" y="547687"/>
                  <a:pt x="278885" y="547687"/>
                </a:cubicBezTo>
                <a:cubicBezTo>
                  <a:pt x="374664" y="737129"/>
                  <a:pt x="512248" y="1018116"/>
                  <a:pt x="577335" y="1138237"/>
                </a:cubicBezTo>
                <a:cubicBezTo>
                  <a:pt x="642422" y="1258358"/>
                  <a:pt x="737143" y="1389591"/>
                  <a:pt x="669410" y="1268412"/>
                </a:cubicBezTo>
                <a:cubicBezTo>
                  <a:pt x="601677" y="1147233"/>
                  <a:pt x="282060" y="617537"/>
                  <a:pt x="170935" y="411162"/>
                </a:cubicBezTo>
                <a:cubicBezTo>
                  <a:pt x="59810" y="204787"/>
                  <a:pt x="-15332" y="-21167"/>
                  <a:pt x="2660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8B9EBBC0-E6C7-4DCE-BF27-278977D4D81B}"/>
              </a:ext>
            </a:extLst>
          </p:cNvPr>
          <p:cNvSpPr/>
          <p:nvPr/>
        </p:nvSpPr>
        <p:spPr>
          <a:xfrm>
            <a:off x="3924926" y="6187166"/>
            <a:ext cx="1576082" cy="217663"/>
          </a:xfrm>
          <a:custGeom>
            <a:avLst/>
            <a:gdLst>
              <a:gd name="connsiteX0" fmla="*/ 31124 w 1576082"/>
              <a:gd name="connsiteY0" fmla="*/ 215751 h 217663"/>
              <a:gd name="connsiteX1" fmla="*/ 526424 w 1576082"/>
              <a:gd name="connsiteY1" fmla="*/ 128967 h 217663"/>
              <a:gd name="connsiteX2" fmla="*/ 1040774 w 1576082"/>
              <a:gd name="connsiteY2" fmla="*/ 67584 h 217663"/>
              <a:gd name="connsiteX3" fmla="*/ 1563591 w 1576082"/>
              <a:gd name="connsiteY3" fmla="*/ 6201 h 217663"/>
              <a:gd name="connsiteX4" fmla="*/ 1307474 w 1576082"/>
              <a:gd name="connsiteY4" fmla="*/ 21017 h 217663"/>
              <a:gd name="connsiteX5" fmla="*/ 189874 w 1576082"/>
              <a:gd name="connsiteY5" fmla="*/ 173417 h 217663"/>
              <a:gd name="connsiteX6" fmla="*/ 31124 w 1576082"/>
              <a:gd name="connsiteY6" fmla="*/ 215751 h 21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082" h="217663">
                <a:moveTo>
                  <a:pt x="31124" y="215751"/>
                </a:moveTo>
                <a:cubicBezTo>
                  <a:pt x="87216" y="208343"/>
                  <a:pt x="358149" y="153662"/>
                  <a:pt x="526424" y="128967"/>
                </a:cubicBezTo>
                <a:cubicBezTo>
                  <a:pt x="694699" y="104272"/>
                  <a:pt x="1040774" y="67584"/>
                  <a:pt x="1040774" y="67584"/>
                </a:cubicBezTo>
                <a:lnTo>
                  <a:pt x="1563591" y="6201"/>
                </a:lnTo>
                <a:cubicBezTo>
                  <a:pt x="1608041" y="-1560"/>
                  <a:pt x="1536427" y="-6852"/>
                  <a:pt x="1307474" y="21017"/>
                </a:cubicBezTo>
                <a:cubicBezTo>
                  <a:pt x="1078521" y="48886"/>
                  <a:pt x="402952" y="137786"/>
                  <a:pt x="189874" y="173417"/>
                </a:cubicBezTo>
                <a:cubicBezTo>
                  <a:pt x="-23204" y="209048"/>
                  <a:pt x="-24968" y="223159"/>
                  <a:pt x="31124" y="21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95F8E943-560A-43A1-80EB-6E90D09C7A26}"/>
              </a:ext>
            </a:extLst>
          </p:cNvPr>
          <p:cNvSpPr/>
          <p:nvPr/>
        </p:nvSpPr>
        <p:spPr>
          <a:xfrm>
            <a:off x="3921616" y="6251654"/>
            <a:ext cx="1691784" cy="213791"/>
          </a:xfrm>
          <a:custGeom>
            <a:avLst/>
            <a:gdLst>
              <a:gd name="connsiteX0" fmla="*/ 19617 w 1691784"/>
              <a:gd name="connsiteY0" fmla="*/ 212646 h 213791"/>
              <a:gd name="connsiteX1" fmla="*/ 703301 w 1691784"/>
              <a:gd name="connsiteY1" fmla="*/ 87763 h 213791"/>
              <a:gd name="connsiteX2" fmla="*/ 1442017 w 1691784"/>
              <a:gd name="connsiteY2" fmla="*/ 26379 h 213791"/>
              <a:gd name="connsiteX3" fmla="*/ 1691784 w 1691784"/>
              <a:gd name="connsiteY3" fmla="*/ 5213 h 213791"/>
              <a:gd name="connsiteX4" fmla="*/ 1425084 w 1691784"/>
              <a:gd name="connsiteY4" fmla="*/ 13679 h 213791"/>
              <a:gd name="connsiteX5" fmla="*/ 299017 w 1691784"/>
              <a:gd name="connsiteY5" fmla="*/ 142796 h 213791"/>
              <a:gd name="connsiteX6" fmla="*/ 19617 w 1691784"/>
              <a:gd name="connsiteY6" fmla="*/ 212646 h 21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784" h="213791">
                <a:moveTo>
                  <a:pt x="19617" y="212646"/>
                </a:moveTo>
                <a:cubicBezTo>
                  <a:pt x="86998" y="203474"/>
                  <a:pt x="466234" y="118807"/>
                  <a:pt x="703301" y="87763"/>
                </a:cubicBezTo>
                <a:cubicBezTo>
                  <a:pt x="940368" y="56718"/>
                  <a:pt x="1442017" y="26379"/>
                  <a:pt x="1442017" y="26379"/>
                </a:cubicBezTo>
                <a:lnTo>
                  <a:pt x="1691784" y="5213"/>
                </a:lnTo>
                <a:cubicBezTo>
                  <a:pt x="1688962" y="3096"/>
                  <a:pt x="1657212" y="-9251"/>
                  <a:pt x="1425084" y="13679"/>
                </a:cubicBezTo>
                <a:cubicBezTo>
                  <a:pt x="1192956" y="36609"/>
                  <a:pt x="536436" y="111752"/>
                  <a:pt x="299017" y="142796"/>
                </a:cubicBezTo>
                <a:cubicBezTo>
                  <a:pt x="61598" y="173840"/>
                  <a:pt x="-47764" y="221818"/>
                  <a:pt x="19617" y="212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A4BEA85-E084-47DD-A022-4E78BDC00D48}"/>
              </a:ext>
            </a:extLst>
          </p:cNvPr>
          <p:cNvSpPr/>
          <p:nvPr/>
        </p:nvSpPr>
        <p:spPr>
          <a:xfrm>
            <a:off x="5610114" y="6218655"/>
            <a:ext cx="65714" cy="301297"/>
          </a:xfrm>
          <a:custGeom>
            <a:avLst/>
            <a:gdLst>
              <a:gd name="connsiteX0" fmla="*/ 20219 w 65714"/>
              <a:gd name="connsiteY0" fmla="*/ 112 h 301297"/>
              <a:gd name="connsiteX1" fmla="*/ 39269 w 65714"/>
              <a:gd name="connsiteY1" fmla="*/ 230828 h 301297"/>
              <a:gd name="connsiteX2" fmla="*/ 64669 w 65714"/>
              <a:gd name="connsiteY2" fmla="*/ 300678 h 301297"/>
              <a:gd name="connsiteX3" fmla="*/ 1169 w 65714"/>
              <a:gd name="connsiteY3" fmla="*/ 201195 h 301297"/>
              <a:gd name="connsiteX4" fmla="*/ 20219 w 65714"/>
              <a:gd name="connsiteY4" fmla="*/ 112 h 30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4" h="301297">
                <a:moveTo>
                  <a:pt x="20219" y="112"/>
                </a:moveTo>
                <a:cubicBezTo>
                  <a:pt x="26569" y="5051"/>
                  <a:pt x="31861" y="180734"/>
                  <a:pt x="39269" y="230828"/>
                </a:cubicBezTo>
                <a:cubicBezTo>
                  <a:pt x="46677" y="280922"/>
                  <a:pt x="71019" y="305617"/>
                  <a:pt x="64669" y="300678"/>
                </a:cubicBezTo>
                <a:cubicBezTo>
                  <a:pt x="58319" y="295739"/>
                  <a:pt x="7166" y="248114"/>
                  <a:pt x="1169" y="201195"/>
                </a:cubicBezTo>
                <a:cubicBezTo>
                  <a:pt x="-4828" y="154276"/>
                  <a:pt x="13869" y="-4827"/>
                  <a:pt x="20219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8993AA0-4A55-4122-BFA5-8734853271BB}"/>
              </a:ext>
            </a:extLst>
          </p:cNvPr>
          <p:cNvSpPr/>
          <p:nvPr/>
        </p:nvSpPr>
        <p:spPr>
          <a:xfrm>
            <a:off x="3936961" y="6248036"/>
            <a:ext cx="1693583" cy="426971"/>
          </a:xfrm>
          <a:custGeom>
            <a:avLst/>
            <a:gdLst>
              <a:gd name="connsiteX0" fmla="*/ 1629872 w 1693583"/>
              <a:gd name="connsiteY0" fmla="*/ 364 h 426971"/>
              <a:gd name="connsiteX1" fmla="*/ 1644689 w 1693583"/>
              <a:gd name="connsiteY1" fmla="*/ 203564 h 426971"/>
              <a:gd name="connsiteX2" fmla="*/ 1644689 w 1693583"/>
              <a:gd name="connsiteY2" fmla="*/ 190864 h 426971"/>
              <a:gd name="connsiteX3" fmla="*/ 1602356 w 1693583"/>
              <a:gd name="connsiteY3" fmla="*/ 192981 h 426971"/>
              <a:gd name="connsiteX4" fmla="*/ 442422 w 1693583"/>
              <a:gd name="connsiteY4" fmla="*/ 324214 h 426971"/>
              <a:gd name="connsiteX5" fmla="*/ 27556 w 1693583"/>
              <a:gd name="connsiteY5" fmla="*/ 425814 h 426971"/>
              <a:gd name="connsiteX6" fmla="*/ 1134572 w 1693583"/>
              <a:gd name="connsiteY6" fmla="*/ 256481 h 426971"/>
              <a:gd name="connsiteX7" fmla="*/ 1667972 w 1693583"/>
              <a:gd name="connsiteY7" fmla="*/ 197214 h 426971"/>
              <a:gd name="connsiteX8" fmla="*/ 1612939 w 1693583"/>
              <a:gd name="connsiteY8" fmla="*/ 222614 h 426971"/>
              <a:gd name="connsiteX9" fmla="*/ 1648922 w 1693583"/>
              <a:gd name="connsiteY9" fmla="*/ 154881 h 426971"/>
              <a:gd name="connsiteX10" fmla="*/ 1629872 w 1693583"/>
              <a:gd name="connsiteY10" fmla="*/ 364 h 42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583" h="426971">
                <a:moveTo>
                  <a:pt x="1629872" y="364"/>
                </a:moveTo>
                <a:cubicBezTo>
                  <a:pt x="1629166" y="8478"/>
                  <a:pt x="1642220" y="171814"/>
                  <a:pt x="1644689" y="203564"/>
                </a:cubicBezTo>
                <a:cubicBezTo>
                  <a:pt x="1647159" y="235314"/>
                  <a:pt x="1651745" y="192628"/>
                  <a:pt x="1644689" y="190864"/>
                </a:cubicBezTo>
                <a:cubicBezTo>
                  <a:pt x="1637634" y="189100"/>
                  <a:pt x="1602356" y="192981"/>
                  <a:pt x="1602356" y="192981"/>
                </a:cubicBezTo>
                <a:cubicBezTo>
                  <a:pt x="1401978" y="215206"/>
                  <a:pt x="704889" y="285409"/>
                  <a:pt x="442422" y="324214"/>
                </a:cubicBezTo>
                <a:cubicBezTo>
                  <a:pt x="179955" y="363020"/>
                  <a:pt x="-87802" y="437103"/>
                  <a:pt x="27556" y="425814"/>
                </a:cubicBezTo>
                <a:cubicBezTo>
                  <a:pt x="142914" y="414525"/>
                  <a:pt x="861169" y="294581"/>
                  <a:pt x="1134572" y="256481"/>
                </a:cubicBezTo>
                <a:cubicBezTo>
                  <a:pt x="1407975" y="218381"/>
                  <a:pt x="1588244" y="202859"/>
                  <a:pt x="1667972" y="197214"/>
                </a:cubicBezTo>
                <a:cubicBezTo>
                  <a:pt x="1747700" y="191569"/>
                  <a:pt x="1616114" y="229670"/>
                  <a:pt x="1612939" y="222614"/>
                </a:cubicBezTo>
                <a:cubicBezTo>
                  <a:pt x="1609764" y="215559"/>
                  <a:pt x="1642925" y="187689"/>
                  <a:pt x="1648922" y="154881"/>
                </a:cubicBezTo>
                <a:cubicBezTo>
                  <a:pt x="1654919" y="122073"/>
                  <a:pt x="1630578" y="-7750"/>
                  <a:pt x="1629872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45E5960-D413-4C67-8205-75F3733734D4}"/>
              </a:ext>
            </a:extLst>
          </p:cNvPr>
          <p:cNvSpPr/>
          <p:nvPr/>
        </p:nvSpPr>
        <p:spPr>
          <a:xfrm>
            <a:off x="4038600" y="6409260"/>
            <a:ext cx="1541022" cy="182040"/>
          </a:xfrm>
          <a:custGeom>
            <a:avLst/>
            <a:gdLst>
              <a:gd name="connsiteX0" fmla="*/ 0 w 1541022"/>
              <a:gd name="connsiteY0" fmla="*/ 182040 h 182040"/>
              <a:gd name="connsiteX1" fmla="*/ 762000 w 1541022"/>
              <a:gd name="connsiteY1" fmla="*/ 65623 h 182040"/>
              <a:gd name="connsiteX2" fmla="*/ 1432983 w 1541022"/>
              <a:gd name="connsiteY2" fmla="*/ 14823 h 182040"/>
              <a:gd name="connsiteX3" fmla="*/ 1534583 w 1541022"/>
              <a:gd name="connsiteY3" fmla="*/ 7 h 182040"/>
              <a:gd name="connsiteX4" fmla="*/ 1377950 w 1541022"/>
              <a:gd name="connsiteY4" fmla="*/ 12707 h 182040"/>
              <a:gd name="connsiteX5" fmla="*/ 698500 w 1541022"/>
              <a:gd name="connsiteY5" fmla="*/ 67740 h 182040"/>
              <a:gd name="connsiteX6" fmla="*/ 317500 w 1541022"/>
              <a:gd name="connsiteY6" fmla="*/ 116423 h 182040"/>
              <a:gd name="connsiteX7" fmla="*/ 0 w 1541022"/>
              <a:gd name="connsiteY7" fmla="*/ 182040 h 1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022" h="182040">
                <a:moveTo>
                  <a:pt x="0" y="182040"/>
                </a:moveTo>
                <a:cubicBezTo>
                  <a:pt x="261585" y="137766"/>
                  <a:pt x="523170" y="93492"/>
                  <a:pt x="762000" y="65623"/>
                </a:cubicBezTo>
                <a:cubicBezTo>
                  <a:pt x="1000831" y="37753"/>
                  <a:pt x="1304219" y="25759"/>
                  <a:pt x="1432983" y="14823"/>
                </a:cubicBezTo>
                <a:cubicBezTo>
                  <a:pt x="1561747" y="3887"/>
                  <a:pt x="1543755" y="360"/>
                  <a:pt x="1534583" y="7"/>
                </a:cubicBezTo>
                <a:cubicBezTo>
                  <a:pt x="1525411" y="-346"/>
                  <a:pt x="1377950" y="12707"/>
                  <a:pt x="1377950" y="12707"/>
                </a:cubicBezTo>
                <a:lnTo>
                  <a:pt x="698500" y="67740"/>
                </a:lnTo>
                <a:cubicBezTo>
                  <a:pt x="521758" y="85026"/>
                  <a:pt x="317500" y="116423"/>
                  <a:pt x="317500" y="116423"/>
                </a:cubicBezTo>
                <a:lnTo>
                  <a:pt x="0" y="182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275C3B9-B203-4DF7-A309-232F517A4896}"/>
              </a:ext>
            </a:extLst>
          </p:cNvPr>
          <p:cNvSpPr/>
          <p:nvPr/>
        </p:nvSpPr>
        <p:spPr>
          <a:xfrm>
            <a:off x="3970253" y="6460054"/>
            <a:ext cx="81185" cy="188489"/>
          </a:xfrm>
          <a:custGeom>
            <a:avLst/>
            <a:gdLst>
              <a:gd name="connsiteX0" fmla="*/ 21780 w 81185"/>
              <a:gd name="connsiteY0" fmla="*/ 13 h 188489"/>
              <a:gd name="connsiteX1" fmla="*/ 21780 w 81185"/>
              <a:gd name="connsiteY1" fmla="*/ 143946 h 188489"/>
              <a:gd name="connsiteX2" fmla="*/ 81047 w 81185"/>
              <a:gd name="connsiteY2" fmla="*/ 188396 h 188489"/>
              <a:gd name="connsiteX3" fmla="*/ 2730 w 81185"/>
              <a:gd name="connsiteY3" fmla="*/ 135479 h 188489"/>
              <a:gd name="connsiteX4" fmla="*/ 21780 w 81185"/>
              <a:gd name="connsiteY4" fmla="*/ 13 h 18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5" h="188489">
                <a:moveTo>
                  <a:pt x="21780" y="13"/>
                </a:moveTo>
                <a:cubicBezTo>
                  <a:pt x="24955" y="1424"/>
                  <a:pt x="11902" y="112549"/>
                  <a:pt x="21780" y="143946"/>
                </a:cubicBezTo>
                <a:cubicBezTo>
                  <a:pt x="31658" y="175343"/>
                  <a:pt x="84222" y="189807"/>
                  <a:pt x="81047" y="188396"/>
                </a:cubicBezTo>
                <a:cubicBezTo>
                  <a:pt x="77872" y="186985"/>
                  <a:pt x="14019" y="160879"/>
                  <a:pt x="2730" y="135479"/>
                </a:cubicBezTo>
                <a:cubicBezTo>
                  <a:pt x="-8559" y="110079"/>
                  <a:pt x="18605" y="-1398"/>
                  <a:pt x="2178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C5D45CD-2894-4B4F-8720-B46E42AF3D84}"/>
              </a:ext>
            </a:extLst>
          </p:cNvPr>
          <p:cNvSpPr/>
          <p:nvPr/>
        </p:nvSpPr>
        <p:spPr>
          <a:xfrm>
            <a:off x="3934144" y="6461842"/>
            <a:ext cx="38839" cy="281841"/>
          </a:xfrm>
          <a:custGeom>
            <a:avLst/>
            <a:gdLst>
              <a:gd name="connsiteX0" fmla="*/ 739 w 38839"/>
              <a:gd name="connsiteY0" fmla="*/ 341 h 281841"/>
              <a:gd name="connsiteX1" fmla="*/ 15556 w 38839"/>
              <a:gd name="connsiteY1" fmla="*/ 269158 h 281841"/>
              <a:gd name="connsiteX2" fmla="*/ 38839 w 38839"/>
              <a:gd name="connsiteY2" fmla="*/ 214125 h 281841"/>
              <a:gd name="connsiteX3" fmla="*/ 739 w 38839"/>
              <a:gd name="connsiteY3" fmla="*/ 341 h 28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9" h="281841">
                <a:moveTo>
                  <a:pt x="739" y="341"/>
                </a:moveTo>
                <a:cubicBezTo>
                  <a:pt x="-3141" y="9513"/>
                  <a:pt x="9206" y="233527"/>
                  <a:pt x="15556" y="269158"/>
                </a:cubicBezTo>
                <a:cubicBezTo>
                  <a:pt x="21906" y="304789"/>
                  <a:pt x="38839" y="258575"/>
                  <a:pt x="38839" y="214125"/>
                </a:cubicBezTo>
                <a:cubicBezTo>
                  <a:pt x="38839" y="169675"/>
                  <a:pt x="4619" y="-8831"/>
                  <a:pt x="73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6D07A14-9FC5-47E8-8A29-864EAB04DCE6}"/>
              </a:ext>
            </a:extLst>
          </p:cNvPr>
          <p:cNvSpPr/>
          <p:nvPr/>
        </p:nvSpPr>
        <p:spPr>
          <a:xfrm>
            <a:off x="3963110" y="6498430"/>
            <a:ext cx="1670480" cy="243579"/>
          </a:xfrm>
          <a:custGeom>
            <a:avLst/>
            <a:gdLst>
              <a:gd name="connsiteX0" fmla="*/ 11990 w 1670480"/>
              <a:gd name="connsiteY0" fmla="*/ 243153 h 243579"/>
              <a:gd name="connsiteX1" fmla="*/ 655457 w 1670480"/>
              <a:gd name="connsiteY1" fmla="*/ 101337 h 243579"/>
              <a:gd name="connsiteX2" fmla="*/ 1275640 w 1670480"/>
              <a:gd name="connsiteY2" fmla="*/ 14553 h 243579"/>
              <a:gd name="connsiteX3" fmla="*/ 1669340 w 1670480"/>
              <a:gd name="connsiteY3" fmla="*/ 31487 h 243579"/>
              <a:gd name="connsiteX4" fmla="*/ 1373007 w 1670480"/>
              <a:gd name="connsiteY4" fmla="*/ 1853 h 243579"/>
              <a:gd name="connsiteX5" fmla="*/ 752823 w 1670480"/>
              <a:gd name="connsiteY5" fmla="*/ 94987 h 243579"/>
              <a:gd name="connsiteX6" fmla="*/ 274457 w 1670480"/>
              <a:gd name="connsiteY6" fmla="*/ 143670 h 243579"/>
              <a:gd name="connsiteX7" fmla="*/ 11990 w 1670480"/>
              <a:gd name="connsiteY7" fmla="*/ 243153 h 24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0480" h="243579">
                <a:moveTo>
                  <a:pt x="11990" y="243153"/>
                </a:moveTo>
                <a:cubicBezTo>
                  <a:pt x="75490" y="236098"/>
                  <a:pt x="444849" y="139437"/>
                  <a:pt x="655457" y="101337"/>
                </a:cubicBezTo>
                <a:cubicBezTo>
                  <a:pt x="866065" y="63237"/>
                  <a:pt x="1106660" y="26195"/>
                  <a:pt x="1275640" y="14553"/>
                </a:cubicBezTo>
                <a:cubicBezTo>
                  <a:pt x="1444621" y="2911"/>
                  <a:pt x="1653112" y="33604"/>
                  <a:pt x="1669340" y="31487"/>
                </a:cubicBezTo>
                <a:cubicBezTo>
                  <a:pt x="1685568" y="29370"/>
                  <a:pt x="1525760" y="-8730"/>
                  <a:pt x="1373007" y="1853"/>
                </a:cubicBezTo>
                <a:cubicBezTo>
                  <a:pt x="1220254" y="12436"/>
                  <a:pt x="935915" y="71351"/>
                  <a:pt x="752823" y="94987"/>
                </a:cubicBezTo>
                <a:cubicBezTo>
                  <a:pt x="569731" y="118623"/>
                  <a:pt x="396871" y="119681"/>
                  <a:pt x="274457" y="143670"/>
                </a:cubicBezTo>
                <a:cubicBezTo>
                  <a:pt x="152043" y="167659"/>
                  <a:pt x="-51510" y="250208"/>
                  <a:pt x="11990" y="243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9221B53-9A88-4EA6-A1DF-55DD33A39C41}"/>
              </a:ext>
            </a:extLst>
          </p:cNvPr>
          <p:cNvSpPr/>
          <p:nvPr/>
        </p:nvSpPr>
        <p:spPr>
          <a:xfrm>
            <a:off x="3460402" y="5951026"/>
            <a:ext cx="379591" cy="866803"/>
          </a:xfrm>
          <a:custGeom>
            <a:avLst/>
            <a:gdLst>
              <a:gd name="connsiteX0" fmla="*/ 348 w 379591"/>
              <a:gd name="connsiteY0" fmla="*/ 1041 h 866803"/>
              <a:gd name="connsiteX1" fmla="*/ 182381 w 379591"/>
              <a:gd name="connsiteY1" fmla="*/ 250807 h 866803"/>
              <a:gd name="connsiteX2" fmla="*/ 364415 w 379591"/>
              <a:gd name="connsiteY2" fmla="*/ 832891 h 866803"/>
              <a:gd name="connsiteX3" fmla="*/ 351715 w 379591"/>
              <a:gd name="connsiteY3" fmla="*/ 739757 h 866803"/>
              <a:gd name="connsiteX4" fmla="*/ 209898 w 379591"/>
              <a:gd name="connsiteY4" fmla="*/ 259274 h 866803"/>
              <a:gd name="connsiteX5" fmla="*/ 190848 w 379591"/>
              <a:gd name="connsiteY5" fmla="*/ 231757 h 866803"/>
              <a:gd name="connsiteX6" fmla="*/ 137931 w 379591"/>
              <a:gd name="connsiteY6" fmla="*/ 164024 h 866803"/>
              <a:gd name="connsiteX7" fmla="*/ 348 w 379591"/>
              <a:gd name="connsiteY7" fmla="*/ 1041 h 8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91" h="866803">
                <a:moveTo>
                  <a:pt x="348" y="1041"/>
                </a:moveTo>
                <a:cubicBezTo>
                  <a:pt x="7756" y="15505"/>
                  <a:pt x="121703" y="112165"/>
                  <a:pt x="182381" y="250807"/>
                </a:cubicBezTo>
                <a:cubicBezTo>
                  <a:pt x="243059" y="389449"/>
                  <a:pt x="336193" y="751399"/>
                  <a:pt x="364415" y="832891"/>
                </a:cubicBezTo>
                <a:cubicBezTo>
                  <a:pt x="392637" y="914383"/>
                  <a:pt x="377468" y="835360"/>
                  <a:pt x="351715" y="739757"/>
                </a:cubicBezTo>
                <a:cubicBezTo>
                  <a:pt x="325962" y="644154"/>
                  <a:pt x="236709" y="343941"/>
                  <a:pt x="209898" y="259274"/>
                </a:cubicBezTo>
                <a:cubicBezTo>
                  <a:pt x="183087" y="174607"/>
                  <a:pt x="202842" y="247632"/>
                  <a:pt x="190848" y="231757"/>
                </a:cubicBezTo>
                <a:cubicBezTo>
                  <a:pt x="178854" y="215882"/>
                  <a:pt x="170034" y="201066"/>
                  <a:pt x="137931" y="164024"/>
                </a:cubicBezTo>
                <a:cubicBezTo>
                  <a:pt x="105828" y="126982"/>
                  <a:pt x="-7060" y="-13423"/>
                  <a:pt x="348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50F72AD-B5E6-431A-8616-C4DD67252569}"/>
              </a:ext>
            </a:extLst>
          </p:cNvPr>
          <p:cNvSpPr/>
          <p:nvPr/>
        </p:nvSpPr>
        <p:spPr>
          <a:xfrm>
            <a:off x="3623639" y="6117108"/>
            <a:ext cx="262639" cy="683795"/>
          </a:xfrm>
          <a:custGeom>
            <a:avLst/>
            <a:gdLst>
              <a:gd name="connsiteX0" fmla="*/ 94 w 262639"/>
              <a:gd name="connsiteY0" fmla="*/ 59 h 683795"/>
              <a:gd name="connsiteX1" fmla="*/ 133444 w 262639"/>
              <a:gd name="connsiteY1" fmla="*/ 171509 h 683795"/>
              <a:gd name="connsiteX2" fmla="*/ 167311 w 262639"/>
              <a:gd name="connsiteY2" fmla="*/ 300625 h 683795"/>
              <a:gd name="connsiteX3" fmla="*/ 192711 w 262639"/>
              <a:gd name="connsiteY3" fmla="*/ 406459 h 683795"/>
              <a:gd name="connsiteX4" fmla="*/ 251978 w 262639"/>
              <a:gd name="connsiteY4" fmla="*/ 556742 h 683795"/>
              <a:gd name="connsiteX5" fmla="*/ 260444 w 262639"/>
              <a:gd name="connsiteY5" fmla="*/ 683742 h 683795"/>
              <a:gd name="connsiteX6" fmla="*/ 226578 w 262639"/>
              <a:gd name="connsiteY6" fmla="*/ 569442 h 683795"/>
              <a:gd name="connsiteX7" fmla="*/ 158844 w 262639"/>
              <a:gd name="connsiteY7" fmla="*/ 351425 h 683795"/>
              <a:gd name="connsiteX8" fmla="*/ 122861 w 262639"/>
              <a:gd name="connsiteY8" fmla="*/ 192675 h 683795"/>
              <a:gd name="connsiteX9" fmla="*/ 112278 w 262639"/>
              <a:gd name="connsiteY9" fmla="*/ 152459 h 683795"/>
              <a:gd name="connsiteX10" fmla="*/ 94 w 262639"/>
              <a:gd name="connsiteY10" fmla="*/ 59 h 68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639" h="683795">
                <a:moveTo>
                  <a:pt x="94" y="59"/>
                </a:moveTo>
                <a:cubicBezTo>
                  <a:pt x="3622" y="3234"/>
                  <a:pt x="105575" y="121415"/>
                  <a:pt x="133444" y="171509"/>
                </a:cubicBezTo>
                <a:cubicBezTo>
                  <a:pt x="161313" y="221603"/>
                  <a:pt x="157433" y="261467"/>
                  <a:pt x="167311" y="300625"/>
                </a:cubicBezTo>
                <a:cubicBezTo>
                  <a:pt x="177189" y="339783"/>
                  <a:pt x="178600" y="363773"/>
                  <a:pt x="192711" y="406459"/>
                </a:cubicBezTo>
                <a:cubicBezTo>
                  <a:pt x="206822" y="449145"/>
                  <a:pt x="240689" y="510528"/>
                  <a:pt x="251978" y="556742"/>
                </a:cubicBezTo>
                <a:cubicBezTo>
                  <a:pt x="263267" y="602956"/>
                  <a:pt x="264677" y="681625"/>
                  <a:pt x="260444" y="683742"/>
                </a:cubicBezTo>
                <a:cubicBezTo>
                  <a:pt x="256211" y="685859"/>
                  <a:pt x="243511" y="624828"/>
                  <a:pt x="226578" y="569442"/>
                </a:cubicBezTo>
                <a:cubicBezTo>
                  <a:pt x="209645" y="514056"/>
                  <a:pt x="176130" y="414219"/>
                  <a:pt x="158844" y="351425"/>
                </a:cubicBezTo>
                <a:cubicBezTo>
                  <a:pt x="141558" y="288631"/>
                  <a:pt x="130622" y="225836"/>
                  <a:pt x="122861" y="192675"/>
                </a:cubicBezTo>
                <a:cubicBezTo>
                  <a:pt x="115100" y="159514"/>
                  <a:pt x="131681" y="183503"/>
                  <a:pt x="112278" y="152459"/>
                </a:cubicBezTo>
                <a:cubicBezTo>
                  <a:pt x="92875" y="121415"/>
                  <a:pt x="-3434" y="-3116"/>
                  <a:pt x="94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DADB163C-02F5-4BAD-ABE7-76D4D143A48B}"/>
              </a:ext>
            </a:extLst>
          </p:cNvPr>
          <p:cNvSpPr/>
          <p:nvPr/>
        </p:nvSpPr>
        <p:spPr>
          <a:xfrm>
            <a:off x="3475339" y="5949651"/>
            <a:ext cx="459484" cy="821603"/>
          </a:xfrm>
          <a:custGeom>
            <a:avLst/>
            <a:gdLst>
              <a:gd name="connsiteX0" fmla="*/ 6578 w 459484"/>
              <a:gd name="connsiteY0" fmla="*/ 6649 h 821603"/>
              <a:gd name="connsiteX1" fmla="*/ 400278 w 459484"/>
              <a:gd name="connsiteY1" fmla="*/ 383416 h 821603"/>
              <a:gd name="connsiteX2" fmla="*/ 444728 w 459484"/>
              <a:gd name="connsiteY2" fmla="*/ 552749 h 821603"/>
              <a:gd name="connsiteX3" fmla="*/ 457428 w 459484"/>
              <a:gd name="connsiteY3" fmla="*/ 821566 h 821603"/>
              <a:gd name="connsiteX4" fmla="*/ 406628 w 459484"/>
              <a:gd name="connsiteY4" fmla="*/ 533699 h 821603"/>
              <a:gd name="connsiteX5" fmla="*/ 383344 w 459484"/>
              <a:gd name="connsiteY5" fmla="*/ 453266 h 821603"/>
              <a:gd name="connsiteX6" fmla="*/ 169561 w 459484"/>
              <a:gd name="connsiteY6" fmla="*/ 165399 h 821603"/>
              <a:gd name="connsiteX7" fmla="*/ 6578 w 459484"/>
              <a:gd name="connsiteY7" fmla="*/ 6649 h 8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484" h="821603">
                <a:moveTo>
                  <a:pt x="6578" y="6649"/>
                </a:moveTo>
                <a:cubicBezTo>
                  <a:pt x="45031" y="42985"/>
                  <a:pt x="327253" y="292399"/>
                  <a:pt x="400278" y="383416"/>
                </a:cubicBezTo>
                <a:cubicBezTo>
                  <a:pt x="473303" y="474433"/>
                  <a:pt x="435203" y="479724"/>
                  <a:pt x="444728" y="552749"/>
                </a:cubicBezTo>
                <a:cubicBezTo>
                  <a:pt x="454253" y="625774"/>
                  <a:pt x="463778" y="824741"/>
                  <a:pt x="457428" y="821566"/>
                </a:cubicBezTo>
                <a:cubicBezTo>
                  <a:pt x="451078" y="818391"/>
                  <a:pt x="418975" y="595082"/>
                  <a:pt x="406628" y="533699"/>
                </a:cubicBezTo>
                <a:cubicBezTo>
                  <a:pt x="394281" y="472316"/>
                  <a:pt x="422855" y="514649"/>
                  <a:pt x="383344" y="453266"/>
                </a:cubicBezTo>
                <a:cubicBezTo>
                  <a:pt x="343833" y="391883"/>
                  <a:pt x="230944" y="239482"/>
                  <a:pt x="169561" y="165399"/>
                </a:cubicBezTo>
                <a:cubicBezTo>
                  <a:pt x="108178" y="91316"/>
                  <a:pt x="-31875" y="-29687"/>
                  <a:pt x="6578" y="6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B52AAB4-85A1-4723-B318-FC64A61B3BF9}"/>
              </a:ext>
            </a:extLst>
          </p:cNvPr>
          <p:cNvSpPr/>
          <p:nvPr/>
        </p:nvSpPr>
        <p:spPr>
          <a:xfrm>
            <a:off x="3305072" y="6769079"/>
            <a:ext cx="634049" cy="390352"/>
          </a:xfrm>
          <a:custGeom>
            <a:avLst/>
            <a:gdLst>
              <a:gd name="connsiteX0" fmla="*/ 634045 w 634049"/>
              <a:gd name="connsiteY0" fmla="*/ 21 h 390352"/>
              <a:gd name="connsiteX1" fmla="*/ 339828 w 634049"/>
              <a:gd name="connsiteY1" fmla="*/ 133371 h 390352"/>
              <a:gd name="connsiteX2" fmla="*/ 35028 w 634049"/>
              <a:gd name="connsiteY2" fmla="*/ 370438 h 390352"/>
              <a:gd name="connsiteX3" fmla="*/ 41378 w 634049"/>
              <a:gd name="connsiteY3" fmla="*/ 349271 h 390352"/>
              <a:gd name="connsiteX4" fmla="*/ 346178 w 634049"/>
              <a:gd name="connsiteY4" fmla="*/ 124904 h 390352"/>
              <a:gd name="connsiteX5" fmla="*/ 634045 w 634049"/>
              <a:gd name="connsiteY5" fmla="*/ 21 h 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049" h="390352">
                <a:moveTo>
                  <a:pt x="634045" y="21"/>
                </a:moveTo>
                <a:cubicBezTo>
                  <a:pt x="632987" y="1432"/>
                  <a:pt x="439664" y="71635"/>
                  <a:pt x="339828" y="133371"/>
                </a:cubicBezTo>
                <a:cubicBezTo>
                  <a:pt x="239992" y="195107"/>
                  <a:pt x="84770" y="334455"/>
                  <a:pt x="35028" y="370438"/>
                </a:cubicBezTo>
                <a:cubicBezTo>
                  <a:pt x="-14714" y="406421"/>
                  <a:pt x="-10480" y="390193"/>
                  <a:pt x="41378" y="349271"/>
                </a:cubicBezTo>
                <a:cubicBezTo>
                  <a:pt x="93236" y="308349"/>
                  <a:pt x="249164" y="183112"/>
                  <a:pt x="346178" y="124904"/>
                </a:cubicBezTo>
                <a:cubicBezTo>
                  <a:pt x="443192" y="66696"/>
                  <a:pt x="635103" y="-1390"/>
                  <a:pt x="63404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7" name="フリーフォーム: 図形 2256">
            <a:extLst>
              <a:ext uri="{FF2B5EF4-FFF2-40B4-BE49-F238E27FC236}">
                <a16:creationId xmlns:a16="http://schemas.microsoft.com/office/drawing/2014/main" id="{B97E2CAA-3DC3-4446-9B0E-B7DCA93C6BFB}"/>
              </a:ext>
            </a:extLst>
          </p:cNvPr>
          <p:cNvSpPr/>
          <p:nvPr/>
        </p:nvSpPr>
        <p:spPr>
          <a:xfrm>
            <a:off x="3343764" y="6772602"/>
            <a:ext cx="483606" cy="288899"/>
          </a:xfrm>
          <a:custGeom>
            <a:avLst/>
            <a:gdLst>
              <a:gd name="connsiteX0" fmla="*/ 481053 w 483606"/>
              <a:gd name="connsiteY0" fmla="*/ 2848 h 288899"/>
              <a:gd name="connsiteX1" fmla="*/ 30203 w 483606"/>
              <a:gd name="connsiteY1" fmla="*/ 273781 h 288899"/>
              <a:gd name="connsiteX2" fmla="*/ 59836 w 483606"/>
              <a:gd name="connsiteY2" fmla="*/ 242031 h 288899"/>
              <a:gd name="connsiteX3" fmla="*/ 208003 w 483606"/>
              <a:gd name="connsiteY3" fmla="*/ 138315 h 288899"/>
              <a:gd name="connsiteX4" fmla="*/ 481053 w 483606"/>
              <a:gd name="connsiteY4" fmla="*/ 2848 h 2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606" h="288899">
                <a:moveTo>
                  <a:pt x="481053" y="2848"/>
                </a:moveTo>
                <a:cubicBezTo>
                  <a:pt x="451420" y="25426"/>
                  <a:pt x="100406" y="233917"/>
                  <a:pt x="30203" y="273781"/>
                </a:cubicBezTo>
                <a:cubicBezTo>
                  <a:pt x="-40000" y="313645"/>
                  <a:pt x="30203" y="264609"/>
                  <a:pt x="59836" y="242031"/>
                </a:cubicBezTo>
                <a:cubicBezTo>
                  <a:pt x="89469" y="219453"/>
                  <a:pt x="142033" y="178532"/>
                  <a:pt x="208003" y="138315"/>
                </a:cubicBezTo>
                <a:cubicBezTo>
                  <a:pt x="273972" y="98098"/>
                  <a:pt x="510686" y="-19730"/>
                  <a:pt x="481053" y="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8" name="フリーフォーム: 図形 2287">
            <a:extLst>
              <a:ext uri="{FF2B5EF4-FFF2-40B4-BE49-F238E27FC236}">
                <a16:creationId xmlns:a16="http://schemas.microsoft.com/office/drawing/2014/main" id="{72F869EF-3BD7-4B07-8D29-BC4DA560E4DB}"/>
              </a:ext>
            </a:extLst>
          </p:cNvPr>
          <p:cNvSpPr/>
          <p:nvPr/>
        </p:nvSpPr>
        <p:spPr>
          <a:xfrm>
            <a:off x="3204619" y="6410699"/>
            <a:ext cx="101699" cy="502071"/>
          </a:xfrm>
          <a:custGeom>
            <a:avLst/>
            <a:gdLst>
              <a:gd name="connsiteX0" fmla="*/ 14 w 101699"/>
              <a:gd name="connsiteY0" fmla="*/ 684 h 502071"/>
              <a:gd name="connsiteX1" fmla="*/ 71981 w 101699"/>
              <a:gd name="connsiteY1" fmla="*/ 362634 h 502071"/>
              <a:gd name="connsiteX2" fmla="*/ 101614 w 101699"/>
              <a:gd name="connsiteY2" fmla="*/ 500218 h 502071"/>
              <a:gd name="connsiteX3" fmla="*/ 78331 w 101699"/>
              <a:gd name="connsiteY3" fmla="*/ 277968 h 502071"/>
              <a:gd name="connsiteX4" fmla="*/ 14 w 101699"/>
              <a:gd name="connsiteY4" fmla="*/ 684 h 50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9" h="502071">
                <a:moveTo>
                  <a:pt x="14" y="684"/>
                </a:moveTo>
                <a:cubicBezTo>
                  <a:pt x="-1044" y="14795"/>
                  <a:pt x="55048" y="279378"/>
                  <a:pt x="71981" y="362634"/>
                </a:cubicBezTo>
                <a:cubicBezTo>
                  <a:pt x="88914" y="445890"/>
                  <a:pt x="100556" y="514329"/>
                  <a:pt x="101614" y="500218"/>
                </a:cubicBezTo>
                <a:cubicBezTo>
                  <a:pt x="102672" y="486107"/>
                  <a:pt x="93853" y="361576"/>
                  <a:pt x="78331" y="277968"/>
                </a:cubicBezTo>
                <a:cubicBezTo>
                  <a:pt x="62809" y="194360"/>
                  <a:pt x="1072" y="-13427"/>
                  <a:pt x="1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9" name="フリーフォーム: 図形 2288">
            <a:extLst>
              <a:ext uri="{FF2B5EF4-FFF2-40B4-BE49-F238E27FC236}">
                <a16:creationId xmlns:a16="http://schemas.microsoft.com/office/drawing/2014/main" id="{AE338237-AA4E-4292-8C69-4DDADA7D554D}"/>
              </a:ext>
            </a:extLst>
          </p:cNvPr>
          <p:cNvSpPr/>
          <p:nvPr/>
        </p:nvSpPr>
        <p:spPr>
          <a:xfrm>
            <a:off x="3230350" y="6148572"/>
            <a:ext cx="136753" cy="899928"/>
          </a:xfrm>
          <a:custGeom>
            <a:avLst/>
            <a:gdLst>
              <a:gd name="connsiteX0" fmla="*/ 16617 w 136753"/>
              <a:gd name="connsiteY0" fmla="*/ 345 h 899928"/>
              <a:gd name="connsiteX1" fmla="*/ 1800 w 136753"/>
              <a:gd name="connsiteY1" fmla="*/ 131578 h 899928"/>
              <a:gd name="connsiteX2" fmla="*/ 65300 w 136753"/>
              <a:gd name="connsiteY2" fmla="*/ 370761 h 899928"/>
              <a:gd name="connsiteX3" fmla="*/ 105517 w 136753"/>
              <a:gd name="connsiteY3" fmla="*/ 559145 h 899928"/>
              <a:gd name="connsiteX4" fmla="*/ 122450 w 136753"/>
              <a:gd name="connsiteY4" fmla="*/ 722128 h 899928"/>
              <a:gd name="connsiteX5" fmla="*/ 133033 w 136753"/>
              <a:gd name="connsiteY5" fmla="*/ 899928 h 899928"/>
              <a:gd name="connsiteX6" fmla="*/ 133033 w 136753"/>
              <a:gd name="connsiteY6" fmla="*/ 722128 h 899928"/>
              <a:gd name="connsiteX7" fmla="*/ 88583 w 136753"/>
              <a:gd name="connsiteY7" fmla="*/ 368645 h 899928"/>
              <a:gd name="connsiteX8" fmla="*/ 42017 w 136753"/>
              <a:gd name="connsiteY8" fmla="*/ 241645 h 899928"/>
              <a:gd name="connsiteX9" fmla="*/ 8150 w 136753"/>
              <a:gd name="connsiteY9" fmla="*/ 97711 h 899928"/>
              <a:gd name="connsiteX10" fmla="*/ 16617 w 136753"/>
              <a:gd name="connsiteY10" fmla="*/ 345 h 89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53" h="899928">
                <a:moveTo>
                  <a:pt x="16617" y="345"/>
                </a:moveTo>
                <a:cubicBezTo>
                  <a:pt x="15559" y="5989"/>
                  <a:pt x="-6314" y="69842"/>
                  <a:pt x="1800" y="131578"/>
                </a:cubicBezTo>
                <a:cubicBezTo>
                  <a:pt x="9914" y="193314"/>
                  <a:pt x="48014" y="299500"/>
                  <a:pt x="65300" y="370761"/>
                </a:cubicBezTo>
                <a:cubicBezTo>
                  <a:pt x="82586" y="442022"/>
                  <a:pt x="95992" y="500584"/>
                  <a:pt x="105517" y="559145"/>
                </a:cubicBezTo>
                <a:cubicBezTo>
                  <a:pt x="115042" y="617706"/>
                  <a:pt x="117864" y="665331"/>
                  <a:pt x="122450" y="722128"/>
                </a:cubicBezTo>
                <a:cubicBezTo>
                  <a:pt x="127036" y="778925"/>
                  <a:pt x="131269" y="899928"/>
                  <a:pt x="133033" y="899928"/>
                </a:cubicBezTo>
                <a:cubicBezTo>
                  <a:pt x="134797" y="899928"/>
                  <a:pt x="140441" y="810675"/>
                  <a:pt x="133033" y="722128"/>
                </a:cubicBezTo>
                <a:cubicBezTo>
                  <a:pt x="125625" y="633581"/>
                  <a:pt x="103752" y="448726"/>
                  <a:pt x="88583" y="368645"/>
                </a:cubicBezTo>
                <a:cubicBezTo>
                  <a:pt x="73414" y="288565"/>
                  <a:pt x="55422" y="286801"/>
                  <a:pt x="42017" y="241645"/>
                </a:cubicBezTo>
                <a:cubicBezTo>
                  <a:pt x="28612" y="196489"/>
                  <a:pt x="13089" y="135811"/>
                  <a:pt x="8150" y="97711"/>
                </a:cubicBezTo>
                <a:cubicBezTo>
                  <a:pt x="3211" y="59611"/>
                  <a:pt x="17675" y="-5299"/>
                  <a:pt x="16617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0" name="フリーフォーム: 図形 2289">
            <a:extLst>
              <a:ext uri="{FF2B5EF4-FFF2-40B4-BE49-F238E27FC236}">
                <a16:creationId xmlns:a16="http://schemas.microsoft.com/office/drawing/2014/main" id="{020EA68D-46F8-4478-81F6-3F36EFFFA728}"/>
              </a:ext>
            </a:extLst>
          </p:cNvPr>
          <p:cNvSpPr/>
          <p:nvPr/>
        </p:nvSpPr>
        <p:spPr>
          <a:xfrm>
            <a:off x="3202528" y="6172197"/>
            <a:ext cx="123009" cy="754395"/>
          </a:xfrm>
          <a:custGeom>
            <a:avLst/>
            <a:gdLst>
              <a:gd name="connsiteX0" fmla="*/ 8455 w 123009"/>
              <a:gd name="connsiteY0" fmla="*/ 3 h 754395"/>
              <a:gd name="connsiteX1" fmla="*/ 4222 w 123009"/>
              <a:gd name="connsiteY1" fmla="*/ 182036 h 754395"/>
              <a:gd name="connsiteX2" fmla="*/ 71955 w 123009"/>
              <a:gd name="connsiteY2" fmla="*/ 412753 h 754395"/>
              <a:gd name="connsiteX3" fmla="*/ 93122 w 123009"/>
              <a:gd name="connsiteY3" fmla="*/ 605370 h 754395"/>
              <a:gd name="connsiteX4" fmla="*/ 120639 w 123009"/>
              <a:gd name="connsiteY4" fmla="*/ 753536 h 754395"/>
              <a:gd name="connsiteX5" fmla="*/ 110055 w 123009"/>
              <a:gd name="connsiteY5" fmla="*/ 537636 h 754395"/>
              <a:gd name="connsiteX6" fmla="*/ 19039 w 123009"/>
              <a:gd name="connsiteY6" fmla="*/ 186270 h 754395"/>
              <a:gd name="connsiteX7" fmla="*/ 8455 w 123009"/>
              <a:gd name="connsiteY7" fmla="*/ 3 h 75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09" h="754395">
                <a:moveTo>
                  <a:pt x="8455" y="3"/>
                </a:moveTo>
                <a:cubicBezTo>
                  <a:pt x="5986" y="-703"/>
                  <a:pt x="-6361" y="113244"/>
                  <a:pt x="4222" y="182036"/>
                </a:cubicBezTo>
                <a:cubicBezTo>
                  <a:pt x="14805" y="250828"/>
                  <a:pt x="57138" y="342197"/>
                  <a:pt x="71955" y="412753"/>
                </a:cubicBezTo>
                <a:cubicBezTo>
                  <a:pt x="86772" y="483309"/>
                  <a:pt x="85008" y="548573"/>
                  <a:pt x="93122" y="605370"/>
                </a:cubicBezTo>
                <a:cubicBezTo>
                  <a:pt x="101236" y="662167"/>
                  <a:pt x="117817" y="764825"/>
                  <a:pt x="120639" y="753536"/>
                </a:cubicBezTo>
                <a:cubicBezTo>
                  <a:pt x="123461" y="742247"/>
                  <a:pt x="126988" y="632180"/>
                  <a:pt x="110055" y="537636"/>
                </a:cubicBezTo>
                <a:cubicBezTo>
                  <a:pt x="93122" y="443092"/>
                  <a:pt x="35267" y="273759"/>
                  <a:pt x="19039" y="186270"/>
                </a:cubicBezTo>
                <a:cubicBezTo>
                  <a:pt x="2811" y="98781"/>
                  <a:pt x="10924" y="709"/>
                  <a:pt x="84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1" name="フリーフォーム: 図形 2290">
            <a:extLst>
              <a:ext uri="{FF2B5EF4-FFF2-40B4-BE49-F238E27FC236}">
                <a16:creationId xmlns:a16="http://schemas.microsoft.com/office/drawing/2014/main" id="{8282D085-23B2-4E48-B484-36A532837660}"/>
              </a:ext>
            </a:extLst>
          </p:cNvPr>
          <p:cNvSpPr/>
          <p:nvPr/>
        </p:nvSpPr>
        <p:spPr>
          <a:xfrm>
            <a:off x="2990348" y="7142057"/>
            <a:ext cx="354334" cy="430354"/>
          </a:xfrm>
          <a:custGeom>
            <a:avLst/>
            <a:gdLst>
              <a:gd name="connsiteX0" fmla="*/ 347635 w 354334"/>
              <a:gd name="connsiteY0" fmla="*/ 5926 h 430354"/>
              <a:gd name="connsiteX1" fmla="*/ 15319 w 354334"/>
              <a:gd name="connsiteY1" fmla="*/ 403860 h 430354"/>
              <a:gd name="connsiteX2" fmla="*/ 72469 w 354334"/>
              <a:gd name="connsiteY2" fmla="*/ 369993 h 430354"/>
              <a:gd name="connsiteX3" fmla="*/ 222752 w 354334"/>
              <a:gd name="connsiteY3" fmla="*/ 181610 h 430354"/>
              <a:gd name="connsiteX4" fmla="*/ 347635 w 354334"/>
              <a:gd name="connsiteY4" fmla="*/ 5926 h 43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4" h="430354">
                <a:moveTo>
                  <a:pt x="347635" y="5926"/>
                </a:moveTo>
                <a:cubicBezTo>
                  <a:pt x="313063" y="42968"/>
                  <a:pt x="61180" y="343182"/>
                  <a:pt x="15319" y="403860"/>
                </a:cubicBezTo>
                <a:cubicBezTo>
                  <a:pt x="-30542" y="464538"/>
                  <a:pt x="37897" y="407035"/>
                  <a:pt x="72469" y="369993"/>
                </a:cubicBezTo>
                <a:cubicBezTo>
                  <a:pt x="107041" y="332951"/>
                  <a:pt x="171246" y="248285"/>
                  <a:pt x="222752" y="181610"/>
                </a:cubicBezTo>
                <a:cubicBezTo>
                  <a:pt x="274258" y="114935"/>
                  <a:pt x="382207" y="-31116"/>
                  <a:pt x="347635" y="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2" name="フリーフォーム: 図形 2291">
            <a:extLst>
              <a:ext uri="{FF2B5EF4-FFF2-40B4-BE49-F238E27FC236}">
                <a16:creationId xmlns:a16="http://schemas.microsoft.com/office/drawing/2014/main" id="{8FF9385A-ED71-4114-954B-47520EE9F128}"/>
              </a:ext>
            </a:extLst>
          </p:cNvPr>
          <p:cNvSpPr/>
          <p:nvPr/>
        </p:nvSpPr>
        <p:spPr>
          <a:xfrm>
            <a:off x="3001903" y="6449267"/>
            <a:ext cx="324702" cy="1036594"/>
          </a:xfrm>
          <a:custGeom>
            <a:avLst/>
            <a:gdLst>
              <a:gd name="connsiteX0" fmla="*/ 160397 w 324702"/>
              <a:gd name="connsiteY0" fmla="*/ 216 h 1036594"/>
              <a:gd name="connsiteX1" fmla="*/ 219664 w 324702"/>
              <a:gd name="connsiteY1" fmla="*/ 269033 h 1036594"/>
              <a:gd name="connsiteX2" fmla="*/ 270464 w 324702"/>
              <a:gd name="connsiteY2" fmla="*/ 440483 h 1036594"/>
              <a:gd name="connsiteX3" fmla="*/ 297980 w 324702"/>
              <a:gd name="connsiteY3" fmla="*/ 666966 h 1036594"/>
              <a:gd name="connsiteX4" fmla="*/ 306447 w 324702"/>
              <a:gd name="connsiteY4" fmla="*/ 652150 h 1036594"/>
              <a:gd name="connsiteX5" fmla="*/ 289514 w 324702"/>
              <a:gd name="connsiteY5" fmla="*/ 696600 h 1036594"/>
              <a:gd name="connsiteX6" fmla="*/ 18580 w 324702"/>
              <a:gd name="connsiteY6" fmla="*/ 1018333 h 1036594"/>
              <a:gd name="connsiteX7" fmla="*/ 54564 w 324702"/>
              <a:gd name="connsiteY7" fmla="*/ 961183 h 1036594"/>
              <a:gd name="connsiteX8" fmla="*/ 302214 w 324702"/>
              <a:gd name="connsiteY8" fmla="*/ 664850 h 1036594"/>
              <a:gd name="connsiteX9" fmla="*/ 304330 w 324702"/>
              <a:gd name="connsiteY9" fmla="*/ 503983 h 1036594"/>
              <a:gd name="connsiteX10" fmla="*/ 223897 w 324702"/>
              <a:gd name="connsiteY10" fmla="*/ 228816 h 1036594"/>
              <a:gd name="connsiteX11" fmla="*/ 160397 w 324702"/>
              <a:gd name="connsiteY11" fmla="*/ 216 h 103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702" h="1036594">
                <a:moveTo>
                  <a:pt x="160397" y="216"/>
                </a:moveTo>
                <a:cubicBezTo>
                  <a:pt x="159692" y="6919"/>
                  <a:pt x="201320" y="195655"/>
                  <a:pt x="219664" y="269033"/>
                </a:cubicBezTo>
                <a:cubicBezTo>
                  <a:pt x="238008" y="342411"/>
                  <a:pt x="257411" y="374161"/>
                  <a:pt x="270464" y="440483"/>
                </a:cubicBezTo>
                <a:cubicBezTo>
                  <a:pt x="283517" y="506805"/>
                  <a:pt x="291983" y="631688"/>
                  <a:pt x="297980" y="666966"/>
                </a:cubicBezTo>
                <a:cubicBezTo>
                  <a:pt x="303977" y="702244"/>
                  <a:pt x="307858" y="647211"/>
                  <a:pt x="306447" y="652150"/>
                </a:cubicBezTo>
                <a:cubicBezTo>
                  <a:pt x="305036" y="657089"/>
                  <a:pt x="337492" y="635570"/>
                  <a:pt x="289514" y="696600"/>
                </a:cubicBezTo>
                <a:cubicBezTo>
                  <a:pt x="241536" y="757630"/>
                  <a:pt x="57738" y="974236"/>
                  <a:pt x="18580" y="1018333"/>
                </a:cubicBezTo>
                <a:cubicBezTo>
                  <a:pt x="-20578" y="1062430"/>
                  <a:pt x="7292" y="1020097"/>
                  <a:pt x="54564" y="961183"/>
                </a:cubicBezTo>
                <a:cubicBezTo>
                  <a:pt x="101836" y="902269"/>
                  <a:pt x="260586" y="741050"/>
                  <a:pt x="302214" y="664850"/>
                </a:cubicBezTo>
                <a:cubicBezTo>
                  <a:pt x="343842" y="588650"/>
                  <a:pt x="317383" y="576655"/>
                  <a:pt x="304330" y="503983"/>
                </a:cubicBezTo>
                <a:cubicBezTo>
                  <a:pt x="291277" y="431311"/>
                  <a:pt x="247533" y="313482"/>
                  <a:pt x="223897" y="228816"/>
                </a:cubicBezTo>
                <a:cubicBezTo>
                  <a:pt x="200261" y="144150"/>
                  <a:pt x="161102" y="-6487"/>
                  <a:pt x="160397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3" name="フリーフォーム: 図形 2292">
            <a:extLst>
              <a:ext uri="{FF2B5EF4-FFF2-40B4-BE49-F238E27FC236}">
                <a16:creationId xmlns:a16="http://schemas.microsoft.com/office/drawing/2014/main" id="{B8A036F5-4EFE-4AC7-B5E2-835DC9ED4A54}"/>
              </a:ext>
            </a:extLst>
          </p:cNvPr>
          <p:cNvSpPr/>
          <p:nvPr/>
        </p:nvSpPr>
        <p:spPr>
          <a:xfrm>
            <a:off x="2971271" y="6413493"/>
            <a:ext cx="212244" cy="262489"/>
          </a:xfrm>
          <a:custGeom>
            <a:avLst/>
            <a:gdLst>
              <a:gd name="connsiteX0" fmla="*/ 212196 w 212244"/>
              <a:gd name="connsiteY0" fmla="*/ 7 h 262489"/>
              <a:gd name="connsiteX1" fmla="*/ 40746 w 212244"/>
              <a:gd name="connsiteY1" fmla="*/ 158757 h 262489"/>
              <a:gd name="connsiteX2" fmla="*/ 529 w 212244"/>
              <a:gd name="connsiteY2" fmla="*/ 262474 h 262489"/>
              <a:gd name="connsiteX3" fmla="*/ 57679 w 212244"/>
              <a:gd name="connsiteY3" fmla="*/ 165107 h 262489"/>
              <a:gd name="connsiteX4" fmla="*/ 212196 w 212244"/>
              <a:gd name="connsiteY4" fmla="*/ 7 h 26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44" h="262489">
                <a:moveTo>
                  <a:pt x="212196" y="7"/>
                </a:moveTo>
                <a:cubicBezTo>
                  <a:pt x="209374" y="-1051"/>
                  <a:pt x="76024" y="115013"/>
                  <a:pt x="40746" y="158757"/>
                </a:cubicBezTo>
                <a:cubicBezTo>
                  <a:pt x="5468" y="202501"/>
                  <a:pt x="-2293" y="261416"/>
                  <a:pt x="529" y="262474"/>
                </a:cubicBezTo>
                <a:cubicBezTo>
                  <a:pt x="3351" y="263532"/>
                  <a:pt x="22754" y="208852"/>
                  <a:pt x="57679" y="165107"/>
                </a:cubicBezTo>
                <a:cubicBezTo>
                  <a:pt x="92604" y="121363"/>
                  <a:pt x="215018" y="1065"/>
                  <a:pt x="21219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4" name="フリーフォーム: 図形 2293">
            <a:extLst>
              <a:ext uri="{FF2B5EF4-FFF2-40B4-BE49-F238E27FC236}">
                <a16:creationId xmlns:a16="http://schemas.microsoft.com/office/drawing/2014/main" id="{801D50BA-74BE-4762-B9B4-4C07DD437FE3}"/>
              </a:ext>
            </a:extLst>
          </p:cNvPr>
          <p:cNvSpPr/>
          <p:nvPr/>
        </p:nvSpPr>
        <p:spPr>
          <a:xfrm>
            <a:off x="2909411" y="6514969"/>
            <a:ext cx="185194" cy="952955"/>
          </a:xfrm>
          <a:custGeom>
            <a:avLst/>
            <a:gdLst>
              <a:gd name="connsiteX0" fmla="*/ 185156 w 185194"/>
              <a:gd name="connsiteY0" fmla="*/ 131 h 952955"/>
              <a:gd name="connsiteX1" fmla="*/ 60272 w 185194"/>
              <a:gd name="connsiteY1" fmla="*/ 196981 h 952955"/>
              <a:gd name="connsiteX2" fmla="*/ 30639 w 185194"/>
              <a:gd name="connsiteY2" fmla="*/ 277414 h 952955"/>
              <a:gd name="connsiteX3" fmla="*/ 11589 w 185194"/>
              <a:gd name="connsiteY3" fmla="*/ 353614 h 952955"/>
              <a:gd name="connsiteX4" fmla="*/ 7356 w 185194"/>
              <a:gd name="connsiteY4" fmla="*/ 440398 h 952955"/>
              <a:gd name="connsiteX5" fmla="*/ 1006 w 185194"/>
              <a:gd name="connsiteY5" fmla="*/ 484848 h 952955"/>
              <a:gd name="connsiteX6" fmla="*/ 30639 w 185194"/>
              <a:gd name="connsiteY6" fmla="*/ 683814 h 952955"/>
              <a:gd name="connsiteX7" fmla="*/ 102606 w 185194"/>
              <a:gd name="connsiteY7" fmla="*/ 944164 h 952955"/>
              <a:gd name="connsiteX8" fmla="*/ 92022 w 185194"/>
              <a:gd name="connsiteY8" fmla="*/ 861614 h 952955"/>
              <a:gd name="connsiteX9" fmla="*/ 36989 w 185194"/>
              <a:gd name="connsiteY9" fmla="*/ 569514 h 952955"/>
              <a:gd name="connsiteX10" fmla="*/ 72972 w 185194"/>
              <a:gd name="connsiteY10" fmla="*/ 228731 h 952955"/>
              <a:gd name="connsiteX11" fmla="*/ 185156 w 185194"/>
              <a:gd name="connsiteY11" fmla="*/ 131 h 95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194" h="952955">
                <a:moveTo>
                  <a:pt x="185156" y="131"/>
                </a:moveTo>
                <a:cubicBezTo>
                  <a:pt x="183039" y="-5161"/>
                  <a:pt x="86025" y="150767"/>
                  <a:pt x="60272" y="196981"/>
                </a:cubicBezTo>
                <a:cubicBezTo>
                  <a:pt x="34519" y="243195"/>
                  <a:pt x="38753" y="251309"/>
                  <a:pt x="30639" y="277414"/>
                </a:cubicBezTo>
                <a:cubicBezTo>
                  <a:pt x="22525" y="303519"/>
                  <a:pt x="15469" y="326450"/>
                  <a:pt x="11589" y="353614"/>
                </a:cubicBezTo>
                <a:cubicBezTo>
                  <a:pt x="7709" y="380778"/>
                  <a:pt x="9120" y="418526"/>
                  <a:pt x="7356" y="440398"/>
                </a:cubicBezTo>
                <a:cubicBezTo>
                  <a:pt x="5592" y="462270"/>
                  <a:pt x="-2874" y="444279"/>
                  <a:pt x="1006" y="484848"/>
                </a:cubicBezTo>
                <a:cubicBezTo>
                  <a:pt x="4886" y="525417"/>
                  <a:pt x="13706" y="607262"/>
                  <a:pt x="30639" y="683814"/>
                </a:cubicBezTo>
                <a:cubicBezTo>
                  <a:pt x="47572" y="760366"/>
                  <a:pt x="92375" y="914531"/>
                  <a:pt x="102606" y="944164"/>
                </a:cubicBezTo>
                <a:cubicBezTo>
                  <a:pt x="112837" y="973797"/>
                  <a:pt x="102958" y="924056"/>
                  <a:pt x="92022" y="861614"/>
                </a:cubicBezTo>
                <a:cubicBezTo>
                  <a:pt x="81086" y="799172"/>
                  <a:pt x="40164" y="674994"/>
                  <a:pt x="36989" y="569514"/>
                </a:cubicBezTo>
                <a:cubicBezTo>
                  <a:pt x="33814" y="464034"/>
                  <a:pt x="44750" y="327156"/>
                  <a:pt x="72972" y="228731"/>
                </a:cubicBezTo>
                <a:cubicBezTo>
                  <a:pt x="101194" y="130306"/>
                  <a:pt x="187273" y="5423"/>
                  <a:pt x="18515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5" name="フリーフォーム: 図形 2294">
            <a:extLst>
              <a:ext uri="{FF2B5EF4-FFF2-40B4-BE49-F238E27FC236}">
                <a16:creationId xmlns:a16="http://schemas.microsoft.com/office/drawing/2014/main" id="{1A534F30-A576-4680-B16F-00A52CD38AD1}"/>
              </a:ext>
            </a:extLst>
          </p:cNvPr>
          <p:cNvSpPr/>
          <p:nvPr/>
        </p:nvSpPr>
        <p:spPr>
          <a:xfrm>
            <a:off x="2818576" y="6937756"/>
            <a:ext cx="178639" cy="658494"/>
          </a:xfrm>
          <a:custGeom>
            <a:avLst/>
            <a:gdLst>
              <a:gd name="connsiteX0" fmla="*/ 11407 w 178639"/>
              <a:gd name="connsiteY0" fmla="*/ 17611 h 658494"/>
              <a:gd name="connsiteX1" fmla="*/ 19874 w 178639"/>
              <a:gd name="connsiteY1" fmla="*/ 89577 h 658494"/>
              <a:gd name="connsiteX2" fmla="*/ 123591 w 178639"/>
              <a:gd name="connsiteY2" fmla="*/ 402844 h 658494"/>
              <a:gd name="connsiteX3" fmla="*/ 161691 w 178639"/>
              <a:gd name="connsiteY3" fmla="*/ 534077 h 658494"/>
              <a:gd name="connsiteX4" fmla="*/ 142641 w 178639"/>
              <a:gd name="connsiteY4" fmla="*/ 650494 h 658494"/>
              <a:gd name="connsiteX5" fmla="*/ 148991 w 178639"/>
              <a:gd name="connsiteY5" fmla="*/ 639911 h 658494"/>
              <a:gd name="connsiteX6" fmla="*/ 178624 w 178639"/>
              <a:gd name="connsiteY6" fmla="*/ 572177 h 658494"/>
              <a:gd name="connsiteX7" fmla="*/ 144757 w 178639"/>
              <a:gd name="connsiteY7" fmla="*/ 371094 h 658494"/>
              <a:gd name="connsiteX8" fmla="*/ 11407 w 178639"/>
              <a:gd name="connsiteY8" fmla="*/ 17611 h 65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39" h="658494">
                <a:moveTo>
                  <a:pt x="11407" y="17611"/>
                </a:moveTo>
                <a:cubicBezTo>
                  <a:pt x="-9407" y="-29308"/>
                  <a:pt x="1177" y="25372"/>
                  <a:pt x="19874" y="89577"/>
                </a:cubicBezTo>
                <a:cubicBezTo>
                  <a:pt x="38571" y="153783"/>
                  <a:pt x="99955" y="328761"/>
                  <a:pt x="123591" y="402844"/>
                </a:cubicBezTo>
                <a:cubicBezTo>
                  <a:pt x="147227" y="476927"/>
                  <a:pt x="158516" y="492802"/>
                  <a:pt x="161691" y="534077"/>
                </a:cubicBezTo>
                <a:cubicBezTo>
                  <a:pt x="164866" y="575352"/>
                  <a:pt x="144758" y="632855"/>
                  <a:pt x="142641" y="650494"/>
                </a:cubicBezTo>
                <a:cubicBezTo>
                  <a:pt x="140524" y="668133"/>
                  <a:pt x="142994" y="652964"/>
                  <a:pt x="148991" y="639911"/>
                </a:cubicBezTo>
                <a:cubicBezTo>
                  <a:pt x="154988" y="626858"/>
                  <a:pt x="179330" y="616980"/>
                  <a:pt x="178624" y="572177"/>
                </a:cubicBezTo>
                <a:cubicBezTo>
                  <a:pt x="177918" y="527374"/>
                  <a:pt x="172274" y="459994"/>
                  <a:pt x="144757" y="371094"/>
                </a:cubicBezTo>
                <a:cubicBezTo>
                  <a:pt x="117240" y="282194"/>
                  <a:pt x="32221" y="64530"/>
                  <a:pt x="11407" y="1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6" name="フリーフォーム: 図形 2295">
            <a:extLst>
              <a:ext uri="{FF2B5EF4-FFF2-40B4-BE49-F238E27FC236}">
                <a16:creationId xmlns:a16="http://schemas.microsoft.com/office/drawing/2014/main" id="{7E4A6CA1-7BB7-4E3D-B282-4E4F0658A9B2}"/>
              </a:ext>
            </a:extLst>
          </p:cNvPr>
          <p:cNvSpPr/>
          <p:nvPr/>
        </p:nvSpPr>
        <p:spPr>
          <a:xfrm>
            <a:off x="2823630" y="6935436"/>
            <a:ext cx="110150" cy="221083"/>
          </a:xfrm>
          <a:custGeom>
            <a:avLst/>
            <a:gdLst>
              <a:gd name="connsiteX0" fmla="*/ 110070 w 110150"/>
              <a:gd name="connsiteY0" fmla="*/ 221014 h 221083"/>
              <a:gd name="connsiteX1" fmla="*/ 84670 w 110150"/>
              <a:gd name="connsiteY1" fmla="*/ 81314 h 221083"/>
              <a:gd name="connsiteX2" fmla="*/ 44453 w 110150"/>
              <a:gd name="connsiteY2" fmla="*/ 7231 h 221083"/>
              <a:gd name="connsiteX3" fmla="*/ 3 w 110150"/>
              <a:gd name="connsiteY3" fmla="*/ 2997 h 221083"/>
              <a:gd name="connsiteX4" fmla="*/ 42337 w 110150"/>
              <a:gd name="connsiteY4" fmla="*/ 5114 h 221083"/>
              <a:gd name="connsiteX5" fmla="*/ 91020 w 110150"/>
              <a:gd name="connsiteY5" fmla="*/ 62264 h 221083"/>
              <a:gd name="connsiteX6" fmla="*/ 110070 w 110150"/>
              <a:gd name="connsiteY6" fmla="*/ 221014 h 22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50" h="221083">
                <a:moveTo>
                  <a:pt x="110070" y="221014"/>
                </a:moveTo>
                <a:cubicBezTo>
                  <a:pt x="109012" y="224189"/>
                  <a:pt x="95606" y="116944"/>
                  <a:pt x="84670" y="81314"/>
                </a:cubicBezTo>
                <a:cubicBezTo>
                  <a:pt x="73734" y="45684"/>
                  <a:pt x="58564" y="20284"/>
                  <a:pt x="44453" y="7231"/>
                </a:cubicBezTo>
                <a:cubicBezTo>
                  <a:pt x="30342" y="-5822"/>
                  <a:pt x="356" y="3350"/>
                  <a:pt x="3" y="2997"/>
                </a:cubicBezTo>
                <a:cubicBezTo>
                  <a:pt x="-350" y="2644"/>
                  <a:pt x="27168" y="-4764"/>
                  <a:pt x="42337" y="5114"/>
                </a:cubicBezTo>
                <a:cubicBezTo>
                  <a:pt x="57506" y="14992"/>
                  <a:pt x="80437" y="32631"/>
                  <a:pt x="91020" y="62264"/>
                </a:cubicBezTo>
                <a:cubicBezTo>
                  <a:pt x="101603" y="91897"/>
                  <a:pt x="111128" y="217839"/>
                  <a:pt x="110070" y="22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7" name="フリーフォーム: 図形 2296">
            <a:extLst>
              <a:ext uri="{FF2B5EF4-FFF2-40B4-BE49-F238E27FC236}">
                <a16:creationId xmlns:a16="http://schemas.microsoft.com/office/drawing/2014/main" id="{9387E40A-3B8A-4E2C-B946-19B0843F3ADE}"/>
              </a:ext>
            </a:extLst>
          </p:cNvPr>
          <p:cNvSpPr/>
          <p:nvPr/>
        </p:nvSpPr>
        <p:spPr>
          <a:xfrm>
            <a:off x="2368542" y="6538321"/>
            <a:ext cx="200072" cy="382006"/>
          </a:xfrm>
          <a:custGeom>
            <a:avLst/>
            <a:gdLst>
              <a:gd name="connsiteX0" fmla="*/ 190508 w 200072"/>
              <a:gd name="connsiteY0" fmla="*/ 62 h 382006"/>
              <a:gd name="connsiteX1" fmla="*/ 190508 w 200072"/>
              <a:gd name="connsiteY1" fmla="*/ 120712 h 382006"/>
              <a:gd name="connsiteX2" fmla="*/ 141825 w 200072"/>
              <a:gd name="connsiteY2" fmla="*/ 179979 h 382006"/>
              <a:gd name="connsiteX3" fmla="*/ 65625 w 200072"/>
              <a:gd name="connsiteY3" fmla="*/ 368362 h 382006"/>
              <a:gd name="connsiteX4" fmla="*/ 8 w 200072"/>
              <a:gd name="connsiteY4" fmla="*/ 366246 h 382006"/>
              <a:gd name="connsiteX5" fmla="*/ 69858 w 200072"/>
              <a:gd name="connsiteY5" fmla="*/ 357779 h 382006"/>
              <a:gd name="connsiteX6" fmla="*/ 190508 w 200072"/>
              <a:gd name="connsiteY6" fmla="*/ 137646 h 382006"/>
              <a:gd name="connsiteX7" fmla="*/ 190508 w 200072"/>
              <a:gd name="connsiteY7" fmla="*/ 62 h 38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72" h="382006">
                <a:moveTo>
                  <a:pt x="190508" y="62"/>
                </a:moveTo>
                <a:cubicBezTo>
                  <a:pt x="190508" y="-2760"/>
                  <a:pt x="198622" y="90726"/>
                  <a:pt x="190508" y="120712"/>
                </a:cubicBezTo>
                <a:cubicBezTo>
                  <a:pt x="182394" y="150698"/>
                  <a:pt x="162639" y="138704"/>
                  <a:pt x="141825" y="179979"/>
                </a:cubicBezTo>
                <a:cubicBezTo>
                  <a:pt x="121011" y="221254"/>
                  <a:pt x="89261" y="337318"/>
                  <a:pt x="65625" y="368362"/>
                </a:cubicBezTo>
                <a:cubicBezTo>
                  <a:pt x="41989" y="399407"/>
                  <a:pt x="-698" y="368010"/>
                  <a:pt x="8" y="366246"/>
                </a:cubicBezTo>
                <a:cubicBezTo>
                  <a:pt x="714" y="364482"/>
                  <a:pt x="38108" y="395879"/>
                  <a:pt x="69858" y="357779"/>
                </a:cubicBezTo>
                <a:cubicBezTo>
                  <a:pt x="101608" y="319679"/>
                  <a:pt x="168989" y="195501"/>
                  <a:pt x="190508" y="137646"/>
                </a:cubicBezTo>
                <a:cubicBezTo>
                  <a:pt x="212027" y="79791"/>
                  <a:pt x="190508" y="2884"/>
                  <a:pt x="19050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8" name="フリーフォーム: 図形 2297">
            <a:extLst>
              <a:ext uri="{FF2B5EF4-FFF2-40B4-BE49-F238E27FC236}">
                <a16:creationId xmlns:a16="http://schemas.microsoft.com/office/drawing/2014/main" id="{9208817C-7A1A-4062-8FED-830B13024111}"/>
              </a:ext>
            </a:extLst>
          </p:cNvPr>
          <p:cNvSpPr/>
          <p:nvPr/>
        </p:nvSpPr>
        <p:spPr>
          <a:xfrm>
            <a:off x="2381524" y="6596663"/>
            <a:ext cx="144268" cy="302736"/>
          </a:xfrm>
          <a:custGeom>
            <a:avLst/>
            <a:gdLst>
              <a:gd name="connsiteX0" fmla="*/ 105559 w 144268"/>
              <a:gd name="connsiteY0" fmla="*/ 987 h 302736"/>
              <a:gd name="connsiteX1" fmla="*/ 107676 w 144268"/>
              <a:gd name="connsiteY1" fmla="*/ 111054 h 302736"/>
              <a:gd name="connsiteX2" fmla="*/ 63226 w 144268"/>
              <a:gd name="connsiteY2" fmla="*/ 199954 h 302736"/>
              <a:gd name="connsiteX3" fmla="*/ 1843 w 144268"/>
              <a:gd name="connsiteY3" fmla="*/ 299437 h 302736"/>
              <a:gd name="connsiteX4" fmla="*/ 139426 w 144268"/>
              <a:gd name="connsiteY4" fmla="*/ 70837 h 302736"/>
              <a:gd name="connsiteX5" fmla="*/ 105559 w 144268"/>
              <a:gd name="connsiteY5" fmla="*/ 987 h 3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68" h="302736">
                <a:moveTo>
                  <a:pt x="105559" y="987"/>
                </a:moveTo>
                <a:cubicBezTo>
                  <a:pt x="100267" y="7690"/>
                  <a:pt x="114732" y="77893"/>
                  <a:pt x="107676" y="111054"/>
                </a:cubicBezTo>
                <a:cubicBezTo>
                  <a:pt x="100620" y="144215"/>
                  <a:pt x="80865" y="168557"/>
                  <a:pt x="63226" y="199954"/>
                </a:cubicBezTo>
                <a:cubicBezTo>
                  <a:pt x="45587" y="231351"/>
                  <a:pt x="-10857" y="320956"/>
                  <a:pt x="1843" y="299437"/>
                </a:cubicBezTo>
                <a:cubicBezTo>
                  <a:pt x="14543" y="277918"/>
                  <a:pt x="119318" y="119520"/>
                  <a:pt x="139426" y="70837"/>
                </a:cubicBezTo>
                <a:cubicBezTo>
                  <a:pt x="159534" y="22154"/>
                  <a:pt x="110851" y="-5716"/>
                  <a:pt x="105559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9" name="フリーフォーム: 図形 2298">
            <a:extLst>
              <a:ext uri="{FF2B5EF4-FFF2-40B4-BE49-F238E27FC236}">
                <a16:creationId xmlns:a16="http://schemas.microsoft.com/office/drawing/2014/main" id="{4DB247FD-68B1-48F0-8167-55AD8DF1F15A}"/>
              </a:ext>
            </a:extLst>
          </p:cNvPr>
          <p:cNvSpPr/>
          <p:nvPr/>
        </p:nvSpPr>
        <p:spPr>
          <a:xfrm>
            <a:off x="2362525" y="6548966"/>
            <a:ext cx="175643" cy="269713"/>
          </a:xfrm>
          <a:custGeom>
            <a:avLst/>
            <a:gdLst>
              <a:gd name="connsiteX0" fmla="*/ 175358 w 175643"/>
              <a:gd name="connsiteY0" fmla="*/ 1 h 269713"/>
              <a:gd name="connsiteX1" fmla="*/ 84342 w 175643"/>
              <a:gd name="connsiteY1" fmla="*/ 80434 h 269713"/>
              <a:gd name="connsiteX2" fmla="*/ 44125 w 175643"/>
              <a:gd name="connsiteY2" fmla="*/ 150284 h 269713"/>
              <a:gd name="connsiteX3" fmla="*/ 1792 w 175643"/>
              <a:gd name="connsiteY3" fmla="*/ 268817 h 269713"/>
              <a:gd name="connsiteX4" fmla="*/ 107625 w 175643"/>
              <a:gd name="connsiteY4" fmla="*/ 82551 h 269713"/>
              <a:gd name="connsiteX5" fmla="*/ 175358 w 175643"/>
              <a:gd name="connsiteY5" fmla="*/ 1 h 26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43" h="269713">
                <a:moveTo>
                  <a:pt x="175358" y="1"/>
                </a:moveTo>
                <a:cubicBezTo>
                  <a:pt x="171478" y="-352"/>
                  <a:pt x="106214" y="55387"/>
                  <a:pt x="84342" y="80434"/>
                </a:cubicBezTo>
                <a:cubicBezTo>
                  <a:pt x="62470" y="105481"/>
                  <a:pt x="57883" y="118887"/>
                  <a:pt x="44125" y="150284"/>
                </a:cubicBezTo>
                <a:cubicBezTo>
                  <a:pt x="30367" y="181681"/>
                  <a:pt x="-8791" y="280106"/>
                  <a:pt x="1792" y="268817"/>
                </a:cubicBezTo>
                <a:cubicBezTo>
                  <a:pt x="12375" y="257528"/>
                  <a:pt x="72347" y="127001"/>
                  <a:pt x="107625" y="82551"/>
                </a:cubicBezTo>
                <a:cubicBezTo>
                  <a:pt x="142903" y="38101"/>
                  <a:pt x="179238" y="354"/>
                  <a:pt x="175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0" name="フリーフォーム: 図形 2299">
            <a:extLst>
              <a:ext uri="{FF2B5EF4-FFF2-40B4-BE49-F238E27FC236}">
                <a16:creationId xmlns:a16="http://schemas.microsoft.com/office/drawing/2014/main" id="{FB791A96-ACE8-4051-9A81-51604851DD79}"/>
              </a:ext>
            </a:extLst>
          </p:cNvPr>
          <p:cNvSpPr/>
          <p:nvPr/>
        </p:nvSpPr>
        <p:spPr>
          <a:xfrm>
            <a:off x="2342948" y="6646302"/>
            <a:ext cx="135839" cy="188609"/>
          </a:xfrm>
          <a:custGeom>
            <a:avLst/>
            <a:gdLst>
              <a:gd name="connsiteX0" fmla="*/ 135669 w 135839"/>
              <a:gd name="connsiteY0" fmla="*/ 31 h 188609"/>
              <a:gd name="connsiteX1" fmla="*/ 74285 w 135839"/>
              <a:gd name="connsiteY1" fmla="*/ 143965 h 188609"/>
              <a:gd name="connsiteX2" fmla="*/ 202 w 135839"/>
              <a:gd name="connsiteY2" fmla="*/ 188415 h 188609"/>
              <a:gd name="connsiteX3" fmla="*/ 55235 w 135839"/>
              <a:gd name="connsiteY3" fmla="*/ 131265 h 188609"/>
              <a:gd name="connsiteX4" fmla="*/ 135669 w 135839"/>
              <a:gd name="connsiteY4" fmla="*/ 31 h 1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39" h="188609">
                <a:moveTo>
                  <a:pt x="135669" y="31"/>
                </a:moveTo>
                <a:cubicBezTo>
                  <a:pt x="138844" y="2148"/>
                  <a:pt x="96863" y="112568"/>
                  <a:pt x="74285" y="143965"/>
                </a:cubicBezTo>
                <a:cubicBezTo>
                  <a:pt x="51707" y="175362"/>
                  <a:pt x="3377" y="190532"/>
                  <a:pt x="202" y="188415"/>
                </a:cubicBezTo>
                <a:cubicBezTo>
                  <a:pt x="-2973" y="186298"/>
                  <a:pt x="31952" y="159840"/>
                  <a:pt x="55235" y="131265"/>
                </a:cubicBezTo>
                <a:cubicBezTo>
                  <a:pt x="78518" y="102690"/>
                  <a:pt x="132494" y="-2086"/>
                  <a:pt x="13566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1" name="フリーフォーム: 図形 2300">
            <a:extLst>
              <a:ext uri="{FF2B5EF4-FFF2-40B4-BE49-F238E27FC236}">
                <a16:creationId xmlns:a16="http://schemas.microsoft.com/office/drawing/2014/main" id="{05012F9F-51BA-4D0A-988E-5E36F07596AF}"/>
              </a:ext>
            </a:extLst>
          </p:cNvPr>
          <p:cNvSpPr/>
          <p:nvPr/>
        </p:nvSpPr>
        <p:spPr>
          <a:xfrm>
            <a:off x="2851558" y="6180484"/>
            <a:ext cx="76664" cy="323666"/>
          </a:xfrm>
          <a:custGeom>
            <a:avLst/>
            <a:gdLst>
              <a:gd name="connsiteX0" fmla="*/ 75792 w 76664"/>
              <a:gd name="connsiteY0" fmla="*/ 183 h 323666"/>
              <a:gd name="connsiteX1" fmla="*/ 39809 w 76664"/>
              <a:gd name="connsiteY1" fmla="*/ 262649 h 323666"/>
              <a:gd name="connsiteX2" fmla="*/ 1709 w 76664"/>
              <a:gd name="connsiteY2" fmla="*/ 307099 h 323666"/>
              <a:gd name="connsiteX3" fmla="*/ 75792 w 76664"/>
              <a:gd name="connsiteY3" fmla="*/ 183 h 32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4" h="323666">
                <a:moveTo>
                  <a:pt x="75792" y="183"/>
                </a:moveTo>
                <a:cubicBezTo>
                  <a:pt x="82142" y="-7225"/>
                  <a:pt x="52156" y="211496"/>
                  <a:pt x="39809" y="262649"/>
                </a:cubicBezTo>
                <a:cubicBezTo>
                  <a:pt x="27462" y="313802"/>
                  <a:pt x="-8169" y="344493"/>
                  <a:pt x="1709" y="307099"/>
                </a:cubicBezTo>
                <a:cubicBezTo>
                  <a:pt x="11587" y="269705"/>
                  <a:pt x="69442" y="7591"/>
                  <a:pt x="75792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2" name="フリーフォーム: 図形 2301">
            <a:extLst>
              <a:ext uri="{FF2B5EF4-FFF2-40B4-BE49-F238E27FC236}">
                <a16:creationId xmlns:a16="http://schemas.microsoft.com/office/drawing/2014/main" id="{3C50CE43-3A43-40AB-93AD-550B8D7FC8FD}"/>
              </a:ext>
            </a:extLst>
          </p:cNvPr>
          <p:cNvSpPr/>
          <p:nvPr/>
        </p:nvSpPr>
        <p:spPr>
          <a:xfrm>
            <a:off x="2573864" y="6062124"/>
            <a:ext cx="355627" cy="497484"/>
          </a:xfrm>
          <a:custGeom>
            <a:avLst/>
            <a:gdLst>
              <a:gd name="connsiteX0" fmla="*/ 355603 w 355627"/>
              <a:gd name="connsiteY0" fmla="*/ 9 h 497484"/>
              <a:gd name="connsiteX1" fmla="*/ 162986 w 355627"/>
              <a:gd name="connsiteY1" fmla="*/ 88909 h 497484"/>
              <a:gd name="connsiteX2" fmla="*/ 61386 w 355627"/>
              <a:gd name="connsiteY2" fmla="*/ 315393 h 497484"/>
              <a:gd name="connsiteX3" fmla="*/ 3 w 355627"/>
              <a:gd name="connsiteY3" fmla="*/ 497426 h 497484"/>
              <a:gd name="connsiteX4" fmla="*/ 59269 w 355627"/>
              <a:gd name="connsiteY4" fmla="*/ 332326 h 497484"/>
              <a:gd name="connsiteX5" fmla="*/ 175686 w 355627"/>
              <a:gd name="connsiteY5" fmla="*/ 93143 h 497484"/>
              <a:gd name="connsiteX6" fmla="*/ 355603 w 355627"/>
              <a:gd name="connsiteY6" fmla="*/ 9 h 4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27" h="497484">
                <a:moveTo>
                  <a:pt x="355603" y="9"/>
                </a:moveTo>
                <a:cubicBezTo>
                  <a:pt x="353486" y="-697"/>
                  <a:pt x="212022" y="36345"/>
                  <a:pt x="162986" y="88909"/>
                </a:cubicBezTo>
                <a:cubicBezTo>
                  <a:pt x="113950" y="141473"/>
                  <a:pt x="88550" y="247307"/>
                  <a:pt x="61386" y="315393"/>
                </a:cubicBezTo>
                <a:cubicBezTo>
                  <a:pt x="34222" y="383479"/>
                  <a:pt x="356" y="494604"/>
                  <a:pt x="3" y="497426"/>
                </a:cubicBezTo>
                <a:cubicBezTo>
                  <a:pt x="-350" y="500248"/>
                  <a:pt x="29988" y="399707"/>
                  <a:pt x="59269" y="332326"/>
                </a:cubicBezTo>
                <a:cubicBezTo>
                  <a:pt x="88549" y="264946"/>
                  <a:pt x="127355" y="147471"/>
                  <a:pt x="175686" y="93143"/>
                </a:cubicBezTo>
                <a:cubicBezTo>
                  <a:pt x="224017" y="38815"/>
                  <a:pt x="357720" y="715"/>
                  <a:pt x="35560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3" name="フリーフォーム: 図形 2302">
            <a:extLst>
              <a:ext uri="{FF2B5EF4-FFF2-40B4-BE49-F238E27FC236}">
                <a16:creationId xmlns:a16="http://schemas.microsoft.com/office/drawing/2014/main" id="{590AF096-0A9B-4E32-9FCB-8089B9015CC3}"/>
              </a:ext>
            </a:extLst>
          </p:cNvPr>
          <p:cNvSpPr/>
          <p:nvPr/>
        </p:nvSpPr>
        <p:spPr>
          <a:xfrm>
            <a:off x="2575960" y="6472538"/>
            <a:ext cx="357860" cy="91303"/>
          </a:xfrm>
          <a:custGeom>
            <a:avLst/>
            <a:gdLst>
              <a:gd name="connsiteX0" fmla="*/ 23 w 357860"/>
              <a:gd name="connsiteY0" fmla="*/ 63729 h 91303"/>
              <a:gd name="connsiteX1" fmla="*/ 251907 w 357860"/>
              <a:gd name="connsiteY1" fmla="*/ 229 h 91303"/>
              <a:gd name="connsiteX2" fmla="*/ 357740 w 357860"/>
              <a:gd name="connsiteY2" fmla="*/ 91245 h 91303"/>
              <a:gd name="connsiteX3" fmla="*/ 266723 w 357860"/>
              <a:gd name="connsiteY3" fmla="*/ 15045 h 91303"/>
              <a:gd name="connsiteX4" fmla="*/ 23 w 357860"/>
              <a:gd name="connsiteY4" fmla="*/ 63729 h 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60" h="91303">
                <a:moveTo>
                  <a:pt x="23" y="63729"/>
                </a:moveTo>
                <a:cubicBezTo>
                  <a:pt x="-2446" y="61260"/>
                  <a:pt x="192288" y="-4357"/>
                  <a:pt x="251907" y="229"/>
                </a:cubicBezTo>
                <a:cubicBezTo>
                  <a:pt x="311526" y="4815"/>
                  <a:pt x="355271" y="88776"/>
                  <a:pt x="357740" y="91245"/>
                </a:cubicBezTo>
                <a:cubicBezTo>
                  <a:pt x="360209" y="93714"/>
                  <a:pt x="324578" y="16809"/>
                  <a:pt x="266723" y="15045"/>
                </a:cubicBezTo>
                <a:cubicBezTo>
                  <a:pt x="208868" y="13281"/>
                  <a:pt x="2492" y="66198"/>
                  <a:pt x="23" y="63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1E5F0480-AFBB-49DB-A40C-4C21C85B3FDF}"/>
              </a:ext>
            </a:extLst>
          </p:cNvPr>
          <p:cNvSpPr/>
          <p:nvPr/>
        </p:nvSpPr>
        <p:spPr>
          <a:xfrm>
            <a:off x="2829088" y="6581555"/>
            <a:ext cx="98646" cy="282652"/>
          </a:xfrm>
          <a:custGeom>
            <a:avLst/>
            <a:gdLst>
              <a:gd name="connsiteX0" fmla="*/ 98262 w 98646"/>
              <a:gd name="connsiteY0" fmla="*/ 3395 h 282652"/>
              <a:gd name="connsiteX1" fmla="*/ 7245 w 98646"/>
              <a:gd name="connsiteY1" fmla="*/ 270095 h 282652"/>
              <a:gd name="connsiteX2" fmla="*/ 9362 w 98646"/>
              <a:gd name="connsiteY2" fmla="*/ 227762 h 282652"/>
              <a:gd name="connsiteX3" fmla="*/ 38995 w 98646"/>
              <a:gd name="connsiteY3" fmla="*/ 126162 h 282652"/>
              <a:gd name="connsiteX4" fmla="*/ 98262 w 98646"/>
              <a:gd name="connsiteY4" fmla="*/ 3395 h 28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46" h="282652">
                <a:moveTo>
                  <a:pt x="98262" y="3395"/>
                </a:moveTo>
                <a:cubicBezTo>
                  <a:pt x="92970" y="27384"/>
                  <a:pt x="22062" y="232701"/>
                  <a:pt x="7245" y="270095"/>
                </a:cubicBezTo>
                <a:cubicBezTo>
                  <a:pt x="-7572" y="307490"/>
                  <a:pt x="4070" y="251751"/>
                  <a:pt x="9362" y="227762"/>
                </a:cubicBezTo>
                <a:cubicBezTo>
                  <a:pt x="14654" y="203773"/>
                  <a:pt x="25237" y="163204"/>
                  <a:pt x="38995" y="126162"/>
                </a:cubicBezTo>
                <a:cubicBezTo>
                  <a:pt x="52753" y="89120"/>
                  <a:pt x="103554" y="-20594"/>
                  <a:pt x="98262" y="3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452C98A3-D767-472F-A3BB-1EB6F88917E8}"/>
              </a:ext>
            </a:extLst>
          </p:cNvPr>
          <p:cNvSpPr/>
          <p:nvPr/>
        </p:nvSpPr>
        <p:spPr>
          <a:xfrm>
            <a:off x="2813007" y="6498222"/>
            <a:ext cx="50015" cy="340875"/>
          </a:xfrm>
          <a:custGeom>
            <a:avLst/>
            <a:gdLst>
              <a:gd name="connsiteX0" fmla="*/ 48726 w 50015"/>
              <a:gd name="connsiteY0" fmla="*/ 2061 h 340875"/>
              <a:gd name="connsiteX1" fmla="*/ 25443 w 50015"/>
              <a:gd name="connsiteY1" fmla="*/ 209495 h 340875"/>
              <a:gd name="connsiteX2" fmla="*/ 43 w 50015"/>
              <a:gd name="connsiteY2" fmla="*/ 340728 h 340875"/>
              <a:gd name="connsiteX3" fmla="*/ 31793 w 50015"/>
              <a:gd name="connsiteY3" fmla="*/ 232778 h 340875"/>
              <a:gd name="connsiteX4" fmla="*/ 44493 w 50015"/>
              <a:gd name="connsiteY4" fmla="*/ 112128 h 340875"/>
              <a:gd name="connsiteX5" fmla="*/ 48726 w 50015"/>
              <a:gd name="connsiteY5" fmla="*/ 2061 h 3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15" h="340875">
                <a:moveTo>
                  <a:pt x="48726" y="2061"/>
                </a:moveTo>
                <a:cubicBezTo>
                  <a:pt x="45551" y="18289"/>
                  <a:pt x="33557" y="153051"/>
                  <a:pt x="25443" y="209495"/>
                </a:cubicBezTo>
                <a:cubicBezTo>
                  <a:pt x="17329" y="265939"/>
                  <a:pt x="-1015" y="336848"/>
                  <a:pt x="43" y="340728"/>
                </a:cubicBezTo>
                <a:cubicBezTo>
                  <a:pt x="1101" y="344609"/>
                  <a:pt x="24385" y="270878"/>
                  <a:pt x="31793" y="232778"/>
                </a:cubicBezTo>
                <a:cubicBezTo>
                  <a:pt x="39201" y="194678"/>
                  <a:pt x="40260" y="154814"/>
                  <a:pt x="44493" y="112128"/>
                </a:cubicBezTo>
                <a:cubicBezTo>
                  <a:pt x="48726" y="69442"/>
                  <a:pt x="51901" y="-14167"/>
                  <a:pt x="48726" y="2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09A3ECB1-A70E-4356-A3EA-4269A6F29BC0}"/>
              </a:ext>
            </a:extLst>
          </p:cNvPr>
          <p:cNvSpPr/>
          <p:nvPr/>
        </p:nvSpPr>
        <p:spPr>
          <a:xfrm>
            <a:off x="2484551" y="6815596"/>
            <a:ext cx="350958" cy="30026"/>
          </a:xfrm>
          <a:custGeom>
            <a:avLst/>
            <a:gdLst>
              <a:gd name="connsiteX0" fmla="*/ 416 w 350958"/>
              <a:gd name="connsiteY0" fmla="*/ 29704 h 30026"/>
              <a:gd name="connsiteX1" fmla="*/ 334849 w 350958"/>
              <a:gd name="connsiteY1" fmla="*/ 14887 h 30026"/>
              <a:gd name="connsiteX2" fmla="*/ 267116 w 350958"/>
              <a:gd name="connsiteY2" fmla="*/ 71 h 30026"/>
              <a:gd name="connsiteX3" fmla="*/ 416 w 350958"/>
              <a:gd name="connsiteY3" fmla="*/ 29704 h 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58" h="30026">
                <a:moveTo>
                  <a:pt x="416" y="29704"/>
                </a:moveTo>
                <a:cubicBezTo>
                  <a:pt x="11705" y="32173"/>
                  <a:pt x="290399" y="19826"/>
                  <a:pt x="334849" y="14887"/>
                </a:cubicBezTo>
                <a:cubicBezTo>
                  <a:pt x="379299" y="9948"/>
                  <a:pt x="323560" y="-987"/>
                  <a:pt x="267116" y="71"/>
                </a:cubicBezTo>
                <a:cubicBezTo>
                  <a:pt x="210672" y="1129"/>
                  <a:pt x="-10873" y="27235"/>
                  <a:pt x="416" y="29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B79635BC-8EB2-4E2F-B548-042E68F2BBF5}"/>
              </a:ext>
            </a:extLst>
          </p:cNvPr>
          <p:cNvSpPr/>
          <p:nvPr/>
        </p:nvSpPr>
        <p:spPr>
          <a:xfrm>
            <a:off x="2495550" y="6791208"/>
            <a:ext cx="456944" cy="135915"/>
          </a:xfrm>
          <a:custGeom>
            <a:avLst/>
            <a:gdLst>
              <a:gd name="connsiteX0" fmla="*/ 0 w 456944"/>
              <a:gd name="connsiteY0" fmla="*/ 71025 h 135915"/>
              <a:gd name="connsiteX1" fmla="*/ 336550 w 456944"/>
              <a:gd name="connsiteY1" fmla="*/ 94309 h 135915"/>
              <a:gd name="connsiteX2" fmla="*/ 353483 w 456944"/>
              <a:gd name="connsiteY2" fmla="*/ 134525 h 135915"/>
              <a:gd name="connsiteX3" fmla="*/ 406400 w 456944"/>
              <a:gd name="connsiteY3" fmla="*/ 39275 h 135915"/>
              <a:gd name="connsiteX4" fmla="*/ 455083 w 456944"/>
              <a:gd name="connsiteY4" fmla="*/ 15992 h 135915"/>
              <a:gd name="connsiteX5" fmla="*/ 338667 w 456944"/>
              <a:gd name="connsiteY5" fmla="*/ 28692 h 135915"/>
              <a:gd name="connsiteX6" fmla="*/ 452967 w 456944"/>
              <a:gd name="connsiteY6" fmla="*/ 3292 h 135915"/>
              <a:gd name="connsiteX7" fmla="*/ 370417 w 456944"/>
              <a:gd name="connsiteY7" fmla="*/ 115475 h 135915"/>
              <a:gd name="connsiteX8" fmla="*/ 325967 w 456944"/>
              <a:gd name="connsiteY8" fmla="*/ 104892 h 135915"/>
              <a:gd name="connsiteX9" fmla="*/ 0 w 456944"/>
              <a:gd name="connsiteY9" fmla="*/ 71025 h 1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944" h="135915">
                <a:moveTo>
                  <a:pt x="0" y="71025"/>
                </a:moveTo>
                <a:cubicBezTo>
                  <a:pt x="1764" y="69261"/>
                  <a:pt x="277636" y="83726"/>
                  <a:pt x="336550" y="94309"/>
                </a:cubicBezTo>
                <a:cubicBezTo>
                  <a:pt x="395464" y="104892"/>
                  <a:pt x="341841" y="143697"/>
                  <a:pt x="353483" y="134525"/>
                </a:cubicBezTo>
                <a:cubicBezTo>
                  <a:pt x="365125" y="125353"/>
                  <a:pt x="389467" y="59030"/>
                  <a:pt x="406400" y="39275"/>
                </a:cubicBezTo>
                <a:cubicBezTo>
                  <a:pt x="423333" y="19520"/>
                  <a:pt x="466372" y="17756"/>
                  <a:pt x="455083" y="15992"/>
                </a:cubicBezTo>
                <a:cubicBezTo>
                  <a:pt x="443794" y="14228"/>
                  <a:pt x="339020" y="30809"/>
                  <a:pt x="338667" y="28692"/>
                </a:cubicBezTo>
                <a:cubicBezTo>
                  <a:pt x="338314" y="26575"/>
                  <a:pt x="447675" y="-11172"/>
                  <a:pt x="452967" y="3292"/>
                </a:cubicBezTo>
                <a:cubicBezTo>
                  <a:pt x="458259" y="17756"/>
                  <a:pt x="391584" y="98542"/>
                  <a:pt x="370417" y="115475"/>
                </a:cubicBezTo>
                <a:cubicBezTo>
                  <a:pt x="349250" y="132408"/>
                  <a:pt x="385939" y="110889"/>
                  <a:pt x="325967" y="104892"/>
                </a:cubicBezTo>
                <a:lnTo>
                  <a:pt x="0" y="71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2F305AE-88C3-4B6E-9441-BF2558FA7B5F}"/>
              </a:ext>
            </a:extLst>
          </p:cNvPr>
          <p:cNvSpPr/>
          <p:nvPr/>
        </p:nvSpPr>
        <p:spPr>
          <a:xfrm>
            <a:off x="2081019" y="6458679"/>
            <a:ext cx="217255" cy="404142"/>
          </a:xfrm>
          <a:custGeom>
            <a:avLst/>
            <a:gdLst>
              <a:gd name="connsiteX0" fmla="*/ 215564 w 217255"/>
              <a:gd name="connsiteY0" fmla="*/ 5621 h 404142"/>
              <a:gd name="connsiteX1" fmla="*/ 12364 w 217255"/>
              <a:gd name="connsiteY1" fmla="*/ 386621 h 404142"/>
              <a:gd name="connsiteX2" fmla="*/ 31414 w 217255"/>
              <a:gd name="connsiteY2" fmla="*/ 323121 h 404142"/>
              <a:gd name="connsiteX3" fmla="*/ 105498 w 217255"/>
              <a:gd name="connsiteY3" fmla="*/ 170721 h 404142"/>
              <a:gd name="connsiteX4" fmla="*/ 215564 w 217255"/>
              <a:gd name="connsiteY4" fmla="*/ 5621 h 40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55" h="404142">
                <a:moveTo>
                  <a:pt x="215564" y="5621"/>
                </a:moveTo>
                <a:cubicBezTo>
                  <a:pt x="200042" y="41604"/>
                  <a:pt x="43056" y="333704"/>
                  <a:pt x="12364" y="386621"/>
                </a:cubicBezTo>
                <a:cubicBezTo>
                  <a:pt x="-18328" y="439538"/>
                  <a:pt x="15892" y="359104"/>
                  <a:pt x="31414" y="323121"/>
                </a:cubicBezTo>
                <a:cubicBezTo>
                  <a:pt x="46936" y="287138"/>
                  <a:pt x="75512" y="225402"/>
                  <a:pt x="105498" y="170721"/>
                </a:cubicBezTo>
                <a:cubicBezTo>
                  <a:pt x="135484" y="116041"/>
                  <a:pt x="231086" y="-30362"/>
                  <a:pt x="215564" y="5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05731601-D122-4F9F-9F53-087CAD26C9A3}"/>
              </a:ext>
            </a:extLst>
          </p:cNvPr>
          <p:cNvSpPr/>
          <p:nvPr/>
        </p:nvSpPr>
        <p:spPr>
          <a:xfrm>
            <a:off x="1931665" y="6339268"/>
            <a:ext cx="314831" cy="513022"/>
          </a:xfrm>
          <a:custGeom>
            <a:avLst/>
            <a:gdLst>
              <a:gd name="connsiteX0" fmla="*/ 314118 w 314831"/>
              <a:gd name="connsiteY0" fmla="*/ 149 h 513022"/>
              <a:gd name="connsiteX1" fmla="*/ 256968 w 314831"/>
              <a:gd name="connsiteY1" fmla="*/ 222399 h 513022"/>
              <a:gd name="connsiteX2" fmla="*/ 157485 w 314831"/>
              <a:gd name="connsiteY2" fmla="*/ 431949 h 513022"/>
              <a:gd name="connsiteX3" fmla="*/ 852 w 314831"/>
              <a:gd name="connsiteY3" fmla="*/ 512382 h 513022"/>
              <a:gd name="connsiteX4" fmla="*/ 100335 w 314831"/>
              <a:gd name="connsiteY4" fmla="*/ 457349 h 513022"/>
              <a:gd name="connsiteX5" fmla="*/ 218868 w 314831"/>
              <a:gd name="connsiteY5" fmla="*/ 256265 h 513022"/>
              <a:gd name="connsiteX6" fmla="*/ 314118 w 314831"/>
              <a:gd name="connsiteY6" fmla="*/ 149 h 5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831" h="513022">
                <a:moveTo>
                  <a:pt x="314118" y="149"/>
                </a:moveTo>
                <a:cubicBezTo>
                  <a:pt x="320468" y="-5495"/>
                  <a:pt x="283073" y="150432"/>
                  <a:pt x="256968" y="222399"/>
                </a:cubicBezTo>
                <a:cubicBezTo>
                  <a:pt x="230863" y="294366"/>
                  <a:pt x="200171" y="383619"/>
                  <a:pt x="157485" y="431949"/>
                </a:cubicBezTo>
                <a:cubicBezTo>
                  <a:pt x="114799" y="480280"/>
                  <a:pt x="10377" y="508149"/>
                  <a:pt x="852" y="512382"/>
                </a:cubicBezTo>
                <a:cubicBezTo>
                  <a:pt x="-8673" y="516615"/>
                  <a:pt x="63999" y="500035"/>
                  <a:pt x="100335" y="457349"/>
                </a:cubicBezTo>
                <a:cubicBezTo>
                  <a:pt x="136671" y="414663"/>
                  <a:pt x="181826" y="328937"/>
                  <a:pt x="218868" y="256265"/>
                </a:cubicBezTo>
                <a:cubicBezTo>
                  <a:pt x="255910" y="183593"/>
                  <a:pt x="307768" y="5793"/>
                  <a:pt x="31411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CD28C7A6-ACDA-4FD4-89E1-8FD00EFB48E1}"/>
              </a:ext>
            </a:extLst>
          </p:cNvPr>
          <p:cNvSpPr/>
          <p:nvPr/>
        </p:nvSpPr>
        <p:spPr>
          <a:xfrm>
            <a:off x="1740908" y="6596114"/>
            <a:ext cx="134764" cy="694978"/>
          </a:xfrm>
          <a:custGeom>
            <a:avLst/>
            <a:gdLst>
              <a:gd name="connsiteX0" fmla="*/ 121759 w 134764"/>
              <a:gd name="connsiteY0" fmla="*/ 1536 h 694978"/>
              <a:gd name="connsiteX1" fmla="*/ 115409 w 134764"/>
              <a:gd name="connsiteY1" fmla="*/ 141236 h 694978"/>
              <a:gd name="connsiteX2" fmla="*/ 18042 w 134764"/>
              <a:gd name="connsiteY2" fmla="*/ 598436 h 694978"/>
              <a:gd name="connsiteX3" fmla="*/ 5342 w 134764"/>
              <a:gd name="connsiteY3" fmla="*/ 685219 h 694978"/>
              <a:gd name="connsiteX4" fmla="*/ 79425 w 134764"/>
              <a:gd name="connsiteY4" fmla="*/ 448153 h 694978"/>
              <a:gd name="connsiteX5" fmla="*/ 132342 w 134764"/>
              <a:gd name="connsiteY5" fmla="*/ 90436 h 694978"/>
              <a:gd name="connsiteX6" fmla="*/ 121759 w 134764"/>
              <a:gd name="connsiteY6" fmla="*/ 1536 h 69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64" h="694978">
                <a:moveTo>
                  <a:pt x="121759" y="1536"/>
                </a:moveTo>
                <a:cubicBezTo>
                  <a:pt x="118937" y="10003"/>
                  <a:pt x="132695" y="41753"/>
                  <a:pt x="115409" y="141236"/>
                </a:cubicBezTo>
                <a:cubicBezTo>
                  <a:pt x="98123" y="240719"/>
                  <a:pt x="36386" y="507772"/>
                  <a:pt x="18042" y="598436"/>
                </a:cubicBezTo>
                <a:cubicBezTo>
                  <a:pt x="-303" y="689100"/>
                  <a:pt x="-4889" y="710266"/>
                  <a:pt x="5342" y="685219"/>
                </a:cubicBezTo>
                <a:cubicBezTo>
                  <a:pt x="15572" y="660172"/>
                  <a:pt x="58258" y="547284"/>
                  <a:pt x="79425" y="448153"/>
                </a:cubicBezTo>
                <a:cubicBezTo>
                  <a:pt x="100592" y="349023"/>
                  <a:pt x="123875" y="161697"/>
                  <a:pt x="132342" y="90436"/>
                </a:cubicBezTo>
                <a:cubicBezTo>
                  <a:pt x="140809" y="19175"/>
                  <a:pt x="124581" y="-6931"/>
                  <a:pt x="121759" y="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2E974D29-1408-43BD-AFC8-1BCE2B06A3E8}"/>
              </a:ext>
            </a:extLst>
          </p:cNvPr>
          <p:cNvSpPr/>
          <p:nvPr/>
        </p:nvSpPr>
        <p:spPr>
          <a:xfrm>
            <a:off x="1720656" y="6576539"/>
            <a:ext cx="121154" cy="711024"/>
          </a:xfrm>
          <a:custGeom>
            <a:avLst/>
            <a:gdLst>
              <a:gd name="connsiteX0" fmla="*/ 116611 w 121154"/>
              <a:gd name="connsiteY0" fmla="*/ 12644 h 711024"/>
              <a:gd name="connsiteX1" fmla="*/ 8661 w 121154"/>
              <a:gd name="connsiteY1" fmla="*/ 628594 h 711024"/>
              <a:gd name="connsiteX2" fmla="*/ 8661 w 121154"/>
              <a:gd name="connsiteY2" fmla="*/ 700561 h 711024"/>
              <a:gd name="connsiteX3" fmla="*/ 25594 w 121154"/>
              <a:gd name="connsiteY3" fmla="*/ 590494 h 711024"/>
              <a:gd name="connsiteX4" fmla="*/ 91211 w 121154"/>
              <a:gd name="connsiteY4" fmla="*/ 241244 h 711024"/>
              <a:gd name="connsiteX5" fmla="*/ 116611 w 121154"/>
              <a:gd name="connsiteY5" fmla="*/ 12644 h 7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54" h="711024">
                <a:moveTo>
                  <a:pt x="116611" y="12644"/>
                </a:moveTo>
                <a:cubicBezTo>
                  <a:pt x="102853" y="77202"/>
                  <a:pt x="26653" y="513941"/>
                  <a:pt x="8661" y="628594"/>
                </a:cubicBezTo>
                <a:cubicBezTo>
                  <a:pt x="-9331" y="743247"/>
                  <a:pt x="5839" y="706911"/>
                  <a:pt x="8661" y="700561"/>
                </a:cubicBezTo>
                <a:cubicBezTo>
                  <a:pt x="11483" y="694211"/>
                  <a:pt x="11836" y="667047"/>
                  <a:pt x="25594" y="590494"/>
                </a:cubicBezTo>
                <a:cubicBezTo>
                  <a:pt x="39352" y="513941"/>
                  <a:pt x="72161" y="335436"/>
                  <a:pt x="91211" y="241244"/>
                </a:cubicBezTo>
                <a:cubicBezTo>
                  <a:pt x="110261" y="147052"/>
                  <a:pt x="130369" y="-51914"/>
                  <a:pt x="116611" y="1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BAECDA21-E8CD-4A3F-97C5-8752F192FA6F}"/>
              </a:ext>
            </a:extLst>
          </p:cNvPr>
          <p:cNvSpPr/>
          <p:nvPr/>
        </p:nvSpPr>
        <p:spPr>
          <a:xfrm>
            <a:off x="1532248" y="6547475"/>
            <a:ext cx="267405" cy="1017952"/>
          </a:xfrm>
          <a:custGeom>
            <a:avLst/>
            <a:gdLst>
              <a:gd name="connsiteX0" fmla="*/ 258452 w 267405"/>
              <a:gd name="connsiteY0" fmla="*/ 18425 h 1017952"/>
              <a:gd name="connsiteX1" fmla="*/ 135685 w 267405"/>
              <a:gd name="connsiteY1" fmla="*/ 680942 h 1017952"/>
              <a:gd name="connsiteX2" fmla="*/ 97585 w 267405"/>
              <a:gd name="connsiteY2" fmla="*/ 805825 h 1017952"/>
              <a:gd name="connsiteX3" fmla="*/ 219 w 267405"/>
              <a:gd name="connsiteY3" fmla="*/ 1017492 h 1017952"/>
              <a:gd name="connsiteX4" fmla="*/ 127219 w 267405"/>
              <a:gd name="connsiteY4" fmla="*/ 841808 h 1017952"/>
              <a:gd name="connsiteX5" fmla="*/ 241519 w 267405"/>
              <a:gd name="connsiteY5" fmla="*/ 240675 h 1017952"/>
              <a:gd name="connsiteX6" fmla="*/ 258452 w 267405"/>
              <a:gd name="connsiteY6" fmla="*/ 18425 h 10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05" h="1017952">
                <a:moveTo>
                  <a:pt x="258452" y="18425"/>
                </a:moveTo>
                <a:cubicBezTo>
                  <a:pt x="240813" y="91803"/>
                  <a:pt x="162496" y="549709"/>
                  <a:pt x="135685" y="680942"/>
                </a:cubicBezTo>
                <a:cubicBezTo>
                  <a:pt x="108874" y="812175"/>
                  <a:pt x="120163" y="749733"/>
                  <a:pt x="97585" y="805825"/>
                </a:cubicBezTo>
                <a:cubicBezTo>
                  <a:pt x="75007" y="861917"/>
                  <a:pt x="-4720" y="1011495"/>
                  <a:pt x="219" y="1017492"/>
                </a:cubicBezTo>
                <a:cubicBezTo>
                  <a:pt x="5158" y="1023489"/>
                  <a:pt x="87002" y="971277"/>
                  <a:pt x="127219" y="841808"/>
                </a:cubicBezTo>
                <a:cubicBezTo>
                  <a:pt x="167436" y="712339"/>
                  <a:pt x="216825" y="375789"/>
                  <a:pt x="241519" y="240675"/>
                </a:cubicBezTo>
                <a:cubicBezTo>
                  <a:pt x="266213" y="105561"/>
                  <a:pt x="276091" y="-54953"/>
                  <a:pt x="258452" y="18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70DED9A1-9F4F-405E-9DFA-20FBE2CF5582}"/>
              </a:ext>
            </a:extLst>
          </p:cNvPr>
          <p:cNvSpPr/>
          <p:nvPr/>
        </p:nvSpPr>
        <p:spPr>
          <a:xfrm>
            <a:off x="1772099" y="6836760"/>
            <a:ext cx="283519" cy="534906"/>
          </a:xfrm>
          <a:custGeom>
            <a:avLst/>
            <a:gdLst>
              <a:gd name="connsiteX0" fmla="*/ 283184 w 283519"/>
              <a:gd name="connsiteY0" fmla="*/ 73 h 534906"/>
              <a:gd name="connsiteX1" fmla="*/ 154068 w 283519"/>
              <a:gd name="connsiteY1" fmla="*/ 131307 h 534906"/>
              <a:gd name="connsiteX2" fmla="*/ 31301 w 283519"/>
              <a:gd name="connsiteY2" fmla="*/ 440340 h 534906"/>
              <a:gd name="connsiteX3" fmla="*/ 1668 w 283519"/>
              <a:gd name="connsiteY3" fmla="*/ 533473 h 534906"/>
              <a:gd name="connsiteX4" fmla="*/ 67284 w 283519"/>
              <a:gd name="connsiteY4" fmla="*/ 385307 h 534906"/>
              <a:gd name="connsiteX5" fmla="*/ 187934 w 283519"/>
              <a:gd name="connsiteY5" fmla="*/ 146123 h 534906"/>
              <a:gd name="connsiteX6" fmla="*/ 283184 w 283519"/>
              <a:gd name="connsiteY6" fmla="*/ 73 h 5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19" h="534906">
                <a:moveTo>
                  <a:pt x="283184" y="73"/>
                </a:moveTo>
                <a:cubicBezTo>
                  <a:pt x="277540" y="-2396"/>
                  <a:pt x="196048" y="57929"/>
                  <a:pt x="154068" y="131307"/>
                </a:cubicBezTo>
                <a:cubicBezTo>
                  <a:pt x="112088" y="204685"/>
                  <a:pt x="56701" y="373312"/>
                  <a:pt x="31301" y="440340"/>
                </a:cubicBezTo>
                <a:cubicBezTo>
                  <a:pt x="5901" y="507368"/>
                  <a:pt x="-4329" y="542645"/>
                  <a:pt x="1668" y="533473"/>
                </a:cubicBezTo>
                <a:cubicBezTo>
                  <a:pt x="7665" y="524301"/>
                  <a:pt x="36240" y="449865"/>
                  <a:pt x="67284" y="385307"/>
                </a:cubicBezTo>
                <a:cubicBezTo>
                  <a:pt x="98328" y="320749"/>
                  <a:pt x="154067" y="208917"/>
                  <a:pt x="187934" y="146123"/>
                </a:cubicBezTo>
                <a:cubicBezTo>
                  <a:pt x="221801" y="83329"/>
                  <a:pt x="288828" y="2542"/>
                  <a:pt x="28318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E0E5F75-7027-4360-B82A-4B778E888B06}"/>
              </a:ext>
            </a:extLst>
          </p:cNvPr>
          <p:cNvSpPr/>
          <p:nvPr/>
        </p:nvSpPr>
        <p:spPr>
          <a:xfrm>
            <a:off x="1710119" y="6847567"/>
            <a:ext cx="229352" cy="541266"/>
          </a:xfrm>
          <a:custGeom>
            <a:avLst/>
            <a:gdLst>
              <a:gd name="connsiteX0" fmla="*/ 224514 w 229352"/>
              <a:gd name="connsiteY0" fmla="*/ 21016 h 541266"/>
              <a:gd name="connsiteX1" fmla="*/ 19198 w 229352"/>
              <a:gd name="connsiteY1" fmla="*/ 495150 h 541266"/>
              <a:gd name="connsiteX2" fmla="*/ 10731 w 229352"/>
              <a:gd name="connsiteY2" fmla="*/ 514200 h 541266"/>
              <a:gd name="connsiteX3" fmla="*/ 36131 w 229352"/>
              <a:gd name="connsiteY3" fmla="*/ 416833 h 541266"/>
              <a:gd name="connsiteX4" fmla="*/ 154664 w 229352"/>
              <a:gd name="connsiteY4" fmla="*/ 116266 h 541266"/>
              <a:gd name="connsiteX5" fmla="*/ 224514 w 229352"/>
              <a:gd name="connsiteY5" fmla="*/ 21016 h 54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52" h="541266">
                <a:moveTo>
                  <a:pt x="224514" y="21016"/>
                </a:moveTo>
                <a:cubicBezTo>
                  <a:pt x="201936" y="84163"/>
                  <a:pt x="54828" y="412953"/>
                  <a:pt x="19198" y="495150"/>
                </a:cubicBezTo>
                <a:cubicBezTo>
                  <a:pt x="-16432" y="577347"/>
                  <a:pt x="7909" y="527253"/>
                  <a:pt x="10731" y="514200"/>
                </a:cubicBezTo>
                <a:cubicBezTo>
                  <a:pt x="13553" y="501147"/>
                  <a:pt x="12142" y="483155"/>
                  <a:pt x="36131" y="416833"/>
                </a:cubicBezTo>
                <a:cubicBezTo>
                  <a:pt x="60120" y="350511"/>
                  <a:pt x="124325" y="181530"/>
                  <a:pt x="154664" y="116266"/>
                </a:cubicBezTo>
                <a:cubicBezTo>
                  <a:pt x="185003" y="51002"/>
                  <a:pt x="247092" y="-42131"/>
                  <a:pt x="224514" y="2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F76BE125-B526-40E0-8A36-29CAEB3E9FE6}"/>
              </a:ext>
            </a:extLst>
          </p:cNvPr>
          <p:cNvSpPr/>
          <p:nvPr/>
        </p:nvSpPr>
        <p:spPr>
          <a:xfrm>
            <a:off x="1539530" y="7380206"/>
            <a:ext cx="181551" cy="174444"/>
          </a:xfrm>
          <a:custGeom>
            <a:avLst/>
            <a:gdLst>
              <a:gd name="connsiteX0" fmla="*/ 179203 w 181551"/>
              <a:gd name="connsiteY0" fmla="*/ 6961 h 174444"/>
              <a:gd name="connsiteX1" fmla="*/ 1403 w 181551"/>
              <a:gd name="connsiteY1" fmla="*/ 174177 h 174444"/>
              <a:gd name="connsiteX2" fmla="*/ 98770 w 181551"/>
              <a:gd name="connsiteY2" fmla="*/ 45061 h 174444"/>
              <a:gd name="connsiteX3" fmla="*/ 179203 w 181551"/>
              <a:gd name="connsiteY3" fmla="*/ 6961 h 17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51" h="174444">
                <a:moveTo>
                  <a:pt x="179203" y="6961"/>
                </a:moveTo>
                <a:cubicBezTo>
                  <a:pt x="162975" y="28480"/>
                  <a:pt x="14808" y="167827"/>
                  <a:pt x="1403" y="174177"/>
                </a:cubicBezTo>
                <a:cubicBezTo>
                  <a:pt x="-12002" y="180527"/>
                  <a:pt x="74428" y="71872"/>
                  <a:pt x="98770" y="45061"/>
                </a:cubicBezTo>
                <a:cubicBezTo>
                  <a:pt x="123112" y="18250"/>
                  <a:pt x="195431" y="-14558"/>
                  <a:pt x="179203" y="6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3971AC28-770B-4B6D-BFBA-D5F55EDA1DDB}"/>
              </a:ext>
            </a:extLst>
          </p:cNvPr>
          <p:cNvSpPr/>
          <p:nvPr/>
        </p:nvSpPr>
        <p:spPr>
          <a:xfrm>
            <a:off x="1699066" y="7371313"/>
            <a:ext cx="117000" cy="22592"/>
          </a:xfrm>
          <a:custGeom>
            <a:avLst/>
            <a:gdLst>
              <a:gd name="connsiteX0" fmla="*/ 617 w 117000"/>
              <a:gd name="connsiteY0" fmla="*/ 13737 h 22592"/>
              <a:gd name="connsiteX1" fmla="*/ 114917 w 117000"/>
              <a:gd name="connsiteY1" fmla="*/ 22204 h 22592"/>
              <a:gd name="connsiteX2" fmla="*/ 70467 w 117000"/>
              <a:gd name="connsiteY2" fmla="*/ 1037 h 22592"/>
              <a:gd name="connsiteX3" fmla="*/ 617 w 117000"/>
              <a:gd name="connsiteY3" fmla="*/ 13737 h 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0" h="22592">
                <a:moveTo>
                  <a:pt x="617" y="13737"/>
                </a:moveTo>
                <a:cubicBezTo>
                  <a:pt x="8025" y="17265"/>
                  <a:pt x="103275" y="24321"/>
                  <a:pt x="114917" y="22204"/>
                </a:cubicBezTo>
                <a:cubicBezTo>
                  <a:pt x="126559" y="20087"/>
                  <a:pt x="86342" y="5976"/>
                  <a:pt x="70467" y="1037"/>
                </a:cubicBezTo>
                <a:cubicBezTo>
                  <a:pt x="54592" y="-3902"/>
                  <a:pt x="-6791" y="10209"/>
                  <a:pt x="617" y="13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07B7378E-752C-4E3B-8351-9826B5AB119C}"/>
              </a:ext>
            </a:extLst>
          </p:cNvPr>
          <p:cNvSpPr/>
          <p:nvPr/>
        </p:nvSpPr>
        <p:spPr>
          <a:xfrm>
            <a:off x="7075487" y="6036937"/>
            <a:ext cx="120811" cy="259269"/>
          </a:xfrm>
          <a:custGeom>
            <a:avLst/>
            <a:gdLst>
              <a:gd name="connsiteX0" fmla="*/ 4763 w 120811"/>
              <a:gd name="connsiteY0" fmla="*/ 326 h 259269"/>
              <a:gd name="connsiteX1" fmla="*/ 12701 w 120811"/>
              <a:gd name="connsiteY1" fmla="*/ 92401 h 259269"/>
              <a:gd name="connsiteX2" fmla="*/ 120651 w 120811"/>
              <a:gd name="connsiteY2" fmla="*/ 259088 h 259269"/>
              <a:gd name="connsiteX3" fmla="*/ 36513 w 120811"/>
              <a:gd name="connsiteY3" fmla="*/ 122563 h 259269"/>
              <a:gd name="connsiteX4" fmla="*/ 4763 w 120811"/>
              <a:gd name="connsiteY4" fmla="*/ 326 h 2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11" h="259269">
                <a:moveTo>
                  <a:pt x="4763" y="326"/>
                </a:moveTo>
                <a:cubicBezTo>
                  <a:pt x="794" y="-4701"/>
                  <a:pt x="-6614" y="49274"/>
                  <a:pt x="12701" y="92401"/>
                </a:cubicBezTo>
                <a:cubicBezTo>
                  <a:pt x="32016" y="135528"/>
                  <a:pt x="116682" y="254061"/>
                  <a:pt x="120651" y="259088"/>
                </a:cubicBezTo>
                <a:cubicBezTo>
                  <a:pt x="124620" y="264115"/>
                  <a:pt x="53976" y="163309"/>
                  <a:pt x="36513" y="122563"/>
                </a:cubicBezTo>
                <a:cubicBezTo>
                  <a:pt x="19051" y="81817"/>
                  <a:pt x="8732" y="5353"/>
                  <a:pt x="4763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119D8B4E-ABAA-45B9-BA7F-A272197FE9F5}"/>
              </a:ext>
            </a:extLst>
          </p:cNvPr>
          <p:cNvSpPr/>
          <p:nvPr/>
        </p:nvSpPr>
        <p:spPr>
          <a:xfrm>
            <a:off x="7032625" y="5938838"/>
            <a:ext cx="232032" cy="309659"/>
          </a:xfrm>
          <a:custGeom>
            <a:avLst/>
            <a:gdLst>
              <a:gd name="connsiteX0" fmla="*/ 0 w 232032"/>
              <a:gd name="connsiteY0" fmla="*/ 0 h 309659"/>
              <a:gd name="connsiteX1" fmla="*/ 138113 w 232032"/>
              <a:gd name="connsiteY1" fmla="*/ 171450 h 309659"/>
              <a:gd name="connsiteX2" fmla="*/ 217488 w 232032"/>
              <a:gd name="connsiteY2" fmla="*/ 263525 h 309659"/>
              <a:gd name="connsiteX3" fmla="*/ 231775 w 232032"/>
              <a:gd name="connsiteY3" fmla="*/ 309562 h 309659"/>
              <a:gd name="connsiteX4" fmla="*/ 223838 w 232032"/>
              <a:gd name="connsiteY4" fmla="*/ 252412 h 309659"/>
              <a:gd name="connsiteX5" fmla="*/ 190500 w 232032"/>
              <a:gd name="connsiteY5" fmla="*/ 209550 h 309659"/>
              <a:gd name="connsiteX6" fmla="*/ 0 w 232032"/>
              <a:gd name="connsiteY6" fmla="*/ 0 h 3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32" h="309659">
                <a:moveTo>
                  <a:pt x="0" y="0"/>
                </a:moveTo>
                <a:cubicBezTo>
                  <a:pt x="52255" y="64690"/>
                  <a:pt x="101865" y="127529"/>
                  <a:pt x="138113" y="171450"/>
                </a:cubicBezTo>
                <a:cubicBezTo>
                  <a:pt x="174361" y="215371"/>
                  <a:pt x="201878" y="240506"/>
                  <a:pt x="217488" y="263525"/>
                </a:cubicBezTo>
                <a:cubicBezTo>
                  <a:pt x="233098" y="286544"/>
                  <a:pt x="230717" y="311414"/>
                  <a:pt x="231775" y="309562"/>
                </a:cubicBezTo>
                <a:cubicBezTo>
                  <a:pt x="232833" y="307710"/>
                  <a:pt x="230717" y="269080"/>
                  <a:pt x="223838" y="252412"/>
                </a:cubicBezTo>
                <a:cubicBezTo>
                  <a:pt x="216959" y="235744"/>
                  <a:pt x="190500" y="209550"/>
                  <a:pt x="190500" y="209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EC7CD744-2864-403E-8953-5DCB5946ED5E}"/>
              </a:ext>
            </a:extLst>
          </p:cNvPr>
          <p:cNvSpPr/>
          <p:nvPr/>
        </p:nvSpPr>
        <p:spPr>
          <a:xfrm>
            <a:off x="7016209" y="5947374"/>
            <a:ext cx="25835" cy="169269"/>
          </a:xfrm>
          <a:custGeom>
            <a:avLst/>
            <a:gdLst>
              <a:gd name="connsiteX0" fmla="*/ 541 w 25835"/>
              <a:gd name="connsiteY0" fmla="*/ 989 h 169269"/>
              <a:gd name="connsiteX1" fmla="*/ 24354 w 25835"/>
              <a:gd name="connsiteY1" fmla="*/ 58139 h 169269"/>
              <a:gd name="connsiteX2" fmla="*/ 21179 w 25835"/>
              <a:gd name="connsiteY2" fmla="*/ 105764 h 169269"/>
              <a:gd name="connsiteX3" fmla="*/ 3716 w 25835"/>
              <a:gd name="connsiteY3" fmla="*/ 169264 h 169269"/>
              <a:gd name="connsiteX4" fmla="*/ 6891 w 25835"/>
              <a:gd name="connsiteY4" fmla="*/ 108939 h 169269"/>
              <a:gd name="connsiteX5" fmla="*/ 541 w 25835"/>
              <a:gd name="connsiteY5" fmla="*/ 989 h 16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35" h="169269">
                <a:moveTo>
                  <a:pt x="541" y="989"/>
                </a:moveTo>
                <a:cubicBezTo>
                  <a:pt x="3451" y="-7478"/>
                  <a:pt x="20914" y="40677"/>
                  <a:pt x="24354" y="58139"/>
                </a:cubicBezTo>
                <a:cubicBezTo>
                  <a:pt x="27794" y="75602"/>
                  <a:pt x="24619" y="87243"/>
                  <a:pt x="21179" y="105764"/>
                </a:cubicBezTo>
                <a:cubicBezTo>
                  <a:pt x="17739" y="124285"/>
                  <a:pt x="6097" y="168735"/>
                  <a:pt x="3716" y="169264"/>
                </a:cubicBezTo>
                <a:cubicBezTo>
                  <a:pt x="1335" y="169793"/>
                  <a:pt x="6362" y="131693"/>
                  <a:pt x="6891" y="108939"/>
                </a:cubicBezTo>
                <a:cubicBezTo>
                  <a:pt x="7420" y="86185"/>
                  <a:pt x="-2369" y="9456"/>
                  <a:pt x="541" y="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211AB73-DFE9-4A4A-9270-8C6AF1B7AF11}"/>
              </a:ext>
            </a:extLst>
          </p:cNvPr>
          <p:cNvSpPr/>
          <p:nvPr/>
        </p:nvSpPr>
        <p:spPr>
          <a:xfrm>
            <a:off x="7081446" y="6043645"/>
            <a:ext cx="164283" cy="200112"/>
          </a:xfrm>
          <a:custGeom>
            <a:avLst/>
            <a:gdLst>
              <a:gd name="connsiteX0" fmla="*/ 392 w 164283"/>
              <a:gd name="connsiteY0" fmla="*/ 1555 h 200112"/>
              <a:gd name="connsiteX1" fmla="*/ 95642 w 164283"/>
              <a:gd name="connsiteY1" fmla="*/ 133318 h 200112"/>
              <a:gd name="connsiteX2" fmla="*/ 163904 w 164283"/>
              <a:gd name="connsiteY2" fmla="*/ 198405 h 200112"/>
              <a:gd name="connsiteX3" fmla="*/ 65479 w 164283"/>
              <a:gd name="connsiteY3" fmla="*/ 68230 h 200112"/>
              <a:gd name="connsiteX4" fmla="*/ 392 w 164283"/>
              <a:gd name="connsiteY4" fmla="*/ 1555 h 2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83" h="200112">
                <a:moveTo>
                  <a:pt x="392" y="1555"/>
                </a:moveTo>
                <a:cubicBezTo>
                  <a:pt x="5419" y="12403"/>
                  <a:pt x="68390" y="100510"/>
                  <a:pt x="95642" y="133318"/>
                </a:cubicBezTo>
                <a:cubicBezTo>
                  <a:pt x="122894" y="166126"/>
                  <a:pt x="168931" y="209253"/>
                  <a:pt x="163904" y="198405"/>
                </a:cubicBezTo>
                <a:cubicBezTo>
                  <a:pt x="158877" y="187557"/>
                  <a:pt x="91143" y="97334"/>
                  <a:pt x="65479" y="68230"/>
                </a:cubicBezTo>
                <a:cubicBezTo>
                  <a:pt x="39815" y="39126"/>
                  <a:pt x="-4635" y="-9293"/>
                  <a:pt x="392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0F80593E-2266-4431-92C3-EDFF2D416AFB}"/>
              </a:ext>
            </a:extLst>
          </p:cNvPr>
          <p:cNvSpPr/>
          <p:nvPr/>
        </p:nvSpPr>
        <p:spPr>
          <a:xfrm>
            <a:off x="7133843" y="5455955"/>
            <a:ext cx="94060" cy="368607"/>
          </a:xfrm>
          <a:custGeom>
            <a:avLst/>
            <a:gdLst>
              <a:gd name="connsiteX0" fmla="*/ 382 w 94060"/>
              <a:gd name="connsiteY0" fmla="*/ 283 h 368607"/>
              <a:gd name="connsiteX1" fmla="*/ 48007 w 94060"/>
              <a:gd name="connsiteY1" fmla="*/ 81245 h 368607"/>
              <a:gd name="connsiteX2" fmla="*/ 63882 w 94060"/>
              <a:gd name="connsiteY2" fmla="*/ 276508 h 368607"/>
              <a:gd name="connsiteX3" fmla="*/ 71820 w 94060"/>
              <a:gd name="connsiteY3" fmla="*/ 368583 h 368607"/>
              <a:gd name="connsiteX4" fmla="*/ 94045 w 94060"/>
              <a:gd name="connsiteY4" fmla="*/ 286033 h 368607"/>
              <a:gd name="connsiteX5" fmla="*/ 74995 w 94060"/>
              <a:gd name="connsiteY5" fmla="*/ 325720 h 368607"/>
              <a:gd name="connsiteX6" fmla="*/ 57532 w 94060"/>
              <a:gd name="connsiteY6" fmla="*/ 220945 h 368607"/>
              <a:gd name="connsiteX7" fmla="*/ 27370 w 94060"/>
              <a:gd name="connsiteY7" fmla="*/ 60608 h 368607"/>
              <a:gd name="connsiteX8" fmla="*/ 382 w 94060"/>
              <a:gd name="connsiteY8" fmla="*/ 283 h 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0" h="368607">
                <a:moveTo>
                  <a:pt x="382" y="283"/>
                </a:moveTo>
                <a:cubicBezTo>
                  <a:pt x="3821" y="3722"/>
                  <a:pt x="37424" y="35208"/>
                  <a:pt x="48007" y="81245"/>
                </a:cubicBezTo>
                <a:cubicBezTo>
                  <a:pt x="58590" y="127282"/>
                  <a:pt x="59913" y="228618"/>
                  <a:pt x="63882" y="276508"/>
                </a:cubicBezTo>
                <a:cubicBezTo>
                  <a:pt x="67851" y="324398"/>
                  <a:pt x="66793" y="366996"/>
                  <a:pt x="71820" y="368583"/>
                </a:cubicBezTo>
                <a:cubicBezTo>
                  <a:pt x="76847" y="370170"/>
                  <a:pt x="93516" y="293177"/>
                  <a:pt x="94045" y="286033"/>
                </a:cubicBezTo>
                <a:cubicBezTo>
                  <a:pt x="94574" y="278889"/>
                  <a:pt x="81080" y="336568"/>
                  <a:pt x="74995" y="325720"/>
                </a:cubicBezTo>
                <a:cubicBezTo>
                  <a:pt x="68910" y="314872"/>
                  <a:pt x="65470" y="265130"/>
                  <a:pt x="57532" y="220945"/>
                </a:cubicBezTo>
                <a:cubicBezTo>
                  <a:pt x="49595" y="176760"/>
                  <a:pt x="37159" y="96062"/>
                  <a:pt x="27370" y="60608"/>
                </a:cubicBezTo>
                <a:cubicBezTo>
                  <a:pt x="17581" y="25154"/>
                  <a:pt x="-3057" y="-3156"/>
                  <a:pt x="382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CF64302C-243B-4D96-B7BB-DEC84E2864C5}"/>
              </a:ext>
            </a:extLst>
          </p:cNvPr>
          <p:cNvSpPr/>
          <p:nvPr/>
        </p:nvSpPr>
        <p:spPr>
          <a:xfrm>
            <a:off x="7205719" y="5822375"/>
            <a:ext cx="259983" cy="341598"/>
          </a:xfrm>
          <a:custGeom>
            <a:avLst/>
            <a:gdLst>
              <a:gd name="connsiteX0" fmla="*/ 1531 w 259983"/>
              <a:gd name="connsiteY0" fmla="*/ 575 h 341598"/>
              <a:gd name="connsiteX1" fmla="*/ 172981 w 259983"/>
              <a:gd name="connsiteY1" fmla="*/ 199013 h 341598"/>
              <a:gd name="connsiteX2" fmla="*/ 253944 w 259983"/>
              <a:gd name="connsiteY2" fmla="*/ 333950 h 341598"/>
              <a:gd name="connsiteX3" fmla="*/ 236481 w 259983"/>
              <a:gd name="connsiteY3" fmla="*/ 305375 h 341598"/>
              <a:gd name="connsiteX4" fmla="*/ 96781 w 259983"/>
              <a:gd name="connsiteY4" fmla="*/ 143450 h 341598"/>
              <a:gd name="connsiteX5" fmla="*/ 1531 w 259983"/>
              <a:gd name="connsiteY5" fmla="*/ 575 h 34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83" h="341598">
                <a:moveTo>
                  <a:pt x="1531" y="575"/>
                </a:moveTo>
                <a:cubicBezTo>
                  <a:pt x="14231" y="9835"/>
                  <a:pt x="130912" y="143451"/>
                  <a:pt x="172981" y="199013"/>
                </a:cubicBezTo>
                <a:cubicBezTo>
                  <a:pt x="215050" y="254576"/>
                  <a:pt x="243361" y="316223"/>
                  <a:pt x="253944" y="333950"/>
                </a:cubicBezTo>
                <a:cubicBezTo>
                  <a:pt x="264527" y="351677"/>
                  <a:pt x="262675" y="337125"/>
                  <a:pt x="236481" y="305375"/>
                </a:cubicBezTo>
                <a:cubicBezTo>
                  <a:pt x="210287" y="273625"/>
                  <a:pt x="135410" y="190810"/>
                  <a:pt x="96781" y="143450"/>
                </a:cubicBezTo>
                <a:cubicBezTo>
                  <a:pt x="58152" y="96090"/>
                  <a:pt x="-11169" y="-8685"/>
                  <a:pt x="1531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7ED811A1-CC7C-407A-896D-59E5B9C4810E}"/>
              </a:ext>
            </a:extLst>
          </p:cNvPr>
          <p:cNvSpPr/>
          <p:nvPr/>
        </p:nvSpPr>
        <p:spPr>
          <a:xfrm>
            <a:off x="7234145" y="5990554"/>
            <a:ext cx="175662" cy="171828"/>
          </a:xfrm>
          <a:custGeom>
            <a:avLst/>
            <a:gdLst>
              <a:gd name="connsiteX0" fmla="*/ 1680 w 175662"/>
              <a:gd name="connsiteY0" fmla="*/ 3846 h 171828"/>
              <a:gd name="connsiteX1" fmla="*/ 168368 w 175662"/>
              <a:gd name="connsiteY1" fmla="*/ 167359 h 171828"/>
              <a:gd name="connsiteX2" fmla="*/ 139793 w 175662"/>
              <a:gd name="connsiteY2" fmla="*/ 119734 h 171828"/>
              <a:gd name="connsiteX3" fmla="*/ 84230 w 175662"/>
              <a:gd name="connsiteY3" fmla="*/ 56234 h 171828"/>
              <a:gd name="connsiteX4" fmla="*/ 1680 w 175662"/>
              <a:gd name="connsiteY4" fmla="*/ 3846 h 1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2" h="171828">
                <a:moveTo>
                  <a:pt x="1680" y="3846"/>
                </a:moveTo>
                <a:cubicBezTo>
                  <a:pt x="15703" y="22367"/>
                  <a:pt x="145349" y="148044"/>
                  <a:pt x="168368" y="167359"/>
                </a:cubicBezTo>
                <a:cubicBezTo>
                  <a:pt x="191387" y="186674"/>
                  <a:pt x="153816" y="138255"/>
                  <a:pt x="139793" y="119734"/>
                </a:cubicBezTo>
                <a:cubicBezTo>
                  <a:pt x="125770" y="101213"/>
                  <a:pt x="103016" y="73697"/>
                  <a:pt x="84230" y="56234"/>
                </a:cubicBezTo>
                <a:cubicBezTo>
                  <a:pt x="65444" y="38771"/>
                  <a:pt x="-12343" y="-14675"/>
                  <a:pt x="1680" y="3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A323C741-4777-4FCD-9DCD-859A40660FA2}"/>
              </a:ext>
            </a:extLst>
          </p:cNvPr>
          <p:cNvSpPr/>
          <p:nvPr/>
        </p:nvSpPr>
        <p:spPr>
          <a:xfrm>
            <a:off x="7234236" y="6014738"/>
            <a:ext cx="155585" cy="174231"/>
          </a:xfrm>
          <a:custGeom>
            <a:avLst/>
            <a:gdLst>
              <a:gd name="connsiteX0" fmla="*/ 2 w 155585"/>
              <a:gd name="connsiteY0" fmla="*/ 300 h 174231"/>
              <a:gd name="connsiteX1" fmla="*/ 106364 w 155585"/>
              <a:gd name="connsiteY1" fmla="*/ 155875 h 174231"/>
              <a:gd name="connsiteX2" fmla="*/ 155577 w 155585"/>
              <a:gd name="connsiteY2" fmla="*/ 166987 h 174231"/>
              <a:gd name="connsiteX3" fmla="*/ 109539 w 155585"/>
              <a:gd name="connsiteY3" fmla="*/ 117775 h 174231"/>
              <a:gd name="connsiteX4" fmla="*/ 2 w 155585"/>
              <a:gd name="connsiteY4" fmla="*/ 300 h 1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85" h="174231">
                <a:moveTo>
                  <a:pt x="2" y="300"/>
                </a:moveTo>
                <a:cubicBezTo>
                  <a:pt x="-527" y="6650"/>
                  <a:pt x="80435" y="128094"/>
                  <a:pt x="106364" y="155875"/>
                </a:cubicBezTo>
                <a:cubicBezTo>
                  <a:pt x="132293" y="183656"/>
                  <a:pt x="155048" y="173337"/>
                  <a:pt x="155577" y="166987"/>
                </a:cubicBezTo>
                <a:cubicBezTo>
                  <a:pt x="156106" y="160637"/>
                  <a:pt x="132029" y="145556"/>
                  <a:pt x="109539" y="117775"/>
                </a:cubicBezTo>
                <a:cubicBezTo>
                  <a:pt x="87049" y="89994"/>
                  <a:pt x="531" y="-6050"/>
                  <a:pt x="2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3F1B2EB4-A482-4318-A39E-DF25A86CAE07}"/>
              </a:ext>
            </a:extLst>
          </p:cNvPr>
          <p:cNvSpPr/>
          <p:nvPr/>
        </p:nvSpPr>
        <p:spPr>
          <a:xfrm>
            <a:off x="6739264" y="6278474"/>
            <a:ext cx="396547" cy="71795"/>
          </a:xfrm>
          <a:custGeom>
            <a:avLst/>
            <a:gdLst>
              <a:gd name="connsiteX0" fmla="*/ 1261 w 396547"/>
              <a:gd name="connsiteY0" fmla="*/ 71526 h 71795"/>
              <a:gd name="connsiteX1" fmla="*/ 255261 w 396547"/>
              <a:gd name="connsiteY1" fmla="*/ 25489 h 71795"/>
              <a:gd name="connsiteX2" fmla="*/ 394961 w 396547"/>
              <a:gd name="connsiteY2" fmla="*/ 17551 h 71795"/>
              <a:gd name="connsiteX3" fmla="*/ 167949 w 396547"/>
              <a:gd name="connsiteY3" fmla="*/ 1676 h 71795"/>
              <a:gd name="connsiteX4" fmla="*/ 1261 w 396547"/>
              <a:gd name="connsiteY4" fmla="*/ 71526 h 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547" h="71795">
                <a:moveTo>
                  <a:pt x="1261" y="71526"/>
                </a:moveTo>
                <a:cubicBezTo>
                  <a:pt x="15813" y="75495"/>
                  <a:pt x="189644" y="34485"/>
                  <a:pt x="255261" y="25489"/>
                </a:cubicBezTo>
                <a:cubicBezTo>
                  <a:pt x="320878" y="16493"/>
                  <a:pt x="409513" y="21520"/>
                  <a:pt x="394961" y="17551"/>
                </a:cubicBezTo>
                <a:cubicBezTo>
                  <a:pt x="380409" y="13582"/>
                  <a:pt x="234359" y="-5732"/>
                  <a:pt x="167949" y="1676"/>
                </a:cubicBezTo>
                <a:cubicBezTo>
                  <a:pt x="101539" y="9084"/>
                  <a:pt x="-13291" y="67557"/>
                  <a:pt x="1261" y="7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832B7DB5-7E7E-4767-8C61-AC58574328C7}"/>
              </a:ext>
            </a:extLst>
          </p:cNvPr>
          <p:cNvSpPr/>
          <p:nvPr/>
        </p:nvSpPr>
        <p:spPr>
          <a:xfrm>
            <a:off x="7259592" y="6127373"/>
            <a:ext cx="206729" cy="77166"/>
          </a:xfrm>
          <a:custGeom>
            <a:avLst/>
            <a:gdLst>
              <a:gd name="connsiteX0" fmla="*/ 46 w 206729"/>
              <a:gd name="connsiteY0" fmla="*/ 74990 h 77166"/>
              <a:gd name="connsiteX1" fmla="*/ 160383 w 206729"/>
              <a:gd name="connsiteY1" fmla="*/ 65465 h 77166"/>
              <a:gd name="connsiteX2" fmla="*/ 206421 w 206729"/>
              <a:gd name="connsiteY2" fmla="*/ 377 h 77166"/>
              <a:gd name="connsiteX3" fmla="*/ 144508 w 206729"/>
              <a:gd name="connsiteY3" fmla="*/ 40065 h 77166"/>
              <a:gd name="connsiteX4" fmla="*/ 46 w 206729"/>
              <a:gd name="connsiteY4" fmla="*/ 74990 h 7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29" h="77166">
                <a:moveTo>
                  <a:pt x="46" y="74990"/>
                </a:moveTo>
                <a:cubicBezTo>
                  <a:pt x="2692" y="79223"/>
                  <a:pt x="125987" y="77900"/>
                  <a:pt x="160383" y="65465"/>
                </a:cubicBezTo>
                <a:cubicBezTo>
                  <a:pt x="194779" y="53030"/>
                  <a:pt x="209067" y="4610"/>
                  <a:pt x="206421" y="377"/>
                </a:cubicBezTo>
                <a:cubicBezTo>
                  <a:pt x="203775" y="-3856"/>
                  <a:pt x="179962" y="28688"/>
                  <a:pt x="144508" y="40065"/>
                </a:cubicBezTo>
                <a:cubicBezTo>
                  <a:pt x="109054" y="51442"/>
                  <a:pt x="-2600" y="70757"/>
                  <a:pt x="46" y="74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56F33DDB-B343-4A12-98D3-7D77C696E093}"/>
              </a:ext>
            </a:extLst>
          </p:cNvPr>
          <p:cNvSpPr/>
          <p:nvPr/>
        </p:nvSpPr>
        <p:spPr>
          <a:xfrm>
            <a:off x="7223021" y="6242094"/>
            <a:ext cx="317790" cy="67036"/>
          </a:xfrm>
          <a:custGeom>
            <a:avLst/>
            <a:gdLst>
              <a:gd name="connsiteX0" fmla="*/ 104 w 317790"/>
              <a:gd name="connsiteY0" fmla="*/ 3131 h 67036"/>
              <a:gd name="connsiteX1" fmla="*/ 174729 w 317790"/>
              <a:gd name="connsiteY1" fmla="*/ 7894 h 67036"/>
              <a:gd name="connsiteX2" fmla="*/ 317604 w 317790"/>
              <a:gd name="connsiteY2" fmla="*/ 66631 h 67036"/>
              <a:gd name="connsiteX3" fmla="*/ 200129 w 317790"/>
              <a:gd name="connsiteY3" fmla="*/ 31706 h 67036"/>
              <a:gd name="connsiteX4" fmla="*/ 104 w 317790"/>
              <a:gd name="connsiteY4" fmla="*/ 3131 h 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90" h="67036">
                <a:moveTo>
                  <a:pt x="104" y="3131"/>
                </a:moveTo>
                <a:cubicBezTo>
                  <a:pt x="-4129" y="-838"/>
                  <a:pt x="121812" y="-2689"/>
                  <a:pt x="174729" y="7894"/>
                </a:cubicBezTo>
                <a:cubicBezTo>
                  <a:pt x="227646" y="18477"/>
                  <a:pt x="313371" y="62662"/>
                  <a:pt x="317604" y="66631"/>
                </a:cubicBezTo>
                <a:cubicBezTo>
                  <a:pt x="321837" y="70600"/>
                  <a:pt x="253046" y="44406"/>
                  <a:pt x="200129" y="31706"/>
                </a:cubicBezTo>
                <a:cubicBezTo>
                  <a:pt x="147212" y="19006"/>
                  <a:pt x="4337" y="7100"/>
                  <a:pt x="104" y="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C7CB48B8-52A7-4DC2-B5F8-A446D5D59E0E}"/>
              </a:ext>
            </a:extLst>
          </p:cNvPr>
          <p:cNvSpPr/>
          <p:nvPr/>
        </p:nvSpPr>
        <p:spPr>
          <a:xfrm>
            <a:off x="7154863" y="6324486"/>
            <a:ext cx="336502" cy="118297"/>
          </a:xfrm>
          <a:custGeom>
            <a:avLst/>
            <a:gdLst>
              <a:gd name="connsiteX0" fmla="*/ 0 w 336502"/>
              <a:gd name="connsiteY0" fmla="*/ 114 h 118297"/>
              <a:gd name="connsiteX1" fmla="*/ 312737 w 336502"/>
              <a:gd name="connsiteY1" fmla="*/ 39802 h 118297"/>
              <a:gd name="connsiteX2" fmla="*/ 312737 w 336502"/>
              <a:gd name="connsiteY2" fmla="*/ 84252 h 118297"/>
              <a:gd name="connsiteX3" fmla="*/ 296862 w 336502"/>
              <a:gd name="connsiteY3" fmla="*/ 117589 h 118297"/>
              <a:gd name="connsiteX4" fmla="*/ 312737 w 336502"/>
              <a:gd name="connsiteY4" fmla="*/ 52502 h 118297"/>
              <a:gd name="connsiteX5" fmla="*/ 0 w 336502"/>
              <a:gd name="connsiteY5" fmla="*/ 114 h 1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02" h="118297">
                <a:moveTo>
                  <a:pt x="0" y="114"/>
                </a:moveTo>
                <a:cubicBezTo>
                  <a:pt x="0" y="-2003"/>
                  <a:pt x="260614" y="25779"/>
                  <a:pt x="312737" y="39802"/>
                </a:cubicBezTo>
                <a:cubicBezTo>
                  <a:pt x="364860" y="53825"/>
                  <a:pt x="315383" y="71288"/>
                  <a:pt x="312737" y="84252"/>
                </a:cubicBezTo>
                <a:cubicBezTo>
                  <a:pt x="310091" y="97217"/>
                  <a:pt x="296862" y="122881"/>
                  <a:pt x="296862" y="117589"/>
                </a:cubicBezTo>
                <a:cubicBezTo>
                  <a:pt x="296862" y="112297"/>
                  <a:pt x="360097" y="69964"/>
                  <a:pt x="312737" y="52502"/>
                </a:cubicBezTo>
                <a:cubicBezTo>
                  <a:pt x="265377" y="35040"/>
                  <a:pt x="0" y="2231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7264C21A-8934-4470-AA9C-E6DA3AEA74E2}"/>
              </a:ext>
            </a:extLst>
          </p:cNvPr>
          <p:cNvSpPr/>
          <p:nvPr/>
        </p:nvSpPr>
        <p:spPr>
          <a:xfrm>
            <a:off x="7543260" y="6132722"/>
            <a:ext cx="327205" cy="598090"/>
          </a:xfrm>
          <a:custGeom>
            <a:avLst/>
            <a:gdLst>
              <a:gd name="connsiteX0" fmla="*/ 540 w 327205"/>
              <a:gd name="connsiteY0" fmla="*/ 2966 h 598090"/>
              <a:gd name="connsiteX1" fmla="*/ 114840 w 327205"/>
              <a:gd name="connsiteY1" fmla="*/ 25191 h 598090"/>
              <a:gd name="connsiteX2" fmla="*/ 124365 w 327205"/>
              <a:gd name="connsiteY2" fmla="*/ 91866 h 598090"/>
              <a:gd name="connsiteX3" fmla="*/ 289465 w 327205"/>
              <a:gd name="connsiteY3" fmla="*/ 468103 h 598090"/>
              <a:gd name="connsiteX4" fmla="*/ 325978 w 327205"/>
              <a:gd name="connsiteY4" fmla="*/ 595103 h 598090"/>
              <a:gd name="connsiteX5" fmla="*/ 306928 w 327205"/>
              <a:gd name="connsiteY5" fmla="*/ 533191 h 598090"/>
              <a:gd name="connsiteX6" fmla="*/ 198978 w 327205"/>
              <a:gd name="connsiteY6" fmla="*/ 268078 h 598090"/>
              <a:gd name="connsiteX7" fmla="*/ 76740 w 327205"/>
              <a:gd name="connsiteY7" fmla="*/ 29953 h 598090"/>
              <a:gd name="connsiteX8" fmla="*/ 540 w 327205"/>
              <a:gd name="connsiteY8" fmla="*/ 2966 h 5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05" h="598090">
                <a:moveTo>
                  <a:pt x="540" y="2966"/>
                </a:moveTo>
                <a:cubicBezTo>
                  <a:pt x="6890" y="2172"/>
                  <a:pt x="94203" y="10374"/>
                  <a:pt x="114840" y="25191"/>
                </a:cubicBezTo>
                <a:cubicBezTo>
                  <a:pt x="135477" y="40008"/>
                  <a:pt x="95261" y="18047"/>
                  <a:pt x="124365" y="91866"/>
                </a:cubicBezTo>
                <a:cubicBezTo>
                  <a:pt x="153469" y="165685"/>
                  <a:pt x="255863" y="384230"/>
                  <a:pt x="289465" y="468103"/>
                </a:cubicBezTo>
                <a:cubicBezTo>
                  <a:pt x="323067" y="551976"/>
                  <a:pt x="323068" y="584255"/>
                  <a:pt x="325978" y="595103"/>
                </a:cubicBezTo>
                <a:cubicBezTo>
                  <a:pt x="328888" y="605951"/>
                  <a:pt x="328095" y="587695"/>
                  <a:pt x="306928" y="533191"/>
                </a:cubicBezTo>
                <a:cubicBezTo>
                  <a:pt x="285761" y="478687"/>
                  <a:pt x="237343" y="351951"/>
                  <a:pt x="198978" y="268078"/>
                </a:cubicBezTo>
                <a:cubicBezTo>
                  <a:pt x="160613" y="184205"/>
                  <a:pt x="108225" y="74138"/>
                  <a:pt x="76740" y="29953"/>
                </a:cubicBezTo>
                <a:cubicBezTo>
                  <a:pt x="45255" y="-14232"/>
                  <a:pt x="-5810" y="3760"/>
                  <a:pt x="540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38DEC200-F5F6-441D-8FEA-6F3A5FA0B7F4}"/>
              </a:ext>
            </a:extLst>
          </p:cNvPr>
          <p:cNvSpPr/>
          <p:nvPr/>
        </p:nvSpPr>
        <p:spPr>
          <a:xfrm>
            <a:off x="7537450" y="6157913"/>
            <a:ext cx="87782" cy="34947"/>
          </a:xfrm>
          <a:custGeom>
            <a:avLst/>
            <a:gdLst>
              <a:gd name="connsiteX0" fmla="*/ 0 w 87782"/>
              <a:gd name="connsiteY0" fmla="*/ 0 h 34947"/>
              <a:gd name="connsiteX1" fmla="*/ 87313 w 87782"/>
              <a:gd name="connsiteY1" fmla="*/ 34925 h 34947"/>
              <a:gd name="connsiteX2" fmla="*/ 0 w 87782"/>
              <a:gd name="connsiteY2" fmla="*/ 0 h 3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82" h="34947">
                <a:moveTo>
                  <a:pt x="0" y="0"/>
                </a:moveTo>
                <a:cubicBezTo>
                  <a:pt x="0" y="0"/>
                  <a:pt x="79376" y="33867"/>
                  <a:pt x="87313" y="34925"/>
                </a:cubicBezTo>
                <a:cubicBezTo>
                  <a:pt x="95250" y="3598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16F8A6D1-4EA3-41A5-87F9-F93EEAF01A8C}"/>
              </a:ext>
            </a:extLst>
          </p:cNvPr>
          <p:cNvSpPr/>
          <p:nvPr/>
        </p:nvSpPr>
        <p:spPr>
          <a:xfrm>
            <a:off x="7609757" y="6197778"/>
            <a:ext cx="222689" cy="470358"/>
          </a:xfrm>
          <a:custGeom>
            <a:avLst/>
            <a:gdLst>
              <a:gd name="connsiteX0" fmla="*/ 2306 w 222689"/>
              <a:gd name="connsiteY0" fmla="*/ 1410 h 470358"/>
              <a:gd name="connsiteX1" fmla="*/ 43581 w 222689"/>
              <a:gd name="connsiteY1" fmla="*/ 133172 h 470358"/>
              <a:gd name="connsiteX2" fmla="*/ 210268 w 222689"/>
              <a:gd name="connsiteY2" fmla="*/ 453847 h 470358"/>
              <a:gd name="connsiteX3" fmla="*/ 197568 w 222689"/>
              <a:gd name="connsiteY3" fmla="*/ 401460 h 470358"/>
              <a:gd name="connsiteX4" fmla="*/ 94381 w 222689"/>
              <a:gd name="connsiteY4" fmla="*/ 206197 h 470358"/>
              <a:gd name="connsiteX5" fmla="*/ 2306 w 222689"/>
              <a:gd name="connsiteY5" fmla="*/ 1410 h 47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89" h="470358">
                <a:moveTo>
                  <a:pt x="2306" y="1410"/>
                </a:moveTo>
                <a:cubicBezTo>
                  <a:pt x="-6161" y="-10761"/>
                  <a:pt x="8921" y="57766"/>
                  <a:pt x="43581" y="133172"/>
                </a:cubicBezTo>
                <a:cubicBezTo>
                  <a:pt x="78241" y="208578"/>
                  <a:pt x="184604" y="409132"/>
                  <a:pt x="210268" y="453847"/>
                </a:cubicBezTo>
                <a:cubicBezTo>
                  <a:pt x="235932" y="498562"/>
                  <a:pt x="216883" y="442735"/>
                  <a:pt x="197568" y="401460"/>
                </a:cubicBezTo>
                <a:cubicBezTo>
                  <a:pt x="178253" y="360185"/>
                  <a:pt x="124808" y="272872"/>
                  <a:pt x="94381" y="206197"/>
                </a:cubicBezTo>
                <a:cubicBezTo>
                  <a:pt x="63954" y="139522"/>
                  <a:pt x="10773" y="13581"/>
                  <a:pt x="2306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5B3CA16-9A68-4A11-BFC8-BFEAA6BE14D2}"/>
              </a:ext>
            </a:extLst>
          </p:cNvPr>
          <p:cNvSpPr/>
          <p:nvPr/>
        </p:nvSpPr>
        <p:spPr>
          <a:xfrm>
            <a:off x="7487807" y="6154736"/>
            <a:ext cx="75283" cy="134998"/>
          </a:xfrm>
          <a:custGeom>
            <a:avLst/>
            <a:gdLst>
              <a:gd name="connsiteX0" fmla="*/ 431 w 75283"/>
              <a:gd name="connsiteY0" fmla="*/ 2 h 134998"/>
              <a:gd name="connsiteX1" fmla="*/ 70281 w 75283"/>
              <a:gd name="connsiteY1" fmla="*/ 30164 h 134998"/>
              <a:gd name="connsiteX2" fmla="*/ 70281 w 75283"/>
              <a:gd name="connsiteY2" fmla="*/ 65089 h 134998"/>
              <a:gd name="connsiteX3" fmla="*/ 75043 w 75283"/>
              <a:gd name="connsiteY3" fmla="*/ 134939 h 134998"/>
              <a:gd name="connsiteX4" fmla="*/ 62343 w 75283"/>
              <a:gd name="connsiteY4" fmla="*/ 52389 h 134998"/>
              <a:gd name="connsiteX5" fmla="*/ 41706 w 75283"/>
              <a:gd name="connsiteY5" fmla="*/ 31752 h 134998"/>
              <a:gd name="connsiteX6" fmla="*/ 431 w 75283"/>
              <a:gd name="connsiteY6" fmla="*/ 2 h 1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" h="134998">
                <a:moveTo>
                  <a:pt x="431" y="2"/>
                </a:moveTo>
                <a:cubicBezTo>
                  <a:pt x="5193" y="-263"/>
                  <a:pt x="58639" y="19316"/>
                  <a:pt x="70281" y="30164"/>
                </a:cubicBezTo>
                <a:cubicBezTo>
                  <a:pt x="81923" y="41012"/>
                  <a:pt x="69487" y="47627"/>
                  <a:pt x="70281" y="65089"/>
                </a:cubicBezTo>
                <a:cubicBezTo>
                  <a:pt x="71075" y="82551"/>
                  <a:pt x="76366" y="137056"/>
                  <a:pt x="75043" y="134939"/>
                </a:cubicBezTo>
                <a:cubicBezTo>
                  <a:pt x="73720" y="132822"/>
                  <a:pt x="67899" y="69587"/>
                  <a:pt x="62343" y="52389"/>
                </a:cubicBezTo>
                <a:cubicBezTo>
                  <a:pt x="56787" y="35191"/>
                  <a:pt x="51760" y="38366"/>
                  <a:pt x="41706" y="31752"/>
                </a:cubicBezTo>
                <a:cubicBezTo>
                  <a:pt x="31652" y="25138"/>
                  <a:pt x="-4331" y="267"/>
                  <a:pt x="43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02FBE690-9B57-4D4C-81E1-53C7786E452B}"/>
              </a:ext>
            </a:extLst>
          </p:cNvPr>
          <p:cNvSpPr/>
          <p:nvPr/>
        </p:nvSpPr>
        <p:spPr>
          <a:xfrm>
            <a:off x="7492665" y="6162642"/>
            <a:ext cx="81320" cy="135867"/>
          </a:xfrm>
          <a:custGeom>
            <a:avLst/>
            <a:gdLst>
              <a:gd name="connsiteX0" fmla="*/ 335 w 81320"/>
              <a:gd name="connsiteY0" fmla="*/ 33 h 135867"/>
              <a:gd name="connsiteX1" fmla="*/ 9860 w 81320"/>
              <a:gd name="connsiteY1" fmla="*/ 66708 h 135867"/>
              <a:gd name="connsiteX2" fmla="*/ 35260 w 81320"/>
              <a:gd name="connsiteY2" fmla="*/ 80996 h 135867"/>
              <a:gd name="connsiteX3" fmla="*/ 38435 w 81320"/>
              <a:gd name="connsiteY3" fmla="*/ 133383 h 135867"/>
              <a:gd name="connsiteX4" fmla="*/ 81298 w 81320"/>
              <a:gd name="connsiteY4" fmla="*/ 125446 h 135867"/>
              <a:gd name="connsiteX5" fmla="*/ 32085 w 81320"/>
              <a:gd name="connsiteY5" fmla="*/ 107983 h 135867"/>
              <a:gd name="connsiteX6" fmla="*/ 5098 w 81320"/>
              <a:gd name="connsiteY6" fmla="*/ 76233 h 135867"/>
              <a:gd name="connsiteX7" fmla="*/ 335 w 81320"/>
              <a:gd name="connsiteY7" fmla="*/ 33 h 13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20" h="135867">
                <a:moveTo>
                  <a:pt x="335" y="33"/>
                </a:moveTo>
                <a:cubicBezTo>
                  <a:pt x="1129" y="-1555"/>
                  <a:pt x="4039" y="53214"/>
                  <a:pt x="9860" y="66708"/>
                </a:cubicBezTo>
                <a:cubicBezTo>
                  <a:pt x="15681" y="80202"/>
                  <a:pt x="30498" y="69884"/>
                  <a:pt x="35260" y="80996"/>
                </a:cubicBezTo>
                <a:cubicBezTo>
                  <a:pt x="40022" y="92108"/>
                  <a:pt x="30762" y="125975"/>
                  <a:pt x="38435" y="133383"/>
                </a:cubicBezTo>
                <a:cubicBezTo>
                  <a:pt x="46108" y="140791"/>
                  <a:pt x="82356" y="129679"/>
                  <a:pt x="81298" y="125446"/>
                </a:cubicBezTo>
                <a:cubicBezTo>
                  <a:pt x="80240" y="121213"/>
                  <a:pt x="44785" y="116185"/>
                  <a:pt x="32085" y="107983"/>
                </a:cubicBezTo>
                <a:cubicBezTo>
                  <a:pt x="19385" y="99781"/>
                  <a:pt x="10390" y="91579"/>
                  <a:pt x="5098" y="76233"/>
                </a:cubicBezTo>
                <a:cubicBezTo>
                  <a:pt x="-194" y="60887"/>
                  <a:pt x="-459" y="1621"/>
                  <a:pt x="33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D8F37E10-79C9-492E-BBD5-4172D1346FBF}"/>
              </a:ext>
            </a:extLst>
          </p:cNvPr>
          <p:cNvSpPr/>
          <p:nvPr/>
        </p:nvSpPr>
        <p:spPr>
          <a:xfrm>
            <a:off x="7495705" y="6183901"/>
            <a:ext cx="63090" cy="78789"/>
          </a:xfrm>
          <a:custGeom>
            <a:avLst/>
            <a:gdLst>
              <a:gd name="connsiteX0" fmla="*/ 470 w 63090"/>
              <a:gd name="connsiteY0" fmla="*/ 999 h 78789"/>
              <a:gd name="connsiteX1" fmla="*/ 62383 w 63090"/>
              <a:gd name="connsiteY1" fmla="*/ 37512 h 78789"/>
              <a:gd name="connsiteX2" fmla="*/ 33808 w 63090"/>
              <a:gd name="connsiteY2" fmla="*/ 78787 h 78789"/>
              <a:gd name="connsiteX3" fmla="*/ 470 w 63090"/>
              <a:gd name="connsiteY3" fmla="*/ 999 h 7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0" h="78789">
                <a:moveTo>
                  <a:pt x="470" y="999"/>
                </a:moveTo>
                <a:cubicBezTo>
                  <a:pt x="5232" y="-5880"/>
                  <a:pt x="56827" y="24547"/>
                  <a:pt x="62383" y="37512"/>
                </a:cubicBezTo>
                <a:cubicBezTo>
                  <a:pt x="67939" y="50477"/>
                  <a:pt x="39100" y="78258"/>
                  <a:pt x="33808" y="78787"/>
                </a:cubicBezTo>
                <a:cubicBezTo>
                  <a:pt x="28516" y="79316"/>
                  <a:pt x="-4292" y="7878"/>
                  <a:pt x="470" y="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D674BCB3-E8A2-455A-A03C-136ECA660526}"/>
              </a:ext>
            </a:extLst>
          </p:cNvPr>
          <p:cNvSpPr/>
          <p:nvPr/>
        </p:nvSpPr>
        <p:spPr>
          <a:xfrm>
            <a:off x="7559633" y="6275501"/>
            <a:ext cx="271012" cy="426794"/>
          </a:xfrm>
          <a:custGeom>
            <a:avLst/>
            <a:gdLst>
              <a:gd name="connsiteX0" fmla="*/ 6392 w 271012"/>
              <a:gd name="connsiteY0" fmla="*/ 15762 h 426794"/>
              <a:gd name="connsiteX1" fmla="*/ 201655 w 271012"/>
              <a:gd name="connsiteY1" fmla="*/ 309449 h 426794"/>
              <a:gd name="connsiteX2" fmla="*/ 269917 w 271012"/>
              <a:gd name="connsiteY2" fmla="*/ 425337 h 426794"/>
              <a:gd name="connsiteX3" fmla="*/ 230230 w 271012"/>
              <a:gd name="connsiteY3" fmla="*/ 353899 h 426794"/>
              <a:gd name="connsiteX4" fmla="*/ 65130 w 271012"/>
              <a:gd name="connsiteY4" fmla="*/ 74499 h 426794"/>
              <a:gd name="connsiteX5" fmla="*/ 6392 w 271012"/>
              <a:gd name="connsiteY5" fmla="*/ 15762 h 42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012" h="426794">
                <a:moveTo>
                  <a:pt x="6392" y="15762"/>
                </a:moveTo>
                <a:cubicBezTo>
                  <a:pt x="29146" y="54920"/>
                  <a:pt x="157734" y="241187"/>
                  <a:pt x="201655" y="309449"/>
                </a:cubicBezTo>
                <a:cubicBezTo>
                  <a:pt x="245576" y="377711"/>
                  <a:pt x="265155" y="417929"/>
                  <a:pt x="269917" y="425337"/>
                </a:cubicBezTo>
                <a:cubicBezTo>
                  <a:pt x="274680" y="432745"/>
                  <a:pt x="264361" y="412372"/>
                  <a:pt x="230230" y="353899"/>
                </a:cubicBezTo>
                <a:cubicBezTo>
                  <a:pt x="196099" y="295426"/>
                  <a:pt x="104288" y="133236"/>
                  <a:pt x="65130" y="74499"/>
                </a:cubicBezTo>
                <a:cubicBezTo>
                  <a:pt x="25972" y="15762"/>
                  <a:pt x="-16362" y="-23396"/>
                  <a:pt x="6392" y="15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6733E654-37AA-42A1-A3A3-651FDBD8D472}"/>
              </a:ext>
            </a:extLst>
          </p:cNvPr>
          <p:cNvSpPr/>
          <p:nvPr/>
        </p:nvSpPr>
        <p:spPr>
          <a:xfrm>
            <a:off x="7545475" y="6286595"/>
            <a:ext cx="326951" cy="471753"/>
          </a:xfrm>
          <a:custGeom>
            <a:avLst/>
            <a:gdLst>
              <a:gd name="connsiteX0" fmla="*/ 3088 w 326951"/>
              <a:gd name="connsiteY0" fmla="*/ 1493 h 471753"/>
              <a:gd name="connsiteX1" fmla="*/ 41188 w 326951"/>
              <a:gd name="connsiteY1" fmla="*/ 101505 h 471753"/>
              <a:gd name="connsiteX2" fmla="*/ 245975 w 326951"/>
              <a:gd name="connsiteY2" fmla="*/ 426943 h 471753"/>
              <a:gd name="connsiteX3" fmla="*/ 269788 w 326951"/>
              <a:gd name="connsiteY3" fmla="*/ 468218 h 471753"/>
              <a:gd name="connsiteX4" fmla="*/ 326938 w 326951"/>
              <a:gd name="connsiteY4" fmla="*/ 420593 h 471753"/>
              <a:gd name="connsiteX5" fmla="*/ 272963 w 326951"/>
              <a:gd name="connsiteY5" fmla="*/ 436468 h 471753"/>
              <a:gd name="connsiteX6" fmla="*/ 88813 w 326951"/>
              <a:gd name="connsiteY6" fmla="*/ 160243 h 471753"/>
              <a:gd name="connsiteX7" fmla="*/ 3088 w 326951"/>
              <a:gd name="connsiteY7" fmla="*/ 1493 h 4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951" h="471753">
                <a:moveTo>
                  <a:pt x="3088" y="1493"/>
                </a:moveTo>
                <a:cubicBezTo>
                  <a:pt x="-4849" y="-8297"/>
                  <a:pt x="707" y="30597"/>
                  <a:pt x="41188" y="101505"/>
                </a:cubicBezTo>
                <a:cubicBezTo>
                  <a:pt x="81669" y="172413"/>
                  <a:pt x="207875" y="365824"/>
                  <a:pt x="245975" y="426943"/>
                </a:cubicBezTo>
                <a:cubicBezTo>
                  <a:pt x="284075" y="488062"/>
                  <a:pt x="256294" y="469276"/>
                  <a:pt x="269788" y="468218"/>
                </a:cubicBezTo>
                <a:cubicBezTo>
                  <a:pt x="283282" y="467160"/>
                  <a:pt x="326409" y="425885"/>
                  <a:pt x="326938" y="420593"/>
                </a:cubicBezTo>
                <a:cubicBezTo>
                  <a:pt x="327467" y="415301"/>
                  <a:pt x="312651" y="479860"/>
                  <a:pt x="272963" y="436468"/>
                </a:cubicBezTo>
                <a:cubicBezTo>
                  <a:pt x="233276" y="393076"/>
                  <a:pt x="131940" y="234326"/>
                  <a:pt x="88813" y="160243"/>
                </a:cubicBezTo>
                <a:cubicBezTo>
                  <a:pt x="45686" y="86160"/>
                  <a:pt x="11025" y="11283"/>
                  <a:pt x="3088" y="1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B1DE52DE-838A-4769-A358-8BFD050D2687}"/>
              </a:ext>
            </a:extLst>
          </p:cNvPr>
          <p:cNvSpPr/>
          <p:nvPr/>
        </p:nvSpPr>
        <p:spPr>
          <a:xfrm>
            <a:off x="7804106" y="6227461"/>
            <a:ext cx="208588" cy="781685"/>
          </a:xfrm>
          <a:custGeom>
            <a:avLst/>
            <a:gdLst>
              <a:gd name="connsiteX0" fmla="*/ 44 w 208588"/>
              <a:gd name="connsiteY0" fmla="*/ 302 h 781685"/>
              <a:gd name="connsiteX1" fmla="*/ 69894 w 208588"/>
              <a:gd name="connsiteY1" fmla="*/ 362252 h 781685"/>
              <a:gd name="connsiteX2" fmla="*/ 93707 w 208588"/>
              <a:gd name="connsiteY2" fmla="*/ 532114 h 781685"/>
              <a:gd name="connsiteX3" fmla="*/ 96882 w 208588"/>
              <a:gd name="connsiteY3" fmla="*/ 570214 h 781685"/>
              <a:gd name="connsiteX4" fmla="*/ 144507 w 208588"/>
              <a:gd name="connsiteY4" fmla="*/ 659114 h 781685"/>
              <a:gd name="connsiteX5" fmla="*/ 208007 w 208588"/>
              <a:gd name="connsiteY5" fmla="*/ 781352 h 781685"/>
              <a:gd name="connsiteX6" fmla="*/ 104819 w 208588"/>
              <a:gd name="connsiteY6" fmla="*/ 619427 h 781685"/>
              <a:gd name="connsiteX7" fmla="*/ 81007 w 208588"/>
              <a:gd name="connsiteY7" fmla="*/ 427339 h 781685"/>
              <a:gd name="connsiteX8" fmla="*/ 44 w 208588"/>
              <a:gd name="connsiteY8" fmla="*/ 302 h 78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88" h="781685">
                <a:moveTo>
                  <a:pt x="44" y="302"/>
                </a:moveTo>
                <a:cubicBezTo>
                  <a:pt x="-1808" y="-10546"/>
                  <a:pt x="54284" y="273617"/>
                  <a:pt x="69894" y="362252"/>
                </a:cubicBezTo>
                <a:cubicBezTo>
                  <a:pt x="85505" y="450887"/>
                  <a:pt x="89209" y="497454"/>
                  <a:pt x="93707" y="532114"/>
                </a:cubicBezTo>
                <a:cubicBezTo>
                  <a:pt x="98205" y="566774"/>
                  <a:pt x="88415" y="549047"/>
                  <a:pt x="96882" y="570214"/>
                </a:cubicBezTo>
                <a:cubicBezTo>
                  <a:pt x="105349" y="591381"/>
                  <a:pt x="144507" y="659114"/>
                  <a:pt x="144507" y="659114"/>
                </a:cubicBezTo>
                <a:cubicBezTo>
                  <a:pt x="163028" y="694304"/>
                  <a:pt x="214622" y="787966"/>
                  <a:pt x="208007" y="781352"/>
                </a:cubicBezTo>
                <a:cubicBezTo>
                  <a:pt x="201392" y="774738"/>
                  <a:pt x="125986" y="678429"/>
                  <a:pt x="104819" y="619427"/>
                </a:cubicBezTo>
                <a:cubicBezTo>
                  <a:pt x="83652" y="560425"/>
                  <a:pt x="97676" y="530262"/>
                  <a:pt x="81007" y="427339"/>
                </a:cubicBezTo>
                <a:cubicBezTo>
                  <a:pt x="64338" y="324416"/>
                  <a:pt x="1896" y="11150"/>
                  <a:pt x="4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89C617BA-52C0-4690-9CD7-A400D586973E}"/>
              </a:ext>
            </a:extLst>
          </p:cNvPr>
          <p:cNvSpPr/>
          <p:nvPr/>
        </p:nvSpPr>
        <p:spPr>
          <a:xfrm>
            <a:off x="7879972" y="6330505"/>
            <a:ext cx="191712" cy="680095"/>
          </a:xfrm>
          <a:custGeom>
            <a:avLst/>
            <a:gdLst>
              <a:gd name="connsiteX0" fmla="*/ 378 w 191712"/>
              <a:gd name="connsiteY0" fmla="*/ 445 h 680095"/>
              <a:gd name="connsiteX1" fmla="*/ 89278 w 191712"/>
              <a:gd name="connsiteY1" fmla="*/ 386208 h 680095"/>
              <a:gd name="connsiteX2" fmla="*/ 90866 w 191712"/>
              <a:gd name="connsiteY2" fmla="*/ 454470 h 680095"/>
              <a:gd name="connsiteX3" fmla="*/ 186116 w 191712"/>
              <a:gd name="connsiteY3" fmla="*/ 621158 h 680095"/>
              <a:gd name="connsiteX4" fmla="*/ 179766 w 191712"/>
              <a:gd name="connsiteY4" fmla="*/ 679895 h 680095"/>
              <a:gd name="connsiteX5" fmla="*/ 173416 w 191712"/>
              <a:gd name="connsiteY5" fmla="*/ 605283 h 680095"/>
              <a:gd name="connsiteX6" fmla="*/ 62291 w 191712"/>
              <a:gd name="connsiteY6" fmla="*/ 314770 h 680095"/>
              <a:gd name="connsiteX7" fmla="*/ 378 w 191712"/>
              <a:gd name="connsiteY7" fmla="*/ 445 h 68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12" h="680095">
                <a:moveTo>
                  <a:pt x="378" y="445"/>
                </a:moveTo>
                <a:cubicBezTo>
                  <a:pt x="4876" y="12351"/>
                  <a:pt x="74197" y="310537"/>
                  <a:pt x="89278" y="386208"/>
                </a:cubicBezTo>
                <a:cubicBezTo>
                  <a:pt x="104359" y="461879"/>
                  <a:pt x="74726" y="415312"/>
                  <a:pt x="90866" y="454470"/>
                </a:cubicBezTo>
                <a:cubicBezTo>
                  <a:pt x="107006" y="493628"/>
                  <a:pt x="171299" y="583587"/>
                  <a:pt x="186116" y="621158"/>
                </a:cubicBezTo>
                <a:cubicBezTo>
                  <a:pt x="200933" y="658729"/>
                  <a:pt x="181883" y="682541"/>
                  <a:pt x="179766" y="679895"/>
                </a:cubicBezTo>
                <a:cubicBezTo>
                  <a:pt x="177649" y="677249"/>
                  <a:pt x="192995" y="666137"/>
                  <a:pt x="173416" y="605283"/>
                </a:cubicBezTo>
                <a:cubicBezTo>
                  <a:pt x="153837" y="544429"/>
                  <a:pt x="92189" y="411343"/>
                  <a:pt x="62291" y="314770"/>
                </a:cubicBezTo>
                <a:cubicBezTo>
                  <a:pt x="32393" y="218197"/>
                  <a:pt x="-4120" y="-11461"/>
                  <a:pt x="378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281C8C50-E6C0-46CD-9271-257C6E597EE5}"/>
              </a:ext>
            </a:extLst>
          </p:cNvPr>
          <p:cNvSpPr/>
          <p:nvPr/>
        </p:nvSpPr>
        <p:spPr>
          <a:xfrm>
            <a:off x="7908658" y="6786253"/>
            <a:ext cx="124899" cy="222873"/>
          </a:xfrm>
          <a:custGeom>
            <a:avLst/>
            <a:gdLst>
              <a:gd name="connsiteX0" fmla="*/ 267 w 124899"/>
              <a:gd name="connsiteY0" fmla="*/ 310 h 222873"/>
              <a:gd name="connsiteX1" fmla="*/ 87580 w 124899"/>
              <a:gd name="connsiteY1" fmla="*/ 95560 h 222873"/>
              <a:gd name="connsiteX2" fmla="*/ 106630 w 124899"/>
              <a:gd name="connsiteY2" fmla="*/ 222560 h 222873"/>
              <a:gd name="connsiteX3" fmla="*/ 119330 w 124899"/>
              <a:gd name="connsiteY3" fmla="*/ 127310 h 222873"/>
              <a:gd name="connsiteX4" fmla="*/ 267 w 124899"/>
              <a:gd name="connsiteY4" fmla="*/ 310 h 22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99" h="222873">
                <a:moveTo>
                  <a:pt x="267" y="310"/>
                </a:moveTo>
                <a:cubicBezTo>
                  <a:pt x="-5025" y="-4982"/>
                  <a:pt x="69853" y="58518"/>
                  <a:pt x="87580" y="95560"/>
                </a:cubicBezTo>
                <a:cubicBezTo>
                  <a:pt x="105307" y="132602"/>
                  <a:pt x="101338" y="217268"/>
                  <a:pt x="106630" y="222560"/>
                </a:cubicBezTo>
                <a:cubicBezTo>
                  <a:pt x="111922" y="227852"/>
                  <a:pt x="135470" y="164881"/>
                  <a:pt x="119330" y="127310"/>
                </a:cubicBezTo>
                <a:cubicBezTo>
                  <a:pt x="103190" y="89739"/>
                  <a:pt x="5559" y="5602"/>
                  <a:pt x="267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742396B-A82D-46CB-B4EF-3AD8D6FECFFD}"/>
              </a:ext>
            </a:extLst>
          </p:cNvPr>
          <p:cNvSpPr/>
          <p:nvPr/>
        </p:nvSpPr>
        <p:spPr>
          <a:xfrm>
            <a:off x="5714770" y="6238844"/>
            <a:ext cx="81441" cy="291300"/>
          </a:xfrm>
          <a:custGeom>
            <a:avLst/>
            <a:gdLst>
              <a:gd name="connsiteX0" fmla="*/ 76430 w 81441"/>
              <a:gd name="connsiteY0" fmla="*/ 1619 h 291300"/>
              <a:gd name="connsiteX1" fmla="*/ 79605 w 81441"/>
              <a:gd name="connsiteY1" fmla="*/ 241331 h 291300"/>
              <a:gd name="connsiteX2" fmla="*/ 66905 w 81441"/>
              <a:gd name="connsiteY2" fmla="*/ 287369 h 291300"/>
              <a:gd name="connsiteX3" fmla="*/ 230 w 81441"/>
              <a:gd name="connsiteY3" fmla="*/ 287369 h 291300"/>
              <a:gd name="connsiteX4" fmla="*/ 46268 w 81441"/>
              <a:gd name="connsiteY4" fmla="*/ 274669 h 291300"/>
              <a:gd name="connsiteX5" fmla="*/ 81193 w 81441"/>
              <a:gd name="connsiteY5" fmla="*/ 225456 h 291300"/>
              <a:gd name="connsiteX6" fmla="*/ 62143 w 81441"/>
              <a:gd name="connsiteY6" fmla="*/ 139731 h 291300"/>
              <a:gd name="connsiteX7" fmla="*/ 76430 w 81441"/>
              <a:gd name="connsiteY7" fmla="*/ 1619 h 2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41" h="291300">
                <a:moveTo>
                  <a:pt x="76430" y="1619"/>
                </a:moveTo>
                <a:cubicBezTo>
                  <a:pt x="79340" y="18552"/>
                  <a:pt x="81192" y="193706"/>
                  <a:pt x="79605" y="241331"/>
                </a:cubicBezTo>
                <a:cubicBezTo>
                  <a:pt x="78018" y="288956"/>
                  <a:pt x="80134" y="279696"/>
                  <a:pt x="66905" y="287369"/>
                </a:cubicBezTo>
                <a:cubicBezTo>
                  <a:pt x="53676" y="295042"/>
                  <a:pt x="3669" y="289486"/>
                  <a:pt x="230" y="287369"/>
                </a:cubicBezTo>
                <a:cubicBezTo>
                  <a:pt x="-3210" y="285252"/>
                  <a:pt x="32774" y="284988"/>
                  <a:pt x="46268" y="274669"/>
                </a:cubicBezTo>
                <a:cubicBezTo>
                  <a:pt x="59762" y="264350"/>
                  <a:pt x="78547" y="247946"/>
                  <a:pt x="81193" y="225456"/>
                </a:cubicBezTo>
                <a:cubicBezTo>
                  <a:pt x="83839" y="202966"/>
                  <a:pt x="64524" y="174127"/>
                  <a:pt x="62143" y="139731"/>
                </a:cubicBezTo>
                <a:cubicBezTo>
                  <a:pt x="59762" y="105335"/>
                  <a:pt x="73520" y="-15314"/>
                  <a:pt x="76430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1432D34D-19D8-40D6-B4A4-78061BEFEF00}"/>
              </a:ext>
            </a:extLst>
          </p:cNvPr>
          <p:cNvSpPr/>
          <p:nvPr/>
        </p:nvSpPr>
        <p:spPr>
          <a:xfrm>
            <a:off x="5713496" y="6228090"/>
            <a:ext cx="94052" cy="308209"/>
          </a:xfrm>
          <a:custGeom>
            <a:avLst/>
            <a:gdLst>
              <a:gd name="connsiteX0" fmla="*/ 17379 w 94052"/>
              <a:gd name="connsiteY0" fmla="*/ 4435 h 308209"/>
              <a:gd name="connsiteX1" fmla="*/ 36429 w 94052"/>
              <a:gd name="connsiteY1" fmla="*/ 74285 h 308209"/>
              <a:gd name="connsiteX2" fmla="*/ 15792 w 94052"/>
              <a:gd name="connsiteY2" fmla="*/ 228273 h 308209"/>
              <a:gd name="connsiteX3" fmla="*/ 3092 w 94052"/>
              <a:gd name="connsiteY3" fmla="*/ 306060 h 308209"/>
              <a:gd name="connsiteX4" fmla="*/ 76117 w 94052"/>
              <a:gd name="connsiteY4" fmla="*/ 282248 h 308209"/>
              <a:gd name="connsiteX5" fmla="*/ 90404 w 94052"/>
              <a:gd name="connsiteY5" fmla="*/ 237798 h 308209"/>
              <a:gd name="connsiteX6" fmla="*/ 22142 w 94052"/>
              <a:gd name="connsiteY6" fmla="*/ 226685 h 308209"/>
              <a:gd name="connsiteX7" fmla="*/ 65004 w 94052"/>
              <a:gd name="connsiteY7" fmla="*/ 236210 h 308209"/>
              <a:gd name="connsiteX8" fmla="*/ 42779 w 94052"/>
              <a:gd name="connsiteY8" fmla="*/ 194935 h 308209"/>
              <a:gd name="connsiteX9" fmla="*/ 17379 w 94052"/>
              <a:gd name="connsiteY9" fmla="*/ 4435 h 30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52" h="308209">
                <a:moveTo>
                  <a:pt x="17379" y="4435"/>
                </a:moveTo>
                <a:cubicBezTo>
                  <a:pt x="16321" y="-15673"/>
                  <a:pt x="36693" y="36979"/>
                  <a:pt x="36429" y="74285"/>
                </a:cubicBezTo>
                <a:cubicBezTo>
                  <a:pt x="36165" y="111591"/>
                  <a:pt x="21348" y="189644"/>
                  <a:pt x="15792" y="228273"/>
                </a:cubicBezTo>
                <a:cubicBezTo>
                  <a:pt x="10236" y="266902"/>
                  <a:pt x="-6962" y="297064"/>
                  <a:pt x="3092" y="306060"/>
                </a:cubicBezTo>
                <a:cubicBezTo>
                  <a:pt x="13146" y="315056"/>
                  <a:pt x="61565" y="293625"/>
                  <a:pt x="76117" y="282248"/>
                </a:cubicBezTo>
                <a:cubicBezTo>
                  <a:pt x="90669" y="270871"/>
                  <a:pt x="99400" y="247059"/>
                  <a:pt x="90404" y="237798"/>
                </a:cubicBezTo>
                <a:cubicBezTo>
                  <a:pt x="81408" y="228538"/>
                  <a:pt x="26375" y="226950"/>
                  <a:pt x="22142" y="226685"/>
                </a:cubicBezTo>
                <a:cubicBezTo>
                  <a:pt x="17909" y="226420"/>
                  <a:pt x="61565" y="241502"/>
                  <a:pt x="65004" y="236210"/>
                </a:cubicBezTo>
                <a:cubicBezTo>
                  <a:pt x="68443" y="230918"/>
                  <a:pt x="45689" y="229331"/>
                  <a:pt x="42779" y="194935"/>
                </a:cubicBezTo>
                <a:cubicBezTo>
                  <a:pt x="39869" y="160539"/>
                  <a:pt x="18437" y="24543"/>
                  <a:pt x="17379" y="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AE4AAD4B-EE41-4308-9421-B1143C8505E2}"/>
              </a:ext>
            </a:extLst>
          </p:cNvPr>
          <p:cNvSpPr/>
          <p:nvPr/>
        </p:nvSpPr>
        <p:spPr>
          <a:xfrm>
            <a:off x="5699722" y="6180790"/>
            <a:ext cx="102990" cy="102884"/>
          </a:xfrm>
          <a:custGeom>
            <a:avLst/>
            <a:gdLst>
              <a:gd name="connsiteX0" fmla="*/ 101003 w 102990"/>
              <a:gd name="connsiteY0" fmla="*/ 83485 h 102884"/>
              <a:gd name="connsiteX1" fmla="*/ 85128 w 102990"/>
              <a:gd name="connsiteY1" fmla="*/ 2523 h 102884"/>
              <a:gd name="connsiteX2" fmla="*/ 991 w 102990"/>
              <a:gd name="connsiteY2" fmla="*/ 27923 h 102884"/>
              <a:gd name="connsiteX3" fmla="*/ 39091 w 102990"/>
              <a:gd name="connsiteY3" fmla="*/ 102535 h 102884"/>
              <a:gd name="connsiteX4" fmla="*/ 40678 w 102990"/>
              <a:gd name="connsiteY4" fmla="*/ 54910 h 102884"/>
              <a:gd name="connsiteX5" fmla="*/ 54966 w 102990"/>
              <a:gd name="connsiteY5" fmla="*/ 31098 h 102884"/>
              <a:gd name="connsiteX6" fmla="*/ 101003 w 102990"/>
              <a:gd name="connsiteY6" fmla="*/ 83485 h 10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90" h="102884">
                <a:moveTo>
                  <a:pt x="101003" y="83485"/>
                </a:moveTo>
                <a:cubicBezTo>
                  <a:pt x="106030" y="78722"/>
                  <a:pt x="101797" y="11783"/>
                  <a:pt x="85128" y="2523"/>
                </a:cubicBezTo>
                <a:cubicBezTo>
                  <a:pt x="68459" y="-6737"/>
                  <a:pt x="8664" y="11254"/>
                  <a:pt x="991" y="27923"/>
                </a:cubicBezTo>
                <a:cubicBezTo>
                  <a:pt x="-6682" y="44592"/>
                  <a:pt x="32477" y="98037"/>
                  <a:pt x="39091" y="102535"/>
                </a:cubicBezTo>
                <a:cubicBezTo>
                  <a:pt x="45705" y="107033"/>
                  <a:pt x="38032" y="66816"/>
                  <a:pt x="40678" y="54910"/>
                </a:cubicBezTo>
                <a:cubicBezTo>
                  <a:pt x="43324" y="43004"/>
                  <a:pt x="46499" y="29246"/>
                  <a:pt x="54966" y="31098"/>
                </a:cubicBezTo>
                <a:cubicBezTo>
                  <a:pt x="63433" y="32950"/>
                  <a:pt x="95976" y="88248"/>
                  <a:pt x="101003" y="8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5AF7A4F1-900F-4837-A29B-9883A9FCD215}"/>
              </a:ext>
            </a:extLst>
          </p:cNvPr>
          <p:cNvSpPr/>
          <p:nvPr/>
        </p:nvSpPr>
        <p:spPr>
          <a:xfrm>
            <a:off x="6413422" y="6702559"/>
            <a:ext cx="402373" cy="291142"/>
          </a:xfrm>
          <a:custGeom>
            <a:avLst/>
            <a:gdLst>
              <a:gd name="connsiteX0" fmla="*/ 2195 w 402373"/>
              <a:gd name="connsiteY0" fmla="*/ 3041 h 291142"/>
              <a:gd name="connsiteX1" fmla="*/ 376845 w 402373"/>
              <a:gd name="connsiteY1" fmla="*/ 271858 h 291142"/>
              <a:gd name="connsiteX2" fmla="*/ 353561 w 402373"/>
              <a:gd name="connsiteY2" fmla="*/ 254924 h 291142"/>
              <a:gd name="connsiteX3" fmla="*/ 228678 w 402373"/>
              <a:gd name="connsiteY3" fmla="*/ 136391 h 291142"/>
              <a:gd name="connsiteX4" fmla="*/ 2195 w 402373"/>
              <a:gd name="connsiteY4" fmla="*/ 3041 h 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73" h="291142">
                <a:moveTo>
                  <a:pt x="2195" y="3041"/>
                </a:moveTo>
                <a:cubicBezTo>
                  <a:pt x="26890" y="25619"/>
                  <a:pt x="318284" y="229878"/>
                  <a:pt x="376845" y="271858"/>
                </a:cubicBezTo>
                <a:cubicBezTo>
                  <a:pt x="435406" y="313838"/>
                  <a:pt x="378256" y="277502"/>
                  <a:pt x="353561" y="254924"/>
                </a:cubicBezTo>
                <a:cubicBezTo>
                  <a:pt x="328866" y="232346"/>
                  <a:pt x="289356" y="183310"/>
                  <a:pt x="228678" y="136391"/>
                </a:cubicBezTo>
                <a:cubicBezTo>
                  <a:pt x="168000" y="89472"/>
                  <a:pt x="-22500" y="-19537"/>
                  <a:pt x="2195" y="3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AF7B0FCE-A485-43AD-94D1-BF5C75EE9DD5}"/>
              </a:ext>
            </a:extLst>
          </p:cNvPr>
          <p:cNvSpPr/>
          <p:nvPr/>
        </p:nvSpPr>
        <p:spPr>
          <a:xfrm>
            <a:off x="6421946" y="6773333"/>
            <a:ext cx="382010" cy="292814"/>
          </a:xfrm>
          <a:custGeom>
            <a:avLst/>
            <a:gdLst>
              <a:gd name="connsiteX0" fmla="*/ 21 w 382010"/>
              <a:gd name="connsiteY0" fmla="*/ 0 h 292814"/>
              <a:gd name="connsiteX1" fmla="*/ 351387 w 382010"/>
              <a:gd name="connsiteY1" fmla="*/ 251884 h 292814"/>
              <a:gd name="connsiteX2" fmla="*/ 361971 w 382010"/>
              <a:gd name="connsiteY2" fmla="*/ 292100 h 292814"/>
              <a:gd name="connsiteX3" fmla="*/ 334454 w 382010"/>
              <a:gd name="connsiteY3" fmla="*/ 249767 h 292814"/>
              <a:gd name="connsiteX4" fmla="*/ 21 w 382010"/>
              <a:gd name="connsiteY4" fmla="*/ 0 h 29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10" h="292814">
                <a:moveTo>
                  <a:pt x="21" y="0"/>
                </a:moveTo>
                <a:cubicBezTo>
                  <a:pt x="2843" y="353"/>
                  <a:pt x="291062" y="203201"/>
                  <a:pt x="351387" y="251884"/>
                </a:cubicBezTo>
                <a:cubicBezTo>
                  <a:pt x="411712" y="300567"/>
                  <a:pt x="364793" y="292453"/>
                  <a:pt x="361971" y="292100"/>
                </a:cubicBezTo>
                <a:cubicBezTo>
                  <a:pt x="359149" y="291747"/>
                  <a:pt x="393721" y="301978"/>
                  <a:pt x="334454" y="249767"/>
                </a:cubicBezTo>
                <a:cubicBezTo>
                  <a:pt x="275187" y="197556"/>
                  <a:pt x="-2801" y="-353"/>
                  <a:pt x="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74B3AE0-8BF8-4DA0-AD17-61B32FE27576}"/>
              </a:ext>
            </a:extLst>
          </p:cNvPr>
          <p:cNvSpPr/>
          <p:nvPr/>
        </p:nvSpPr>
        <p:spPr>
          <a:xfrm>
            <a:off x="6796306" y="6454568"/>
            <a:ext cx="66658" cy="611335"/>
          </a:xfrm>
          <a:custGeom>
            <a:avLst/>
            <a:gdLst>
              <a:gd name="connsiteX0" fmla="*/ 61694 w 66658"/>
              <a:gd name="connsiteY0" fmla="*/ 5499 h 611335"/>
              <a:gd name="connsiteX1" fmla="*/ 61694 w 66658"/>
              <a:gd name="connsiteY1" fmla="*/ 521965 h 611335"/>
              <a:gd name="connsiteX2" fmla="*/ 311 w 66658"/>
              <a:gd name="connsiteY2" fmla="*/ 606632 h 611335"/>
              <a:gd name="connsiteX3" fmla="*/ 38411 w 66658"/>
              <a:gd name="connsiteY3" fmla="*/ 564299 h 611335"/>
              <a:gd name="connsiteX4" fmla="*/ 51111 w 66658"/>
              <a:gd name="connsiteY4" fmla="*/ 267965 h 611335"/>
              <a:gd name="connsiteX5" fmla="*/ 61694 w 66658"/>
              <a:gd name="connsiteY5" fmla="*/ 5499 h 6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8" h="611335">
                <a:moveTo>
                  <a:pt x="61694" y="5499"/>
                </a:moveTo>
                <a:cubicBezTo>
                  <a:pt x="63458" y="47832"/>
                  <a:pt x="71924" y="421776"/>
                  <a:pt x="61694" y="521965"/>
                </a:cubicBezTo>
                <a:cubicBezTo>
                  <a:pt x="51464" y="622154"/>
                  <a:pt x="4191" y="599576"/>
                  <a:pt x="311" y="606632"/>
                </a:cubicBezTo>
                <a:cubicBezTo>
                  <a:pt x="-3569" y="613688"/>
                  <a:pt x="29944" y="620743"/>
                  <a:pt x="38411" y="564299"/>
                </a:cubicBezTo>
                <a:cubicBezTo>
                  <a:pt x="46878" y="507855"/>
                  <a:pt x="50053" y="359687"/>
                  <a:pt x="51111" y="267965"/>
                </a:cubicBezTo>
                <a:cubicBezTo>
                  <a:pt x="52169" y="176243"/>
                  <a:pt x="59930" y="-36834"/>
                  <a:pt x="61694" y="5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5C5359B-DFBF-48E8-9CC1-F767D92CA591}"/>
              </a:ext>
            </a:extLst>
          </p:cNvPr>
          <p:cNvSpPr/>
          <p:nvPr/>
        </p:nvSpPr>
        <p:spPr>
          <a:xfrm>
            <a:off x="6769534" y="6458949"/>
            <a:ext cx="55014" cy="610385"/>
          </a:xfrm>
          <a:custGeom>
            <a:avLst/>
            <a:gdLst>
              <a:gd name="connsiteX0" fmla="*/ 50366 w 55014"/>
              <a:gd name="connsiteY0" fmla="*/ 5351 h 610385"/>
              <a:gd name="connsiteX1" fmla="*/ 1683 w 55014"/>
              <a:gd name="connsiteY1" fmla="*/ 187384 h 610385"/>
              <a:gd name="connsiteX2" fmla="*/ 12266 w 55014"/>
              <a:gd name="connsiteY2" fmla="*/ 595901 h 610385"/>
              <a:gd name="connsiteX3" fmla="*/ 22849 w 55014"/>
              <a:gd name="connsiteY3" fmla="*/ 507001 h 610385"/>
              <a:gd name="connsiteX4" fmla="*/ 33433 w 55014"/>
              <a:gd name="connsiteY4" fmla="*/ 392701 h 610385"/>
              <a:gd name="connsiteX5" fmla="*/ 48249 w 55014"/>
              <a:gd name="connsiteY5" fmla="*/ 81551 h 610385"/>
              <a:gd name="connsiteX6" fmla="*/ 50366 w 55014"/>
              <a:gd name="connsiteY6" fmla="*/ 5351 h 6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14" h="610385">
                <a:moveTo>
                  <a:pt x="50366" y="5351"/>
                </a:moveTo>
                <a:cubicBezTo>
                  <a:pt x="42605" y="22990"/>
                  <a:pt x="8033" y="88959"/>
                  <a:pt x="1683" y="187384"/>
                </a:cubicBezTo>
                <a:cubicBezTo>
                  <a:pt x="-4667" y="285809"/>
                  <a:pt x="8738" y="542632"/>
                  <a:pt x="12266" y="595901"/>
                </a:cubicBezTo>
                <a:cubicBezTo>
                  <a:pt x="15794" y="649170"/>
                  <a:pt x="19321" y="540868"/>
                  <a:pt x="22849" y="507001"/>
                </a:cubicBezTo>
                <a:cubicBezTo>
                  <a:pt x="26377" y="473134"/>
                  <a:pt x="29200" y="463609"/>
                  <a:pt x="33433" y="392701"/>
                </a:cubicBezTo>
                <a:cubicBezTo>
                  <a:pt x="37666" y="321793"/>
                  <a:pt x="41194" y="149284"/>
                  <a:pt x="48249" y="81551"/>
                </a:cubicBezTo>
                <a:cubicBezTo>
                  <a:pt x="55304" y="13818"/>
                  <a:pt x="58127" y="-12288"/>
                  <a:pt x="50366" y="5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A335D87-6C98-4F6F-8A31-C3FE54AB96B0}"/>
              </a:ext>
            </a:extLst>
          </p:cNvPr>
          <p:cNvSpPr/>
          <p:nvPr/>
        </p:nvSpPr>
        <p:spPr>
          <a:xfrm>
            <a:off x="6851484" y="6472260"/>
            <a:ext cx="244994" cy="905338"/>
          </a:xfrm>
          <a:custGeom>
            <a:avLst/>
            <a:gdLst>
              <a:gd name="connsiteX0" fmla="*/ 6516 w 244994"/>
              <a:gd name="connsiteY0" fmla="*/ 6857 h 905338"/>
              <a:gd name="connsiteX1" fmla="*/ 228766 w 244994"/>
              <a:gd name="connsiteY1" fmla="*/ 417490 h 905338"/>
              <a:gd name="connsiteX2" fmla="*/ 226649 w 244994"/>
              <a:gd name="connsiteY2" fmla="*/ 614340 h 905338"/>
              <a:gd name="connsiteX3" fmla="*/ 216066 w 244994"/>
              <a:gd name="connsiteY3" fmla="*/ 900090 h 905338"/>
              <a:gd name="connsiteX4" fmla="*/ 205483 w 244994"/>
              <a:gd name="connsiteY4" fmla="*/ 775207 h 905338"/>
              <a:gd name="connsiteX5" fmla="*/ 203366 w 244994"/>
              <a:gd name="connsiteY5" fmla="*/ 476757 h 905338"/>
              <a:gd name="connsiteX6" fmla="*/ 72133 w 244994"/>
              <a:gd name="connsiteY6" fmla="*/ 182540 h 905338"/>
              <a:gd name="connsiteX7" fmla="*/ 6516 w 244994"/>
              <a:gd name="connsiteY7" fmla="*/ 6857 h 9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4" h="905338">
                <a:moveTo>
                  <a:pt x="6516" y="6857"/>
                </a:moveTo>
                <a:cubicBezTo>
                  <a:pt x="32621" y="46015"/>
                  <a:pt x="192077" y="316243"/>
                  <a:pt x="228766" y="417490"/>
                </a:cubicBezTo>
                <a:cubicBezTo>
                  <a:pt x="265455" y="518737"/>
                  <a:pt x="228766" y="533907"/>
                  <a:pt x="226649" y="614340"/>
                </a:cubicBezTo>
                <a:cubicBezTo>
                  <a:pt x="224532" y="694773"/>
                  <a:pt x="219594" y="873279"/>
                  <a:pt x="216066" y="900090"/>
                </a:cubicBezTo>
                <a:cubicBezTo>
                  <a:pt x="212538" y="926901"/>
                  <a:pt x="207600" y="845762"/>
                  <a:pt x="205483" y="775207"/>
                </a:cubicBezTo>
                <a:cubicBezTo>
                  <a:pt x="203366" y="704652"/>
                  <a:pt x="225591" y="575535"/>
                  <a:pt x="203366" y="476757"/>
                </a:cubicBezTo>
                <a:cubicBezTo>
                  <a:pt x="181141" y="377979"/>
                  <a:pt x="105294" y="259446"/>
                  <a:pt x="72133" y="182540"/>
                </a:cubicBezTo>
                <a:cubicBezTo>
                  <a:pt x="38972" y="105634"/>
                  <a:pt x="-19589" y="-32301"/>
                  <a:pt x="6516" y="6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5C78F8D8-F951-410E-9F42-8C3071472FDF}"/>
              </a:ext>
            </a:extLst>
          </p:cNvPr>
          <p:cNvSpPr/>
          <p:nvPr/>
        </p:nvSpPr>
        <p:spPr>
          <a:xfrm>
            <a:off x="6833955" y="7033249"/>
            <a:ext cx="231748" cy="320077"/>
          </a:xfrm>
          <a:custGeom>
            <a:avLst/>
            <a:gdLst>
              <a:gd name="connsiteX0" fmla="*/ 762 w 231748"/>
              <a:gd name="connsiteY0" fmla="*/ 2551 h 320077"/>
              <a:gd name="connsiteX1" fmla="*/ 178562 w 231748"/>
              <a:gd name="connsiteY1" fmla="*/ 237501 h 320077"/>
              <a:gd name="connsiteX2" fmla="*/ 231478 w 231748"/>
              <a:gd name="connsiteY2" fmla="*/ 320051 h 320077"/>
              <a:gd name="connsiteX3" fmla="*/ 195495 w 231748"/>
              <a:gd name="connsiteY3" fmla="*/ 231151 h 320077"/>
              <a:gd name="connsiteX4" fmla="*/ 117178 w 231748"/>
              <a:gd name="connsiteY4" fmla="*/ 121084 h 320077"/>
              <a:gd name="connsiteX5" fmla="*/ 762 w 231748"/>
              <a:gd name="connsiteY5" fmla="*/ 2551 h 3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48" h="320077">
                <a:moveTo>
                  <a:pt x="762" y="2551"/>
                </a:moveTo>
                <a:cubicBezTo>
                  <a:pt x="10993" y="21954"/>
                  <a:pt x="140109" y="184584"/>
                  <a:pt x="178562" y="237501"/>
                </a:cubicBezTo>
                <a:cubicBezTo>
                  <a:pt x="217015" y="290418"/>
                  <a:pt x="228656" y="321109"/>
                  <a:pt x="231478" y="320051"/>
                </a:cubicBezTo>
                <a:cubicBezTo>
                  <a:pt x="234300" y="318993"/>
                  <a:pt x="214545" y="264312"/>
                  <a:pt x="195495" y="231151"/>
                </a:cubicBezTo>
                <a:cubicBezTo>
                  <a:pt x="176445" y="197990"/>
                  <a:pt x="148223" y="162712"/>
                  <a:pt x="117178" y="121084"/>
                </a:cubicBezTo>
                <a:cubicBezTo>
                  <a:pt x="86134" y="79456"/>
                  <a:pt x="-9469" y="-16852"/>
                  <a:pt x="762" y="2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15B9CE56-A30A-4207-A104-223DC4EE99D7}"/>
              </a:ext>
            </a:extLst>
          </p:cNvPr>
          <p:cNvSpPr/>
          <p:nvPr/>
        </p:nvSpPr>
        <p:spPr>
          <a:xfrm>
            <a:off x="6784063" y="7059401"/>
            <a:ext cx="332054" cy="700554"/>
          </a:xfrm>
          <a:custGeom>
            <a:avLst/>
            <a:gdLst>
              <a:gd name="connsiteX0" fmla="*/ 1970 w 332054"/>
              <a:gd name="connsiteY0" fmla="*/ 1799 h 700554"/>
              <a:gd name="connsiteX1" fmla="*/ 203054 w 332054"/>
              <a:gd name="connsiteY1" fmla="*/ 304482 h 700554"/>
              <a:gd name="connsiteX2" fmla="*/ 306770 w 332054"/>
              <a:gd name="connsiteY2" fmla="*/ 499216 h 700554"/>
              <a:gd name="connsiteX3" fmla="*/ 327937 w 332054"/>
              <a:gd name="connsiteY3" fmla="*/ 700299 h 700554"/>
              <a:gd name="connsiteX4" fmla="*/ 308887 w 332054"/>
              <a:gd name="connsiteY4" fmla="*/ 533082 h 700554"/>
              <a:gd name="connsiteX5" fmla="*/ 112037 w 332054"/>
              <a:gd name="connsiteY5" fmla="*/ 196532 h 700554"/>
              <a:gd name="connsiteX6" fmla="*/ 1970 w 332054"/>
              <a:gd name="connsiteY6" fmla="*/ 1799 h 7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54" h="700554">
                <a:moveTo>
                  <a:pt x="1970" y="1799"/>
                </a:moveTo>
                <a:cubicBezTo>
                  <a:pt x="17140" y="19791"/>
                  <a:pt x="152254" y="221579"/>
                  <a:pt x="203054" y="304482"/>
                </a:cubicBezTo>
                <a:cubicBezTo>
                  <a:pt x="253854" y="387385"/>
                  <a:pt x="285956" y="433247"/>
                  <a:pt x="306770" y="499216"/>
                </a:cubicBezTo>
                <a:cubicBezTo>
                  <a:pt x="327584" y="565186"/>
                  <a:pt x="327584" y="694655"/>
                  <a:pt x="327937" y="700299"/>
                </a:cubicBezTo>
                <a:cubicBezTo>
                  <a:pt x="328290" y="705943"/>
                  <a:pt x="344870" y="617043"/>
                  <a:pt x="308887" y="533082"/>
                </a:cubicBezTo>
                <a:cubicBezTo>
                  <a:pt x="272904" y="449121"/>
                  <a:pt x="161426" y="288607"/>
                  <a:pt x="112037" y="196532"/>
                </a:cubicBezTo>
                <a:cubicBezTo>
                  <a:pt x="62648" y="104457"/>
                  <a:pt x="-13200" y="-16193"/>
                  <a:pt x="1970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DE4B5B91-B9CB-4EC6-AEC6-72B43AA24513}"/>
              </a:ext>
            </a:extLst>
          </p:cNvPr>
          <p:cNvSpPr/>
          <p:nvPr/>
        </p:nvSpPr>
        <p:spPr>
          <a:xfrm>
            <a:off x="7110684" y="6988291"/>
            <a:ext cx="560380" cy="568384"/>
          </a:xfrm>
          <a:custGeom>
            <a:avLst/>
            <a:gdLst>
              <a:gd name="connsiteX0" fmla="*/ 560116 w 560380"/>
              <a:gd name="connsiteY0" fmla="*/ 942 h 568384"/>
              <a:gd name="connsiteX1" fmla="*/ 217216 w 560380"/>
              <a:gd name="connsiteY1" fmla="*/ 309976 h 568384"/>
              <a:gd name="connsiteX2" fmla="*/ 79633 w 560380"/>
              <a:gd name="connsiteY2" fmla="*/ 398876 h 568384"/>
              <a:gd name="connsiteX3" fmla="*/ 16133 w 560380"/>
              <a:gd name="connsiteY3" fmla="*/ 458142 h 568384"/>
              <a:gd name="connsiteX4" fmla="*/ 7666 w 560380"/>
              <a:gd name="connsiteY4" fmla="*/ 568209 h 568384"/>
              <a:gd name="connsiteX5" fmla="*/ 24599 w 560380"/>
              <a:gd name="connsiteY5" fmla="*/ 430626 h 568384"/>
              <a:gd name="connsiteX6" fmla="*/ 270133 w 560380"/>
              <a:gd name="connsiteY6" fmla="*/ 221076 h 568384"/>
              <a:gd name="connsiteX7" fmla="*/ 560116 w 560380"/>
              <a:gd name="connsiteY7" fmla="*/ 942 h 56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80" h="568384">
                <a:moveTo>
                  <a:pt x="560116" y="942"/>
                </a:moveTo>
                <a:cubicBezTo>
                  <a:pt x="551297" y="15759"/>
                  <a:pt x="297296" y="243654"/>
                  <a:pt x="217216" y="309976"/>
                </a:cubicBezTo>
                <a:cubicBezTo>
                  <a:pt x="137136" y="376298"/>
                  <a:pt x="113147" y="374182"/>
                  <a:pt x="79633" y="398876"/>
                </a:cubicBezTo>
                <a:cubicBezTo>
                  <a:pt x="46119" y="423570"/>
                  <a:pt x="28127" y="429920"/>
                  <a:pt x="16133" y="458142"/>
                </a:cubicBezTo>
                <a:cubicBezTo>
                  <a:pt x="4139" y="486364"/>
                  <a:pt x="6255" y="572795"/>
                  <a:pt x="7666" y="568209"/>
                </a:cubicBezTo>
                <a:cubicBezTo>
                  <a:pt x="9077" y="563623"/>
                  <a:pt x="-19146" y="488482"/>
                  <a:pt x="24599" y="430626"/>
                </a:cubicBezTo>
                <a:cubicBezTo>
                  <a:pt x="68343" y="372771"/>
                  <a:pt x="270133" y="221076"/>
                  <a:pt x="270133" y="221076"/>
                </a:cubicBezTo>
                <a:cubicBezTo>
                  <a:pt x="355152" y="149815"/>
                  <a:pt x="568935" y="-13875"/>
                  <a:pt x="560116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BEA2B279-B298-4F8B-836F-0FDD97C86565}"/>
              </a:ext>
            </a:extLst>
          </p:cNvPr>
          <p:cNvSpPr/>
          <p:nvPr/>
        </p:nvSpPr>
        <p:spPr>
          <a:xfrm>
            <a:off x="7441645" y="7008508"/>
            <a:ext cx="295066" cy="235001"/>
          </a:xfrm>
          <a:custGeom>
            <a:avLst/>
            <a:gdLst>
              <a:gd name="connsiteX0" fmla="*/ 292655 w 295066"/>
              <a:gd name="connsiteY0" fmla="*/ 8242 h 235001"/>
              <a:gd name="connsiteX1" fmla="*/ 241855 w 295066"/>
              <a:gd name="connsiteY1" fmla="*/ 27292 h 235001"/>
              <a:gd name="connsiteX2" fmla="*/ 55588 w 295066"/>
              <a:gd name="connsiteY2" fmla="*/ 198742 h 235001"/>
              <a:gd name="connsiteX3" fmla="*/ 6905 w 295066"/>
              <a:gd name="connsiteY3" fmla="*/ 228375 h 235001"/>
              <a:gd name="connsiteX4" fmla="*/ 182588 w 295066"/>
              <a:gd name="connsiteY4" fmla="*/ 107725 h 235001"/>
              <a:gd name="connsiteX5" fmla="*/ 292655 w 295066"/>
              <a:gd name="connsiteY5" fmla="*/ 8242 h 2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066" h="235001">
                <a:moveTo>
                  <a:pt x="292655" y="8242"/>
                </a:moveTo>
                <a:cubicBezTo>
                  <a:pt x="302533" y="-5163"/>
                  <a:pt x="281366" y="-4458"/>
                  <a:pt x="241855" y="27292"/>
                </a:cubicBezTo>
                <a:cubicBezTo>
                  <a:pt x="202344" y="59042"/>
                  <a:pt x="94746" y="165228"/>
                  <a:pt x="55588" y="198742"/>
                </a:cubicBezTo>
                <a:cubicBezTo>
                  <a:pt x="16430" y="232256"/>
                  <a:pt x="-14262" y="243545"/>
                  <a:pt x="6905" y="228375"/>
                </a:cubicBezTo>
                <a:cubicBezTo>
                  <a:pt x="28072" y="213205"/>
                  <a:pt x="136021" y="140533"/>
                  <a:pt x="182588" y="107725"/>
                </a:cubicBezTo>
                <a:cubicBezTo>
                  <a:pt x="229155" y="74917"/>
                  <a:pt x="282777" y="21647"/>
                  <a:pt x="292655" y="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D83E7913-C3E9-413B-9E67-46E135E83F14}"/>
              </a:ext>
            </a:extLst>
          </p:cNvPr>
          <p:cNvSpPr/>
          <p:nvPr/>
        </p:nvSpPr>
        <p:spPr>
          <a:xfrm>
            <a:off x="7144145" y="7116233"/>
            <a:ext cx="611322" cy="616800"/>
          </a:xfrm>
          <a:custGeom>
            <a:avLst/>
            <a:gdLst>
              <a:gd name="connsiteX0" fmla="*/ 611322 w 611322"/>
              <a:gd name="connsiteY0" fmla="*/ 0 h 616800"/>
              <a:gd name="connsiteX1" fmla="*/ 164705 w 611322"/>
              <a:gd name="connsiteY1" fmla="*/ 302684 h 616800"/>
              <a:gd name="connsiteX2" fmla="*/ 69455 w 611322"/>
              <a:gd name="connsiteY2" fmla="*/ 364067 h 616800"/>
              <a:gd name="connsiteX3" fmla="*/ 20772 w 611322"/>
              <a:gd name="connsiteY3" fmla="*/ 412750 h 616800"/>
              <a:gd name="connsiteX4" fmla="*/ 16538 w 611322"/>
              <a:gd name="connsiteY4" fmla="*/ 615950 h 616800"/>
              <a:gd name="connsiteX5" fmla="*/ 1722 w 611322"/>
              <a:gd name="connsiteY5" fmla="*/ 480484 h 616800"/>
              <a:gd name="connsiteX6" fmla="*/ 29238 w 611322"/>
              <a:gd name="connsiteY6" fmla="*/ 359834 h 616800"/>
              <a:gd name="connsiteX7" fmla="*/ 257838 w 611322"/>
              <a:gd name="connsiteY7" fmla="*/ 207434 h 616800"/>
              <a:gd name="connsiteX8" fmla="*/ 611322 w 611322"/>
              <a:gd name="connsiteY8" fmla="*/ 0 h 6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322" h="616800">
                <a:moveTo>
                  <a:pt x="611322" y="0"/>
                </a:moveTo>
                <a:lnTo>
                  <a:pt x="164705" y="302684"/>
                </a:lnTo>
                <a:cubicBezTo>
                  <a:pt x="74394" y="363362"/>
                  <a:pt x="93444" y="345723"/>
                  <a:pt x="69455" y="364067"/>
                </a:cubicBezTo>
                <a:cubicBezTo>
                  <a:pt x="45466" y="382411"/>
                  <a:pt x="29591" y="370770"/>
                  <a:pt x="20772" y="412750"/>
                </a:cubicBezTo>
                <a:cubicBezTo>
                  <a:pt x="11952" y="454731"/>
                  <a:pt x="19713" y="604661"/>
                  <a:pt x="16538" y="615950"/>
                </a:cubicBezTo>
                <a:cubicBezTo>
                  <a:pt x="13363" y="627239"/>
                  <a:pt x="-395" y="523170"/>
                  <a:pt x="1722" y="480484"/>
                </a:cubicBezTo>
                <a:cubicBezTo>
                  <a:pt x="3839" y="437798"/>
                  <a:pt x="-13448" y="405342"/>
                  <a:pt x="29238" y="359834"/>
                </a:cubicBezTo>
                <a:cubicBezTo>
                  <a:pt x="71924" y="314326"/>
                  <a:pt x="257838" y="207434"/>
                  <a:pt x="257838" y="207434"/>
                </a:cubicBezTo>
                <a:lnTo>
                  <a:pt x="61132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88154F0D-BF2F-410D-A3AB-9563AF791EF2}"/>
              </a:ext>
            </a:extLst>
          </p:cNvPr>
          <p:cNvSpPr/>
          <p:nvPr/>
        </p:nvSpPr>
        <p:spPr>
          <a:xfrm>
            <a:off x="7734990" y="6992564"/>
            <a:ext cx="144790" cy="285674"/>
          </a:xfrm>
          <a:custGeom>
            <a:avLst/>
            <a:gdLst>
              <a:gd name="connsiteX0" fmla="*/ 1427 w 144790"/>
              <a:gd name="connsiteY0" fmla="*/ 903 h 285674"/>
              <a:gd name="connsiteX1" fmla="*/ 143243 w 144790"/>
              <a:gd name="connsiteY1" fmla="*/ 278186 h 285674"/>
              <a:gd name="connsiteX2" fmla="*/ 73393 w 144790"/>
              <a:gd name="connsiteY2" fmla="*/ 191403 h 285674"/>
              <a:gd name="connsiteX3" fmla="*/ 1427 w 144790"/>
              <a:gd name="connsiteY3" fmla="*/ 903 h 28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90" h="285674">
                <a:moveTo>
                  <a:pt x="1427" y="903"/>
                </a:moveTo>
                <a:cubicBezTo>
                  <a:pt x="13069" y="15367"/>
                  <a:pt x="131249" y="246436"/>
                  <a:pt x="143243" y="278186"/>
                </a:cubicBezTo>
                <a:cubicBezTo>
                  <a:pt x="155237" y="309936"/>
                  <a:pt x="94207" y="233031"/>
                  <a:pt x="73393" y="191403"/>
                </a:cubicBezTo>
                <a:cubicBezTo>
                  <a:pt x="52579" y="149775"/>
                  <a:pt x="-10215" y="-13561"/>
                  <a:pt x="1427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E6A3AEA4-3AF2-458B-BAF9-C4486998096B}"/>
              </a:ext>
            </a:extLst>
          </p:cNvPr>
          <p:cNvSpPr/>
          <p:nvPr/>
        </p:nvSpPr>
        <p:spPr>
          <a:xfrm>
            <a:off x="7156087" y="7232537"/>
            <a:ext cx="705235" cy="560472"/>
          </a:xfrm>
          <a:custGeom>
            <a:avLst/>
            <a:gdLst>
              <a:gd name="connsiteX0" fmla="*/ 705213 w 705235"/>
              <a:gd name="connsiteY0" fmla="*/ 113 h 560472"/>
              <a:gd name="connsiteX1" fmla="*/ 554930 w 705235"/>
              <a:gd name="connsiteY1" fmla="*/ 150396 h 560472"/>
              <a:gd name="connsiteX2" fmla="*/ 419463 w 705235"/>
              <a:gd name="connsiteY2" fmla="*/ 237180 h 560472"/>
              <a:gd name="connsiteX3" fmla="*/ 273413 w 705235"/>
              <a:gd name="connsiteY3" fmla="*/ 355713 h 560472"/>
              <a:gd name="connsiteX4" fmla="*/ 363 w 705235"/>
              <a:gd name="connsiteY4" fmla="*/ 558913 h 560472"/>
              <a:gd name="connsiteX5" fmla="*/ 220496 w 705235"/>
              <a:gd name="connsiteY5" fmla="*/ 440380 h 560472"/>
              <a:gd name="connsiteX6" fmla="*/ 451213 w 705235"/>
              <a:gd name="connsiteY6" fmla="*/ 273163 h 560472"/>
              <a:gd name="connsiteX7" fmla="*/ 544346 w 705235"/>
              <a:gd name="connsiteY7" fmla="*/ 175796 h 560472"/>
              <a:gd name="connsiteX8" fmla="*/ 705213 w 705235"/>
              <a:gd name="connsiteY8" fmla="*/ 113 h 5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235" h="560472">
                <a:moveTo>
                  <a:pt x="705213" y="113"/>
                </a:moveTo>
                <a:cubicBezTo>
                  <a:pt x="706977" y="-4120"/>
                  <a:pt x="602555" y="110885"/>
                  <a:pt x="554930" y="150396"/>
                </a:cubicBezTo>
                <a:cubicBezTo>
                  <a:pt x="507305" y="189907"/>
                  <a:pt x="466382" y="202961"/>
                  <a:pt x="419463" y="237180"/>
                </a:cubicBezTo>
                <a:cubicBezTo>
                  <a:pt x="372544" y="271399"/>
                  <a:pt x="343263" y="302091"/>
                  <a:pt x="273413" y="355713"/>
                </a:cubicBezTo>
                <a:cubicBezTo>
                  <a:pt x="203563" y="409335"/>
                  <a:pt x="9183" y="544802"/>
                  <a:pt x="363" y="558913"/>
                </a:cubicBezTo>
                <a:cubicBezTo>
                  <a:pt x="-8457" y="573024"/>
                  <a:pt x="145354" y="488005"/>
                  <a:pt x="220496" y="440380"/>
                </a:cubicBezTo>
                <a:cubicBezTo>
                  <a:pt x="295638" y="392755"/>
                  <a:pt x="397238" y="317260"/>
                  <a:pt x="451213" y="273163"/>
                </a:cubicBezTo>
                <a:cubicBezTo>
                  <a:pt x="505188" y="229066"/>
                  <a:pt x="506951" y="218482"/>
                  <a:pt x="544346" y="175796"/>
                </a:cubicBezTo>
                <a:cubicBezTo>
                  <a:pt x="581741" y="133110"/>
                  <a:pt x="703449" y="4346"/>
                  <a:pt x="70521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83D5CC1A-BAA0-485C-970E-4E9503543ECC}"/>
              </a:ext>
            </a:extLst>
          </p:cNvPr>
          <p:cNvSpPr/>
          <p:nvPr/>
        </p:nvSpPr>
        <p:spPr>
          <a:xfrm>
            <a:off x="7627180" y="7310258"/>
            <a:ext cx="283341" cy="189282"/>
          </a:xfrm>
          <a:custGeom>
            <a:avLst/>
            <a:gdLst>
              <a:gd name="connsiteX0" fmla="*/ 282803 w 283341"/>
              <a:gd name="connsiteY0" fmla="*/ 2825 h 189282"/>
              <a:gd name="connsiteX1" fmla="*/ 3403 w 283341"/>
              <a:gd name="connsiteY1" fmla="*/ 180625 h 189282"/>
              <a:gd name="connsiteX2" fmla="*/ 130403 w 283341"/>
              <a:gd name="connsiteY2" fmla="*/ 161575 h 189282"/>
              <a:gd name="connsiteX3" fmla="*/ 172737 w 283341"/>
              <a:gd name="connsiteY3" fmla="*/ 161575 h 189282"/>
              <a:gd name="connsiteX4" fmla="*/ 41503 w 283341"/>
              <a:gd name="connsiteY4" fmla="*/ 159459 h 189282"/>
              <a:gd name="connsiteX5" fmla="*/ 73253 w 283341"/>
              <a:gd name="connsiteY5" fmla="*/ 76909 h 189282"/>
              <a:gd name="connsiteX6" fmla="*/ 282803 w 283341"/>
              <a:gd name="connsiteY6" fmla="*/ 2825 h 18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41" h="189282">
                <a:moveTo>
                  <a:pt x="282803" y="2825"/>
                </a:moveTo>
                <a:cubicBezTo>
                  <a:pt x="271161" y="20111"/>
                  <a:pt x="28803" y="154167"/>
                  <a:pt x="3403" y="180625"/>
                </a:cubicBezTo>
                <a:cubicBezTo>
                  <a:pt x="-21997" y="207083"/>
                  <a:pt x="102181" y="164750"/>
                  <a:pt x="130403" y="161575"/>
                </a:cubicBezTo>
                <a:cubicBezTo>
                  <a:pt x="158625" y="158400"/>
                  <a:pt x="172737" y="161575"/>
                  <a:pt x="172737" y="161575"/>
                </a:cubicBezTo>
                <a:cubicBezTo>
                  <a:pt x="157920" y="161222"/>
                  <a:pt x="58084" y="173570"/>
                  <a:pt x="41503" y="159459"/>
                </a:cubicBezTo>
                <a:cubicBezTo>
                  <a:pt x="24922" y="145348"/>
                  <a:pt x="32683" y="101604"/>
                  <a:pt x="73253" y="76909"/>
                </a:cubicBezTo>
                <a:cubicBezTo>
                  <a:pt x="113822" y="52215"/>
                  <a:pt x="294445" y="-14461"/>
                  <a:pt x="282803" y="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EA18A076-4681-4913-B4CE-29D77E61A161}"/>
              </a:ext>
            </a:extLst>
          </p:cNvPr>
          <p:cNvSpPr/>
          <p:nvPr/>
        </p:nvSpPr>
        <p:spPr>
          <a:xfrm>
            <a:off x="7238488" y="6269559"/>
            <a:ext cx="334238" cy="200081"/>
          </a:xfrm>
          <a:custGeom>
            <a:avLst/>
            <a:gdLst>
              <a:gd name="connsiteX0" fmla="*/ 512 w 334238"/>
              <a:gd name="connsiteY0" fmla="*/ 8 h 200081"/>
              <a:gd name="connsiteX1" fmla="*/ 286262 w 334238"/>
              <a:gd name="connsiteY1" fmla="*/ 63508 h 200081"/>
              <a:gd name="connsiteX2" fmla="*/ 332829 w 334238"/>
              <a:gd name="connsiteY2" fmla="*/ 93141 h 200081"/>
              <a:gd name="connsiteX3" fmla="*/ 273562 w 334238"/>
              <a:gd name="connsiteY3" fmla="*/ 143941 h 200081"/>
              <a:gd name="connsiteX4" fmla="*/ 246045 w 334238"/>
              <a:gd name="connsiteY4" fmla="*/ 198974 h 200081"/>
              <a:gd name="connsiteX5" fmla="*/ 298962 w 334238"/>
              <a:gd name="connsiteY5" fmla="*/ 91024 h 200081"/>
              <a:gd name="connsiteX6" fmla="*/ 218529 w 334238"/>
              <a:gd name="connsiteY6" fmla="*/ 59274 h 200081"/>
              <a:gd name="connsiteX7" fmla="*/ 512 w 334238"/>
              <a:gd name="connsiteY7" fmla="*/ 8 h 20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38" h="200081">
                <a:moveTo>
                  <a:pt x="512" y="8"/>
                </a:moveTo>
                <a:cubicBezTo>
                  <a:pt x="11801" y="714"/>
                  <a:pt x="230876" y="47986"/>
                  <a:pt x="286262" y="63508"/>
                </a:cubicBezTo>
                <a:cubicBezTo>
                  <a:pt x="341648" y="79030"/>
                  <a:pt x="334946" y="79736"/>
                  <a:pt x="332829" y="93141"/>
                </a:cubicBezTo>
                <a:cubicBezTo>
                  <a:pt x="330712" y="106547"/>
                  <a:pt x="288026" y="126302"/>
                  <a:pt x="273562" y="143941"/>
                </a:cubicBezTo>
                <a:cubicBezTo>
                  <a:pt x="259098" y="161580"/>
                  <a:pt x="241812" y="207794"/>
                  <a:pt x="246045" y="198974"/>
                </a:cubicBezTo>
                <a:cubicBezTo>
                  <a:pt x="250278" y="190154"/>
                  <a:pt x="303548" y="114307"/>
                  <a:pt x="298962" y="91024"/>
                </a:cubicBezTo>
                <a:cubicBezTo>
                  <a:pt x="294376" y="67741"/>
                  <a:pt x="269329" y="74443"/>
                  <a:pt x="218529" y="59274"/>
                </a:cubicBezTo>
                <a:cubicBezTo>
                  <a:pt x="167729" y="44105"/>
                  <a:pt x="-10777" y="-698"/>
                  <a:pt x="51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BF947BFF-C585-4AD0-887E-378BC455B7C7}"/>
              </a:ext>
            </a:extLst>
          </p:cNvPr>
          <p:cNvSpPr/>
          <p:nvPr/>
        </p:nvSpPr>
        <p:spPr>
          <a:xfrm>
            <a:off x="7456248" y="6436482"/>
            <a:ext cx="284124" cy="507680"/>
          </a:xfrm>
          <a:custGeom>
            <a:avLst/>
            <a:gdLst>
              <a:gd name="connsiteX0" fmla="*/ 240 w 284124"/>
              <a:gd name="connsiteY0" fmla="*/ 2418 h 507680"/>
              <a:gd name="connsiteX1" fmla="*/ 82790 w 284124"/>
              <a:gd name="connsiteY1" fmla="*/ 105606 h 507680"/>
              <a:gd name="connsiteX2" fmla="*/ 271702 w 284124"/>
              <a:gd name="connsiteY2" fmla="*/ 486606 h 507680"/>
              <a:gd name="connsiteX3" fmla="*/ 260590 w 284124"/>
              <a:gd name="connsiteY3" fmla="*/ 443743 h 507680"/>
              <a:gd name="connsiteX4" fmla="*/ 216140 w 284124"/>
              <a:gd name="connsiteY4" fmla="*/ 319918 h 507680"/>
              <a:gd name="connsiteX5" fmla="*/ 62152 w 284124"/>
              <a:gd name="connsiteY5" fmla="*/ 56393 h 507680"/>
              <a:gd name="connsiteX6" fmla="*/ 240 w 284124"/>
              <a:gd name="connsiteY6" fmla="*/ 2418 h 50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24" h="507680">
                <a:moveTo>
                  <a:pt x="240" y="2418"/>
                </a:moveTo>
                <a:cubicBezTo>
                  <a:pt x="3680" y="10620"/>
                  <a:pt x="37546" y="24908"/>
                  <a:pt x="82790" y="105606"/>
                </a:cubicBezTo>
                <a:cubicBezTo>
                  <a:pt x="128034" y="186304"/>
                  <a:pt x="242069" y="430250"/>
                  <a:pt x="271702" y="486606"/>
                </a:cubicBezTo>
                <a:cubicBezTo>
                  <a:pt x="301335" y="542962"/>
                  <a:pt x="269850" y="471524"/>
                  <a:pt x="260590" y="443743"/>
                </a:cubicBezTo>
                <a:cubicBezTo>
                  <a:pt x="251330" y="415962"/>
                  <a:pt x="249213" y="384476"/>
                  <a:pt x="216140" y="319918"/>
                </a:cubicBezTo>
                <a:cubicBezTo>
                  <a:pt x="183067" y="255360"/>
                  <a:pt x="93373" y="107193"/>
                  <a:pt x="62152" y="56393"/>
                </a:cubicBezTo>
                <a:cubicBezTo>
                  <a:pt x="30931" y="5593"/>
                  <a:pt x="-3200" y="-5784"/>
                  <a:pt x="240" y="2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B62DE91F-4871-4B8E-A7B1-2B2ECA553968}"/>
              </a:ext>
            </a:extLst>
          </p:cNvPr>
          <p:cNvSpPr/>
          <p:nvPr/>
        </p:nvSpPr>
        <p:spPr>
          <a:xfrm>
            <a:off x="7619973" y="6733748"/>
            <a:ext cx="138290" cy="305870"/>
          </a:xfrm>
          <a:custGeom>
            <a:avLst/>
            <a:gdLst>
              <a:gd name="connsiteX0" fmla="*/ 27 w 138290"/>
              <a:gd name="connsiteY0" fmla="*/ 427 h 305870"/>
              <a:gd name="connsiteX1" fmla="*/ 14315 w 138290"/>
              <a:gd name="connsiteY1" fmla="*/ 116315 h 305870"/>
              <a:gd name="connsiteX2" fmla="*/ 46065 w 138290"/>
              <a:gd name="connsiteY2" fmla="*/ 203627 h 305870"/>
              <a:gd name="connsiteX3" fmla="*/ 60352 w 138290"/>
              <a:gd name="connsiteY3" fmla="*/ 303640 h 305870"/>
              <a:gd name="connsiteX4" fmla="*/ 101627 w 138290"/>
              <a:gd name="connsiteY4" fmla="*/ 271890 h 305870"/>
              <a:gd name="connsiteX5" fmla="*/ 122265 w 138290"/>
              <a:gd name="connsiteY5" fmla="*/ 257602 h 305870"/>
              <a:gd name="connsiteX6" fmla="*/ 138140 w 138290"/>
              <a:gd name="connsiteY6" fmla="*/ 198865 h 305870"/>
              <a:gd name="connsiteX7" fmla="*/ 112740 w 138290"/>
              <a:gd name="connsiteY7" fmla="*/ 248077 h 305870"/>
              <a:gd name="connsiteX8" fmla="*/ 74640 w 138290"/>
              <a:gd name="connsiteY8" fmla="*/ 216327 h 305870"/>
              <a:gd name="connsiteX9" fmla="*/ 17490 w 138290"/>
              <a:gd name="connsiteY9" fmla="*/ 81390 h 305870"/>
              <a:gd name="connsiteX10" fmla="*/ 27 w 138290"/>
              <a:gd name="connsiteY10" fmla="*/ 427 h 30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290" h="305870">
                <a:moveTo>
                  <a:pt x="27" y="427"/>
                </a:moveTo>
                <a:cubicBezTo>
                  <a:pt x="-502" y="6248"/>
                  <a:pt x="6642" y="82448"/>
                  <a:pt x="14315" y="116315"/>
                </a:cubicBezTo>
                <a:cubicBezTo>
                  <a:pt x="21988" y="150182"/>
                  <a:pt x="38392" y="172406"/>
                  <a:pt x="46065" y="203627"/>
                </a:cubicBezTo>
                <a:cubicBezTo>
                  <a:pt x="53738" y="234848"/>
                  <a:pt x="51092" y="292263"/>
                  <a:pt x="60352" y="303640"/>
                </a:cubicBezTo>
                <a:cubicBezTo>
                  <a:pt x="69612" y="315017"/>
                  <a:pt x="91308" y="279563"/>
                  <a:pt x="101627" y="271890"/>
                </a:cubicBezTo>
                <a:cubicBezTo>
                  <a:pt x="111946" y="264217"/>
                  <a:pt x="116180" y="269773"/>
                  <a:pt x="122265" y="257602"/>
                </a:cubicBezTo>
                <a:cubicBezTo>
                  <a:pt x="128351" y="245431"/>
                  <a:pt x="139727" y="200452"/>
                  <a:pt x="138140" y="198865"/>
                </a:cubicBezTo>
                <a:cubicBezTo>
                  <a:pt x="136553" y="197278"/>
                  <a:pt x="123323" y="245167"/>
                  <a:pt x="112740" y="248077"/>
                </a:cubicBezTo>
                <a:cubicBezTo>
                  <a:pt x="102157" y="250987"/>
                  <a:pt x="90515" y="244108"/>
                  <a:pt x="74640" y="216327"/>
                </a:cubicBezTo>
                <a:cubicBezTo>
                  <a:pt x="58765" y="188546"/>
                  <a:pt x="29396" y="113140"/>
                  <a:pt x="17490" y="81390"/>
                </a:cubicBezTo>
                <a:cubicBezTo>
                  <a:pt x="5584" y="49640"/>
                  <a:pt x="556" y="-5394"/>
                  <a:pt x="27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FC4F03F9-8EAF-4032-BFCB-8CF3BAAA62F4}"/>
              </a:ext>
            </a:extLst>
          </p:cNvPr>
          <p:cNvSpPr/>
          <p:nvPr/>
        </p:nvSpPr>
        <p:spPr>
          <a:xfrm>
            <a:off x="7540679" y="6395269"/>
            <a:ext cx="390868" cy="531004"/>
          </a:xfrm>
          <a:custGeom>
            <a:avLst/>
            <a:gdLst>
              <a:gd name="connsiteX0" fmla="*/ 3121 w 390868"/>
              <a:gd name="connsiteY0" fmla="*/ 7119 h 531004"/>
              <a:gd name="connsiteX1" fmla="*/ 223784 w 390868"/>
              <a:gd name="connsiteY1" fmla="*/ 354781 h 531004"/>
              <a:gd name="connsiteX2" fmla="*/ 246009 w 390868"/>
              <a:gd name="connsiteY2" fmla="*/ 410344 h 531004"/>
              <a:gd name="connsiteX3" fmla="*/ 285696 w 390868"/>
              <a:gd name="connsiteY3" fmla="*/ 392881 h 531004"/>
              <a:gd name="connsiteX4" fmla="*/ 311096 w 390868"/>
              <a:gd name="connsiteY4" fmla="*/ 383356 h 531004"/>
              <a:gd name="connsiteX5" fmla="*/ 390471 w 390868"/>
              <a:gd name="connsiteY5" fmla="*/ 530994 h 531004"/>
              <a:gd name="connsiteX6" fmla="*/ 338084 w 390868"/>
              <a:gd name="connsiteY6" fmla="*/ 375419 h 531004"/>
              <a:gd name="connsiteX7" fmla="*/ 257121 w 390868"/>
              <a:gd name="connsiteY7" fmla="*/ 372244 h 531004"/>
              <a:gd name="connsiteX8" fmla="*/ 104721 w 390868"/>
              <a:gd name="connsiteY8" fmla="*/ 140469 h 531004"/>
              <a:gd name="connsiteX9" fmla="*/ 3121 w 390868"/>
              <a:gd name="connsiteY9" fmla="*/ 7119 h 5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868" h="531004">
                <a:moveTo>
                  <a:pt x="3121" y="7119"/>
                </a:moveTo>
                <a:cubicBezTo>
                  <a:pt x="22965" y="42838"/>
                  <a:pt x="183303" y="287577"/>
                  <a:pt x="223784" y="354781"/>
                </a:cubicBezTo>
                <a:cubicBezTo>
                  <a:pt x="264265" y="421985"/>
                  <a:pt x="235690" y="403994"/>
                  <a:pt x="246009" y="410344"/>
                </a:cubicBezTo>
                <a:cubicBezTo>
                  <a:pt x="256328" y="416694"/>
                  <a:pt x="285696" y="392881"/>
                  <a:pt x="285696" y="392881"/>
                </a:cubicBezTo>
                <a:cubicBezTo>
                  <a:pt x="296544" y="388383"/>
                  <a:pt x="293633" y="360337"/>
                  <a:pt x="311096" y="383356"/>
                </a:cubicBezTo>
                <a:cubicBezTo>
                  <a:pt x="328559" y="406375"/>
                  <a:pt x="385973" y="532317"/>
                  <a:pt x="390471" y="530994"/>
                </a:cubicBezTo>
                <a:cubicBezTo>
                  <a:pt x="394969" y="529671"/>
                  <a:pt x="360309" y="401877"/>
                  <a:pt x="338084" y="375419"/>
                </a:cubicBezTo>
                <a:cubicBezTo>
                  <a:pt x="315859" y="348961"/>
                  <a:pt x="296015" y="411402"/>
                  <a:pt x="257121" y="372244"/>
                </a:cubicBezTo>
                <a:cubicBezTo>
                  <a:pt x="218227" y="333086"/>
                  <a:pt x="146525" y="202382"/>
                  <a:pt x="104721" y="140469"/>
                </a:cubicBezTo>
                <a:cubicBezTo>
                  <a:pt x="62917" y="78557"/>
                  <a:pt x="-16723" y="-28600"/>
                  <a:pt x="3121" y="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4BCE8C48-D5BB-4F6F-A3FB-E99A14B02C6B}"/>
              </a:ext>
            </a:extLst>
          </p:cNvPr>
          <p:cNvSpPr/>
          <p:nvPr/>
        </p:nvSpPr>
        <p:spPr>
          <a:xfrm>
            <a:off x="7501512" y="6438297"/>
            <a:ext cx="425834" cy="776392"/>
          </a:xfrm>
          <a:custGeom>
            <a:avLst/>
            <a:gdLst>
              <a:gd name="connsiteX0" fmla="*/ 1013 w 425834"/>
              <a:gd name="connsiteY0" fmla="*/ 2191 h 776392"/>
              <a:gd name="connsiteX1" fmla="*/ 135951 w 425834"/>
              <a:gd name="connsiteY1" fmla="*/ 127603 h 776392"/>
              <a:gd name="connsiteX2" fmla="*/ 253426 w 425834"/>
              <a:gd name="connsiteY2" fmla="*/ 346678 h 776392"/>
              <a:gd name="connsiteX3" fmla="*/ 416938 w 425834"/>
              <a:gd name="connsiteY3" fmla="*/ 764191 h 776392"/>
              <a:gd name="connsiteX4" fmla="*/ 383601 w 425834"/>
              <a:gd name="connsiteY4" fmla="*/ 626078 h 776392"/>
              <a:gd name="connsiteX5" fmla="*/ 210563 w 425834"/>
              <a:gd name="connsiteY5" fmla="*/ 229203 h 776392"/>
              <a:gd name="connsiteX6" fmla="*/ 1013 w 425834"/>
              <a:gd name="connsiteY6" fmla="*/ 2191 h 77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34" h="776392">
                <a:moveTo>
                  <a:pt x="1013" y="2191"/>
                </a:moveTo>
                <a:cubicBezTo>
                  <a:pt x="-11422" y="-14742"/>
                  <a:pt x="93882" y="70189"/>
                  <a:pt x="135951" y="127603"/>
                </a:cubicBezTo>
                <a:cubicBezTo>
                  <a:pt x="178020" y="185018"/>
                  <a:pt x="206595" y="240580"/>
                  <a:pt x="253426" y="346678"/>
                </a:cubicBezTo>
                <a:cubicBezTo>
                  <a:pt x="300257" y="452776"/>
                  <a:pt x="395242" y="717624"/>
                  <a:pt x="416938" y="764191"/>
                </a:cubicBezTo>
                <a:cubicBezTo>
                  <a:pt x="438634" y="810758"/>
                  <a:pt x="417997" y="715243"/>
                  <a:pt x="383601" y="626078"/>
                </a:cubicBezTo>
                <a:cubicBezTo>
                  <a:pt x="349205" y="536913"/>
                  <a:pt x="271946" y="331068"/>
                  <a:pt x="210563" y="229203"/>
                </a:cubicBezTo>
                <a:cubicBezTo>
                  <a:pt x="149180" y="127339"/>
                  <a:pt x="13448" y="19124"/>
                  <a:pt x="1013" y="2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6A763AFF-0D6C-4577-9FEC-2F1FEDACEAA1}"/>
              </a:ext>
            </a:extLst>
          </p:cNvPr>
          <p:cNvSpPr/>
          <p:nvPr/>
        </p:nvSpPr>
        <p:spPr>
          <a:xfrm>
            <a:off x="7520036" y="6487059"/>
            <a:ext cx="361051" cy="727503"/>
          </a:xfrm>
          <a:custGeom>
            <a:avLst/>
            <a:gdLst>
              <a:gd name="connsiteX0" fmla="*/ 1539 w 361051"/>
              <a:gd name="connsiteY0" fmla="*/ 2641 h 727503"/>
              <a:gd name="connsiteX1" fmla="*/ 187277 w 361051"/>
              <a:gd name="connsiteY1" fmla="*/ 293154 h 727503"/>
              <a:gd name="connsiteX2" fmla="*/ 358727 w 361051"/>
              <a:gd name="connsiteY2" fmla="*/ 721779 h 727503"/>
              <a:gd name="connsiteX3" fmla="*/ 274589 w 361051"/>
              <a:gd name="connsiteY3" fmla="*/ 515404 h 727503"/>
              <a:gd name="connsiteX4" fmla="*/ 107902 w 361051"/>
              <a:gd name="connsiteY4" fmla="*/ 169329 h 727503"/>
              <a:gd name="connsiteX5" fmla="*/ 1539 w 361051"/>
              <a:gd name="connsiteY5" fmla="*/ 2641 h 72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051" h="727503">
                <a:moveTo>
                  <a:pt x="1539" y="2641"/>
                </a:moveTo>
                <a:cubicBezTo>
                  <a:pt x="14768" y="23279"/>
                  <a:pt x="127746" y="173298"/>
                  <a:pt x="187277" y="293154"/>
                </a:cubicBezTo>
                <a:cubicBezTo>
                  <a:pt x="246808" y="413010"/>
                  <a:pt x="344175" y="684737"/>
                  <a:pt x="358727" y="721779"/>
                </a:cubicBezTo>
                <a:cubicBezTo>
                  <a:pt x="373279" y="758821"/>
                  <a:pt x="316393" y="607479"/>
                  <a:pt x="274589" y="515404"/>
                </a:cubicBezTo>
                <a:cubicBezTo>
                  <a:pt x="232785" y="423329"/>
                  <a:pt x="152352" y="252144"/>
                  <a:pt x="107902" y="169329"/>
                </a:cubicBezTo>
                <a:cubicBezTo>
                  <a:pt x="63452" y="86514"/>
                  <a:pt x="-11690" y="-17997"/>
                  <a:pt x="1539" y="2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F867503C-B90F-4999-ABD4-81109273BD76}"/>
              </a:ext>
            </a:extLst>
          </p:cNvPr>
          <p:cNvSpPr/>
          <p:nvPr/>
        </p:nvSpPr>
        <p:spPr>
          <a:xfrm>
            <a:off x="8010345" y="6998397"/>
            <a:ext cx="127554" cy="406397"/>
          </a:xfrm>
          <a:custGeom>
            <a:avLst/>
            <a:gdLst>
              <a:gd name="connsiteX0" fmla="*/ 12880 w 127554"/>
              <a:gd name="connsiteY0" fmla="*/ 2478 h 406397"/>
              <a:gd name="connsiteX1" fmla="*/ 38280 w 127554"/>
              <a:gd name="connsiteY1" fmla="*/ 177103 h 406397"/>
              <a:gd name="connsiteX2" fmla="*/ 127180 w 127554"/>
              <a:gd name="connsiteY2" fmla="*/ 405703 h 406397"/>
              <a:gd name="connsiteX3" fmla="*/ 180 w 127554"/>
              <a:gd name="connsiteY3" fmla="*/ 250128 h 406397"/>
              <a:gd name="connsiteX4" fmla="*/ 97018 w 127554"/>
              <a:gd name="connsiteY4" fmla="*/ 308866 h 406397"/>
              <a:gd name="connsiteX5" fmla="*/ 12880 w 127554"/>
              <a:gd name="connsiteY5" fmla="*/ 2478 h 4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54" h="406397">
                <a:moveTo>
                  <a:pt x="12880" y="2478"/>
                </a:moveTo>
                <a:cubicBezTo>
                  <a:pt x="3090" y="-19482"/>
                  <a:pt x="19230" y="109899"/>
                  <a:pt x="38280" y="177103"/>
                </a:cubicBezTo>
                <a:cubicBezTo>
                  <a:pt x="57330" y="244307"/>
                  <a:pt x="133530" y="393532"/>
                  <a:pt x="127180" y="405703"/>
                </a:cubicBezTo>
                <a:cubicBezTo>
                  <a:pt x="120830" y="417874"/>
                  <a:pt x="5207" y="266267"/>
                  <a:pt x="180" y="250128"/>
                </a:cubicBezTo>
                <a:cubicBezTo>
                  <a:pt x="-4847" y="233989"/>
                  <a:pt x="97018" y="349612"/>
                  <a:pt x="97018" y="308866"/>
                </a:cubicBezTo>
                <a:cubicBezTo>
                  <a:pt x="97018" y="268120"/>
                  <a:pt x="22670" y="24438"/>
                  <a:pt x="12880" y="2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33A97454-61FD-4239-901B-09FA992007FA}"/>
              </a:ext>
            </a:extLst>
          </p:cNvPr>
          <p:cNvSpPr/>
          <p:nvPr/>
        </p:nvSpPr>
        <p:spPr>
          <a:xfrm>
            <a:off x="7931267" y="6934021"/>
            <a:ext cx="112051" cy="354891"/>
          </a:xfrm>
          <a:custGeom>
            <a:avLst/>
            <a:gdLst>
              <a:gd name="connsiteX0" fmla="*/ 4646 w 112051"/>
              <a:gd name="connsiteY0" fmla="*/ 1767 h 354891"/>
              <a:gd name="connsiteX1" fmla="*/ 15758 w 112051"/>
              <a:gd name="connsiteY1" fmla="*/ 98604 h 354891"/>
              <a:gd name="connsiteX2" fmla="*/ 111008 w 112051"/>
              <a:gd name="connsiteY2" fmla="*/ 354192 h 354891"/>
              <a:gd name="connsiteX3" fmla="*/ 63383 w 112051"/>
              <a:gd name="connsiteY3" fmla="*/ 170042 h 354891"/>
              <a:gd name="connsiteX4" fmla="*/ 4646 w 112051"/>
              <a:gd name="connsiteY4" fmla="*/ 1767 h 35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51" h="354891">
                <a:moveTo>
                  <a:pt x="4646" y="1767"/>
                </a:moveTo>
                <a:cubicBezTo>
                  <a:pt x="-3291" y="-10139"/>
                  <a:pt x="-1969" y="39867"/>
                  <a:pt x="15758" y="98604"/>
                </a:cubicBezTo>
                <a:cubicBezTo>
                  <a:pt x="33485" y="157341"/>
                  <a:pt x="103071" y="342286"/>
                  <a:pt x="111008" y="354192"/>
                </a:cubicBezTo>
                <a:cubicBezTo>
                  <a:pt x="118945" y="366098"/>
                  <a:pt x="79523" y="222694"/>
                  <a:pt x="63383" y="170042"/>
                </a:cubicBezTo>
                <a:cubicBezTo>
                  <a:pt x="47243" y="117390"/>
                  <a:pt x="12583" y="13673"/>
                  <a:pt x="4646" y="1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950CC203-DC0A-4B71-85DB-B38F59980FF7}"/>
              </a:ext>
            </a:extLst>
          </p:cNvPr>
          <p:cNvSpPr/>
          <p:nvPr/>
        </p:nvSpPr>
        <p:spPr>
          <a:xfrm>
            <a:off x="7924702" y="7189780"/>
            <a:ext cx="189955" cy="290046"/>
          </a:xfrm>
          <a:custGeom>
            <a:avLst/>
            <a:gdLst>
              <a:gd name="connsiteX0" fmla="*/ 187423 w 189955"/>
              <a:gd name="connsiteY0" fmla="*/ 288933 h 290046"/>
              <a:gd name="connsiteX1" fmla="*/ 141386 w 189955"/>
              <a:gd name="connsiteY1" fmla="*/ 206383 h 290046"/>
              <a:gd name="connsiteX2" fmla="*/ 54073 w 189955"/>
              <a:gd name="connsiteY2" fmla="*/ 136533 h 290046"/>
              <a:gd name="connsiteX3" fmla="*/ 98 w 189955"/>
              <a:gd name="connsiteY3" fmla="*/ 8 h 290046"/>
              <a:gd name="connsiteX4" fmla="*/ 66773 w 189955"/>
              <a:gd name="connsiteY4" fmla="*/ 142883 h 290046"/>
              <a:gd name="connsiteX5" fmla="*/ 187423 w 189955"/>
              <a:gd name="connsiteY5" fmla="*/ 288933 h 29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55" h="290046">
                <a:moveTo>
                  <a:pt x="187423" y="288933"/>
                </a:moveTo>
                <a:cubicBezTo>
                  <a:pt x="199858" y="299516"/>
                  <a:pt x="163611" y="231783"/>
                  <a:pt x="141386" y="206383"/>
                </a:cubicBezTo>
                <a:cubicBezTo>
                  <a:pt x="119161" y="180983"/>
                  <a:pt x="77621" y="170929"/>
                  <a:pt x="54073" y="136533"/>
                </a:cubicBezTo>
                <a:cubicBezTo>
                  <a:pt x="30525" y="102137"/>
                  <a:pt x="-2019" y="-1050"/>
                  <a:pt x="98" y="8"/>
                </a:cubicBezTo>
                <a:cubicBezTo>
                  <a:pt x="2215" y="1066"/>
                  <a:pt x="36081" y="97375"/>
                  <a:pt x="66773" y="142883"/>
                </a:cubicBezTo>
                <a:cubicBezTo>
                  <a:pt x="97465" y="188391"/>
                  <a:pt x="174988" y="278350"/>
                  <a:pt x="187423" y="28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BF187D3-14F5-474E-8F07-497BDFA7A1D0}"/>
              </a:ext>
            </a:extLst>
          </p:cNvPr>
          <p:cNvSpPr/>
          <p:nvPr/>
        </p:nvSpPr>
        <p:spPr>
          <a:xfrm>
            <a:off x="7830599" y="6783113"/>
            <a:ext cx="322188" cy="683176"/>
          </a:xfrm>
          <a:custGeom>
            <a:avLst/>
            <a:gdLst>
              <a:gd name="connsiteX0" fmla="*/ 5301 w 322188"/>
              <a:gd name="connsiteY0" fmla="*/ 12975 h 683176"/>
              <a:gd name="connsiteX1" fmla="*/ 52926 w 322188"/>
              <a:gd name="connsiteY1" fmla="*/ 176487 h 683176"/>
              <a:gd name="connsiteX2" fmla="*/ 175164 w 322188"/>
              <a:gd name="connsiteY2" fmla="*/ 520975 h 683176"/>
              <a:gd name="connsiteX3" fmla="*/ 206914 w 322188"/>
              <a:gd name="connsiteY3" fmla="*/ 570187 h 683176"/>
              <a:gd name="connsiteX4" fmla="*/ 319626 w 322188"/>
              <a:gd name="connsiteY4" fmla="*/ 646387 h 683176"/>
              <a:gd name="connsiteX5" fmla="*/ 286289 w 322188"/>
              <a:gd name="connsiteY5" fmla="*/ 682900 h 683176"/>
              <a:gd name="connsiteX6" fmla="*/ 292639 w 322188"/>
              <a:gd name="connsiteY6" fmla="*/ 628925 h 683176"/>
              <a:gd name="connsiteX7" fmla="*/ 170401 w 322188"/>
              <a:gd name="connsiteY7" fmla="*/ 508275 h 683176"/>
              <a:gd name="connsiteX8" fmla="*/ 5301 w 322188"/>
              <a:gd name="connsiteY8" fmla="*/ 12975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88" h="683176">
                <a:moveTo>
                  <a:pt x="5301" y="12975"/>
                </a:moveTo>
                <a:cubicBezTo>
                  <a:pt x="-14278" y="-42323"/>
                  <a:pt x="24616" y="91820"/>
                  <a:pt x="52926" y="176487"/>
                </a:cubicBezTo>
                <a:cubicBezTo>
                  <a:pt x="81236" y="261154"/>
                  <a:pt x="149499" y="455358"/>
                  <a:pt x="175164" y="520975"/>
                </a:cubicBezTo>
                <a:cubicBezTo>
                  <a:pt x="200829" y="586592"/>
                  <a:pt x="182837" y="549285"/>
                  <a:pt x="206914" y="570187"/>
                </a:cubicBezTo>
                <a:cubicBezTo>
                  <a:pt x="230991" y="591089"/>
                  <a:pt x="306397" y="627602"/>
                  <a:pt x="319626" y="646387"/>
                </a:cubicBezTo>
                <a:cubicBezTo>
                  <a:pt x="332855" y="665172"/>
                  <a:pt x="290787" y="685810"/>
                  <a:pt x="286289" y="682900"/>
                </a:cubicBezTo>
                <a:cubicBezTo>
                  <a:pt x="281791" y="679990"/>
                  <a:pt x="311954" y="658029"/>
                  <a:pt x="292639" y="628925"/>
                </a:cubicBezTo>
                <a:cubicBezTo>
                  <a:pt x="273324" y="599821"/>
                  <a:pt x="220407" y="611463"/>
                  <a:pt x="170401" y="508275"/>
                </a:cubicBezTo>
                <a:cubicBezTo>
                  <a:pt x="120395" y="405088"/>
                  <a:pt x="24880" y="68273"/>
                  <a:pt x="5301" y="12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9E9E504-5772-4DBF-95DC-B0877A128803}"/>
              </a:ext>
            </a:extLst>
          </p:cNvPr>
          <p:cNvSpPr/>
          <p:nvPr/>
        </p:nvSpPr>
        <p:spPr>
          <a:xfrm>
            <a:off x="4566546" y="6527262"/>
            <a:ext cx="540799" cy="869566"/>
          </a:xfrm>
          <a:custGeom>
            <a:avLst/>
            <a:gdLst>
              <a:gd name="connsiteX0" fmla="*/ 5454 w 540799"/>
              <a:gd name="connsiteY0" fmla="*/ 129655 h 869566"/>
              <a:gd name="connsiteX1" fmla="*/ 43554 w 540799"/>
              <a:gd name="connsiteY1" fmla="*/ 267238 h 869566"/>
              <a:gd name="connsiteX2" fmla="*/ 145154 w 540799"/>
              <a:gd name="connsiteY2" fmla="*/ 470438 h 869566"/>
              <a:gd name="connsiteX3" fmla="*/ 272154 w 540799"/>
              <a:gd name="connsiteY3" fmla="*/ 842971 h 869566"/>
              <a:gd name="connsiteX4" fmla="*/ 306021 w 540799"/>
              <a:gd name="connsiteY4" fmla="*/ 838738 h 869566"/>
              <a:gd name="connsiteX5" fmla="*/ 488054 w 540799"/>
              <a:gd name="connsiteY5" fmla="*/ 832388 h 869566"/>
              <a:gd name="connsiteX6" fmla="*/ 485937 w 540799"/>
              <a:gd name="connsiteY6" fmla="*/ 614371 h 869566"/>
              <a:gd name="connsiteX7" fmla="*/ 513454 w 540799"/>
              <a:gd name="connsiteY7" fmla="*/ 207971 h 869566"/>
              <a:gd name="connsiteX8" fmla="*/ 538854 w 540799"/>
              <a:gd name="connsiteY8" fmla="*/ 2655 h 869566"/>
              <a:gd name="connsiteX9" fmla="*/ 458421 w 540799"/>
              <a:gd name="connsiteY9" fmla="*/ 343438 h 869566"/>
              <a:gd name="connsiteX10" fmla="*/ 475354 w 540799"/>
              <a:gd name="connsiteY10" fmla="*/ 800638 h 869566"/>
              <a:gd name="connsiteX11" fmla="*/ 314487 w 540799"/>
              <a:gd name="connsiteY11" fmla="*/ 811221 h 869566"/>
              <a:gd name="connsiteX12" fmla="*/ 270037 w 540799"/>
              <a:gd name="connsiteY12" fmla="*/ 751955 h 869566"/>
              <a:gd name="connsiteX13" fmla="*/ 155737 w 540799"/>
              <a:gd name="connsiteY13" fmla="*/ 442921 h 869566"/>
              <a:gd name="connsiteX14" fmla="*/ 5454 w 540799"/>
              <a:gd name="connsiteY14" fmla="*/ 129655 h 86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799" h="869566">
                <a:moveTo>
                  <a:pt x="5454" y="129655"/>
                </a:moveTo>
                <a:cubicBezTo>
                  <a:pt x="-13243" y="100374"/>
                  <a:pt x="20271" y="210441"/>
                  <a:pt x="43554" y="267238"/>
                </a:cubicBezTo>
                <a:cubicBezTo>
                  <a:pt x="66837" y="324035"/>
                  <a:pt x="107054" y="374482"/>
                  <a:pt x="145154" y="470438"/>
                </a:cubicBezTo>
                <a:cubicBezTo>
                  <a:pt x="183254" y="566394"/>
                  <a:pt x="245343" y="781588"/>
                  <a:pt x="272154" y="842971"/>
                </a:cubicBezTo>
                <a:cubicBezTo>
                  <a:pt x="298965" y="904354"/>
                  <a:pt x="270038" y="840502"/>
                  <a:pt x="306021" y="838738"/>
                </a:cubicBezTo>
                <a:cubicBezTo>
                  <a:pt x="342004" y="836974"/>
                  <a:pt x="458068" y="869782"/>
                  <a:pt x="488054" y="832388"/>
                </a:cubicBezTo>
                <a:cubicBezTo>
                  <a:pt x="518040" y="794994"/>
                  <a:pt x="481704" y="718440"/>
                  <a:pt x="485937" y="614371"/>
                </a:cubicBezTo>
                <a:cubicBezTo>
                  <a:pt x="490170" y="510302"/>
                  <a:pt x="504635" y="309924"/>
                  <a:pt x="513454" y="207971"/>
                </a:cubicBezTo>
                <a:cubicBezTo>
                  <a:pt x="522274" y="106018"/>
                  <a:pt x="548026" y="-19923"/>
                  <a:pt x="538854" y="2655"/>
                </a:cubicBezTo>
                <a:cubicBezTo>
                  <a:pt x="529682" y="25233"/>
                  <a:pt x="469004" y="210441"/>
                  <a:pt x="458421" y="343438"/>
                </a:cubicBezTo>
                <a:cubicBezTo>
                  <a:pt x="447838" y="476435"/>
                  <a:pt x="499343" y="722674"/>
                  <a:pt x="475354" y="800638"/>
                </a:cubicBezTo>
                <a:cubicBezTo>
                  <a:pt x="451365" y="878602"/>
                  <a:pt x="348707" y="819335"/>
                  <a:pt x="314487" y="811221"/>
                </a:cubicBezTo>
                <a:cubicBezTo>
                  <a:pt x="280268" y="803107"/>
                  <a:pt x="296495" y="813338"/>
                  <a:pt x="270037" y="751955"/>
                </a:cubicBezTo>
                <a:cubicBezTo>
                  <a:pt x="243579" y="690572"/>
                  <a:pt x="197718" y="547343"/>
                  <a:pt x="155737" y="442921"/>
                </a:cubicBezTo>
                <a:cubicBezTo>
                  <a:pt x="113756" y="338499"/>
                  <a:pt x="24151" y="158936"/>
                  <a:pt x="5454" y="129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4F42187B-0987-41B8-9797-5C2B74961CC3}"/>
              </a:ext>
            </a:extLst>
          </p:cNvPr>
          <p:cNvSpPr/>
          <p:nvPr/>
        </p:nvSpPr>
        <p:spPr>
          <a:xfrm>
            <a:off x="4240857" y="6519827"/>
            <a:ext cx="1057355" cy="203044"/>
          </a:xfrm>
          <a:custGeom>
            <a:avLst/>
            <a:gdLst>
              <a:gd name="connsiteX0" fmla="*/ 104660 w 1057355"/>
              <a:gd name="connsiteY0" fmla="*/ 139206 h 203044"/>
              <a:gd name="connsiteX1" fmla="*/ 894176 w 1057355"/>
              <a:gd name="connsiteY1" fmla="*/ 20673 h 203044"/>
              <a:gd name="connsiteX2" fmla="*/ 1057160 w 1057355"/>
              <a:gd name="connsiteY2" fmla="*/ 1623 h 203044"/>
              <a:gd name="connsiteX3" fmla="*/ 925926 w 1057355"/>
              <a:gd name="connsiteY3" fmla="*/ 39723 h 203044"/>
              <a:gd name="connsiteX4" fmla="*/ 860310 w 1057355"/>
              <a:gd name="connsiteY4" fmla="*/ 143440 h 203044"/>
              <a:gd name="connsiteX5" fmla="*/ 877243 w 1057355"/>
              <a:gd name="connsiteY5" fmla="*/ 202706 h 203044"/>
              <a:gd name="connsiteX6" fmla="*/ 856076 w 1057355"/>
              <a:gd name="connsiteY6" fmla="*/ 118040 h 203044"/>
              <a:gd name="connsiteX7" fmla="*/ 475076 w 1057355"/>
              <a:gd name="connsiteY7" fmla="*/ 120156 h 203044"/>
              <a:gd name="connsiteX8" fmla="*/ 276110 w 1057355"/>
              <a:gd name="connsiteY8" fmla="*/ 139206 h 203044"/>
              <a:gd name="connsiteX9" fmla="*/ 24226 w 1057355"/>
              <a:gd name="connsiteY9" fmla="*/ 143440 h 203044"/>
              <a:gd name="connsiteX10" fmla="*/ 104660 w 1057355"/>
              <a:gd name="connsiteY10" fmla="*/ 139206 h 20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355" h="203044">
                <a:moveTo>
                  <a:pt x="104660" y="139206"/>
                </a:moveTo>
                <a:lnTo>
                  <a:pt x="894176" y="20673"/>
                </a:lnTo>
                <a:cubicBezTo>
                  <a:pt x="1052926" y="-2258"/>
                  <a:pt x="1051868" y="-1552"/>
                  <a:pt x="1057160" y="1623"/>
                </a:cubicBezTo>
                <a:cubicBezTo>
                  <a:pt x="1062452" y="4798"/>
                  <a:pt x="958734" y="16087"/>
                  <a:pt x="925926" y="39723"/>
                </a:cubicBezTo>
                <a:cubicBezTo>
                  <a:pt x="893118" y="63359"/>
                  <a:pt x="868424" y="116276"/>
                  <a:pt x="860310" y="143440"/>
                </a:cubicBezTo>
                <a:cubicBezTo>
                  <a:pt x="852196" y="170604"/>
                  <a:pt x="877949" y="206939"/>
                  <a:pt x="877243" y="202706"/>
                </a:cubicBezTo>
                <a:cubicBezTo>
                  <a:pt x="876537" y="198473"/>
                  <a:pt x="923104" y="131798"/>
                  <a:pt x="856076" y="118040"/>
                </a:cubicBezTo>
                <a:cubicBezTo>
                  <a:pt x="789048" y="104282"/>
                  <a:pt x="571737" y="116628"/>
                  <a:pt x="475076" y="120156"/>
                </a:cubicBezTo>
                <a:cubicBezTo>
                  <a:pt x="378415" y="123684"/>
                  <a:pt x="351252" y="135325"/>
                  <a:pt x="276110" y="139206"/>
                </a:cubicBezTo>
                <a:cubicBezTo>
                  <a:pt x="200968" y="143087"/>
                  <a:pt x="48568" y="144498"/>
                  <a:pt x="24226" y="143440"/>
                </a:cubicBezTo>
                <a:cubicBezTo>
                  <a:pt x="-116" y="142382"/>
                  <a:pt x="-40332" y="159667"/>
                  <a:pt x="104660" y="139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4" name="フリーフォーム: 図形 2303">
            <a:extLst>
              <a:ext uri="{FF2B5EF4-FFF2-40B4-BE49-F238E27FC236}">
                <a16:creationId xmlns:a16="http://schemas.microsoft.com/office/drawing/2014/main" id="{B79538BD-66DB-48A7-B73C-C0EAC521E5E6}"/>
              </a:ext>
            </a:extLst>
          </p:cNvPr>
          <p:cNvSpPr/>
          <p:nvPr/>
        </p:nvSpPr>
        <p:spPr>
          <a:xfrm>
            <a:off x="5041759" y="6552792"/>
            <a:ext cx="290409" cy="676970"/>
          </a:xfrm>
          <a:custGeom>
            <a:avLst/>
            <a:gdLst>
              <a:gd name="connsiteX0" fmla="*/ 290124 w 290409"/>
              <a:gd name="connsiteY0" fmla="*/ 408 h 676970"/>
              <a:gd name="connsiteX1" fmla="*/ 133491 w 290409"/>
              <a:gd name="connsiteY1" fmla="*/ 74491 h 676970"/>
              <a:gd name="connsiteX2" fmla="*/ 61524 w 290409"/>
              <a:gd name="connsiteY2" fmla="*/ 264991 h 676970"/>
              <a:gd name="connsiteX3" fmla="*/ 74224 w 290409"/>
              <a:gd name="connsiteY3" fmla="*/ 626941 h 676970"/>
              <a:gd name="connsiteX4" fmla="*/ 74224 w 290409"/>
              <a:gd name="connsiteY4" fmla="*/ 665041 h 676970"/>
              <a:gd name="connsiteX5" fmla="*/ 141 w 290409"/>
              <a:gd name="connsiteY5" fmla="*/ 542275 h 676970"/>
              <a:gd name="connsiteX6" fmla="*/ 55174 w 290409"/>
              <a:gd name="connsiteY6" fmla="*/ 590958 h 676970"/>
              <a:gd name="connsiteX7" fmla="*/ 42474 w 290409"/>
              <a:gd name="connsiteY7" fmla="*/ 231125 h 676970"/>
              <a:gd name="connsiteX8" fmla="*/ 91158 w 290409"/>
              <a:gd name="connsiteY8" fmla="*/ 102008 h 676970"/>
              <a:gd name="connsiteX9" fmla="*/ 290124 w 290409"/>
              <a:gd name="connsiteY9" fmla="*/ 408 h 67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409" h="676970">
                <a:moveTo>
                  <a:pt x="290124" y="408"/>
                </a:moveTo>
                <a:cubicBezTo>
                  <a:pt x="297179" y="-4178"/>
                  <a:pt x="171591" y="30394"/>
                  <a:pt x="133491" y="74491"/>
                </a:cubicBezTo>
                <a:cubicBezTo>
                  <a:pt x="95391" y="118588"/>
                  <a:pt x="71402" y="172916"/>
                  <a:pt x="61524" y="264991"/>
                </a:cubicBezTo>
                <a:cubicBezTo>
                  <a:pt x="51646" y="357066"/>
                  <a:pt x="72107" y="560266"/>
                  <a:pt x="74224" y="626941"/>
                </a:cubicBezTo>
                <a:cubicBezTo>
                  <a:pt x="76341" y="693616"/>
                  <a:pt x="86571" y="679152"/>
                  <a:pt x="74224" y="665041"/>
                </a:cubicBezTo>
                <a:cubicBezTo>
                  <a:pt x="61877" y="650930"/>
                  <a:pt x="3316" y="554622"/>
                  <a:pt x="141" y="542275"/>
                </a:cubicBezTo>
                <a:cubicBezTo>
                  <a:pt x="-3034" y="529928"/>
                  <a:pt x="48118" y="642816"/>
                  <a:pt x="55174" y="590958"/>
                </a:cubicBezTo>
                <a:cubicBezTo>
                  <a:pt x="62229" y="539100"/>
                  <a:pt x="36477" y="312617"/>
                  <a:pt x="42474" y="231125"/>
                </a:cubicBezTo>
                <a:cubicBezTo>
                  <a:pt x="48471" y="149633"/>
                  <a:pt x="55527" y="141872"/>
                  <a:pt x="91158" y="102008"/>
                </a:cubicBezTo>
                <a:cubicBezTo>
                  <a:pt x="126789" y="62144"/>
                  <a:pt x="283069" y="4994"/>
                  <a:pt x="29012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5" name="フリーフォーム: 図形 2304">
            <a:extLst>
              <a:ext uri="{FF2B5EF4-FFF2-40B4-BE49-F238E27FC236}">
                <a16:creationId xmlns:a16="http://schemas.microsoft.com/office/drawing/2014/main" id="{25E234DC-7AFE-4207-8796-B6E534CC2A6A}"/>
              </a:ext>
            </a:extLst>
          </p:cNvPr>
          <p:cNvSpPr/>
          <p:nvPr/>
        </p:nvSpPr>
        <p:spPr>
          <a:xfrm>
            <a:off x="5128552" y="6538089"/>
            <a:ext cx="234345" cy="22095"/>
          </a:xfrm>
          <a:custGeom>
            <a:avLst/>
            <a:gdLst>
              <a:gd name="connsiteX0" fmla="*/ 131 w 234345"/>
              <a:gd name="connsiteY0" fmla="*/ 15111 h 22095"/>
              <a:gd name="connsiteX1" fmla="*/ 220265 w 234345"/>
              <a:gd name="connsiteY1" fmla="*/ 21461 h 22095"/>
              <a:gd name="connsiteX2" fmla="*/ 188515 w 234345"/>
              <a:gd name="connsiteY2" fmla="*/ 294 h 22095"/>
              <a:gd name="connsiteX3" fmla="*/ 131 w 234345"/>
              <a:gd name="connsiteY3" fmla="*/ 15111 h 2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5" h="22095">
                <a:moveTo>
                  <a:pt x="131" y="15111"/>
                </a:moveTo>
                <a:cubicBezTo>
                  <a:pt x="5423" y="18639"/>
                  <a:pt x="188868" y="23931"/>
                  <a:pt x="220265" y="21461"/>
                </a:cubicBezTo>
                <a:cubicBezTo>
                  <a:pt x="251662" y="18991"/>
                  <a:pt x="225909" y="2763"/>
                  <a:pt x="188515" y="294"/>
                </a:cubicBezTo>
                <a:cubicBezTo>
                  <a:pt x="151121" y="-2175"/>
                  <a:pt x="-5161" y="11583"/>
                  <a:pt x="131" y="1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6" name="フリーフォーム: 図形 2305">
            <a:extLst>
              <a:ext uri="{FF2B5EF4-FFF2-40B4-BE49-F238E27FC236}">
                <a16:creationId xmlns:a16="http://schemas.microsoft.com/office/drawing/2014/main" id="{A5F8A050-53D2-426B-8976-0F93192D2E29}"/>
              </a:ext>
            </a:extLst>
          </p:cNvPr>
          <p:cNvSpPr/>
          <p:nvPr/>
        </p:nvSpPr>
        <p:spPr>
          <a:xfrm>
            <a:off x="5125462" y="6571728"/>
            <a:ext cx="217187" cy="653188"/>
          </a:xfrm>
          <a:custGeom>
            <a:avLst/>
            <a:gdLst>
              <a:gd name="connsiteX0" fmla="*/ 217005 w 217187"/>
              <a:gd name="connsiteY0" fmla="*/ 522 h 653188"/>
              <a:gd name="connsiteX1" fmla="*/ 47671 w 217187"/>
              <a:gd name="connsiteY1" fmla="*/ 150805 h 653188"/>
              <a:gd name="connsiteX2" fmla="*/ 26505 w 217187"/>
              <a:gd name="connsiteY2" fmla="*/ 593189 h 653188"/>
              <a:gd name="connsiteX3" fmla="*/ 11688 w 217187"/>
              <a:gd name="connsiteY3" fmla="*/ 635522 h 653188"/>
              <a:gd name="connsiteX4" fmla="*/ 15921 w 217187"/>
              <a:gd name="connsiteY4" fmla="*/ 466189 h 653188"/>
              <a:gd name="connsiteX5" fmla="*/ 11688 w 217187"/>
              <a:gd name="connsiteY5" fmla="*/ 191022 h 653188"/>
              <a:gd name="connsiteX6" fmla="*/ 217005 w 217187"/>
              <a:gd name="connsiteY6" fmla="*/ 522 h 6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87" h="653188">
                <a:moveTo>
                  <a:pt x="217005" y="522"/>
                </a:moveTo>
                <a:cubicBezTo>
                  <a:pt x="223002" y="-6181"/>
                  <a:pt x="79421" y="52027"/>
                  <a:pt x="47671" y="150805"/>
                </a:cubicBezTo>
                <a:cubicBezTo>
                  <a:pt x="15921" y="249583"/>
                  <a:pt x="32502" y="512403"/>
                  <a:pt x="26505" y="593189"/>
                </a:cubicBezTo>
                <a:cubicBezTo>
                  <a:pt x="20508" y="673975"/>
                  <a:pt x="13452" y="656689"/>
                  <a:pt x="11688" y="635522"/>
                </a:cubicBezTo>
                <a:cubicBezTo>
                  <a:pt x="9924" y="614355"/>
                  <a:pt x="15921" y="540272"/>
                  <a:pt x="15921" y="466189"/>
                </a:cubicBezTo>
                <a:cubicBezTo>
                  <a:pt x="15921" y="392106"/>
                  <a:pt x="-16887" y="268280"/>
                  <a:pt x="11688" y="191022"/>
                </a:cubicBezTo>
                <a:cubicBezTo>
                  <a:pt x="40263" y="113764"/>
                  <a:pt x="211008" y="7225"/>
                  <a:pt x="217005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7" name="フリーフォーム: 図形 2306">
            <a:extLst>
              <a:ext uri="{FF2B5EF4-FFF2-40B4-BE49-F238E27FC236}">
                <a16:creationId xmlns:a16="http://schemas.microsoft.com/office/drawing/2014/main" id="{28CA5B7E-AFF8-4862-B676-C49943A6F1A6}"/>
              </a:ext>
            </a:extLst>
          </p:cNvPr>
          <p:cNvSpPr/>
          <p:nvPr/>
        </p:nvSpPr>
        <p:spPr>
          <a:xfrm>
            <a:off x="5160411" y="6536267"/>
            <a:ext cx="529481" cy="365182"/>
          </a:xfrm>
          <a:custGeom>
            <a:avLst/>
            <a:gdLst>
              <a:gd name="connsiteX0" fmla="*/ 505906 w 529481"/>
              <a:gd name="connsiteY0" fmla="*/ 0 h 365182"/>
              <a:gd name="connsiteX1" fmla="*/ 486856 w 529481"/>
              <a:gd name="connsiteY1" fmla="*/ 50800 h 365182"/>
              <a:gd name="connsiteX2" fmla="*/ 249789 w 529481"/>
              <a:gd name="connsiteY2" fmla="*/ 50800 h 365182"/>
              <a:gd name="connsiteX3" fmla="*/ 184172 w 529481"/>
              <a:gd name="connsiteY3" fmla="*/ 93133 h 365182"/>
              <a:gd name="connsiteX4" fmla="*/ 74106 w 529481"/>
              <a:gd name="connsiteY4" fmla="*/ 254000 h 365182"/>
              <a:gd name="connsiteX5" fmla="*/ 55056 w 529481"/>
              <a:gd name="connsiteY5" fmla="*/ 364066 h 365182"/>
              <a:gd name="connsiteX6" fmla="*/ 22 w 529481"/>
              <a:gd name="connsiteY6" fmla="*/ 311150 h 365182"/>
              <a:gd name="connsiteX7" fmla="*/ 48706 w 529481"/>
              <a:gd name="connsiteY7" fmla="*/ 315383 h 365182"/>
              <a:gd name="connsiteX8" fmla="*/ 80456 w 529481"/>
              <a:gd name="connsiteY8" fmla="*/ 239183 h 365182"/>
              <a:gd name="connsiteX9" fmla="*/ 237089 w 529481"/>
              <a:gd name="connsiteY9" fmla="*/ 50800 h 365182"/>
              <a:gd name="connsiteX10" fmla="*/ 505906 w 529481"/>
              <a:gd name="connsiteY10" fmla="*/ 0 h 36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481" h="365182">
                <a:moveTo>
                  <a:pt x="505906" y="0"/>
                </a:moveTo>
                <a:cubicBezTo>
                  <a:pt x="547534" y="0"/>
                  <a:pt x="529542" y="42333"/>
                  <a:pt x="486856" y="50800"/>
                </a:cubicBezTo>
                <a:cubicBezTo>
                  <a:pt x="444170" y="59267"/>
                  <a:pt x="300236" y="43745"/>
                  <a:pt x="249789" y="50800"/>
                </a:cubicBezTo>
                <a:cubicBezTo>
                  <a:pt x="199342" y="57855"/>
                  <a:pt x="213453" y="59266"/>
                  <a:pt x="184172" y="93133"/>
                </a:cubicBezTo>
                <a:cubicBezTo>
                  <a:pt x="154891" y="127000"/>
                  <a:pt x="95625" y="208845"/>
                  <a:pt x="74106" y="254000"/>
                </a:cubicBezTo>
                <a:cubicBezTo>
                  <a:pt x="52587" y="299155"/>
                  <a:pt x="67403" y="354541"/>
                  <a:pt x="55056" y="364066"/>
                </a:cubicBezTo>
                <a:cubicBezTo>
                  <a:pt x="42709" y="373591"/>
                  <a:pt x="1080" y="319264"/>
                  <a:pt x="22" y="311150"/>
                </a:cubicBezTo>
                <a:cubicBezTo>
                  <a:pt x="-1036" y="303036"/>
                  <a:pt x="35300" y="327377"/>
                  <a:pt x="48706" y="315383"/>
                </a:cubicBezTo>
                <a:cubicBezTo>
                  <a:pt x="62112" y="303389"/>
                  <a:pt x="49059" y="283280"/>
                  <a:pt x="80456" y="239183"/>
                </a:cubicBezTo>
                <a:cubicBezTo>
                  <a:pt x="111853" y="195086"/>
                  <a:pt x="172178" y="85372"/>
                  <a:pt x="237089" y="50800"/>
                </a:cubicBezTo>
                <a:cubicBezTo>
                  <a:pt x="302000" y="16228"/>
                  <a:pt x="464278" y="0"/>
                  <a:pt x="5059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8" name="フリーフォーム: 図形 2307">
            <a:extLst>
              <a:ext uri="{FF2B5EF4-FFF2-40B4-BE49-F238E27FC236}">
                <a16:creationId xmlns:a16="http://schemas.microsoft.com/office/drawing/2014/main" id="{F6937360-964E-4488-8A8D-D91B16284064}"/>
              </a:ext>
            </a:extLst>
          </p:cNvPr>
          <p:cNvSpPr/>
          <p:nvPr/>
        </p:nvSpPr>
        <p:spPr>
          <a:xfrm>
            <a:off x="4311615" y="6660605"/>
            <a:ext cx="499032" cy="616297"/>
          </a:xfrm>
          <a:custGeom>
            <a:avLst/>
            <a:gdLst>
              <a:gd name="connsiteX0" fmla="*/ 35 w 499032"/>
              <a:gd name="connsiteY0" fmla="*/ 4778 h 616297"/>
              <a:gd name="connsiteX1" fmla="*/ 205352 w 499032"/>
              <a:gd name="connsiteY1" fmla="*/ 72512 h 616297"/>
              <a:gd name="connsiteX2" fmla="*/ 482635 w 499032"/>
              <a:gd name="connsiteY2" fmla="*/ 597445 h 616297"/>
              <a:gd name="connsiteX3" fmla="*/ 440302 w 499032"/>
              <a:gd name="connsiteY3" fmla="*/ 459862 h 616297"/>
              <a:gd name="connsiteX4" fmla="*/ 220168 w 499032"/>
              <a:gd name="connsiteY4" fmla="*/ 74628 h 616297"/>
              <a:gd name="connsiteX5" fmla="*/ 35 w 499032"/>
              <a:gd name="connsiteY5" fmla="*/ 4778 h 61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32" h="616297">
                <a:moveTo>
                  <a:pt x="35" y="4778"/>
                </a:moveTo>
                <a:cubicBezTo>
                  <a:pt x="-2434" y="4425"/>
                  <a:pt x="124919" y="-26266"/>
                  <a:pt x="205352" y="72512"/>
                </a:cubicBezTo>
                <a:cubicBezTo>
                  <a:pt x="285785" y="171290"/>
                  <a:pt x="443477" y="532887"/>
                  <a:pt x="482635" y="597445"/>
                </a:cubicBezTo>
                <a:cubicBezTo>
                  <a:pt x="521793" y="662003"/>
                  <a:pt x="484046" y="546998"/>
                  <a:pt x="440302" y="459862"/>
                </a:cubicBezTo>
                <a:cubicBezTo>
                  <a:pt x="396558" y="372726"/>
                  <a:pt x="288254" y="148006"/>
                  <a:pt x="220168" y="74628"/>
                </a:cubicBezTo>
                <a:cubicBezTo>
                  <a:pt x="152082" y="1250"/>
                  <a:pt x="2504" y="5131"/>
                  <a:pt x="35" y="4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9" name="フリーフォーム: 図形 2308">
            <a:extLst>
              <a:ext uri="{FF2B5EF4-FFF2-40B4-BE49-F238E27FC236}">
                <a16:creationId xmlns:a16="http://schemas.microsoft.com/office/drawing/2014/main" id="{730ECF98-DE28-4896-8AA4-D936C6D1CEF3}"/>
              </a:ext>
            </a:extLst>
          </p:cNvPr>
          <p:cNvSpPr/>
          <p:nvPr/>
        </p:nvSpPr>
        <p:spPr>
          <a:xfrm>
            <a:off x="4207757" y="6690782"/>
            <a:ext cx="505927" cy="497933"/>
          </a:xfrm>
          <a:custGeom>
            <a:avLst/>
            <a:gdLst>
              <a:gd name="connsiteX0" fmla="*/ 176 w 505927"/>
              <a:gd name="connsiteY0" fmla="*/ 1 h 497933"/>
              <a:gd name="connsiteX1" fmla="*/ 300743 w 505927"/>
              <a:gd name="connsiteY1" fmla="*/ 156635 h 497933"/>
              <a:gd name="connsiteX2" fmla="*/ 484893 w 505927"/>
              <a:gd name="connsiteY2" fmla="*/ 446618 h 497933"/>
              <a:gd name="connsiteX3" fmla="*/ 499710 w 505927"/>
              <a:gd name="connsiteY3" fmla="*/ 493185 h 497933"/>
              <a:gd name="connsiteX4" fmla="*/ 465843 w 505927"/>
              <a:gd name="connsiteY4" fmla="*/ 389468 h 497933"/>
              <a:gd name="connsiteX5" fmla="*/ 345193 w 505927"/>
              <a:gd name="connsiteY5" fmla="*/ 158751 h 497933"/>
              <a:gd name="connsiteX6" fmla="*/ 176 w 505927"/>
              <a:gd name="connsiteY6" fmla="*/ 1 h 4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927" h="497933">
                <a:moveTo>
                  <a:pt x="176" y="1"/>
                </a:moveTo>
                <a:cubicBezTo>
                  <a:pt x="-7232" y="-352"/>
                  <a:pt x="219957" y="82199"/>
                  <a:pt x="300743" y="156635"/>
                </a:cubicBezTo>
                <a:cubicBezTo>
                  <a:pt x="381529" y="231071"/>
                  <a:pt x="451732" y="390526"/>
                  <a:pt x="484893" y="446618"/>
                </a:cubicBezTo>
                <a:cubicBezTo>
                  <a:pt x="518054" y="502710"/>
                  <a:pt x="502885" y="502710"/>
                  <a:pt x="499710" y="493185"/>
                </a:cubicBezTo>
                <a:cubicBezTo>
                  <a:pt x="496535" y="483660"/>
                  <a:pt x="491596" y="445207"/>
                  <a:pt x="465843" y="389468"/>
                </a:cubicBezTo>
                <a:cubicBezTo>
                  <a:pt x="440090" y="333729"/>
                  <a:pt x="420687" y="226131"/>
                  <a:pt x="345193" y="158751"/>
                </a:cubicBezTo>
                <a:cubicBezTo>
                  <a:pt x="269699" y="91371"/>
                  <a:pt x="7584" y="354"/>
                  <a:pt x="17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0" name="フリーフォーム: 図形 2309">
            <a:extLst>
              <a:ext uri="{FF2B5EF4-FFF2-40B4-BE49-F238E27FC236}">
                <a16:creationId xmlns:a16="http://schemas.microsoft.com/office/drawing/2014/main" id="{9D7CAD18-982A-48AF-8C9A-4EAA53C4D32E}"/>
              </a:ext>
            </a:extLst>
          </p:cNvPr>
          <p:cNvSpPr/>
          <p:nvPr/>
        </p:nvSpPr>
        <p:spPr>
          <a:xfrm>
            <a:off x="4203302" y="6702450"/>
            <a:ext cx="476908" cy="527255"/>
          </a:xfrm>
          <a:custGeom>
            <a:avLst/>
            <a:gdLst>
              <a:gd name="connsiteX0" fmla="*/ 398 w 476908"/>
              <a:gd name="connsiteY0" fmla="*/ 5267 h 527255"/>
              <a:gd name="connsiteX1" fmla="*/ 411031 w 476908"/>
              <a:gd name="connsiteY1" fmla="*/ 382033 h 527255"/>
              <a:gd name="connsiteX2" fmla="*/ 476648 w 476908"/>
              <a:gd name="connsiteY2" fmla="*/ 525967 h 527255"/>
              <a:gd name="connsiteX3" fmla="*/ 430081 w 476908"/>
              <a:gd name="connsiteY3" fmla="*/ 312183 h 527255"/>
              <a:gd name="connsiteX4" fmla="*/ 336948 w 476908"/>
              <a:gd name="connsiteY4" fmla="*/ 172483 h 527255"/>
              <a:gd name="connsiteX5" fmla="*/ 398 w 476908"/>
              <a:gd name="connsiteY5" fmla="*/ 5267 h 52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08" h="527255">
                <a:moveTo>
                  <a:pt x="398" y="5267"/>
                </a:moveTo>
                <a:cubicBezTo>
                  <a:pt x="12745" y="40192"/>
                  <a:pt x="331656" y="295250"/>
                  <a:pt x="411031" y="382033"/>
                </a:cubicBezTo>
                <a:cubicBezTo>
                  <a:pt x="490406" y="468816"/>
                  <a:pt x="473473" y="537609"/>
                  <a:pt x="476648" y="525967"/>
                </a:cubicBezTo>
                <a:cubicBezTo>
                  <a:pt x="479823" y="514325"/>
                  <a:pt x="453364" y="371097"/>
                  <a:pt x="430081" y="312183"/>
                </a:cubicBezTo>
                <a:cubicBezTo>
                  <a:pt x="406798" y="253269"/>
                  <a:pt x="407856" y="226458"/>
                  <a:pt x="336948" y="172483"/>
                </a:cubicBezTo>
                <a:cubicBezTo>
                  <a:pt x="266040" y="118508"/>
                  <a:pt x="-11949" y="-29658"/>
                  <a:pt x="398" y="5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1" name="フリーフォーム: 図形 2310">
            <a:extLst>
              <a:ext uri="{FF2B5EF4-FFF2-40B4-BE49-F238E27FC236}">
                <a16:creationId xmlns:a16="http://schemas.microsoft.com/office/drawing/2014/main" id="{2B1F2657-8E2C-4FF8-B586-8E07AB135519}"/>
              </a:ext>
            </a:extLst>
          </p:cNvPr>
          <p:cNvSpPr/>
          <p:nvPr/>
        </p:nvSpPr>
        <p:spPr>
          <a:xfrm>
            <a:off x="4104623" y="6715650"/>
            <a:ext cx="598934" cy="644226"/>
          </a:xfrm>
          <a:custGeom>
            <a:avLst/>
            <a:gdLst>
              <a:gd name="connsiteX0" fmla="*/ 1710 w 598934"/>
              <a:gd name="connsiteY0" fmla="*/ 2650 h 644226"/>
              <a:gd name="connsiteX1" fmla="*/ 486427 w 598934"/>
              <a:gd name="connsiteY1" fmla="*/ 453500 h 644226"/>
              <a:gd name="connsiteX2" fmla="*/ 598610 w 598934"/>
              <a:gd name="connsiteY2" fmla="*/ 644000 h 644226"/>
              <a:gd name="connsiteX3" fmla="*/ 513944 w 598934"/>
              <a:gd name="connsiteY3" fmla="*/ 487367 h 644226"/>
              <a:gd name="connsiteX4" fmla="*/ 331910 w 598934"/>
              <a:gd name="connsiteY4" fmla="*/ 277817 h 644226"/>
              <a:gd name="connsiteX5" fmla="*/ 1710 w 598934"/>
              <a:gd name="connsiteY5" fmla="*/ 2650 h 6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934" h="644226">
                <a:moveTo>
                  <a:pt x="1710" y="2650"/>
                </a:moveTo>
                <a:cubicBezTo>
                  <a:pt x="27463" y="31931"/>
                  <a:pt x="386944" y="346608"/>
                  <a:pt x="486427" y="453500"/>
                </a:cubicBezTo>
                <a:cubicBezTo>
                  <a:pt x="585910" y="560392"/>
                  <a:pt x="594024" y="638356"/>
                  <a:pt x="598610" y="644000"/>
                </a:cubicBezTo>
                <a:cubicBezTo>
                  <a:pt x="603196" y="649645"/>
                  <a:pt x="558394" y="548397"/>
                  <a:pt x="513944" y="487367"/>
                </a:cubicBezTo>
                <a:cubicBezTo>
                  <a:pt x="469494" y="426337"/>
                  <a:pt x="415518" y="361073"/>
                  <a:pt x="331910" y="277817"/>
                </a:cubicBezTo>
                <a:cubicBezTo>
                  <a:pt x="248302" y="194561"/>
                  <a:pt x="-24043" y="-26631"/>
                  <a:pt x="1710" y="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2" name="フリーフォーム: 図形 2311">
            <a:extLst>
              <a:ext uri="{FF2B5EF4-FFF2-40B4-BE49-F238E27FC236}">
                <a16:creationId xmlns:a16="http://schemas.microsoft.com/office/drawing/2014/main" id="{F17D479D-C1EB-4584-8FFE-E38B1AE4686D}"/>
              </a:ext>
            </a:extLst>
          </p:cNvPr>
          <p:cNvSpPr/>
          <p:nvPr/>
        </p:nvSpPr>
        <p:spPr>
          <a:xfrm>
            <a:off x="4436525" y="7084346"/>
            <a:ext cx="234972" cy="286132"/>
          </a:xfrm>
          <a:custGeom>
            <a:avLst/>
            <a:gdLst>
              <a:gd name="connsiteX0" fmla="*/ 8 w 234972"/>
              <a:gd name="connsiteY0" fmla="*/ 137 h 286132"/>
              <a:gd name="connsiteX1" fmla="*/ 133358 w 234972"/>
              <a:gd name="connsiteY1" fmla="*/ 182171 h 286132"/>
              <a:gd name="connsiteX2" fmla="*/ 234958 w 234972"/>
              <a:gd name="connsiteY2" fmla="*/ 285887 h 286132"/>
              <a:gd name="connsiteX3" fmla="*/ 139708 w 234972"/>
              <a:gd name="connsiteY3" fmla="*/ 154654 h 286132"/>
              <a:gd name="connsiteX4" fmla="*/ 8 w 234972"/>
              <a:gd name="connsiteY4" fmla="*/ 137 h 28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72" h="286132">
                <a:moveTo>
                  <a:pt x="8" y="137"/>
                </a:moveTo>
                <a:cubicBezTo>
                  <a:pt x="-1050" y="4723"/>
                  <a:pt x="94200" y="134546"/>
                  <a:pt x="133358" y="182171"/>
                </a:cubicBezTo>
                <a:cubicBezTo>
                  <a:pt x="172516" y="229796"/>
                  <a:pt x="233900" y="290473"/>
                  <a:pt x="234958" y="285887"/>
                </a:cubicBezTo>
                <a:cubicBezTo>
                  <a:pt x="236016" y="281301"/>
                  <a:pt x="179572" y="202279"/>
                  <a:pt x="139708" y="154654"/>
                </a:cubicBezTo>
                <a:cubicBezTo>
                  <a:pt x="99844" y="107029"/>
                  <a:pt x="1066" y="-4449"/>
                  <a:pt x="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3" name="フリーフォーム: 図形 2312">
            <a:extLst>
              <a:ext uri="{FF2B5EF4-FFF2-40B4-BE49-F238E27FC236}">
                <a16:creationId xmlns:a16="http://schemas.microsoft.com/office/drawing/2014/main" id="{1A386CD9-0DAF-4BAD-851D-5E7CC5AB3F9A}"/>
              </a:ext>
            </a:extLst>
          </p:cNvPr>
          <p:cNvSpPr/>
          <p:nvPr/>
        </p:nvSpPr>
        <p:spPr>
          <a:xfrm>
            <a:off x="4339555" y="7029211"/>
            <a:ext cx="333974" cy="363802"/>
          </a:xfrm>
          <a:custGeom>
            <a:avLst/>
            <a:gdLst>
              <a:gd name="connsiteX0" fmla="*/ 1728 w 333974"/>
              <a:gd name="connsiteY0" fmla="*/ 2356 h 363802"/>
              <a:gd name="connsiteX1" fmla="*/ 219745 w 333974"/>
              <a:gd name="connsiteY1" fmla="*/ 283872 h 363802"/>
              <a:gd name="connsiteX2" fmla="*/ 331928 w 333974"/>
              <a:gd name="connsiteY2" fmla="*/ 357956 h 363802"/>
              <a:gd name="connsiteX3" fmla="*/ 128728 w 333974"/>
              <a:gd name="connsiteY3" fmla="*/ 161106 h 363802"/>
              <a:gd name="connsiteX4" fmla="*/ 1728 w 333974"/>
              <a:gd name="connsiteY4" fmla="*/ 2356 h 36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974" h="363802">
                <a:moveTo>
                  <a:pt x="1728" y="2356"/>
                </a:moveTo>
                <a:cubicBezTo>
                  <a:pt x="16897" y="22817"/>
                  <a:pt x="164712" y="224605"/>
                  <a:pt x="219745" y="283872"/>
                </a:cubicBezTo>
                <a:cubicBezTo>
                  <a:pt x="274778" y="343139"/>
                  <a:pt x="347097" y="378417"/>
                  <a:pt x="331928" y="357956"/>
                </a:cubicBezTo>
                <a:cubicBezTo>
                  <a:pt x="316759" y="337495"/>
                  <a:pt x="182703" y="222489"/>
                  <a:pt x="128728" y="161106"/>
                </a:cubicBezTo>
                <a:cubicBezTo>
                  <a:pt x="74753" y="99723"/>
                  <a:pt x="-13441" y="-18105"/>
                  <a:pt x="1728" y="2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4" name="フリーフォーム: 図形 2313">
            <a:extLst>
              <a:ext uri="{FF2B5EF4-FFF2-40B4-BE49-F238E27FC236}">
                <a16:creationId xmlns:a16="http://schemas.microsoft.com/office/drawing/2014/main" id="{4AB59903-B73D-4EF3-A176-5A3D182CD278}"/>
              </a:ext>
            </a:extLst>
          </p:cNvPr>
          <p:cNvSpPr/>
          <p:nvPr/>
        </p:nvSpPr>
        <p:spPr>
          <a:xfrm>
            <a:off x="4454078" y="7066327"/>
            <a:ext cx="243014" cy="282205"/>
          </a:xfrm>
          <a:custGeom>
            <a:avLst/>
            <a:gdLst>
              <a:gd name="connsiteX0" fmla="*/ 3622 w 243014"/>
              <a:gd name="connsiteY0" fmla="*/ 1223 h 282205"/>
              <a:gd name="connsiteX1" fmla="*/ 223755 w 243014"/>
              <a:gd name="connsiteY1" fmla="*/ 248873 h 282205"/>
              <a:gd name="connsiteX2" fmla="*/ 217405 w 243014"/>
              <a:gd name="connsiteY2" fmla="*/ 270040 h 282205"/>
              <a:gd name="connsiteX3" fmla="*/ 96755 w 243014"/>
              <a:gd name="connsiteY3" fmla="*/ 157856 h 282205"/>
              <a:gd name="connsiteX4" fmla="*/ 3622 w 243014"/>
              <a:gd name="connsiteY4" fmla="*/ 1223 h 28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14" h="282205">
                <a:moveTo>
                  <a:pt x="3622" y="1223"/>
                </a:moveTo>
                <a:cubicBezTo>
                  <a:pt x="24789" y="16393"/>
                  <a:pt x="188125" y="204070"/>
                  <a:pt x="223755" y="248873"/>
                </a:cubicBezTo>
                <a:cubicBezTo>
                  <a:pt x="259385" y="293676"/>
                  <a:pt x="238572" y="285210"/>
                  <a:pt x="217405" y="270040"/>
                </a:cubicBezTo>
                <a:cubicBezTo>
                  <a:pt x="196238" y="254870"/>
                  <a:pt x="134149" y="199484"/>
                  <a:pt x="96755" y="157856"/>
                </a:cubicBezTo>
                <a:cubicBezTo>
                  <a:pt x="59361" y="116228"/>
                  <a:pt x="-17545" y="-13947"/>
                  <a:pt x="3622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5" name="フリーフォーム: 図形 2314">
            <a:extLst>
              <a:ext uri="{FF2B5EF4-FFF2-40B4-BE49-F238E27FC236}">
                <a16:creationId xmlns:a16="http://schemas.microsoft.com/office/drawing/2014/main" id="{EFD65C09-2DBB-40FF-9CEA-2F72C36761D0}"/>
              </a:ext>
            </a:extLst>
          </p:cNvPr>
          <p:cNvSpPr/>
          <p:nvPr/>
        </p:nvSpPr>
        <p:spPr>
          <a:xfrm>
            <a:off x="5200850" y="6773093"/>
            <a:ext cx="275683" cy="234181"/>
          </a:xfrm>
          <a:custGeom>
            <a:avLst/>
            <a:gdLst>
              <a:gd name="connsiteX0" fmla="*/ 274967 w 275683"/>
              <a:gd name="connsiteY0" fmla="*/ 2357 h 234181"/>
              <a:gd name="connsiteX1" fmla="*/ 37900 w 275683"/>
              <a:gd name="connsiteY1" fmla="*/ 184390 h 234181"/>
              <a:gd name="connsiteX2" fmla="*/ 1917 w 275683"/>
              <a:gd name="connsiteY2" fmla="*/ 233074 h 234181"/>
              <a:gd name="connsiteX3" fmla="*/ 52717 w 275683"/>
              <a:gd name="connsiteY3" fmla="*/ 150524 h 234181"/>
              <a:gd name="connsiteX4" fmla="*/ 109867 w 275683"/>
              <a:gd name="connsiteY4" fmla="*/ 84907 h 234181"/>
              <a:gd name="connsiteX5" fmla="*/ 274967 w 275683"/>
              <a:gd name="connsiteY5" fmla="*/ 2357 h 2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83" h="234181">
                <a:moveTo>
                  <a:pt x="274967" y="2357"/>
                </a:moveTo>
                <a:cubicBezTo>
                  <a:pt x="262973" y="18937"/>
                  <a:pt x="83408" y="145937"/>
                  <a:pt x="37900" y="184390"/>
                </a:cubicBezTo>
                <a:cubicBezTo>
                  <a:pt x="-7608" y="222843"/>
                  <a:pt x="-552" y="238718"/>
                  <a:pt x="1917" y="233074"/>
                </a:cubicBezTo>
                <a:cubicBezTo>
                  <a:pt x="4386" y="227430"/>
                  <a:pt x="34725" y="175219"/>
                  <a:pt x="52717" y="150524"/>
                </a:cubicBezTo>
                <a:cubicBezTo>
                  <a:pt x="70709" y="125830"/>
                  <a:pt x="74942" y="108543"/>
                  <a:pt x="109867" y="84907"/>
                </a:cubicBezTo>
                <a:cubicBezTo>
                  <a:pt x="144792" y="61271"/>
                  <a:pt x="286961" y="-14223"/>
                  <a:pt x="274967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6" name="フリーフォーム: 図形 2315">
            <a:extLst>
              <a:ext uri="{FF2B5EF4-FFF2-40B4-BE49-F238E27FC236}">
                <a16:creationId xmlns:a16="http://schemas.microsoft.com/office/drawing/2014/main" id="{EF632A98-768E-49D5-B216-927F2FEC935F}"/>
              </a:ext>
            </a:extLst>
          </p:cNvPr>
          <p:cNvSpPr/>
          <p:nvPr/>
        </p:nvSpPr>
        <p:spPr>
          <a:xfrm>
            <a:off x="5164663" y="6626650"/>
            <a:ext cx="315187" cy="383922"/>
          </a:xfrm>
          <a:custGeom>
            <a:avLst/>
            <a:gdLst>
              <a:gd name="connsiteX0" fmla="*/ 300570 w 315187"/>
              <a:gd name="connsiteY0" fmla="*/ 13333 h 383922"/>
              <a:gd name="connsiteX1" fmla="*/ 48687 w 315187"/>
              <a:gd name="connsiteY1" fmla="*/ 260983 h 383922"/>
              <a:gd name="connsiteX2" fmla="*/ 4 w 315187"/>
              <a:gd name="connsiteY2" fmla="*/ 383750 h 383922"/>
              <a:gd name="connsiteX3" fmla="*/ 48687 w 315187"/>
              <a:gd name="connsiteY3" fmla="*/ 282150 h 383922"/>
              <a:gd name="connsiteX4" fmla="*/ 260354 w 315187"/>
              <a:gd name="connsiteY4" fmla="*/ 59900 h 383922"/>
              <a:gd name="connsiteX5" fmla="*/ 300570 w 315187"/>
              <a:gd name="connsiteY5" fmla="*/ 13333 h 38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87" h="383922">
                <a:moveTo>
                  <a:pt x="300570" y="13333"/>
                </a:moveTo>
                <a:cubicBezTo>
                  <a:pt x="265292" y="46847"/>
                  <a:pt x="98781" y="199247"/>
                  <a:pt x="48687" y="260983"/>
                </a:cubicBezTo>
                <a:cubicBezTo>
                  <a:pt x="-1407" y="322719"/>
                  <a:pt x="4" y="380222"/>
                  <a:pt x="4" y="383750"/>
                </a:cubicBezTo>
                <a:cubicBezTo>
                  <a:pt x="4" y="387278"/>
                  <a:pt x="5295" y="336125"/>
                  <a:pt x="48687" y="282150"/>
                </a:cubicBezTo>
                <a:cubicBezTo>
                  <a:pt x="92079" y="228175"/>
                  <a:pt x="219432" y="105056"/>
                  <a:pt x="260354" y="59900"/>
                </a:cubicBezTo>
                <a:cubicBezTo>
                  <a:pt x="301276" y="14745"/>
                  <a:pt x="335848" y="-20181"/>
                  <a:pt x="300570" y="1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7" name="フリーフォーム: 図形 2316">
            <a:extLst>
              <a:ext uri="{FF2B5EF4-FFF2-40B4-BE49-F238E27FC236}">
                <a16:creationId xmlns:a16="http://schemas.microsoft.com/office/drawing/2014/main" id="{65581ECF-43D1-4F60-9603-21D93BCA06A5}"/>
              </a:ext>
            </a:extLst>
          </p:cNvPr>
          <p:cNvSpPr/>
          <p:nvPr/>
        </p:nvSpPr>
        <p:spPr>
          <a:xfrm>
            <a:off x="5157847" y="6988199"/>
            <a:ext cx="31204" cy="214239"/>
          </a:xfrm>
          <a:custGeom>
            <a:avLst/>
            <a:gdLst>
              <a:gd name="connsiteX0" fmla="*/ 13170 w 31204"/>
              <a:gd name="connsiteY0" fmla="*/ 3151 h 214239"/>
              <a:gd name="connsiteX1" fmla="*/ 470 w 31204"/>
              <a:gd name="connsiteY1" fmla="*/ 212701 h 214239"/>
              <a:gd name="connsiteX2" fmla="*/ 30103 w 31204"/>
              <a:gd name="connsiteY2" fmla="*/ 94168 h 214239"/>
              <a:gd name="connsiteX3" fmla="*/ 13170 w 31204"/>
              <a:gd name="connsiteY3" fmla="*/ 3151 h 21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" h="214239">
                <a:moveTo>
                  <a:pt x="13170" y="3151"/>
                </a:moveTo>
                <a:cubicBezTo>
                  <a:pt x="8231" y="22907"/>
                  <a:pt x="-2352" y="197532"/>
                  <a:pt x="470" y="212701"/>
                </a:cubicBezTo>
                <a:cubicBezTo>
                  <a:pt x="3292" y="227870"/>
                  <a:pt x="24459" y="126623"/>
                  <a:pt x="30103" y="94168"/>
                </a:cubicBezTo>
                <a:cubicBezTo>
                  <a:pt x="35747" y="61713"/>
                  <a:pt x="18109" y="-16605"/>
                  <a:pt x="13170" y="3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8" name="フリーフォーム: 図形 2317">
            <a:extLst>
              <a:ext uri="{FF2B5EF4-FFF2-40B4-BE49-F238E27FC236}">
                <a16:creationId xmlns:a16="http://schemas.microsoft.com/office/drawing/2014/main" id="{451F66F2-7582-401F-9DEC-77B0E2B650BA}"/>
              </a:ext>
            </a:extLst>
          </p:cNvPr>
          <p:cNvSpPr/>
          <p:nvPr/>
        </p:nvSpPr>
        <p:spPr>
          <a:xfrm>
            <a:off x="5147728" y="6934167"/>
            <a:ext cx="218036" cy="296777"/>
          </a:xfrm>
          <a:custGeom>
            <a:avLst/>
            <a:gdLst>
              <a:gd name="connsiteX0" fmla="*/ 218022 w 218036"/>
              <a:gd name="connsiteY0" fmla="*/ 33 h 296777"/>
              <a:gd name="connsiteX1" fmla="*/ 99489 w 218036"/>
              <a:gd name="connsiteY1" fmla="*/ 103750 h 296777"/>
              <a:gd name="connsiteX2" fmla="*/ 99489 w 218036"/>
              <a:gd name="connsiteY2" fmla="*/ 158783 h 296777"/>
              <a:gd name="connsiteX3" fmla="*/ 80439 w 218036"/>
              <a:gd name="connsiteY3" fmla="*/ 194766 h 296777"/>
              <a:gd name="connsiteX4" fmla="*/ 5 w 218036"/>
              <a:gd name="connsiteY4" fmla="*/ 296366 h 296777"/>
              <a:gd name="connsiteX5" fmla="*/ 84672 w 218036"/>
              <a:gd name="connsiteY5" fmla="*/ 152433 h 296777"/>
              <a:gd name="connsiteX6" fmla="*/ 91022 w 218036"/>
              <a:gd name="connsiteY6" fmla="*/ 93166 h 296777"/>
              <a:gd name="connsiteX7" fmla="*/ 218022 w 218036"/>
              <a:gd name="connsiteY7" fmla="*/ 33 h 29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36" h="296777">
                <a:moveTo>
                  <a:pt x="218022" y="33"/>
                </a:moveTo>
                <a:cubicBezTo>
                  <a:pt x="219433" y="1797"/>
                  <a:pt x="119244" y="77292"/>
                  <a:pt x="99489" y="103750"/>
                </a:cubicBezTo>
                <a:cubicBezTo>
                  <a:pt x="79734" y="130208"/>
                  <a:pt x="102664" y="143614"/>
                  <a:pt x="99489" y="158783"/>
                </a:cubicBezTo>
                <a:cubicBezTo>
                  <a:pt x="96314" y="173952"/>
                  <a:pt x="97020" y="171836"/>
                  <a:pt x="80439" y="194766"/>
                </a:cubicBezTo>
                <a:cubicBezTo>
                  <a:pt x="63858" y="217697"/>
                  <a:pt x="-700" y="303421"/>
                  <a:pt x="5" y="296366"/>
                </a:cubicBezTo>
                <a:cubicBezTo>
                  <a:pt x="710" y="289311"/>
                  <a:pt x="69503" y="186300"/>
                  <a:pt x="84672" y="152433"/>
                </a:cubicBezTo>
                <a:cubicBezTo>
                  <a:pt x="99841" y="118566"/>
                  <a:pt x="65269" y="119977"/>
                  <a:pt x="91022" y="93166"/>
                </a:cubicBezTo>
                <a:cubicBezTo>
                  <a:pt x="116775" y="66355"/>
                  <a:pt x="216611" y="-1731"/>
                  <a:pt x="21802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9" name="フリーフォーム: 図形 2318">
            <a:extLst>
              <a:ext uri="{FF2B5EF4-FFF2-40B4-BE49-F238E27FC236}">
                <a16:creationId xmlns:a16="http://schemas.microsoft.com/office/drawing/2014/main" id="{636C8494-A563-492A-B656-7241CCC21AC0}"/>
              </a:ext>
            </a:extLst>
          </p:cNvPr>
          <p:cNvSpPr/>
          <p:nvPr/>
        </p:nvSpPr>
        <p:spPr>
          <a:xfrm>
            <a:off x="5212730" y="6937482"/>
            <a:ext cx="250835" cy="252884"/>
          </a:xfrm>
          <a:custGeom>
            <a:avLst/>
            <a:gdLst>
              <a:gd name="connsiteX0" fmla="*/ 178420 w 250835"/>
              <a:gd name="connsiteY0" fmla="*/ 951 h 252884"/>
              <a:gd name="connsiteX1" fmla="*/ 102220 w 250835"/>
              <a:gd name="connsiteY1" fmla="*/ 119485 h 252884"/>
              <a:gd name="connsiteX2" fmla="*/ 620 w 250835"/>
              <a:gd name="connsiteY2" fmla="*/ 252835 h 252884"/>
              <a:gd name="connsiteX3" fmla="*/ 153020 w 250835"/>
              <a:gd name="connsiteY3" fmla="*/ 134301 h 252884"/>
              <a:gd name="connsiteX4" fmla="*/ 248270 w 250835"/>
              <a:gd name="connsiteY4" fmla="*/ 75035 h 252884"/>
              <a:gd name="connsiteX5" fmla="*/ 51420 w 250835"/>
              <a:gd name="connsiteY5" fmla="*/ 206268 h 252884"/>
              <a:gd name="connsiteX6" fmla="*/ 161487 w 250835"/>
              <a:gd name="connsiteY6" fmla="*/ 70801 h 252884"/>
              <a:gd name="connsiteX7" fmla="*/ 178420 w 250835"/>
              <a:gd name="connsiteY7" fmla="*/ 951 h 2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35" h="252884">
                <a:moveTo>
                  <a:pt x="178420" y="951"/>
                </a:moveTo>
                <a:cubicBezTo>
                  <a:pt x="168542" y="9065"/>
                  <a:pt x="131853" y="77504"/>
                  <a:pt x="102220" y="119485"/>
                </a:cubicBezTo>
                <a:cubicBezTo>
                  <a:pt x="72587" y="161466"/>
                  <a:pt x="-7847" y="250366"/>
                  <a:pt x="620" y="252835"/>
                </a:cubicBezTo>
                <a:cubicBezTo>
                  <a:pt x="9087" y="255304"/>
                  <a:pt x="111745" y="163934"/>
                  <a:pt x="153020" y="134301"/>
                </a:cubicBezTo>
                <a:cubicBezTo>
                  <a:pt x="194295" y="104668"/>
                  <a:pt x="265203" y="63041"/>
                  <a:pt x="248270" y="75035"/>
                </a:cubicBezTo>
                <a:cubicBezTo>
                  <a:pt x="231337" y="87030"/>
                  <a:pt x="65884" y="206974"/>
                  <a:pt x="51420" y="206268"/>
                </a:cubicBezTo>
                <a:cubicBezTo>
                  <a:pt x="36956" y="205562"/>
                  <a:pt x="141379" y="103256"/>
                  <a:pt x="161487" y="70801"/>
                </a:cubicBezTo>
                <a:cubicBezTo>
                  <a:pt x="181595" y="38346"/>
                  <a:pt x="188298" y="-7163"/>
                  <a:pt x="178420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0" name="フリーフォーム: 図形 2319">
            <a:extLst>
              <a:ext uri="{FF2B5EF4-FFF2-40B4-BE49-F238E27FC236}">
                <a16:creationId xmlns:a16="http://schemas.microsoft.com/office/drawing/2014/main" id="{9CD162AD-140C-4C70-834F-9BCAF104B724}"/>
              </a:ext>
            </a:extLst>
          </p:cNvPr>
          <p:cNvSpPr/>
          <p:nvPr/>
        </p:nvSpPr>
        <p:spPr>
          <a:xfrm>
            <a:off x="5416434" y="6762628"/>
            <a:ext cx="922988" cy="773591"/>
          </a:xfrm>
          <a:custGeom>
            <a:avLst/>
            <a:gdLst>
              <a:gd name="connsiteX0" fmla="*/ 922983 w 922988"/>
              <a:gd name="connsiteY0" fmla="*/ 122 h 773591"/>
              <a:gd name="connsiteX1" fmla="*/ 516583 w 922988"/>
              <a:gd name="connsiteY1" fmla="*/ 362072 h 773591"/>
              <a:gd name="connsiteX2" fmla="*/ 213899 w 922988"/>
              <a:gd name="connsiteY2" fmla="*/ 586439 h 773591"/>
              <a:gd name="connsiteX3" fmla="*/ 2233 w 922988"/>
              <a:gd name="connsiteY3" fmla="*/ 760005 h 773591"/>
              <a:gd name="connsiteX4" fmla="*/ 129233 w 922988"/>
              <a:gd name="connsiteY4" fmla="*/ 721905 h 773591"/>
              <a:gd name="connsiteX5" fmla="*/ 525049 w 922988"/>
              <a:gd name="connsiteY5" fmla="*/ 402289 h 773591"/>
              <a:gd name="connsiteX6" fmla="*/ 922983 w 922988"/>
              <a:gd name="connsiteY6" fmla="*/ 122 h 77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88" h="773591">
                <a:moveTo>
                  <a:pt x="922983" y="122"/>
                </a:moveTo>
                <a:cubicBezTo>
                  <a:pt x="921572" y="-6581"/>
                  <a:pt x="634764" y="264352"/>
                  <a:pt x="516583" y="362072"/>
                </a:cubicBezTo>
                <a:cubicBezTo>
                  <a:pt x="398402" y="459792"/>
                  <a:pt x="299624" y="520117"/>
                  <a:pt x="213899" y="586439"/>
                </a:cubicBezTo>
                <a:cubicBezTo>
                  <a:pt x="128174" y="652761"/>
                  <a:pt x="16344" y="737427"/>
                  <a:pt x="2233" y="760005"/>
                </a:cubicBezTo>
                <a:cubicBezTo>
                  <a:pt x="-11878" y="782583"/>
                  <a:pt x="42097" y="781524"/>
                  <a:pt x="129233" y="721905"/>
                </a:cubicBezTo>
                <a:cubicBezTo>
                  <a:pt x="216369" y="662286"/>
                  <a:pt x="388877" y="524703"/>
                  <a:pt x="525049" y="402289"/>
                </a:cubicBezTo>
                <a:cubicBezTo>
                  <a:pt x="661221" y="279875"/>
                  <a:pt x="924394" y="6825"/>
                  <a:pt x="922983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1" name="フリーフォーム: 図形 2320">
            <a:extLst>
              <a:ext uri="{FF2B5EF4-FFF2-40B4-BE49-F238E27FC236}">
                <a16:creationId xmlns:a16="http://schemas.microsoft.com/office/drawing/2014/main" id="{709380DA-09D8-49EC-872D-6DB9D53FB41A}"/>
              </a:ext>
            </a:extLst>
          </p:cNvPr>
          <p:cNvSpPr/>
          <p:nvPr/>
        </p:nvSpPr>
        <p:spPr>
          <a:xfrm>
            <a:off x="5510598" y="6770025"/>
            <a:ext cx="931741" cy="786862"/>
          </a:xfrm>
          <a:custGeom>
            <a:avLst/>
            <a:gdLst>
              <a:gd name="connsiteX0" fmla="*/ 913485 w 931741"/>
              <a:gd name="connsiteY0" fmla="*/ 28708 h 786862"/>
              <a:gd name="connsiteX1" fmla="*/ 858452 w 931741"/>
              <a:gd name="connsiteY1" fmla="*/ 56225 h 786862"/>
              <a:gd name="connsiteX2" fmla="*/ 325052 w 931741"/>
              <a:gd name="connsiteY2" fmla="*/ 536708 h 786862"/>
              <a:gd name="connsiteX3" fmla="*/ 1202 w 931741"/>
              <a:gd name="connsiteY3" fmla="*/ 784358 h 786862"/>
              <a:gd name="connsiteX4" fmla="*/ 231919 w 931741"/>
              <a:gd name="connsiteY4" fmla="*/ 640425 h 786862"/>
              <a:gd name="connsiteX5" fmla="*/ 651019 w 931741"/>
              <a:gd name="connsiteY5" fmla="*/ 265775 h 786862"/>
              <a:gd name="connsiteX6" fmla="*/ 913485 w 931741"/>
              <a:gd name="connsiteY6" fmla="*/ 28708 h 78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741" h="786862">
                <a:moveTo>
                  <a:pt x="913485" y="28708"/>
                </a:moveTo>
                <a:cubicBezTo>
                  <a:pt x="935004" y="133"/>
                  <a:pt x="956524" y="-28442"/>
                  <a:pt x="858452" y="56225"/>
                </a:cubicBezTo>
                <a:cubicBezTo>
                  <a:pt x="760380" y="140892"/>
                  <a:pt x="467927" y="415353"/>
                  <a:pt x="325052" y="536708"/>
                </a:cubicBezTo>
                <a:cubicBezTo>
                  <a:pt x="182177" y="658063"/>
                  <a:pt x="16724" y="767072"/>
                  <a:pt x="1202" y="784358"/>
                </a:cubicBezTo>
                <a:cubicBezTo>
                  <a:pt x="-14320" y="801644"/>
                  <a:pt x="123616" y="726856"/>
                  <a:pt x="231919" y="640425"/>
                </a:cubicBezTo>
                <a:cubicBezTo>
                  <a:pt x="340222" y="553995"/>
                  <a:pt x="651019" y="265775"/>
                  <a:pt x="651019" y="265775"/>
                </a:cubicBezTo>
                <a:lnTo>
                  <a:pt x="913485" y="287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2" name="フリーフォーム: 図形 2321">
            <a:extLst>
              <a:ext uri="{FF2B5EF4-FFF2-40B4-BE49-F238E27FC236}">
                <a16:creationId xmlns:a16="http://schemas.microsoft.com/office/drawing/2014/main" id="{D58D4D53-E2A0-4C17-B2C6-2D81BDC0D785}"/>
              </a:ext>
            </a:extLst>
          </p:cNvPr>
          <p:cNvSpPr/>
          <p:nvPr/>
        </p:nvSpPr>
        <p:spPr>
          <a:xfrm>
            <a:off x="5407927" y="7535333"/>
            <a:ext cx="25556" cy="996950"/>
          </a:xfrm>
          <a:custGeom>
            <a:avLst/>
            <a:gdLst>
              <a:gd name="connsiteX0" fmla="*/ 25556 w 25556"/>
              <a:gd name="connsiteY0" fmla="*/ 0 h 996950"/>
              <a:gd name="connsiteX1" fmla="*/ 156 w 25556"/>
              <a:gd name="connsiteY1" fmla="*/ 996950 h 996950"/>
              <a:gd name="connsiteX2" fmla="*/ 156 w 25556"/>
              <a:gd name="connsiteY2" fmla="*/ 996950 h 996950"/>
              <a:gd name="connsiteX3" fmla="*/ 156 w 25556"/>
              <a:gd name="connsiteY3" fmla="*/ 679450 h 996950"/>
              <a:gd name="connsiteX4" fmla="*/ 25556 w 25556"/>
              <a:gd name="connsiteY4" fmla="*/ 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6" h="996950">
                <a:moveTo>
                  <a:pt x="25556" y="0"/>
                </a:moveTo>
                <a:lnTo>
                  <a:pt x="156" y="996950"/>
                </a:lnTo>
                <a:lnTo>
                  <a:pt x="156" y="996950"/>
                </a:lnTo>
                <a:cubicBezTo>
                  <a:pt x="156" y="944033"/>
                  <a:pt x="-197" y="845961"/>
                  <a:pt x="156" y="679450"/>
                </a:cubicBezTo>
                <a:cubicBezTo>
                  <a:pt x="509" y="512939"/>
                  <a:pt x="1391" y="255411"/>
                  <a:pt x="25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3" name="フリーフォーム: 図形 2322">
            <a:extLst>
              <a:ext uri="{FF2B5EF4-FFF2-40B4-BE49-F238E27FC236}">
                <a16:creationId xmlns:a16="http://schemas.microsoft.com/office/drawing/2014/main" id="{E37F0009-7F15-4DD5-A7FA-E4FED5F3284E}"/>
              </a:ext>
            </a:extLst>
          </p:cNvPr>
          <p:cNvSpPr/>
          <p:nvPr/>
        </p:nvSpPr>
        <p:spPr>
          <a:xfrm>
            <a:off x="5471051" y="7493948"/>
            <a:ext cx="43575" cy="1044685"/>
          </a:xfrm>
          <a:custGeom>
            <a:avLst/>
            <a:gdLst>
              <a:gd name="connsiteX0" fmla="*/ 42866 w 43575"/>
              <a:gd name="connsiteY0" fmla="*/ 62552 h 1044685"/>
              <a:gd name="connsiteX1" fmla="*/ 25932 w 43575"/>
              <a:gd name="connsiteY1" fmla="*/ 162035 h 1044685"/>
              <a:gd name="connsiteX2" fmla="*/ 11116 w 43575"/>
              <a:gd name="connsiteY2" fmla="*/ 1044685 h 1044685"/>
              <a:gd name="connsiteX3" fmla="*/ 11116 w 43575"/>
              <a:gd name="connsiteY3" fmla="*/ 1044685 h 1044685"/>
              <a:gd name="connsiteX4" fmla="*/ 532 w 43575"/>
              <a:gd name="connsiteY4" fmla="*/ 856302 h 1044685"/>
              <a:gd name="connsiteX5" fmla="*/ 42866 w 43575"/>
              <a:gd name="connsiteY5" fmla="*/ 62552 h 10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5" h="1044685">
                <a:moveTo>
                  <a:pt x="42866" y="62552"/>
                </a:moveTo>
                <a:cubicBezTo>
                  <a:pt x="47099" y="-53159"/>
                  <a:pt x="31224" y="-1654"/>
                  <a:pt x="25932" y="162035"/>
                </a:cubicBezTo>
                <a:cubicBezTo>
                  <a:pt x="20640" y="325724"/>
                  <a:pt x="11116" y="1044685"/>
                  <a:pt x="11116" y="1044685"/>
                </a:cubicBezTo>
                <a:lnTo>
                  <a:pt x="11116" y="1044685"/>
                </a:lnTo>
                <a:cubicBezTo>
                  <a:pt x="9352" y="1013288"/>
                  <a:pt x="-2643" y="1018580"/>
                  <a:pt x="532" y="856302"/>
                </a:cubicBezTo>
                <a:cubicBezTo>
                  <a:pt x="3707" y="694024"/>
                  <a:pt x="38633" y="178263"/>
                  <a:pt x="42866" y="62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4" name="フリーフォーム: 図形 2323">
            <a:extLst>
              <a:ext uri="{FF2B5EF4-FFF2-40B4-BE49-F238E27FC236}">
                <a16:creationId xmlns:a16="http://schemas.microsoft.com/office/drawing/2014/main" id="{945638A0-6A35-45B4-A19C-7CC5F1EB0FEC}"/>
              </a:ext>
            </a:extLst>
          </p:cNvPr>
          <p:cNvSpPr/>
          <p:nvPr/>
        </p:nvSpPr>
        <p:spPr>
          <a:xfrm>
            <a:off x="3458027" y="7042116"/>
            <a:ext cx="1185529" cy="1059824"/>
          </a:xfrm>
          <a:custGeom>
            <a:avLst/>
            <a:gdLst>
              <a:gd name="connsiteX0" fmla="*/ 606 w 1185529"/>
              <a:gd name="connsiteY0" fmla="*/ 34 h 1059824"/>
              <a:gd name="connsiteX1" fmla="*/ 466273 w 1185529"/>
              <a:gd name="connsiteY1" fmla="*/ 241334 h 1059824"/>
              <a:gd name="connsiteX2" fmla="*/ 1027190 w 1185529"/>
              <a:gd name="connsiteY2" fmla="*/ 586351 h 1059824"/>
              <a:gd name="connsiteX3" fmla="*/ 1088573 w 1185529"/>
              <a:gd name="connsiteY3" fmla="*/ 675251 h 1059824"/>
              <a:gd name="connsiteX4" fmla="*/ 1183823 w 1185529"/>
              <a:gd name="connsiteY4" fmla="*/ 1052017 h 1059824"/>
              <a:gd name="connsiteX5" fmla="*/ 1139373 w 1185529"/>
              <a:gd name="connsiteY5" fmla="*/ 903851 h 1059824"/>
              <a:gd name="connsiteX6" fmla="*/ 1012373 w 1185529"/>
              <a:gd name="connsiteY6" fmla="*/ 592701 h 1059824"/>
              <a:gd name="connsiteX7" fmla="*/ 383723 w 1185529"/>
              <a:gd name="connsiteY7" fmla="*/ 226517 h 1059824"/>
              <a:gd name="connsiteX8" fmla="*/ 606 w 1185529"/>
              <a:gd name="connsiteY8" fmla="*/ 34 h 10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529" h="1059824">
                <a:moveTo>
                  <a:pt x="606" y="34"/>
                </a:moveTo>
                <a:cubicBezTo>
                  <a:pt x="14364" y="2503"/>
                  <a:pt x="295176" y="143615"/>
                  <a:pt x="466273" y="241334"/>
                </a:cubicBezTo>
                <a:cubicBezTo>
                  <a:pt x="637370" y="339054"/>
                  <a:pt x="923473" y="514032"/>
                  <a:pt x="1027190" y="586351"/>
                </a:cubicBezTo>
                <a:cubicBezTo>
                  <a:pt x="1130907" y="658671"/>
                  <a:pt x="1062468" y="597640"/>
                  <a:pt x="1088573" y="675251"/>
                </a:cubicBezTo>
                <a:cubicBezTo>
                  <a:pt x="1114678" y="752862"/>
                  <a:pt x="1175356" y="1013917"/>
                  <a:pt x="1183823" y="1052017"/>
                </a:cubicBezTo>
                <a:cubicBezTo>
                  <a:pt x="1192290" y="1090117"/>
                  <a:pt x="1167948" y="980404"/>
                  <a:pt x="1139373" y="903851"/>
                </a:cubicBezTo>
                <a:cubicBezTo>
                  <a:pt x="1110798" y="827298"/>
                  <a:pt x="1138315" y="705590"/>
                  <a:pt x="1012373" y="592701"/>
                </a:cubicBezTo>
                <a:cubicBezTo>
                  <a:pt x="886431" y="479812"/>
                  <a:pt x="557643" y="323531"/>
                  <a:pt x="383723" y="226517"/>
                </a:cubicBezTo>
                <a:cubicBezTo>
                  <a:pt x="209804" y="129503"/>
                  <a:pt x="-13152" y="-2435"/>
                  <a:pt x="60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5" name="フリーフォーム: 図形 2324">
            <a:extLst>
              <a:ext uri="{FF2B5EF4-FFF2-40B4-BE49-F238E27FC236}">
                <a16:creationId xmlns:a16="http://schemas.microsoft.com/office/drawing/2014/main" id="{BA21336B-E1B9-45D0-9BCF-290F7DC8AB81}"/>
              </a:ext>
            </a:extLst>
          </p:cNvPr>
          <p:cNvSpPr/>
          <p:nvPr/>
        </p:nvSpPr>
        <p:spPr>
          <a:xfrm>
            <a:off x="3364734" y="7096760"/>
            <a:ext cx="1275628" cy="1278645"/>
          </a:xfrm>
          <a:custGeom>
            <a:avLst/>
            <a:gdLst>
              <a:gd name="connsiteX0" fmla="*/ 13466 w 1275628"/>
              <a:gd name="connsiteY0" fmla="*/ 11007 h 1278645"/>
              <a:gd name="connsiteX1" fmla="*/ 432566 w 1275628"/>
              <a:gd name="connsiteY1" fmla="*/ 178223 h 1278645"/>
              <a:gd name="connsiteX2" fmla="*/ 1090849 w 1275628"/>
              <a:gd name="connsiteY2" fmla="*/ 601557 h 1278645"/>
              <a:gd name="connsiteX3" fmla="*/ 1116249 w 1275628"/>
              <a:gd name="connsiteY3" fmla="*/ 637540 h 1278645"/>
              <a:gd name="connsiteX4" fmla="*/ 1226316 w 1275628"/>
              <a:gd name="connsiteY4" fmla="*/ 988907 h 1278645"/>
              <a:gd name="connsiteX5" fmla="*/ 1274999 w 1275628"/>
              <a:gd name="connsiteY5" fmla="*/ 1274657 h 1278645"/>
              <a:gd name="connsiteX6" fmla="*/ 1243249 w 1275628"/>
              <a:gd name="connsiteY6" fmla="*/ 1115907 h 1278645"/>
              <a:gd name="connsiteX7" fmla="*/ 1103549 w 1275628"/>
              <a:gd name="connsiteY7" fmla="*/ 582507 h 1278645"/>
              <a:gd name="connsiteX8" fmla="*/ 932099 w 1275628"/>
              <a:gd name="connsiteY8" fmla="*/ 463973 h 1278645"/>
              <a:gd name="connsiteX9" fmla="*/ 13466 w 1275628"/>
              <a:gd name="connsiteY9" fmla="*/ 11007 h 12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28" h="1278645">
                <a:moveTo>
                  <a:pt x="13466" y="11007"/>
                </a:moveTo>
                <a:cubicBezTo>
                  <a:pt x="-69790" y="-36618"/>
                  <a:pt x="253002" y="79798"/>
                  <a:pt x="432566" y="178223"/>
                </a:cubicBezTo>
                <a:cubicBezTo>
                  <a:pt x="612130" y="276648"/>
                  <a:pt x="976902" y="525004"/>
                  <a:pt x="1090849" y="601557"/>
                </a:cubicBezTo>
                <a:cubicBezTo>
                  <a:pt x="1204796" y="678110"/>
                  <a:pt x="1093671" y="572982"/>
                  <a:pt x="1116249" y="637540"/>
                </a:cubicBezTo>
                <a:cubicBezTo>
                  <a:pt x="1138827" y="702098"/>
                  <a:pt x="1199858" y="882721"/>
                  <a:pt x="1226316" y="988907"/>
                </a:cubicBezTo>
                <a:cubicBezTo>
                  <a:pt x="1252774" y="1095093"/>
                  <a:pt x="1272177" y="1253490"/>
                  <a:pt x="1274999" y="1274657"/>
                </a:cubicBezTo>
                <a:cubicBezTo>
                  <a:pt x="1277821" y="1295824"/>
                  <a:pt x="1271824" y="1231265"/>
                  <a:pt x="1243249" y="1115907"/>
                </a:cubicBezTo>
                <a:cubicBezTo>
                  <a:pt x="1214674" y="1000549"/>
                  <a:pt x="1155407" y="691163"/>
                  <a:pt x="1103549" y="582507"/>
                </a:cubicBezTo>
                <a:cubicBezTo>
                  <a:pt x="1051691" y="473851"/>
                  <a:pt x="1109193" y="563104"/>
                  <a:pt x="932099" y="463973"/>
                </a:cubicBezTo>
                <a:cubicBezTo>
                  <a:pt x="755005" y="364842"/>
                  <a:pt x="96722" y="58632"/>
                  <a:pt x="13466" y="1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6" name="フリーフォーム: 図形 2325">
            <a:extLst>
              <a:ext uri="{FF2B5EF4-FFF2-40B4-BE49-F238E27FC236}">
                <a16:creationId xmlns:a16="http://schemas.microsoft.com/office/drawing/2014/main" id="{60B06E03-0714-421B-8B97-3F71E6B1CEBE}"/>
              </a:ext>
            </a:extLst>
          </p:cNvPr>
          <p:cNvSpPr/>
          <p:nvPr/>
        </p:nvSpPr>
        <p:spPr>
          <a:xfrm>
            <a:off x="4630091" y="8006011"/>
            <a:ext cx="97698" cy="888837"/>
          </a:xfrm>
          <a:custGeom>
            <a:avLst/>
            <a:gdLst>
              <a:gd name="connsiteX0" fmla="*/ 11759 w 97698"/>
              <a:gd name="connsiteY0" fmla="*/ 24622 h 888837"/>
              <a:gd name="connsiteX1" fmla="*/ 92192 w 97698"/>
              <a:gd name="connsiteY1" fmla="*/ 710422 h 888837"/>
              <a:gd name="connsiteX2" fmla="*/ 90076 w 97698"/>
              <a:gd name="connsiteY2" fmla="*/ 886106 h 888837"/>
              <a:gd name="connsiteX3" fmla="*/ 85842 w 97698"/>
              <a:gd name="connsiteY3" fmla="*/ 805672 h 888837"/>
              <a:gd name="connsiteX4" fmla="*/ 64676 w 97698"/>
              <a:gd name="connsiteY4" fmla="*/ 649039 h 888837"/>
              <a:gd name="connsiteX5" fmla="*/ 7526 w 97698"/>
              <a:gd name="connsiteY5" fmla="*/ 198189 h 888837"/>
              <a:gd name="connsiteX6" fmla="*/ 11759 w 97698"/>
              <a:gd name="connsiteY6" fmla="*/ 24622 h 8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98" h="888837">
                <a:moveTo>
                  <a:pt x="11759" y="24622"/>
                </a:moveTo>
                <a:cubicBezTo>
                  <a:pt x="25870" y="109994"/>
                  <a:pt x="79139" y="566841"/>
                  <a:pt x="92192" y="710422"/>
                </a:cubicBezTo>
                <a:cubicBezTo>
                  <a:pt x="105245" y="854003"/>
                  <a:pt x="91134" y="870231"/>
                  <a:pt x="90076" y="886106"/>
                </a:cubicBezTo>
                <a:cubicBezTo>
                  <a:pt x="89018" y="901981"/>
                  <a:pt x="90075" y="845183"/>
                  <a:pt x="85842" y="805672"/>
                </a:cubicBezTo>
                <a:cubicBezTo>
                  <a:pt x="81609" y="766161"/>
                  <a:pt x="77729" y="750286"/>
                  <a:pt x="64676" y="649039"/>
                </a:cubicBezTo>
                <a:cubicBezTo>
                  <a:pt x="51623" y="547792"/>
                  <a:pt x="18815" y="301200"/>
                  <a:pt x="7526" y="198189"/>
                </a:cubicBezTo>
                <a:cubicBezTo>
                  <a:pt x="-3763" y="95178"/>
                  <a:pt x="-2352" y="-60750"/>
                  <a:pt x="11759" y="24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7" name="フリーフォーム: 図形 2326">
            <a:extLst>
              <a:ext uri="{FF2B5EF4-FFF2-40B4-BE49-F238E27FC236}">
                <a16:creationId xmlns:a16="http://schemas.microsoft.com/office/drawing/2014/main" id="{55E49236-BAA8-46C7-BB10-B3A390CBEDB2}"/>
              </a:ext>
            </a:extLst>
          </p:cNvPr>
          <p:cNvSpPr/>
          <p:nvPr/>
        </p:nvSpPr>
        <p:spPr>
          <a:xfrm>
            <a:off x="4612216" y="8237952"/>
            <a:ext cx="93206" cy="1001707"/>
          </a:xfrm>
          <a:custGeom>
            <a:avLst/>
            <a:gdLst>
              <a:gd name="connsiteX0" fmla="*/ 1 w 93206"/>
              <a:gd name="connsiteY0" fmla="*/ 115 h 1001707"/>
              <a:gd name="connsiteX1" fmla="*/ 76201 w 93206"/>
              <a:gd name="connsiteY1" fmla="*/ 656281 h 1001707"/>
              <a:gd name="connsiteX2" fmla="*/ 93134 w 93206"/>
              <a:gd name="connsiteY2" fmla="*/ 1001298 h 1001707"/>
              <a:gd name="connsiteX3" fmla="*/ 78317 w 93206"/>
              <a:gd name="connsiteY3" fmla="*/ 709198 h 1001707"/>
              <a:gd name="connsiteX4" fmla="*/ 1 w 93206"/>
              <a:gd name="connsiteY4" fmla="*/ 115 h 10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6" h="1001707">
                <a:moveTo>
                  <a:pt x="1" y="115"/>
                </a:moveTo>
                <a:cubicBezTo>
                  <a:pt x="-352" y="-8704"/>
                  <a:pt x="60679" y="489417"/>
                  <a:pt x="76201" y="656281"/>
                </a:cubicBezTo>
                <a:cubicBezTo>
                  <a:pt x="91723" y="823145"/>
                  <a:pt x="92781" y="992479"/>
                  <a:pt x="93134" y="1001298"/>
                </a:cubicBezTo>
                <a:cubicBezTo>
                  <a:pt x="93487" y="1010117"/>
                  <a:pt x="93134" y="875356"/>
                  <a:pt x="78317" y="709198"/>
                </a:cubicBezTo>
                <a:cubicBezTo>
                  <a:pt x="63500" y="543040"/>
                  <a:pt x="354" y="8934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8" name="フリーフォーム: 図形 2327">
            <a:extLst>
              <a:ext uri="{FF2B5EF4-FFF2-40B4-BE49-F238E27FC236}">
                <a16:creationId xmlns:a16="http://schemas.microsoft.com/office/drawing/2014/main" id="{51F8AA37-C3A1-4FDC-A0F9-7B096F66CAB5}"/>
              </a:ext>
            </a:extLst>
          </p:cNvPr>
          <p:cNvSpPr/>
          <p:nvPr/>
        </p:nvSpPr>
        <p:spPr>
          <a:xfrm>
            <a:off x="4732865" y="8859524"/>
            <a:ext cx="43720" cy="773823"/>
          </a:xfrm>
          <a:custGeom>
            <a:avLst/>
            <a:gdLst>
              <a:gd name="connsiteX0" fmla="*/ 2 w 43720"/>
              <a:gd name="connsiteY0" fmla="*/ 843 h 773823"/>
              <a:gd name="connsiteX1" fmla="*/ 38102 w 43720"/>
              <a:gd name="connsiteY1" fmla="*/ 737443 h 773823"/>
              <a:gd name="connsiteX2" fmla="*/ 40218 w 43720"/>
              <a:gd name="connsiteY2" fmla="*/ 593509 h 773823"/>
              <a:gd name="connsiteX3" fmla="*/ 2 w 43720"/>
              <a:gd name="connsiteY3" fmla="*/ 843 h 77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20" h="773823">
                <a:moveTo>
                  <a:pt x="2" y="843"/>
                </a:moveTo>
                <a:cubicBezTo>
                  <a:pt x="-351" y="24832"/>
                  <a:pt x="31399" y="638665"/>
                  <a:pt x="38102" y="737443"/>
                </a:cubicBezTo>
                <a:cubicBezTo>
                  <a:pt x="44805" y="836221"/>
                  <a:pt x="45510" y="715570"/>
                  <a:pt x="40218" y="593509"/>
                </a:cubicBezTo>
                <a:cubicBezTo>
                  <a:pt x="34926" y="471448"/>
                  <a:pt x="355" y="-23146"/>
                  <a:pt x="2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9" name="フリーフォーム: 図形 2328">
            <a:extLst>
              <a:ext uri="{FF2B5EF4-FFF2-40B4-BE49-F238E27FC236}">
                <a16:creationId xmlns:a16="http://schemas.microsoft.com/office/drawing/2014/main" id="{F5859D5D-DFBF-40A9-8D6F-7ACCDBD58D6B}"/>
              </a:ext>
            </a:extLst>
          </p:cNvPr>
          <p:cNvSpPr/>
          <p:nvPr/>
        </p:nvSpPr>
        <p:spPr>
          <a:xfrm>
            <a:off x="4680944" y="8866360"/>
            <a:ext cx="43469" cy="1169407"/>
          </a:xfrm>
          <a:custGeom>
            <a:avLst/>
            <a:gdLst>
              <a:gd name="connsiteX0" fmla="*/ 3239 w 43469"/>
              <a:gd name="connsiteY0" fmla="*/ 8823 h 1169407"/>
              <a:gd name="connsiteX1" fmla="*/ 11706 w 43469"/>
              <a:gd name="connsiteY1" fmla="*/ 487190 h 1169407"/>
              <a:gd name="connsiteX2" fmla="*/ 34989 w 43469"/>
              <a:gd name="connsiteY2" fmla="*/ 626890 h 1169407"/>
              <a:gd name="connsiteX3" fmla="*/ 15939 w 43469"/>
              <a:gd name="connsiteY3" fmla="*/ 942273 h 1169407"/>
              <a:gd name="connsiteX4" fmla="*/ 43456 w 43469"/>
              <a:gd name="connsiteY4" fmla="*/ 1166640 h 1169407"/>
              <a:gd name="connsiteX5" fmla="*/ 11706 w 43469"/>
              <a:gd name="connsiteY5" fmla="*/ 787757 h 1169407"/>
              <a:gd name="connsiteX6" fmla="*/ 1123 w 43469"/>
              <a:gd name="connsiteY6" fmla="*/ 224723 h 1169407"/>
              <a:gd name="connsiteX7" fmla="*/ 3239 w 43469"/>
              <a:gd name="connsiteY7" fmla="*/ 8823 h 116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69" h="1169407">
                <a:moveTo>
                  <a:pt x="3239" y="8823"/>
                </a:moveTo>
                <a:cubicBezTo>
                  <a:pt x="5003" y="52567"/>
                  <a:pt x="6414" y="384179"/>
                  <a:pt x="11706" y="487190"/>
                </a:cubicBezTo>
                <a:cubicBezTo>
                  <a:pt x="16998" y="590201"/>
                  <a:pt x="34284" y="551043"/>
                  <a:pt x="34989" y="626890"/>
                </a:cubicBezTo>
                <a:cubicBezTo>
                  <a:pt x="35694" y="702737"/>
                  <a:pt x="14528" y="852315"/>
                  <a:pt x="15939" y="942273"/>
                </a:cubicBezTo>
                <a:cubicBezTo>
                  <a:pt x="17350" y="1032231"/>
                  <a:pt x="44162" y="1192393"/>
                  <a:pt x="43456" y="1166640"/>
                </a:cubicBezTo>
                <a:cubicBezTo>
                  <a:pt x="42751" y="1140887"/>
                  <a:pt x="18761" y="944743"/>
                  <a:pt x="11706" y="787757"/>
                </a:cubicBezTo>
                <a:cubicBezTo>
                  <a:pt x="4651" y="630771"/>
                  <a:pt x="3945" y="358073"/>
                  <a:pt x="1123" y="224723"/>
                </a:cubicBezTo>
                <a:cubicBezTo>
                  <a:pt x="-1699" y="91373"/>
                  <a:pt x="1475" y="-34921"/>
                  <a:pt x="3239" y="8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0" name="フリーフォーム: 図形 2329">
            <a:extLst>
              <a:ext uri="{FF2B5EF4-FFF2-40B4-BE49-F238E27FC236}">
                <a16:creationId xmlns:a16="http://schemas.microsoft.com/office/drawing/2014/main" id="{B3AEF266-A10F-4B40-AE87-827015C84D0C}"/>
              </a:ext>
            </a:extLst>
          </p:cNvPr>
          <p:cNvSpPr/>
          <p:nvPr/>
        </p:nvSpPr>
        <p:spPr>
          <a:xfrm>
            <a:off x="4316753" y="9583065"/>
            <a:ext cx="459954" cy="1182816"/>
          </a:xfrm>
          <a:custGeom>
            <a:avLst/>
            <a:gdLst>
              <a:gd name="connsiteX0" fmla="*/ 454214 w 459954"/>
              <a:gd name="connsiteY0" fmla="*/ 3318 h 1182816"/>
              <a:gd name="connsiteX1" fmla="*/ 420347 w 459954"/>
              <a:gd name="connsiteY1" fmla="*/ 634085 h 1182816"/>
              <a:gd name="connsiteX2" fmla="*/ 401297 w 459954"/>
              <a:gd name="connsiteY2" fmla="*/ 900785 h 1182816"/>
              <a:gd name="connsiteX3" fmla="*/ 390714 w 459954"/>
              <a:gd name="connsiteY3" fmla="*/ 938885 h 1182816"/>
              <a:gd name="connsiteX4" fmla="*/ 352614 w 459954"/>
              <a:gd name="connsiteY4" fmla="*/ 989685 h 1182816"/>
              <a:gd name="connsiteX5" fmla="*/ 5480 w 459954"/>
              <a:gd name="connsiteY5" fmla="*/ 1173835 h 1182816"/>
              <a:gd name="connsiteX6" fmla="*/ 159997 w 459954"/>
              <a:gd name="connsiteY6" fmla="*/ 1131502 h 1182816"/>
              <a:gd name="connsiteX7" fmla="*/ 426697 w 459954"/>
              <a:gd name="connsiteY7" fmla="*/ 934652 h 1182816"/>
              <a:gd name="connsiteX8" fmla="*/ 454214 w 459954"/>
              <a:gd name="connsiteY8" fmla="*/ 3318 h 11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954" h="1182816">
                <a:moveTo>
                  <a:pt x="454214" y="3318"/>
                </a:moveTo>
                <a:cubicBezTo>
                  <a:pt x="453156" y="-46776"/>
                  <a:pt x="429166" y="484507"/>
                  <a:pt x="420347" y="634085"/>
                </a:cubicBezTo>
                <a:cubicBezTo>
                  <a:pt x="411527" y="783663"/>
                  <a:pt x="406236" y="849985"/>
                  <a:pt x="401297" y="900785"/>
                </a:cubicBezTo>
                <a:cubicBezTo>
                  <a:pt x="396358" y="951585"/>
                  <a:pt x="398828" y="924068"/>
                  <a:pt x="390714" y="938885"/>
                </a:cubicBezTo>
                <a:cubicBezTo>
                  <a:pt x="382600" y="953702"/>
                  <a:pt x="416820" y="950527"/>
                  <a:pt x="352614" y="989685"/>
                </a:cubicBezTo>
                <a:cubicBezTo>
                  <a:pt x="288408" y="1028843"/>
                  <a:pt x="37583" y="1150199"/>
                  <a:pt x="5480" y="1173835"/>
                </a:cubicBezTo>
                <a:cubicBezTo>
                  <a:pt x="-26623" y="1197471"/>
                  <a:pt x="89794" y="1171366"/>
                  <a:pt x="159997" y="1131502"/>
                </a:cubicBezTo>
                <a:cubicBezTo>
                  <a:pt x="230200" y="1091638"/>
                  <a:pt x="375897" y="1120213"/>
                  <a:pt x="426697" y="934652"/>
                </a:cubicBezTo>
                <a:cubicBezTo>
                  <a:pt x="477497" y="749091"/>
                  <a:pt x="455272" y="53412"/>
                  <a:pt x="454214" y="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1" name="フリーフォーム: 図形 2330">
            <a:extLst>
              <a:ext uri="{FF2B5EF4-FFF2-40B4-BE49-F238E27FC236}">
                <a16:creationId xmlns:a16="http://schemas.microsoft.com/office/drawing/2014/main" id="{7BCF614F-6541-465A-958F-8EFCB0AB8984}"/>
              </a:ext>
            </a:extLst>
          </p:cNvPr>
          <p:cNvSpPr/>
          <p:nvPr/>
        </p:nvSpPr>
        <p:spPr>
          <a:xfrm>
            <a:off x="4091481" y="9718862"/>
            <a:ext cx="603821" cy="1074368"/>
          </a:xfrm>
          <a:custGeom>
            <a:avLst/>
            <a:gdLst>
              <a:gd name="connsiteX0" fmla="*/ 601169 w 603821"/>
              <a:gd name="connsiteY0" fmla="*/ 41088 h 1074368"/>
              <a:gd name="connsiteX1" fmla="*/ 601169 w 603821"/>
              <a:gd name="connsiteY1" fmla="*/ 98238 h 1074368"/>
              <a:gd name="connsiteX2" fmla="*/ 577886 w 603821"/>
              <a:gd name="connsiteY2" fmla="*/ 657038 h 1074368"/>
              <a:gd name="connsiteX3" fmla="*/ 548252 w 603821"/>
              <a:gd name="connsiteY3" fmla="*/ 800971 h 1074368"/>
              <a:gd name="connsiteX4" fmla="*/ 474169 w 603821"/>
              <a:gd name="connsiteY4" fmla="*/ 853888 h 1074368"/>
              <a:gd name="connsiteX5" fmla="*/ 239219 w 603821"/>
              <a:gd name="connsiteY5" fmla="*/ 993588 h 1074368"/>
              <a:gd name="connsiteX6" fmla="*/ 36 w 603821"/>
              <a:gd name="connsiteY6" fmla="*/ 1074021 h 1074368"/>
              <a:gd name="connsiteX7" fmla="*/ 256152 w 603821"/>
              <a:gd name="connsiteY7" fmla="*/ 963955 h 1074368"/>
              <a:gd name="connsiteX8" fmla="*/ 531319 w 603821"/>
              <a:gd name="connsiteY8" fmla="*/ 779805 h 1074368"/>
              <a:gd name="connsiteX9" fmla="*/ 582119 w 603821"/>
              <a:gd name="connsiteY9" fmla="*/ 536388 h 1074368"/>
              <a:gd name="connsiteX10" fmla="*/ 601169 w 603821"/>
              <a:gd name="connsiteY10" fmla="*/ 41088 h 107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821" h="1074368">
                <a:moveTo>
                  <a:pt x="601169" y="41088"/>
                </a:moveTo>
                <a:cubicBezTo>
                  <a:pt x="604344" y="-31937"/>
                  <a:pt x="605049" y="-4420"/>
                  <a:pt x="601169" y="98238"/>
                </a:cubicBezTo>
                <a:cubicBezTo>
                  <a:pt x="597289" y="200896"/>
                  <a:pt x="586705" y="539916"/>
                  <a:pt x="577886" y="657038"/>
                </a:cubicBezTo>
                <a:cubicBezTo>
                  <a:pt x="569066" y="774160"/>
                  <a:pt x="565538" y="768163"/>
                  <a:pt x="548252" y="800971"/>
                </a:cubicBezTo>
                <a:cubicBezTo>
                  <a:pt x="530966" y="833779"/>
                  <a:pt x="525674" y="821785"/>
                  <a:pt x="474169" y="853888"/>
                </a:cubicBezTo>
                <a:cubicBezTo>
                  <a:pt x="422664" y="885991"/>
                  <a:pt x="318241" y="956899"/>
                  <a:pt x="239219" y="993588"/>
                </a:cubicBezTo>
                <a:cubicBezTo>
                  <a:pt x="160197" y="1030277"/>
                  <a:pt x="-2786" y="1078960"/>
                  <a:pt x="36" y="1074021"/>
                </a:cubicBezTo>
                <a:cubicBezTo>
                  <a:pt x="2858" y="1069082"/>
                  <a:pt x="167605" y="1012991"/>
                  <a:pt x="256152" y="963955"/>
                </a:cubicBezTo>
                <a:cubicBezTo>
                  <a:pt x="344699" y="914919"/>
                  <a:pt x="476991" y="851066"/>
                  <a:pt x="531319" y="779805"/>
                </a:cubicBezTo>
                <a:cubicBezTo>
                  <a:pt x="585647" y="708544"/>
                  <a:pt x="567302" y="660919"/>
                  <a:pt x="582119" y="536388"/>
                </a:cubicBezTo>
                <a:cubicBezTo>
                  <a:pt x="596936" y="411857"/>
                  <a:pt x="597994" y="114113"/>
                  <a:pt x="601169" y="4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2" name="フリーフォーム: 図形 2331">
            <a:extLst>
              <a:ext uri="{FF2B5EF4-FFF2-40B4-BE49-F238E27FC236}">
                <a16:creationId xmlns:a16="http://schemas.microsoft.com/office/drawing/2014/main" id="{46F0A661-51C9-487A-B3BA-A3D0B257ABCB}"/>
              </a:ext>
            </a:extLst>
          </p:cNvPr>
          <p:cNvSpPr/>
          <p:nvPr/>
        </p:nvSpPr>
        <p:spPr>
          <a:xfrm>
            <a:off x="3892036" y="10763949"/>
            <a:ext cx="265264" cy="125360"/>
          </a:xfrm>
          <a:custGeom>
            <a:avLst/>
            <a:gdLst>
              <a:gd name="connsiteX0" fmla="*/ 15331 w 265264"/>
              <a:gd name="connsiteY0" fmla="*/ 124184 h 125360"/>
              <a:gd name="connsiteX1" fmla="*/ 265097 w 265264"/>
              <a:gd name="connsiteY1" fmla="*/ 1418 h 125360"/>
              <a:gd name="connsiteX2" fmla="*/ 53431 w 265264"/>
              <a:gd name="connsiteY2" fmla="*/ 60684 h 125360"/>
              <a:gd name="connsiteX3" fmla="*/ 15331 w 265264"/>
              <a:gd name="connsiteY3" fmla="*/ 124184 h 1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64" h="125360">
                <a:moveTo>
                  <a:pt x="15331" y="124184"/>
                </a:moveTo>
                <a:cubicBezTo>
                  <a:pt x="50609" y="114306"/>
                  <a:pt x="258747" y="12001"/>
                  <a:pt x="265097" y="1418"/>
                </a:cubicBezTo>
                <a:cubicBezTo>
                  <a:pt x="271447" y="-9165"/>
                  <a:pt x="95764" y="42340"/>
                  <a:pt x="53431" y="60684"/>
                </a:cubicBezTo>
                <a:cubicBezTo>
                  <a:pt x="11098" y="79028"/>
                  <a:pt x="-19947" y="134062"/>
                  <a:pt x="15331" y="12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3" name="フリーフォーム: 図形 2332">
            <a:extLst>
              <a:ext uri="{FF2B5EF4-FFF2-40B4-BE49-F238E27FC236}">
                <a16:creationId xmlns:a16="http://schemas.microsoft.com/office/drawing/2014/main" id="{A25F3E68-E9CC-4BC2-AE02-1967466CB963}"/>
              </a:ext>
            </a:extLst>
          </p:cNvPr>
          <p:cNvSpPr/>
          <p:nvPr/>
        </p:nvSpPr>
        <p:spPr>
          <a:xfrm>
            <a:off x="3959710" y="10739937"/>
            <a:ext cx="443496" cy="174164"/>
          </a:xfrm>
          <a:custGeom>
            <a:avLst/>
            <a:gdLst>
              <a:gd name="connsiteX0" fmla="*/ 442957 w 443496"/>
              <a:gd name="connsiteY0" fmla="*/ 30 h 174164"/>
              <a:gd name="connsiteX1" fmla="*/ 95823 w 443496"/>
              <a:gd name="connsiteY1" fmla="*/ 135496 h 174164"/>
              <a:gd name="connsiteX2" fmla="*/ 2690 w 443496"/>
              <a:gd name="connsiteY2" fmla="*/ 173596 h 174164"/>
              <a:gd name="connsiteX3" fmla="*/ 172023 w 443496"/>
              <a:gd name="connsiteY3" fmla="*/ 148196 h 174164"/>
              <a:gd name="connsiteX4" fmla="*/ 442957 w 443496"/>
              <a:gd name="connsiteY4" fmla="*/ 30 h 17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496" h="174164">
                <a:moveTo>
                  <a:pt x="442957" y="30"/>
                </a:moveTo>
                <a:cubicBezTo>
                  <a:pt x="430257" y="-2087"/>
                  <a:pt x="169201" y="106568"/>
                  <a:pt x="95823" y="135496"/>
                </a:cubicBezTo>
                <a:cubicBezTo>
                  <a:pt x="22445" y="164424"/>
                  <a:pt x="-10010" y="171479"/>
                  <a:pt x="2690" y="173596"/>
                </a:cubicBezTo>
                <a:cubicBezTo>
                  <a:pt x="15390" y="175713"/>
                  <a:pt x="103584" y="172890"/>
                  <a:pt x="172023" y="148196"/>
                </a:cubicBezTo>
                <a:cubicBezTo>
                  <a:pt x="240462" y="123502"/>
                  <a:pt x="455657" y="2147"/>
                  <a:pt x="44295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4" name="フリーフォーム: 図形 2333">
            <a:extLst>
              <a:ext uri="{FF2B5EF4-FFF2-40B4-BE49-F238E27FC236}">
                <a16:creationId xmlns:a16="http://schemas.microsoft.com/office/drawing/2014/main" id="{E9262943-8FFB-4C67-B1AF-31002EBFF728}"/>
              </a:ext>
            </a:extLst>
          </p:cNvPr>
          <p:cNvSpPr/>
          <p:nvPr/>
        </p:nvSpPr>
        <p:spPr>
          <a:xfrm>
            <a:off x="3863969" y="10861660"/>
            <a:ext cx="43310" cy="312747"/>
          </a:xfrm>
          <a:custGeom>
            <a:avLst/>
            <a:gdLst>
              <a:gd name="connsiteX0" fmla="*/ 6 w 43310"/>
              <a:gd name="connsiteY0" fmla="*/ 6365 h 312747"/>
              <a:gd name="connsiteX1" fmla="*/ 38106 w 43310"/>
              <a:gd name="connsiteY1" fmla="*/ 311165 h 312747"/>
              <a:gd name="connsiteX2" fmla="*/ 41281 w 43310"/>
              <a:gd name="connsiteY2" fmla="*/ 120665 h 312747"/>
              <a:gd name="connsiteX3" fmla="*/ 6 w 43310"/>
              <a:gd name="connsiteY3" fmla="*/ 6365 h 3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0" h="312747">
                <a:moveTo>
                  <a:pt x="6" y="6365"/>
                </a:moveTo>
                <a:cubicBezTo>
                  <a:pt x="-523" y="38115"/>
                  <a:pt x="31227" y="292115"/>
                  <a:pt x="38106" y="311165"/>
                </a:cubicBezTo>
                <a:cubicBezTo>
                  <a:pt x="44985" y="330215"/>
                  <a:pt x="43927" y="171994"/>
                  <a:pt x="41281" y="120665"/>
                </a:cubicBezTo>
                <a:cubicBezTo>
                  <a:pt x="38635" y="69336"/>
                  <a:pt x="535" y="-25385"/>
                  <a:pt x="6" y="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5" name="フリーフォーム: 図形 2334">
            <a:extLst>
              <a:ext uri="{FF2B5EF4-FFF2-40B4-BE49-F238E27FC236}">
                <a16:creationId xmlns:a16="http://schemas.microsoft.com/office/drawing/2014/main" id="{9F0E8AA3-9AF6-41D6-9870-C32238AB3B09}"/>
              </a:ext>
            </a:extLst>
          </p:cNvPr>
          <p:cNvSpPr/>
          <p:nvPr/>
        </p:nvSpPr>
        <p:spPr>
          <a:xfrm>
            <a:off x="3940003" y="10895263"/>
            <a:ext cx="47801" cy="231264"/>
          </a:xfrm>
          <a:custGeom>
            <a:avLst/>
            <a:gdLst>
              <a:gd name="connsiteX0" fmla="*/ 172 w 47801"/>
              <a:gd name="connsiteY0" fmla="*/ 1337 h 231264"/>
              <a:gd name="connsiteX1" fmla="*/ 31922 w 47801"/>
              <a:gd name="connsiteY1" fmla="*/ 147387 h 231264"/>
              <a:gd name="connsiteX2" fmla="*/ 35097 w 47801"/>
              <a:gd name="connsiteY2" fmla="*/ 229937 h 231264"/>
              <a:gd name="connsiteX3" fmla="*/ 47797 w 47801"/>
              <a:gd name="connsiteY3" fmla="*/ 83887 h 231264"/>
              <a:gd name="connsiteX4" fmla="*/ 172 w 47801"/>
              <a:gd name="connsiteY4" fmla="*/ 1337 h 23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1" h="231264">
                <a:moveTo>
                  <a:pt x="172" y="1337"/>
                </a:moveTo>
                <a:cubicBezTo>
                  <a:pt x="-2474" y="11920"/>
                  <a:pt x="26101" y="109287"/>
                  <a:pt x="31922" y="147387"/>
                </a:cubicBezTo>
                <a:cubicBezTo>
                  <a:pt x="37743" y="185487"/>
                  <a:pt x="32451" y="240520"/>
                  <a:pt x="35097" y="229937"/>
                </a:cubicBezTo>
                <a:cubicBezTo>
                  <a:pt x="37743" y="219354"/>
                  <a:pt x="47268" y="122516"/>
                  <a:pt x="47797" y="83887"/>
                </a:cubicBezTo>
                <a:cubicBezTo>
                  <a:pt x="48326" y="45258"/>
                  <a:pt x="2818" y="-9246"/>
                  <a:pt x="17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6" name="フリーフォーム: 図形 2335">
            <a:extLst>
              <a:ext uri="{FF2B5EF4-FFF2-40B4-BE49-F238E27FC236}">
                <a16:creationId xmlns:a16="http://schemas.microsoft.com/office/drawing/2014/main" id="{21379AD3-A62C-4BB5-B830-52174BAF3C95}"/>
              </a:ext>
            </a:extLst>
          </p:cNvPr>
          <p:cNvSpPr/>
          <p:nvPr/>
        </p:nvSpPr>
        <p:spPr>
          <a:xfrm>
            <a:off x="3976133" y="10785270"/>
            <a:ext cx="895299" cy="403584"/>
          </a:xfrm>
          <a:custGeom>
            <a:avLst/>
            <a:gdLst>
              <a:gd name="connsiteX0" fmla="*/ 894317 w 895299"/>
              <a:gd name="connsiteY0" fmla="*/ 205 h 403584"/>
              <a:gd name="connsiteX1" fmla="*/ 287892 w 895299"/>
              <a:gd name="connsiteY1" fmla="*/ 314530 h 403584"/>
              <a:gd name="connsiteX2" fmla="*/ 68817 w 895299"/>
              <a:gd name="connsiteY2" fmla="*/ 403430 h 403584"/>
              <a:gd name="connsiteX3" fmla="*/ 2142 w 895299"/>
              <a:gd name="connsiteY3" fmla="*/ 336755 h 403584"/>
              <a:gd name="connsiteX4" fmla="*/ 132317 w 895299"/>
              <a:gd name="connsiteY4" fmla="*/ 365330 h 403584"/>
              <a:gd name="connsiteX5" fmla="*/ 894317 w 895299"/>
              <a:gd name="connsiteY5" fmla="*/ 205 h 40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299" h="403584">
                <a:moveTo>
                  <a:pt x="894317" y="205"/>
                </a:moveTo>
                <a:cubicBezTo>
                  <a:pt x="920246" y="-8262"/>
                  <a:pt x="425475" y="247326"/>
                  <a:pt x="287892" y="314530"/>
                </a:cubicBezTo>
                <a:cubicBezTo>
                  <a:pt x="150309" y="381734"/>
                  <a:pt x="116442" y="399726"/>
                  <a:pt x="68817" y="403430"/>
                </a:cubicBezTo>
                <a:cubicBezTo>
                  <a:pt x="21192" y="407134"/>
                  <a:pt x="-8441" y="343105"/>
                  <a:pt x="2142" y="336755"/>
                </a:cubicBezTo>
                <a:cubicBezTo>
                  <a:pt x="12725" y="330405"/>
                  <a:pt x="-11087" y="421422"/>
                  <a:pt x="132317" y="365330"/>
                </a:cubicBezTo>
                <a:cubicBezTo>
                  <a:pt x="275721" y="309238"/>
                  <a:pt x="868388" y="8672"/>
                  <a:pt x="89431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7" name="フリーフォーム: 図形 2336">
            <a:extLst>
              <a:ext uri="{FF2B5EF4-FFF2-40B4-BE49-F238E27FC236}">
                <a16:creationId xmlns:a16="http://schemas.microsoft.com/office/drawing/2014/main" id="{33522391-2BD8-46F4-B15C-9DD14FE55E6B}"/>
              </a:ext>
            </a:extLst>
          </p:cNvPr>
          <p:cNvSpPr/>
          <p:nvPr/>
        </p:nvSpPr>
        <p:spPr>
          <a:xfrm>
            <a:off x="3884550" y="10718193"/>
            <a:ext cx="983376" cy="476848"/>
          </a:xfrm>
          <a:custGeom>
            <a:avLst/>
            <a:gdLst>
              <a:gd name="connsiteX0" fmla="*/ 1650 w 983376"/>
              <a:gd name="connsiteY0" fmla="*/ 432407 h 476848"/>
              <a:gd name="connsiteX1" fmla="*/ 147700 w 983376"/>
              <a:gd name="connsiteY1" fmla="*/ 470507 h 476848"/>
              <a:gd name="connsiteX2" fmla="*/ 477900 w 983376"/>
              <a:gd name="connsiteY2" fmla="*/ 286357 h 476848"/>
              <a:gd name="connsiteX3" fmla="*/ 982725 w 983376"/>
              <a:gd name="connsiteY3" fmla="*/ 607 h 476848"/>
              <a:gd name="connsiteX4" fmla="*/ 576325 w 983376"/>
              <a:gd name="connsiteY4" fmla="*/ 216507 h 476848"/>
              <a:gd name="connsiteX5" fmla="*/ 233425 w 983376"/>
              <a:gd name="connsiteY5" fmla="*/ 413357 h 476848"/>
              <a:gd name="connsiteX6" fmla="*/ 1650 w 983376"/>
              <a:gd name="connsiteY6" fmla="*/ 432407 h 47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376" h="476848">
                <a:moveTo>
                  <a:pt x="1650" y="432407"/>
                </a:moveTo>
                <a:cubicBezTo>
                  <a:pt x="-12637" y="441932"/>
                  <a:pt x="68325" y="494849"/>
                  <a:pt x="147700" y="470507"/>
                </a:cubicBezTo>
                <a:cubicBezTo>
                  <a:pt x="227075" y="446165"/>
                  <a:pt x="477900" y="286357"/>
                  <a:pt x="477900" y="286357"/>
                </a:cubicBezTo>
                <a:lnTo>
                  <a:pt x="982725" y="607"/>
                </a:lnTo>
                <a:cubicBezTo>
                  <a:pt x="999129" y="-11035"/>
                  <a:pt x="701208" y="147715"/>
                  <a:pt x="576325" y="216507"/>
                </a:cubicBezTo>
                <a:cubicBezTo>
                  <a:pt x="451442" y="285299"/>
                  <a:pt x="327088" y="375786"/>
                  <a:pt x="233425" y="413357"/>
                </a:cubicBezTo>
                <a:cubicBezTo>
                  <a:pt x="139762" y="450928"/>
                  <a:pt x="15937" y="422882"/>
                  <a:pt x="1650" y="43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8" name="フリーフォーム: 図形 2337">
            <a:extLst>
              <a:ext uri="{FF2B5EF4-FFF2-40B4-BE49-F238E27FC236}">
                <a16:creationId xmlns:a16="http://schemas.microsoft.com/office/drawing/2014/main" id="{2D3BBF7C-1523-457F-BC2B-CF8DC8BE7663}"/>
              </a:ext>
            </a:extLst>
          </p:cNvPr>
          <p:cNvSpPr/>
          <p:nvPr/>
        </p:nvSpPr>
        <p:spPr>
          <a:xfrm>
            <a:off x="5432160" y="8464206"/>
            <a:ext cx="58266" cy="1431154"/>
          </a:xfrm>
          <a:custGeom>
            <a:avLst/>
            <a:gdLst>
              <a:gd name="connsiteX0" fmla="*/ 57415 w 58266"/>
              <a:gd name="connsiteY0" fmla="*/ 54319 h 1431154"/>
              <a:gd name="connsiteX1" fmla="*/ 44715 w 58266"/>
              <a:gd name="connsiteY1" fmla="*/ 111469 h 1431154"/>
              <a:gd name="connsiteX2" fmla="*/ 32015 w 58266"/>
              <a:gd name="connsiteY2" fmla="*/ 857594 h 1431154"/>
              <a:gd name="connsiteX3" fmla="*/ 9790 w 58266"/>
              <a:gd name="connsiteY3" fmla="*/ 1406869 h 1431154"/>
              <a:gd name="connsiteX4" fmla="*/ 265 w 58266"/>
              <a:gd name="connsiteY4" fmla="*/ 1260819 h 1431154"/>
              <a:gd name="connsiteX5" fmla="*/ 19315 w 58266"/>
              <a:gd name="connsiteY5" fmla="*/ 606769 h 1431154"/>
              <a:gd name="connsiteX6" fmla="*/ 57415 w 58266"/>
              <a:gd name="connsiteY6" fmla="*/ 54319 h 14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66" h="1431154">
                <a:moveTo>
                  <a:pt x="57415" y="54319"/>
                </a:moveTo>
                <a:cubicBezTo>
                  <a:pt x="61648" y="-28231"/>
                  <a:pt x="48948" y="-22410"/>
                  <a:pt x="44715" y="111469"/>
                </a:cubicBezTo>
                <a:cubicBezTo>
                  <a:pt x="40482" y="245348"/>
                  <a:pt x="37836" y="641694"/>
                  <a:pt x="32015" y="857594"/>
                </a:cubicBezTo>
                <a:cubicBezTo>
                  <a:pt x="26194" y="1073494"/>
                  <a:pt x="15082" y="1339665"/>
                  <a:pt x="9790" y="1406869"/>
                </a:cubicBezTo>
                <a:cubicBezTo>
                  <a:pt x="4498" y="1474073"/>
                  <a:pt x="-1323" y="1394169"/>
                  <a:pt x="265" y="1260819"/>
                </a:cubicBezTo>
                <a:cubicBezTo>
                  <a:pt x="1852" y="1127469"/>
                  <a:pt x="14023" y="809969"/>
                  <a:pt x="19315" y="606769"/>
                </a:cubicBezTo>
                <a:cubicBezTo>
                  <a:pt x="24607" y="403569"/>
                  <a:pt x="53182" y="136869"/>
                  <a:pt x="57415" y="5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9" name="フリーフォーム: 図形 2338">
            <a:extLst>
              <a:ext uri="{FF2B5EF4-FFF2-40B4-BE49-F238E27FC236}">
                <a16:creationId xmlns:a16="http://schemas.microsoft.com/office/drawing/2014/main" id="{3416982A-32B1-42BF-8C7D-DDFF4481A40B}"/>
              </a:ext>
            </a:extLst>
          </p:cNvPr>
          <p:cNvSpPr/>
          <p:nvPr/>
        </p:nvSpPr>
        <p:spPr>
          <a:xfrm>
            <a:off x="5362471" y="8391009"/>
            <a:ext cx="55282" cy="1566976"/>
          </a:xfrm>
          <a:custGeom>
            <a:avLst/>
            <a:gdLst>
              <a:gd name="connsiteX0" fmla="*/ 54079 w 55282"/>
              <a:gd name="connsiteY0" fmla="*/ 516 h 1566976"/>
              <a:gd name="connsiteX1" fmla="*/ 38204 w 55282"/>
              <a:gd name="connsiteY1" fmla="*/ 473591 h 1566976"/>
              <a:gd name="connsiteX2" fmla="*/ 25504 w 55282"/>
              <a:gd name="connsiteY2" fmla="*/ 1222891 h 1566976"/>
              <a:gd name="connsiteX3" fmla="*/ 19154 w 55282"/>
              <a:gd name="connsiteY3" fmla="*/ 1565791 h 1566976"/>
              <a:gd name="connsiteX4" fmla="*/ 3279 w 55282"/>
              <a:gd name="connsiteY4" fmla="*/ 1118116 h 1566976"/>
              <a:gd name="connsiteX5" fmla="*/ 3279 w 55282"/>
              <a:gd name="connsiteY5" fmla="*/ 397391 h 1566976"/>
              <a:gd name="connsiteX6" fmla="*/ 54079 w 55282"/>
              <a:gd name="connsiteY6" fmla="*/ 516 h 156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2" h="1566976">
                <a:moveTo>
                  <a:pt x="54079" y="516"/>
                </a:moveTo>
                <a:cubicBezTo>
                  <a:pt x="59900" y="13216"/>
                  <a:pt x="42966" y="269862"/>
                  <a:pt x="38204" y="473591"/>
                </a:cubicBezTo>
                <a:cubicBezTo>
                  <a:pt x="33442" y="677320"/>
                  <a:pt x="28679" y="1040858"/>
                  <a:pt x="25504" y="1222891"/>
                </a:cubicBezTo>
                <a:cubicBezTo>
                  <a:pt x="22329" y="1404924"/>
                  <a:pt x="22858" y="1583253"/>
                  <a:pt x="19154" y="1565791"/>
                </a:cubicBezTo>
                <a:cubicBezTo>
                  <a:pt x="15450" y="1548329"/>
                  <a:pt x="5925" y="1312849"/>
                  <a:pt x="3279" y="1118116"/>
                </a:cubicBezTo>
                <a:cubicBezTo>
                  <a:pt x="633" y="923383"/>
                  <a:pt x="-2542" y="583128"/>
                  <a:pt x="3279" y="397391"/>
                </a:cubicBezTo>
                <a:cubicBezTo>
                  <a:pt x="9100" y="211654"/>
                  <a:pt x="48258" y="-12184"/>
                  <a:pt x="54079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0" name="フリーフォーム: 図形 2339">
            <a:extLst>
              <a:ext uri="{FF2B5EF4-FFF2-40B4-BE49-F238E27FC236}">
                <a16:creationId xmlns:a16="http://schemas.microsoft.com/office/drawing/2014/main" id="{21D98D9B-9425-40B8-8EFE-A5E9E6107A4C}"/>
              </a:ext>
            </a:extLst>
          </p:cNvPr>
          <p:cNvSpPr/>
          <p:nvPr/>
        </p:nvSpPr>
        <p:spPr>
          <a:xfrm>
            <a:off x="5376429" y="9881020"/>
            <a:ext cx="68797" cy="815045"/>
          </a:xfrm>
          <a:custGeom>
            <a:avLst/>
            <a:gdLst>
              <a:gd name="connsiteX0" fmla="*/ 68696 w 68797"/>
              <a:gd name="connsiteY0" fmla="*/ 5930 h 815045"/>
              <a:gd name="connsiteX1" fmla="*/ 2021 w 68797"/>
              <a:gd name="connsiteY1" fmla="*/ 802855 h 815045"/>
              <a:gd name="connsiteX2" fmla="*/ 17896 w 68797"/>
              <a:gd name="connsiteY2" fmla="*/ 456780 h 815045"/>
              <a:gd name="connsiteX3" fmla="*/ 68696 w 68797"/>
              <a:gd name="connsiteY3" fmla="*/ 5930 h 8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97" h="815045">
                <a:moveTo>
                  <a:pt x="68696" y="5930"/>
                </a:moveTo>
                <a:cubicBezTo>
                  <a:pt x="66050" y="63609"/>
                  <a:pt x="10488" y="727713"/>
                  <a:pt x="2021" y="802855"/>
                </a:cubicBezTo>
                <a:cubicBezTo>
                  <a:pt x="-6446" y="877997"/>
                  <a:pt x="14192" y="586426"/>
                  <a:pt x="17896" y="456780"/>
                </a:cubicBezTo>
                <a:cubicBezTo>
                  <a:pt x="21600" y="327134"/>
                  <a:pt x="71342" y="-51749"/>
                  <a:pt x="68696" y="5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1" name="フリーフォーム: 図形 2340">
            <a:extLst>
              <a:ext uri="{FF2B5EF4-FFF2-40B4-BE49-F238E27FC236}">
                <a16:creationId xmlns:a16="http://schemas.microsoft.com/office/drawing/2014/main" id="{4CF73E25-3F31-4895-8462-ABD19819C5E1}"/>
              </a:ext>
            </a:extLst>
          </p:cNvPr>
          <p:cNvSpPr/>
          <p:nvPr/>
        </p:nvSpPr>
        <p:spPr>
          <a:xfrm>
            <a:off x="5307114" y="9845254"/>
            <a:ext cx="65508" cy="818509"/>
          </a:xfrm>
          <a:custGeom>
            <a:avLst/>
            <a:gdLst>
              <a:gd name="connsiteX0" fmla="*/ 64986 w 65508"/>
              <a:gd name="connsiteY0" fmla="*/ 3596 h 818509"/>
              <a:gd name="connsiteX1" fmla="*/ 30061 w 65508"/>
              <a:gd name="connsiteY1" fmla="*/ 517946 h 818509"/>
              <a:gd name="connsiteX2" fmla="*/ 1486 w 65508"/>
              <a:gd name="connsiteY2" fmla="*/ 800521 h 818509"/>
              <a:gd name="connsiteX3" fmla="*/ 64986 w 65508"/>
              <a:gd name="connsiteY3" fmla="*/ 3596 h 81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08" h="818509">
                <a:moveTo>
                  <a:pt x="64986" y="3596"/>
                </a:moveTo>
                <a:cubicBezTo>
                  <a:pt x="69748" y="-43500"/>
                  <a:pt x="40644" y="385125"/>
                  <a:pt x="30061" y="517946"/>
                </a:cubicBezTo>
                <a:cubicBezTo>
                  <a:pt x="19478" y="650767"/>
                  <a:pt x="-6452" y="885188"/>
                  <a:pt x="1486" y="800521"/>
                </a:cubicBezTo>
                <a:cubicBezTo>
                  <a:pt x="9423" y="715854"/>
                  <a:pt x="60224" y="50692"/>
                  <a:pt x="64986" y="3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2" name="フリーフォーム: 図形 2341">
            <a:extLst>
              <a:ext uri="{FF2B5EF4-FFF2-40B4-BE49-F238E27FC236}">
                <a16:creationId xmlns:a16="http://schemas.microsoft.com/office/drawing/2014/main" id="{4C003ECC-6582-4EE0-986C-8567183E90A5}"/>
              </a:ext>
            </a:extLst>
          </p:cNvPr>
          <p:cNvSpPr/>
          <p:nvPr/>
        </p:nvSpPr>
        <p:spPr>
          <a:xfrm>
            <a:off x="5380667" y="10664945"/>
            <a:ext cx="578420" cy="551335"/>
          </a:xfrm>
          <a:custGeom>
            <a:avLst/>
            <a:gdLst>
              <a:gd name="connsiteX0" fmla="*/ 4133 w 578420"/>
              <a:gd name="connsiteY0" fmla="*/ 3055 h 551335"/>
              <a:gd name="connsiteX1" fmla="*/ 537533 w 578420"/>
              <a:gd name="connsiteY1" fmla="*/ 507880 h 551335"/>
              <a:gd name="connsiteX2" fmla="*/ 515308 w 578420"/>
              <a:gd name="connsiteY2" fmla="*/ 501530 h 551335"/>
              <a:gd name="connsiteX3" fmla="*/ 302583 w 578420"/>
              <a:gd name="connsiteY3" fmla="*/ 304680 h 551335"/>
              <a:gd name="connsiteX4" fmla="*/ 4133 w 578420"/>
              <a:gd name="connsiteY4" fmla="*/ 3055 h 55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20" h="551335">
                <a:moveTo>
                  <a:pt x="4133" y="3055"/>
                </a:moveTo>
                <a:cubicBezTo>
                  <a:pt x="43291" y="36922"/>
                  <a:pt x="452337" y="424801"/>
                  <a:pt x="537533" y="507880"/>
                </a:cubicBezTo>
                <a:cubicBezTo>
                  <a:pt x="622729" y="590959"/>
                  <a:pt x="554466" y="535397"/>
                  <a:pt x="515308" y="501530"/>
                </a:cubicBezTo>
                <a:cubicBezTo>
                  <a:pt x="476150" y="467663"/>
                  <a:pt x="390425" y="382997"/>
                  <a:pt x="302583" y="304680"/>
                </a:cubicBezTo>
                <a:cubicBezTo>
                  <a:pt x="214741" y="226363"/>
                  <a:pt x="-35025" y="-30812"/>
                  <a:pt x="4133" y="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3" name="フリーフォーム: 図形 2342">
            <a:extLst>
              <a:ext uri="{FF2B5EF4-FFF2-40B4-BE49-F238E27FC236}">
                <a16:creationId xmlns:a16="http://schemas.microsoft.com/office/drawing/2014/main" id="{E111ADCE-D014-48D7-A4B8-8B93BE6C1F4C}"/>
              </a:ext>
            </a:extLst>
          </p:cNvPr>
          <p:cNvSpPr/>
          <p:nvPr/>
        </p:nvSpPr>
        <p:spPr>
          <a:xfrm>
            <a:off x="5324475" y="10664766"/>
            <a:ext cx="546118" cy="540482"/>
          </a:xfrm>
          <a:custGeom>
            <a:avLst/>
            <a:gdLst>
              <a:gd name="connsiteX0" fmla="*/ 0 w 546118"/>
              <a:gd name="connsiteY0" fmla="*/ 59 h 540482"/>
              <a:gd name="connsiteX1" fmla="*/ 441325 w 546118"/>
              <a:gd name="connsiteY1" fmla="*/ 435034 h 540482"/>
              <a:gd name="connsiteX2" fmla="*/ 546100 w 546118"/>
              <a:gd name="connsiteY2" fmla="*/ 536634 h 540482"/>
              <a:gd name="connsiteX3" fmla="*/ 444500 w 546118"/>
              <a:gd name="connsiteY3" fmla="*/ 466784 h 540482"/>
              <a:gd name="connsiteX4" fmla="*/ 0 w 546118"/>
              <a:gd name="connsiteY4" fmla="*/ 59 h 54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18" h="540482">
                <a:moveTo>
                  <a:pt x="0" y="59"/>
                </a:moveTo>
                <a:cubicBezTo>
                  <a:pt x="-529" y="-5233"/>
                  <a:pt x="350308" y="345605"/>
                  <a:pt x="441325" y="435034"/>
                </a:cubicBezTo>
                <a:cubicBezTo>
                  <a:pt x="532342" y="524463"/>
                  <a:pt x="545571" y="531342"/>
                  <a:pt x="546100" y="536634"/>
                </a:cubicBezTo>
                <a:cubicBezTo>
                  <a:pt x="546629" y="541926"/>
                  <a:pt x="536575" y="554626"/>
                  <a:pt x="444500" y="466784"/>
                </a:cubicBezTo>
                <a:cubicBezTo>
                  <a:pt x="352425" y="378942"/>
                  <a:pt x="529" y="5351"/>
                  <a:pt x="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4" name="フリーフォーム: 図形 2343">
            <a:extLst>
              <a:ext uri="{FF2B5EF4-FFF2-40B4-BE49-F238E27FC236}">
                <a16:creationId xmlns:a16="http://schemas.microsoft.com/office/drawing/2014/main" id="{9D01E7F4-9FD3-4BAD-88A8-3A4D576C67C2}"/>
              </a:ext>
            </a:extLst>
          </p:cNvPr>
          <p:cNvSpPr/>
          <p:nvPr/>
        </p:nvSpPr>
        <p:spPr>
          <a:xfrm>
            <a:off x="5070075" y="10746905"/>
            <a:ext cx="714982" cy="699816"/>
          </a:xfrm>
          <a:custGeom>
            <a:avLst/>
            <a:gdLst>
              <a:gd name="connsiteX0" fmla="*/ 3575 w 714982"/>
              <a:gd name="connsiteY0" fmla="*/ 6820 h 699816"/>
              <a:gd name="connsiteX1" fmla="*/ 390925 w 714982"/>
              <a:gd name="connsiteY1" fmla="*/ 435445 h 699816"/>
              <a:gd name="connsiteX2" fmla="*/ 708425 w 714982"/>
              <a:gd name="connsiteY2" fmla="*/ 695795 h 699816"/>
              <a:gd name="connsiteX3" fmla="*/ 575075 w 714982"/>
              <a:gd name="connsiteY3" fmla="*/ 565620 h 699816"/>
              <a:gd name="connsiteX4" fmla="*/ 219475 w 714982"/>
              <a:gd name="connsiteY4" fmla="*/ 200495 h 699816"/>
              <a:gd name="connsiteX5" fmla="*/ 3575 w 714982"/>
              <a:gd name="connsiteY5" fmla="*/ 6820 h 6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982" h="699816">
                <a:moveTo>
                  <a:pt x="3575" y="6820"/>
                </a:moveTo>
                <a:cubicBezTo>
                  <a:pt x="32150" y="45978"/>
                  <a:pt x="273450" y="320616"/>
                  <a:pt x="390925" y="435445"/>
                </a:cubicBezTo>
                <a:cubicBezTo>
                  <a:pt x="508400" y="550274"/>
                  <a:pt x="677733" y="674099"/>
                  <a:pt x="708425" y="695795"/>
                </a:cubicBezTo>
                <a:cubicBezTo>
                  <a:pt x="739117" y="717491"/>
                  <a:pt x="656567" y="648170"/>
                  <a:pt x="575075" y="565620"/>
                </a:cubicBezTo>
                <a:cubicBezTo>
                  <a:pt x="493583" y="483070"/>
                  <a:pt x="314725" y="295216"/>
                  <a:pt x="219475" y="200495"/>
                </a:cubicBezTo>
                <a:cubicBezTo>
                  <a:pt x="124225" y="105774"/>
                  <a:pt x="-25000" y="-32338"/>
                  <a:pt x="3575" y="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5" name="フリーフォーム: 図形 2344">
            <a:extLst>
              <a:ext uri="{FF2B5EF4-FFF2-40B4-BE49-F238E27FC236}">
                <a16:creationId xmlns:a16="http://schemas.microsoft.com/office/drawing/2014/main" id="{967DAAE2-51EF-473F-820F-E89931669BEB}"/>
              </a:ext>
            </a:extLst>
          </p:cNvPr>
          <p:cNvSpPr/>
          <p:nvPr/>
        </p:nvSpPr>
        <p:spPr>
          <a:xfrm>
            <a:off x="5035183" y="10767096"/>
            <a:ext cx="749234" cy="739906"/>
          </a:xfrm>
          <a:custGeom>
            <a:avLst/>
            <a:gdLst>
              <a:gd name="connsiteX0" fmla="*/ 3542 w 749234"/>
              <a:gd name="connsiteY0" fmla="*/ 2504 h 739906"/>
              <a:gd name="connsiteX1" fmla="*/ 467092 w 749234"/>
              <a:gd name="connsiteY1" fmla="*/ 491454 h 739906"/>
              <a:gd name="connsiteX2" fmla="*/ 733792 w 749234"/>
              <a:gd name="connsiteY2" fmla="*/ 720054 h 739906"/>
              <a:gd name="connsiteX3" fmla="*/ 3542 w 749234"/>
              <a:gd name="connsiteY3" fmla="*/ 2504 h 7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234" h="739906">
                <a:moveTo>
                  <a:pt x="3542" y="2504"/>
                </a:moveTo>
                <a:cubicBezTo>
                  <a:pt x="-40908" y="-35596"/>
                  <a:pt x="345384" y="371862"/>
                  <a:pt x="467092" y="491454"/>
                </a:cubicBezTo>
                <a:cubicBezTo>
                  <a:pt x="588800" y="611046"/>
                  <a:pt x="809463" y="802075"/>
                  <a:pt x="733792" y="720054"/>
                </a:cubicBezTo>
                <a:cubicBezTo>
                  <a:pt x="658121" y="638033"/>
                  <a:pt x="47992" y="40604"/>
                  <a:pt x="3542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6" name="フリーフォーム: 図形 2345">
            <a:extLst>
              <a:ext uri="{FF2B5EF4-FFF2-40B4-BE49-F238E27FC236}">
                <a16:creationId xmlns:a16="http://schemas.microsoft.com/office/drawing/2014/main" id="{D8A6C741-F576-4C94-9AE8-4DA583182F41}"/>
              </a:ext>
            </a:extLst>
          </p:cNvPr>
          <p:cNvSpPr/>
          <p:nvPr/>
        </p:nvSpPr>
        <p:spPr>
          <a:xfrm>
            <a:off x="5781520" y="11177089"/>
            <a:ext cx="201434" cy="329163"/>
          </a:xfrm>
          <a:custGeom>
            <a:avLst/>
            <a:gdLst>
              <a:gd name="connsiteX0" fmla="*/ 200180 w 201434"/>
              <a:gd name="connsiteY0" fmla="*/ 8436 h 329163"/>
              <a:gd name="connsiteX1" fmla="*/ 66830 w 201434"/>
              <a:gd name="connsiteY1" fmla="*/ 179886 h 329163"/>
              <a:gd name="connsiteX2" fmla="*/ 155 w 201434"/>
              <a:gd name="connsiteY2" fmla="*/ 329111 h 329163"/>
              <a:gd name="connsiteX3" fmla="*/ 50955 w 201434"/>
              <a:gd name="connsiteY3" fmla="*/ 164011 h 329163"/>
              <a:gd name="connsiteX4" fmla="*/ 130330 w 201434"/>
              <a:gd name="connsiteY4" fmla="*/ 40186 h 329163"/>
              <a:gd name="connsiteX5" fmla="*/ 200180 w 201434"/>
              <a:gd name="connsiteY5" fmla="*/ 8436 h 3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34" h="329163">
                <a:moveTo>
                  <a:pt x="200180" y="8436"/>
                </a:moveTo>
                <a:cubicBezTo>
                  <a:pt x="189597" y="31719"/>
                  <a:pt x="100167" y="126440"/>
                  <a:pt x="66830" y="179886"/>
                </a:cubicBezTo>
                <a:cubicBezTo>
                  <a:pt x="33493" y="233332"/>
                  <a:pt x="2801" y="331757"/>
                  <a:pt x="155" y="329111"/>
                </a:cubicBezTo>
                <a:cubicBezTo>
                  <a:pt x="-2491" y="326465"/>
                  <a:pt x="29259" y="212165"/>
                  <a:pt x="50955" y="164011"/>
                </a:cubicBezTo>
                <a:cubicBezTo>
                  <a:pt x="72651" y="115857"/>
                  <a:pt x="109163" y="65586"/>
                  <a:pt x="130330" y="40186"/>
                </a:cubicBezTo>
                <a:cubicBezTo>
                  <a:pt x="151497" y="14786"/>
                  <a:pt x="210763" y="-14847"/>
                  <a:pt x="200180" y="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7" name="フリーフォーム: 図形 2346">
            <a:extLst>
              <a:ext uri="{FF2B5EF4-FFF2-40B4-BE49-F238E27FC236}">
                <a16:creationId xmlns:a16="http://schemas.microsoft.com/office/drawing/2014/main" id="{3C7137E4-D20A-4718-BB74-A41001D2BD03}"/>
              </a:ext>
            </a:extLst>
          </p:cNvPr>
          <p:cNvSpPr/>
          <p:nvPr/>
        </p:nvSpPr>
        <p:spPr>
          <a:xfrm>
            <a:off x="5743480" y="11160487"/>
            <a:ext cx="120504" cy="282731"/>
          </a:xfrm>
          <a:custGeom>
            <a:avLst/>
            <a:gdLst>
              <a:gd name="connsiteX0" fmla="*/ 76295 w 120504"/>
              <a:gd name="connsiteY0" fmla="*/ 2813 h 282731"/>
              <a:gd name="connsiteX1" fmla="*/ 35020 w 120504"/>
              <a:gd name="connsiteY1" fmla="*/ 202838 h 282731"/>
              <a:gd name="connsiteX2" fmla="*/ 3270 w 120504"/>
              <a:gd name="connsiteY2" fmla="*/ 279038 h 282731"/>
              <a:gd name="connsiteX3" fmla="*/ 117570 w 120504"/>
              <a:gd name="connsiteY3" fmla="*/ 98063 h 282731"/>
              <a:gd name="connsiteX4" fmla="*/ 76295 w 120504"/>
              <a:gd name="connsiteY4" fmla="*/ 2813 h 28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04" h="282731">
                <a:moveTo>
                  <a:pt x="76295" y="2813"/>
                </a:moveTo>
                <a:cubicBezTo>
                  <a:pt x="62537" y="20275"/>
                  <a:pt x="47191" y="156800"/>
                  <a:pt x="35020" y="202838"/>
                </a:cubicBezTo>
                <a:cubicBezTo>
                  <a:pt x="22849" y="248876"/>
                  <a:pt x="-10488" y="296500"/>
                  <a:pt x="3270" y="279038"/>
                </a:cubicBezTo>
                <a:cubicBezTo>
                  <a:pt x="17028" y="261576"/>
                  <a:pt x="103283" y="143042"/>
                  <a:pt x="117570" y="98063"/>
                </a:cubicBezTo>
                <a:cubicBezTo>
                  <a:pt x="131857" y="53084"/>
                  <a:pt x="90053" y="-14649"/>
                  <a:pt x="76295" y="2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8" name="フリーフォーム: 図形 2347">
            <a:extLst>
              <a:ext uri="{FF2B5EF4-FFF2-40B4-BE49-F238E27FC236}">
                <a16:creationId xmlns:a16="http://schemas.microsoft.com/office/drawing/2014/main" id="{232CC6D8-ED7C-4123-8E12-203EEDA5A51A}"/>
              </a:ext>
            </a:extLst>
          </p:cNvPr>
          <p:cNvSpPr/>
          <p:nvPr/>
        </p:nvSpPr>
        <p:spPr>
          <a:xfrm>
            <a:off x="4860327" y="7348468"/>
            <a:ext cx="194210" cy="322884"/>
          </a:xfrm>
          <a:custGeom>
            <a:avLst/>
            <a:gdLst>
              <a:gd name="connsiteX0" fmla="*/ 172048 w 194210"/>
              <a:gd name="connsiteY0" fmla="*/ 11182 h 322884"/>
              <a:gd name="connsiteX1" fmla="*/ 191098 w 194210"/>
              <a:gd name="connsiteY1" fmla="*/ 252482 h 322884"/>
              <a:gd name="connsiteX2" fmla="*/ 95848 w 194210"/>
              <a:gd name="connsiteY2" fmla="*/ 300107 h 322884"/>
              <a:gd name="connsiteX3" fmla="*/ 25998 w 194210"/>
              <a:gd name="connsiteY3" fmla="*/ 166757 h 322884"/>
              <a:gd name="connsiteX4" fmla="*/ 6948 w 194210"/>
              <a:gd name="connsiteY4" fmla="*/ 1657 h 322884"/>
              <a:gd name="connsiteX5" fmla="*/ 16473 w 194210"/>
              <a:gd name="connsiteY5" fmla="*/ 274707 h 322884"/>
              <a:gd name="connsiteX6" fmla="*/ 181573 w 194210"/>
              <a:gd name="connsiteY6" fmla="*/ 300107 h 322884"/>
              <a:gd name="connsiteX7" fmla="*/ 172048 w 194210"/>
              <a:gd name="connsiteY7" fmla="*/ 11182 h 32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10" h="322884">
                <a:moveTo>
                  <a:pt x="172048" y="11182"/>
                </a:moveTo>
                <a:cubicBezTo>
                  <a:pt x="173636" y="3244"/>
                  <a:pt x="203798" y="204328"/>
                  <a:pt x="191098" y="252482"/>
                </a:cubicBezTo>
                <a:cubicBezTo>
                  <a:pt x="178398" y="300636"/>
                  <a:pt x="123365" y="314395"/>
                  <a:pt x="95848" y="300107"/>
                </a:cubicBezTo>
                <a:cubicBezTo>
                  <a:pt x="68331" y="285820"/>
                  <a:pt x="40815" y="216499"/>
                  <a:pt x="25998" y="166757"/>
                </a:cubicBezTo>
                <a:cubicBezTo>
                  <a:pt x="11181" y="117015"/>
                  <a:pt x="8535" y="-16335"/>
                  <a:pt x="6948" y="1657"/>
                </a:cubicBezTo>
                <a:cubicBezTo>
                  <a:pt x="5360" y="19649"/>
                  <a:pt x="-12631" y="224965"/>
                  <a:pt x="16473" y="274707"/>
                </a:cubicBezTo>
                <a:cubicBezTo>
                  <a:pt x="45577" y="324449"/>
                  <a:pt x="151411" y="340324"/>
                  <a:pt x="181573" y="300107"/>
                </a:cubicBezTo>
                <a:cubicBezTo>
                  <a:pt x="211735" y="259890"/>
                  <a:pt x="170460" y="19120"/>
                  <a:pt x="172048" y="1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9" name="フリーフォーム: 図形 2348">
            <a:extLst>
              <a:ext uri="{FF2B5EF4-FFF2-40B4-BE49-F238E27FC236}">
                <a16:creationId xmlns:a16="http://schemas.microsoft.com/office/drawing/2014/main" id="{2B23ACDA-EB5B-4654-BAEF-EC64B00165EB}"/>
              </a:ext>
            </a:extLst>
          </p:cNvPr>
          <p:cNvSpPr/>
          <p:nvPr/>
        </p:nvSpPr>
        <p:spPr>
          <a:xfrm>
            <a:off x="5063877" y="7658904"/>
            <a:ext cx="99966" cy="1602750"/>
          </a:xfrm>
          <a:custGeom>
            <a:avLst/>
            <a:gdLst>
              <a:gd name="connsiteX0" fmla="*/ 248 w 99966"/>
              <a:gd name="connsiteY0" fmla="*/ 5546 h 1602750"/>
              <a:gd name="connsiteX1" fmla="*/ 70098 w 99966"/>
              <a:gd name="connsiteY1" fmla="*/ 1227921 h 1602750"/>
              <a:gd name="connsiteX2" fmla="*/ 57398 w 99966"/>
              <a:gd name="connsiteY2" fmla="*/ 1586696 h 1602750"/>
              <a:gd name="connsiteX3" fmla="*/ 98673 w 99966"/>
              <a:gd name="connsiteY3" fmla="*/ 808821 h 1602750"/>
              <a:gd name="connsiteX4" fmla="*/ 248 w 99966"/>
              <a:gd name="connsiteY4" fmla="*/ 5546 h 160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6" h="1602750">
                <a:moveTo>
                  <a:pt x="248" y="5546"/>
                </a:moveTo>
                <a:cubicBezTo>
                  <a:pt x="-4515" y="75396"/>
                  <a:pt x="60573" y="964396"/>
                  <a:pt x="70098" y="1227921"/>
                </a:cubicBezTo>
                <a:cubicBezTo>
                  <a:pt x="79623" y="1491446"/>
                  <a:pt x="52636" y="1656546"/>
                  <a:pt x="57398" y="1586696"/>
                </a:cubicBezTo>
                <a:cubicBezTo>
                  <a:pt x="62161" y="1516846"/>
                  <a:pt x="108198" y="1073934"/>
                  <a:pt x="98673" y="808821"/>
                </a:cubicBezTo>
                <a:cubicBezTo>
                  <a:pt x="89148" y="543709"/>
                  <a:pt x="5011" y="-64304"/>
                  <a:pt x="248" y="5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0" name="フリーフォーム: 図形 2349">
            <a:extLst>
              <a:ext uri="{FF2B5EF4-FFF2-40B4-BE49-F238E27FC236}">
                <a16:creationId xmlns:a16="http://schemas.microsoft.com/office/drawing/2014/main" id="{A4868FF6-4960-47FD-8031-E8C49A408ACB}"/>
              </a:ext>
            </a:extLst>
          </p:cNvPr>
          <p:cNvSpPr/>
          <p:nvPr/>
        </p:nvSpPr>
        <p:spPr>
          <a:xfrm>
            <a:off x="5018485" y="7657174"/>
            <a:ext cx="73039" cy="1727879"/>
          </a:xfrm>
          <a:custGeom>
            <a:avLst/>
            <a:gdLst>
              <a:gd name="connsiteX0" fmla="*/ 67865 w 73039"/>
              <a:gd name="connsiteY0" fmla="*/ 1607476 h 1727879"/>
              <a:gd name="connsiteX1" fmla="*/ 67865 w 73039"/>
              <a:gd name="connsiteY1" fmla="*/ 1524926 h 1727879"/>
              <a:gd name="connsiteX2" fmla="*/ 7540 w 73039"/>
              <a:gd name="connsiteY2" fmla="*/ 29501 h 1727879"/>
              <a:gd name="connsiteX3" fmla="*/ 7540 w 73039"/>
              <a:gd name="connsiteY3" fmla="*/ 616876 h 1727879"/>
              <a:gd name="connsiteX4" fmla="*/ 67865 w 73039"/>
              <a:gd name="connsiteY4" fmla="*/ 1661451 h 1727879"/>
              <a:gd name="connsiteX5" fmla="*/ 67865 w 73039"/>
              <a:gd name="connsiteY5" fmla="*/ 1607476 h 17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39" h="1727879">
                <a:moveTo>
                  <a:pt x="67865" y="1607476"/>
                </a:moveTo>
                <a:cubicBezTo>
                  <a:pt x="67865" y="1584722"/>
                  <a:pt x="77919" y="1787922"/>
                  <a:pt x="67865" y="1524926"/>
                </a:cubicBezTo>
                <a:cubicBezTo>
                  <a:pt x="57811" y="1261930"/>
                  <a:pt x="17594" y="180843"/>
                  <a:pt x="7540" y="29501"/>
                </a:cubicBezTo>
                <a:cubicBezTo>
                  <a:pt x="-2514" y="-121841"/>
                  <a:pt x="-2514" y="344884"/>
                  <a:pt x="7540" y="616876"/>
                </a:cubicBezTo>
                <a:cubicBezTo>
                  <a:pt x="17594" y="888868"/>
                  <a:pt x="56223" y="1494234"/>
                  <a:pt x="67865" y="1661451"/>
                </a:cubicBezTo>
                <a:cubicBezTo>
                  <a:pt x="79507" y="1828668"/>
                  <a:pt x="67865" y="1630230"/>
                  <a:pt x="67865" y="1607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1" name="フリーフォーム: 図形 2350">
            <a:extLst>
              <a:ext uri="{FF2B5EF4-FFF2-40B4-BE49-F238E27FC236}">
                <a16:creationId xmlns:a16="http://schemas.microsoft.com/office/drawing/2014/main" id="{B8DCBA00-2177-47B1-A48C-0237CC78753A}"/>
              </a:ext>
            </a:extLst>
          </p:cNvPr>
          <p:cNvSpPr/>
          <p:nvPr/>
        </p:nvSpPr>
        <p:spPr>
          <a:xfrm>
            <a:off x="4914399" y="7659951"/>
            <a:ext cx="37674" cy="1619783"/>
          </a:xfrm>
          <a:custGeom>
            <a:avLst/>
            <a:gdLst>
              <a:gd name="connsiteX0" fmla="*/ 501 w 37674"/>
              <a:gd name="connsiteY0" fmla="*/ 1324 h 1619783"/>
              <a:gd name="connsiteX1" fmla="*/ 35426 w 37674"/>
              <a:gd name="connsiteY1" fmla="*/ 1004624 h 1619783"/>
              <a:gd name="connsiteX2" fmla="*/ 32251 w 37674"/>
              <a:gd name="connsiteY2" fmla="*/ 1614224 h 1619783"/>
              <a:gd name="connsiteX3" fmla="*/ 16376 w 37674"/>
              <a:gd name="connsiteY3" fmla="*/ 1230049 h 1619783"/>
              <a:gd name="connsiteX4" fmla="*/ 501 w 37674"/>
              <a:gd name="connsiteY4" fmla="*/ 1324 h 161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74" h="1619783">
                <a:moveTo>
                  <a:pt x="501" y="1324"/>
                </a:moveTo>
                <a:cubicBezTo>
                  <a:pt x="3676" y="-36247"/>
                  <a:pt x="30134" y="735807"/>
                  <a:pt x="35426" y="1004624"/>
                </a:cubicBezTo>
                <a:cubicBezTo>
                  <a:pt x="40718" y="1273441"/>
                  <a:pt x="35426" y="1576653"/>
                  <a:pt x="32251" y="1614224"/>
                </a:cubicBezTo>
                <a:cubicBezTo>
                  <a:pt x="29076" y="1651795"/>
                  <a:pt x="22726" y="1496220"/>
                  <a:pt x="16376" y="1230049"/>
                </a:cubicBezTo>
                <a:cubicBezTo>
                  <a:pt x="10026" y="963878"/>
                  <a:pt x="-2674" y="38895"/>
                  <a:pt x="501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2" name="フリーフォーム: 図形 2351">
            <a:extLst>
              <a:ext uri="{FF2B5EF4-FFF2-40B4-BE49-F238E27FC236}">
                <a16:creationId xmlns:a16="http://schemas.microsoft.com/office/drawing/2014/main" id="{2EBB60FC-C333-44CC-B365-32C316E4DD32}"/>
              </a:ext>
            </a:extLst>
          </p:cNvPr>
          <p:cNvSpPr/>
          <p:nvPr/>
        </p:nvSpPr>
        <p:spPr>
          <a:xfrm>
            <a:off x="4953709" y="7638483"/>
            <a:ext cx="62791" cy="1889311"/>
          </a:xfrm>
          <a:custGeom>
            <a:avLst/>
            <a:gdLst>
              <a:gd name="connsiteX0" fmla="*/ 2466 w 62791"/>
              <a:gd name="connsiteY0" fmla="*/ 32317 h 1889311"/>
              <a:gd name="connsiteX1" fmla="*/ 62791 w 62791"/>
              <a:gd name="connsiteY1" fmla="*/ 1499167 h 1889311"/>
              <a:gd name="connsiteX2" fmla="*/ 2466 w 62791"/>
              <a:gd name="connsiteY2" fmla="*/ 1864292 h 1889311"/>
              <a:gd name="connsiteX3" fmla="*/ 24691 w 62791"/>
              <a:gd name="connsiteY3" fmla="*/ 1715067 h 1889311"/>
              <a:gd name="connsiteX4" fmla="*/ 11991 w 62791"/>
              <a:gd name="connsiteY4" fmla="*/ 581592 h 1889311"/>
              <a:gd name="connsiteX5" fmla="*/ 2466 w 62791"/>
              <a:gd name="connsiteY5" fmla="*/ 32317 h 188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1" h="1889311">
                <a:moveTo>
                  <a:pt x="2466" y="32317"/>
                </a:moveTo>
                <a:cubicBezTo>
                  <a:pt x="10933" y="185246"/>
                  <a:pt x="62791" y="1193838"/>
                  <a:pt x="62791" y="1499167"/>
                </a:cubicBezTo>
                <a:cubicBezTo>
                  <a:pt x="62791" y="1804496"/>
                  <a:pt x="8816" y="1828309"/>
                  <a:pt x="2466" y="1864292"/>
                </a:cubicBezTo>
                <a:cubicBezTo>
                  <a:pt x="-3884" y="1900275"/>
                  <a:pt x="23104" y="1928850"/>
                  <a:pt x="24691" y="1715067"/>
                </a:cubicBezTo>
                <a:cubicBezTo>
                  <a:pt x="26278" y="1501284"/>
                  <a:pt x="14108" y="859404"/>
                  <a:pt x="11991" y="581592"/>
                </a:cubicBezTo>
                <a:cubicBezTo>
                  <a:pt x="9874" y="303780"/>
                  <a:pt x="-6001" y="-120612"/>
                  <a:pt x="2466" y="3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3" name="フリーフォーム: 図形 2352">
            <a:extLst>
              <a:ext uri="{FF2B5EF4-FFF2-40B4-BE49-F238E27FC236}">
                <a16:creationId xmlns:a16="http://schemas.microsoft.com/office/drawing/2014/main" id="{E0DDFF52-F52C-430A-8AFB-1F5B419C4EDE}"/>
              </a:ext>
            </a:extLst>
          </p:cNvPr>
          <p:cNvSpPr/>
          <p:nvPr/>
        </p:nvSpPr>
        <p:spPr>
          <a:xfrm>
            <a:off x="4883042" y="9500781"/>
            <a:ext cx="79791" cy="1278336"/>
          </a:xfrm>
          <a:custGeom>
            <a:avLst/>
            <a:gdLst>
              <a:gd name="connsiteX0" fmla="*/ 79483 w 79791"/>
              <a:gd name="connsiteY0" fmla="*/ 8344 h 1278336"/>
              <a:gd name="connsiteX1" fmla="*/ 41383 w 79791"/>
              <a:gd name="connsiteY1" fmla="*/ 694144 h 1278336"/>
              <a:gd name="connsiteX2" fmla="*/ 12808 w 79791"/>
              <a:gd name="connsiteY2" fmla="*/ 1224369 h 1278336"/>
              <a:gd name="connsiteX3" fmla="*/ 108 w 79791"/>
              <a:gd name="connsiteY3" fmla="*/ 1164044 h 1278336"/>
              <a:gd name="connsiteX4" fmla="*/ 19158 w 79791"/>
              <a:gd name="connsiteY4" fmla="*/ 370294 h 1278336"/>
              <a:gd name="connsiteX5" fmla="*/ 79483 w 79791"/>
              <a:gd name="connsiteY5" fmla="*/ 8344 h 127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1" h="1278336">
                <a:moveTo>
                  <a:pt x="79483" y="8344"/>
                </a:moveTo>
                <a:cubicBezTo>
                  <a:pt x="83187" y="62319"/>
                  <a:pt x="52495" y="491473"/>
                  <a:pt x="41383" y="694144"/>
                </a:cubicBezTo>
                <a:cubicBezTo>
                  <a:pt x="30270" y="896815"/>
                  <a:pt x="19687" y="1146052"/>
                  <a:pt x="12808" y="1224369"/>
                </a:cubicBezTo>
                <a:cubicBezTo>
                  <a:pt x="5929" y="1302686"/>
                  <a:pt x="-950" y="1306390"/>
                  <a:pt x="108" y="1164044"/>
                </a:cubicBezTo>
                <a:cubicBezTo>
                  <a:pt x="1166" y="1021698"/>
                  <a:pt x="3812" y="568202"/>
                  <a:pt x="19158" y="370294"/>
                </a:cubicBezTo>
                <a:cubicBezTo>
                  <a:pt x="34504" y="172386"/>
                  <a:pt x="75779" y="-45631"/>
                  <a:pt x="79483" y="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4" name="フリーフォーム: 図形 2353">
            <a:extLst>
              <a:ext uri="{FF2B5EF4-FFF2-40B4-BE49-F238E27FC236}">
                <a16:creationId xmlns:a16="http://schemas.microsoft.com/office/drawing/2014/main" id="{67077992-8C97-4505-9FA7-F1098DD531C3}"/>
              </a:ext>
            </a:extLst>
          </p:cNvPr>
          <p:cNvSpPr/>
          <p:nvPr/>
        </p:nvSpPr>
        <p:spPr>
          <a:xfrm>
            <a:off x="5055889" y="9231039"/>
            <a:ext cx="87090" cy="1511605"/>
          </a:xfrm>
          <a:custGeom>
            <a:avLst/>
            <a:gdLst>
              <a:gd name="connsiteX0" fmla="*/ 84436 w 87090"/>
              <a:gd name="connsiteY0" fmla="*/ 5036 h 1511605"/>
              <a:gd name="connsiteX1" fmla="*/ 24111 w 87090"/>
              <a:gd name="connsiteY1" fmla="*/ 1030561 h 1511605"/>
              <a:gd name="connsiteX2" fmla="*/ 1886 w 87090"/>
              <a:gd name="connsiteY2" fmla="*/ 1503636 h 1511605"/>
              <a:gd name="connsiteX3" fmla="*/ 68561 w 87090"/>
              <a:gd name="connsiteY3" fmla="*/ 674961 h 1511605"/>
              <a:gd name="connsiteX4" fmla="*/ 84436 w 87090"/>
              <a:gd name="connsiteY4" fmla="*/ 5036 h 15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90" h="1511605">
                <a:moveTo>
                  <a:pt x="84436" y="5036"/>
                </a:moveTo>
                <a:cubicBezTo>
                  <a:pt x="77028" y="64303"/>
                  <a:pt x="37869" y="780794"/>
                  <a:pt x="24111" y="1030561"/>
                </a:cubicBezTo>
                <a:cubicBezTo>
                  <a:pt x="10353" y="1280328"/>
                  <a:pt x="-5522" y="1562903"/>
                  <a:pt x="1886" y="1503636"/>
                </a:cubicBezTo>
                <a:cubicBezTo>
                  <a:pt x="9294" y="1444369"/>
                  <a:pt x="54274" y="925786"/>
                  <a:pt x="68561" y="674961"/>
                </a:cubicBezTo>
                <a:cubicBezTo>
                  <a:pt x="82848" y="424136"/>
                  <a:pt x="91844" y="-54231"/>
                  <a:pt x="84436" y="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5" name="フリーフォーム: 図形 2354">
            <a:extLst>
              <a:ext uri="{FF2B5EF4-FFF2-40B4-BE49-F238E27FC236}">
                <a16:creationId xmlns:a16="http://schemas.microsoft.com/office/drawing/2014/main" id="{E5507554-ED22-4738-B7EB-E06C16C3209A}"/>
              </a:ext>
            </a:extLst>
          </p:cNvPr>
          <p:cNvSpPr/>
          <p:nvPr/>
        </p:nvSpPr>
        <p:spPr>
          <a:xfrm>
            <a:off x="5070459" y="9774348"/>
            <a:ext cx="190550" cy="959180"/>
          </a:xfrm>
          <a:custGeom>
            <a:avLst/>
            <a:gdLst>
              <a:gd name="connsiteX0" fmla="*/ 190516 w 190550"/>
              <a:gd name="connsiteY0" fmla="*/ 7827 h 959180"/>
              <a:gd name="connsiteX1" fmla="*/ 130191 w 190550"/>
              <a:gd name="connsiteY1" fmla="*/ 433277 h 959180"/>
              <a:gd name="connsiteX2" fmla="*/ 139716 w 190550"/>
              <a:gd name="connsiteY2" fmla="*/ 782527 h 959180"/>
              <a:gd name="connsiteX3" fmla="*/ 16 w 190550"/>
              <a:gd name="connsiteY3" fmla="*/ 953977 h 959180"/>
              <a:gd name="connsiteX4" fmla="*/ 130191 w 190550"/>
              <a:gd name="connsiteY4" fmla="*/ 595202 h 959180"/>
              <a:gd name="connsiteX5" fmla="*/ 120666 w 190550"/>
              <a:gd name="connsiteY5" fmla="*/ 188802 h 959180"/>
              <a:gd name="connsiteX6" fmla="*/ 190516 w 190550"/>
              <a:gd name="connsiteY6" fmla="*/ 7827 h 9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50" h="959180">
                <a:moveTo>
                  <a:pt x="190516" y="7827"/>
                </a:moveTo>
                <a:cubicBezTo>
                  <a:pt x="192103" y="48573"/>
                  <a:pt x="138658" y="304160"/>
                  <a:pt x="130191" y="433277"/>
                </a:cubicBezTo>
                <a:cubicBezTo>
                  <a:pt x="121724" y="562394"/>
                  <a:pt x="161412" y="695744"/>
                  <a:pt x="139716" y="782527"/>
                </a:cubicBezTo>
                <a:cubicBezTo>
                  <a:pt x="118020" y="869310"/>
                  <a:pt x="1603" y="985198"/>
                  <a:pt x="16" y="953977"/>
                </a:cubicBezTo>
                <a:cubicBezTo>
                  <a:pt x="-1571" y="922756"/>
                  <a:pt x="110083" y="722731"/>
                  <a:pt x="130191" y="595202"/>
                </a:cubicBezTo>
                <a:cubicBezTo>
                  <a:pt x="150299" y="467673"/>
                  <a:pt x="110612" y="283523"/>
                  <a:pt x="120666" y="188802"/>
                </a:cubicBezTo>
                <a:cubicBezTo>
                  <a:pt x="130720" y="94081"/>
                  <a:pt x="188929" y="-32919"/>
                  <a:pt x="190516" y="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6" name="フリーフォーム: 図形 2355">
            <a:extLst>
              <a:ext uri="{FF2B5EF4-FFF2-40B4-BE49-F238E27FC236}">
                <a16:creationId xmlns:a16="http://schemas.microsoft.com/office/drawing/2014/main" id="{11DAF261-EECD-42AF-BFFB-96A059EFA711}"/>
              </a:ext>
            </a:extLst>
          </p:cNvPr>
          <p:cNvSpPr/>
          <p:nvPr/>
        </p:nvSpPr>
        <p:spPr>
          <a:xfrm>
            <a:off x="5063971" y="10588050"/>
            <a:ext cx="260559" cy="160252"/>
          </a:xfrm>
          <a:custGeom>
            <a:avLst/>
            <a:gdLst>
              <a:gd name="connsiteX0" fmla="*/ 260504 w 260559"/>
              <a:gd name="connsiteY0" fmla="*/ 575 h 160252"/>
              <a:gd name="connsiteX1" fmla="*/ 19204 w 260559"/>
              <a:gd name="connsiteY1" fmla="*/ 156150 h 160252"/>
              <a:gd name="connsiteX2" fmla="*/ 41429 w 260559"/>
              <a:gd name="connsiteY2" fmla="*/ 105350 h 160252"/>
              <a:gd name="connsiteX3" fmla="*/ 260504 w 260559"/>
              <a:gd name="connsiteY3" fmla="*/ 575 h 16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59" h="160252">
                <a:moveTo>
                  <a:pt x="260504" y="575"/>
                </a:moveTo>
                <a:cubicBezTo>
                  <a:pt x="256800" y="9042"/>
                  <a:pt x="55716" y="138688"/>
                  <a:pt x="19204" y="156150"/>
                </a:cubicBezTo>
                <a:cubicBezTo>
                  <a:pt x="-17308" y="173612"/>
                  <a:pt x="2800" y="131279"/>
                  <a:pt x="41429" y="105350"/>
                </a:cubicBezTo>
                <a:cubicBezTo>
                  <a:pt x="80058" y="79421"/>
                  <a:pt x="264208" y="-7892"/>
                  <a:pt x="26050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7" name="フリーフォーム: 図形 2356">
            <a:extLst>
              <a:ext uri="{FF2B5EF4-FFF2-40B4-BE49-F238E27FC236}">
                <a16:creationId xmlns:a16="http://schemas.microsoft.com/office/drawing/2014/main" id="{9526D860-F0E1-4051-A002-A04066970B7F}"/>
              </a:ext>
            </a:extLst>
          </p:cNvPr>
          <p:cNvSpPr/>
          <p:nvPr/>
        </p:nvSpPr>
        <p:spPr>
          <a:xfrm>
            <a:off x="5264018" y="10630699"/>
            <a:ext cx="394258" cy="409108"/>
          </a:xfrm>
          <a:custGeom>
            <a:avLst/>
            <a:gdLst>
              <a:gd name="connsiteX0" fmla="*/ 132 w 394258"/>
              <a:gd name="connsiteY0" fmla="*/ 2376 h 409108"/>
              <a:gd name="connsiteX1" fmla="*/ 279532 w 394258"/>
              <a:gd name="connsiteY1" fmla="*/ 323051 h 409108"/>
              <a:gd name="connsiteX2" fmla="*/ 393832 w 394258"/>
              <a:gd name="connsiteY2" fmla="*/ 402426 h 409108"/>
              <a:gd name="connsiteX3" fmla="*/ 244607 w 394258"/>
              <a:gd name="connsiteY3" fmla="*/ 189701 h 409108"/>
              <a:gd name="connsiteX4" fmla="*/ 132 w 394258"/>
              <a:gd name="connsiteY4" fmla="*/ 2376 h 40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58" h="409108">
                <a:moveTo>
                  <a:pt x="132" y="2376"/>
                </a:moveTo>
                <a:cubicBezTo>
                  <a:pt x="5953" y="24601"/>
                  <a:pt x="213915" y="256376"/>
                  <a:pt x="279532" y="323051"/>
                </a:cubicBezTo>
                <a:cubicBezTo>
                  <a:pt x="345149" y="389726"/>
                  <a:pt x="399653" y="424651"/>
                  <a:pt x="393832" y="402426"/>
                </a:cubicBezTo>
                <a:cubicBezTo>
                  <a:pt x="388011" y="380201"/>
                  <a:pt x="307578" y="260080"/>
                  <a:pt x="244607" y="189701"/>
                </a:cubicBezTo>
                <a:cubicBezTo>
                  <a:pt x="181636" y="119322"/>
                  <a:pt x="-5689" y="-19849"/>
                  <a:pt x="132" y="2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8" name="フリーフォーム: 図形 2357">
            <a:extLst>
              <a:ext uri="{FF2B5EF4-FFF2-40B4-BE49-F238E27FC236}">
                <a16:creationId xmlns:a16="http://schemas.microsoft.com/office/drawing/2014/main" id="{CBF0C868-CA29-4D51-AE16-B4C431E58F80}"/>
              </a:ext>
            </a:extLst>
          </p:cNvPr>
          <p:cNvSpPr/>
          <p:nvPr/>
        </p:nvSpPr>
        <p:spPr>
          <a:xfrm>
            <a:off x="5308497" y="9553188"/>
            <a:ext cx="82725" cy="1083543"/>
          </a:xfrm>
          <a:custGeom>
            <a:avLst/>
            <a:gdLst>
              <a:gd name="connsiteX0" fmla="*/ 50903 w 82725"/>
              <a:gd name="connsiteY0" fmla="*/ 22612 h 1083543"/>
              <a:gd name="connsiteX1" fmla="*/ 31853 w 82725"/>
              <a:gd name="connsiteY1" fmla="*/ 673487 h 1083543"/>
              <a:gd name="connsiteX2" fmla="*/ 9628 w 82725"/>
              <a:gd name="connsiteY2" fmla="*/ 1083062 h 1083543"/>
              <a:gd name="connsiteX3" fmla="*/ 3278 w 82725"/>
              <a:gd name="connsiteY3" fmla="*/ 749687 h 1083543"/>
              <a:gd name="connsiteX4" fmla="*/ 60428 w 82725"/>
              <a:gd name="connsiteY4" fmla="*/ 457587 h 1083543"/>
              <a:gd name="connsiteX5" fmla="*/ 82653 w 82725"/>
              <a:gd name="connsiteY5" fmla="*/ 178187 h 1083543"/>
              <a:gd name="connsiteX6" fmla="*/ 50903 w 82725"/>
              <a:gd name="connsiteY6" fmla="*/ 22612 h 10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25" h="1083543">
                <a:moveTo>
                  <a:pt x="50903" y="22612"/>
                </a:moveTo>
                <a:cubicBezTo>
                  <a:pt x="42436" y="105162"/>
                  <a:pt x="38732" y="496745"/>
                  <a:pt x="31853" y="673487"/>
                </a:cubicBezTo>
                <a:cubicBezTo>
                  <a:pt x="24974" y="850229"/>
                  <a:pt x="14391" y="1070362"/>
                  <a:pt x="9628" y="1083062"/>
                </a:cubicBezTo>
                <a:cubicBezTo>
                  <a:pt x="4865" y="1095762"/>
                  <a:pt x="-5189" y="853933"/>
                  <a:pt x="3278" y="749687"/>
                </a:cubicBezTo>
                <a:cubicBezTo>
                  <a:pt x="11745" y="645441"/>
                  <a:pt x="47199" y="552837"/>
                  <a:pt x="60428" y="457587"/>
                </a:cubicBezTo>
                <a:cubicBezTo>
                  <a:pt x="73657" y="362337"/>
                  <a:pt x="81066" y="251741"/>
                  <a:pt x="82653" y="178187"/>
                </a:cubicBezTo>
                <a:cubicBezTo>
                  <a:pt x="84241" y="104633"/>
                  <a:pt x="59370" y="-59938"/>
                  <a:pt x="50903" y="2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9" name="フリーフォーム: 図形 2358">
            <a:extLst>
              <a:ext uri="{FF2B5EF4-FFF2-40B4-BE49-F238E27FC236}">
                <a16:creationId xmlns:a16="http://schemas.microsoft.com/office/drawing/2014/main" id="{70F7F57B-F240-4594-85F9-EE56E676FA8D}"/>
              </a:ext>
            </a:extLst>
          </p:cNvPr>
          <p:cNvSpPr/>
          <p:nvPr/>
        </p:nvSpPr>
        <p:spPr>
          <a:xfrm>
            <a:off x="4765222" y="6893687"/>
            <a:ext cx="218661" cy="437535"/>
          </a:xfrm>
          <a:custGeom>
            <a:avLst/>
            <a:gdLst>
              <a:gd name="connsiteX0" fmla="*/ 2041 w 218661"/>
              <a:gd name="connsiteY0" fmla="*/ 4001 h 437535"/>
              <a:gd name="connsiteX1" fmla="*/ 162378 w 218661"/>
              <a:gd name="connsiteY1" fmla="*/ 164338 h 437535"/>
              <a:gd name="connsiteX2" fmla="*/ 216353 w 218661"/>
              <a:gd name="connsiteY2" fmla="*/ 377063 h 437535"/>
              <a:gd name="connsiteX3" fmla="*/ 208416 w 218661"/>
              <a:gd name="connsiteY3" fmla="*/ 429451 h 437535"/>
              <a:gd name="connsiteX4" fmla="*/ 205241 w 218661"/>
              <a:gd name="connsiteY4" fmla="*/ 435801 h 437535"/>
              <a:gd name="connsiteX5" fmla="*/ 202066 w 218661"/>
              <a:gd name="connsiteY5" fmla="*/ 413576 h 437535"/>
              <a:gd name="connsiteX6" fmla="*/ 167141 w 218661"/>
              <a:gd name="connsiteY6" fmla="*/ 310388 h 437535"/>
              <a:gd name="connsiteX7" fmla="*/ 76653 w 218661"/>
              <a:gd name="connsiteY7" fmla="*/ 69088 h 437535"/>
              <a:gd name="connsiteX8" fmla="*/ 2041 w 218661"/>
              <a:gd name="connsiteY8" fmla="*/ 4001 h 43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661" h="437535">
                <a:moveTo>
                  <a:pt x="2041" y="4001"/>
                </a:moveTo>
                <a:cubicBezTo>
                  <a:pt x="16329" y="19876"/>
                  <a:pt x="126659" y="102161"/>
                  <a:pt x="162378" y="164338"/>
                </a:cubicBezTo>
                <a:cubicBezTo>
                  <a:pt x="198097" y="226515"/>
                  <a:pt x="208680" y="332878"/>
                  <a:pt x="216353" y="377063"/>
                </a:cubicBezTo>
                <a:cubicBezTo>
                  <a:pt x="224026" y="421248"/>
                  <a:pt x="210268" y="419662"/>
                  <a:pt x="208416" y="429451"/>
                </a:cubicBezTo>
                <a:cubicBezTo>
                  <a:pt x="206564" y="439240"/>
                  <a:pt x="206299" y="438447"/>
                  <a:pt x="205241" y="435801"/>
                </a:cubicBezTo>
                <a:cubicBezTo>
                  <a:pt x="204183" y="433155"/>
                  <a:pt x="208416" y="434478"/>
                  <a:pt x="202066" y="413576"/>
                </a:cubicBezTo>
                <a:cubicBezTo>
                  <a:pt x="195716" y="392674"/>
                  <a:pt x="188043" y="367803"/>
                  <a:pt x="167141" y="310388"/>
                </a:cubicBezTo>
                <a:cubicBezTo>
                  <a:pt x="146239" y="252973"/>
                  <a:pt x="100995" y="116713"/>
                  <a:pt x="76653" y="69088"/>
                </a:cubicBezTo>
                <a:cubicBezTo>
                  <a:pt x="52311" y="21463"/>
                  <a:pt x="-12247" y="-11874"/>
                  <a:pt x="2041" y="40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0" name="フリーフォーム: 図形 2359">
            <a:extLst>
              <a:ext uri="{FF2B5EF4-FFF2-40B4-BE49-F238E27FC236}">
                <a16:creationId xmlns:a16="http://schemas.microsoft.com/office/drawing/2014/main" id="{FD17B08C-F3AC-4564-83E9-C194C5B9B5B3}"/>
              </a:ext>
            </a:extLst>
          </p:cNvPr>
          <p:cNvSpPr/>
          <p:nvPr/>
        </p:nvSpPr>
        <p:spPr>
          <a:xfrm>
            <a:off x="6023244" y="7175375"/>
            <a:ext cx="875939" cy="926113"/>
          </a:xfrm>
          <a:custGeom>
            <a:avLst/>
            <a:gdLst>
              <a:gd name="connsiteX0" fmla="*/ 822056 w 875939"/>
              <a:gd name="connsiteY0" fmla="*/ 125 h 926113"/>
              <a:gd name="connsiteX1" fmla="*/ 825231 w 875939"/>
              <a:gd name="connsiteY1" fmla="*/ 130300 h 926113"/>
              <a:gd name="connsiteX2" fmla="*/ 549006 w 875939"/>
              <a:gd name="connsiteY2" fmla="*/ 454150 h 926113"/>
              <a:gd name="connsiteX3" fmla="*/ 15606 w 875939"/>
              <a:gd name="connsiteY3" fmla="*/ 901825 h 926113"/>
              <a:gd name="connsiteX4" fmla="*/ 174356 w 875939"/>
              <a:gd name="connsiteY4" fmla="*/ 831975 h 926113"/>
              <a:gd name="connsiteX5" fmla="*/ 504556 w 875939"/>
              <a:gd name="connsiteY5" fmla="*/ 539875 h 926113"/>
              <a:gd name="connsiteX6" fmla="*/ 856981 w 875939"/>
              <a:gd name="connsiteY6" fmla="*/ 149350 h 926113"/>
              <a:gd name="connsiteX7" fmla="*/ 822056 w 875939"/>
              <a:gd name="connsiteY7" fmla="*/ 125 h 92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939" h="926113">
                <a:moveTo>
                  <a:pt x="822056" y="125"/>
                </a:moveTo>
                <a:cubicBezTo>
                  <a:pt x="816764" y="-3050"/>
                  <a:pt x="870739" y="54629"/>
                  <a:pt x="825231" y="130300"/>
                </a:cubicBezTo>
                <a:cubicBezTo>
                  <a:pt x="779723" y="205971"/>
                  <a:pt x="683943" y="325563"/>
                  <a:pt x="549006" y="454150"/>
                </a:cubicBezTo>
                <a:cubicBezTo>
                  <a:pt x="414068" y="582738"/>
                  <a:pt x="78048" y="838854"/>
                  <a:pt x="15606" y="901825"/>
                </a:cubicBezTo>
                <a:cubicBezTo>
                  <a:pt x="-46836" y="964796"/>
                  <a:pt x="92864" y="892300"/>
                  <a:pt x="174356" y="831975"/>
                </a:cubicBezTo>
                <a:cubicBezTo>
                  <a:pt x="255848" y="771650"/>
                  <a:pt x="390785" y="653646"/>
                  <a:pt x="504556" y="539875"/>
                </a:cubicBezTo>
                <a:cubicBezTo>
                  <a:pt x="618327" y="426104"/>
                  <a:pt x="800889" y="238250"/>
                  <a:pt x="856981" y="149350"/>
                </a:cubicBezTo>
                <a:cubicBezTo>
                  <a:pt x="913073" y="60450"/>
                  <a:pt x="827348" y="3300"/>
                  <a:pt x="82205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1" name="フリーフォーム: 図形 2360">
            <a:extLst>
              <a:ext uri="{FF2B5EF4-FFF2-40B4-BE49-F238E27FC236}">
                <a16:creationId xmlns:a16="http://schemas.microsoft.com/office/drawing/2014/main" id="{F273B7A6-AA54-4F07-8A88-DF9A3E68F1DD}"/>
              </a:ext>
            </a:extLst>
          </p:cNvPr>
          <p:cNvSpPr/>
          <p:nvPr/>
        </p:nvSpPr>
        <p:spPr>
          <a:xfrm>
            <a:off x="6064056" y="7311995"/>
            <a:ext cx="873582" cy="1044766"/>
          </a:xfrm>
          <a:custGeom>
            <a:avLst/>
            <a:gdLst>
              <a:gd name="connsiteX0" fmla="*/ 873319 w 873582"/>
              <a:gd name="connsiteY0" fmla="*/ 30 h 1044766"/>
              <a:gd name="connsiteX1" fmla="*/ 304994 w 873582"/>
              <a:gd name="connsiteY1" fmla="*/ 593755 h 1044766"/>
              <a:gd name="connsiteX2" fmla="*/ 63694 w 873582"/>
              <a:gd name="connsiteY2" fmla="*/ 812830 h 1044766"/>
              <a:gd name="connsiteX3" fmla="*/ 194 w 873582"/>
              <a:gd name="connsiteY3" fmla="*/ 1044605 h 1044766"/>
              <a:gd name="connsiteX4" fmla="*/ 76394 w 873582"/>
              <a:gd name="connsiteY4" fmla="*/ 844580 h 1044766"/>
              <a:gd name="connsiteX5" fmla="*/ 374844 w 873582"/>
              <a:gd name="connsiteY5" fmla="*/ 568355 h 1044766"/>
              <a:gd name="connsiteX6" fmla="*/ 873319 w 873582"/>
              <a:gd name="connsiteY6" fmla="*/ 30 h 10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582" h="1044766">
                <a:moveTo>
                  <a:pt x="873319" y="30"/>
                </a:moveTo>
                <a:cubicBezTo>
                  <a:pt x="861677" y="4263"/>
                  <a:pt x="439931" y="458288"/>
                  <a:pt x="304994" y="593755"/>
                </a:cubicBezTo>
                <a:cubicBezTo>
                  <a:pt x="170057" y="729222"/>
                  <a:pt x="114494" y="737688"/>
                  <a:pt x="63694" y="812830"/>
                </a:cubicBezTo>
                <a:cubicBezTo>
                  <a:pt x="12894" y="887972"/>
                  <a:pt x="-1923" y="1039313"/>
                  <a:pt x="194" y="1044605"/>
                </a:cubicBezTo>
                <a:cubicBezTo>
                  <a:pt x="2311" y="1049897"/>
                  <a:pt x="13952" y="923955"/>
                  <a:pt x="76394" y="844580"/>
                </a:cubicBezTo>
                <a:cubicBezTo>
                  <a:pt x="138836" y="765205"/>
                  <a:pt x="241494" y="706997"/>
                  <a:pt x="374844" y="568355"/>
                </a:cubicBezTo>
                <a:cubicBezTo>
                  <a:pt x="508194" y="429713"/>
                  <a:pt x="884961" y="-4203"/>
                  <a:pt x="87331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: 図形 2361">
            <a:extLst>
              <a:ext uri="{FF2B5EF4-FFF2-40B4-BE49-F238E27FC236}">
                <a16:creationId xmlns:a16="http://schemas.microsoft.com/office/drawing/2014/main" id="{A7847C4C-EA57-4747-80C9-B7F5AF00FBC5}"/>
              </a:ext>
            </a:extLst>
          </p:cNvPr>
          <p:cNvSpPr/>
          <p:nvPr/>
        </p:nvSpPr>
        <p:spPr>
          <a:xfrm>
            <a:off x="6008427" y="8326239"/>
            <a:ext cx="62191" cy="752252"/>
          </a:xfrm>
          <a:custGeom>
            <a:avLst/>
            <a:gdLst>
              <a:gd name="connsiteX0" fmla="*/ 62173 w 62191"/>
              <a:gd name="connsiteY0" fmla="*/ 33536 h 752252"/>
              <a:gd name="connsiteX1" fmla="*/ 41536 w 62191"/>
              <a:gd name="connsiteY1" fmla="*/ 90686 h 752252"/>
              <a:gd name="connsiteX2" fmla="*/ 1848 w 62191"/>
              <a:gd name="connsiteY2" fmla="*/ 711399 h 752252"/>
              <a:gd name="connsiteX3" fmla="*/ 9786 w 62191"/>
              <a:gd name="connsiteY3" fmla="*/ 659011 h 752252"/>
              <a:gd name="connsiteX4" fmla="*/ 38361 w 62191"/>
              <a:gd name="connsiteY4" fmla="*/ 382786 h 752252"/>
              <a:gd name="connsiteX5" fmla="*/ 62173 w 62191"/>
              <a:gd name="connsiteY5" fmla="*/ 33536 h 7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91" h="752252">
                <a:moveTo>
                  <a:pt x="62173" y="33536"/>
                </a:moveTo>
                <a:cubicBezTo>
                  <a:pt x="62702" y="-15147"/>
                  <a:pt x="51590" y="-22291"/>
                  <a:pt x="41536" y="90686"/>
                </a:cubicBezTo>
                <a:cubicBezTo>
                  <a:pt x="31482" y="203663"/>
                  <a:pt x="7140" y="616678"/>
                  <a:pt x="1848" y="711399"/>
                </a:cubicBezTo>
                <a:cubicBezTo>
                  <a:pt x="-3444" y="806120"/>
                  <a:pt x="3700" y="713780"/>
                  <a:pt x="9786" y="659011"/>
                </a:cubicBezTo>
                <a:cubicBezTo>
                  <a:pt x="15871" y="604242"/>
                  <a:pt x="28307" y="488884"/>
                  <a:pt x="38361" y="382786"/>
                </a:cubicBezTo>
                <a:cubicBezTo>
                  <a:pt x="48415" y="276688"/>
                  <a:pt x="61644" y="82219"/>
                  <a:pt x="62173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: 図形 2362">
            <a:extLst>
              <a:ext uri="{FF2B5EF4-FFF2-40B4-BE49-F238E27FC236}">
                <a16:creationId xmlns:a16="http://schemas.microsoft.com/office/drawing/2014/main" id="{C537E1A3-CF11-48B8-9737-DCFB3DA75C95}"/>
              </a:ext>
            </a:extLst>
          </p:cNvPr>
          <p:cNvSpPr/>
          <p:nvPr/>
        </p:nvSpPr>
        <p:spPr>
          <a:xfrm>
            <a:off x="5945088" y="8093534"/>
            <a:ext cx="123461" cy="993611"/>
          </a:xfrm>
          <a:custGeom>
            <a:avLst/>
            <a:gdLst>
              <a:gd name="connsiteX0" fmla="*/ 89000 w 123461"/>
              <a:gd name="connsiteY0" fmla="*/ 7479 h 993611"/>
              <a:gd name="connsiteX1" fmla="*/ 79475 w 123461"/>
              <a:gd name="connsiteY1" fmla="*/ 212266 h 993611"/>
              <a:gd name="connsiteX2" fmla="*/ 62012 w 123461"/>
              <a:gd name="connsiteY2" fmla="*/ 318629 h 993611"/>
              <a:gd name="connsiteX3" fmla="*/ 20737 w 123461"/>
              <a:gd name="connsiteY3" fmla="*/ 612316 h 993611"/>
              <a:gd name="connsiteX4" fmla="*/ 100 w 123461"/>
              <a:gd name="connsiteY4" fmla="*/ 886954 h 993611"/>
              <a:gd name="connsiteX5" fmla="*/ 12800 w 123461"/>
              <a:gd name="connsiteY5" fmla="*/ 993316 h 993611"/>
              <a:gd name="connsiteX6" fmla="*/ 11212 w 123461"/>
              <a:gd name="connsiteY6" fmla="*/ 859966 h 993611"/>
              <a:gd name="connsiteX7" fmla="*/ 50900 w 123461"/>
              <a:gd name="connsiteY7" fmla="*/ 620254 h 993611"/>
              <a:gd name="connsiteX8" fmla="*/ 122337 w 123461"/>
              <a:gd name="connsiteY8" fmla="*/ 102729 h 993611"/>
              <a:gd name="connsiteX9" fmla="*/ 89000 w 123461"/>
              <a:gd name="connsiteY9" fmla="*/ 7479 h 99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461" h="993611">
                <a:moveTo>
                  <a:pt x="89000" y="7479"/>
                </a:moveTo>
                <a:cubicBezTo>
                  <a:pt x="81856" y="25735"/>
                  <a:pt x="83973" y="160408"/>
                  <a:pt x="79475" y="212266"/>
                </a:cubicBezTo>
                <a:cubicBezTo>
                  <a:pt x="74977" y="264124"/>
                  <a:pt x="71802" y="251954"/>
                  <a:pt x="62012" y="318629"/>
                </a:cubicBezTo>
                <a:cubicBezTo>
                  <a:pt x="52222" y="385304"/>
                  <a:pt x="31056" y="517595"/>
                  <a:pt x="20737" y="612316"/>
                </a:cubicBezTo>
                <a:cubicBezTo>
                  <a:pt x="10418" y="707037"/>
                  <a:pt x="1423" y="823454"/>
                  <a:pt x="100" y="886954"/>
                </a:cubicBezTo>
                <a:cubicBezTo>
                  <a:pt x="-1223" y="950454"/>
                  <a:pt x="10948" y="997814"/>
                  <a:pt x="12800" y="993316"/>
                </a:cubicBezTo>
                <a:cubicBezTo>
                  <a:pt x="14652" y="988818"/>
                  <a:pt x="4862" y="922143"/>
                  <a:pt x="11212" y="859966"/>
                </a:cubicBezTo>
                <a:cubicBezTo>
                  <a:pt x="17562" y="797789"/>
                  <a:pt x="32379" y="746460"/>
                  <a:pt x="50900" y="620254"/>
                </a:cubicBezTo>
                <a:cubicBezTo>
                  <a:pt x="69421" y="494048"/>
                  <a:pt x="114664" y="206975"/>
                  <a:pt x="122337" y="102729"/>
                </a:cubicBezTo>
                <a:cubicBezTo>
                  <a:pt x="130010" y="-1517"/>
                  <a:pt x="96144" y="-10777"/>
                  <a:pt x="89000" y="7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: 図形 2363">
            <a:extLst>
              <a:ext uri="{FF2B5EF4-FFF2-40B4-BE49-F238E27FC236}">
                <a16:creationId xmlns:a16="http://schemas.microsoft.com/office/drawing/2014/main" id="{3E465B57-8934-4B8B-9B40-5B655F69B5A5}"/>
              </a:ext>
            </a:extLst>
          </p:cNvPr>
          <p:cNvSpPr/>
          <p:nvPr/>
        </p:nvSpPr>
        <p:spPr>
          <a:xfrm>
            <a:off x="5936845" y="9071085"/>
            <a:ext cx="75077" cy="860321"/>
          </a:xfrm>
          <a:custGeom>
            <a:avLst/>
            <a:gdLst>
              <a:gd name="connsiteX0" fmla="*/ 73430 w 75077"/>
              <a:gd name="connsiteY0" fmla="*/ 3065 h 860321"/>
              <a:gd name="connsiteX1" fmla="*/ 30568 w 75077"/>
              <a:gd name="connsiteY1" fmla="*/ 449153 h 860321"/>
              <a:gd name="connsiteX2" fmla="*/ 9930 w 75077"/>
              <a:gd name="connsiteY2" fmla="*/ 669815 h 860321"/>
              <a:gd name="connsiteX3" fmla="*/ 405 w 75077"/>
              <a:gd name="connsiteY3" fmla="*/ 860315 h 860321"/>
              <a:gd name="connsiteX4" fmla="*/ 22630 w 75077"/>
              <a:gd name="connsiteY4" fmla="*/ 663465 h 860321"/>
              <a:gd name="connsiteX5" fmla="*/ 62318 w 75077"/>
              <a:gd name="connsiteY5" fmla="*/ 271353 h 860321"/>
              <a:gd name="connsiteX6" fmla="*/ 73430 w 75077"/>
              <a:gd name="connsiteY6" fmla="*/ 3065 h 8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77" h="860321">
                <a:moveTo>
                  <a:pt x="73430" y="3065"/>
                </a:moveTo>
                <a:cubicBezTo>
                  <a:pt x="68138" y="32698"/>
                  <a:pt x="41151" y="338028"/>
                  <a:pt x="30568" y="449153"/>
                </a:cubicBezTo>
                <a:cubicBezTo>
                  <a:pt x="19985" y="560278"/>
                  <a:pt x="14957" y="601288"/>
                  <a:pt x="9930" y="669815"/>
                </a:cubicBezTo>
                <a:cubicBezTo>
                  <a:pt x="4903" y="738342"/>
                  <a:pt x="-1712" y="861373"/>
                  <a:pt x="405" y="860315"/>
                </a:cubicBezTo>
                <a:cubicBezTo>
                  <a:pt x="2522" y="859257"/>
                  <a:pt x="12311" y="761625"/>
                  <a:pt x="22630" y="663465"/>
                </a:cubicBezTo>
                <a:cubicBezTo>
                  <a:pt x="32949" y="565305"/>
                  <a:pt x="54380" y="376922"/>
                  <a:pt x="62318" y="271353"/>
                </a:cubicBezTo>
                <a:cubicBezTo>
                  <a:pt x="70255" y="165784"/>
                  <a:pt x="78722" y="-26568"/>
                  <a:pt x="73430" y="3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5" name="フリーフォーム: 図形 2364">
            <a:extLst>
              <a:ext uri="{FF2B5EF4-FFF2-40B4-BE49-F238E27FC236}">
                <a16:creationId xmlns:a16="http://schemas.microsoft.com/office/drawing/2014/main" id="{5E8B6CD2-BBC6-40BF-AC50-48A18971DD92}"/>
              </a:ext>
            </a:extLst>
          </p:cNvPr>
          <p:cNvSpPr/>
          <p:nvPr/>
        </p:nvSpPr>
        <p:spPr>
          <a:xfrm>
            <a:off x="5886395" y="9081913"/>
            <a:ext cx="65145" cy="829343"/>
          </a:xfrm>
          <a:custGeom>
            <a:avLst/>
            <a:gdLst>
              <a:gd name="connsiteX0" fmla="*/ 65143 w 65145"/>
              <a:gd name="connsiteY0" fmla="*/ 175 h 829343"/>
              <a:gd name="connsiteX1" fmla="*/ 41330 w 65145"/>
              <a:gd name="connsiteY1" fmla="*/ 130350 h 829343"/>
              <a:gd name="connsiteX2" fmla="*/ 33393 w 65145"/>
              <a:gd name="connsiteY2" fmla="*/ 420862 h 829343"/>
              <a:gd name="connsiteX3" fmla="*/ 12755 w 65145"/>
              <a:gd name="connsiteY3" fmla="*/ 685975 h 829343"/>
              <a:gd name="connsiteX4" fmla="*/ 55 w 65145"/>
              <a:gd name="connsiteY4" fmla="*/ 828850 h 829343"/>
              <a:gd name="connsiteX5" fmla="*/ 17518 w 65145"/>
              <a:gd name="connsiteY5" fmla="*/ 717725 h 829343"/>
              <a:gd name="connsiteX6" fmla="*/ 15930 w 65145"/>
              <a:gd name="connsiteY6" fmla="*/ 354187 h 829343"/>
              <a:gd name="connsiteX7" fmla="*/ 39743 w 65145"/>
              <a:gd name="connsiteY7" fmla="*/ 154162 h 829343"/>
              <a:gd name="connsiteX8" fmla="*/ 65143 w 65145"/>
              <a:gd name="connsiteY8" fmla="*/ 175 h 8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45" h="829343">
                <a:moveTo>
                  <a:pt x="65143" y="175"/>
                </a:moveTo>
                <a:cubicBezTo>
                  <a:pt x="65407" y="-3794"/>
                  <a:pt x="46622" y="60236"/>
                  <a:pt x="41330" y="130350"/>
                </a:cubicBezTo>
                <a:cubicBezTo>
                  <a:pt x="36038" y="200464"/>
                  <a:pt x="38156" y="328258"/>
                  <a:pt x="33393" y="420862"/>
                </a:cubicBezTo>
                <a:cubicBezTo>
                  <a:pt x="28630" y="513466"/>
                  <a:pt x="18311" y="617977"/>
                  <a:pt x="12755" y="685975"/>
                </a:cubicBezTo>
                <a:cubicBezTo>
                  <a:pt x="7199" y="753973"/>
                  <a:pt x="-739" y="823558"/>
                  <a:pt x="55" y="828850"/>
                </a:cubicBezTo>
                <a:cubicBezTo>
                  <a:pt x="849" y="834142"/>
                  <a:pt x="14872" y="796835"/>
                  <a:pt x="17518" y="717725"/>
                </a:cubicBezTo>
                <a:cubicBezTo>
                  <a:pt x="20164" y="638615"/>
                  <a:pt x="12226" y="448114"/>
                  <a:pt x="15930" y="354187"/>
                </a:cubicBezTo>
                <a:cubicBezTo>
                  <a:pt x="19634" y="260260"/>
                  <a:pt x="29160" y="209989"/>
                  <a:pt x="39743" y="154162"/>
                </a:cubicBezTo>
                <a:cubicBezTo>
                  <a:pt x="50326" y="98335"/>
                  <a:pt x="64879" y="4144"/>
                  <a:pt x="6514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: 図形 2365">
            <a:extLst>
              <a:ext uri="{FF2B5EF4-FFF2-40B4-BE49-F238E27FC236}">
                <a16:creationId xmlns:a16="http://schemas.microsoft.com/office/drawing/2014/main" id="{935FC17F-4E9B-43CF-912D-F2829BCFA7B1}"/>
              </a:ext>
            </a:extLst>
          </p:cNvPr>
          <p:cNvSpPr/>
          <p:nvPr/>
        </p:nvSpPr>
        <p:spPr>
          <a:xfrm>
            <a:off x="5877215" y="9901238"/>
            <a:ext cx="60161" cy="779601"/>
          </a:xfrm>
          <a:custGeom>
            <a:avLst/>
            <a:gdLst>
              <a:gd name="connsiteX0" fmla="*/ 60035 w 60161"/>
              <a:gd name="connsiteY0" fmla="*/ 0 h 779601"/>
              <a:gd name="connsiteX1" fmla="*/ 29873 w 60161"/>
              <a:gd name="connsiteY1" fmla="*/ 288925 h 779601"/>
              <a:gd name="connsiteX2" fmla="*/ 10823 w 60161"/>
              <a:gd name="connsiteY2" fmla="*/ 550862 h 779601"/>
              <a:gd name="connsiteX3" fmla="*/ 1298 w 60161"/>
              <a:gd name="connsiteY3" fmla="*/ 663575 h 779601"/>
              <a:gd name="connsiteX4" fmla="*/ 39398 w 60161"/>
              <a:gd name="connsiteY4" fmla="*/ 779462 h 779601"/>
              <a:gd name="connsiteX5" fmla="*/ 15585 w 60161"/>
              <a:gd name="connsiteY5" fmla="*/ 639762 h 779601"/>
              <a:gd name="connsiteX6" fmla="*/ 39398 w 60161"/>
              <a:gd name="connsiteY6" fmla="*/ 288925 h 779601"/>
              <a:gd name="connsiteX7" fmla="*/ 60035 w 60161"/>
              <a:gd name="connsiteY7" fmla="*/ 0 h 77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61" h="779601">
                <a:moveTo>
                  <a:pt x="60035" y="0"/>
                </a:moveTo>
                <a:cubicBezTo>
                  <a:pt x="58448" y="0"/>
                  <a:pt x="38075" y="197115"/>
                  <a:pt x="29873" y="288925"/>
                </a:cubicBezTo>
                <a:cubicBezTo>
                  <a:pt x="21671" y="380735"/>
                  <a:pt x="15585" y="488420"/>
                  <a:pt x="10823" y="550862"/>
                </a:cubicBezTo>
                <a:cubicBezTo>
                  <a:pt x="6061" y="613304"/>
                  <a:pt x="-3465" y="625475"/>
                  <a:pt x="1298" y="663575"/>
                </a:cubicBezTo>
                <a:cubicBezTo>
                  <a:pt x="6060" y="701675"/>
                  <a:pt x="37017" y="783431"/>
                  <a:pt x="39398" y="779462"/>
                </a:cubicBezTo>
                <a:cubicBezTo>
                  <a:pt x="41779" y="775493"/>
                  <a:pt x="15585" y="721518"/>
                  <a:pt x="15585" y="639762"/>
                </a:cubicBezTo>
                <a:cubicBezTo>
                  <a:pt x="15585" y="558006"/>
                  <a:pt x="30931" y="393435"/>
                  <a:pt x="39398" y="288925"/>
                </a:cubicBezTo>
                <a:cubicBezTo>
                  <a:pt x="47865" y="184415"/>
                  <a:pt x="61622" y="0"/>
                  <a:pt x="600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: 図形 2366">
            <a:extLst>
              <a:ext uri="{FF2B5EF4-FFF2-40B4-BE49-F238E27FC236}">
                <a16:creationId xmlns:a16="http://schemas.microsoft.com/office/drawing/2014/main" id="{DFE33FF5-D82C-4C06-A348-D52ABD88CEDF}"/>
              </a:ext>
            </a:extLst>
          </p:cNvPr>
          <p:cNvSpPr/>
          <p:nvPr/>
        </p:nvSpPr>
        <p:spPr>
          <a:xfrm>
            <a:off x="5814696" y="9874686"/>
            <a:ext cx="89504" cy="790255"/>
          </a:xfrm>
          <a:custGeom>
            <a:avLst/>
            <a:gdLst>
              <a:gd name="connsiteX0" fmla="*/ 43179 w 89504"/>
              <a:gd name="connsiteY0" fmla="*/ 1152 h 790255"/>
              <a:gd name="connsiteX1" fmla="*/ 89217 w 89504"/>
              <a:gd name="connsiteY1" fmla="*/ 137677 h 790255"/>
              <a:gd name="connsiteX2" fmla="*/ 62229 w 89504"/>
              <a:gd name="connsiteY2" fmla="*/ 193239 h 790255"/>
              <a:gd name="connsiteX3" fmla="*/ 52704 w 89504"/>
              <a:gd name="connsiteY3" fmla="*/ 461527 h 790255"/>
              <a:gd name="connsiteX4" fmla="*/ 24129 w 89504"/>
              <a:gd name="connsiteY4" fmla="*/ 505977 h 790255"/>
              <a:gd name="connsiteX5" fmla="*/ 30479 w 89504"/>
              <a:gd name="connsiteY5" fmla="*/ 790139 h 790255"/>
              <a:gd name="connsiteX6" fmla="*/ 317 w 89504"/>
              <a:gd name="connsiteY6" fmla="*/ 539314 h 790255"/>
              <a:gd name="connsiteX7" fmla="*/ 52704 w 89504"/>
              <a:gd name="connsiteY7" fmla="*/ 418664 h 790255"/>
              <a:gd name="connsiteX8" fmla="*/ 68579 w 89504"/>
              <a:gd name="connsiteY8" fmla="*/ 91639 h 790255"/>
              <a:gd name="connsiteX9" fmla="*/ 43179 w 89504"/>
              <a:gd name="connsiteY9" fmla="*/ 1152 h 7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504" h="790255">
                <a:moveTo>
                  <a:pt x="43179" y="1152"/>
                </a:moveTo>
                <a:cubicBezTo>
                  <a:pt x="46619" y="8825"/>
                  <a:pt x="86042" y="105663"/>
                  <a:pt x="89217" y="137677"/>
                </a:cubicBezTo>
                <a:cubicBezTo>
                  <a:pt x="92392" y="169692"/>
                  <a:pt x="68314" y="139264"/>
                  <a:pt x="62229" y="193239"/>
                </a:cubicBezTo>
                <a:cubicBezTo>
                  <a:pt x="56144" y="247214"/>
                  <a:pt x="59054" y="409404"/>
                  <a:pt x="52704" y="461527"/>
                </a:cubicBezTo>
                <a:cubicBezTo>
                  <a:pt x="46354" y="513650"/>
                  <a:pt x="27833" y="451208"/>
                  <a:pt x="24129" y="505977"/>
                </a:cubicBezTo>
                <a:cubicBezTo>
                  <a:pt x="20425" y="560746"/>
                  <a:pt x="34448" y="784583"/>
                  <a:pt x="30479" y="790139"/>
                </a:cubicBezTo>
                <a:cubicBezTo>
                  <a:pt x="26510" y="795695"/>
                  <a:pt x="-3387" y="601226"/>
                  <a:pt x="317" y="539314"/>
                </a:cubicBezTo>
                <a:cubicBezTo>
                  <a:pt x="4021" y="477402"/>
                  <a:pt x="41327" y="493276"/>
                  <a:pt x="52704" y="418664"/>
                </a:cubicBezTo>
                <a:cubicBezTo>
                  <a:pt x="64081" y="344052"/>
                  <a:pt x="68843" y="159108"/>
                  <a:pt x="68579" y="91639"/>
                </a:cubicBezTo>
                <a:cubicBezTo>
                  <a:pt x="68315" y="24170"/>
                  <a:pt x="39739" y="-6521"/>
                  <a:pt x="43179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: 図形 2367">
            <a:extLst>
              <a:ext uri="{FF2B5EF4-FFF2-40B4-BE49-F238E27FC236}">
                <a16:creationId xmlns:a16="http://schemas.microsoft.com/office/drawing/2014/main" id="{040C16B9-C434-4323-92AC-922F0236DADA}"/>
              </a:ext>
            </a:extLst>
          </p:cNvPr>
          <p:cNvSpPr/>
          <p:nvPr/>
        </p:nvSpPr>
        <p:spPr>
          <a:xfrm>
            <a:off x="3045943" y="7527480"/>
            <a:ext cx="1054817" cy="673086"/>
          </a:xfrm>
          <a:custGeom>
            <a:avLst/>
            <a:gdLst>
              <a:gd name="connsiteX0" fmla="*/ 54445 w 1054817"/>
              <a:gd name="connsiteY0" fmla="*/ 2033 h 673086"/>
              <a:gd name="connsiteX1" fmla="*/ 27457 w 1054817"/>
              <a:gd name="connsiteY1" fmla="*/ 67120 h 673086"/>
              <a:gd name="connsiteX2" fmla="*/ 316382 w 1054817"/>
              <a:gd name="connsiteY2" fmla="*/ 252858 h 673086"/>
              <a:gd name="connsiteX3" fmla="*/ 1008532 w 1054817"/>
              <a:gd name="connsiteY3" fmla="*/ 648145 h 673086"/>
              <a:gd name="connsiteX4" fmla="*/ 992657 w 1054817"/>
              <a:gd name="connsiteY4" fmla="*/ 633858 h 673086"/>
              <a:gd name="connsiteX5" fmla="*/ 73495 w 1054817"/>
              <a:gd name="connsiteY5" fmla="*/ 132208 h 673086"/>
              <a:gd name="connsiteX6" fmla="*/ 54445 w 1054817"/>
              <a:gd name="connsiteY6" fmla="*/ 2033 h 6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817" h="673086">
                <a:moveTo>
                  <a:pt x="54445" y="2033"/>
                </a:moveTo>
                <a:cubicBezTo>
                  <a:pt x="46772" y="-8815"/>
                  <a:pt x="-16199" y="25316"/>
                  <a:pt x="27457" y="67120"/>
                </a:cubicBezTo>
                <a:cubicBezTo>
                  <a:pt x="71113" y="108924"/>
                  <a:pt x="152870" y="156021"/>
                  <a:pt x="316382" y="252858"/>
                </a:cubicBezTo>
                <a:cubicBezTo>
                  <a:pt x="479894" y="349695"/>
                  <a:pt x="895820" y="584645"/>
                  <a:pt x="1008532" y="648145"/>
                </a:cubicBezTo>
                <a:cubicBezTo>
                  <a:pt x="1121244" y="711645"/>
                  <a:pt x="992657" y="633858"/>
                  <a:pt x="992657" y="633858"/>
                </a:cubicBezTo>
                <a:cubicBezTo>
                  <a:pt x="836817" y="547868"/>
                  <a:pt x="231186" y="237248"/>
                  <a:pt x="73495" y="132208"/>
                </a:cubicBezTo>
                <a:cubicBezTo>
                  <a:pt x="-84196" y="27168"/>
                  <a:pt x="62118" y="12881"/>
                  <a:pt x="54445" y="2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: 図形 2368">
            <a:extLst>
              <a:ext uri="{FF2B5EF4-FFF2-40B4-BE49-F238E27FC236}">
                <a16:creationId xmlns:a16="http://schemas.microsoft.com/office/drawing/2014/main" id="{7A1E79D9-5E2E-4BB1-829A-C88727AF4466}"/>
              </a:ext>
            </a:extLst>
          </p:cNvPr>
          <p:cNvSpPr/>
          <p:nvPr/>
        </p:nvSpPr>
        <p:spPr>
          <a:xfrm>
            <a:off x="2989499" y="7581189"/>
            <a:ext cx="1060795" cy="683473"/>
          </a:xfrm>
          <a:custGeom>
            <a:avLst/>
            <a:gdLst>
              <a:gd name="connsiteX0" fmla="*/ 45801 w 1060795"/>
              <a:gd name="connsiteY0" fmla="*/ 3886 h 683473"/>
              <a:gd name="connsiteX1" fmla="*/ 115651 w 1060795"/>
              <a:gd name="connsiteY1" fmla="*/ 130886 h 683473"/>
              <a:gd name="connsiteX2" fmla="*/ 971314 w 1060795"/>
              <a:gd name="connsiteY2" fmla="*/ 608724 h 683473"/>
              <a:gd name="connsiteX3" fmla="*/ 1037989 w 1060795"/>
              <a:gd name="connsiteY3" fmla="*/ 680161 h 683473"/>
              <a:gd name="connsiteX4" fmla="*/ 1001476 w 1060795"/>
              <a:gd name="connsiteY4" fmla="*/ 638886 h 683473"/>
              <a:gd name="connsiteX5" fmla="*/ 579201 w 1060795"/>
              <a:gd name="connsiteY5" fmla="*/ 362661 h 683473"/>
              <a:gd name="connsiteX6" fmla="*/ 42626 w 1060795"/>
              <a:gd name="connsiteY6" fmla="*/ 61036 h 683473"/>
              <a:gd name="connsiteX7" fmla="*/ 45801 w 1060795"/>
              <a:gd name="connsiteY7" fmla="*/ 3886 h 68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795" h="683473">
                <a:moveTo>
                  <a:pt x="45801" y="3886"/>
                </a:moveTo>
                <a:cubicBezTo>
                  <a:pt x="57972" y="15528"/>
                  <a:pt x="-38601" y="30080"/>
                  <a:pt x="115651" y="130886"/>
                </a:cubicBezTo>
                <a:cubicBezTo>
                  <a:pt x="269903" y="231692"/>
                  <a:pt x="817591" y="517178"/>
                  <a:pt x="971314" y="608724"/>
                </a:cubicBezTo>
                <a:cubicBezTo>
                  <a:pt x="1125037" y="700270"/>
                  <a:pt x="1032962" y="675134"/>
                  <a:pt x="1037989" y="680161"/>
                </a:cubicBezTo>
                <a:cubicBezTo>
                  <a:pt x="1043016" y="685188"/>
                  <a:pt x="1077941" y="691803"/>
                  <a:pt x="1001476" y="638886"/>
                </a:cubicBezTo>
                <a:cubicBezTo>
                  <a:pt x="925011" y="585969"/>
                  <a:pt x="739009" y="458969"/>
                  <a:pt x="579201" y="362661"/>
                </a:cubicBezTo>
                <a:cubicBezTo>
                  <a:pt x="419393" y="266353"/>
                  <a:pt x="134172" y="116598"/>
                  <a:pt x="42626" y="61036"/>
                </a:cubicBezTo>
                <a:cubicBezTo>
                  <a:pt x="-48920" y="5474"/>
                  <a:pt x="33630" y="-7756"/>
                  <a:pt x="45801" y="3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: 図形 2369">
            <a:extLst>
              <a:ext uri="{FF2B5EF4-FFF2-40B4-BE49-F238E27FC236}">
                <a16:creationId xmlns:a16="http://schemas.microsoft.com/office/drawing/2014/main" id="{2F551009-233C-4C42-A29C-F792F28E71EC}"/>
              </a:ext>
            </a:extLst>
          </p:cNvPr>
          <p:cNvSpPr/>
          <p:nvPr/>
        </p:nvSpPr>
        <p:spPr>
          <a:xfrm>
            <a:off x="4076386" y="8174248"/>
            <a:ext cx="164104" cy="836841"/>
          </a:xfrm>
          <a:custGeom>
            <a:avLst/>
            <a:gdLst>
              <a:gd name="connsiteX0" fmla="*/ 314 w 164104"/>
              <a:gd name="connsiteY0" fmla="*/ 4552 h 836841"/>
              <a:gd name="connsiteX1" fmla="*/ 116202 w 164104"/>
              <a:gd name="connsiteY1" fmla="*/ 587165 h 836841"/>
              <a:gd name="connsiteX2" fmla="*/ 141602 w 164104"/>
              <a:gd name="connsiteY2" fmla="*/ 749090 h 836841"/>
              <a:gd name="connsiteX3" fmla="*/ 163827 w 164104"/>
              <a:gd name="connsiteY3" fmla="*/ 833227 h 836841"/>
              <a:gd name="connsiteX4" fmla="*/ 125727 w 164104"/>
              <a:gd name="connsiteY4" fmla="*/ 633202 h 836841"/>
              <a:gd name="connsiteX5" fmla="*/ 82864 w 164104"/>
              <a:gd name="connsiteY5" fmla="*/ 331577 h 836841"/>
              <a:gd name="connsiteX6" fmla="*/ 314 w 164104"/>
              <a:gd name="connsiteY6" fmla="*/ 4552 h 83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04" h="836841">
                <a:moveTo>
                  <a:pt x="314" y="4552"/>
                </a:moveTo>
                <a:cubicBezTo>
                  <a:pt x="5870" y="47150"/>
                  <a:pt x="92654" y="463075"/>
                  <a:pt x="116202" y="587165"/>
                </a:cubicBezTo>
                <a:cubicBezTo>
                  <a:pt x="139750" y="711255"/>
                  <a:pt x="133665" y="708080"/>
                  <a:pt x="141602" y="749090"/>
                </a:cubicBezTo>
                <a:cubicBezTo>
                  <a:pt x="149540" y="790100"/>
                  <a:pt x="166473" y="852542"/>
                  <a:pt x="163827" y="833227"/>
                </a:cubicBezTo>
                <a:cubicBezTo>
                  <a:pt x="161181" y="813912"/>
                  <a:pt x="139221" y="716810"/>
                  <a:pt x="125727" y="633202"/>
                </a:cubicBezTo>
                <a:cubicBezTo>
                  <a:pt x="112233" y="549594"/>
                  <a:pt x="101385" y="433442"/>
                  <a:pt x="82864" y="331577"/>
                </a:cubicBezTo>
                <a:cubicBezTo>
                  <a:pt x="64343" y="229713"/>
                  <a:pt x="-5242" y="-38046"/>
                  <a:pt x="314" y="4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: 図形 2370">
            <a:extLst>
              <a:ext uri="{FF2B5EF4-FFF2-40B4-BE49-F238E27FC236}">
                <a16:creationId xmlns:a16="http://schemas.microsoft.com/office/drawing/2014/main" id="{DD023779-2668-4D9A-BAAB-5A384865A674}"/>
              </a:ext>
            </a:extLst>
          </p:cNvPr>
          <p:cNvSpPr/>
          <p:nvPr/>
        </p:nvSpPr>
        <p:spPr>
          <a:xfrm>
            <a:off x="4020097" y="8252260"/>
            <a:ext cx="176296" cy="809297"/>
          </a:xfrm>
          <a:custGeom>
            <a:avLst/>
            <a:gdLst>
              <a:gd name="connsiteX0" fmla="*/ 1041 w 176296"/>
              <a:gd name="connsiteY0" fmla="*/ 10678 h 809297"/>
              <a:gd name="connsiteX1" fmla="*/ 112166 w 176296"/>
              <a:gd name="connsiteY1" fmla="*/ 461528 h 809297"/>
              <a:gd name="connsiteX2" fmla="*/ 159791 w 176296"/>
              <a:gd name="connsiteY2" fmla="*/ 799665 h 809297"/>
              <a:gd name="connsiteX3" fmla="*/ 169316 w 176296"/>
              <a:gd name="connsiteY3" fmla="*/ 669490 h 809297"/>
              <a:gd name="connsiteX4" fmla="*/ 61366 w 176296"/>
              <a:gd name="connsiteY4" fmla="*/ 185303 h 809297"/>
              <a:gd name="connsiteX5" fmla="*/ 1041 w 176296"/>
              <a:gd name="connsiteY5" fmla="*/ 10678 h 80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96" h="809297">
                <a:moveTo>
                  <a:pt x="1041" y="10678"/>
                </a:moveTo>
                <a:cubicBezTo>
                  <a:pt x="9508" y="56715"/>
                  <a:pt x="85708" y="330030"/>
                  <a:pt x="112166" y="461528"/>
                </a:cubicBezTo>
                <a:cubicBezTo>
                  <a:pt x="138624" y="593026"/>
                  <a:pt x="150266" y="765005"/>
                  <a:pt x="159791" y="799665"/>
                </a:cubicBezTo>
                <a:cubicBezTo>
                  <a:pt x="169316" y="834325"/>
                  <a:pt x="185720" y="771884"/>
                  <a:pt x="169316" y="669490"/>
                </a:cubicBezTo>
                <a:cubicBezTo>
                  <a:pt x="152912" y="567096"/>
                  <a:pt x="84914" y="294841"/>
                  <a:pt x="61366" y="185303"/>
                </a:cubicBezTo>
                <a:cubicBezTo>
                  <a:pt x="37818" y="75765"/>
                  <a:pt x="-7426" y="-35359"/>
                  <a:pt x="1041" y="10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: 図形 2371">
            <a:extLst>
              <a:ext uri="{FF2B5EF4-FFF2-40B4-BE49-F238E27FC236}">
                <a16:creationId xmlns:a16="http://schemas.microsoft.com/office/drawing/2014/main" id="{F2B98035-DA05-4D1F-8B3E-5C5D8084F8EF}"/>
              </a:ext>
            </a:extLst>
          </p:cNvPr>
          <p:cNvSpPr/>
          <p:nvPr/>
        </p:nvSpPr>
        <p:spPr>
          <a:xfrm>
            <a:off x="4241102" y="8974746"/>
            <a:ext cx="39137" cy="650367"/>
          </a:xfrm>
          <a:custGeom>
            <a:avLst/>
            <a:gdLst>
              <a:gd name="connsiteX0" fmla="*/ 8636 w 39137"/>
              <a:gd name="connsiteY0" fmla="*/ 979 h 650367"/>
              <a:gd name="connsiteX1" fmla="*/ 698 w 39137"/>
              <a:gd name="connsiteY1" fmla="*/ 302604 h 650367"/>
              <a:gd name="connsiteX2" fmla="*/ 22923 w 39137"/>
              <a:gd name="connsiteY2" fmla="*/ 510567 h 650367"/>
              <a:gd name="connsiteX3" fmla="*/ 7048 w 39137"/>
              <a:gd name="connsiteY3" fmla="*/ 650267 h 650367"/>
              <a:gd name="connsiteX4" fmla="*/ 29273 w 39137"/>
              <a:gd name="connsiteY4" fmla="*/ 489929 h 650367"/>
              <a:gd name="connsiteX5" fmla="*/ 38798 w 39137"/>
              <a:gd name="connsiteY5" fmla="*/ 410554 h 650367"/>
              <a:gd name="connsiteX6" fmla="*/ 8636 w 39137"/>
              <a:gd name="connsiteY6" fmla="*/ 979 h 65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7" h="650367">
                <a:moveTo>
                  <a:pt x="8636" y="979"/>
                </a:moveTo>
                <a:cubicBezTo>
                  <a:pt x="2286" y="-17013"/>
                  <a:pt x="-1683" y="217673"/>
                  <a:pt x="698" y="302604"/>
                </a:cubicBezTo>
                <a:cubicBezTo>
                  <a:pt x="3079" y="387535"/>
                  <a:pt x="21865" y="452623"/>
                  <a:pt x="22923" y="510567"/>
                </a:cubicBezTo>
                <a:cubicBezTo>
                  <a:pt x="23981" y="568511"/>
                  <a:pt x="5990" y="653706"/>
                  <a:pt x="7048" y="650267"/>
                </a:cubicBezTo>
                <a:cubicBezTo>
                  <a:pt x="8106" y="646828"/>
                  <a:pt x="23981" y="529881"/>
                  <a:pt x="29273" y="489929"/>
                </a:cubicBezTo>
                <a:cubicBezTo>
                  <a:pt x="34565" y="449977"/>
                  <a:pt x="40650" y="491252"/>
                  <a:pt x="38798" y="410554"/>
                </a:cubicBezTo>
                <a:cubicBezTo>
                  <a:pt x="36946" y="329856"/>
                  <a:pt x="14986" y="18971"/>
                  <a:pt x="8636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: 図形 2372">
            <a:extLst>
              <a:ext uri="{FF2B5EF4-FFF2-40B4-BE49-F238E27FC236}">
                <a16:creationId xmlns:a16="http://schemas.microsoft.com/office/drawing/2014/main" id="{019E831D-3B9B-4C95-B397-7F890B348647}"/>
              </a:ext>
            </a:extLst>
          </p:cNvPr>
          <p:cNvSpPr/>
          <p:nvPr/>
        </p:nvSpPr>
        <p:spPr>
          <a:xfrm>
            <a:off x="4171603" y="8961102"/>
            <a:ext cx="62455" cy="771998"/>
          </a:xfrm>
          <a:custGeom>
            <a:avLst/>
            <a:gdLst>
              <a:gd name="connsiteX0" fmla="*/ 347 w 62455"/>
              <a:gd name="connsiteY0" fmla="*/ 336 h 771998"/>
              <a:gd name="connsiteX1" fmla="*/ 36860 w 62455"/>
              <a:gd name="connsiteY1" fmla="*/ 589298 h 771998"/>
              <a:gd name="connsiteX2" fmla="*/ 30510 w 62455"/>
              <a:gd name="connsiteY2" fmla="*/ 770273 h 771998"/>
              <a:gd name="connsiteX3" fmla="*/ 62260 w 62455"/>
              <a:gd name="connsiteY3" fmla="*/ 508336 h 771998"/>
              <a:gd name="connsiteX4" fmla="*/ 347 w 62455"/>
              <a:gd name="connsiteY4" fmla="*/ 336 h 7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" h="771998">
                <a:moveTo>
                  <a:pt x="347" y="336"/>
                </a:moveTo>
                <a:cubicBezTo>
                  <a:pt x="-3886" y="13830"/>
                  <a:pt x="31833" y="460975"/>
                  <a:pt x="36860" y="589298"/>
                </a:cubicBezTo>
                <a:cubicBezTo>
                  <a:pt x="41887" y="717621"/>
                  <a:pt x="26277" y="783767"/>
                  <a:pt x="30510" y="770273"/>
                </a:cubicBezTo>
                <a:cubicBezTo>
                  <a:pt x="34743" y="756779"/>
                  <a:pt x="65170" y="633219"/>
                  <a:pt x="62260" y="508336"/>
                </a:cubicBezTo>
                <a:cubicBezTo>
                  <a:pt x="59350" y="383453"/>
                  <a:pt x="4580" y="-13158"/>
                  <a:pt x="34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: 図形 2373">
            <a:extLst>
              <a:ext uri="{FF2B5EF4-FFF2-40B4-BE49-F238E27FC236}">
                <a16:creationId xmlns:a16="http://schemas.microsoft.com/office/drawing/2014/main" id="{F43DA01C-15F4-4D75-BC3D-1B1013EFE296}"/>
              </a:ext>
            </a:extLst>
          </p:cNvPr>
          <p:cNvSpPr/>
          <p:nvPr/>
        </p:nvSpPr>
        <p:spPr>
          <a:xfrm>
            <a:off x="4198932" y="9492586"/>
            <a:ext cx="74620" cy="595372"/>
          </a:xfrm>
          <a:custGeom>
            <a:avLst/>
            <a:gdLst>
              <a:gd name="connsiteX0" fmla="*/ 74618 w 74620"/>
              <a:gd name="connsiteY0" fmla="*/ 664 h 595372"/>
              <a:gd name="connsiteX1" fmla="*/ 38106 w 74620"/>
              <a:gd name="connsiteY1" fmla="*/ 310227 h 595372"/>
              <a:gd name="connsiteX2" fmla="*/ 1593 w 74620"/>
              <a:gd name="connsiteY2" fmla="*/ 524539 h 595372"/>
              <a:gd name="connsiteX3" fmla="*/ 9531 w 74620"/>
              <a:gd name="connsiteY3" fmla="*/ 589627 h 595372"/>
              <a:gd name="connsiteX4" fmla="*/ 36518 w 74620"/>
              <a:gd name="connsiteY4" fmla="*/ 399127 h 595372"/>
              <a:gd name="connsiteX5" fmla="*/ 74618 w 74620"/>
              <a:gd name="connsiteY5" fmla="*/ 664 h 5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0" h="595372">
                <a:moveTo>
                  <a:pt x="74618" y="664"/>
                </a:moveTo>
                <a:cubicBezTo>
                  <a:pt x="74883" y="-14153"/>
                  <a:pt x="50277" y="222915"/>
                  <a:pt x="38106" y="310227"/>
                </a:cubicBezTo>
                <a:cubicBezTo>
                  <a:pt x="25935" y="397539"/>
                  <a:pt x="6355" y="477972"/>
                  <a:pt x="1593" y="524539"/>
                </a:cubicBezTo>
                <a:cubicBezTo>
                  <a:pt x="-3169" y="571106"/>
                  <a:pt x="3710" y="610529"/>
                  <a:pt x="9531" y="589627"/>
                </a:cubicBezTo>
                <a:cubicBezTo>
                  <a:pt x="15352" y="568725"/>
                  <a:pt x="22760" y="498081"/>
                  <a:pt x="36518" y="399127"/>
                </a:cubicBezTo>
                <a:cubicBezTo>
                  <a:pt x="50276" y="300173"/>
                  <a:pt x="74353" y="15481"/>
                  <a:pt x="74618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: 図形 2374">
            <a:extLst>
              <a:ext uri="{FF2B5EF4-FFF2-40B4-BE49-F238E27FC236}">
                <a16:creationId xmlns:a16="http://schemas.microsoft.com/office/drawing/2014/main" id="{9290162D-3641-4C1E-AE8D-EFBE204961D4}"/>
              </a:ext>
            </a:extLst>
          </p:cNvPr>
          <p:cNvSpPr/>
          <p:nvPr/>
        </p:nvSpPr>
        <p:spPr>
          <a:xfrm>
            <a:off x="4149871" y="9699931"/>
            <a:ext cx="53587" cy="570583"/>
          </a:xfrm>
          <a:custGeom>
            <a:avLst/>
            <a:gdLst>
              <a:gd name="connsiteX0" fmla="*/ 42717 w 53587"/>
              <a:gd name="connsiteY0" fmla="*/ 1282 h 570583"/>
              <a:gd name="connsiteX1" fmla="*/ 15729 w 53587"/>
              <a:gd name="connsiteY1" fmla="*/ 309257 h 570583"/>
              <a:gd name="connsiteX2" fmla="*/ 1442 w 53587"/>
              <a:gd name="connsiteY2" fmla="*/ 569607 h 570583"/>
              <a:gd name="connsiteX3" fmla="*/ 50654 w 53587"/>
              <a:gd name="connsiteY3" fmla="*/ 214007 h 570583"/>
              <a:gd name="connsiteX4" fmla="*/ 42717 w 53587"/>
              <a:gd name="connsiteY4" fmla="*/ 1282 h 57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7" h="570583">
                <a:moveTo>
                  <a:pt x="42717" y="1282"/>
                </a:moveTo>
                <a:cubicBezTo>
                  <a:pt x="36896" y="17157"/>
                  <a:pt x="22608" y="214536"/>
                  <a:pt x="15729" y="309257"/>
                </a:cubicBezTo>
                <a:cubicBezTo>
                  <a:pt x="8850" y="403978"/>
                  <a:pt x="-4379" y="585482"/>
                  <a:pt x="1442" y="569607"/>
                </a:cubicBezTo>
                <a:cubicBezTo>
                  <a:pt x="7263" y="553732"/>
                  <a:pt x="42716" y="307670"/>
                  <a:pt x="50654" y="214007"/>
                </a:cubicBezTo>
                <a:cubicBezTo>
                  <a:pt x="58592" y="120345"/>
                  <a:pt x="48538" y="-14593"/>
                  <a:pt x="42717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: 図形 2375">
            <a:extLst>
              <a:ext uri="{FF2B5EF4-FFF2-40B4-BE49-F238E27FC236}">
                <a16:creationId xmlns:a16="http://schemas.microsoft.com/office/drawing/2014/main" id="{88915784-C8B2-4D17-8D9F-710A1E3BB209}"/>
              </a:ext>
            </a:extLst>
          </p:cNvPr>
          <p:cNvSpPr/>
          <p:nvPr/>
        </p:nvSpPr>
        <p:spPr>
          <a:xfrm>
            <a:off x="3665071" y="10075840"/>
            <a:ext cx="554515" cy="581788"/>
          </a:xfrm>
          <a:custGeom>
            <a:avLst/>
            <a:gdLst>
              <a:gd name="connsiteX0" fmla="*/ 554504 w 554515"/>
              <a:gd name="connsiteY0" fmla="*/ 23 h 581788"/>
              <a:gd name="connsiteX1" fmla="*/ 497354 w 554515"/>
              <a:gd name="connsiteY1" fmla="*/ 282598 h 581788"/>
              <a:gd name="connsiteX2" fmla="*/ 483067 w 554515"/>
              <a:gd name="connsiteY2" fmla="*/ 366735 h 581788"/>
              <a:gd name="connsiteX3" fmla="*/ 467192 w 554515"/>
              <a:gd name="connsiteY3" fmla="*/ 387373 h 581788"/>
              <a:gd name="connsiteX4" fmla="*/ 11579 w 554515"/>
              <a:gd name="connsiteY4" fmla="*/ 576285 h 581788"/>
              <a:gd name="connsiteX5" fmla="*/ 125879 w 554515"/>
              <a:gd name="connsiteY5" fmla="*/ 535010 h 581788"/>
              <a:gd name="connsiteX6" fmla="*/ 521167 w 554515"/>
              <a:gd name="connsiteY6" fmla="*/ 395310 h 581788"/>
              <a:gd name="connsiteX7" fmla="*/ 457667 w 554515"/>
              <a:gd name="connsiteY7" fmla="*/ 412773 h 581788"/>
              <a:gd name="connsiteX8" fmla="*/ 502117 w 554515"/>
              <a:gd name="connsiteY8" fmla="*/ 298473 h 581788"/>
              <a:gd name="connsiteX9" fmla="*/ 554504 w 554515"/>
              <a:gd name="connsiteY9" fmla="*/ 23 h 58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515" h="581788">
                <a:moveTo>
                  <a:pt x="554504" y="23"/>
                </a:moveTo>
                <a:cubicBezTo>
                  <a:pt x="553710" y="-2623"/>
                  <a:pt x="509260" y="221479"/>
                  <a:pt x="497354" y="282598"/>
                </a:cubicBezTo>
                <a:cubicBezTo>
                  <a:pt x="485448" y="343717"/>
                  <a:pt x="488094" y="349273"/>
                  <a:pt x="483067" y="366735"/>
                </a:cubicBezTo>
                <a:cubicBezTo>
                  <a:pt x="478040" y="384197"/>
                  <a:pt x="545773" y="352448"/>
                  <a:pt x="467192" y="387373"/>
                </a:cubicBezTo>
                <a:cubicBezTo>
                  <a:pt x="388611" y="422298"/>
                  <a:pt x="68464" y="551679"/>
                  <a:pt x="11579" y="576285"/>
                </a:cubicBezTo>
                <a:cubicBezTo>
                  <a:pt x="-45306" y="600891"/>
                  <a:pt x="125879" y="535010"/>
                  <a:pt x="125879" y="535010"/>
                </a:cubicBezTo>
                <a:lnTo>
                  <a:pt x="521167" y="395310"/>
                </a:lnTo>
                <a:cubicBezTo>
                  <a:pt x="576465" y="374937"/>
                  <a:pt x="460842" y="428913"/>
                  <a:pt x="457667" y="412773"/>
                </a:cubicBezTo>
                <a:cubicBezTo>
                  <a:pt x="454492" y="396633"/>
                  <a:pt x="488094" y="365677"/>
                  <a:pt x="502117" y="298473"/>
                </a:cubicBezTo>
                <a:cubicBezTo>
                  <a:pt x="516140" y="231269"/>
                  <a:pt x="555298" y="2669"/>
                  <a:pt x="55450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: 図形 2376">
            <a:extLst>
              <a:ext uri="{FF2B5EF4-FFF2-40B4-BE49-F238E27FC236}">
                <a16:creationId xmlns:a16="http://schemas.microsoft.com/office/drawing/2014/main" id="{4C839C90-0E13-4265-A317-098E49DD55E5}"/>
              </a:ext>
            </a:extLst>
          </p:cNvPr>
          <p:cNvSpPr/>
          <p:nvPr/>
        </p:nvSpPr>
        <p:spPr>
          <a:xfrm>
            <a:off x="3050705" y="10608321"/>
            <a:ext cx="745755" cy="280345"/>
          </a:xfrm>
          <a:custGeom>
            <a:avLst/>
            <a:gdLst>
              <a:gd name="connsiteX0" fmla="*/ 470 w 745755"/>
              <a:gd name="connsiteY0" fmla="*/ 280342 h 280345"/>
              <a:gd name="connsiteX1" fmla="*/ 422745 w 745755"/>
              <a:gd name="connsiteY1" fmla="*/ 102542 h 280345"/>
              <a:gd name="connsiteX2" fmla="*/ 732308 w 745755"/>
              <a:gd name="connsiteY2" fmla="*/ 4117 h 280345"/>
              <a:gd name="connsiteX3" fmla="*/ 671983 w 745755"/>
              <a:gd name="connsiteY3" fmla="*/ 26342 h 280345"/>
              <a:gd name="connsiteX4" fmla="*/ 508470 w 745755"/>
              <a:gd name="connsiteY4" fmla="*/ 97779 h 280345"/>
              <a:gd name="connsiteX5" fmla="*/ 470 w 745755"/>
              <a:gd name="connsiteY5" fmla="*/ 280342 h 28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55" h="280345">
                <a:moveTo>
                  <a:pt x="470" y="280342"/>
                </a:moveTo>
                <a:cubicBezTo>
                  <a:pt x="-13817" y="281136"/>
                  <a:pt x="300772" y="148579"/>
                  <a:pt x="422745" y="102542"/>
                </a:cubicBezTo>
                <a:cubicBezTo>
                  <a:pt x="544718" y="56505"/>
                  <a:pt x="690768" y="16817"/>
                  <a:pt x="732308" y="4117"/>
                </a:cubicBezTo>
                <a:cubicBezTo>
                  <a:pt x="773848" y="-8583"/>
                  <a:pt x="709289" y="10732"/>
                  <a:pt x="671983" y="26342"/>
                </a:cubicBezTo>
                <a:cubicBezTo>
                  <a:pt x="634677" y="41952"/>
                  <a:pt x="617478" y="55975"/>
                  <a:pt x="508470" y="97779"/>
                </a:cubicBezTo>
                <a:cubicBezTo>
                  <a:pt x="399462" y="139583"/>
                  <a:pt x="14757" y="279548"/>
                  <a:pt x="470" y="280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: 図形 2377">
            <a:extLst>
              <a:ext uri="{FF2B5EF4-FFF2-40B4-BE49-F238E27FC236}">
                <a16:creationId xmlns:a16="http://schemas.microsoft.com/office/drawing/2014/main" id="{2CEA8EFC-8C04-4722-B19E-8A5D81120D68}"/>
              </a:ext>
            </a:extLst>
          </p:cNvPr>
          <p:cNvSpPr/>
          <p:nvPr/>
        </p:nvSpPr>
        <p:spPr>
          <a:xfrm>
            <a:off x="3928633" y="10048712"/>
            <a:ext cx="221324" cy="439902"/>
          </a:xfrm>
          <a:custGeom>
            <a:avLst/>
            <a:gdLst>
              <a:gd name="connsiteX0" fmla="*/ 221092 w 221324"/>
              <a:gd name="connsiteY0" fmla="*/ 163 h 439902"/>
              <a:gd name="connsiteX1" fmla="*/ 176642 w 221324"/>
              <a:gd name="connsiteY1" fmla="*/ 328776 h 439902"/>
              <a:gd name="connsiteX2" fmla="*/ 176642 w 221324"/>
              <a:gd name="connsiteY2" fmla="*/ 347826 h 439902"/>
              <a:gd name="connsiteX3" fmla="*/ 125842 w 221324"/>
              <a:gd name="connsiteY3" fmla="*/ 379576 h 439902"/>
              <a:gd name="connsiteX4" fmla="*/ 430 w 221324"/>
              <a:gd name="connsiteY4" fmla="*/ 439901 h 439902"/>
              <a:gd name="connsiteX5" fmla="*/ 173467 w 221324"/>
              <a:gd name="connsiteY5" fmla="*/ 377988 h 439902"/>
              <a:gd name="connsiteX6" fmla="*/ 192517 w 221324"/>
              <a:gd name="connsiteY6" fmla="*/ 285913 h 439902"/>
              <a:gd name="connsiteX7" fmla="*/ 221092 w 221324"/>
              <a:gd name="connsiteY7" fmla="*/ 163 h 4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324" h="439902">
                <a:moveTo>
                  <a:pt x="221092" y="163"/>
                </a:moveTo>
                <a:cubicBezTo>
                  <a:pt x="218446" y="7307"/>
                  <a:pt x="184050" y="270832"/>
                  <a:pt x="176642" y="328776"/>
                </a:cubicBezTo>
                <a:cubicBezTo>
                  <a:pt x="169234" y="386720"/>
                  <a:pt x="185109" y="339359"/>
                  <a:pt x="176642" y="347826"/>
                </a:cubicBezTo>
                <a:cubicBezTo>
                  <a:pt x="168175" y="356293"/>
                  <a:pt x="155211" y="364230"/>
                  <a:pt x="125842" y="379576"/>
                </a:cubicBezTo>
                <a:cubicBezTo>
                  <a:pt x="96473" y="394922"/>
                  <a:pt x="-7507" y="440166"/>
                  <a:pt x="430" y="439901"/>
                </a:cubicBezTo>
                <a:cubicBezTo>
                  <a:pt x="8367" y="439636"/>
                  <a:pt x="141452" y="403653"/>
                  <a:pt x="173467" y="377988"/>
                </a:cubicBezTo>
                <a:cubicBezTo>
                  <a:pt x="205481" y="352323"/>
                  <a:pt x="181934" y="349148"/>
                  <a:pt x="192517" y="285913"/>
                </a:cubicBezTo>
                <a:cubicBezTo>
                  <a:pt x="203100" y="222678"/>
                  <a:pt x="223738" y="-6981"/>
                  <a:pt x="22109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: 図形 2378">
            <a:extLst>
              <a:ext uri="{FF2B5EF4-FFF2-40B4-BE49-F238E27FC236}">
                <a16:creationId xmlns:a16="http://schemas.microsoft.com/office/drawing/2014/main" id="{D47CD99D-A02D-411A-81F2-87DE5498B23D}"/>
              </a:ext>
            </a:extLst>
          </p:cNvPr>
          <p:cNvSpPr/>
          <p:nvPr/>
        </p:nvSpPr>
        <p:spPr>
          <a:xfrm>
            <a:off x="3149600" y="10463546"/>
            <a:ext cx="848176" cy="318754"/>
          </a:xfrm>
          <a:custGeom>
            <a:avLst/>
            <a:gdLst>
              <a:gd name="connsiteX0" fmla="*/ 0 w 848176"/>
              <a:gd name="connsiteY0" fmla="*/ 318754 h 318754"/>
              <a:gd name="connsiteX1" fmla="*/ 561975 w 848176"/>
              <a:gd name="connsiteY1" fmla="*/ 117142 h 318754"/>
              <a:gd name="connsiteX2" fmla="*/ 835025 w 848176"/>
              <a:gd name="connsiteY2" fmla="*/ 6017 h 318754"/>
              <a:gd name="connsiteX3" fmla="*/ 808038 w 848176"/>
              <a:gd name="connsiteY3" fmla="*/ 13954 h 318754"/>
              <a:gd name="connsiteX4" fmla="*/ 534988 w 848176"/>
              <a:gd name="connsiteY4" fmla="*/ 112379 h 318754"/>
              <a:gd name="connsiteX5" fmla="*/ 0 w 848176"/>
              <a:gd name="connsiteY5" fmla="*/ 318754 h 31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176" h="318754">
                <a:moveTo>
                  <a:pt x="0" y="318754"/>
                </a:moveTo>
                <a:lnTo>
                  <a:pt x="561975" y="117142"/>
                </a:lnTo>
                <a:cubicBezTo>
                  <a:pt x="701146" y="65019"/>
                  <a:pt x="794015" y="23215"/>
                  <a:pt x="835025" y="6017"/>
                </a:cubicBezTo>
                <a:cubicBezTo>
                  <a:pt x="876035" y="-11181"/>
                  <a:pt x="808038" y="13954"/>
                  <a:pt x="808038" y="13954"/>
                </a:cubicBezTo>
                <a:lnTo>
                  <a:pt x="534988" y="112379"/>
                </a:lnTo>
                <a:lnTo>
                  <a:pt x="0" y="318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: 図形 2379">
            <a:extLst>
              <a:ext uri="{FF2B5EF4-FFF2-40B4-BE49-F238E27FC236}">
                <a16:creationId xmlns:a16="http://schemas.microsoft.com/office/drawing/2014/main" id="{19B4F019-A9D0-4B31-A77B-53404D54FAB0}"/>
              </a:ext>
            </a:extLst>
          </p:cNvPr>
          <p:cNvSpPr/>
          <p:nvPr/>
        </p:nvSpPr>
        <p:spPr>
          <a:xfrm>
            <a:off x="3544903" y="10006013"/>
            <a:ext cx="588913" cy="386957"/>
          </a:xfrm>
          <a:custGeom>
            <a:avLst/>
            <a:gdLst>
              <a:gd name="connsiteX0" fmla="*/ 585772 w 588913"/>
              <a:gd name="connsiteY0" fmla="*/ 0 h 386957"/>
              <a:gd name="connsiteX1" fmla="*/ 563547 w 588913"/>
              <a:gd name="connsiteY1" fmla="*/ 103187 h 386957"/>
              <a:gd name="connsiteX2" fmla="*/ 353997 w 588913"/>
              <a:gd name="connsiteY2" fmla="*/ 193675 h 386957"/>
              <a:gd name="connsiteX3" fmla="*/ 23797 w 588913"/>
              <a:gd name="connsiteY3" fmla="*/ 379412 h 386957"/>
              <a:gd name="connsiteX4" fmla="*/ 77772 w 588913"/>
              <a:gd name="connsiteY4" fmla="*/ 331787 h 386957"/>
              <a:gd name="connsiteX5" fmla="*/ 490522 w 588913"/>
              <a:gd name="connsiteY5" fmla="*/ 157162 h 386957"/>
              <a:gd name="connsiteX6" fmla="*/ 568310 w 588913"/>
              <a:gd name="connsiteY6" fmla="*/ 101600 h 386957"/>
              <a:gd name="connsiteX7" fmla="*/ 585772 w 588913"/>
              <a:gd name="connsiteY7" fmla="*/ 0 h 3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913" h="386957">
                <a:moveTo>
                  <a:pt x="585772" y="0"/>
                </a:moveTo>
                <a:cubicBezTo>
                  <a:pt x="584978" y="265"/>
                  <a:pt x="602176" y="70908"/>
                  <a:pt x="563547" y="103187"/>
                </a:cubicBezTo>
                <a:cubicBezTo>
                  <a:pt x="524918" y="135466"/>
                  <a:pt x="443955" y="147638"/>
                  <a:pt x="353997" y="193675"/>
                </a:cubicBezTo>
                <a:cubicBezTo>
                  <a:pt x="264039" y="239712"/>
                  <a:pt x="69834" y="356393"/>
                  <a:pt x="23797" y="379412"/>
                </a:cubicBezTo>
                <a:cubicBezTo>
                  <a:pt x="-22240" y="402431"/>
                  <a:pt x="-16" y="368829"/>
                  <a:pt x="77772" y="331787"/>
                </a:cubicBezTo>
                <a:cubicBezTo>
                  <a:pt x="155559" y="294745"/>
                  <a:pt x="408766" y="195526"/>
                  <a:pt x="490522" y="157162"/>
                </a:cubicBezTo>
                <a:cubicBezTo>
                  <a:pt x="572278" y="118798"/>
                  <a:pt x="549789" y="127794"/>
                  <a:pt x="568310" y="101600"/>
                </a:cubicBezTo>
                <a:cubicBezTo>
                  <a:pt x="586831" y="75406"/>
                  <a:pt x="586566" y="-265"/>
                  <a:pt x="5857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: 図形 2380">
            <a:extLst>
              <a:ext uri="{FF2B5EF4-FFF2-40B4-BE49-F238E27FC236}">
                <a16:creationId xmlns:a16="http://schemas.microsoft.com/office/drawing/2014/main" id="{F24737EF-B586-4275-B749-2FCE52839C2F}"/>
              </a:ext>
            </a:extLst>
          </p:cNvPr>
          <p:cNvSpPr/>
          <p:nvPr/>
        </p:nvSpPr>
        <p:spPr>
          <a:xfrm>
            <a:off x="3737499" y="10238292"/>
            <a:ext cx="352145" cy="297550"/>
          </a:xfrm>
          <a:custGeom>
            <a:avLst/>
            <a:gdLst>
              <a:gd name="connsiteX0" fmla="*/ 350314 w 352145"/>
              <a:gd name="connsiteY0" fmla="*/ 1083 h 297550"/>
              <a:gd name="connsiteX1" fmla="*/ 337614 w 352145"/>
              <a:gd name="connsiteY1" fmla="*/ 136021 h 297550"/>
              <a:gd name="connsiteX2" fmla="*/ 218551 w 352145"/>
              <a:gd name="connsiteY2" fmla="*/ 189996 h 297550"/>
              <a:gd name="connsiteX3" fmla="*/ 1064 w 352145"/>
              <a:gd name="connsiteY3" fmla="*/ 296358 h 297550"/>
              <a:gd name="connsiteX4" fmla="*/ 316976 w 352145"/>
              <a:gd name="connsiteY4" fmla="*/ 113796 h 297550"/>
              <a:gd name="connsiteX5" fmla="*/ 339201 w 352145"/>
              <a:gd name="connsiteY5" fmla="*/ 72521 h 297550"/>
              <a:gd name="connsiteX6" fmla="*/ 350314 w 352145"/>
              <a:gd name="connsiteY6" fmla="*/ 1083 h 29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145" h="297550">
                <a:moveTo>
                  <a:pt x="350314" y="1083"/>
                </a:moveTo>
                <a:cubicBezTo>
                  <a:pt x="350049" y="11666"/>
                  <a:pt x="359574" y="104536"/>
                  <a:pt x="337614" y="136021"/>
                </a:cubicBezTo>
                <a:cubicBezTo>
                  <a:pt x="315654" y="167506"/>
                  <a:pt x="274643" y="163273"/>
                  <a:pt x="218551" y="189996"/>
                </a:cubicBezTo>
                <a:cubicBezTo>
                  <a:pt x="162459" y="216719"/>
                  <a:pt x="-15340" y="309058"/>
                  <a:pt x="1064" y="296358"/>
                </a:cubicBezTo>
                <a:cubicBezTo>
                  <a:pt x="17468" y="283658"/>
                  <a:pt x="260620" y="151102"/>
                  <a:pt x="316976" y="113796"/>
                </a:cubicBezTo>
                <a:cubicBezTo>
                  <a:pt x="373332" y="76490"/>
                  <a:pt x="333909" y="84427"/>
                  <a:pt x="339201" y="72521"/>
                </a:cubicBezTo>
                <a:cubicBezTo>
                  <a:pt x="344493" y="60615"/>
                  <a:pt x="350579" y="-9500"/>
                  <a:pt x="350314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: 図形 2381">
            <a:extLst>
              <a:ext uri="{FF2B5EF4-FFF2-40B4-BE49-F238E27FC236}">
                <a16:creationId xmlns:a16="http://schemas.microsoft.com/office/drawing/2014/main" id="{3BE42A15-7E93-47DF-85BA-4812BB5053D1}"/>
              </a:ext>
            </a:extLst>
          </p:cNvPr>
          <p:cNvSpPr/>
          <p:nvPr/>
        </p:nvSpPr>
        <p:spPr>
          <a:xfrm>
            <a:off x="3133725" y="10521862"/>
            <a:ext cx="284209" cy="109626"/>
          </a:xfrm>
          <a:custGeom>
            <a:avLst/>
            <a:gdLst>
              <a:gd name="connsiteX0" fmla="*/ 0 w 284209"/>
              <a:gd name="connsiteY0" fmla="*/ 109626 h 109626"/>
              <a:gd name="connsiteX1" fmla="*/ 284163 w 284209"/>
              <a:gd name="connsiteY1" fmla="*/ 88 h 109626"/>
              <a:gd name="connsiteX2" fmla="*/ 0 w 284209"/>
              <a:gd name="connsiteY2" fmla="*/ 109626 h 10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09" h="109626">
                <a:moveTo>
                  <a:pt x="0" y="109626"/>
                </a:moveTo>
                <a:lnTo>
                  <a:pt x="284163" y="88"/>
                </a:lnTo>
                <a:cubicBezTo>
                  <a:pt x="288396" y="-3616"/>
                  <a:pt x="0" y="109626"/>
                  <a:pt x="0" y="109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: 図形 2382">
            <a:extLst>
              <a:ext uri="{FF2B5EF4-FFF2-40B4-BE49-F238E27FC236}">
                <a16:creationId xmlns:a16="http://schemas.microsoft.com/office/drawing/2014/main" id="{9AF05315-1250-4F32-A867-73013E9B9B82}"/>
              </a:ext>
            </a:extLst>
          </p:cNvPr>
          <p:cNvSpPr/>
          <p:nvPr/>
        </p:nvSpPr>
        <p:spPr>
          <a:xfrm>
            <a:off x="3334055" y="10256799"/>
            <a:ext cx="764213" cy="329636"/>
          </a:xfrm>
          <a:custGeom>
            <a:avLst/>
            <a:gdLst>
              <a:gd name="connsiteX0" fmla="*/ 763283 w 764213"/>
              <a:gd name="connsiteY0" fmla="*/ 39 h 329636"/>
              <a:gd name="connsiteX1" fmla="*/ 448958 w 764213"/>
              <a:gd name="connsiteY1" fmla="*/ 203239 h 329636"/>
              <a:gd name="connsiteX2" fmla="*/ 169558 w 764213"/>
              <a:gd name="connsiteY2" fmla="*/ 288964 h 329636"/>
              <a:gd name="connsiteX3" fmla="*/ 4458 w 764213"/>
              <a:gd name="connsiteY3" fmla="*/ 327064 h 329636"/>
              <a:gd name="connsiteX4" fmla="*/ 344183 w 764213"/>
              <a:gd name="connsiteY4" fmla="*/ 220701 h 329636"/>
              <a:gd name="connsiteX5" fmla="*/ 763283 w 764213"/>
              <a:gd name="connsiteY5" fmla="*/ 39 h 3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13" h="329636">
                <a:moveTo>
                  <a:pt x="763283" y="39"/>
                </a:moveTo>
                <a:cubicBezTo>
                  <a:pt x="780745" y="-2871"/>
                  <a:pt x="547912" y="155085"/>
                  <a:pt x="448958" y="203239"/>
                </a:cubicBezTo>
                <a:cubicBezTo>
                  <a:pt x="350004" y="251393"/>
                  <a:pt x="243641" y="268327"/>
                  <a:pt x="169558" y="288964"/>
                </a:cubicBezTo>
                <a:cubicBezTo>
                  <a:pt x="95475" y="309601"/>
                  <a:pt x="-24646" y="338441"/>
                  <a:pt x="4458" y="327064"/>
                </a:cubicBezTo>
                <a:cubicBezTo>
                  <a:pt x="33562" y="315687"/>
                  <a:pt x="223268" y="273353"/>
                  <a:pt x="344183" y="220701"/>
                </a:cubicBezTo>
                <a:cubicBezTo>
                  <a:pt x="465098" y="168049"/>
                  <a:pt x="745821" y="2949"/>
                  <a:pt x="76328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: 図形 2383">
            <a:extLst>
              <a:ext uri="{FF2B5EF4-FFF2-40B4-BE49-F238E27FC236}">
                <a16:creationId xmlns:a16="http://schemas.microsoft.com/office/drawing/2014/main" id="{E3DFBC5E-3961-41AF-B1CB-D903A6370738}"/>
              </a:ext>
            </a:extLst>
          </p:cNvPr>
          <p:cNvSpPr/>
          <p:nvPr/>
        </p:nvSpPr>
        <p:spPr>
          <a:xfrm>
            <a:off x="3392488" y="10228054"/>
            <a:ext cx="671512" cy="301917"/>
          </a:xfrm>
          <a:custGeom>
            <a:avLst/>
            <a:gdLst>
              <a:gd name="connsiteX0" fmla="*/ 0 w 671512"/>
              <a:gd name="connsiteY0" fmla="*/ 301834 h 301917"/>
              <a:gd name="connsiteX1" fmla="*/ 407987 w 671512"/>
              <a:gd name="connsiteY1" fmla="*/ 147846 h 301917"/>
              <a:gd name="connsiteX2" fmla="*/ 568325 w 671512"/>
              <a:gd name="connsiteY2" fmla="*/ 77996 h 301917"/>
              <a:gd name="connsiteX3" fmla="*/ 671512 w 671512"/>
              <a:gd name="connsiteY3" fmla="*/ 209 h 301917"/>
              <a:gd name="connsiteX4" fmla="*/ 569912 w 671512"/>
              <a:gd name="connsiteY4" fmla="*/ 57359 h 301917"/>
              <a:gd name="connsiteX5" fmla="*/ 407987 w 671512"/>
              <a:gd name="connsiteY5" fmla="*/ 125621 h 301917"/>
              <a:gd name="connsiteX6" fmla="*/ 0 w 671512"/>
              <a:gd name="connsiteY6" fmla="*/ 301834 h 30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512" h="301917">
                <a:moveTo>
                  <a:pt x="0" y="301834"/>
                </a:moveTo>
                <a:cubicBezTo>
                  <a:pt x="0" y="305538"/>
                  <a:pt x="313266" y="185152"/>
                  <a:pt x="407987" y="147846"/>
                </a:cubicBezTo>
                <a:cubicBezTo>
                  <a:pt x="502708" y="110540"/>
                  <a:pt x="524404" y="102602"/>
                  <a:pt x="568325" y="77996"/>
                </a:cubicBezTo>
                <a:cubicBezTo>
                  <a:pt x="612246" y="53390"/>
                  <a:pt x="671248" y="3648"/>
                  <a:pt x="671512" y="209"/>
                </a:cubicBezTo>
                <a:cubicBezTo>
                  <a:pt x="671776" y="-3230"/>
                  <a:pt x="613833" y="36457"/>
                  <a:pt x="569912" y="57359"/>
                </a:cubicBezTo>
                <a:cubicBezTo>
                  <a:pt x="525991" y="78261"/>
                  <a:pt x="501120" y="89902"/>
                  <a:pt x="407987" y="125621"/>
                </a:cubicBezTo>
                <a:cubicBezTo>
                  <a:pt x="314854" y="161340"/>
                  <a:pt x="0" y="298130"/>
                  <a:pt x="0" y="30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: 図形 2385">
            <a:extLst>
              <a:ext uri="{FF2B5EF4-FFF2-40B4-BE49-F238E27FC236}">
                <a16:creationId xmlns:a16="http://schemas.microsoft.com/office/drawing/2014/main" id="{205FC133-D233-4AE1-B8A9-752A812D5A1D}"/>
              </a:ext>
            </a:extLst>
          </p:cNvPr>
          <p:cNvSpPr/>
          <p:nvPr/>
        </p:nvSpPr>
        <p:spPr>
          <a:xfrm>
            <a:off x="2836747" y="7978562"/>
            <a:ext cx="494494" cy="1801496"/>
          </a:xfrm>
          <a:custGeom>
            <a:avLst/>
            <a:gdLst>
              <a:gd name="connsiteX0" fmla="*/ 27103 w 494494"/>
              <a:gd name="connsiteY0" fmla="*/ 213 h 1801496"/>
              <a:gd name="connsiteX1" fmla="*/ 39803 w 494494"/>
              <a:gd name="connsiteY1" fmla="*/ 473288 h 1801496"/>
              <a:gd name="connsiteX2" fmla="*/ 312853 w 494494"/>
              <a:gd name="connsiteY2" fmla="*/ 1044788 h 1801496"/>
              <a:gd name="connsiteX3" fmla="*/ 439853 w 494494"/>
              <a:gd name="connsiteY3" fmla="*/ 1209888 h 1801496"/>
              <a:gd name="connsiteX4" fmla="*/ 455728 w 494494"/>
              <a:gd name="connsiteY4" fmla="*/ 1660738 h 1801496"/>
              <a:gd name="connsiteX5" fmla="*/ 446203 w 494494"/>
              <a:gd name="connsiteY5" fmla="*/ 1781388 h 1801496"/>
              <a:gd name="connsiteX6" fmla="*/ 481128 w 494494"/>
              <a:gd name="connsiteY6" fmla="*/ 1298788 h 1801496"/>
              <a:gd name="connsiteX7" fmla="*/ 189028 w 494494"/>
              <a:gd name="connsiteY7" fmla="*/ 911438 h 1801496"/>
              <a:gd name="connsiteX8" fmla="*/ 8053 w 494494"/>
              <a:gd name="connsiteY8" fmla="*/ 419313 h 1801496"/>
              <a:gd name="connsiteX9" fmla="*/ 27103 w 494494"/>
              <a:gd name="connsiteY9" fmla="*/ 213 h 18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494" h="1801496">
                <a:moveTo>
                  <a:pt x="27103" y="213"/>
                </a:moveTo>
                <a:cubicBezTo>
                  <a:pt x="32395" y="9209"/>
                  <a:pt x="-7822" y="299192"/>
                  <a:pt x="39803" y="473288"/>
                </a:cubicBezTo>
                <a:cubicBezTo>
                  <a:pt x="87428" y="647384"/>
                  <a:pt x="246178" y="922021"/>
                  <a:pt x="312853" y="1044788"/>
                </a:cubicBezTo>
                <a:cubicBezTo>
                  <a:pt x="379528" y="1167555"/>
                  <a:pt x="416041" y="1107230"/>
                  <a:pt x="439853" y="1209888"/>
                </a:cubicBezTo>
                <a:cubicBezTo>
                  <a:pt x="463666" y="1312546"/>
                  <a:pt x="454670" y="1565488"/>
                  <a:pt x="455728" y="1660738"/>
                </a:cubicBezTo>
                <a:cubicBezTo>
                  <a:pt x="456786" y="1755988"/>
                  <a:pt x="441970" y="1841713"/>
                  <a:pt x="446203" y="1781388"/>
                </a:cubicBezTo>
                <a:cubicBezTo>
                  <a:pt x="450436" y="1721063"/>
                  <a:pt x="523990" y="1443780"/>
                  <a:pt x="481128" y="1298788"/>
                </a:cubicBezTo>
                <a:cubicBezTo>
                  <a:pt x="438266" y="1153796"/>
                  <a:pt x="267874" y="1058017"/>
                  <a:pt x="189028" y="911438"/>
                </a:cubicBezTo>
                <a:cubicBezTo>
                  <a:pt x="110182" y="764859"/>
                  <a:pt x="32395" y="569596"/>
                  <a:pt x="8053" y="419313"/>
                </a:cubicBezTo>
                <a:cubicBezTo>
                  <a:pt x="-16289" y="269030"/>
                  <a:pt x="21811" y="-8783"/>
                  <a:pt x="27103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: 図形 2386">
            <a:extLst>
              <a:ext uri="{FF2B5EF4-FFF2-40B4-BE49-F238E27FC236}">
                <a16:creationId xmlns:a16="http://schemas.microsoft.com/office/drawing/2014/main" id="{39DBCEF7-A423-47E1-B35D-3D4387246366}"/>
              </a:ext>
            </a:extLst>
          </p:cNvPr>
          <p:cNvSpPr/>
          <p:nvPr/>
        </p:nvSpPr>
        <p:spPr>
          <a:xfrm>
            <a:off x="3575050" y="7973483"/>
            <a:ext cx="459419" cy="704663"/>
          </a:xfrm>
          <a:custGeom>
            <a:avLst/>
            <a:gdLst>
              <a:gd name="connsiteX0" fmla="*/ 0 w 459419"/>
              <a:gd name="connsiteY0" fmla="*/ 0 h 704663"/>
              <a:gd name="connsiteX1" fmla="*/ 342900 w 459419"/>
              <a:gd name="connsiteY1" fmla="*/ 224367 h 704663"/>
              <a:gd name="connsiteX2" fmla="*/ 431800 w 459419"/>
              <a:gd name="connsiteY2" fmla="*/ 342900 h 704663"/>
              <a:gd name="connsiteX3" fmla="*/ 438150 w 459419"/>
              <a:gd name="connsiteY3" fmla="*/ 372534 h 704663"/>
              <a:gd name="connsiteX4" fmla="*/ 385233 w 459419"/>
              <a:gd name="connsiteY4" fmla="*/ 448734 h 704663"/>
              <a:gd name="connsiteX5" fmla="*/ 207433 w 459419"/>
              <a:gd name="connsiteY5" fmla="*/ 702734 h 704663"/>
              <a:gd name="connsiteX6" fmla="*/ 332317 w 459419"/>
              <a:gd name="connsiteY6" fmla="*/ 554567 h 704663"/>
              <a:gd name="connsiteX7" fmla="*/ 459317 w 459419"/>
              <a:gd name="connsiteY7" fmla="*/ 353484 h 704663"/>
              <a:gd name="connsiteX8" fmla="*/ 311150 w 459419"/>
              <a:gd name="connsiteY8" fmla="*/ 201084 h 704663"/>
              <a:gd name="connsiteX9" fmla="*/ 71967 w 459419"/>
              <a:gd name="connsiteY9" fmla="*/ 52917 h 704663"/>
              <a:gd name="connsiteX10" fmla="*/ 0 w 459419"/>
              <a:gd name="connsiteY10" fmla="*/ 0 h 70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419" h="704663">
                <a:moveTo>
                  <a:pt x="0" y="0"/>
                </a:moveTo>
                <a:cubicBezTo>
                  <a:pt x="135466" y="83608"/>
                  <a:pt x="270933" y="167217"/>
                  <a:pt x="342900" y="224367"/>
                </a:cubicBezTo>
                <a:cubicBezTo>
                  <a:pt x="414867" y="281517"/>
                  <a:pt x="415925" y="318206"/>
                  <a:pt x="431800" y="342900"/>
                </a:cubicBezTo>
                <a:cubicBezTo>
                  <a:pt x="447675" y="367594"/>
                  <a:pt x="445911" y="354895"/>
                  <a:pt x="438150" y="372534"/>
                </a:cubicBezTo>
                <a:cubicBezTo>
                  <a:pt x="430389" y="390173"/>
                  <a:pt x="385233" y="448734"/>
                  <a:pt x="385233" y="448734"/>
                </a:cubicBezTo>
                <a:cubicBezTo>
                  <a:pt x="346780" y="503767"/>
                  <a:pt x="216252" y="685095"/>
                  <a:pt x="207433" y="702734"/>
                </a:cubicBezTo>
                <a:cubicBezTo>
                  <a:pt x="198614" y="720373"/>
                  <a:pt x="290336" y="612775"/>
                  <a:pt x="332317" y="554567"/>
                </a:cubicBezTo>
                <a:cubicBezTo>
                  <a:pt x="374298" y="496359"/>
                  <a:pt x="462845" y="412398"/>
                  <a:pt x="459317" y="353484"/>
                </a:cubicBezTo>
                <a:cubicBezTo>
                  <a:pt x="455789" y="294570"/>
                  <a:pt x="375708" y="251178"/>
                  <a:pt x="311150" y="201084"/>
                </a:cubicBezTo>
                <a:cubicBezTo>
                  <a:pt x="246592" y="150990"/>
                  <a:pt x="121003" y="83256"/>
                  <a:pt x="71967" y="529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: 図形 2387">
            <a:extLst>
              <a:ext uri="{FF2B5EF4-FFF2-40B4-BE49-F238E27FC236}">
                <a16:creationId xmlns:a16="http://schemas.microsoft.com/office/drawing/2014/main" id="{9C0C5DD1-EE3D-418F-BE35-713F666E477B}"/>
              </a:ext>
            </a:extLst>
          </p:cNvPr>
          <p:cNvSpPr/>
          <p:nvPr/>
        </p:nvSpPr>
        <p:spPr>
          <a:xfrm>
            <a:off x="3523744" y="7964956"/>
            <a:ext cx="471241" cy="739117"/>
          </a:xfrm>
          <a:custGeom>
            <a:avLst/>
            <a:gdLst>
              <a:gd name="connsiteX0" fmla="*/ 506 w 471241"/>
              <a:gd name="connsiteY0" fmla="*/ 61 h 739117"/>
              <a:gd name="connsiteX1" fmla="*/ 286256 w 471241"/>
              <a:gd name="connsiteY1" fmla="*/ 192677 h 739117"/>
              <a:gd name="connsiteX2" fmla="*/ 455589 w 471241"/>
              <a:gd name="connsiteY2" fmla="*/ 336611 h 739117"/>
              <a:gd name="connsiteX3" fmla="*/ 455589 w 471241"/>
              <a:gd name="connsiteY3" fmla="*/ 359894 h 739117"/>
              <a:gd name="connsiteX4" fmla="*/ 383623 w 471241"/>
              <a:gd name="connsiteY4" fmla="*/ 450911 h 739117"/>
              <a:gd name="connsiteX5" fmla="*/ 273556 w 471241"/>
              <a:gd name="connsiteY5" fmla="*/ 575794 h 739117"/>
              <a:gd name="connsiteX6" fmla="*/ 229106 w 471241"/>
              <a:gd name="connsiteY6" fmla="*/ 738777 h 739117"/>
              <a:gd name="connsiteX7" fmla="*/ 284139 w 471241"/>
              <a:gd name="connsiteY7" fmla="*/ 613894 h 739117"/>
              <a:gd name="connsiteX8" fmla="*/ 385739 w 471241"/>
              <a:gd name="connsiteY8" fmla="*/ 455144 h 739117"/>
              <a:gd name="connsiteX9" fmla="*/ 453473 w 471241"/>
              <a:gd name="connsiteY9" fmla="*/ 345077 h 739117"/>
              <a:gd name="connsiteX10" fmla="*/ 222756 w 471241"/>
              <a:gd name="connsiteY10" fmla="*/ 173627 h 739117"/>
              <a:gd name="connsiteX11" fmla="*/ 506 w 471241"/>
              <a:gd name="connsiteY11" fmla="*/ 61 h 73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241" h="739117">
                <a:moveTo>
                  <a:pt x="506" y="61"/>
                </a:moveTo>
                <a:cubicBezTo>
                  <a:pt x="11089" y="3236"/>
                  <a:pt x="210409" y="136585"/>
                  <a:pt x="286256" y="192677"/>
                </a:cubicBezTo>
                <a:cubicBezTo>
                  <a:pt x="362103" y="248769"/>
                  <a:pt x="427367" y="308742"/>
                  <a:pt x="455589" y="336611"/>
                </a:cubicBezTo>
                <a:cubicBezTo>
                  <a:pt x="483811" y="364480"/>
                  <a:pt x="467583" y="340844"/>
                  <a:pt x="455589" y="359894"/>
                </a:cubicBezTo>
                <a:cubicBezTo>
                  <a:pt x="443595" y="378944"/>
                  <a:pt x="413962" y="414928"/>
                  <a:pt x="383623" y="450911"/>
                </a:cubicBezTo>
                <a:cubicBezTo>
                  <a:pt x="353284" y="486894"/>
                  <a:pt x="299309" y="527816"/>
                  <a:pt x="273556" y="575794"/>
                </a:cubicBezTo>
                <a:cubicBezTo>
                  <a:pt x="247803" y="623772"/>
                  <a:pt x="227342" y="732427"/>
                  <a:pt x="229106" y="738777"/>
                </a:cubicBezTo>
                <a:cubicBezTo>
                  <a:pt x="230870" y="745127"/>
                  <a:pt x="258034" y="661166"/>
                  <a:pt x="284139" y="613894"/>
                </a:cubicBezTo>
                <a:cubicBezTo>
                  <a:pt x="310244" y="566622"/>
                  <a:pt x="357517" y="499947"/>
                  <a:pt x="385739" y="455144"/>
                </a:cubicBezTo>
                <a:cubicBezTo>
                  <a:pt x="413961" y="410341"/>
                  <a:pt x="480637" y="391996"/>
                  <a:pt x="453473" y="345077"/>
                </a:cubicBezTo>
                <a:cubicBezTo>
                  <a:pt x="426309" y="298158"/>
                  <a:pt x="297545" y="230424"/>
                  <a:pt x="222756" y="173627"/>
                </a:cubicBezTo>
                <a:cubicBezTo>
                  <a:pt x="147967" y="116830"/>
                  <a:pt x="-10077" y="-3114"/>
                  <a:pt x="50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: 図形 2388">
            <a:extLst>
              <a:ext uri="{FF2B5EF4-FFF2-40B4-BE49-F238E27FC236}">
                <a16:creationId xmlns:a16="http://schemas.microsoft.com/office/drawing/2014/main" id="{ADFEB099-B528-4111-A02D-ED91F6E1D182}"/>
              </a:ext>
            </a:extLst>
          </p:cNvPr>
          <p:cNvSpPr/>
          <p:nvPr/>
        </p:nvSpPr>
        <p:spPr>
          <a:xfrm>
            <a:off x="3988472" y="8378630"/>
            <a:ext cx="70355" cy="107961"/>
          </a:xfrm>
          <a:custGeom>
            <a:avLst/>
            <a:gdLst>
              <a:gd name="connsiteX0" fmla="*/ 62828 w 70355"/>
              <a:gd name="connsiteY0" fmla="*/ 195 h 107961"/>
              <a:gd name="connsiteX1" fmla="*/ 66003 w 70355"/>
              <a:gd name="connsiteY1" fmla="*/ 106558 h 107961"/>
              <a:gd name="connsiteX2" fmla="*/ 4091 w 70355"/>
              <a:gd name="connsiteY2" fmla="*/ 58933 h 107961"/>
              <a:gd name="connsiteX3" fmla="*/ 5678 w 70355"/>
              <a:gd name="connsiteY3" fmla="*/ 27183 h 107961"/>
              <a:gd name="connsiteX4" fmla="*/ 12028 w 70355"/>
              <a:gd name="connsiteY4" fmla="*/ 27183 h 107961"/>
              <a:gd name="connsiteX5" fmla="*/ 43778 w 70355"/>
              <a:gd name="connsiteY5" fmla="*/ 77983 h 107961"/>
              <a:gd name="connsiteX6" fmla="*/ 62828 w 70355"/>
              <a:gd name="connsiteY6" fmla="*/ 19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55" h="107961">
                <a:moveTo>
                  <a:pt x="62828" y="195"/>
                </a:moveTo>
                <a:cubicBezTo>
                  <a:pt x="66532" y="4957"/>
                  <a:pt x="75792" y="96768"/>
                  <a:pt x="66003" y="106558"/>
                </a:cubicBezTo>
                <a:cubicBezTo>
                  <a:pt x="56214" y="116348"/>
                  <a:pt x="14145" y="72162"/>
                  <a:pt x="4091" y="58933"/>
                </a:cubicBezTo>
                <a:cubicBezTo>
                  <a:pt x="-5963" y="45704"/>
                  <a:pt x="5678" y="27183"/>
                  <a:pt x="5678" y="27183"/>
                </a:cubicBezTo>
                <a:cubicBezTo>
                  <a:pt x="7001" y="21891"/>
                  <a:pt x="5678" y="18716"/>
                  <a:pt x="12028" y="27183"/>
                </a:cubicBezTo>
                <a:cubicBezTo>
                  <a:pt x="18378" y="35650"/>
                  <a:pt x="37163" y="76925"/>
                  <a:pt x="43778" y="77983"/>
                </a:cubicBezTo>
                <a:cubicBezTo>
                  <a:pt x="50393" y="79041"/>
                  <a:pt x="59124" y="-4567"/>
                  <a:pt x="6282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: 図形 2389">
            <a:extLst>
              <a:ext uri="{FF2B5EF4-FFF2-40B4-BE49-F238E27FC236}">
                <a16:creationId xmlns:a16="http://schemas.microsoft.com/office/drawing/2014/main" id="{88378930-6FC8-4C9F-9601-C4AB964417D1}"/>
              </a:ext>
            </a:extLst>
          </p:cNvPr>
          <p:cNvSpPr/>
          <p:nvPr/>
        </p:nvSpPr>
        <p:spPr>
          <a:xfrm>
            <a:off x="3726772" y="8464318"/>
            <a:ext cx="305413" cy="332918"/>
          </a:xfrm>
          <a:custGeom>
            <a:avLst/>
            <a:gdLst>
              <a:gd name="connsiteX0" fmla="*/ 295953 w 305413"/>
              <a:gd name="connsiteY0" fmla="*/ 3407 h 332918"/>
              <a:gd name="connsiteX1" fmla="*/ 164191 w 305413"/>
              <a:gd name="connsiteY1" fmla="*/ 149457 h 332918"/>
              <a:gd name="connsiteX2" fmla="*/ 18141 w 305413"/>
              <a:gd name="connsiteY2" fmla="*/ 314557 h 332918"/>
              <a:gd name="connsiteX3" fmla="*/ 2266 w 305413"/>
              <a:gd name="connsiteY3" fmla="*/ 328845 h 332918"/>
              <a:gd name="connsiteX4" fmla="*/ 261028 w 305413"/>
              <a:gd name="connsiteY4" fmla="*/ 70082 h 332918"/>
              <a:gd name="connsiteX5" fmla="*/ 295953 w 305413"/>
              <a:gd name="connsiteY5" fmla="*/ 3407 h 33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13" h="332918">
                <a:moveTo>
                  <a:pt x="295953" y="3407"/>
                </a:moveTo>
                <a:cubicBezTo>
                  <a:pt x="279814" y="16636"/>
                  <a:pt x="164191" y="149457"/>
                  <a:pt x="164191" y="149457"/>
                </a:cubicBezTo>
                <a:cubicBezTo>
                  <a:pt x="117889" y="201315"/>
                  <a:pt x="18141" y="314557"/>
                  <a:pt x="18141" y="314557"/>
                </a:cubicBezTo>
                <a:cubicBezTo>
                  <a:pt x="-8846" y="344455"/>
                  <a:pt x="2266" y="328845"/>
                  <a:pt x="2266" y="328845"/>
                </a:cubicBezTo>
                <a:cubicBezTo>
                  <a:pt x="42747" y="288099"/>
                  <a:pt x="210228" y="124057"/>
                  <a:pt x="261028" y="70082"/>
                </a:cubicBezTo>
                <a:cubicBezTo>
                  <a:pt x="311828" y="16107"/>
                  <a:pt x="312092" y="-9822"/>
                  <a:pt x="295953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: 図形 2390">
            <a:extLst>
              <a:ext uri="{FF2B5EF4-FFF2-40B4-BE49-F238E27FC236}">
                <a16:creationId xmlns:a16="http://schemas.microsoft.com/office/drawing/2014/main" id="{BC1D57A5-9C18-4107-93B1-782BF5756534}"/>
              </a:ext>
            </a:extLst>
          </p:cNvPr>
          <p:cNvSpPr/>
          <p:nvPr/>
        </p:nvSpPr>
        <p:spPr>
          <a:xfrm>
            <a:off x="3057525" y="8726363"/>
            <a:ext cx="352433" cy="370381"/>
          </a:xfrm>
          <a:custGeom>
            <a:avLst/>
            <a:gdLst>
              <a:gd name="connsiteX0" fmla="*/ 0 w 352433"/>
              <a:gd name="connsiteY0" fmla="*/ 125 h 370381"/>
              <a:gd name="connsiteX1" fmla="*/ 269875 w 352433"/>
              <a:gd name="connsiteY1" fmla="*/ 308100 h 370381"/>
              <a:gd name="connsiteX2" fmla="*/ 352425 w 352433"/>
              <a:gd name="connsiteY2" fmla="*/ 368425 h 370381"/>
              <a:gd name="connsiteX3" fmla="*/ 266700 w 352433"/>
              <a:gd name="connsiteY3" fmla="*/ 271587 h 370381"/>
              <a:gd name="connsiteX4" fmla="*/ 0 w 352433"/>
              <a:gd name="connsiteY4" fmla="*/ 125 h 3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33" h="370381">
                <a:moveTo>
                  <a:pt x="0" y="125"/>
                </a:moveTo>
                <a:cubicBezTo>
                  <a:pt x="529" y="6210"/>
                  <a:pt x="211138" y="246717"/>
                  <a:pt x="269875" y="308100"/>
                </a:cubicBezTo>
                <a:cubicBezTo>
                  <a:pt x="328612" y="369483"/>
                  <a:pt x="352954" y="374510"/>
                  <a:pt x="352425" y="368425"/>
                </a:cubicBezTo>
                <a:cubicBezTo>
                  <a:pt x="351896" y="362340"/>
                  <a:pt x="324379" y="332970"/>
                  <a:pt x="266700" y="271587"/>
                </a:cubicBezTo>
                <a:cubicBezTo>
                  <a:pt x="209021" y="210204"/>
                  <a:pt x="-529" y="-5960"/>
                  <a:pt x="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: 図形 2391">
            <a:extLst>
              <a:ext uri="{FF2B5EF4-FFF2-40B4-BE49-F238E27FC236}">
                <a16:creationId xmlns:a16="http://schemas.microsoft.com/office/drawing/2014/main" id="{A0720946-1039-400B-8D25-35FC2398F9D9}"/>
              </a:ext>
            </a:extLst>
          </p:cNvPr>
          <p:cNvSpPr/>
          <p:nvPr/>
        </p:nvSpPr>
        <p:spPr>
          <a:xfrm>
            <a:off x="3053656" y="8779055"/>
            <a:ext cx="354683" cy="382869"/>
          </a:xfrm>
          <a:custGeom>
            <a:avLst/>
            <a:gdLst>
              <a:gd name="connsiteX0" fmla="*/ 694 w 354683"/>
              <a:gd name="connsiteY0" fmla="*/ 1408 h 382869"/>
              <a:gd name="connsiteX1" fmla="*/ 230882 w 354683"/>
              <a:gd name="connsiteY1" fmla="*/ 280808 h 382869"/>
              <a:gd name="connsiteX2" fmla="*/ 353119 w 354683"/>
              <a:gd name="connsiteY2" fmla="*/ 382408 h 382869"/>
              <a:gd name="connsiteX3" fmla="*/ 291207 w 354683"/>
              <a:gd name="connsiteY3" fmla="*/ 312558 h 382869"/>
              <a:gd name="connsiteX4" fmla="*/ 164207 w 354683"/>
              <a:gd name="connsiteY4" fmla="*/ 179208 h 382869"/>
              <a:gd name="connsiteX5" fmla="*/ 694 w 354683"/>
              <a:gd name="connsiteY5" fmla="*/ 1408 h 3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83" h="382869">
                <a:moveTo>
                  <a:pt x="694" y="1408"/>
                </a:moveTo>
                <a:cubicBezTo>
                  <a:pt x="11806" y="18341"/>
                  <a:pt x="172145" y="217308"/>
                  <a:pt x="230882" y="280808"/>
                </a:cubicBezTo>
                <a:cubicBezTo>
                  <a:pt x="289620" y="344308"/>
                  <a:pt x="343065" y="377116"/>
                  <a:pt x="353119" y="382408"/>
                </a:cubicBezTo>
                <a:cubicBezTo>
                  <a:pt x="363173" y="387700"/>
                  <a:pt x="322692" y="346425"/>
                  <a:pt x="291207" y="312558"/>
                </a:cubicBezTo>
                <a:cubicBezTo>
                  <a:pt x="259722" y="278691"/>
                  <a:pt x="213684" y="233712"/>
                  <a:pt x="164207" y="179208"/>
                </a:cubicBezTo>
                <a:cubicBezTo>
                  <a:pt x="114730" y="124704"/>
                  <a:pt x="-10418" y="-15525"/>
                  <a:pt x="694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: 図形 2392">
            <a:extLst>
              <a:ext uri="{FF2B5EF4-FFF2-40B4-BE49-F238E27FC236}">
                <a16:creationId xmlns:a16="http://schemas.microsoft.com/office/drawing/2014/main" id="{FF50629B-5115-43CA-B2BB-EC6C75AC4D06}"/>
              </a:ext>
            </a:extLst>
          </p:cNvPr>
          <p:cNvSpPr/>
          <p:nvPr/>
        </p:nvSpPr>
        <p:spPr>
          <a:xfrm>
            <a:off x="3404862" y="8693366"/>
            <a:ext cx="304279" cy="470435"/>
          </a:xfrm>
          <a:custGeom>
            <a:avLst/>
            <a:gdLst>
              <a:gd name="connsiteX0" fmla="*/ 300363 w 304279"/>
              <a:gd name="connsiteY0" fmla="*/ 4547 h 470435"/>
              <a:gd name="connsiteX1" fmla="*/ 46363 w 304279"/>
              <a:gd name="connsiteY1" fmla="*/ 342684 h 470435"/>
              <a:gd name="connsiteX2" fmla="*/ 326 w 304279"/>
              <a:gd name="connsiteY2" fmla="*/ 469684 h 470435"/>
              <a:gd name="connsiteX3" fmla="*/ 35251 w 304279"/>
              <a:gd name="connsiteY3" fmla="*/ 383959 h 470435"/>
              <a:gd name="connsiteX4" fmla="*/ 189238 w 304279"/>
              <a:gd name="connsiteY4" fmla="*/ 161709 h 470435"/>
              <a:gd name="connsiteX5" fmla="*/ 300363 w 304279"/>
              <a:gd name="connsiteY5" fmla="*/ 4547 h 4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79" h="470435">
                <a:moveTo>
                  <a:pt x="300363" y="4547"/>
                </a:moveTo>
                <a:cubicBezTo>
                  <a:pt x="276551" y="34709"/>
                  <a:pt x="96369" y="265161"/>
                  <a:pt x="46363" y="342684"/>
                </a:cubicBezTo>
                <a:cubicBezTo>
                  <a:pt x="-3643" y="420207"/>
                  <a:pt x="2178" y="462805"/>
                  <a:pt x="326" y="469684"/>
                </a:cubicBezTo>
                <a:cubicBezTo>
                  <a:pt x="-1526" y="476563"/>
                  <a:pt x="3766" y="435288"/>
                  <a:pt x="35251" y="383959"/>
                </a:cubicBezTo>
                <a:cubicBezTo>
                  <a:pt x="66736" y="332630"/>
                  <a:pt x="145053" y="221505"/>
                  <a:pt x="189238" y="161709"/>
                </a:cubicBezTo>
                <a:cubicBezTo>
                  <a:pt x="233423" y="101913"/>
                  <a:pt x="324175" y="-25615"/>
                  <a:pt x="300363" y="4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: 図形 2393">
            <a:extLst>
              <a:ext uri="{FF2B5EF4-FFF2-40B4-BE49-F238E27FC236}">
                <a16:creationId xmlns:a16="http://schemas.microsoft.com/office/drawing/2014/main" id="{8A459912-119E-463C-8DAC-E5530F088713}"/>
              </a:ext>
            </a:extLst>
          </p:cNvPr>
          <p:cNvSpPr/>
          <p:nvPr/>
        </p:nvSpPr>
        <p:spPr>
          <a:xfrm>
            <a:off x="3478177" y="8434363"/>
            <a:ext cx="603082" cy="768420"/>
          </a:xfrm>
          <a:custGeom>
            <a:avLst/>
            <a:gdLst>
              <a:gd name="connsiteX0" fmla="*/ 582648 w 603082"/>
              <a:gd name="connsiteY0" fmla="*/ 25 h 768420"/>
              <a:gd name="connsiteX1" fmla="*/ 587411 w 603082"/>
              <a:gd name="connsiteY1" fmla="*/ 166712 h 768420"/>
              <a:gd name="connsiteX2" fmla="*/ 544548 w 603082"/>
              <a:gd name="connsiteY2" fmla="*/ 241325 h 768420"/>
              <a:gd name="connsiteX3" fmla="*/ 173073 w 603082"/>
              <a:gd name="connsiteY3" fmla="*/ 590575 h 768420"/>
              <a:gd name="connsiteX4" fmla="*/ 36 w 603082"/>
              <a:gd name="connsiteY4" fmla="*/ 768375 h 768420"/>
              <a:gd name="connsiteX5" fmla="*/ 161961 w 603082"/>
              <a:gd name="connsiteY5" fmla="*/ 576287 h 768420"/>
              <a:gd name="connsiteX6" fmla="*/ 569948 w 603082"/>
              <a:gd name="connsiteY6" fmla="*/ 179412 h 768420"/>
              <a:gd name="connsiteX7" fmla="*/ 582648 w 603082"/>
              <a:gd name="connsiteY7" fmla="*/ 25 h 7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082" h="768420">
                <a:moveTo>
                  <a:pt x="582648" y="25"/>
                </a:moveTo>
                <a:cubicBezTo>
                  <a:pt x="585558" y="-2092"/>
                  <a:pt x="593761" y="126495"/>
                  <a:pt x="587411" y="166712"/>
                </a:cubicBezTo>
                <a:cubicBezTo>
                  <a:pt x="581061" y="206929"/>
                  <a:pt x="613604" y="170681"/>
                  <a:pt x="544548" y="241325"/>
                </a:cubicBezTo>
                <a:cubicBezTo>
                  <a:pt x="475492" y="311969"/>
                  <a:pt x="263825" y="502733"/>
                  <a:pt x="173073" y="590575"/>
                </a:cubicBezTo>
                <a:cubicBezTo>
                  <a:pt x="82321" y="678417"/>
                  <a:pt x="1888" y="770756"/>
                  <a:pt x="36" y="768375"/>
                </a:cubicBezTo>
                <a:cubicBezTo>
                  <a:pt x="-1816" y="765994"/>
                  <a:pt x="66976" y="674447"/>
                  <a:pt x="161961" y="576287"/>
                </a:cubicBezTo>
                <a:cubicBezTo>
                  <a:pt x="256946" y="478127"/>
                  <a:pt x="501950" y="269899"/>
                  <a:pt x="569948" y="179412"/>
                </a:cubicBezTo>
                <a:cubicBezTo>
                  <a:pt x="637946" y="88925"/>
                  <a:pt x="579738" y="2142"/>
                  <a:pt x="58264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: 図形 2394">
            <a:extLst>
              <a:ext uri="{FF2B5EF4-FFF2-40B4-BE49-F238E27FC236}">
                <a16:creationId xmlns:a16="http://schemas.microsoft.com/office/drawing/2014/main" id="{0680E46D-0B24-4A34-A3D5-4FEE09AED796}"/>
              </a:ext>
            </a:extLst>
          </p:cNvPr>
          <p:cNvSpPr/>
          <p:nvPr/>
        </p:nvSpPr>
        <p:spPr>
          <a:xfrm>
            <a:off x="3403980" y="8598231"/>
            <a:ext cx="713582" cy="726092"/>
          </a:xfrm>
          <a:custGeom>
            <a:avLst/>
            <a:gdLst>
              <a:gd name="connsiteX0" fmla="*/ 702883 w 713582"/>
              <a:gd name="connsiteY0" fmla="*/ 9194 h 726092"/>
              <a:gd name="connsiteX1" fmla="*/ 579058 w 713582"/>
              <a:gd name="connsiteY1" fmla="*/ 185407 h 726092"/>
              <a:gd name="connsiteX2" fmla="*/ 250445 w 713582"/>
              <a:gd name="connsiteY2" fmla="*/ 507669 h 726092"/>
              <a:gd name="connsiteX3" fmla="*/ 2795 w 713582"/>
              <a:gd name="connsiteY3" fmla="*/ 721982 h 726092"/>
              <a:gd name="connsiteX4" fmla="*/ 129795 w 713582"/>
              <a:gd name="connsiteY4" fmla="*/ 634669 h 726092"/>
              <a:gd name="connsiteX5" fmla="*/ 326645 w 713582"/>
              <a:gd name="connsiteY5" fmla="*/ 463219 h 726092"/>
              <a:gd name="connsiteX6" fmla="*/ 702883 w 713582"/>
              <a:gd name="connsiteY6" fmla="*/ 9194 h 7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82" h="726092">
                <a:moveTo>
                  <a:pt x="702883" y="9194"/>
                </a:moveTo>
                <a:cubicBezTo>
                  <a:pt x="744952" y="-37108"/>
                  <a:pt x="654464" y="102328"/>
                  <a:pt x="579058" y="185407"/>
                </a:cubicBezTo>
                <a:cubicBezTo>
                  <a:pt x="503652" y="268486"/>
                  <a:pt x="346489" y="418240"/>
                  <a:pt x="250445" y="507669"/>
                </a:cubicBezTo>
                <a:cubicBezTo>
                  <a:pt x="154401" y="597098"/>
                  <a:pt x="22903" y="700815"/>
                  <a:pt x="2795" y="721982"/>
                </a:cubicBezTo>
                <a:cubicBezTo>
                  <a:pt x="-17313" y="743149"/>
                  <a:pt x="75820" y="677796"/>
                  <a:pt x="129795" y="634669"/>
                </a:cubicBezTo>
                <a:cubicBezTo>
                  <a:pt x="183770" y="591542"/>
                  <a:pt x="231130" y="562967"/>
                  <a:pt x="326645" y="463219"/>
                </a:cubicBezTo>
                <a:cubicBezTo>
                  <a:pt x="422160" y="363471"/>
                  <a:pt x="660814" y="55496"/>
                  <a:pt x="702883" y="9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: 図形 2395">
            <a:extLst>
              <a:ext uri="{FF2B5EF4-FFF2-40B4-BE49-F238E27FC236}">
                <a16:creationId xmlns:a16="http://schemas.microsoft.com/office/drawing/2014/main" id="{611AF0CA-0B1E-4D33-97A5-9B5D765C64D3}"/>
              </a:ext>
            </a:extLst>
          </p:cNvPr>
          <p:cNvSpPr/>
          <p:nvPr/>
        </p:nvSpPr>
        <p:spPr>
          <a:xfrm>
            <a:off x="3048000" y="8778875"/>
            <a:ext cx="387923" cy="493056"/>
          </a:xfrm>
          <a:custGeom>
            <a:avLst/>
            <a:gdLst>
              <a:gd name="connsiteX0" fmla="*/ 0 w 387923"/>
              <a:gd name="connsiteY0" fmla="*/ 0 h 493056"/>
              <a:gd name="connsiteX1" fmla="*/ 263525 w 387923"/>
              <a:gd name="connsiteY1" fmla="*/ 344488 h 493056"/>
              <a:gd name="connsiteX2" fmla="*/ 292100 w 387923"/>
              <a:gd name="connsiteY2" fmla="*/ 411163 h 493056"/>
              <a:gd name="connsiteX3" fmla="*/ 385763 w 387923"/>
              <a:gd name="connsiteY3" fmla="*/ 487363 h 493056"/>
              <a:gd name="connsiteX4" fmla="*/ 188913 w 387923"/>
              <a:gd name="connsiteY4" fmla="*/ 246063 h 493056"/>
              <a:gd name="connsiteX5" fmla="*/ 0 w 387923"/>
              <a:gd name="connsiteY5" fmla="*/ 0 h 49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23" h="493056">
                <a:moveTo>
                  <a:pt x="0" y="0"/>
                </a:moveTo>
                <a:cubicBezTo>
                  <a:pt x="107421" y="137980"/>
                  <a:pt x="214842" y="275961"/>
                  <a:pt x="263525" y="344488"/>
                </a:cubicBezTo>
                <a:cubicBezTo>
                  <a:pt x="312208" y="413015"/>
                  <a:pt x="271727" y="387351"/>
                  <a:pt x="292100" y="411163"/>
                </a:cubicBezTo>
                <a:cubicBezTo>
                  <a:pt x="312473" y="434975"/>
                  <a:pt x="402961" y="514880"/>
                  <a:pt x="385763" y="487363"/>
                </a:cubicBezTo>
                <a:cubicBezTo>
                  <a:pt x="368565" y="459846"/>
                  <a:pt x="188913" y="246063"/>
                  <a:pt x="188913" y="2460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: 図形 2396">
            <a:extLst>
              <a:ext uri="{FF2B5EF4-FFF2-40B4-BE49-F238E27FC236}">
                <a16:creationId xmlns:a16="http://schemas.microsoft.com/office/drawing/2014/main" id="{42CFBCF9-14E1-4A18-A17A-F6C34E2CCB34}"/>
              </a:ext>
            </a:extLst>
          </p:cNvPr>
          <p:cNvSpPr/>
          <p:nvPr/>
        </p:nvSpPr>
        <p:spPr>
          <a:xfrm>
            <a:off x="3047998" y="9605638"/>
            <a:ext cx="225430" cy="683603"/>
          </a:xfrm>
          <a:custGeom>
            <a:avLst/>
            <a:gdLst>
              <a:gd name="connsiteX0" fmla="*/ 225427 w 225430"/>
              <a:gd name="connsiteY0" fmla="*/ 325 h 683603"/>
              <a:gd name="connsiteX1" fmla="*/ 128590 w 225430"/>
              <a:gd name="connsiteY1" fmla="*/ 463875 h 683603"/>
              <a:gd name="connsiteX2" fmla="*/ 2 w 225430"/>
              <a:gd name="connsiteY2" fmla="*/ 681362 h 683603"/>
              <a:gd name="connsiteX3" fmla="*/ 131765 w 225430"/>
              <a:gd name="connsiteY3" fmla="*/ 540075 h 683603"/>
              <a:gd name="connsiteX4" fmla="*/ 225427 w 225430"/>
              <a:gd name="connsiteY4" fmla="*/ 325 h 68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30" h="683603">
                <a:moveTo>
                  <a:pt x="225427" y="325"/>
                </a:moveTo>
                <a:cubicBezTo>
                  <a:pt x="224898" y="-12375"/>
                  <a:pt x="166161" y="350369"/>
                  <a:pt x="128590" y="463875"/>
                </a:cubicBezTo>
                <a:cubicBezTo>
                  <a:pt x="91019" y="577381"/>
                  <a:pt x="-527" y="668662"/>
                  <a:pt x="2" y="681362"/>
                </a:cubicBezTo>
                <a:cubicBezTo>
                  <a:pt x="531" y="694062"/>
                  <a:pt x="92871" y="653581"/>
                  <a:pt x="131765" y="540075"/>
                </a:cubicBezTo>
                <a:cubicBezTo>
                  <a:pt x="170659" y="426569"/>
                  <a:pt x="225956" y="13025"/>
                  <a:pt x="22542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: 図形 2397">
            <a:extLst>
              <a:ext uri="{FF2B5EF4-FFF2-40B4-BE49-F238E27FC236}">
                <a16:creationId xmlns:a16="http://schemas.microsoft.com/office/drawing/2014/main" id="{9DF36800-2E56-4058-8E39-5EA653208C00}"/>
              </a:ext>
            </a:extLst>
          </p:cNvPr>
          <p:cNvSpPr/>
          <p:nvPr/>
        </p:nvSpPr>
        <p:spPr>
          <a:xfrm>
            <a:off x="3451785" y="9042028"/>
            <a:ext cx="357604" cy="320989"/>
          </a:xfrm>
          <a:custGeom>
            <a:avLst/>
            <a:gdLst>
              <a:gd name="connsiteX0" fmla="*/ 356628 w 357604"/>
              <a:gd name="connsiteY0" fmla="*/ 372 h 320989"/>
              <a:gd name="connsiteX1" fmla="*/ 29603 w 357604"/>
              <a:gd name="connsiteY1" fmla="*/ 295647 h 320989"/>
              <a:gd name="connsiteX2" fmla="*/ 15315 w 357604"/>
              <a:gd name="connsiteY2" fmla="*/ 305172 h 320989"/>
              <a:gd name="connsiteX3" fmla="*/ 126440 w 357604"/>
              <a:gd name="connsiteY3" fmla="*/ 235322 h 320989"/>
              <a:gd name="connsiteX4" fmla="*/ 356628 w 357604"/>
              <a:gd name="connsiteY4" fmla="*/ 372 h 32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04" h="320989">
                <a:moveTo>
                  <a:pt x="356628" y="372"/>
                </a:moveTo>
                <a:cubicBezTo>
                  <a:pt x="340489" y="10426"/>
                  <a:pt x="86488" y="244847"/>
                  <a:pt x="29603" y="295647"/>
                </a:cubicBezTo>
                <a:cubicBezTo>
                  <a:pt x="-27282" y="346447"/>
                  <a:pt x="15315" y="305172"/>
                  <a:pt x="15315" y="305172"/>
                </a:cubicBezTo>
                <a:cubicBezTo>
                  <a:pt x="31454" y="295118"/>
                  <a:pt x="68496" y="284005"/>
                  <a:pt x="126440" y="235322"/>
                </a:cubicBezTo>
                <a:cubicBezTo>
                  <a:pt x="184384" y="186639"/>
                  <a:pt x="372767" y="-9682"/>
                  <a:pt x="356628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: 図形 2398">
            <a:extLst>
              <a:ext uri="{FF2B5EF4-FFF2-40B4-BE49-F238E27FC236}">
                <a16:creationId xmlns:a16="http://schemas.microsoft.com/office/drawing/2014/main" id="{2A5FF0CF-A384-4C6C-BB50-E45DEBA0B5AF}"/>
              </a:ext>
            </a:extLst>
          </p:cNvPr>
          <p:cNvSpPr/>
          <p:nvPr/>
        </p:nvSpPr>
        <p:spPr>
          <a:xfrm>
            <a:off x="3474682" y="9354414"/>
            <a:ext cx="11476" cy="544976"/>
          </a:xfrm>
          <a:custGeom>
            <a:avLst/>
            <a:gdLst>
              <a:gd name="connsiteX0" fmla="*/ 356 w 11476"/>
              <a:gd name="connsiteY0" fmla="*/ 724 h 544976"/>
              <a:gd name="connsiteX1" fmla="*/ 3531 w 11476"/>
              <a:gd name="connsiteY1" fmla="*/ 521424 h 544976"/>
              <a:gd name="connsiteX2" fmla="*/ 11468 w 11476"/>
              <a:gd name="connsiteY2" fmla="*/ 410299 h 544976"/>
              <a:gd name="connsiteX3" fmla="*/ 356 w 11476"/>
              <a:gd name="connsiteY3" fmla="*/ 724 h 54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6" h="544976">
                <a:moveTo>
                  <a:pt x="356" y="724"/>
                </a:moveTo>
                <a:cubicBezTo>
                  <a:pt x="-967" y="19245"/>
                  <a:pt x="1679" y="453162"/>
                  <a:pt x="3531" y="521424"/>
                </a:cubicBezTo>
                <a:cubicBezTo>
                  <a:pt x="5383" y="589686"/>
                  <a:pt x="11733" y="496289"/>
                  <a:pt x="11468" y="410299"/>
                </a:cubicBezTo>
                <a:cubicBezTo>
                  <a:pt x="11203" y="324309"/>
                  <a:pt x="1679" y="-17797"/>
                  <a:pt x="356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: 図形 2399">
            <a:extLst>
              <a:ext uri="{FF2B5EF4-FFF2-40B4-BE49-F238E27FC236}">
                <a16:creationId xmlns:a16="http://schemas.microsoft.com/office/drawing/2014/main" id="{A9952FFA-1C4E-49B1-8CC6-0B905EBD7F9D}"/>
              </a:ext>
            </a:extLst>
          </p:cNvPr>
          <p:cNvSpPr/>
          <p:nvPr/>
        </p:nvSpPr>
        <p:spPr>
          <a:xfrm>
            <a:off x="3331545" y="9880597"/>
            <a:ext cx="137561" cy="562866"/>
          </a:xfrm>
          <a:custGeom>
            <a:avLst/>
            <a:gdLst>
              <a:gd name="connsiteX0" fmla="*/ 133968 w 137561"/>
              <a:gd name="connsiteY0" fmla="*/ 11116 h 562866"/>
              <a:gd name="connsiteX1" fmla="*/ 116505 w 137561"/>
              <a:gd name="connsiteY1" fmla="*/ 161928 h 562866"/>
              <a:gd name="connsiteX2" fmla="*/ 618 w 137561"/>
              <a:gd name="connsiteY2" fmla="*/ 547691 h 562866"/>
              <a:gd name="connsiteX3" fmla="*/ 73643 w 137561"/>
              <a:gd name="connsiteY3" fmla="*/ 439741 h 562866"/>
              <a:gd name="connsiteX4" fmla="*/ 133968 w 137561"/>
              <a:gd name="connsiteY4" fmla="*/ 11116 h 56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61" h="562866">
                <a:moveTo>
                  <a:pt x="133968" y="11116"/>
                </a:moveTo>
                <a:cubicBezTo>
                  <a:pt x="141112" y="-35186"/>
                  <a:pt x="138730" y="72499"/>
                  <a:pt x="116505" y="161928"/>
                </a:cubicBezTo>
                <a:cubicBezTo>
                  <a:pt x="94280" y="251357"/>
                  <a:pt x="7762" y="501389"/>
                  <a:pt x="618" y="547691"/>
                </a:cubicBezTo>
                <a:cubicBezTo>
                  <a:pt x="-6526" y="593993"/>
                  <a:pt x="50095" y="527583"/>
                  <a:pt x="73643" y="439741"/>
                </a:cubicBezTo>
                <a:cubicBezTo>
                  <a:pt x="97191" y="351899"/>
                  <a:pt x="126824" y="57418"/>
                  <a:pt x="133968" y="1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: 図形 2400">
            <a:extLst>
              <a:ext uri="{FF2B5EF4-FFF2-40B4-BE49-F238E27FC236}">
                <a16:creationId xmlns:a16="http://schemas.microsoft.com/office/drawing/2014/main" id="{65FAC5CE-7785-4200-BB31-0C8099585910}"/>
              </a:ext>
            </a:extLst>
          </p:cNvPr>
          <p:cNvSpPr/>
          <p:nvPr/>
        </p:nvSpPr>
        <p:spPr>
          <a:xfrm>
            <a:off x="3345737" y="9391308"/>
            <a:ext cx="62734" cy="664467"/>
          </a:xfrm>
          <a:custGeom>
            <a:avLst/>
            <a:gdLst>
              <a:gd name="connsiteX0" fmla="*/ 49926 w 62734"/>
              <a:gd name="connsiteY0" fmla="*/ 342 h 664467"/>
              <a:gd name="connsiteX1" fmla="*/ 54688 w 62734"/>
              <a:gd name="connsiteY1" fmla="*/ 325780 h 664467"/>
              <a:gd name="connsiteX2" fmla="*/ 59451 w 62734"/>
              <a:gd name="connsiteY2" fmla="*/ 517867 h 664467"/>
              <a:gd name="connsiteX3" fmla="*/ 713 w 62734"/>
              <a:gd name="connsiteY3" fmla="*/ 662330 h 664467"/>
              <a:gd name="connsiteX4" fmla="*/ 27701 w 62734"/>
              <a:gd name="connsiteY4" fmla="*/ 589305 h 664467"/>
              <a:gd name="connsiteX5" fmla="*/ 40401 w 62734"/>
              <a:gd name="connsiteY5" fmla="*/ 390867 h 664467"/>
              <a:gd name="connsiteX6" fmla="*/ 49926 w 62734"/>
              <a:gd name="connsiteY6" fmla="*/ 342 h 6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34" h="664467">
                <a:moveTo>
                  <a:pt x="49926" y="342"/>
                </a:moveTo>
                <a:cubicBezTo>
                  <a:pt x="52307" y="-10506"/>
                  <a:pt x="53101" y="239526"/>
                  <a:pt x="54688" y="325780"/>
                </a:cubicBezTo>
                <a:cubicBezTo>
                  <a:pt x="56275" y="412034"/>
                  <a:pt x="68447" y="461775"/>
                  <a:pt x="59451" y="517867"/>
                </a:cubicBezTo>
                <a:cubicBezTo>
                  <a:pt x="50455" y="573959"/>
                  <a:pt x="6005" y="650424"/>
                  <a:pt x="713" y="662330"/>
                </a:cubicBezTo>
                <a:cubicBezTo>
                  <a:pt x="-4579" y="674236"/>
                  <a:pt x="21086" y="634549"/>
                  <a:pt x="27701" y="589305"/>
                </a:cubicBezTo>
                <a:cubicBezTo>
                  <a:pt x="34316" y="544061"/>
                  <a:pt x="37491" y="487440"/>
                  <a:pt x="40401" y="390867"/>
                </a:cubicBezTo>
                <a:cubicBezTo>
                  <a:pt x="43311" y="294294"/>
                  <a:pt x="47545" y="11190"/>
                  <a:pt x="49926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: 図形 2401">
            <a:extLst>
              <a:ext uri="{FF2B5EF4-FFF2-40B4-BE49-F238E27FC236}">
                <a16:creationId xmlns:a16="http://schemas.microsoft.com/office/drawing/2014/main" id="{847B0683-16C6-4E9B-AF92-3F072909F323}"/>
              </a:ext>
            </a:extLst>
          </p:cNvPr>
          <p:cNvSpPr/>
          <p:nvPr/>
        </p:nvSpPr>
        <p:spPr>
          <a:xfrm>
            <a:off x="3273335" y="9982187"/>
            <a:ext cx="113022" cy="455272"/>
          </a:xfrm>
          <a:custGeom>
            <a:avLst/>
            <a:gdLst>
              <a:gd name="connsiteX0" fmla="*/ 112803 w 113022"/>
              <a:gd name="connsiteY0" fmla="*/ 13 h 455272"/>
              <a:gd name="connsiteX1" fmla="*/ 15965 w 113022"/>
              <a:gd name="connsiteY1" fmla="*/ 309576 h 455272"/>
              <a:gd name="connsiteX2" fmla="*/ 14378 w 113022"/>
              <a:gd name="connsiteY2" fmla="*/ 387363 h 455272"/>
              <a:gd name="connsiteX3" fmla="*/ 20728 w 113022"/>
              <a:gd name="connsiteY3" fmla="*/ 336563 h 455272"/>
              <a:gd name="connsiteX4" fmla="*/ 90 w 113022"/>
              <a:gd name="connsiteY4" fmla="*/ 447688 h 455272"/>
              <a:gd name="connsiteX5" fmla="*/ 14378 w 113022"/>
              <a:gd name="connsiteY5" fmla="*/ 431813 h 455272"/>
              <a:gd name="connsiteX6" fmla="*/ 41365 w 113022"/>
              <a:gd name="connsiteY6" fmla="*/ 322276 h 455272"/>
              <a:gd name="connsiteX7" fmla="*/ 112803 w 113022"/>
              <a:gd name="connsiteY7" fmla="*/ 13 h 4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2" h="455272">
                <a:moveTo>
                  <a:pt x="112803" y="13"/>
                </a:moveTo>
                <a:cubicBezTo>
                  <a:pt x="108570" y="-2104"/>
                  <a:pt x="32369" y="245018"/>
                  <a:pt x="15965" y="309576"/>
                </a:cubicBezTo>
                <a:cubicBezTo>
                  <a:pt x="-439" y="374134"/>
                  <a:pt x="13584" y="382865"/>
                  <a:pt x="14378" y="387363"/>
                </a:cubicBezTo>
                <a:cubicBezTo>
                  <a:pt x="15172" y="391861"/>
                  <a:pt x="23109" y="326509"/>
                  <a:pt x="20728" y="336563"/>
                </a:cubicBezTo>
                <a:cubicBezTo>
                  <a:pt x="18347" y="346617"/>
                  <a:pt x="1148" y="431813"/>
                  <a:pt x="90" y="447688"/>
                </a:cubicBezTo>
                <a:cubicBezTo>
                  <a:pt x="-968" y="463563"/>
                  <a:pt x="7499" y="452715"/>
                  <a:pt x="14378" y="431813"/>
                </a:cubicBezTo>
                <a:cubicBezTo>
                  <a:pt x="21257" y="410911"/>
                  <a:pt x="23903" y="391332"/>
                  <a:pt x="41365" y="322276"/>
                </a:cubicBezTo>
                <a:cubicBezTo>
                  <a:pt x="58827" y="253220"/>
                  <a:pt x="117036" y="2130"/>
                  <a:pt x="11280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: 図形 2402">
            <a:extLst>
              <a:ext uri="{FF2B5EF4-FFF2-40B4-BE49-F238E27FC236}">
                <a16:creationId xmlns:a16="http://schemas.microsoft.com/office/drawing/2014/main" id="{25A383F1-497A-4C5C-9384-7640F029EE22}"/>
              </a:ext>
            </a:extLst>
          </p:cNvPr>
          <p:cNvSpPr/>
          <p:nvPr/>
        </p:nvSpPr>
        <p:spPr>
          <a:xfrm>
            <a:off x="3101752" y="10246922"/>
            <a:ext cx="189207" cy="194372"/>
          </a:xfrm>
          <a:custGeom>
            <a:avLst/>
            <a:gdLst>
              <a:gd name="connsiteX0" fmla="*/ 1811 w 189207"/>
              <a:gd name="connsiteY0" fmla="*/ 391 h 194372"/>
              <a:gd name="connsiteX1" fmla="*/ 47848 w 189207"/>
              <a:gd name="connsiteY1" fmla="*/ 124216 h 194372"/>
              <a:gd name="connsiteX2" fmla="*/ 122461 w 189207"/>
              <a:gd name="connsiteY2" fmla="*/ 189303 h 194372"/>
              <a:gd name="connsiteX3" fmla="*/ 189136 w 189207"/>
              <a:gd name="connsiteY3" fmla="*/ 187716 h 194372"/>
              <a:gd name="connsiteX4" fmla="*/ 109761 w 189207"/>
              <a:gd name="connsiteY4" fmla="*/ 168666 h 194372"/>
              <a:gd name="connsiteX5" fmla="*/ 1811 w 189207"/>
              <a:gd name="connsiteY5" fmla="*/ 391 h 1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07" h="194372">
                <a:moveTo>
                  <a:pt x="1811" y="391"/>
                </a:moveTo>
                <a:cubicBezTo>
                  <a:pt x="-8508" y="-7017"/>
                  <a:pt x="27740" y="92731"/>
                  <a:pt x="47848" y="124216"/>
                </a:cubicBezTo>
                <a:cubicBezTo>
                  <a:pt x="67956" y="155701"/>
                  <a:pt x="98913" y="178720"/>
                  <a:pt x="122461" y="189303"/>
                </a:cubicBezTo>
                <a:cubicBezTo>
                  <a:pt x="146009" y="199886"/>
                  <a:pt x="191253" y="191156"/>
                  <a:pt x="189136" y="187716"/>
                </a:cubicBezTo>
                <a:cubicBezTo>
                  <a:pt x="187019" y="184277"/>
                  <a:pt x="138336" y="198564"/>
                  <a:pt x="109761" y="168666"/>
                </a:cubicBezTo>
                <a:cubicBezTo>
                  <a:pt x="81186" y="138768"/>
                  <a:pt x="12130" y="7799"/>
                  <a:pt x="1811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: 図形 2403">
            <a:extLst>
              <a:ext uri="{FF2B5EF4-FFF2-40B4-BE49-F238E27FC236}">
                <a16:creationId xmlns:a16="http://schemas.microsoft.com/office/drawing/2014/main" id="{FA6F12CF-9AC4-416F-9A4C-3826AB410B3F}"/>
              </a:ext>
            </a:extLst>
          </p:cNvPr>
          <p:cNvSpPr/>
          <p:nvPr/>
        </p:nvSpPr>
        <p:spPr>
          <a:xfrm>
            <a:off x="3191838" y="10297932"/>
            <a:ext cx="466427" cy="256590"/>
          </a:xfrm>
          <a:custGeom>
            <a:avLst/>
            <a:gdLst>
              <a:gd name="connsiteX0" fmla="*/ 625 w 466427"/>
              <a:gd name="connsiteY0" fmla="*/ 255768 h 256590"/>
              <a:gd name="connsiteX1" fmla="*/ 165725 w 466427"/>
              <a:gd name="connsiteY1" fmla="*/ 165281 h 256590"/>
              <a:gd name="connsiteX2" fmla="*/ 295900 w 466427"/>
              <a:gd name="connsiteY2" fmla="*/ 85906 h 256590"/>
              <a:gd name="connsiteX3" fmla="*/ 465762 w 466427"/>
              <a:gd name="connsiteY3" fmla="*/ 181 h 256590"/>
              <a:gd name="connsiteX4" fmla="*/ 229225 w 466427"/>
              <a:gd name="connsiteY4" fmla="*/ 109718 h 256590"/>
              <a:gd name="connsiteX5" fmla="*/ 625 w 466427"/>
              <a:gd name="connsiteY5" fmla="*/ 255768 h 2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27" h="256590">
                <a:moveTo>
                  <a:pt x="625" y="255768"/>
                </a:moveTo>
                <a:cubicBezTo>
                  <a:pt x="-9958" y="265028"/>
                  <a:pt x="116513" y="193591"/>
                  <a:pt x="165725" y="165281"/>
                </a:cubicBezTo>
                <a:cubicBezTo>
                  <a:pt x="214937" y="136971"/>
                  <a:pt x="245894" y="113423"/>
                  <a:pt x="295900" y="85906"/>
                </a:cubicBezTo>
                <a:cubicBezTo>
                  <a:pt x="345906" y="58389"/>
                  <a:pt x="476874" y="-3788"/>
                  <a:pt x="465762" y="181"/>
                </a:cubicBezTo>
                <a:cubicBezTo>
                  <a:pt x="454650" y="4150"/>
                  <a:pt x="308335" y="69501"/>
                  <a:pt x="229225" y="109718"/>
                </a:cubicBezTo>
                <a:cubicBezTo>
                  <a:pt x="150115" y="149935"/>
                  <a:pt x="11208" y="246508"/>
                  <a:pt x="625" y="25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: 図形 2404">
            <a:extLst>
              <a:ext uri="{FF2B5EF4-FFF2-40B4-BE49-F238E27FC236}">
                <a16:creationId xmlns:a16="http://schemas.microsoft.com/office/drawing/2014/main" id="{5B0E4C30-255D-4416-A1EC-29CAF2D6EA2A}"/>
              </a:ext>
            </a:extLst>
          </p:cNvPr>
          <p:cNvSpPr/>
          <p:nvPr/>
        </p:nvSpPr>
        <p:spPr>
          <a:xfrm>
            <a:off x="3087677" y="10251857"/>
            <a:ext cx="228617" cy="259719"/>
          </a:xfrm>
          <a:custGeom>
            <a:avLst/>
            <a:gdLst>
              <a:gd name="connsiteX0" fmla="*/ 22236 w 228617"/>
              <a:gd name="connsiteY0" fmla="*/ 218 h 259719"/>
              <a:gd name="connsiteX1" fmla="*/ 11 w 228617"/>
              <a:gd name="connsiteY1" fmla="*/ 106581 h 259719"/>
              <a:gd name="connsiteX2" fmla="*/ 25411 w 228617"/>
              <a:gd name="connsiteY2" fmla="*/ 130393 h 259719"/>
              <a:gd name="connsiteX3" fmla="*/ 125423 w 228617"/>
              <a:gd name="connsiteY3" fmla="*/ 252631 h 259719"/>
              <a:gd name="connsiteX4" fmla="*/ 138123 w 228617"/>
              <a:gd name="connsiteY4" fmla="*/ 239931 h 259719"/>
              <a:gd name="connsiteX5" fmla="*/ 228611 w 228617"/>
              <a:gd name="connsiteY5" fmla="*/ 197068 h 259719"/>
              <a:gd name="connsiteX6" fmla="*/ 142886 w 228617"/>
              <a:gd name="connsiteY6" fmla="*/ 212943 h 259719"/>
              <a:gd name="connsiteX7" fmla="*/ 114311 w 228617"/>
              <a:gd name="connsiteY7" fmla="*/ 195481 h 259719"/>
              <a:gd name="connsiteX8" fmla="*/ 26998 w 228617"/>
              <a:gd name="connsiteY8" fmla="*/ 81181 h 259719"/>
              <a:gd name="connsiteX9" fmla="*/ 22236 w 228617"/>
              <a:gd name="connsiteY9" fmla="*/ 218 h 2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17" h="259719">
                <a:moveTo>
                  <a:pt x="22236" y="218"/>
                </a:moveTo>
                <a:cubicBezTo>
                  <a:pt x="17738" y="4451"/>
                  <a:pt x="-518" y="84885"/>
                  <a:pt x="11" y="106581"/>
                </a:cubicBezTo>
                <a:cubicBezTo>
                  <a:pt x="540" y="128277"/>
                  <a:pt x="4509" y="106051"/>
                  <a:pt x="25411" y="130393"/>
                </a:cubicBezTo>
                <a:cubicBezTo>
                  <a:pt x="46313" y="154735"/>
                  <a:pt x="106638" y="234375"/>
                  <a:pt x="125423" y="252631"/>
                </a:cubicBezTo>
                <a:cubicBezTo>
                  <a:pt x="144208" y="270887"/>
                  <a:pt x="120925" y="249191"/>
                  <a:pt x="138123" y="239931"/>
                </a:cubicBezTo>
                <a:cubicBezTo>
                  <a:pt x="155321" y="230671"/>
                  <a:pt x="227817" y="201566"/>
                  <a:pt x="228611" y="197068"/>
                </a:cubicBezTo>
                <a:cubicBezTo>
                  <a:pt x="229405" y="192570"/>
                  <a:pt x="161936" y="213207"/>
                  <a:pt x="142886" y="212943"/>
                </a:cubicBezTo>
                <a:cubicBezTo>
                  <a:pt x="123836" y="212679"/>
                  <a:pt x="133626" y="217441"/>
                  <a:pt x="114311" y="195481"/>
                </a:cubicBezTo>
                <a:cubicBezTo>
                  <a:pt x="94996" y="173521"/>
                  <a:pt x="43931" y="107904"/>
                  <a:pt x="26998" y="81181"/>
                </a:cubicBezTo>
                <a:cubicBezTo>
                  <a:pt x="10065" y="54458"/>
                  <a:pt x="26734" y="-4015"/>
                  <a:pt x="22236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: 図形 2405">
            <a:extLst>
              <a:ext uri="{FF2B5EF4-FFF2-40B4-BE49-F238E27FC236}">
                <a16:creationId xmlns:a16="http://schemas.microsoft.com/office/drawing/2014/main" id="{24C75045-E734-4983-9DDA-ABE745A5C99B}"/>
              </a:ext>
            </a:extLst>
          </p:cNvPr>
          <p:cNvSpPr/>
          <p:nvPr/>
        </p:nvSpPr>
        <p:spPr>
          <a:xfrm>
            <a:off x="3000906" y="10285348"/>
            <a:ext cx="55412" cy="256641"/>
          </a:xfrm>
          <a:custGeom>
            <a:avLst/>
            <a:gdLst>
              <a:gd name="connsiteX0" fmla="*/ 55032 w 55412"/>
              <a:gd name="connsiteY0" fmla="*/ 65 h 256641"/>
              <a:gd name="connsiteX1" fmla="*/ 2644 w 55412"/>
              <a:gd name="connsiteY1" fmla="*/ 100077 h 256641"/>
              <a:gd name="connsiteX2" fmla="*/ 7407 w 55412"/>
              <a:gd name="connsiteY2" fmla="*/ 215965 h 256641"/>
              <a:gd name="connsiteX3" fmla="*/ 4232 w 55412"/>
              <a:gd name="connsiteY3" fmla="*/ 249302 h 256641"/>
              <a:gd name="connsiteX4" fmla="*/ 24869 w 55412"/>
              <a:gd name="connsiteY4" fmla="*/ 87377 h 256641"/>
              <a:gd name="connsiteX5" fmla="*/ 55032 w 55412"/>
              <a:gd name="connsiteY5" fmla="*/ 65 h 25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2" h="256641">
                <a:moveTo>
                  <a:pt x="55032" y="65"/>
                </a:moveTo>
                <a:cubicBezTo>
                  <a:pt x="51328" y="2182"/>
                  <a:pt x="10581" y="64094"/>
                  <a:pt x="2644" y="100077"/>
                </a:cubicBezTo>
                <a:cubicBezTo>
                  <a:pt x="-5294" y="136060"/>
                  <a:pt x="7142" y="191094"/>
                  <a:pt x="7407" y="215965"/>
                </a:cubicBezTo>
                <a:cubicBezTo>
                  <a:pt x="7672" y="240836"/>
                  <a:pt x="1322" y="270733"/>
                  <a:pt x="4232" y="249302"/>
                </a:cubicBezTo>
                <a:cubicBezTo>
                  <a:pt x="7142" y="227871"/>
                  <a:pt x="15344" y="127329"/>
                  <a:pt x="24869" y="87377"/>
                </a:cubicBezTo>
                <a:cubicBezTo>
                  <a:pt x="34394" y="47425"/>
                  <a:pt x="58736" y="-2052"/>
                  <a:pt x="5503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: 図形 2406">
            <a:extLst>
              <a:ext uri="{FF2B5EF4-FFF2-40B4-BE49-F238E27FC236}">
                <a16:creationId xmlns:a16="http://schemas.microsoft.com/office/drawing/2014/main" id="{56F80DE0-B886-4F32-874C-397EA4CB635A}"/>
              </a:ext>
            </a:extLst>
          </p:cNvPr>
          <p:cNvSpPr/>
          <p:nvPr/>
        </p:nvSpPr>
        <p:spPr>
          <a:xfrm>
            <a:off x="3082646" y="10390184"/>
            <a:ext cx="120999" cy="182751"/>
          </a:xfrm>
          <a:custGeom>
            <a:avLst/>
            <a:gdLst>
              <a:gd name="connsiteX0" fmla="*/ 1867 w 120999"/>
              <a:gd name="connsiteY0" fmla="*/ 4 h 182751"/>
              <a:gd name="connsiteX1" fmla="*/ 25679 w 120999"/>
              <a:gd name="connsiteY1" fmla="*/ 74616 h 182751"/>
              <a:gd name="connsiteX2" fmla="*/ 120929 w 120999"/>
              <a:gd name="connsiteY2" fmla="*/ 182566 h 182751"/>
              <a:gd name="connsiteX3" fmla="*/ 41554 w 120999"/>
              <a:gd name="connsiteY3" fmla="*/ 100016 h 182751"/>
              <a:gd name="connsiteX4" fmla="*/ 63779 w 120999"/>
              <a:gd name="connsiteY4" fmla="*/ 77791 h 182751"/>
              <a:gd name="connsiteX5" fmla="*/ 1867 w 120999"/>
              <a:gd name="connsiteY5" fmla="*/ 4 h 18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99" h="182751">
                <a:moveTo>
                  <a:pt x="1867" y="4"/>
                </a:moveTo>
                <a:cubicBezTo>
                  <a:pt x="-4483" y="-525"/>
                  <a:pt x="5835" y="44189"/>
                  <a:pt x="25679" y="74616"/>
                </a:cubicBezTo>
                <a:cubicBezTo>
                  <a:pt x="45523" y="105043"/>
                  <a:pt x="118283" y="178333"/>
                  <a:pt x="120929" y="182566"/>
                </a:cubicBezTo>
                <a:cubicBezTo>
                  <a:pt x="123575" y="186799"/>
                  <a:pt x="51079" y="117479"/>
                  <a:pt x="41554" y="100016"/>
                </a:cubicBezTo>
                <a:cubicBezTo>
                  <a:pt x="32029" y="82554"/>
                  <a:pt x="69335" y="92608"/>
                  <a:pt x="63779" y="77791"/>
                </a:cubicBezTo>
                <a:cubicBezTo>
                  <a:pt x="58223" y="62974"/>
                  <a:pt x="8217" y="533"/>
                  <a:pt x="18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: 図形 2407">
            <a:extLst>
              <a:ext uri="{FF2B5EF4-FFF2-40B4-BE49-F238E27FC236}">
                <a16:creationId xmlns:a16="http://schemas.microsoft.com/office/drawing/2014/main" id="{3428AC8B-3A5A-4ADB-87FF-F4CA116E92C4}"/>
              </a:ext>
            </a:extLst>
          </p:cNvPr>
          <p:cNvSpPr/>
          <p:nvPr/>
        </p:nvSpPr>
        <p:spPr>
          <a:xfrm>
            <a:off x="3064253" y="10403241"/>
            <a:ext cx="341449" cy="222586"/>
          </a:xfrm>
          <a:custGeom>
            <a:avLst/>
            <a:gdLst>
              <a:gd name="connsiteX0" fmla="*/ 7560 w 341449"/>
              <a:gd name="connsiteY0" fmla="*/ 1234 h 222586"/>
              <a:gd name="connsiteX1" fmla="*/ 2797 w 341449"/>
              <a:gd name="connsiteY1" fmla="*/ 128234 h 222586"/>
              <a:gd name="connsiteX2" fmla="*/ 53597 w 341449"/>
              <a:gd name="connsiteY2" fmla="*/ 190147 h 222586"/>
              <a:gd name="connsiteX3" fmla="*/ 67885 w 341449"/>
              <a:gd name="connsiteY3" fmla="*/ 221897 h 222586"/>
              <a:gd name="connsiteX4" fmla="*/ 271085 w 341449"/>
              <a:gd name="connsiteY4" fmla="*/ 161572 h 222586"/>
              <a:gd name="connsiteX5" fmla="*/ 331410 w 341449"/>
              <a:gd name="connsiteY5" fmla="*/ 132997 h 222586"/>
              <a:gd name="connsiteX6" fmla="*/ 83760 w 341449"/>
              <a:gd name="connsiteY6" fmla="*/ 207609 h 222586"/>
              <a:gd name="connsiteX7" fmla="*/ 45660 w 341449"/>
              <a:gd name="connsiteY7" fmla="*/ 139347 h 222586"/>
              <a:gd name="connsiteX8" fmla="*/ 15497 w 341449"/>
              <a:gd name="connsiteY8" fmla="*/ 67909 h 222586"/>
              <a:gd name="connsiteX9" fmla="*/ 7560 w 341449"/>
              <a:gd name="connsiteY9" fmla="*/ 1234 h 22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449" h="222586">
                <a:moveTo>
                  <a:pt x="7560" y="1234"/>
                </a:moveTo>
                <a:cubicBezTo>
                  <a:pt x="5443" y="11288"/>
                  <a:pt x="-4876" y="96749"/>
                  <a:pt x="2797" y="128234"/>
                </a:cubicBezTo>
                <a:cubicBezTo>
                  <a:pt x="10470" y="159720"/>
                  <a:pt x="42749" y="174537"/>
                  <a:pt x="53597" y="190147"/>
                </a:cubicBezTo>
                <a:cubicBezTo>
                  <a:pt x="64445" y="205757"/>
                  <a:pt x="31637" y="226659"/>
                  <a:pt x="67885" y="221897"/>
                </a:cubicBezTo>
                <a:cubicBezTo>
                  <a:pt x="104133" y="217135"/>
                  <a:pt x="227164" y="176389"/>
                  <a:pt x="271085" y="161572"/>
                </a:cubicBezTo>
                <a:cubicBezTo>
                  <a:pt x="315006" y="146755"/>
                  <a:pt x="362631" y="125324"/>
                  <a:pt x="331410" y="132997"/>
                </a:cubicBezTo>
                <a:cubicBezTo>
                  <a:pt x="300189" y="140670"/>
                  <a:pt x="131385" y="206551"/>
                  <a:pt x="83760" y="207609"/>
                </a:cubicBezTo>
                <a:cubicBezTo>
                  <a:pt x="36135" y="208667"/>
                  <a:pt x="57037" y="162630"/>
                  <a:pt x="45660" y="139347"/>
                </a:cubicBezTo>
                <a:cubicBezTo>
                  <a:pt x="34283" y="116064"/>
                  <a:pt x="21583" y="90663"/>
                  <a:pt x="15497" y="67909"/>
                </a:cubicBezTo>
                <a:cubicBezTo>
                  <a:pt x="9412" y="45155"/>
                  <a:pt x="9677" y="-8820"/>
                  <a:pt x="7560" y="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: 図形 2408">
            <a:extLst>
              <a:ext uri="{FF2B5EF4-FFF2-40B4-BE49-F238E27FC236}">
                <a16:creationId xmlns:a16="http://schemas.microsoft.com/office/drawing/2014/main" id="{77584DEB-C8BF-4CA4-A1E3-828A140EBB82}"/>
              </a:ext>
            </a:extLst>
          </p:cNvPr>
          <p:cNvSpPr/>
          <p:nvPr/>
        </p:nvSpPr>
        <p:spPr>
          <a:xfrm>
            <a:off x="3131443" y="10571572"/>
            <a:ext cx="304468" cy="102823"/>
          </a:xfrm>
          <a:custGeom>
            <a:avLst/>
            <a:gdLst>
              <a:gd name="connsiteX0" fmla="*/ 695 w 304468"/>
              <a:gd name="connsiteY0" fmla="*/ 102778 h 102823"/>
              <a:gd name="connsiteX1" fmla="*/ 294382 w 304468"/>
              <a:gd name="connsiteY1" fmla="*/ 5941 h 102823"/>
              <a:gd name="connsiteX2" fmla="*/ 215007 w 304468"/>
              <a:gd name="connsiteY2" fmla="*/ 18641 h 102823"/>
              <a:gd name="connsiteX3" fmla="*/ 695 w 304468"/>
              <a:gd name="connsiteY3" fmla="*/ 102778 h 10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68" h="102823">
                <a:moveTo>
                  <a:pt x="695" y="102778"/>
                </a:moveTo>
                <a:cubicBezTo>
                  <a:pt x="13924" y="100661"/>
                  <a:pt x="258663" y="19964"/>
                  <a:pt x="294382" y="5941"/>
                </a:cubicBezTo>
                <a:cubicBezTo>
                  <a:pt x="330101" y="-8082"/>
                  <a:pt x="263161" y="5412"/>
                  <a:pt x="215007" y="18641"/>
                </a:cubicBezTo>
                <a:cubicBezTo>
                  <a:pt x="166853" y="31870"/>
                  <a:pt x="-12534" y="104895"/>
                  <a:pt x="695" y="10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: 図形 2409">
            <a:extLst>
              <a:ext uri="{FF2B5EF4-FFF2-40B4-BE49-F238E27FC236}">
                <a16:creationId xmlns:a16="http://schemas.microsoft.com/office/drawing/2014/main" id="{36613FB6-4C67-40AE-9997-FBBF62F0ADCC}"/>
              </a:ext>
            </a:extLst>
          </p:cNvPr>
          <p:cNvSpPr/>
          <p:nvPr/>
        </p:nvSpPr>
        <p:spPr>
          <a:xfrm>
            <a:off x="2386578" y="10492139"/>
            <a:ext cx="626529" cy="754285"/>
          </a:xfrm>
          <a:custGeom>
            <a:avLst/>
            <a:gdLst>
              <a:gd name="connsiteX0" fmla="*/ 626497 w 626529"/>
              <a:gd name="connsiteY0" fmla="*/ 47274 h 754285"/>
              <a:gd name="connsiteX1" fmla="*/ 567760 w 626529"/>
              <a:gd name="connsiteY1" fmla="*/ 10761 h 754285"/>
              <a:gd name="connsiteX2" fmla="*/ 504260 w 626529"/>
              <a:gd name="connsiteY2" fmla="*/ 39336 h 754285"/>
              <a:gd name="connsiteX3" fmla="*/ 270897 w 626529"/>
              <a:gd name="connsiteY3" fmla="*/ 199674 h 754285"/>
              <a:gd name="connsiteX4" fmla="*/ 80397 w 626529"/>
              <a:gd name="connsiteY4" fmla="*/ 433036 h 754285"/>
              <a:gd name="connsiteX5" fmla="*/ 35947 w 626529"/>
              <a:gd name="connsiteY5" fmla="*/ 556861 h 754285"/>
              <a:gd name="connsiteX6" fmla="*/ 13722 w 626529"/>
              <a:gd name="connsiteY6" fmla="*/ 753711 h 754285"/>
              <a:gd name="connsiteX7" fmla="*/ 5785 w 626529"/>
              <a:gd name="connsiteY7" fmla="*/ 607661 h 754285"/>
              <a:gd name="connsiteX8" fmla="*/ 102622 w 626529"/>
              <a:gd name="connsiteY8" fmla="*/ 347311 h 754285"/>
              <a:gd name="connsiteX9" fmla="*/ 380435 w 626529"/>
              <a:gd name="connsiteY9" fmla="*/ 96486 h 754285"/>
              <a:gd name="connsiteX10" fmla="*/ 559822 w 626529"/>
              <a:gd name="connsiteY10" fmla="*/ 1236 h 754285"/>
              <a:gd name="connsiteX11" fmla="*/ 626497 w 626529"/>
              <a:gd name="connsiteY11" fmla="*/ 47274 h 75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529" h="754285">
                <a:moveTo>
                  <a:pt x="626497" y="47274"/>
                </a:moveTo>
                <a:cubicBezTo>
                  <a:pt x="627820" y="48861"/>
                  <a:pt x="588133" y="12084"/>
                  <a:pt x="567760" y="10761"/>
                </a:cubicBezTo>
                <a:cubicBezTo>
                  <a:pt x="547387" y="9438"/>
                  <a:pt x="553737" y="7851"/>
                  <a:pt x="504260" y="39336"/>
                </a:cubicBezTo>
                <a:cubicBezTo>
                  <a:pt x="454783" y="70821"/>
                  <a:pt x="341541" y="134057"/>
                  <a:pt x="270897" y="199674"/>
                </a:cubicBezTo>
                <a:cubicBezTo>
                  <a:pt x="200253" y="265291"/>
                  <a:pt x="119555" y="373505"/>
                  <a:pt x="80397" y="433036"/>
                </a:cubicBezTo>
                <a:cubicBezTo>
                  <a:pt x="41239" y="492567"/>
                  <a:pt x="47059" y="503415"/>
                  <a:pt x="35947" y="556861"/>
                </a:cubicBezTo>
                <a:cubicBezTo>
                  <a:pt x="24834" y="610307"/>
                  <a:pt x="18749" y="745244"/>
                  <a:pt x="13722" y="753711"/>
                </a:cubicBezTo>
                <a:cubicBezTo>
                  <a:pt x="8695" y="762178"/>
                  <a:pt x="-9032" y="675394"/>
                  <a:pt x="5785" y="607661"/>
                </a:cubicBezTo>
                <a:cubicBezTo>
                  <a:pt x="20602" y="539928"/>
                  <a:pt x="40180" y="432507"/>
                  <a:pt x="102622" y="347311"/>
                </a:cubicBezTo>
                <a:cubicBezTo>
                  <a:pt x="165064" y="262115"/>
                  <a:pt x="304235" y="154165"/>
                  <a:pt x="380435" y="96486"/>
                </a:cubicBezTo>
                <a:cubicBezTo>
                  <a:pt x="456635" y="38807"/>
                  <a:pt x="521987" y="11290"/>
                  <a:pt x="559822" y="1236"/>
                </a:cubicBezTo>
                <a:cubicBezTo>
                  <a:pt x="597657" y="-8818"/>
                  <a:pt x="625174" y="45687"/>
                  <a:pt x="626497" y="47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: 図形 2410">
            <a:extLst>
              <a:ext uri="{FF2B5EF4-FFF2-40B4-BE49-F238E27FC236}">
                <a16:creationId xmlns:a16="http://schemas.microsoft.com/office/drawing/2014/main" id="{929B5D35-9024-40EA-99CB-59626FB75D61}"/>
              </a:ext>
            </a:extLst>
          </p:cNvPr>
          <p:cNvSpPr/>
          <p:nvPr/>
        </p:nvSpPr>
        <p:spPr>
          <a:xfrm>
            <a:off x="2402994" y="10646762"/>
            <a:ext cx="394634" cy="684888"/>
          </a:xfrm>
          <a:custGeom>
            <a:avLst/>
            <a:gdLst>
              <a:gd name="connsiteX0" fmla="*/ 391006 w 394634"/>
              <a:gd name="connsiteY0" fmla="*/ 3776 h 684888"/>
              <a:gd name="connsiteX1" fmla="*/ 140181 w 394634"/>
              <a:gd name="connsiteY1" fmla="*/ 238726 h 684888"/>
              <a:gd name="connsiteX2" fmla="*/ 24294 w 394634"/>
              <a:gd name="connsiteY2" fmla="*/ 470501 h 684888"/>
              <a:gd name="connsiteX3" fmla="*/ 19531 w 394634"/>
              <a:gd name="connsiteY3" fmla="*/ 583213 h 684888"/>
              <a:gd name="connsiteX4" fmla="*/ 90969 w 394634"/>
              <a:gd name="connsiteY4" fmla="*/ 684813 h 684888"/>
              <a:gd name="connsiteX5" fmla="*/ 481 w 394634"/>
              <a:gd name="connsiteY5" fmla="*/ 595913 h 684888"/>
              <a:gd name="connsiteX6" fmla="*/ 65569 w 394634"/>
              <a:gd name="connsiteY6" fmla="*/ 395888 h 684888"/>
              <a:gd name="connsiteX7" fmla="*/ 273531 w 394634"/>
              <a:gd name="connsiteY7" fmla="*/ 114901 h 684888"/>
              <a:gd name="connsiteX8" fmla="*/ 391006 w 394634"/>
              <a:gd name="connsiteY8" fmla="*/ 3776 h 68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634" h="684888">
                <a:moveTo>
                  <a:pt x="391006" y="3776"/>
                </a:moveTo>
                <a:cubicBezTo>
                  <a:pt x="368781" y="24413"/>
                  <a:pt x="201300" y="160939"/>
                  <a:pt x="140181" y="238726"/>
                </a:cubicBezTo>
                <a:cubicBezTo>
                  <a:pt x="79062" y="316513"/>
                  <a:pt x="44402" y="413086"/>
                  <a:pt x="24294" y="470501"/>
                </a:cubicBezTo>
                <a:cubicBezTo>
                  <a:pt x="4186" y="527916"/>
                  <a:pt x="8418" y="547494"/>
                  <a:pt x="19531" y="583213"/>
                </a:cubicBezTo>
                <a:cubicBezTo>
                  <a:pt x="30643" y="618932"/>
                  <a:pt x="94144" y="682696"/>
                  <a:pt x="90969" y="684813"/>
                </a:cubicBezTo>
                <a:cubicBezTo>
                  <a:pt x="87794" y="686930"/>
                  <a:pt x="4714" y="644067"/>
                  <a:pt x="481" y="595913"/>
                </a:cubicBezTo>
                <a:cubicBezTo>
                  <a:pt x="-3752" y="547759"/>
                  <a:pt x="20061" y="476057"/>
                  <a:pt x="65569" y="395888"/>
                </a:cubicBezTo>
                <a:cubicBezTo>
                  <a:pt x="111077" y="315719"/>
                  <a:pt x="218762" y="178930"/>
                  <a:pt x="273531" y="114901"/>
                </a:cubicBezTo>
                <a:cubicBezTo>
                  <a:pt x="328300" y="50872"/>
                  <a:pt x="413231" y="-16861"/>
                  <a:pt x="391006" y="3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: 図形 2411">
            <a:extLst>
              <a:ext uri="{FF2B5EF4-FFF2-40B4-BE49-F238E27FC236}">
                <a16:creationId xmlns:a16="http://schemas.microsoft.com/office/drawing/2014/main" id="{CB464525-671F-4D16-9F23-13491C908EE4}"/>
              </a:ext>
            </a:extLst>
          </p:cNvPr>
          <p:cNvSpPr/>
          <p:nvPr/>
        </p:nvSpPr>
        <p:spPr>
          <a:xfrm>
            <a:off x="2854444" y="10539363"/>
            <a:ext cx="190204" cy="279660"/>
          </a:xfrm>
          <a:custGeom>
            <a:avLst/>
            <a:gdLst>
              <a:gd name="connsiteX0" fmla="*/ 187206 w 190204"/>
              <a:gd name="connsiteY0" fmla="*/ 1637 h 279660"/>
              <a:gd name="connsiteX1" fmla="*/ 30044 w 190204"/>
              <a:gd name="connsiteY1" fmla="*/ 246112 h 279660"/>
              <a:gd name="connsiteX2" fmla="*/ 7819 w 190204"/>
              <a:gd name="connsiteY2" fmla="*/ 266750 h 279660"/>
              <a:gd name="connsiteX3" fmla="*/ 123706 w 190204"/>
              <a:gd name="connsiteY3" fmla="*/ 144512 h 279660"/>
              <a:gd name="connsiteX4" fmla="*/ 187206 w 190204"/>
              <a:gd name="connsiteY4" fmla="*/ 1637 h 2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04" h="279660">
                <a:moveTo>
                  <a:pt x="187206" y="1637"/>
                </a:moveTo>
                <a:cubicBezTo>
                  <a:pt x="171596" y="18570"/>
                  <a:pt x="59942" y="201927"/>
                  <a:pt x="30044" y="246112"/>
                </a:cubicBezTo>
                <a:cubicBezTo>
                  <a:pt x="146" y="290297"/>
                  <a:pt x="-7791" y="283683"/>
                  <a:pt x="7819" y="266750"/>
                </a:cubicBezTo>
                <a:cubicBezTo>
                  <a:pt x="23429" y="249817"/>
                  <a:pt x="93543" y="185258"/>
                  <a:pt x="123706" y="144512"/>
                </a:cubicBezTo>
                <a:cubicBezTo>
                  <a:pt x="153868" y="103766"/>
                  <a:pt x="202816" y="-15296"/>
                  <a:pt x="187206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: 図形 2412">
            <a:extLst>
              <a:ext uri="{FF2B5EF4-FFF2-40B4-BE49-F238E27FC236}">
                <a16:creationId xmlns:a16="http://schemas.microsoft.com/office/drawing/2014/main" id="{3055927D-8A82-44C7-B9C1-C4AE3809D6F8}"/>
              </a:ext>
            </a:extLst>
          </p:cNvPr>
          <p:cNvSpPr/>
          <p:nvPr/>
        </p:nvSpPr>
        <p:spPr>
          <a:xfrm>
            <a:off x="2855710" y="10593386"/>
            <a:ext cx="95786" cy="201619"/>
          </a:xfrm>
          <a:custGeom>
            <a:avLst/>
            <a:gdLst>
              <a:gd name="connsiteX0" fmla="*/ 95453 w 95786"/>
              <a:gd name="connsiteY0" fmla="*/ 2 h 201619"/>
              <a:gd name="connsiteX1" fmla="*/ 9728 w 95786"/>
              <a:gd name="connsiteY1" fmla="*/ 131764 h 201619"/>
              <a:gd name="connsiteX2" fmla="*/ 4965 w 95786"/>
              <a:gd name="connsiteY2" fmla="*/ 201614 h 201619"/>
              <a:gd name="connsiteX3" fmla="*/ 36715 w 95786"/>
              <a:gd name="connsiteY3" fmla="*/ 128589 h 201619"/>
              <a:gd name="connsiteX4" fmla="*/ 95453 w 95786"/>
              <a:gd name="connsiteY4" fmla="*/ 2 h 20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86" h="201619">
                <a:moveTo>
                  <a:pt x="95453" y="2"/>
                </a:moveTo>
                <a:cubicBezTo>
                  <a:pt x="90955" y="531"/>
                  <a:pt x="24809" y="98162"/>
                  <a:pt x="9728" y="131764"/>
                </a:cubicBezTo>
                <a:cubicBezTo>
                  <a:pt x="-5353" y="165366"/>
                  <a:pt x="467" y="202143"/>
                  <a:pt x="4965" y="201614"/>
                </a:cubicBezTo>
                <a:cubicBezTo>
                  <a:pt x="9463" y="201085"/>
                  <a:pt x="15548" y="161397"/>
                  <a:pt x="36715" y="128589"/>
                </a:cubicBezTo>
                <a:cubicBezTo>
                  <a:pt x="57882" y="95781"/>
                  <a:pt x="99951" y="-527"/>
                  <a:pt x="954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: 図形 2413">
            <a:extLst>
              <a:ext uri="{FF2B5EF4-FFF2-40B4-BE49-F238E27FC236}">
                <a16:creationId xmlns:a16="http://schemas.microsoft.com/office/drawing/2014/main" id="{15239D0D-B773-4733-9F39-0BC285A96901}"/>
              </a:ext>
            </a:extLst>
          </p:cNvPr>
          <p:cNvSpPr/>
          <p:nvPr/>
        </p:nvSpPr>
        <p:spPr>
          <a:xfrm>
            <a:off x="2746167" y="10632980"/>
            <a:ext cx="152883" cy="49844"/>
          </a:xfrm>
          <a:custGeom>
            <a:avLst/>
            <a:gdLst>
              <a:gd name="connsiteX0" fmla="*/ 208 w 152883"/>
              <a:gd name="connsiteY0" fmla="*/ 36608 h 49844"/>
              <a:gd name="connsiteX1" fmla="*/ 68471 w 152883"/>
              <a:gd name="connsiteY1" fmla="*/ 95 h 49844"/>
              <a:gd name="connsiteX2" fmla="*/ 152608 w 152883"/>
              <a:gd name="connsiteY2" fmla="*/ 49308 h 49844"/>
              <a:gd name="connsiteX3" fmla="*/ 90696 w 152883"/>
              <a:gd name="connsiteY3" fmla="*/ 28670 h 49844"/>
              <a:gd name="connsiteX4" fmla="*/ 208 w 152883"/>
              <a:gd name="connsiteY4" fmla="*/ 36608 h 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3" h="49844">
                <a:moveTo>
                  <a:pt x="208" y="36608"/>
                </a:moveTo>
                <a:cubicBezTo>
                  <a:pt x="-3496" y="31846"/>
                  <a:pt x="43071" y="-2022"/>
                  <a:pt x="68471" y="95"/>
                </a:cubicBezTo>
                <a:cubicBezTo>
                  <a:pt x="93871" y="2212"/>
                  <a:pt x="148904" y="44546"/>
                  <a:pt x="152608" y="49308"/>
                </a:cubicBezTo>
                <a:cubicBezTo>
                  <a:pt x="156312" y="54070"/>
                  <a:pt x="121917" y="25495"/>
                  <a:pt x="90696" y="28670"/>
                </a:cubicBezTo>
                <a:cubicBezTo>
                  <a:pt x="59475" y="31845"/>
                  <a:pt x="3912" y="41370"/>
                  <a:pt x="208" y="36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: 図形 2414">
            <a:extLst>
              <a:ext uri="{FF2B5EF4-FFF2-40B4-BE49-F238E27FC236}">
                <a16:creationId xmlns:a16="http://schemas.microsoft.com/office/drawing/2014/main" id="{DD06AF31-83C9-495A-8DF9-113108037266}"/>
              </a:ext>
            </a:extLst>
          </p:cNvPr>
          <p:cNvSpPr/>
          <p:nvPr/>
        </p:nvSpPr>
        <p:spPr>
          <a:xfrm>
            <a:off x="2945990" y="10638466"/>
            <a:ext cx="218728" cy="450517"/>
          </a:xfrm>
          <a:custGeom>
            <a:avLst/>
            <a:gdLst>
              <a:gd name="connsiteX0" fmla="*/ 192498 w 218728"/>
              <a:gd name="connsiteY0" fmla="*/ 45409 h 450517"/>
              <a:gd name="connsiteX1" fmla="*/ 17873 w 218728"/>
              <a:gd name="connsiteY1" fmla="*/ 423234 h 450517"/>
              <a:gd name="connsiteX2" fmla="*/ 14698 w 218728"/>
              <a:gd name="connsiteY2" fmla="*/ 396247 h 450517"/>
              <a:gd name="connsiteX3" fmla="*/ 97248 w 218728"/>
              <a:gd name="connsiteY3" fmla="*/ 199397 h 450517"/>
              <a:gd name="connsiteX4" fmla="*/ 217898 w 218728"/>
              <a:gd name="connsiteY4" fmla="*/ 959 h 450517"/>
              <a:gd name="connsiteX5" fmla="*/ 152810 w 218728"/>
              <a:gd name="connsiteY5" fmla="*/ 120022 h 450517"/>
              <a:gd name="connsiteX6" fmla="*/ 192498 w 218728"/>
              <a:gd name="connsiteY6" fmla="*/ 45409 h 45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728" h="450517">
                <a:moveTo>
                  <a:pt x="192498" y="45409"/>
                </a:moveTo>
                <a:cubicBezTo>
                  <a:pt x="170009" y="95944"/>
                  <a:pt x="47506" y="364761"/>
                  <a:pt x="17873" y="423234"/>
                </a:cubicBezTo>
                <a:cubicBezTo>
                  <a:pt x="-11760" y="481707"/>
                  <a:pt x="1469" y="433553"/>
                  <a:pt x="14698" y="396247"/>
                </a:cubicBezTo>
                <a:cubicBezTo>
                  <a:pt x="27927" y="358941"/>
                  <a:pt x="63381" y="265278"/>
                  <a:pt x="97248" y="199397"/>
                </a:cubicBezTo>
                <a:cubicBezTo>
                  <a:pt x="131115" y="133516"/>
                  <a:pt x="208638" y="14188"/>
                  <a:pt x="217898" y="959"/>
                </a:cubicBezTo>
                <a:cubicBezTo>
                  <a:pt x="227158" y="-12270"/>
                  <a:pt x="155985" y="115524"/>
                  <a:pt x="152810" y="120022"/>
                </a:cubicBezTo>
                <a:cubicBezTo>
                  <a:pt x="149635" y="124520"/>
                  <a:pt x="214987" y="-5126"/>
                  <a:pt x="192498" y="4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: 図形 2415">
            <a:extLst>
              <a:ext uri="{FF2B5EF4-FFF2-40B4-BE49-F238E27FC236}">
                <a16:creationId xmlns:a16="http://schemas.microsoft.com/office/drawing/2014/main" id="{F890EE90-536B-4593-A26A-95B407D04162}"/>
              </a:ext>
            </a:extLst>
          </p:cNvPr>
          <p:cNvSpPr/>
          <p:nvPr/>
        </p:nvSpPr>
        <p:spPr>
          <a:xfrm>
            <a:off x="2871782" y="10651892"/>
            <a:ext cx="235239" cy="376474"/>
          </a:xfrm>
          <a:custGeom>
            <a:avLst/>
            <a:gdLst>
              <a:gd name="connsiteX0" fmla="*/ 234956 w 235239"/>
              <a:gd name="connsiteY0" fmla="*/ 233 h 376474"/>
              <a:gd name="connsiteX1" fmla="*/ 130181 w 235239"/>
              <a:gd name="connsiteY1" fmla="*/ 176446 h 376474"/>
              <a:gd name="connsiteX2" fmla="*/ 84143 w 235239"/>
              <a:gd name="connsiteY2" fmla="*/ 282808 h 376474"/>
              <a:gd name="connsiteX3" fmla="*/ 50806 w 235239"/>
              <a:gd name="connsiteY3" fmla="*/ 376471 h 376474"/>
              <a:gd name="connsiteX4" fmla="*/ 6 w 235239"/>
              <a:gd name="connsiteY4" fmla="*/ 279633 h 376474"/>
              <a:gd name="connsiteX5" fmla="*/ 47631 w 235239"/>
              <a:gd name="connsiteY5" fmla="*/ 328846 h 376474"/>
              <a:gd name="connsiteX6" fmla="*/ 95256 w 235239"/>
              <a:gd name="connsiteY6" fmla="*/ 216133 h 376474"/>
              <a:gd name="connsiteX7" fmla="*/ 234956 w 235239"/>
              <a:gd name="connsiteY7" fmla="*/ 233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39" h="376474">
                <a:moveTo>
                  <a:pt x="234956" y="233"/>
                </a:moveTo>
                <a:cubicBezTo>
                  <a:pt x="240777" y="-6382"/>
                  <a:pt x="155316" y="129350"/>
                  <a:pt x="130181" y="176446"/>
                </a:cubicBezTo>
                <a:cubicBezTo>
                  <a:pt x="105046" y="223542"/>
                  <a:pt x="97372" y="249471"/>
                  <a:pt x="84143" y="282808"/>
                </a:cubicBezTo>
                <a:cubicBezTo>
                  <a:pt x="70914" y="316145"/>
                  <a:pt x="64829" y="377000"/>
                  <a:pt x="50806" y="376471"/>
                </a:cubicBezTo>
                <a:cubicBezTo>
                  <a:pt x="36783" y="375942"/>
                  <a:pt x="535" y="287571"/>
                  <a:pt x="6" y="279633"/>
                </a:cubicBezTo>
                <a:cubicBezTo>
                  <a:pt x="-523" y="271696"/>
                  <a:pt x="31756" y="339429"/>
                  <a:pt x="47631" y="328846"/>
                </a:cubicBezTo>
                <a:cubicBezTo>
                  <a:pt x="63506" y="318263"/>
                  <a:pt x="64829" y="271431"/>
                  <a:pt x="95256" y="216133"/>
                </a:cubicBezTo>
                <a:cubicBezTo>
                  <a:pt x="125683" y="160835"/>
                  <a:pt x="229135" y="6848"/>
                  <a:pt x="23495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: 図形 2416">
            <a:extLst>
              <a:ext uri="{FF2B5EF4-FFF2-40B4-BE49-F238E27FC236}">
                <a16:creationId xmlns:a16="http://schemas.microsoft.com/office/drawing/2014/main" id="{CBA13BDA-C8C6-4794-8F37-205BA98A9A41}"/>
              </a:ext>
            </a:extLst>
          </p:cNvPr>
          <p:cNvSpPr/>
          <p:nvPr/>
        </p:nvSpPr>
        <p:spPr>
          <a:xfrm>
            <a:off x="3057566" y="10553306"/>
            <a:ext cx="119905" cy="149926"/>
          </a:xfrm>
          <a:custGeom>
            <a:avLst/>
            <a:gdLst>
              <a:gd name="connsiteX0" fmla="*/ 1547 w 119905"/>
              <a:gd name="connsiteY0" fmla="*/ 394 h 149926"/>
              <a:gd name="connsiteX1" fmla="*/ 111084 w 119905"/>
              <a:gd name="connsiteY1" fmla="*/ 121044 h 149926"/>
              <a:gd name="connsiteX2" fmla="*/ 106322 w 119905"/>
              <a:gd name="connsiteY2" fmla="*/ 148032 h 149926"/>
              <a:gd name="connsiteX3" fmla="*/ 50759 w 119905"/>
              <a:gd name="connsiteY3" fmla="*/ 84532 h 149926"/>
              <a:gd name="connsiteX4" fmla="*/ 1547 w 119905"/>
              <a:gd name="connsiteY4" fmla="*/ 394 h 1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5" h="149926">
                <a:moveTo>
                  <a:pt x="1547" y="394"/>
                </a:moveTo>
                <a:cubicBezTo>
                  <a:pt x="11601" y="6479"/>
                  <a:pt x="93622" y="96438"/>
                  <a:pt x="111084" y="121044"/>
                </a:cubicBezTo>
                <a:cubicBezTo>
                  <a:pt x="128546" y="145650"/>
                  <a:pt x="116376" y="154117"/>
                  <a:pt x="106322" y="148032"/>
                </a:cubicBezTo>
                <a:cubicBezTo>
                  <a:pt x="96268" y="141947"/>
                  <a:pt x="68486" y="108874"/>
                  <a:pt x="50759" y="84532"/>
                </a:cubicBezTo>
                <a:cubicBezTo>
                  <a:pt x="33032" y="60190"/>
                  <a:pt x="-8507" y="-5691"/>
                  <a:pt x="1547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: 図形 2417">
            <a:extLst>
              <a:ext uri="{FF2B5EF4-FFF2-40B4-BE49-F238E27FC236}">
                <a16:creationId xmlns:a16="http://schemas.microsoft.com/office/drawing/2014/main" id="{6E65E834-A702-4604-9992-A782EF28326F}"/>
              </a:ext>
            </a:extLst>
          </p:cNvPr>
          <p:cNvSpPr/>
          <p:nvPr/>
        </p:nvSpPr>
        <p:spPr>
          <a:xfrm>
            <a:off x="2837063" y="10666314"/>
            <a:ext cx="60913" cy="232415"/>
          </a:xfrm>
          <a:custGeom>
            <a:avLst/>
            <a:gdLst>
              <a:gd name="connsiteX0" fmla="*/ 1387 w 60913"/>
              <a:gd name="connsiteY0" fmla="*/ 99 h 232415"/>
              <a:gd name="connsiteX1" fmla="*/ 7737 w 60913"/>
              <a:gd name="connsiteY1" fmla="*/ 165199 h 232415"/>
              <a:gd name="connsiteX2" fmla="*/ 60125 w 60913"/>
              <a:gd name="connsiteY2" fmla="*/ 231874 h 232415"/>
              <a:gd name="connsiteX3" fmla="*/ 37900 w 60913"/>
              <a:gd name="connsiteY3" fmla="*/ 193774 h 232415"/>
              <a:gd name="connsiteX4" fmla="*/ 18850 w 60913"/>
              <a:gd name="connsiteY4" fmla="*/ 141386 h 232415"/>
              <a:gd name="connsiteX5" fmla="*/ 1387 w 60913"/>
              <a:gd name="connsiteY5" fmla="*/ 99 h 2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3" h="232415">
                <a:moveTo>
                  <a:pt x="1387" y="99"/>
                </a:moveTo>
                <a:cubicBezTo>
                  <a:pt x="-465" y="4068"/>
                  <a:pt x="-2053" y="126570"/>
                  <a:pt x="7737" y="165199"/>
                </a:cubicBezTo>
                <a:cubicBezTo>
                  <a:pt x="17527" y="203828"/>
                  <a:pt x="55098" y="227112"/>
                  <a:pt x="60125" y="231874"/>
                </a:cubicBezTo>
                <a:cubicBezTo>
                  <a:pt x="65152" y="236636"/>
                  <a:pt x="44779" y="208855"/>
                  <a:pt x="37900" y="193774"/>
                </a:cubicBezTo>
                <a:cubicBezTo>
                  <a:pt x="31021" y="178693"/>
                  <a:pt x="23612" y="170755"/>
                  <a:pt x="18850" y="141386"/>
                </a:cubicBezTo>
                <a:cubicBezTo>
                  <a:pt x="14088" y="112017"/>
                  <a:pt x="3239" y="-3870"/>
                  <a:pt x="138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: 図形 2418">
            <a:extLst>
              <a:ext uri="{FF2B5EF4-FFF2-40B4-BE49-F238E27FC236}">
                <a16:creationId xmlns:a16="http://schemas.microsoft.com/office/drawing/2014/main" id="{DD2856ED-E161-45D0-9BD1-524498500491}"/>
              </a:ext>
            </a:extLst>
          </p:cNvPr>
          <p:cNvSpPr/>
          <p:nvPr/>
        </p:nvSpPr>
        <p:spPr>
          <a:xfrm>
            <a:off x="2601236" y="10918644"/>
            <a:ext cx="289721" cy="393253"/>
          </a:xfrm>
          <a:custGeom>
            <a:avLst/>
            <a:gdLst>
              <a:gd name="connsiteX0" fmla="*/ 289602 w 289721"/>
              <a:gd name="connsiteY0" fmla="*/ 181 h 393253"/>
              <a:gd name="connsiteX1" fmla="*/ 221339 w 289721"/>
              <a:gd name="connsiteY1" fmla="*/ 98606 h 393253"/>
              <a:gd name="connsiteX2" fmla="*/ 168952 w 289721"/>
              <a:gd name="connsiteY2" fmla="*/ 136706 h 393253"/>
              <a:gd name="connsiteX3" fmla="*/ 68939 w 289721"/>
              <a:gd name="connsiteY3" fmla="*/ 330381 h 393253"/>
              <a:gd name="connsiteX4" fmla="*/ 677 w 289721"/>
              <a:gd name="connsiteY4" fmla="*/ 392294 h 393253"/>
              <a:gd name="connsiteX5" fmla="*/ 110214 w 289721"/>
              <a:gd name="connsiteY5" fmla="*/ 292281 h 393253"/>
              <a:gd name="connsiteX6" fmla="*/ 203877 w 289721"/>
              <a:gd name="connsiteY6" fmla="*/ 125594 h 393253"/>
              <a:gd name="connsiteX7" fmla="*/ 289602 w 289721"/>
              <a:gd name="connsiteY7" fmla="*/ 181 h 39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721" h="393253">
                <a:moveTo>
                  <a:pt x="289602" y="181"/>
                </a:moveTo>
                <a:cubicBezTo>
                  <a:pt x="292512" y="-4317"/>
                  <a:pt x="241447" y="75852"/>
                  <a:pt x="221339" y="98606"/>
                </a:cubicBezTo>
                <a:cubicBezTo>
                  <a:pt x="201231" y="121360"/>
                  <a:pt x="194352" y="98077"/>
                  <a:pt x="168952" y="136706"/>
                </a:cubicBezTo>
                <a:cubicBezTo>
                  <a:pt x="143552" y="175335"/>
                  <a:pt x="96985" y="287783"/>
                  <a:pt x="68939" y="330381"/>
                </a:cubicBezTo>
                <a:cubicBezTo>
                  <a:pt x="40893" y="372979"/>
                  <a:pt x="-6202" y="398644"/>
                  <a:pt x="677" y="392294"/>
                </a:cubicBezTo>
                <a:cubicBezTo>
                  <a:pt x="7556" y="385944"/>
                  <a:pt x="76347" y="336731"/>
                  <a:pt x="110214" y="292281"/>
                </a:cubicBezTo>
                <a:cubicBezTo>
                  <a:pt x="144081" y="247831"/>
                  <a:pt x="171862" y="174013"/>
                  <a:pt x="203877" y="125594"/>
                </a:cubicBezTo>
                <a:cubicBezTo>
                  <a:pt x="235892" y="77175"/>
                  <a:pt x="286692" y="4679"/>
                  <a:pt x="28960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: 図形 2419">
            <a:extLst>
              <a:ext uri="{FF2B5EF4-FFF2-40B4-BE49-F238E27FC236}">
                <a16:creationId xmlns:a16="http://schemas.microsoft.com/office/drawing/2014/main" id="{0D8C36FB-39E4-4FD1-8D1E-FB94745B090D}"/>
              </a:ext>
            </a:extLst>
          </p:cNvPr>
          <p:cNvSpPr/>
          <p:nvPr/>
        </p:nvSpPr>
        <p:spPr>
          <a:xfrm>
            <a:off x="2764513" y="10669906"/>
            <a:ext cx="43775" cy="193200"/>
          </a:xfrm>
          <a:custGeom>
            <a:avLst/>
            <a:gdLst>
              <a:gd name="connsiteX0" fmla="*/ 912 w 43775"/>
              <a:gd name="connsiteY0" fmla="*/ 2857 h 193200"/>
              <a:gd name="connsiteX1" fmla="*/ 16787 w 43775"/>
              <a:gd name="connsiteY1" fmla="*/ 191769 h 193200"/>
              <a:gd name="connsiteX2" fmla="*/ 43775 w 43775"/>
              <a:gd name="connsiteY2" fmla="*/ 85407 h 193200"/>
              <a:gd name="connsiteX3" fmla="*/ 912 w 43775"/>
              <a:gd name="connsiteY3" fmla="*/ 2857 h 1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75" h="193200">
                <a:moveTo>
                  <a:pt x="912" y="2857"/>
                </a:moveTo>
                <a:cubicBezTo>
                  <a:pt x="-3586" y="20584"/>
                  <a:pt x="9643" y="178011"/>
                  <a:pt x="16787" y="191769"/>
                </a:cubicBezTo>
                <a:cubicBezTo>
                  <a:pt x="23931" y="205527"/>
                  <a:pt x="43775" y="116363"/>
                  <a:pt x="43775" y="85407"/>
                </a:cubicBezTo>
                <a:cubicBezTo>
                  <a:pt x="43775" y="54451"/>
                  <a:pt x="5410" y="-14870"/>
                  <a:pt x="912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: 図形 2420">
            <a:extLst>
              <a:ext uri="{FF2B5EF4-FFF2-40B4-BE49-F238E27FC236}">
                <a16:creationId xmlns:a16="http://schemas.microsoft.com/office/drawing/2014/main" id="{9D53E0AD-8075-4752-B5A0-F383445AC1EE}"/>
              </a:ext>
            </a:extLst>
          </p:cNvPr>
          <p:cNvSpPr/>
          <p:nvPr/>
        </p:nvSpPr>
        <p:spPr>
          <a:xfrm>
            <a:off x="2375369" y="10862829"/>
            <a:ext cx="412551" cy="704110"/>
          </a:xfrm>
          <a:custGeom>
            <a:avLst/>
            <a:gdLst>
              <a:gd name="connsiteX0" fmla="*/ 412281 w 412551"/>
              <a:gd name="connsiteY0" fmla="*/ 434 h 704110"/>
              <a:gd name="connsiteX1" fmla="*/ 275756 w 412551"/>
              <a:gd name="connsiteY1" fmla="*/ 257609 h 704110"/>
              <a:gd name="connsiteX2" fmla="*/ 169394 w 412551"/>
              <a:gd name="connsiteY2" fmla="*/ 422709 h 704110"/>
              <a:gd name="connsiteX3" fmla="*/ 104306 w 412551"/>
              <a:gd name="connsiteY3" fmla="*/ 510021 h 704110"/>
              <a:gd name="connsiteX4" fmla="*/ 10644 w 412551"/>
              <a:gd name="connsiteY4" fmla="*/ 651309 h 704110"/>
              <a:gd name="connsiteX5" fmla="*/ 10644 w 412551"/>
              <a:gd name="connsiteY5" fmla="*/ 697346 h 704110"/>
              <a:gd name="connsiteX6" fmla="*/ 86844 w 412551"/>
              <a:gd name="connsiteY6" fmla="*/ 517959 h 704110"/>
              <a:gd name="connsiteX7" fmla="*/ 304331 w 412551"/>
              <a:gd name="connsiteY7" fmla="*/ 205221 h 704110"/>
              <a:gd name="connsiteX8" fmla="*/ 412281 w 412551"/>
              <a:gd name="connsiteY8" fmla="*/ 434 h 70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51" h="704110">
                <a:moveTo>
                  <a:pt x="412281" y="434"/>
                </a:moveTo>
                <a:cubicBezTo>
                  <a:pt x="407519" y="9165"/>
                  <a:pt x="316237" y="187230"/>
                  <a:pt x="275756" y="257609"/>
                </a:cubicBezTo>
                <a:cubicBezTo>
                  <a:pt x="235275" y="327988"/>
                  <a:pt x="197969" y="380640"/>
                  <a:pt x="169394" y="422709"/>
                </a:cubicBezTo>
                <a:cubicBezTo>
                  <a:pt x="140819" y="464778"/>
                  <a:pt x="130764" y="471921"/>
                  <a:pt x="104306" y="510021"/>
                </a:cubicBezTo>
                <a:cubicBezTo>
                  <a:pt x="77848" y="548121"/>
                  <a:pt x="26254" y="620088"/>
                  <a:pt x="10644" y="651309"/>
                </a:cubicBezTo>
                <a:cubicBezTo>
                  <a:pt x="-4966" y="682530"/>
                  <a:pt x="-2056" y="719571"/>
                  <a:pt x="10644" y="697346"/>
                </a:cubicBezTo>
                <a:cubicBezTo>
                  <a:pt x="23344" y="675121"/>
                  <a:pt x="37896" y="599980"/>
                  <a:pt x="86844" y="517959"/>
                </a:cubicBezTo>
                <a:cubicBezTo>
                  <a:pt x="135792" y="435938"/>
                  <a:pt x="250621" y="293856"/>
                  <a:pt x="304331" y="205221"/>
                </a:cubicBezTo>
                <a:cubicBezTo>
                  <a:pt x="358041" y="116586"/>
                  <a:pt x="417043" y="-8297"/>
                  <a:pt x="41228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: 図形 2421">
            <a:extLst>
              <a:ext uri="{FF2B5EF4-FFF2-40B4-BE49-F238E27FC236}">
                <a16:creationId xmlns:a16="http://schemas.microsoft.com/office/drawing/2014/main" id="{CE5BCE9E-E435-4DF3-9BD7-AACFA5DC4009}"/>
              </a:ext>
            </a:extLst>
          </p:cNvPr>
          <p:cNvSpPr/>
          <p:nvPr/>
        </p:nvSpPr>
        <p:spPr>
          <a:xfrm>
            <a:off x="2791290" y="11077870"/>
            <a:ext cx="161526" cy="507761"/>
          </a:xfrm>
          <a:custGeom>
            <a:avLst/>
            <a:gdLst>
              <a:gd name="connsiteX0" fmla="*/ 161460 w 161526"/>
              <a:gd name="connsiteY0" fmla="*/ 1293 h 507761"/>
              <a:gd name="connsiteX1" fmla="*/ 61448 w 161526"/>
              <a:gd name="connsiteY1" fmla="*/ 282280 h 507761"/>
              <a:gd name="connsiteX2" fmla="*/ 10648 w 161526"/>
              <a:gd name="connsiteY2" fmla="*/ 453730 h 507761"/>
              <a:gd name="connsiteX3" fmla="*/ 2710 w 161526"/>
              <a:gd name="connsiteY3" fmla="*/ 506118 h 507761"/>
              <a:gd name="connsiteX4" fmla="*/ 45573 w 161526"/>
              <a:gd name="connsiteY4" fmla="*/ 404518 h 507761"/>
              <a:gd name="connsiteX5" fmla="*/ 161460 w 161526"/>
              <a:gd name="connsiteY5" fmla="*/ 1293 h 50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26" h="507761">
                <a:moveTo>
                  <a:pt x="161460" y="1293"/>
                </a:moveTo>
                <a:cubicBezTo>
                  <a:pt x="164106" y="-19080"/>
                  <a:pt x="86583" y="206874"/>
                  <a:pt x="61448" y="282280"/>
                </a:cubicBezTo>
                <a:cubicBezTo>
                  <a:pt x="36313" y="357686"/>
                  <a:pt x="20438" y="416424"/>
                  <a:pt x="10648" y="453730"/>
                </a:cubicBezTo>
                <a:cubicBezTo>
                  <a:pt x="858" y="491036"/>
                  <a:pt x="-3111" y="514320"/>
                  <a:pt x="2710" y="506118"/>
                </a:cubicBezTo>
                <a:cubicBezTo>
                  <a:pt x="8531" y="497916"/>
                  <a:pt x="17527" y="485480"/>
                  <a:pt x="45573" y="404518"/>
                </a:cubicBezTo>
                <a:cubicBezTo>
                  <a:pt x="73619" y="323556"/>
                  <a:pt x="158814" y="21666"/>
                  <a:pt x="161460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: 図形 2422">
            <a:extLst>
              <a:ext uri="{FF2B5EF4-FFF2-40B4-BE49-F238E27FC236}">
                <a16:creationId xmlns:a16="http://schemas.microsoft.com/office/drawing/2014/main" id="{CE3C23B5-62FF-481D-A353-EEA810844D1F}"/>
              </a:ext>
            </a:extLst>
          </p:cNvPr>
          <p:cNvSpPr/>
          <p:nvPr/>
        </p:nvSpPr>
        <p:spPr>
          <a:xfrm>
            <a:off x="2400560" y="11374646"/>
            <a:ext cx="116458" cy="204895"/>
          </a:xfrm>
          <a:custGeom>
            <a:avLst/>
            <a:gdLst>
              <a:gd name="connsiteX0" fmla="*/ 115628 w 116458"/>
              <a:gd name="connsiteY0" fmla="*/ 7729 h 204895"/>
              <a:gd name="connsiteX1" fmla="*/ 31490 w 116458"/>
              <a:gd name="connsiteY1" fmla="*/ 158542 h 204895"/>
              <a:gd name="connsiteX2" fmla="*/ 1328 w 116458"/>
              <a:gd name="connsiteY2" fmla="*/ 198229 h 204895"/>
              <a:gd name="connsiteX3" fmla="*/ 69590 w 116458"/>
              <a:gd name="connsiteY3" fmla="*/ 39479 h 204895"/>
              <a:gd name="connsiteX4" fmla="*/ 115628 w 116458"/>
              <a:gd name="connsiteY4" fmla="*/ 7729 h 2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8" h="204895">
                <a:moveTo>
                  <a:pt x="115628" y="7729"/>
                </a:moveTo>
                <a:cubicBezTo>
                  <a:pt x="109278" y="27573"/>
                  <a:pt x="50540" y="126792"/>
                  <a:pt x="31490" y="158542"/>
                </a:cubicBezTo>
                <a:cubicBezTo>
                  <a:pt x="12440" y="190292"/>
                  <a:pt x="-5022" y="218073"/>
                  <a:pt x="1328" y="198229"/>
                </a:cubicBezTo>
                <a:cubicBezTo>
                  <a:pt x="7678" y="178385"/>
                  <a:pt x="48688" y="69906"/>
                  <a:pt x="69590" y="39479"/>
                </a:cubicBezTo>
                <a:cubicBezTo>
                  <a:pt x="90492" y="9052"/>
                  <a:pt x="121978" y="-12115"/>
                  <a:pt x="115628" y="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: 図形 2423">
            <a:extLst>
              <a:ext uri="{FF2B5EF4-FFF2-40B4-BE49-F238E27FC236}">
                <a16:creationId xmlns:a16="http://schemas.microsoft.com/office/drawing/2014/main" id="{2389419F-EAD3-457A-8949-01C9EC07DCA0}"/>
              </a:ext>
            </a:extLst>
          </p:cNvPr>
          <p:cNvSpPr/>
          <p:nvPr/>
        </p:nvSpPr>
        <p:spPr>
          <a:xfrm>
            <a:off x="2530475" y="11387138"/>
            <a:ext cx="288040" cy="188787"/>
          </a:xfrm>
          <a:custGeom>
            <a:avLst/>
            <a:gdLst>
              <a:gd name="connsiteX0" fmla="*/ 0 w 288040"/>
              <a:gd name="connsiteY0" fmla="*/ 0 h 188787"/>
              <a:gd name="connsiteX1" fmla="*/ 142875 w 288040"/>
              <a:gd name="connsiteY1" fmla="*/ 92075 h 188787"/>
              <a:gd name="connsiteX2" fmla="*/ 268288 w 288040"/>
              <a:gd name="connsiteY2" fmla="*/ 174625 h 188787"/>
              <a:gd name="connsiteX3" fmla="*/ 277813 w 288040"/>
              <a:gd name="connsiteY3" fmla="*/ 184150 h 188787"/>
              <a:gd name="connsiteX4" fmla="*/ 169863 w 288040"/>
              <a:gd name="connsiteY4" fmla="*/ 125412 h 188787"/>
              <a:gd name="connsiteX5" fmla="*/ 0 w 288040"/>
              <a:gd name="connsiteY5" fmla="*/ 0 h 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0" h="188787">
                <a:moveTo>
                  <a:pt x="0" y="0"/>
                </a:moveTo>
                <a:lnTo>
                  <a:pt x="142875" y="92075"/>
                </a:lnTo>
                <a:lnTo>
                  <a:pt x="268288" y="174625"/>
                </a:lnTo>
                <a:cubicBezTo>
                  <a:pt x="290778" y="189971"/>
                  <a:pt x="294217" y="192352"/>
                  <a:pt x="277813" y="184150"/>
                </a:cubicBezTo>
                <a:cubicBezTo>
                  <a:pt x="261409" y="175948"/>
                  <a:pt x="217753" y="154252"/>
                  <a:pt x="169863" y="125412"/>
                </a:cubicBezTo>
                <a:cubicBezTo>
                  <a:pt x="121973" y="96572"/>
                  <a:pt x="56224" y="5384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: 図形 2424">
            <a:extLst>
              <a:ext uri="{FF2B5EF4-FFF2-40B4-BE49-F238E27FC236}">
                <a16:creationId xmlns:a16="http://schemas.microsoft.com/office/drawing/2014/main" id="{866334D2-3272-4B9D-973E-F777E86484E7}"/>
              </a:ext>
            </a:extLst>
          </p:cNvPr>
          <p:cNvSpPr/>
          <p:nvPr/>
        </p:nvSpPr>
        <p:spPr>
          <a:xfrm>
            <a:off x="2551065" y="10966940"/>
            <a:ext cx="300408" cy="468072"/>
          </a:xfrm>
          <a:custGeom>
            <a:avLst/>
            <a:gdLst>
              <a:gd name="connsiteX0" fmla="*/ 296910 w 300408"/>
              <a:gd name="connsiteY0" fmla="*/ 10623 h 468072"/>
              <a:gd name="connsiteX1" fmla="*/ 173085 w 300408"/>
              <a:gd name="connsiteY1" fmla="*/ 113810 h 468072"/>
              <a:gd name="connsiteX2" fmla="*/ 34973 w 300408"/>
              <a:gd name="connsiteY2" fmla="*/ 339235 h 468072"/>
              <a:gd name="connsiteX3" fmla="*/ 1635 w 300408"/>
              <a:gd name="connsiteY3" fmla="*/ 390035 h 468072"/>
              <a:gd name="connsiteX4" fmla="*/ 71485 w 300408"/>
              <a:gd name="connsiteY4" fmla="*/ 436073 h 468072"/>
              <a:gd name="connsiteX5" fmla="*/ 84185 w 300408"/>
              <a:gd name="connsiteY5" fmla="*/ 467823 h 468072"/>
              <a:gd name="connsiteX6" fmla="*/ 4810 w 300408"/>
              <a:gd name="connsiteY6" fmla="*/ 450360 h 468072"/>
              <a:gd name="connsiteX7" fmla="*/ 66723 w 300408"/>
              <a:gd name="connsiteY7" fmla="*/ 440835 h 468072"/>
              <a:gd name="connsiteX8" fmla="*/ 30210 w 300408"/>
              <a:gd name="connsiteY8" fmla="*/ 363048 h 468072"/>
              <a:gd name="connsiteX9" fmla="*/ 296910 w 300408"/>
              <a:gd name="connsiteY9" fmla="*/ 10623 h 46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08" h="468072">
                <a:moveTo>
                  <a:pt x="296910" y="10623"/>
                </a:moveTo>
                <a:cubicBezTo>
                  <a:pt x="320722" y="-30917"/>
                  <a:pt x="216741" y="59041"/>
                  <a:pt x="173085" y="113810"/>
                </a:cubicBezTo>
                <a:cubicBezTo>
                  <a:pt x="129429" y="168579"/>
                  <a:pt x="63548" y="293197"/>
                  <a:pt x="34973" y="339235"/>
                </a:cubicBezTo>
                <a:cubicBezTo>
                  <a:pt x="6398" y="385273"/>
                  <a:pt x="-4450" y="373895"/>
                  <a:pt x="1635" y="390035"/>
                </a:cubicBezTo>
                <a:cubicBezTo>
                  <a:pt x="7720" y="406175"/>
                  <a:pt x="57727" y="423108"/>
                  <a:pt x="71485" y="436073"/>
                </a:cubicBezTo>
                <a:cubicBezTo>
                  <a:pt x="85243" y="449038"/>
                  <a:pt x="95297" y="465442"/>
                  <a:pt x="84185" y="467823"/>
                </a:cubicBezTo>
                <a:cubicBezTo>
                  <a:pt x="73072" y="470204"/>
                  <a:pt x="7720" y="454858"/>
                  <a:pt x="4810" y="450360"/>
                </a:cubicBezTo>
                <a:cubicBezTo>
                  <a:pt x="1900" y="445862"/>
                  <a:pt x="62490" y="455387"/>
                  <a:pt x="66723" y="440835"/>
                </a:cubicBezTo>
                <a:cubicBezTo>
                  <a:pt x="70956" y="426283"/>
                  <a:pt x="-7890" y="434750"/>
                  <a:pt x="30210" y="363048"/>
                </a:cubicBezTo>
                <a:cubicBezTo>
                  <a:pt x="68310" y="291346"/>
                  <a:pt x="273098" y="52163"/>
                  <a:pt x="296910" y="10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: 図形 2425">
            <a:extLst>
              <a:ext uri="{FF2B5EF4-FFF2-40B4-BE49-F238E27FC236}">
                <a16:creationId xmlns:a16="http://schemas.microsoft.com/office/drawing/2014/main" id="{5F035207-6673-4824-8ED3-84081033DBC6}"/>
              </a:ext>
            </a:extLst>
          </p:cNvPr>
          <p:cNvSpPr/>
          <p:nvPr/>
        </p:nvSpPr>
        <p:spPr>
          <a:xfrm>
            <a:off x="2789237" y="10869083"/>
            <a:ext cx="114302" cy="77027"/>
          </a:xfrm>
          <a:custGeom>
            <a:avLst/>
            <a:gdLst>
              <a:gd name="connsiteX0" fmla="*/ 1 w 114302"/>
              <a:gd name="connsiteY0" fmla="*/ 530 h 77027"/>
              <a:gd name="connsiteX1" fmla="*/ 68263 w 114302"/>
              <a:gd name="connsiteY1" fmla="*/ 76730 h 77027"/>
              <a:gd name="connsiteX2" fmla="*/ 114301 w 114302"/>
              <a:gd name="connsiteY2" fmla="*/ 27517 h 77027"/>
              <a:gd name="connsiteX3" fmla="*/ 66676 w 114302"/>
              <a:gd name="connsiteY3" fmla="*/ 41805 h 77027"/>
              <a:gd name="connsiteX4" fmla="*/ 1 w 114302"/>
              <a:gd name="connsiteY4" fmla="*/ 530 h 7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2" h="77027">
                <a:moveTo>
                  <a:pt x="1" y="530"/>
                </a:moveTo>
                <a:cubicBezTo>
                  <a:pt x="265" y="6351"/>
                  <a:pt x="49213" y="72232"/>
                  <a:pt x="68263" y="76730"/>
                </a:cubicBezTo>
                <a:cubicBezTo>
                  <a:pt x="87313" y="81228"/>
                  <a:pt x="114565" y="33338"/>
                  <a:pt x="114301" y="27517"/>
                </a:cubicBezTo>
                <a:cubicBezTo>
                  <a:pt x="114037" y="21696"/>
                  <a:pt x="84932" y="44980"/>
                  <a:pt x="66676" y="41805"/>
                </a:cubicBezTo>
                <a:cubicBezTo>
                  <a:pt x="48420" y="38630"/>
                  <a:pt x="-263" y="-5291"/>
                  <a:pt x="1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: 図形 2426">
            <a:extLst>
              <a:ext uri="{FF2B5EF4-FFF2-40B4-BE49-F238E27FC236}">
                <a16:creationId xmlns:a16="http://schemas.microsoft.com/office/drawing/2014/main" id="{0AFCB26C-D673-4226-9DD4-80C843ACE5B8}"/>
              </a:ext>
            </a:extLst>
          </p:cNvPr>
          <p:cNvSpPr/>
          <p:nvPr/>
        </p:nvSpPr>
        <p:spPr>
          <a:xfrm>
            <a:off x="2546115" y="10898858"/>
            <a:ext cx="283787" cy="442368"/>
          </a:xfrm>
          <a:custGeom>
            <a:avLst/>
            <a:gdLst>
              <a:gd name="connsiteX0" fmla="*/ 281223 w 283787"/>
              <a:gd name="connsiteY0" fmla="*/ 4092 h 442368"/>
              <a:gd name="connsiteX1" fmla="*/ 184385 w 283787"/>
              <a:gd name="connsiteY1" fmla="*/ 142205 h 442368"/>
              <a:gd name="connsiteX2" fmla="*/ 95485 w 283787"/>
              <a:gd name="connsiteY2" fmla="*/ 286667 h 442368"/>
              <a:gd name="connsiteX3" fmla="*/ 235 w 283787"/>
              <a:gd name="connsiteY3" fmla="*/ 442242 h 442368"/>
              <a:gd name="connsiteX4" fmla="*/ 74848 w 283787"/>
              <a:gd name="connsiteY4" fmla="*/ 307305 h 442368"/>
              <a:gd name="connsiteX5" fmla="*/ 281223 w 283787"/>
              <a:gd name="connsiteY5" fmla="*/ 4092 h 4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787" h="442368">
                <a:moveTo>
                  <a:pt x="281223" y="4092"/>
                </a:moveTo>
                <a:cubicBezTo>
                  <a:pt x="299479" y="-23425"/>
                  <a:pt x="215341" y="95109"/>
                  <a:pt x="184385" y="142205"/>
                </a:cubicBezTo>
                <a:cubicBezTo>
                  <a:pt x="153429" y="189301"/>
                  <a:pt x="95485" y="286667"/>
                  <a:pt x="95485" y="286667"/>
                </a:cubicBezTo>
                <a:cubicBezTo>
                  <a:pt x="64793" y="336673"/>
                  <a:pt x="3674" y="438802"/>
                  <a:pt x="235" y="442242"/>
                </a:cubicBezTo>
                <a:cubicBezTo>
                  <a:pt x="-3204" y="445682"/>
                  <a:pt x="31456" y="378478"/>
                  <a:pt x="74848" y="307305"/>
                </a:cubicBezTo>
                <a:cubicBezTo>
                  <a:pt x="118240" y="236132"/>
                  <a:pt x="262967" y="31609"/>
                  <a:pt x="281223" y="4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: 図形 2427">
            <a:extLst>
              <a:ext uri="{FF2B5EF4-FFF2-40B4-BE49-F238E27FC236}">
                <a16:creationId xmlns:a16="http://schemas.microsoft.com/office/drawing/2014/main" id="{4F998A1C-3D02-4BA0-8DB8-BAEAF51D5504}"/>
              </a:ext>
            </a:extLst>
          </p:cNvPr>
          <p:cNvSpPr/>
          <p:nvPr/>
        </p:nvSpPr>
        <p:spPr>
          <a:xfrm>
            <a:off x="2452173" y="11042504"/>
            <a:ext cx="36584" cy="247733"/>
          </a:xfrm>
          <a:custGeom>
            <a:avLst/>
            <a:gdLst>
              <a:gd name="connsiteX0" fmla="*/ 21152 w 36584"/>
              <a:gd name="connsiteY0" fmla="*/ 146 h 247733"/>
              <a:gd name="connsiteX1" fmla="*/ 27502 w 36584"/>
              <a:gd name="connsiteY1" fmla="*/ 203346 h 247733"/>
              <a:gd name="connsiteX2" fmla="*/ 35440 w 36584"/>
              <a:gd name="connsiteY2" fmla="*/ 246209 h 247733"/>
              <a:gd name="connsiteX3" fmla="*/ 515 w 36584"/>
              <a:gd name="connsiteY3" fmla="*/ 171596 h 247733"/>
              <a:gd name="connsiteX4" fmla="*/ 21152 w 36584"/>
              <a:gd name="connsiteY4" fmla="*/ 146 h 24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" h="247733">
                <a:moveTo>
                  <a:pt x="21152" y="146"/>
                </a:moveTo>
                <a:cubicBezTo>
                  <a:pt x="25650" y="5438"/>
                  <a:pt x="25121" y="162336"/>
                  <a:pt x="27502" y="203346"/>
                </a:cubicBezTo>
                <a:cubicBezTo>
                  <a:pt x="29883" y="244357"/>
                  <a:pt x="39938" y="251501"/>
                  <a:pt x="35440" y="246209"/>
                </a:cubicBezTo>
                <a:cubicBezTo>
                  <a:pt x="30942" y="240917"/>
                  <a:pt x="4484" y="208373"/>
                  <a:pt x="515" y="171596"/>
                </a:cubicBezTo>
                <a:cubicBezTo>
                  <a:pt x="-3454" y="134819"/>
                  <a:pt x="16654" y="-5146"/>
                  <a:pt x="21152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: 図形 2428">
            <a:extLst>
              <a:ext uri="{FF2B5EF4-FFF2-40B4-BE49-F238E27FC236}">
                <a16:creationId xmlns:a16="http://schemas.microsoft.com/office/drawing/2014/main" id="{C240B1B2-365E-4992-BCF4-89DE47D4B551}"/>
              </a:ext>
            </a:extLst>
          </p:cNvPr>
          <p:cNvSpPr/>
          <p:nvPr/>
        </p:nvSpPr>
        <p:spPr>
          <a:xfrm>
            <a:off x="2500310" y="10845586"/>
            <a:ext cx="229064" cy="352417"/>
          </a:xfrm>
          <a:custGeom>
            <a:avLst/>
            <a:gdLst>
              <a:gd name="connsiteX0" fmla="*/ 228603 w 229064"/>
              <a:gd name="connsiteY0" fmla="*/ 214 h 352417"/>
              <a:gd name="connsiteX1" fmla="*/ 101603 w 229064"/>
              <a:gd name="connsiteY1" fmla="*/ 214527 h 352417"/>
              <a:gd name="connsiteX2" fmla="*/ 38103 w 229064"/>
              <a:gd name="connsiteY2" fmla="*/ 287552 h 352417"/>
              <a:gd name="connsiteX3" fmla="*/ 53978 w 229064"/>
              <a:gd name="connsiteY3" fmla="*/ 333589 h 352417"/>
              <a:gd name="connsiteX4" fmla="*/ 3 w 229064"/>
              <a:gd name="connsiteY4" fmla="*/ 347877 h 352417"/>
              <a:gd name="connsiteX5" fmla="*/ 52390 w 229064"/>
              <a:gd name="connsiteY5" fmla="*/ 257389 h 352417"/>
              <a:gd name="connsiteX6" fmla="*/ 228603 w 229064"/>
              <a:gd name="connsiteY6" fmla="*/ 214 h 35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64" h="352417">
                <a:moveTo>
                  <a:pt x="228603" y="214"/>
                </a:moveTo>
                <a:cubicBezTo>
                  <a:pt x="236805" y="-6930"/>
                  <a:pt x="133353" y="166637"/>
                  <a:pt x="101603" y="214527"/>
                </a:cubicBezTo>
                <a:cubicBezTo>
                  <a:pt x="69853" y="262417"/>
                  <a:pt x="46040" y="267708"/>
                  <a:pt x="38103" y="287552"/>
                </a:cubicBezTo>
                <a:cubicBezTo>
                  <a:pt x="30166" y="307396"/>
                  <a:pt x="60328" y="323535"/>
                  <a:pt x="53978" y="333589"/>
                </a:cubicBezTo>
                <a:cubicBezTo>
                  <a:pt x="47628" y="343643"/>
                  <a:pt x="268" y="360577"/>
                  <a:pt x="3" y="347877"/>
                </a:cubicBezTo>
                <a:cubicBezTo>
                  <a:pt x="-262" y="335177"/>
                  <a:pt x="14555" y="317449"/>
                  <a:pt x="52390" y="257389"/>
                </a:cubicBezTo>
                <a:cubicBezTo>
                  <a:pt x="90225" y="197329"/>
                  <a:pt x="220401" y="7358"/>
                  <a:pt x="22860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: 図形 2429">
            <a:extLst>
              <a:ext uri="{FF2B5EF4-FFF2-40B4-BE49-F238E27FC236}">
                <a16:creationId xmlns:a16="http://schemas.microsoft.com/office/drawing/2014/main" id="{7D88FEF2-4F7A-4D6C-B077-7A3ED65EF322}"/>
              </a:ext>
            </a:extLst>
          </p:cNvPr>
          <p:cNvSpPr/>
          <p:nvPr/>
        </p:nvSpPr>
        <p:spPr>
          <a:xfrm>
            <a:off x="6755012" y="8672373"/>
            <a:ext cx="268139" cy="973197"/>
          </a:xfrm>
          <a:custGeom>
            <a:avLst/>
            <a:gdLst>
              <a:gd name="connsiteX0" fmla="*/ 268088 w 268139"/>
              <a:gd name="connsiteY0" fmla="*/ 140 h 973197"/>
              <a:gd name="connsiteX1" fmla="*/ 129976 w 268139"/>
              <a:gd name="connsiteY1" fmla="*/ 514490 h 973197"/>
              <a:gd name="connsiteX2" fmla="*/ 42663 w 268139"/>
              <a:gd name="connsiteY2" fmla="*/ 871677 h 973197"/>
              <a:gd name="connsiteX3" fmla="*/ 4563 w 268139"/>
              <a:gd name="connsiteY3" fmla="*/ 954227 h 973197"/>
              <a:gd name="connsiteX4" fmla="*/ 144263 w 268139"/>
              <a:gd name="connsiteY4" fmla="*/ 565290 h 973197"/>
              <a:gd name="connsiteX5" fmla="*/ 268088 w 268139"/>
              <a:gd name="connsiteY5" fmla="*/ 140 h 97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39" h="973197">
                <a:moveTo>
                  <a:pt x="268088" y="140"/>
                </a:moveTo>
                <a:cubicBezTo>
                  <a:pt x="265707" y="-8326"/>
                  <a:pt x="167547" y="369234"/>
                  <a:pt x="129976" y="514490"/>
                </a:cubicBezTo>
                <a:cubicBezTo>
                  <a:pt x="92405" y="659746"/>
                  <a:pt x="63565" y="798388"/>
                  <a:pt x="42663" y="871677"/>
                </a:cubicBezTo>
                <a:cubicBezTo>
                  <a:pt x="21761" y="944966"/>
                  <a:pt x="-12370" y="1005292"/>
                  <a:pt x="4563" y="954227"/>
                </a:cubicBezTo>
                <a:cubicBezTo>
                  <a:pt x="21496" y="903163"/>
                  <a:pt x="99019" y="721394"/>
                  <a:pt x="144263" y="565290"/>
                </a:cubicBezTo>
                <a:cubicBezTo>
                  <a:pt x="189507" y="409186"/>
                  <a:pt x="270469" y="8606"/>
                  <a:pt x="268088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: 図形 2430">
            <a:extLst>
              <a:ext uri="{FF2B5EF4-FFF2-40B4-BE49-F238E27FC236}">
                <a16:creationId xmlns:a16="http://schemas.microsoft.com/office/drawing/2014/main" id="{1B7FC15E-5B14-4B03-A4F2-BF960E64955B}"/>
              </a:ext>
            </a:extLst>
          </p:cNvPr>
          <p:cNvSpPr/>
          <p:nvPr/>
        </p:nvSpPr>
        <p:spPr>
          <a:xfrm>
            <a:off x="6595846" y="9636225"/>
            <a:ext cx="174756" cy="925932"/>
          </a:xfrm>
          <a:custGeom>
            <a:avLst/>
            <a:gdLst>
              <a:gd name="connsiteX0" fmla="*/ 170079 w 174756"/>
              <a:gd name="connsiteY0" fmla="*/ 20538 h 925932"/>
              <a:gd name="connsiteX1" fmla="*/ 22442 w 174756"/>
              <a:gd name="connsiteY1" fmla="*/ 623788 h 925932"/>
              <a:gd name="connsiteX2" fmla="*/ 3392 w 174756"/>
              <a:gd name="connsiteY2" fmla="*/ 925413 h 925932"/>
              <a:gd name="connsiteX3" fmla="*/ 51017 w 174756"/>
              <a:gd name="connsiteY3" fmla="*/ 682525 h 925932"/>
              <a:gd name="connsiteX4" fmla="*/ 130392 w 174756"/>
              <a:gd name="connsiteY4" fmla="*/ 190400 h 925932"/>
              <a:gd name="connsiteX5" fmla="*/ 170079 w 174756"/>
              <a:gd name="connsiteY5" fmla="*/ 20538 h 9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56" h="925932">
                <a:moveTo>
                  <a:pt x="170079" y="20538"/>
                </a:moveTo>
                <a:cubicBezTo>
                  <a:pt x="152087" y="92769"/>
                  <a:pt x="50223" y="472976"/>
                  <a:pt x="22442" y="623788"/>
                </a:cubicBezTo>
                <a:cubicBezTo>
                  <a:pt x="-5339" y="774601"/>
                  <a:pt x="-1370" y="915624"/>
                  <a:pt x="3392" y="925413"/>
                </a:cubicBezTo>
                <a:cubicBezTo>
                  <a:pt x="8154" y="935202"/>
                  <a:pt x="29850" y="805027"/>
                  <a:pt x="51017" y="682525"/>
                </a:cubicBezTo>
                <a:cubicBezTo>
                  <a:pt x="72184" y="560023"/>
                  <a:pt x="111077" y="299408"/>
                  <a:pt x="130392" y="190400"/>
                </a:cubicBezTo>
                <a:cubicBezTo>
                  <a:pt x="149706" y="81392"/>
                  <a:pt x="188071" y="-51693"/>
                  <a:pt x="170079" y="20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: 図形 2431">
            <a:extLst>
              <a:ext uri="{FF2B5EF4-FFF2-40B4-BE49-F238E27FC236}">
                <a16:creationId xmlns:a16="http://schemas.microsoft.com/office/drawing/2014/main" id="{01DDAA19-0BFE-4D19-8D20-4AA4E438C5FE}"/>
              </a:ext>
            </a:extLst>
          </p:cNvPr>
          <p:cNvSpPr/>
          <p:nvPr/>
        </p:nvSpPr>
        <p:spPr>
          <a:xfrm>
            <a:off x="6602390" y="10523124"/>
            <a:ext cx="76534" cy="793683"/>
          </a:xfrm>
          <a:custGeom>
            <a:avLst/>
            <a:gdLst>
              <a:gd name="connsiteX0" fmla="*/ 23 w 76534"/>
              <a:gd name="connsiteY0" fmla="*/ 14701 h 793683"/>
              <a:gd name="connsiteX1" fmla="*/ 31773 w 76534"/>
              <a:gd name="connsiteY1" fmla="*/ 516351 h 793683"/>
              <a:gd name="connsiteX2" fmla="*/ 76223 w 76534"/>
              <a:gd name="connsiteY2" fmla="*/ 790989 h 793683"/>
              <a:gd name="connsiteX3" fmla="*/ 50823 w 76534"/>
              <a:gd name="connsiteY3" fmla="*/ 627476 h 793683"/>
              <a:gd name="connsiteX4" fmla="*/ 36535 w 76534"/>
              <a:gd name="connsiteY4" fmla="*/ 175039 h 793683"/>
              <a:gd name="connsiteX5" fmla="*/ 23 w 76534"/>
              <a:gd name="connsiteY5" fmla="*/ 14701 h 7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34" h="793683">
                <a:moveTo>
                  <a:pt x="23" y="14701"/>
                </a:moveTo>
                <a:cubicBezTo>
                  <a:pt x="-771" y="71586"/>
                  <a:pt x="19073" y="386970"/>
                  <a:pt x="31773" y="516351"/>
                </a:cubicBezTo>
                <a:cubicBezTo>
                  <a:pt x="44473" y="645732"/>
                  <a:pt x="73048" y="772468"/>
                  <a:pt x="76223" y="790989"/>
                </a:cubicBezTo>
                <a:cubicBezTo>
                  <a:pt x="79398" y="809510"/>
                  <a:pt x="57438" y="730134"/>
                  <a:pt x="50823" y="627476"/>
                </a:cubicBezTo>
                <a:cubicBezTo>
                  <a:pt x="44208" y="524818"/>
                  <a:pt x="45795" y="272406"/>
                  <a:pt x="36535" y="175039"/>
                </a:cubicBezTo>
                <a:cubicBezTo>
                  <a:pt x="27275" y="77672"/>
                  <a:pt x="817" y="-42184"/>
                  <a:pt x="23" y="14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: 図形 2432">
            <a:extLst>
              <a:ext uri="{FF2B5EF4-FFF2-40B4-BE49-F238E27FC236}">
                <a16:creationId xmlns:a16="http://schemas.microsoft.com/office/drawing/2014/main" id="{F2762EAD-1EA2-4573-9511-B298BCB71E13}"/>
              </a:ext>
            </a:extLst>
          </p:cNvPr>
          <p:cNvSpPr/>
          <p:nvPr/>
        </p:nvSpPr>
        <p:spPr>
          <a:xfrm>
            <a:off x="6678215" y="11301053"/>
            <a:ext cx="145811" cy="299160"/>
          </a:xfrm>
          <a:custGeom>
            <a:avLst/>
            <a:gdLst>
              <a:gd name="connsiteX0" fmla="*/ 398 w 145811"/>
              <a:gd name="connsiteY0" fmla="*/ 360 h 299160"/>
              <a:gd name="connsiteX1" fmla="*/ 106760 w 145811"/>
              <a:gd name="connsiteY1" fmla="*/ 167047 h 299160"/>
              <a:gd name="connsiteX2" fmla="*/ 144860 w 145811"/>
              <a:gd name="connsiteY2" fmla="*/ 298810 h 299160"/>
              <a:gd name="connsiteX3" fmla="*/ 73423 w 145811"/>
              <a:gd name="connsiteY3" fmla="*/ 127360 h 299160"/>
              <a:gd name="connsiteX4" fmla="*/ 398 w 145811"/>
              <a:gd name="connsiteY4" fmla="*/ 360 h 2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11" h="299160">
                <a:moveTo>
                  <a:pt x="398" y="360"/>
                </a:moveTo>
                <a:cubicBezTo>
                  <a:pt x="5954" y="6974"/>
                  <a:pt x="82683" y="117306"/>
                  <a:pt x="106760" y="167047"/>
                </a:cubicBezTo>
                <a:cubicBezTo>
                  <a:pt x="130837" y="216788"/>
                  <a:pt x="150416" y="305424"/>
                  <a:pt x="144860" y="298810"/>
                </a:cubicBezTo>
                <a:cubicBezTo>
                  <a:pt x="139304" y="292196"/>
                  <a:pt x="98029" y="174985"/>
                  <a:pt x="73423" y="127360"/>
                </a:cubicBezTo>
                <a:cubicBezTo>
                  <a:pt x="48817" y="79735"/>
                  <a:pt x="-5158" y="-6254"/>
                  <a:pt x="39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: 図形 2433">
            <a:extLst>
              <a:ext uri="{FF2B5EF4-FFF2-40B4-BE49-F238E27FC236}">
                <a16:creationId xmlns:a16="http://schemas.microsoft.com/office/drawing/2014/main" id="{B96806D0-CD5A-487D-B614-3FA7BF78E673}"/>
              </a:ext>
            </a:extLst>
          </p:cNvPr>
          <p:cNvSpPr/>
          <p:nvPr/>
        </p:nvSpPr>
        <p:spPr>
          <a:xfrm>
            <a:off x="6583358" y="8964274"/>
            <a:ext cx="352484" cy="397248"/>
          </a:xfrm>
          <a:custGeom>
            <a:avLst/>
            <a:gdLst>
              <a:gd name="connsiteX0" fmla="*/ 352430 w 352484"/>
              <a:gd name="connsiteY0" fmla="*/ 339 h 397248"/>
              <a:gd name="connsiteX1" fmla="*/ 227017 w 352484"/>
              <a:gd name="connsiteY1" fmla="*/ 276564 h 397248"/>
              <a:gd name="connsiteX2" fmla="*/ 134942 w 352484"/>
              <a:gd name="connsiteY2" fmla="*/ 351176 h 397248"/>
              <a:gd name="connsiteX3" fmla="*/ 5 w 352484"/>
              <a:gd name="connsiteY3" fmla="*/ 397214 h 397248"/>
              <a:gd name="connsiteX4" fmla="*/ 130180 w 352484"/>
              <a:gd name="connsiteY4" fmla="*/ 355939 h 397248"/>
              <a:gd name="connsiteX5" fmla="*/ 241305 w 352484"/>
              <a:gd name="connsiteY5" fmla="*/ 222589 h 397248"/>
              <a:gd name="connsiteX6" fmla="*/ 352430 w 352484"/>
              <a:gd name="connsiteY6" fmla="*/ 339 h 39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484" h="397248">
                <a:moveTo>
                  <a:pt x="352430" y="339"/>
                </a:moveTo>
                <a:cubicBezTo>
                  <a:pt x="350049" y="9335"/>
                  <a:pt x="263265" y="218091"/>
                  <a:pt x="227017" y="276564"/>
                </a:cubicBezTo>
                <a:cubicBezTo>
                  <a:pt x="190769" y="335037"/>
                  <a:pt x="172777" y="331068"/>
                  <a:pt x="134942" y="351176"/>
                </a:cubicBezTo>
                <a:cubicBezTo>
                  <a:pt x="97107" y="371284"/>
                  <a:pt x="799" y="396420"/>
                  <a:pt x="5" y="397214"/>
                </a:cubicBezTo>
                <a:cubicBezTo>
                  <a:pt x="-789" y="398008"/>
                  <a:pt x="89963" y="385043"/>
                  <a:pt x="130180" y="355939"/>
                </a:cubicBezTo>
                <a:cubicBezTo>
                  <a:pt x="170397" y="326835"/>
                  <a:pt x="204528" y="281326"/>
                  <a:pt x="241305" y="222589"/>
                </a:cubicBezTo>
                <a:cubicBezTo>
                  <a:pt x="278082" y="163852"/>
                  <a:pt x="354811" y="-8657"/>
                  <a:pt x="352430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: 図形 2434">
            <a:extLst>
              <a:ext uri="{FF2B5EF4-FFF2-40B4-BE49-F238E27FC236}">
                <a16:creationId xmlns:a16="http://schemas.microsoft.com/office/drawing/2014/main" id="{E934EB29-40E0-44BB-B0F5-65410A40E2B2}"/>
              </a:ext>
            </a:extLst>
          </p:cNvPr>
          <p:cNvSpPr/>
          <p:nvPr/>
        </p:nvSpPr>
        <p:spPr>
          <a:xfrm>
            <a:off x="6576934" y="9039933"/>
            <a:ext cx="281159" cy="305727"/>
          </a:xfrm>
          <a:custGeom>
            <a:avLst/>
            <a:gdLst>
              <a:gd name="connsiteX0" fmla="*/ 279479 w 281159"/>
              <a:gd name="connsiteY0" fmla="*/ 880 h 305727"/>
              <a:gd name="connsiteX1" fmla="*/ 166766 w 281159"/>
              <a:gd name="connsiteY1" fmla="*/ 183442 h 305727"/>
              <a:gd name="connsiteX2" fmla="*/ 117554 w 281159"/>
              <a:gd name="connsiteY2" fmla="*/ 248530 h 305727"/>
              <a:gd name="connsiteX3" fmla="*/ 79 w 281159"/>
              <a:gd name="connsiteY3" fmla="*/ 305680 h 305727"/>
              <a:gd name="connsiteX4" fmla="*/ 136604 w 281159"/>
              <a:gd name="connsiteY4" fmla="*/ 239005 h 305727"/>
              <a:gd name="connsiteX5" fmla="*/ 227091 w 281159"/>
              <a:gd name="connsiteY5" fmla="*/ 118355 h 305727"/>
              <a:gd name="connsiteX6" fmla="*/ 279479 w 281159"/>
              <a:gd name="connsiteY6" fmla="*/ 880 h 30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59" h="305727">
                <a:moveTo>
                  <a:pt x="279479" y="880"/>
                </a:moveTo>
                <a:cubicBezTo>
                  <a:pt x="269425" y="11728"/>
                  <a:pt x="193753" y="142167"/>
                  <a:pt x="166766" y="183442"/>
                </a:cubicBezTo>
                <a:cubicBezTo>
                  <a:pt x="139779" y="224717"/>
                  <a:pt x="145335" y="228157"/>
                  <a:pt x="117554" y="248530"/>
                </a:cubicBezTo>
                <a:cubicBezTo>
                  <a:pt x="89773" y="268903"/>
                  <a:pt x="-3096" y="307267"/>
                  <a:pt x="79" y="305680"/>
                </a:cubicBezTo>
                <a:cubicBezTo>
                  <a:pt x="3254" y="304093"/>
                  <a:pt x="98769" y="270226"/>
                  <a:pt x="136604" y="239005"/>
                </a:cubicBezTo>
                <a:cubicBezTo>
                  <a:pt x="174439" y="207784"/>
                  <a:pt x="201956" y="154338"/>
                  <a:pt x="227091" y="118355"/>
                </a:cubicBezTo>
                <a:cubicBezTo>
                  <a:pt x="252226" y="82372"/>
                  <a:pt x="289533" y="-9968"/>
                  <a:pt x="27947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: 図形 2435">
            <a:extLst>
              <a:ext uri="{FF2B5EF4-FFF2-40B4-BE49-F238E27FC236}">
                <a16:creationId xmlns:a16="http://schemas.microsoft.com/office/drawing/2014/main" id="{032875BD-8931-4555-A730-0B05186DADD8}"/>
              </a:ext>
            </a:extLst>
          </p:cNvPr>
          <p:cNvSpPr/>
          <p:nvPr/>
        </p:nvSpPr>
        <p:spPr>
          <a:xfrm>
            <a:off x="6682476" y="8691889"/>
            <a:ext cx="323777" cy="495199"/>
          </a:xfrm>
          <a:custGeom>
            <a:avLst/>
            <a:gdLst>
              <a:gd name="connsiteX0" fmla="*/ 323162 w 323777"/>
              <a:gd name="connsiteY0" fmla="*/ 1261 h 495199"/>
              <a:gd name="connsiteX1" fmla="*/ 167587 w 323777"/>
              <a:gd name="connsiteY1" fmla="*/ 283836 h 495199"/>
              <a:gd name="connsiteX2" fmla="*/ 61224 w 323777"/>
              <a:gd name="connsiteY2" fmla="*/ 426711 h 495199"/>
              <a:gd name="connsiteX3" fmla="*/ 899 w 323777"/>
              <a:gd name="connsiteY3" fmla="*/ 494974 h 495199"/>
              <a:gd name="connsiteX4" fmla="*/ 105674 w 323777"/>
              <a:gd name="connsiteY4" fmla="*/ 406074 h 495199"/>
              <a:gd name="connsiteX5" fmla="*/ 323162 w 323777"/>
              <a:gd name="connsiteY5" fmla="*/ 1261 h 49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777" h="495199">
                <a:moveTo>
                  <a:pt x="323162" y="1261"/>
                </a:moveTo>
                <a:cubicBezTo>
                  <a:pt x="333481" y="-19112"/>
                  <a:pt x="211243" y="212928"/>
                  <a:pt x="167587" y="283836"/>
                </a:cubicBezTo>
                <a:cubicBezTo>
                  <a:pt x="123931" y="354744"/>
                  <a:pt x="89005" y="391521"/>
                  <a:pt x="61224" y="426711"/>
                </a:cubicBezTo>
                <a:cubicBezTo>
                  <a:pt x="33443" y="461901"/>
                  <a:pt x="-6509" y="498414"/>
                  <a:pt x="899" y="494974"/>
                </a:cubicBezTo>
                <a:cubicBezTo>
                  <a:pt x="8307" y="491535"/>
                  <a:pt x="46672" y="489418"/>
                  <a:pt x="105674" y="406074"/>
                </a:cubicBezTo>
                <a:cubicBezTo>
                  <a:pt x="164676" y="322730"/>
                  <a:pt x="312843" y="21634"/>
                  <a:pt x="32316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: 図形 2436">
            <a:extLst>
              <a:ext uri="{FF2B5EF4-FFF2-40B4-BE49-F238E27FC236}">
                <a16:creationId xmlns:a16="http://schemas.microsoft.com/office/drawing/2014/main" id="{DEC5C4AB-4AE6-4BBC-B7F2-8A60DB987782}"/>
              </a:ext>
            </a:extLst>
          </p:cNvPr>
          <p:cNvSpPr/>
          <p:nvPr/>
        </p:nvSpPr>
        <p:spPr>
          <a:xfrm>
            <a:off x="6653235" y="8682038"/>
            <a:ext cx="311253" cy="474828"/>
          </a:xfrm>
          <a:custGeom>
            <a:avLst/>
            <a:gdLst>
              <a:gd name="connsiteX0" fmla="*/ 311128 w 311253"/>
              <a:gd name="connsiteY0" fmla="*/ 0 h 474828"/>
              <a:gd name="connsiteX1" fmla="*/ 103165 w 311253"/>
              <a:gd name="connsiteY1" fmla="*/ 349250 h 474828"/>
              <a:gd name="connsiteX2" fmla="*/ 15853 w 311253"/>
              <a:gd name="connsiteY2" fmla="*/ 457200 h 474828"/>
              <a:gd name="connsiteX3" fmla="*/ 11090 w 311253"/>
              <a:gd name="connsiteY3" fmla="*/ 463550 h 474828"/>
              <a:gd name="connsiteX4" fmla="*/ 131740 w 311253"/>
              <a:gd name="connsiteY4" fmla="*/ 346075 h 474828"/>
              <a:gd name="connsiteX5" fmla="*/ 311128 w 311253"/>
              <a:gd name="connsiteY5" fmla="*/ 0 h 4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253" h="474828">
                <a:moveTo>
                  <a:pt x="311128" y="0"/>
                </a:moveTo>
                <a:cubicBezTo>
                  <a:pt x="306365" y="529"/>
                  <a:pt x="152377" y="273050"/>
                  <a:pt x="103165" y="349250"/>
                </a:cubicBezTo>
                <a:cubicBezTo>
                  <a:pt x="53953" y="425450"/>
                  <a:pt x="31199" y="438150"/>
                  <a:pt x="15853" y="457200"/>
                </a:cubicBezTo>
                <a:cubicBezTo>
                  <a:pt x="507" y="476250"/>
                  <a:pt x="-8224" y="482071"/>
                  <a:pt x="11090" y="463550"/>
                </a:cubicBezTo>
                <a:cubicBezTo>
                  <a:pt x="30404" y="445029"/>
                  <a:pt x="79352" y="420423"/>
                  <a:pt x="131740" y="346075"/>
                </a:cubicBezTo>
                <a:cubicBezTo>
                  <a:pt x="184128" y="271727"/>
                  <a:pt x="315891" y="-529"/>
                  <a:pt x="311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: 図形 2437">
            <a:extLst>
              <a:ext uri="{FF2B5EF4-FFF2-40B4-BE49-F238E27FC236}">
                <a16:creationId xmlns:a16="http://schemas.microsoft.com/office/drawing/2014/main" id="{E792E7E1-5DFE-4E67-809C-8DBD504A2E33}"/>
              </a:ext>
            </a:extLst>
          </p:cNvPr>
          <p:cNvSpPr/>
          <p:nvPr/>
        </p:nvSpPr>
        <p:spPr>
          <a:xfrm>
            <a:off x="6078323" y="8550271"/>
            <a:ext cx="484810" cy="622642"/>
          </a:xfrm>
          <a:custGeom>
            <a:avLst/>
            <a:gdLst>
              <a:gd name="connsiteX0" fmla="*/ 215 w 484810"/>
              <a:gd name="connsiteY0" fmla="*/ 4 h 622642"/>
              <a:gd name="connsiteX1" fmla="*/ 236752 w 484810"/>
              <a:gd name="connsiteY1" fmla="*/ 274642 h 622642"/>
              <a:gd name="connsiteX2" fmla="*/ 427252 w 484810"/>
              <a:gd name="connsiteY2" fmla="*/ 541342 h 622642"/>
              <a:gd name="connsiteX3" fmla="*/ 484402 w 484810"/>
              <a:gd name="connsiteY3" fmla="*/ 622304 h 622642"/>
              <a:gd name="connsiteX4" fmla="*/ 443127 w 484810"/>
              <a:gd name="connsiteY4" fmla="*/ 519117 h 622642"/>
              <a:gd name="connsiteX5" fmla="*/ 279615 w 484810"/>
              <a:gd name="connsiteY5" fmla="*/ 268292 h 622642"/>
              <a:gd name="connsiteX6" fmla="*/ 215 w 484810"/>
              <a:gd name="connsiteY6" fmla="*/ 4 h 62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810" h="622642">
                <a:moveTo>
                  <a:pt x="215" y="4"/>
                </a:moveTo>
                <a:cubicBezTo>
                  <a:pt x="-6929" y="1062"/>
                  <a:pt x="165579" y="184419"/>
                  <a:pt x="236752" y="274642"/>
                </a:cubicBezTo>
                <a:cubicBezTo>
                  <a:pt x="307925" y="364865"/>
                  <a:pt x="385977" y="483398"/>
                  <a:pt x="427252" y="541342"/>
                </a:cubicBezTo>
                <a:cubicBezTo>
                  <a:pt x="468527" y="599286"/>
                  <a:pt x="481756" y="626008"/>
                  <a:pt x="484402" y="622304"/>
                </a:cubicBezTo>
                <a:cubicBezTo>
                  <a:pt x="487048" y="618600"/>
                  <a:pt x="477258" y="578119"/>
                  <a:pt x="443127" y="519117"/>
                </a:cubicBezTo>
                <a:cubicBezTo>
                  <a:pt x="408996" y="460115"/>
                  <a:pt x="352640" y="355075"/>
                  <a:pt x="279615" y="268292"/>
                </a:cubicBezTo>
                <a:cubicBezTo>
                  <a:pt x="206590" y="181509"/>
                  <a:pt x="7359" y="-1054"/>
                  <a:pt x="2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: 図形 2438">
            <a:extLst>
              <a:ext uri="{FF2B5EF4-FFF2-40B4-BE49-F238E27FC236}">
                <a16:creationId xmlns:a16="http://schemas.microsoft.com/office/drawing/2014/main" id="{CEE4094C-E547-4EC9-BA14-A865162BC001}"/>
              </a:ext>
            </a:extLst>
          </p:cNvPr>
          <p:cNvSpPr/>
          <p:nvPr/>
        </p:nvSpPr>
        <p:spPr>
          <a:xfrm>
            <a:off x="6064176" y="8594157"/>
            <a:ext cx="453217" cy="613673"/>
          </a:xfrm>
          <a:custGeom>
            <a:avLst/>
            <a:gdLst>
              <a:gd name="connsiteX0" fmla="*/ 74 w 453217"/>
              <a:gd name="connsiteY0" fmla="*/ 568 h 613673"/>
              <a:gd name="connsiteX1" fmla="*/ 319162 w 453217"/>
              <a:gd name="connsiteY1" fmla="*/ 386331 h 613673"/>
              <a:gd name="connsiteX2" fmla="*/ 444574 w 453217"/>
              <a:gd name="connsiteY2" fmla="*/ 608581 h 613673"/>
              <a:gd name="connsiteX3" fmla="*/ 425524 w 453217"/>
              <a:gd name="connsiteY3" fmla="*/ 522856 h 613673"/>
              <a:gd name="connsiteX4" fmla="*/ 290587 w 453217"/>
              <a:gd name="connsiteY4" fmla="*/ 305368 h 613673"/>
              <a:gd name="connsiteX5" fmla="*/ 74 w 453217"/>
              <a:gd name="connsiteY5" fmla="*/ 568 h 61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217" h="613673">
                <a:moveTo>
                  <a:pt x="74" y="568"/>
                </a:moveTo>
                <a:cubicBezTo>
                  <a:pt x="4836" y="14062"/>
                  <a:pt x="245079" y="284996"/>
                  <a:pt x="319162" y="386331"/>
                </a:cubicBezTo>
                <a:cubicBezTo>
                  <a:pt x="393245" y="487667"/>
                  <a:pt x="426847" y="585827"/>
                  <a:pt x="444574" y="608581"/>
                </a:cubicBezTo>
                <a:cubicBezTo>
                  <a:pt x="462301" y="631335"/>
                  <a:pt x="451188" y="573391"/>
                  <a:pt x="425524" y="522856"/>
                </a:cubicBezTo>
                <a:cubicBezTo>
                  <a:pt x="399860" y="472321"/>
                  <a:pt x="359643" y="393210"/>
                  <a:pt x="290587" y="305368"/>
                </a:cubicBezTo>
                <a:cubicBezTo>
                  <a:pt x="221531" y="217526"/>
                  <a:pt x="-4688" y="-12926"/>
                  <a:pt x="74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: 図形 2439">
            <a:extLst>
              <a:ext uri="{FF2B5EF4-FFF2-40B4-BE49-F238E27FC236}">
                <a16:creationId xmlns:a16="http://schemas.microsoft.com/office/drawing/2014/main" id="{F1C42A01-C0D8-4F57-80DA-E9CE353A2990}"/>
              </a:ext>
            </a:extLst>
          </p:cNvPr>
          <p:cNvSpPr/>
          <p:nvPr/>
        </p:nvSpPr>
        <p:spPr>
          <a:xfrm>
            <a:off x="6234057" y="8805223"/>
            <a:ext cx="281206" cy="417583"/>
          </a:xfrm>
          <a:custGeom>
            <a:avLst/>
            <a:gdLst>
              <a:gd name="connsiteX0" fmla="*/ 56 w 281206"/>
              <a:gd name="connsiteY0" fmla="*/ 640 h 417583"/>
              <a:gd name="connsiteX1" fmla="*/ 193731 w 281206"/>
              <a:gd name="connsiteY1" fmla="*/ 349890 h 417583"/>
              <a:gd name="connsiteX2" fmla="*/ 281043 w 281206"/>
              <a:gd name="connsiteY2" fmla="*/ 411802 h 417583"/>
              <a:gd name="connsiteX3" fmla="*/ 174681 w 281206"/>
              <a:gd name="connsiteY3" fmla="*/ 267340 h 417583"/>
              <a:gd name="connsiteX4" fmla="*/ 56 w 281206"/>
              <a:gd name="connsiteY4" fmla="*/ 640 h 4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06" h="417583">
                <a:moveTo>
                  <a:pt x="56" y="640"/>
                </a:moveTo>
                <a:cubicBezTo>
                  <a:pt x="3231" y="14398"/>
                  <a:pt x="146900" y="281363"/>
                  <a:pt x="193731" y="349890"/>
                </a:cubicBezTo>
                <a:cubicBezTo>
                  <a:pt x="240562" y="418417"/>
                  <a:pt x="284218" y="425560"/>
                  <a:pt x="281043" y="411802"/>
                </a:cubicBezTo>
                <a:cubicBezTo>
                  <a:pt x="277868" y="398044"/>
                  <a:pt x="220454" y="336132"/>
                  <a:pt x="174681" y="267340"/>
                </a:cubicBezTo>
                <a:cubicBezTo>
                  <a:pt x="128908" y="198548"/>
                  <a:pt x="-3119" y="-13118"/>
                  <a:pt x="56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: 図形 2440">
            <a:extLst>
              <a:ext uri="{FF2B5EF4-FFF2-40B4-BE49-F238E27FC236}">
                <a16:creationId xmlns:a16="http://schemas.microsoft.com/office/drawing/2014/main" id="{26FD00D9-D38D-4D1E-B88B-17E59DFA15E3}"/>
              </a:ext>
            </a:extLst>
          </p:cNvPr>
          <p:cNvSpPr/>
          <p:nvPr/>
        </p:nvSpPr>
        <p:spPr>
          <a:xfrm>
            <a:off x="6111873" y="8366080"/>
            <a:ext cx="238946" cy="344875"/>
          </a:xfrm>
          <a:custGeom>
            <a:avLst/>
            <a:gdLst>
              <a:gd name="connsiteX0" fmla="*/ 2 w 238946"/>
              <a:gd name="connsiteY0" fmla="*/ 45 h 344875"/>
              <a:gd name="connsiteX1" fmla="*/ 203202 w 238946"/>
              <a:gd name="connsiteY1" fmla="*/ 268333 h 344875"/>
              <a:gd name="connsiteX2" fmla="*/ 236540 w 238946"/>
              <a:gd name="connsiteY2" fmla="*/ 344533 h 344875"/>
              <a:gd name="connsiteX3" fmla="*/ 207965 w 238946"/>
              <a:gd name="connsiteY3" fmla="*/ 247695 h 344875"/>
              <a:gd name="connsiteX4" fmla="*/ 2 w 238946"/>
              <a:gd name="connsiteY4" fmla="*/ 45 h 34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46" h="344875">
                <a:moveTo>
                  <a:pt x="2" y="45"/>
                </a:moveTo>
                <a:cubicBezTo>
                  <a:pt x="-792" y="3485"/>
                  <a:pt x="163779" y="210918"/>
                  <a:pt x="203202" y="268333"/>
                </a:cubicBezTo>
                <a:cubicBezTo>
                  <a:pt x="242625" y="325748"/>
                  <a:pt x="235746" y="347973"/>
                  <a:pt x="236540" y="344533"/>
                </a:cubicBezTo>
                <a:cubicBezTo>
                  <a:pt x="237334" y="341093"/>
                  <a:pt x="250034" y="305374"/>
                  <a:pt x="207965" y="247695"/>
                </a:cubicBezTo>
                <a:cubicBezTo>
                  <a:pt x="165896" y="190016"/>
                  <a:pt x="796" y="-3395"/>
                  <a:pt x="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: 図形 2441">
            <a:extLst>
              <a:ext uri="{FF2B5EF4-FFF2-40B4-BE49-F238E27FC236}">
                <a16:creationId xmlns:a16="http://schemas.microsoft.com/office/drawing/2014/main" id="{5F89F419-F208-4E66-80B3-C2C6F67D3430}"/>
              </a:ext>
            </a:extLst>
          </p:cNvPr>
          <p:cNvSpPr/>
          <p:nvPr/>
        </p:nvSpPr>
        <p:spPr>
          <a:xfrm>
            <a:off x="6467461" y="8732709"/>
            <a:ext cx="196212" cy="429546"/>
          </a:xfrm>
          <a:custGeom>
            <a:avLst/>
            <a:gdLst>
              <a:gd name="connsiteX0" fmla="*/ 14 w 196212"/>
              <a:gd name="connsiteY0" fmla="*/ 129 h 429546"/>
              <a:gd name="connsiteX1" fmla="*/ 161939 w 196212"/>
              <a:gd name="connsiteY1" fmla="*/ 331916 h 429546"/>
              <a:gd name="connsiteX2" fmla="*/ 195277 w 196212"/>
              <a:gd name="connsiteY2" fmla="*/ 428754 h 429546"/>
              <a:gd name="connsiteX3" fmla="*/ 171464 w 196212"/>
              <a:gd name="connsiteY3" fmla="*/ 293816 h 429546"/>
              <a:gd name="connsiteX4" fmla="*/ 14 w 196212"/>
              <a:gd name="connsiteY4" fmla="*/ 129 h 4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" h="429546">
                <a:moveTo>
                  <a:pt x="14" y="129"/>
                </a:moveTo>
                <a:cubicBezTo>
                  <a:pt x="-1574" y="6479"/>
                  <a:pt x="129395" y="260479"/>
                  <a:pt x="161939" y="331916"/>
                </a:cubicBezTo>
                <a:cubicBezTo>
                  <a:pt x="194483" y="403353"/>
                  <a:pt x="193690" y="435104"/>
                  <a:pt x="195277" y="428754"/>
                </a:cubicBezTo>
                <a:cubicBezTo>
                  <a:pt x="196865" y="422404"/>
                  <a:pt x="199775" y="364460"/>
                  <a:pt x="171464" y="293816"/>
                </a:cubicBezTo>
                <a:cubicBezTo>
                  <a:pt x="143154" y="223172"/>
                  <a:pt x="1602" y="-6221"/>
                  <a:pt x="1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: 図形 2442">
            <a:extLst>
              <a:ext uri="{FF2B5EF4-FFF2-40B4-BE49-F238E27FC236}">
                <a16:creationId xmlns:a16="http://schemas.microsoft.com/office/drawing/2014/main" id="{9BEC35EF-3A74-412E-A261-D0D1F5E6F698}"/>
              </a:ext>
            </a:extLst>
          </p:cNvPr>
          <p:cNvSpPr/>
          <p:nvPr/>
        </p:nvSpPr>
        <p:spPr>
          <a:xfrm>
            <a:off x="6166632" y="8100579"/>
            <a:ext cx="186551" cy="435411"/>
          </a:xfrm>
          <a:custGeom>
            <a:avLst/>
            <a:gdLst>
              <a:gd name="connsiteX0" fmla="*/ 113518 w 186551"/>
              <a:gd name="connsiteY0" fmla="*/ 2021 h 435411"/>
              <a:gd name="connsiteX1" fmla="*/ 16681 w 186551"/>
              <a:gd name="connsiteY1" fmla="*/ 133784 h 435411"/>
              <a:gd name="connsiteX2" fmla="*/ 186543 w 186551"/>
              <a:gd name="connsiteY2" fmla="*/ 435409 h 435411"/>
              <a:gd name="connsiteX3" fmla="*/ 8743 w 186551"/>
              <a:gd name="connsiteY3" fmla="*/ 129021 h 435411"/>
              <a:gd name="connsiteX4" fmla="*/ 37318 w 186551"/>
              <a:gd name="connsiteY4" fmla="*/ 59171 h 435411"/>
              <a:gd name="connsiteX5" fmla="*/ 113518 w 186551"/>
              <a:gd name="connsiteY5" fmla="*/ 2021 h 43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51" h="435411">
                <a:moveTo>
                  <a:pt x="113518" y="2021"/>
                </a:moveTo>
                <a:cubicBezTo>
                  <a:pt x="110078" y="14457"/>
                  <a:pt x="4510" y="61553"/>
                  <a:pt x="16681" y="133784"/>
                </a:cubicBezTo>
                <a:cubicBezTo>
                  <a:pt x="28852" y="206015"/>
                  <a:pt x="187866" y="436203"/>
                  <a:pt x="186543" y="435409"/>
                </a:cubicBezTo>
                <a:cubicBezTo>
                  <a:pt x="185220" y="434615"/>
                  <a:pt x="33614" y="191727"/>
                  <a:pt x="8743" y="129021"/>
                </a:cubicBezTo>
                <a:cubicBezTo>
                  <a:pt x="-16128" y="66315"/>
                  <a:pt x="18003" y="80602"/>
                  <a:pt x="37318" y="59171"/>
                </a:cubicBezTo>
                <a:cubicBezTo>
                  <a:pt x="56633" y="37740"/>
                  <a:pt x="116958" y="-10415"/>
                  <a:pt x="113518" y="2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: 図形 2443">
            <a:extLst>
              <a:ext uri="{FF2B5EF4-FFF2-40B4-BE49-F238E27FC236}">
                <a16:creationId xmlns:a16="http://schemas.microsoft.com/office/drawing/2014/main" id="{E4F18BB6-E88D-4D62-9205-0D3116C2C06F}"/>
              </a:ext>
            </a:extLst>
          </p:cNvPr>
          <p:cNvSpPr/>
          <p:nvPr/>
        </p:nvSpPr>
        <p:spPr>
          <a:xfrm>
            <a:off x="6512768" y="9211587"/>
            <a:ext cx="146594" cy="565834"/>
          </a:xfrm>
          <a:custGeom>
            <a:avLst/>
            <a:gdLst>
              <a:gd name="connsiteX0" fmla="*/ 745 w 146594"/>
              <a:gd name="connsiteY0" fmla="*/ 5438 h 565834"/>
              <a:gd name="connsiteX1" fmla="*/ 126157 w 146594"/>
              <a:gd name="connsiteY1" fmla="*/ 254676 h 565834"/>
              <a:gd name="connsiteX2" fmla="*/ 134095 w 146594"/>
              <a:gd name="connsiteY2" fmla="*/ 565826 h 565834"/>
              <a:gd name="connsiteX3" fmla="*/ 143620 w 146594"/>
              <a:gd name="connsiteY3" fmla="*/ 264201 h 565834"/>
              <a:gd name="connsiteX4" fmla="*/ 76945 w 146594"/>
              <a:gd name="connsiteY4" fmla="*/ 97513 h 565834"/>
              <a:gd name="connsiteX5" fmla="*/ 745 w 146594"/>
              <a:gd name="connsiteY5" fmla="*/ 5438 h 5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4" h="565834">
                <a:moveTo>
                  <a:pt x="745" y="5438"/>
                </a:moveTo>
                <a:cubicBezTo>
                  <a:pt x="8947" y="31632"/>
                  <a:pt x="103932" y="161278"/>
                  <a:pt x="126157" y="254676"/>
                </a:cubicBezTo>
                <a:cubicBezTo>
                  <a:pt x="148382" y="348074"/>
                  <a:pt x="131185" y="564239"/>
                  <a:pt x="134095" y="565826"/>
                </a:cubicBezTo>
                <a:cubicBezTo>
                  <a:pt x="137005" y="567413"/>
                  <a:pt x="153145" y="342253"/>
                  <a:pt x="143620" y="264201"/>
                </a:cubicBezTo>
                <a:cubicBezTo>
                  <a:pt x="134095" y="186149"/>
                  <a:pt x="99699" y="141169"/>
                  <a:pt x="76945" y="97513"/>
                </a:cubicBezTo>
                <a:cubicBezTo>
                  <a:pt x="54191" y="53857"/>
                  <a:pt x="-7457" y="-20756"/>
                  <a:pt x="745" y="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: 図形 2444">
            <a:extLst>
              <a:ext uri="{FF2B5EF4-FFF2-40B4-BE49-F238E27FC236}">
                <a16:creationId xmlns:a16="http://schemas.microsoft.com/office/drawing/2014/main" id="{88E0E6BD-600F-424F-A633-8705E20149DF}"/>
              </a:ext>
            </a:extLst>
          </p:cNvPr>
          <p:cNvSpPr/>
          <p:nvPr/>
        </p:nvSpPr>
        <p:spPr>
          <a:xfrm>
            <a:off x="6660264" y="9225262"/>
            <a:ext cx="150197" cy="584959"/>
          </a:xfrm>
          <a:custGeom>
            <a:avLst/>
            <a:gdLst>
              <a:gd name="connsiteX0" fmla="*/ 150111 w 150197"/>
              <a:gd name="connsiteY0" fmla="*/ 2876 h 584959"/>
              <a:gd name="connsiteX1" fmla="*/ 72324 w 150197"/>
              <a:gd name="connsiteY1" fmla="*/ 280688 h 584959"/>
              <a:gd name="connsiteX2" fmla="*/ 886 w 150197"/>
              <a:gd name="connsiteY2" fmla="*/ 582313 h 584959"/>
              <a:gd name="connsiteX3" fmla="*/ 35811 w 150197"/>
              <a:gd name="connsiteY3" fmla="*/ 412451 h 584959"/>
              <a:gd name="connsiteX4" fmla="*/ 86611 w 150197"/>
              <a:gd name="connsiteY4" fmla="*/ 150513 h 584959"/>
              <a:gd name="connsiteX5" fmla="*/ 150111 w 150197"/>
              <a:gd name="connsiteY5" fmla="*/ 2876 h 58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97" h="584959">
                <a:moveTo>
                  <a:pt x="150111" y="2876"/>
                </a:moveTo>
                <a:cubicBezTo>
                  <a:pt x="147730" y="24572"/>
                  <a:pt x="97195" y="184115"/>
                  <a:pt x="72324" y="280688"/>
                </a:cubicBezTo>
                <a:cubicBezTo>
                  <a:pt x="47453" y="377261"/>
                  <a:pt x="6971" y="560353"/>
                  <a:pt x="886" y="582313"/>
                </a:cubicBezTo>
                <a:cubicBezTo>
                  <a:pt x="-5199" y="604273"/>
                  <a:pt x="21524" y="484418"/>
                  <a:pt x="35811" y="412451"/>
                </a:cubicBezTo>
                <a:cubicBezTo>
                  <a:pt x="50098" y="340484"/>
                  <a:pt x="68090" y="213748"/>
                  <a:pt x="86611" y="150513"/>
                </a:cubicBezTo>
                <a:cubicBezTo>
                  <a:pt x="105132" y="87278"/>
                  <a:pt x="152492" y="-18820"/>
                  <a:pt x="150111" y="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: 図形 2445">
            <a:extLst>
              <a:ext uri="{FF2B5EF4-FFF2-40B4-BE49-F238E27FC236}">
                <a16:creationId xmlns:a16="http://schemas.microsoft.com/office/drawing/2014/main" id="{9CC56323-805C-4B01-8378-B03E8F2531C6}"/>
              </a:ext>
            </a:extLst>
          </p:cNvPr>
          <p:cNvSpPr/>
          <p:nvPr/>
        </p:nvSpPr>
        <p:spPr>
          <a:xfrm>
            <a:off x="6508768" y="9287192"/>
            <a:ext cx="117789" cy="815314"/>
          </a:xfrm>
          <a:custGeom>
            <a:avLst/>
            <a:gdLst>
              <a:gd name="connsiteX0" fmla="*/ 38082 w 117789"/>
              <a:gd name="connsiteY0" fmla="*/ 6033 h 815314"/>
              <a:gd name="connsiteX1" fmla="*/ 117457 w 117789"/>
              <a:gd name="connsiteY1" fmla="*/ 398146 h 815314"/>
              <a:gd name="connsiteX2" fmla="*/ 1570 w 117789"/>
              <a:gd name="connsiteY2" fmla="*/ 806133 h 815314"/>
              <a:gd name="connsiteX3" fmla="*/ 52370 w 117789"/>
              <a:gd name="connsiteY3" fmla="*/ 642621 h 815314"/>
              <a:gd name="connsiteX4" fmla="*/ 80945 w 117789"/>
              <a:gd name="connsiteY4" fmla="*/ 193358 h 815314"/>
              <a:gd name="connsiteX5" fmla="*/ 38082 w 117789"/>
              <a:gd name="connsiteY5" fmla="*/ 6033 h 81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89" h="815314">
                <a:moveTo>
                  <a:pt x="38082" y="6033"/>
                </a:moveTo>
                <a:cubicBezTo>
                  <a:pt x="44167" y="40164"/>
                  <a:pt x="123542" y="264796"/>
                  <a:pt x="117457" y="398146"/>
                </a:cubicBezTo>
                <a:cubicBezTo>
                  <a:pt x="111372" y="531496"/>
                  <a:pt x="12418" y="765387"/>
                  <a:pt x="1570" y="806133"/>
                </a:cubicBezTo>
                <a:cubicBezTo>
                  <a:pt x="-9278" y="846879"/>
                  <a:pt x="39141" y="744750"/>
                  <a:pt x="52370" y="642621"/>
                </a:cubicBezTo>
                <a:cubicBezTo>
                  <a:pt x="65599" y="540492"/>
                  <a:pt x="83326" y="297604"/>
                  <a:pt x="80945" y="193358"/>
                </a:cubicBezTo>
                <a:cubicBezTo>
                  <a:pt x="78564" y="89112"/>
                  <a:pt x="31997" y="-28098"/>
                  <a:pt x="38082" y="6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: 図形 2446">
            <a:extLst>
              <a:ext uri="{FF2B5EF4-FFF2-40B4-BE49-F238E27FC236}">
                <a16:creationId xmlns:a16="http://schemas.microsoft.com/office/drawing/2014/main" id="{906F72D7-3615-4F08-B7BF-998F56D0E1ED}"/>
              </a:ext>
            </a:extLst>
          </p:cNvPr>
          <p:cNvSpPr/>
          <p:nvPr/>
        </p:nvSpPr>
        <p:spPr>
          <a:xfrm>
            <a:off x="6465263" y="10663238"/>
            <a:ext cx="146940" cy="168571"/>
          </a:xfrm>
          <a:custGeom>
            <a:avLst/>
            <a:gdLst>
              <a:gd name="connsiteX0" fmla="*/ 146675 w 146940"/>
              <a:gd name="connsiteY0" fmla="*/ 0 h 168571"/>
              <a:gd name="connsiteX1" fmla="*/ 67300 w 146940"/>
              <a:gd name="connsiteY1" fmla="*/ 109537 h 168571"/>
              <a:gd name="connsiteX2" fmla="*/ 5387 w 146940"/>
              <a:gd name="connsiteY2" fmla="*/ 163512 h 168571"/>
              <a:gd name="connsiteX3" fmla="*/ 6975 w 146940"/>
              <a:gd name="connsiteY3" fmla="*/ 160337 h 168571"/>
              <a:gd name="connsiteX4" fmla="*/ 38725 w 146940"/>
              <a:gd name="connsiteY4" fmla="*/ 111125 h 168571"/>
              <a:gd name="connsiteX5" fmla="*/ 146675 w 146940"/>
              <a:gd name="connsiteY5" fmla="*/ 0 h 16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40" h="168571">
                <a:moveTo>
                  <a:pt x="146675" y="0"/>
                </a:moveTo>
                <a:cubicBezTo>
                  <a:pt x="151437" y="-265"/>
                  <a:pt x="90848" y="82285"/>
                  <a:pt x="67300" y="109537"/>
                </a:cubicBezTo>
                <a:cubicBezTo>
                  <a:pt x="43752" y="136789"/>
                  <a:pt x="5387" y="163512"/>
                  <a:pt x="5387" y="163512"/>
                </a:cubicBezTo>
                <a:cubicBezTo>
                  <a:pt x="-4667" y="171979"/>
                  <a:pt x="1419" y="169068"/>
                  <a:pt x="6975" y="160337"/>
                </a:cubicBezTo>
                <a:cubicBezTo>
                  <a:pt x="12531" y="151606"/>
                  <a:pt x="14913" y="137054"/>
                  <a:pt x="38725" y="111125"/>
                </a:cubicBezTo>
                <a:cubicBezTo>
                  <a:pt x="62537" y="85196"/>
                  <a:pt x="141913" y="265"/>
                  <a:pt x="1466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: 図形 2447">
            <a:extLst>
              <a:ext uri="{FF2B5EF4-FFF2-40B4-BE49-F238E27FC236}">
                <a16:creationId xmlns:a16="http://schemas.microsoft.com/office/drawing/2014/main" id="{4E5FB3BE-CE0D-4EF2-AB8C-46F2F7F82F7A}"/>
              </a:ext>
            </a:extLst>
          </p:cNvPr>
          <p:cNvSpPr/>
          <p:nvPr/>
        </p:nvSpPr>
        <p:spPr>
          <a:xfrm>
            <a:off x="6462943" y="10636011"/>
            <a:ext cx="159056" cy="111874"/>
          </a:xfrm>
          <a:custGeom>
            <a:avLst/>
            <a:gdLst>
              <a:gd name="connsiteX0" fmla="*/ 156932 w 159056"/>
              <a:gd name="connsiteY0" fmla="*/ 239 h 111874"/>
              <a:gd name="connsiteX1" fmla="*/ 1357 w 159056"/>
              <a:gd name="connsiteY1" fmla="*/ 108189 h 111874"/>
              <a:gd name="connsiteX2" fmla="*/ 85495 w 159056"/>
              <a:gd name="connsiteY2" fmla="*/ 79614 h 111874"/>
              <a:gd name="connsiteX3" fmla="*/ 156932 w 159056"/>
              <a:gd name="connsiteY3" fmla="*/ 239 h 11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" h="111874">
                <a:moveTo>
                  <a:pt x="156932" y="239"/>
                </a:moveTo>
                <a:cubicBezTo>
                  <a:pt x="142909" y="5002"/>
                  <a:pt x="13263" y="94960"/>
                  <a:pt x="1357" y="108189"/>
                </a:cubicBezTo>
                <a:cubicBezTo>
                  <a:pt x="-10549" y="121418"/>
                  <a:pt x="59037" y="96018"/>
                  <a:pt x="85495" y="79614"/>
                </a:cubicBezTo>
                <a:cubicBezTo>
                  <a:pt x="111953" y="63210"/>
                  <a:pt x="170955" y="-4524"/>
                  <a:pt x="15693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: 図形 2448">
            <a:extLst>
              <a:ext uri="{FF2B5EF4-FFF2-40B4-BE49-F238E27FC236}">
                <a16:creationId xmlns:a16="http://schemas.microsoft.com/office/drawing/2014/main" id="{E4EB6E3A-34F7-4EF0-914D-D05F8C938643}"/>
              </a:ext>
            </a:extLst>
          </p:cNvPr>
          <p:cNvSpPr/>
          <p:nvPr/>
        </p:nvSpPr>
        <p:spPr>
          <a:xfrm>
            <a:off x="6434698" y="10078739"/>
            <a:ext cx="74207" cy="745735"/>
          </a:xfrm>
          <a:custGeom>
            <a:avLst/>
            <a:gdLst>
              <a:gd name="connsiteX0" fmla="*/ 74052 w 74207"/>
              <a:gd name="connsiteY0" fmla="*/ 299 h 745735"/>
              <a:gd name="connsiteX1" fmla="*/ 4202 w 74207"/>
              <a:gd name="connsiteY1" fmla="*/ 387649 h 745735"/>
              <a:gd name="connsiteX2" fmla="*/ 10552 w 74207"/>
              <a:gd name="connsiteY2" fmla="*/ 582911 h 745735"/>
              <a:gd name="connsiteX3" fmla="*/ 32777 w 74207"/>
              <a:gd name="connsiteY3" fmla="*/ 743249 h 745735"/>
              <a:gd name="connsiteX4" fmla="*/ 23252 w 74207"/>
              <a:gd name="connsiteY4" fmla="*/ 454324 h 745735"/>
              <a:gd name="connsiteX5" fmla="*/ 74052 w 74207"/>
              <a:gd name="connsiteY5" fmla="*/ 299 h 74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07" h="745735">
                <a:moveTo>
                  <a:pt x="74052" y="299"/>
                </a:moveTo>
                <a:cubicBezTo>
                  <a:pt x="70877" y="-10814"/>
                  <a:pt x="14785" y="290547"/>
                  <a:pt x="4202" y="387649"/>
                </a:cubicBezTo>
                <a:cubicBezTo>
                  <a:pt x="-6381" y="484751"/>
                  <a:pt x="5789" y="523644"/>
                  <a:pt x="10552" y="582911"/>
                </a:cubicBezTo>
                <a:cubicBezTo>
                  <a:pt x="15314" y="642178"/>
                  <a:pt x="30660" y="764680"/>
                  <a:pt x="32777" y="743249"/>
                </a:cubicBezTo>
                <a:cubicBezTo>
                  <a:pt x="34894" y="721818"/>
                  <a:pt x="15579" y="574974"/>
                  <a:pt x="23252" y="454324"/>
                </a:cubicBezTo>
                <a:cubicBezTo>
                  <a:pt x="30925" y="333674"/>
                  <a:pt x="77227" y="11412"/>
                  <a:pt x="74052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: 図形 2449">
            <a:extLst>
              <a:ext uri="{FF2B5EF4-FFF2-40B4-BE49-F238E27FC236}">
                <a16:creationId xmlns:a16="http://schemas.microsoft.com/office/drawing/2014/main" id="{308125D2-21D6-462A-AFB0-B74D3A63A01B}"/>
              </a:ext>
            </a:extLst>
          </p:cNvPr>
          <p:cNvSpPr/>
          <p:nvPr/>
        </p:nvSpPr>
        <p:spPr>
          <a:xfrm>
            <a:off x="5916507" y="10235953"/>
            <a:ext cx="720849" cy="711653"/>
          </a:xfrm>
          <a:custGeom>
            <a:avLst/>
            <a:gdLst>
              <a:gd name="connsiteX0" fmla="*/ 11218 w 720849"/>
              <a:gd name="connsiteY0" fmla="*/ 9772 h 711653"/>
              <a:gd name="connsiteX1" fmla="*/ 328718 w 720849"/>
              <a:gd name="connsiteY1" fmla="*/ 414585 h 711653"/>
              <a:gd name="connsiteX2" fmla="*/ 560493 w 720849"/>
              <a:gd name="connsiteY2" fmla="*/ 676522 h 711653"/>
              <a:gd name="connsiteX3" fmla="*/ 592243 w 720849"/>
              <a:gd name="connsiteY3" fmla="*/ 708272 h 711653"/>
              <a:gd name="connsiteX4" fmla="*/ 617643 w 720849"/>
              <a:gd name="connsiteY4" fmla="*/ 670172 h 711653"/>
              <a:gd name="connsiteX5" fmla="*/ 720831 w 720849"/>
              <a:gd name="connsiteY5" fmla="*/ 522535 h 711653"/>
              <a:gd name="connsiteX6" fmla="*/ 625581 w 720849"/>
              <a:gd name="connsiteY6" fmla="*/ 627310 h 711653"/>
              <a:gd name="connsiteX7" fmla="*/ 560493 w 720849"/>
              <a:gd name="connsiteY7" fmla="*/ 693985 h 711653"/>
              <a:gd name="connsiteX8" fmla="*/ 498581 w 720849"/>
              <a:gd name="connsiteY8" fmla="*/ 589210 h 711653"/>
              <a:gd name="connsiteX9" fmla="*/ 112818 w 720849"/>
              <a:gd name="connsiteY9" fmla="*/ 163760 h 711653"/>
              <a:gd name="connsiteX10" fmla="*/ 11218 w 720849"/>
              <a:gd name="connsiteY10" fmla="*/ 9772 h 71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849" h="711653">
                <a:moveTo>
                  <a:pt x="11218" y="9772"/>
                </a:moveTo>
                <a:cubicBezTo>
                  <a:pt x="47201" y="51576"/>
                  <a:pt x="237172" y="303460"/>
                  <a:pt x="328718" y="414585"/>
                </a:cubicBezTo>
                <a:cubicBezTo>
                  <a:pt x="420264" y="525710"/>
                  <a:pt x="516572" y="627574"/>
                  <a:pt x="560493" y="676522"/>
                </a:cubicBezTo>
                <a:cubicBezTo>
                  <a:pt x="604414" y="725470"/>
                  <a:pt x="582718" y="709330"/>
                  <a:pt x="592243" y="708272"/>
                </a:cubicBezTo>
                <a:cubicBezTo>
                  <a:pt x="601768" y="707214"/>
                  <a:pt x="617643" y="670172"/>
                  <a:pt x="617643" y="670172"/>
                </a:cubicBezTo>
                <a:cubicBezTo>
                  <a:pt x="639074" y="639216"/>
                  <a:pt x="719508" y="529678"/>
                  <a:pt x="720831" y="522535"/>
                </a:cubicBezTo>
                <a:cubicBezTo>
                  <a:pt x="722154" y="515392"/>
                  <a:pt x="652304" y="598735"/>
                  <a:pt x="625581" y="627310"/>
                </a:cubicBezTo>
                <a:cubicBezTo>
                  <a:pt x="598858" y="655885"/>
                  <a:pt x="581660" y="700335"/>
                  <a:pt x="560493" y="693985"/>
                </a:cubicBezTo>
                <a:cubicBezTo>
                  <a:pt x="539326" y="687635"/>
                  <a:pt x="573194" y="677581"/>
                  <a:pt x="498581" y="589210"/>
                </a:cubicBezTo>
                <a:cubicBezTo>
                  <a:pt x="423968" y="500839"/>
                  <a:pt x="195368" y="259539"/>
                  <a:pt x="112818" y="163760"/>
                </a:cubicBezTo>
                <a:cubicBezTo>
                  <a:pt x="30268" y="67981"/>
                  <a:pt x="-24765" y="-32032"/>
                  <a:pt x="11218" y="9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: 図形 2450">
            <a:extLst>
              <a:ext uri="{FF2B5EF4-FFF2-40B4-BE49-F238E27FC236}">
                <a16:creationId xmlns:a16="http://schemas.microsoft.com/office/drawing/2014/main" id="{9F4F0492-CC49-44E7-ADA6-65826285C7AD}"/>
              </a:ext>
            </a:extLst>
          </p:cNvPr>
          <p:cNvSpPr/>
          <p:nvPr/>
        </p:nvSpPr>
        <p:spPr>
          <a:xfrm>
            <a:off x="5911850" y="10361455"/>
            <a:ext cx="717820" cy="705515"/>
          </a:xfrm>
          <a:custGeom>
            <a:avLst/>
            <a:gdLst>
              <a:gd name="connsiteX0" fmla="*/ 0 w 717820"/>
              <a:gd name="connsiteY0" fmla="*/ 158 h 705515"/>
              <a:gd name="connsiteX1" fmla="*/ 384175 w 717820"/>
              <a:gd name="connsiteY1" fmla="*/ 508158 h 705515"/>
              <a:gd name="connsiteX2" fmla="*/ 530225 w 717820"/>
              <a:gd name="connsiteY2" fmla="*/ 624045 h 705515"/>
              <a:gd name="connsiteX3" fmla="*/ 592138 w 717820"/>
              <a:gd name="connsiteY3" fmla="*/ 705008 h 705515"/>
              <a:gd name="connsiteX4" fmla="*/ 661988 w 717820"/>
              <a:gd name="connsiteY4" fmla="*/ 652620 h 705515"/>
              <a:gd name="connsiteX5" fmla="*/ 685800 w 717820"/>
              <a:gd name="connsiteY5" fmla="*/ 539908 h 705515"/>
              <a:gd name="connsiteX6" fmla="*/ 717550 w 717820"/>
              <a:gd name="connsiteY6" fmla="*/ 431958 h 705515"/>
              <a:gd name="connsiteX7" fmla="*/ 666750 w 717820"/>
              <a:gd name="connsiteY7" fmla="*/ 579595 h 705515"/>
              <a:gd name="connsiteX8" fmla="*/ 588963 w 717820"/>
              <a:gd name="connsiteY8" fmla="*/ 638333 h 705515"/>
              <a:gd name="connsiteX9" fmla="*/ 381000 w 717820"/>
              <a:gd name="connsiteY9" fmla="*/ 455770 h 705515"/>
              <a:gd name="connsiteX10" fmla="*/ 0 w 717820"/>
              <a:gd name="connsiteY10" fmla="*/ 158 h 7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820" h="705515">
                <a:moveTo>
                  <a:pt x="0" y="158"/>
                </a:moveTo>
                <a:cubicBezTo>
                  <a:pt x="529" y="8889"/>
                  <a:pt x="295804" y="404177"/>
                  <a:pt x="384175" y="508158"/>
                </a:cubicBezTo>
                <a:cubicBezTo>
                  <a:pt x="472546" y="612139"/>
                  <a:pt x="495565" y="591237"/>
                  <a:pt x="530225" y="624045"/>
                </a:cubicBezTo>
                <a:cubicBezTo>
                  <a:pt x="564885" y="656853"/>
                  <a:pt x="570178" y="700246"/>
                  <a:pt x="592138" y="705008"/>
                </a:cubicBezTo>
                <a:cubicBezTo>
                  <a:pt x="614099" y="709771"/>
                  <a:pt x="646378" y="680137"/>
                  <a:pt x="661988" y="652620"/>
                </a:cubicBezTo>
                <a:cubicBezTo>
                  <a:pt x="677598" y="625103"/>
                  <a:pt x="676540" y="576685"/>
                  <a:pt x="685800" y="539908"/>
                </a:cubicBezTo>
                <a:cubicBezTo>
                  <a:pt x="695060" y="503131"/>
                  <a:pt x="720725" y="425343"/>
                  <a:pt x="717550" y="431958"/>
                </a:cubicBezTo>
                <a:cubicBezTo>
                  <a:pt x="714375" y="438573"/>
                  <a:pt x="688181" y="545199"/>
                  <a:pt x="666750" y="579595"/>
                </a:cubicBezTo>
                <a:cubicBezTo>
                  <a:pt x="645319" y="613991"/>
                  <a:pt x="636588" y="658971"/>
                  <a:pt x="588963" y="638333"/>
                </a:cubicBezTo>
                <a:cubicBezTo>
                  <a:pt x="541338" y="617696"/>
                  <a:pt x="482600" y="565043"/>
                  <a:pt x="381000" y="455770"/>
                </a:cubicBezTo>
                <a:cubicBezTo>
                  <a:pt x="279400" y="346497"/>
                  <a:pt x="-529" y="-8573"/>
                  <a:pt x="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: 図形 2451">
            <a:extLst>
              <a:ext uri="{FF2B5EF4-FFF2-40B4-BE49-F238E27FC236}">
                <a16:creationId xmlns:a16="http://schemas.microsoft.com/office/drawing/2014/main" id="{5A572E02-AE34-4723-99B0-974DFC09F1B7}"/>
              </a:ext>
            </a:extLst>
          </p:cNvPr>
          <p:cNvSpPr/>
          <p:nvPr/>
        </p:nvSpPr>
        <p:spPr>
          <a:xfrm>
            <a:off x="5947939" y="10484115"/>
            <a:ext cx="150271" cy="186575"/>
          </a:xfrm>
          <a:custGeom>
            <a:avLst/>
            <a:gdLst>
              <a:gd name="connsiteX0" fmla="*/ 424 w 150271"/>
              <a:gd name="connsiteY0" fmla="*/ 1323 h 186575"/>
              <a:gd name="connsiteX1" fmla="*/ 146474 w 150271"/>
              <a:gd name="connsiteY1" fmla="*/ 183885 h 186575"/>
              <a:gd name="connsiteX2" fmla="*/ 102024 w 150271"/>
              <a:gd name="connsiteY2" fmla="*/ 104510 h 186575"/>
              <a:gd name="connsiteX3" fmla="*/ 424 w 150271"/>
              <a:gd name="connsiteY3" fmla="*/ 1323 h 1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71" h="186575">
                <a:moveTo>
                  <a:pt x="424" y="1323"/>
                </a:moveTo>
                <a:cubicBezTo>
                  <a:pt x="7832" y="14552"/>
                  <a:pt x="129541" y="166687"/>
                  <a:pt x="146474" y="183885"/>
                </a:cubicBezTo>
                <a:cubicBezTo>
                  <a:pt x="163407" y="201083"/>
                  <a:pt x="119222" y="131233"/>
                  <a:pt x="102024" y="104510"/>
                </a:cubicBezTo>
                <a:cubicBezTo>
                  <a:pt x="84826" y="77787"/>
                  <a:pt x="-6984" y="-11906"/>
                  <a:pt x="424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: 図形 2452">
            <a:extLst>
              <a:ext uri="{FF2B5EF4-FFF2-40B4-BE49-F238E27FC236}">
                <a16:creationId xmlns:a16="http://schemas.microsoft.com/office/drawing/2014/main" id="{367B46F4-15B6-47FC-952E-9A107286E697}"/>
              </a:ext>
            </a:extLst>
          </p:cNvPr>
          <p:cNvSpPr/>
          <p:nvPr/>
        </p:nvSpPr>
        <p:spPr>
          <a:xfrm>
            <a:off x="6103830" y="10680385"/>
            <a:ext cx="276861" cy="309154"/>
          </a:xfrm>
          <a:custGeom>
            <a:avLst/>
            <a:gdLst>
              <a:gd name="connsiteX0" fmla="*/ 108 w 276861"/>
              <a:gd name="connsiteY0" fmla="*/ 315 h 309154"/>
              <a:gd name="connsiteX1" fmla="*/ 258870 w 276861"/>
              <a:gd name="connsiteY1" fmla="*/ 294003 h 309154"/>
              <a:gd name="connsiteX2" fmla="*/ 227120 w 276861"/>
              <a:gd name="connsiteY2" fmla="*/ 238440 h 309154"/>
              <a:gd name="connsiteX3" fmla="*/ 108 w 276861"/>
              <a:gd name="connsiteY3" fmla="*/ 315 h 30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61" h="309154">
                <a:moveTo>
                  <a:pt x="108" y="315"/>
                </a:moveTo>
                <a:cubicBezTo>
                  <a:pt x="5400" y="9575"/>
                  <a:pt x="221035" y="254316"/>
                  <a:pt x="258870" y="294003"/>
                </a:cubicBezTo>
                <a:cubicBezTo>
                  <a:pt x="296705" y="333690"/>
                  <a:pt x="269453" y="288446"/>
                  <a:pt x="227120" y="238440"/>
                </a:cubicBezTo>
                <a:cubicBezTo>
                  <a:pt x="184787" y="188434"/>
                  <a:pt x="-5184" y="-8945"/>
                  <a:pt x="10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: 図形 2453">
            <a:extLst>
              <a:ext uri="{FF2B5EF4-FFF2-40B4-BE49-F238E27FC236}">
                <a16:creationId xmlns:a16="http://schemas.microsoft.com/office/drawing/2014/main" id="{E7E72B36-D125-4179-A10C-53EBE324C700}"/>
              </a:ext>
            </a:extLst>
          </p:cNvPr>
          <p:cNvSpPr/>
          <p:nvPr/>
        </p:nvSpPr>
        <p:spPr>
          <a:xfrm>
            <a:off x="5918200" y="10653713"/>
            <a:ext cx="571419" cy="649308"/>
          </a:xfrm>
          <a:custGeom>
            <a:avLst/>
            <a:gdLst>
              <a:gd name="connsiteX0" fmla="*/ 0 w 571419"/>
              <a:gd name="connsiteY0" fmla="*/ 0 h 649308"/>
              <a:gd name="connsiteX1" fmla="*/ 350838 w 571419"/>
              <a:gd name="connsiteY1" fmla="*/ 398462 h 649308"/>
              <a:gd name="connsiteX2" fmla="*/ 555625 w 571419"/>
              <a:gd name="connsiteY2" fmla="*/ 631825 h 649308"/>
              <a:gd name="connsiteX3" fmla="*/ 547688 w 571419"/>
              <a:gd name="connsiteY3" fmla="*/ 617537 h 649308"/>
              <a:gd name="connsiteX4" fmla="*/ 468313 w 571419"/>
              <a:gd name="connsiteY4" fmla="*/ 498475 h 649308"/>
              <a:gd name="connsiteX5" fmla="*/ 0 w 571419"/>
              <a:gd name="connsiteY5" fmla="*/ 0 h 64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19" h="649308">
                <a:moveTo>
                  <a:pt x="0" y="0"/>
                </a:moveTo>
                <a:lnTo>
                  <a:pt x="350838" y="398462"/>
                </a:lnTo>
                <a:lnTo>
                  <a:pt x="555625" y="631825"/>
                </a:lnTo>
                <a:cubicBezTo>
                  <a:pt x="588433" y="668338"/>
                  <a:pt x="562240" y="639762"/>
                  <a:pt x="547688" y="617537"/>
                </a:cubicBezTo>
                <a:cubicBezTo>
                  <a:pt x="533136" y="595312"/>
                  <a:pt x="558007" y="600339"/>
                  <a:pt x="468313" y="498475"/>
                </a:cubicBezTo>
                <a:cubicBezTo>
                  <a:pt x="378619" y="396611"/>
                  <a:pt x="194072" y="20148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: 図形 2454">
            <a:extLst>
              <a:ext uri="{FF2B5EF4-FFF2-40B4-BE49-F238E27FC236}">
                <a16:creationId xmlns:a16="http://schemas.microsoft.com/office/drawing/2014/main" id="{2BFA3418-ED28-4678-BE49-740F5023CC8A}"/>
              </a:ext>
            </a:extLst>
          </p:cNvPr>
          <p:cNvSpPr/>
          <p:nvPr/>
        </p:nvSpPr>
        <p:spPr>
          <a:xfrm>
            <a:off x="5846763" y="10661650"/>
            <a:ext cx="645057" cy="681880"/>
          </a:xfrm>
          <a:custGeom>
            <a:avLst/>
            <a:gdLst>
              <a:gd name="connsiteX0" fmla="*/ 0 w 645057"/>
              <a:gd name="connsiteY0" fmla="*/ 0 h 681880"/>
              <a:gd name="connsiteX1" fmla="*/ 309562 w 645057"/>
              <a:gd name="connsiteY1" fmla="*/ 330200 h 681880"/>
              <a:gd name="connsiteX2" fmla="*/ 625475 w 645057"/>
              <a:gd name="connsiteY2" fmla="*/ 661988 h 681880"/>
              <a:gd name="connsiteX3" fmla="*/ 612775 w 645057"/>
              <a:gd name="connsiteY3" fmla="*/ 646113 h 681880"/>
              <a:gd name="connsiteX4" fmla="*/ 247650 w 645057"/>
              <a:gd name="connsiteY4" fmla="*/ 280988 h 681880"/>
              <a:gd name="connsiteX5" fmla="*/ 0 w 645057"/>
              <a:gd name="connsiteY5" fmla="*/ 0 h 68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57" h="681880">
                <a:moveTo>
                  <a:pt x="0" y="0"/>
                </a:moveTo>
                <a:lnTo>
                  <a:pt x="309562" y="330200"/>
                </a:lnTo>
                <a:lnTo>
                  <a:pt x="625475" y="661988"/>
                </a:lnTo>
                <a:cubicBezTo>
                  <a:pt x="676010" y="714640"/>
                  <a:pt x="612775" y="646113"/>
                  <a:pt x="612775" y="646113"/>
                </a:cubicBezTo>
                <a:lnTo>
                  <a:pt x="247650" y="280988"/>
                </a:lnTo>
                <a:cubicBezTo>
                  <a:pt x="143140" y="175155"/>
                  <a:pt x="64426" y="9313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: 図形 2455">
            <a:extLst>
              <a:ext uri="{FF2B5EF4-FFF2-40B4-BE49-F238E27FC236}">
                <a16:creationId xmlns:a16="http://schemas.microsoft.com/office/drawing/2014/main" id="{83C7F0BE-E077-4204-B181-61295D9D472E}"/>
              </a:ext>
            </a:extLst>
          </p:cNvPr>
          <p:cNvSpPr/>
          <p:nvPr/>
        </p:nvSpPr>
        <p:spPr>
          <a:xfrm>
            <a:off x="6359521" y="10964770"/>
            <a:ext cx="233379" cy="149018"/>
          </a:xfrm>
          <a:custGeom>
            <a:avLst/>
            <a:gdLst>
              <a:gd name="connsiteX0" fmla="*/ 4 w 233379"/>
              <a:gd name="connsiteY0" fmla="*/ 93 h 149018"/>
              <a:gd name="connsiteX1" fmla="*/ 141292 w 233379"/>
              <a:gd name="connsiteY1" fmla="*/ 138205 h 149018"/>
              <a:gd name="connsiteX2" fmla="*/ 182567 w 233379"/>
              <a:gd name="connsiteY2" fmla="*/ 128680 h 149018"/>
              <a:gd name="connsiteX3" fmla="*/ 233367 w 233379"/>
              <a:gd name="connsiteY3" fmla="*/ 38193 h 149018"/>
              <a:gd name="connsiteX4" fmla="*/ 177804 w 233379"/>
              <a:gd name="connsiteY4" fmla="*/ 93755 h 149018"/>
              <a:gd name="connsiteX5" fmla="*/ 146054 w 233379"/>
              <a:gd name="connsiteY5" fmla="*/ 115980 h 149018"/>
              <a:gd name="connsiteX6" fmla="*/ 4 w 233379"/>
              <a:gd name="connsiteY6" fmla="*/ 93 h 1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79" h="149018">
                <a:moveTo>
                  <a:pt x="4" y="93"/>
                </a:moveTo>
                <a:cubicBezTo>
                  <a:pt x="-790" y="3797"/>
                  <a:pt x="110865" y="116774"/>
                  <a:pt x="141292" y="138205"/>
                </a:cubicBezTo>
                <a:cubicBezTo>
                  <a:pt x="171719" y="159636"/>
                  <a:pt x="167221" y="145349"/>
                  <a:pt x="182567" y="128680"/>
                </a:cubicBezTo>
                <a:cubicBezTo>
                  <a:pt x="197913" y="112011"/>
                  <a:pt x="234161" y="44014"/>
                  <a:pt x="233367" y="38193"/>
                </a:cubicBezTo>
                <a:cubicBezTo>
                  <a:pt x="232573" y="32372"/>
                  <a:pt x="192356" y="80791"/>
                  <a:pt x="177804" y="93755"/>
                </a:cubicBezTo>
                <a:cubicBezTo>
                  <a:pt x="163252" y="106720"/>
                  <a:pt x="172512" y="127886"/>
                  <a:pt x="146054" y="115980"/>
                </a:cubicBezTo>
                <a:cubicBezTo>
                  <a:pt x="119596" y="104074"/>
                  <a:pt x="798" y="-3611"/>
                  <a:pt x="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: 図形 2456">
            <a:extLst>
              <a:ext uri="{FF2B5EF4-FFF2-40B4-BE49-F238E27FC236}">
                <a16:creationId xmlns:a16="http://schemas.microsoft.com/office/drawing/2014/main" id="{787AFEF4-541B-46CE-8A12-88BC0FCC1F5A}"/>
              </a:ext>
            </a:extLst>
          </p:cNvPr>
          <p:cNvSpPr/>
          <p:nvPr/>
        </p:nvSpPr>
        <p:spPr>
          <a:xfrm>
            <a:off x="6477713" y="11079028"/>
            <a:ext cx="112111" cy="532206"/>
          </a:xfrm>
          <a:custGeom>
            <a:avLst/>
            <a:gdLst>
              <a:gd name="connsiteX0" fmla="*/ 112000 w 112111"/>
              <a:gd name="connsiteY0" fmla="*/ 135 h 532206"/>
              <a:gd name="connsiteX1" fmla="*/ 23100 w 112111"/>
              <a:gd name="connsiteY1" fmla="*/ 55697 h 532206"/>
              <a:gd name="connsiteX2" fmla="*/ 21512 w 112111"/>
              <a:gd name="connsiteY2" fmla="*/ 82685 h 532206"/>
              <a:gd name="connsiteX3" fmla="*/ 37387 w 112111"/>
              <a:gd name="connsiteY3" fmla="*/ 327160 h 532206"/>
              <a:gd name="connsiteX4" fmla="*/ 46912 w 112111"/>
              <a:gd name="connsiteY4" fmla="*/ 528772 h 532206"/>
              <a:gd name="connsiteX5" fmla="*/ 34212 w 112111"/>
              <a:gd name="connsiteY5" fmla="*/ 425585 h 532206"/>
              <a:gd name="connsiteX6" fmla="*/ 2462 w 112111"/>
              <a:gd name="connsiteY6" fmla="*/ 73160 h 532206"/>
              <a:gd name="connsiteX7" fmla="*/ 112000 w 112111"/>
              <a:gd name="connsiteY7" fmla="*/ 135 h 53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111" h="532206">
                <a:moveTo>
                  <a:pt x="112000" y="135"/>
                </a:moveTo>
                <a:cubicBezTo>
                  <a:pt x="115440" y="-2776"/>
                  <a:pt x="38181" y="41939"/>
                  <a:pt x="23100" y="55697"/>
                </a:cubicBezTo>
                <a:cubicBezTo>
                  <a:pt x="8019" y="69455"/>
                  <a:pt x="19131" y="37441"/>
                  <a:pt x="21512" y="82685"/>
                </a:cubicBezTo>
                <a:cubicBezTo>
                  <a:pt x="23893" y="127929"/>
                  <a:pt x="33154" y="252812"/>
                  <a:pt x="37387" y="327160"/>
                </a:cubicBezTo>
                <a:cubicBezTo>
                  <a:pt x="41620" y="401508"/>
                  <a:pt x="47441" y="512368"/>
                  <a:pt x="46912" y="528772"/>
                </a:cubicBezTo>
                <a:cubicBezTo>
                  <a:pt x="46383" y="545176"/>
                  <a:pt x="41620" y="501520"/>
                  <a:pt x="34212" y="425585"/>
                </a:cubicBezTo>
                <a:cubicBezTo>
                  <a:pt x="26804" y="349650"/>
                  <a:pt x="-9709" y="146714"/>
                  <a:pt x="2462" y="73160"/>
                </a:cubicBezTo>
                <a:cubicBezTo>
                  <a:pt x="14633" y="-394"/>
                  <a:pt x="108560" y="3046"/>
                  <a:pt x="11200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: 図形 2457">
            <a:extLst>
              <a:ext uri="{FF2B5EF4-FFF2-40B4-BE49-F238E27FC236}">
                <a16:creationId xmlns:a16="http://schemas.microsoft.com/office/drawing/2014/main" id="{AC74A424-669F-41DF-97A9-166F48A0FBC4}"/>
              </a:ext>
            </a:extLst>
          </p:cNvPr>
          <p:cNvSpPr/>
          <p:nvPr/>
        </p:nvSpPr>
        <p:spPr>
          <a:xfrm>
            <a:off x="6524623" y="11101083"/>
            <a:ext cx="74742" cy="488088"/>
          </a:xfrm>
          <a:custGeom>
            <a:avLst/>
            <a:gdLst>
              <a:gd name="connsiteX0" fmla="*/ 74615 w 74742"/>
              <a:gd name="connsiteY0" fmla="*/ 305 h 488088"/>
              <a:gd name="connsiteX1" fmla="*/ 11115 w 74742"/>
              <a:gd name="connsiteY1" fmla="*/ 73330 h 488088"/>
              <a:gd name="connsiteX2" fmla="*/ 26990 w 74742"/>
              <a:gd name="connsiteY2" fmla="*/ 140005 h 488088"/>
              <a:gd name="connsiteX3" fmla="*/ 30165 w 74742"/>
              <a:gd name="connsiteY3" fmla="*/ 481317 h 488088"/>
              <a:gd name="connsiteX4" fmla="*/ 25402 w 74742"/>
              <a:gd name="connsiteY4" fmla="*/ 347967 h 488088"/>
              <a:gd name="connsiteX5" fmla="*/ 2 w 74742"/>
              <a:gd name="connsiteY5" fmla="*/ 113017 h 488088"/>
              <a:gd name="connsiteX6" fmla="*/ 26990 w 74742"/>
              <a:gd name="connsiteY6" fmla="*/ 49517 h 488088"/>
              <a:gd name="connsiteX7" fmla="*/ 74615 w 74742"/>
              <a:gd name="connsiteY7" fmla="*/ 305 h 48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42" h="488088">
                <a:moveTo>
                  <a:pt x="74615" y="305"/>
                </a:moveTo>
                <a:cubicBezTo>
                  <a:pt x="71969" y="4274"/>
                  <a:pt x="19052" y="50047"/>
                  <a:pt x="11115" y="73330"/>
                </a:cubicBezTo>
                <a:cubicBezTo>
                  <a:pt x="3177" y="96613"/>
                  <a:pt x="23815" y="72007"/>
                  <a:pt x="26990" y="140005"/>
                </a:cubicBezTo>
                <a:cubicBezTo>
                  <a:pt x="30165" y="208003"/>
                  <a:pt x="30430" y="446657"/>
                  <a:pt x="30165" y="481317"/>
                </a:cubicBezTo>
                <a:cubicBezTo>
                  <a:pt x="29900" y="515977"/>
                  <a:pt x="30429" y="409350"/>
                  <a:pt x="25402" y="347967"/>
                </a:cubicBezTo>
                <a:cubicBezTo>
                  <a:pt x="20375" y="286584"/>
                  <a:pt x="-263" y="162759"/>
                  <a:pt x="2" y="113017"/>
                </a:cubicBezTo>
                <a:cubicBezTo>
                  <a:pt x="267" y="63275"/>
                  <a:pt x="16142" y="66979"/>
                  <a:pt x="26990" y="49517"/>
                </a:cubicBezTo>
                <a:cubicBezTo>
                  <a:pt x="37838" y="32055"/>
                  <a:pt x="77261" y="-3664"/>
                  <a:pt x="74615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: 図形 2458">
            <a:extLst>
              <a:ext uri="{FF2B5EF4-FFF2-40B4-BE49-F238E27FC236}">
                <a16:creationId xmlns:a16="http://schemas.microsoft.com/office/drawing/2014/main" id="{392FBFAE-ED28-47FF-B732-FBD800F370F4}"/>
              </a:ext>
            </a:extLst>
          </p:cNvPr>
          <p:cNvSpPr/>
          <p:nvPr/>
        </p:nvSpPr>
        <p:spPr>
          <a:xfrm>
            <a:off x="6603971" y="11014987"/>
            <a:ext cx="204894" cy="528565"/>
          </a:xfrm>
          <a:custGeom>
            <a:avLst/>
            <a:gdLst>
              <a:gd name="connsiteX0" fmla="*/ 29 w 204894"/>
              <a:gd name="connsiteY0" fmla="*/ 2263 h 528565"/>
              <a:gd name="connsiteX1" fmla="*/ 19079 w 204894"/>
              <a:gd name="connsiteY1" fmla="*/ 303888 h 528565"/>
              <a:gd name="connsiteX2" fmla="*/ 25429 w 204894"/>
              <a:gd name="connsiteY2" fmla="*/ 443588 h 528565"/>
              <a:gd name="connsiteX3" fmla="*/ 33367 w 204894"/>
              <a:gd name="connsiteY3" fmla="*/ 527726 h 528565"/>
              <a:gd name="connsiteX4" fmla="*/ 65117 w 204894"/>
              <a:gd name="connsiteY4" fmla="*/ 484863 h 528565"/>
              <a:gd name="connsiteX5" fmla="*/ 204817 w 204894"/>
              <a:gd name="connsiteY5" fmla="*/ 453113 h 528565"/>
              <a:gd name="connsiteX6" fmla="*/ 84167 w 204894"/>
              <a:gd name="connsiteY6" fmla="*/ 457876 h 528565"/>
              <a:gd name="connsiteX7" fmla="*/ 34954 w 204894"/>
              <a:gd name="connsiteY7" fmla="*/ 476926 h 528565"/>
              <a:gd name="connsiteX8" fmla="*/ 23842 w 204894"/>
              <a:gd name="connsiteY8" fmla="*/ 183238 h 528565"/>
              <a:gd name="connsiteX9" fmla="*/ 29 w 204894"/>
              <a:gd name="connsiteY9" fmla="*/ 2263 h 52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894" h="528565">
                <a:moveTo>
                  <a:pt x="29" y="2263"/>
                </a:moveTo>
                <a:cubicBezTo>
                  <a:pt x="-765" y="22371"/>
                  <a:pt x="14846" y="230334"/>
                  <a:pt x="19079" y="303888"/>
                </a:cubicBezTo>
                <a:cubicBezTo>
                  <a:pt x="23312" y="377442"/>
                  <a:pt x="23048" y="406282"/>
                  <a:pt x="25429" y="443588"/>
                </a:cubicBezTo>
                <a:cubicBezTo>
                  <a:pt x="27810" y="480894"/>
                  <a:pt x="26752" y="520847"/>
                  <a:pt x="33367" y="527726"/>
                </a:cubicBezTo>
                <a:cubicBezTo>
                  <a:pt x="39982" y="534605"/>
                  <a:pt x="36542" y="497298"/>
                  <a:pt x="65117" y="484863"/>
                </a:cubicBezTo>
                <a:cubicBezTo>
                  <a:pt x="93692" y="472428"/>
                  <a:pt x="201642" y="457611"/>
                  <a:pt x="204817" y="453113"/>
                </a:cubicBezTo>
                <a:cubicBezTo>
                  <a:pt x="207992" y="448615"/>
                  <a:pt x="112477" y="453907"/>
                  <a:pt x="84167" y="457876"/>
                </a:cubicBezTo>
                <a:cubicBezTo>
                  <a:pt x="55857" y="461845"/>
                  <a:pt x="45008" y="522699"/>
                  <a:pt x="34954" y="476926"/>
                </a:cubicBezTo>
                <a:cubicBezTo>
                  <a:pt x="24900" y="431153"/>
                  <a:pt x="30721" y="266053"/>
                  <a:pt x="23842" y="183238"/>
                </a:cubicBezTo>
                <a:cubicBezTo>
                  <a:pt x="16963" y="100423"/>
                  <a:pt x="823" y="-17845"/>
                  <a:pt x="29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: 図形 2459">
            <a:extLst>
              <a:ext uri="{FF2B5EF4-FFF2-40B4-BE49-F238E27FC236}">
                <a16:creationId xmlns:a16="http://schemas.microsoft.com/office/drawing/2014/main" id="{0123222D-B870-4504-9CEF-0CA179176DD7}"/>
              </a:ext>
            </a:extLst>
          </p:cNvPr>
          <p:cNvSpPr/>
          <p:nvPr/>
        </p:nvSpPr>
        <p:spPr>
          <a:xfrm>
            <a:off x="2825746" y="7647783"/>
            <a:ext cx="190974" cy="363398"/>
          </a:xfrm>
          <a:custGeom>
            <a:avLst/>
            <a:gdLst>
              <a:gd name="connsiteX0" fmla="*/ 187329 w 190974"/>
              <a:gd name="connsiteY0" fmla="*/ 3967 h 363398"/>
              <a:gd name="connsiteX1" fmla="*/ 85729 w 190974"/>
              <a:gd name="connsiteY1" fmla="*/ 170655 h 363398"/>
              <a:gd name="connsiteX2" fmla="*/ 57154 w 190974"/>
              <a:gd name="connsiteY2" fmla="*/ 265905 h 363398"/>
              <a:gd name="connsiteX3" fmla="*/ 4 w 190974"/>
              <a:gd name="connsiteY3" fmla="*/ 362742 h 363398"/>
              <a:gd name="connsiteX4" fmla="*/ 60329 w 190974"/>
              <a:gd name="connsiteY4" fmla="*/ 300830 h 363398"/>
              <a:gd name="connsiteX5" fmla="*/ 112717 w 190974"/>
              <a:gd name="connsiteY5" fmla="*/ 159542 h 363398"/>
              <a:gd name="connsiteX6" fmla="*/ 163517 w 190974"/>
              <a:gd name="connsiteY6" fmla="*/ 59530 h 363398"/>
              <a:gd name="connsiteX7" fmla="*/ 187329 w 190974"/>
              <a:gd name="connsiteY7" fmla="*/ 3967 h 3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74" h="363398">
                <a:moveTo>
                  <a:pt x="187329" y="3967"/>
                </a:moveTo>
                <a:cubicBezTo>
                  <a:pt x="174364" y="22488"/>
                  <a:pt x="107425" y="126999"/>
                  <a:pt x="85729" y="170655"/>
                </a:cubicBezTo>
                <a:cubicBezTo>
                  <a:pt x="64033" y="214311"/>
                  <a:pt x="71441" y="233891"/>
                  <a:pt x="57154" y="265905"/>
                </a:cubicBezTo>
                <a:cubicBezTo>
                  <a:pt x="42867" y="297919"/>
                  <a:pt x="-525" y="356921"/>
                  <a:pt x="4" y="362742"/>
                </a:cubicBezTo>
                <a:cubicBezTo>
                  <a:pt x="533" y="368563"/>
                  <a:pt x="41543" y="334697"/>
                  <a:pt x="60329" y="300830"/>
                </a:cubicBezTo>
                <a:cubicBezTo>
                  <a:pt x="79114" y="266963"/>
                  <a:pt x="95519" y="199759"/>
                  <a:pt x="112717" y="159542"/>
                </a:cubicBezTo>
                <a:cubicBezTo>
                  <a:pt x="129915" y="119325"/>
                  <a:pt x="151611" y="82549"/>
                  <a:pt x="163517" y="59530"/>
                </a:cubicBezTo>
                <a:cubicBezTo>
                  <a:pt x="175423" y="36511"/>
                  <a:pt x="200294" y="-14554"/>
                  <a:pt x="187329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: 図形 2460">
            <a:extLst>
              <a:ext uri="{FF2B5EF4-FFF2-40B4-BE49-F238E27FC236}">
                <a16:creationId xmlns:a16="http://schemas.microsoft.com/office/drawing/2014/main" id="{1CB52838-5BEB-4BBC-9137-6A118BBC7C09}"/>
              </a:ext>
            </a:extLst>
          </p:cNvPr>
          <p:cNvSpPr/>
          <p:nvPr/>
        </p:nvSpPr>
        <p:spPr>
          <a:xfrm>
            <a:off x="2821549" y="7590571"/>
            <a:ext cx="151418" cy="296137"/>
          </a:xfrm>
          <a:custGeom>
            <a:avLst/>
            <a:gdLst>
              <a:gd name="connsiteX0" fmla="*/ 148664 w 151418"/>
              <a:gd name="connsiteY0" fmla="*/ 2442 h 296137"/>
              <a:gd name="connsiteX1" fmla="*/ 21664 w 151418"/>
              <a:gd name="connsiteY1" fmla="*/ 242154 h 296137"/>
              <a:gd name="connsiteX2" fmla="*/ 1026 w 151418"/>
              <a:gd name="connsiteY2" fmla="*/ 296129 h 296137"/>
              <a:gd name="connsiteX3" fmla="*/ 32776 w 151418"/>
              <a:gd name="connsiteY3" fmla="*/ 240567 h 296137"/>
              <a:gd name="connsiteX4" fmla="*/ 102626 w 151418"/>
              <a:gd name="connsiteY4" fmla="*/ 126267 h 296137"/>
              <a:gd name="connsiteX5" fmla="*/ 148664 w 151418"/>
              <a:gd name="connsiteY5" fmla="*/ 2442 h 29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18" h="296137">
                <a:moveTo>
                  <a:pt x="148664" y="2442"/>
                </a:moveTo>
                <a:cubicBezTo>
                  <a:pt x="135170" y="21756"/>
                  <a:pt x="46270" y="193206"/>
                  <a:pt x="21664" y="242154"/>
                </a:cubicBezTo>
                <a:cubicBezTo>
                  <a:pt x="-2942" y="291102"/>
                  <a:pt x="-826" y="296393"/>
                  <a:pt x="1026" y="296129"/>
                </a:cubicBezTo>
                <a:cubicBezTo>
                  <a:pt x="2878" y="295865"/>
                  <a:pt x="15843" y="268877"/>
                  <a:pt x="32776" y="240567"/>
                </a:cubicBezTo>
                <a:cubicBezTo>
                  <a:pt x="49709" y="212257"/>
                  <a:pt x="82518" y="169129"/>
                  <a:pt x="102626" y="126267"/>
                </a:cubicBezTo>
                <a:cubicBezTo>
                  <a:pt x="122734" y="83405"/>
                  <a:pt x="162158" y="-16872"/>
                  <a:pt x="148664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: 図形 2461">
            <a:extLst>
              <a:ext uri="{FF2B5EF4-FFF2-40B4-BE49-F238E27FC236}">
                <a16:creationId xmlns:a16="http://schemas.microsoft.com/office/drawing/2014/main" id="{4D0A9B0C-8374-456C-A77A-3ECED4C45FC7}"/>
              </a:ext>
            </a:extLst>
          </p:cNvPr>
          <p:cNvSpPr/>
          <p:nvPr/>
        </p:nvSpPr>
        <p:spPr>
          <a:xfrm>
            <a:off x="2644609" y="7558004"/>
            <a:ext cx="184549" cy="471567"/>
          </a:xfrm>
          <a:custGeom>
            <a:avLst/>
            <a:gdLst>
              <a:gd name="connsiteX0" fmla="*/ 166 w 184549"/>
              <a:gd name="connsiteY0" fmla="*/ 84 h 471567"/>
              <a:gd name="connsiteX1" fmla="*/ 55729 w 184549"/>
              <a:gd name="connsiteY1" fmla="*/ 152484 h 471567"/>
              <a:gd name="connsiteX2" fmla="*/ 173204 w 184549"/>
              <a:gd name="connsiteY2" fmla="*/ 458871 h 471567"/>
              <a:gd name="connsiteX3" fmla="*/ 168441 w 184549"/>
              <a:gd name="connsiteY3" fmla="*/ 385846 h 471567"/>
              <a:gd name="connsiteX4" fmla="*/ 71604 w 184549"/>
              <a:gd name="connsiteY4" fmla="*/ 135021 h 471567"/>
              <a:gd name="connsiteX5" fmla="*/ 166 w 184549"/>
              <a:gd name="connsiteY5" fmla="*/ 84 h 47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49" h="471567">
                <a:moveTo>
                  <a:pt x="166" y="84"/>
                </a:moveTo>
                <a:cubicBezTo>
                  <a:pt x="-2480" y="2994"/>
                  <a:pt x="26889" y="76020"/>
                  <a:pt x="55729" y="152484"/>
                </a:cubicBezTo>
                <a:cubicBezTo>
                  <a:pt x="84569" y="228949"/>
                  <a:pt x="154419" y="419977"/>
                  <a:pt x="173204" y="458871"/>
                </a:cubicBezTo>
                <a:cubicBezTo>
                  <a:pt x="191989" y="497765"/>
                  <a:pt x="185374" y="439821"/>
                  <a:pt x="168441" y="385846"/>
                </a:cubicBezTo>
                <a:cubicBezTo>
                  <a:pt x="151508" y="331871"/>
                  <a:pt x="98856" y="199844"/>
                  <a:pt x="71604" y="135021"/>
                </a:cubicBezTo>
                <a:cubicBezTo>
                  <a:pt x="44352" y="70198"/>
                  <a:pt x="2812" y="-2826"/>
                  <a:pt x="16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: 図形 2462">
            <a:extLst>
              <a:ext uri="{FF2B5EF4-FFF2-40B4-BE49-F238E27FC236}">
                <a16:creationId xmlns:a16="http://schemas.microsoft.com/office/drawing/2014/main" id="{381C2DC5-AFEE-4DC8-B783-096CC0938E30}"/>
              </a:ext>
            </a:extLst>
          </p:cNvPr>
          <p:cNvSpPr/>
          <p:nvPr/>
        </p:nvSpPr>
        <p:spPr>
          <a:xfrm>
            <a:off x="2698691" y="7537193"/>
            <a:ext cx="128800" cy="345314"/>
          </a:xfrm>
          <a:custGeom>
            <a:avLst/>
            <a:gdLst>
              <a:gd name="connsiteX0" fmla="*/ 59 w 128800"/>
              <a:gd name="connsiteY0" fmla="*/ 257 h 345314"/>
              <a:gd name="connsiteX1" fmla="*/ 74672 w 128800"/>
              <a:gd name="connsiteY1" fmla="*/ 193932 h 345314"/>
              <a:gd name="connsiteX2" fmla="*/ 128647 w 128800"/>
              <a:gd name="connsiteY2" fmla="*/ 344745 h 345314"/>
              <a:gd name="connsiteX3" fmla="*/ 87372 w 128800"/>
              <a:gd name="connsiteY3" fmla="*/ 236795 h 345314"/>
              <a:gd name="connsiteX4" fmla="*/ 59 w 128800"/>
              <a:gd name="connsiteY4" fmla="*/ 257 h 3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0" h="345314">
                <a:moveTo>
                  <a:pt x="59" y="257"/>
                </a:moveTo>
                <a:cubicBezTo>
                  <a:pt x="-2058" y="-6887"/>
                  <a:pt x="53241" y="136517"/>
                  <a:pt x="74672" y="193932"/>
                </a:cubicBezTo>
                <a:cubicBezTo>
                  <a:pt x="96103" y="251347"/>
                  <a:pt x="126530" y="337601"/>
                  <a:pt x="128647" y="344745"/>
                </a:cubicBezTo>
                <a:cubicBezTo>
                  <a:pt x="130764" y="351889"/>
                  <a:pt x="110655" y="290506"/>
                  <a:pt x="87372" y="236795"/>
                </a:cubicBezTo>
                <a:cubicBezTo>
                  <a:pt x="64089" y="183085"/>
                  <a:pt x="2176" y="7401"/>
                  <a:pt x="59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: 図形 2463">
            <a:extLst>
              <a:ext uri="{FF2B5EF4-FFF2-40B4-BE49-F238E27FC236}">
                <a16:creationId xmlns:a16="http://schemas.microsoft.com/office/drawing/2014/main" id="{28597A21-ABD0-4C3D-94AD-98FC01D96E81}"/>
              </a:ext>
            </a:extLst>
          </p:cNvPr>
          <p:cNvSpPr/>
          <p:nvPr/>
        </p:nvSpPr>
        <p:spPr>
          <a:xfrm>
            <a:off x="2576970" y="8000919"/>
            <a:ext cx="280592" cy="1003000"/>
          </a:xfrm>
          <a:custGeom>
            <a:avLst/>
            <a:gdLst>
              <a:gd name="connsiteX0" fmla="*/ 255130 w 280592"/>
              <a:gd name="connsiteY0" fmla="*/ 81 h 1003000"/>
              <a:gd name="connsiteX1" fmla="*/ 246663 w 280592"/>
              <a:gd name="connsiteY1" fmla="*/ 389548 h 1003000"/>
              <a:gd name="connsiteX2" fmla="*/ 155647 w 280592"/>
              <a:gd name="connsiteY2" fmla="*/ 645664 h 1003000"/>
              <a:gd name="connsiteX3" fmla="*/ 3247 w 280592"/>
              <a:gd name="connsiteY3" fmla="*/ 984331 h 1003000"/>
              <a:gd name="connsiteX4" fmla="*/ 68863 w 280592"/>
              <a:gd name="connsiteY4" fmla="*/ 901781 h 1003000"/>
              <a:gd name="connsiteX5" fmla="*/ 267830 w 280592"/>
              <a:gd name="connsiteY5" fmla="*/ 423414 h 1003000"/>
              <a:gd name="connsiteX6" fmla="*/ 255130 w 280592"/>
              <a:gd name="connsiteY6" fmla="*/ 81 h 100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592" h="1003000">
                <a:moveTo>
                  <a:pt x="255130" y="81"/>
                </a:moveTo>
                <a:cubicBezTo>
                  <a:pt x="251602" y="-5563"/>
                  <a:pt x="263243" y="281951"/>
                  <a:pt x="246663" y="389548"/>
                </a:cubicBezTo>
                <a:cubicBezTo>
                  <a:pt x="230083" y="497145"/>
                  <a:pt x="196216" y="546534"/>
                  <a:pt x="155647" y="645664"/>
                </a:cubicBezTo>
                <a:cubicBezTo>
                  <a:pt x="115078" y="744794"/>
                  <a:pt x="17711" y="941645"/>
                  <a:pt x="3247" y="984331"/>
                </a:cubicBezTo>
                <a:cubicBezTo>
                  <a:pt x="-11217" y="1027017"/>
                  <a:pt x="24766" y="995267"/>
                  <a:pt x="68863" y="901781"/>
                </a:cubicBezTo>
                <a:cubicBezTo>
                  <a:pt x="112960" y="808295"/>
                  <a:pt x="234316" y="570522"/>
                  <a:pt x="267830" y="423414"/>
                </a:cubicBezTo>
                <a:cubicBezTo>
                  <a:pt x="301344" y="276306"/>
                  <a:pt x="258658" y="5725"/>
                  <a:pt x="255130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: 図形 2464">
            <a:extLst>
              <a:ext uri="{FF2B5EF4-FFF2-40B4-BE49-F238E27FC236}">
                <a16:creationId xmlns:a16="http://schemas.microsoft.com/office/drawing/2014/main" id="{B4527209-886D-4C28-A24B-56014EA839E5}"/>
              </a:ext>
            </a:extLst>
          </p:cNvPr>
          <p:cNvSpPr/>
          <p:nvPr/>
        </p:nvSpPr>
        <p:spPr>
          <a:xfrm>
            <a:off x="2198781" y="8920248"/>
            <a:ext cx="437952" cy="923370"/>
          </a:xfrm>
          <a:custGeom>
            <a:avLst/>
            <a:gdLst>
              <a:gd name="connsiteX0" fmla="*/ 421652 w 437952"/>
              <a:gd name="connsiteY0" fmla="*/ 35369 h 923370"/>
              <a:gd name="connsiteX1" fmla="*/ 159186 w 437952"/>
              <a:gd name="connsiteY1" fmla="*/ 545485 h 923370"/>
              <a:gd name="connsiteX2" fmla="*/ 11019 w 437952"/>
              <a:gd name="connsiteY2" fmla="*/ 892619 h 923370"/>
              <a:gd name="connsiteX3" fmla="*/ 34302 w 437952"/>
              <a:gd name="connsiteY3" fmla="*/ 846052 h 923370"/>
              <a:gd name="connsiteX4" fmla="*/ 220569 w 437952"/>
              <a:gd name="connsiteY4" fmla="*/ 361335 h 923370"/>
              <a:gd name="connsiteX5" fmla="*/ 389902 w 437952"/>
              <a:gd name="connsiteY5" fmla="*/ 77702 h 923370"/>
              <a:gd name="connsiteX6" fmla="*/ 421652 w 437952"/>
              <a:gd name="connsiteY6" fmla="*/ 35369 h 9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952" h="923370">
                <a:moveTo>
                  <a:pt x="421652" y="35369"/>
                </a:moveTo>
                <a:cubicBezTo>
                  <a:pt x="383199" y="113333"/>
                  <a:pt x="227625" y="402610"/>
                  <a:pt x="159186" y="545485"/>
                </a:cubicBezTo>
                <a:cubicBezTo>
                  <a:pt x="90747" y="688360"/>
                  <a:pt x="31833" y="842525"/>
                  <a:pt x="11019" y="892619"/>
                </a:cubicBezTo>
                <a:cubicBezTo>
                  <a:pt x="-9795" y="942714"/>
                  <a:pt x="-623" y="934599"/>
                  <a:pt x="34302" y="846052"/>
                </a:cubicBezTo>
                <a:cubicBezTo>
                  <a:pt x="69227" y="757505"/>
                  <a:pt x="161302" y="489393"/>
                  <a:pt x="220569" y="361335"/>
                </a:cubicBezTo>
                <a:cubicBezTo>
                  <a:pt x="279836" y="233277"/>
                  <a:pt x="357094" y="130266"/>
                  <a:pt x="389902" y="77702"/>
                </a:cubicBezTo>
                <a:cubicBezTo>
                  <a:pt x="422710" y="25138"/>
                  <a:pt x="460105" y="-42595"/>
                  <a:pt x="421652" y="3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: 図形 2465">
            <a:extLst>
              <a:ext uri="{FF2B5EF4-FFF2-40B4-BE49-F238E27FC236}">
                <a16:creationId xmlns:a16="http://schemas.microsoft.com/office/drawing/2014/main" id="{37D58E11-138B-48AF-BB50-3FC722DF10AB}"/>
              </a:ext>
            </a:extLst>
          </p:cNvPr>
          <p:cNvSpPr/>
          <p:nvPr/>
        </p:nvSpPr>
        <p:spPr>
          <a:xfrm>
            <a:off x="1882245" y="9833736"/>
            <a:ext cx="313508" cy="753450"/>
          </a:xfrm>
          <a:custGeom>
            <a:avLst/>
            <a:gdLst>
              <a:gd name="connsiteX0" fmla="*/ 312738 w 313508"/>
              <a:gd name="connsiteY0" fmla="*/ 297 h 753450"/>
              <a:gd name="connsiteX1" fmla="*/ 134938 w 313508"/>
              <a:gd name="connsiteY1" fmla="*/ 444797 h 753450"/>
              <a:gd name="connsiteX2" fmla="*/ 7938 w 313508"/>
              <a:gd name="connsiteY2" fmla="*/ 739014 h 753450"/>
              <a:gd name="connsiteX3" fmla="*/ 18522 w 313508"/>
              <a:gd name="connsiteY3" fmla="*/ 688214 h 753450"/>
              <a:gd name="connsiteX4" fmla="*/ 60855 w 313508"/>
              <a:gd name="connsiteY4" fmla="*/ 514647 h 753450"/>
              <a:gd name="connsiteX5" fmla="*/ 312738 w 313508"/>
              <a:gd name="connsiteY5" fmla="*/ 297 h 75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508" h="753450">
                <a:moveTo>
                  <a:pt x="312738" y="297"/>
                </a:moveTo>
                <a:cubicBezTo>
                  <a:pt x="325085" y="-11345"/>
                  <a:pt x="185738" y="321678"/>
                  <a:pt x="134938" y="444797"/>
                </a:cubicBezTo>
                <a:cubicBezTo>
                  <a:pt x="84138" y="567916"/>
                  <a:pt x="27341" y="698445"/>
                  <a:pt x="7938" y="739014"/>
                </a:cubicBezTo>
                <a:cubicBezTo>
                  <a:pt x="-11465" y="779583"/>
                  <a:pt x="9703" y="725608"/>
                  <a:pt x="18522" y="688214"/>
                </a:cubicBezTo>
                <a:cubicBezTo>
                  <a:pt x="27341" y="650820"/>
                  <a:pt x="10408" y="632828"/>
                  <a:pt x="60855" y="514647"/>
                </a:cubicBezTo>
                <a:cubicBezTo>
                  <a:pt x="111302" y="396467"/>
                  <a:pt x="300391" y="11939"/>
                  <a:pt x="312738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: 図形 2466">
            <a:extLst>
              <a:ext uri="{FF2B5EF4-FFF2-40B4-BE49-F238E27FC236}">
                <a16:creationId xmlns:a16="http://schemas.microsoft.com/office/drawing/2014/main" id="{3CED3263-7EC1-43C0-B15B-BB33C238DDDF}"/>
              </a:ext>
            </a:extLst>
          </p:cNvPr>
          <p:cNvSpPr/>
          <p:nvPr/>
        </p:nvSpPr>
        <p:spPr>
          <a:xfrm>
            <a:off x="1434829" y="10549238"/>
            <a:ext cx="472733" cy="1051073"/>
          </a:xfrm>
          <a:custGeom>
            <a:avLst/>
            <a:gdLst>
              <a:gd name="connsiteX0" fmla="*/ 472288 w 472733"/>
              <a:gd name="connsiteY0" fmla="*/ 229 h 1051073"/>
              <a:gd name="connsiteX1" fmla="*/ 120921 w 472733"/>
              <a:gd name="connsiteY1" fmla="*/ 702962 h 1051073"/>
              <a:gd name="connsiteX2" fmla="*/ 42604 w 472733"/>
              <a:gd name="connsiteY2" fmla="*/ 827845 h 1051073"/>
              <a:gd name="connsiteX3" fmla="*/ 12971 w 472733"/>
              <a:gd name="connsiteY3" fmla="*/ 1050095 h 1051073"/>
              <a:gd name="connsiteX4" fmla="*/ 12971 w 472733"/>
              <a:gd name="connsiteY4" fmla="*/ 904045 h 1051073"/>
              <a:gd name="connsiteX5" fmla="*/ 40488 w 472733"/>
              <a:gd name="connsiteY5" fmla="*/ 783395 h 1051073"/>
              <a:gd name="connsiteX6" fmla="*/ 472288 w 472733"/>
              <a:gd name="connsiteY6" fmla="*/ 229 h 10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33" h="1051073">
                <a:moveTo>
                  <a:pt x="472288" y="229"/>
                </a:moveTo>
                <a:cubicBezTo>
                  <a:pt x="485693" y="-13176"/>
                  <a:pt x="192535" y="565026"/>
                  <a:pt x="120921" y="702962"/>
                </a:cubicBezTo>
                <a:cubicBezTo>
                  <a:pt x="49307" y="840898"/>
                  <a:pt x="60596" y="769990"/>
                  <a:pt x="42604" y="827845"/>
                </a:cubicBezTo>
                <a:cubicBezTo>
                  <a:pt x="24612" y="885700"/>
                  <a:pt x="17910" y="1037395"/>
                  <a:pt x="12971" y="1050095"/>
                </a:cubicBezTo>
                <a:cubicBezTo>
                  <a:pt x="8032" y="1062795"/>
                  <a:pt x="8385" y="948495"/>
                  <a:pt x="12971" y="904045"/>
                </a:cubicBezTo>
                <a:cubicBezTo>
                  <a:pt x="17557" y="859595"/>
                  <a:pt x="-33595" y="934737"/>
                  <a:pt x="40488" y="783395"/>
                </a:cubicBezTo>
                <a:cubicBezTo>
                  <a:pt x="114571" y="632053"/>
                  <a:pt x="458883" y="13634"/>
                  <a:pt x="472288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: 図形 2467">
            <a:extLst>
              <a:ext uri="{FF2B5EF4-FFF2-40B4-BE49-F238E27FC236}">
                <a16:creationId xmlns:a16="http://schemas.microsoft.com/office/drawing/2014/main" id="{6AC737E1-27DC-44F4-ABA2-D0A64E236D9A}"/>
              </a:ext>
            </a:extLst>
          </p:cNvPr>
          <p:cNvSpPr/>
          <p:nvPr/>
        </p:nvSpPr>
        <p:spPr>
          <a:xfrm>
            <a:off x="7029785" y="8648417"/>
            <a:ext cx="269450" cy="823550"/>
          </a:xfrm>
          <a:custGeom>
            <a:avLst/>
            <a:gdLst>
              <a:gd name="connsiteX0" fmla="*/ 1253 w 269450"/>
              <a:gd name="connsiteY0" fmla="*/ 11396 h 823550"/>
              <a:gd name="connsiteX1" fmla="*/ 247315 w 269450"/>
              <a:gd name="connsiteY1" fmla="*/ 767046 h 823550"/>
              <a:gd name="connsiteX2" fmla="*/ 247315 w 269450"/>
              <a:gd name="connsiteY2" fmla="*/ 721008 h 823550"/>
              <a:gd name="connsiteX3" fmla="*/ 155240 w 269450"/>
              <a:gd name="connsiteY3" fmla="*/ 340008 h 823550"/>
              <a:gd name="connsiteX4" fmla="*/ 1253 w 269450"/>
              <a:gd name="connsiteY4" fmla="*/ 11396 h 8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50" h="823550">
                <a:moveTo>
                  <a:pt x="1253" y="11396"/>
                </a:moveTo>
                <a:cubicBezTo>
                  <a:pt x="16599" y="82569"/>
                  <a:pt x="206305" y="648777"/>
                  <a:pt x="247315" y="767046"/>
                </a:cubicBezTo>
                <a:cubicBezTo>
                  <a:pt x="288325" y="885315"/>
                  <a:pt x="262661" y="792181"/>
                  <a:pt x="247315" y="721008"/>
                </a:cubicBezTo>
                <a:cubicBezTo>
                  <a:pt x="231969" y="649835"/>
                  <a:pt x="194663" y="459071"/>
                  <a:pt x="155240" y="340008"/>
                </a:cubicBezTo>
                <a:cubicBezTo>
                  <a:pt x="115817" y="220946"/>
                  <a:pt x="-14093" y="-59777"/>
                  <a:pt x="1253" y="1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: 図形 2469">
            <a:extLst>
              <a:ext uri="{FF2B5EF4-FFF2-40B4-BE49-F238E27FC236}">
                <a16:creationId xmlns:a16="http://schemas.microsoft.com/office/drawing/2014/main" id="{7A5DA4DE-B2F7-4474-84EA-53B3F4C15772}"/>
              </a:ext>
            </a:extLst>
          </p:cNvPr>
          <p:cNvSpPr/>
          <p:nvPr/>
        </p:nvSpPr>
        <p:spPr>
          <a:xfrm>
            <a:off x="7298550" y="9487617"/>
            <a:ext cx="279374" cy="806702"/>
          </a:xfrm>
          <a:custGeom>
            <a:avLst/>
            <a:gdLst>
              <a:gd name="connsiteX0" fmla="*/ 7125 w 279374"/>
              <a:gd name="connsiteY0" fmla="*/ 7221 h 806702"/>
              <a:gd name="connsiteX1" fmla="*/ 59513 w 279374"/>
              <a:gd name="connsiteY1" fmla="*/ 223121 h 806702"/>
              <a:gd name="connsiteX2" fmla="*/ 189688 w 279374"/>
              <a:gd name="connsiteY2" fmla="*/ 551733 h 806702"/>
              <a:gd name="connsiteX3" fmla="*/ 275413 w 279374"/>
              <a:gd name="connsiteY3" fmla="*/ 800971 h 806702"/>
              <a:gd name="connsiteX4" fmla="*/ 259538 w 279374"/>
              <a:gd name="connsiteY4" fmla="*/ 707308 h 806702"/>
              <a:gd name="connsiteX5" fmla="*/ 210325 w 279374"/>
              <a:gd name="connsiteY5" fmla="*/ 488233 h 806702"/>
              <a:gd name="connsiteX6" fmla="*/ 7125 w 279374"/>
              <a:gd name="connsiteY6" fmla="*/ 7221 h 80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374" h="806702">
                <a:moveTo>
                  <a:pt x="7125" y="7221"/>
                </a:moveTo>
                <a:cubicBezTo>
                  <a:pt x="-18010" y="-36964"/>
                  <a:pt x="29086" y="132369"/>
                  <a:pt x="59513" y="223121"/>
                </a:cubicBezTo>
                <a:cubicBezTo>
                  <a:pt x="89940" y="313873"/>
                  <a:pt x="153705" y="455425"/>
                  <a:pt x="189688" y="551733"/>
                </a:cubicBezTo>
                <a:cubicBezTo>
                  <a:pt x="225671" y="648041"/>
                  <a:pt x="263771" y="775042"/>
                  <a:pt x="275413" y="800971"/>
                </a:cubicBezTo>
                <a:cubicBezTo>
                  <a:pt x="287055" y="826900"/>
                  <a:pt x="270386" y="759431"/>
                  <a:pt x="259538" y="707308"/>
                </a:cubicBezTo>
                <a:cubicBezTo>
                  <a:pt x="248690" y="655185"/>
                  <a:pt x="250542" y="603327"/>
                  <a:pt x="210325" y="488233"/>
                </a:cubicBezTo>
                <a:cubicBezTo>
                  <a:pt x="170108" y="373139"/>
                  <a:pt x="32260" y="51406"/>
                  <a:pt x="7125" y="7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: 図形 2471">
            <a:extLst>
              <a:ext uri="{FF2B5EF4-FFF2-40B4-BE49-F238E27FC236}">
                <a16:creationId xmlns:a16="http://schemas.microsoft.com/office/drawing/2014/main" id="{4C290694-7F07-4C39-B779-620E5A24F97C}"/>
              </a:ext>
            </a:extLst>
          </p:cNvPr>
          <p:cNvSpPr/>
          <p:nvPr/>
        </p:nvSpPr>
        <p:spPr>
          <a:xfrm>
            <a:off x="7573937" y="10282293"/>
            <a:ext cx="222596" cy="792353"/>
          </a:xfrm>
          <a:custGeom>
            <a:avLst/>
            <a:gdLst>
              <a:gd name="connsiteX0" fmla="*/ 26 w 222596"/>
              <a:gd name="connsiteY0" fmla="*/ 1532 h 792353"/>
              <a:gd name="connsiteX1" fmla="*/ 114326 w 222596"/>
              <a:gd name="connsiteY1" fmla="*/ 176157 h 792353"/>
              <a:gd name="connsiteX2" fmla="*/ 127026 w 222596"/>
              <a:gd name="connsiteY2" fmla="*/ 258707 h 792353"/>
              <a:gd name="connsiteX3" fmla="*/ 130201 w 222596"/>
              <a:gd name="connsiteY3" fmla="*/ 317445 h 792353"/>
              <a:gd name="connsiteX4" fmla="*/ 185763 w 222596"/>
              <a:gd name="connsiteY4" fmla="*/ 436507 h 792353"/>
              <a:gd name="connsiteX5" fmla="*/ 198463 w 222596"/>
              <a:gd name="connsiteY5" fmla="*/ 501595 h 792353"/>
              <a:gd name="connsiteX6" fmla="*/ 222276 w 222596"/>
              <a:gd name="connsiteY6" fmla="*/ 642882 h 792353"/>
              <a:gd name="connsiteX7" fmla="*/ 207988 w 222596"/>
              <a:gd name="connsiteY7" fmla="*/ 785757 h 792353"/>
              <a:gd name="connsiteX8" fmla="*/ 152426 w 222596"/>
              <a:gd name="connsiteY8" fmla="*/ 417457 h 792353"/>
              <a:gd name="connsiteX9" fmla="*/ 125438 w 222596"/>
              <a:gd name="connsiteY9" fmla="*/ 285695 h 792353"/>
              <a:gd name="connsiteX10" fmla="*/ 26 w 222596"/>
              <a:gd name="connsiteY10" fmla="*/ 1532 h 7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96" h="792353">
                <a:moveTo>
                  <a:pt x="26" y="1532"/>
                </a:moveTo>
                <a:cubicBezTo>
                  <a:pt x="-1826" y="-16724"/>
                  <a:pt x="93159" y="133295"/>
                  <a:pt x="114326" y="176157"/>
                </a:cubicBezTo>
                <a:cubicBezTo>
                  <a:pt x="135493" y="219020"/>
                  <a:pt x="124380" y="235159"/>
                  <a:pt x="127026" y="258707"/>
                </a:cubicBezTo>
                <a:cubicBezTo>
                  <a:pt x="129672" y="282255"/>
                  <a:pt x="120412" y="287812"/>
                  <a:pt x="130201" y="317445"/>
                </a:cubicBezTo>
                <a:cubicBezTo>
                  <a:pt x="139991" y="347078"/>
                  <a:pt x="174386" y="405815"/>
                  <a:pt x="185763" y="436507"/>
                </a:cubicBezTo>
                <a:cubicBezTo>
                  <a:pt x="197140" y="467199"/>
                  <a:pt x="192378" y="467199"/>
                  <a:pt x="198463" y="501595"/>
                </a:cubicBezTo>
                <a:cubicBezTo>
                  <a:pt x="204549" y="535991"/>
                  <a:pt x="220689" y="595522"/>
                  <a:pt x="222276" y="642882"/>
                </a:cubicBezTo>
                <a:cubicBezTo>
                  <a:pt x="223863" y="690242"/>
                  <a:pt x="219630" y="823328"/>
                  <a:pt x="207988" y="785757"/>
                </a:cubicBezTo>
                <a:cubicBezTo>
                  <a:pt x="196346" y="748186"/>
                  <a:pt x="166184" y="500801"/>
                  <a:pt x="152426" y="417457"/>
                </a:cubicBezTo>
                <a:cubicBezTo>
                  <a:pt x="138668" y="334113"/>
                  <a:pt x="150309" y="351841"/>
                  <a:pt x="125438" y="285695"/>
                </a:cubicBezTo>
                <a:cubicBezTo>
                  <a:pt x="100567" y="219549"/>
                  <a:pt x="1878" y="19788"/>
                  <a:pt x="26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3" name="フリーフォーム: 図形 2472">
            <a:extLst>
              <a:ext uri="{FF2B5EF4-FFF2-40B4-BE49-F238E27FC236}">
                <a16:creationId xmlns:a16="http://schemas.microsoft.com/office/drawing/2014/main" id="{30343BFA-9753-4FCB-9376-26B815137845}"/>
              </a:ext>
            </a:extLst>
          </p:cNvPr>
          <p:cNvSpPr/>
          <p:nvPr/>
        </p:nvSpPr>
        <p:spPr>
          <a:xfrm>
            <a:off x="7840185" y="11063004"/>
            <a:ext cx="299392" cy="518774"/>
          </a:xfrm>
          <a:custGeom>
            <a:avLst/>
            <a:gdLst>
              <a:gd name="connsiteX0" fmla="*/ 14765 w 299392"/>
              <a:gd name="connsiteY0" fmla="*/ 25684 h 518774"/>
              <a:gd name="connsiteX1" fmla="*/ 54453 w 299392"/>
              <a:gd name="connsiteY1" fmla="*/ 87596 h 518774"/>
              <a:gd name="connsiteX2" fmla="*/ 251303 w 299392"/>
              <a:gd name="connsiteY2" fmla="*/ 432084 h 518774"/>
              <a:gd name="connsiteX3" fmla="*/ 294165 w 299392"/>
              <a:gd name="connsiteY3" fmla="*/ 517809 h 518774"/>
              <a:gd name="connsiteX4" fmla="*/ 270353 w 299392"/>
              <a:gd name="connsiteY4" fmla="*/ 444784 h 518774"/>
              <a:gd name="connsiteX5" fmla="*/ 14765 w 299392"/>
              <a:gd name="connsiteY5" fmla="*/ 25684 h 51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92" h="518774">
                <a:moveTo>
                  <a:pt x="14765" y="25684"/>
                </a:moveTo>
                <a:cubicBezTo>
                  <a:pt x="-21218" y="-33847"/>
                  <a:pt x="15030" y="19863"/>
                  <a:pt x="54453" y="87596"/>
                </a:cubicBezTo>
                <a:cubicBezTo>
                  <a:pt x="93876" y="155329"/>
                  <a:pt x="211351" y="360382"/>
                  <a:pt x="251303" y="432084"/>
                </a:cubicBezTo>
                <a:cubicBezTo>
                  <a:pt x="291255" y="503786"/>
                  <a:pt x="290990" y="515692"/>
                  <a:pt x="294165" y="517809"/>
                </a:cubicBezTo>
                <a:cubicBezTo>
                  <a:pt x="297340" y="519926"/>
                  <a:pt x="312422" y="525482"/>
                  <a:pt x="270353" y="444784"/>
                </a:cubicBezTo>
                <a:cubicBezTo>
                  <a:pt x="228284" y="364086"/>
                  <a:pt x="50748" y="85215"/>
                  <a:pt x="14765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フリーフォーム: 図形 2473">
            <a:extLst>
              <a:ext uri="{FF2B5EF4-FFF2-40B4-BE49-F238E27FC236}">
                <a16:creationId xmlns:a16="http://schemas.microsoft.com/office/drawing/2014/main" id="{3503A24C-EE18-4115-8646-887370AC8062}"/>
              </a:ext>
            </a:extLst>
          </p:cNvPr>
          <p:cNvSpPr/>
          <p:nvPr/>
        </p:nvSpPr>
        <p:spPr>
          <a:xfrm>
            <a:off x="7786688" y="11056938"/>
            <a:ext cx="319924" cy="566524"/>
          </a:xfrm>
          <a:custGeom>
            <a:avLst/>
            <a:gdLst>
              <a:gd name="connsiteX0" fmla="*/ 0 w 319924"/>
              <a:gd name="connsiteY0" fmla="*/ 0 h 566524"/>
              <a:gd name="connsiteX1" fmla="*/ 225425 w 319924"/>
              <a:gd name="connsiteY1" fmla="*/ 358775 h 566524"/>
              <a:gd name="connsiteX2" fmla="*/ 315912 w 319924"/>
              <a:gd name="connsiteY2" fmla="*/ 558800 h 566524"/>
              <a:gd name="connsiteX3" fmla="*/ 279400 w 319924"/>
              <a:gd name="connsiteY3" fmla="*/ 485775 h 566524"/>
              <a:gd name="connsiteX4" fmla="*/ 65087 w 319924"/>
              <a:gd name="connsiteY4" fmla="*/ 123825 h 566524"/>
              <a:gd name="connsiteX5" fmla="*/ 0 w 319924"/>
              <a:gd name="connsiteY5" fmla="*/ 0 h 56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924" h="566524">
                <a:moveTo>
                  <a:pt x="0" y="0"/>
                </a:moveTo>
                <a:cubicBezTo>
                  <a:pt x="86386" y="132821"/>
                  <a:pt x="172773" y="265642"/>
                  <a:pt x="225425" y="358775"/>
                </a:cubicBezTo>
                <a:cubicBezTo>
                  <a:pt x="278077" y="451908"/>
                  <a:pt x="306916" y="537633"/>
                  <a:pt x="315912" y="558800"/>
                </a:cubicBezTo>
                <a:cubicBezTo>
                  <a:pt x="324908" y="579967"/>
                  <a:pt x="321204" y="558271"/>
                  <a:pt x="279400" y="485775"/>
                </a:cubicBezTo>
                <a:cubicBezTo>
                  <a:pt x="237596" y="413279"/>
                  <a:pt x="65087" y="123825"/>
                  <a:pt x="65087" y="1238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6" name="フリーフォーム: 図形 2475">
            <a:extLst>
              <a:ext uri="{FF2B5EF4-FFF2-40B4-BE49-F238E27FC236}">
                <a16:creationId xmlns:a16="http://schemas.microsoft.com/office/drawing/2014/main" id="{A301338A-2143-4206-8DDA-2EDCED0A9C9B}"/>
              </a:ext>
            </a:extLst>
          </p:cNvPr>
          <p:cNvSpPr/>
          <p:nvPr/>
        </p:nvSpPr>
        <p:spPr>
          <a:xfrm>
            <a:off x="7006547" y="7781888"/>
            <a:ext cx="160564" cy="973853"/>
          </a:xfrm>
          <a:custGeom>
            <a:avLst/>
            <a:gdLst>
              <a:gd name="connsiteX0" fmla="*/ 159428 w 160564"/>
              <a:gd name="connsiteY0" fmla="*/ 37 h 973853"/>
              <a:gd name="connsiteX1" fmla="*/ 95928 w 160564"/>
              <a:gd name="connsiteY1" fmla="*/ 723937 h 973853"/>
              <a:gd name="connsiteX2" fmla="*/ 3853 w 160564"/>
              <a:gd name="connsiteY2" fmla="*/ 965237 h 973853"/>
              <a:gd name="connsiteX3" fmla="*/ 19728 w 160564"/>
              <a:gd name="connsiteY3" fmla="*/ 898562 h 973853"/>
              <a:gd name="connsiteX4" fmla="*/ 41953 w 160564"/>
              <a:gd name="connsiteY4" fmla="*/ 692187 h 973853"/>
              <a:gd name="connsiteX5" fmla="*/ 159428 w 160564"/>
              <a:gd name="connsiteY5" fmla="*/ 37 h 97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64" h="973853">
                <a:moveTo>
                  <a:pt x="159428" y="37"/>
                </a:moveTo>
                <a:cubicBezTo>
                  <a:pt x="168424" y="5329"/>
                  <a:pt x="121857" y="563070"/>
                  <a:pt x="95928" y="723937"/>
                </a:cubicBezTo>
                <a:cubicBezTo>
                  <a:pt x="69999" y="884804"/>
                  <a:pt x="16553" y="936133"/>
                  <a:pt x="3853" y="965237"/>
                </a:cubicBezTo>
                <a:cubicBezTo>
                  <a:pt x="-8847" y="994341"/>
                  <a:pt x="13378" y="944070"/>
                  <a:pt x="19728" y="898562"/>
                </a:cubicBezTo>
                <a:cubicBezTo>
                  <a:pt x="26078" y="853054"/>
                  <a:pt x="19728" y="839824"/>
                  <a:pt x="41953" y="692187"/>
                </a:cubicBezTo>
                <a:cubicBezTo>
                  <a:pt x="64178" y="544550"/>
                  <a:pt x="150432" y="-5255"/>
                  <a:pt x="1594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7" name="フリーフォーム: 図形 2476">
            <a:extLst>
              <a:ext uri="{FF2B5EF4-FFF2-40B4-BE49-F238E27FC236}">
                <a16:creationId xmlns:a16="http://schemas.microsoft.com/office/drawing/2014/main" id="{136D29A9-B9BB-4C62-A9D9-AB6456BEDEF7}"/>
              </a:ext>
            </a:extLst>
          </p:cNvPr>
          <p:cNvSpPr/>
          <p:nvPr/>
        </p:nvSpPr>
        <p:spPr>
          <a:xfrm>
            <a:off x="7871986" y="7335864"/>
            <a:ext cx="257844" cy="317568"/>
          </a:xfrm>
          <a:custGeom>
            <a:avLst/>
            <a:gdLst>
              <a:gd name="connsiteX0" fmla="*/ 427 w 257844"/>
              <a:gd name="connsiteY0" fmla="*/ 1561 h 317568"/>
              <a:gd name="connsiteX1" fmla="*/ 209977 w 257844"/>
              <a:gd name="connsiteY1" fmla="*/ 258736 h 317568"/>
              <a:gd name="connsiteX2" fmla="*/ 249664 w 257844"/>
              <a:gd name="connsiteY2" fmla="*/ 317474 h 317568"/>
              <a:gd name="connsiteX3" fmla="*/ 257602 w 257844"/>
              <a:gd name="connsiteY3" fmla="*/ 252386 h 317568"/>
              <a:gd name="connsiteX4" fmla="*/ 244902 w 257844"/>
              <a:gd name="connsiteY4" fmla="*/ 123799 h 317568"/>
              <a:gd name="connsiteX5" fmla="*/ 248077 w 257844"/>
              <a:gd name="connsiteY5" fmla="*/ 233336 h 317568"/>
              <a:gd name="connsiteX6" fmla="*/ 235377 w 257844"/>
              <a:gd name="connsiteY6" fmla="*/ 252386 h 317568"/>
              <a:gd name="connsiteX7" fmla="*/ 157589 w 257844"/>
              <a:gd name="connsiteY7" fmla="*/ 155549 h 317568"/>
              <a:gd name="connsiteX8" fmla="*/ 427 w 257844"/>
              <a:gd name="connsiteY8" fmla="*/ 1561 h 31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44" h="317568">
                <a:moveTo>
                  <a:pt x="427" y="1561"/>
                </a:moveTo>
                <a:cubicBezTo>
                  <a:pt x="9158" y="18759"/>
                  <a:pt x="168438" y="206084"/>
                  <a:pt x="209977" y="258736"/>
                </a:cubicBezTo>
                <a:cubicBezTo>
                  <a:pt x="251516" y="311388"/>
                  <a:pt x="241727" y="318532"/>
                  <a:pt x="249664" y="317474"/>
                </a:cubicBezTo>
                <a:cubicBezTo>
                  <a:pt x="257601" y="316416"/>
                  <a:pt x="258396" y="284665"/>
                  <a:pt x="257602" y="252386"/>
                </a:cubicBezTo>
                <a:cubicBezTo>
                  <a:pt x="256808" y="220107"/>
                  <a:pt x="246489" y="126974"/>
                  <a:pt x="244902" y="123799"/>
                </a:cubicBezTo>
                <a:cubicBezTo>
                  <a:pt x="243315" y="120624"/>
                  <a:pt x="249665" y="211905"/>
                  <a:pt x="248077" y="233336"/>
                </a:cubicBezTo>
                <a:cubicBezTo>
                  <a:pt x="246489" y="254767"/>
                  <a:pt x="250458" y="265351"/>
                  <a:pt x="235377" y="252386"/>
                </a:cubicBezTo>
                <a:cubicBezTo>
                  <a:pt x="220296" y="239421"/>
                  <a:pt x="195954" y="197088"/>
                  <a:pt x="157589" y="155549"/>
                </a:cubicBezTo>
                <a:cubicBezTo>
                  <a:pt x="119224" y="114010"/>
                  <a:pt x="-8304" y="-15637"/>
                  <a:pt x="427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フリーフォーム: 図形 2477">
            <a:extLst>
              <a:ext uri="{FF2B5EF4-FFF2-40B4-BE49-F238E27FC236}">
                <a16:creationId xmlns:a16="http://schemas.microsoft.com/office/drawing/2014/main" id="{0625BD51-EBD6-4234-8361-21A7C4A0D7EF}"/>
              </a:ext>
            </a:extLst>
          </p:cNvPr>
          <p:cNvSpPr/>
          <p:nvPr/>
        </p:nvSpPr>
        <p:spPr>
          <a:xfrm>
            <a:off x="8113465" y="7405660"/>
            <a:ext cx="89625" cy="239980"/>
          </a:xfrm>
          <a:custGeom>
            <a:avLst/>
            <a:gdLst>
              <a:gd name="connsiteX0" fmla="*/ 36760 w 89625"/>
              <a:gd name="connsiteY0" fmla="*/ 28 h 239980"/>
              <a:gd name="connsiteX1" fmla="*/ 89148 w 89625"/>
              <a:gd name="connsiteY1" fmla="*/ 223865 h 239980"/>
              <a:gd name="connsiteX2" fmla="*/ 248 w 89625"/>
              <a:gd name="connsiteY2" fmla="*/ 220690 h 239980"/>
              <a:gd name="connsiteX3" fmla="*/ 62160 w 89625"/>
              <a:gd name="connsiteY3" fmla="*/ 207990 h 239980"/>
              <a:gd name="connsiteX4" fmla="*/ 36760 w 89625"/>
              <a:gd name="connsiteY4" fmla="*/ 28 h 23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5" h="239980">
                <a:moveTo>
                  <a:pt x="36760" y="28"/>
                </a:moveTo>
                <a:cubicBezTo>
                  <a:pt x="41258" y="2674"/>
                  <a:pt x="95233" y="187088"/>
                  <a:pt x="89148" y="223865"/>
                </a:cubicBezTo>
                <a:cubicBezTo>
                  <a:pt x="83063" y="260642"/>
                  <a:pt x="4746" y="223336"/>
                  <a:pt x="248" y="220690"/>
                </a:cubicBezTo>
                <a:cubicBezTo>
                  <a:pt x="-4250" y="218044"/>
                  <a:pt x="53693" y="237623"/>
                  <a:pt x="62160" y="207990"/>
                </a:cubicBezTo>
                <a:cubicBezTo>
                  <a:pt x="70627" y="178357"/>
                  <a:pt x="32262" y="-2618"/>
                  <a:pt x="3676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9" name="フリーフォーム: 図形 2478">
            <a:extLst>
              <a:ext uri="{FF2B5EF4-FFF2-40B4-BE49-F238E27FC236}">
                <a16:creationId xmlns:a16="http://schemas.microsoft.com/office/drawing/2014/main" id="{F84DA2DE-8908-4C13-B495-18451562F079}"/>
              </a:ext>
            </a:extLst>
          </p:cNvPr>
          <p:cNvSpPr/>
          <p:nvPr/>
        </p:nvSpPr>
        <p:spPr>
          <a:xfrm>
            <a:off x="7814141" y="7385854"/>
            <a:ext cx="396050" cy="1330912"/>
          </a:xfrm>
          <a:custGeom>
            <a:avLst/>
            <a:gdLst>
              <a:gd name="connsiteX0" fmla="*/ 2709 w 396050"/>
              <a:gd name="connsiteY0" fmla="*/ 7663 h 1330912"/>
              <a:gd name="connsiteX1" fmla="*/ 142409 w 396050"/>
              <a:gd name="connsiteY1" fmla="*/ 528363 h 1330912"/>
              <a:gd name="connsiteX2" fmla="*/ 360426 w 396050"/>
              <a:gd name="connsiteY2" fmla="*/ 1250146 h 1330912"/>
              <a:gd name="connsiteX3" fmla="*/ 366776 w 396050"/>
              <a:gd name="connsiteY3" fmla="*/ 1205696 h 1330912"/>
              <a:gd name="connsiteX4" fmla="*/ 74676 w 396050"/>
              <a:gd name="connsiteY4" fmla="*/ 289179 h 1330912"/>
              <a:gd name="connsiteX5" fmla="*/ 2709 w 396050"/>
              <a:gd name="connsiteY5" fmla="*/ 7663 h 133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050" h="1330912">
                <a:moveTo>
                  <a:pt x="2709" y="7663"/>
                </a:moveTo>
                <a:cubicBezTo>
                  <a:pt x="13998" y="47527"/>
                  <a:pt x="82790" y="321283"/>
                  <a:pt x="142409" y="528363"/>
                </a:cubicBezTo>
                <a:cubicBezTo>
                  <a:pt x="202028" y="735443"/>
                  <a:pt x="323032" y="1137257"/>
                  <a:pt x="360426" y="1250146"/>
                </a:cubicBezTo>
                <a:cubicBezTo>
                  <a:pt x="397821" y="1363035"/>
                  <a:pt x="414401" y="1365857"/>
                  <a:pt x="366776" y="1205696"/>
                </a:cubicBezTo>
                <a:cubicBezTo>
                  <a:pt x="319151" y="1045535"/>
                  <a:pt x="133943" y="491673"/>
                  <a:pt x="74676" y="289179"/>
                </a:cubicBezTo>
                <a:cubicBezTo>
                  <a:pt x="15409" y="86685"/>
                  <a:pt x="-8580" y="-32201"/>
                  <a:pt x="2709" y="7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0" name="フリーフォーム: 図形 2479">
            <a:extLst>
              <a:ext uri="{FF2B5EF4-FFF2-40B4-BE49-F238E27FC236}">
                <a16:creationId xmlns:a16="http://schemas.microsoft.com/office/drawing/2014/main" id="{98FF0281-1FFE-42A6-92D4-B721F1738DEC}"/>
              </a:ext>
            </a:extLst>
          </p:cNvPr>
          <p:cNvSpPr/>
          <p:nvPr/>
        </p:nvSpPr>
        <p:spPr>
          <a:xfrm>
            <a:off x="7847869" y="7338830"/>
            <a:ext cx="403621" cy="1356994"/>
          </a:xfrm>
          <a:custGeom>
            <a:avLst/>
            <a:gdLst>
              <a:gd name="connsiteX0" fmla="*/ 9198 w 403621"/>
              <a:gd name="connsiteY0" fmla="*/ 25053 h 1356994"/>
              <a:gd name="connsiteX1" fmla="*/ 275898 w 403621"/>
              <a:gd name="connsiteY1" fmla="*/ 943687 h 1356994"/>
              <a:gd name="connsiteX2" fmla="*/ 398664 w 403621"/>
              <a:gd name="connsiteY2" fmla="*/ 1333153 h 1356994"/>
              <a:gd name="connsiteX3" fmla="*/ 366914 w 403621"/>
              <a:gd name="connsiteY3" fmla="*/ 1267537 h 1356994"/>
              <a:gd name="connsiteX4" fmla="*/ 250498 w 403621"/>
              <a:gd name="connsiteY4" fmla="*/ 882303 h 1356994"/>
              <a:gd name="connsiteX5" fmla="*/ 79048 w 403621"/>
              <a:gd name="connsiteY5" fmla="*/ 312920 h 1356994"/>
              <a:gd name="connsiteX6" fmla="*/ 9198 w 403621"/>
              <a:gd name="connsiteY6" fmla="*/ 25053 h 135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621" h="1356994">
                <a:moveTo>
                  <a:pt x="9198" y="25053"/>
                </a:moveTo>
                <a:cubicBezTo>
                  <a:pt x="42006" y="130181"/>
                  <a:pt x="210987" y="725670"/>
                  <a:pt x="275898" y="943687"/>
                </a:cubicBezTo>
                <a:cubicBezTo>
                  <a:pt x="340809" y="1161704"/>
                  <a:pt x="383495" y="1279178"/>
                  <a:pt x="398664" y="1333153"/>
                </a:cubicBezTo>
                <a:cubicBezTo>
                  <a:pt x="413833" y="1387128"/>
                  <a:pt x="391608" y="1342679"/>
                  <a:pt x="366914" y="1267537"/>
                </a:cubicBezTo>
                <a:cubicBezTo>
                  <a:pt x="342220" y="1192395"/>
                  <a:pt x="250498" y="882303"/>
                  <a:pt x="250498" y="882303"/>
                </a:cubicBezTo>
                <a:cubicBezTo>
                  <a:pt x="202520" y="723200"/>
                  <a:pt x="119265" y="455089"/>
                  <a:pt x="79048" y="312920"/>
                </a:cubicBezTo>
                <a:cubicBezTo>
                  <a:pt x="38831" y="170751"/>
                  <a:pt x="-23610" y="-80075"/>
                  <a:pt x="9198" y="25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1" name="フリーフォーム: 図形 2480">
            <a:extLst>
              <a:ext uri="{FF2B5EF4-FFF2-40B4-BE49-F238E27FC236}">
                <a16:creationId xmlns:a16="http://schemas.microsoft.com/office/drawing/2014/main" id="{357D5F9E-C7EF-4839-9F15-B1C6EECAF981}"/>
              </a:ext>
            </a:extLst>
          </p:cNvPr>
          <p:cNvSpPr/>
          <p:nvPr/>
        </p:nvSpPr>
        <p:spPr>
          <a:xfrm>
            <a:off x="7911205" y="7397921"/>
            <a:ext cx="339761" cy="1265187"/>
          </a:xfrm>
          <a:custGeom>
            <a:avLst/>
            <a:gdLst>
              <a:gd name="connsiteX0" fmla="*/ 895 w 339761"/>
              <a:gd name="connsiteY0" fmla="*/ 4062 h 1265187"/>
              <a:gd name="connsiteX1" fmla="*/ 115195 w 339761"/>
              <a:gd name="connsiteY1" fmla="*/ 200912 h 1265187"/>
              <a:gd name="connsiteX2" fmla="*/ 339562 w 339761"/>
              <a:gd name="connsiteY2" fmla="*/ 1263479 h 1265187"/>
              <a:gd name="connsiteX3" fmla="*/ 153295 w 339761"/>
              <a:gd name="connsiteY3" fmla="*/ 440096 h 1265187"/>
              <a:gd name="connsiteX4" fmla="*/ 66512 w 339761"/>
              <a:gd name="connsiteY4" fmla="*/ 97196 h 1265187"/>
              <a:gd name="connsiteX5" fmla="*/ 895 w 339761"/>
              <a:gd name="connsiteY5" fmla="*/ 4062 h 12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61" h="1265187">
                <a:moveTo>
                  <a:pt x="895" y="4062"/>
                </a:moveTo>
                <a:cubicBezTo>
                  <a:pt x="9009" y="21348"/>
                  <a:pt x="58751" y="-8991"/>
                  <a:pt x="115195" y="200912"/>
                </a:cubicBezTo>
                <a:cubicBezTo>
                  <a:pt x="171639" y="410815"/>
                  <a:pt x="333212" y="1223615"/>
                  <a:pt x="339562" y="1263479"/>
                </a:cubicBezTo>
                <a:cubicBezTo>
                  <a:pt x="345912" y="1303343"/>
                  <a:pt x="198803" y="634476"/>
                  <a:pt x="153295" y="440096"/>
                </a:cubicBezTo>
                <a:cubicBezTo>
                  <a:pt x="107787" y="245716"/>
                  <a:pt x="91207" y="168457"/>
                  <a:pt x="66512" y="97196"/>
                </a:cubicBezTo>
                <a:cubicBezTo>
                  <a:pt x="41818" y="25935"/>
                  <a:pt x="-7219" y="-13224"/>
                  <a:pt x="895" y="4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2" name="フリーフォーム: 図形 2481">
            <a:extLst>
              <a:ext uri="{FF2B5EF4-FFF2-40B4-BE49-F238E27FC236}">
                <a16:creationId xmlns:a16="http://schemas.microsoft.com/office/drawing/2014/main" id="{C0561A0F-81DA-433B-BE70-0F54B8A1849D}"/>
              </a:ext>
            </a:extLst>
          </p:cNvPr>
          <p:cNvSpPr/>
          <p:nvPr/>
        </p:nvSpPr>
        <p:spPr>
          <a:xfrm>
            <a:off x="8014375" y="7539633"/>
            <a:ext cx="316463" cy="1217477"/>
          </a:xfrm>
          <a:custGeom>
            <a:avLst/>
            <a:gdLst>
              <a:gd name="connsiteX0" fmla="*/ 3558 w 316463"/>
              <a:gd name="connsiteY0" fmla="*/ 25334 h 1217477"/>
              <a:gd name="connsiteX1" fmla="*/ 94575 w 316463"/>
              <a:gd name="connsiteY1" fmla="*/ 160800 h 1217477"/>
              <a:gd name="connsiteX2" fmla="*/ 136908 w 316463"/>
              <a:gd name="connsiteY2" fmla="*/ 364000 h 1217477"/>
              <a:gd name="connsiteX3" fmla="*/ 285075 w 316463"/>
              <a:gd name="connsiteY3" fmla="*/ 1041334 h 1217477"/>
              <a:gd name="connsiteX4" fmla="*/ 287192 w 316463"/>
              <a:gd name="connsiteY4" fmla="*/ 1155634 h 1217477"/>
              <a:gd name="connsiteX5" fmla="*/ 314708 w 316463"/>
              <a:gd name="connsiteY5" fmla="*/ 1185267 h 1217477"/>
              <a:gd name="connsiteX6" fmla="*/ 230042 w 316463"/>
              <a:gd name="connsiteY6" fmla="*/ 692084 h 1217477"/>
              <a:gd name="connsiteX7" fmla="*/ 3558 w 316463"/>
              <a:gd name="connsiteY7" fmla="*/ 25334 h 12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463" h="1217477">
                <a:moveTo>
                  <a:pt x="3558" y="25334"/>
                </a:moveTo>
                <a:cubicBezTo>
                  <a:pt x="-19020" y="-63213"/>
                  <a:pt x="72350" y="104356"/>
                  <a:pt x="94575" y="160800"/>
                </a:cubicBezTo>
                <a:cubicBezTo>
                  <a:pt x="116800" y="217244"/>
                  <a:pt x="105158" y="217244"/>
                  <a:pt x="136908" y="364000"/>
                </a:cubicBezTo>
                <a:cubicBezTo>
                  <a:pt x="168658" y="510756"/>
                  <a:pt x="260028" y="909395"/>
                  <a:pt x="285075" y="1041334"/>
                </a:cubicBezTo>
                <a:cubicBezTo>
                  <a:pt x="310122" y="1173273"/>
                  <a:pt x="282253" y="1131645"/>
                  <a:pt x="287192" y="1155634"/>
                </a:cubicBezTo>
                <a:cubicBezTo>
                  <a:pt x="292131" y="1179623"/>
                  <a:pt x="324233" y="1262525"/>
                  <a:pt x="314708" y="1185267"/>
                </a:cubicBezTo>
                <a:cubicBezTo>
                  <a:pt x="305183" y="1108009"/>
                  <a:pt x="279784" y="883290"/>
                  <a:pt x="230042" y="692084"/>
                </a:cubicBezTo>
                <a:cubicBezTo>
                  <a:pt x="180300" y="500879"/>
                  <a:pt x="26136" y="113881"/>
                  <a:pt x="3558" y="2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3" name="フリーフォーム: 図形 2482">
            <a:extLst>
              <a:ext uri="{FF2B5EF4-FFF2-40B4-BE49-F238E27FC236}">
                <a16:creationId xmlns:a16="http://schemas.microsoft.com/office/drawing/2014/main" id="{CF089E76-D863-4E8C-A38A-1FE3044C8E11}"/>
              </a:ext>
            </a:extLst>
          </p:cNvPr>
          <p:cNvSpPr/>
          <p:nvPr/>
        </p:nvSpPr>
        <p:spPr>
          <a:xfrm>
            <a:off x="8351970" y="8714740"/>
            <a:ext cx="155228" cy="568733"/>
          </a:xfrm>
          <a:custGeom>
            <a:avLst/>
            <a:gdLst>
              <a:gd name="connsiteX0" fmla="*/ 13097 w 155228"/>
              <a:gd name="connsiteY0" fmla="*/ 3810 h 568733"/>
              <a:gd name="connsiteX1" fmla="*/ 13097 w 155228"/>
              <a:gd name="connsiteY1" fmla="*/ 183727 h 568733"/>
              <a:gd name="connsiteX2" fmla="*/ 118930 w 155228"/>
              <a:gd name="connsiteY2" fmla="*/ 376343 h 568733"/>
              <a:gd name="connsiteX3" fmla="*/ 152797 w 155228"/>
              <a:gd name="connsiteY3" fmla="*/ 486410 h 568733"/>
              <a:gd name="connsiteX4" fmla="*/ 148563 w 155228"/>
              <a:gd name="connsiteY4" fmla="*/ 564727 h 568733"/>
              <a:gd name="connsiteX5" fmla="*/ 116813 w 155228"/>
              <a:gd name="connsiteY5" fmla="*/ 359410 h 568733"/>
              <a:gd name="connsiteX6" fmla="*/ 13097 w 155228"/>
              <a:gd name="connsiteY6" fmla="*/ 3810 h 56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28" h="568733">
                <a:moveTo>
                  <a:pt x="13097" y="3810"/>
                </a:moveTo>
                <a:cubicBezTo>
                  <a:pt x="-4189" y="-25470"/>
                  <a:pt x="-4542" y="121638"/>
                  <a:pt x="13097" y="183727"/>
                </a:cubicBezTo>
                <a:cubicBezTo>
                  <a:pt x="30736" y="245816"/>
                  <a:pt x="95647" y="325896"/>
                  <a:pt x="118930" y="376343"/>
                </a:cubicBezTo>
                <a:cubicBezTo>
                  <a:pt x="142213" y="426790"/>
                  <a:pt x="147858" y="455013"/>
                  <a:pt x="152797" y="486410"/>
                </a:cubicBezTo>
                <a:cubicBezTo>
                  <a:pt x="157736" y="517807"/>
                  <a:pt x="154560" y="585894"/>
                  <a:pt x="148563" y="564727"/>
                </a:cubicBezTo>
                <a:cubicBezTo>
                  <a:pt x="142566" y="543560"/>
                  <a:pt x="139743" y="450427"/>
                  <a:pt x="116813" y="359410"/>
                </a:cubicBezTo>
                <a:cubicBezTo>
                  <a:pt x="93883" y="268393"/>
                  <a:pt x="30383" y="33090"/>
                  <a:pt x="13097" y="3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4" name="フリーフォーム: 図形 2483">
            <a:extLst>
              <a:ext uri="{FF2B5EF4-FFF2-40B4-BE49-F238E27FC236}">
                <a16:creationId xmlns:a16="http://schemas.microsoft.com/office/drawing/2014/main" id="{5E926CE0-BD9A-4868-B8A2-8CFA3227ECE8}"/>
              </a:ext>
            </a:extLst>
          </p:cNvPr>
          <p:cNvSpPr/>
          <p:nvPr/>
        </p:nvSpPr>
        <p:spPr>
          <a:xfrm>
            <a:off x="8314931" y="8730322"/>
            <a:ext cx="246610" cy="776865"/>
          </a:xfrm>
          <a:custGeom>
            <a:avLst/>
            <a:gdLst>
              <a:gd name="connsiteX0" fmla="*/ 14152 w 246610"/>
              <a:gd name="connsiteY0" fmla="*/ 5161 h 776865"/>
              <a:gd name="connsiteX1" fmla="*/ 3569 w 246610"/>
              <a:gd name="connsiteY1" fmla="*/ 163911 h 776865"/>
              <a:gd name="connsiteX2" fmla="*/ 79769 w 246610"/>
              <a:gd name="connsiteY2" fmla="*/ 301495 h 776865"/>
              <a:gd name="connsiteX3" fmla="*/ 103052 w 246610"/>
              <a:gd name="connsiteY3" fmla="*/ 417911 h 776865"/>
              <a:gd name="connsiteX4" fmla="*/ 219469 w 246610"/>
              <a:gd name="connsiteY4" fmla="*/ 633811 h 776865"/>
              <a:gd name="connsiteX5" fmla="*/ 244869 w 246610"/>
              <a:gd name="connsiteY5" fmla="*/ 731178 h 776865"/>
              <a:gd name="connsiteX6" fmla="*/ 236402 w 246610"/>
              <a:gd name="connsiteY6" fmla="*/ 771395 h 776865"/>
              <a:gd name="connsiteX7" fmla="*/ 230052 w 246610"/>
              <a:gd name="connsiteY7" fmla="*/ 614761 h 776865"/>
              <a:gd name="connsiteX8" fmla="*/ 28969 w 246610"/>
              <a:gd name="connsiteY8" fmla="*/ 94061 h 776865"/>
              <a:gd name="connsiteX9" fmla="*/ 14152 w 246610"/>
              <a:gd name="connsiteY9" fmla="*/ 5161 h 77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10" h="776865">
                <a:moveTo>
                  <a:pt x="14152" y="5161"/>
                </a:moveTo>
                <a:cubicBezTo>
                  <a:pt x="9919" y="16803"/>
                  <a:pt x="-7367" y="114522"/>
                  <a:pt x="3569" y="163911"/>
                </a:cubicBezTo>
                <a:cubicBezTo>
                  <a:pt x="14505" y="213300"/>
                  <a:pt x="63189" y="259162"/>
                  <a:pt x="79769" y="301495"/>
                </a:cubicBezTo>
                <a:cubicBezTo>
                  <a:pt x="96350" y="343828"/>
                  <a:pt x="79769" y="362525"/>
                  <a:pt x="103052" y="417911"/>
                </a:cubicBezTo>
                <a:cubicBezTo>
                  <a:pt x="126335" y="473297"/>
                  <a:pt x="195833" y="581600"/>
                  <a:pt x="219469" y="633811"/>
                </a:cubicBezTo>
                <a:cubicBezTo>
                  <a:pt x="243105" y="686022"/>
                  <a:pt x="242047" y="708247"/>
                  <a:pt x="244869" y="731178"/>
                </a:cubicBezTo>
                <a:cubicBezTo>
                  <a:pt x="247691" y="754109"/>
                  <a:pt x="238871" y="790798"/>
                  <a:pt x="236402" y="771395"/>
                </a:cubicBezTo>
                <a:cubicBezTo>
                  <a:pt x="233933" y="751992"/>
                  <a:pt x="264624" y="727650"/>
                  <a:pt x="230052" y="614761"/>
                </a:cubicBezTo>
                <a:cubicBezTo>
                  <a:pt x="195480" y="501872"/>
                  <a:pt x="63894" y="194603"/>
                  <a:pt x="28969" y="94061"/>
                </a:cubicBezTo>
                <a:cubicBezTo>
                  <a:pt x="-5956" y="-6481"/>
                  <a:pt x="18385" y="-6481"/>
                  <a:pt x="14152" y="5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5" name="フリーフォーム: 図形 2484">
            <a:extLst>
              <a:ext uri="{FF2B5EF4-FFF2-40B4-BE49-F238E27FC236}">
                <a16:creationId xmlns:a16="http://schemas.microsoft.com/office/drawing/2014/main" id="{19FDCCB4-7648-4FD2-B2D4-085A37BE4282}"/>
              </a:ext>
            </a:extLst>
          </p:cNvPr>
          <p:cNvSpPr/>
          <p:nvPr/>
        </p:nvSpPr>
        <p:spPr>
          <a:xfrm>
            <a:off x="8549019" y="9358059"/>
            <a:ext cx="185820" cy="459381"/>
          </a:xfrm>
          <a:custGeom>
            <a:avLst/>
            <a:gdLst>
              <a:gd name="connsiteX0" fmla="*/ 2314 w 185820"/>
              <a:gd name="connsiteY0" fmla="*/ 1841 h 459381"/>
              <a:gd name="connsiteX1" fmla="*/ 112381 w 185820"/>
              <a:gd name="connsiteY1" fmla="*/ 304524 h 459381"/>
              <a:gd name="connsiteX2" fmla="*/ 184348 w 185820"/>
              <a:gd name="connsiteY2" fmla="*/ 456924 h 459381"/>
              <a:gd name="connsiteX3" fmla="*/ 46764 w 185820"/>
              <a:gd name="connsiteY3" fmla="*/ 190224 h 459381"/>
              <a:gd name="connsiteX4" fmla="*/ 2314 w 185820"/>
              <a:gd name="connsiteY4" fmla="*/ 1841 h 4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20" h="459381">
                <a:moveTo>
                  <a:pt x="2314" y="1841"/>
                </a:moveTo>
                <a:cubicBezTo>
                  <a:pt x="13250" y="20891"/>
                  <a:pt x="82042" y="228677"/>
                  <a:pt x="112381" y="304524"/>
                </a:cubicBezTo>
                <a:cubicBezTo>
                  <a:pt x="142720" y="380371"/>
                  <a:pt x="195284" y="475974"/>
                  <a:pt x="184348" y="456924"/>
                </a:cubicBezTo>
                <a:cubicBezTo>
                  <a:pt x="173412" y="437874"/>
                  <a:pt x="72164" y="264307"/>
                  <a:pt x="46764" y="190224"/>
                </a:cubicBezTo>
                <a:cubicBezTo>
                  <a:pt x="21364" y="116141"/>
                  <a:pt x="-8622" y="-17209"/>
                  <a:pt x="2314" y="1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6" name="フリーフォーム: 図形 2485">
            <a:extLst>
              <a:ext uri="{FF2B5EF4-FFF2-40B4-BE49-F238E27FC236}">
                <a16:creationId xmlns:a16="http://schemas.microsoft.com/office/drawing/2014/main" id="{4E8246CC-DD38-4EF1-9F1A-E5E7ACD4FF35}"/>
              </a:ext>
            </a:extLst>
          </p:cNvPr>
          <p:cNvSpPr/>
          <p:nvPr/>
        </p:nvSpPr>
        <p:spPr>
          <a:xfrm>
            <a:off x="8212875" y="8731278"/>
            <a:ext cx="290664" cy="800101"/>
          </a:xfrm>
          <a:custGeom>
            <a:avLst/>
            <a:gdLst>
              <a:gd name="connsiteX0" fmla="*/ 4025 w 290664"/>
              <a:gd name="connsiteY0" fmla="*/ 8439 h 800101"/>
              <a:gd name="connsiteX1" fmla="*/ 78108 w 290664"/>
              <a:gd name="connsiteY1" fmla="*/ 251855 h 800101"/>
              <a:gd name="connsiteX2" fmla="*/ 95042 w 290664"/>
              <a:gd name="connsiteY2" fmla="*/ 349222 h 800101"/>
              <a:gd name="connsiteX3" fmla="*/ 150075 w 290664"/>
              <a:gd name="connsiteY3" fmla="*/ 488922 h 800101"/>
              <a:gd name="connsiteX4" fmla="*/ 245325 w 290664"/>
              <a:gd name="connsiteY4" fmla="*/ 700589 h 800101"/>
              <a:gd name="connsiteX5" fmla="*/ 255908 w 290664"/>
              <a:gd name="connsiteY5" fmla="*/ 800072 h 800101"/>
              <a:gd name="connsiteX6" fmla="*/ 289775 w 290664"/>
              <a:gd name="connsiteY6" fmla="*/ 692122 h 800101"/>
              <a:gd name="connsiteX7" fmla="*/ 215692 w 290664"/>
              <a:gd name="connsiteY7" fmla="*/ 590522 h 800101"/>
              <a:gd name="connsiteX8" fmla="*/ 4025 w 290664"/>
              <a:gd name="connsiteY8" fmla="*/ 8439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664" h="800101">
                <a:moveTo>
                  <a:pt x="4025" y="8439"/>
                </a:moveTo>
                <a:cubicBezTo>
                  <a:pt x="-18906" y="-48005"/>
                  <a:pt x="62939" y="195058"/>
                  <a:pt x="78108" y="251855"/>
                </a:cubicBezTo>
                <a:cubicBezTo>
                  <a:pt x="93278" y="308652"/>
                  <a:pt x="83048" y="309711"/>
                  <a:pt x="95042" y="349222"/>
                </a:cubicBezTo>
                <a:cubicBezTo>
                  <a:pt x="107036" y="388733"/>
                  <a:pt x="125028" y="430361"/>
                  <a:pt x="150075" y="488922"/>
                </a:cubicBezTo>
                <a:cubicBezTo>
                  <a:pt x="175122" y="547483"/>
                  <a:pt x="227686" y="648731"/>
                  <a:pt x="245325" y="700589"/>
                </a:cubicBezTo>
                <a:cubicBezTo>
                  <a:pt x="262964" y="752447"/>
                  <a:pt x="248500" y="801483"/>
                  <a:pt x="255908" y="800072"/>
                </a:cubicBezTo>
                <a:cubicBezTo>
                  <a:pt x="263316" y="798661"/>
                  <a:pt x="296478" y="727047"/>
                  <a:pt x="289775" y="692122"/>
                </a:cubicBezTo>
                <a:cubicBezTo>
                  <a:pt x="283072" y="657197"/>
                  <a:pt x="261553" y="701647"/>
                  <a:pt x="215692" y="590522"/>
                </a:cubicBezTo>
                <a:cubicBezTo>
                  <a:pt x="169831" y="479397"/>
                  <a:pt x="26956" y="64883"/>
                  <a:pt x="4025" y="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7" name="フリーフォーム: 図形 2486">
            <a:extLst>
              <a:ext uri="{FF2B5EF4-FFF2-40B4-BE49-F238E27FC236}">
                <a16:creationId xmlns:a16="http://schemas.microsoft.com/office/drawing/2014/main" id="{A703B7A9-C5F3-49BD-AA6D-38DF2E6D5682}"/>
              </a:ext>
            </a:extLst>
          </p:cNvPr>
          <p:cNvSpPr/>
          <p:nvPr/>
        </p:nvSpPr>
        <p:spPr>
          <a:xfrm>
            <a:off x="8284428" y="8745597"/>
            <a:ext cx="233071" cy="698979"/>
          </a:xfrm>
          <a:custGeom>
            <a:avLst/>
            <a:gdLst>
              <a:gd name="connsiteX0" fmla="*/ 205 w 233071"/>
              <a:gd name="connsiteY0" fmla="*/ 470 h 698979"/>
              <a:gd name="connsiteX1" fmla="*/ 27722 w 233071"/>
              <a:gd name="connsiteY1" fmla="*/ 229070 h 698979"/>
              <a:gd name="connsiteX2" fmla="*/ 152605 w 233071"/>
              <a:gd name="connsiteY2" fmla="*/ 533870 h 698979"/>
              <a:gd name="connsiteX3" fmla="*/ 233039 w 233071"/>
              <a:gd name="connsiteY3" fmla="*/ 698970 h 698979"/>
              <a:gd name="connsiteX4" fmla="*/ 163189 w 233071"/>
              <a:gd name="connsiteY4" fmla="*/ 527520 h 698979"/>
              <a:gd name="connsiteX5" fmla="*/ 25605 w 233071"/>
              <a:gd name="connsiteY5" fmla="*/ 180386 h 698979"/>
              <a:gd name="connsiteX6" fmla="*/ 205 w 233071"/>
              <a:gd name="connsiteY6" fmla="*/ 470 h 69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71" h="698979">
                <a:moveTo>
                  <a:pt x="205" y="470"/>
                </a:moveTo>
                <a:cubicBezTo>
                  <a:pt x="558" y="8584"/>
                  <a:pt x="2322" y="140170"/>
                  <a:pt x="27722" y="229070"/>
                </a:cubicBezTo>
                <a:cubicBezTo>
                  <a:pt x="53122" y="317970"/>
                  <a:pt x="118386" y="455553"/>
                  <a:pt x="152605" y="533870"/>
                </a:cubicBezTo>
                <a:cubicBezTo>
                  <a:pt x="186824" y="612187"/>
                  <a:pt x="231275" y="700028"/>
                  <a:pt x="233039" y="698970"/>
                </a:cubicBezTo>
                <a:cubicBezTo>
                  <a:pt x="234803" y="697912"/>
                  <a:pt x="163189" y="527520"/>
                  <a:pt x="163189" y="527520"/>
                </a:cubicBezTo>
                <a:cubicBezTo>
                  <a:pt x="128617" y="441089"/>
                  <a:pt x="53827" y="269992"/>
                  <a:pt x="25605" y="180386"/>
                </a:cubicBezTo>
                <a:cubicBezTo>
                  <a:pt x="-2617" y="90780"/>
                  <a:pt x="-148" y="-7644"/>
                  <a:pt x="205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8" name="フリーフォーム: 図形 2487">
            <a:extLst>
              <a:ext uri="{FF2B5EF4-FFF2-40B4-BE49-F238E27FC236}">
                <a16:creationId xmlns:a16="http://schemas.microsoft.com/office/drawing/2014/main" id="{F4FFEB29-0E9F-427B-99B2-5A3971C9BE1A}"/>
              </a:ext>
            </a:extLst>
          </p:cNvPr>
          <p:cNvSpPr/>
          <p:nvPr/>
        </p:nvSpPr>
        <p:spPr>
          <a:xfrm>
            <a:off x="8529704" y="9507730"/>
            <a:ext cx="155088" cy="248737"/>
          </a:xfrm>
          <a:custGeom>
            <a:avLst/>
            <a:gdLst>
              <a:gd name="connsiteX0" fmla="*/ 8929 w 155088"/>
              <a:gd name="connsiteY0" fmla="*/ 6687 h 248737"/>
              <a:gd name="connsiteX1" fmla="*/ 154979 w 155088"/>
              <a:gd name="connsiteY1" fmla="*/ 247987 h 248737"/>
              <a:gd name="connsiteX2" fmla="*/ 32213 w 155088"/>
              <a:gd name="connsiteY2" fmla="*/ 80770 h 248737"/>
              <a:gd name="connsiteX3" fmla="*/ 8929 w 155088"/>
              <a:gd name="connsiteY3" fmla="*/ 6687 h 24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88" h="248737">
                <a:moveTo>
                  <a:pt x="8929" y="6687"/>
                </a:moveTo>
                <a:cubicBezTo>
                  <a:pt x="29390" y="34556"/>
                  <a:pt x="151098" y="235640"/>
                  <a:pt x="154979" y="247987"/>
                </a:cubicBezTo>
                <a:cubicBezTo>
                  <a:pt x="158860" y="260334"/>
                  <a:pt x="58318" y="116753"/>
                  <a:pt x="32213" y="80770"/>
                </a:cubicBezTo>
                <a:cubicBezTo>
                  <a:pt x="6108" y="44787"/>
                  <a:pt x="-11532" y="-21182"/>
                  <a:pt x="8929" y="6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9" name="フリーフォーム: 図形 2488">
            <a:extLst>
              <a:ext uri="{FF2B5EF4-FFF2-40B4-BE49-F238E27FC236}">
                <a16:creationId xmlns:a16="http://schemas.microsoft.com/office/drawing/2014/main" id="{1415153D-0B07-4ABD-A108-CDCF6F050ABD}"/>
              </a:ext>
            </a:extLst>
          </p:cNvPr>
          <p:cNvSpPr/>
          <p:nvPr/>
        </p:nvSpPr>
        <p:spPr>
          <a:xfrm>
            <a:off x="8485424" y="9527092"/>
            <a:ext cx="224902" cy="249895"/>
          </a:xfrm>
          <a:custGeom>
            <a:avLst/>
            <a:gdLst>
              <a:gd name="connsiteX0" fmla="*/ 293 w 224902"/>
              <a:gd name="connsiteY0" fmla="*/ 25 h 249895"/>
              <a:gd name="connsiteX1" fmla="*/ 120943 w 224902"/>
              <a:gd name="connsiteY1" fmla="*/ 179941 h 249895"/>
              <a:gd name="connsiteX2" fmla="*/ 224659 w 224902"/>
              <a:gd name="connsiteY2" fmla="*/ 249791 h 249895"/>
              <a:gd name="connsiteX3" fmla="*/ 91309 w 224902"/>
              <a:gd name="connsiteY3" fmla="*/ 167241 h 249895"/>
              <a:gd name="connsiteX4" fmla="*/ 293 w 224902"/>
              <a:gd name="connsiteY4" fmla="*/ 25 h 24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2" h="249895">
                <a:moveTo>
                  <a:pt x="293" y="25"/>
                </a:moveTo>
                <a:cubicBezTo>
                  <a:pt x="5232" y="2142"/>
                  <a:pt x="83549" y="138313"/>
                  <a:pt x="120943" y="179941"/>
                </a:cubicBezTo>
                <a:cubicBezTo>
                  <a:pt x="158337" y="221569"/>
                  <a:pt x="229598" y="251908"/>
                  <a:pt x="224659" y="249791"/>
                </a:cubicBezTo>
                <a:cubicBezTo>
                  <a:pt x="219720" y="247674"/>
                  <a:pt x="128703" y="206046"/>
                  <a:pt x="91309" y="167241"/>
                </a:cubicBezTo>
                <a:cubicBezTo>
                  <a:pt x="53915" y="128436"/>
                  <a:pt x="-4646" y="-2092"/>
                  <a:pt x="29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0" name="フリーフォーム: 図形 2489">
            <a:extLst>
              <a:ext uri="{FF2B5EF4-FFF2-40B4-BE49-F238E27FC236}">
                <a16:creationId xmlns:a16="http://schemas.microsoft.com/office/drawing/2014/main" id="{F3FE2437-CB8F-4951-BB2F-C5C0E007EC66}"/>
              </a:ext>
            </a:extLst>
          </p:cNvPr>
          <p:cNvSpPr/>
          <p:nvPr/>
        </p:nvSpPr>
        <p:spPr>
          <a:xfrm>
            <a:off x="8707091" y="9808005"/>
            <a:ext cx="274539" cy="994202"/>
          </a:xfrm>
          <a:custGeom>
            <a:avLst/>
            <a:gdLst>
              <a:gd name="connsiteX0" fmla="*/ 13576 w 274539"/>
              <a:gd name="connsiteY0" fmla="*/ 13328 h 994202"/>
              <a:gd name="connsiteX1" fmla="*/ 77076 w 274539"/>
              <a:gd name="connsiteY1" fmla="*/ 263095 h 994202"/>
              <a:gd name="connsiteX2" fmla="*/ 269692 w 274539"/>
              <a:gd name="connsiteY2" fmla="*/ 974295 h 994202"/>
              <a:gd name="connsiteX3" fmla="*/ 199842 w 274539"/>
              <a:gd name="connsiteY3" fmla="*/ 737228 h 994202"/>
              <a:gd name="connsiteX4" fmla="*/ 17809 w 274539"/>
              <a:gd name="connsiteY4" fmla="*/ 110695 h 994202"/>
              <a:gd name="connsiteX5" fmla="*/ 13576 w 274539"/>
              <a:gd name="connsiteY5" fmla="*/ 13328 h 99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39" h="994202">
                <a:moveTo>
                  <a:pt x="13576" y="13328"/>
                </a:moveTo>
                <a:cubicBezTo>
                  <a:pt x="23454" y="38728"/>
                  <a:pt x="34390" y="102934"/>
                  <a:pt x="77076" y="263095"/>
                </a:cubicBezTo>
                <a:cubicBezTo>
                  <a:pt x="119762" y="423256"/>
                  <a:pt x="249231" y="895273"/>
                  <a:pt x="269692" y="974295"/>
                </a:cubicBezTo>
                <a:cubicBezTo>
                  <a:pt x="290153" y="1053317"/>
                  <a:pt x="241823" y="881161"/>
                  <a:pt x="199842" y="737228"/>
                </a:cubicBezTo>
                <a:cubicBezTo>
                  <a:pt x="157862" y="593295"/>
                  <a:pt x="48853" y="233109"/>
                  <a:pt x="17809" y="110695"/>
                </a:cubicBezTo>
                <a:cubicBezTo>
                  <a:pt x="-13235" y="-11719"/>
                  <a:pt x="3698" y="-12072"/>
                  <a:pt x="13576" y="13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1" name="フリーフォーム: 図形 2490">
            <a:extLst>
              <a:ext uri="{FF2B5EF4-FFF2-40B4-BE49-F238E27FC236}">
                <a16:creationId xmlns:a16="http://schemas.microsoft.com/office/drawing/2014/main" id="{FA02F6E2-A5E4-4AFF-931E-B6CBF233B7A9}"/>
              </a:ext>
            </a:extLst>
          </p:cNvPr>
          <p:cNvSpPr/>
          <p:nvPr/>
        </p:nvSpPr>
        <p:spPr>
          <a:xfrm>
            <a:off x="8574440" y="10611618"/>
            <a:ext cx="348731" cy="968700"/>
          </a:xfrm>
          <a:custGeom>
            <a:avLst/>
            <a:gdLst>
              <a:gd name="connsiteX0" fmla="*/ 315560 w 348731"/>
              <a:gd name="connsiteY0" fmla="*/ 3465 h 968700"/>
              <a:gd name="connsiteX1" fmla="*/ 304977 w 348731"/>
              <a:gd name="connsiteY1" fmla="*/ 280749 h 968700"/>
              <a:gd name="connsiteX2" fmla="*/ 192793 w 348731"/>
              <a:gd name="connsiteY2" fmla="*/ 479715 h 968700"/>
              <a:gd name="connsiteX3" fmla="*/ 177 w 348731"/>
              <a:gd name="connsiteY3" fmla="*/ 968665 h 968700"/>
              <a:gd name="connsiteX4" fmla="*/ 228777 w 348731"/>
              <a:gd name="connsiteY4" fmla="*/ 454315 h 968700"/>
              <a:gd name="connsiteX5" fmla="*/ 345193 w 348731"/>
              <a:gd name="connsiteY5" fmla="*/ 145282 h 968700"/>
              <a:gd name="connsiteX6" fmla="*/ 315560 w 348731"/>
              <a:gd name="connsiteY6" fmla="*/ 3465 h 96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31" h="968700">
                <a:moveTo>
                  <a:pt x="315560" y="3465"/>
                </a:moveTo>
                <a:cubicBezTo>
                  <a:pt x="308857" y="26043"/>
                  <a:pt x="325438" y="201374"/>
                  <a:pt x="304977" y="280749"/>
                </a:cubicBezTo>
                <a:cubicBezTo>
                  <a:pt x="284516" y="360124"/>
                  <a:pt x="243593" y="365062"/>
                  <a:pt x="192793" y="479715"/>
                </a:cubicBezTo>
                <a:cubicBezTo>
                  <a:pt x="141993" y="594368"/>
                  <a:pt x="-5820" y="972898"/>
                  <a:pt x="177" y="968665"/>
                </a:cubicBezTo>
                <a:cubicBezTo>
                  <a:pt x="6174" y="964432"/>
                  <a:pt x="171274" y="591545"/>
                  <a:pt x="228777" y="454315"/>
                </a:cubicBezTo>
                <a:cubicBezTo>
                  <a:pt x="286280" y="317085"/>
                  <a:pt x="330024" y="217249"/>
                  <a:pt x="345193" y="145282"/>
                </a:cubicBezTo>
                <a:cubicBezTo>
                  <a:pt x="360362" y="73315"/>
                  <a:pt x="322263" y="-19113"/>
                  <a:pt x="315560" y="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2" name="フリーフォーム: 図形 2491">
            <a:extLst>
              <a:ext uri="{FF2B5EF4-FFF2-40B4-BE49-F238E27FC236}">
                <a16:creationId xmlns:a16="http://schemas.microsoft.com/office/drawing/2014/main" id="{BC1F78A8-7587-4D15-A19B-247A6B1E7FD5}"/>
              </a:ext>
            </a:extLst>
          </p:cNvPr>
          <p:cNvSpPr/>
          <p:nvPr/>
        </p:nvSpPr>
        <p:spPr>
          <a:xfrm>
            <a:off x="8586814" y="10847092"/>
            <a:ext cx="388944" cy="733763"/>
          </a:xfrm>
          <a:custGeom>
            <a:avLst/>
            <a:gdLst>
              <a:gd name="connsiteX0" fmla="*/ 377269 w 388944"/>
              <a:gd name="connsiteY0" fmla="*/ 7175 h 733763"/>
              <a:gd name="connsiteX1" fmla="*/ 131736 w 388944"/>
              <a:gd name="connsiteY1" fmla="*/ 534225 h 733763"/>
              <a:gd name="connsiteX2" fmla="*/ 503 w 388944"/>
              <a:gd name="connsiteY2" fmla="*/ 733191 h 733763"/>
              <a:gd name="connsiteX3" fmla="*/ 176186 w 388944"/>
              <a:gd name="connsiteY3" fmla="*/ 483425 h 733763"/>
              <a:gd name="connsiteX4" fmla="*/ 330703 w 388944"/>
              <a:gd name="connsiteY4" fmla="*/ 246358 h 733763"/>
              <a:gd name="connsiteX5" fmla="*/ 377269 w 388944"/>
              <a:gd name="connsiteY5" fmla="*/ 7175 h 73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44" h="733763">
                <a:moveTo>
                  <a:pt x="377269" y="7175"/>
                </a:moveTo>
                <a:cubicBezTo>
                  <a:pt x="344108" y="55153"/>
                  <a:pt x="194530" y="413222"/>
                  <a:pt x="131736" y="534225"/>
                </a:cubicBezTo>
                <a:cubicBezTo>
                  <a:pt x="68942" y="655228"/>
                  <a:pt x="-6905" y="741658"/>
                  <a:pt x="503" y="733191"/>
                </a:cubicBezTo>
                <a:cubicBezTo>
                  <a:pt x="7911" y="724724"/>
                  <a:pt x="121153" y="564564"/>
                  <a:pt x="176186" y="483425"/>
                </a:cubicBezTo>
                <a:cubicBezTo>
                  <a:pt x="231219" y="402286"/>
                  <a:pt x="295425" y="328202"/>
                  <a:pt x="330703" y="246358"/>
                </a:cubicBezTo>
                <a:cubicBezTo>
                  <a:pt x="365981" y="164514"/>
                  <a:pt x="410430" y="-40803"/>
                  <a:pt x="377269" y="7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3" name="フリーフォーム: 図形 2492">
            <a:extLst>
              <a:ext uri="{FF2B5EF4-FFF2-40B4-BE49-F238E27FC236}">
                <a16:creationId xmlns:a16="http://schemas.microsoft.com/office/drawing/2014/main" id="{29EF2443-9710-4AB8-9022-66B13BFB8CCA}"/>
              </a:ext>
            </a:extLst>
          </p:cNvPr>
          <p:cNvSpPr/>
          <p:nvPr/>
        </p:nvSpPr>
        <p:spPr>
          <a:xfrm>
            <a:off x="9001593" y="10717969"/>
            <a:ext cx="130863" cy="632277"/>
          </a:xfrm>
          <a:custGeom>
            <a:avLst/>
            <a:gdLst>
              <a:gd name="connsiteX0" fmla="*/ 590 w 130863"/>
              <a:gd name="connsiteY0" fmla="*/ 2948 h 632277"/>
              <a:gd name="connsiteX1" fmla="*/ 127590 w 130863"/>
              <a:gd name="connsiteY1" fmla="*/ 618898 h 632277"/>
              <a:gd name="connsiteX2" fmla="*/ 83140 w 130863"/>
              <a:gd name="connsiteY2" fmla="*/ 394531 h 632277"/>
              <a:gd name="connsiteX3" fmla="*/ 590 w 130863"/>
              <a:gd name="connsiteY3" fmla="*/ 2948 h 63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63" h="632277">
                <a:moveTo>
                  <a:pt x="590" y="2948"/>
                </a:moveTo>
                <a:cubicBezTo>
                  <a:pt x="7998" y="40343"/>
                  <a:pt x="113832" y="553634"/>
                  <a:pt x="127590" y="618898"/>
                </a:cubicBezTo>
                <a:cubicBezTo>
                  <a:pt x="141348" y="684162"/>
                  <a:pt x="108893" y="494720"/>
                  <a:pt x="83140" y="394531"/>
                </a:cubicBezTo>
                <a:cubicBezTo>
                  <a:pt x="57387" y="294342"/>
                  <a:pt x="-6818" y="-34447"/>
                  <a:pt x="590" y="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4" name="フリーフォーム: 図形 2493">
            <a:extLst>
              <a:ext uri="{FF2B5EF4-FFF2-40B4-BE49-F238E27FC236}">
                <a16:creationId xmlns:a16="http://schemas.microsoft.com/office/drawing/2014/main" id="{A8587D97-63BC-430F-991F-B8095A117DC6}"/>
              </a:ext>
            </a:extLst>
          </p:cNvPr>
          <p:cNvSpPr/>
          <p:nvPr/>
        </p:nvSpPr>
        <p:spPr>
          <a:xfrm>
            <a:off x="8990582" y="10739304"/>
            <a:ext cx="131730" cy="625532"/>
          </a:xfrm>
          <a:custGeom>
            <a:avLst/>
            <a:gdLst>
              <a:gd name="connsiteX0" fmla="*/ 15835 w 131730"/>
              <a:gd name="connsiteY0" fmla="*/ 23946 h 625532"/>
              <a:gd name="connsiteX1" fmla="*/ 128018 w 131730"/>
              <a:gd name="connsiteY1" fmla="*/ 591213 h 625532"/>
              <a:gd name="connsiteX2" fmla="*/ 96268 w 131730"/>
              <a:gd name="connsiteY2" fmla="*/ 517129 h 625532"/>
              <a:gd name="connsiteX3" fmla="*/ 11601 w 131730"/>
              <a:gd name="connsiteY3" fmla="*/ 144596 h 625532"/>
              <a:gd name="connsiteX4" fmla="*/ 15835 w 131730"/>
              <a:gd name="connsiteY4" fmla="*/ 23946 h 6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30" h="625532">
                <a:moveTo>
                  <a:pt x="15835" y="23946"/>
                </a:moveTo>
                <a:cubicBezTo>
                  <a:pt x="35238" y="98382"/>
                  <a:pt x="114613" y="509016"/>
                  <a:pt x="128018" y="591213"/>
                </a:cubicBezTo>
                <a:cubicBezTo>
                  <a:pt x="141423" y="673410"/>
                  <a:pt x="115671" y="591565"/>
                  <a:pt x="96268" y="517129"/>
                </a:cubicBezTo>
                <a:cubicBezTo>
                  <a:pt x="76865" y="442693"/>
                  <a:pt x="28534" y="223971"/>
                  <a:pt x="11601" y="144596"/>
                </a:cubicBezTo>
                <a:cubicBezTo>
                  <a:pt x="-5332" y="65221"/>
                  <a:pt x="-3568" y="-50490"/>
                  <a:pt x="15835" y="23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5" name="フリーフォーム: 図形 2494">
            <a:extLst>
              <a:ext uri="{FF2B5EF4-FFF2-40B4-BE49-F238E27FC236}">
                <a16:creationId xmlns:a16="http://schemas.microsoft.com/office/drawing/2014/main" id="{129DBDB6-9A04-45F4-B9EE-02932B1E5F8F}"/>
              </a:ext>
            </a:extLst>
          </p:cNvPr>
          <p:cNvSpPr/>
          <p:nvPr/>
        </p:nvSpPr>
        <p:spPr>
          <a:xfrm>
            <a:off x="8958351" y="10847921"/>
            <a:ext cx="116799" cy="557305"/>
          </a:xfrm>
          <a:custGeom>
            <a:avLst/>
            <a:gdLst>
              <a:gd name="connsiteX0" fmla="*/ 1499 w 116799"/>
              <a:gd name="connsiteY0" fmla="*/ 2112 h 557305"/>
              <a:gd name="connsiteX1" fmla="*/ 115799 w 116799"/>
              <a:gd name="connsiteY1" fmla="*/ 543979 h 557305"/>
              <a:gd name="connsiteX2" fmla="*/ 54416 w 116799"/>
              <a:gd name="connsiteY2" fmla="*/ 361946 h 557305"/>
              <a:gd name="connsiteX3" fmla="*/ 1499 w 116799"/>
              <a:gd name="connsiteY3" fmla="*/ 2112 h 5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99" h="557305">
                <a:moveTo>
                  <a:pt x="1499" y="2112"/>
                </a:moveTo>
                <a:cubicBezTo>
                  <a:pt x="11729" y="32451"/>
                  <a:pt x="106980" y="484007"/>
                  <a:pt x="115799" y="543979"/>
                </a:cubicBezTo>
                <a:cubicBezTo>
                  <a:pt x="124618" y="603951"/>
                  <a:pt x="72761" y="446966"/>
                  <a:pt x="54416" y="361946"/>
                </a:cubicBezTo>
                <a:cubicBezTo>
                  <a:pt x="36071" y="276926"/>
                  <a:pt x="-8731" y="-28227"/>
                  <a:pt x="1499" y="2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6" name="フリーフォーム: 図形 2495">
            <a:extLst>
              <a:ext uri="{FF2B5EF4-FFF2-40B4-BE49-F238E27FC236}">
                <a16:creationId xmlns:a16="http://schemas.microsoft.com/office/drawing/2014/main" id="{636A0094-ED7C-4AA2-9C29-6BF99CC9E725}"/>
              </a:ext>
            </a:extLst>
          </p:cNvPr>
          <p:cNvSpPr/>
          <p:nvPr/>
        </p:nvSpPr>
        <p:spPr>
          <a:xfrm>
            <a:off x="8919605" y="11454659"/>
            <a:ext cx="19815" cy="134764"/>
          </a:xfrm>
          <a:custGeom>
            <a:avLst/>
            <a:gdLst>
              <a:gd name="connsiteX0" fmla="*/ 10083 w 19815"/>
              <a:gd name="connsiteY0" fmla="*/ 741 h 134764"/>
              <a:gd name="connsiteX1" fmla="*/ 19608 w 19815"/>
              <a:gd name="connsiteY1" fmla="*/ 132504 h 134764"/>
              <a:gd name="connsiteX2" fmla="*/ 558 w 19815"/>
              <a:gd name="connsiteY2" fmla="*/ 80116 h 134764"/>
              <a:gd name="connsiteX3" fmla="*/ 10083 w 19815"/>
              <a:gd name="connsiteY3" fmla="*/ 741 h 1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5" h="134764">
                <a:moveTo>
                  <a:pt x="10083" y="741"/>
                </a:moveTo>
                <a:cubicBezTo>
                  <a:pt x="13258" y="9472"/>
                  <a:pt x="21195" y="119275"/>
                  <a:pt x="19608" y="132504"/>
                </a:cubicBezTo>
                <a:cubicBezTo>
                  <a:pt x="18021" y="145733"/>
                  <a:pt x="3469" y="97314"/>
                  <a:pt x="558" y="80116"/>
                </a:cubicBezTo>
                <a:cubicBezTo>
                  <a:pt x="-2353" y="62918"/>
                  <a:pt x="6908" y="-7990"/>
                  <a:pt x="10083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7" name="フリーフォーム: 図形 2496">
            <a:extLst>
              <a:ext uri="{FF2B5EF4-FFF2-40B4-BE49-F238E27FC236}">
                <a16:creationId xmlns:a16="http://schemas.microsoft.com/office/drawing/2014/main" id="{5A283430-7DFD-496C-8FD7-881CA67E9116}"/>
              </a:ext>
            </a:extLst>
          </p:cNvPr>
          <p:cNvSpPr/>
          <p:nvPr/>
        </p:nvSpPr>
        <p:spPr>
          <a:xfrm>
            <a:off x="8920681" y="11348784"/>
            <a:ext cx="330725" cy="140606"/>
          </a:xfrm>
          <a:custGeom>
            <a:avLst/>
            <a:gdLst>
              <a:gd name="connsiteX0" fmla="*/ 329682 w 330725"/>
              <a:gd name="connsiteY0" fmla="*/ 49466 h 140606"/>
              <a:gd name="connsiteX1" fmla="*/ 237607 w 330725"/>
              <a:gd name="connsiteY1" fmla="*/ 254 h 140606"/>
              <a:gd name="connsiteX2" fmla="*/ 128069 w 330725"/>
              <a:gd name="connsiteY2" fmla="*/ 32004 h 140606"/>
              <a:gd name="connsiteX3" fmla="*/ 120132 w 330725"/>
              <a:gd name="connsiteY3" fmla="*/ 71691 h 140606"/>
              <a:gd name="connsiteX4" fmla="*/ 48694 w 330725"/>
              <a:gd name="connsiteY4" fmla="*/ 119316 h 140606"/>
              <a:gd name="connsiteX5" fmla="*/ 1069 w 330725"/>
              <a:gd name="connsiteY5" fmla="*/ 138366 h 140606"/>
              <a:gd name="connsiteX6" fmla="*/ 94732 w 330725"/>
              <a:gd name="connsiteY6" fmla="*/ 70104 h 140606"/>
              <a:gd name="connsiteX7" fmla="*/ 167757 w 330725"/>
              <a:gd name="connsiteY7" fmla="*/ 30416 h 140606"/>
              <a:gd name="connsiteX8" fmla="*/ 280469 w 330725"/>
              <a:gd name="connsiteY8" fmla="*/ 17716 h 140606"/>
              <a:gd name="connsiteX9" fmla="*/ 329682 w 330725"/>
              <a:gd name="connsiteY9" fmla="*/ 49466 h 1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725" h="140606">
                <a:moveTo>
                  <a:pt x="329682" y="49466"/>
                </a:moveTo>
                <a:cubicBezTo>
                  <a:pt x="322538" y="46556"/>
                  <a:pt x="271209" y="3164"/>
                  <a:pt x="237607" y="254"/>
                </a:cubicBezTo>
                <a:cubicBezTo>
                  <a:pt x="204005" y="-2656"/>
                  <a:pt x="147648" y="20098"/>
                  <a:pt x="128069" y="32004"/>
                </a:cubicBezTo>
                <a:cubicBezTo>
                  <a:pt x="108490" y="43910"/>
                  <a:pt x="133361" y="57139"/>
                  <a:pt x="120132" y="71691"/>
                </a:cubicBezTo>
                <a:cubicBezTo>
                  <a:pt x="106903" y="86243"/>
                  <a:pt x="68538" y="108204"/>
                  <a:pt x="48694" y="119316"/>
                </a:cubicBezTo>
                <a:cubicBezTo>
                  <a:pt x="28850" y="130428"/>
                  <a:pt x="-6604" y="146568"/>
                  <a:pt x="1069" y="138366"/>
                </a:cubicBezTo>
                <a:cubicBezTo>
                  <a:pt x="8742" y="130164"/>
                  <a:pt x="66951" y="88096"/>
                  <a:pt x="94732" y="70104"/>
                </a:cubicBezTo>
                <a:cubicBezTo>
                  <a:pt x="122513" y="52112"/>
                  <a:pt x="136801" y="39147"/>
                  <a:pt x="167757" y="30416"/>
                </a:cubicBezTo>
                <a:cubicBezTo>
                  <a:pt x="198713" y="21685"/>
                  <a:pt x="255069" y="16922"/>
                  <a:pt x="280469" y="17716"/>
                </a:cubicBezTo>
                <a:cubicBezTo>
                  <a:pt x="305869" y="18510"/>
                  <a:pt x="336826" y="52376"/>
                  <a:pt x="329682" y="49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8" name="フリーフォーム: 図形 2497">
            <a:extLst>
              <a:ext uri="{FF2B5EF4-FFF2-40B4-BE49-F238E27FC236}">
                <a16:creationId xmlns:a16="http://schemas.microsoft.com/office/drawing/2014/main" id="{3CFC2045-81BD-452E-BDB8-421F758A5A95}"/>
              </a:ext>
            </a:extLst>
          </p:cNvPr>
          <p:cNvSpPr/>
          <p:nvPr/>
        </p:nvSpPr>
        <p:spPr>
          <a:xfrm>
            <a:off x="8966195" y="11448895"/>
            <a:ext cx="93668" cy="131918"/>
          </a:xfrm>
          <a:custGeom>
            <a:avLst/>
            <a:gdLst>
              <a:gd name="connsiteX0" fmla="*/ 93668 w 93668"/>
              <a:gd name="connsiteY0" fmla="*/ 155 h 131918"/>
              <a:gd name="connsiteX1" fmla="*/ 11118 w 93668"/>
              <a:gd name="connsiteY1" fmla="*/ 46193 h 131918"/>
              <a:gd name="connsiteX2" fmla="*/ 11118 w 93668"/>
              <a:gd name="connsiteY2" fmla="*/ 49368 h 131918"/>
              <a:gd name="connsiteX3" fmla="*/ 11118 w 93668"/>
              <a:gd name="connsiteY3" fmla="*/ 131918 h 131918"/>
              <a:gd name="connsiteX4" fmla="*/ 5 w 93668"/>
              <a:gd name="connsiteY4" fmla="*/ 47780 h 131918"/>
              <a:gd name="connsiteX5" fmla="*/ 12705 w 93668"/>
              <a:gd name="connsiteY5" fmla="*/ 31905 h 131918"/>
              <a:gd name="connsiteX6" fmla="*/ 93668 w 93668"/>
              <a:gd name="connsiteY6" fmla="*/ 155 h 13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68" h="131918">
                <a:moveTo>
                  <a:pt x="93668" y="155"/>
                </a:moveTo>
                <a:cubicBezTo>
                  <a:pt x="93404" y="2536"/>
                  <a:pt x="11118" y="46193"/>
                  <a:pt x="11118" y="46193"/>
                </a:cubicBezTo>
                <a:cubicBezTo>
                  <a:pt x="-2640" y="54395"/>
                  <a:pt x="11118" y="49368"/>
                  <a:pt x="11118" y="49368"/>
                </a:cubicBezTo>
                <a:cubicBezTo>
                  <a:pt x="11118" y="63655"/>
                  <a:pt x="12970" y="132183"/>
                  <a:pt x="11118" y="131918"/>
                </a:cubicBezTo>
                <a:cubicBezTo>
                  <a:pt x="9266" y="131653"/>
                  <a:pt x="-259" y="64449"/>
                  <a:pt x="5" y="47780"/>
                </a:cubicBezTo>
                <a:cubicBezTo>
                  <a:pt x="269" y="31111"/>
                  <a:pt x="-789" y="40372"/>
                  <a:pt x="12705" y="31905"/>
                </a:cubicBezTo>
                <a:cubicBezTo>
                  <a:pt x="26199" y="23438"/>
                  <a:pt x="93932" y="-2226"/>
                  <a:pt x="93668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9" name="フリーフォーム: 図形 2498">
            <a:extLst>
              <a:ext uri="{FF2B5EF4-FFF2-40B4-BE49-F238E27FC236}">
                <a16:creationId xmlns:a16="http://schemas.microsoft.com/office/drawing/2014/main" id="{46E596A3-865E-4D6E-883D-FB51415AAADA}"/>
              </a:ext>
            </a:extLst>
          </p:cNvPr>
          <p:cNvSpPr/>
          <p:nvPr/>
        </p:nvSpPr>
        <p:spPr>
          <a:xfrm>
            <a:off x="8999297" y="11447448"/>
            <a:ext cx="68562" cy="116287"/>
          </a:xfrm>
          <a:custGeom>
            <a:avLst/>
            <a:gdLst>
              <a:gd name="connsiteX0" fmla="*/ 68503 w 68562"/>
              <a:gd name="connsiteY0" fmla="*/ 15 h 116287"/>
              <a:gd name="connsiteX1" fmla="*/ 19291 w 68562"/>
              <a:gd name="connsiteY1" fmla="*/ 31765 h 116287"/>
              <a:gd name="connsiteX2" fmla="*/ 14528 w 68562"/>
              <a:gd name="connsiteY2" fmla="*/ 115902 h 116287"/>
              <a:gd name="connsiteX3" fmla="*/ 241 w 68562"/>
              <a:gd name="connsiteY3" fmla="*/ 61927 h 116287"/>
              <a:gd name="connsiteX4" fmla="*/ 8178 w 68562"/>
              <a:gd name="connsiteY4" fmla="*/ 34940 h 116287"/>
              <a:gd name="connsiteX5" fmla="*/ 68503 w 68562"/>
              <a:gd name="connsiteY5" fmla="*/ 15 h 11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62" h="116287">
                <a:moveTo>
                  <a:pt x="68503" y="15"/>
                </a:moveTo>
                <a:cubicBezTo>
                  <a:pt x="70355" y="-514"/>
                  <a:pt x="28287" y="12451"/>
                  <a:pt x="19291" y="31765"/>
                </a:cubicBezTo>
                <a:cubicBezTo>
                  <a:pt x="10295" y="51080"/>
                  <a:pt x="17703" y="110875"/>
                  <a:pt x="14528" y="115902"/>
                </a:cubicBezTo>
                <a:cubicBezTo>
                  <a:pt x="11353" y="120929"/>
                  <a:pt x="1299" y="75421"/>
                  <a:pt x="241" y="61927"/>
                </a:cubicBezTo>
                <a:cubicBezTo>
                  <a:pt x="-817" y="48433"/>
                  <a:pt x="1563" y="43142"/>
                  <a:pt x="8178" y="34940"/>
                </a:cubicBezTo>
                <a:cubicBezTo>
                  <a:pt x="14792" y="26738"/>
                  <a:pt x="66651" y="544"/>
                  <a:pt x="6850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0" name="フリーフォーム: 図形 2499">
            <a:extLst>
              <a:ext uri="{FF2B5EF4-FFF2-40B4-BE49-F238E27FC236}">
                <a16:creationId xmlns:a16="http://schemas.microsoft.com/office/drawing/2014/main" id="{0C9DB1BF-A033-4849-87B8-2F776417B9FB}"/>
              </a:ext>
            </a:extLst>
          </p:cNvPr>
          <p:cNvSpPr/>
          <p:nvPr/>
        </p:nvSpPr>
        <p:spPr>
          <a:xfrm>
            <a:off x="9093950" y="11391397"/>
            <a:ext cx="47075" cy="149537"/>
          </a:xfrm>
          <a:custGeom>
            <a:avLst/>
            <a:gdLst>
              <a:gd name="connsiteX0" fmla="*/ 16713 w 47075"/>
              <a:gd name="connsiteY0" fmla="*/ 503 h 149537"/>
              <a:gd name="connsiteX1" fmla="*/ 43700 w 47075"/>
              <a:gd name="connsiteY1" fmla="*/ 124328 h 149537"/>
              <a:gd name="connsiteX2" fmla="*/ 42113 w 47075"/>
              <a:gd name="connsiteY2" fmla="*/ 146553 h 149537"/>
              <a:gd name="connsiteX3" fmla="*/ 2425 w 47075"/>
              <a:gd name="connsiteY3" fmla="*/ 81466 h 149537"/>
              <a:gd name="connsiteX4" fmla="*/ 16713 w 47075"/>
              <a:gd name="connsiteY4" fmla="*/ 503 h 14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5" h="149537">
                <a:moveTo>
                  <a:pt x="16713" y="503"/>
                </a:moveTo>
                <a:cubicBezTo>
                  <a:pt x="23592" y="7647"/>
                  <a:pt x="39467" y="99986"/>
                  <a:pt x="43700" y="124328"/>
                </a:cubicBezTo>
                <a:cubicBezTo>
                  <a:pt x="47933" y="148670"/>
                  <a:pt x="48992" y="153697"/>
                  <a:pt x="42113" y="146553"/>
                </a:cubicBezTo>
                <a:cubicBezTo>
                  <a:pt x="35234" y="139409"/>
                  <a:pt x="10892" y="98664"/>
                  <a:pt x="2425" y="81466"/>
                </a:cubicBezTo>
                <a:cubicBezTo>
                  <a:pt x="-6042" y="64268"/>
                  <a:pt x="9834" y="-6641"/>
                  <a:pt x="16713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1" name="フリーフォーム: 図形 2500">
            <a:extLst>
              <a:ext uri="{FF2B5EF4-FFF2-40B4-BE49-F238E27FC236}">
                <a16:creationId xmlns:a16="http://schemas.microsoft.com/office/drawing/2014/main" id="{E5EAC98E-FCEC-4B32-B0EE-0949EBD4078E}"/>
              </a:ext>
            </a:extLst>
          </p:cNvPr>
          <p:cNvSpPr/>
          <p:nvPr/>
        </p:nvSpPr>
        <p:spPr>
          <a:xfrm>
            <a:off x="9043744" y="11398018"/>
            <a:ext cx="45193" cy="174931"/>
          </a:xfrm>
          <a:custGeom>
            <a:avLst/>
            <a:gdLst>
              <a:gd name="connsiteX0" fmla="*/ 244 w 45193"/>
              <a:gd name="connsiteY0" fmla="*/ 232 h 174931"/>
              <a:gd name="connsiteX1" fmla="*/ 20881 w 45193"/>
              <a:gd name="connsiteY1" fmla="*/ 65320 h 174931"/>
              <a:gd name="connsiteX2" fmla="*/ 44694 w 45193"/>
              <a:gd name="connsiteY2" fmla="*/ 174857 h 174931"/>
              <a:gd name="connsiteX3" fmla="*/ 35169 w 45193"/>
              <a:gd name="connsiteY3" fmla="*/ 47857 h 174931"/>
              <a:gd name="connsiteX4" fmla="*/ 244 w 45193"/>
              <a:gd name="connsiteY4" fmla="*/ 232 h 1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3" h="174931">
                <a:moveTo>
                  <a:pt x="244" y="232"/>
                </a:moveTo>
                <a:cubicBezTo>
                  <a:pt x="-2137" y="3142"/>
                  <a:pt x="13473" y="36216"/>
                  <a:pt x="20881" y="65320"/>
                </a:cubicBezTo>
                <a:cubicBezTo>
                  <a:pt x="28289" y="94424"/>
                  <a:pt x="42313" y="177767"/>
                  <a:pt x="44694" y="174857"/>
                </a:cubicBezTo>
                <a:cubicBezTo>
                  <a:pt x="47075" y="171947"/>
                  <a:pt x="40461" y="73521"/>
                  <a:pt x="35169" y="47857"/>
                </a:cubicBezTo>
                <a:cubicBezTo>
                  <a:pt x="29877" y="22193"/>
                  <a:pt x="2625" y="-2678"/>
                  <a:pt x="24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2" name="フリーフォーム: 図形 2501">
            <a:extLst>
              <a:ext uri="{FF2B5EF4-FFF2-40B4-BE49-F238E27FC236}">
                <a16:creationId xmlns:a16="http://schemas.microsoft.com/office/drawing/2014/main" id="{6E617608-F173-4884-8C89-ACCA69189D9B}"/>
              </a:ext>
            </a:extLst>
          </p:cNvPr>
          <p:cNvSpPr/>
          <p:nvPr/>
        </p:nvSpPr>
        <p:spPr>
          <a:xfrm>
            <a:off x="9140783" y="11387055"/>
            <a:ext cx="31750" cy="180018"/>
          </a:xfrm>
          <a:custGeom>
            <a:avLst/>
            <a:gdLst>
              <a:gd name="connsiteX0" fmla="*/ 42 w 31750"/>
              <a:gd name="connsiteY0" fmla="*/ 1670 h 180018"/>
              <a:gd name="connsiteX1" fmla="*/ 30205 w 31750"/>
              <a:gd name="connsiteY1" fmla="*/ 177883 h 180018"/>
              <a:gd name="connsiteX2" fmla="*/ 23855 w 31750"/>
              <a:gd name="connsiteY2" fmla="*/ 93745 h 180018"/>
              <a:gd name="connsiteX3" fmla="*/ 42 w 31750"/>
              <a:gd name="connsiteY3" fmla="*/ 1670 h 1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" h="180018">
                <a:moveTo>
                  <a:pt x="42" y="1670"/>
                </a:moveTo>
                <a:cubicBezTo>
                  <a:pt x="1100" y="15693"/>
                  <a:pt x="26236" y="162537"/>
                  <a:pt x="30205" y="177883"/>
                </a:cubicBezTo>
                <a:cubicBezTo>
                  <a:pt x="34174" y="193229"/>
                  <a:pt x="29940" y="121791"/>
                  <a:pt x="23855" y="93745"/>
                </a:cubicBezTo>
                <a:cubicBezTo>
                  <a:pt x="17770" y="65699"/>
                  <a:pt x="-1016" y="-12353"/>
                  <a:pt x="42" y="1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3" name="フリーフォーム: 図形 2502">
            <a:extLst>
              <a:ext uri="{FF2B5EF4-FFF2-40B4-BE49-F238E27FC236}">
                <a16:creationId xmlns:a16="http://schemas.microsoft.com/office/drawing/2014/main" id="{5F38F375-655C-4E6A-BC7A-CFCFB4B92165}"/>
              </a:ext>
            </a:extLst>
          </p:cNvPr>
          <p:cNvSpPr/>
          <p:nvPr/>
        </p:nvSpPr>
        <p:spPr>
          <a:xfrm>
            <a:off x="9246209" y="11396562"/>
            <a:ext cx="58465" cy="178256"/>
          </a:xfrm>
          <a:custGeom>
            <a:avLst/>
            <a:gdLst>
              <a:gd name="connsiteX0" fmla="*/ 979 w 58465"/>
              <a:gd name="connsiteY0" fmla="*/ 101 h 178256"/>
              <a:gd name="connsiteX1" fmla="*/ 12091 w 58465"/>
              <a:gd name="connsiteY1" fmla="*/ 111226 h 178256"/>
              <a:gd name="connsiteX2" fmla="*/ 58129 w 58465"/>
              <a:gd name="connsiteY2" fmla="*/ 177901 h 178256"/>
              <a:gd name="connsiteX3" fmla="*/ 31141 w 58465"/>
              <a:gd name="connsiteY3" fmla="*/ 131863 h 178256"/>
              <a:gd name="connsiteX4" fmla="*/ 979 w 58465"/>
              <a:gd name="connsiteY4" fmla="*/ 101 h 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65" h="178256">
                <a:moveTo>
                  <a:pt x="979" y="101"/>
                </a:moveTo>
                <a:cubicBezTo>
                  <a:pt x="-2196" y="-3339"/>
                  <a:pt x="2566" y="81593"/>
                  <a:pt x="12091" y="111226"/>
                </a:cubicBezTo>
                <a:cubicBezTo>
                  <a:pt x="21616" y="140859"/>
                  <a:pt x="54954" y="174461"/>
                  <a:pt x="58129" y="177901"/>
                </a:cubicBezTo>
                <a:cubicBezTo>
                  <a:pt x="61304" y="181341"/>
                  <a:pt x="41195" y="159380"/>
                  <a:pt x="31141" y="131863"/>
                </a:cubicBezTo>
                <a:cubicBezTo>
                  <a:pt x="21087" y="104346"/>
                  <a:pt x="4154" y="3541"/>
                  <a:pt x="97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4" name="フリーフォーム: 図形 2503">
            <a:extLst>
              <a:ext uri="{FF2B5EF4-FFF2-40B4-BE49-F238E27FC236}">
                <a16:creationId xmlns:a16="http://schemas.microsoft.com/office/drawing/2014/main" id="{5BA39165-63AD-41F2-89C5-D0FD774FF420}"/>
              </a:ext>
            </a:extLst>
          </p:cNvPr>
          <p:cNvSpPr/>
          <p:nvPr/>
        </p:nvSpPr>
        <p:spPr>
          <a:xfrm>
            <a:off x="9175748" y="11388828"/>
            <a:ext cx="25407" cy="170502"/>
          </a:xfrm>
          <a:custGeom>
            <a:avLst/>
            <a:gdLst>
              <a:gd name="connsiteX0" fmla="*/ 2 w 25407"/>
              <a:gd name="connsiteY0" fmla="*/ 1485 h 170502"/>
              <a:gd name="connsiteX1" fmla="*/ 23815 w 25407"/>
              <a:gd name="connsiteY1" fmla="*/ 91972 h 170502"/>
              <a:gd name="connsiteX2" fmla="*/ 22227 w 25407"/>
              <a:gd name="connsiteY2" fmla="*/ 169760 h 170502"/>
              <a:gd name="connsiteX3" fmla="*/ 2 w 25407"/>
              <a:gd name="connsiteY3" fmla="*/ 1485 h 17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7" h="170502">
                <a:moveTo>
                  <a:pt x="2" y="1485"/>
                </a:moveTo>
                <a:cubicBezTo>
                  <a:pt x="267" y="-11480"/>
                  <a:pt x="20111" y="63926"/>
                  <a:pt x="23815" y="91972"/>
                </a:cubicBezTo>
                <a:cubicBezTo>
                  <a:pt x="27519" y="120018"/>
                  <a:pt x="23815" y="177698"/>
                  <a:pt x="22227" y="169760"/>
                </a:cubicBezTo>
                <a:cubicBezTo>
                  <a:pt x="20639" y="161822"/>
                  <a:pt x="-263" y="14450"/>
                  <a:pt x="2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5" name="フリーフォーム: 図形 2504">
            <a:extLst>
              <a:ext uri="{FF2B5EF4-FFF2-40B4-BE49-F238E27FC236}">
                <a16:creationId xmlns:a16="http://schemas.microsoft.com/office/drawing/2014/main" id="{9D766CE4-879A-407E-AD7E-FDF381721EB2}"/>
              </a:ext>
            </a:extLst>
          </p:cNvPr>
          <p:cNvSpPr/>
          <p:nvPr/>
        </p:nvSpPr>
        <p:spPr>
          <a:xfrm>
            <a:off x="9212069" y="11401062"/>
            <a:ext cx="44714" cy="172412"/>
          </a:xfrm>
          <a:custGeom>
            <a:avLst/>
            <a:gdLst>
              <a:gd name="connsiteX0" fmla="*/ 194 w 44714"/>
              <a:gd name="connsiteY0" fmla="*/ 363 h 172412"/>
              <a:gd name="connsiteX1" fmla="*/ 20831 w 44714"/>
              <a:gd name="connsiteY1" fmla="*/ 114663 h 172412"/>
              <a:gd name="connsiteX2" fmla="*/ 44644 w 44714"/>
              <a:gd name="connsiteY2" fmla="*/ 171813 h 172412"/>
              <a:gd name="connsiteX3" fmla="*/ 12894 w 44714"/>
              <a:gd name="connsiteY3" fmla="*/ 81326 h 172412"/>
              <a:gd name="connsiteX4" fmla="*/ 194 w 44714"/>
              <a:gd name="connsiteY4" fmla="*/ 363 h 1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14" h="172412">
                <a:moveTo>
                  <a:pt x="194" y="363"/>
                </a:moveTo>
                <a:cubicBezTo>
                  <a:pt x="1517" y="5919"/>
                  <a:pt x="13423" y="86088"/>
                  <a:pt x="20831" y="114663"/>
                </a:cubicBezTo>
                <a:cubicBezTo>
                  <a:pt x="28239" y="143238"/>
                  <a:pt x="45967" y="177369"/>
                  <a:pt x="44644" y="171813"/>
                </a:cubicBezTo>
                <a:cubicBezTo>
                  <a:pt x="43321" y="166257"/>
                  <a:pt x="21361" y="108314"/>
                  <a:pt x="12894" y="81326"/>
                </a:cubicBezTo>
                <a:cubicBezTo>
                  <a:pt x="4427" y="54338"/>
                  <a:pt x="-1129" y="-5193"/>
                  <a:pt x="194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6" name="フリーフォーム: 図形 2505">
            <a:extLst>
              <a:ext uri="{FF2B5EF4-FFF2-40B4-BE49-F238E27FC236}">
                <a16:creationId xmlns:a16="http://schemas.microsoft.com/office/drawing/2014/main" id="{D0A7F88A-0F0A-40B8-82E5-6FDB911E0E19}"/>
              </a:ext>
            </a:extLst>
          </p:cNvPr>
          <p:cNvSpPr/>
          <p:nvPr/>
        </p:nvSpPr>
        <p:spPr>
          <a:xfrm>
            <a:off x="1481633" y="7497494"/>
            <a:ext cx="136627" cy="445569"/>
          </a:xfrm>
          <a:custGeom>
            <a:avLst/>
            <a:gdLst>
              <a:gd name="connsiteX0" fmla="*/ 127034 w 136627"/>
              <a:gd name="connsiteY0" fmla="*/ 12439 h 445569"/>
              <a:gd name="connsiteX1" fmla="*/ 34 w 136627"/>
              <a:gd name="connsiteY1" fmla="*/ 444239 h 445569"/>
              <a:gd name="connsiteX2" fmla="*/ 114334 w 136627"/>
              <a:gd name="connsiteY2" fmla="*/ 143673 h 445569"/>
              <a:gd name="connsiteX3" fmla="*/ 127034 w 136627"/>
              <a:gd name="connsiteY3" fmla="*/ 12439 h 44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27" h="445569">
                <a:moveTo>
                  <a:pt x="127034" y="12439"/>
                </a:moveTo>
                <a:cubicBezTo>
                  <a:pt x="107984" y="62533"/>
                  <a:pt x="2151" y="422367"/>
                  <a:pt x="34" y="444239"/>
                </a:cubicBezTo>
                <a:cubicBezTo>
                  <a:pt x="-2083" y="466111"/>
                  <a:pt x="94578" y="212112"/>
                  <a:pt x="114334" y="143673"/>
                </a:cubicBezTo>
                <a:cubicBezTo>
                  <a:pt x="134090" y="75234"/>
                  <a:pt x="146084" y="-37655"/>
                  <a:pt x="127034" y="12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7" name="フリーフォーム: 図形 2506">
            <a:extLst>
              <a:ext uri="{FF2B5EF4-FFF2-40B4-BE49-F238E27FC236}">
                <a16:creationId xmlns:a16="http://schemas.microsoft.com/office/drawing/2014/main" id="{3254FA55-F5A9-4C6B-92D4-B01CEF9B1C6A}"/>
              </a:ext>
            </a:extLst>
          </p:cNvPr>
          <p:cNvSpPr/>
          <p:nvPr/>
        </p:nvSpPr>
        <p:spPr>
          <a:xfrm>
            <a:off x="856550" y="8907802"/>
            <a:ext cx="517930" cy="992939"/>
          </a:xfrm>
          <a:custGeom>
            <a:avLst/>
            <a:gdLst>
              <a:gd name="connsiteX0" fmla="*/ 517167 w 517930"/>
              <a:gd name="connsiteY0" fmla="*/ 1248 h 992939"/>
              <a:gd name="connsiteX1" fmla="*/ 379583 w 517930"/>
              <a:gd name="connsiteY1" fmla="*/ 126131 h 992939"/>
              <a:gd name="connsiteX2" fmla="*/ 324550 w 517930"/>
              <a:gd name="connsiteY2" fmla="*/ 306048 h 992939"/>
              <a:gd name="connsiteX3" fmla="*/ 206017 w 517930"/>
              <a:gd name="connsiteY3" fmla="*/ 585448 h 992939"/>
              <a:gd name="connsiteX4" fmla="*/ 159450 w 517930"/>
              <a:gd name="connsiteY4" fmla="*/ 644715 h 992939"/>
              <a:gd name="connsiteX5" fmla="*/ 142517 w 517930"/>
              <a:gd name="connsiteY5" fmla="*/ 752665 h 992939"/>
              <a:gd name="connsiteX6" fmla="*/ 70550 w 517930"/>
              <a:gd name="connsiteY6" fmla="*/ 839448 h 992939"/>
              <a:gd name="connsiteX7" fmla="*/ 2817 w 517930"/>
              <a:gd name="connsiteY7" fmla="*/ 989731 h 992939"/>
              <a:gd name="connsiteX8" fmla="*/ 170033 w 517930"/>
              <a:gd name="connsiteY8" fmla="*/ 684931 h 992939"/>
              <a:gd name="connsiteX9" fmla="*/ 242000 w 517930"/>
              <a:gd name="connsiteY9" fmla="*/ 433048 h 992939"/>
              <a:gd name="connsiteX10" fmla="*/ 426150 w 517930"/>
              <a:gd name="connsiteY10" fmla="*/ 83798 h 992939"/>
              <a:gd name="connsiteX11" fmla="*/ 517167 w 517930"/>
              <a:gd name="connsiteY11" fmla="*/ 1248 h 99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7930" h="992939">
                <a:moveTo>
                  <a:pt x="517167" y="1248"/>
                </a:moveTo>
                <a:cubicBezTo>
                  <a:pt x="509406" y="8304"/>
                  <a:pt x="411686" y="75331"/>
                  <a:pt x="379583" y="126131"/>
                </a:cubicBezTo>
                <a:cubicBezTo>
                  <a:pt x="347480" y="176931"/>
                  <a:pt x="353478" y="229495"/>
                  <a:pt x="324550" y="306048"/>
                </a:cubicBezTo>
                <a:cubicBezTo>
                  <a:pt x="295622" y="382601"/>
                  <a:pt x="233534" y="529004"/>
                  <a:pt x="206017" y="585448"/>
                </a:cubicBezTo>
                <a:cubicBezTo>
                  <a:pt x="178500" y="641892"/>
                  <a:pt x="170033" y="616846"/>
                  <a:pt x="159450" y="644715"/>
                </a:cubicBezTo>
                <a:cubicBezTo>
                  <a:pt x="148867" y="672584"/>
                  <a:pt x="157334" y="720210"/>
                  <a:pt x="142517" y="752665"/>
                </a:cubicBezTo>
                <a:cubicBezTo>
                  <a:pt x="127700" y="785120"/>
                  <a:pt x="93833" y="799937"/>
                  <a:pt x="70550" y="839448"/>
                </a:cubicBezTo>
                <a:cubicBezTo>
                  <a:pt x="47267" y="878959"/>
                  <a:pt x="-13763" y="1015484"/>
                  <a:pt x="2817" y="989731"/>
                </a:cubicBezTo>
                <a:cubicBezTo>
                  <a:pt x="19397" y="963978"/>
                  <a:pt x="130169" y="777711"/>
                  <a:pt x="170033" y="684931"/>
                </a:cubicBezTo>
                <a:cubicBezTo>
                  <a:pt x="209897" y="592151"/>
                  <a:pt x="199314" y="533237"/>
                  <a:pt x="242000" y="433048"/>
                </a:cubicBezTo>
                <a:cubicBezTo>
                  <a:pt x="284686" y="332859"/>
                  <a:pt x="380289" y="151179"/>
                  <a:pt x="426150" y="83798"/>
                </a:cubicBezTo>
                <a:cubicBezTo>
                  <a:pt x="472011" y="16418"/>
                  <a:pt x="524928" y="-5808"/>
                  <a:pt x="517167" y="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8" name="フリーフォーム: 図形 2507">
            <a:extLst>
              <a:ext uri="{FF2B5EF4-FFF2-40B4-BE49-F238E27FC236}">
                <a16:creationId xmlns:a16="http://schemas.microsoft.com/office/drawing/2014/main" id="{36831603-BB52-4421-9B26-7B3326698580}"/>
              </a:ext>
            </a:extLst>
          </p:cNvPr>
          <p:cNvSpPr/>
          <p:nvPr/>
        </p:nvSpPr>
        <p:spPr>
          <a:xfrm>
            <a:off x="922145" y="9010890"/>
            <a:ext cx="438939" cy="881119"/>
          </a:xfrm>
          <a:custGeom>
            <a:avLst/>
            <a:gdLst>
              <a:gd name="connsiteX0" fmla="*/ 438872 w 438939"/>
              <a:gd name="connsiteY0" fmla="*/ 1877 h 881119"/>
              <a:gd name="connsiteX1" fmla="*/ 305522 w 438939"/>
              <a:gd name="connsiteY1" fmla="*/ 243177 h 881119"/>
              <a:gd name="connsiteX2" fmla="*/ 252605 w 438939"/>
              <a:gd name="connsiteY2" fmla="*/ 444260 h 881119"/>
              <a:gd name="connsiteX3" fmla="*/ 161588 w 438939"/>
              <a:gd name="connsiteY3" fmla="*/ 518343 h 881119"/>
              <a:gd name="connsiteX4" fmla="*/ 140422 w 438939"/>
              <a:gd name="connsiteY4" fmla="*/ 617827 h 881119"/>
              <a:gd name="connsiteX5" fmla="*/ 140422 w 438939"/>
              <a:gd name="connsiteY5" fmla="*/ 664393 h 881119"/>
              <a:gd name="connsiteX6" fmla="*/ 51522 w 438939"/>
              <a:gd name="connsiteY6" fmla="*/ 780810 h 881119"/>
              <a:gd name="connsiteX7" fmla="*/ 2838 w 438939"/>
              <a:gd name="connsiteY7" fmla="*/ 876060 h 881119"/>
              <a:gd name="connsiteX8" fmla="*/ 134072 w 438939"/>
              <a:gd name="connsiteY8" fmla="*/ 619943 h 881119"/>
              <a:gd name="connsiteX9" fmla="*/ 225088 w 438939"/>
              <a:gd name="connsiteY9" fmla="*/ 423093 h 881119"/>
              <a:gd name="connsiteX10" fmla="*/ 322455 w 438939"/>
              <a:gd name="connsiteY10" fmla="*/ 145810 h 881119"/>
              <a:gd name="connsiteX11" fmla="*/ 438872 w 438939"/>
              <a:gd name="connsiteY11" fmla="*/ 1877 h 8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39" h="881119">
                <a:moveTo>
                  <a:pt x="438872" y="1877"/>
                </a:moveTo>
                <a:cubicBezTo>
                  <a:pt x="436050" y="18105"/>
                  <a:pt x="336566" y="169447"/>
                  <a:pt x="305522" y="243177"/>
                </a:cubicBezTo>
                <a:cubicBezTo>
                  <a:pt x="274478" y="316907"/>
                  <a:pt x="276594" y="398399"/>
                  <a:pt x="252605" y="444260"/>
                </a:cubicBezTo>
                <a:cubicBezTo>
                  <a:pt x="228616" y="490121"/>
                  <a:pt x="180285" y="489415"/>
                  <a:pt x="161588" y="518343"/>
                </a:cubicBezTo>
                <a:cubicBezTo>
                  <a:pt x="142891" y="547271"/>
                  <a:pt x="143950" y="593485"/>
                  <a:pt x="140422" y="617827"/>
                </a:cubicBezTo>
                <a:cubicBezTo>
                  <a:pt x="136894" y="642169"/>
                  <a:pt x="155239" y="637229"/>
                  <a:pt x="140422" y="664393"/>
                </a:cubicBezTo>
                <a:cubicBezTo>
                  <a:pt x="125605" y="691557"/>
                  <a:pt x="74453" y="745532"/>
                  <a:pt x="51522" y="780810"/>
                </a:cubicBezTo>
                <a:cubicBezTo>
                  <a:pt x="28591" y="816088"/>
                  <a:pt x="-10920" y="902871"/>
                  <a:pt x="2838" y="876060"/>
                </a:cubicBezTo>
                <a:cubicBezTo>
                  <a:pt x="16596" y="849249"/>
                  <a:pt x="97030" y="695438"/>
                  <a:pt x="134072" y="619943"/>
                </a:cubicBezTo>
                <a:cubicBezTo>
                  <a:pt x="171114" y="544449"/>
                  <a:pt x="193691" y="502115"/>
                  <a:pt x="225088" y="423093"/>
                </a:cubicBezTo>
                <a:cubicBezTo>
                  <a:pt x="256485" y="344071"/>
                  <a:pt x="289294" y="213543"/>
                  <a:pt x="322455" y="145810"/>
                </a:cubicBezTo>
                <a:cubicBezTo>
                  <a:pt x="355616" y="78077"/>
                  <a:pt x="441694" y="-14351"/>
                  <a:pt x="438872" y="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9" name="フリーフォーム: 図形 2508">
            <a:extLst>
              <a:ext uri="{FF2B5EF4-FFF2-40B4-BE49-F238E27FC236}">
                <a16:creationId xmlns:a16="http://schemas.microsoft.com/office/drawing/2014/main" id="{80B1348F-D6F5-470B-AE60-0288463BC222}"/>
              </a:ext>
            </a:extLst>
          </p:cNvPr>
          <p:cNvSpPr/>
          <p:nvPr/>
        </p:nvSpPr>
        <p:spPr>
          <a:xfrm>
            <a:off x="673233" y="9882571"/>
            <a:ext cx="253966" cy="549397"/>
          </a:xfrm>
          <a:custGeom>
            <a:avLst/>
            <a:gdLst>
              <a:gd name="connsiteX0" fmla="*/ 253867 w 253966"/>
              <a:gd name="connsiteY0" fmla="*/ 146 h 549397"/>
              <a:gd name="connsiteX1" fmla="*/ 61250 w 253966"/>
              <a:gd name="connsiteY1" fmla="*/ 387496 h 549397"/>
              <a:gd name="connsiteX2" fmla="*/ 1984 w 253966"/>
              <a:gd name="connsiteY2" fmla="*/ 548362 h 549397"/>
              <a:gd name="connsiteX3" fmla="*/ 33734 w 253966"/>
              <a:gd name="connsiteY3" fmla="*/ 434062 h 549397"/>
              <a:gd name="connsiteX4" fmla="*/ 253867 w 253966"/>
              <a:gd name="connsiteY4" fmla="*/ 146 h 54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66" h="549397">
                <a:moveTo>
                  <a:pt x="253867" y="146"/>
                </a:moveTo>
                <a:cubicBezTo>
                  <a:pt x="258453" y="-7615"/>
                  <a:pt x="103230" y="296127"/>
                  <a:pt x="61250" y="387496"/>
                </a:cubicBezTo>
                <a:cubicBezTo>
                  <a:pt x="19270" y="478865"/>
                  <a:pt x="6570" y="540601"/>
                  <a:pt x="1984" y="548362"/>
                </a:cubicBezTo>
                <a:cubicBezTo>
                  <a:pt x="-2602" y="556123"/>
                  <a:pt x="-1897" y="520493"/>
                  <a:pt x="33734" y="434062"/>
                </a:cubicBezTo>
                <a:cubicBezTo>
                  <a:pt x="69364" y="347632"/>
                  <a:pt x="249281" y="7907"/>
                  <a:pt x="25386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0" name="フリーフォーム: 図形 2509">
            <a:extLst>
              <a:ext uri="{FF2B5EF4-FFF2-40B4-BE49-F238E27FC236}">
                <a16:creationId xmlns:a16="http://schemas.microsoft.com/office/drawing/2014/main" id="{F88F1FFF-A3C8-4BA8-84B3-E8F829620D9F}"/>
              </a:ext>
            </a:extLst>
          </p:cNvPr>
          <p:cNvSpPr/>
          <p:nvPr/>
        </p:nvSpPr>
        <p:spPr>
          <a:xfrm>
            <a:off x="451884" y="9883698"/>
            <a:ext cx="404934" cy="976431"/>
          </a:xfrm>
          <a:custGeom>
            <a:avLst/>
            <a:gdLst>
              <a:gd name="connsiteX0" fmla="*/ 403249 w 404934"/>
              <a:gd name="connsiteY0" fmla="*/ 7485 h 976431"/>
              <a:gd name="connsiteX1" fmla="*/ 170416 w 404934"/>
              <a:gd name="connsiteY1" fmla="*/ 534535 h 976431"/>
              <a:gd name="connsiteX2" fmla="*/ 7433 w 404934"/>
              <a:gd name="connsiteY2" fmla="*/ 957869 h 976431"/>
              <a:gd name="connsiteX3" fmla="*/ 32833 w 404934"/>
              <a:gd name="connsiteY3" fmla="*/ 881669 h 976431"/>
              <a:gd name="connsiteX4" fmla="*/ 79399 w 404934"/>
              <a:gd name="connsiteY4" fmla="*/ 705985 h 976431"/>
              <a:gd name="connsiteX5" fmla="*/ 263549 w 404934"/>
              <a:gd name="connsiteY5" fmla="*/ 257252 h 976431"/>
              <a:gd name="connsiteX6" fmla="*/ 403249 w 404934"/>
              <a:gd name="connsiteY6" fmla="*/ 7485 h 97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34" h="976431">
                <a:moveTo>
                  <a:pt x="403249" y="7485"/>
                </a:moveTo>
                <a:cubicBezTo>
                  <a:pt x="387727" y="53699"/>
                  <a:pt x="236385" y="376138"/>
                  <a:pt x="170416" y="534535"/>
                </a:cubicBezTo>
                <a:cubicBezTo>
                  <a:pt x="104447" y="692932"/>
                  <a:pt x="30363" y="900013"/>
                  <a:pt x="7433" y="957869"/>
                </a:cubicBezTo>
                <a:cubicBezTo>
                  <a:pt x="-15497" y="1015725"/>
                  <a:pt x="20839" y="923650"/>
                  <a:pt x="32833" y="881669"/>
                </a:cubicBezTo>
                <a:cubicBezTo>
                  <a:pt x="44827" y="839688"/>
                  <a:pt x="40946" y="810054"/>
                  <a:pt x="79399" y="705985"/>
                </a:cubicBezTo>
                <a:cubicBezTo>
                  <a:pt x="117852" y="601916"/>
                  <a:pt x="203577" y="375080"/>
                  <a:pt x="263549" y="257252"/>
                </a:cubicBezTo>
                <a:cubicBezTo>
                  <a:pt x="323521" y="139424"/>
                  <a:pt x="418771" y="-38729"/>
                  <a:pt x="403249" y="7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1" name="フリーフォーム: 図形 2510">
            <a:extLst>
              <a:ext uri="{FF2B5EF4-FFF2-40B4-BE49-F238E27FC236}">
                <a16:creationId xmlns:a16="http://schemas.microsoft.com/office/drawing/2014/main" id="{822BCA9F-170E-4598-912A-BC7BB7C5043A}"/>
              </a:ext>
            </a:extLst>
          </p:cNvPr>
          <p:cNvSpPr/>
          <p:nvPr/>
        </p:nvSpPr>
        <p:spPr>
          <a:xfrm>
            <a:off x="387875" y="10418141"/>
            <a:ext cx="287512" cy="818151"/>
          </a:xfrm>
          <a:custGeom>
            <a:avLst/>
            <a:gdLst>
              <a:gd name="connsiteX0" fmla="*/ 287342 w 287512"/>
              <a:gd name="connsiteY0" fmla="*/ 92 h 818151"/>
              <a:gd name="connsiteX1" fmla="*/ 35458 w 287512"/>
              <a:gd name="connsiteY1" fmla="*/ 654142 h 818151"/>
              <a:gd name="connsiteX2" fmla="*/ 5825 w 287512"/>
              <a:gd name="connsiteY2" fmla="*/ 817126 h 818151"/>
              <a:gd name="connsiteX3" fmla="*/ 73558 w 287512"/>
              <a:gd name="connsiteY3" fmla="*/ 607576 h 818151"/>
              <a:gd name="connsiteX4" fmla="*/ 287342 w 287512"/>
              <a:gd name="connsiteY4" fmla="*/ 92 h 81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512" h="818151">
                <a:moveTo>
                  <a:pt x="287342" y="92"/>
                </a:moveTo>
                <a:cubicBezTo>
                  <a:pt x="280992" y="7853"/>
                  <a:pt x="82377" y="517970"/>
                  <a:pt x="35458" y="654142"/>
                </a:cubicBezTo>
                <a:cubicBezTo>
                  <a:pt x="-11461" y="790314"/>
                  <a:pt x="-525" y="824887"/>
                  <a:pt x="5825" y="817126"/>
                </a:cubicBezTo>
                <a:cubicBezTo>
                  <a:pt x="12175" y="809365"/>
                  <a:pt x="26286" y="740926"/>
                  <a:pt x="73558" y="607576"/>
                </a:cubicBezTo>
                <a:cubicBezTo>
                  <a:pt x="120830" y="474226"/>
                  <a:pt x="293692" y="-7669"/>
                  <a:pt x="28734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2" name="フリーフォーム: 図形 2511">
            <a:extLst>
              <a:ext uri="{FF2B5EF4-FFF2-40B4-BE49-F238E27FC236}">
                <a16:creationId xmlns:a16="http://schemas.microsoft.com/office/drawing/2014/main" id="{99A0D299-7806-4197-9337-14A9173381AB}"/>
              </a:ext>
            </a:extLst>
          </p:cNvPr>
          <p:cNvSpPr/>
          <p:nvPr/>
        </p:nvSpPr>
        <p:spPr>
          <a:xfrm>
            <a:off x="241152" y="10777068"/>
            <a:ext cx="225841" cy="815597"/>
          </a:xfrm>
          <a:custGeom>
            <a:avLst/>
            <a:gdLst>
              <a:gd name="connsiteX0" fmla="*/ 222398 w 225841"/>
              <a:gd name="connsiteY0" fmla="*/ 7349 h 815597"/>
              <a:gd name="connsiteX1" fmla="*/ 23431 w 225841"/>
              <a:gd name="connsiteY1" fmla="*/ 716432 h 815597"/>
              <a:gd name="connsiteX2" fmla="*/ 4381 w 225841"/>
              <a:gd name="connsiteY2" fmla="*/ 803215 h 815597"/>
              <a:gd name="connsiteX3" fmla="*/ 27665 w 225841"/>
              <a:gd name="connsiteY3" fmla="*/ 650815 h 815597"/>
              <a:gd name="connsiteX4" fmla="*/ 139848 w 225841"/>
              <a:gd name="connsiteY4" fmla="*/ 362949 h 815597"/>
              <a:gd name="connsiteX5" fmla="*/ 222398 w 225841"/>
              <a:gd name="connsiteY5" fmla="*/ 7349 h 8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41" h="815597">
                <a:moveTo>
                  <a:pt x="222398" y="7349"/>
                </a:moveTo>
                <a:cubicBezTo>
                  <a:pt x="202995" y="66263"/>
                  <a:pt x="59767" y="583788"/>
                  <a:pt x="23431" y="716432"/>
                </a:cubicBezTo>
                <a:cubicBezTo>
                  <a:pt x="-12905" y="849076"/>
                  <a:pt x="3675" y="814151"/>
                  <a:pt x="4381" y="803215"/>
                </a:cubicBezTo>
                <a:cubicBezTo>
                  <a:pt x="5087" y="792279"/>
                  <a:pt x="5087" y="724193"/>
                  <a:pt x="27665" y="650815"/>
                </a:cubicBezTo>
                <a:cubicBezTo>
                  <a:pt x="50243" y="577437"/>
                  <a:pt x="105276" y="465960"/>
                  <a:pt x="139848" y="362949"/>
                </a:cubicBezTo>
                <a:cubicBezTo>
                  <a:pt x="174420" y="259938"/>
                  <a:pt x="241801" y="-51565"/>
                  <a:pt x="222398" y="7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3" name="フリーフォーム: 図形 2512">
            <a:extLst>
              <a:ext uri="{FF2B5EF4-FFF2-40B4-BE49-F238E27FC236}">
                <a16:creationId xmlns:a16="http://schemas.microsoft.com/office/drawing/2014/main" id="{9A4FD310-FFF6-4674-883E-3E4F2F0EE322}"/>
              </a:ext>
            </a:extLst>
          </p:cNvPr>
          <p:cNvSpPr/>
          <p:nvPr/>
        </p:nvSpPr>
        <p:spPr>
          <a:xfrm>
            <a:off x="308168" y="11257527"/>
            <a:ext cx="87948" cy="319745"/>
          </a:xfrm>
          <a:custGeom>
            <a:avLst/>
            <a:gdLst>
              <a:gd name="connsiteX0" fmla="*/ 87649 w 87948"/>
              <a:gd name="connsiteY0" fmla="*/ 7373 h 319745"/>
              <a:gd name="connsiteX1" fmla="*/ 5099 w 87948"/>
              <a:gd name="connsiteY1" fmla="*/ 312173 h 319745"/>
              <a:gd name="connsiteX2" fmla="*/ 11449 w 87948"/>
              <a:gd name="connsiteY2" fmla="*/ 216923 h 319745"/>
              <a:gd name="connsiteX3" fmla="*/ 32615 w 87948"/>
              <a:gd name="connsiteY3" fmla="*/ 102623 h 319745"/>
              <a:gd name="connsiteX4" fmla="*/ 87649 w 87948"/>
              <a:gd name="connsiteY4" fmla="*/ 7373 h 3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48" h="319745">
                <a:moveTo>
                  <a:pt x="87649" y="7373"/>
                </a:moveTo>
                <a:cubicBezTo>
                  <a:pt x="83063" y="42298"/>
                  <a:pt x="17799" y="277248"/>
                  <a:pt x="5099" y="312173"/>
                </a:cubicBezTo>
                <a:cubicBezTo>
                  <a:pt x="-7601" y="347098"/>
                  <a:pt x="6863" y="251848"/>
                  <a:pt x="11449" y="216923"/>
                </a:cubicBezTo>
                <a:cubicBezTo>
                  <a:pt x="16035" y="181998"/>
                  <a:pt x="22384" y="134020"/>
                  <a:pt x="32615" y="102623"/>
                </a:cubicBezTo>
                <a:cubicBezTo>
                  <a:pt x="42845" y="71226"/>
                  <a:pt x="92235" y="-27552"/>
                  <a:pt x="87649" y="7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4" name="フリーフォーム: 図形 2513">
            <a:extLst>
              <a:ext uri="{FF2B5EF4-FFF2-40B4-BE49-F238E27FC236}">
                <a16:creationId xmlns:a16="http://schemas.microsoft.com/office/drawing/2014/main" id="{9B106253-847A-459E-AC95-F4C0D244F043}"/>
              </a:ext>
            </a:extLst>
          </p:cNvPr>
          <p:cNvSpPr/>
          <p:nvPr/>
        </p:nvSpPr>
        <p:spPr>
          <a:xfrm>
            <a:off x="468760" y="11252561"/>
            <a:ext cx="120123" cy="339444"/>
          </a:xfrm>
          <a:custGeom>
            <a:avLst/>
            <a:gdLst>
              <a:gd name="connsiteX0" fmla="*/ 3257 w 120123"/>
              <a:gd name="connsiteY0" fmla="*/ 3872 h 339444"/>
              <a:gd name="connsiteX1" fmla="*/ 119673 w 120123"/>
              <a:gd name="connsiteY1" fmla="*/ 336189 h 339444"/>
              <a:gd name="connsiteX2" fmla="*/ 41357 w 120123"/>
              <a:gd name="connsiteY2" fmla="*/ 164739 h 339444"/>
              <a:gd name="connsiteX3" fmla="*/ 3257 w 120123"/>
              <a:gd name="connsiteY3" fmla="*/ 3872 h 3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23" h="339444">
                <a:moveTo>
                  <a:pt x="3257" y="3872"/>
                </a:moveTo>
                <a:cubicBezTo>
                  <a:pt x="16310" y="32447"/>
                  <a:pt x="113323" y="309378"/>
                  <a:pt x="119673" y="336189"/>
                </a:cubicBezTo>
                <a:cubicBezTo>
                  <a:pt x="126023" y="363000"/>
                  <a:pt x="63582" y="216950"/>
                  <a:pt x="41357" y="164739"/>
                </a:cubicBezTo>
                <a:cubicBezTo>
                  <a:pt x="19132" y="112528"/>
                  <a:pt x="-9796" y="-24703"/>
                  <a:pt x="3257" y="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5" name="フリーフォーム: 図形 2514">
            <a:extLst>
              <a:ext uri="{FF2B5EF4-FFF2-40B4-BE49-F238E27FC236}">
                <a16:creationId xmlns:a16="http://schemas.microsoft.com/office/drawing/2014/main" id="{B039E365-8336-4B85-8698-51FC7AF49BB4}"/>
              </a:ext>
            </a:extLst>
          </p:cNvPr>
          <p:cNvSpPr/>
          <p:nvPr/>
        </p:nvSpPr>
        <p:spPr>
          <a:xfrm>
            <a:off x="376136" y="11279291"/>
            <a:ext cx="138690" cy="315127"/>
          </a:xfrm>
          <a:custGeom>
            <a:avLst/>
            <a:gdLst>
              <a:gd name="connsiteX0" fmla="*/ 9097 w 138690"/>
              <a:gd name="connsiteY0" fmla="*/ 11009 h 315127"/>
              <a:gd name="connsiteX1" fmla="*/ 138214 w 138690"/>
              <a:gd name="connsiteY1" fmla="*/ 311576 h 315127"/>
              <a:gd name="connsiteX2" fmla="*/ 51431 w 138690"/>
              <a:gd name="connsiteY2" fmla="*/ 169759 h 315127"/>
              <a:gd name="connsiteX3" fmla="*/ 15447 w 138690"/>
              <a:gd name="connsiteY3" fmla="*/ 74509 h 315127"/>
              <a:gd name="connsiteX4" fmla="*/ 9097 w 138690"/>
              <a:gd name="connsiteY4" fmla="*/ 11009 h 3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90" h="315127">
                <a:moveTo>
                  <a:pt x="9097" y="11009"/>
                </a:moveTo>
                <a:cubicBezTo>
                  <a:pt x="29558" y="50520"/>
                  <a:pt x="131158" y="285118"/>
                  <a:pt x="138214" y="311576"/>
                </a:cubicBezTo>
                <a:cubicBezTo>
                  <a:pt x="145270" y="338034"/>
                  <a:pt x="71892" y="209270"/>
                  <a:pt x="51431" y="169759"/>
                </a:cubicBezTo>
                <a:cubicBezTo>
                  <a:pt x="30970" y="130248"/>
                  <a:pt x="22855" y="99909"/>
                  <a:pt x="15447" y="74509"/>
                </a:cubicBezTo>
                <a:cubicBezTo>
                  <a:pt x="8039" y="49109"/>
                  <a:pt x="-11364" y="-28502"/>
                  <a:pt x="9097" y="1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6" name="フリーフォーム: 図形 2515">
            <a:extLst>
              <a:ext uri="{FF2B5EF4-FFF2-40B4-BE49-F238E27FC236}">
                <a16:creationId xmlns:a16="http://schemas.microsoft.com/office/drawing/2014/main" id="{22E7A289-893A-4838-9A1A-66C9B0B2450B}"/>
              </a:ext>
            </a:extLst>
          </p:cNvPr>
          <p:cNvSpPr/>
          <p:nvPr/>
        </p:nvSpPr>
        <p:spPr>
          <a:xfrm>
            <a:off x="466391" y="10420849"/>
            <a:ext cx="289824" cy="855538"/>
          </a:xfrm>
          <a:custGeom>
            <a:avLst/>
            <a:gdLst>
              <a:gd name="connsiteX0" fmla="*/ 20442 w 289824"/>
              <a:gd name="connsiteY0" fmla="*/ 827118 h 855538"/>
              <a:gd name="connsiteX1" fmla="*/ 20442 w 289824"/>
              <a:gd name="connsiteY1" fmla="*/ 721284 h 855538"/>
              <a:gd name="connsiteX2" fmla="*/ 202476 w 289824"/>
              <a:gd name="connsiteY2" fmla="*/ 175184 h 855538"/>
              <a:gd name="connsiteX3" fmla="*/ 289259 w 289824"/>
              <a:gd name="connsiteY3" fmla="*/ 3734 h 855538"/>
              <a:gd name="connsiteX4" fmla="*/ 164376 w 289824"/>
              <a:gd name="connsiteY4" fmla="*/ 304301 h 855538"/>
              <a:gd name="connsiteX5" fmla="*/ 20442 w 289824"/>
              <a:gd name="connsiteY5" fmla="*/ 827118 h 85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24" h="855538">
                <a:moveTo>
                  <a:pt x="20442" y="827118"/>
                </a:moveTo>
                <a:cubicBezTo>
                  <a:pt x="-3547" y="896615"/>
                  <a:pt x="-9897" y="829940"/>
                  <a:pt x="20442" y="721284"/>
                </a:cubicBezTo>
                <a:cubicBezTo>
                  <a:pt x="50781" y="612628"/>
                  <a:pt x="157673" y="294776"/>
                  <a:pt x="202476" y="175184"/>
                </a:cubicBezTo>
                <a:cubicBezTo>
                  <a:pt x="247279" y="55592"/>
                  <a:pt x="295609" y="-17785"/>
                  <a:pt x="289259" y="3734"/>
                </a:cubicBezTo>
                <a:cubicBezTo>
                  <a:pt x="282909" y="25253"/>
                  <a:pt x="210590" y="169893"/>
                  <a:pt x="164376" y="304301"/>
                </a:cubicBezTo>
                <a:cubicBezTo>
                  <a:pt x="118162" y="438709"/>
                  <a:pt x="44431" y="757621"/>
                  <a:pt x="20442" y="827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7" name="フリーフォーム: 図形 2516">
            <a:extLst>
              <a:ext uri="{FF2B5EF4-FFF2-40B4-BE49-F238E27FC236}">
                <a16:creationId xmlns:a16="http://schemas.microsoft.com/office/drawing/2014/main" id="{7031F820-EF16-458A-9E1E-9CBD44D7F4B9}"/>
              </a:ext>
            </a:extLst>
          </p:cNvPr>
          <p:cNvSpPr/>
          <p:nvPr/>
        </p:nvSpPr>
        <p:spPr>
          <a:xfrm>
            <a:off x="573555" y="10071083"/>
            <a:ext cx="400233" cy="1206530"/>
          </a:xfrm>
          <a:custGeom>
            <a:avLst/>
            <a:gdLst>
              <a:gd name="connsiteX0" fmla="*/ 62 w 400233"/>
              <a:gd name="connsiteY0" fmla="*/ 1206517 h 1206530"/>
              <a:gd name="connsiteX1" fmla="*/ 199028 w 400233"/>
              <a:gd name="connsiteY1" fmla="*/ 347150 h 1206530"/>
              <a:gd name="connsiteX2" fmla="*/ 224428 w 400233"/>
              <a:gd name="connsiteY2" fmla="*/ 241317 h 1206530"/>
              <a:gd name="connsiteX3" fmla="*/ 400112 w 400233"/>
              <a:gd name="connsiteY3" fmla="*/ 17 h 1206530"/>
              <a:gd name="connsiteX4" fmla="*/ 194795 w 400233"/>
              <a:gd name="connsiteY4" fmla="*/ 254017 h 1206530"/>
              <a:gd name="connsiteX5" fmla="*/ 177862 w 400233"/>
              <a:gd name="connsiteY5" fmla="*/ 368317 h 1206530"/>
              <a:gd name="connsiteX6" fmla="*/ 62 w 400233"/>
              <a:gd name="connsiteY6" fmla="*/ 1206517 h 12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233" h="1206530">
                <a:moveTo>
                  <a:pt x="62" y="1206517"/>
                </a:moveTo>
                <a:cubicBezTo>
                  <a:pt x="3590" y="1202989"/>
                  <a:pt x="161634" y="508017"/>
                  <a:pt x="199028" y="347150"/>
                </a:cubicBezTo>
                <a:cubicBezTo>
                  <a:pt x="236422" y="186283"/>
                  <a:pt x="190914" y="299172"/>
                  <a:pt x="224428" y="241317"/>
                </a:cubicBezTo>
                <a:cubicBezTo>
                  <a:pt x="257942" y="183462"/>
                  <a:pt x="405051" y="-2100"/>
                  <a:pt x="400112" y="17"/>
                </a:cubicBezTo>
                <a:cubicBezTo>
                  <a:pt x="395173" y="2134"/>
                  <a:pt x="231837" y="192634"/>
                  <a:pt x="194795" y="254017"/>
                </a:cubicBezTo>
                <a:cubicBezTo>
                  <a:pt x="157753" y="315400"/>
                  <a:pt x="211376" y="213095"/>
                  <a:pt x="177862" y="368317"/>
                </a:cubicBezTo>
                <a:cubicBezTo>
                  <a:pt x="144348" y="523539"/>
                  <a:pt x="-3466" y="1210045"/>
                  <a:pt x="62" y="1206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8" name="フリーフォーム: 図形 2517">
            <a:extLst>
              <a:ext uri="{FF2B5EF4-FFF2-40B4-BE49-F238E27FC236}">
                <a16:creationId xmlns:a16="http://schemas.microsoft.com/office/drawing/2014/main" id="{0700A799-BC2A-4DDB-A2DF-9C8B8F14532D}"/>
              </a:ext>
            </a:extLst>
          </p:cNvPr>
          <p:cNvSpPr/>
          <p:nvPr/>
        </p:nvSpPr>
        <p:spPr>
          <a:xfrm>
            <a:off x="932654" y="9142669"/>
            <a:ext cx="440479" cy="958064"/>
          </a:xfrm>
          <a:custGeom>
            <a:avLst/>
            <a:gdLst>
              <a:gd name="connsiteX0" fmla="*/ 41013 w 440479"/>
              <a:gd name="connsiteY0" fmla="*/ 932664 h 958064"/>
              <a:gd name="connsiteX1" fmla="*/ 142613 w 440479"/>
              <a:gd name="connsiteY1" fmla="*/ 644798 h 958064"/>
              <a:gd name="connsiteX2" fmla="*/ 301363 w 440479"/>
              <a:gd name="connsiteY2" fmla="*/ 284964 h 958064"/>
              <a:gd name="connsiteX3" fmla="*/ 422013 w 440479"/>
              <a:gd name="connsiteY3" fmla="*/ 69064 h 958064"/>
              <a:gd name="connsiteX4" fmla="*/ 426246 w 440479"/>
              <a:gd name="connsiteY4" fmla="*/ 11914 h 958064"/>
              <a:gd name="connsiteX5" fmla="*/ 288663 w 440479"/>
              <a:gd name="connsiteY5" fmla="*/ 274381 h 958064"/>
              <a:gd name="connsiteX6" fmla="*/ 17729 w 440479"/>
              <a:gd name="connsiteY6" fmla="*/ 869164 h 958064"/>
              <a:gd name="connsiteX7" fmla="*/ 41013 w 440479"/>
              <a:gd name="connsiteY7" fmla="*/ 932664 h 95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79" h="958064">
                <a:moveTo>
                  <a:pt x="41013" y="932664"/>
                </a:moveTo>
                <a:cubicBezTo>
                  <a:pt x="61827" y="895270"/>
                  <a:pt x="99221" y="752748"/>
                  <a:pt x="142613" y="644798"/>
                </a:cubicBezTo>
                <a:cubicBezTo>
                  <a:pt x="186005" y="536848"/>
                  <a:pt x="254796" y="380920"/>
                  <a:pt x="301363" y="284964"/>
                </a:cubicBezTo>
                <a:cubicBezTo>
                  <a:pt x="347930" y="189008"/>
                  <a:pt x="401199" y="114572"/>
                  <a:pt x="422013" y="69064"/>
                </a:cubicBezTo>
                <a:cubicBezTo>
                  <a:pt x="442827" y="23556"/>
                  <a:pt x="448471" y="-22306"/>
                  <a:pt x="426246" y="11914"/>
                </a:cubicBezTo>
                <a:cubicBezTo>
                  <a:pt x="404021" y="46134"/>
                  <a:pt x="356749" y="131506"/>
                  <a:pt x="288663" y="274381"/>
                </a:cubicBezTo>
                <a:cubicBezTo>
                  <a:pt x="220577" y="417256"/>
                  <a:pt x="60415" y="759450"/>
                  <a:pt x="17729" y="869164"/>
                </a:cubicBezTo>
                <a:cubicBezTo>
                  <a:pt x="-24957" y="978878"/>
                  <a:pt x="20199" y="970058"/>
                  <a:pt x="41013" y="932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9" name="フリーフォーム: 図形 2518">
            <a:extLst>
              <a:ext uri="{FF2B5EF4-FFF2-40B4-BE49-F238E27FC236}">
                <a16:creationId xmlns:a16="http://schemas.microsoft.com/office/drawing/2014/main" id="{D11ED38E-7B2C-44C9-BBDC-44F779751C95}"/>
              </a:ext>
            </a:extLst>
          </p:cNvPr>
          <p:cNvSpPr/>
          <p:nvPr/>
        </p:nvSpPr>
        <p:spPr>
          <a:xfrm>
            <a:off x="947760" y="9189799"/>
            <a:ext cx="454643" cy="927956"/>
          </a:xfrm>
          <a:custGeom>
            <a:avLst/>
            <a:gdLst>
              <a:gd name="connsiteX0" fmla="*/ 453473 w 454643"/>
              <a:gd name="connsiteY0" fmla="*/ 5001 h 927956"/>
              <a:gd name="connsiteX1" fmla="*/ 296840 w 454643"/>
              <a:gd name="connsiteY1" fmla="*/ 333084 h 927956"/>
              <a:gd name="connsiteX2" fmla="*/ 167723 w 454643"/>
              <a:gd name="connsiteY2" fmla="*/ 659051 h 927956"/>
              <a:gd name="connsiteX3" fmla="*/ 97873 w 454643"/>
              <a:gd name="connsiteY3" fmla="*/ 802984 h 927956"/>
              <a:gd name="connsiteX4" fmla="*/ 2623 w 454643"/>
              <a:gd name="connsiteY4" fmla="*/ 921518 h 927956"/>
              <a:gd name="connsiteX5" fmla="*/ 210057 w 454643"/>
              <a:gd name="connsiteY5" fmla="*/ 599784 h 927956"/>
              <a:gd name="connsiteX6" fmla="*/ 453473 w 454643"/>
              <a:gd name="connsiteY6" fmla="*/ 5001 h 92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43" h="927956">
                <a:moveTo>
                  <a:pt x="453473" y="5001"/>
                </a:moveTo>
                <a:cubicBezTo>
                  <a:pt x="467937" y="-39449"/>
                  <a:pt x="344465" y="224076"/>
                  <a:pt x="296840" y="333084"/>
                </a:cubicBezTo>
                <a:cubicBezTo>
                  <a:pt x="249215" y="442092"/>
                  <a:pt x="200884" y="580734"/>
                  <a:pt x="167723" y="659051"/>
                </a:cubicBezTo>
                <a:cubicBezTo>
                  <a:pt x="134562" y="737368"/>
                  <a:pt x="125390" y="759240"/>
                  <a:pt x="97873" y="802984"/>
                </a:cubicBezTo>
                <a:cubicBezTo>
                  <a:pt x="70356" y="846729"/>
                  <a:pt x="-16074" y="955385"/>
                  <a:pt x="2623" y="921518"/>
                </a:cubicBezTo>
                <a:cubicBezTo>
                  <a:pt x="21320" y="887651"/>
                  <a:pt x="134210" y="748656"/>
                  <a:pt x="210057" y="599784"/>
                </a:cubicBezTo>
                <a:cubicBezTo>
                  <a:pt x="285904" y="450912"/>
                  <a:pt x="439009" y="49451"/>
                  <a:pt x="453473" y="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0" name="フリーフォーム: 図形 2519">
            <a:extLst>
              <a:ext uri="{FF2B5EF4-FFF2-40B4-BE49-F238E27FC236}">
                <a16:creationId xmlns:a16="http://schemas.microsoft.com/office/drawing/2014/main" id="{EDD130C0-6576-4595-8F63-C92646C99CF5}"/>
              </a:ext>
            </a:extLst>
          </p:cNvPr>
          <p:cNvSpPr/>
          <p:nvPr/>
        </p:nvSpPr>
        <p:spPr>
          <a:xfrm>
            <a:off x="1407329" y="8207106"/>
            <a:ext cx="370738" cy="1001742"/>
          </a:xfrm>
          <a:custGeom>
            <a:avLst/>
            <a:gdLst>
              <a:gd name="connsiteX0" fmla="*/ 6604 w 370738"/>
              <a:gd name="connsiteY0" fmla="*/ 989811 h 1001742"/>
              <a:gd name="connsiteX1" fmla="*/ 241554 w 370738"/>
              <a:gd name="connsiteY1" fmla="*/ 312477 h 1001742"/>
              <a:gd name="connsiteX2" fmla="*/ 366438 w 370738"/>
              <a:gd name="connsiteY2" fmla="*/ 11911 h 1001742"/>
              <a:gd name="connsiteX3" fmla="*/ 91271 w 370738"/>
              <a:gd name="connsiteY3" fmla="*/ 691361 h 1001742"/>
              <a:gd name="connsiteX4" fmla="*/ 6604 w 370738"/>
              <a:gd name="connsiteY4" fmla="*/ 989811 h 100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38" h="1001742">
                <a:moveTo>
                  <a:pt x="6604" y="989811"/>
                </a:moveTo>
                <a:cubicBezTo>
                  <a:pt x="31651" y="926664"/>
                  <a:pt x="181582" y="475460"/>
                  <a:pt x="241554" y="312477"/>
                </a:cubicBezTo>
                <a:cubicBezTo>
                  <a:pt x="301526" y="149494"/>
                  <a:pt x="391485" y="-51236"/>
                  <a:pt x="366438" y="11911"/>
                </a:cubicBezTo>
                <a:cubicBezTo>
                  <a:pt x="341391" y="75058"/>
                  <a:pt x="150891" y="530142"/>
                  <a:pt x="91271" y="691361"/>
                </a:cubicBezTo>
                <a:cubicBezTo>
                  <a:pt x="31652" y="852580"/>
                  <a:pt x="-18443" y="1052958"/>
                  <a:pt x="6604" y="989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1" name="フリーフォーム: 図形 2520">
            <a:extLst>
              <a:ext uri="{FF2B5EF4-FFF2-40B4-BE49-F238E27FC236}">
                <a16:creationId xmlns:a16="http://schemas.microsoft.com/office/drawing/2014/main" id="{8882CD84-4F24-4350-940E-2D6B70B302DD}"/>
              </a:ext>
            </a:extLst>
          </p:cNvPr>
          <p:cNvSpPr/>
          <p:nvPr/>
        </p:nvSpPr>
        <p:spPr>
          <a:xfrm>
            <a:off x="1374478" y="8095949"/>
            <a:ext cx="355630" cy="1054101"/>
          </a:xfrm>
          <a:custGeom>
            <a:avLst/>
            <a:gdLst>
              <a:gd name="connsiteX0" fmla="*/ 1355 w 355630"/>
              <a:gd name="connsiteY0" fmla="*/ 1052284 h 1054101"/>
              <a:gd name="connsiteX1" fmla="*/ 204555 w 355630"/>
              <a:gd name="connsiteY1" fmla="*/ 485018 h 1054101"/>
              <a:gd name="connsiteX2" fmla="*/ 329439 w 355630"/>
              <a:gd name="connsiteY2" fmla="*/ 82851 h 1054101"/>
              <a:gd name="connsiteX3" fmla="*/ 348489 w 355630"/>
              <a:gd name="connsiteY3" fmla="*/ 19351 h 1054101"/>
              <a:gd name="connsiteX4" fmla="*/ 238422 w 355630"/>
              <a:gd name="connsiteY4" fmla="*/ 332618 h 1054101"/>
              <a:gd name="connsiteX5" fmla="*/ 122005 w 355630"/>
              <a:gd name="connsiteY5" fmla="*/ 654351 h 1054101"/>
              <a:gd name="connsiteX6" fmla="*/ 1355 w 355630"/>
              <a:gd name="connsiteY6" fmla="*/ 1052284 h 105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30" h="1054101">
                <a:moveTo>
                  <a:pt x="1355" y="1052284"/>
                </a:moveTo>
                <a:cubicBezTo>
                  <a:pt x="15113" y="1024062"/>
                  <a:pt x="149874" y="646590"/>
                  <a:pt x="204555" y="485018"/>
                </a:cubicBezTo>
                <a:cubicBezTo>
                  <a:pt x="259236" y="323446"/>
                  <a:pt x="305450" y="160462"/>
                  <a:pt x="329439" y="82851"/>
                </a:cubicBezTo>
                <a:cubicBezTo>
                  <a:pt x="353428" y="5240"/>
                  <a:pt x="363658" y="-22277"/>
                  <a:pt x="348489" y="19351"/>
                </a:cubicBezTo>
                <a:cubicBezTo>
                  <a:pt x="333320" y="60979"/>
                  <a:pt x="276169" y="226785"/>
                  <a:pt x="238422" y="332618"/>
                </a:cubicBezTo>
                <a:cubicBezTo>
                  <a:pt x="200675" y="438451"/>
                  <a:pt x="161869" y="536171"/>
                  <a:pt x="122005" y="654351"/>
                </a:cubicBezTo>
                <a:cubicBezTo>
                  <a:pt x="82141" y="772531"/>
                  <a:pt x="-12403" y="1080506"/>
                  <a:pt x="1355" y="1052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2" name="フリーフォーム: 図形 2521">
            <a:extLst>
              <a:ext uri="{FF2B5EF4-FFF2-40B4-BE49-F238E27FC236}">
                <a16:creationId xmlns:a16="http://schemas.microsoft.com/office/drawing/2014/main" id="{3794F7FB-BF5A-42B2-AAC5-560B0C046DF4}"/>
              </a:ext>
            </a:extLst>
          </p:cNvPr>
          <p:cNvSpPr/>
          <p:nvPr/>
        </p:nvSpPr>
        <p:spPr>
          <a:xfrm>
            <a:off x="1274822" y="8692914"/>
            <a:ext cx="208964" cy="294896"/>
          </a:xfrm>
          <a:custGeom>
            <a:avLst/>
            <a:gdLst>
              <a:gd name="connsiteX0" fmla="*/ 208961 w 208964"/>
              <a:gd name="connsiteY0" fmla="*/ 236 h 294896"/>
              <a:gd name="connsiteX1" fmla="*/ 48095 w 208964"/>
              <a:gd name="connsiteY1" fmla="*/ 169569 h 294896"/>
              <a:gd name="connsiteX2" fmla="*/ 16345 w 208964"/>
              <a:gd name="connsiteY2" fmla="*/ 292336 h 294896"/>
              <a:gd name="connsiteX3" fmla="*/ 1528 w 208964"/>
              <a:gd name="connsiteY3" fmla="*/ 243653 h 294896"/>
              <a:gd name="connsiteX4" fmla="*/ 52328 w 208964"/>
              <a:gd name="connsiteY4" fmla="*/ 135703 h 294896"/>
              <a:gd name="connsiteX5" fmla="*/ 208961 w 208964"/>
              <a:gd name="connsiteY5" fmla="*/ 236 h 29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64" h="294896">
                <a:moveTo>
                  <a:pt x="208961" y="236"/>
                </a:moveTo>
                <a:cubicBezTo>
                  <a:pt x="208255" y="5880"/>
                  <a:pt x="80198" y="120886"/>
                  <a:pt x="48095" y="169569"/>
                </a:cubicBezTo>
                <a:cubicBezTo>
                  <a:pt x="15992" y="218252"/>
                  <a:pt x="24106" y="279989"/>
                  <a:pt x="16345" y="292336"/>
                </a:cubicBezTo>
                <a:cubicBezTo>
                  <a:pt x="8584" y="304683"/>
                  <a:pt x="-4469" y="269758"/>
                  <a:pt x="1528" y="243653"/>
                </a:cubicBezTo>
                <a:cubicBezTo>
                  <a:pt x="7525" y="217548"/>
                  <a:pt x="15286" y="179800"/>
                  <a:pt x="52328" y="135703"/>
                </a:cubicBezTo>
                <a:cubicBezTo>
                  <a:pt x="89370" y="91606"/>
                  <a:pt x="209667" y="-5408"/>
                  <a:pt x="20896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3" name="フリーフォーム: 図形 2522">
            <a:extLst>
              <a:ext uri="{FF2B5EF4-FFF2-40B4-BE49-F238E27FC236}">
                <a16:creationId xmlns:a16="http://schemas.microsoft.com/office/drawing/2014/main" id="{62369FC9-B08C-4DDF-A2C6-2E5D12E83B97}"/>
              </a:ext>
            </a:extLst>
          </p:cNvPr>
          <p:cNvSpPr/>
          <p:nvPr/>
        </p:nvSpPr>
        <p:spPr>
          <a:xfrm>
            <a:off x="1422214" y="8064097"/>
            <a:ext cx="257544" cy="614788"/>
          </a:xfrm>
          <a:custGeom>
            <a:avLst/>
            <a:gdLst>
              <a:gd name="connsiteX0" fmla="*/ 247836 w 257544"/>
              <a:gd name="connsiteY0" fmla="*/ 34270 h 614788"/>
              <a:gd name="connsiteX1" fmla="*/ 224553 w 257544"/>
              <a:gd name="connsiteY1" fmla="*/ 95653 h 614788"/>
              <a:gd name="connsiteX2" fmla="*/ 106019 w 257544"/>
              <a:gd name="connsiteY2" fmla="*/ 546503 h 614788"/>
              <a:gd name="connsiteX3" fmla="*/ 186 w 257544"/>
              <a:gd name="connsiteY3" fmla="*/ 610003 h 614788"/>
              <a:gd name="connsiteX4" fmla="*/ 84853 w 257544"/>
              <a:gd name="connsiteY4" fmla="*/ 516870 h 614788"/>
              <a:gd name="connsiteX5" fmla="*/ 247836 w 257544"/>
              <a:gd name="connsiteY5" fmla="*/ 34270 h 6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44" h="614788">
                <a:moveTo>
                  <a:pt x="247836" y="34270"/>
                </a:moveTo>
                <a:cubicBezTo>
                  <a:pt x="271119" y="-35933"/>
                  <a:pt x="248189" y="10281"/>
                  <a:pt x="224553" y="95653"/>
                </a:cubicBezTo>
                <a:cubicBezTo>
                  <a:pt x="200917" y="181025"/>
                  <a:pt x="143413" y="460778"/>
                  <a:pt x="106019" y="546503"/>
                </a:cubicBezTo>
                <a:cubicBezTo>
                  <a:pt x="68625" y="632228"/>
                  <a:pt x="3714" y="614942"/>
                  <a:pt x="186" y="610003"/>
                </a:cubicBezTo>
                <a:cubicBezTo>
                  <a:pt x="-3342" y="605064"/>
                  <a:pt x="43931" y="610709"/>
                  <a:pt x="84853" y="516870"/>
                </a:cubicBezTo>
                <a:cubicBezTo>
                  <a:pt x="125775" y="423031"/>
                  <a:pt x="224553" y="104473"/>
                  <a:pt x="247836" y="34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4" name="フリーフォーム: 図形 2523">
            <a:extLst>
              <a:ext uri="{FF2B5EF4-FFF2-40B4-BE49-F238E27FC236}">
                <a16:creationId xmlns:a16="http://schemas.microsoft.com/office/drawing/2014/main" id="{F0862B24-27D2-42ED-8C84-036C02D1F6A7}"/>
              </a:ext>
            </a:extLst>
          </p:cNvPr>
          <p:cNvSpPr/>
          <p:nvPr/>
        </p:nvSpPr>
        <p:spPr>
          <a:xfrm>
            <a:off x="1360734" y="8705465"/>
            <a:ext cx="136072" cy="335692"/>
          </a:xfrm>
          <a:custGeom>
            <a:avLst/>
            <a:gdLst>
              <a:gd name="connsiteX0" fmla="*/ 135749 w 136072"/>
              <a:gd name="connsiteY0" fmla="*/ 385 h 335692"/>
              <a:gd name="connsiteX1" fmla="*/ 44733 w 136072"/>
              <a:gd name="connsiteY1" fmla="*/ 140085 h 335692"/>
              <a:gd name="connsiteX2" fmla="*/ 27799 w 136072"/>
              <a:gd name="connsiteY2" fmla="*/ 332702 h 335692"/>
              <a:gd name="connsiteX3" fmla="*/ 8749 w 136072"/>
              <a:gd name="connsiteY3" fmla="*/ 252268 h 335692"/>
              <a:gd name="connsiteX4" fmla="*/ 8749 w 136072"/>
              <a:gd name="connsiteY4" fmla="*/ 182418 h 335692"/>
              <a:gd name="connsiteX5" fmla="*/ 135749 w 136072"/>
              <a:gd name="connsiteY5" fmla="*/ 385 h 3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072" h="335692">
                <a:moveTo>
                  <a:pt x="135749" y="385"/>
                </a:moveTo>
                <a:cubicBezTo>
                  <a:pt x="141746" y="-6670"/>
                  <a:pt x="62725" y="84699"/>
                  <a:pt x="44733" y="140085"/>
                </a:cubicBezTo>
                <a:cubicBezTo>
                  <a:pt x="26741" y="195471"/>
                  <a:pt x="33796" y="314005"/>
                  <a:pt x="27799" y="332702"/>
                </a:cubicBezTo>
                <a:cubicBezTo>
                  <a:pt x="21802" y="351399"/>
                  <a:pt x="11924" y="277315"/>
                  <a:pt x="8749" y="252268"/>
                </a:cubicBezTo>
                <a:cubicBezTo>
                  <a:pt x="5574" y="227221"/>
                  <a:pt x="-9243" y="223340"/>
                  <a:pt x="8749" y="182418"/>
                </a:cubicBezTo>
                <a:cubicBezTo>
                  <a:pt x="26741" y="141496"/>
                  <a:pt x="129752" y="7440"/>
                  <a:pt x="135749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5" name="フリーフォーム: 図形 2524">
            <a:extLst>
              <a:ext uri="{FF2B5EF4-FFF2-40B4-BE49-F238E27FC236}">
                <a16:creationId xmlns:a16="http://schemas.microsoft.com/office/drawing/2014/main" id="{C9D6D821-EA3C-4AFE-A79B-5AD164CF8329}"/>
              </a:ext>
            </a:extLst>
          </p:cNvPr>
          <p:cNvSpPr/>
          <p:nvPr/>
        </p:nvSpPr>
        <p:spPr>
          <a:xfrm>
            <a:off x="1221787" y="8034742"/>
            <a:ext cx="467891" cy="1018184"/>
          </a:xfrm>
          <a:custGeom>
            <a:avLst/>
            <a:gdLst>
              <a:gd name="connsiteX0" fmla="*/ 467313 w 467891"/>
              <a:gd name="connsiteY0" fmla="*/ 125 h 1018184"/>
              <a:gd name="connsiteX1" fmla="*/ 268346 w 467891"/>
              <a:gd name="connsiteY1" fmla="*/ 122891 h 1018184"/>
              <a:gd name="connsiteX2" fmla="*/ 249296 w 467891"/>
              <a:gd name="connsiteY2" fmla="*/ 190625 h 1018184"/>
              <a:gd name="connsiteX3" fmla="*/ 228130 w 467891"/>
              <a:gd name="connsiteY3" fmla="*/ 347258 h 1018184"/>
              <a:gd name="connsiteX4" fmla="*/ 103246 w 467891"/>
              <a:gd name="connsiteY4" fmla="*/ 728258 h 1018184"/>
              <a:gd name="connsiteX5" fmla="*/ 56680 w 467891"/>
              <a:gd name="connsiteY5" fmla="*/ 817158 h 1018184"/>
              <a:gd name="connsiteX6" fmla="*/ 14346 w 467891"/>
              <a:gd name="connsiteY6" fmla="*/ 937808 h 1018184"/>
              <a:gd name="connsiteX7" fmla="*/ 7996 w 467891"/>
              <a:gd name="connsiteY7" fmla="*/ 999191 h 1018184"/>
              <a:gd name="connsiteX8" fmla="*/ 120180 w 467891"/>
              <a:gd name="connsiteY8" fmla="*/ 592791 h 1018184"/>
              <a:gd name="connsiteX9" fmla="*/ 236596 w 467891"/>
              <a:gd name="connsiteY9" fmla="*/ 201208 h 1018184"/>
              <a:gd name="connsiteX10" fmla="*/ 325496 w 467891"/>
              <a:gd name="connsiteY10" fmla="*/ 101725 h 1018184"/>
              <a:gd name="connsiteX11" fmla="*/ 467313 w 467891"/>
              <a:gd name="connsiteY11" fmla="*/ 125 h 10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891" h="1018184">
                <a:moveTo>
                  <a:pt x="467313" y="125"/>
                </a:moveTo>
                <a:cubicBezTo>
                  <a:pt x="457788" y="3653"/>
                  <a:pt x="304682" y="91141"/>
                  <a:pt x="268346" y="122891"/>
                </a:cubicBezTo>
                <a:cubicBezTo>
                  <a:pt x="232010" y="154641"/>
                  <a:pt x="255999" y="153231"/>
                  <a:pt x="249296" y="190625"/>
                </a:cubicBezTo>
                <a:cubicBezTo>
                  <a:pt x="242593" y="228019"/>
                  <a:pt x="252472" y="257653"/>
                  <a:pt x="228130" y="347258"/>
                </a:cubicBezTo>
                <a:cubicBezTo>
                  <a:pt x="203788" y="436863"/>
                  <a:pt x="131821" y="649941"/>
                  <a:pt x="103246" y="728258"/>
                </a:cubicBezTo>
                <a:cubicBezTo>
                  <a:pt x="74671" y="806575"/>
                  <a:pt x="71497" y="782233"/>
                  <a:pt x="56680" y="817158"/>
                </a:cubicBezTo>
                <a:cubicBezTo>
                  <a:pt x="41863" y="852083"/>
                  <a:pt x="22460" y="907469"/>
                  <a:pt x="14346" y="937808"/>
                </a:cubicBezTo>
                <a:cubicBezTo>
                  <a:pt x="6232" y="968147"/>
                  <a:pt x="-9643" y="1056694"/>
                  <a:pt x="7996" y="999191"/>
                </a:cubicBezTo>
                <a:cubicBezTo>
                  <a:pt x="25635" y="941688"/>
                  <a:pt x="82080" y="725788"/>
                  <a:pt x="120180" y="592791"/>
                </a:cubicBezTo>
                <a:cubicBezTo>
                  <a:pt x="158280" y="459794"/>
                  <a:pt x="202377" y="283052"/>
                  <a:pt x="236596" y="201208"/>
                </a:cubicBezTo>
                <a:cubicBezTo>
                  <a:pt x="270815" y="119364"/>
                  <a:pt x="284927" y="135239"/>
                  <a:pt x="325496" y="101725"/>
                </a:cubicBezTo>
                <a:cubicBezTo>
                  <a:pt x="366065" y="68211"/>
                  <a:pt x="476838" y="-3403"/>
                  <a:pt x="46731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6" name="フリーフォーム: 図形 2525">
            <a:extLst>
              <a:ext uri="{FF2B5EF4-FFF2-40B4-BE49-F238E27FC236}">
                <a16:creationId xmlns:a16="http://schemas.microsoft.com/office/drawing/2014/main" id="{7EB3397B-6089-4F5C-B483-8A64587FDBD9}"/>
              </a:ext>
            </a:extLst>
          </p:cNvPr>
          <p:cNvSpPr/>
          <p:nvPr/>
        </p:nvSpPr>
        <p:spPr>
          <a:xfrm>
            <a:off x="1426075" y="8227047"/>
            <a:ext cx="204024" cy="432468"/>
          </a:xfrm>
          <a:custGeom>
            <a:avLst/>
            <a:gdLst>
              <a:gd name="connsiteX0" fmla="*/ 203758 w 204024"/>
              <a:gd name="connsiteY0" fmla="*/ 436 h 432468"/>
              <a:gd name="connsiteX1" fmla="*/ 104275 w 204024"/>
              <a:gd name="connsiteY1" fmla="*/ 108386 h 432468"/>
              <a:gd name="connsiteX2" fmla="*/ 23842 w 204024"/>
              <a:gd name="connsiteY2" fmla="*/ 368736 h 432468"/>
              <a:gd name="connsiteX3" fmla="*/ 15375 w 204024"/>
              <a:gd name="connsiteY3" fmla="*/ 432236 h 432468"/>
              <a:gd name="connsiteX4" fmla="*/ 2675 w 204024"/>
              <a:gd name="connsiteY4" fmla="*/ 356036 h 432468"/>
              <a:gd name="connsiteX5" fmla="*/ 72525 w 204024"/>
              <a:gd name="connsiteY5" fmla="*/ 82986 h 432468"/>
              <a:gd name="connsiteX6" fmla="*/ 203758 w 204024"/>
              <a:gd name="connsiteY6" fmla="*/ 436 h 43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24" h="432468">
                <a:moveTo>
                  <a:pt x="203758" y="436"/>
                </a:moveTo>
                <a:cubicBezTo>
                  <a:pt x="209050" y="4669"/>
                  <a:pt x="134261" y="47003"/>
                  <a:pt x="104275" y="108386"/>
                </a:cubicBezTo>
                <a:cubicBezTo>
                  <a:pt x="74289" y="169769"/>
                  <a:pt x="38659" y="314761"/>
                  <a:pt x="23842" y="368736"/>
                </a:cubicBezTo>
                <a:cubicBezTo>
                  <a:pt x="9025" y="422711"/>
                  <a:pt x="18903" y="434353"/>
                  <a:pt x="15375" y="432236"/>
                </a:cubicBezTo>
                <a:cubicBezTo>
                  <a:pt x="11847" y="430119"/>
                  <a:pt x="-6850" y="414244"/>
                  <a:pt x="2675" y="356036"/>
                </a:cubicBezTo>
                <a:cubicBezTo>
                  <a:pt x="12200" y="297828"/>
                  <a:pt x="39717" y="143311"/>
                  <a:pt x="72525" y="82986"/>
                </a:cubicBezTo>
                <a:cubicBezTo>
                  <a:pt x="105333" y="22661"/>
                  <a:pt x="198466" y="-3797"/>
                  <a:pt x="203758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7" name="フリーフォーム: 図形 2526">
            <a:extLst>
              <a:ext uri="{FF2B5EF4-FFF2-40B4-BE49-F238E27FC236}">
                <a16:creationId xmlns:a16="http://schemas.microsoft.com/office/drawing/2014/main" id="{FFFB085E-AEB8-40FA-86D3-8526097B80E6}"/>
              </a:ext>
            </a:extLst>
          </p:cNvPr>
          <p:cNvSpPr/>
          <p:nvPr/>
        </p:nvSpPr>
        <p:spPr>
          <a:xfrm>
            <a:off x="1775841" y="7931149"/>
            <a:ext cx="108518" cy="287868"/>
          </a:xfrm>
          <a:custGeom>
            <a:avLst/>
            <a:gdLst>
              <a:gd name="connsiteX0" fmla="*/ 91059 w 108518"/>
              <a:gd name="connsiteY0" fmla="*/ 1 h 287868"/>
              <a:gd name="connsiteX1" fmla="*/ 103759 w 108518"/>
              <a:gd name="connsiteY1" fmla="*/ 129118 h 287868"/>
              <a:gd name="connsiteX2" fmla="*/ 42 w 108518"/>
              <a:gd name="connsiteY2" fmla="*/ 287868 h 287868"/>
              <a:gd name="connsiteX3" fmla="*/ 91059 w 108518"/>
              <a:gd name="connsiteY3" fmla="*/ 127001 h 287868"/>
              <a:gd name="connsiteX4" fmla="*/ 91059 w 108518"/>
              <a:gd name="connsiteY4" fmla="*/ 1 h 28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18" h="287868">
                <a:moveTo>
                  <a:pt x="91059" y="1"/>
                </a:moveTo>
                <a:cubicBezTo>
                  <a:pt x="93176" y="354"/>
                  <a:pt x="118929" y="81140"/>
                  <a:pt x="103759" y="129118"/>
                </a:cubicBezTo>
                <a:cubicBezTo>
                  <a:pt x="88589" y="177096"/>
                  <a:pt x="2159" y="288221"/>
                  <a:pt x="42" y="287868"/>
                </a:cubicBezTo>
                <a:cubicBezTo>
                  <a:pt x="-2075" y="287515"/>
                  <a:pt x="76242" y="172157"/>
                  <a:pt x="91059" y="127001"/>
                </a:cubicBezTo>
                <a:cubicBezTo>
                  <a:pt x="105876" y="81845"/>
                  <a:pt x="88942" y="-352"/>
                  <a:pt x="910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8" name="フリーフォーム: 図形 2527">
            <a:extLst>
              <a:ext uri="{FF2B5EF4-FFF2-40B4-BE49-F238E27FC236}">
                <a16:creationId xmlns:a16="http://schemas.microsoft.com/office/drawing/2014/main" id="{E72A85B8-EE6B-409B-A1F2-50DDF8E420EE}"/>
              </a:ext>
            </a:extLst>
          </p:cNvPr>
          <p:cNvSpPr/>
          <p:nvPr/>
        </p:nvSpPr>
        <p:spPr>
          <a:xfrm>
            <a:off x="1701311" y="7937486"/>
            <a:ext cx="98162" cy="220673"/>
          </a:xfrm>
          <a:custGeom>
            <a:avLst/>
            <a:gdLst>
              <a:gd name="connsiteX0" fmla="*/ 97856 w 98162"/>
              <a:gd name="connsiteY0" fmla="*/ 2131 h 220673"/>
              <a:gd name="connsiteX1" fmla="*/ 2606 w 98162"/>
              <a:gd name="connsiteY1" fmla="*/ 218031 h 220673"/>
              <a:gd name="connsiteX2" fmla="*/ 32239 w 98162"/>
              <a:gd name="connsiteY2" fmla="*/ 114314 h 220673"/>
              <a:gd name="connsiteX3" fmla="*/ 97856 w 98162"/>
              <a:gd name="connsiteY3" fmla="*/ 2131 h 22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2" h="220673">
                <a:moveTo>
                  <a:pt x="97856" y="2131"/>
                </a:moveTo>
                <a:cubicBezTo>
                  <a:pt x="92917" y="19417"/>
                  <a:pt x="13542" y="199334"/>
                  <a:pt x="2606" y="218031"/>
                </a:cubicBezTo>
                <a:cubicBezTo>
                  <a:pt x="-8330" y="236728"/>
                  <a:pt x="17775" y="151356"/>
                  <a:pt x="32239" y="114314"/>
                </a:cubicBezTo>
                <a:cubicBezTo>
                  <a:pt x="46703" y="77272"/>
                  <a:pt x="102795" y="-15155"/>
                  <a:pt x="97856" y="2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9" name="フリーフォーム: 図形 2528">
            <a:extLst>
              <a:ext uri="{FF2B5EF4-FFF2-40B4-BE49-F238E27FC236}">
                <a16:creationId xmlns:a16="http://schemas.microsoft.com/office/drawing/2014/main" id="{36F8574A-B1B7-4EB8-9DDD-DE44A07CAC41}"/>
              </a:ext>
            </a:extLst>
          </p:cNvPr>
          <p:cNvSpPr/>
          <p:nvPr/>
        </p:nvSpPr>
        <p:spPr>
          <a:xfrm>
            <a:off x="1635611" y="7907206"/>
            <a:ext cx="168048" cy="152371"/>
          </a:xfrm>
          <a:custGeom>
            <a:avLst/>
            <a:gdLst>
              <a:gd name="connsiteX0" fmla="*/ 167789 w 168048"/>
              <a:gd name="connsiteY0" fmla="*/ 661 h 152371"/>
              <a:gd name="connsiteX1" fmla="*/ 51372 w 168048"/>
              <a:gd name="connsiteY1" fmla="*/ 112844 h 152371"/>
              <a:gd name="connsiteX2" fmla="*/ 572 w 168048"/>
              <a:gd name="connsiteY2" fmla="*/ 150944 h 152371"/>
              <a:gd name="connsiteX3" fmla="*/ 81006 w 168048"/>
              <a:gd name="connsiteY3" fmla="*/ 70511 h 152371"/>
              <a:gd name="connsiteX4" fmla="*/ 167789 w 168048"/>
              <a:gd name="connsiteY4" fmla="*/ 661 h 15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48" h="152371">
                <a:moveTo>
                  <a:pt x="167789" y="661"/>
                </a:moveTo>
                <a:cubicBezTo>
                  <a:pt x="162850" y="7716"/>
                  <a:pt x="79241" y="87797"/>
                  <a:pt x="51372" y="112844"/>
                </a:cubicBezTo>
                <a:cubicBezTo>
                  <a:pt x="23503" y="137891"/>
                  <a:pt x="-4367" y="157999"/>
                  <a:pt x="572" y="150944"/>
                </a:cubicBezTo>
                <a:cubicBezTo>
                  <a:pt x="5511" y="143889"/>
                  <a:pt x="56312" y="96264"/>
                  <a:pt x="81006" y="70511"/>
                </a:cubicBezTo>
                <a:cubicBezTo>
                  <a:pt x="105700" y="44758"/>
                  <a:pt x="172728" y="-6394"/>
                  <a:pt x="167789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0" name="フリーフォーム: 図形 2529">
            <a:extLst>
              <a:ext uri="{FF2B5EF4-FFF2-40B4-BE49-F238E27FC236}">
                <a16:creationId xmlns:a16="http://schemas.microsoft.com/office/drawing/2014/main" id="{3102B461-3F59-4D82-AD48-55E73A75D8DC}"/>
              </a:ext>
            </a:extLst>
          </p:cNvPr>
          <p:cNvSpPr/>
          <p:nvPr/>
        </p:nvSpPr>
        <p:spPr>
          <a:xfrm>
            <a:off x="1440162" y="7958885"/>
            <a:ext cx="253124" cy="239289"/>
          </a:xfrm>
          <a:custGeom>
            <a:avLst/>
            <a:gdLst>
              <a:gd name="connsiteX0" fmla="*/ 6051 w 253124"/>
              <a:gd name="connsiteY0" fmla="*/ 238965 h 239289"/>
              <a:gd name="connsiteX1" fmla="*/ 50501 w 253124"/>
              <a:gd name="connsiteY1" fmla="*/ 77040 h 239289"/>
              <a:gd name="connsiteX2" fmla="*/ 250526 w 253124"/>
              <a:gd name="connsiteY2" fmla="*/ 4015 h 239289"/>
              <a:gd name="connsiteX3" fmla="*/ 153688 w 253124"/>
              <a:gd name="connsiteY3" fmla="*/ 31003 h 239289"/>
              <a:gd name="connsiteX4" fmla="*/ 6051 w 253124"/>
              <a:gd name="connsiteY4" fmla="*/ 238965 h 23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24" h="239289">
                <a:moveTo>
                  <a:pt x="6051" y="238965"/>
                </a:moveTo>
                <a:cubicBezTo>
                  <a:pt x="-11147" y="246638"/>
                  <a:pt x="9755" y="116198"/>
                  <a:pt x="50501" y="77040"/>
                </a:cubicBezTo>
                <a:cubicBezTo>
                  <a:pt x="91247" y="37882"/>
                  <a:pt x="233328" y="11688"/>
                  <a:pt x="250526" y="4015"/>
                </a:cubicBezTo>
                <a:cubicBezTo>
                  <a:pt x="267724" y="-3658"/>
                  <a:pt x="195492" y="-3128"/>
                  <a:pt x="153688" y="31003"/>
                </a:cubicBezTo>
                <a:cubicBezTo>
                  <a:pt x="111884" y="65134"/>
                  <a:pt x="23249" y="231292"/>
                  <a:pt x="6051" y="238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1" name="フリーフォーム: 図形 2530">
            <a:extLst>
              <a:ext uri="{FF2B5EF4-FFF2-40B4-BE49-F238E27FC236}">
                <a16:creationId xmlns:a16="http://schemas.microsoft.com/office/drawing/2014/main" id="{CA779792-AB8B-4349-99E2-1379BB6D452A}"/>
              </a:ext>
            </a:extLst>
          </p:cNvPr>
          <p:cNvSpPr/>
          <p:nvPr/>
        </p:nvSpPr>
        <p:spPr>
          <a:xfrm>
            <a:off x="1475663" y="7391682"/>
            <a:ext cx="329130" cy="583244"/>
          </a:xfrm>
          <a:custGeom>
            <a:avLst/>
            <a:gdLst>
              <a:gd name="connsiteX0" fmla="*/ 315037 w 329130"/>
              <a:gd name="connsiteY0" fmla="*/ 9243 h 583244"/>
              <a:gd name="connsiteX1" fmla="*/ 313450 w 329130"/>
              <a:gd name="connsiteY1" fmla="*/ 67981 h 583244"/>
              <a:gd name="connsiteX2" fmla="*/ 207087 w 329130"/>
              <a:gd name="connsiteY2" fmla="*/ 218793 h 583244"/>
              <a:gd name="connsiteX3" fmla="*/ 149937 w 329130"/>
              <a:gd name="connsiteY3" fmla="*/ 425168 h 583244"/>
              <a:gd name="connsiteX4" fmla="*/ 86437 w 329130"/>
              <a:gd name="connsiteY4" fmla="*/ 498193 h 583244"/>
              <a:gd name="connsiteX5" fmla="*/ 712 w 329130"/>
              <a:gd name="connsiteY5" fmla="*/ 582331 h 583244"/>
              <a:gd name="connsiteX6" fmla="*/ 137237 w 329130"/>
              <a:gd name="connsiteY6" fmla="*/ 441043 h 583244"/>
              <a:gd name="connsiteX7" fmla="*/ 184862 w 329130"/>
              <a:gd name="connsiteY7" fmla="*/ 255306 h 583244"/>
              <a:gd name="connsiteX8" fmla="*/ 315037 w 329130"/>
              <a:gd name="connsiteY8" fmla="*/ 9243 h 58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30" h="583244">
                <a:moveTo>
                  <a:pt x="315037" y="9243"/>
                </a:moveTo>
                <a:cubicBezTo>
                  <a:pt x="336468" y="-21978"/>
                  <a:pt x="331442" y="33056"/>
                  <a:pt x="313450" y="67981"/>
                </a:cubicBezTo>
                <a:cubicBezTo>
                  <a:pt x="295458" y="102906"/>
                  <a:pt x="234339" y="159262"/>
                  <a:pt x="207087" y="218793"/>
                </a:cubicBezTo>
                <a:cubicBezTo>
                  <a:pt x="179835" y="278324"/>
                  <a:pt x="170045" y="378601"/>
                  <a:pt x="149937" y="425168"/>
                </a:cubicBezTo>
                <a:cubicBezTo>
                  <a:pt x="129829" y="471735"/>
                  <a:pt x="111308" y="471999"/>
                  <a:pt x="86437" y="498193"/>
                </a:cubicBezTo>
                <a:cubicBezTo>
                  <a:pt x="61566" y="524387"/>
                  <a:pt x="-7755" y="591856"/>
                  <a:pt x="712" y="582331"/>
                </a:cubicBezTo>
                <a:cubicBezTo>
                  <a:pt x="9179" y="572806"/>
                  <a:pt x="106545" y="495547"/>
                  <a:pt x="137237" y="441043"/>
                </a:cubicBezTo>
                <a:cubicBezTo>
                  <a:pt x="167929" y="386539"/>
                  <a:pt x="155758" y="321452"/>
                  <a:pt x="184862" y="255306"/>
                </a:cubicBezTo>
                <a:cubicBezTo>
                  <a:pt x="213966" y="189160"/>
                  <a:pt x="293606" y="40464"/>
                  <a:pt x="315037" y="9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2" name="フリーフォーム: 図形 2531">
            <a:extLst>
              <a:ext uri="{FF2B5EF4-FFF2-40B4-BE49-F238E27FC236}">
                <a16:creationId xmlns:a16="http://schemas.microsoft.com/office/drawing/2014/main" id="{F57667FC-B40B-4C90-A0DA-AB4B3447B788}"/>
              </a:ext>
            </a:extLst>
          </p:cNvPr>
          <p:cNvSpPr/>
          <p:nvPr/>
        </p:nvSpPr>
        <p:spPr>
          <a:xfrm>
            <a:off x="1546328" y="7400742"/>
            <a:ext cx="226928" cy="503240"/>
          </a:xfrm>
          <a:custGeom>
            <a:avLst/>
            <a:gdLst>
              <a:gd name="connsiteX0" fmla="*/ 226910 w 226928"/>
              <a:gd name="connsiteY0" fmla="*/ 183 h 503240"/>
              <a:gd name="connsiteX1" fmla="*/ 134835 w 226928"/>
              <a:gd name="connsiteY1" fmla="*/ 103371 h 503240"/>
              <a:gd name="connsiteX2" fmla="*/ 90385 w 226928"/>
              <a:gd name="connsiteY2" fmla="*/ 224021 h 503240"/>
              <a:gd name="connsiteX3" fmla="*/ 36410 w 226928"/>
              <a:gd name="connsiteY3" fmla="*/ 412933 h 503240"/>
              <a:gd name="connsiteX4" fmla="*/ 34822 w 226928"/>
              <a:gd name="connsiteY4" fmla="*/ 446271 h 503240"/>
              <a:gd name="connsiteX5" fmla="*/ 20535 w 226928"/>
              <a:gd name="connsiteY5" fmla="*/ 479608 h 503240"/>
              <a:gd name="connsiteX6" fmla="*/ 1485 w 226928"/>
              <a:gd name="connsiteY6" fmla="*/ 497071 h 503240"/>
              <a:gd name="connsiteX7" fmla="*/ 63397 w 226928"/>
              <a:gd name="connsiteY7" fmla="*/ 370071 h 503240"/>
              <a:gd name="connsiteX8" fmla="*/ 126897 w 226928"/>
              <a:gd name="connsiteY8" fmla="*/ 128771 h 503240"/>
              <a:gd name="connsiteX9" fmla="*/ 226910 w 226928"/>
              <a:gd name="connsiteY9" fmla="*/ 183 h 50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928" h="503240">
                <a:moveTo>
                  <a:pt x="226910" y="183"/>
                </a:moveTo>
                <a:cubicBezTo>
                  <a:pt x="228233" y="-4050"/>
                  <a:pt x="157589" y="66065"/>
                  <a:pt x="134835" y="103371"/>
                </a:cubicBezTo>
                <a:cubicBezTo>
                  <a:pt x="112081" y="140677"/>
                  <a:pt x="106789" y="172427"/>
                  <a:pt x="90385" y="224021"/>
                </a:cubicBezTo>
                <a:cubicBezTo>
                  <a:pt x="73981" y="275615"/>
                  <a:pt x="45670" y="375891"/>
                  <a:pt x="36410" y="412933"/>
                </a:cubicBezTo>
                <a:cubicBezTo>
                  <a:pt x="27150" y="449975"/>
                  <a:pt x="37468" y="435158"/>
                  <a:pt x="34822" y="446271"/>
                </a:cubicBezTo>
                <a:cubicBezTo>
                  <a:pt x="32176" y="457384"/>
                  <a:pt x="26091" y="471141"/>
                  <a:pt x="20535" y="479608"/>
                </a:cubicBezTo>
                <a:cubicBezTo>
                  <a:pt x="14979" y="488075"/>
                  <a:pt x="-5659" y="515327"/>
                  <a:pt x="1485" y="497071"/>
                </a:cubicBezTo>
                <a:cubicBezTo>
                  <a:pt x="8629" y="478815"/>
                  <a:pt x="42495" y="431454"/>
                  <a:pt x="63397" y="370071"/>
                </a:cubicBezTo>
                <a:cubicBezTo>
                  <a:pt x="84299" y="308688"/>
                  <a:pt x="98851" y="188831"/>
                  <a:pt x="126897" y="128771"/>
                </a:cubicBezTo>
                <a:cubicBezTo>
                  <a:pt x="154943" y="68711"/>
                  <a:pt x="225587" y="4416"/>
                  <a:pt x="22691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3" name="フリーフォーム: 図形 2532">
            <a:extLst>
              <a:ext uri="{FF2B5EF4-FFF2-40B4-BE49-F238E27FC236}">
                <a16:creationId xmlns:a16="http://schemas.microsoft.com/office/drawing/2014/main" id="{09C671A9-BF4F-4E78-B576-838FC21728C7}"/>
              </a:ext>
            </a:extLst>
          </p:cNvPr>
          <p:cNvSpPr/>
          <p:nvPr/>
        </p:nvSpPr>
        <p:spPr>
          <a:xfrm>
            <a:off x="1895471" y="6890817"/>
            <a:ext cx="137752" cy="253088"/>
          </a:xfrm>
          <a:custGeom>
            <a:avLst/>
            <a:gdLst>
              <a:gd name="connsiteX0" fmla="*/ 130179 w 137752"/>
              <a:gd name="connsiteY0" fmla="*/ 521 h 253088"/>
              <a:gd name="connsiteX1" fmla="*/ 127004 w 137752"/>
              <a:gd name="connsiteY1" fmla="*/ 97358 h 253088"/>
              <a:gd name="connsiteX2" fmla="*/ 4 w 137752"/>
              <a:gd name="connsiteY2" fmla="*/ 252933 h 253088"/>
              <a:gd name="connsiteX3" fmla="*/ 122242 w 137752"/>
              <a:gd name="connsiteY3" fmla="*/ 67196 h 253088"/>
              <a:gd name="connsiteX4" fmla="*/ 130179 w 137752"/>
              <a:gd name="connsiteY4" fmla="*/ 521 h 25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2" h="253088">
                <a:moveTo>
                  <a:pt x="130179" y="521"/>
                </a:moveTo>
                <a:cubicBezTo>
                  <a:pt x="130973" y="5548"/>
                  <a:pt x="148700" y="55289"/>
                  <a:pt x="127004" y="97358"/>
                </a:cubicBezTo>
                <a:cubicBezTo>
                  <a:pt x="105308" y="139427"/>
                  <a:pt x="798" y="257960"/>
                  <a:pt x="4" y="252933"/>
                </a:cubicBezTo>
                <a:cubicBezTo>
                  <a:pt x="-790" y="247906"/>
                  <a:pt x="99223" y="106883"/>
                  <a:pt x="122242" y="67196"/>
                </a:cubicBezTo>
                <a:cubicBezTo>
                  <a:pt x="145261" y="27509"/>
                  <a:pt x="129385" y="-4506"/>
                  <a:pt x="13017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4" name="フリーフォーム: 図形 2533">
            <a:extLst>
              <a:ext uri="{FF2B5EF4-FFF2-40B4-BE49-F238E27FC236}">
                <a16:creationId xmlns:a16="http://schemas.microsoft.com/office/drawing/2014/main" id="{A5DE669E-673B-47B7-86A4-8C1FE92C693B}"/>
              </a:ext>
            </a:extLst>
          </p:cNvPr>
          <p:cNvSpPr/>
          <p:nvPr/>
        </p:nvSpPr>
        <p:spPr>
          <a:xfrm>
            <a:off x="1894346" y="7006079"/>
            <a:ext cx="161619" cy="193758"/>
          </a:xfrm>
          <a:custGeom>
            <a:avLst/>
            <a:gdLst>
              <a:gd name="connsiteX0" fmla="*/ 161467 w 161619"/>
              <a:gd name="connsiteY0" fmla="*/ 1146 h 193758"/>
              <a:gd name="connsiteX1" fmla="*/ 7479 w 161619"/>
              <a:gd name="connsiteY1" fmla="*/ 190059 h 193758"/>
              <a:gd name="connsiteX2" fmla="*/ 36054 w 161619"/>
              <a:gd name="connsiteY2" fmla="*/ 115446 h 193758"/>
              <a:gd name="connsiteX3" fmla="*/ 161467 w 161619"/>
              <a:gd name="connsiteY3" fmla="*/ 1146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19" h="193758">
                <a:moveTo>
                  <a:pt x="161467" y="1146"/>
                </a:moveTo>
                <a:cubicBezTo>
                  <a:pt x="156704" y="13582"/>
                  <a:pt x="28381" y="171009"/>
                  <a:pt x="7479" y="190059"/>
                </a:cubicBezTo>
                <a:cubicBezTo>
                  <a:pt x="-13423" y="209109"/>
                  <a:pt x="13829" y="150106"/>
                  <a:pt x="36054" y="115446"/>
                </a:cubicBezTo>
                <a:cubicBezTo>
                  <a:pt x="58279" y="80786"/>
                  <a:pt x="166230" y="-11290"/>
                  <a:pt x="161467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5" name="フリーフォーム: 図形 2534">
            <a:extLst>
              <a:ext uri="{FF2B5EF4-FFF2-40B4-BE49-F238E27FC236}">
                <a16:creationId xmlns:a16="http://schemas.microsoft.com/office/drawing/2014/main" id="{10950594-BC86-4C92-811E-1792F2DA7B2E}"/>
              </a:ext>
            </a:extLst>
          </p:cNvPr>
          <p:cNvSpPr/>
          <p:nvPr/>
        </p:nvSpPr>
        <p:spPr>
          <a:xfrm>
            <a:off x="1770050" y="7019911"/>
            <a:ext cx="319155" cy="497109"/>
          </a:xfrm>
          <a:custGeom>
            <a:avLst/>
            <a:gdLst>
              <a:gd name="connsiteX0" fmla="*/ 319100 w 319155"/>
              <a:gd name="connsiteY0" fmla="*/ 14 h 497109"/>
              <a:gd name="connsiteX1" fmla="*/ 177813 w 319155"/>
              <a:gd name="connsiteY1" fmla="*/ 177814 h 497109"/>
              <a:gd name="connsiteX2" fmla="*/ 125425 w 319155"/>
              <a:gd name="connsiteY2" fmla="*/ 320689 h 497109"/>
              <a:gd name="connsiteX3" fmla="*/ 13 w 319155"/>
              <a:gd name="connsiteY3" fmla="*/ 496902 h 497109"/>
              <a:gd name="connsiteX4" fmla="*/ 133363 w 319155"/>
              <a:gd name="connsiteY4" fmla="*/ 284177 h 497109"/>
              <a:gd name="connsiteX5" fmla="*/ 160350 w 319155"/>
              <a:gd name="connsiteY5" fmla="*/ 187339 h 497109"/>
              <a:gd name="connsiteX6" fmla="*/ 319100 w 319155"/>
              <a:gd name="connsiteY6" fmla="*/ 14 h 4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55" h="497109">
                <a:moveTo>
                  <a:pt x="319100" y="14"/>
                </a:moveTo>
                <a:cubicBezTo>
                  <a:pt x="322010" y="-1573"/>
                  <a:pt x="210092" y="124368"/>
                  <a:pt x="177813" y="177814"/>
                </a:cubicBezTo>
                <a:cubicBezTo>
                  <a:pt x="145534" y="231260"/>
                  <a:pt x="155058" y="267508"/>
                  <a:pt x="125425" y="320689"/>
                </a:cubicBezTo>
                <a:cubicBezTo>
                  <a:pt x="95792" y="373870"/>
                  <a:pt x="-1310" y="502987"/>
                  <a:pt x="13" y="496902"/>
                </a:cubicBezTo>
                <a:cubicBezTo>
                  <a:pt x="1336" y="490817"/>
                  <a:pt x="106640" y="335771"/>
                  <a:pt x="133363" y="284177"/>
                </a:cubicBezTo>
                <a:cubicBezTo>
                  <a:pt x="160086" y="232583"/>
                  <a:pt x="128335" y="232318"/>
                  <a:pt x="160350" y="187339"/>
                </a:cubicBezTo>
                <a:cubicBezTo>
                  <a:pt x="192364" y="142360"/>
                  <a:pt x="316190" y="1601"/>
                  <a:pt x="31910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6" name="フリーフォーム: 図形 2535">
            <a:extLst>
              <a:ext uri="{FF2B5EF4-FFF2-40B4-BE49-F238E27FC236}">
                <a16:creationId xmlns:a16="http://schemas.microsoft.com/office/drawing/2014/main" id="{20D2B09C-12FC-4D53-BE13-CCEDB576422B}"/>
              </a:ext>
            </a:extLst>
          </p:cNvPr>
          <p:cNvSpPr/>
          <p:nvPr/>
        </p:nvSpPr>
        <p:spPr>
          <a:xfrm>
            <a:off x="1421835" y="7489312"/>
            <a:ext cx="366495" cy="665731"/>
          </a:xfrm>
          <a:custGeom>
            <a:avLst/>
            <a:gdLst>
              <a:gd name="connsiteX0" fmla="*/ 18028 w 366495"/>
              <a:gd name="connsiteY0" fmla="*/ 659326 h 665731"/>
              <a:gd name="connsiteX1" fmla="*/ 24378 w 366495"/>
              <a:gd name="connsiteY1" fmla="*/ 564076 h 665731"/>
              <a:gd name="connsiteX2" fmla="*/ 194240 w 366495"/>
              <a:gd name="connsiteY2" fmla="*/ 410088 h 665731"/>
              <a:gd name="connsiteX3" fmla="*/ 305365 w 366495"/>
              <a:gd name="connsiteY3" fmla="*/ 146563 h 665731"/>
              <a:gd name="connsiteX4" fmla="*/ 365690 w 366495"/>
              <a:gd name="connsiteY4" fmla="*/ 513 h 665731"/>
              <a:gd name="connsiteX5" fmla="*/ 264090 w 366495"/>
              <a:gd name="connsiteY5" fmla="*/ 194188 h 665731"/>
              <a:gd name="connsiteX6" fmla="*/ 184715 w 366495"/>
              <a:gd name="connsiteY6" fmla="*/ 383101 h 665731"/>
              <a:gd name="connsiteX7" fmla="*/ 18028 w 366495"/>
              <a:gd name="connsiteY7" fmla="*/ 659326 h 6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495" h="665731">
                <a:moveTo>
                  <a:pt x="18028" y="659326"/>
                </a:moveTo>
                <a:cubicBezTo>
                  <a:pt x="-8695" y="689489"/>
                  <a:pt x="-4991" y="605616"/>
                  <a:pt x="24378" y="564076"/>
                </a:cubicBezTo>
                <a:cubicBezTo>
                  <a:pt x="53747" y="522536"/>
                  <a:pt x="147409" y="479673"/>
                  <a:pt x="194240" y="410088"/>
                </a:cubicBezTo>
                <a:cubicBezTo>
                  <a:pt x="241071" y="340502"/>
                  <a:pt x="276790" y="214825"/>
                  <a:pt x="305365" y="146563"/>
                </a:cubicBezTo>
                <a:cubicBezTo>
                  <a:pt x="333940" y="78301"/>
                  <a:pt x="372569" y="-7425"/>
                  <a:pt x="365690" y="513"/>
                </a:cubicBezTo>
                <a:cubicBezTo>
                  <a:pt x="358811" y="8451"/>
                  <a:pt x="294252" y="130423"/>
                  <a:pt x="264090" y="194188"/>
                </a:cubicBezTo>
                <a:cubicBezTo>
                  <a:pt x="233928" y="257953"/>
                  <a:pt x="227313" y="302932"/>
                  <a:pt x="184715" y="383101"/>
                </a:cubicBezTo>
                <a:cubicBezTo>
                  <a:pt x="142117" y="463270"/>
                  <a:pt x="44751" y="629163"/>
                  <a:pt x="18028" y="659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8" name="フリーフォーム: 図形 2537">
            <a:extLst>
              <a:ext uri="{FF2B5EF4-FFF2-40B4-BE49-F238E27FC236}">
                <a16:creationId xmlns:a16="http://schemas.microsoft.com/office/drawing/2014/main" id="{8104244F-4EE0-41CA-A79A-3DA0ADD0F7BB}"/>
              </a:ext>
            </a:extLst>
          </p:cNvPr>
          <p:cNvSpPr/>
          <p:nvPr/>
        </p:nvSpPr>
        <p:spPr>
          <a:xfrm>
            <a:off x="1614429" y="7222772"/>
            <a:ext cx="373132" cy="758330"/>
          </a:xfrm>
          <a:custGeom>
            <a:avLst/>
            <a:gdLst>
              <a:gd name="connsiteX0" fmla="*/ 373121 w 373132"/>
              <a:gd name="connsiteY0" fmla="*/ 353 h 758330"/>
              <a:gd name="connsiteX1" fmla="*/ 209609 w 373132"/>
              <a:gd name="connsiteY1" fmla="*/ 278166 h 758330"/>
              <a:gd name="connsiteX2" fmla="*/ 139759 w 373132"/>
              <a:gd name="connsiteY2" fmla="*/ 471841 h 758330"/>
              <a:gd name="connsiteX3" fmla="*/ 63559 w 373132"/>
              <a:gd name="connsiteY3" fmla="*/ 700441 h 758330"/>
              <a:gd name="connsiteX4" fmla="*/ 63559 w 373132"/>
              <a:gd name="connsiteY4" fmla="*/ 738541 h 758330"/>
              <a:gd name="connsiteX5" fmla="*/ 59 w 373132"/>
              <a:gd name="connsiteY5" fmla="*/ 756003 h 758330"/>
              <a:gd name="connsiteX6" fmla="*/ 76259 w 373132"/>
              <a:gd name="connsiteY6" fmla="*/ 687741 h 758330"/>
              <a:gd name="connsiteX7" fmla="*/ 122296 w 373132"/>
              <a:gd name="connsiteY7" fmla="*/ 478191 h 758330"/>
              <a:gd name="connsiteX8" fmla="*/ 217546 w 373132"/>
              <a:gd name="connsiteY8" fmla="*/ 225778 h 758330"/>
              <a:gd name="connsiteX9" fmla="*/ 373121 w 373132"/>
              <a:gd name="connsiteY9" fmla="*/ 353 h 75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132" h="758330">
                <a:moveTo>
                  <a:pt x="373121" y="353"/>
                </a:moveTo>
                <a:cubicBezTo>
                  <a:pt x="371798" y="9084"/>
                  <a:pt x="248503" y="199585"/>
                  <a:pt x="209609" y="278166"/>
                </a:cubicBezTo>
                <a:cubicBezTo>
                  <a:pt x="170715" y="356747"/>
                  <a:pt x="164101" y="401462"/>
                  <a:pt x="139759" y="471841"/>
                </a:cubicBezTo>
                <a:cubicBezTo>
                  <a:pt x="115417" y="542220"/>
                  <a:pt x="76259" y="655991"/>
                  <a:pt x="63559" y="700441"/>
                </a:cubicBezTo>
                <a:cubicBezTo>
                  <a:pt x="50859" y="744891"/>
                  <a:pt x="74142" y="729281"/>
                  <a:pt x="63559" y="738541"/>
                </a:cubicBezTo>
                <a:cubicBezTo>
                  <a:pt x="52976" y="747801"/>
                  <a:pt x="-2058" y="764470"/>
                  <a:pt x="59" y="756003"/>
                </a:cubicBezTo>
                <a:cubicBezTo>
                  <a:pt x="2176" y="747536"/>
                  <a:pt x="55886" y="734043"/>
                  <a:pt x="76259" y="687741"/>
                </a:cubicBezTo>
                <a:cubicBezTo>
                  <a:pt x="96632" y="641439"/>
                  <a:pt x="98748" y="555185"/>
                  <a:pt x="122296" y="478191"/>
                </a:cubicBezTo>
                <a:cubicBezTo>
                  <a:pt x="145844" y="401197"/>
                  <a:pt x="172831" y="304624"/>
                  <a:pt x="217546" y="225778"/>
                </a:cubicBezTo>
                <a:cubicBezTo>
                  <a:pt x="262261" y="146932"/>
                  <a:pt x="374444" y="-8378"/>
                  <a:pt x="373121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" name="フリーフォーム: 図形 2538">
            <a:extLst>
              <a:ext uri="{FF2B5EF4-FFF2-40B4-BE49-F238E27FC236}">
                <a16:creationId xmlns:a16="http://schemas.microsoft.com/office/drawing/2014/main" id="{3EFF553D-6D05-4567-974F-A0D383B6A15C}"/>
              </a:ext>
            </a:extLst>
          </p:cNvPr>
          <p:cNvSpPr/>
          <p:nvPr/>
        </p:nvSpPr>
        <p:spPr>
          <a:xfrm>
            <a:off x="1992336" y="7034096"/>
            <a:ext cx="143077" cy="370681"/>
          </a:xfrm>
          <a:custGeom>
            <a:avLst/>
            <a:gdLst>
              <a:gd name="connsiteX0" fmla="*/ 106339 w 143077"/>
              <a:gd name="connsiteY0" fmla="*/ 117 h 370681"/>
              <a:gd name="connsiteX1" fmla="*/ 142852 w 143077"/>
              <a:gd name="connsiteY1" fmla="*/ 95367 h 370681"/>
              <a:gd name="connsiteX2" fmla="*/ 85702 w 143077"/>
              <a:gd name="connsiteY2" fmla="*/ 187442 h 370681"/>
              <a:gd name="connsiteX3" fmla="*/ 1564 w 143077"/>
              <a:gd name="connsiteY3" fmla="*/ 370004 h 370681"/>
              <a:gd name="connsiteX4" fmla="*/ 38077 w 143077"/>
              <a:gd name="connsiteY4" fmla="*/ 243004 h 370681"/>
              <a:gd name="connsiteX5" fmla="*/ 125389 w 143077"/>
              <a:gd name="connsiteY5" fmla="*/ 79492 h 370681"/>
              <a:gd name="connsiteX6" fmla="*/ 106339 w 143077"/>
              <a:gd name="connsiteY6" fmla="*/ 117 h 3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77" h="370681">
                <a:moveTo>
                  <a:pt x="106339" y="117"/>
                </a:moveTo>
                <a:cubicBezTo>
                  <a:pt x="109249" y="2763"/>
                  <a:pt x="146292" y="64146"/>
                  <a:pt x="142852" y="95367"/>
                </a:cubicBezTo>
                <a:cubicBezTo>
                  <a:pt x="139413" y="126588"/>
                  <a:pt x="109250" y="141669"/>
                  <a:pt x="85702" y="187442"/>
                </a:cubicBezTo>
                <a:cubicBezTo>
                  <a:pt x="62154" y="233215"/>
                  <a:pt x="9501" y="360744"/>
                  <a:pt x="1564" y="370004"/>
                </a:cubicBezTo>
                <a:cubicBezTo>
                  <a:pt x="-6373" y="379264"/>
                  <a:pt x="17440" y="291423"/>
                  <a:pt x="38077" y="243004"/>
                </a:cubicBezTo>
                <a:cubicBezTo>
                  <a:pt x="58714" y="194585"/>
                  <a:pt x="112160" y="119179"/>
                  <a:pt x="125389" y="79492"/>
                </a:cubicBezTo>
                <a:cubicBezTo>
                  <a:pt x="138618" y="39805"/>
                  <a:pt x="103429" y="-2529"/>
                  <a:pt x="106339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0" name="フリーフォーム: 図形 2539">
            <a:extLst>
              <a:ext uri="{FF2B5EF4-FFF2-40B4-BE49-F238E27FC236}">
                <a16:creationId xmlns:a16="http://schemas.microsoft.com/office/drawing/2014/main" id="{9F5CB73F-FDE7-4417-8E41-2A8106FC077F}"/>
              </a:ext>
            </a:extLst>
          </p:cNvPr>
          <p:cNvSpPr/>
          <p:nvPr/>
        </p:nvSpPr>
        <p:spPr>
          <a:xfrm>
            <a:off x="1713566" y="7145128"/>
            <a:ext cx="364830" cy="680794"/>
          </a:xfrm>
          <a:custGeom>
            <a:avLst/>
            <a:gdLst>
              <a:gd name="connsiteX0" fmla="*/ 364472 w 364830"/>
              <a:gd name="connsiteY0" fmla="*/ 210 h 680794"/>
              <a:gd name="connsiteX1" fmla="*/ 224772 w 364830"/>
              <a:gd name="connsiteY1" fmla="*/ 239922 h 680794"/>
              <a:gd name="connsiteX2" fmla="*/ 139047 w 364830"/>
              <a:gd name="connsiteY2" fmla="*/ 424072 h 680794"/>
              <a:gd name="connsiteX3" fmla="*/ 934 w 364830"/>
              <a:gd name="connsiteY3" fmla="*/ 678072 h 680794"/>
              <a:gd name="connsiteX4" fmla="*/ 83484 w 364830"/>
              <a:gd name="connsiteY4" fmla="*/ 541547 h 680794"/>
              <a:gd name="connsiteX5" fmla="*/ 180322 w 364830"/>
              <a:gd name="connsiteY5" fmla="*/ 282785 h 680794"/>
              <a:gd name="connsiteX6" fmla="*/ 364472 w 364830"/>
              <a:gd name="connsiteY6" fmla="*/ 210 h 6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30" h="680794">
                <a:moveTo>
                  <a:pt x="364472" y="210"/>
                </a:moveTo>
                <a:cubicBezTo>
                  <a:pt x="371880" y="-6934"/>
                  <a:pt x="262343" y="169278"/>
                  <a:pt x="224772" y="239922"/>
                </a:cubicBezTo>
                <a:cubicBezTo>
                  <a:pt x="187201" y="310566"/>
                  <a:pt x="176353" y="351047"/>
                  <a:pt x="139047" y="424072"/>
                </a:cubicBezTo>
                <a:cubicBezTo>
                  <a:pt x="101741" y="497097"/>
                  <a:pt x="10194" y="658493"/>
                  <a:pt x="934" y="678072"/>
                </a:cubicBezTo>
                <a:cubicBezTo>
                  <a:pt x="-8327" y="697651"/>
                  <a:pt x="53586" y="607428"/>
                  <a:pt x="83484" y="541547"/>
                </a:cubicBezTo>
                <a:cubicBezTo>
                  <a:pt x="113382" y="475666"/>
                  <a:pt x="132168" y="374066"/>
                  <a:pt x="180322" y="282785"/>
                </a:cubicBezTo>
                <a:cubicBezTo>
                  <a:pt x="228476" y="191504"/>
                  <a:pt x="357064" y="7354"/>
                  <a:pt x="36447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1" name="フリーフォーム: 図形 2540">
            <a:extLst>
              <a:ext uri="{FF2B5EF4-FFF2-40B4-BE49-F238E27FC236}">
                <a16:creationId xmlns:a16="http://schemas.microsoft.com/office/drawing/2014/main" id="{2F1EC965-0E5C-4658-A041-D8A7FC75CDE8}"/>
              </a:ext>
            </a:extLst>
          </p:cNvPr>
          <p:cNvSpPr/>
          <p:nvPr/>
        </p:nvSpPr>
        <p:spPr>
          <a:xfrm>
            <a:off x="1917498" y="7392157"/>
            <a:ext cx="92277" cy="157920"/>
          </a:xfrm>
          <a:custGeom>
            <a:avLst/>
            <a:gdLst>
              <a:gd name="connsiteX0" fmla="*/ 92277 w 92277"/>
              <a:gd name="connsiteY0" fmla="*/ 831 h 157920"/>
              <a:gd name="connsiteX1" fmla="*/ 9727 w 92277"/>
              <a:gd name="connsiteY1" fmla="*/ 154818 h 157920"/>
              <a:gd name="connsiteX2" fmla="*/ 8140 w 92277"/>
              <a:gd name="connsiteY2" fmla="*/ 96081 h 157920"/>
              <a:gd name="connsiteX3" fmla="*/ 92277 w 92277"/>
              <a:gd name="connsiteY3" fmla="*/ 831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77" h="157920">
                <a:moveTo>
                  <a:pt x="92277" y="831"/>
                </a:moveTo>
                <a:cubicBezTo>
                  <a:pt x="92541" y="10620"/>
                  <a:pt x="23750" y="138943"/>
                  <a:pt x="9727" y="154818"/>
                </a:cubicBezTo>
                <a:cubicBezTo>
                  <a:pt x="-4296" y="170693"/>
                  <a:pt x="-1650" y="121746"/>
                  <a:pt x="8140" y="96081"/>
                </a:cubicBezTo>
                <a:cubicBezTo>
                  <a:pt x="17930" y="70416"/>
                  <a:pt x="92013" y="-8958"/>
                  <a:pt x="92277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2" name="フリーフォーム: 図形 2541">
            <a:extLst>
              <a:ext uri="{FF2B5EF4-FFF2-40B4-BE49-F238E27FC236}">
                <a16:creationId xmlns:a16="http://schemas.microsoft.com/office/drawing/2014/main" id="{365046AB-DAA1-4165-96FF-E4B3FC027B68}"/>
              </a:ext>
            </a:extLst>
          </p:cNvPr>
          <p:cNvSpPr/>
          <p:nvPr/>
        </p:nvSpPr>
        <p:spPr>
          <a:xfrm>
            <a:off x="1896733" y="7524163"/>
            <a:ext cx="791401" cy="519230"/>
          </a:xfrm>
          <a:custGeom>
            <a:avLst/>
            <a:gdLst>
              <a:gd name="connsiteX0" fmla="*/ 55892 w 791401"/>
              <a:gd name="connsiteY0" fmla="*/ 30750 h 519230"/>
              <a:gd name="connsiteX1" fmla="*/ 100342 w 791401"/>
              <a:gd name="connsiteY1" fmla="*/ 76787 h 519230"/>
              <a:gd name="connsiteX2" fmla="*/ 605167 w 791401"/>
              <a:gd name="connsiteY2" fmla="*/ 402225 h 519230"/>
              <a:gd name="connsiteX3" fmla="*/ 754392 w 791401"/>
              <a:gd name="connsiteY3" fmla="*/ 503825 h 519230"/>
              <a:gd name="connsiteX4" fmla="*/ 725817 w 791401"/>
              <a:gd name="connsiteY4" fmla="*/ 467312 h 519230"/>
              <a:gd name="connsiteX5" fmla="*/ 55892 w 791401"/>
              <a:gd name="connsiteY5" fmla="*/ 30750 h 5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01" h="519230">
                <a:moveTo>
                  <a:pt x="55892" y="30750"/>
                </a:moveTo>
                <a:cubicBezTo>
                  <a:pt x="-48354" y="-34337"/>
                  <a:pt x="8796" y="14874"/>
                  <a:pt x="100342" y="76787"/>
                </a:cubicBezTo>
                <a:cubicBezTo>
                  <a:pt x="191888" y="138700"/>
                  <a:pt x="496159" y="331052"/>
                  <a:pt x="605167" y="402225"/>
                </a:cubicBezTo>
                <a:cubicBezTo>
                  <a:pt x="714175" y="473398"/>
                  <a:pt x="734284" y="492977"/>
                  <a:pt x="754392" y="503825"/>
                </a:cubicBezTo>
                <a:cubicBezTo>
                  <a:pt x="774500" y="514673"/>
                  <a:pt x="840117" y="546158"/>
                  <a:pt x="725817" y="467312"/>
                </a:cubicBezTo>
                <a:cubicBezTo>
                  <a:pt x="611517" y="388466"/>
                  <a:pt x="160138" y="95837"/>
                  <a:pt x="55892" y="3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3" name="フリーフォーム: 図形 2542">
            <a:extLst>
              <a:ext uri="{FF2B5EF4-FFF2-40B4-BE49-F238E27FC236}">
                <a16:creationId xmlns:a16="http://schemas.microsoft.com/office/drawing/2014/main" id="{710CE8B3-A626-4D82-B334-906E3AD9A66D}"/>
              </a:ext>
            </a:extLst>
          </p:cNvPr>
          <p:cNvSpPr/>
          <p:nvPr/>
        </p:nvSpPr>
        <p:spPr>
          <a:xfrm>
            <a:off x="1823371" y="7848994"/>
            <a:ext cx="381359" cy="229825"/>
          </a:xfrm>
          <a:custGeom>
            <a:avLst/>
            <a:gdLst>
              <a:gd name="connsiteX0" fmla="*/ 667 w 381359"/>
              <a:gd name="connsiteY0" fmla="*/ 1194 h 229825"/>
              <a:gd name="connsiteX1" fmla="*/ 367379 w 381359"/>
              <a:gd name="connsiteY1" fmla="*/ 225031 h 229825"/>
              <a:gd name="connsiteX2" fmla="*/ 278479 w 381359"/>
              <a:gd name="connsiteY2" fmla="*/ 140894 h 229825"/>
              <a:gd name="connsiteX3" fmla="*/ 667 w 381359"/>
              <a:gd name="connsiteY3" fmla="*/ 1194 h 2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59" h="229825">
                <a:moveTo>
                  <a:pt x="667" y="1194"/>
                </a:moveTo>
                <a:cubicBezTo>
                  <a:pt x="15484" y="15217"/>
                  <a:pt x="321077" y="201748"/>
                  <a:pt x="367379" y="225031"/>
                </a:cubicBezTo>
                <a:cubicBezTo>
                  <a:pt x="413681" y="248314"/>
                  <a:pt x="334835" y="181375"/>
                  <a:pt x="278479" y="140894"/>
                </a:cubicBezTo>
                <a:cubicBezTo>
                  <a:pt x="222123" y="100413"/>
                  <a:pt x="-14150" y="-12829"/>
                  <a:pt x="667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4" name="フリーフォーム: 図形 2543">
            <a:extLst>
              <a:ext uri="{FF2B5EF4-FFF2-40B4-BE49-F238E27FC236}">
                <a16:creationId xmlns:a16="http://schemas.microsoft.com/office/drawing/2014/main" id="{EB770F07-20F7-4079-967A-A92795B97198}"/>
              </a:ext>
            </a:extLst>
          </p:cNvPr>
          <p:cNvSpPr/>
          <p:nvPr/>
        </p:nvSpPr>
        <p:spPr>
          <a:xfrm>
            <a:off x="1754722" y="7837736"/>
            <a:ext cx="925788" cy="548233"/>
          </a:xfrm>
          <a:custGeom>
            <a:avLst/>
            <a:gdLst>
              <a:gd name="connsiteX0" fmla="*/ 23278 w 925788"/>
              <a:gd name="connsiteY0" fmla="*/ 15627 h 548233"/>
              <a:gd name="connsiteX1" fmla="*/ 566203 w 925788"/>
              <a:gd name="connsiteY1" fmla="*/ 358527 h 548233"/>
              <a:gd name="connsiteX2" fmla="*/ 918628 w 925788"/>
              <a:gd name="connsiteY2" fmla="*/ 545852 h 548233"/>
              <a:gd name="connsiteX3" fmla="*/ 751941 w 925788"/>
              <a:gd name="connsiteY3" fmla="*/ 439489 h 548233"/>
              <a:gd name="connsiteX4" fmla="*/ 164566 w 925788"/>
              <a:gd name="connsiteY4" fmla="*/ 96589 h 548233"/>
              <a:gd name="connsiteX5" fmla="*/ 23278 w 925788"/>
              <a:gd name="connsiteY5" fmla="*/ 15627 h 5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788" h="548233">
                <a:moveTo>
                  <a:pt x="23278" y="15627"/>
                </a:moveTo>
                <a:cubicBezTo>
                  <a:pt x="90217" y="59283"/>
                  <a:pt x="416978" y="270156"/>
                  <a:pt x="566203" y="358527"/>
                </a:cubicBezTo>
                <a:cubicBezTo>
                  <a:pt x="715428" y="446898"/>
                  <a:pt x="887672" y="532358"/>
                  <a:pt x="918628" y="545852"/>
                </a:cubicBezTo>
                <a:cubicBezTo>
                  <a:pt x="949584" y="559346"/>
                  <a:pt x="877618" y="514366"/>
                  <a:pt x="751941" y="439489"/>
                </a:cubicBezTo>
                <a:cubicBezTo>
                  <a:pt x="626264" y="364612"/>
                  <a:pt x="286010" y="166704"/>
                  <a:pt x="164566" y="96589"/>
                </a:cubicBezTo>
                <a:cubicBezTo>
                  <a:pt x="43122" y="26474"/>
                  <a:pt x="-43661" y="-28029"/>
                  <a:pt x="23278" y="15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5" name="フリーフォーム: 図形 2544">
            <a:extLst>
              <a:ext uri="{FF2B5EF4-FFF2-40B4-BE49-F238E27FC236}">
                <a16:creationId xmlns:a16="http://schemas.microsoft.com/office/drawing/2014/main" id="{40F0E9EC-DF3F-4A33-A023-3645AE3CB461}"/>
              </a:ext>
            </a:extLst>
          </p:cNvPr>
          <p:cNvSpPr/>
          <p:nvPr/>
        </p:nvSpPr>
        <p:spPr>
          <a:xfrm>
            <a:off x="1830668" y="7952312"/>
            <a:ext cx="838834" cy="484055"/>
          </a:xfrm>
          <a:custGeom>
            <a:avLst/>
            <a:gdLst>
              <a:gd name="connsiteX0" fmla="*/ 2895 w 838834"/>
              <a:gd name="connsiteY0" fmla="*/ 1063 h 484055"/>
              <a:gd name="connsiteX1" fmla="*/ 496607 w 838834"/>
              <a:gd name="connsiteY1" fmla="*/ 302688 h 484055"/>
              <a:gd name="connsiteX2" fmla="*/ 806170 w 838834"/>
              <a:gd name="connsiteY2" fmla="*/ 472551 h 484055"/>
              <a:gd name="connsiteX3" fmla="*/ 741082 w 838834"/>
              <a:gd name="connsiteY3" fmla="*/ 416988 h 484055"/>
              <a:gd name="connsiteX4" fmla="*/ 2895 w 838834"/>
              <a:gd name="connsiteY4" fmla="*/ 1063 h 4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834" h="484055">
                <a:moveTo>
                  <a:pt x="2895" y="1063"/>
                </a:moveTo>
                <a:cubicBezTo>
                  <a:pt x="-37851" y="-17987"/>
                  <a:pt x="362728" y="224107"/>
                  <a:pt x="496607" y="302688"/>
                </a:cubicBezTo>
                <a:cubicBezTo>
                  <a:pt x="630486" y="381269"/>
                  <a:pt x="765424" y="453501"/>
                  <a:pt x="806170" y="472551"/>
                </a:cubicBezTo>
                <a:cubicBezTo>
                  <a:pt x="846916" y="491601"/>
                  <a:pt x="871786" y="495305"/>
                  <a:pt x="741082" y="416988"/>
                </a:cubicBezTo>
                <a:cubicBezTo>
                  <a:pt x="610378" y="338671"/>
                  <a:pt x="43641" y="20113"/>
                  <a:pt x="2895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6" name="フリーフォーム: 図形 2545">
            <a:extLst>
              <a:ext uri="{FF2B5EF4-FFF2-40B4-BE49-F238E27FC236}">
                <a16:creationId xmlns:a16="http://schemas.microsoft.com/office/drawing/2014/main" id="{3534D783-BD0C-4976-987C-6CBF099DC7C4}"/>
              </a:ext>
            </a:extLst>
          </p:cNvPr>
          <p:cNvSpPr/>
          <p:nvPr/>
        </p:nvSpPr>
        <p:spPr>
          <a:xfrm>
            <a:off x="7822440" y="9612809"/>
            <a:ext cx="661580" cy="227033"/>
          </a:xfrm>
          <a:custGeom>
            <a:avLst/>
            <a:gdLst>
              <a:gd name="connsiteX0" fmla="*/ 21927 w 661580"/>
              <a:gd name="connsiteY0" fmla="*/ 206408 h 227033"/>
              <a:gd name="connsiteX1" fmla="*/ 491827 w 661580"/>
              <a:gd name="connsiteY1" fmla="*/ 20141 h 227033"/>
              <a:gd name="connsiteX2" fmla="*/ 661160 w 661580"/>
              <a:gd name="connsiteY2" fmla="*/ 5324 h 227033"/>
              <a:gd name="connsiteX3" fmla="*/ 525693 w 661580"/>
              <a:gd name="connsiteY3" fmla="*/ 22258 h 227033"/>
              <a:gd name="connsiteX4" fmla="*/ 123527 w 661580"/>
              <a:gd name="connsiteY4" fmla="*/ 202174 h 227033"/>
              <a:gd name="connsiteX5" fmla="*/ 21927 w 661580"/>
              <a:gd name="connsiteY5" fmla="*/ 206408 h 22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80" h="227033">
                <a:moveTo>
                  <a:pt x="21927" y="206408"/>
                </a:moveTo>
                <a:cubicBezTo>
                  <a:pt x="83310" y="176069"/>
                  <a:pt x="385288" y="53655"/>
                  <a:pt x="491827" y="20141"/>
                </a:cubicBezTo>
                <a:cubicBezTo>
                  <a:pt x="598366" y="-13373"/>
                  <a:pt x="655516" y="4971"/>
                  <a:pt x="661160" y="5324"/>
                </a:cubicBezTo>
                <a:cubicBezTo>
                  <a:pt x="666804" y="5677"/>
                  <a:pt x="615299" y="-10550"/>
                  <a:pt x="525693" y="22258"/>
                </a:cubicBezTo>
                <a:cubicBezTo>
                  <a:pt x="436088" y="55066"/>
                  <a:pt x="208194" y="172188"/>
                  <a:pt x="123527" y="202174"/>
                </a:cubicBezTo>
                <a:cubicBezTo>
                  <a:pt x="38860" y="232160"/>
                  <a:pt x="-39456" y="236747"/>
                  <a:pt x="21927" y="206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7" name="フリーフォーム: 図形 2546">
            <a:extLst>
              <a:ext uri="{FF2B5EF4-FFF2-40B4-BE49-F238E27FC236}">
                <a16:creationId xmlns:a16="http://schemas.microsoft.com/office/drawing/2014/main" id="{D4F6241A-9EF1-44EC-BF96-016FC55F6D8C}"/>
              </a:ext>
            </a:extLst>
          </p:cNvPr>
          <p:cNvSpPr/>
          <p:nvPr/>
        </p:nvSpPr>
        <p:spPr>
          <a:xfrm>
            <a:off x="7623454" y="9740540"/>
            <a:ext cx="1037024" cy="356194"/>
          </a:xfrm>
          <a:custGeom>
            <a:avLst/>
            <a:gdLst>
              <a:gd name="connsiteX0" fmla="*/ 779 w 1037024"/>
              <a:gd name="connsiteY0" fmla="*/ 355960 h 356194"/>
              <a:gd name="connsiteX1" fmla="*/ 66396 w 1037024"/>
              <a:gd name="connsiteY1" fmla="*/ 322093 h 356194"/>
              <a:gd name="connsiteX2" fmla="*/ 563813 w 1037024"/>
              <a:gd name="connsiteY2" fmla="*/ 93493 h 356194"/>
              <a:gd name="connsiteX3" fmla="*/ 989263 w 1037024"/>
              <a:gd name="connsiteY3" fmla="*/ 8827 h 356194"/>
              <a:gd name="connsiteX4" fmla="*/ 1027363 w 1037024"/>
              <a:gd name="connsiteY4" fmla="*/ 8827 h 356194"/>
              <a:gd name="connsiteX5" fmla="*/ 993496 w 1037024"/>
              <a:gd name="connsiteY5" fmla="*/ 63860 h 356194"/>
              <a:gd name="connsiteX6" fmla="*/ 851679 w 1037024"/>
              <a:gd name="connsiteY6" fmla="*/ 97727 h 356194"/>
              <a:gd name="connsiteX7" fmla="*/ 563813 w 1037024"/>
              <a:gd name="connsiteY7" fmla="*/ 224727 h 356194"/>
              <a:gd name="connsiteX8" fmla="*/ 286529 w 1037024"/>
              <a:gd name="connsiteY8" fmla="*/ 298810 h 356194"/>
              <a:gd name="connsiteX9" fmla="*/ 121429 w 1037024"/>
              <a:gd name="connsiteY9" fmla="*/ 300927 h 356194"/>
              <a:gd name="connsiteX10" fmla="*/ 779 w 1037024"/>
              <a:gd name="connsiteY10" fmla="*/ 355960 h 35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7024" h="356194">
                <a:moveTo>
                  <a:pt x="779" y="355960"/>
                </a:moveTo>
                <a:cubicBezTo>
                  <a:pt x="-8393" y="359488"/>
                  <a:pt x="66396" y="322093"/>
                  <a:pt x="66396" y="322093"/>
                </a:cubicBezTo>
                <a:cubicBezTo>
                  <a:pt x="160235" y="278348"/>
                  <a:pt x="410002" y="145704"/>
                  <a:pt x="563813" y="93493"/>
                </a:cubicBezTo>
                <a:cubicBezTo>
                  <a:pt x="717624" y="41282"/>
                  <a:pt x="912005" y="22938"/>
                  <a:pt x="989263" y="8827"/>
                </a:cubicBezTo>
                <a:cubicBezTo>
                  <a:pt x="1066521" y="-5284"/>
                  <a:pt x="1026658" y="-345"/>
                  <a:pt x="1027363" y="8827"/>
                </a:cubicBezTo>
                <a:cubicBezTo>
                  <a:pt x="1028068" y="17999"/>
                  <a:pt x="1022777" y="49043"/>
                  <a:pt x="993496" y="63860"/>
                </a:cubicBezTo>
                <a:cubicBezTo>
                  <a:pt x="964215" y="78677"/>
                  <a:pt x="923293" y="70916"/>
                  <a:pt x="851679" y="97727"/>
                </a:cubicBezTo>
                <a:cubicBezTo>
                  <a:pt x="780065" y="124538"/>
                  <a:pt x="658005" y="191213"/>
                  <a:pt x="563813" y="224727"/>
                </a:cubicBezTo>
                <a:cubicBezTo>
                  <a:pt x="469621" y="258241"/>
                  <a:pt x="360260" y="286110"/>
                  <a:pt x="286529" y="298810"/>
                </a:cubicBezTo>
                <a:cubicBezTo>
                  <a:pt x="212798" y="311510"/>
                  <a:pt x="166232" y="294930"/>
                  <a:pt x="121429" y="300927"/>
                </a:cubicBezTo>
                <a:cubicBezTo>
                  <a:pt x="76626" y="306924"/>
                  <a:pt x="9951" y="352432"/>
                  <a:pt x="779" y="355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8" name="フリーフォーム: 図形 2547">
            <a:extLst>
              <a:ext uri="{FF2B5EF4-FFF2-40B4-BE49-F238E27FC236}">
                <a16:creationId xmlns:a16="http://schemas.microsoft.com/office/drawing/2014/main" id="{71B75F8E-A115-4225-88AD-E43DF6D372E8}"/>
              </a:ext>
            </a:extLst>
          </p:cNvPr>
          <p:cNvSpPr/>
          <p:nvPr/>
        </p:nvSpPr>
        <p:spPr>
          <a:xfrm>
            <a:off x="7585108" y="9954395"/>
            <a:ext cx="972553" cy="252105"/>
          </a:xfrm>
          <a:custGeom>
            <a:avLst/>
            <a:gdLst>
              <a:gd name="connsiteX0" fmla="*/ 7375 w 972553"/>
              <a:gd name="connsiteY0" fmla="*/ 239472 h 252105"/>
              <a:gd name="connsiteX1" fmla="*/ 72992 w 972553"/>
              <a:gd name="connsiteY1" fmla="*/ 250055 h 252105"/>
              <a:gd name="connsiteX2" fmla="*/ 566175 w 972553"/>
              <a:gd name="connsiteY2" fmla="*/ 197138 h 252105"/>
              <a:gd name="connsiteX3" fmla="*/ 970459 w 972553"/>
              <a:gd name="connsiteY3" fmla="*/ 288 h 252105"/>
              <a:gd name="connsiteX4" fmla="*/ 697409 w 972553"/>
              <a:gd name="connsiteY4" fmla="*/ 154805 h 252105"/>
              <a:gd name="connsiteX5" fmla="*/ 121675 w 972553"/>
              <a:gd name="connsiteY5" fmla="*/ 222538 h 252105"/>
              <a:gd name="connsiteX6" fmla="*/ 7375 w 972553"/>
              <a:gd name="connsiteY6" fmla="*/ 239472 h 25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53" h="252105">
                <a:moveTo>
                  <a:pt x="7375" y="239472"/>
                </a:moveTo>
                <a:cubicBezTo>
                  <a:pt x="-739" y="244058"/>
                  <a:pt x="-20141" y="257111"/>
                  <a:pt x="72992" y="250055"/>
                </a:cubicBezTo>
                <a:cubicBezTo>
                  <a:pt x="166125" y="242999"/>
                  <a:pt x="416597" y="238766"/>
                  <a:pt x="566175" y="197138"/>
                </a:cubicBezTo>
                <a:cubicBezTo>
                  <a:pt x="715753" y="155510"/>
                  <a:pt x="948587" y="7344"/>
                  <a:pt x="970459" y="288"/>
                </a:cubicBezTo>
                <a:cubicBezTo>
                  <a:pt x="992331" y="-6768"/>
                  <a:pt x="838873" y="117763"/>
                  <a:pt x="697409" y="154805"/>
                </a:cubicBezTo>
                <a:cubicBezTo>
                  <a:pt x="555945" y="191847"/>
                  <a:pt x="236328" y="210896"/>
                  <a:pt x="121675" y="222538"/>
                </a:cubicBezTo>
                <a:cubicBezTo>
                  <a:pt x="7022" y="234180"/>
                  <a:pt x="15489" y="234886"/>
                  <a:pt x="7375" y="239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9" name="フリーフォーム: 図形 2548">
            <a:extLst>
              <a:ext uri="{FF2B5EF4-FFF2-40B4-BE49-F238E27FC236}">
                <a16:creationId xmlns:a16="http://schemas.microsoft.com/office/drawing/2014/main" id="{359EE6ED-55ED-420E-9AB5-96A7D894493E}"/>
              </a:ext>
            </a:extLst>
          </p:cNvPr>
          <p:cNvSpPr/>
          <p:nvPr/>
        </p:nvSpPr>
        <p:spPr>
          <a:xfrm>
            <a:off x="7553972" y="9981970"/>
            <a:ext cx="1094620" cy="422633"/>
          </a:xfrm>
          <a:custGeom>
            <a:avLst/>
            <a:gdLst>
              <a:gd name="connsiteX0" fmla="*/ 40628 w 1094620"/>
              <a:gd name="connsiteY0" fmla="*/ 292330 h 422633"/>
              <a:gd name="connsiteX1" fmla="*/ 741245 w 1094620"/>
              <a:gd name="connsiteY1" fmla="*/ 194963 h 422633"/>
              <a:gd name="connsiteX2" fmla="*/ 1090495 w 1094620"/>
              <a:gd name="connsiteY2" fmla="*/ 2347 h 422633"/>
              <a:gd name="connsiteX3" fmla="*/ 942328 w 1094620"/>
              <a:gd name="connsiteY3" fmla="*/ 82780 h 422633"/>
              <a:gd name="connsiteX4" fmla="*/ 563445 w 1094620"/>
              <a:gd name="connsiteY4" fmla="*/ 281747 h 422633"/>
              <a:gd name="connsiteX5" fmla="*/ 157045 w 1094620"/>
              <a:gd name="connsiteY5" fmla="*/ 410863 h 422633"/>
              <a:gd name="connsiteX6" fmla="*/ 157045 w 1094620"/>
              <a:gd name="connsiteY6" fmla="*/ 406630 h 422633"/>
              <a:gd name="connsiteX7" fmla="*/ 91428 w 1094620"/>
              <a:gd name="connsiteY7" fmla="*/ 321963 h 422633"/>
              <a:gd name="connsiteX8" fmla="*/ 40628 w 1094620"/>
              <a:gd name="connsiteY8" fmla="*/ 292330 h 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620" h="422633">
                <a:moveTo>
                  <a:pt x="40628" y="292330"/>
                </a:moveTo>
                <a:cubicBezTo>
                  <a:pt x="148931" y="271163"/>
                  <a:pt x="566267" y="243293"/>
                  <a:pt x="741245" y="194963"/>
                </a:cubicBezTo>
                <a:cubicBezTo>
                  <a:pt x="916223" y="146633"/>
                  <a:pt x="1056981" y="21044"/>
                  <a:pt x="1090495" y="2347"/>
                </a:cubicBezTo>
                <a:cubicBezTo>
                  <a:pt x="1124009" y="-16350"/>
                  <a:pt x="942328" y="82780"/>
                  <a:pt x="942328" y="82780"/>
                </a:cubicBezTo>
                <a:cubicBezTo>
                  <a:pt x="854486" y="129347"/>
                  <a:pt x="694325" y="227067"/>
                  <a:pt x="563445" y="281747"/>
                </a:cubicBezTo>
                <a:cubicBezTo>
                  <a:pt x="432565" y="336427"/>
                  <a:pt x="157045" y="410863"/>
                  <a:pt x="157045" y="410863"/>
                </a:cubicBezTo>
                <a:cubicBezTo>
                  <a:pt x="89312" y="431677"/>
                  <a:pt x="167981" y="421447"/>
                  <a:pt x="157045" y="406630"/>
                </a:cubicBezTo>
                <a:cubicBezTo>
                  <a:pt x="146109" y="391813"/>
                  <a:pt x="110125" y="339249"/>
                  <a:pt x="91428" y="321963"/>
                </a:cubicBezTo>
                <a:cubicBezTo>
                  <a:pt x="72731" y="304677"/>
                  <a:pt x="-67675" y="313497"/>
                  <a:pt x="40628" y="29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0" name="フリーフォーム: 図形 2549">
            <a:extLst>
              <a:ext uri="{FF2B5EF4-FFF2-40B4-BE49-F238E27FC236}">
                <a16:creationId xmlns:a16="http://schemas.microsoft.com/office/drawing/2014/main" id="{45EF9FD3-EE6D-4CBC-AB69-924E0134F759}"/>
              </a:ext>
            </a:extLst>
          </p:cNvPr>
          <p:cNvSpPr/>
          <p:nvPr/>
        </p:nvSpPr>
        <p:spPr>
          <a:xfrm>
            <a:off x="7706895" y="10397064"/>
            <a:ext cx="702910" cy="306195"/>
          </a:xfrm>
          <a:custGeom>
            <a:avLst/>
            <a:gdLst>
              <a:gd name="connsiteX0" fmla="*/ 18938 w 702910"/>
              <a:gd name="connsiteY0" fmla="*/ 165103 h 306195"/>
              <a:gd name="connsiteX1" fmla="*/ 471905 w 702910"/>
              <a:gd name="connsiteY1" fmla="*/ 78319 h 306195"/>
              <a:gd name="connsiteX2" fmla="*/ 702622 w 702910"/>
              <a:gd name="connsiteY2" fmla="*/ 3 h 306195"/>
              <a:gd name="connsiteX3" fmla="*/ 429572 w 702910"/>
              <a:gd name="connsiteY3" fmla="*/ 76203 h 306195"/>
              <a:gd name="connsiteX4" fmla="*/ 179805 w 702910"/>
              <a:gd name="connsiteY4" fmla="*/ 294219 h 306195"/>
              <a:gd name="connsiteX5" fmla="*/ 95138 w 702910"/>
              <a:gd name="connsiteY5" fmla="*/ 275169 h 306195"/>
              <a:gd name="connsiteX6" fmla="*/ 86672 w 702910"/>
              <a:gd name="connsiteY6" fmla="*/ 254003 h 306195"/>
              <a:gd name="connsiteX7" fmla="*/ 18938 w 702910"/>
              <a:gd name="connsiteY7" fmla="*/ 165103 h 30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910" h="306195">
                <a:moveTo>
                  <a:pt x="18938" y="165103"/>
                </a:moveTo>
                <a:cubicBezTo>
                  <a:pt x="83143" y="135822"/>
                  <a:pt x="357958" y="105836"/>
                  <a:pt x="471905" y="78319"/>
                </a:cubicBezTo>
                <a:cubicBezTo>
                  <a:pt x="585852" y="50802"/>
                  <a:pt x="709677" y="356"/>
                  <a:pt x="702622" y="3"/>
                </a:cubicBezTo>
                <a:cubicBezTo>
                  <a:pt x="695567" y="-350"/>
                  <a:pt x="516708" y="27167"/>
                  <a:pt x="429572" y="76203"/>
                </a:cubicBezTo>
                <a:cubicBezTo>
                  <a:pt x="342436" y="125239"/>
                  <a:pt x="235544" y="261058"/>
                  <a:pt x="179805" y="294219"/>
                </a:cubicBezTo>
                <a:cubicBezTo>
                  <a:pt x="124066" y="327380"/>
                  <a:pt x="110660" y="281872"/>
                  <a:pt x="95138" y="275169"/>
                </a:cubicBezTo>
                <a:cubicBezTo>
                  <a:pt x="79616" y="268466"/>
                  <a:pt x="100077" y="272347"/>
                  <a:pt x="86672" y="254003"/>
                </a:cubicBezTo>
                <a:cubicBezTo>
                  <a:pt x="73267" y="235659"/>
                  <a:pt x="-45267" y="194384"/>
                  <a:pt x="18938" y="16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1" name="フリーフォーム: 図形 2550">
            <a:extLst>
              <a:ext uri="{FF2B5EF4-FFF2-40B4-BE49-F238E27FC236}">
                <a16:creationId xmlns:a16="http://schemas.microsoft.com/office/drawing/2014/main" id="{54FEABB8-7696-46E2-A95E-CA1F246CF312}"/>
              </a:ext>
            </a:extLst>
          </p:cNvPr>
          <p:cNvSpPr/>
          <p:nvPr/>
        </p:nvSpPr>
        <p:spPr>
          <a:xfrm>
            <a:off x="7790525" y="10756220"/>
            <a:ext cx="432242" cy="227436"/>
          </a:xfrm>
          <a:custGeom>
            <a:avLst/>
            <a:gdLst>
              <a:gd name="connsiteX0" fmla="*/ 22092 w 432242"/>
              <a:gd name="connsiteY0" fmla="*/ 26080 h 227436"/>
              <a:gd name="connsiteX1" fmla="*/ 426375 w 432242"/>
              <a:gd name="connsiteY1" fmla="*/ 2797 h 227436"/>
              <a:gd name="connsiteX2" fmla="*/ 252808 w 432242"/>
              <a:gd name="connsiteY2" fmla="*/ 30313 h 227436"/>
              <a:gd name="connsiteX3" fmla="*/ 121575 w 432242"/>
              <a:gd name="connsiteY3" fmla="*/ 138263 h 227436"/>
              <a:gd name="connsiteX4" fmla="*/ 58075 w 432242"/>
              <a:gd name="connsiteY4" fmla="*/ 225047 h 227436"/>
              <a:gd name="connsiteX5" fmla="*/ 22092 w 432242"/>
              <a:gd name="connsiteY5" fmla="*/ 26080 h 22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242" h="227436">
                <a:moveTo>
                  <a:pt x="22092" y="26080"/>
                </a:moveTo>
                <a:cubicBezTo>
                  <a:pt x="83475" y="-10962"/>
                  <a:pt x="387922" y="2091"/>
                  <a:pt x="426375" y="2797"/>
                </a:cubicBezTo>
                <a:cubicBezTo>
                  <a:pt x="464828" y="3502"/>
                  <a:pt x="303608" y="7735"/>
                  <a:pt x="252808" y="30313"/>
                </a:cubicBezTo>
                <a:cubicBezTo>
                  <a:pt x="202008" y="52891"/>
                  <a:pt x="154030" y="105807"/>
                  <a:pt x="121575" y="138263"/>
                </a:cubicBezTo>
                <a:cubicBezTo>
                  <a:pt x="89120" y="170719"/>
                  <a:pt x="70775" y="241275"/>
                  <a:pt x="58075" y="225047"/>
                </a:cubicBezTo>
                <a:cubicBezTo>
                  <a:pt x="45375" y="208819"/>
                  <a:pt x="-39291" y="63122"/>
                  <a:pt x="22092" y="26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2" name="フリーフォーム: 図形 2551">
            <a:extLst>
              <a:ext uri="{FF2B5EF4-FFF2-40B4-BE49-F238E27FC236}">
                <a16:creationId xmlns:a16="http://schemas.microsoft.com/office/drawing/2014/main" id="{B2AC90A8-22D3-47B6-A4D4-1CC23427FE06}"/>
              </a:ext>
            </a:extLst>
          </p:cNvPr>
          <p:cNvSpPr/>
          <p:nvPr/>
        </p:nvSpPr>
        <p:spPr>
          <a:xfrm>
            <a:off x="7841823" y="11069335"/>
            <a:ext cx="648853" cy="341650"/>
          </a:xfrm>
          <a:custGeom>
            <a:avLst/>
            <a:gdLst>
              <a:gd name="connsiteX0" fmla="*/ 427 w 648853"/>
              <a:gd name="connsiteY0" fmla="*/ 832 h 341650"/>
              <a:gd name="connsiteX1" fmla="*/ 237494 w 648853"/>
              <a:gd name="connsiteY1" fmla="*/ 91848 h 341650"/>
              <a:gd name="connsiteX2" fmla="*/ 387777 w 648853"/>
              <a:gd name="connsiteY2" fmla="*/ 85498 h 341650"/>
              <a:gd name="connsiteX3" fmla="*/ 646010 w 648853"/>
              <a:gd name="connsiteY3" fmla="*/ 15648 h 341650"/>
              <a:gd name="connsiteX4" fmla="*/ 512660 w 648853"/>
              <a:gd name="connsiteY4" fmla="*/ 55865 h 341650"/>
              <a:gd name="connsiteX5" fmla="*/ 311577 w 648853"/>
              <a:gd name="connsiteY5" fmla="*/ 187098 h 341650"/>
              <a:gd name="connsiteX6" fmla="*/ 218444 w 648853"/>
              <a:gd name="connsiteY6" fmla="*/ 252715 h 341650"/>
              <a:gd name="connsiteX7" fmla="*/ 239610 w 648853"/>
              <a:gd name="connsiteY7" fmla="*/ 341615 h 341650"/>
              <a:gd name="connsiteX8" fmla="*/ 235377 w 648853"/>
              <a:gd name="connsiteY8" fmla="*/ 242132 h 341650"/>
              <a:gd name="connsiteX9" fmla="*/ 180344 w 648853"/>
              <a:gd name="connsiteY9" fmla="*/ 153232 h 341650"/>
              <a:gd name="connsiteX10" fmla="*/ 427 w 648853"/>
              <a:gd name="connsiteY10" fmla="*/ 832 h 3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853" h="341650">
                <a:moveTo>
                  <a:pt x="427" y="832"/>
                </a:moveTo>
                <a:cubicBezTo>
                  <a:pt x="9952" y="-9399"/>
                  <a:pt x="172936" y="77737"/>
                  <a:pt x="237494" y="91848"/>
                </a:cubicBezTo>
                <a:cubicBezTo>
                  <a:pt x="302052" y="105959"/>
                  <a:pt x="319691" y="98198"/>
                  <a:pt x="387777" y="85498"/>
                </a:cubicBezTo>
                <a:cubicBezTo>
                  <a:pt x="455863" y="72798"/>
                  <a:pt x="625196" y="20587"/>
                  <a:pt x="646010" y="15648"/>
                </a:cubicBezTo>
                <a:cubicBezTo>
                  <a:pt x="666824" y="10709"/>
                  <a:pt x="568399" y="27290"/>
                  <a:pt x="512660" y="55865"/>
                </a:cubicBezTo>
                <a:cubicBezTo>
                  <a:pt x="456921" y="84440"/>
                  <a:pt x="311577" y="187098"/>
                  <a:pt x="311577" y="187098"/>
                </a:cubicBezTo>
                <a:cubicBezTo>
                  <a:pt x="262541" y="219906"/>
                  <a:pt x="230438" y="226962"/>
                  <a:pt x="218444" y="252715"/>
                </a:cubicBezTo>
                <a:cubicBezTo>
                  <a:pt x="206450" y="278468"/>
                  <a:pt x="236788" y="343379"/>
                  <a:pt x="239610" y="341615"/>
                </a:cubicBezTo>
                <a:cubicBezTo>
                  <a:pt x="242432" y="339851"/>
                  <a:pt x="245255" y="273529"/>
                  <a:pt x="235377" y="242132"/>
                </a:cubicBezTo>
                <a:cubicBezTo>
                  <a:pt x="225499" y="210735"/>
                  <a:pt x="217386" y="189921"/>
                  <a:pt x="180344" y="153232"/>
                </a:cubicBezTo>
                <a:cubicBezTo>
                  <a:pt x="143302" y="116543"/>
                  <a:pt x="-9098" y="11063"/>
                  <a:pt x="427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3" name="フリーフォーム: 図形 2552">
            <a:extLst>
              <a:ext uri="{FF2B5EF4-FFF2-40B4-BE49-F238E27FC236}">
                <a16:creationId xmlns:a16="http://schemas.microsoft.com/office/drawing/2014/main" id="{243D75F3-DBC1-41BF-9432-55B87B2D1B22}"/>
              </a:ext>
            </a:extLst>
          </p:cNvPr>
          <p:cNvSpPr/>
          <p:nvPr/>
        </p:nvSpPr>
        <p:spPr>
          <a:xfrm>
            <a:off x="8323042" y="10606072"/>
            <a:ext cx="593136" cy="257744"/>
          </a:xfrm>
          <a:custGeom>
            <a:avLst/>
            <a:gdLst>
              <a:gd name="connsiteX0" fmla="*/ 592358 w 593136"/>
              <a:gd name="connsiteY0" fmla="*/ 16 h 257744"/>
              <a:gd name="connsiteX1" fmla="*/ 385983 w 593136"/>
              <a:gd name="connsiteY1" fmla="*/ 165116 h 257744"/>
              <a:gd name="connsiteX2" fmla="*/ 190721 w 593136"/>
              <a:gd name="connsiteY2" fmla="*/ 230203 h 257744"/>
              <a:gd name="connsiteX3" fmla="*/ 1808 w 593136"/>
              <a:gd name="connsiteY3" fmla="*/ 254016 h 257744"/>
              <a:gd name="connsiteX4" fmla="*/ 308196 w 593136"/>
              <a:gd name="connsiteY4" fmla="*/ 155591 h 257744"/>
              <a:gd name="connsiteX5" fmla="*/ 592358 w 593136"/>
              <a:gd name="connsiteY5" fmla="*/ 16 h 25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36" h="257744">
                <a:moveTo>
                  <a:pt x="592358" y="16"/>
                </a:moveTo>
                <a:cubicBezTo>
                  <a:pt x="605322" y="1603"/>
                  <a:pt x="452922" y="126752"/>
                  <a:pt x="385983" y="165116"/>
                </a:cubicBezTo>
                <a:cubicBezTo>
                  <a:pt x="319044" y="203480"/>
                  <a:pt x="254750" y="215386"/>
                  <a:pt x="190721" y="230203"/>
                </a:cubicBezTo>
                <a:cubicBezTo>
                  <a:pt x="126692" y="245020"/>
                  <a:pt x="-17771" y="266451"/>
                  <a:pt x="1808" y="254016"/>
                </a:cubicBezTo>
                <a:cubicBezTo>
                  <a:pt x="21387" y="241581"/>
                  <a:pt x="211094" y="198983"/>
                  <a:pt x="308196" y="155591"/>
                </a:cubicBezTo>
                <a:cubicBezTo>
                  <a:pt x="405298" y="112199"/>
                  <a:pt x="579394" y="-1571"/>
                  <a:pt x="59235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4" name="フリーフォーム: 図形 2553">
            <a:extLst>
              <a:ext uri="{FF2B5EF4-FFF2-40B4-BE49-F238E27FC236}">
                <a16:creationId xmlns:a16="http://schemas.microsoft.com/office/drawing/2014/main" id="{22988C6B-F4A9-49E2-BAC9-8332E62E24A6}"/>
              </a:ext>
            </a:extLst>
          </p:cNvPr>
          <p:cNvSpPr/>
          <p:nvPr/>
        </p:nvSpPr>
        <p:spPr>
          <a:xfrm>
            <a:off x="8169090" y="9655166"/>
            <a:ext cx="376918" cy="93805"/>
          </a:xfrm>
          <a:custGeom>
            <a:avLst/>
            <a:gdLst>
              <a:gd name="connsiteX0" fmla="*/ 363723 w 376918"/>
              <a:gd name="connsiteY0" fmla="*/ 9 h 93805"/>
              <a:gd name="connsiteX1" fmla="*/ 154173 w 376918"/>
              <a:gd name="connsiteY1" fmla="*/ 61922 h 93805"/>
              <a:gd name="connsiteX2" fmla="*/ 185 w 376918"/>
              <a:gd name="connsiteY2" fmla="*/ 93672 h 93805"/>
              <a:gd name="connsiteX3" fmla="*/ 184335 w 376918"/>
              <a:gd name="connsiteY3" fmla="*/ 73034 h 93805"/>
              <a:gd name="connsiteX4" fmla="*/ 336735 w 376918"/>
              <a:gd name="connsiteY4" fmla="*/ 66684 h 93805"/>
              <a:gd name="connsiteX5" fmla="*/ 363723 w 376918"/>
              <a:gd name="connsiteY5" fmla="*/ 9 h 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918" h="93805">
                <a:moveTo>
                  <a:pt x="363723" y="9"/>
                </a:moveTo>
                <a:cubicBezTo>
                  <a:pt x="333296" y="-785"/>
                  <a:pt x="214763" y="46311"/>
                  <a:pt x="154173" y="61922"/>
                </a:cubicBezTo>
                <a:cubicBezTo>
                  <a:pt x="93583" y="77533"/>
                  <a:pt x="-4842" y="91820"/>
                  <a:pt x="185" y="93672"/>
                </a:cubicBezTo>
                <a:cubicBezTo>
                  <a:pt x="5212" y="95524"/>
                  <a:pt x="128243" y="77532"/>
                  <a:pt x="184335" y="73034"/>
                </a:cubicBezTo>
                <a:cubicBezTo>
                  <a:pt x="240427" y="68536"/>
                  <a:pt x="307102" y="80178"/>
                  <a:pt x="336735" y="66684"/>
                </a:cubicBezTo>
                <a:cubicBezTo>
                  <a:pt x="366368" y="53190"/>
                  <a:pt x="394150" y="803"/>
                  <a:pt x="36372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5" name="フリーフォーム: 図形 2554">
            <a:extLst>
              <a:ext uri="{FF2B5EF4-FFF2-40B4-BE49-F238E27FC236}">
                <a16:creationId xmlns:a16="http://schemas.microsoft.com/office/drawing/2014/main" id="{AA3213DE-74B3-4999-B2DD-C435A855E80C}"/>
              </a:ext>
            </a:extLst>
          </p:cNvPr>
          <p:cNvSpPr/>
          <p:nvPr/>
        </p:nvSpPr>
        <p:spPr>
          <a:xfrm>
            <a:off x="835702" y="10305980"/>
            <a:ext cx="894765" cy="164028"/>
          </a:xfrm>
          <a:custGeom>
            <a:avLst/>
            <a:gdLst>
              <a:gd name="connsiteX0" fmla="*/ 12023 w 894765"/>
              <a:gd name="connsiteY0" fmla="*/ 70 h 164028"/>
              <a:gd name="connsiteX1" fmla="*/ 456523 w 894765"/>
              <a:gd name="connsiteY1" fmla="*/ 60395 h 164028"/>
              <a:gd name="connsiteX2" fmla="*/ 716873 w 894765"/>
              <a:gd name="connsiteY2" fmla="*/ 139770 h 164028"/>
              <a:gd name="connsiteX3" fmla="*/ 894673 w 894765"/>
              <a:gd name="connsiteY3" fmla="*/ 155645 h 164028"/>
              <a:gd name="connsiteX4" fmla="*/ 694648 w 894765"/>
              <a:gd name="connsiteY4" fmla="*/ 155645 h 164028"/>
              <a:gd name="connsiteX5" fmla="*/ 180298 w 894765"/>
              <a:gd name="connsiteY5" fmla="*/ 50870 h 164028"/>
              <a:gd name="connsiteX6" fmla="*/ 12023 w 894765"/>
              <a:gd name="connsiteY6" fmla="*/ 70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765" h="164028">
                <a:moveTo>
                  <a:pt x="12023" y="70"/>
                </a:moveTo>
                <a:cubicBezTo>
                  <a:pt x="58060" y="1657"/>
                  <a:pt x="339048" y="37112"/>
                  <a:pt x="456523" y="60395"/>
                </a:cubicBezTo>
                <a:cubicBezTo>
                  <a:pt x="573998" y="83678"/>
                  <a:pt x="643848" y="123895"/>
                  <a:pt x="716873" y="139770"/>
                </a:cubicBezTo>
                <a:cubicBezTo>
                  <a:pt x="789898" y="155645"/>
                  <a:pt x="898377" y="152999"/>
                  <a:pt x="894673" y="155645"/>
                </a:cubicBezTo>
                <a:cubicBezTo>
                  <a:pt x="890969" y="158291"/>
                  <a:pt x="813711" y="173108"/>
                  <a:pt x="694648" y="155645"/>
                </a:cubicBezTo>
                <a:cubicBezTo>
                  <a:pt x="575586" y="138183"/>
                  <a:pt x="302006" y="77858"/>
                  <a:pt x="180298" y="50870"/>
                </a:cubicBezTo>
                <a:cubicBezTo>
                  <a:pt x="58590" y="23882"/>
                  <a:pt x="-34014" y="-1517"/>
                  <a:pt x="1202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6" name="フリーフォーム: 図形 2555">
            <a:extLst>
              <a:ext uri="{FF2B5EF4-FFF2-40B4-BE49-F238E27FC236}">
                <a16:creationId xmlns:a16="http://schemas.microsoft.com/office/drawing/2014/main" id="{062EA275-78AC-4FFF-8816-63320C9CB4BF}"/>
              </a:ext>
            </a:extLst>
          </p:cNvPr>
          <p:cNvSpPr/>
          <p:nvPr/>
        </p:nvSpPr>
        <p:spPr>
          <a:xfrm>
            <a:off x="976635" y="10511252"/>
            <a:ext cx="926576" cy="629977"/>
          </a:xfrm>
          <a:custGeom>
            <a:avLst/>
            <a:gdLst>
              <a:gd name="connsiteX0" fmla="*/ 39365 w 926576"/>
              <a:gd name="connsiteY0" fmla="*/ 90073 h 629977"/>
              <a:gd name="connsiteX1" fmla="*/ 106040 w 926576"/>
              <a:gd name="connsiteY1" fmla="*/ 96423 h 629977"/>
              <a:gd name="connsiteX2" fmla="*/ 706115 w 926576"/>
              <a:gd name="connsiteY2" fmla="*/ 245648 h 629977"/>
              <a:gd name="connsiteX3" fmla="*/ 823590 w 926576"/>
              <a:gd name="connsiteY3" fmla="*/ 175798 h 629977"/>
              <a:gd name="connsiteX4" fmla="*/ 925190 w 926576"/>
              <a:gd name="connsiteY4" fmla="*/ 1173 h 629977"/>
              <a:gd name="connsiteX5" fmla="*/ 747390 w 926576"/>
              <a:gd name="connsiteY5" fmla="*/ 271048 h 629977"/>
              <a:gd name="connsiteX6" fmla="*/ 614040 w 926576"/>
              <a:gd name="connsiteY6" fmla="*/ 629823 h 629977"/>
              <a:gd name="connsiteX7" fmla="*/ 785490 w 926576"/>
              <a:gd name="connsiteY7" fmla="*/ 315498 h 629977"/>
              <a:gd name="connsiteX8" fmla="*/ 531490 w 926576"/>
              <a:gd name="connsiteY8" fmla="*/ 261523 h 629977"/>
              <a:gd name="connsiteX9" fmla="*/ 39365 w 926576"/>
              <a:gd name="connsiteY9" fmla="*/ 90073 h 62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576" h="629977">
                <a:moveTo>
                  <a:pt x="39365" y="90073"/>
                </a:moveTo>
                <a:cubicBezTo>
                  <a:pt x="-31543" y="62556"/>
                  <a:pt x="-5085" y="70494"/>
                  <a:pt x="106040" y="96423"/>
                </a:cubicBezTo>
                <a:cubicBezTo>
                  <a:pt x="217165" y="122352"/>
                  <a:pt x="586523" y="232419"/>
                  <a:pt x="706115" y="245648"/>
                </a:cubicBezTo>
                <a:cubicBezTo>
                  <a:pt x="825707" y="258877"/>
                  <a:pt x="787078" y="216544"/>
                  <a:pt x="823590" y="175798"/>
                </a:cubicBezTo>
                <a:cubicBezTo>
                  <a:pt x="860102" y="135052"/>
                  <a:pt x="937890" y="-14702"/>
                  <a:pt x="925190" y="1173"/>
                </a:cubicBezTo>
                <a:cubicBezTo>
                  <a:pt x="912490" y="17048"/>
                  <a:pt x="799248" y="166273"/>
                  <a:pt x="747390" y="271048"/>
                </a:cubicBezTo>
                <a:cubicBezTo>
                  <a:pt x="695532" y="375823"/>
                  <a:pt x="607690" y="622415"/>
                  <a:pt x="614040" y="629823"/>
                </a:cubicBezTo>
                <a:cubicBezTo>
                  <a:pt x="620390" y="637231"/>
                  <a:pt x="799248" y="376881"/>
                  <a:pt x="785490" y="315498"/>
                </a:cubicBezTo>
                <a:cubicBezTo>
                  <a:pt x="771732" y="254115"/>
                  <a:pt x="656903" y="299094"/>
                  <a:pt x="531490" y="261523"/>
                </a:cubicBezTo>
                <a:cubicBezTo>
                  <a:pt x="406078" y="223952"/>
                  <a:pt x="110273" y="117590"/>
                  <a:pt x="39365" y="90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7" name="フリーフォーム: 図形 2556">
            <a:extLst>
              <a:ext uri="{FF2B5EF4-FFF2-40B4-BE49-F238E27FC236}">
                <a16:creationId xmlns:a16="http://schemas.microsoft.com/office/drawing/2014/main" id="{D379EDE9-5186-4773-B7AF-76DB033D8B68}"/>
              </a:ext>
            </a:extLst>
          </p:cNvPr>
          <p:cNvSpPr/>
          <p:nvPr/>
        </p:nvSpPr>
        <p:spPr>
          <a:xfrm>
            <a:off x="999606" y="10013862"/>
            <a:ext cx="584814" cy="200914"/>
          </a:xfrm>
          <a:custGeom>
            <a:avLst/>
            <a:gdLst>
              <a:gd name="connsiteX0" fmla="*/ 6869 w 584814"/>
              <a:gd name="connsiteY0" fmla="*/ 165188 h 200914"/>
              <a:gd name="connsiteX1" fmla="*/ 73544 w 584814"/>
              <a:gd name="connsiteY1" fmla="*/ 88 h 200914"/>
              <a:gd name="connsiteX2" fmla="*/ 448194 w 584814"/>
              <a:gd name="connsiteY2" fmla="*/ 142963 h 200914"/>
              <a:gd name="connsiteX3" fmla="*/ 572019 w 584814"/>
              <a:gd name="connsiteY3" fmla="*/ 196938 h 200914"/>
              <a:gd name="connsiteX4" fmla="*/ 171969 w 584814"/>
              <a:gd name="connsiteY4" fmla="*/ 44538 h 200914"/>
              <a:gd name="connsiteX5" fmla="*/ 6869 w 584814"/>
              <a:gd name="connsiteY5" fmla="*/ 165188 h 2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814" h="200914">
                <a:moveTo>
                  <a:pt x="6869" y="165188"/>
                </a:moveTo>
                <a:cubicBezTo>
                  <a:pt x="-9535" y="157780"/>
                  <a:pt x="-10" y="3792"/>
                  <a:pt x="73544" y="88"/>
                </a:cubicBezTo>
                <a:cubicBezTo>
                  <a:pt x="147098" y="-3616"/>
                  <a:pt x="365115" y="110155"/>
                  <a:pt x="448194" y="142963"/>
                </a:cubicBezTo>
                <a:cubicBezTo>
                  <a:pt x="531273" y="175771"/>
                  <a:pt x="618057" y="213342"/>
                  <a:pt x="572019" y="196938"/>
                </a:cubicBezTo>
                <a:cubicBezTo>
                  <a:pt x="525981" y="180534"/>
                  <a:pt x="268806" y="53534"/>
                  <a:pt x="171969" y="44538"/>
                </a:cubicBezTo>
                <a:cubicBezTo>
                  <a:pt x="75132" y="35542"/>
                  <a:pt x="23273" y="172596"/>
                  <a:pt x="6869" y="165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8" name="フリーフォーム: 図形 2557">
            <a:extLst>
              <a:ext uri="{FF2B5EF4-FFF2-40B4-BE49-F238E27FC236}">
                <a16:creationId xmlns:a16="http://schemas.microsoft.com/office/drawing/2014/main" id="{550D9941-766E-4F35-9A5E-93C12B09C92E}"/>
              </a:ext>
            </a:extLst>
          </p:cNvPr>
          <p:cNvSpPr/>
          <p:nvPr/>
        </p:nvSpPr>
        <p:spPr>
          <a:xfrm>
            <a:off x="828204" y="10814049"/>
            <a:ext cx="864023" cy="222312"/>
          </a:xfrm>
          <a:custGeom>
            <a:avLst/>
            <a:gdLst>
              <a:gd name="connsiteX0" fmla="*/ 471 w 864023"/>
              <a:gd name="connsiteY0" fmla="*/ 1 h 222312"/>
              <a:gd name="connsiteX1" fmla="*/ 416396 w 864023"/>
              <a:gd name="connsiteY1" fmla="*/ 142876 h 222312"/>
              <a:gd name="connsiteX2" fmla="*/ 835496 w 864023"/>
              <a:gd name="connsiteY2" fmla="*/ 146051 h 222312"/>
              <a:gd name="connsiteX3" fmla="*/ 813271 w 864023"/>
              <a:gd name="connsiteY3" fmla="*/ 158751 h 222312"/>
              <a:gd name="connsiteX4" fmla="*/ 705321 w 864023"/>
              <a:gd name="connsiteY4" fmla="*/ 222251 h 222312"/>
              <a:gd name="connsiteX5" fmla="*/ 498946 w 864023"/>
              <a:gd name="connsiteY5" fmla="*/ 146051 h 222312"/>
              <a:gd name="connsiteX6" fmla="*/ 471 w 864023"/>
              <a:gd name="connsiteY6" fmla="*/ 1 h 2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23" h="222312">
                <a:moveTo>
                  <a:pt x="471" y="1"/>
                </a:moveTo>
                <a:cubicBezTo>
                  <a:pt x="-13287" y="-528"/>
                  <a:pt x="277225" y="118534"/>
                  <a:pt x="416396" y="142876"/>
                </a:cubicBezTo>
                <a:cubicBezTo>
                  <a:pt x="555567" y="167218"/>
                  <a:pt x="769350" y="143405"/>
                  <a:pt x="835496" y="146051"/>
                </a:cubicBezTo>
                <a:cubicBezTo>
                  <a:pt x="901642" y="148697"/>
                  <a:pt x="834967" y="146051"/>
                  <a:pt x="813271" y="158751"/>
                </a:cubicBezTo>
                <a:cubicBezTo>
                  <a:pt x="791575" y="171451"/>
                  <a:pt x="757708" y="224368"/>
                  <a:pt x="705321" y="222251"/>
                </a:cubicBezTo>
                <a:cubicBezTo>
                  <a:pt x="652934" y="220134"/>
                  <a:pt x="618538" y="183622"/>
                  <a:pt x="498946" y="146051"/>
                </a:cubicBezTo>
                <a:cubicBezTo>
                  <a:pt x="379354" y="108480"/>
                  <a:pt x="14229" y="530"/>
                  <a:pt x="4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9" name="フリーフォーム: 図形 2558">
            <a:extLst>
              <a:ext uri="{FF2B5EF4-FFF2-40B4-BE49-F238E27FC236}">
                <a16:creationId xmlns:a16="http://schemas.microsoft.com/office/drawing/2014/main" id="{EAE7CC4D-D615-44DE-9A68-C4BCAB657DF4}"/>
              </a:ext>
            </a:extLst>
          </p:cNvPr>
          <p:cNvSpPr/>
          <p:nvPr/>
        </p:nvSpPr>
        <p:spPr>
          <a:xfrm>
            <a:off x="1030498" y="9603118"/>
            <a:ext cx="600479" cy="102489"/>
          </a:xfrm>
          <a:custGeom>
            <a:avLst/>
            <a:gdLst>
              <a:gd name="connsiteX0" fmla="*/ 4552 w 600479"/>
              <a:gd name="connsiteY0" fmla="*/ 45707 h 102489"/>
              <a:gd name="connsiteX1" fmla="*/ 217277 w 600479"/>
              <a:gd name="connsiteY1" fmla="*/ 1257 h 102489"/>
              <a:gd name="connsiteX2" fmla="*/ 595102 w 600479"/>
              <a:gd name="connsiteY2" fmla="*/ 99682 h 102489"/>
              <a:gd name="connsiteX3" fmla="*/ 410952 w 600479"/>
              <a:gd name="connsiteY3" fmla="*/ 71107 h 102489"/>
              <a:gd name="connsiteX4" fmla="*/ 4552 w 600479"/>
              <a:gd name="connsiteY4" fmla="*/ 45707 h 10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9" h="102489">
                <a:moveTo>
                  <a:pt x="4552" y="45707"/>
                </a:moveTo>
                <a:cubicBezTo>
                  <a:pt x="-27727" y="34065"/>
                  <a:pt x="118852" y="-7739"/>
                  <a:pt x="217277" y="1257"/>
                </a:cubicBezTo>
                <a:cubicBezTo>
                  <a:pt x="315702" y="10253"/>
                  <a:pt x="562823" y="88040"/>
                  <a:pt x="595102" y="99682"/>
                </a:cubicBezTo>
                <a:cubicBezTo>
                  <a:pt x="627381" y="111324"/>
                  <a:pt x="507790" y="83807"/>
                  <a:pt x="410952" y="71107"/>
                </a:cubicBezTo>
                <a:cubicBezTo>
                  <a:pt x="314115" y="58407"/>
                  <a:pt x="36831" y="57349"/>
                  <a:pt x="4552" y="4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0" name="フリーフォーム: 図形 2559">
            <a:extLst>
              <a:ext uri="{FF2B5EF4-FFF2-40B4-BE49-F238E27FC236}">
                <a16:creationId xmlns:a16="http://schemas.microsoft.com/office/drawing/2014/main" id="{7B501651-A6B4-4831-9157-6E554BE00D45}"/>
              </a:ext>
            </a:extLst>
          </p:cNvPr>
          <p:cNvSpPr/>
          <p:nvPr/>
        </p:nvSpPr>
        <p:spPr>
          <a:xfrm>
            <a:off x="7031789" y="7797181"/>
            <a:ext cx="695896" cy="834557"/>
          </a:xfrm>
          <a:custGeom>
            <a:avLst/>
            <a:gdLst>
              <a:gd name="connsiteX0" fmla="*/ 694891 w 695896"/>
              <a:gd name="connsiteY0" fmla="*/ 619 h 834557"/>
              <a:gd name="connsiteX1" fmla="*/ 557731 w 695896"/>
              <a:gd name="connsiteY1" fmla="*/ 335899 h 834557"/>
              <a:gd name="connsiteX2" fmla="*/ 34491 w 695896"/>
              <a:gd name="connsiteY2" fmla="*/ 813419 h 834557"/>
              <a:gd name="connsiteX3" fmla="*/ 100531 w 695896"/>
              <a:gd name="connsiteY3" fmla="*/ 701659 h 834557"/>
              <a:gd name="connsiteX4" fmla="*/ 512011 w 695896"/>
              <a:gd name="connsiteY4" fmla="*/ 264779 h 834557"/>
              <a:gd name="connsiteX5" fmla="*/ 694891 w 695896"/>
              <a:gd name="connsiteY5" fmla="*/ 619 h 83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896" h="834557">
                <a:moveTo>
                  <a:pt x="694891" y="619"/>
                </a:moveTo>
                <a:cubicBezTo>
                  <a:pt x="702511" y="12472"/>
                  <a:pt x="667798" y="200432"/>
                  <a:pt x="557731" y="335899"/>
                </a:cubicBezTo>
                <a:cubicBezTo>
                  <a:pt x="447664" y="471366"/>
                  <a:pt x="110691" y="752459"/>
                  <a:pt x="34491" y="813419"/>
                </a:cubicBezTo>
                <a:cubicBezTo>
                  <a:pt x="-41709" y="874379"/>
                  <a:pt x="20944" y="793099"/>
                  <a:pt x="100531" y="701659"/>
                </a:cubicBezTo>
                <a:cubicBezTo>
                  <a:pt x="180118" y="610219"/>
                  <a:pt x="416338" y="379926"/>
                  <a:pt x="512011" y="264779"/>
                </a:cubicBezTo>
                <a:cubicBezTo>
                  <a:pt x="607684" y="149632"/>
                  <a:pt x="687271" y="-11234"/>
                  <a:pt x="694891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1" name="フリーフォーム: 図形 2560">
            <a:extLst>
              <a:ext uri="{FF2B5EF4-FFF2-40B4-BE49-F238E27FC236}">
                <a16:creationId xmlns:a16="http://schemas.microsoft.com/office/drawing/2014/main" id="{BCC79499-6CEA-4D66-A6D9-4DA5B3DBAE66}"/>
              </a:ext>
            </a:extLst>
          </p:cNvPr>
          <p:cNvSpPr/>
          <p:nvPr/>
        </p:nvSpPr>
        <p:spPr>
          <a:xfrm>
            <a:off x="2956938" y="11078615"/>
            <a:ext cx="297322" cy="519987"/>
          </a:xfrm>
          <a:custGeom>
            <a:avLst/>
            <a:gdLst>
              <a:gd name="connsiteX0" fmla="*/ 45 w 297322"/>
              <a:gd name="connsiteY0" fmla="*/ 18 h 519987"/>
              <a:gd name="connsiteX1" fmla="*/ 245579 w 297322"/>
              <a:gd name="connsiteY1" fmla="*/ 173585 h 519987"/>
              <a:gd name="connsiteX2" fmla="*/ 283679 w 297322"/>
              <a:gd name="connsiteY2" fmla="*/ 213802 h 519987"/>
              <a:gd name="connsiteX3" fmla="*/ 277329 w 297322"/>
              <a:gd name="connsiteY3" fmla="*/ 249785 h 519987"/>
              <a:gd name="connsiteX4" fmla="*/ 224412 w 297322"/>
              <a:gd name="connsiteY4" fmla="*/ 351385 h 519987"/>
              <a:gd name="connsiteX5" fmla="*/ 239229 w 297322"/>
              <a:gd name="connsiteY5" fmla="*/ 518602 h 519987"/>
              <a:gd name="connsiteX6" fmla="*/ 241345 w 297322"/>
              <a:gd name="connsiteY6" fmla="*/ 423352 h 519987"/>
              <a:gd name="connsiteX7" fmla="*/ 264629 w 297322"/>
              <a:gd name="connsiteY7" fmla="*/ 287885 h 519987"/>
              <a:gd name="connsiteX8" fmla="*/ 290029 w 297322"/>
              <a:gd name="connsiteY8" fmla="*/ 218035 h 519987"/>
              <a:gd name="connsiteX9" fmla="*/ 266745 w 297322"/>
              <a:gd name="connsiteY9" fmla="*/ 163002 h 519987"/>
              <a:gd name="connsiteX10" fmla="*/ 45 w 297322"/>
              <a:gd name="connsiteY10" fmla="*/ 18 h 5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322" h="519987">
                <a:moveTo>
                  <a:pt x="45" y="18"/>
                </a:moveTo>
                <a:cubicBezTo>
                  <a:pt x="-3483" y="1782"/>
                  <a:pt x="198307" y="137954"/>
                  <a:pt x="245579" y="173585"/>
                </a:cubicBezTo>
                <a:cubicBezTo>
                  <a:pt x="292851" y="209216"/>
                  <a:pt x="278387" y="201102"/>
                  <a:pt x="283679" y="213802"/>
                </a:cubicBezTo>
                <a:cubicBezTo>
                  <a:pt x="288971" y="226502"/>
                  <a:pt x="287207" y="226855"/>
                  <a:pt x="277329" y="249785"/>
                </a:cubicBezTo>
                <a:cubicBezTo>
                  <a:pt x="267451" y="272715"/>
                  <a:pt x="230762" y="306582"/>
                  <a:pt x="224412" y="351385"/>
                </a:cubicBezTo>
                <a:cubicBezTo>
                  <a:pt x="218062" y="396188"/>
                  <a:pt x="236407" y="506608"/>
                  <a:pt x="239229" y="518602"/>
                </a:cubicBezTo>
                <a:cubicBezTo>
                  <a:pt x="242051" y="530597"/>
                  <a:pt x="237112" y="461805"/>
                  <a:pt x="241345" y="423352"/>
                </a:cubicBezTo>
                <a:cubicBezTo>
                  <a:pt x="245578" y="384899"/>
                  <a:pt x="256515" y="322105"/>
                  <a:pt x="264629" y="287885"/>
                </a:cubicBezTo>
                <a:cubicBezTo>
                  <a:pt x="272743" y="253666"/>
                  <a:pt x="289676" y="238849"/>
                  <a:pt x="290029" y="218035"/>
                </a:cubicBezTo>
                <a:cubicBezTo>
                  <a:pt x="290382" y="197221"/>
                  <a:pt x="316839" y="203571"/>
                  <a:pt x="266745" y="163002"/>
                </a:cubicBezTo>
                <a:cubicBezTo>
                  <a:pt x="216651" y="122433"/>
                  <a:pt x="3573" y="-1746"/>
                  <a:pt x="4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2" name="フリーフォーム: 図形 2561">
            <a:extLst>
              <a:ext uri="{FF2B5EF4-FFF2-40B4-BE49-F238E27FC236}">
                <a16:creationId xmlns:a16="http://schemas.microsoft.com/office/drawing/2014/main" id="{596D200C-0A12-400E-BC88-2AB79E79EDEE}"/>
              </a:ext>
            </a:extLst>
          </p:cNvPr>
          <p:cNvSpPr/>
          <p:nvPr/>
        </p:nvSpPr>
        <p:spPr>
          <a:xfrm>
            <a:off x="2926629" y="11114469"/>
            <a:ext cx="297566" cy="486991"/>
          </a:xfrm>
          <a:custGeom>
            <a:avLst/>
            <a:gdLst>
              <a:gd name="connsiteX0" fmla="*/ 7071 w 297566"/>
              <a:gd name="connsiteY0" fmla="*/ 8614 h 486991"/>
              <a:gd name="connsiteX1" fmla="*/ 267421 w 297566"/>
              <a:gd name="connsiteY1" fmla="*/ 175831 h 486991"/>
              <a:gd name="connsiteX2" fmla="*/ 267421 w 297566"/>
              <a:gd name="connsiteY2" fmla="*/ 209698 h 486991"/>
              <a:gd name="connsiteX3" fmla="*/ 216621 w 297566"/>
              <a:gd name="connsiteY3" fmla="*/ 362098 h 486991"/>
              <a:gd name="connsiteX4" fmla="*/ 186988 w 297566"/>
              <a:gd name="connsiteY4" fmla="*/ 486981 h 486991"/>
              <a:gd name="connsiteX5" fmla="*/ 231438 w 297566"/>
              <a:gd name="connsiteY5" fmla="*/ 355748 h 486991"/>
              <a:gd name="connsiteX6" fmla="*/ 292821 w 297566"/>
              <a:gd name="connsiteY6" fmla="*/ 161014 h 486991"/>
              <a:gd name="connsiteX7" fmla="*/ 93854 w 297566"/>
              <a:gd name="connsiteY7" fmla="*/ 40364 h 486991"/>
              <a:gd name="connsiteX8" fmla="*/ 7071 w 297566"/>
              <a:gd name="connsiteY8" fmla="*/ 8614 h 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66" h="486991">
                <a:moveTo>
                  <a:pt x="7071" y="8614"/>
                </a:moveTo>
                <a:cubicBezTo>
                  <a:pt x="35999" y="31192"/>
                  <a:pt x="224029" y="142317"/>
                  <a:pt x="267421" y="175831"/>
                </a:cubicBezTo>
                <a:cubicBezTo>
                  <a:pt x="310813" y="209345"/>
                  <a:pt x="275888" y="178654"/>
                  <a:pt x="267421" y="209698"/>
                </a:cubicBezTo>
                <a:cubicBezTo>
                  <a:pt x="258954" y="240742"/>
                  <a:pt x="230027" y="315884"/>
                  <a:pt x="216621" y="362098"/>
                </a:cubicBezTo>
                <a:cubicBezTo>
                  <a:pt x="203215" y="408312"/>
                  <a:pt x="184519" y="488039"/>
                  <a:pt x="186988" y="486981"/>
                </a:cubicBezTo>
                <a:cubicBezTo>
                  <a:pt x="189458" y="485923"/>
                  <a:pt x="213799" y="410076"/>
                  <a:pt x="231438" y="355748"/>
                </a:cubicBezTo>
                <a:cubicBezTo>
                  <a:pt x="249077" y="301420"/>
                  <a:pt x="315752" y="213578"/>
                  <a:pt x="292821" y="161014"/>
                </a:cubicBezTo>
                <a:cubicBezTo>
                  <a:pt x="269890" y="108450"/>
                  <a:pt x="143596" y="68939"/>
                  <a:pt x="93854" y="40364"/>
                </a:cubicBezTo>
                <a:cubicBezTo>
                  <a:pt x="44112" y="11789"/>
                  <a:pt x="-21857" y="-13964"/>
                  <a:pt x="7071" y="8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3" name="フリーフォーム: 図形 2562">
            <a:extLst>
              <a:ext uri="{FF2B5EF4-FFF2-40B4-BE49-F238E27FC236}">
                <a16:creationId xmlns:a16="http://schemas.microsoft.com/office/drawing/2014/main" id="{A6616878-9627-4DD8-A2EF-A3476567A8E4}"/>
              </a:ext>
            </a:extLst>
          </p:cNvPr>
          <p:cNvSpPr/>
          <p:nvPr/>
        </p:nvSpPr>
        <p:spPr>
          <a:xfrm>
            <a:off x="3031590" y="11397259"/>
            <a:ext cx="139268" cy="112176"/>
          </a:xfrm>
          <a:custGeom>
            <a:avLst/>
            <a:gdLst>
              <a:gd name="connsiteX0" fmla="*/ 137060 w 139268"/>
              <a:gd name="connsiteY0" fmla="*/ 94124 h 112176"/>
              <a:gd name="connsiteX1" fmla="*/ 5827 w 139268"/>
              <a:gd name="connsiteY1" fmla="*/ 7341 h 112176"/>
              <a:gd name="connsiteX2" fmla="*/ 29110 w 139268"/>
              <a:gd name="connsiteY2" fmla="*/ 15808 h 112176"/>
              <a:gd name="connsiteX3" fmla="*/ 84143 w 139268"/>
              <a:gd name="connsiteY3" fmla="*/ 104708 h 112176"/>
              <a:gd name="connsiteX4" fmla="*/ 137060 w 139268"/>
              <a:gd name="connsiteY4" fmla="*/ 94124 h 1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68" h="112176">
                <a:moveTo>
                  <a:pt x="137060" y="94124"/>
                </a:moveTo>
                <a:cubicBezTo>
                  <a:pt x="124007" y="77896"/>
                  <a:pt x="23819" y="20394"/>
                  <a:pt x="5827" y="7341"/>
                </a:cubicBezTo>
                <a:cubicBezTo>
                  <a:pt x="-12165" y="-5712"/>
                  <a:pt x="16057" y="-420"/>
                  <a:pt x="29110" y="15808"/>
                </a:cubicBezTo>
                <a:cubicBezTo>
                  <a:pt x="42163" y="32036"/>
                  <a:pt x="66504" y="89891"/>
                  <a:pt x="84143" y="104708"/>
                </a:cubicBezTo>
                <a:cubicBezTo>
                  <a:pt x="101782" y="119525"/>
                  <a:pt x="150113" y="110352"/>
                  <a:pt x="137060" y="94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4" name="フリーフォーム: 図形 2563">
            <a:extLst>
              <a:ext uri="{FF2B5EF4-FFF2-40B4-BE49-F238E27FC236}">
                <a16:creationId xmlns:a16="http://schemas.microsoft.com/office/drawing/2014/main" id="{9BBBED6D-68D1-4CCF-94AE-AC98D5BCA509}"/>
              </a:ext>
            </a:extLst>
          </p:cNvPr>
          <p:cNvSpPr/>
          <p:nvPr/>
        </p:nvSpPr>
        <p:spPr>
          <a:xfrm>
            <a:off x="3257798" y="11300398"/>
            <a:ext cx="323161" cy="181660"/>
          </a:xfrm>
          <a:custGeom>
            <a:avLst/>
            <a:gdLst>
              <a:gd name="connsiteX0" fmla="*/ 1869 w 323161"/>
              <a:gd name="connsiteY0" fmla="*/ 485 h 181660"/>
              <a:gd name="connsiteX1" fmla="*/ 317252 w 323161"/>
              <a:gd name="connsiteY1" fmla="*/ 176169 h 181660"/>
              <a:gd name="connsiteX2" fmla="*/ 192369 w 323161"/>
              <a:gd name="connsiteY2" fmla="*/ 125369 h 181660"/>
              <a:gd name="connsiteX3" fmla="*/ 1869 w 323161"/>
              <a:gd name="connsiteY3" fmla="*/ 485 h 18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161" h="181660">
                <a:moveTo>
                  <a:pt x="1869" y="485"/>
                </a:moveTo>
                <a:cubicBezTo>
                  <a:pt x="22683" y="8952"/>
                  <a:pt x="285502" y="155355"/>
                  <a:pt x="317252" y="176169"/>
                </a:cubicBezTo>
                <a:cubicBezTo>
                  <a:pt x="349002" y="196983"/>
                  <a:pt x="244933" y="153944"/>
                  <a:pt x="192369" y="125369"/>
                </a:cubicBezTo>
                <a:cubicBezTo>
                  <a:pt x="139805" y="96794"/>
                  <a:pt x="-18945" y="-7982"/>
                  <a:pt x="1869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5" name="フリーフォーム: 図形 2564">
            <a:extLst>
              <a:ext uri="{FF2B5EF4-FFF2-40B4-BE49-F238E27FC236}">
                <a16:creationId xmlns:a16="http://schemas.microsoft.com/office/drawing/2014/main" id="{2A0F0E87-B97C-468E-87A9-F042E2F1F410}"/>
              </a:ext>
            </a:extLst>
          </p:cNvPr>
          <p:cNvSpPr/>
          <p:nvPr/>
        </p:nvSpPr>
        <p:spPr>
          <a:xfrm>
            <a:off x="3244138" y="11378614"/>
            <a:ext cx="316887" cy="138705"/>
          </a:xfrm>
          <a:custGeom>
            <a:avLst/>
            <a:gdLst>
              <a:gd name="connsiteX0" fmla="*/ 712 w 316887"/>
              <a:gd name="connsiteY0" fmla="*/ 2703 h 138705"/>
              <a:gd name="connsiteX1" fmla="*/ 131945 w 316887"/>
              <a:gd name="connsiteY1" fmla="*/ 23869 h 138705"/>
              <a:gd name="connsiteX2" fmla="*/ 316095 w 316887"/>
              <a:gd name="connsiteY2" fmla="*/ 138169 h 138705"/>
              <a:gd name="connsiteX3" fmla="*/ 189095 w 316887"/>
              <a:gd name="connsiteY3" fmla="*/ 64086 h 138705"/>
              <a:gd name="connsiteX4" fmla="*/ 712 w 316887"/>
              <a:gd name="connsiteY4" fmla="*/ 2703 h 13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87" h="138705">
                <a:moveTo>
                  <a:pt x="712" y="2703"/>
                </a:moveTo>
                <a:cubicBezTo>
                  <a:pt x="-8813" y="-4000"/>
                  <a:pt x="79381" y="1291"/>
                  <a:pt x="131945" y="23869"/>
                </a:cubicBezTo>
                <a:cubicBezTo>
                  <a:pt x="184509" y="46447"/>
                  <a:pt x="306570" y="131466"/>
                  <a:pt x="316095" y="138169"/>
                </a:cubicBezTo>
                <a:cubicBezTo>
                  <a:pt x="325620" y="144872"/>
                  <a:pt x="247303" y="87016"/>
                  <a:pt x="189095" y="64086"/>
                </a:cubicBezTo>
                <a:cubicBezTo>
                  <a:pt x="130887" y="41156"/>
                  <a:pt x="10237" y="9406"/>
                  <a:pt x="712" y="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6" name="フリーフォーム: 図形 2565">
            <a:extLst>
              <a:ext uri="{FF2B5EF4-FFF2-40B4-BE49-F238E27FC236}">
                <a16:creationId xmlns:a16="http://schemas.microsoft.com/office/drawing/2014/main" id="{AEA37EE1-0721-4DF4-BF14-1AE6918F1D00}"/>
              </a:ext>
            </a:extLst>
          </p:cNvPr>
          <p:cNvSpPr/>
          <p:nvPr/>
        </p:nvSpPr>
        <p:spPr>
          <a:xfrm>
            <a:off x="3583384" y="11455385"/>
            <a:ext cx="212725" cy="139736"/>
          </a:xfrm>
          <a:custGeom>
            <a:avLst/>
            <a:gdLst>
              <a:gd name="connsiteX0" fmla="*/ 133 w 212725"/>
              <a:gd name="connsiteY0" fmla="*/ 15 h 139736"/>
              <a:gd name="connsiteX1" fmla="*/ 196983 w 212725"/>
              <a:gd name="connsiteY1" fmla="*/ 74098 h 139736"/>
              <a:gd name="connsiteX2" fmla="*/ 196983 w 212725"/>
              <a:gd name="connsiteY2" fmla="*/ 139715 h 139736"/>
              <a:gd name="connsiteX3" fmla="*/ 167349 w 212725"/>
              <a:gd name="connsiteY3" fmla="*/ 80448 h 139736"/>
              <a:gd name="connsiteX4" fmla="*/ 133 w 212725"/>
              <a:gd name="connsiteY4" fmla="*/ 15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139736">
                <a:moveTo>
                  <a:pt x="133" y="15"/>
                </a:moveTo>
                <a:cubicBezTo>
                  <a:pt x="5072" y="-1043"/>
                  <a:pt x="164175" y="50815"/>
                  <a:pt x="196983" y="74098"/>
                </a:cubicBezTo>
                <a:cubicBezTo>
                  <a:pt x="229791" y="97381"/>
                  <a:pt x="201922" y="138657"/>
                  <a:pt x="196983" y="139715"/>
                </a:cubicBezTo>
                <a:cubicBezTo>
                  <a:pt x="192044" y="140773"/>
                  <a:pt x="205802" y="102320"/>
                  <a:pt x="167349" y="80448"/>
                </a:cubicBezTo>
                <a:cubicBezTo>
                  <a:pt x="128896" y="58576"/>
                  <a:pt x="-4806" y="1073"/>
                  <a:pt x="13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7" name="フリーフォーム: 図形 2566">
            <a:extLst>
              <a:ext uri="{FF2B5EF4-FFF2-40B4-BE49-F238E27FC236}">
                <a16:creationId xmlns:a16="http://schemas.microsoft.com/office/drawing/2014/main" id="{2E7118D6-7142-4A4D-ABBC-5158F6C9C589}"/>
              </a:ext>
            </a:extLst>
          </p:cNvPr>
          <p:cNvSpPr/>
          <p:nvPr/>
        </p:nvSpPr>
        <p:spPr>
          <a:xfrm>
            <a:off x="5011051" y="10813863"/>
            <a:ext cx="303902" cy="293856"/>
          </a:xfrm>
          <a:custGeom>
            <a:avLst/>
            <a:gdLst>
              <a:gd name="connsiteX0" fmla="*/ 7037 w 303902"/>
              <a:gd name="connsiteY0" fmla="*/ 6537 h 293856"/>
              <a:gd name="connsiteX1" fmla="*/ 84824 w 303902"/>
              <a:gd name="connsiteY1" fmla="*/ 77975 h 293856"/>
              <a:gd name="connsiteX2" fmla="*/ 292787 w 303902"/>
              <a:gd name="connsiteY2" fmla="*/ 285937 h 293856"/>
              <a:gd name="connsiteX3" fmla="*/ 248337 w 303902"/>
              <a:gd name="connsiteY3" fmla="*/ 225612 h 293856"/>
              <a:gd name="connsiteX4" fmla="*/ 7037 w 303902"/>
              <a:gd name="connsiteY4" fmla="*/ 6537 h 29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02" h="293856">
                <a:moveTo>
                  <a:pt x="7037" y="6537"/>
                </a:moveTo>
                <a:cubicBezTo>
                  <a:pt x="-20215" y="-18069"/>
                  <a:pt x="37199" y="31408"/>
                  <a:pt x="84824" y="77975"/>
                </a:cubicBezTo>
                <a:cubicBezTo>
                  <a:pt x="132449" y="124542"/>
                  <a:pt x="265535" y="261331"/>
                  <a:pt x="292787" y="285937"/>
                </a:cubicBezTo>
                <a:cubicBezTo>
                  <a:pt x="320039" y="310543"/>
                  <a:pt x="294110" y="274295"/>
                  <a:pt x="248337" y="225612"/>
                </a:cubicBezTo>
                <a:cubicBezTo>
                  <a:pt x="202564" y="176929"/>
                  <a:pt x="34289" y="31143"/>
                  <a:pt x="7037" y="6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8" name="フリーフォーム: 図形 2567">
            <a:extLst>
              <a:ext uri="{FF2B5EF4-FFF2-40B4-BE49-F238E27FC236}">
                <a16:creationId xmlns:a16="http://schemas.microsoft.com/office/drawing/2014/main" id="{22F5A672-DAD9-494D-B191-B5B59E82426C}"/>
              </a:ext>
            </a:extLst>
          </p:cNvPr>
          <p:cNvSpPr/>
          <p:nvPr/>
        </p:nvSpPr>
        <p:spPr>
          <a:xfrm>
            <a:off x="4929002" y="10834687"/>
            <a:ext cx="78915" cy="734477"/>
          </a:xfrm>
          <a:custGeom>
            <a:avLst/>
            <a:gdLst>
              <a:gd name="connsiteX0" fmla="*/ 77973 w 78915"/>
              <a:gd name="connsiteY0" fmla="*/ 1 h 734477"/>
              <a:gd name="connsiteX1" fmla="*/ 52573 w 78915"/>
              <a:gd name="connsiteY1" fmla="*/ 447676 h 734477"/>
              <a:gd name="connsiteX2" fmla="*/ 11298 w 78915"/>
              <a:gd name="connsiteY2" fmla="*/ 552451 h 734477"/>
              <a:gd name="connsiteX3" fmla="*/ 186 w 78915"/>
              <a:gd name="connsiteY3" fmla="*/ 731838 h 734477"/>
              <a:gd name="connsiteX4" fmla="*/ 9711 w 78915"/>
              <a:gd name="connsiteY4" fmla="*/ 644526 h 734477"/>
              <a:gd name="connsiteX5" fmla="*/ 66861 w 78915"/>
              <a:gd name="connsiteY5" fmla="*/ 442913 h 734477"/>
              <a:gd name="connsiteX6" fmla="*/ 77973 w 78915"/>
              <a:gd name="connsiteY6" fmla="*/ 1 h 73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15" h="734477">
                <a:moveTo>
                  <a:pt x="77973" y="1"/>
                </a:moveTo>
                <a:cubicBezTo>
                  <a:pt x="75592" y="795"/>
                  <a:pt x="63685" y="355601"/>
                  <a:pt x="52573" y="447676"/>
                </a:cubicBezTo>
                <a:cubicBezTo>
                  <a:pt x="41461" y="539751"/>
                  <a:pt x="20029" y="505091"/>
                  <a:pt x="11298" y="552451"/>
                </a:cubicBezTo>
                <a:cubicBezTo>
                  <a:pt x="2567" y="599811"/>
                  <a:pt x="450" y="716492"/>
                  <a:pt x="186" y="731838"/>
                </a:cubicBezTo>
                <a:cubicBezTo>
                  <a:pt x="-78" y="747184"/>
                  <a:pt x="-1402" y="692680"/>
                  <a:pt x="9711" y="644526"/>
                </a:cubicBezTo>
                <a:cubicBezTo>
                  <a:pt x="20823" y="596372"/>
                  <a:pt x="54955" y="550069"/>
                  <a:pt x="66861" y="442913"/>
                </a:cubicBezTo>
                <a:cubicBezTo>
                  <a:pt x="78767" y="335757"/>
                  <a:pt x="80354" y="-793"/>
                  <a:pt x="779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9" name="フリーフォーム: 図形 2568">
            <a:extLst>
              <a:ext uri="{FF2B5EF4-FFF2-40B4-BE49-F238E27FC236}">
                <a16:creationId xmlns:a16="http://schemas.microsoft.com/office/drawing/2014/main" id="{95707EF3-4D85-4652-B3F7-DD6534179196}"/>
              </a:ext>
            </a:extLst>
          </p:cNvPr>
          <p:cNvSpPr/>
          <p:nvPr/>
        </p:nvSpPr>
        <p:spPr>
          <a:xfrm>
            <a:off x="4378318" y="10848948"/>
            <a:ext cx="508015" cy="171634"/>
          </a:xfrm>
          <a:custGeom>
            <a:avLst/>
            <a:gdLst>
              <a:gd name="connsiteX0" fmla="*/ 508007 w 508015"/>
              <a:gd name="connsiteY0" fmla="*/ 27 h 171634"/>
              <a:gd name="connsiteX1" fmla="*/ 266707 w 508015"/>
              <a:gd name="connsiteY1" fmla="*/ 130202 h 171634"/>
              <a:gd name="connsiteX2" fmla="*/ 7 w 508015"/>
              <a:gd name="connsiteY2" fmla="*/ 171477 h 171634"/>
              <a:gd name="connsiteX3" fmla="*/ 258770 w 508015"/>
              <a:gd name="connsiteY3" fmla="*/ 119090 h 171634"/>
              <a:gd name="connsiteX4" fmla="*/ 508007 w 508015"/>
              <a:gd name="connsiteY4" fmla="*/ 27 h 17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15" h="171634">
                <a:moveTo>
                  <a:pt x="508007" y="27"/>
                </a:moveTo>
                <a:cubicBezTo>
                  <a:pt x="509330" y="1879"/>
                  <a:pt x="351374" y="101627"/>
                  <a:pt x="266707" y="130202"/>
                </a:cubicBezTo>
                <a:cubicBezTo>
                  <a:pt x="182040" y="158777"/>
                  <a:pt x="1330" y="173329"/>
                  <a:pt x="7" y="171477"/>
                </a:cubicBezTo>
                <a:cubicBezTo>
                  <a:pt x="-1316" y="169625"/>
                  <a:pt x="177014" y="148194"/>
                  <a:pt x="258770" y="119090"/>
                </a:cubicBezTo>
                <a:cubicBezTo>
                  <a:pt x="340526" y="89986"/>
                  <a:pt x="506684" y="-1825"/>
                  <a:pt x="50800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0" name="フリーフォーム: 図形 2569">
            <a:extLst>
              <a:ext uri="{FF2B5EF4-FFF2-40B4-BE49-F238E27FC236}">
                <a16:creationId xmlns:a16="http://schemas.microsoft.com/office/drawing/2014/main" id="{C03269B2-EEA4-4DA3-85A4-0A62A938F396}"/>
              </a:ext>
            </a:extLst>
          </p:cNvPr>
          <p:cNvSpPr/>
          <p:nvPr/>
        </p:nvSpPr>
        <p:spPr>
          <a:xfrm>
            <a:off x="4825452" y="10864103"/>
            <a:ext cx="63213" cy="743835"/>
          </a:xfrm>
          <a:custGeom>
            <a:avLst/>
            <a:gdLst>
              <a:gd name="connsiteX0" fmla="*/ 62461 w 63213"/>
              <a:gd name="connsiteY0" fmla="*/ 7097 h 743835"/>
              <a:gd name="connsiteX1" fmla="*/ 16423 w 63213"/>
              <a:gd name="connsiteY1" fmla="*/ 157910 h 743835"/>
              <a:gd name="connsiteX2" fmla="*/ 16423 w 63213"/>
              <a:gd name="connsiteY2" fmla="*/ 421435 h 743835"/>
              <a:gd name="connsiteX3" fmla="*/ 18011 w 63213"/>
              <a:gd name="connsiteY3" fmla="*/ 743697 h 743835"/>
              <a:gd name="connsiteX4" fmla="*/ 548 w 63213"/>
              <a:gd name="connsiteY4" fmla="*/ 381747 h 743835"/>
              <a:gd name="connsiteX5" fmla="*/ 41823 w 63213"/>
              <a:gd name="connsiteY5" fmla="*/ 61072 h 743835"/>
              <a:gd name="connsiteX6" fmla="*/ 62461 w 63213"/>
              <a:gd name="connsiteY6" fmla="*/ 7097 h 7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3" h="743835">
                <a:moveTo>
                  <a:pt x="62461" y="7097"/>
                </a:moveTo>
                <a:cubicBezTo>
                  <a:pt x="58228" y="23237"/>
                  <a:pt x="24096" y="88854"/>
                  <a:pt x="16423" y="157910"/>
                </a:cubicBezTo>
                <a:cubicBezTo>
                  <a:pt x="8750" y="226966"/>
                  <a:pt x="16158" y="323804"/>
                  <a:pt x="16423" y="421435"/>
                </a:cubicBezTo>
                <a:cubicBezTo>
                  <a:pt x="16688" y="519066"/>
                  <a:pt x="20657" y="750312"/>
                  <a:pt x="18011" y="743697"/>
                </a:cubicBezTo>
                <a:cubicBezTo>
                  <a:pt x="15365" y="737082"/>
                  <a:pt x="-3421" y="495518"/>
                  <a:pt x="548" y="381747"/>
                </a:cubicBezTo>
                <a:cubicBezTo>
                  <a:pt x="4517" y="267976"/>
                  <a:pt x="31504" y="122455"/>
                  <a:pt x="41823" y="61072"/>
                </a:cubicBezTo>
                <a:cubicBezTo>
                  <a:pt x="52142" y="-311"/>
                  <a:pt x="66694" y="-9043"/>
                  <a:pt x="62461" y="7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1" name="フリーフォーム: 図形 2570">
            <a:extLst>
              <a:ext uri="{FF2B5EF4-FFF2-40B4-BE49-F238E27FC236}">
                <a16:creationId xmlns:a16="http://schemas.microsoft.com/office/drawing/2014/main" id="{7E123410-066A-4E62-8975-87D3180BBBCC}"/>
              </a:ext>
            </a:extLst>
          </p:cNvPr>
          <p:cNvSpPr/>
          <p:nvPr/>
        </p:nvSpPr>
        <p:spPr>
          <a:xfrm>
            <a:off x="4914809" y="10827502"/>
            <a:ext cx="44813" cy="483356"/>
          </a:xfrm>
          <a:custGeom>
            <a:avLst/>
            <a:gdLst>
              <a:gd name="connsiteX0" fmla="*/ 44541 w 44813"/>
              <a:gd name="connsiteY0" fmla="*/ 836 h 483356"/>
              <a:gd name="connsiteX1" fmla="*/ 33429 w 44813"/>
              <a:gd name="connsiteY1" fmla="*/ 272298 h 483356"/>
              <a:gd name="connsiteX2" fmla="*/ 1679 w 44813"/>
              <a:gd name="connsiteY2" fmla="*/ 458036 h 483356"/>
              <a:gd name="connsiteX3" fmla="*/ 6441 w 44813"/>
              <a:gd name="connsiteY3" fmla="*/ 453273 h 483356"/>
              <a:gd name="connsiteX4" fmla="*/ 23904 w 44813"/>
              <a:gd name="connsiteY4" fmla="*/ 196098 h 483356"/>
              <a:gd name="connsiteX5" fmla="*/ 44541 w 44813"/>
              <a:gd name="connsiteY5" fmla="*/ 836 h 4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13" h="483356">
                <a:moveTo>
                  <a:pt x="44541" y="836"/>
                </a:moveTo>
                <a:cubicBezTo>
                  <a:pt x="46128" y="13536"/>
                  <a:pt x="40573" y="196098"/>
                  <a:pt x="33429" y="272298"/>
                </a:cubicBezTo>
                <a:cubicBezTo>
                  <a:pt x="26285" y="348498"/>
                  <a:pt x="6177" y="427874"/>
                  <a:pt x="1679" y="458036"/>
                </a:cubicBezTo>
                <a:cubicBezTo>
                  <a:pt x="-2819" y="488199"/>
                  <a:pt x="2737" y="496929"/>
                  <a:pt x="6441" y="453273"/>
                </a:cubicBezTo>
                <a:cubicBezTo>
                  <a:pt x="10145" y="409617"/>
                  <a:pt x="18877" y="269123"/>
                  <a:pt x="23904" y="196098"/>
                </a:cubicBezTo>
                <a:cubicBezTo>
                  <a:pt x="28931" y="123073"/>
                  <a:pt x="42954" y="-11864"/>
                  <a:pt x="44541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2" name="フリーフォーム: 図形 2571">
            <a:extLst>
              <a:ext uri="{FF2B5EF4-FFF2-40B4-BE49-F238E27FC236}">
                <a16:creationId xmlns:a16="http://schemas.microsoft.com/office/drawing/2014/main" id="{D49DFCD4-DB9D-4388-910B-98EBBCA3C71E}"/>
              </a:ext>
            </a:extLst>
          </p:cNvPr>
          <p:cNvSpPr/>
          <p:nvPr/>
        </p:nvSpPr>
        <p:spPr>
          <a:xfrm>
            <a:off x="4874386" y="10927862"/>
            <a:ext cx="64508" cy="456937"/>
          </a:xfrm>
          <a:custGeom>
            <a:avLst/>
            <a:gdLst>
              <a:gd name="connsiteX0" fmla="*/ 40514 w 64508"/>
              <a:gd name="connsiteY0" fmla="*/ 488 h 456937"/>
              <a:gd name="connsiteX1" fmla="*/ 15114 w 64508"/>
              <a:gd name="connsiteY1" fmla="*/ 271951 h 456937"/>
              <a:gd name="connsiteX2" fmla="*/ 19877 w 64508"/>
              <a:gd name="connsiteY2" fmla="*/ 389426 h 456937"/>
              <a:gd name="connsiteX3" fmla="*/ 64327 w 64508"/>
              <a:gd name="connsiteY3" fmla="*/ 456101 h 456937"/>
              <a:gd name="connsiteX4" fmla="*/ 827 w 64508"/>
              <a:gd name="connsiteY4" fmla="*/ 344976 h 456937"/>
              <a:gd name="connsiteX5" fmla="*/ 40514 w 64508"/>
              <a:gd name="connsiteY5" fmla="*/ 488 h 45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8" h="456937">
                <a:moveTo>
                  <a:pt x="40514" y="488"/>
                </a:moveTo>
                <a:cubicBezTo>
                  <a:pt x="42895" y="-11683"/>
                  <a:pt x="18553" y="207128"/>
                  <a:pt x="15114" y="271951"/>
                </a:cubicBezTo>
                <a:cubicBezTo>
                  <a:pt x="11675" y="336774"/>
                  <a:pt x="11675" y="358734"/>
                  <a:pt x="19877" y="389426"/>
                </a:cubicBezTo>
                <a:cubicBezTo>
                  <a:pt x="28079" y="420118"/>
                  <a:pt x="67502" y="463509"/>
                  <a:pt x="64327" y="456101"/>
                </a:cubicBezTo>
                <a:cubicBezTo>
                  <a:pt x="61152" y="448693"/>
                  <a:pt x="8235" y="420382"/>
                  <a:pt x="827" y="344976"/>
                </a:cubicBezTo>
                <a:cubicBezTo>
                  <a:pt x="-6581" y="269570"/>
                  <a:pt x="38133" y="12659"/>
                  <a:pt x="40514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3" name="フリーフォーム: 図形 2572">
            <a:extLst>
              <a:ext uri="{FF2B5EF4-FFF2-40B4-BE49-F238E27FC236}">
                <a16:creationId xmlns:a16="http://schemas.microsoft.com/office/drawing/2014/main" id="{56BFA6BA-35A8-41C3-9AF1-8E23A746B97B}"/>
              </a:ext>
            </a:extLst>
          </p:cNvPr>
          <p:cNvSpPr/>
          <p:nvPr/>
        </p:nvSpPr>
        <p:spPr>
          <a:xfrm>
            <a:off x="1204720" y="5363154"/>
            <a:ext cx="1264132" cy="726599"/>
          </a:xfrm>
          <a:custGeom>
            <a:avLst/>
            <a:gdLst>
              <a:gd name="connsiteX0" fmla="*/ 330393 w 1264132"/>
              <a:gd name="connsiteY0" fmla="*/ 2596 h 726599"/>
              <a:gd name="connsiteX1" fmla="*/ 157355 w 1264132"/>
              <a:gd name="connsiteY1" fmla="*/ 126421 h 726599"/>
              <a:gd name="connsiteX2" fmla="*/ 74805 w 1264132"/>
              <a:gd name="connsiteY2" fmla="*/ 302634 h 726599"/>
              <a:gd name="connsiteX3" fmla="*/ 151005 w 1264132"/>
              <a:gd name="connsiteY3" fmla="*/ 532821 h 726599"/>
              <a:gd name="connsiteX4" fmla="*/ 455805 w 1264132"/>
              <a:gd name="connsiteY4" fmla="*/ 647121 h 726599"/>
              <a:gd name="connsiteX5" fmla="*/ 803468 w 1264132"/>
              <a:gd name="connsiteY5" fmla="*/ 688396 h 726599"/>
              <a:gd name="connsiteX6" fmla="*/ 1228918 w 1264132"/>
              <a:gd name="connsiteY6" fmla="*/ 612196 h 726599"/>
              <a:gd name="connsiteX7" fmla="*/ 1192405 w 1264132"/>
              <a:gd name="connsiteY7" fmla="*/ 629659 h 726599"/>
              <a:gd name="connsiteX8" fmla="*/ 812993 w 1264132"/>
              <a:gd name="connsiteY8" fmla="*/ 723321 h 726599"/>
              <a:gd name="connsiteX9" fmla="*/ 79568 w 1264132"/>
              <a:gd name="connsiteY9" fmla="*/ 496309 h 726599"/>
              <a:gd name="connsiteX10" fmla="*/ 50993 w 1264132"/>
              <a:gd name="connsiteY10" fmla="*/ 242309 h 726599"/>
              <a:gd name="connsiteX11" fmla="*/ 330393 w 1264132"/>
              <a:gd name="connsiteY11" fmla="*/ 2596 h 7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4132" h="726599">
                <a:moveTo>
                  <a:pt x="330393" y="2596"/>
                </a:moveTo>
                <a:cubicBezTo>
                  <a:pt x="348120" y="-16719"/>
                  <a:pt x="199953" y="76415"/>
                  <a:pt x="157355" y="126421"/>
                </a:cubicBezTo>
                <a:cubicBezTo>
                  <a:pt x="114757" y="176427"/>
                  <a:pt x="75863" y="234901"/>
                  <a:pt x="74805" y="302634"/>
                </a:cubicBezTo>
                <a:cubicBezTo>
                  <a:pt x="73747" y="370367"/>
                  <a:pt x="87505" y="475407"/>
                  <a:pt x="151005" y="532821"/>
                </a:cubicBezTo>
                <a:cubicBezTo>
                  <a:pt x="214505" y="590235"/>
                  <a:pt x="347061" y="621192"/>
                  <a:pt x="455805" y="647121"/>
                </a:cubicBezTo>
                <a:cubicBezTo>
                  <a:pt x="564549" y="673050"/>
                  <a:pt x="674616" y="694217"/>
                  <a:pt x="803468" y="688396"/>
                </a:cubicBezTo>
                <a:cubicBezTo>
                  <a:pt x="932320" y="682575"/>
                  <a:pt x="1164095" y="621985"/>
                  <a:pt x="1228918" y="612196"/>
                </a:cubicBezTo>
                <a:cubicBezTo>
                  <a:pt x="1293741" y="602407"/>
                  <a:pt x="1261726" y="611138"/>
                  <a:pt x="1192405" y="629659"/>
                </a:cubicBezTo>
                <a:cubicBezTo>
                  <a:pt x="1123084" y="648180"/>
                  <a:pt x="998466" y="745546"/>
                  <a:pt x="812993" y="723321"/>
                </a:cubicBezTo>
                <a:cubicBezTo>
                  <a:pt x="627520" y="701096"/>
                  <a:pt x="206568" y="576478"/>
                  <a:pt x="79568" y="496309"/>
                </a:cubicBezTo>
                <a:cubicBezTo>
                  <a:pt x="-47432" y="416140"/>
                  <a:pt x="4691" y="325917"/>
                  <a:pt x="50993" y="242309"/>
                </a:cubicBezTo>
                <a:cubicBezTo>
                  <a:pt x="97295" y="158701"/>
                  <a:pt x="312666" y="21911"/>
                  <a:pt x="330393" y="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4" name="フリーフォーム: 図形 2573">
            <a:extLst>
              <a:ext uri="{FF2B5EF4-FFF2-40B4-BE49-F238E27FC236}">
                <a16:creationId xmlns:a16="http://schemas.microsoft.com/office/drawing/2014/main" id="{B9934C84-258F-4D8D-97E1-01E3244B3490}"/>
              </a:ext>
            </a:extLst>
          </p:cNvPr>
          <p:cNvSpPr/>
          <p:nvPr/>
        </p:nvSpPr>
        <p:spPr>
          <a:xfrm>
            <a:off x="1124244" y="5294873"/>
            <a:ext cx="1239418" cy="897979"/>
          </a:xfrm>
          <a:custGeom>
            <a:avLst/>
            <a:gdLst>
              <a:gd name="connsiteX0" fmla="*/ 385469 w 1239418"/>
              <a:gd name="connsiteY0" fmla="*/ 5790 h 897979"/>
              <a:gd name="connsiteX1" fmla="*/ 53681 w 1239418"/>
              <a:gd name="connsiteY1" fmla="*/ 247090 h 897979"/>
              <a:gd name="connsiteX2" fmla="*/ 29869 w 1239418"/>
              <a:gd name="connsiteY2" fmla="*/ 496327 h 897979"/>
              <a:gd name="connsiteX3" fmla="*/ 347369 w 1239418"/>
              <a:gd name="connsiteY3" fmla="*/ 767790 h 897979"/>
              <a:gd name="connsiteX4" fmla="*/ 536281 w 1239418"/>
              <a:gd name="connsiteY4" fmla="*/ 831290 h 897979"/>
              <a:gd name="connsiteX5" fmla="*/ 669631 w 1239418"/>
              <a:gd name="connsiteY5" fmla="*/ 836052 h 897979"/>
              <a:gd name="connsiteX6" fmla="*/ 901406 w 1239418"/>
              <a:gd name="connsiteY6" fmla="*/ 823352 h 897979"/>
              <a:gd name="connsiteX7" fmla="*/ 1228431 w 1239418"/>
              <a:gd name="connsiteY7" fmla="*/ 713815 h 897979"/>
              <a:gd name="connsiteX8" fmla="*/ 1168106 w 1239418"/>
              <a:gd name="connsiteY8" fmla="*/ 737627 h 897979"/>
              <a:gd name="connsiteX9" fmla="*/ 749006 w 1239418"/>
              <a:gd name="connsiteY9" fmla="*/ 897965 h 897979"/>
              <a:gd name="connsiteX10" fmla="*/ 194969 w 1239418"/>
              <a:gd name="connsiteY10" fmla="*/ 728102 h 897979"/>
              <a:gd name="connsiteX11" fmla="*/ 52094 w 1239418"/>
              <a:gd name="connsiteY11" fmla="*/ 394727 h 897979"/>
              <a:gd name="connsiteX12" fmla="*/ 287044 w 1239418"/>
              <a:gd name="connsiteY12" fmla="*/ 101040 h 897979"/>
              <a:gd name="connsiteX13" fmla="*/ 385469 w 1239418"/>
              <a:gd name="connsiteY13" fmla="*/ 5790 h 89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9418" h="897979">
                <a:moveTo>
                  <a:pt x="385469" y="5790"/>
                </a:moveTo>
                <a:cubicBezTo>
                  <a:pt x="346575" y="30132"/>
                  <a:pt x="112948" y="165334"/>
                  <a:pt x="53681" y="247090"/>
                </a:cubicBezTo>
                <a:cubicBezTo>
                  <a:pt x="-5586" y="328846"/>
                  <a:pt x="-19079" y="409544"/>
                  <a:pt x="29869" y="496327"/>
                </a:cubicBezTo>
                <a:cubicBezTo>
                  <a:pt x="78817" y="583110"/>
                  <a:pt x="262967" y="711963"/>
                  <a:pt x="347369" y="767790"/>
                </a:cubicBezTo>
                <a:cubicBezTo>
                  <a:pt x="431771" y="823617"/>
                  <a:pt x="482571" y="819913"/>
                  <a:pt x="536281" y="831290"/>
                </a:cubicBezTo>
                <a:cubicBezTo>
                  <a:pt x="589991" y="842667"/>
                  <a:pt x="608777" y="837375"/>
                  <a:pt x="669631" y="836052"/>
                </a:cubicBezTo>
                <a:cubicBezTo>
                  <a:pt x="730485" y="834729"/>
                  <a:pt x="808273" y="843725"/>
                  <a:pt x="901406" y="823352"/>
                </a:cubicBezTo>
                <a:cubicBezTo>
                  <a:pt x="994539" y="802979"/>
                  <a:pt x="1183981" y="728102"/>
                  <a:pt x="1228431" y="713815"/>
                </a:cubicBezTo>
                <a:cubicBezTo>
                  <a:pt x="1272881" y="699528"/>
                  <a:pt x="1168106" y="737627"/>
                  <a:pt x="1168106" y="737627"/>
                </a:cubicBezTo>
                <a:cubicBezTo>
                  <a:pt x="1088202" y="768319"/>
                  <a:pt x="911195" y="899552"/>
                  <a:pt x="749006" y="897965"/>
                </a:cubicBezTo>
                <a:cubicBezTo>
                  <a:pt x="586817" y="896378"/>
                  <a:pt x="311121" y="811975"/>
                  <a:pt x="194969" y="728102"/>
                </a:cubicBezTo>
                <a:cubicBezTo>
                  <a:pt x="78817" y="644229"/>
                  <a:pt x="36748" y="499237"/>
                  <a:pt x="52094" y="394727"/>
                </a:cubicBezTo>
                <a:cubicBezTo>
                  <a:pt x="67440" y="290217"/>
                  <a:pt x="233069" y="164275"/>
                  <a:pt x="287044" y="101040"/>
                </a:cubicBezTo>
                <a:cubicBezTo>
                  <a:pt x="341019" y="37805"/>
                  <a:pt x="424363" y="-18552"/>
                  <a:pt x="385469" y="5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5" name="フリーフォーム: 図形 2574">
            <a:extLst>
              <a:ext uri="{FF2B5EF4-FFF2-40B4-BE49-F238E27FC236}">
                <a16:creationId xmlns:a16="http://schemas.microsoft.com/office/drawing/2014/main" id="{2F2C07C3-0F4E-4F57-88F5-57D213DE47A4}"/>
              </a:ext>
            </a:extLst>
          </p:cNvPr>
          <p:cNvSpPr/>
          <p:nvPr/>
        </p:nvSpPr>
        <p:spPr>
          <a:xfrm>
            <a:off x="1096270" y="6039748"/>
            <a:ext cx="811905" cy="289768"/>
          </a:xfrm>
          <a:custGeom>
            <a:avLst/>
            <a:gdLst>
              <a:gd name="connsiteX0" fmla="*/ 811905 w 811905"/>
              <a:gd name="connsiteY0" fmla="*/ 289615 h 289768"/>
              <a:gd name="connsiteX1" fmla="*/ 594418 w 811905"/>
              <a:gd name="connsiteY1" fmla="*/ 253102 h 289768"/>
              <a:gd name="connsiteX2" fmla="*/ 321368 w 811905"/>
              <a:gd name="connsiteY2" fmla="*/ 202302 h 289768"/>
              <a:gd name="connsiteX3" fmla="*/ 83243 w 811905"/>
              <a:gd name="connsiteY3" fmla="*/ 95940 h 289768"/>
              <a:gd name="connsiteX4" fmla="*/ 21330 w 811905"/>
              <a:gd name="connsiteY4" fmla="*/ 2277 h 289768"/>
              <a:gd name="connsiteX5" fmla="*/ 54668 w 811905"/>
              <a:gd name="connsiteY5" fmla="*/ 46727 h 289768"/>
              <a:gd name="connsiteX6" fmla="*/ 592830 w 811905"/>
              <a:gd name="connsiteY6" fmla="*/ 235640 h 289768"/>
              <a:gd name="connsiteX7" fmla="*/ 811905 w 811905"/>
              <a:gd name="connsiteY7" fmla="*/ 289615 h 28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905" h="289768">
                <a:moveTo>
                  <a:pt x="811905" y="289615"/>
                </a:moveTo>
                <a:cubicBezTo>
                  <a:pt x="812170" y="292525"/>
                  <a:pt x="594418" y="253102"/>
                  <a:pt x="594418" y="253102"/>
                </a:cubicBezTo>
                <a:cubicBezTo>
                  <a:pt x="512662" y="238550"/>
                  <a:pt x="406564" y="228496"/>
                  <a:pt x="321368" y="202302"/>
                </a:cubicBezTo>
                <a:cubicBezTo>
                  <a:pt x="236172" y="176108"/>
                  <a:pt x="133249" y="129277"/>
                  <a:pt x="83243" y="95940"/>
                </a:cubicBezTo>
                <a:cubicBezTo>
                  <a:pt x="33237" y="62602"/>
                  <a:pt x="26092" y="10479"/>
                  <a:pt x="21330" y="2277"/>
                </a:cubicBezTo>
                <a:cubicBezTo>
                  <a:pt x="16567" y="-5925"/>
                  <a:pt x="-40582" y="7833"/>
                  <a:pt x="54668" y="46727"/>
                </a:cubicBezTo>
                <a:cubicBezTo>
                  <a:pt x="149918" y="85621"/>
                  <a:pt x="463449" y="199921"/>
                  <a:pt x="592830" y="235640"/>
                </a:cubicBezTo>
                <a:cubicBezTo>
                  <a:pt x="722211" y="271359"/>
                  <a:pt x="811640" y="286705"/>
                  <a:pt x="811905" y="289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6" name="フリーフォーム: 図形 2575">
            <a:extLst>
              <a:ext uri="{FF2B5EF4-FFF2-40B4-BE49-F238E27FC236}">
                <a16:creationId xmlns:a16="http://schemas.microsoft.com/office/drawing/2014/main" id="{937EB503-C36D-4D60-8C99-B881792DD3B1}"/>
              </a:ext>
            </a:extLst>
          </p:cNvPr>
          <p:cNvSpPr/>
          <p:nvPr/>
        </p:nvSpPr>
        <p:spPr>
          <a:xfrm>
            <a:off x="678776" y="6120036"/>
            <a:ext cx="1186537" cy="331564"/>
          </a:xfrm>
          <a:custGeom>
            <a:avLst/>
            <a:gdLst>
              <a:gd name="connsiteX0" fmla="*/ 1186537 w 1186537"/>
              <a:gd name="connsiteY0" fmla="*/ 331564 h 331564"/>
              <a:gd name="connsiteX1" fmla="*/ 1061124 w 1186537"/>
              <a:gd name="connsiteY1" fmla="*/ 225201 h 331564"/>
              <a:gd name="connsiteX2" fmla="*/ 459462 w 1186537"/>
              <a:gd name="connsiteY2" fmla="*/ 52164 h 331564"/>
              <a:gd name="connsiteX3" fmla="*/ 181649 w 1186537"/>
              <a:gd name="connsiteY3" fmla="*/ 12476 h 331564"/>
              <a:gd name="connsiteX4" fmla="*/ 5437 w 1186537"/>
              <a:gd name="connsiteY4" fmla="*/ 245839 h 331564"/>
              <a:gd name="connsiteX5" fmla="*/ 54649 w 1186537"/>
              <a:gd name="connsiteY5" fmla="*/ 174401 h 331564"/>
              <a:gd name="connsiteX6" fmla="*/ 153074 w 1186537"/>
              <a:gd name="connsiteY6" fmla="*/ 90264 h 331564"/>
              <a:gd name="connsiteX7" fmla="*/ 313412 w 1186537"/>
              <a:gd name="connsiteY7" fmla="*/ 98201 h 331564"/>
              <a:gd name="connsiteX8" fmla="*/ 584874 w 1186537"/>
              <a:gd name="connsiteY8" fmla="*/ 183926 h 331564"/>
              <a:gd name="connsiteX9" fmla="*/ 918249 w 1186537"/>
              <a:gd name="connsiteY9" fmla="*/ 245839 h 331564"/>
              <a:gd name="connsiteX10" fmla="*/ 1186537 w 1186537"/>
              <a:gd name="connsiteY10" fmla="*/ 331564 h 33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537" h="331564">
                <a:moveTo>
                  <a:pt x="1186537" y="331564"/>
                </a:moveTo>
                <a:cubicBezTo>
                  <a:pt x="1184420" y="301666"/>
                  <a:pt x="1182303" y="271768"/>
                  <a:pt x="1061124" y="225201"/>
                </a:cubicBezTo>
                <a:cubicBezTo>
                  <a:pt x="939945" y="178634"/>
                  <a:pt x="606041" y="87618"/>
                  <a:pt x="459462" y="52164"/>
                </a:cubicBezTo>
                <a:cubicBezTo>
                  <a:pt x="312883" y="16710"/>
                  <a:pt x="257320" y="-19803"/>
                  <a:pt x="181649" y="12476"/>
                </a:cubicBezTo>
                <a:cubicBezTo>
                  <a:pt x="105978" y="44755"/>
                  <a:pt x="26604" y="218851"/>
                  <a:pt x="5437" y="245839"/>
                </a:cubicBezTo>
                <a:cubicBezTo>
                  <a:pt x="-15730" y="272826"/>
                  <a:pt x="30043" y="200330"/>
                  <a:pt x="54649" y="174401"/>
                </a:cubicBezTo>
                <a:cubicBezTo>
                  <a:pt x="79255" y="148472"/>
                  <a:pt x="109947" y="102964"/>
                  <a:pt x="153074" y="90264"/>
                </a:cubicBezTo>
                <a:cubicBezTo>
                  <a:pt x="196201" y="77564"/>
                  <a:pt x="241445" y="82591"/>
                  <a:pt x="313412" y="98201"/>
                </a:cubicBezTo>
                <a:cubicBezTo>
                  <a:pt x="385379" y="113811"/>
                  <a:pt x="484068" y="159320"/>
                  <a:pt x="584874" y="183926"/>
                </a:cubicBezTo>
                <a:cubicBezTo>
                  <a:pt x="685680" y="208532"/>
                  <a:pt x="918249" y="245839"/>
                  <a:pt x="918249" y="245839"/>
                </a:cubicBezTo>
                <a:lnTo>
                  <a:pt x="1186537" y="331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7" name="フリーフォーム: 図形 2576">
            <a:extLst>
              <a:ext uri="{FF2B5EF4-FFF2-40B4-BE49-F238E27FC236}">
                <a16:creationId xmlns:a16="http://schemas.microsoft.com/office/drawing/2014/main" id="{B6DB1474-1A11-4FB5-9846-3C816D7C053C}"/>
              </a:ext>
            </a:extLst>
          </p:cNvPr>
          <p:cNvSpPr/>
          <p:nvPr/>
        </p:nvSpPr>
        <p:spPr>
          <a:xfrm>
            <a:off x="703532" y="6335472"/>
            <a:ext cx="1123317" cy="170234"/>
          </a:xfrm>
          <a:custGeom>
            <a:avLst/>
            <a:gdLst>
              <a:gd name="connsiteX0" fmla="*/ 1118918 w 1123317"/>
              <a:gd name="connsiteY0" fmla="*/ 165341 h 170234"/>
              <a:gd name="connsiteX1" fmla="*/ 631556 w 1123317"/>
              <a:gd name="connsiteY1" fmla="*/ 41516 h 170234"/>
              <a:gd name="connsiteX2" fmla="*/ 287068 w 1123317"/>
              <a:gd name="connsiteY2" fmla="*/ 241 h 170234"/>
              <a:gd name="connsiteX3" fmla="*/ 12431 w 1123317"/>
              <a:gd name="connsiteY3" fmla="*/ 24053 h 170234"/>
              <a:gd name="connsiteX4" fmla="*/ 128318 w 1123317"/>
              <a:gd name="connsiteY4" fmla="*/ 14528 h 170234"/>
              <a:gd name="connsiteX5" fmla="*/ 829993 w 1123317"/>
              <a:gd name="connsiteY5" fmla="*/ 132003 h 170234"/>
              <a:gd name="connsiteX6" fmla="*/ 1118918 w 1123317"/>
              <a:gd name="connsiteY6" fmla="*/ 165341 h 1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317" h="170234">
                <a:moveTo>
                  <a:pt x="1118918" y="165341"/>
                </a:moveTo>
                <a:cubicBezTo>
                  <a:pt x="1085845" y="150260"/>
                  <a:pt x="770198" y="69033"/>
                  <a:pt x="631556" y="41516"/>
                </a:cubicBezTo>
                <a:cubicBezTo>
                  <a:pt x="492914" y="13999"/>
                  <a:pt x="390255" y="3151"/>
                  <a:pt x="287068" y="241"/>
                </a:cubicBezTo>
                <a:cubicBezTo>
                  <a:pt x="183881" y="-2669"/>
                  <a:pt x="38889" y="21672"/>
                  <a:pt x="12431" y="24053"/>
                </a:cubicBezTo>
                <a:cubicBezTo>
                  <a:pt x="-14027" y="26434"/>
                  <a:pt x="-7942" y="-3464"/>
                  <a:pt x="128318" y="14528"/>
                </a:cubicBezTo>
                <a:cubicBezTo>
                  <a:pt x="264578" y="32520"/>
                  <a:pt x="667010" y="105809"/>
                  <a:pt x="829993" y="132003"/>
                </a:cubicBezTo>
                <a:cubicBezTo>
                  <a:pt x="992976" y="158197"/>
                  <a:pt x="1151991" y="180422"/>
                  <a:pt x="1118918" y="165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8" name="フリーフォーム: 図形 2577">
            <a:extLst>
              <a:ext uri="{FF2B5EF4-FFF2-40B4-BE49-F238E27FC236}">
                <a16:creationId xmlns:a16="http://schemas.microsoft.com/office/drawing/2014/main" id="{46432180-7074-4E79-A2D5-7928B7E927DC}"/>
              </a:ext>
            </a:extLst>
          </p:cNvPr>
          <p:cNvSpPr/>
          <p:nvPr/>
        </p:nvSpPr>
        <p:spPr>
          <a:xfrm>
            <a:off x="1084186" y="6608761"/>
            <a:ext cx="718545" cy="198740"/>
          </a:xfrm>
          <a:custGeom>
            <a:avLst/>
            <a:gdLst>
              <a:gd name="connsiteX0" fmla="*/ 714452 w 718545"/>
              <a:gd name="connsiteY0" fmla="*/ 2 h 198740"/>
              <a:gd name="connsiteX1" fmla="*/ 587452 w 718545"/>
              <a:gd name="connsiteY1" fmla="*/ 106364 h 198740"/>
              <a:gd name="connsiteX2" fmla="*/ 473152 w 718545"/>
              <a:gd name="connsiteY2" fmla="*/ 168277 h 198740"/>
              <a:gd name="connsiteX3" fmla="*/ 12777 w 718545"/>
              <a:gd name="connsiteY3" fmla="*/ 196852 h 198740"/>
              <a:gd name="connsiteX4" fmla="*/ 154064 w 718545"/>
              <a:gd name="connsiteY4" fmla="*/ 185739 h 198740"/>
              <a:gd name="connsiteX5" fmla="*/ 425527 w 718545"/>
              <a:gd name="connsiteY5" fmla="*/ 103189 h 198740"/>
              <a:gd name="connsiteX6" fmla="*/ 714452 w 718545"/>
              <a:gd name="connsiteY6" fmla="*/ 2 h 1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545" h="198740">
                <a:moveTo>
                  <a:pt x="714452" y="2"/>
                </a:moveTo>
                <a:cubicBezTo>
                  <a:pt x="741439" y="531"/>
                  <a:pt x="627669" y="78318"/>
                  <a:pt x="587452" y="106364"/>
                </a:cubicBezTo>
                <a:cubicBezTo>
                  <a:pt x="547235" y="134410"/>
                  <a:pt x="568931" y="153196"/>
                  <a:pt x="473152" y="168277"/>
                </a:cubicBezTo>
                <a:cubicBezTo>
                  <a:pt x="377373" y="183358"/>
                  <a:pt x="65958" y="193942"/>
                  <a:pt x="12777" y="196852"/>
                </a:cubicBezTo>
                <a:cubicBezTo>
                  <a:pt x="-40404" y="199762"/>
                  <a:pt x="85272" y="201349"/>
                  <a:pt x="154064" y="185739"/>
                </a:cubicBezTo>
                <a:cubicBezTo>
                  <a:pt x="222856" y="170129"/>
                  <a:pt x="336627" y="134674"/>
                  <a:pt x="425527" y="103189"/>
                </a:cubicBezTo>
                <a:cubicBezTo>
                  <a:pt x="514427" y="71704"/>
                  <a:pt x="687465" y="-527"/>
                  <a:pt x="71445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9" name="フリーフォーム: 図形 2578">
            <a:extLst>
              <a:ext uri="{FF2B5EF4-FFF2-40B4-BE49-F238E27FC236}">
                <a16:creationId xmlns:a16="http://schemas.microsoft.com/office/drawing/2014/main" id="{1DF3F60E-D09B-4D66-83FD-D45E1064C282}"/>
              </a:ext>
            </a:extLst>
          </p:cNvPr>
          <p:cNvSpPr/>
          <p:nvPr/>
        </p:nvSpPr>
        <p:spPr>
          <a:xfrm>
            <a:off x="1195765" y="6501048"/>
            <a:ext cx="516670" cy="285361"/>
          </a:xfrm>
          <a:custGeom>
            <a:avLst/>
            <a:gdLst>
              <a:gd name="connsiteX0" fmla="*/ 510798 w 516670"/>
              <a:gd name="connsiteY0" fmla="*/ 1352 h 285361"/>
              <a:gd name="connsiteX1" fmla="*/ 288548 w 516670"/>
              <a:gd name="connsiteY1" fmla="*/ 87077 h 285361"/>
              <a:gd name="connsiteX2" fmla="*/ 112335 w 516670"/>
              <a:gd name="connsiteY2" fmla="*/ 168040 h 285361"/>
              <a:gd name="connsiteX3" fmla="*/ 17085 w 516670"/>
              <a:gd name="connsiteY3" fmla="*/ 282340 h 285361"/>
              <a:gd name="connsiteX4" fmla="*/ 28198 w 516670"/>
              <a:gd name="connsiteY4" fmla="*/ 244240 h 285361"/>
              <a:gd name="connsiteX5" fmla="*/ 34548 w 516670"/>
              <a:gd name="connsiteY5" fmla="*/ 158515 h 285361"/>
              <a:gd name="connsiteX6" fmla="*/ 510798 w 516670"/>
              <a:gd name="connsiteY6" fmla="*/ 1352 h 28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670" h="285361">
                <a:moveTo>
                  <a:pt x="510798" y="1352"/>
                </a:moveTo>
                <a:cubicBezTo>
                  <a:pt x="553131" y="-10554"/>
                  <a:pt x="354958" y="59296"/>
                  <a:pt x="288548" y="87077"/>
                </a:cubicBezTo>
                <a:cubicBezTo>
                  <a:pt x="222138" y="114858"/>
                  <a:pt x="157579" y="135496"/>
                  <a:pt x="112335" y="168040"/>
                </a:cubicBezTo>
                <a:cubicBezTo>
                  <a:pt x="67091" y="200584"/>
                  <a:pt x="31108" y="269640"/>
                  <a:pt x="17085" y="282340"/>
                </a:cubicBezTo>
                <a:cubicBezTo>
                  <a:pt x="3062" y="295040"/>
                  <a:pt x="25288" y="264877"/>
                  <a:pt x="28198" y="244240"/>
                </a:cubicBezTo>
                <a:cubicBezTo>
                  <a:pt x="31108" y="223603"/>
                  <a:pt x="-40858" y="198732"/>
                  <a:pt x="34548" y="158515"/>
                </a:cubicBezTo>
                <a:cubicBezTo>
                  <a:pt x="109954" y="118298"/>
                  <a:pt x="468465" y="13258"/>
                  <a:pt x="510798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0" name="フリーフォーム: 図形 2579">
            <a:extLst>
              <a:ext uri="{FF2B5EF4-FFF2-40B4-BE49-F238E27FC236}">
                <a16:creationId xmlns:a16="http://schemas.microsoft.com/office/drawing/2014/main" id="{6942A7EE-6D30-4A49-9012-D951FC9C2F57}"/>
              </a:ext>
            </a:extLst>
          </p:cNvPr>
          <p:cNvSpPr/>
          <p:nvPr/>
        </p:nvSpPr>
        <p:spPr>
          <a:xfrm>
            <a:off x="1013973" y="6452302"/>
            <a:ext cx="472673" cy="192773"/>
          </a:xfrm>
          <a:custGeom>
            <a:avLst/>
            <a:gdLst>
              <a:gd name="connsiteX0" fmla="*/ 470340 w 472673"/>
              <a:gd name="connsiteY0" fmla="*/ 5648 h 192773"/>
              <a:gd name="connsiteX1" fmla="*/ 213165 w 472673"/>
              <a:gd name="connsiteY1" fmla="*/ 23111 h 192773"/>
              <a:gd name="connsiteX2" fmla="*/ 78227 w 472673"/>
              <a:gd name="connsiteY2" fmla="*/ 62798 h 192773"/>
              <a:gd name="connsiteX3" fmla="*/ 14727 w 472673"/>
              <a:gd name="connsiteY3" fmla="*/ 191386 h 192773"/>
              <a:gd name="connsiteX4" fmla="*/ 49652 w 472673"/>
              <a:gd name="connsiteY4" fmla="*/ 123123 h 192773"/>
              <a:gd name="connsiteX5" fmla="*/ 470340 w 472673"/>
              <a:gd name="connsiteY5" fmla="*/ 5648 h 1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673" h="192773">
                <a:moveTo>
                  <a:pt x="470340" y="5648"/>
                </a:moveTo>
                <a:cubicBezTo>
                  <a:pt x="497592" y="-11021"/>
                  <a:pt x="278517" y="13586"/>
                  <a:pt x="213165" y="23111"/>
                </a:cubicBezTo>
                <a:cubicBezTo>
                  <a:pt x="147813" y="32636"/>
                  <a:pt x="111300" y="34752"/>
                  <a:pt x="78227" y="62798"/>
                </a:cubicBezTo>
                <a:cubicBezTo>
                  <a:pt x="45154" y="90844"/>
                  <a:pt x="19489" y="181332"/>
                  <a:pt x="14727" y="191386"/>
                </a:cubicBezTo>
                <a:cubicBezTo>
                  <a:pt x="9964" y="201440"/>
                  <a:pt x="-31310" y="154608"/>
                  <a:pt x="49652" y="123123"/>
                </a:cubicBezTo>
                <a:cubicBezTo>
                  <a:pt x="130614" y="91638"/>
                  <a:pt x="443088" y="22317"/>
                  <a:pt x="470340" y="5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3" name="フリーフォーム: 図形 2582">
            <a:extLst>
              <a:ext uri="{FF2B5EF4-FFF2-40B4-BE49-F238E27FC236}">
                <a16:creationId xmlns:a16="http://schemas.microsoft.com/office/drawing/2014/main" id="{FEB98207-42DB-4565-9B49-86CD30F15B7F}"/>
              </a:ext>
            </a:extLst>
          </p:cNvPr>
          <p:cNvSpPr/>
          <p:nvPr/>
        </p:nvSpPr>
        <p:spPr>
          <a:xfrm>
            <a:off x="1081107" y="5216491"/>
            <a:ext cx="1408722" cy="1027948"/>
          </a:xfrm>
          <a:custGeom>
            <a:avLst/>
            <a:gdLst>
              <a:gd name="connsiteX0" fmla="*/ 1399626 w 1408722"/>
              <a:gd name="connsiteY0" fmla="*/ 748276 h 1027948"/>
              <a:gd name="connsiteX1" fmla="*/ 1073660 w 1408722"/>
              <a:gd name="connsiteY1" fmla="*/ 832942 h 1027948"/>
              <a:gd name="connsiteX2" fmla="*/ 591060 w 1408722"/>
              <a:gd name="connsiteY2" fmla="*/ 777909 h 1027948"/>
              <a:gd name="connsiteX3" fmla="*/ 252393 w 1408722"/>
              <a:gd name="connsiteY3" fmla="*/ 557776 h 1027948"/>
              <a:gd name="connsiteX4" fmla="*/ 197360 w 1408722"/>
              <a:gd name="connsiteY4" fmla="*/ 401142 h 1027948"/>
              <a:gd name="connsiteX5" fmla="*/ 370926 w 1408722"/>
              <a:gd name="connsiteY5" fmla="*/ 20142 h 1027948"/>
              <a:gd name="connsiteX6" fmla="*/ 282026 w 1408722"/>
              <a:gd name="connsiteY6" fmla="*/ 92109 h 1027948"/>
              <a:gd name="connsiteX7" fmla="*/ 2626 w 1408722"/>
              <a:gd name="connsiteY7" fmla="*/ 426542 h 1027948"/>
              <a:gd name="connsiteX8" fmla="*/ 176193 w 1408722"/>
              <a:gd name="connsiteY8" fmla="*/ 803309 h 1027948"/>
              <a:gd name="connsiteX9" fmla="*/ 713826 w 1408722"/>
              <a:gd name="connsiteY9" fmla="*/ 1027676 h 1027948"/>
              <a:gd name="connsiteX10" fmla="*/ 1399626 w 1408722"/>
              <a:gd name="connsiteY10" fmla="*/ 748276 h 102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722" h="1027948">
                <a:moveTo>
                  <a:pt x="1399626" y="748276"/>
                </a:moveTo>
                <a:cubicBezTo>
                  <a:pt x="1459598" y="715820"/>
                  <a:pt x="1208421" y="828003"/>
                  <a:pt x="1073660" y="832942"/>
                </a:cubicBezTo>
                <a:cubicBezTo>
                  <a:pt x="938899" y="837881"/>
                  <a:pt x="727938" y="823770"/>
                  <a:pt x="591060" y="777909"/>
                </a:cubicBezTo>
                <a:cubicBezTo>
                  <a:pt x="454182" y="732048"/>
                  <a:pt x="318010" y="620570"/>
                  <a:pt x="252393" y="557776"/>
                </a:cubicBezTo>
                <a:cubicBezTo>
                  <a:pt x="186776" y="494982"/>
                  <a:pt x="177604" y="490748"/>
                  <a:pt x="197360" y="401142"/>
                </a:cubicBezTo>
                <a:cubicBezTo>
                  <a:pt x="217115" y="311536"/>
                  <a:pt x="356815" y="71647"/>
                  <a:pt x="370926" y="20142"/>
                </a:cubicBezTo>
                <a:cubicBezTo>
                  <a:pt x="385037" y="-31363"/>
                  <a:pt x="343409" y="24376"/>
                  <a:pt x="282026" y="92109"/>
                </a:cubicBezTo>
                <a:cubicBezTo>
                  <a:pt x="220643" y="159842"/>
                  <a:pt x="20265" y="308009"/>
                  <a:pt x="2626" y="426542"/>
                </a:cubicBezTo>
                <a:cubicBezTo>
                  <a:pt x="-15013" y="545075"/>
                  <a:pt x="57660" y="703120"/>
                  <a:pt x="176193" y="803309"/>
                </a:cubicBezTo>
                <a:cubicBezTo>
                  <a:pt x="294726" y="903498"/>
                  <a:pt x="506393" y="1034731"/>
                  <a:pt x="713826" y="1027676"/>
                </a:cubicBezTo>
                <a:cubicBezTo>
                  <a:pt x="921259" y="1020621"/>
                  <a:pt x="1339654" y="780732"/>
                  <a:pt x="1399626" y="74827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4" name="フリーフォーム: 図形 2583">
            <a:extLst>
              <a:ext uri="{FF2B5EF4-FFF2-40B4-BE49-F238E27FC236}">
                <a16:creationId xmlns:a16="http://schemas.microsoft.com/office/drawing/2014/main" id="{25A8F940-F4F4-4B52-AEA6-83DF75B48218}"/>
              </a:ext>
            </a:extLst>
          </p:cNvPr>
          <p:cNvSpPr/>
          <p:nvPr/>
        </p:nvSpPr>
        <p:spPr>
          <a:xfrm>
            <a:off x="572881" y="6082317"/>
            <a:ext cx="1384387" cy="479648"/>
          </a:xfrm>
          <a:custGeom>
            <a:avLst/>
            <a:gdLst>
              <a:gd name="connsiteX0" fmla="*/ 1370219 w 1384387"/>
              <a:gd name="connsiteY0" fmla="*/ 280383 h 479648"/>
              <a:gd name="connsiteX1" fmla="*/ 747919 w 1384387"/>
              <a:gd name="connsiteY1" fmla="*/ 47550 h 479648"/>
              <a:gd name="connsiteX2" fmla="*/ 333052 w 1384387"/>
              <a:gd name="connsiteY2" fmla="*/ 39083 h 479648"/>
              <a:gd name="connsiteX3" fmla="*/ 7086 w 1384387"/>
              <a:gd name="connsiteY3" fmla="*/ 470883 h 479648"/>
              <a:gd name="connsiteX4" fmla="*/ 176419 w 1384387"/>
              <a:gd name="connsiteY4" fmla="*/ 335416 h 479648"/>
              <a:gd name="connsiteX5" fmla="*/ 917252 w 1384387"/>
              <a:gd name="connsiteY5" fmla="*/ 411616 h 479648"/>
              <a:gd name="connsiteX6" fmla="*/ 1162786 w 1384387"/>
              <a:gd name="connsiteY6" fmla="*/ 407383 h 479648"/>
              <a:gd name="connsiteX7" fmla="*/ 1370219 w 1384387"/>
              <a:gd name="connsiteY7" fmla="*/ 280383 h 47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387" h="479648">
                <a:moveTo>
                  <a:pt x="1370219" y="280383"/>
                </a:moveTo>
                <a:cubicBezTo>
                  <a:pt x="1301075" y="220411"/>
                  <a:pt x="920780" y="87767"/>
                  <a:pt x="747919" y="47550"/>
                </a:cubicBezTo>
                <a:cubicBezTo>
                  <a:pt x="575058" y="7333"/>
                  <a:pt x="456524" y="-31472"/>
                  <a:pt x="333052" y="39083"/>
                </a:cubicBezTo>
                <a:cubicBezTo>
                  <a:pt x="209580" y="109638"/>
                  <a:pt x="33192" y="421494"/>
                  <a:pt x="7086" y="470883"/>
                </a:cubicBezTo>
                <a:cubicBezTo>
                  <a:pt x="-19020" y="520272"/>
                  <a:pt x="24725" y="345294"/>
                  <a:pt x="176419" y="335416"/>
                </a:cubicBezTo>
                <a:cubicBezTo>
                  <a:pt x="328113" y="325538"/>
                  <a:pt x="752858" y="399622"/>
                  <a:pt x="917252" y="411616"/>
                </a:cubicBezTo>
                <a:cubicBezTo>
                  <a:pt x="1081646" y="423610"/>
                  <a:pt x="1088703" y="435605"/>
                  <a:pt x="1162786" y="407383"/>
                </a:cubicBezTo>
                <a:cubicBezTo>
                  <a:pt x="1236869" y="379161"/>
                  <a:pt x="1439363" y="340355"/>
                  <a:pt x="1370219" y="2803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5" name="フリーフォーム: 図形 2584">
            <a:extLst>
              <a:ext uri="{FF2B5EF4-FFF2-40B4-BE49-F238E27FC236}">
                <a16:creationId xmlns:a16="http://schemas.microsoft.com/office/drawing/2014/main" id="{8C12E39D-D548-4656-BC20-8272EA5985D9}"/>
              </a:ext>
            </a:extLst>
          </p:cNvPr>
          <p:cNvSpPr/>
          <p:nvPr/>
        </p:nvSpPr>
        <p:spPr>
          <a:xfrm>
            <a:off x="905713" y="6455822"/>
            <a:ext cx="877324" cy="595738"/>
          </a:xfrm>
          <a:custGeom>
            <a:avLst/>
            <a:gdLst>
              <a:gd name="connsiteX0" fmla="*/ 863820 w 877324"/>
              <a:gd name="connsiteY0" fmla="*/ 71978 h 595738"/>
              <a:gd name="connsiteX1" fmla="*/ 444720 w 877324"/>
              <a:gd name="connsiteY1" fmla="*/ 11 h 595738"/>
              <a:gd name="connsiteX2" fmla="*/ 131454 w 877324"/>
              <a:gd name="connsiteY2" fmla="*/ 76211 h 595738"/>
              <a:gd name="connsiteX3" fmla="*/ 220 w 877324"/>
              <a:gd name="connsiteY3" fmla="*/ 465678 h 595738"/>
              <a:gd name="connsiteX4" fmla="*/ 110287 w 877324"/>
              <a:gd name="connsiteY4" fmla="*/ 224378 h 595738"/>
              <a:gd name="connsiteX5" fmla="*/ 448954 w 877324"/>
              <a:gd name="connsiteY5" fmla="*/ 110078 h 595738"/>
              <a:gd name="connsiteX6" fmla="*/ 321954 w 877324"/>
              <a:gd name="connsiteY6" fmla="*/ 152411 h 595738"/>
              <a:gd name="connsiteX7" fmla="*/ 254220 w 877324"/>
              <a:gd name="connsiteY7" fmla="*/ 372545 h 595738"/>
              <a:gd name="connsiteX8" fmla="*/ 203420 w 877324"/>
              <a:gd name="connsiteY8" fmla="*/ 592678 h 595738"/>
              <a:gd name="connsiteX9" fmla="*/ 237287 w 877324"/>
              <a:gd name="connsiteY9" fmla="*/ 486845 h 595738"/>
              <a:gd name="connsiteX10" fmla="*/ 609820 w 877324"/>
              <a:gd name="connsiteY10" fmla="*/ 287878 h 595738"/>
              <a:gd name="connsiteX11" fmla="*/ 609820 w 877324"/>
              <a:gd name="connsiteY11" fmla="*/ 287878 h 595738"/>
              <a:gd name="connsiteX12" fmla="*/ 762220 w 877324"/>
              <a:gd name="connsiteY12" fmla="*/ 237078 h 595738"/>
              <a:gd name="connsiteX13" fmla="*/ 863820 w 877324"/>
              <a:gd name="connsiteY13" fmla="*/ 71978 h 5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7324" h="595738">
                <a:moveTo>
                  <a:pt x="863820" y="71978"/>
                </a:moveTo>
                <a:cubicBezTo>
                  <a:pt x="810903" y="32467"/>
                  <a:pt x="566781" y="-695"/>
                  <a:pt x="444720" y="11"/>
                </a:cubicBezTo>
                <a:cubicBezTo>
                  <a:pt x="322659" y="716"/>
                  <a:pt x="205537" y="-1400"/>
                  <a:pt x="131454" y="76211"/>
                </a:cubicBezTo>
                <a:cubicBezTo>
                  <a:pt x="57371" y="153822"/>
                  <a:pt x="3748" y="440984"/>
                  <a:pt x="220" y="465678"/>
                </a:cubicBezTo>
                <a:cubicBezTo>
                  <a:pt x="-3308" y="490372"/>
                  <a:pt x="35498" y="283645"/>
                  <a:pt x="110287" y="224378"/>
                </a:cubicBezTo>
                <a:cubicBezTo>
                  <a:pt x="185076" y="165111"/>
                  <a:pt x="413676" y="122073"/>
                  <a:pt x="448954" y="110078"/>
                </a:cubicBezTo>
                <a:cubicBezTo>
                  <a:pt x="484232" y="98084"/>
                  <a:pt x="354410" y="108667"/>
                  <a:pt x="321954" y="152411"/>
                </a:cubicBezTo>
                <a:cubicBezTo>
                  <a:pt x="289498" y="196155"/>
                  <a:pt x="273976" y="299167"/>
                  <a:pt x="254220" y="372545"/>
                </a:cubicBezTo>
                <a:cubicBezTo>
                  <a:pt x="234464" y="445923"/>
                  <a:pt x="206242" y="573628"/>
                  <a:pt x="203420" y="592678"/>
                </a:cubicBezTo>
                <a:cubicBezTo>
                  <a:pt x="200598" y="611728"/>
                  <a:pt x="169554" y="537645"/>
                  <a:pt x="237287" y="486845"/>
                </a:cubicBezTo>
                <a:cubicBezTo>
                  <a:pt x="305020" y="436045"/>
                  <a:pt x="609820" y="287878"/>
                  <a:pt x="609820" y="287878"/>
                </a:cubicBezTo>
                <a:lnTo>
                  <a:pt x="609820" y="287878"/>
                </a:lnTo>
                <a:cubicBezTo>
                  <a:pt x="635220" y="279411"/>
                  <a:pt x="724826" y="274472"/>
                  <a:pt x="762220" y="237078"/>
                </a:cubicBezTo>
                <a:cubicBezTo>
                  <a:pt x="799614" y="199684"/>
                  <a:pt x="916737" y="111489"/>
                  <a:pt x="863820" y="7197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9" name="フリーフォーム: 図形 2588">
            <a:extLst>
              <a:ext uri="{FF2B5EF4-FFF2-40B4-BE49-F238E27FC236}">
                <a16:creationId xmlns:a16="http://schemas.microsoft.com/office/drawing/2014/main" id="{4409BABE-9FE7-4CC7-9E1E-C4D83F9C571C}"/>
              </a:ext>
            </a:extLst>
          </p:cNvPr>
          <p:cNvSpPr/>
          <p:nvPr/>
        </p:nvSpPr>
        <p:spPr>
          <a:xfrm>
            <a:off x="5105146" y="9329409"/>
            <a:ext cx="117480" cy="1360511"/>
          </a:xfrm>
          <a:custGeom>
            <a:avLst/>
            <a:gdLst>
              <a:gd name="connsiteX0" fmla="*/ 35814 w 117480"/>
              <a:gd name="connsiteY0" fmla="*/ 7631 h 1360511"/>
              <a:gd name="connsiteX1" fmla="*/ 117094 w 117480"/>
              <a:gd name="connsiteY1" fmla="*/ 373391 h 1360511"/>
              <a:gd name="connsiteX2" fmla="*/ 66294 w 117480"/>
              <a:gd name="connsiteY2" fmla="*/ 586751 h 1360511"/>
              <a:gd name="connsiteX3" fmla="*/ 61214 w 117480"/>
              <a:gd name="connsiteY3" fmla="*/ 916951 h 1360511"/>
              <a:gd name="connsiteX4" fmla="*/ 61214 w 117480"/>
              <a:gd name="connsiteY4" fmla="*/ 1170951 h 1360511"/>
              <a:gd name="connsiteX5" fmla="*/ 254 w 117480"/>
              <a:gd name="connsiteY5" fmla="*/ 1343671 h 1360511"/>
              <a:gd name="connsiteX6" fmla="*/ 40894 w 117480"/>
              <a:gd name="connsiteY6" fmla="*/ 744231 h 1360511"/>
              <a:gd name="connsiteX7" fmla="*/ 35814 w 117480"/>
              <a:gd name="connsiteY7" fmla="*/ 7631 h 136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480" h="1360511">
                <a:moveTo>
                  <a:pt x="35814" y="7631"/>
                </a:moveTo>
                <a:cubicBezTo>
                  <a:pt x="48514" y="-54176"/>
                  <a:pt x="112014" y="276871"/>
                  <a:pt x="117094" y="373391"/>
                </a:cubicBezTo>
                <a:cubicBezTo>
                  <a:pt x="122174" y="469911"/>
                  <a:pt x="75607" y="496158"/>
                  <a:pt x="66294" y="586751"/>
                </a:cubicBezTo>
                <a:cubicBezTo>
                  <a:pt x="56981" y="677344"/>
                  <a:pt x="62061" y="819584"/>
                  <a:pt x="61214" y="916951"/>
                </a:cubicBezTo>
                <a:cubicBezTo>
                  <a:pt x="60367" y="1014318"/>
                  <a:pt x="71374" y="1099831"/>
                  <a:pt x="61214" y="1170951"/>
                </a:cubicBezTo>
                <a:cubicBezTo>
                  <a:pt x="51054" y="1242071"/>
                  <a:pt x="3641" y="1414791"/>
                  <a:pt x="254" y="1343671"/>
                </a:cubicBezTo>
                <a:cubicBezTo>
                  <a:pt x="-3133" y="1272551"/>
                  <a:pt x="28194" y="966904"/>
                  <a:pt x="40894" y="744231"/>
                </a:cubicBezTo>
                <a:cubicBezTo>
                  <a:pt x="53594" y="521558"/>
                  <a:pt x="23114" y="69438"/>
                  <a:pt x="35814" y="7631"/>
                </a:cubicBezTo>
                <a:close/>
              </a:path>
            </a:pathLst>
          </a:custGeom>
          <a:pattFill prst="pct10">
            <a:fgClr>
              <a:schemeClr val="bg2">
                <a:lumMod val="9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0" name="フリーフォーム: 図形 2589">
            <a:extLst>
              <a:ext uri="{FF2B5EF4-FFF2-40B4-BE49-F238E27FC236}">
                <a16:creationId xmlns:a16="http://schemas.microsoft.com/office/drawing/2014/main" id="{0EC2E8FA-E67F-4317-9E97-577BA5607880}"/>
              </a:ext>
            </a:extLst>
          </p:cNvPr>
          <p:cNvSpPr/>
          <p:nvPr/>
        </p:nvSpPr>
        <p:spPr>
          <a:xfrm>
            <a:off x="5108141" y="10600239"/>
            <a:ext cx="723344" cy="755938"/>
          </a:xfrm>
          <a:custGeom>
            <a:avLst/>
            <a:gdLst>
              <a:gd name="connsiteX0" fmla="*/ 129339 w 723344"/>
              <a:gd name="connsiteY0" fmla="*/ 32201 h 755938"/>
              <a:gd name="connsiteX1" fmla="*/ 662739 w 723344"/>
              <a:gd name="connsiteY1" fmla="*/ 555441 h 755938"/>
              <a:gd name="connsiteX2" fmla="*/ 642419 w 723344"/>
              <a:gd name="connsiteY2" fmla="*/ 743401 h 755938"/>
              <a:gd name="connsiteX3" fmla="*/ 48059 w 723344"/>
              <a:gd name="connsiteY3" fmla="*/ 240481 h 755938"/>
              <a:gd name="connsiteX4" fmla="*/ 53139 w 723344"/>
              <a:gd name="connsiteY4" fmla="*/ 159201 h 755938"/>
              <a:gd name="connsiteX5" fmla="*/ 195379 w 723344"/>
              <a:gd name="connsiteY5" fmla="*/ 67761 h 755938"/>
              <a:gd name="connsiteX6" fmla="*/ 129339 w 723344"/>
              <a:gd name="connsiteY6" fmla="*/ 32201 h 7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344" h="755938">
                <a:moveTo>
                  <a:pt x="129339" y="32201"/>
                </a:moveTo>
                <a:cubicBezTo>
                  <a:pt x="207232" y="113481"/>
                  <a:pt x="577226" y="436908"/>
                  <a:pt x="662739" y="555441"/>
                </a:cubicBezTo>
                <a:cubicBezTo>
                  <a:pt x="748252" y="673974"/>
                  <a:pt x="744866" y="795894"/>
                  <a:pt x="642419" y="743401"/>
                </a:cubicBezTo>
                <a:cubicBezTo>
                  <a:pt x="539972" y="690908"/>
                  <a:pt x="146272" y="337848"/>
                  <a:pt x="48059" y="240481"/>
                </a:cubicBezTo>
                <a:cubicBezTo>
                  <a:pt x="-50154" y="143114"/>
                  <a:pt x="28586" y="187988"/>
                  <a:pt x="53139" y="159201"/>
                </a:cubicBezTo>
                <a:cubicBezTo>
                  <a:pt x="77692" y="130414"/>
                  <a:pt x="184372" y="88928"/>
                  <a:pt x="195379" y="67761"/>
                </a:cubicBezTo>
                <a:cubicBezTo>
                  <a:pt x="206386" y="46594"/>
                  <a:pt x="51446" y="-49079"/>
                  <a:pt x="129339" y="32201"/>
                </a:cubicBezTo>
                <a:close/>
              </a:path>
            </a:pathLst>
          </a:custGeom>
          <a:pattFill prst="pct10">
            <a:fgClr>
              <a:schemeClr val="bg2">
                <a:lumMod val="9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1" name="フリーフォーム: 図形 2590">
            <a:extLst>
              <a:ext uri="{FF2B5EF4-FFF2-40B4-BE49-F238E27FC236}">
                <a16:creationId xmlns:a16="http://schemas.microsoft.com/office/drawing/2014/main" id="{D49B4DF1-572A-40CF-80FE-CB416627D748}"/>
              </a:ext>
            </a:extLst>
          </p:cNvPr>
          <p:cNvSpPr/>
          <p:nvPr/>
        </p:nvSpPr>
        <p:spPr>
          <a:xfrm>
            <a:off x="5068578" y="6565887"/>
            <a:ext cx="1240446" cy="3211078"/>
          </a:xfrm>
          <a:custGeom>
            <a:avLst/>
            <a:gdLst>
              <a:gd name="connsiteX0" fmla="*/ 138422 w 1240446"/>
              <a:gd name="connsiteY0" fmla="*/ 13 h 3211078"/>
              <a:gd name="connsiteX1" fmla="*/ 1154422 w 1240446"/>
              <a:gd name="connsiteY1" fmla="*/ 152413 h 3211078"/>
              <a:gd name="connsiteX2" fmla="*/ 1173472 w 1240446"/>
              <a:gd name="connsiteY2" fmla="*/ 203213 h 3211078"/>
              <a:gd name="connsiteX3" fmla="*/ 1059172 w 1240446"/>
              <a:gd name="connsiteY3" fmla="*/ 311163 h 3211078"/>
              <a:gd name="connsiteX4" fmla="*/ 398772 w 1240446"/>
              <a:gd name="connsiteY4" fmla="*/ 831863 h 3211078"/>
              <a:gd name="connsiteX5" fmla="*/ 271772 w 1240446"/>
              <a:gd name="connsiteY5" fmla="*/ 2266963 h 3211078"/>
              <a:gd name="connsiteX6" fmla="*/ 259072 w 1240446"/>
              <a:gd name="connsiteY6" fmla="*/ 3206763 h 3211078"/>
              <a:gd name="connsiteX7" fmla="*/ 100322 w 1240446"/>
              <a:gd name="connsiteY7" fmla="*/ 2546363 h 3211078"/>
              <a:gd name="connsiteX8" fmla="*/ 36822 w 1240446"/>
              <a:gd name="connsiteY8" fmla="*/ 990613 h 3211078"/>
              <a:gd name="connsiteX9" fmla="*/ 17772 w 1240446"/>
              <a:gd name="connsiteY9" fmla="*/ 787413 h 3211078"/>
              <a:gd name="connsiteX10" fmla="*/ 68572 w 1240446"/>
              <a:gd name="connsiteY10" fmla="*/ 520713 h 3211078"/>
              <a:gd name="connsiteX11" fmla="*/ 5072 w 1240446"/>
              <a:gd name="connsiteY11" fmla="*/ 146063 h 3211078"/>
              <a:gd name="connsiteX12" fmla="*/ 138422 w 1240446"/>
              <a:gd name="connsiteY12" fmla="*/ 13 h 321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0446" h="3211078">
                <a:moveTo>
                  <a:pt x="138422" y="13"/>
                </a:moveTo>
                <a:cubicBezTo>
                  <a:pt x="329980" y="1071"/>
                  <a:pt x="981914" y="118546"/>
                  <a:pt x="1154422" y="152413"/>
                </a:cubicBezTo>
                <a:cubicBezTo>
                  <a:pt x="1326930" y="186280"/>
                  <a:pt x="1189347" y="176755"/>
                  <a:pt x="1173472" y="203213"/>
                </a:cubicBezTo>
                <a:cubicBezTo>
                  <a:pt x="1157597" y="229671"/>
                  <a:pt x="1188289" y="206388"/>
                  <a:pt x="1059172" y="311163"/>
                </a:cubicBezTo>
                <a:cubicBezTo>
                  <a:pt x="930055" y="415938"/>
                  <a:pt x="530005" y="505896"/>
                  <a:pt x="398772" y="831863"/>
                </a:cubicBezTo>
                <a:cubicBezTo>
                  <a:pt x="267539" y="1157830"/>
                  <a:pt x="295055" y="1871146"/>
                  <a:pt x="271772" y="2266963"/>
                </a:cubicBezTo>
                <a:cubicBezTo>
                  <a:pt x="248489" y="2662780"/>
                  <a:pt x="287647" y="3160196"/>
                  <a:pt x="259072" y="3206763"/>
                </a:cubicBezTo>
                <a:cubicBezTo>
                  <a:pt x="230497" y="3253330"/>
                  <a:pt x="137364" y="2915721"/>
                  <a:pt x="100322" y="2546363"/>
                </a:cubicBezTo>
                <a:cubicBezTo>
                  <a:pt x="63280" y="2177005"/>
                  <a:pt x="50580" y="1283771"/>
                  <a:pt x="36822" y="990613"/>
                </a:cubicBezTo>
                <a:cubicBezTo>
                  <a:pt x="23064" y="697455"/>
                  <a:pt x="12480" y="865730"/>
                  <a:pt x="17772" y="787413"/>
                </a:cubicBezTo>
                <a:cubicBezTo>
                  <a:pt x="23064" y="709096"/>
                  <a:pt x="70689" y="627605"/>
                  <a:pt x="68572" y="520713"/>
                </a:cubicBezTo>
                <a:cubicBezTo>
                  <a:pt x="66455" y="413821"/>
                  <a:pt x="-2336" y="229671"/>
                  <a:pt x="5072" y="146063"/>
                </a:cubicBezTo>
                <a:cubicBezTo>
                  <a:pt x="12480" y="62455"/>
                  <a:pt x="-53136" y="-1045"/>
                  <a:pt x="138422" y="1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2" name="フリーフォーム: 図形 2591">
            <a:extLst>
              <a:ext uri="{FF2B5EF4-FFF2-40B4-BE49-F238E27FC236}">
                <a16:creationId xmlns:a16="http://schemas.microsoft.com/office/drawing/2014/main" id="{2A165BDF-A30D-482D-81C9-C7B4C5FA52BA}"/>
              </a:ext>
            </a:extLst>
          </p:cNvPr>
          <p:cNvSpPr/>
          <p:nvPr/>
        </p:nvSpPr>
        <p:spPr>
          <a:xfrm>
            <a:off x="3468116" y="6647555"/>
            <a:ext cx="1445065" cy="3911012"/>
          </a:xfrm>
          <a:custGeom>
            <a:avLst/>
            <a:gdLst>
              <a:gd name="connsiteX0" fmla="*/ 3217 w 1445065"/>
              <a:gd name="connsiteY0" fmla="*/ 413645 h 3911012"/>
              <a:gd name="connsiteX1" fmla="*/ 739817 w 1445065"/>
              <a:gd name="connsiteY1" fmla="*/ 24178 h 3911012"/>
              <a:gd name="connsiteX2" fmla="*/ 1010751 w 1445065"/>
              <a:gd name="connsiteY2" fmla="*/ 117312 h 3911012"/>
              <a:gd name="connsiteX3" fmla="*/ 1349417 w 1445065"/>
              <a:gd name="connsiteY3" fmla="*/ 735378 h 3911012"/>
              <a:gd name="connsiteX4" fmla="*/ 1425617 w 1445065"/>
              <a:gd name="connsiteY4" fmla="*/ 2090045 h 3911012"/>
              <a:gd name="connsiteX5" fmla="*/ 1442551 w 1445065"/>
              <a:gd name="connsiteY5" fmla="*/ 2818178 h 3911012"/>
              <a:gd name="connsiteX6" fmla="*/ 1383284 w 1445065"/>
              <a:gd name="connsiteY6" fmla="*/ 3419312 h 3911012"/>
              <a:gd name="connsiteX7" fmla="*/ 1383284 w 1445065"/>
              <a:gd name="connsiteY7" fmla="*/ 3910378 h 3911012"/>
              <a:gd name="connsiteX8" fmla="*/ 1315551 w 1445065"/>
              <a:gd name="connsiteY8" fmla="*/ 3317712 h 3911012"/>
              <a:gd name="connsiteX9" fmla="*/ 1163151 w 1445065"/>
              <a:gd name="connsiteY9" fmla="*/ 1311112 h 3911012"/>
              <a:gd name="connsiteX10" fmla="*/ 1019217 w 1445065"/>
              <a:gd name="connsiteY10" fmla="*/ 921645 h 3911012"/>
              <a:gd name="connsiteX11" fmla="*/ 494284 w 1445065"/>
              <a:gd name="connsiteY11" fmla="*/ 616845 h 3911012"/>
              <a:gd name="connsiteX12" fmla="*/ 3217 w 1445065"/>
              <a:gd name="connsiteY12" fmla="*/ 413645 h 391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5065" h="3911012">
                <a:moveTo>
                  <a:pt x="3217" y="413645"/>
                </a:moveTo>
                <a:cubicBezTo>
                  <a:pt x="44139" y="314867"/>
                  <a:pt x="571895" y="73567"/>
                  <a:pt x="739817" y="24178"/>
                </a:cubicBezTo>
                <a:cubicBezTo>
                  <a:pt x="907739" y="-25211"/>
                  <a:pt x="909151" y="-1221"/>
                  <a:pt x="1010751" y="117312"/>
                </a:cubicBezTo>
                <a:cubicBezTo>
                  <a:pt x="1112351" y="235845"/>
                  <a:pt x="1280273" y="406589"/>
                  <a:pt x="1349417" y="735378"/>
                </a:cubicBezTo>
                <a:cubicBezTo>
                  <a:pt x="1418561" y="1064167"/>
                  <a:pt x="1410095" y="1742912"/>
                  <a:pt x="1425617" y="2090045"/>
                </a:cubicBezTo>
                <a:cubicBezTo>
                  <a:pt x="1441139" y="2437178"/>
                  <a:pt x="1449606" y="2596634"/>
                  <a:pt x="1442551" y="2818178"/>
                </a:cubicBezTo>
                <a:cubicBezTo>
                  <a:pt x="1435496" y="3039722"/>
                  <a:pt x="1393162" y="3237279"/>
                  <a:pt x="1383284" y="3419312"/>
                </a:cubicBezTo>
                <a:cubicBezTo>
                  <a:pt x="1373406" y="3601345"/>
                  <a:pt x="1394573" y="3927311"/>
                  <a:pt x="1383284" y="3910378"/>
                </a:cubicBezTo>
                <a:cubicBezTo>
                  <a:pt x="1371995" y="3893445"/>
                  <a:pt x="1352240" y="3750923"/>
                  <a:pt x="1315551" y="3317712"/>
                </a:cubicBezTo>
                <a:cubicBezTo>
                  <a:pt x="1278862" y="2884501"/>
                  <a:pt x="1212540" y="1710456"/>
                  <a:pt x="1163151" y="1311112"/>
                </a:cubicBezTo>
                <a:cubicBezTo>
                  <a:pt x="1113762" y="911768"/>
                  <a:pt x="1130695" y="1037356"/>
                  <a:pt x="1019217" y="921645"/>
                </a:cubicBezTo>
                <a:cubicBezTo>
                  <a:pt x="907739" y="805934"/>
                  <a:pt x="666440" y="697278"/>
                  <a:pt x="494284" y="616845"/>
                </a:cubicBezTo>
                <a:cubicBezTo>
                  <a:pt x="322128" y="536412"/>
                  <a:pt x="-37705" y="512423"/>
                  <a:pt x="3217" y="41364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3" name="フリーフォーム: 図形 2592">
            <a:extLst>
              <a:ext uri="{FF2B5EF4-FFF2-40B4-BE49-F238E27FC236}">
                <a16:creationId xmlns:a16="http://schemas.microsoft.com/office/drawing/2014/main" id="{1F908559-E3F9-402A-83FC-ED62B3C00E0C}"/>
              </a:ext>
            </a:extLst>
          </p:cNvPr>
          <p:cNvSpPr/>
          <p:nvPr/>
        </p:nvSpPr>
        <p:spPr>
          <a:xfrm>
            <a:off x="3964801" y="10103054"/>
            <a:ext cx="906962" cy="1028058"/>
          </a:xfrm>
          <a:custGeom>
            <a:avLst/>
            <a:gdLst>
              <a:gd name="connsiteX0" fmla="*/ 835799 w 906962"/>
              <a:gd name="connsiteY0" fmla="*/ 1913 h 1028058"/>
              <a:gd name="connsiteX1" fmla="*/ 903532 w 906962"/>
              <a:gd name="connsiteY1" fmla="*/ 611513 h 1028058"/>
              <a:gd name="connsiteX2" fmla="*/ 725732 w 906962"/>
              <a:gd name="connsiteY2" fmla="*/ 713113 h 1028058"/>
              <a:gd name="connsiteX3" fmla="*/ 149999 w 906962"/>
              <a:gd name="connsiteY3" fmla="*/ 996746 h 1028058"/>
              <a:gd name="connsiteX4" fmla="*/ 35699 w 906962"/>
              <a:gd name="connsiteY4" fmla="*/ 1005213 h 1028058"/>
              <a:gd name="connsiteX5" fmla="*/ 31466 w 906962"/>
              <a:gd name="connsiteY5" fmla="*/ 857046 h 1028058"/>
              <a:gd name="connsiteX6" fmla="*/ 412466 w 906962"/>
              <a:gd name="connsiteY6" fmla="*/ 696179 h 1028058"/>
              <a:gd name="connsiteX7" fmla="*/ 746899 w 906962"/>
              <a:gd name="connsiteY7" fmla="*/ 429479 h 1028058"/>
              <a:gd name="connsiteX8" fmla="*/ 835799 w 906962"/>
              <a:gd name="connsiteY8" fmla="*/ 1913 h 10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962" h="1028058">
                <a:moveTo>
                  <a:pt x="835799" y="1913"/>
                </a:moveTo>
                <a:cubicBezTo>
                  <a:pt x="861904" y="32252"/>
                  <a:pt x="921876" y="492980"/>
                  <a:pt x="903532" y="611513"/>
                </a:cubicBezTo>
                <a:cubicBezTo>
                  <a:pt x="885188" y="730046"/>
                  <a:pt x="851321" y="648908"/>
                  <a:pt x="725732" y="713113"/>
                </a:cubicBezTo>
                <a:cubicBezTo>
                  <a:pt x="600143" y="777319"/>
                  <a:pt x="265004" y="948063"/>
                  <a:pt x="149999" y="996746"/>
                </a:cubicBezTo>
                <a:cubicBezTo>
                  <a:pt x="34994" y="1045429"/>
                  <a:pt x="55454" y="1028496"/>
                  <a:pt x="35699" y="1005213"/>
                </a:cubicBezTo>
                <a:cubicBezTo>
                  <a:pt x="15943" y="981930"/>
                  <a:pt x="-31328" y="908552"/>
                  <a:pt x="31466" y="857046"/>
                </a:cubicBezTo>
                <a:cubicBezTo>
                  <a:pt x="94260" y="805540"/>
                  <a:pt x="293227" y="767440"/>
                  <a:pt x="412466" y="696179"/>
                </a:cubicBezTo>
                <a:cubicBezTo>
                  <a:pt x="531705" y="624918"/>
                  <a:pt x="679166" y="548718"/>
                  <a:pt x="746899" y="429479"/>
                </a:cubicBezTo>
                <a:cubicBezTo>
                  <a:pt x="814632" y="310240"/>
                  <a:pt x="809694" y="-28426"/>
                  <a:pt x="835799" y="191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4" name="フリーフォーム: 図形 2593">
            <a:extLst>
              <a:ext uri="{FF2B5EF4-FFF2-40B4-BE49-F238E27FC236}">
                <a16:creationId xmlns:a16="http://schemas.microsoft.com/office/drawing/2014/main" id="{4AA3514C-30A2-46EF-A4D5-CB14AB09234F}"/>
              </a:ext>
            </a:extLst>
          </p:cNvPr>
          <p:cNvSpPr/>
          <p:nvPr/>
        </p:nvSpPr>
        <p:spPr>
          <a:xfrm>
            <a:off x="6264104" y="5416331"/>
            <a:ext cx="2304612" cy="4581084"/>
          </a:xfrm>
          <a:custGeom>
            <a:avLst/>
            <a:gdLst>
              <a:gd name="connsiteX0" fmla="*/ 1229 w 2304612"/>
              <a:gd name="connsiteY0" fmla="*/ 36202 h 4581084"/>
              <a:gd name="connsiteX1" fmla="*/ 695496 w 2304612"/>
              <a:gd name="connsiteY1" fmla="*/ 129336 h 4581084"/>
              <a:gd name="connsiteX2" fmla="*/ 1262763 w 2304612"/>
              <a:gd name="connsiteY2" fmla="*/ 188602 h 4581084"/>
              <a:gd name="connsiteX3" fmla="*/ 1804629 w 2304612"/>
              <a:gd name="connsiteY3" fmla="*/ 1907336 h 4581084"/>
              <a:gd name="connsiteX4" fmla="*/ 1821563 w 2304612"/>
              <a:gd name="connsiteY4" fmla="*/ 2991069 h 4581084"/>
              <a:gd name="connsiteX5" fmla="*/ 2304163 w 2304612"/>
              <a:gd name="connsiteY5" fmla="*/ 4269536 h 4581084"/>
              <a:gd name="connsiteX6" fmla="*/ 1897763 w 2304612"/>
              <a:gd name="connsiteY6" fmla="*/ 4328802 h 4581084"/>
              <a:gd name="connsiteX7" fmla="*/ 1347429 w 2304612"/>
              <a:gd name="connsiteY7" fmla="*/ 4506602 h 4581084"/>
              <a:gd name="connsiteX8" fmla="*/ 847896 w 2304612"/>
              <a:gd name="connsiteY8" fmla="*/ 2957202 h 4581084"/>
              <a:gd name="connsiteX9" fmla="*/ 814029 w 2304612"/>
              <a:gd name="connsiteY9" fmla="*/ 1500936 h 4581084"/>
              <a:gd name="connsiteX10" fmla="*/ 534629 w 2304612"/>
              <a:gd name="connsiteY10" fmla="*/ 798202 h 4581084"/>
              <a:gd name="connsiteX11" fmla="*/ 1229 w 2304612"/>
              <a:gd name="connsiteY11" fmla="*/ 36202 h 45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612" h="4581084">
                <a:moveTo>
                  <a:pt x="1229" y="36202"/>
                </a:moveTo>
                <a:cubicBezTo>
                  <a:pt x="28040" y="-75276"/>
                  <a:pt x="485240" y="103936"/>
                  <a:pt x="695496" y="129336"/>
                </a:cubicBezTo>
                <a:cubicBezTo>
                  <a:pt x="905752" y="154736"/>
                  <a:pt x="1077908" y="-107731"/>
                  <a:pt x="1262763" y="188602"/>
                </a:cubicBezTo>
                <a:cubicBezTo>
                  <a:pt x="1447619" y="484935"/>
                  <a:pt x="1711496" y="1440258"/>
                  <a:pt x="1804629" y="1907336"/>
                </a:cubicBezTo>
                <a:cubicBezTo>
                  <a:pt x="1897762" y="2374414"/>
                  <a:pt x="1738307" y="2597369"/>
                  <a:pt x="1821563" y="2991069"/>
                </a:cubicBezTo>
                <a:cubicBezTo>
                  <a:pt x="1904819" y="3384769"/>
                  <a:pt x="2291463" y="4046581"/>
                  <a:pt x="2304163" y="4269536"/>
                </a:cubicBezTo>
                <a:cubicBezTo>
                  <a:pt x="2316863" y="4492492"/>
                  <a:pt x="2057219" y="4289291"/>
                  <a:pt x="1897763" y="4328802"/>
                </a:cubicBezTo>
                <a:cubicBezTo>
                  <a:pt x="1738307" y="4368313"/>
                  <a:pt x="1522407" y="4735202"/>
                  <a:pt x="1347429" y="4506602"/>
                </a:cubicBezTo>
                <a:cubicBezTo>
                  <a:pt x="1172451" y="4278002"/>
                  <a:pt x="936796" y="3458146"/>
                  <a:pt x="847896" y="2957202"/>
                </a:cubicBezTo>
                <a:cubicBezTo>
                  <a:pt x="758996" y="2456258"/>
                  <a:pt x="866240" y="1860769"/>
                  <a:pt x="814029" y="1500936"/>
                </a:cubicBezTo>
                <a:cubicBezTo>
                  <a:pt x="761818" y="1141103"/>
                  <a:pt x="675740" y="1046558"/>
                  <a:pt x="534629" y="798202"/>
                </a:cubicBezTo>
                <a:cubicBezTo>
                  <a:pt x="393518" y="549846"/>
                  <a:pt x="-25582" y="147680"/>
                  <a:pt x="1229" y="362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5" name="フリーフォーム: 図形 2594">
            <a:extLst>
              <a:ext uri="{FF2B5EF4-FFF2-40B4-BE49-F238E27FC236}">
                <a16:creationId xmlns:a16="http://schemas.microsoft.com/office/drawing/2014/main" id="{FEB1A09D-7AC0-432D-A46D-FED7AD38013F}"/>
              </a:ext>
            </a:extLst>
          </p:cNvPr>
          <p:cNvSpPr/>
          <p:nvPr/>
        </p:nvSpPr>
        <p:spPr>
          <a:xfrm>
            <a:off x="7567228" y="9756683"/>
            <a:ext cx="1676130" cy="1988869"/>
          </a:xfrm>
          <a:custGeom>
            <a:avLst/>
            <a:gdLst>
              <a:gd name="connsiteX0" fmla="*/ 10439 w 1676130"/>
              <a:gd name="connsiteY0" fmla="*/ 310184 h 1988869"/>
              <a:gd name="connsiteX1" fmla="*/ 975639 w 1676130"/>
              <a:gd name="connsiteY1" fmla="*/ 47717 h 1988869"/>
              <a:gd name="connsiteX2" fmla="*/ 1339705 w 1676130"/>
              <a:gd name="connsiteY2" fmla="*/ 1122984 h 1988869"/>
              <a:gd name="connsiteX3" fmla="*/ 1483639 w 1676130"/>
              <a:gd name="connsiteY3" fmla="*/ 1537850 h 1988869"/>
              <a:gd name="connsiteX4" fmla="*/ 1669905 w 1676130"/>
              <a:gd name="connsiteY4" fmla="*/ 1986584 h 1988869"/>
              <a:gd name="connsiteX5" fmla="*/ 1238105 w 1676130"/>
              <a:gd name="connsiteY5" fmla="*/ 1698717 h 1988869"/>
              <a:gd name="connsiteX6" fmla="*/ 509972 w 1676130"/>
              <a:gd name="connsiteY6" fmla="*/ 1393917 h 1988869"/>
              <a:gd name="connsiteX7" fmla="*/ 10439 w 1676130"/>
              <a:gd name="connsiteY7" fmla="*/ 310184 h 19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130" h="1988869">
                <a:moveTo>
                  <a:pt x="10439" y="310184"/>
                </a:moveTo>
                <a:cubicBezTo>
                  <a:pt x="88050" y="85817"/>
                  <a:pt x="754095" y="-87750"/>
                  <a:pt x="975639" y="47717"/>
                </a:cubicBezTo>
                <a:cubicBezTo>
                  <a:pt x="1197183" y="183184"/>
                  <a:pt x="1255038" y="874629"/>
                  <a:pt x="1339705" y="1122984"/>
                </a:cubicBezTo>
                <a:cubicBezTo>
                  <a:pt x="1424372" y="1371339"/>
                  <a:pt x="1428606" y="1393917"/>
                  <a:pt x="1483639" y="1537850"/>
                </a:cubicBezTo>
                <a:cubicBezTo>
                  <a:pt x="1538672" y="1681783"/>
                  <a:pt x="1710827" y="1959773"/>
                  <a:pt x="1669905" y="1986584"/>
                </a:cubicBezTo>
                <a:cubicBezTo>
                  <a:pt x="1628983" y="2013395"/>
                  <a:pt x="1431427" y="1797495"/>
                  <a:pt x="1238105" y="1698717"/>
                </a:cubicBezTo>
                <a:cubicBezTo>
                  <a:pt x="1044783" y="1599939"/>
                  <a:pt x="713172" y="1628161"/>
                  <a:pt x="509972" y="1393917"/>
                </a:cubicBezTo>
                <a:cubicBezTo>
                  <a:pt x="306772" y="1159673"/>
                  <a:pt x="-67172" y="534551"/>
                  <a:pt x="10439" y="31018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6" name="フリーフォーム: 図形 2595">
            <a:extLst>
              <a:ext uri="{FF2B5EF4-FFF2-40B4-BE49-F238E27FC236}">
                <a16:creationId xmlns:a16="http://schemas.microsoft.com/office/drawing/2014/main" id="{2C0FEB08-43F8-4C09-9CA3-71DC0C540968}"/>
              </a:ext>
            </a:extLst>
          </p:cNvPr>
          <p:cNvSpPr/>
          <p:nvPr/>
        </p:nvSpPr>
        <p:spPr>
          <a:xfrm>
            <a:off x="5760785" y="5394689"/>
            <a:ext cx="1338090" cy="1957518"/>
          </a:xfrm>
          <a:custGeom>
            <a:avLst/>
            <a:gdLst>
              <a:gd name="connsiteX0" fmla="*/ 377548 w 1338090"/>
              <a:gd name="connsiteY0" fmla="*/ 57844 h 1957518"/>
              <a:gd name="connsiteX1" fmla="*/ 733148 w 1338090"/>
              <a:gd name="connsiteY1" fmla="*/ 709778 h 1957518"/>
              <a:gd name="connsiteX2" fmla="*/ 1291948 w 1338090"/>
              <a:gd name="connsiteY2" fmla="*/ 1488711 h 1957518"/>
              <a:gd name="connsiteX3" fmla="*/ 1291948 w 1338090"/>
              <a:gd name="connsiteY3" fmla="*/ 1945911 h 1957518"/>
              <a:gd name="connsiteX4" fmla="*/ 1173415 w 1338090"/>
              <a:gd name="connsiteY4" fmla="*/ 1759644 h 1957518"/>
              <a:gd name="connsiteX5" fmla="*/ 38882 w 1338090"/>
              <a:gd name="connsiteY5" fmla="*/ 1107711 h 1957518"/>
              <a:gd name="connsiteX6" fmla="*/ 275948 w 1338090"/>
              <a:gd name="connsiteY6" fmla="*/ 150978 h 1957518"/>
              <a:gd name="connsiteX7" fmla="*/ 377548 w 1338090"/>
              <a:gd name="connsiteY7" fmla="*/ 57844 h 19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090" h="1957518">
                <a:moveTo>
                  <a:pt x="377548" y="57844"/>
                </a:moveTo>
                <a:cubicBezTo>
                  <a:pt x="453748" y="150977"/>
                  <a:pt x="580748" y="471300"/>
                  <a:pt x="733148" y="709778"/>
                </a:cubicBezTo>
                <a:cubicBezTo>
                  <a:pt x="885548" y="948256"/>
                  <a:pt x="1198815" y="1282689"/>
                  <a:pt x="1291948" y="1488711"/>
                </a:cubicBezTo>
                <a:cubicBezTo>
                  <a:pt x="1385081" y="1694733"/>
                  <a:pt x="1311704" y="1900756"/>
                  <a:pt x="1291948" y="1945911"/>
                </a:cubicBezTo>
                <a:cubicBezTo>
                  <a:pt x="1272193" y="1991067"/>
                  <a:pt x="1382259" y="1899344"/>
                  <a:pt x="1173415" y="1759644"/>
                </a:cubicBezTo>
                <a:cubicBezTo>
                  <a:pt x="964571" y="1619944"/>
                  <a:pt x="188460" y="1375822"/>
                  <a:pt x="38882" y="1107711"/>
                </a:cubicBezTo>
                <a:cubicBezTo>
                  <a:pt x="-110696" y="839600"/>
                  <a:pt x="215270" y="325956"/>
                  <a:pt x="275948" y="150978"/>
                </a:cubicBezTo>
                <a:cubicBezTo>
                  <a:pt x="336626" y="-24000"/>
                  <a:pt x="301348" y="-35289"/>
                  <a:pt x="377548" y="5784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8" name="フリーフォーム: 図形 2597">
            <a:extLst>
              <a:ext uri="{FF2B5EF4-FFF2-40B4-BE49-F238E27FC236}">
                <a16:creationId xmlns:a16="http://schemas.microsoft.com/office/drawing/2014/main" id="{8D1394A0-2BC9-4A72-9C71-DA132EDA5012}"/>
              </a:ext>
            </a:extLst>
          </p:cNvPr>
          <p:cNvSpPr/>
          <p:nvPr/>
        </p:nvSpPr>
        <p:spPr>
          <a:xfrm>
            <a:off x="1650546" y="5723379"/>
            <a:ext cx="2270267" cy="2296811"/>
          </a:xfrm>
          <a:custGeom>
            <a:avLst/>
            <a:gdLst>
              <a:gd name="connsiteX0" fmla="*/ 1287387 w 2270267"/>
              <a:gd name="connsiteY0" fmla="*/ 8554 h 2296811"/>
              <a:gd name="connsiteX1" fmla="*/ 1422854 w 2270267"/>
              <a:gd name="connsiteY1" fmla="*/ 50888 h 2296811"/>
              <a:gd name="connsiteX2" fmla="*/ 2150987 w 2270267"/>
              <a:gd name="connsiteY2" fmla="*/ 474221 h 2296811"/>
              <a:gd name="connsiteX3" fmla="*/ 2218721 w 2270267"/>
              <a:gd name="connsiteY3" fmla="*/ 914488 h 2296811"/>
              <a:gd name="connsiteX4" fmla="*/ 1634521 w 2270267"/>
              <a:gd name="connsiteY4" fmla="*/ 1320888 h 2296811"/>
              <a:gd name="connsiteX5" fmla="*/ 1075721 w 2270267"/>
              <a:gd name="connsiteY5" fmla="*/ 2260688 h 2296811"/>
              <a:gd name="connsiteX6" fmla="*/ 745521 w 2270267"/>
              <a:gd name="connsiteY6" fmla="*/ 2065954 h 2296811"/>
              <a:gd name="connsiteX7" fmla="*/ 17387 w 2270267"/>
              <a:gd name="connsiteY7" fmla="*/ 1718821 h 2296811"/>
              <a:gd name="connsiteX8" fmla="*/ 262921 w 2270267"/>
              <a:gd name="connsiteY8" fmla="*/ 745154 h 2296811"/>
              <a:gd name="connsiteX9" fmla="*/ 660854 w 2270267"/>
              <a:gd name="connsiteY9" fmla="*/ 406488 h 2296811"/>
              <a:gd name="connsiteX10" fmla="*/ 1143454 w 2270267"/>
              <a:gd name="connsiteY10" fmla="*/ 127088 h 2296811"/>
              <a:gd name="connsiteX11" fmla="*/ 1312787 w 2270267"/>
              <a:gd name="connsiteY11" fmla="*/ 59354 h 2296811"/>
              <a:gd name="connsiteX12" fmla="*/ 1287387 w 2270267"/>
              <a:gd name="connsiteY12" fmla="*/ 8554 h 22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0267" h="2296811">
                <a:moveTo>
                  <a:pt x="1287387" y="8554"/>
                </a:moveTo>
                <a:cubicBezTo>
                  <a:pt x="1305731" y="7143"/>
                  <a:pt x="1278921" y="-26723"/>
                  <a:pt x="1422854" y="50888"/>
                </a:cubicBezTo>
                <a:cubicBezTo>
                  <a:pt x="1566787" y="128499"/>
                  <a:pt x="2018343" y="330288"/>
                  <a:pt x="2150987" y="474221"/>
                </a:cubicBezTo>
                <a:cubicBezTo>
                  <a:pt x="2283632" y="618154"/>
                  <a:pt x="2304799" y="773377"/>
                  <a:pt x="2218721" y="914488"/>
                </a:cubicBezTo>
                <a:cubicBezTo>
                  <a:pt x="2132643" y="1055599"/>
                  <a:pt x="1825021" y="1096521"/>
                  <a:pt x="1634521" y="1320888"/>
                </a:cubicBezTo>
                <a:cubicBezTo>
                  <a:pt x="1444021" y="1545255"/>
                  <a:pt x="1223888" y="2136510"/>
                  <a:pt x="1075721" y="2260688"/>
                </a:cubicBezTo>
                <a:cubicBezTo>
                  <a:pt x="927554" y="2384866"/>
                  <a:pt x="921910" y="2156265"/>
                  <a:pt x="745521" y="2065954"/>
                </a:cubicBezTo>
                <a:cubicBezTo>
                  <a:pt x="569132" y="1975643"/>
                  <a:pt x="97820" y="1938954"/>
                  <a:pt x="17387" y="1718821"/>
                </a:cubicBezTo>
                <a:cubicBezTo>
                  <a:pt x="-63046" y="1498688"/>
                  <a:pt x="155677" y="963876"/>
                  <a:pt x="262921" y="745154"/>
                </a:cubicBezTo>
                <a:cubicBezTo>
                  <a:pt x="370165" y="526432"/>
                  <a:pt x="514099" y="509499"/>
                  <a:pt x="660854" y="406488"/>
                </a:cubicBezTo>
                <a:cubicBezTo>
                  <a:pt x="807609" y="303477"/>
                  <a:pt x="1034799" y="184944"/>
                  <a:pt x="1143454" y="127088"/>
                </a:cubicBezTo>
                <a:cubicBezTo>
                  <a:pt x="1252109" y="69232"/>
                  <a:pt x="1284565" y="81932"/>
                  <a:pt x="1312787" y="59354"/>
                </a:cubicBezTo>
                <a:cubicBezTo>
                  <a:pt x="1341009" y="36776"/>
                  <a:pt x="1269043" y="9965"/>
                  <a:pt x="1287387" y="855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9" name="フリーフォーム: 図形 2598">
            <a:extLst>
              <a:ext uri="{FF2B5EF4-FFF2-40B4-BE49-F238E27FC236}">
                <a16:creationId xmlns:a16="http://schemas.microsoft.com/office/drawing/2014/main" id="{1B5DA5D3-9734-4677-A98A-7C91F2126B00}"/>
              </a:ext>
            </a:extLst>
          </p:cNvPr>
          <p:cNvSpPr/>
          <p:nvPr/>
        </p:nvSpPr>
        <p:spPr>
          <a:xfrm>
            <a:off x="233976" y="7526867"/>
            <a:ext cx="2666775" cy="4265844"/>
          </a:xfrm>
          <a:custGeom>
            <a:avLst/>
            <a:gdLst>
              <a:gd name="connsiteX0" fmla="*/ 1417024 w 2666775"/>
              <a:gd name="connsiteY0" fmla="*/ 0 h 4265844"/>
              <a:gd name="connsiteX1" fmla="*/ 2568491 w 2666775"/>
              <a:gd name="connsiteY1" fmla="*/ 533400 h 4265844"/>
              <a:gd name="connsiteX2" fmla="*/ 2602357 w 2666775"/>
              <a:gd name="connsiteY2" fmla="*/ 694266 h 4265844"/>
              <a:gd name="connsiteX3" fmla="*/ 2551557 w 2666775"/>
              <a:gd name="connsiteY3" fmla="*/ 982133 h 4265844"/>
              <a:gd name="connsiteX4" fmla="*/ 1696424 w 2666775"/>
              <a:gd name="connsiteY4" fmla="*/ 2946400 h 4265844"/>
              <a:gd name="connsiteX5" fmla="*/ 1188424 w 2666775"/>
              <a:gd name="connsiteY5" fmla="*/ 4191000 h 4265844"/>
              <a:gd name="connsiteX6" fmla="*/ 1137624 w 2666775"/>
              <a:gd name="connsiteY6" fmla="*/ 4097866 h 4265844"/>
              <a:gd name="connsiteX7" fmla="*/ 36957 w 2666775"/>
              <a:gd name="connsiteY7" fmla="*/ 3869266 h 4265844"/>
              <a:gd name="connsiteX8" fmla="*/ 240157 w 2666775"/>
              <a:gd name="connsiteY8" fmla="*/ 3310466 h 4265844"/>
              <a:gd name="connsiteX9" fmla="*/ 1417024 w 2666775"/>
              <a:gd name="connsiteY9" fmla="*/ 0 h 426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6775" h="4265844">
                <a:moveTo>
                  <a:pt x="1417024" y="0"/>
                </a:moveTo>
                <a:cubicBezTo>
                  <a:pt x="1893980" y="208844"/>
                  <a:pt x="2370936" y="417689"/>
                  <a:pt x="2568491" y="533400"/>
                </a:cubicBezTo>
                <a:cubicBezTo>
                  <a:pt x="2766046" y="649111"/>
                  <a:pt x="2605179" y="619477"/>
                  <a:pt x="2602357" y="694266"/>
                </a:cubicBezTo>
                <a:cubicBezTo>
                  <a:pt x="2599535" y="769055"/>
                  <a:pt x="2702546" y="606777"/>
                  <a:pt x="2551557" y="982133"/>
                </a:cubicBezTo>
                <a:cubicBezTo>
                  <a:pt x="2400568" y="1357489"/>
                  <a:pt x="1923613" y="2411589"/>
                  <a:pt x="1696424" y="2946400"/>
                </a:cubicBezTo>
                <a:cubicBezTo>
                  <a:pt x="1469235" y="3481211"/>
                  <a:pt x="1281557" y="3999089"/>
                  <a:pt x="1188424" y="4191000"/>
                </a:cubicBezTo>
                <a:cubicBezTo>
                  <a:pt x="1095291" y="4382911"/>
                  <a:pt x="1329535" y="4151488"/>
                  <a:pt x="1137624" y="4097866"/>
                </a:cubicBezTo>
                <a:cubicBezTo>
                  <a:pt x="945713" y="4044244"/>
                  <a:pt x="186535" y="4000499"/>
                  <a:pt x="36957" y="3869266"/>
                </a:cubicBezTo>
                <a:cubicBezTo>
                  <a:pt x="-112621" y="3738033"/>
                  <a:pt x="240157" y="3310466"/>
                  <a:pt x="240157" y="3310466"/>
                </a:cubicBezTo>
                <a:lnTo>
                  <a:pt x="141702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0" name="フリーフォーム: 図形 2599">
            <a:extLst>
              <a:ext uri="{FF2B5EF4-FFF2-40B4-BE49-F238E27FC236}">
                <a16:creationId xmlns:a16="http://schemas.microsoft.com/office/drawing/2014/main" id="{555ED867-9AC3-47F5-9C79-8BCC6C50B4A2}"/>
              </a:ext>
            </a:extLst>
          </p:cNvPr>
          <p:cNvSpPr/>
          <p:nvPr/>
        </p:nvSpPr>
        <p:spPr>
          <a:xfrm>
            <a:off x="5081228" y="4648200"/>
            <a:ext cx="1014772" cy="1709114"/>
          </a:xfrm>
          <a:custGeom>
            <a:avLst/>
            <a:gdLst>
              <a:gd name="connsiteX0" fmla="*/ 159639 w 1014772"/>
              <a:gd name="connsiteY0" fmla="*/ 0 h 1709114"/>
              <a:gd name="connsiteX1" fmla="*/ 1014772 w 1014772"/>
              <a:gd name="connsiteY1" fmla="*/ 668867 h 1709114"/>
              <a:gd name="connsiteX2" fmla="*/ 1014772 w 1014772"/>
              <a:gd name="connsiteY2" fmla="*/ 668867 h 1709114"/>
              <a:gd name="connsiteX3" fmla="*/ 481372 w 1014772"/>
              <a:gd name="connsiteY3" fmla="*/ 1617133 h 1709114"/>
              <a:gd name="connsiteX4" fmla="*/ 15705 w 1014772"/>
              <a:gd name="connsiteY4" fmla="*/ 1583267 h 1709114"/>
              <a:gd name="connsiteX5" fmla="*/ 117305 w 1014772"/>
              <a:gd name="connsiteY5" fmla="*/ 829733 h 1709114"/>
              <a:gd name="connsiteX6" fmla="*/ 159639 w 1014772"/>
              <a:gd name="connsiteY6" fmla="*/ 0 h 170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772" h="1709114">
                <a:moveTo>
                  <a:pt x="159639" y="0"/>
                </a:moveTo>
                <a:lnTo>
                  <a:pt x="1014772" y="668867"/>
                </a:lnTo>
                <a:lnTo>
                  <a:pt x="1014772" y="668867"/>
                </a:lnTo>
                <a:cubicBezTo>
                  <a:pt x="925872" y="826911"/>
                  <a:pt x="647883" y="1464733"/>
                  <a:pt x="481372" y="1617133"/>
                </a:cubicBezTo>
                <a:cubicBezTo>
                  <a:pt x="314861" y="1769533"/>
                  <a:pt x="76383" y="1714500"/>
                  <a:pt x="15705" y="1583267"/>
                </a:cubicBezTo>
                <a:cubicBezTo>
                  <a:pt x="-44973" y="1452034"/>
                  <a:pt x="87672" y="1089378"/>
                  <a:pt x="117305" y="829733"/>
                </a:cubicBezTo>
                <a:cubicBezTo>
                  <a:pt x="146938" y="570089"/>
                  <a:pt x="170221" y="297744"/>
                  <a:pt x="159639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1" name="フリーフォーム: 図形 2600">
            <a:extLst>
              <a:ext uri="{FF2B5EF4-FFF2-40B4-BE49-F238E27FC236}">
                <a16:creationId xmlns:a16="http://schemas.microsoft.com/office/drawing/2014/main" id="{93A0CBFF-9721-47D0-AC6B-6B984BF982FD}"/>
              </a:ext>
            </a:extLst>
          </p:cNvPr>
          <p:cNvSpPr/>
          <p:nvPr/>
        </p:nvSpPr>
        <p:spPr>
          <a:xfrm>
            <a:off x="3073343" y="4792619"/>
            <a:ext cx="1346280" cy="1654805"/>
          </a:xfrm>
          <a:custGeom>
            <a:avLst/>
            <a:gdLst>
              <a:gd name="connsiteX0" fmla="*/ 57 w 1346280"/>
              <a:gd name="connsiteY0" fmla="*/ 964714 h 1654805"/>
              <a:gd name="connsiteX1" fmla="*/ 668924 w 1346280"/>
              <a:gd name="connsiteY1" fmla="*/ 101114 h 1654805"/>
              <a:gd name="connsiteX2" fmla="*/ 660457 w 1346280"/>
              <a:gd name="connsiteY2" fmla="*/ 185781 h 1654805"/>
              <a:gd name="connsiteX3" fmla="*/ 1346257 w 1346280"/>
              <a:gd name="connsiteY3" fmla="*/ 1608181 h 1654805"/>
              <a:gd name="connsiteX4" fmla="*/ 635057 w 1346280"/>
              <a:gd name="connsiteY4" fmla="*/ 1277981 h 1654805"/>
              <a:gd name="connsiteX5" fmla="*/ 57 w 1346280"/>
              <a:gd name="connsiteY5" fmla="*/ 964714 h 165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80" h="1654805">
                <a:moveTo>
                  <a:pt x="57" y="964714"/>
                </a:moveTo>
                <a:cubicBezTo>
                  <a:pt x="5701" y="768570"/>
                  <a:pt x="558857" y="230936"/>
                  <a:pt x="668924" y="101114"/>
                </a:cubicBezTo>
                <a:cubicBezTo>
                  <a:pt x="778991" y="-28708"/>
                  <a:pt x="547568" y="-65397"/>
                  <a:pt x="660457" y="185781"/>
                </a:cubicBezTo>
                <a:cubicBezTo>
                  <a:pt x="773346" y="436959"/>
                  <a:pt x="1350490" y="1426148"/>
                  <a:pt x="1346257" y="1608181"/>
                </a:cubicBezTo>
                <a:cubicBezTo>
                  <a:pt x="1342024" y="1790214"/>
                  <a:pt x="865068" y="1388048"/>
                  <a:pt x="635057" y="1277981"/>
                </a:cubicBezTo>
                <a:cubicBezTo>
                  <a:pt x="405046" y="1167914"/>
                  <a:pt x="-5587" y="1160858"/>
                  <a:pt x="57" y="96471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2" name="フリーフォーム: 図形 2601">
            <a:extLst>
              <a:ext uri="{FF2B5EF4-FFF2-40B4-BE49-F238E27FC236}">
                <a16:creationId xmlns:a16="http://schemas.microsoft.com/office/drawing/2014/main" id="{90AB18B0-922D-4F57-ACAF-C7EE0750EBC1}"/>
              </a:ext>
            </a:extLst>
          </p:cNvPr>
          <p:cNvSpPr/>
          <p:nvPr/>
        </p:nvSpPr>
        <p:spPr>
          <a:xfrm>
            <a:off x="3775354" y="6193036"/>
            <a:ext cx="2057092" cy="458253"/>
          </a:xfrm>
          <a:custGeom>
            <a:avLst/>
            <a:gdLst>
              <a:gd name="connsiteX0" fmla="*/ 68513 w 2057092"/>
              <a:gd name="connsiteY0" fmla="*/ 182364 h 458253"/>
              <a:gd name="connsiteX1" fmla="*/ 195513 w 2057092"/>
              <a:gd name="connsiteY1" fmla="*/ 453297 h 458253"/>
              <a:gd name="connsiteX2" fmla="*/ 881313 w 2057092"/>
              <a:gd name="connsiteY2" fmla="*/ 351697 h 458253"/>
              <a:gd name="connsiteX3" fmla="*/ 1965046 w 2057092"/>
              <a:gd name="connsiteY3" fmla="*/ 275497 h 458253"/>
              <a:gd name="connsiteX4" fmla="*/ 1905779 w 2057092"/>
              <a:gd name="connsiteY4" fmla="*/ 13031 h 458253"/>
              <a:gd name="connsiteX5" fmla="*/ 1152246 w 2057092"/>
              <a:gd name="connsiteY5" fmla="*/ 55364 h 458253"/>
              <a:gd name="connsiteX6" fmla="*/ 68513 w 2057092"/>
              <a:gd name="connsiteY6" fmla="*/ 182364 h 45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092" h="458253">
                <a:moveTo>
                  <a:pt x="68513" y="182364"/>
                </a:moveTo>
                <a:cubicBezTo>
                  <a:pt x="-90942" y="248686"/>
                  <a:pt x="60046" y="425075"/>
                  <a:pt x="195513" y="453297"/>
                </a:cubicBezTo>
                <a:cubicBezTo>
                  <a:pt x="330980" y="481519"/>
                  <a:pt x="586391" y="381330"/>
                  <a:pt x="881313" y="351697"/>
                </a:cubicBezTo>
                <a:cubicBezTo>
                  <a:pt x="1176235" y="322064"/>
                  <a:pt x="1794302" y="331941"/>
                  <a:pt x="1965046" y="275497"/>
                </a:cubicBezTo>
                <a:cubicBezTo>
                  <a:pt x="2135790" y="219053"/>
                  <a:pt x="2041246" y="49720"/>
                  <a:pt x="1905779" y="13031"/>
                </a:cubicBezTo>
                <a:cubicBezTo>
                  <a:pt x="1770312" y="-23658"/>
                  <a:pt x="1458457" y="25731"/>
                  <a:pt x="1152246" y="55364"/>
                </a:cubicBezTo>
                <a:cubicBezTo>
                  <a:pt x="846035" y="84997"/>
                  <a:pt x="227968" y="116042"/>
                  <a:pt x="68513" y="18236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3" name="フリーフォーム: 図形 2602">
            <a:extLst>
              <a:ext uri="{FF2B5EF4-FFF2-40B4-BE49-F238E27FC236}">
                <a16:creationId xmlns:a16="http://schemas.microsoft.com/office/drawing/2014/main" id="{75DC42D5-352F-458F-9F82-02604B6DC76B}"/>
              </a:ext>
            </a:extLst>
          </p:cNvPr>
          <p:cNvSpPr/>
          <p:nvPr/>
        </p:nvSpPr>
        <p:spPr>
          <a:xfrm>
            <a:off x="6125406" y="7370406"/>
            <a:ext cx="1003746" cy="1828811"/>
          </a:xfrm>
          <a:custGeom>
            <a:avLst/>
            <a:gdLst>
              <a:gd name="connsiteX0" fmla="*/ 800327 w 1003746"/>
              <a:gd name="connsiteY0" fmla="*/ 12527 h 1828811"/>
              <a:gd name="connsiteX1" fmla="*/ 21394 w 1003746"/>
              <a:gd name="connsiteY1" fmla="*/ 799927 h 1828811"/>
              <a:gd name="connsiteX2" fmla="*/ 249994 w 1003746"/>
              <a:gd name="connsiteY2" fmla="*/ 1020061 h 1828811"/>
              <a:gd name="connsiteX3" fmla="*/ 580194 w 1003746"/>
              <a:gd name="connsiteY3" fmla="*/ 1824394 h 1828811"/>
              <a:gd name="connsiteX4" fmla="*/ 834194 w 1003746"/>
              <a:gd name="connsiteY4" fmla="*/ 1299461 h 1828811"/>
              <a:gd name="connsiteX5" fmla="*/ 1003527 w 1003746"/>
              <a:gd name="connsiteY5" fmla="*/ 385061 h 1828811"/>
              <a:gd name="connsiteX6" fmla="*/ 800327 w 1003746"/>
              <a:gd name="connsiteY6" fmla="*/ 12527 h 18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746" h="1828811">
                <a:moveTo>
                  <a:pt x="800327" y="12527"/>
                </a:moveTo>
                <a:cubicBezTo>
                  <a:pt x="636638" y="81671"/>
                  <a:pt x="113116" y="632005"/>
                  <a:pt x="21394" y="799927"/>
                </a:cubicBezTo>
                <a:cubicBezTo>
                  <a:pt x="-70328" y="967849"/>
                  <a:pt x="156861" y="849317"/>
                  <a:pt x="249994" y="1020061"/>
                </a:cubicBezTo>
                <a:cubicBezTo>
                  <a:pt x="343127" y="1190806"/>
                  <a:pt x="482827" y="1777827"/>
                  <a:pt x="580194" y="1824394"/>
                </a:cubicBezTo>
                <a:cubicBezTo>
                  <a:pt x="677561" y="1870961"/>
                  <a:pt x="763638" y="1539350"/>
                  <a:pt x="834194" y="1299461"/>
                </a:cubicBezTo>
                <a:cubicBezTo>
                  <a:pt x="904750" y="1059572"/>
                  <a:pt x="1009171" y="596728"/>
                  <a:pt x="1003527" y="385061"/>
                </a:cubicBezTo>
                <a:cubicBezTo>
                  <a:pt x="997883" y="173394"/>
                  <a:pt x="964016" y="-56617"/>
                  <a:pt x="800327" y="1252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4" name="フリーフォーム: 図形 2603">
            <a:extLst>
              <a:ext uri="{FF2B5EF4-FFF2-40B4-BE49-F238E27FC236}">
                <a16:creationId xmlns:a16="http://schemas.microsoft.com/office/drawing/2014/main" id="{510FCE4B-4EED-49DF-A391-9AD47D42FFD1}"/>
              </a:ext>
            </a:extLst>
          </p:cNvPr>
          <p:cNvSpPr/>
          <p:nvPr/>
        </p:nvSpPr>
        <p:spPr>
          <a:xfrm>
            <a:off x="2802137" y="7619831"/>
            <a:ext cx="1194852" cy="1654679"/>
          </a:xfrm>
          <a:custGeom>
            <a:avLst/>
            <a:gdLst>
              <a:gd name="connsiteX0" fmla="*/ 220463 w 1194852"/>
              <a:gd name="connsiteY0" fmla="*/ 169 h 1654679"/>
              <a:gd name="connsiteX1" fmla="*/ 957063 w 1194852"/>
              <a:gd name="connsiteY1" fmla="*/ 533569 h 1654679"/>
              <a:gd name="connsiteX2" fmla="*/ 1194130 w 1194852"/>
              <a:gd name="connsiteY2" fmla="*/ 711369 h 1654679"/>
              <a:gd name="connsiteX3" fmla="*/ 1016330 w 1194852"/>
              <a:gd name="connsiteY3" fmla="*/ 846836 h 1654679"/>
              <a:gd name="connsiteX4" fmla="*/ 626863 w 1194852"/>
              <a:gd name="connsiteY4" fmla="*/ 1651169 h 1654679"/>
              <a:gd name="connsiteX5" fmla="*/ 245863 w 1194852"/>
              <a:gd name="connsiteY5" fmla="*/ 1117769 h 1654679"/>
              <a:gd name="connsiteX6" fmla="*/ 330 w 1194852"/>
              <a:gd name="connsiteY6" fmla="*/ 592836 h 1654679"/>
              <a:gd name="connsiteX7" fmla="*/ 220463 w 1194852"/>
              <a:gd name="connsiteY7" fmla="*/ 169 h 16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852" h="1654679">
                <a:moveTo>
                  <a:pt x="220463" y="169"/>
                </a:moveTo>
                <a:cubicBezTo>
                  <a:pt x="379918" y="-9709"/>
                  <a:pt x="794785" y="415036"/>
                  <a:pt x="957063" y="533569"/>
                </a:cubicBezTo>
                <a:cubicBezTo>
                  <a:pt x="1119341" y="652102"/>
                  <a:pt x="1184252" y="659158"/>
                  <a:pt x="1194130" y="711369"/>
                </a:cubicBezTo>
                <a:cubicBezTo>
                  <a:pt x="1204008" y="763580"/>
                  <a:pt x="1110875" y="690203"/>
                  <a:pt x="1016330" y="846836"/>
                </a:cubicBezTo>
                <a:cubicBezTo>
                  <a:pt x="921786" y="1003469"/>
                  <a:pt x="755274" y="1606013"/>
                  <a:pt x="626863" y="1651169"/>
                </a:cubicBezTo>
                <a:cubicBezTo>
                  <a:pt x="498452" y="1696325"/>
                  <a:pt x="350285" y="1294158"/>
                  <a:pt x="245863" y="1117769"/>
                </a:cubicBezTo>
                <a:cubicBezTo>
                  <a:pt x="141441" y="941380"/>
                  <a:pt x="5974" y="777691"/>
                  <a:pt x="330" y="592836"/>
                </a:cubicBezTo>
                <a:cubicBezTo>
                  <a:pt x="-5314" y="407981"/>
                  <a:pt x="61008" y="10047"/>
                  <a:pt x="220463" y="1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5" name="フリーフォーム: 図形 2604">
            <a:extLst>
              <a:ext uri="{FF2B5EF4-FFF2-40B4-BE49-F238E27FC236}">
                <a16:creationId xmlns:a16="http://schemas.microsoft.com/office/drawing/2014/main" id="{FABEF8B6-3B03-4573-A488-888BF0019D35}"/>
              </a:ext>
            </a:extLst>
          </p:cNvPr>
          <p:cNvSpPr/>
          <p:nvPr/>
        </p:nvSpPr>
        <p:spPr>
          <a:xfrm>
            <a:off x="5941716" y="8658337"/>
            <a:ext cx="636595" cy="2252627"/>
          </a:xfrm>
          <a:custGeom>
            <a:avLst/>
            <a:gdLst>
              <a:gd name="connsiteX0" fmla="*/ 95017 w 636595"/>
              <a:gd name="connsiteY0" fmla="*/ 11530 h 2252627"/>
              <a:gd name="connsiteX1" fmla="*/ 619951 w 636595"/>
              <a:gd name="connsiteY1" fmla="*/ 739663 h 2252627"/>
              <a:gd name="connsiteX2" fmla="*/ 509884 w 636595"/>
              <a:gd name="connsiteY2" fmla="*/ 1408530 h 2252627"/>
              <a:gd name="connsiteX3" fmla="*/ 552217 w 636595"/>
              <a:gd name="connsiteY3" fmla="*/ 2051996 h 2252627"/>
              <a:gd name="connsiteX4" fmla="*/ 586084 w 636595"/>
              <a:gd name="connsiteY4" fmla="*/ 2246730 h 2252627"/>
              <a:gd name="connsiteX5" fmla="*/ 289751 w 636595"/>
              <a:gd name="connsiteY5" fmla="*/ 1874196 h 2252627"/>
              <a:gd name="connsiteX6" fmla="*/ 18817 w 636595"/>
              <a:gd name="connsiteY6" fmla="*/ 1349263 h 2252627"/>
              <a:gd name="connsiteX7" fmla="*/ 95017 w 636595"/>
              <a:gd name="connsiteY7" fmla="*/ 11530 h 225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95" h="2252627">
                <a:moveTo>
                  <a:pt x="95017" y="11530"/>
                </a:moveTo>
                <a:cubicBezTo>
                  <a:pt x="195206" y="-90070"/>
                  <a:pt x="550807" y="506830"/>
                  <a:pt x="619951" y="739663"/>
                </a:cubicBezTo>
                <a:cubicBezTo>
                  <a:pt x="689095" y="972496"/>
                  <a:pt x="521173" y="1189808"/>
                  <a:pt x="509884" y="1408530"/>
                </a:cubicBezTo>
                <a:cubicBezTo>
                  <a:pt x="498595" y="1627252"/>
                  <a:pt x="539517" y="1912296"/>
                  <a:pt x="552217" y="2051996"/>
                </a:cubicBezTo>
                <a:cubicBezTo>
                  <a:pt x="564917" y="2191696"/>
                  <a:pt x="629828" y="2276363"/>
                  <a:pt x="586084" y="2246730"/>
                </a:cubicBezTo>
                <a:cubicBezTo>
                  <a:pt x="542340" y="2217097"/>
                  <a:pt x="384295" y="2023774"/>
                  <a:pt x="289751" y="1874196"/>
                </a:cubicBezTo>
                <a:cubicBezTo>
                  <a:pt x="195207" y="1724618"/>
                  <a:pt x="55506" y="1662530"/>
                  <a:pt x="18817" y="1349263"/>
                </a:cubicBezTo>
                <a:cubicBezTo>
                  <a:pt x="-17872" y="1035996"/>
                  <a:pt x="-5172" y="113130"/>
                  <a:pt x="95017" y="1153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6" name="フリーフォーム: 図形 2605">
            <a:extLst>
              <a:ext uri="{FF2B5EF4-FFF2-40B4-BE49-F238E27FC236}">
                <a16:creationId xmlns:a16="http://schemas.microsoft.com/office/drawing/2014/main" id="{56C6F755-CE59-4DCD-9F61-337618E8ED59}"/>
              </a:ext>
            </a:extLst>
          </p:cNvPr>
          <p:cNvSpPr/>
          <p:nvPr/>
        </p:nvSpPr>
        <p:spPr>
          <a:xfrm>
            <a:off x="3365788" y="8544281"/>
            <a:ext cx="817186" cy="1873830"/>
          </a:xfrm>
          <a:custGeom>
            <a:avLst/>
            <a:gdLst>
              <a:gd name="connsiteX0" fmla="*/ 689745 w 817186"/>
              <a:gd name="connsiteY0" fmla="*/ 15519 h 1873830"/>
              <a:gd name="connsiteX1" fmla="*/ 816745 w 817186"/>
              <a:gd name="connsiteY1" fmla="*/ 989186 h 1873830"/>
              <a:gd name="connsiteX2" fmla="*/ 647412 w 817186"/>
              <a:gd name="connsiteY2" fmla="*/ 1522586 h 1873830"/>
              <a:gd name="connsiteX3" fmla="*/ 54745 w 817186"/>
              <a:gd name="connsiteY3" fmla="*/ 1852786 h 1873830"/>
              <a:gd name="connsiteX4" fmla="*/ 37812 w 817186"/>
              <a:gd name="connsiteY4" fmla="*/ 1725786 h 1873830"/>
              <a:gd name="connsiteX5" fmla="*/ 156345 w 817186"/>
              <a:gd name="connsiteY5" fmla="*/ 802919 h 1873830"/>
              <a:gd name="connsiteX6" fmla="*/ 486545 w 817186"/>
              <a:gd name="connsiteY6" fmla="*/ 421919 h 1873830"/>
              <a:gd name="connsiteX7" fmla="*/ 689745 w 817186"/>
              <a:gd name="connsiteY7" fmla="*/ 15519 h 187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186" h="1873830">
                <a:moveTo>
                  <a:pt x="689745" y="15519"/>
                </a:moveTo>
                <a:cubicBezTo>
                  <a:pt x="744778" y="110063"/>
                  <a:pt x="823800" y="738008"/>
                  <a:pt x="816745" y="989186"/>
                </a:cubicBezTo>
                <a:cubicBezTo>
                  <a:pt x="809690" y="1240364"/>
                  <a:pt x="774412" y="1378653"/>
                  <a:pt x="647412" y="1522586"/>
                </a:cubicBezTo>
                <a:cubicBezTo>
                  <a:pt x="520412" y="1666519"/>
                  <a:pt x="156345" y="1818919"/>
                  <a:pt x="54745" y="1852786"/>
                </a:cubicBezTo>
                <a:cubicBezTo>
                  <a:pt x="-46855" y="1886653"/>
                  <a:pt x="20879" y="1900764"/>
                  <a:pt x="37812" y="1725786"/>
                </a:cubicBezTo>
                <a:cubicBezTo>
                  <a:pt x="54745" y="1550808"/>
                  <a:pt x="81556" y="1020230"/>
                  <a:pt x="156345" y="802919"/>
                </a:cubicBezTo>
                <a:cubicBezTo>
                  <a:pt x="231134" y="585608"/>
                  <a:pt x="396234" y="560208"/>
                  <a:pt x="486545" y="421919"/>
                </a:cubicBezTo>
                <a:cubicBezTo>
                  <a:pt x="576856" y="283630"/>
                  <a:pt x="634712" y="-79025"/>
                  <a:pt x="689745" y="1551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7" name="フリーフォーム: 図形 2606">
            <a:extLst>
              <a:ext uri="{FF2B5EF4-FFF2-40B4-BE49-F238E27FC236}">
                <a16:creationId xmlns:a16="http://schemas.microsoft.com/office/drawing/2014/main" id="{39C305F5-E930-4EC7-A9EF-9B8F30F99DF6}"/>
              </a:ext>
            </a:extLst>
          </p:cNvPr>
          <p:cNvSpPr/>
          <p:nvPr/>
        </p:nvSpPr>
        <p:spPr>
          <a:xfrm>
            <a:off x="3186891" y="9191292"/>
            <a:ext cx="219384" cy="1166292"/>
          </a:xfrm>
          <a:custGeom>
            <a:avLst/>
            <a:gdLst>
              <a:gd name="connsiteX0" fmla="*/ 148976 w 219384"/>
              <a:gd name="connsiteY0" fmla="*/ 88175 h 1166292"/>
              <a:gd name="connsiteX1" fmla="*/ 216709 w 219384"/>
              <a:gd name="connsiteY1" fmla="*/ 816308 h 1166292"/>
              <a:gd name="connsiteX2" fmla="*/ 38909 w 219384"/>
              <a:gd name="connsiteY2" fmla="*/ 1163441 h 1166292"/>
              <a:gd name="connsiteX3" fmla="*/ 5042 w 219384"/>
              <a:gd name="connsiteY3" fmla="*/ 926375 h 1166292"/>
              <a:gd name="connsiteX4" fmla="*/ 115109 w 219384"/>
              <a:gd name="connsiteY4" fmla="*/ 45841 h 1166292"/>
              <a:gd name="connsiteX5" fmla="*/ 191309 w 219384"/>
              <a:gd name="connsiteY5" fmla="*/ 122041 h 1166292"/>
              <a:gd name="connsiteX6" fmla="*/ 148976 w 219384"/>
              <a:gd name="connsiteY6" fmla="*/ 88175 h 11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84" h="1166292">
                <a:moveTo>
                  <a:pt x="148976" y="88175"/>
                </a:moveTo>
                <a:cubicBezTo>
                  <a:pt x="153209" y="203886"/>
                  <a:pt x="235053" y="637097"/>
                  <a:pt x="216709" y="816308"/>
                </a:cubicBezTo>
                <a:cubicBezTo>
                  <a:pt x="198365" y="995519"/>
                  <a:pt x="74187" y="1145097"/>
                  <a:pt x="38909" y="1163441"/>
                </a:cubicBezTo>
                <a:cubicBezTo>
                  <a:pt x="3631" y="1181785"/>
                  <a:pt x="-7658" y="1112642"/>
                  <a:pt x="5042" y="926375"/>
                </a:cubicBezTo>
                <a:cubicBezTo>
                  <a:pt x="17742" y="740108"/>
                  <a:pt x="84065" y="179897"/>
                  <a:pt x="115109" y="45841"/>
                </a:cubicBezTo>
                <a:cubicBezTo>
                  <a:pt x="146153" y="-88215"/>
                  <a:pt x="181431" y="113575"/>
                  <a:pt x="191309" y="122041"/>
                </a:cubicBezTo>
                <a:cubicBezTo>
                  <a:pt x="201187" y="130507"/>
                  <a:pt x="144743" y="-27536"/>
                  <a:pt x="148976" y="8817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8" name="フリーフォーム: 図形 2607">
            <a:extLst>
              <a:ext uri="{FF2B5EF4-FFF2-40B4-BE49-F238E27FC236}">
                <a16:creationId xmlns:a16="http://schemas.microsoft.com/office/drawing/2014/main" id="{C7DF611A-7BD4-42F9-A442-BCB47233DA11}"/>
              </a:ext>
            </a:extLst>
          </p:cNvPr>
          <p:cNvSpPr/>
          <p:nvPr/>
        </p:nvSpPr>
        <p:spPr>
          <a:xfrm>
            <a:off x="2793619" y="11100383"/>
            <a:ext cx="1067484" cy="501888"/>
          </a:xfrm>
          <a:custGeom>
            <a:avLst/>
            <a:gdLst>
              <a:gd name="connsiteX0" fmla="*/ 127381 w 1067484"/>
              <a:gd name="connsiteY0" fmla="*/ 24817 h 501888"/>
              <a:gd name="connsiteX1" fmla="*/ 195114 w 1067484"/>
              <a:gd name="connsiteY1" fmla="*/ 50217 h 501888"/>
              <a:gd name="connsiteX2" fmla="*/ 626914 w 1067484"/>
              <a:gd name="connsiteY2" fmla="*/ 329617 h 501888"/>
              <a:gd name="connsiteX3" fmla="*/ 1067181 w 1067484"/>
              <a:gd name="connsiteY3" fmla="*/ 498950 h 501888"/>
              <a:gd name="connsiteX4" fmla="*/ 559181 w 1067484"/>
              <a:gd name="connsiteY4" fmla="*/ 439684 h 501888"/>
              <a:gd name="connsiteX5" fmla="*/ 25781 w 1067484"/>
              <a:gd name="connsiteY5" fmla="*/ 473550 h 501888"/>
              <a:gd name="connsiteX6" fmla="*/ 93514 w 1067484"/>
              <a:gd name="connsiteY6" fmla="*/ 278817 h 501888"/>
              <a:gd name="connsiteX7" fmla="*/ 178181 w 1067484"/>
              <a:gd name="connsiteY7" fmla="*/ 7884 h 501888"/>
              <a:gd name="connsiteX8" fmla="*/ 169714 w 1067484"/>
              <a:gd name="connsiteY8" fmla="*/ 67150 h 501888"/>
              <a:gd name="connsiteX9" fmla="*/ 127381 w 1067484"/>
              <a:gd name="connsiteY9" fmla="*/ 24817 h 5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484" h="501888">
                <a:moveTo>
                  <a:pt x="127381" y="24817"/>
                </a:moveTo>
                <a:cubicBezTo>
                  <a:pt x="131614" y="21995"/>
                  <a:pt x="111859" y="-583"/>
                  <a:pt x="195114" y="50217"/>
                </a:cubicBezTo>
                <a:cubicBezTo>
                  <a:pt x="278369" y="101017"/>
                  <a:pt x="481570" y="254828"/>
                  <a:pt x="626914" y="329617"/>
                </a:cubicBezTo>
                <a:cubicBezTo>
                  <a:pt x="772258" y="404406"/>
                  <a:pt x="1078470" y="480606"/>
                  <a:pt x="1067181" y="498950"/>
                </a:cubicBezTo>
                <a:cubicBezTo>
                  <a:pt x="1055892" y="517294"/>
                  <a:pt x="732748" y="443917"/>
                  <a:pt x="559181" y="439684"/>
                </a:cubicBezTo>
                <a:cubicBezTo>
                  <a:pt x="385614" y="435451"/>
                  <a:pt x="103392" y="500361"/>
                  <a:pt x="25781" y="473550"/>
                </a:cubicBezTo>
                <a:cubicBezTo>
                  <a:pt x="-51830" y="446739"/>
                  <a:pt x="68114" y="356428"/>
                  <a:pt x="93514" y="278817"/>
                </a:cubicBezTo>
                <a:cubicBezTo>
                  <a:pt x="118914" y="201206"/>
                  <a:pt x="165481" y="43162"/>
                  <a:pt x="178181" y="7884"/>
                </a:cubicBezTo>
                <a:cubicBezTo>
                  <a:pt x="190881" y="-27394"/>
                  <a:pt x="173947" y="67150"/>
                  <a:pt x="169714" y="67150"/>
                </a:cubicBezTo>
                <a:cubicBezTo>
                  <a:pt x="165481" y="67150"/>
                  <a:pt x="123148" y="27639"/>
                  <a:pt x="127381" y="24817"/>
                </a:cubicBezTo>
                <a:close/>
              </a:path>
            </a:pathLst>
          </a:custGeom>
          <a:solidFill>
            <a:srgbClr val="FFFF99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0" name="フリーフォーム: 図形 2609">
            <a:extLst>
              <a:ext uri="{FF2B5EF4-FFF2-40B4-BE49-F238E27FC236}">
                <a16:creationId xmlns:a16="http://schemas.microsoft.com/office/drawing/2014/main" id="{DEBA6E32-8F5D-43AA-A2FD-BE7847717D68}"/>
              </a:ext>
            </a:extLst>
          </p:cNvPr>
          <p:cNvSpPr/>
          <p:nvPr/>
        </p:nvSpPr>
        <p:spPr>
          <a:xfrm>
            <a:off x="5337828" y="6829647"/>
            <a:ext cx="1463303" cy="4875671"/>
          </a:xfrm>
          <a:custGeom>
            <a:avLst/>
            <a:gdLst>
              <a:gd name="connsiteX0" fmla="*/ 1029105 w 1463303"/>
              <a:gd name="connsiteY0" fmla="*/ 2953 h 4875671"/>
              <a:gd name="connsiteX1" fmla="*/ 1452439 w 1463303"/>
              <a:gd name="connsiteY1" fmla="*/ 392420 h 4875671"/>
              <a:gd name="connsiteX2" fmla="*/ 1342372 w 1463303"/>
              <a:gd name="connsiteY2" fmla="*/ 519420 h 4875671"/>
              <a:gd name="connsiteX3" fmla="*/ 1393172 w 1463303"/>
              <a:gd name="connsiteY3" fmla="*/ 637953 h 4875671"/>
              <a:gd name="connsiteX4" fmla="*/ 792039 w 1463303"/>
              <a:gd name="connsiteY4" fmla="*/ 1222153 h 4875671"/>
              <a:gd name="connsiteX5" fmla="*/ 639639 w 1463303"/>
              <a:gd name="connsiteY5" fmla="*/ 1874086 h 4875671"/>
              <a:gd name="connsiteX6" fmla="*/ 478772 w 1463303"/>
              <a:gd name="connsiteY6" fmla="*/ 3804486 h 4875671"/>
              <a:gd name="connsiteX7" fmla="*/ 859772 w 1463303"/>
              <a:gd name="connsiteY7" fmla="*/ 4227820 h 4875671"/>
              <a:gd name="connsiteX8" fmla="*/ 1079905 w 1463303"/>
              <a:gd name="connsiteY8" fmla="*/ 4490286 h 4875671"/>
              <a:gd name="connsiteX9" fmla="*/ 1223839 w 1463303"/>
              <a:gd name="connsiteY9" fmla="*/ 4871286 h 4875671"/>
              <a:gd name="connsiteX10" fmla="*/ 1164572 w 1463303"/>
              <a:gd name="connsiteY10" fmla="*/ 4693486 h 4875671"/>
              <a:gd name="connsiteX11" fmla="*/ 478772 w 1463303"/>
              <a:gd name="connsiteY11" fmla="*/ 4634220 h 4875671"/>
              <a:gd name="connsiteX12" fmla="*/ 614239 w 1463303"/>
              <a:gd name="connsiteY12" fmla="*/ 4354820 h 4875671"/>
              <a:gd name="connsiteX13" fmla="*/ 13105 w 1463303"/>
              <a:gd name="connsiteY13" fmla="*/ 3804486 h 4875671"/>
              <a:gd name="connsiteX14" fmla="*/ 207839 w 1463303"/>
              <a:gd name="connsiteY14" fmla="*/ 756486 h 4875671"/>
              <a:gd name="connsiteX15" fmla="*/ 300972 w 1463303"/>
              <a:gd name="connsiteY15" fmla="*/ 621020 h 4875671"/>
              <a:gd name="connsiteX16" fmla="*/ 1029105 w 1463303"/>
              <a:gd name="connsiteY16" fmla="*/ 2953 h 4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3303" h="4875671">
                <a:moveTo>
                  <a:pt x="1029105" y="2953"/>
                </a:moveTo>
                <a:cubicBezTo>
                  <a:pt x="1221016" y="-35147"/>
                  <a:pt x="1400228" y="306342"/>
                  <a:pt x="1452439" y="392420"/>
                </a:cubicBezTo>
                <a:cubicBezTo>
                  <a:pt x="1504650" y="478498"/>
                  <a:pt x="1352250" y="478498"/>
                  <a:pt x="1342372" y="519420"/>
                </a:cubicBezTo>
                <a:cubicBezTo>
                  <a:pt x="1332494" y="560342"/>
                  <a:pt x="1484894" y="520831"/>
                  <a:pt x="1393172" y="637953"/>
                </a:cubicBezTo>
                <a:cubicBezTo>
                  <a:pt x="1301450" y="755075"/>
                  <a:pt x="917628" y="1016131"/>
                  <a:pt x="792039" y="1222153"/>
                </a:cubicBezTo>
                <a:cubicBezTo>
                  <a:pt x="666450" y="1428175"/>
                  <a:pt x="691850" y="1443697"/>
                  <a:pt x="639639" y="1874086"/>
                </a:cubicBezTo>
                <a:cubicBezTo>
                  <a:pt x="587428" y="2304475"/>
                  <a:pt x="442083" y="3412197"/>
                  <a:pt x="478772" y="3804486"/>
                </a:cubicBezTo>
                <a:cubicBezTo>
                  <a:pt x="515461" y="4196775"/>
                  <a:pt x="759583" y="4113520"/>
                  <a:pt x="859772" y="4227820"/>
                </a:cubicBezTo>
                <a:cubicBezTo>
                  <a:pt x="959961" y="4342120"/>
                  <a:pt x="1019227" y="4383042"/>
                  <a:pt x="1079905" y="4490286"/>
                </a:cubicBezTo>
                <a:cubicBezTo>
                  <a:pt x="1140583" y="4597530"/>
                  <a:pt x="1209728" y="4837419"/>
                  <a:pt x="1223839" y="4871286"/>
                </a:cubicBezTo>
                <a:cubicBezTo>
                  <a:pt x="1237950" y="4905153"/>
                  <a:pt x="1288750" y="4732997"/>
                  <a:pt x="1164572" y="4693486"/>
                </a:cubicBezTo>
                <a:cubicBezTo>
                  <a:pt x="1040394" y="4653975"/>
                  <a:pt x="570494" y="4690664"/>
                  <a:pt x="478772" y="4634220"/>
                </a:cubicBezTo>
                <a:cubicBezTo>
                  <a:pt x="387050" y="4577776"/>
                  <a:pt x="691850" y="4493109"/>
                  <a:pt x="614239" y="4354820"/>
                </a:cubicBezTo>
                <a:cubicBezTo>
                  <a:pt x="536628" y="4216531"/>
                  <a:pt x="80838" y="4404208"/>
                  <a:pt x="13105" y="3804486"/>
                </a:cubicBezTo>
                <a:cubicBezTo>
                  <a:pt x="-54628" y="3204764"/>
                  <a:pt x="159861" y="1287064"/>
                  <a:pt x="207839" y="756486"/>
                </a:cubicBezTo>
                <a:cubicBezTo>
                  <a:pt x="255817" y="225908"/>
                  <a:pt x="157039" y="746609"/>
                  <a:pt x="300972" y="621020"/>
                </a:cubicBezTo>
                <a:cubicBezTo>
                  <a:pt x="444905" y="495431"/>
                  <a:pt x="837194" y="41053"/>
                  <a:pt x="1029105" y="295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1" name="フリーフォーム: 図形 2610">
            <a:extLst>
              <a:ext uri="{FF2B5EF4-FFF2-40B4-BE49-F238E27FC236}">
                <a16:creationId xmlns:a16="http://schemas.microsoft.com/office/drawing/2014/main" id="{7DB6658C-976C-4F0A-8B04-5E3CEDAE1969}"/>
              </a:ext>
            </a:extLst>
          </p:cNvPr>
          <p:cNvSpPr/>
          <p:nvPr/>
        </p:nvSpPr>
        <p:spPr>
          <a:xfrm>
            <a:off x="2890984" y="7081519"/>
            <a:ext cx="1812571" cy="4619414"/>
          </a:xfrm>
          <a:custGeom>
            <a:avLst/>
            <a:gdLst>
              <a:gd name="connsiteX0" fmla="*/ 97749 w 1812571"/>
              <a:gd name="connsiteY0" fmla="*/ 538481 h 4619414"/>
              <a:gd name="connsiteX1" fmla="*/ 504149 w 1812571"/>
              <a:gd name="connsiteY1" fmla="*/ 30481 h 4619414"/>
              <a:gd name="connsiteX2" fmla="*/ 571883 w 1812571"/>
              <a:gd name="connsiteY2" fmla="*/ 106681 h 4619414"/>
              <a:gd name="connsiteX3" fmla="*/ 1443949 w 1812571"/>
              <a:gd name="connsiteY3" fmla="*/ 513081 h 4619414"/>
              <a:gd name="connsiteX4" fmla="*/ 1562483 w 1812571"/>
              <a:gd name="connsiteY4" fmla="*/ 623148 h 4619414"/>
              <a:gd name="connsiteX5" fmla="*/ 1748749 w 1812571"/>
              <a:gd name="connsiteY5" fmla="*/ 1308948 h 4619414"/>
              <a:gd name="connsiteX6" fmla="*/ 1774149 w 1812571"/>
              <a:gd name="connsiteY6" fmla="*/ 2993814 h 4619414"/>
              <a:gd name="connsiteX7" fmla="*/ 1808016 w 1812571"/>
              <a:gd name="connsiteY7" fmla="*/ 3357881 h 4619414"/>
              <a:gd name="connsiteX8" fmla="*/ 1664083 w 1812571"/>
              <a:gd name="connsiteY8" fmla="*/ 3510281 h 4619414"/>
              <a:gd name="connsiteX9" fmla="*/ 1071416 w 1812571"/>
              <a:gd name="connsiteY9" fmla="*/ 3806614 h 4619414"/>
              <a:gd name="connsiteX10" fmla="*/ 969816 w 1812571"/>
              <a:gd name="connsiteY10" fmla="*/ 3967481 h 4619414"/>
              <a:gd name="connsiteX11" fmla="*/ 969816 w 1812571"/>
              <a:gd name="connsiteY11" fmla="*/ 4111414 h 4619414"/>
              <a:gd name="connsiteX12" fmla="*/ 1511683 w 1812571"/>
              <a:gd name="connsiteY12" fmla="*/ 4619414 h 4619414"/>
              <a:gd name="connsiteX13" fmla="*/ 1511683 w 1812571"/>
              <a:gd name="connsiteY13" fmla="*/ 4619414 h 4619414"/>
              <a:gd name="connsiteX14" fmla="*/ 521083 w 1812571"/>
              <a:gd name="connsiteY14" fmla="*/ 4179148 h 4619414"/>
              <a:gd name="connsiteX15" fmla="*/ 89283 w 1812571"/>
              <a:gd name="connsiteY15" fmla="*/ 3891281 h 4619414"/>
              <a:gd name="connsiteX16" fmla="*/ 741216 w 1812571"/>
              <a:gd name="connsiteY16" fmla="*/ 3662681 h 4619414"/>
              <a:gd name="connsiteX17" fmla="*/ 1240749 w 1812571"/>
              <a:gd name="connsiteY17" fmla="*/ 3417148 h 4619414"/>
              <a:gd name="connsiteX18" fmla="*/ 1325416 w 1812571"/>
              <a:gd name="connsiteY18" fmla="*/ 2612814 h 4619414"/>
              <a:gd name="connsiteX19" fmla="*/ 1316949 w 1812571"/>
              <a:gd name="connsiteY19" fmla="*/ 1800014 h 4619414"/>
              <a:gd name="connsiteX20" fmla="*/ 1164549 w 1812571"/>
              <a:gd name="connsiteY20" fmla="*/ 1088814 h 4619414"/>
              <a:gd name="connsiteX21" fmla="*/ 783549 w 1812571"/>
              <a:gd name="connsiteY21" fmla="*/ 826348 h 4619414"/>
              <a:gd name="connsiteX22" fmla="*/ 55416 w 1812571"/>
              <a:gd name="connsiteY22" fmla="*/ 504614 h 4619414"/>
              <a:gd name="connsiteX23" fmla="*/ 97749 w 1812571"/>
              <a:gd name="connsiteY23" fmla="*/ 538481 h 461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12571" h="4619414">
                <a:moveTo>
                  <a:pt x="97749" y="538481"/>
                </a:moveTo>
                <a:cubicBezTo>
                  <a:pt x="172538" y="459459"/>
                  <a:pt x="425127" y="102448"/>
                  <a:pt x="504149" y="30481"/>
                </a:cubicBezTo>
                <a:cubicBezTo>
                  <a:pt x="583171" y="-41486"/>
                  <a:pt x="415250" y="26248"/>
                  <a:pt x="571883" y="106681"/>
                </a:cubicBezTo>
                <a:cubicBezTo>
                  <a:pt x="728516" y="187114"/>
                  <a:pt x="1278849" y="427003"/>
                  <a:pt x="1443949" y="513081"/>
                </a:cubicBezTo>
                <a:cubicBezTo>
                  <a:pt x="1609049" y="599159"/>
                  <a:pt x="1511683" y="490503"/>
                  <a:pt x="1562483" y="623148"/>
                </a:cubicBezTo>
                <a:cubicBezTo>
                  <a:pt x="1613283" y="755793"/>
                  <a:pt x="1713471" y="913837"/>
                  <a:pt x="1748749" y="1308948"/>
                </a:cubicBezTo>
                <a:cubicBezTo>
                  <a:pt x="1784027" y="1704059"/>
                  <a:pt x="1764271" y="2652325"/>
                  <a:pt x="1774149" y="2993814"/>
                </a:cubicBezTo>
                <a:cubicBezTo>
                  <a:pt x="1784027" y="3335303"/>
                  <a:pt x="1826360" y="3271803"/>
                  <a:pt x="1808016" y="3357881"/>
                </a:cubicBezTo>
                <a:cubicBezTo>
                  <a:pt x="1789672" y="3443959"/>
                  <a:pt x="1786850" y="3435492"/>
                  <a:pt x="1664083" y="3510281"/>
                </a:cubicBezTo>
                <a:cubicBezTo>
                  <a:pt x="1541316" y="3585070"/>
                  <a:pt x="1187127" y="3730414"/>
                  <a:pt x="1071416" y="3806614"/>
                </a:cubicBezTo>
                <a:cubicBezTo>
                  <a:pt x="955705" y="3882814"/>
                  <a:pt x="986749" y="3916681"/>
                  <a:pt x="969816" y="3967481"/>
                </a:cubicBezTo>
                <a:cubicBezTo>
                  <a:pt x="952883" y="4018281"/>
                  <a:pt x="879505" y="4002759"/>
                  <a:pt x="969816" y="4111414"/>
                </a:cubicBezTo>
                <a:cubicBezTo>
                  <a:pt x="1060127" y="4220069"/>
                  <a:pt x="1511683" y="4619414"/>
                  <a:pt x="1511683" y="4619414"/>
                </a:cubicBezTo>
                <a:lnTo>
                  <a:pt x="1511683" y="4619414"/>
                </a:lnTo>
                <a:cubicBezTo>
                  <a:pt x="1346583" y="4546036"/>
                  <a:pt x="758150" y="4300503"/>
                  <a:pt x="521083" y="4179148"/>
                </a:cubicBezTo>
                <a:cubicBezTo>
                  <a:pt x="284016" y="4057793"/>
                  <a:pt x="52594" y="3977359"/>
                  <a:pt x="89283" y="3891281"/>
                </a:cubicBezTo>
                <a:cubicBezTo>
                  <a:pt x="125972" y="3805203"/>
                  <a:pt x="549305" y="3741703"/>
                  <a:pt x="741216" y="3662681"/>
                </a:cubicBezTo>
                <a:cubicBezTo>
                  <a:pt x="933127" y="3583659"/>
                  <a:pt x="1143382" y="3592126"/>
                  <a:pt x="1240749" y="3417148"/>
                </a:cubicBezTo>
                <a:cubicBezTo>
                  <a:pt x="1338116" y="3242170"/>
                  <a:pt x="1312716" y="2882336"/>
                  <a:pt x="1325416" y="2612814"/>
                </a:cubicBezTo>
                <a:cubicBezTo>
                  <a:pt x="1338116" y="2343292"/>
                  <a:pt x="1343760" y="2054014"/>
                  <a:pt x="1316949" y="1800014"/>
                </a:cubicBezTo>
                <a:cubicBezTo>
                  <a:pt x="1290138" y="1546014"/>
                  <a:pt x="1253449" y="1251092"/>
                  <a:pt x="1164549" y="1088814"/>
                </a:cubicBezTo>
                <a:cubicBezTo>
                  <a:pt x="1075649" y="926536"/>
                  <a:pt x="968405" y="923715"/>
                  <a:pt x="783549" y="826348"/>
                </a:cubicBezTo>
                <a:cubicBezTo>
                  <a:pt x="598694" y="728981"/>
                  <a:pt x="166894" y="545536"/>
                  <a:pt x="55416" y="504614"/>
                </a:cubicBezTo>
                <a:cubicBezTo>
                  <a:pt x="-56062" y="463692"/>
                  <a:pt x="22960" y="617503"/>
                  <a:pt x="97749" y="5384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2" name="フリーフォーム: 図形 2611">
            <a:extLst>
              <a:ext uri="{FF2B5EF4-FFF2-40B4-BE49-F238E27FC236}">
                <a16:creationId xmlns:a16="http://schemas.microsoft.com/office/drawing/2014/main" id="{879F9760-7E40-4648-81A2-9F4C32553F04}"/>
              </a:ext>
            </a:extLst>
          </p:cNvPr>
          <p:cNvSpPr/>
          <p:nvPr/>
        </p:nvSpPr>
        <p:spPr>
          <a:xfrm>
            <a:off x="3804356" y="10861698"/>
            <a:ext cx="2317619" cy="727253"/>
          </a:xfrm>
          <a:custGeom>
            <a:avLst/>
            <a:gdLst>
              <a:gd name="connsiteX0" fmla="*/ 31044 w 2317619"/>
              <a:gd name="connsiteY0" fmla="*/ 407435 h 727253"/>
              <a:gd name="connsiteX1" fmla="*/ 1250244 w 2317619"/>
              <a:gd name="connsiteY1" fmla="*/ 1035 h 727253"/>
              <a:gd name="connsiteX2" fmla="*/ 1936044 w 2317619"/>
              <a:gd name="connsiteY2" fmla="*/ 534435 h 727253"/>
              <a:gd name="connsiteX3" fmla="*/ 2317044 w 2317619"/>
              <a:gd name="connsiteY3" fmla="*/ 686835 h 727253"/>
              <a:gd name="connsiteX4" fmla="*/ 2029177 w 2317619"/>
              <a:gd name="connsiteY4" fmla="*/ 678369 h 727253"/>
              <a:gd name="connsiteX5" fmla="*/ 505177 w 2317619"/>
              <a:gd name="connsiteY5" fmla="*/ 712235 h 727253"/>
              <a:gd name="connsiteX6" fmla="*/ 31044 w 2317619"/>
              <a:gd name="connsiteY6" fmla="*/ 407435 h 72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619" h="727253">
                <a:moveTo>
                  <a:pt x="31044" y="407435"/>
                </a:moveTo>
                <a:cubicBezTo>
                  <a:pt x="155222" y="288902"/>
                  <a:pt x="932744" y="-20132"/>
                  <a:pt x="1250244" y="1035"/>
                </a:cubicBezTo>
                <a:cubicBezTo>
                  <a:pt x="1567744" y="22202"/>
                  <a:pt x="1758244" y="420135"/>
                  <a:pt x="1936044" y="534435"/>
                </a:cubicBezTo>
                <a:cubicBezTo>
                  <a:pt x="2113844" y="648735"/>
                  <a:pt x="2301522" y="662846"/>
                  <a:pt x="2317044" y="686835"/>
                </a:cubicBezTo>
                <a:cubicBezTo>
                  <a:pt x="2332566" y="710824"/>
                  <a:pt x="2029177" y="678369"/>
                  <a:pt x="2029177" y="678369"/>
                </a:cubicBezTo>
                <a:cubicBezTo>
                  <a:pt x="1727199" y="682602"/>
                  <a:pt x="836788" y="758802"/>
                  <a:pt x="505177" y="712235"/>
                </a:cubicBezTo>
                <a:cubicBezTo>
                  <a:pt x="173566" y="665668"/>
                  <a:pt x="-93134" y="525968"/>
                  <a:pt x="31044" y="40743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3" name="フリーフォーム: 図形 2612">
            <a:extLst>
              <a:ext uri="{FF2B5EF4-FFF2-40B4-BE49-F238E27FC236}">
                <a16:creationId xmlns:a16="http://schemas.microsoft.com/office/drawing/2014/main" id="{1C3B0D13-B01D-4A59-A715-53F32D8DCC14}"/>
              </a:ext>
            </a:extLst>
          </p:cNvPr>
          <p:cNvSpPr/>
          <p:nvPr/>
        </p:nvSpPr>
        <p:spPr>
          <a:xfrm>
            <a:off x="2401945" y="10515127"/>
            <a:ext cx="805300" cy="1129665"/>
          </a:xfrm>
          <a:custGeom>
            <a:avLst/>
            <a:gdLst>
              <a:gd name="connsiteX0" fmla="*/ 798455 w 805300"/>
              <a:gd name="connsiteY0" fmla="*/ 144406 h 1129665"/>
              <a:gd name="connsiteX1" fmla="*/ 425922 w 805300"/>
              <a:gd name="connsiteY1" fmla="*/ 737073 h 1129665"/>
              <a:gd name="connsiteX2" fmla="*/ 383588 w 805300"/>
              <a:gd name="connsiteY2" fmla="*/ 1118073 h 1129665"/>
              <a:gd name="connsiteX3" fmla="*/ 383588 w 805300"/>
              <a:gd name="connsiteY3" fmla="*/ 1008006 h 1129665"/>
              <a:gd name="connsiteX4" fmla="*/ 53388 w 805300"/>
              <a:gd name="connsiteY4" fmla="*/ 770940 h 1129665"/>
              <a:gd name="connsiteX5" fmla="*/ 11055 w 805300"/>
              <a:gd name="connsiteY5" fmla="*/ 610073 h 1129665"/>
              <a:gd name="connsiteX6" fmla="*/ 163455 w 805300"/>
              <a:gd name="connsiteY6" fmla="*/ 313740 h 1129665"/>
              <a:gd name="connsiteX7" fmla="*/ 629122 w 805300"/>
              <a:gd name="connsiteY7" fmla="*/ 8940 h 1129665"/>
              <a:gd name="connsiteX8" fmla="*/ 798455 w 805300"/>
              <a:gd name="connsiteY8" fmla="*/ 144406 h 11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300" h="1129665">
                <a:moveTo>
                  <a:pt x="798455" y="144406"/>
                </a:moveTo>
                <a:cubicBezTo>
                  <a:pt x="764588" y="265762"/>
                  <a:pt x="495066" y="574795"/>
                  <a:pt x="425922" y="737073"/>
                </a:cubicBezTo>
                <a:cubicBezTo>
                  <a:pt x="356778" y="899351"/>
                  <a:pt x="390644" y="1072918"/>
                  <a:pt x="383588" y="1118073"/>
                </a:cubicBezTo>
                <a:cubicBezTo>
                  <a:pt x="376532" y="1163228"/>
                  <a:pt x="438621" y="1065862"/>
                  <a:pt x="383588" y="1008006"/>
                </a:cubicBezTo>
                <a:cubicBezTo>
                  <a:pt x="328555" y="950151"/>
                  <a:pt x="115477" y="837262"/>
                  <a:pt x="53388" y="770940"/>
                </a:cubicBezTo>
                <a:cubicBezTo>
                  <a:pt x="-8701" y="704618"/>
                  <a:pt x="-7289" y="686273"/>
                  <a:pt x="11055" y="610073"/>
                </a:cubicBezTo>
                <a:cubicBezTo>
                  <a:pt x="29399" y="533873"/>
                  <a:pt x="60444" y="413929"/>
                  <a:pt x="163455" y="313740"/>
                </a:cubicBezTo>
                <a:cubicBezTo>
                  <a:pt x="266466" y="213551"/>
                  <a:pt x="523289" y="38573"/>
                  <a:pt x="629122" y="8940"/>
                </a:cubicBezTo>
                <a:cubicBezTo>
                  <a:pt x="734955" y="-20693"/>
                  <a:pt x="832322" y="23050"/>
                  <a:pt x="798455" y="14440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6" name="フリーフォーム: 図形 2615">
            <a:extLst>
              <a:ext uri="{FF2B5EF4-FFF2-40B4-BE49-F238E27FC236}">
                <a16:creationId xmlns:a16="http://schemas.microsoft.com/office/drawing/2014/main" id="{60F2494B-2191-471C-AEF4-9676004573E6}"/>
              </a:ext>
            </a:extLst>
          </p:cNvPr>
          <p:cNvSpPr/>
          <p:nvPr/>
        </p:nvSpPr>
        <p:spPr>
          <a:xfrm>
            <a:off x="3197395" y="3353275"/>
            <a:ext cx="265545" cy="642343"/>
          </a:xfrm>
          <a:custGeom>
            <a:avLst/>
            <a:gdLst>
              <a:gd name="connsiteX0" fmla="*/ 263355 w 265545"/>
              <a:gd name="connsiteY0" fmla="*/ 56675 h 642343"/>
              <a:gd name="connsiteX1" fmla="*/ 212555 w 265545"/>
              <a:gd name="connsiteY1" fmla="*/ 43975 h 642343"/>
              <a:gd name="connsiteX2" fmla="*/ 60155 w 265545"/>
              <a:gd name="connsiteY2" fmla="*/ 12225 h 642343"/>
              <a:gd name="connsiteX3" fmla="*/ 3005 w 265545"/>
              <a:gd name="connsiteY3" fmla="*/ 272575 h 642343"/>
              <a:gd name="connsiteX4" fmla="*/ 142705 w 265545"/>
              <a:gd name="connsiteY4" fmla="*/ 596425 h 642343"/>
              <a:gd name="connsiteX5" fmla="*/ 250655 w 265545"/>
              <a:gd name="connsiteY5" fmla="*/ 628175 h 642343"/>
              <a:gd name="connsiteX6" fmla="*/ 257005 w 265545"/>
              <a:gd name="connsiteY6" fmla="*/ 482125 h 642343"/>
              <a:gd name="connsiteX7" fmla="*/ 263355 w 265545"/>
              <a:gd name="connsiteY7" fmla="*/ 56675 h 64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545" h="642343">
                <a:moveTo>
                  <a:pt x="263355" y="56675"/>
                </a:moveTo>
                <a:cubicBezTo>
                  <a:pt x="255947" y="-16350"/>
                  <a:pt x="212555" y="43975"/>
                  <a:pt x="212555" y="43975"/>
                </a:cubicBezTo>
                <a:cubicBezTo>
                  <a:pt x="178688" y="36567"/>
                  <a:pt x="95080" y="-25875"/>
                  <a:pt x="60155" y="12225"/>
                </a:cubicBezTo>
                <a:cubicBezTo>
                  <a:pt x="25230" y="50325"/>
                  <a:pt x="-10753" y="175208"/>
                  <a:pt x="3005" y="272575"/>
                </a:cubicBezTo>
                <a:cubicBezTo>
                  <a:pt x="16763" y="369942"/>
                  <a:pt x="101430" y="537158"/>
                  <a:pt x="142705" y="596425"/>
                </a:cubicBezTo>
                <a:cubicBezTo>
                  <a:pt x="183980" y="655692"/>
                  <a:pt x="231605" y="647225"/>
                  <a:pt x="250655" y="628175"/>
                </a:cubicBezTo>
                <a:cubicBezTo>
                  <a:pt x="269705" y="609125"/>
                  <a:pt x="257005" y="575258"/>
                  <a:pt x="257005" y="482125"/>
                </a:cubicBezTo>
                <a:cubicBezTo>
                  <a:pt x="257005" y="388992"/>
                  <a:pt x="270763" y="129700"/>
                  <a:pt x="263355" y="5667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7" name="フリーフォーム: 図形 2616">
            <a:extLst>
              <a:ext uri="{FF2B5EF4-FFF2-40B4-BE49-F238E27FC236}">
                <a16:creationId xmlns:a16="http://schemas.microsoft.com/office/drawing/2014/main" id="{54FE9013-4851-4BEF-B5B2-28869943E4BA}"/>
              </a:ext>
            </a:extLst>
          </p:cNvPr>
          <p:cNvSpPr/>
          <p:nvPr/>
        </p:nvSpPr>
        <p:spPr>
          <a:xfrm>
            <a:off x="5344324" y="3475737"/>
            <a:ext cx="327663" cy="677612"/>
          </a:xfrm>
          <a:custGeom>
            <a:avLst/>
            <a:gdLst>
              <a:gd name="connsiteX0" fmla="*/ 40476 w 327663"/>
              <a:gd name="connsiteY0" fmla="*/ 54863 h 677612"/>
              <a:gd name="connsiteX1" fmla="*/ 294476 w 327663"/>
              <a:gd name="connsiteY1" fmla="*/ 29463 h 677612"/>
              <a:gd name="connsiteX2" fmla="*/ 319876 w 327663"/>
              <a:gd name="connsiteY2" fmla="*/ 270763 h 677612"/>
              <a:gd name="connsiteX3" fmla="*/ 250026 w 327663"/>
              <a:gd name="connsiteY3" fmla="*/ 531113 h 677612"/>
              <a:gd name="connsiteX4" fmla="*/ 78576 w 327663"/>
              <a:gd name="connsiteY4" fmla="*/ 677163 h 677612"/>
              <a:gd name="connsiteX5" fmla="*/ 2376 w 327663"/>
              <a:gd name="connsiteY5" fmla="*/ 486663 h 677612"/>
              <a:gd name="connsiteX6" fmla="*/ 40476 w 327663"/>
              <a:gd name="connsiteY6" fmla="*/ 54863 h 67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3" h="677612">
                <a:moveTo>
                  <a:pt x="40476" y="54863"/>
                </a:moveTo>
                <a:cubicBezTo>
                  <a:pt x="89159" y="-21337"/>
                  <a:pt x="247909" y="-6520"/>
                  <a:pt x="294476" y="29463"/>
                </a:cubicBezTo>
                <a:cubicBezTo>
                  <a:pt x="341043" y="65446"/>
                  <a:pt x="327284" y="187155"/>
                  <a:pt x="319876" y="270763"/>
                </a:cubicBezTo>
                <a:cubicBezTo>
                  <a:pt x="312468" y="354371"/>
                  <a:pt x="290243" y="463380"/>
                  <a:pt x="250026" y="531113"/>
                </a:cubicBezTo>
                <a:cubicBezTo>
                  <a:pt x="209809" y="598846"/>
                  <a:pt x="119851" y="684571"/>
                  <a:pt x="78576" y="677163"/>
                </a:cubicBezTo>
                <a:cubicBezTo>
                  <a:pt x="37301" y="669755"/>
                  <a:pt x="5551" y="590380"/>
                  <a:pt x="2376" y="486663"/>
                </a:cubicBezTo>
                <a:cubicBezTo>
                  <a:pt x="-799" y="382946"/>
                  <a:pt x="-8207" y="131063"/>
                  <a:pt x="40476" y="5486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9" name="フリーフォーム: 図形 2618">
            <a:extLst>
              <a:ext uri="{FF2B5EF4-FFF2-40B4-BE49-F238E27FC236}">
                <a16:creationId xmlns:a16="http://schemas.microsoft.com/office/drawing/2014/main" id="{400B0003-5378-4612-8C50-CF26A18BCBBC}"/>
              </a:ext>
            </a:extLst>
          </p:cNvPr>
          <p:cNvSpPr/>
          <p:nvPr/>
        </p:nvSpPr>
        <p:spPr>
          <a:xfrm>
            <a:off x="3686637" y="2739563"/>
            <a:ext cx="237112" cy="134723"/>
          </a:xfrm>
          <a:custGeom>
            <a:avLst/>
            <a:gdLst>
              <a:gd name="connsiteX0" fmla="*/ 236076 w 237112"/>
              <a:gd name="connsiteY0" fmla="*/ 2050 h 134723"/>
              <a:gd name="connsiteX1" fmla="*/ 97963 w 237112"/>
              <a:gd name="connsiteY1" fmla="*/ 44912 h 134723"/>
              <a:gd name="connsiteX2" fmla="*/ 59863 w 237112"/>
              <a:gd name="connsiteY2" fmla="*/ 125875 h 134723"/>
              <a:gd name="connsiteX3" fmla="*/ 17001 w 237112"/>
              <a:gd name="connsiteY3" fmla="*/ 130637 h 134723"/>
              <a:gd name="connsiteX4" fmla="*/ 17001 w 237112"/>
              <a:gd name="connsiteY4" fmla="*/ 108412 h 134723"/>
              <a:gd name="connsiteX5" fmla="*/ 236076 w 237112"/>
              <a:gd name="connsiteY5" fmla="*/ 2050 h 13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12" h="134723">
                <a:moveTo>
                  <a:pt x="236076" y="2050"/>
                </a:moveTo>
                <a:cubicBezTo>
                  <a:pt x="249570" y="-8533"/>
                  <a:pt x="127332" y="24275"/>
                  <a:pt x="97963" y="44912"/>
                </a:cubicBezTo>
                <a:cubicBezTo>
                  <a:pt x="68594" y="65549"/>
                  <a:pt x="73357" y="111588"/>
                  <a:pt x="59863" y="125875"/>
                </a:cubicBezTo>
                <a:cubicBezTo>
                  <a:pt x="46369" y="140162"/>
                  <a:pt x="24145" y="133548"/>
                  <a:pt x="17001" y="130637"/>
                </a:cubicBezTo>
                <a:cubicBezTo>
                  <a:pt x="9857" y="127726"/>
                  <a:pt x="-17395" y="129843"/>
                  <a:pt x="17001" y="108412"/>
                </a:cubicBezTo>
                <a:cubicBezTo>
                  <a:pt x="51397" y="86981"/>
                  <a:pt x="222582" y="12633"/>
                  <a:pt x="236076" y="2050"/>
                </a:cubicBezTo>
                <a:close/>
              </a:path>
            </a:pathLst>
          </a:cu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0" name="フリーフォーム: 図形 2619">
            <a:extLst>
              <a:ext uri="{FF2B5EF4-FFF2-40B4-BE49-F238E27FC236}">
                <a16:creationId xmlns:a16="http://schemas.microsoft.com/office/drawing/2014/main" id="{70461884-39F5-4A3B-96E4-DEC48D2BD366}"/>
              </a:ext>
            </a:extLst>
          </p:cNvPr>
          <p:cNvSpPr/>
          <p:nvPr/>
        </p:nvSpPr>
        <p:spPr>
          <a:xfrm>
            <a:off x="4978958" y="2793801"/>
            <a:ext cx="304777" cy="180702"/>
          </a:xfrm>
          <a:custGeom>
            <a:avLst/>
            <a:gdLst>
              <a:gd name="connsiteX0" fmla="*/ 1030 w 304777"/>
              <a:gd name="connsiteY0" fmla="*/ 199 h 180702"/>
              <a:gd name="connsiteX1" fmla="*/ 256617 w 304777"/>
              <a:gd name="connsiteY1" fmla="*/ 101799 h 180702"/>
              <a:gd name="connsiteX2" fmla="*/ 302655 w 304777"/>
              <a:gd name="connsiteY2" fmla="*/ 176412 h 180702"/>
              <a:gd name="connsiteX3" fmla="*/ 224867 w 304777"/>
              <a:gd name="connsiteY3" fmla="*/ 166887 h 180702"/>
              <a:gd name="connsiteX4" fmla="*/ 128030 w 304777"/>
              <a:gd name="connsiteY4" fmla="*/ 127199 h 180702"/>
              <a:gd name="connsiteX5" fmla="*/ 21667 w 304777"/>
              <a:gd name="connsiteY5" fmla="*/ 100212 h 180702"/>
              <a:gd name="connsiteX6" fmla="*/ 124855 w 304777"/>
              <a:gd name="connsiteY6" fmla="*/ 101799 h 180702"/>
              <a:gd name="connsiteX7" fmla="*/ 177242 w 304777"/>
              <a:gd name="connsiteY7" fmla="*/ 103387 h 180702"/>
              <a:gd name="connsiteX8" fmla="*/ 166130 w 304777"/>
              <a:gd name="connsiteY8" fmla="*/ 76399 h 180702"/>
              <a:gd name="connsiteX9" fmla="*/ 1030 w 304777"/>
              <a:gd name="connsiteY9" fmla="*/ 199 h 1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777" h="180702">
                <a:moveTo>
                  <a:pt x="1030" y="199"/>
                </a:moveTo>
                <a:cubicBezTo>
                  <a:pt x="16111" y="4432"/>
                  <a:pt x="206346" y="72430"/>
                  <a:pt x="256617" y="101799"/>
                </a:cubicBezTo>
                <a:cubicBezTo>
                  <a:pt x="306888" y="131168"/>
                  <a:pt x="307947" y="165564"/>
                  <a:pt x="302655" y="176412"/>
                </a:cubicBezTo>
                <a:cubicBezTo>
                  <a:pt x="297363" y="187260"/>
                  <a:pt x="253971" y="175089"/>
                  <a:pt x="224867" y="166887"/>
                </a:cubicBezTo>
                <a:cubicBezTo>
                  <a:pt x="195763" y="158685"/>
                  <a:pt x="161897" y="138312"/>
                  <a:pt x="128030" y="127199"/>
                </a:cubicBezTo>
                <a:cubicBezTo>
                  <a:pt x="94163" y="116087"/>
                  <a:pt x="22196" y="104445"/>
                  <a:pt x="21667" y="100212"/>
                </a:cubicBezTo>
                <a:cubicBezTo>
                  <a:pt x="21138" y="95979"/>
                  <a:pt x="124855" y="101799"/>
                  <a:pt x="124855" y="101799"/>
                </a:cubicBezTo>
                <a:cubicBezTo>
                  <a:pt x="150784" y="102328"/>
                  <a:pt x="170363" y="107620"/>
                  <a:pt x="177242" y="103387"/>
                </a:cubicBezTo>
                <a:cubicBezTo>
                  <a:pt x="184121" y="99154"/>
                  <a:pt x="191265" y="92539"/>
                  <a:pt x="166130" y="76399"/>
                </a:cubicBezTo>
                <a:cubicBezTo>
                  <a:pt x="140995" y="60259"/>
                  <a:pt x="-14051" y="-4034"/>
                  <a:pt x="1030" y="199"/>
                </a:cubicBezTo>
                <a:close/>
              </a:path>
            </a:pathLst>
          </a:cu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04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｜映画ポスター ブラックウィドウ Black Widow マーベル 24×35.6inc (61×90.5cm) US版 hi3  [並行輸入品]｜アートフレーム・ポスター オンライン通販" hidden="1">
            <a:extLst>
              <a:ext uri="{FF2B5EF4-FFF2-40B4-BE49-F238E27FC236}">
                <a16:creationId xmlns:a16="http://schemas.microsoft.com/office/drawing/2014/main" id="{63629BDA-C149-4431-B3D6-A4014A7C3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0" t="73505" r="28019"/>
          <a:stretch/>
        </p:blipFill>
        <p:spPr bwMode="auto">
          <a:xfrm>
            <a:off x="0" y="2766774"/>
            <a:ext cx="9601199" cy="61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" name="グループ化 1028">
            <a:extLst>
              <a:ext uri="{FF2B5EF4-FFF2-40B4-BE49-F238E27FC236}">
                <a16:creationId xmlns:a16="http://schemas.microsoft.com/office/drawing/2014/main" id="{88470B66-6A9F-4883-B880-5E1B8D62A57E}"/>
              </a:ext>
            </a:extLst>
          </p:cNvPr>
          <p:cNvGrpSpPr/>
          <p:nvPr/>
        </p:nvGrpSpPr>
        <p:grpSpPr>
          <a:xfrm>
            <a:off x="105833" y="4777827"/>
            <a:ext cx="9269015" cy="1676864"/>
            <a:chOff x="105833" y="4777827"/>
            <a:chExt cx="9269015" cy="1676864"/>
          </a:xfrm>
          <a:solidFill>
            <a:schemeClr val="bg1"/>
          </a:solidFill>
        </p:grpSpPr>
        <p:grpSp>
          <p:nvGrpSpPr>
            <p:cNvPr id="1024" name="グループ化 1023">
              <a:extLst>
                <a:ext uri="{FF2B5EF4-FFF2-40B4-BE49-F238E27FC236}">
                  <a16:creationId xmlns:a16="http://schemas.microsoft.com/office/drawing/2014/main" id="{E33ACF4E-4073-4839-9751-40D0C5CF60C3}"/>
                </a:ext>
              </a:extLst>
            </p:cNvPr>
            <p:cNvGrpSpPr/>
            <p:nvPr/>
          </p:nvGrpSpPr>
          <p:grpSpPr>
            <a:xfrm>
              <a:off x="257265" y="4777827"/>
              <a:ext cx="8902616" cy="1676864"/>
              <a:chOff x="257265" y="4777827"/>
              <a:chExt cx="8902616" cy="1676864"/>
            </a:xfrm>
            <a:grpFill/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C669C9E9-35E7-41EE-AAF0-3E1AB0A4E731}"/>
                  </a:ext>
                </a:extLst>
              </p:cNvPr>
              <p:cNvSpPr/>
              <p:nvPr/>
            </p:nvSpPr>
            <p:spPr>
              <a:xfrm>
                <a:off x="257265" y="4777827"/>
                <a:ext cx="441340" cy="1676864"/>
              </a:xfrm>
              <a:custGeom>
                <a:avLst/>
                <a:gdLst>
                  <a:gd name="connsiteX0" fmla="*/ 367575 w 441340"/>
                  <a:gd name="connsiteY0" fmla="*/ 139613 h 1676864"/>
                  <a:gd name="connsiteX1" fmla="*/ 418375 w 441340"/>
                  <a:gd name="connsiteY1" fmla="*/ 139613 h 1676864"/>
                  <a:gd name="connsiteX2" fmla="*/ 32295 w 441340"/>
                  <a:gd name="connsiteY2" fmla="*/ 1582333 h 1676864"/>
                  <a:gd name="connsiteX3" fmla="*/ 32295 w 441340"/>
                  <a:gd name="connsiteY3" fmla="*/ 1465493 h 1676864"/>
                  <a:gd name="connsiteX4" fmla="*/ 123735 w 441340"/>
                  <a:gd name="connsiteY4" fmla="*/ 876213 h 1676864"/>
                  <a:gd name="connsiteX5" fmla="*/ 367575 w 441340"/>
                  <a:gd name="connsiteY5" fmla="*/ 139613 h 167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1340" h="1676864">
                    <a:moveTo>
                      <a:pt x="367575" y="139613"/>
                    </a:moveTo>
                    <a:cubicBezTo>
                      <a:pt x="416682" y="16846"/>
                      <a:pt x="474255" y="-100840"/>
                      <a:pt x="418375" y="139613"/>
                    </a:cubicBezTo>
                    <a:cubicBezTo>
                      <a:pt x="362495" y="380066"/>
                      <a:pt x="96642" y="1361353"/>
                      <a:pt x="32295" y="1582333"/>
                    </a:cubicBezTo>
                    <a:cubicBezTo>
                      <a:pt x="-32052" y="1803313"/>
                      <a:pt x="17055" y="1583180"/>
                      <a:pt x="32295" y="1465493"/>
                    </a:cubicBezTo>
                    <a:cubicBezTo>
                      <a:pt x="47535" y="1347806"/>
                      <a:pt x="71242" y="1092113"/>
                      <a:pt x="123735" y="876213"/>
                    </a:cubicBezTo>
                    <a:cubicBezTo>
                      <a:pt x="176228" y="660313"/>
                      <a:pt x="318468" y="262380"/>
                      <a:pt x="367575" y="1396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871AE5D4-DFCB-4C89-9980-08A773858039}"/>
                  </a:ext>
                </a:extLst>
              </p:cNvPr>
              <p:cNvSpPr/>
              <p:nvPr/>
            </p:nvSpPr>
            <p:spPr>
              <a:xfrm>
                <a:off x="576703" y="4936805"/>
                <a:ext cx="678203" cy="632519"/>
              </a:xfrm>
              <a:custGeom>
                <a:avLst/>
                <a:gdLst>
                  <a:gd name="connsiteX0" fmla="*/ 32897 w 678203"/>
                  <a:gd name="connsiteY0" fmla="*/ 26355 h 632519"/>
                  <a:gd name="connsiteX1" fmla="*/ 134497 w 678203"/>
                  <a:gd name="connsiteY1" fmla="*/ 11115 h 632519"/>
                  <a:gd name="connsiteX2" fmla="*/ 606937 w 678203"/>
                  <a:gd name="connsiteY2" fmla="*/ 11115 h 632519"/>
                  <a:gd name="connsiteX3" fmla="*/ 606937 w 678203"/>
                  <a:gd name="connsiteY3" fmla="*/ 102555 h 632519"/>
                  <a:gd name="connsiteX4" fmla="*/ 601857 w 678203"/>
                  <a:gd name="connsiteY4" fmla="*/ 407355 h 632519"/>
                  <a:gd name="connsiteX5" fmla="*/ 545977 w 678203"/>
                  <a:gd name="connsiteY5" fmla="*/ 524195 h 632519"/>
                  <a:gd name="connsiteX6" fmla="*/ 393577 w 678203"/>
                  <a:gd name="connsiteY6" fmla="*/ 630875 h 632519"/>
                  <a:gd name="connsiteX7" fmla="*/ 617097 w 678203"/>
                  <a:gd name="connsiteY7" fmla="*/ 437835 h 632519"/>
                  <a:gd name="connsiteX8" fmla="*/ 632337 w 678203"/>
                  <a:gd name="connsiteY8" fmla="*/ 31435 h 632519"/>
                  <a:gd name="connsiteX9" fmla="*/ 32897 w 678203"/>
                  <a:gd name="connsiteY9" fmla="*/ 26355 h 63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203" h="632519">
                    <a:moveTo>
                      <a:pt x="32897" y="26355"/>
                    </a:moveTo>
                    <a:cubicBezTo>
                      <a:pt x="-50076" y="22968"/>
                      <a:pt x="38824" y="13655"/>
                      <a:pt x="134497" y="11115"/>
                    </a:cubicBezTo>
                    <a:cubicBezTo>
                      <a:pt x="230170" y="8575"/>
                      <a:pt x="528197" y="-4125"/>
                      <a:pt x="606937" y="11115"/>
                    </a:cubicBezTo>
                    <a:cubicBezTo>
                      <a:pt x="685677" y="26355"/>
                      <a:pt x="606937" y="102555"/>
                      <a:pt x="606937" y="102555"/>
                    </a:cubicBezTo>
                    <a:cubicBezTo>
                      <a:pt x="606090" y="168595"/>
                      <a:pt x="612017" y="337082"/>
                      <a:pt x="601857" y="407355"/>
                    </a:cubicBezTo>
                    <a:cubicBezTo>
                      <a:pt x="591697" y="477628"/>
                      <a:pt x="580690" y="486942"/>
                      <a:pt x="545977" y="524195"/>
                    </a:cubicBezTo>
                    <a:cubicBezTo>
                      <a:pt x="511264" y="561448"/>
                      <a:pt x="381724" y="645268"/>
                      <a:pt x="393577" y="630875"/>
                    </a:cubicBezTo>
                    <a:cubicBezTo>
                      <a:pt x="405430" y="616482"/>
                      <a:pt x="577304" y="537742"/>
                      <a:pt x="617097" y="437835"/>
                    </a:cubicBezTo>
                    <a:cubicBezTo>
                      <a:pt x="656890" y="337928"/>
                      <a:pt x="723777" y="100862"/>
                      <a:pt x="632337" y="31435"/>
                    </a:cubicBezTo>
                    <a:cubicBezTo>
                      <a:pt x="540897" y="-37992"/>
                      <a:pt x="115870" y="29742"/>
                      <a:pt x="32897" y="263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CF9C605B-770F-4ADD-A33B-0CFC13BE8DF9}"/>
                  </a:ext>
                </a:extLst>
              </p:cNvPr>
              <p:cNvSpPr/>
              <p:nvPr/>
            </p:nvSpPr>
            <p:spPr>
              <a:xfrm>
                <a:off x="268658" y="5556895"/>
                <a:ext cx="793761" cy="810108"/>
              </a:xfrm>
              <a:custGeom>
                <a:avLst/>
                <a:gdLst>
                  <a:gd name="connsiteX0" fmla="*/ 727022 w 793761"/>
                  <a:gd name="connsiteY0" fmla="*/ 36185 h 810108"/>
                  <a:gd name="connsiteX1" fmla="*/ 793062 w 793761"/>
                  <a:gd name="connsiteY1" fmla="*/ 173345 h 810108"/>
                  <a:gd name="connsiteX2" fmla="*/ 757502 w 793761"/>
                  <a:gd name="connsiteY2" fmla="*/ 396865 h 810108"/>
                  <a:gd name="connsiteX3" fmla="*/ 691462 w 793761"/>
                  <a:gd name="connsiteY3" fmla="*/ 721985 h 810108"/>
                  <a:gd name="connsiteX4" fmla="*/ 625422 w 793761"/>
                  <a:gd name="connsiteY4" fmla="*/ 762625 h 810108"/>
                  <a:gd name="connsiteX5" fmla="*/ 264742 w 793761"/>
                  <a:gd name="connsiteY5" fmla="*/ 793105 h 810108"/>
                  <a:gd name="connsiteX6" fmla="*/ 582 w 793761"/>
                  <a:gd name="connsiteY6" fmla="*/ 808345 h 810108"/>
                  <a:gd name="connsiteX7" fmla="*/ 335862 w 793761"/>
                  <a:gd name="connsiteY7" fmla="*/ 752465 h 810108"/>
                  <a:gd name="connsiteX8" fmla="*/ 584782 w 793761"/>
                  <a:gd name="connsiteY8" fmla="*/ 742305 h 810108"/>
                  <a:gd name="connsiteX9" fmla="*/ 721942 w 793761"/>
                  <a:gd name="connsiteY9" fmla="*/ 401945 h 810108"/>
                  <a:gd name="connsiteX10" fmla="*/ 777822 w 793761"/>
                  <a:gd name="connsiteY10" fmla="*/ 158105 h 810108"/>
                  <a:gd name="connsiteX11" fmla="*/ 681302 w 793761"/>
                  <a:gd name="connsiteY11" fmla="*/ 66665 h 810108"/>
                  <a:gd name="connsiteX12" fmla="*/ 767662 w 793761"/>
                  <a:gd name="connsiteY12" fmla="*/ 625 h 810108"/>
                  <a:gd name="connsiteX13" fmla="*/ 727022 w 793761"/>
                  <a:gd name="connsiteY13" fmla="*/ 36185 h 8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3761" h="810108">
                    <a:moveTo>
                      <a:pt x="727022" y="36185"/>
                    </a:moveTo>
                    <a:cubicBezTo>
                      <a:pt x="731255" y="64972"/>
                      <a:pt x="787982" y="113232"/>
                      <a:pt x="793062" y="173345"/>
                    </a:cubicBezTo>
                    <a:cubicBezTo>
                      <a:pt x="798142" y="233458"/>
                      <a:pt x="774435" y="305425"/>
                      <a:pt x="757502" y="396865"/>
                    </a:cubicBezTo>
                    <a:cubicBezTo>
                      <a:pt x="740569" y="488305"/>
                      <a:pt x="713475" y="661025"/>
                      <a:pt x="691462" y="721985"/>
                    </a:cubicBezTo>
                    <a:cubicBezTo>
                      <a:pt x="669449" y="782945"/>
                      <a:pt x="696542" y="750772"/>
                      <a:pt x="625422" y="762625"/>
                    </a:cubicBezTo>
                    <a:cubicBezTo>
                      <a:pt x="554302" y="774478"/>
                      <a:pt x="368882" y="785485"/>
                      <a:pt x="264742" y="793105"/>
                    </a:cubicBezTo>
                    <a:cubicBezTo>
                      <a:pt x="160602" y="800725"/>
                      <a:pt x="-11271" y="815118"/>
                      <a:pt x="582" y="808345"/>
                    </a:cubicBezTo>
                    <a:cubicBezTo>
                      <a:pt x="12435" y="801572"/>
                      <a:pt x="238495" y="763472"/>
                      <a:pt x="335862" y="752465"/>
                    </a:cubicBezTo>
                    <a:cubicBezTo>
                      <a:pt x="433229" y="741458"/>
                      <a:pt x="520435" y="800725"/>
                      <a:pt x="584782" y="742305"/>
                    </a:cubicBezTo>
                    <a:cubicBezTo>
                      <a:pt x="649129" y="683885"/>
                      <a:pt x="689769" y="499312"/>
                      <a:pt x="721942" y="401945"/>
                    </a:cubicBezTo>
                    <a:cubicBezTo>
                      <a:pt x="754115" y="304578"/>
                      <a:pt x="784595" y="213985"/>
                      <a:pt x="777822" y="158105"/>
                    </a:cubicBezTo>
                    <a:cubicBezTo>
                      <a:pt x="771049" y="102225"/>
                      <a:pt x="682995" y="92912"/>
                      <a:pt x="681302" y="66665"/>
                    </a:cubicBezTo>
                    <a:cubicBezTo>
                      <a:pt x="679609" y="40418"/>
                      <a:pt x="763429" y="4012"/>
                      <a:pt x="767662" y="625"/>
                    </a:cubicBezTo>
                    <a:cubicBezTo>
                      <a:pt x="771895" y="-2762"/>
                      <a:pt x="722789" y="7398"/>
                      <a:pt x="727022" y="361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8D5D3144-3F63-4EC0-A378-217DFE1567F5}"/>
                  </a:ext>
                </a:extLst>
              </p:cNvPr>
              <p:cNvSpPr/>
              <p:nvPr/>
            </p:nvSpPr>
            <p:spPr>
              <a:xfrm>
                <a:off x="634884" y="4931923"/>
                <a:ext cx="643442" cy="67681"/>
              </a:xfrm>
              <a:custGeom>
                <a:avLst/>
                <a:gdLst>
                  <a:gd name="connsiteX0" fmla="*/ 116 w 643442"/>
                  <a:gd name="connsiteY0" fmla="*/ 36317 h 67681"/>
                  <a:gd name="connsiteX1" fmla="*/ 594476 w 643442"/>
                  <a:gd name="connsiteY1" fmla="*/ 66797 h 67681"/>
                  <a:gd name="connsiteX2" fmla="*/ 543676 w 643442"/>
                  <a:gd name="connsiteY2" fmla="*/ 757 h 67681"/>
                  <a:gd name="connsiteX3" fmla="*/ 116 w 643442"/>
                  <a:gd name="connsiteY3" fmla="*/ 36317 h 6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442" h="67681">
                    <a:moveTo>
                      <a:pt x="116" y="36317"/>
                    </a:moveTo>
                    <a:cubicBezTo>
                      <a:pt x="8583" y="47324"/>
                      <a:pt x="503883" y="72724"/>
                      <a:pt x="594476" y="66797"/>
                    </a:cubicBezTo>
                    <a:cubicBezTo>
                      <a:pt x="685069" y="60870"/>
                      <a:pt x="639349" y="6684"/>
                      <a:pt x="543676" y="757"/>
                    </a:cubicBezTo>
                    <a:cubicBezTo>
                      <a:pt x="448003" y="-5170"/>
                      <a:pt x="-8351" y="25310"/>
                      <a:pt x="116" y="363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0FB74C94-6578-4559-82DB-E14DA4589812}"/>
                  </a:ext>
                </a:extLst>
              </p:cNvPr>
              <p:cNvSpPr/>
              <p:nvPr/>
            </p:nvSpPr>
            <p:spPr>
              <a:xfrm>
                <a:off x="745767" y="5160901"/>
                <a:ext cx="212577" cy="351896"/>
              </a:xfrm>
              <a:custGeom>
                <a:avLst/>
                <a:gdLst>
                  <a:gd name="connsiteX0" fmla="*/ 209908 w 212577"/>
                  <a:gd name="connsiteY0" fmla="*/ 62 h 351896"/>
                  <a:gd name="connsiteX1" fmla="*/ 176571 w 212577"/>
                  <a:gd name="connsiteY1" fmla="*/ 173099 h 351896"/>
                  <a:gd name="connsiteX2" fmla="*/ 124183 w 212577"/>
                  <a:gd name="connsiteY2" fmla="*/ 241362 h 351896"/>
                  <a:gd name="connsiteX3" fmla="*/ 358 w 212577"/>
                  <a:gd name="connsiteY3" fmla="*/ 350899 h 351896"/>
                  <a:gd name="connsiteX4" fmla="*/ 89258 w 212577"/>
                  <a:gd name="connsiteY4" fmla="*/ 293749 h 351896"/>
                  <a:gd name="connsiteX5" fmla="*/ 168633 w 212577"/>
                  <a:gd name="connsiteY5" fmla="*/ 261999 h 351896"/>
                  <a:gd name="connsiteX6" fmla="*/ 206733 w 212577"/>
                  <a:gd name="connsiteY6" fmla="*/ 154049 h 351896"/>
                  <a:gd name="connsiteX7" fmla="*/ 209908 w 212577"/>
                  <a:gd name="connsiteY7" fmla="*/ 62 h 35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577" h="351896">
                    <a:moveTo>
                      <a:pt x="209908" y="62"/>
                    </a:moveTo>
                    <a:cubicBezTo>
                      <a:pt x="204881" y="3237"/>
                      <a:pt x="190858" y="132882"/>
                      <a:pt x="176571" y="173099"/>
                    </a:cubicBezTo>
                    <a:cubicBezTo>
                      <a:pt x="162284" y="213316"/>
                      <a:pt x="153552" y="211729"/>
                      <a:pt x="124183" y="241362"/>
                    </a:cubicBezTo>
                    <a:cubicBezTo>
                      <a:pt x="94814" y="270995"/>
                      <a:pt x="6179" y="342168"/>
                      <a:pt x="358" y="350899"/>
                    </a:cubicBezTo>
                    <a:cubicBezTo>
                      <a:pt x="-5463" y="359630"/>
                      <a:pt x="61212" y="308566"/>
                      <a:pt x="89258" y="293749"/>
                    </a:cubicBezTo>
                    <a:cubicBezTo>
                      <a:pt x="117304" y="278932"/>
                      <a:pt x="149054" y="285282"/>
                      <a:pt x="168633" y="261999"/>
                    </a:cubicBezTo>
                    <a:cubicBezTo>
                      <a:pt x="188212" y="238716"/>
                      <a:pt x="201177" y="192943"/>
                      <a:pt x="206733" y="154049"/>
                    </a:cubicBezTo>
                    <a:cubicBezTo>
                      <a:pt x="212289" y="115155"/>
                      <a:pt x="214935" y="-3113"/>
                      <a:pt x="209908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AA695AC7-13F4-480B-8AD4-CF39BEB92A7B}"/>
                  </a:ext>
                </a:extLst>
              </p:cNvPr>
              <p:cNvSpPr/>
              <p:nvPr/>
            </p:nvSpPr>
            <p:spPr>
              <a:xfrm>
                <a:off x="729447" y="5141377"/>
                <a:ext cx="231060" cy="360946"/>
              </a:xfrm>
              <a:custGeom>
                <a:avLst/>
                <a:gdLst>
                  <a:gd name="connsiteX0" fmla="*/ 230991 w 231060"/>
                  <a:gd name="connsiteY0" fmla="*/ 10061 h 360946"/>
                  <a:gd name="connsiteX1" fmla="*/ 94466 w 231060"/>
                  <a:gd name="connsiteY1" fmla="*/ 8473 h 360946"/>
                  <a:gd name="connsiteX2" fmla="*/ 84941 w 231060"/>
                  <a:gd name="connsiteY2" fmla="*/ 100548 h 360946"/>
                  <a:gd name="connsiteX3" fmla="*/ 37316 w 231060"/>
                  <a:gd name="connsiteY3" fmla="*/ 184686 h 360946"/>
                  <a:gd name="connsiteX4" fmla="*/ 37316 w 231060"/>
                  <a:gd name="connsiteY4" fmla="*/ 356136 h 360946"/>
                  <a:gd name="connsiteX5" fmla="*/ 24616 w 231060"/>
                  <a:gd name="connsiteY5" fmla="*/ 303748 h 360946"/>
                  <a:gd name="connsiteX6" fmla="*/ 3978 w 231060"/>
                  <a:gd name="connsiteY6" fmla="*/ 200561 h 360946"/>
                  <a:gd name="connsiteX7" fmla="*/ 111928 w 231060"/>
                  <a:gd name="connsiteY7" fmla="*/ 60861 h 360946"/>
                  <a:gd name="connsiteX8" fmla="*/ 230991 w 231060"/>
                  <a:gd name="connsiteY8" fmla="*/ 10061 h 36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060" h="360946">
                    <a:moveTo>
                      <a:pt x="230991" y="10061"/>
                    </a:moveTo>
                    <a:cubicBezTo>
                      <a:pt x="228081" y="1330"/>
                      <a:pt x="118808" y="-6608"/>
                      <a:pt x="94466" y="8473"/>
                    </a:cubicBezTo>
                    <a:cubicBezTo>
                      <a:pt x="70124" y="23554"/>
                      <a:pt x="94466" y="71179"/>
                      <a:pt x="84941" y="100548"/>
                    </a:cubicBezTo>
                    <a:cubicBezTo>
                      <a:pt x="75416" y="129917"/>
                      <a:pt x="45253" y="142088"/>
                      <a:pt x="37316" y="184686"/>
                    </a:cubicBezTo>
                    <a:cubicBezTo>
                      <a:pt x="29379" y="227284"/>
                      <a:pt x="39433" y="336293"/>
                      <a:pt x="37316" y="356136"/>
                    </a:cubicBezTo>
                    <a:cubicBezTo>
                      <a:pt x="35199" y="375979"/>
                      <a:pt x="30172" y="329677"/>
                      <a:pt x="24616" y="303748"/>
                    </a:cubicBezTo>
                    <a:cubicBezTo>
                      <a:pt x="19060" y="277819"/>
                      <a:pt x="-10574" y="241042"/>
                      <a:pt x="3978" y="200561"/>
                    </a:cubicBezTo>
                    <a:cubicBezTo>
                      <a:pt x="18530" y="160080"/>
                      <a:pt x="79384" y="91288"/>
                      <a:pt x="111928" y="60861"/>
                    </a:cubicBezTo>
                    <a:cubicBezTo>
                      <a:pt x="144472" y="30434"/>
                      <a:pt x="233901" y="18792"/>
                      <a:pt x="230991" y="100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79B9AFCC-D5C6-4B45-B531-E47665EA381E}"/>
                  </a:ext>
                </a:extLst>
              </p:cNvPr>
              <p:cNvSpPr/>
              <p:nvPr/>
            </p:nvSpPr>
            <p:spPr>
              <a:xfrm>
                <a:off x="580900" y="5705393"/>
                <a:ext cx="246342" cy="400154"/>
              </a:xfrm>
              <a:custGeom>
                <a:avLst/>
                <a:gdLst>
                  <a:gd name="connsiteX0" fmla="*/ 125 w 246342"/>
                  <a:gd name="connsiteY0" fmla="*/ 400132 h 400154"/>
                  <a:gd name="connsiteX1" fmla="*/ 77913 w 246342"/>
                  <a:gd name="connsiteY1" fmla="*/ 298532 h 400154"/>
                  <a:gd name="connsiteX2" fmla="*/ 79500 w 246342"/>
                  <a:gd name="connsiteY2" fmla="*/ 193757 h 400154"/>
                  <a:gd name="connsiteX3" fmla="*/ 89025 w 246342"/>
                  <a:gd name="connsiteY3" fmla="*/ 87395 h 400154"/>
                  <a:gd name="connsiteX4" fmla="*/ 171575 w 246342"/>
                  <a:gd name="connsiteY4" fmla="*/ 17545 h 400154"/>
                  <a:gd name="connsiteX5" fmla="*/ 246188 w 246342"/>
                  <a:gd name="connsiteY5" fmla="*/ 73107 h 400154"/>
                  <a:gd name="connsiteX6" fmla="*/ 190625 w 246342"/>
                  <a:gd name="connsiteY6" fmla="*/ 184232 h 400154"/>
                  <a:gd name="connsiteX7" fmla="*/ 173163 w 246342"/>
                  <a:gd name="connsiteY7" fmla="*/ 301707 h 400154"/>
                  <a:gd name="connsiteX8" fmla="*/ 198563 w 246342"/>
                  <a:gd name="connsiteY8" fmla="*/ 385845 h 400154"/>
                  <a:gd name="connsiteX9" fmla="*/ 169988 w 246342"/>
                  <a:gd name="connsiteY9" fmla="*/ 331870 h 400154"/>
                  <a:gd name="connsiteX10" fmla="*/ 235075 w 246342"/>
                  <a:gd name="connsiteY10" fmla="*/ 146132 h 400154"/>
                  <a:gd name="connsiteX11" fmla="*/ 236663 w 246342"/>
                  <a:gd name="connsiteY11" fmla="*/ 71520 h 400154"/>
                  <a:gd name="connsiteX12" fmla="*/ 162050 w 246342"/>
                  <a:gd name="connsiteY12" fmla="*/ 82 h 400154"/>
                  <a:gd name="connsiteX13" fmla="*/ 100138 w 246342"/>
                  <a:gd name="connsiteY13" fmla="*/ 85807 h 400154"/>
                  <a:gd name="connsiteX14" fmla="*/ 100138 w 246342"/>
                  <a:gd name="connsiteY14" fmla="*/ 155657 h 400154"/>
                  <a:gd name="connsiteX15" fmla="*/ 98550 w 246342"/>
                  <a:gd name="connsiteY15" fmla="*/ 306470 h 400154"/>
                  <a:gd name="connsiteX16" fmla="*/ 125 w 246342"/>
                  <a:gd name="connsiteY16" fmla="*/ 400132 h 40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42" h="400154">
                    <a:moveTo>
                      <a:pt x="125" y="400132"/>
                    </a:moveTo>
                    <a:cubicBezTo>
                      <a:pt x="-3314" y="398809"/>
                      <a:pt x="64684" y="332928"/>
                      <a:pt x="77913" y="298532"/>
                    </a:cubicBezTo>
                    <a:cubicBezTo>
                      <a:pt x="91142" y="264136"/>
                      <a:pt x="77648" y="228946"/>
                      <a:pt x="79500" y="193757"/>
                    </a:cubicBezTo>
                    <a:cubicBezTo>
                      <a:pt x="81352" y="158568"/>
                      <a:pt x="73679" y="116764"/>
                      <a:pt x="89025" y="87395"/>
                    </a:cubicBezTo>
                    <a:cubicBezTo>
                      <a:pt x="104371" y="58026"/>
                      <a:pt x="145381" y="19926"/>
                      <a:pt x="171575" y="17545"/>
                    </a:cubicBezTo>
                    <a:cubicBezTo>
                      <a:pt x="197769" y="15164"/>
                      <a:pt x="243013" y="45326"/>
                      <a:pt x="246188" y="73107"/>
                    </a:cubicBezTo>
                    <a:cubicBezTo>
                      <a:pt x="249363" y="100888"/>
                      <a:pt x="202796" y="146132"/>
                      <a:pt x="190625" y="184232"/>
                    </a:cubicBezTo>
                    <a:cubicBezTo>
                      <a:pt x="178454" y="222332"/>
                      <a:pt x="171840" y="268105"/>
                      <a:pt x="173163" y="301707"/>
                    </a:cubicBezTo>
                    <a:cubicBezTo>
                      <a:pt x="174486" y="335309"/>
                      <a:pt x="199092" y="380818"/>
                      <a:pt x="198563" y="385845"/>
                    </a:cubicBezTo>
                    <a:cubicBezTo>
                      <a:pt x="198034" y="390872"/>
                      <a:pt x="163903" y="371822"/>
                      <a:pt x="169988" y="331870"/>
                    </a:cubicBezTo>
                    <a:cubicBezTo>
                      <a:pt x="176073" y="291918"/>
                      <a:pt x="223963" y="189524"/>
                      <a:pt x="235075" y="146132"/>
                    </a:cubicBezTo>
                    <a:cubicBezTo>
                      <a:pt x="246187" y="102740"/>
                      <a:pt x="248834" y="95862"/>
                      <a:pt x="236663" y="71520"/>
                    </a:cubicBezTo>
                    <a:cubicBezTo>
                      <a:pt x="224492" y="47178"/>
                      <a:pt x="184804" y="-2299"/>
                      <a:pt x="162050" y="82"/>
                    </a:cubicBezTo>
                    <a:cubicBezTo>
                      <a:pt x="139296" y="2463"/>
                      <a:pt x="110457" y="59878"/>
                      <a:pt x="100138" y="85807"/>
                    </a:cubicBezTo>
                    <a:cubicBezTo>
                      <a:pt x="89819" y="111736"/>
                      <a:pt x="100138" y="155657"/>
                      <a:pt x="100138" y="155657"/>
                    </a:cubicBezTo>
                    <a:cubicBezTo>
                      <a:pt x="99873" y="192434"/>
                      <a:pt x="113367" y="268635"/>
                      <a:pt x="98550" y="306470"/>
                    </a:cubicBezTo>
                    <a:cubicBezTo>
                      <a:pt x="83733" y="344305"/>
                      <a:pt x="3564" y="401455"/>
                      <a:pt x="125" y="400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E722BD62-925E-4951-8D91-F2EF7A64B431}"/>
                  </a:ext>
                </a:extLst>
              </p:cNvPr>
              <p:cNvSpPr/>
              <p:nvPr/>
            </p:nvSpPr>
            <p:spPr>
              <a:xfrm>
                <a:off x="1105381" y="4943305"/>
                <a:ext cx="326727" cy="1428321"/>
              </a:xfrm>
              <a:custGeom>
                <a:avLst/>
                <a:gdLst>
                  <a:gd name="connsiteX0" fmla="*/ 326544 w 326727"/>
                  <a:gd name="connsiteY0" fmla="*/ 170 h 1428321"/>
                  <a:gd name="connsiteX1" fmla="*/ 82069 w 326727"/>
                  <a:gd name="connsiteY1" fmla="*/ 1044745 h 1428321"/>
                  <a:gd name="connsiteX2" fmla="*/ 2694 w 326727"/>
                  <a:gd name="connsiteY2" fmla="*/ 1406695 h 1428321"/>
                  <a:gd name="connsiteX3" fmla="*/ 28094 w 326727"/>
                  <a:gd name="connsiteY3" fmla="*/ 1359070 h 1428321"/>
                  <a:gd name="connsiteX4" fmla="*/ 120169 w 326727"/>
                  <a:gd name="connsiteY4" fmla="*/ 1127295 h 1428321"/>
                  <a:gd name="connsiteX5" fmla="*/ 326544 w 326727"/>
                  <a:gd name="connsiteY5" fmla="*/ 170 h 142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727" h="1428321">
                    <a:moveTo>
                      <a:pt x="326544" y="170"/>
                    </a:moveTo>
                    <a:cubicBezTo>
                      <a:pt x="320194" y="-13588"/>
                      <a:pt x="136044" y="810324"/>
                      <a:pt x="82069" y="1044745"/>
                    </a:cubicBezTo>
                    <a:cubicBezTo>
                      <a:pt x="28094" y="1279166"/>
                      <a:pt x="11690" y="1354308"/>
                      <a:pt x="2694" y="1406695"/>
                    </a:cubicBezTo>
                    <a:cubicBezTo>
                      <a:pt x="-6302" y="1459082"/>
                      <a:pt x="8515" y="1405637"/>
                      <a:pt x="28094" y="1359070"/>
                    </a:cubicBezTo>
                    <a:cubicBezTo>
                      <a:pt x="47673" y="1312503"/>
                      <a:pt x="67252" y="1351132"/>
                      <a:pt x="120169" y="1127295"/>
                    </a:cubicBezTo>
                    <a:cubicBezTo>
                      <a:pt x="173086" y="903458"/>
                      <a:pt x="332894" y="13928"/>
                      <a:pt x="326544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5A0182D0-1EF6-4DD7-BCF2-5D8B636D63A1}"/>
                  </a:ext>
                </a:extLst>
              </p:cNvPr>
              <p:cNvSpPr/>
              <p:nvPr/>
            </p:nvSpPr>
            <p:spPr>
              <a:xfrm>
                <a:off x="1398391" y="4965390"/>
                <a:ext cx="287818" cy="1235800"/>
              </a:xfrm>
              <a:custGeom>
                <a:avLst/>
                <a:gdLst>
                  <a:gd name="connsiteX0" fmla="*/ 287534 w 287818"/>
                  <a:gd name="connsiteY0" fmla="*/ 310 h 1235800"/>
                  <a:gd name="connsiteX1" fmla="*/ 14484 w 287818"/>
                  <a:gd name="connsiteY1" fmla="*/ 1146485 h 1235800"/>
                  <a:gd name="connsiteX2" fmla="*/ 65284 w 287818"/>
                  <a:gd name="connsiteY2" fmla="*/ 1032185 h 1235800"/>
                  <a:gd name="connsiteX3" fmla="*/ 287534 w 287818"/>
                  <a:gd name="connsiteY3" fmla="*/ 310 h 123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818" h="1235800">
                    <a:moveTo>
                      <a:pt x="287534" y="310"/>
                    </a:moveTo>
                    <a:cubicBezTo>
                      <a:pt x="279067" y="19360"/>
                      <a:pt x="51526" y="974506"/>
                      <a:pt x="14484" y="1146485"/>
                    </a:cubicBezTo>
                    <a:cubicBezTo>
                      <a:pt x="-22558" y="1318464"/>
                      <a:pt x="17659" y="1221097"/>
                      <a:pt x="65284" y="1032185"/>
                    </a:cubicBezTo>
                    <a:cubicBezTo>
                      <a:pt x="112909" y="843273"/>
                      <a:pt x="296001" y="-18740"/>
                      <a:pt x="287534" y="3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7FF17555-A4EB-435D-A186-8597FAD5D848}"/>
                  </a:ext>
                </a:extLst>
              </p:cNvPr>
              <p:cNvSpPr/>
              <p:nvPr/>
            </p:nvSpPr>
            <p:spPr>
              <a:xfrm>
                <a:off x="1411801" y="4918070"/>
                <a:ext cx="297300" cy="38520"/>
              </a:xfrm>
              <a:custGeom>
                <a:avLst/>
                <a:gdLst>
                  <a:gd name="connsiteX0" fmla="*/ 1074 w 297300"/>
                  <a:gd name="connsiteY0" fmla="*/ 38105 h 38520"/>
                  <a:gd name="connsiteX1" fmla="*/ 289999 w 297300"/>
                  <a:gd name="connsiteY1" fmla="*/ 19055 h 38520"/>
                  <a:gd name="connsiteX2" fmla="*/ 194749 w 297300"/>
                  <a:gd name="connsiteY2" fmla="*/ 5 h 38520"/>
                  <a:gd name="connsiteX3" fmla="*/ 1074 w 297300"/>
                  <a:gd name="connsiteY3" fmla="*/ 38105 h 3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00" h="38520">
                    <a:moveTo>
                      <a:pt x="1074" y="38105"/>
                    </a:moveTo>
                    <a:cubicBezTo>
                      <a:pt x="16949" y="41280"/>
                      <a:pt x="257720" y="25405"/>
                      <a:pt x="289999" y="19055"/>
                    </a:cubicBezTo>
                    <a:cubicBezTo>
                      <a:pt x="322278" y="12705"/>
                      <a:pt x="239728" y="534"/>
                      <a:pt x="194749" y="5"/>
                    </a:cubicBezTo>
                    <a:cubicBezTo>
                      <a:pt x="149770" y="-524"/>
                      <a:pt x="-14801" y="34930"/>
                      <a:pt x="1074" y="38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5A23B333-C632-4CA1-8A7F-2F09A4EC565F}"/>
                  </a:ext>
                </a:extLst>
              </p:cNvPr>
              <p:cNvSpPr/>
              <p:nvPr/>
            </p:nvSpPr>
            <p:spPr>
              <a:xfrm>
                <a:off x="1091391" y="6121400"/>
                <a:ext cx="597724" cy="244724"/>
              </a:xfrm>
              <a:custGeom>
                <a:avLst/>
                <a:gdLst>
                  <a:gd name="connsiteX0" fmla="*/ 302434 w 597724"/>
                  <a:gd name="connsiteY0" fmla="*/ 15875 h 244724"/>
                  <a:gd name="connsiteX1" fmla="*/ 585009 w 597724"/>
                  <a:gd name="connsiteY1" fmla="*/ 0 h 244724"/>
                  <a:gd name="connsiteX2" fmla="*/ 585009 w 597724"/>
                  <a:gd name="connsiteY2" fmla="*/ 0 h 244724"/>
                  <a:gd name="connsiteX3" fmla="*/ 553259 w 597724"/>
                  <a:gd name="connsiteY3" fmla="*/ 25400 h 244724"/>
                  <a:gd name="connsiteX4" fmla="*/ 524684 w 597724"/>
                  <a:gd name="connsiteY4" fmla="*/ 193675 h 244724"/>
                  <a:gd name="connsiteX5" fmla="*/ 480234 w 597724"/>
                  <a:gd name="connsiteY5" fmla="*/ 196850 h 244724"/>
                  <a:gd name="connsiteX6" fmla="*/ 42084 w 597724"/>
                  <a:gd name="connsiteY6" fmla="*/ 206375 h 244724"/>
                  <a:gd name="connsiteX7" fmla="*/ 70659 w 597724"/>
                  <a:gd name="connsiteY7" fmla="*/ 203200 h 244724"/>
                  <a:gd name="connsiteX8" fmla="*/ 511984 w 597724"/>
                  <a:gd name="connsiteY8" fmla="*/ 244475 h 244724"/>
                  <a:gd name="connsiteX9" fmla="*/ 537384 w 597724"/>
                  <a:gd name="connsiteY9" fmla="*/ 180975 h 244724"/>
                  <a:gd name="connsiteX10" fmla="*/ 597709 w 597724"/>
                  <a:gd name="connsiteY10" fmla="*/ 15875 h 244724"/>
                  <a:gd name="connsiteX11" fmla="*/ 543734 w 597724"/>
                  <a:gd name="connsiteY11" fmla="*/ 15875 h 244724"/>
                  <a:gd name="connsiteX12" fmla="*/ 302434 w 597724"/>
                  <a:gd name="connsiteY12" fmla="*/ 15875 h 24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7724" h="244724">
                    <a:moveTo>
                      <a:pt x="302434" y="15875"/>
                    </a:moveTo>
                    <a:lnTo>
                      <a:pt x="585009" y="0"/>
                    </a:lnTo>
                    <a:lnTo>
                      <a:pt x="585009" y="0"/>
                    </a:lnTo>
                    <a:cubicBezTo>
                      <a:pt x="579717" y="4233"/>
                      <a:pt x="563313" y="-6879"/>
                      <a:pt x="553259" y="25400"/>
                    </a:cubicBezTo>
                    <a:cubicBezTo>
                      <a:pt x="543205" y="57679"/>
                      <a:pt x="536855" y="165100"/>
                      <a:pt x="524684" y="193675"/>
                    </a:cubicBezTo>
                    <a:cubicBezTo>
                      <a:pt x="512513" y="222250"/>
                      <a:pt x="480234" y="196850"/>
                      <a:pt x="480234" y="196850"/>
                    </a:cubicBezTo>
                    <a:lnTo>
                      <a:pt x="42084" y="206375"/>
                    </a:lnTo>
                    <a:cubicBezTo>
                      <a:pt x="-26178" y="207433"/>
                      <a:pt x="-7658" y="196850"/>
                      <a:pt x="70659" y="203200"/>
                    </a:cubicBezTo>
                    <a:cubicBezTo>
                      <a:pt x="148976" y="209550"/>
                      <a:pt x="434197" y="248179"/>
                      <a:pt x="511984" y="244475"/>
                    </a:cubicBezTo>
                    <a:cubicBezTo>
                      <a:pt x="589771" y="240771"/>
                      <a:pt x="523097" y="219075"/>
                      <a:pt x="537384" y="180975"/>
                    </a:cubicBezTo>
                    <a:cubicBezTo>
                      <a:pt x="551671" y="142875"/>
                      <a:pt x="596651" y="43392"/>
                      <a:pt x="597709" y="15875"/>
                    </a:cubicBezTo>
                    <a:cubicBezTo>
                      <a:pt x="598767" y="-11642"/>
                      <a:pt x="543734" y="15875"/>
                      <a:pt x="543734" y="15875"/>
                    </a:cubicBezTo>
                    <a:lnTo>
                      <a:pt x="302434" y="158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26D6C617-1CF2-4565-97D3-0769DA992A10}"/>
                  </a:ext>
                </a:extLst>
              </p:cNvPr>
              <p:cNvSpPr/>
              <p:nvPr/>
            </p:nvSpPr>
            <p:spPr>
              <a:xfrm>
                <a:off x="1794346" y="4943374"/>
                <a:ext cx="488550" cy="1405584"/>
              </a:xfrm>
              <a:custGeom>
                <a:avLst/>
                <a:gdLst>
                  <a:gd name="connsiteX0" fmla="*/ 488479 w 488550"/>
                  <a:gd name="connsiteY0" fmla="*/ 101 h 1405584"/>
                  <a:gd name="connsiteX1" fmla="*/ 332904 w 488550"/>
                  <a:gd name="connsiteY1" fmla="*/ 400151 h 1405584"/>
                  <a:gd name="connsiteX2" fmla="*/ 136054 w 488550"/>
                  <a:gd name="connsiteY2" fmla="*/ 958951 h 1405584"/>
                  <a:gd name="connsiteX3" fmla="*/ 75729 w 488550"/>
                  <a:gd name="connsiteY3" fmla="*/ 1162151 h 1405584"/>
                  <a:gd name="connsiteX4" fmla="*/ 43979 w 488550"/>
                  <a:gd name="connsiteY4" fmla="*/ 1232001 h 1405584"/>
                  <a:gd name="connsiteX5" fmla="*/ 5879 w 488550"/>
                  <a:gd name="connsiteY5" fmla="*/ 1270101 h 1405584"/>
                  <a:gd name="connsiteX6" fmla="*/ 5879 w 488550"/>
                  <a:gd name="connsiteY6" fmla="*/ 1403451 h 1405584"/>
                  <a:gd name="connsiteX7" fmla="*/ 5879 w 488550"/>
                  <a:gd name="connsiteY7" fmla="*/ 1339951 h 1405584"/>
                  <a:gd name="connsiteX8" fmla="*/ 85254 w 488550"/>
                  <a:gd name="connsiteY8" fmla="*/ 1181201 h 1405584"/>
                  <a:gd name="connsiteX9" fmla="*/ 348779 w 488550"/>
                  <a:gd name="connsiteY9" fmla="*/ 435076 h 1405584"/>
                  <a:gd name="connsiteX10" fmla="*/ 488479 w 488550"/>
                  <a:gd name="connsiteY10" fmla="*/ 101 h 14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8550" h="1405584">
                    <a:moveTo>
                      <a:pt x="488479" y="101"/>
                    </a:moveTo>
                    <a:cubicBezTo>
                      <a:pt x="485833" y="-5720"/>
                      <a:pt x="391641" y="240343"/>
                      <a:pt x="332904" y="400151"/>
                    </a:cubicBezTo>
                    <a:cubicBezTo>
                      <a:pt x="274167" y="559959"/>
                      <a:pt x="178917" y="831951"/>
                      <a:pt x="136054" y="958951"/>
                    </a:cubicBezTo>
                    <a:cubicBezTo>
                      <a:pt x="93191" y="1085951"/>
                      <a:pt x="91075" y="1116643"/>
                      <a:pt x="75729" y="1162151"/>
                    </a:cubicBezTo>
                    <a:cubicBezTo>
                      <a:pt x="60383" y="1207659"/>
                      <a:pt x="55621" y="1214009"/>
                      <a:pt x="43979" y="1232001"/>
                    </a:cubicBezTo>
                    <a:cubicBezTo>
                      <a:pt x="32337" y="1249993"/>
                      <a:pt x="12229" y="1241526"/>
                      <a:pt x="5879" y="1270101"/>
                    </a:cubicBezTo>
                    <a:cubicBezTo>
                      <a:pt x="-471" y="1298676"/>
                      <a:pt x="5879" y="1403451"/>
                      <a:pt x="5879" y="1403451"/>
                    </a:cubicBezTo>
                    <a:cubicBezTo>
                      <a:pt x="5879" y="1415093"/>
                      <a:pt x="-7350" y="1376993"/>
                      <a:pt x="5879" y="1339951"/>
                    </a:cubicBezTo>
                    <a:cubicBezTo>
                      <a:pt x="19108" y="1302909"/>
                      <a:pt x="28104" y="1332014"/>
                      <a:pt x="85254" y="1181201"/>
                    </a:cubicBezTo>
                    <a:cubicBezTo>
                      <a:pt x="142404" y="1030389"/>
                      <a:pt x="277871" y="629809"/>
                      <a:pt x="348779" y="435076"/>
                    </a:cubicBezTo>
                    <a:cubicBezTo>
                      <a:pt x="419687" y="240343"/>
                      <a:pt x="491125" y="5922"/>
                      <a:pt x="488479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30CD8929-2973-4624-AB72-C006026EEE30}"/>
                  </a:ext>
                </a:extLst>
              </p:cNvPr>
              <p:cNvSpPr/>
              <p:nvPr/>
            </p:nvSpPr>
            <p:spPr>
              <a:xfrm>
                <a:off x="2287317" y="4938512"/>
                <a:ext cx="317554" cy="1459362"/>
              </a:xfrm>
              <a:custGeom>
                <a:avLst/>
                <a:gdLst>
                  <a:gd name="connsiteX0" fmla="*/ 1858 w 317554"/>
                  <a:gd name="connsiteY0" fmla="*/ 11313 h 1459362"/>
                  <a:gd name="connsiteX1" fmla="*/ 249508 w 317554"/>
                  <a:gd name="connsiteY1" fmla="*/ 1788 h 1459362"/>
                  <a:gd name="connsiteX2" fmla="*/ 316183 w 317554"/>
                  <a:gd name="connsiteY2" fmla="*/ 4963 h 1459362"/>
                  <a:gd name="connsiteX3" fmla="*/ 290783 w 317554"/>
                  <a:gd name="connsiteY3" fmla="*/ 49413 h 1459362"/>
                  <a:gd name="connsiteX4" fmla="*/ 246333 w 317554"/>
                  <a:gd name="connsiteY4" fmla="*/ 341513 h 1459362"/>
                  <a:gd name="connsiteX5" fmla="*/ 265383 w 317554"/>
                  <a:gd name="connsiteY5" fmla="*/ 652663 h 1459362"/>
                  <a:gd name="connsiteX6" fmla="*/ 214583 w 317554"/>
                  <a:gd name="connsiteY6" fmla="*/ 928888 h 1459362"/>
                  <a:gd name="connsiteX7" fmla="*/ 214583 w 317554"/>
                  <a:gd name="connsiteY7" fmla="*/ 1071763 h 1459362"/>
                  <a:gd name="connsiteX8" fmla="*/ 217758 w 317554"/>
                  <a:gd name="connsiteY8" fmla="*/ 1436888 h 1459362"/>
                  <a:gd name="connsiteX9" fmla="*/ 214583 w 317554"/>
                  <a:gd name="connsiteY9" fmla="*/ 1335288 h 1459362"/>
                  <a:gd name="connsiteX10" fmla="*/ 224108 w 317554"/>
                  <a:gd name="connsiteY10" fmla="*/ 646313 h 1459362"/>
                  <a:gd name="connsiteX11" fmla="*/ 262208 w 317554"/>
                  <a:gd name="connsiteY11" fmla="*/ 293888 h 1459362"/>
                  <a:gd name="connsiteX12" fmla="*/ 293958 w 317554"/>
                  <a:gd name="connsiteY12" fmla="*/ 39888 h 1459362"/>
                  <a:gd name="connsiteX13" fmla="*/ 144733 w 317554"/>
                  <a:gd name="connsiteY13" fmla="*/ 27188 h 1459362"/>
                  <a:gd name="connsiteX14" fmla="*/ 1858 w 317554"/>
                  <a:gd name="connsiteY14" fmla="*/ 11313 h 145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554" h="1459362">
                    <a:moveTo>
                      <a:pt x="1858" y="11313"/>
                    </a:moveTo>
                    <a:cubicBezTo>
                      <a:pt x="19320" y="7080"/>
                      <a:pt x="197121" y="2846"/>
                      <a:pt x="249508" y="1788"/>
                    </a:cubicBezTo>
                    <a:cubicBezTo>
                      <a:pt x="301895" y="730"/>
                      <a:pt x="309304" y="-2975"/>
                      <a:pt x="316183" y="4963"/>
                    </a:cubicBezTo>
                    <a:cubicBezTo>
                      <a:pt x="323062" y="12901"/>
                      <a:pt x="302425" y="-6679"/>
                      <a:pt x="290783" y="49413"/>
                    </a:cubicBezTo>
                    <a:cubicBezTo>
                      <a:pt x="279141" y="105505"/>
                      <a:pt x="250566" y="240971"/>
                      <a:pt x="246333" y="341513"/>
                    </a:cubicBezTo>
                    <a:cubicBezTo>
                      <a:pt x="242100" y="442055"/>
                      <a:pt x="270675" y="554767"/>
                      <a:pt x="265383" y="652663"/>
                    </a:cubicBezTo>
                    <a:cubicBezTo>
                      <a:pt x="260091" y="750559"/>
                      <a:pt x="223050" y="859038"/>
                      <a:pt x="214583" y="928888"/>
                    </a:cubicBezTo>
                    <a:cubicBezTo>
                      <a:pt x="206116" y="998738"/>
                      <a:pt x="214054" y="987096"/>
                      <a:pt x="214583" y="1071763"/>
                    </a:cubicBezTo>
                    <a:cubicBezTo>
                      <a:pt x="215112" y="1156430"/>
                      <a:pt x="217758" y="1392967"/>
                      <a:pt x="217758" y="1436888"/>
                    </a:cubicBezTo>
                    <a:cubicBezTo>
                      <a:pt x="217758" y="1480809"/>
                      <a:pt x="213525" y="1467050"/>
                      <a:pt x="214583" y="1335288"/>
                    </a:cubicBezTo>
                    <a:cubicBezTo>
                      <a:pt x="215641" y="1203526"/>
                      <a:pt x="216171" y="819880"/>
                      <a:pt x="224108" y="646313"/>
                    </a:cubicBezTo>
                    <a:cubicBezTo>
                      <a:pt x="232046" y="472746"/>
                      <a:pt x="250566" y="394959"/>
                      <a:pt x="262208" y="293888"/>
                    </a:cubicBezTo>
                    <a:cubicBezTo>
                      <a:pt x="273850" y="192817"/>
                      <a:pt x="313537" y="84338"/>
                      <a:pt x="293958" y="39888"/>
                    </a:cubicBezTo>
                    <a:cubicBezTo>
                      <a:pt x="274379" y="-4562"/>
                      <a:pt x="195004" y="34067"/>
                      <a:pt x="144733" y="27188"/>
                    </a:cubicBezTo>
                    <a:cubicBezTo>
                      <a:pt x="94462" y="20309"/>
                      <a:pt x="-15604" y="15546"/>
                      <a:pt x="1858" y="113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151000E9-3DEB-40B5-B20D-975BC8ADB374}"/>
                  </a:ext>
                </a:extLst>
              </p:cNvPr>
              <p:cNvSpPr/>
              <p:nvPr/>
            </p:nvSpPr>
            <p:spPr>
              <a:xfrm>
                <a:off x="1747816" y="6075198"/>
                <a:ext cx="396965" cy="292794"/>
              </a:xfrm>
              <a:custGeom>
                <a:avLst/>
                <a:gdLst>
                  <a:gd name="connsiteX0" fmla="*/ 22 w 396965"/>
                  <a:gd name="connsiteY0" fmla="*/ 282740 h 292794"/>
                  <a:gd name="connsiteX1" fmla="*/ 231797 w 396965"/>
                  <a:gd name="connsiteY1" fmla="*/ 292265 h 292794"/>
                  <a:gd name="connsiteX2" fmla="*/ 263547 w 396965"/>
                  <a:gd name="connsiteY2" fmla="*/ 268452 h 292794"/>
                  <a:gd name="connsiteX3" fmla="*/ 288947 w 396965"/>
                  <a:gd name="connsiteY3" fmla="*/ 236702 h 292794"/>
                  <a:gd name="connsiteX4" fmla="*/ 307997 w 396965"/>
                  <a:gd name="connsiteY4" fmla="*/ 187490 h 292794"/>
                  <a:gd name="connsiteX5" fmla="*/ 357209 w 396965"/>
                  <a:gd name="connsiteY5" fmla="*/ 63665 h 292794"/>
                  <a:gd name="connsiteX6" fmla="*/ 396897 w 396965"/>
                  <a:gd name="connsiteY6" fmla="*/ 165 h 292794"/>
                  <a:gd name="connsiteX7" fmla="*/ 347684 w 396965"/>
                  <a:gd name="connsiteY7" fmla="*/ 46202 h 292794"/>
                  <a:gd name="connsiteX8" fmla="*/ 328634 w 396965"/>
                  <a:gd name="connsiteY8" fmla="*/ 76365 h 292794"/>
                  <a:gd name="connsiteX9" fmla="*/ 277834 w 396965"/>
                  <a:gd name="connsiteY9" fmla="*/ 225590 h 292794"/>
                  <a:gd name="connsiteX10" fmla="*/ 246084 w 396965"/>
                  <a:gd name="connsiteY10" fmla="*/ 257340 h 292794"/>
                  <a:gd name="connsiteX11" fmla="*/ 22 w 396965"/>
                  <a:gd name="connsiteY11" fmla="*/ 282740 h 2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6965" h="292794">
                    <a:moveTo>
                      <a:pt x="22" y="282740"/>
                    </a:moveTo>
                    <a:cubicBezTo>
                      <a:pt x="-2359" y="288561"/>
                      <a:pt x="187876" y="294646"/>
                      <a:pt x="231797" y="292265"/>
                    </a:cubicBezTo>
                    <a:cubicBezTo>
                      <a:pt x="275718" y="289884"/>
                      <a:pt x="254022" y="277712"/>
                      <a:pt x="263547" y="268452"/>
                    </a:cubicBezTo>
                    <a:cubicBezTo>
                      <a:pt x="273072" y="259192"/>
                      <a:pt x="281539" y="250196"/>
                      <a:pt x="288947" y="236702"/>
                    </a:cubicBezTo>
                    <a:cubicBezTo>
                      <a:pt x="296355" y="223208"/>
                      <a:pt x="296620" y="216329"/>
                      <a:pt x="307997" y="187490"/>
                    </a:cubicBezTo>
                    <a:cubicBezTo>
                      <a:pt x="319374" y="158650"/>
                      <a:pt x="342392" y="94886"/>
                      <a:pt x="357209" y="63665"/>
                    </a:cubicBezTo>
                    <a:cubicBezTo>
                      <a:pt x="372026" y="32444"/>
                      <a:pt x="398484" y="3075"/>
                      <a:pt x="396897" y="165"/>
                    </a:cubicBezTo>
                    <a:cubicBezTo>
                      <a:pt x="395310" y="-2745"/>
                      <a:pt x="359061" y="33502"/>
                      <a:pt x="347684" y="46202"/>
                    </a:cubicBezTo>
                    <a:cubicBezTo>
                      <a:pt x="336307" y="58902"/>
                      <a:pt x="340276" y="46467"/>
                      <a:pt x="328634" y="76365"/>
                    </a:cubicBezTo>
                    <a:cubicBezTo>
                      <a:pt x="316992" y="106263"/>
                      <a:pt x="291592" y="195428"/>
                      <a:pt x="277834" y="225590"/>
                    </a:cubicBezTo>
                    <a:cubicBezTo>
                      <a:pt x="264076" y="255752"/>
                      <a:pt x="293709" y="247550"/>
                      <a:pt x="246084" y="257340"/>
                    </a:cubicBezTo>
                    <a:cubicBezTo>
                      <a:pt x="198459" y="267129"/>
                      <a:pt x="2403" y="276919"/>
                      <a:pt x="22" y="2827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0B982E1-CA6B-4DC2-A807-DD9BA1935930}"/>
                  </a:ext>
                </a:extLst>
              </p:cNvPr>
              <p:cNvSpPr/>
              <p:nvPr/>
            </p:nvSpPr>
            <p:spPr>
              <a:xfrm>
                <a:off x="2234806" y="6086938"/>
                <a:ext cx="285446" cy="282314"/>
              </a:xfrm>
              <a:custGeom>
                <a:avLst/>
                <a:gdLst>
                  <a:gd name="connsiteX0" fmla="*/ 36907 w 285446"/>
                  <a:gd name="connsiteY0" fmla="*/ 1125 h 282314"/>
                  <a:gd name="connsiteX1" fmla="*/ 394 w 285446"/>
                  <a:gd name="connsiteY1" fmla="*/ 94787 h 282314"/>
                  <a:gd name="connsiteX2" fmla="*/ 17857 w 285446"/>
                  <a:gd name="connsiteY2" fmla="*/ 247187 h 282314"/>
                  <a:gd name="connsiteX3" fmla="*/ 22619 w 285446"/>
                  <a:gd name="connsiteY3" fmla="*/ 274175 h 282314"/>
                  <a:gd name="connsiteX4" fmla="*/ 79769 w 285446"/>
                  <a:gd name="connsiteY4" fmla="*/ 274175 h 282314"/>
                  <a:gd name="connsiteX5" fmla="*/ 284557 w 285446"/>
                  <a:gd name="connsiteY5" fmla="*/ 282112 h 282314"/>
                  <a:gd name="connsiteX6" fmla="*/ 159144 w 285446"/>
                  <a:gd name="connsiteY6" fmla="*/ 264650 h 282314"/>
                  <a:gd name="connsiteX7" fmla="*/ 35319 w 285446"/>
                  <a:gd name="connsiteY7" fmla="*/ 248775 h 282314"/>
                  <a:gd name="connsiteX8" fmla="*/ 394 w 285446"/>
                  <a:gd name="connsiteY8" fmla="*/ 156700 h 282314"/>
                  <a:gd name="connsiteX9" fmla="*/ 36907 w 285446"/>
                  <a:gd name="connsiteY9" fmla="*/ 1125 h 28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446" h="282314">
                    <a:moveTo>
                      <a:pt x="36907" y="1125"/>
                    </a:moveTo>
                    <a:cubicBezTo>
                      <a:pt x="36907" y="-9194"/>
                      <a:pt x="3569" y="53777"/>
                      <a:pt x="394" y="94787"/>
                    </a:cubicBezTo>
                    <a:cubicBezTo>
                      <a:pt x="-2781" y="135797"/>
                      <a:pt x="14153" y="217289"/>
                      <a:pt x="17857" y="247187"/>
                    </a:cubicBezTo>
                    <a:cubicBezTo>
                      <a:pt x="21561" y="277085"/>
                      <a:pt x="12300" y="269677"/>
                      <a:pt x="22619" y="274175"/>
                    </a:cubicBezTo>
                    <a:cubicBezTo>
                      <a:pt x="32938" y="278673"/>
                      <a:pt x="79769" y="274175"/>
                      <a:pt x="79769" y="274175"/>
                    </a:cubicBezTo>
                    <a:cubicBezTo>
                      <a:pt x="123425" y="275498"/>
                      <a:pt x="271328" y="283699"/>
                      <a:pt x="284557" y="282112"/>
                    </a:cubicBezTo>
                    <a:cubicBezTo>
                      <a:pt x="297786" y="280525"/>
                      <a:pt x="159144" y="264650"/>
                      <a:pt x="159144" y="264650"/>
                    </a:cubicBezTo>
                    <a:cubicBezTo>
                      <a:pt x="117604" y="259094"/>
                      <a:pt x="61777" y="266767"/>
                      <a:pt x="35319" y="248775"/>
                    </a:cubicBezTo>
                    <a:cubicBezTo>
                      <a:pt x="8861" y="230783"/>
                      <a:pt x="-135" y="193212"/>
                      <a:pt x="394" y="156700"/>
                    </a:cubicBezTo>
                    <a:cubicBezTo>
                      <a:pt x="923" y="120188"/>
                      <a:pt x="36907" y="11444"/>
                      <a:pt x="36907" y="1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614BA42B-3F12-4988-B6EB-933B3B38C784}"/>
                  </a:ext>
                </a:extLst>
              </p:cNvPr>
              <p:cNvSpPr/>
              <p:nvPr/>
            </p:nvSpPr>
            <p:spPr>
              <a:xfrm>
                <a:off x="2212404" y="5511310"/>
                <a:ext cx="113886" cy="392812"/>
              </a:xfrm>
              <a:custGeom>
                <a:avLst/>
                <a:gdLst>
                  <a:gd name="connsiteX0" fmla="*/ 38671 w 113886"/>
                  <a:gd name="connsiteY0" fmla="*/ 490 h 392812"/>
                  <a:gd name="connsiteX1" fmla="*/ 111696 w 113886"/>
                  <a:gd name="connsiteY1" fmla="*/ 183053 h 392812"/>
                  <a:gd name="connsiteX2" fmla="*/ 86296 w 113886"/>
                  <a:gd name="connsiteY2" fmla="*/ 317990 h 392812"/>
                  <a:gd name="connsiteX3" fmla="*/ 571 w 113886"/>
                  <a:gd name="connsiteY3" fmla="*/ 392603 h 392812"/>
                  <a:gd name="connsiteX4" fmla="*/ 51371 w 113886"/>
                  <a:gd name="connsiteY4" fmla="*/ 337040 h 392812"/>
                  <a:gd name="connsiteX5" fmla="*/ 98996 w 113886"/>
                  <a:gd name="connsiteY5" fmla="*/ 241790 h 392812"/>
                  <a:gd name="connsiteX6" fmla="*/ 38671 w 113886"/>
                  <a:gd name="connsiteY6" fmla="*/ 490 h 39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886" h="392812">
                    <a:moveTo>
                      <a:pt x="38671" y="490"/>
                    </a:moveTo>
                    <a:cubicBezTo>
                      <a:pt x="40788" y="-9299"/>
                      <a:pt x="103758" y="130136"/>
                      <a:pt x="111696" y="183053"/>
                    </a:cubicBezTo>
                    <a:cubicBezTo>
                      <a:pt x="119634" y="235970"/>
                      <a:pt x="104817" y="283065"/>
                      <a:pt x="86296" y="317990"/>
                    </a:cubicBezTo>
                    <a:cubicBezTo>
                      <a:pt x="67775" y="352915"/>
                      <a:pt x="6392" y="389428"/>
                      <a:pt x="571" y="392603"/>
                    </a:cubicBezTo>
                    <a:cubicBezTo>
                      <a:pt x="-5250" y="395778"/>
                      <a:pt x="34967" y="362175"/>
                      <a:pt x="51371" y="337040"/>
                    </a:cubicBezTo>
                    <a:cubicBezTo>
                      <a:pt x="67775" y="311905"/>
                      <a:pt x="99525" y="294707"/>
                      <a:pt x="98996" y="241790"/>
                    </a:cubicBezTo>
                    <a:cubicBezTo>
                      <a:pt x="98467" y="188873"/>
                      <a:pt x="36554" y="10279"/>
                      <a:pt x="38671" y="4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84B56371-6E8B-4290-B82C-02916C17272F}"/>
                  </a:ext>
                </a:extLst>
              </p:cNvPr>
              <p:cNvSpPr/>
              <p:nvPr/>
            </p:nvSpPr>
            <p:spPr>
              <a:xfrm>
                <a:off x="2198190" y="5581429"/>
                <a:ext cx="68110" cy="322510"/>
              </a:xfrm>
              <a:custGeom>
                <a:avLst/>
                <a:gdLst>
                  <a:gd name="connsiteX0" fmla="*/ 67173 w 68110"/>
                  <a:gd name="connsiteY0" fmla="*/ 221 h 322510"/>
                  <a:gd name="connsiteX1" fmla="*/ 57648 w 68110"/>
                  <a:gd name="connsiteY1" fmla="*/ 131984 h 322510"/>
                  <a:gd name="connsiteX2" fmla="*/ 2085 w 68110"/>
                  <a:gd name="connsiteY2" fmla="*/ 208184 h 322510"/>
                  <a:gd name="connsiteX3" fmla="*/ 11610 w 68110"/>
                  <a:gd name="connsiteY3" fmla="*/ 322484 h 322510"/>
                  <a:gd name="connsiteX4" fmla="*/ 10023 w 68110"/>
                  <a:gd name="connsiteY4" fmla="*/ 217709 h 322510"/>
                  <a:gd name="connsiteX5" fmla="*/ 44948 w 68110"/>
                  <a:gd name="connsiteY5" fmla="*/ 103409 h 322510"/>
                  <a:gd name="connsiteX6" fmla="*/ 67173 w 68110"/>
                  <a:gd name="connsiteY6" fmla="*/ 221 h 32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110" h="322510">
                    <a:moveTo>
                      <a:pt x="67173" y="221"/>
                    </a:moveTo>
                    <a:cubicBezTo>
                      <a:pt x="69290" y="4983"/>
                      <a:pt x="68496" y="97324"/>
                      <a:pt x="57648" y="131984"/>
                    </a:cubicBezTo>
                    <a:cubicBezTo>
                      <a:pt x="46800" y="166644"/>
                      <a:pt x="9758" y="176434"/>
                      <a:pt x="2085" y="208184"/>
                    </a:cubicBezTo>
                    <a:cubicBezTo>
                      <a:pt x="-5588" y="239934"/>
                      <a:pt x="10287" y="320897"/>
                      <a:pt x="11610" y="322484"/>
                    </a:cubicBezTo>
                    <a:cubicBezTo>
                      <a:pt x="12933" y="324071"/>
                      <a:pt x="4467" y="254221"/>
                      <a:pt x="10023" y="217709"/>
                    </a:cubicBezTo>
                    <a:cubicBezTo>
                      <a:pt x="15579" y="181197"/>
                      <a:pt x="34894" y="138069"/>
                      <a:pt x="44948" y="103409"/>
                    </a:cubicBezTo>
                    <a:cubicBezTo>
                      <a:pt x="55002" y="68749"/>
                      <a:pt x="65056" y="-4541"/>
                      <a:pt x="67173" y="2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954732C2-FCB8-4202-B144-D500BF12ED58}"/>
                  </a:ext>
                </a:extLst>
              </p:cNvPr>
              <p:cNvSpPr/>
              <p:nvPr/>
            </p:nvSpPr>
            <p:spPr>
              <a:xfrm>
                <a:off x="2938501" y="5105195"/>
                <a:ext cx="200502" cy="978679"/>
              </a:xfrm>
              <a:custGeom>
                <a:avLst/>
                <a:gdLst>
                  <a:gd name="connsiteX0" fmla="*/ 198399 w 200502"/>
                  <a:gd name="connsiteY0" fmla="*/ 27722 h 978679"/>
                  <a:gd name="connsiteX1" fmla="*/ 62932 w 200502"/>
                  <a:gd name="connsiteY1" fmla="*/ 696588 h 978679"/>
                  <a:gd name="connsiteX2" fmla="*/ 7899 w 200502"/>
                  <a:gd name="connsiteY2" fmla="*/ 961172 h 978679"/>
                  <a:gd name="connsiteX3" fmla="*/ 3666 w 200502"/>
                  <a:gd name="connsiteY3" fmla="*/ 927305 h 978679"/>
                  <a:gd name="connsiteX4" fmla="*/ 39649 w 200502"/>
                  <a:gd name="connsiteY4" fmla="*/ 713522 h 978679"/>
                  <a:gd name="connsiteX5" fmla="*/ 139132 w 200502"/>
                  <a:gd name="connsiteY5" fmla="*/ 182238 h 978679"/>
                  <a:gd name="connsiteX6" fmla="*/ 198399 w 200502"/>
                  <a:gd name="connsiteY6" fmla="*/ 27722 h 97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502" h="978679">
                    <a:moveTo>
                      <a:pt x="198399" y="27722"/>
                    </a:moveTo>
                    <a:cubicBezTo>
                      <a:pt x="185699" y="113447"/>
                      <a:pt x="94682" y="541013"/>
                      <a:pt x="62932" y="696588"/>
                    </a:cubicBezTo>
                    <a:cubicBezTo>
                      <a:pt x="31182" y="852163"/>
                      <a:pt x="17777" y="922719"/>
                      <a:pt x="7899" y="961172"/>
                    </a:cubicBezTo>
                    <a:cubicBezTo>
                      <a:pt x="-1979" y="999625"/>
                      <a:pt x="-1626" y="968580"/>
                      <a:pt x="3666" y="927305"/>
                    </a:cubicBezTo>
                    <a:cubicBezTo>
                      <a:pt x="8958" y="886030"/>
                      <a:pt x="17071" y="837700"/>
                      <a:pt x="39649" y="713522"/>
                    </a:cubicBezTo>
                    <a:cubicBezTo>
                      <a:pt x="62227" y="589344"/>
                      <a:pt x="115143" y="291952"/>
                      <a:pt x="139132" y="182238"/>
                    </a:cubicBezTo>
                    <a:cubicBezTo>
                      <a:pt x="163121" y="72524"/>
                      <a:pt x="211099" y="-58003"/>
                      <a:pt x="198399" y="277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CAE58B3A-BE2C-4520-9B2A-7239668408D6}"/>
                  </a:ext>
                </a:extLst>
              </p:cNvPr>
              <p:cNvSpPr/>
              <p:nvPr/>
            </p:nvSpPr>
            <p:spPr>
              <a:xfrm>
                <a:off x="3123972" y="5111310"/>
                <a:ext cx="193606" cy="290681"/>
              </a:xfrm>
              <a:custGeom>
                <a:avLst/>
                <a:gdLst>
                  <a:gd name="connsiteX0" fmla="*/ 228 w 193606"/>
                  <a:gd name="connsiteY0" fmla="*/ 30073 h 290681"/>
                  <a:gd name="connsiteX1" fmla="*/ 144161 w 193606"/>
                  <a:gd name="connsiteY1" fmla="*/ 38540 h 290681"/>
                  <a:gd name="connsiteX2" fmla="*/ 150511 w 193606"/>
                  <a:gd name="connsiteY2" fmla="*/ 133790 h 290681"/>
                  <a:gd name="connsiteX3" fmla="*/ 103945 w 193606"/>
                  <a:gd name="connsiteY3" fmla="*/ 193057 h 290681"/>
                  <a:gd name="connsiteX4" fmla="*/ 131461 w 193606"/>
                  <a:gd name="connsiteY4" fmla="*/ 290423 h 290681"/>
                  <a:gd name="connsiteX5" fmla="*/ 112411 w 193606"/>
                  <a:gd name="connsiteY5" fmla="*/ 218457 h 290681"/>
                  <a:gd name="connsiteX6" fmla="*/ 182261 w 193606"/>
                  <a:gd name="connsiteY6" fmla="*/ 125323 h 290681"/>
                  <a:gd name="connsiteX7" fmla="*/ 186495 w 193606"/>
                  <a:gd name="connsiteY7" fmla="*/ 27957 h 290681"/>
                  <a:gd name="connsiteX8" fmla="*/ 112411 w 193606"/>
                  <a:gd name="connsiteY8" fmla="*/ 440 h 290681"/>
                  <a:gd name="connsiteX9" fmla="*/ 228 w 193606"/>
                  <a:gd name="connsiteY9" fmla="*/ 30073 h 29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606" h="290681">
                    <a:moveTo>
                      <a:pt x="228" y="30073"/>
                    </a:moveTo>
                    <a:cubicBezTo>
                      <a:pt x="5520" y="36423"/>
                      <a:pt x="119114" y="21254"/>
                      <a:pt x="144161" y="38540"/>
                    </a:cubicBezTo>
                    <a:cubicBezTo>
                      <a:pt x="169208" y="55826"/>
                      <a:pt x="157214" y="108037"/>
                      <a:pt x="150511" y="133790"/>
                    </a:cubicBezTo>
                    <a:cubicBezTo>
                      <a:pt x="143808" y="159543"/>
                      <a:pt x="107120" y="166952"/>
                      <a:pt x="103945" y="193057"/>
                    </a:cubicBezTo>
                    <a:cubicBezTo>
                      <a:pt x="100770" y="219163"/>
                      <a:pt x="130050" y="286190"/>
                      <a:pt x="131461" y="290423"/>
                    </a:cubicBezTo>
                    <a:cubicBezTo>
                      <a:pt x="132872" y="294656"/>
                      <a:pt x="103944" y="245974"/>
                      <a:pt x="112411" y="218457"/>
                    </a:cubicBezTo>
                    <a:cubicBezTo>
                      <a:pt x="120878" y="190940"/>
                      <a:pt x="169914" y="157073"/>
                      <a:pt x="182261" y="125323"/>
                    </a:cubicBezTo>
                    <a:cubicBezTo>
                      <a:pt x="194608" y="93573"/>
                      <a:pt x="198137" y="48771"/>
                      <a:pt x="186495" y="27957"/>
                    </a:cubicBezTo>
                    <a:cubicBezTo>
                      <a:pt x="174853" y="7143"/>
                      <a:pt x="141692" y="4673"/>
                      <a:pt x="112411" y="440"/>
                    </a:cubicBezTo>
                    <a:cubicBezTo>
                      <a:pt x="83130" y="-3793"/>
                      <a:pt x="-5064" y="23723"/>
                      <a:pt x="228" y="300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E7795864-B088-4963-A23A-BA81EDACF1A3}"/>
                  </a:ext>
                </a:extLst>
              </p:cNvPr>
              <p:cNvSpPr/>
              <p:nvPr/>
            </p:nvSpPr>
            <p:spPr>
              <a:xfrm>
                <a:off x="3000320" y="4920065"/>
                <a:ext cx="594717" cy="477847"/>
              </a:xfrm>
              <a:custGeom>
                <a:avLst/>
                <a:gdLst>
                  <a:gd name="connsiteX0" fmla="*/ 1113 w 594717"/>
                  <a:gd name="connsiteY0" fmla="*/ 13885 h 477847"/>
                  <a:gd name="connsiteX1" fmla="*/ 312263 w 594717"/>
                  <a:gd name="connsiteY1" fmla="*/ 13885 h 477847"/>
                  <a:gd name="connsiteX2" fmla="*/ 441380 w 594717"/>
                  <a:gd name="connsiteY2" fmla="*/ 1185 h 477847"/>
                  <a:gd name="connsiteX3" fmla="*/ 583197 w 594717"/>
                  <a:gd name="connsiteY3" fmla="*/ 47752 h 477847"/>
                  <a:gd name="connsiteX4" fmla="*/ 581080 w 594717"/>
                  <a:gd name="connsiteY4" fmla="*/ 138768 h 477847"/>
                  <a:gd name="connsiteX5" fmla="*/ 538747 w 594717"/>
                  <a:gd name="connsiteY5" fmla="*/ 234018 h 477847"/>
                  <a:gd name="connsiteX6" fmla="*/ 538747 w 594717"/>
                  <a:gd name="connsiteY6" fmla="*/ 341968 h 477847"/>
                  <a:gd name="connsiteX7" fmla="*/ 502763 w 594717"/>
                  <a:gd name="connsiteY7" fmla="*/ 458385 h 477847"/>
                  <a:gd name="connsiteX8" fmla="*/ 451963 w 594717"/>
                  <a:gd name="connsiteY8" fmla="*/ 475318 h 477847"/>
                  <a:gd name="connsiteX9" fmla="*/ 236063 w 594717"/>
                  <a:gd name="connsiteY9" fmla="*/ 475318 h 477847"/>
                  <a:gd name="connsiteX10" fmla="*/ 458313 w 594717"/>
                  <a:gd name="connsiteY10" fmla="*/ 452035 h 477847"/>
                  <a:gd name="connsiteX11" fmla="*/ 504880 w 594717"/>
                  <a:gd name="connsiteY11" fmla="*/ 371602 h 477847"/>
                  <a:gd name="connsiteX12" fmla="*/ 519697 w 594717"/>
                  <a:gd name="connsiteY12" fmla="*/ 206502 h 477847"/>
                  <a:gd name="connsiteX13" fmla="*/ 562030 w 594717"/>
                  <a:gd name="connsiteY13" fmla="*/ 58335 h 477847"/>
                  <a:gd name="connsiteX14" fmla="*/ 432913 w 594717"/>
                  <a:gd name="connsiteY14" fmla="*/ 37168 h 477847"/>
                  <a:gd name="connsiteX15" fmla="*/ 1113 w 594717"/>
                  <a:gd name="connsiteY15" fmla="*/ 13885 h 47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717" h="477847">
                    <a:moveTo>
                      <a:pt x="1113" y="13885"/>
                    </a:moveTo>
                    <a:cubicBezTo>
                      <a:pt x="-18995" y="10005"/>
                      <a:pt x="238885" y="16002"/>
                      <a:pt x="312263" y="13885"/>
                    </a:cubicBezTo>
                    <a:cubicBezTo>
                      <a:pt x="385641" y="11768"/>
                      <a:pt x="396224" y="-4460"/>
                      <a:pt x="441380" y="1185"/>
                    </a:cubicBezTo>
                    <a:cubicBezTo>
                      <a:pt x="486536" y="6829"/>
                      <a:pt x="559914" y="24822"/>
                      <a:pt x="583197" y="47752"/>
                    </a:cubicBezTo>
                    <a:cubicBezTo>
                      <a:pt x="606480" y="70682"/>
                      <a:pt x="588488" y="107724"/>
                      <a:pt x="581080" y="138768"/>
                    </a:cubicBezTo>
                    <a:cubicBezTo>
                      <a:pt x="573672" y="169812"/>
                      <a:pt x="545802" y="200151"/>
                      <a:pt x="538747" y="234018"/>
                    </a:cubicBezTo>
                    <a:cubicBezTo>
                      <a:pt x="531692" y="267885"/>
                      <a:pt x="544744" y="304574"/>
                      <a:pt x="538747" y="341968"/>
                    </a:cubicBezTo>
                    <a:cubicBezTo>
                      <a:pt x="532750" y="379363"/>
                      <a:pt x="517227" y="436160"/>
                      <a:pt x="502763" y="458385"/>
                    </a:cubicBezTo>
                    <a:cubicBezTo>
                      <a:pt x="488299" y="480610"/>
                      <a:pt x="496413" y="472496"/>
                      <a:pt x="451963" y="475318"/>
                    </a:cubicBezTo>
                    <a:cubicBezTo>
                      <a:pt x="407513" y="478140"/>
                      <a:pt x="235005" y="479199"/>
                      <a:pt x="236063" y="475318"/>
                    </a:cubicBezTo>
                    <a:cubicBezTo>
                      <a:pt x="237121" y="471438"/>
                      <a:pt x="413510" y="469321"/>
                      <a:pt x="458313" y="452035"/>
                    </a:cubicBezTo>
                    <a:cubicBezTo>
                      <a:pt x="503116" y="434749"/>
                      <a:pt x="494649" y="412524"/>
                      <a:pt x="504880" y="371602"/>
                    </a:cubicBezTo>
                    <a:cubicBezTo>
                      <a:pt x="515111" y="330680"/>
                      <a:pt x="510172" y="258713"/>
                      <a:pt x="519697" y="206502"/>
                    </a:cubicBezTo>
                    <a:cubicBezTo>
                      <a:pt x="529222" y="154291"/>
                      <a:pt x="576494" y="86557"/>
                      <a:pt x="562030" y="58335"/>
                    </a:cubicBezTo>
                    <a:cubicBezTo>
                      <a:pt x="547566" y="30113"/>
                      <a:pt x="529221" y="42107"/>
                      <a:pt x="432913" y="37168"/>
                    </a:cubicBezTo>
                    <a:lnTo>
                      <a:pt x="1113" y="138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B511453B-5412-4929-AD11-5F666FA68298}"/>
                  </a:ext>
                </a:extLst>
              </p:cNvPr>
              <p:cNvSpPr/>
              <p:nvPr/>
            </p:nvSpPr>
            <p:spPr>
              <a:xfrm>
                <a:off x="2648500" y="4924734"/>
                <a:ext cx="344151" cy="1196836"/>
              </a:xfrm>
              <a:custGeom>
                <a:avLst/>
                <a:gdLst>
                  <a:gd name="connsiteX0" fmla="*/ 342350 w 344151"/>
                  <a:gd name="connsiteY0" fmla="*/ 7099 h 1196836"/>
                  <a:gd name="connsiteX1" fmla="*/ 285200 w 344151"/>
                  <a:gd name="connsiteY1" fmla="*/ 47316 h 1196836"/>
                  <a:gd name="connsiteX2" fmla="*/ 234400 w 344151"/>
                  <a:gd name="connsiteY2" fmla="*/ 127749 h 1196836"/>
                  <a:gd name="connsiteX3" fmla="*/ 221700 w 344151"/>
                  <a:gd name="connsiteY3" fmla="*/ 326716 h 1196836"/>
                  <a:gd name="connsiteX4" fmla="*/ 189950 w 344151"/>
                  <a:gd name="connsiteY4" fmla="*/ 366933 h 1196836"/>
                  <a:gd name="connsiteX5" fmla="*/ 177250 w 344151"/>
                  <a:gd name="connsiteY5" fmla="*/ 517216 h 1196836"/>
                  <a:gd name="connsiteX6" fmla="*/ 132800 w 344151"/>
                  <a:gd name="connsiteY6" fmla="*/ 578599 h 1196836"/>
                  <a:gd name="connsiteX7" fmla="*/ 75650 w 344151"/>
                  <a:gd name="connsiteY7" fmla="*/ 959599 h 1196836"/>
                  <a:gd name="connsiteX8" fmla="*/ 31200 w 344151"/>
                  <a:gd name="connsiteY8" fmla="*/ 1020983 h 1196836"/>
                  <a:gd name="connsiteX9" fmla="*/ 31200 w 344151"/>
                  <a:gd name="connsiteY9" fmla="*/ 1196666 h 1196836"/>
                  <a:gd name="connsiteX10" fmla="*/ 1567 w 344151"/>
                  <a:gd name="connsiteY10" fmla="*/ 1048499 h 1196836"/>
                  <a:gd name="connsiteX11" fmla="*/ 86233 w 344151"/>
                  <a:gd name="connsiteY11" fmla="*/ 813549 h 1196836"/>
                  <a:gd name="connsiteX12" fmla="*/ 211117 w 344151"/>
                  <a:gd name="connsiteY12" fmla="*/ 360583 h 1196836"/>
                  <a:gd name="connsiteX13" fmla="*/ 213233 w 344151"/>
                  <a:gd name="connsiteY13" fmla="*/ 193366 h 1196836"/>
                  <a:gd name="connsiteX14" fmla="*/ 342350 w 344151"/>
                  <a:gd name="connsiteY14" fmla="*/ 7099 h 119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151" h="1196836">
                    <a:moveTo>
                      <a:pt x="342350" y="7099"/>
                    </a:moveTo>
                    <a:cubicBezTo>
                      <a:pt x="354344" y="-17243"/>
                      <a:pt x="303192" y="27208"/>
                      <a:pt x="285200" y="47316"/>
                    </a:cubicBezTo>
                    <a:cubicBezTo>
                      <a:pt x="267208" y="67424"/>
                      <a:pt x="244983" y="81182"/>
                      <a:pt x="234400" y="127749"/>
                    </a:cubicBezTo>
                    <a:cubicBezTo>
                      <a:pt x="223817" y="174316"/>
                      <a:pt x="229108" y="286852"/>
                      <a:pt x="221700" y="326716"/>
                    </a:cubicBezTo>
                    <a:cubicBezTo>
                      <a:pt x="214292" y="366580"/>
                      <a:pt x="197358" y="335183"/>
                      <a:pt x="189950" y="366933"/>
                    </a:cubicBezTo>
                    <a:cubicBezTo>
                      <a:pt x="182542" y="398683"/>
                      <a:pt x="186775" y="481938"/>
                      <a:pt x="177250" y="517216"/>
                    </a:cubicBezTo>
                    <a:cubicBezTo>
                      <a:pt x="167725" y="552494"/>
                      <a:pt x="149733" y="504869"/>
                      <a:pt x="132800" y="578599"/>
                    </a:cubicBezTo>
                    <a:cubicBezTo>
                      <a:pt x="115867" y="652329"/>
                      <a:pt x="92583" y="885868"/>
                      <a:pt x="75650" y="959599"/>
                    </a:cubicBezTo>
                    <a:cubicBezTo>
                      <a:pt x="58717" y="1033330"/>
                      <a:pt x="38608" y="981472"/>
                      <a:pt x="31200" y="1020983"/>
                    </a:cubicBezTo>
                    <a:cubicBezTo>
                      <a:pt x="23792" y="1060494"/>
                      <a:pt x="36139" y="1192080"/>
                      <a:pt x="31200" y="1196666"/>
                    </a:cubicBezTo>
                    <a:cubicBezTo>
                      <a:pt x="26261" y="1201252"/>
                      <a:pt x="-7605" y="1112352"/>
                      <a:pt x="1567" y="1048499"/>
                    </a:cubicBezTo>
                    <a:cubicBezTo>
                      <a:pt x="10739" y="984646"/>
                      <a:pt x="51308" y="928202"/>
                      <a:pt x="86233" y="813549"/>
                    </a:cubicBezTo>
                    <a:cubicBezTo>
                      <a:pt x="121158" y="698896"/>
                      <a:pt x="189950" y="463947"/>
                      <a:pt x="211117" y="360583"/>
                    </a:cubicBezTo>
                    <a:cubicBezTo>
                      <a:pt x="232284" y="257219"/>
                      <a:pt x="195594" y="247341"/>
                      <a:pt x="213233" y="193366"/>
                    </a:cubicBezTo>
                    <a:cubicBezTo>
                      <a:pt x="230872" y="139391"/>
                      <a:pt x="330356" y="31441"/>
                      <a:pt x="342350" y="70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3C6AF8E-2C33-4E9C-896F-4E517923FD47}"/>
                  </a:ext>
                </a:extLst>
              </p:cNvPr>
              <p:cNvSpPr/>
              <p:nvPr/>
            </p:nvSpPr>
            <p:spPr>
              <a:xfrm>
                <a:off x="2627789" y="5855938"/>
                <a:ext cx="789799" cy="510055"/>
              </a:xfrm>
              <a:custGeom>
                <a:avLst/>
                <a:gdLst>
                  <a:gd name="connsiteX0" fmla="*/ 45561 w 789799"/>
                  <a:gd name="connsiteY0" fmla="*/ 248529 h 510055"/>
                  <a:gd name="connsiteX1" fmla="*/ 1111 w 789799"/>
                  <a:gd name="connsiteY1" fmla="*/ 312029 h 510055"/>
                  <a:gd name="connsiteX2" fmla="*/ 15928 w 789799"/>
                  <a:gd name="connsiteY2" fmla="*/ 407279 h 510055"/>
                  <a:gd name="connsiteX3" fmla="*/ 43444 w 789799"/>
                  <a:gd name="connsiteY3" fmla="*/ 472895 h 510055"/>
                  <a:gd name="connsiteX4" fmla="*/ 212778 w 789799"/>
                  <a:gd name="connsiteY4" fmla="*/ 502529 h 510055"/>
                  <a:gd name="connsiteX5" fmla="*/ 547211 w 789799"/>
                  <a:gd name="connsiteY5" fmla="*/ 506762 h 510055"/>
                  <a:gd name="connsiteX6" fmla="*/ 617061 w 789799"/>
                  <a:gd name="connsiteY6" fmla="*/ 460195 h 510055"/>
                  <a:gd name="connsiteX7" fmla="*/ 678444 w 789799"/>
                  <a:gd name="connsiteY7" fmla="*/ 316262 h 510055"/>
                  <a:gd name="connsiteX8" fmla="*/ 708078 w 789799"/>
                  <a:gd name="connsiteY8" fmla="*/ 221012 h 510055"/>
                  <a:gd name="connsiteX9" fmla="*/ 741944 w 789799"/>
                  <a:gd name="connsiteY9" fmla="*/ 123645 h 510055"/>
                  <a:gd name="connsiteX10" fmla="*/ 786394 w 789799"/>
                  <a:gd name="connsiteY10" fmla="*/ 11462 h 510055"/>
                  <a:gd name="connsiteX11" fmla="*/ 748294 w 789799"/>
                  <a:gd name="connsiteY11" fmla="*/ 7229 h 510055"/>
                  <a:gd name="connsiteX12" fmla="*/ 445611 w 789799"/>
                  <a:gd name="connsiteY12" fmla="*/ 879 h 510055"/>
                  <a:gd name="connsiteX13" fmla="*/ 633994 w 789799"/>
                  <a:gd name="connsiteY13" fmla="*/ 28395 h 510055"/>
                  <a:gd name="connsiteX14" fmla="*/ 754644 w 789799"/>
                  <a:gd name="connsiteY14" fmla="*/ 30512 h 510055"/>
                  <a:gd name="connsiteX15" fmla="*/ 699611 w 789799"/>
                  <a:gd name="connsiteY15" fmla="*/ 155395 h 510055"/>
                  <a:gd name="connsiteX16" fmla="*/ 623411 w 789799"/>
                  <a:gd name="connsiteY16" fmla="*/ 411512 h 510055"/>
                  <a:gd name="connsiteX17" fmla="*/ 557794 w 789799"/>
                  <a:gd name="connsiteY17" fmla="*/ 468662 h 510055"/>
                  <a:gd name="connsiteX18" fmla="*/ 308028 w 789799"/>
                  <a:gd name="connsiteY18" fmla="*/ 479245 h 510055"/>
                  <a:gd name="connsiteX19" fmla="*/ 66728 w 789799"/>
                  <a:gd name="connsiteY19" fmla="*/ 470779 h 510055"/>
                  <a:gd name="connsiteX20" fmla="*/ 37094 w 789799"/>
                  <a:gd name="connsiteY20" fmla="*/ 417862 h 510055"/>
                  <a:gd name="connsiteX21" fmla="*/ 45561 w 789799"/>
                  <a:gd name="connsiteY21" fmla="*/ 248529 h 51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9799" h="510055">
                    <a:moveTo>
                      <a:pt x="45561" y="248529"/>
                    </a:moveTo>
                    <a:cubicBezTo>
                      <a:pt x="39564" y="230890"/>
                      <a:pt x="6050" y="285571"/>
                      <a:pt x="1111" y="312029"/>
                    </a:cubicBezTo>
                    <a:cubicBezTo>
                      <a:pt x="-3828" y="338487"/>
                      <a:pt x="8873" y="380468"/>
                      <a:pt x="15928" y="407279"/>
                    </a:cubicBezTo>
                    <a:cubicBezTo>
                      <a:pt x="22983" y="434090"/>
                      <a:pt x="10636" y="457020"/>
                      <a:pt x="43444" y="472895"/>
                    </a:cubicBezTo>
                    <a:cubicBezTo>
                      <a:pt x="76252" y="488770"/>
                      <a:pt x="128817" y="496884"/>
                      <a:pt x="212778" y="502529"/>
                    </a:cubicBezTo>
                    <a:cubicBezTo>
                      <a:pt x="296739" y="508174"/>
                      <a:pt x="479831" y="513818"/>
                      <a:pt x="547211" y="506762"/>
                    </a:cubicBezTo>
                    <a:cubicBezTo>
                      <a:pt x="614592" y="499706"/>
                      <a:pt x="595189" y="491945"/>
                      <a:pt x="617061" y="460195"/>
                    </a:cubicBezTo>
                    <a:cubicBezTo>
                      <a:pt x="638933" y="428445"/>
                      <a:pt x="663275" y="356126"/>
                      <a:pt x="678444" y="316262"/>
                    </a:cubicBezTo>
                    <a:cubicBezTo>
                      <a:pt x="693614" y="276398"/>
                      <a:pt x="697495" y="253115"/>
                      <a:pt x="708078" y="221012"/>
                    </a:cubicBezTo>
                    <a:cubicBezTo>
                      <a:pt x="718661" y="188909"/>
                      <a:pt x="728891" y="158570"/>
                      <a:pt x="741944" y="123645"/>
                    </a:cubicBezTo>
                    <a:cubicBezTo>
                      <a:pt x="754997" y="88720"/>
                      <a:pt x="785336" y="30865"/>
                      <a:pt x="786394" y="11462"/>
                    </a:cubicBezTo>
                    <a:cubicBezTo>
                      <a:pt x="787452" y="-7941"/>
                      <a:pt x="805091" y="8993"/>
                      <a:pt x="748294" y="7229"/>
                    </a:cubicBezTo>
                    <a:cubicBezTo>
                      <a:pt x="691497" y="5465"/>
                      <a:pt x="464661" y="-2649"/>
                      <a:pt x="445611" y="879"/>
                    </a:cubicBezTo>
                    <a:cubicBezTo>
                      <a:pt x="426561" y="4407"/>
                      <a:pt x="582489" y="23456"/>
                      <a:pt x="633994" y="28395"/>
                    </a:cubicBezTo>
                    <a:cubicBezTo>
                      <a:pt x="685500" y="33334"/>
                      <a:pt x="743708" y="9345"/>
                      <a:pt x="754644" y="30512"/>
                    </a:cubicBezTo>
                    <a:cubicBezTo>
                      <a:pt x="765580" y="51679"/>
                      <a:pt x="721483" y="91895"/>
                      <a:pt x="699611" y="155395"/>
                    </a:cubicBezTo>
                    <a:cubicBezTo>
                      <a:pt x="677739" y="218895"/>
                      <a:pt x="647047" y="359301"/>
                      <a:pt x="623411" y="411512"/>
                    </a:cubicBezTo>
                    <a:cubicBezTo>
                      <a:pt x="599775" y="463723"/>
                      <a:pt x="610358" y="457373"/>
                      <a:pt x="557794" y="468662"/>
                    </a:cubicBezTo>
                    <a:cubicBezTo>
                      <a:pt x="505230" y="479951"/>
                      <a:pt x="389872" y="478892"/>
                      <a:pt x="308028" y="479245"/>
                    </a:cubicBezTo>
                    <a:cubicBezTo>
                      <a:pt x="226184" y="479598"/>
                      <a:pt x="111884" y="481009"/>
                      <a:pt x="66728" y="470779"/>
                    </a:cubicBezTo>
                    <a:cubicBezTo>
                      <a:pt x="21572" y="460549"/>
                      <a:pt x="41327" y="448201"/>
                      <a:pt x="37094" y="417862"/>
                    </a:cubicBezTo>
                    <a:cubicBezTo>
                      <a:pt x="32861" y="387523"/>
                      <a:pt x="51558" y="266168"/>
                      <a:pt x="45561" y="248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86889971-06F6-44D8-A92A-69E80C52B40F}"/>
                  </a:ext>
                </a:extLst>
              </p:cNvPr>
              <p:cNvSpPr/>
              <p:nvPr/>
            </p:nvSpPr>
            <p:spPr>
              <a:xfrm>
                <a:off x="2883338" y="5843847"/>
                <a:ext cx="234690" cy="280071"/>
              </a:xfrm>
              <a:custGeom>
                <a:avLst/>
                <a:gdLst>
                  <a:gd name="connsiteX0" fmla="*/ 194295 w 234690"/>
                  <a:gd name="connsiteY0" fmla="*/ 270 h 280071"/>
                  <a:gd name="connsiteX1" fmla="*/ 206995 w 234690"/>
                  <a:gd name="connsiteY1" fmla="*/ 133620 h 280071"/>
                  <a:gd name="connsiteX2" fmla="*/ 194295 w 234690"/>
                  <a:gd name="connsiteY2" fmla="*/ 264853 h 280071"/>
                  <a:gd name="connsiteX3" fmla="*/ 44012 w 234690"/>
                  <a:gd name="connsiteY3" fmla="*/ 277553 h 280071"/>
                  <a:gd name="connsiteX4" fmla="*/ 1679 w 234690"/>
                  <a:gd name="connsiteY4" fmla="*/ 266970 h 280071"/>
                  <a:gd name="connsiteX5" fmla="*/ 88462 w 234690"/>
                  <a:gd name="connsiteY5" fmla="*/ 256386 h 280071"/>
                  <a:gd name="connsiteX6" fmla="*/ 204879 w 234690"/>
                  <a:gd name="connsiteY6" fmla="*/ 254270 h 280071"/>
                  <a:gd name="connsiteX7" fmla="*/ 234512 w 234690"/>
                  <a:gd name="connsiteY7" fmla="*/ 169603 h 280071"/>
                  <a:gd name="connsiteX8" fmla="*/ 194295 w 234690"/>
                  <a:gd name="connsiteY8" fmla="*/ 270 h 28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690" h="280071">
                    <a:moveTo>
                      <a:pt x="194295" y="270"/>
                    </a:moveTo>
                    <a:cubicBezTo>
                      <a:pt x="189709" y="-5727"/>
                      <a:pt x="206995" y="89523"/>
                      <a:pt x="206995" y="133620"/>
                    </a:cubicBezTo>
                    <a:cubicBezTo>
                      <a:pt x="206995" y="177717"/>
                      <a:pt x="221459" y="240864"/>
                      <a:pt x="194295" y="264853"/>
                    </a:cubicBezTo>
                    <a:cubicBezTo>
                      <a:pt x="167131" y="288842"/>
                      <a:pt x="76115" y="277200"/>
                      <a:pt x="44012" y="277553"/>
                    </a:cubicBezTo>
                    <a:cubicBezTo>
                      <a:pt x="11909" y="277906"/>
                      <a:pt x="-5729" y="270498"/>
                      <a:pt x="1679" y="266970"/>
                    </a:cubicBezTo>
                    <a:cubicBezTo>
                      <a:pt x="9087" y="263442"/>
                      <a:pt x="54595" y="258503"/>
                      <a:pt x="88462" y="256386"/>
                    </a:cubicBezTo>
                    <a:cubicBezTo>
                      <a:pt x="122329" y="254269"/>
                      <a:pt x="180537" y="268734"/>
                      <a:pt x="204879" y="254270"/>
                    </a:cubicBezTo>
                    <a:cubicBezTo>
                      <a:pt x="229221" y="239806"/>
                      <a:pt x="235923" y="208056"/>
                      <a:pt x="234512" y="169603"/>
                    </a:cubicBezTo>
                    <a:cubicBezTo>
                      <a:pt x="233101" y="131150"/>
                      <a:pt x="198881" y="6267"/>
                      <a:pt x="194295" y="2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64373E64-756B-4074-A75F-609A47A152A3}"/>
                  </a:ext>
                </a:extLst>
              </p:cNvPr>
              <p:cNvSpPr/>
              <p:nvPr/>
            </p:nvSpPr>
            <p:spPr>
              <a:xfrm>
                <a:off x="3483345" y="4901151"/>
                <a:ext cx="254860" cy="1192813"/>
              </a:xfrm>
              <a:custGeom>
                <a:avLst/>
                <a:gdLst>
                  <a:gd name="connsiteX0" fmla="*/ 244105 w 254860"/>
                  <a:gd name="connsiteY0" fmla="*/ 39149 h 1192813"/>
                  <a:gd name="connsiteX1" fmla="*/ 229288 w 254860"/>
                  <a:gd name="connsiteY1" fmla="*/ 191549 h 1192813"/>
                  <a:gd name="connsiteX2" fmla="*/ 93822 w 254860"/>
                  <a:gd name="connsiteY2" fmla="*/ 705899 h 1192813"/>
                  <a:gd name="connsiteX3" fmla="*/ 68422 w 254860"/>
                  <a:gd name="connsiteY3" fmla="*/ 1014932 h 1192813"/>
                  <a:gd name="connsiteX4" fmla="*/ 23972 w 254860"/>
                  <a:gd name="connsiteY4" fmla="*/ 1031866 h 1192813"/>
                  <a:gd name="connsiteX5" fmla="*/ 688 w 254860"/>
                  <a:gd name="connsiteY5" fmla="*/ 1192732 h 1192813"/>
                  <a:gd name="connsiteX6" fmla="*/ 49372 w 254860"/>
                  <a:gd name="connsiteY6" fmla="*/ 1050916 h 1192813"/>
                  <a:gd name="connsiteX7" fmla="*/ 108638 w 254860"/>
                  <a:gd name="connsiteY7" fmla="*/ 864649 h 1192813"/>
                  <a:gd name="connsiteX8" fmla="*/ 244105 w 254860"/>
                  <a:gd name="connsiteY8" fmla="*/ 39149 h 119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860" h="1192813">
                    <a:moveTo>
                      <a:pt x="244105" y="39149"/>
                    </a:moveTo>
                    <a:cubicBezTo>
                      <a:pt x="264213" y="-73034"/>
                      <a:pt x="254335" y="80424"/>
                      <a:pt x="229288" y="191549"/>
                    </a:cubicBezTo>
                    <a:cubicBezTo>
                      <a:pt x="204241" y="302674"/>
                      <a:pt x="120633" y="568669"/>
                      <a:pt x="93822" y="705899"/>
                    </a:cubicBezTo>
                    <a:cubicBezTo>
                      <a:pt x="67011" y="843130"/>
                      <a:pt x="80064" y="960604"/>
                      <a:pt x="68422" y="1014932"/>
                    </a:cubicBezTo>
                    <a:cubicBezTo>
                      <a:pt x="56780" y="1069260"/>
                      <a:pt x="35261" y="1002233"/>
                      <a:pt x="23972" y="1031866"/>
                    </a:cubicBezTo>
                    <a:cubicBezTo>
                      <a:pt x="12683" y="1061499"/>
                      <a:pt x="-3545" y="1189557"/>
                      <a:pt x="688" y="1192732"/>
                    </a:cubicBezTo>
                    <a:cubicBezTo>
                      <a:pt x="4921" y="1195907"/>
                      <a:pt x="31380" y="1105596"/>
                      <a:pt x="49372" y="1050916"/>
                    </a:cubicBezTo>
                    <a:cubicBezTo>
                      <a:pt x="67364" y="996236"/>
                      <a:pt x="76535" y="1031513"/>
                      <a:pt x="108638" y="864649"/>
                    </a:cubicBezTo>
                    <a:cubicBezTo>
                      <a:pt x="140741" y="697785"/>
                      <a:pt x="223997" y="151332"/>
                      <a:pt x="244105" y="391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564228E8-90F8-4BDE-893A-9C7208489D6D}"/>
                  </a:ext>
                </a:extLst>
              </p:cNvPr>
              <p:cNvSpPr/>
              <p:nvPr/>
            </p:nvSpPr>
            <p:spPr>
              <a:xfrm>
                <a:off x="3425201" y="6091976"/>
                <a:ext cx="82141" cy="254971"/>
              </a:xfrm>
              <a:custGeom>
                <a:avLst/>
                <a:gdLst>
                  <a:gd name="connsiteX0" fmla="*/ 82116 w 82141"/>
                  <a:gd name="connsiteY0" fmla="*/ 1907 h 254971"/>
                  <a:gd name="connsiteX1" fmla="*/ 3799 w 82141"/>
                  <a:gd name="connsiteY1" fmla="*/ 75991 h 254971"/>
                  <a:gd name="connsiteX2" fmla="*/ 12266 w 82141"/>
                  <a:gd name="connsiteY2" fmla="*/ 253791 h 254971"/>
                  <a:gd name="connsiteX3" fmla="*/ 12266 w 82141"/>
                  <a:gd name="connsiteY3" fmla="*/ 145841 h 254971"/>
                  <a:gd name="connsiteX4" fmla="*/ 82116 w 82141"/>
                  <a:gd name="connsiteY4" fmla="*/ 1907 h 25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41" h="254971">
                    <a:moveTo>
                      <a:pt x="82116" y="1907"/>
                    </a:moveTo>
                    <a:cubicBezTo>
                      <a:pt x="80705" y="-9735"/>
                      <a:pt x="15441" y="34010"/>
                      <a:pt x="3799" y="75991"/>
                    </a:cubicBezTo>
                    <a:cubicBezTo>
                      <a:pt x="-7843" y="117972"/>
                      <a:pt x="10855" y="242149"/>
                      <a:pt x="12266" y="253791"/>
                    </a:cubicBezTo>
                    <a:cubicBezTo>
                      <a:pt x="13677" y="265433"/>
                      <a:pt x="-2551" y="188174"/>
                      <a:pt x="12266" y="145841"/>
                    </a:cubicBezTo>
                    <a:cubicBezTo>
                      <a:pt x="27083" y="103508"/>
                      <a:pt x="83527" y="13549"/>
                      <a:pt x="82116" y="19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13F61D29-656B-4BA1-81B5-6A1E98AD2712}"/>
                  </a:ext>
                </a:extLst>
              </p:cNvPr>
              <p:cNvSpPr/>
              <p:nvPr/>
            </p:nvSpPr>
            <p:spPr>
              <a:xfrm>
                <a:off x="3414804" y="5702390"/>
                <a:ext cx="404563" cy="652381"/>
              </a:xfrm>
              <a:custGeom>
                <a:avLst/>
                <a:gdLst>
                  <a:gd name="connsiteX0" fmla="*/ 403663 w 404563"/>
                  <a:gd name="connsiteY0" fmla="*/ 2027 h 652381"/>
                  <a:gd name="connsiteX1" fmla="*/ 348629 w 404563"/>
                  <a:gd name="connsiteY1" fmla="*/ 251793 h 652381"/>
                  <a:gd name="connsiteX2" fmla="*/ 293596 w 404563"/>
                  <a:gd name="connsiteY2" fmla="*/ 541777 h 652381"/>
                  <a:gd name="connsiteX3" fmla="*/ 276663 w 404563"/>
                  <a:gd name="connsiteY3" fmla="*/ 622210 h 652381"/>
                  <a:gd name="connsiteX4" fmla="*/ 261846 w 404563"/>
                  <a:gd name="connsiteY4" fmla="*/ 624327 h 652381"/>
                  <a:gd name="connsiteX5" fmla="*/ 227979 w 404563"/>
                  <a:gd name="connsiteY5" fmla="*/ 639143 h 652381"/>
                  <a:gd name="connsiteX6" fmla="*/ 211046 w 404563"/>
                  <a:gd name="connsiteY6" fmla="*/ 645493 h 652381"/>
                  <a:gd name="connsiteX7" fmla="*/ 1496 w 404563"/>
                  <a:gd name="connsiteY7" fmla="*/ 651843 h 652381"/>
                  <a:gd name="connsiteX8" fmla="*/ 111563 w 404563"/>
                  <a:gd name="connsiteY8" fmla="*/ 630677 h 652381"/>
                  <a:gd name="connsiteX9" fmla="*/ 251263 w 404563"/>
                  <a:gd name="connsiteY9" fmla="*/ 607393 h 652381"/>
                  <a:gd name="connsiteX10" fmla="*/ 302063 w 404563"/>
                  <a:gd name="connsiteY10" fmla="*/ 391493 h 652381"/>
                  <a:gd name="connsiteX11" fmla="*/ 403663 w 404563"/>
                  <a:gd name="connsiteY11" fmla="*/ 2027 h 65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4563" h="652381">
                    <a:moveTo>
                      <a:pt x="403663" y="2027"/>
                    </a:moveTo>
                    <a:cubicBezTo>
                      <a:pt x="411424" y="-21256"/>
                      <a:pt x="366973" y="161835"/>
                      <a:pt x="348629" y="251793"/>
                    </a:cubicBezTo>
                    <a:cubicBezTo>
                      <a:pt x="330284" y="341751"/>
                      <a:pt x="305590" y="480041"/>
                      <a:pt x="293596" y="541777"/>
                    </a:cubicBezTo>
                    <a:cubicBezTo>
                      <a:pt x="281602" y="603513"/>
                      <a:pt x="281955" y="608452"/>
                      <a:pt x="276663" y="622210"/>
                    </a:cubicBezTo>
                    <a:cubicBezTo>
                      <a:pt x="271371" y="635968"/>
                      <a:pt x="269960" y="621505"/>
                      <a:pt x="261846" y="624327"/>
                    </a:cubicBezTo>
                    <a:cubicBezTo>
                      <a:pt x="253732" y="627149"/>
                      <a:pt x="236446" y="635615"/>
                      <a:pt x="227979" y="639143"/>
                    </a:cubicBezTo>
                    <a:cubicBezTo>
                      <a:pt x="219512" y="642671"/>
                      <a:pt x="248793" y="643376"/>
                      <a:pt x="211046" y="645493"/>
                    </a:cubicBezTo>
                    <a:cubicBezTo>
                      <a:pt x="173299" y="647610"/>
                      <a:pt x="18076" y="654312"/>
                      <a:pt x="1496" y="651843"/>
                    </a:cubicBezTo>
                    <a:cubicBezTo>
                      <a:pt x="-15084" y="649374"/>
                      <a:pt x="111563" y="630677"/>
                      <a:pt x="111563" y="630677"/>
                    </a:cubicBezTo>
                    <a:cubicBezTo>
                      <a:pt x="153191" y="623269"/>
                      <a:pt x="219513" y="647257"/>
                      <a:pt x="251263" y="607393"/>
                    </a:cubicBezTo>
                    <a:cubicBezTo>
                      <a:pt x="283013" y="567529"/>
                      <a:pt x="278780" y="488154"/>
                      <a:pt x="302063" y="391493"/>
                    </a:cubicBezTo>
                    <a:cubicBezTo>
                      <a:pt x="325346" y="294832"/>
                      <a:pt x="395902" y="25310"/>
                      <a:pt x="403663" y="20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65448824-95CA-4AC7-B986-5DAE2E1F549A}"/>
                  </a:ext>
                </a:extLst>
              </p:cNvPr>
              <p:cNvSpPr/>
              <p:nvPr/>
            </p:nvSpPr>
            <p:spPr>
              <a:xfrm>
                <a:off x="3817812" y="5723302"/>
                <a:ext cx="293143" cy="645834"/>
              </a:xfrm>
              <a:custGeom>
                <a:avLst/>
                <a:gdLst>
                  <a:gd name="connsiteX0" fmla="*/ 4888 w 293143"/>
                  <a:gd name="connsiteY0" fmla="*/ 165 h 645834"/>
                  <a:gd name="connsiteX1" fmla="*/ 30288 w 293143"/>
                  <a:gd name="connsiteY1" fmla="*/ 315548 h 645834"/>
                  <a:gd name="connsiteX2" fmla="*/ 30288 w 293143"/>
                  <a:gd name="connsiteY2" fmla="*/ 417148 h 645834"/>
                  <a:gd name="connsiteX3" fmla="*/ 4888 w 293143"/>
                  <a:gd name="connsiteY3" fmla="*/ 601298 h 645834"/>
                  <a:gd name="connsiteX4" fmla="*/ 4888 w 293143"/>
                  <a:gd name="connsiteY4" fmla="*/ 628815 h 645834"/>
                  <a:gd name="connsiteX5" fmla="*/ 55688 w 293143"/>
                  <a:gd name="connsiteY5" fmla="*/ 620348 h 645834"/>
                  <a:gd name="connsiteX6" fmla="*/ 191155 w 293143"/>
                  <a:gd name="connsiteY6" fmla="*/ 626698 h 645834"/>
                  <a:gd name="connsiteX7" fmla="*/ 288521 w 293143"/>
                  <a:gd name="connsiteY7" fmla="*/ 645748 h 645834"/>
                  <a:gd name="connsiteX8" fmla="*/ 252538 w 293143"/>
                  <a:gd name="connsiteY8" fmla="*/ 618231 h 645834"/>
                  <a:gd name="connsiteX9" fmla="*/ 38755 w 293143"/>
                  <a:gd name="connsiteY9" fmla="*/ 607648 h 645834"/>
                  <a:gd name="connsiteX10" fmla="*/ 42988 w 293143"/>
                  <a:gd name="connsiteY10" fmla="*/ 520865 h 645834"/>
                  <a:gd name="connsiteX11" fmla="*/ 57805 w 293143"/>
                  <a:gd name="connsiteY11" fmla="*/ 275331 h 645834"/>
                  <a:gd name="connsiteX12" fmla="*/ 4888 w 293143"/>
                  <a:gd name="connsiteY12" fmla="*/ 165 h 64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3143" h="645834">
                    <a:moveTo>
                      <a:pt x="4888" y="165"/>
                    </a:moveTo>
                    <a:cubicBezTo>
                      <a:pt x="302" y="6868"/>
                      <a:pt x="26055" y="246051"/>
                      <a:pt x="30288" y="315548"/>
                    </a:cubicBezTo>
                    <a:cubicBezTo>
                      <a:pt x="34521" y="385045"/>
                      <a:pt x="34521" y="369523"/>
                      <a:pt x="30288" y="417148"/>
                    </a:cubicBezTo>
                    <a:cubicBezTo>
                      <a:pt x="26055" y="464773"/>
                      <a:pt x="9121" y="566020"/>
                      <a:pt x="4888" y="601298"/>
                    </a:cubicBezTo>
                    <a:cubicBezTo>
                      <a:pt x="655" y="636576"/>
                      <a:pt x="-3579" y="625640"/>
                      <a:pt x="4888" y="628815"/>
                    </a:cubicBezTo>
                    <a:cubicBezTo>
                      <a:pt x="13355" y="631990"/>
                      <a:pt x="24644" y="620701"/>
                      <a:pt x="55688" y="620348"/>
                    </a:cubicBezTo>
                    <a:cubicBezTo>
                      <a:pt x="86732" y="619995"/>
                      <a:pt x="152350" y="622465"/>
                      <a:pt x="191155" y="626698"/>
                    </a:cubicBezTo>
                    <a:cubicBezTo>
                      <a:pt x="229960" y="630931"/>
                      <a:pt x="278291" y="647159"/>
                      <a:pt x="288521" y="645748"/>
                    </a:cubicBezTo>
                    <a:cubicBezTo>
                      <a:pt x="298751" y="644337"/>
                      <a:pt x="294166" y="624581"/>
                      <a:pt x="252538" y="618231"/>
                    </a:cubicBezTo>
                    <a:cubicBezTo>
                      <a:pt x="210910" y="611881"/>
                      <a:pt x="73680" y="623876"/>
                      <a:pt x="38755" y="607648"/>
                    </a:cubicBezTo>
                    <a:cubicBezTo>
                      <a:pt x="3830" y="591420"/>
                      <a:pt x="39813" y="576251"/>
                      <a:pt x="42988" y="520865"/>
                    </a:cubicBezTo>
                    <a:cubicBezTo>
                      <a:pt x="46163" y="465479"/>
                      <a:pt x="62744" y="358587"/>
                      <a:pt x="57805" y="275331"/>
                    </a:cubicBezTo>
                    <a:cubicBezTo>
                      <a:pt x="52866" y="192075"/>
                      <a:pt x="9474" y="-6538"/>
                      <a:pt x="4888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63F9E4E6-A6A8-415A-BB42-A5C035E4C9E0}"/>
                  </a:ext>
                </a:extLst>
              </p:cNvPr>
              <p:cNvSpPr/>
              <p:nvPr/>
            </p:nvSpPr>
            <p:spPr>
              <a:xfrm>
                <a:off x="4065833" y="5524504"/>
                <a:ext cx="49595" cy="835137"/>
              </a:xfrm>
              <a:custGeom>
                <a:avLst/>
                <a:gdLst>
                  <a:gd name="connsiteX0" fmla="*/ 34150 w 49595"/>
                  <a:gd name="connsiteY0" fmla="*/ 2113 h 835137"/>
                  <a:gd name="connsiteX1" fmla="*/ 38384 w 49595"/>
                  <a:gd name="connsiteY1" fmla="*/ 359829 h 835137"/>
                  <a:gd name="connsiteX2" fmla="*/ 29917 w 49595"/>
                  <a:gd name="connsiteY2" fmla="*/ 408513 h 835137"/>
                  <a:gd name="connsiteX3" fmla="*/ 10867 w 49595"/>
                  <a:gd name="connsiteY3" fmla="*/ 444496 h 835137"/>
                  <a:gd name="connsiteX4" fmla="*/ 34150 w 49595"/>
                  <a:gd name="connsiteY4" fmla="*/ 425446 h 835137"/>
                  <a:gd name="connsiteX5" fmla="*/ 48967 w 49595"/>
                  <a:gd name="connsiteY5" fmla="*/ 582079 h 835137"/>
                  <a:gd name="connsiteX6" fmla="*/ 46850 w 49595"/>
                  <a:gd name="connsiteY6" fmla="*/ 721779 h 835137"/>
                  <a:gd name="connsiteX7" fmla="*/ 46850 w 49595"/>
                  <a:gd name="connsiteY7" fmla="*/ 833963 h 835137"/>
                  <a:gd name="connsiteX8" fmla="*/ 44734 w 49595"/>
                  <a:gd name="connsiteY8" fmla="*/ 766229 h 835137"/>
                  <a:gd name="connsiteX9" fmla="*/ 284 w 49595"/>
                  <a:gd name="connsiteY9" fmla="*/ 552446 h 835137"/>
                  <a:gd name="connsiteX10" fmla="*/ 25684 w 49595"/>
                  <a:gd name="connsiteY10" fmla="*/ 226479 h 835137"/>
                  <a:gd name="connsiteX11" fmla="*/ 34150 w 49595"/>
                  <a:gd name="connsiteY11" fmla="*/ 2113 h 8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95" h="835137">
                    <a:moveTo>
                      <a:pt x="34150" y="2113"/>
                    </a:moveTo>
                    <a:cubicBezTo>
                      <a:pt x="36267" y="24338"/>
                      <a:pt x="39090" y="292096"/>
                      <a:pt x="38384" y="359829"/>
                    </a:cubicBezTo>
                    <a:cubicBezTo>
                      <a:pt x="37679" y="427562"/>
                      <a:pt x="34503" y="394402"/>
                      <a:pt x="29917" y="408513"/>
                    </a:cubicBezTo>
                    <a:cubicBezTo>
                      <a:pt x="25331" y="422624"/>
                      <a:pt x="10162" y="441674"/>
                      <a:pt x="10867" y="444496"/>
                    </a:cubicBezTo>
                    <a:cubicBezTo>
                      <a:pt x="11572" y="447318"/>
                      <a:pt x="27800" y="402516"/>
                      <a:pt x="34150" y="425446"/>
                    </a:cubicBezTo>
                    <a:cubicBezTo>
                      <a:pt x="40500" y="448376"/>
                      <a:pt x="46850" y="532690"/>
                      <a:pt x="48967" y="582079"/>
                    </a:cubicBezTo>
                    <a:cubicBezTo>
                      <a:pt x="51084" y="631468"/>
                      <a:pt x="47203" y="679798"/>
                      <a:pt x="46850" y="721779"/>
                    </a:cubicBezTo>
                    <a:cubicBezTo>
                      <a:pt x="46497" y="763760"/>
                      <a:pt x="47203" y="826555"/>
                      <a:pt x="46850" y="833963"/>
                    </a:cubicBezTo>
                    <a:cubicBezTo>
                      <a:pt x="46497" y="841371"/>
                      <a:pt x="52495" y="813148"/>
                      <a:pt x="44734" y="766229"/>
                    </a:cubicBezTo>
                    <a:cubicBezTo>
                      <a:pt x="36973" y="719310"/>
                      <a:pt x="3459" y="642404"/>
                      <a:pt x="284" y="552446"/>
                    </a:cubicBezTo>
                    <a:cubicBezTo>
                      <a:pt x="-2891" y="462488"/>
                      <a:pt x="21451" y="314674"/>
                      <a:pt x="25684" y="226479"/>
                    </a:cubicBezTo>
                    <a:cubicBezTo>
                      <a:pt x="29917" y="138285"/>
                      <a:pt x="32033" y="-20112"/>
                      <a:pt x="34150" y="2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AC84AB97-9F0E-40D9-8E71-EB9A3B9A5509}"/>
                  </a:ext>
                </a:extLst>
              </p:cNvPr>
              <p:cNvSpPr/>
              <p:nvPr/>
            </p:nvSpPr>
            <p:spPr>
              <a:xfrm>
                <a:off x="3699933" y="4909184"/>
                <a:ext cx="338030" cy="493128"/>
              </a:xfrm>
              <a:custGeom>
                <a:avLst/>
                <a:gdLst>
                  <a:gd name="connsiteX0" fmla="*/ 0 w 338030"/>
                  <a:gd name="connsiteY0" fmla="*/ 37466 h 493128"/>
                  <a:gd name="connsiteX1" fmla="*/ 311150 w 338030"/>
                  <a:gd name="connsiteY1" fmla="*/ 28999 h 493128"/>
                  <a:gd name="connsiteX2" fmla="*/ 283634 w 338030"/>
                  <a:gd name="connsiteY2" fmla="*/ 52283 h 493128"/>
                  <a:gd name="connsiteX3" fmla="*/ 234950 w 338030"/>
                  <a:gd name="connsiteY3" fmla="*/ 215266 h 493128"/>
                  <a:gd name="connsiteX4" fmla="*/ 234950 w 338030"/>
                  <a:gd name="connsiteY4" fmla="*/ 492549 h 493128"/>
                  <a:gd name="connsiteX5" fmla="*/ 241300 w 338030"/>
                  <a:gd name="connsiteY5" fmla="*/ 282999 h 493128"/>
                  <a:gd name="connsiteX6" fmla="*/ 300567 w 338030"/>
                  <a:gd name="connsiteY6" fmla="*/ 107316 h 493128"/>
                  <a:gd name="connsiteX7" fmla="*/ 334434 w 338030"/>
                  <a:gd name="connsiteY7" fmla="*/ 5716 h 493128"/>
                  <a:gd name="connsiteX8" fmla="*/ 213784 w 338030"/>
                  <a:gd name="connsiteY8" fmla="*/ 12066 h 493128"/>
                  <a:gd name="connsiteX9" fmla="*/ 0 w 338030"/>
                  <a:gd name="connsiteY9" fmla="*/ 37466 h 49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030" h="493128">
                    <a:moveTo>
                      <a:pt x="0" y="37466"/>
                    </a:moveTo>
                    <a:cubicBezTo>
                      <a:pt x="131939" y="31998"/>
                      <a:pt x="263878" y="26530"/>
                      <a:pt x="311150" y="28999"/>
                    </a:cubicBezTo>
                    <a:cubicBezTo>
                      <a:pt x="358422" y="31468"/>
                      <a:pt x="296334" y="21238"/>
                      <a:pt x="283634" y="52283"/>
                    </a:cubicBezTo>
                    <a:cubicBezTo>
                      <a:pt x="270934" y="83328"/>
                      <a:pt x="243064" y="141888"/>
                      <a:pt x="234950" y="215266"/>
                    </a:cubicBezTo>
                    <a:cubicBezTo>
                      <a:pt x="226836" y="288644"/>
                      <a:pt x="233892" y="481260"/>
                      <a:pt x="234950" y="492549"/>
                    </a:cubicBezTo>
                    <a:cubicBezTo>
                      <a:pt x="236008" y="503838"/>
                      <a:pt x="230364" y="347204"/>
                      <a:pt x="241300" y="282999"/>
                    </a:cubicBezTo>
                    <a:cubicBezTo>
                      <a:pt x="252236" y="218794"/>
                      <a:pt x="285045" y="153530"/>
                      <a:pt x="300567" y="107316"/>
                    </a:cubicBezTo>
                    <a:cubicBezTo>
                      <a:pt x="316089" y="61102"/>
                      <a:pt x="348898" y="21591"/>
                      <a:pt x="334434" y="5716"/>
                    </a:cubicBezTo>
                    <a:cubicBezTo>
                      <a:pt x="319970" y="-10159"/>
                      <a:pt x="213784" y="12066"/>
                      <a:pt x="213784" y="12066"/>
                    </a:cubicBezTo>
                    <a:lnTo>
                      <a:pt x="0" y="374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18917C2F-15E7-4BF7-A4EA-D9A26BD4F182}"/>
                  </a:ext>
                </a:extLst>
              </p:cNvPr>
              <p:cNvSpPr/>
              <p:nvPr/>
            </p:nvSpPr>
            <p:spPr>
              <a:xfrm>
                <a:off x="3927093" y="4929395"/>
                <a:ext cx="198903" cy="407944"/>
              </a:xfrm>
              <a:custGeom>
                <a:avLst/>
                <a:gdLst>
                  <a:gd name="connsiteX0" fmla="*/ 198290 w 198903"/>
                  <a:gd name="connsiteY0" fmla="*/ 322 h 407944"/>
                  <a:gd name="connsiteX1" fmla="*/ 96690 w 198903"/>
                  <a:gd name="connsiteY1" fmla="*/ 260672 h 407944"/>
                  <a:gd name="connsiteX2" fmla="*/ 1440 w 198903"/>
                  <a:gd name="connsiteY2" fmla="*/ 404605 h 407944"/>
                  <a:gd name="connsiteX3" fmla="*/ 45890 w 198903"/>
                  <a:gd name="connsiteY3" fmla="*/ 349572 h 407944"/>
                  <a:gd name="connsiteX4" fmla="*/ 134790 w 198903"/>
                  <a:gd name="connsiteY4" fmla="*/ 209872 h 407944"/>
                  <a:gd name="connsiteX5" fmla="*/ 198290 w 198903"/>
                  <a:gd name="connsiteY5" fmla="*/ 322 h 40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903" h="407944">
                    <a:moveTo>
                      <a:pt x="198290" y="322"/>
                    </a:moveTo>
                    <a:cubicBezTo>
                      <a:pt x="191940" y="8789"/>
                      <a:pt x="129498" y="193292"/>
                      <a:pt x="96690" y="260672"/>
                    </a:cubicBezTo>
                    <a:cubicBezTo>
                      <a:pt x="63882" y="328052"/>
                      <a:pt x="9907" y="389788"/>
                      <a:pt x="1440" y="404605"/>
                    </a:cubicBezTo>
                    <a:cubicBezTo>
                      <a:pt x="-7027" y="419422"/>
                      <a:pt x="23665" y="382028"/>
                      <a:pt x="45890" y="349572"/>
                    </a:cubicBezTo>
                    <a:cubicBezTo>
                      <a:pt x="68115" y="317117"/>
                      <a:pt x="109390" y="267375"/>
                      <a:pt x="134790" y="209872"/>
                    </a:cubicBezTo>
                    <a:cubicBezTo>
                      <a:pt x="160190" y="152369"/>
                      <a:pt x="204640" y="-8145"/>
                      <a:pt x="198290" y="3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0603EFFA-CF1E-4056-B3BF-0147930098F0}"/>
                  </a:ext>
                </a:extLst>
              </p:cNvPr>
              <p:cNvSpPr/>
              <p:nvPr/>
            </p:nvSpPr>
            <p:spPr>
              <a:xfrm>
                <a:off x="4111887" y="4912311"/>
                <a:ext cx="317327" cy="242056"/>
              </a:xfrm>
              <a:custGeom>
                <a:avLst/>
                <a:gdLst>
                  <a:gd name="connsiteX0" fmla="*/ 796 w 317327"/>
                  <a:gd name="connsiteY0" fmla="*/ 21639 h 242056"/>
                  <a:gd name="connsiteX1" fmla="*/ 297130 w 317327"/>
                  <a:gd name="connsiteY1" fmla="*/ 23756 h 242056"/>
                  <a:gd name="connsiteX2" fmla="*/ 282313 w 317327"/>
                  <a:gd name="connsiteY2" fmla="*/ 27989 h 242056"/>
                  <a:gd name="connsiteX3" fmla="*/ 212463 w 317327"/>
                  <a:gd name="connsiteY3" fmla="*/ 203672 h 242056"/>
                  <a:gd name="connsiteX4" fmla="*/ 76996 w 317327"/>
                  <a:gd name="connsiteY4" fmla="*/ 239656 h 242056"/>
                  <a:gd name="connsiteX5" fmla="*/ 184946 w 317327"/>
                  <a:gd name="connsiteY5" fmla="*/ 216372 h 242056"/>
                  <a:gd name="connsiteX6" fmla="*/ 295013 w 317327"/>
                  <a:gd name="connsiteY6" fmla="*/ 38572 h 242056"/>
                  <a:gd name="connsiteX7" fmla="*/ 212463 w 317327"/>
                  <a:gd name="connsiteY7" fmla="*/ 472 h 242056"/>
                  <a:gd name="connsiteX8" fmla="*/ 796 w 317327"/>
                  <a:gd name="connsiteY8" fmla="*/ 21639 h 24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327" h="242056">
                    <a:moveTo>
                      <a:pt x="796" y="21639"/>
                    </a:moveTo>
                    <a:cubicBezTo>
                      <a:pt x="14907" y="25520"/>
                      <a:pt x="250211" y="22698"/>
                      <a:pt x="297130" y="23756"/>
                    </a:cubicBezTo>
                    <a:cubicBezTo>
                      <a:pt x="344049" y="24814"/>
                      <a:pt x="296424" y="-1997"/>
                      <a:pt x="282313" y="27989"/>
                    </a:cubicBezTo>
                    <a:cubicBezTo>
                      <a:pt x="268202" y="57975"/>
                      <a:pt x="246683" y="168394"/>
                      <a:pt x="212463" y="203672"/>
                    </a:cubicBezTo>
                    <a:cubicBezTo>
                      <a:pt x="178244" y="238950"/>
                      <a:pt x="81582" y="237539"/>
                      <a:pt x="76996" y="239656"/>
                    </a:cubicBezTo>
                    <a:cubicBezTo>
                      <a:pt x="72410" y="241773"/>
                      <a:pt x="148610" y="249886"/>
                      <a:pt x="184946" y="216372"/>
                    </a:cubicBezTo>
                    <a:cubicBezTo>
                      <a:pt x="221282" y="182858"/>
                      <a:pt x="290427" y="74555"/>
                      <a:pt x="295013" y="38572"/>
                    </a:cubicBezTo>
                    <a:cubicBezTo>
                      <a:pt x="299599" y="2589"/>
                      <a:pt x="260793" y="4352"/>
                      <a:pt x="212463" y="472"/>
                    </a:cubicBezTo>
                    <a:cubicBezTo>
                      <a:pt x="164133" y="-3408"/>
                      <a:pt x="-13315" y="17758"/>
                      <a:pt x="796" y="216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EB4D9F4F-642C-4485-A50D-FE39FA685BAE}"/>
                  </a:ext>
                </a:extLst>
              </p:cNvPr>
              <p:cNvSpPr/>
              <p:nvPr/>
            </p:nvSpPr>
            <p:spPr>
              <a:xfrm>
                <a:off x="4117450" y="5141368"/>
                <a:ext cx="139219" cy="387838"/>
              </a:xfrm>
              <a:custGeom>
                <a:avLst/>
                <a:gdLst>
                  <a:gd name="connsiteX0" fmla="*/ 82017 w 139219"/>
                  <a:gd name="connsiteY0" fmla="*/ 15 h 387838"/>
                  <a:gd name="connsiteX1" fmla="*/ 139167 w 139219"/>
                  <a:gd name="connsiteY1" fmla="*/ 107965 h 387838"/>
                  <a:gd name="connsiteX2" fmla="*/ 90483 w 139219"/>
                  <a:gd name="connsiteY2" fmla="*/ 179932 h 387838"/>
                  <a:gd name="connsiteX3" fmla="*/ 3700 w 139219"/>
                  <a:gd name="connsiteY3" fmla="*/ 383132 h 387838"/>
                  <a:gd name="connsiteX4" fmla="*/ 24867 w 139219"/>
                  <a:gd name="connsiteY4" fmla="*/ 304815 h 387838"/>
                  <a:gd name="connsiteX5" fmla="*/ 105300 w 139219"/>
                  <a:gd name="connsiteY5" fmla="*/ 101615 h 387838"/>
                  <a:gd name="connsiteX6" fmla="*/ 82017 w 139219"/>
                  <a:gd name="connsiteY6" fmla="*/ 15 h 38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219" h="387838">
                    <a:moveTo>
                      <a:pt x="82017" y="15"/>
                    </a:moveTo>
                    <a:cubicBezTo>
                      <a:pt x="87661" y="1073"/>
                      <a:pt x="137756" y="77979"/>
                      <a:pt x="139167" y="107965"/>
                    </a:cubicBezTo>
                    <a:cubicBezTo>
                      <a:pt x="140578" y="137951"/>
                      <a:pt x="113061" y="134071"/>
                      <a:pt x="90483" y="179932"/>
                    </a:cubicBezTo>
                    <a:cubicBezTo>
                      <a:pt x="67905" y="225793"/>
                      <a:pt x="14636" y="362318"/>
                      <a:pt x="3700" y="383132"/>
                    </a:cubicBezTo>
                    <a:cubicBezTo>
                      <a:pt x="-7236" y="403946"/>
                      <a:pt x="7934" y="351735"/>
                      <a:pt x="24867" y="304815"/>
                    </a:cubicBezTo>
                    <a:cubicBezTo>
                      <a:pt x="41800" y="257895"/>
                      <a:pt x="94717" y="150651"/>
                      <a:pt x="105300" y="101615"/>
                    </a:cubicBezTo>
                    <a:cubicBezTo>
                      <a:pt x="115883" y="52579"/>
                      <a:pt x="76373" y="-1043"/>
                      <a:pt x="8201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244A3E66-464D-4231-9780-A52D87A79D8D}"/>
                  </a:ext>
                </a:extLst>
              </p:cNvPr>
              <p:cNvSpPr/>
              <p:nvPr/>
            </p:nvSpPr>
            <p:spPr>
              <a:xfrm>
                <a:off x="4812279" y="4920743"/>
                <a:ext cx="71500" cy="226437"/>
              </a:xfrm>
              <a:custGeom>
                <a:avLst/>
                <a:gdLst>
                  <a:gd name="connsiteX0" fmla="*/ 70871 w 71500"/>
                  <a:gd name="connsiteY0" fmla="*/ 507 h 226437"/>
                  <a:gd name="connsiteX1" fmla="*/ 1021 w 71500"/>
                  <a:gd name="connsiteY1" fmla="*/ 90995 h 226437"/>
                  <a:gd name="connsiteX2" fmla="*/ 29596 w 71500"/>
                  <a:gd name="connsiteY2" fmla="*/ 225932 h 226437"/>
                  <a:gd name="connsiteX3" fmla="*/ 34359 w 71500"/>
                  <a:gd name="connsiteY3" fmla="*/ 130682 h 226437"/>
                  <a:gd name="connsiteX4" fmla="*/ 70871 w 71500"/>
                  <a:gd name="connsiteY4" fmla="*/ 507 h 22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00" h="226437">
                    <a:moveTo>
                      <a:pt x="70871" y="507"/>
                    </a:moveTo>
                    <a:cubicBezTo>
                      <a:pt x="65315" y="-6108"/>
                      <a:pt x="7900" y="53424"/>
                      <a:pt x="1021" y="90995"/>
                    </a:cubicBezTo>
                    <a:cubicBezTo>
                      <a:pt x="-5858" y="128566"/>
                      <a:pt x="24040" y="219318"/>
                      <a:pt x="29596" y="225932"/>
                    </a:cubicBezTo>
                    <a:cubicBezTo>
                      <a:pt x="35152" y="232547"/>
                      <a:pt x="25098" y="172751"/>
                      <a:pt x="34359" y="130682"/>
                    </a:cubicBezTo>
                    <a:cubicBezTo>
                      <a:pt x="43620" y="88613"/>
                      <a:pt x="76427" y="7122"/>
                      <a:pt x="70871" y="5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F7F3D469-D2DF-4137-B4F2-B7F8809A29FF}"/>
                  </a:ext>
                </a:extLst>
              </p:cNvPr>
              <p:cNvSpPr/>
              <p:nvPr/>
            </p:nvSpPr>
            <p:spPr>
              <a:xfrm>
                <a:off x="4800355" y="4890301"/>
                <a:ext cx="364149" cy="276236"/>
              </a:xfrm>
              <a:custGeom>
                <a:avLst/>
                <a:gdLst>
                  <a:gd name="connsiteX0" fmla="*/ 66920 w 364149"/>
                  <a:gd name="connsiteY0" fmla="*/ 8724 h 276236"/>
                  <a:gd name="connsiteX1" fmla="*/ 168520 w 364149"/>
                  <a:gd name="connsiteY1" fmla="*/ 24599 h 276236"/>
                  <a:gd name="connsiteX2" fmla="*/ 312983 w 364149"/>
                  <a:gd name="connsiteY2" fmla="*/ 787 h 276236"/>
                  <a:gd name="connsiteX3" fmla="*/ 338383 w 364149"/>
                  <a:gd name="connsiteY3" fmla="*/ 59524 h 276236"/>
                  <a:gd name="connsiteX4" fmla="*/ 317745 w 364149"/>
                  <a:gd name="connsiteY4" fmla="*/ 197637 h 276236"/>
                  <a:gd name="connsiteX5" fmla="*/ 287583 w 364149"/>
                  <a:gd name="connsiteY5" fmla="*/ 238912 h 276236"/>
                  <a:gd name="connsiteX6" fmla="*/ 132008 w 364149"/>
                  <a:gd name="connsiteY6" fmla="*/ 230974 h 276236"/>
                  <a:gd name="connsiteX7" fmla="*/ 5008 w 364149"/>
                  <a:gd name="connsiteY7" fmla="*/ 272249 h 276236"/>
                  <a:gd name="connsiteX8" fmla="*/ 309808 w 364149"/>
                  <a:gd name="connsiteY8" fmla="*/ 261137 h 276236"/>
                  <a:gd name="connsiteX9" fmla="*/ 325683 w 364149"/>
                  <a:gd name="connsiteY9" fmla="*/ 153187 h 276236"/>
                  <a:gd name="connsiteX10" fmla="*/ 346320 w 364149"/>
                  <a:gd name="connsiteY10" fmla="*/ 34124 h 276236"/>
                  <a:gd name="connsiteX11" fmla="*/ 66920 w 364149"/>
                  <a:gd name="connsiteY11" fmla="*/ 8724 h 27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149" h="276236">
                    <a:moveTo>
                      <a:pt x="66920" y="8724"/>
                    </a:moveTo>
                    <a:cubicBezTo>
                      <a:pt x="37287" y="7137"/>
                      <a:pt x="127510" y="25922"/>
                      <a:pt x="168520" y="24599"/>
                    </a:cubicBezTo>
                    <a:cubicBezTo>
                      <a:pt x="209530" y="23276"/>
                      <a:pt x="284673" y="-5034"/>
                      <a:pt x="312983" y="787"/>
                    </a:cubicBezTo>
                    <a:cubicBezTo>
                      <a:pt x="341294" y="6608"/>
                      <a:pt x="337589" y="26716"/>
                      <a:pt x="338383" y="59524"/>
                    </a:cubicBezTo>
                    <a:cubicBezTo>
                      <a:pt x="339177" y="92332"/>
                      <a:pt x="326212" y="167739"/>
                      <a:pt x="317745" y="197637"/>
                    </a:cubicBezTo>
                    <a:cubicBezTo>
                      <a:pt x="309278" y="227535"/>
                      <a:pt x="318539" y="233356"/>
                      <a:pt x="287583" y="238912"/>
                    </a:cubicBezTo>
                    <a:cubicBezTo>
                      <a:pt x="256627" y="244468"/>
                      <a:pt x="179104" y="225418"/>
                      <a:pt x="132008" y="230974"/>
                    </a:cubicBezTo>
                    <a:cubicBezTo>
                      <a:pt x="84912" y="236530"/>
                      <a:pt x="-24625" y="267222"/>
                      <a:pt x="5008" y="272249"/>
                    </a:cubicBezTo>
                    <a:cubicBezTo>
                      <a:pt x="34641" y="277276"/>
                      <a:pt x="256362" y="280981"/>
                      <a:pt x="309808" y="261137"/>
                    </a:cubicBezTo>
                    <a:cubicBezTo>
                      <a:pt x="363254" y="241293"/>
                      <a:pt x="319598" y="191023"/>
                      <a:pt x="325683" y="153187"/>
                    </a:cubicBezTo>
                    <a:cubicBezTo>
                      <a:pt x="331768" y="115352"/>
                      <a:pt x="393945" y="52645"/>
                      <a:pt x="346320" y="34124"/>
                    </a:cubicBezTo>
                    <a:cubicBezTo>
                      <a:pt x="298695" y="15603"/>
                      <a:pt x="96553" y="10311"/>
                      <a:pt x="66920" y="87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0DE9D952-5D3D-4A4B-A286-268D29A91B53}"/>
                  </a:ext>
                </a:extLst>
              </p:cNvPr>
              <p:cNvSpPr/>
              <p:nvPr/>
            </p:nvSpPr>
            <p:spPr>
              <a:xfrm>
                <a:off x="5170277" y="4889060"/>
                <a:ext cx="342582" cy="259274"/>
              </a:xfrm>
              <a:custGeom>
                <a:avLst/>
                <a:gdLst>
                  <a:gd name="connsiteX0" fmla="*/ 127211 w 342582"/>
                  <a:gd name="connsiteY0" fmla="*/ 5203 h 259274"/>
                  <a:gd name="connsiteX1" fmla="*/ 57361 w 342582"/>
                  <a:gd name="connsiteY1" fmla="*/ 108390 h 259274"/>
                  <a:gd name="connsiteX2" fmla="*/ 211 w 342582"/>
                  <a:gd name="connsiteY2" fmla="*/ 219515 h 259274"/>
                  <a:gd name="connsiteX3" fmla="*/ 77998 w 342582"/>
                  <a:gd name="connsiteY3" fmla="*/ 152840 h 259274"/>
                  <a:gd name="connsiteX4" fmla="*/ 17673 w 342582"/>
                  <a:gd name="connsiteY4" fmla="*/ 252853 h 259274"/>
                  <a:gd name="connsiteX5" fmla="*/ 211348 w 342582"/>
                  <a:gd name="connsiteY5" fmla="*/ 244915 h 259274"/>
                  <a:gd name="connsiteX6" fmla="*/ 270086 w 342582"/>
                  <a:gd name="connsiteY6" fmla="*/ 248090 h 259274"/>
                  <a:gd name="connsiteX7" fmla="*/ 331998 w 342582"/>
                  <a:gd name="connsiteY7" fmla="*/ 81403 h 259274"/>
                  <a:gd name="connsiteX8" fmla="*/ 331998 w 342582"/>
                  <a:gd name="connsiteY8" fmla="*/ 33778 h 259274"/>
                  <a:gd name="connsiteX9" fmla="*/ 227223 w 342582"/>
                  <a:gd name="connsiteY9" fmla="*/ 440 h 259274"/>
                  <a:gd name="connsiteX10" fmla="*/ 303423 w 342582"/>
                  <a:gd name="connsiteY10" fmla="*/ 57590 h 259274"/>
                  <a:gd name="connsiteX11" fmla="*/ 235161 w 342582"/>
                  <a:gd name="connsiteY11" fmla="*/ 184590 h 259274"/>
                  <a:gd name="connsiteX12" fmla="*/ 30373 w 342582"/>
                  <a:gd name="connsiteY12" fmla="*/ 194115 h 259274"/>
                  <a:gd name="connsiteX13" fmla="*/ 127211 w 342582"/>
                  <a:gd name="connsiteY13" fmla="*/ 5203 h 25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2582" h="259274">
                    <a:moveTo>
                      <a:pt x="127211" y="5203"/>
                    </a:moveTo>
                    <a:cubicBezTo>
                      <a:pt x="131709" y="-9084"/>
                      <a:pt x="78528" y="72672"/>
                      <a:pt x="57361" y="108390"/>
                    </a:cubicBezTo>
                    <a:cubicBezTo>
                      <a:pt x="36194" y="144108"/>
                      <a:pt x="-3229" y="212107"/>
                      <a:pt x="211" y="219515"/>
                    </a:cubicBezTo>
                    <a:cubicBezTo>
                      <a:pt x="3650" y="226923"/>
                      <a:pt x="75088" y="147284"/>
                      <a:pt x="77998" y="152840"/>
                    </a:cubicBezTo>
                    <a:cubicBezTo>
                      <a:pt x="80908" y="158396"/>
                      <a:pt x="-4552" y="237507"/>
                      <a:pt x="17673" y="252853"/>
                    </a:cubicBezTo>
                    <a:cubicBezTo>
                      <a:pt x="39898" y="268199"/>
                      <a:pt x="169279" y="245709"/>
                      <a:pt x="211348" y="244915"/>
                    </a:cubicBezTo>
                    <a:cubicBezTo>
                      <a:pt x="253417" y="244121"/>
                      <a:pt x="249978" y="275342"/>
                      <a:pt x="270086" y="248090"/>
                    </a:cubicBezTo>
                    <a:cubicBezTo>
                      <a:pt x="290194" y="220838"/>
                      <a:pt x="321679" y="117122"/>
                      <a:pt x="331998" y="81403"/>
                    </a:cubicBezTo>
                    <a:cubicBezTo>
                      <a:pt x="342317" y="45684"/>
                      <a:pt x="349460" y="47272"/>
                      <a:pt x="331998" y="33778"/>
                    </a:cubicBezTo>
                    <a:cubicBezTo>
                      <a:pt x="314536" y="20284"/>
                      <a:pt x="231985" y="-3529"/>
                      <a:pt x="227223" y="440"/>
                    </a:cubicBezTo>
                    <a:cubicBezTo>
                      <a:pt x="222461" y="4409"/>
                      <a:pt x="302100" y="26898"/>
                      <a:pt x="303423" y="57590"/>
                    </a:cubicBezTo>
                    <a:cubicBezTo>
                      <a:pt x="304746" y="88282"/>
                      <a:pt x="280669" y="161836"/>
                      <a:pt x="235161" y="184590"/>
                    </a:cubicBezTo>
                    <a:cubicBezTo>
                      <a:pt x="189653" y="207344"/>
                      <a:pt x="45983" y="224013"/>
                      <a:pt x="30373" y="194115"/>
                    </a:cubicBezTo>
                    <a:cubicBezTo>
                      <a:pt x="14762" y="164217"/>
                      <a:pt x="122713" y="19490"/>
                      <a:pt x="127211" y="5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D9D7B29C-80B6-46BA-831B-50F37C62C2A0}"/>
                  </a:ext>
                </a:extLst>
              </p:cNvPr>
              <p:cNvSpPr/>
              <p:nvPr/>
            </p:nvSpPr>
            <p:spPr>
              <a:xfrm>
                <a:off x="5586322" y="4908156"/>
                <a:ext cx="335466" cy="255511"/>
              </a:xfrm>
              <a:custGeom>
                <a:avLst/>
                <a:gdLst>
                  <a:gd name="connsiteX0" fmla="*/ 42953 w 335466"/>
                  <a:gd name="connsiteY0" fmla="*/ 394 h 255511"/>
                  <a:gd name="connsiteX1" fmla="*/ 141378 w 335466"/>
                  <a:gd name="connsiteY1" fmla="*/ 19444 h 255511"/>
                  <a:gd name="connsiteX2" fmla="*/ 330291 w 335466"/>
                  <a:gd name="connsiteY2" fmla="*/ 14682 h 255511"/>
                  <a:gd name="connsiteX3" fmla="*/ 273141 w 335466"/>
                  <a:gd name="connsiteY3" fmla="*/ 81357 h 255511"/>
                  <a:gd name="connsiteX4" fmla="*/ 176303 w 335466"/>
                  <a:gd name="connsiteY4" fmla="*/ 246457 h 255511"/>
                  <a:gd name="connsiteX5" fmla="*/ 1678 w 335466"/>
                  <a:gd name="connsiteY5" fmla="*/ 228994 h 255511"/>
                  <a:gd name="connsiteX6" fmla="*/ 290603 w 335466"/>
                  <a:gd name="connsiteY6" fmla="*/ 187719 h 255511"/>
                  <a:gd name="connsiteX7" fmla="*/ 147728 w 335466"/>
                  <a:gd name="connsiteY7" fmla="*/ 40082 h 255511"/>
                  <a:gd name="connsiteX8" fmla="*/ 42953 w 335466"/>
                  <a:gd name="connsiteY8" fmla="*/ 394 h 25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466" h="255511">
                    <a:moveTo>
                      <a:pt x="42953" y="394"/>
                    </a:moveTo>
                    <a:cubicBezTo>
                      <a:pt x="41895" y="-3045"/>
                      <a:pt x="93488" y="17063"/>
                      <a:pt x="141378" y="19444"/>
                    </a:cubicBezTo>
                    <a:cubicBezTo>
                      <a:pt x="189268" y="21825"/>
                      <a:pt x="308330" y="4363"/>
                      <a:pt x="330291" y="14682"/>
                    </a:cubicBezTo>
                    <a:cubicBezTo>
                      <a:pt x="352252" y="25001"/>
                      <a:pt x="298806" y="42728"/>
                      <a:pt x="273141" y="81357"/>
                    </a:cubicBezTo>
                    <a:cubicBezTo>
                      <a:pt x="247476" y="119986"/>
                      <a:pt x="221547" y="221851"/>
                      <a:pt x="176303" y="246457"/>
                    </a:cubicBezTo>
                    <a:cubicBezTo>
                      <a:pt x="131059" y="271063"/>
                      <a:pt x="-17372" y="238784"/>
                      <a:pt x="1678" y="228994"/>
                    </a:cubicBezTo>
                    <a:cubicBezTo>
                      <a:pt x="20728" y="219204"/>
                      <a:pt x="266261" y="219204"/>
                      <a:pt x="290603" y="187719"/>
                    </a:cubicBezTo>
                    <a:cubicBezTo>
                      <a:pt x="314945" y="156234"/>
                      <a:pt x="189532" y="66276"/>
                      <a:pt x="147728" y="40082"/>
                    </a:cubicBezTo>
                    <a:cubicBezTo>
                      <a:pt x="105924" y="13888"/>
                      <a:pt x="44011" y="3833"/>
                      <a:pt x="42953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D90BECEF-D276-4F6D-B69E-35FBC15A1615}"/>
                  </a:ext>
                </a:extLst>
              </p:cNvPr>
              <p:cNvSpPr/>
              <p:nvPr/>
            </p:nvSpPr>
            <p:spPr>
              <a:xfrm>
                <a:off x="5508622" y="4926027"/>
                <a:ext cx="146068" cy="204142"/>
              </a:xfrm>
              <a:custGeom>
                <a:avLst/>
                <a:gdLst>
                  <a:gd name="connsiteX0" fmla="*/ 146053 w 146068"/>
                  <a:gd name="connsiteY0" fmla="*/ 1573 h 204142"/>
                  <a:gd name="connsiteX1" fmla="*/ 82553 w 146068"/>
                  <a:gd name="connsiteY1" fmla="*/ 46023 h 204142"/>
                  <a:gd name="connsiteX2" fmla="*/ 79378 w 146068"/>
                  <a:gd name="connsiteY2" fmla="*/ 144448 h 204142"/>
                  <a:gd name="connsiteX3" fmla="*/ 3 w 146068"/>
                  <a:gd name="connsiteY3" fmla="*/ 203186 h 204142"/>
                  <a:gd name="connsiteX4" fmla="*/ 76203 w 146068"/>
                  <a:gd name="connsiteY4" fmla="*/ 98411 h 204142"/>
                  <a:gd name="connsiteX5" fmla="*/ 146053 w 146068"/>
                  <a:gd name="connsiteY5" fmla="*/ 1573 h 2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068" h="204142">
                    <a:moveTo>
                      <a:pt x="146053" y="1573"/>
                    </a:moveTo>
                    <a:cubicBezTo>
                      <a:pt x="147111" y="-7158"/>
                      <a:pt x="93665" y="22211"/>
                      <a:pt x="82553" y="46023"/>
                    </a:cubicBezTo>
                    <a:cubicBezTo>
                      <a:pt x="71440" y="69836"/>
                      <a:pt x="93136" y="118254"/>
                      <a:pt x="79378" y="144448"/>
                    </a:cubicBezTo>
                    <a:cubicBezTo>
                      <a:pt x="65620" y="170642"/>
                      <a:pt x="532" y="210859"/>
                      <a:pt x="3" y="203186"/>
                    </a:cubicBezTo>
                    <a:cubicBezTo>
                      <a:pt x="-526" y="195513"/>
                      <a:pt x="57682" y="134924"/>
                      <a:pt x="76203" y="98411"/>
                    </a:cubicBezTo>
                    <a:cubicBezTo>
                      <a:pt x="94724" y="61899"/>
                      <a:pt x="144995" y="10304"/>
                      <a:pt x="146053" y="15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7291ABCB-FFC7-45A3-B28F-0A6369DB4362}"/>
                  </a:ext>
                </a:extLst>
              </p:cNvPr>
              <p:cNvSpPr/>
              <p:nvPr/>
            </p:nvSpPr>
            <p:spPr>
              <a:xfrm>
                <a:off x="4771358" y="5201893"/>
                <a:ext cx="177484" cy="264983"/>
              </a:xfrm>
              <a:custGeom>
                <a:avLst/>
                <a:gdLst>
                  <a:gd name="connsiteX0" fmla="*/ 177409 w 177484"/>
                  <a:gd name="connsiteY0" fmla="*/ 874 h 264983"/>
                  <a:gd name="connsiteX1" fmla="*/ 12309 w 177484"/>
                  <a:gd name="connsiteY1" fmla="*/ 248524 h 264983"/>
                  <a:gd name="connsiteX2" fmla="*/ 14425 w 177484"/>
                  <a:gd name="connsiteY2" fmla="*/ 233707 h 264983"/>
                  <a:gd name="connsiteX3" fmla="*/ 33475 w 177484"/>
                  <a:gd name="connsiteY3" fmla="*/ 168090 h 264983"/>
                  <a:gd name="connsiteX4" fmla="*/ 177409 w 177484"/>
                  <a:gd name="connsiteY4" fmla="*/ 874 h 26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84" h="264983">
                    <a:moveTo>
                      <a:pt x="177409" y="874"/>
                    </a:moveTo>
                    <a:cubicBezTo>
                      <a:pt x="173881" y="14280"/>
                      <a:pt x="39473" y="209719"/>
                      <a:pt x="12309" y="248524"/>
                    </a:cubicBezTo>
                    <a:cubicBezTo>
                      <a:pt x="-14855" y="287329"/>
                      <a:pt x="10897" y="247113"/>
                      <a:pt x="14425" y="233707"/>
                    </a:cubicBezTo>
                    <a:cubicBezTo>
                      <a:pt x="17953" y="220301"/>
                      <a:pt x="7369" y="204073"/>
                      <a:pt x="33475" y="168090"/>
                    </a:cubicBezTo>
                    <a:cubicBezTo>
                      <a:pt x="59581" y="132107"/>
                      <a:pt x="180937" y="-12532"/>
                      <a:pt x="177409" y="8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F83C9D1C-B346-4487-BC06-1C5C2550FFD0}"/>
                  </a:ext>
                </a:extLst>
              </p:cNvPr>
              <p:cNvSpPr/>
              <p:nvPr/>
            </p:nvSpPr>
            <p:spPr>
              <a:xfrm>
                <a:off x="4664254" y="5411872"/>
                <a:ext cx="303586" cy="952442"/>
              </a:xfrm>
              <a:custGeom>
                <a:avLst/>
                <a:gdLst>
                  <a:gd name="connsiteX0" fmla="*/ 147459 w 303586"/>
                  <a:gd name="connsiteY0" fmla="*/ 12616 h 952442"/>
                  <a:gd name="connsiteX1" fmla="*/ 109359 w 303586"/>
                  <a:gd name="connsiteY1" fmla="*/ 319003 h 952442"/>
                  <a:gd name="connsiteX2" fmla="*/ 52209 w 303586"/>
                  <a:gd name="connsiteY2" fmla="*/ 747628 h 952442"/>
                  <a:gd name="connsiteX3" fmla="*/ 61734 w 303586"/>
                  <a:gd name="connsiteY3" fmla="*/ 912728 h 952442"/>
                  <a:gd name="connsiteX4" fmla="*/ 82371 w 303586"/>
                  <a:gd name="connsiteY4" fmla="*/ 928603 h 952442"/>
                  <a:gd name="connsiteX5" fmla="*/ 303034 w 303586"/>
                  <a:gd name="connsiteY5" fmla="*/ 930191 h 952442"/>
                  <a:gd name="connsiteX6" fmla="*/ 9346 w 303586"/>
                  <a:gd name="connsiteY6" fmla="*/ 941303 h 952442"/>
                  <a:gd name="connsiteX7" fmla="*/ 79196 w 303586"/>
                  <a:gd name="connsiteY7" fmla="*/ 752391 h 952442"/>
                  <a:gd name="connsiteX8" fmla="*/ 147459 w 303586"/>
                  <a:gd name="connsiteY8" fmla="*/ 12616 h 95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586" h="952442">
                    <a:moveTo>
                      <a:pt x="147459" y="12616"/>
                    </a:moveTo>
                    <a:cubicBezTo>
                      <a:pt x="152486" y="-59615"/>
                      <a:pt x="125234" y="196501"/>
                      <a:pt x="109359" y="319003"/>
                    </a:cubicBezTo>
                    <a:cubicBezTo>
                      <a:pt x="93484" y="441505"/>
                      <a:pt x="60146" y="648674"/>
                      <a:pt x="52209" y="747628"/>
                    </a:cubicBezTo>
                    <a:cubicBezTo>
                      <a:pt x="44271" y="846582"/>
                      <a:pt x="56707" y="882566"/>
                      <a:pt x="61734" y="912728"/>
                    </a:cubicBezTo>
                    <a:cubicBezTo>
                      <a:pt x="66761" y="942890"/>
                      <a:pt x="42154" y="925692"/>
                      <a:pt x="82371" y="928603"/>
                    </a:cubicBezTo>
                    <a:cubicBezTo>
                      <a:pt x="122588" y="931514"/>
                      <a:pt x="315205" y="928074"/>
                      <a:pt x="303034" y="930191"/>
                    </a:cubicBezTo>
                    <a:cubicBezTo>
                      <a:pt x="290863" y="932308"/>
                      <a:pt x="46652" y="970936"/>
                      <a:pt x="9346" y="941303"/>
                    </a:cubicBezTo>
                    <a:cubicBezTo>
                      <a:pt x="-27960" y="911670"/>
                      <a:pt x="56971" y="904526"/>
                      <a:pt x="79196" y="752391"/>
                    </a:cubicBezTo>
                    <a:cubicBezTo>
                      <a:pt x="101421" y="600256"/>
                      <a:pt x="142432" y="84847"/>
                      <a:pt x="147459" y="126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8C925F4E-2DC9-468B-A4E1-DBA5AAA47C86}"/>
                  </a:ext>
                </a:extLst>
              </p:cNvPr>
              <p:cNvSpPr/>
              <p:nvPr/>
            </p:nvSpPr>
            <p:spPr>
              <a:xfrm>
                <a:off x="4996350" y="5188574"/>
                <a:ext cx="205037" cy="256875"/>
              </a:xfrm>
              <a:custGeom>
                <a:avLst/>
                <a:gdLst>
                  <a:gd name="connsiteX0" fmla="*/ 78888 w 205037"/>
                  <a:gd name="connsiteY0" fmla="*/ 10489 h 256875"/>
                  <a:gd name="connsiteX1" fmla="*/ 74125 w 205037"/>
                  <a:gd name="connsiteY1" fmla="*/ 229564 h 256875"/>
                  <a:gd name="connsiteX2" fmla="*/ 93175 w 205037"/>
                  <a:gd name="connsiteY2" fmla="*/ 242264 h 256875"/>
                  <a:gd name="connsiteX3" fmla="*/ 159850 w 205037"/>
                  <a:gd name="connsiteY3" fmla="*/ 126376 h 256875"/>
                  <a:gd name="connsiteX4" fmla="*/ 204300 w 205037"/>
                  <a:gd name="connsiteY4" fmla="*/ 964 h 256875"/>
                  <a:gd name="connsiteX5" fmla="*/ 172550 w 205037"/>
                  <a:gd name="connsiteY5" fmla="*/ 196226 h 256875"/>
                  <a:gd name="connsiteX6" fmla="*/ 2688 w 205037"/>
                  <a:gd name="connsiteY6" fmla="*/ 235914 h 256875"/>
                  <a:gd name="connsiteX7" fmla="*/ 78888 w 205037"/>
                  <a:gd name="connsiteY7" fmla="*/ 10489 h 25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037" h="256875">
                    <a:moveTo>
                      <a:pt x="78888" y="10489"/>
                    </a:moveTo>
                    <a:cubicBezTo>
                      <a:pt x="90794" y="9431"/>
                      <a:pt x="71744" y="190935"/>
                      <a:pt x="74125" y="229564"/>
                    </a:cubicBezTo>
                    <a:cubicBezTo>
                      <a:pt x="76506" y="268193"/>
                      <a:pt x="78888" y="259462"/>
                      <a:pt x="93175" y="242264"/>
                    </a:cubicBezTo>
                    <a:cubicBezTo>
                      <a:pt x="107462" y="225066"/>
                      <a:pt x="141329" y="166593"/>
                      <a:pt x="159850" y="126376"/>
                    </a:cubicBezTo>
                    <a:cubicBezTo>
                      <a:pt x="178371" y="86159"/>
                      <a:pt x="202183" y="-10678"/>
                      <a:pt x="204300" y="964"/>
                    </a:cubicBezTo>
                    <a:cubicBezTo>
                      <a:pt x="206417" y="12606"/>
                      <a:pt x="206152" y="157068"/>
                      <a:pt x="172550" y="196226"/>
                    </a:cubicBezTo>
                    <a:cubicBezTo>
                      <a:pt x="138948" y="235384"/>
                      <a:pt x="21209" y="260785"/>
                      <a:pt x="2688" y="235914"/>
                    </a:cubicBezTo>
                    <a:cubicBezTo>
                      <a:pt x="-15833" y="211043"/>
                      <a:pt x="66982" y="11547"/>
                      <a:pt x="78888" y="104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60E296EA-DDD2-4821-B1B5-877E3F1A1F85}"/>
                  </a:ext>
                </a:extLst>
              </p:cNvPr>
              <p:cNvSpPr/>
              <p:nvPr/>
            </p:nvSpPr>
            <p:spPr>
              <a:xfrm>
                <a:off x="4913383" y="5194578"/>
                <a:ext cx="198725" cy="41561"/>
              </a:xfrm>
              <a:custGeom>
                <a:avLst/>
                <a:gdLst>
                  <a:gd name="connsiteX0" fmla="*/ 7867 w 198725"/>
                  <a:gd name="connsiteY0" fmla="*/ 12422 h 41561"/>
                  <a:gd name="connsiteX1" fmla="*/ 198367 w 198725"/>
                  <a:gd name="connsiteY1" fmla="*/ 1310 h 41561"/>
                  <a:gd name="connsiteX2" fmla="*/ 53905 w 198725"/>
                  <a:gd name="connsiteY2" fmla="*/ 40997 h 41561"/>
                  <a:gd name="connsiteX3" fmla="*/ 7867 w 198725"/>
                  <a:gd name="connsiteY3" fmla="*/ 12422 h 4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725" h="41561">
                    <a:moveTo>
                      <a:pt x="7867" y="12422"/>
                    </a:moveTo>
                    <a:cubicBezTo>
                      <a:pt x="31944" y="5808"/>
                      <a:pt x="190694" y="-3452"/>
                      <a:pt x="198367" y="1310"/>
                    </a:cubicBezTo>
                    <a:cubicBezTo>
                      <a:pt x="206040" y="6072"/>
                      <a:pt x="88301" y="36235"/>
                      <a:pt x="53905" y="40997"/>
                    </a:cubicBezTo>
                    <a:cubicBezTo>
                      <a:pt x="19509" y="45759"/>
                      <a:pt x="-16210" y="19036"/>
                      <a:pt x="7867" y="124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964FDF87-6636-4575-9AF4-4DCEF6CC8F83}"/>
                  </a:ext>
                </a:extLst>
              </p:cNvPr>
              <p:cNvSpPr/>
              <p:nvPr/>
            </p:nvSpPr>
            <p:spPr>
              <a:xfrm>
                <a:off x="5166302" y="5194875"/>
                <a:ext cx="374147" cy="329645"/>
              </a:xfrm>
              <a:custGeom>
                <a:avLst/>
                <a:gdLst>
                  <a:gd name="connsiteX0" fmla="*/ 1011 w 374147"/>
                  <a:gd name="connsiteY0" fmla="*/ 4188 h 329645"/>
                  <a:gd name="connsiteX1" fmla="*/ 99436 w 374147"/>
                  <a:gd name="connsiteY1" fmla="*/ 5775 h 329645"/>
                  <a:gd name="connsiteX2" fmla="*/ 278823 w 374147"/>
                  <a:gd name="connsiteY2" fmla="*/ 7363 h 329645"/>
                  <a:gd name="connsiteX3" fmla="*/ 250248 w 374147"/>
                  <a:gd name="connsiteY3" fmla="*/ 101025 h 329645"/>
                  <a:gd name="connsiteX4" fmla="*/ 239136 w 374147"/>
                  <a:gd name="connsiteY4" fmla="*/ 148650 h 329645"/>
                  <a:gd name="connsiteX5" fmla="*/ 232786 w 374147"/>
                  <a:gd name="connsiteY5" fmla="*/ 329625 h 329645"/>
                  <a:gd name="connsiteX6" fmla="*/ 275648 w 374147"/>
                  <a:gd name="connsiteY6" fmla="*/ 159763 h 329645"/>
                  <a:gd name="connsiteX7" fmla="*/ 374073 w 374147"/>
                  <a:gd name="connsiteY7" fmla="*/ 29588 h 329645"/>
                  <a:gd name="connsiteX8" fmla="*/ 289936 w 374147"/>
                  <a:gd name="connsiteY8" fmla="*/ 228025 h 329645"/>
                  <a:gd name="connsiteX9" fmla="*/ 186748 w 374147"/>
                  <a:gd name="connsiteY9" fmla="*/ 286763 h 329645"/>
                  <a:gd name="connsiteX10" fmla="*/ 175636 w 374147"/>
                  <a:gd name="connsiteY10" fmla="*/ 29588 h 329645"/>
                  <a:gd name="connsiteX11" fmla="*/ 1011 w 374147"/>
                  <a:gd name="connsiteY11" fmla="*/ 4188 h 32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4147" h="329645">
                    <a:moveTo>
                      <a:pt x="1011" y="4188"/>
                    </a:moveTo>
                    <a:cubicBezTo>
                      <a:pt x="-11689" y="219"/>
                      <a:pt x="99436" y="5775"/>
                      <a:pt x="99436" y="5775"/>
                    </a:cubicBezTo>
                    <a:cubicBezTo>
                      <a:pt x="145738" y="6304"/>
                      <a:pt x="253688" y="-8512"/>
                      <a:pt x="278823" y="7363"/>
                    </a:cubicBezTo>
                    <a:cubicBezTo>
                      <a:pt x="303958" y="23238"/>
                      <a:pt x="256862" y="77477"/>
                      <a:pt x="250248" y="101025"/>
                    </a:cubicBezTo>
                    <a:cubicBezTo>
                      <a:pt x="243634" y="124573"/>
                      <a:pt x="242046" y="110550"/>
                      <a:pt x="239136" y="148650"/>
                    </a:cubicBezTo>
                    <a:cubicBezTo>
                      <a:pt x="236226" y="186750"/>
                      <a:pt x="226701" y="327773"/>
                      <a:pt x="232786" y="329625"/>
                    </a:cubicBezTo>
                    <a:cubicBezTo>
                      <a:pt x="238871" y="331477"/>
                      <a:pt x="252100" y="209769"/>
                      <a:pt x="275648" y="159763"/>
                    </a:cubicBezTo>
                    <a:cubicBezTo>
                      <a:pt x="299196" y="109757"/>
                      <a:pt x="371692" y="18211"/>
                      <a:pt x="374073" y="29588"/>
                    </a:cubicBezTo>
                    <a:cubicBezTo>
                      <a:pt x="376454" y="40965"/>
                      <a:pt x="321157" y="185163"/>
                      <a:pt x="289936" y="228025"/>
                    </a:cubicBezTo>
                    <a:cubicBezTo>
                      <a:pt x="258715" y="270888"/>
                      <a:pt x="205798" y="319836"/>
                      <a:pt x="186748" y="286763"/>
                    </a:cubicBezTo>
                    <a:cubicBezTo>
                      <a:pt x="167698" y="253690"/>
                      <a:pt x="203153" y="71128"/>
                      <a:pt x="175636" y="29588"/>
                    </a:cubicBezTo>
                    <a:cubicBezTo>
                      <a:pt x="148119" y="-11952"/>
                      <a:pt x="13711" y="8157"/>
                      <a:pt x="1011" y="41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B9CD76C2-C343-462E-9D79-EE8D9C6626C9}"/>
                  </a:ext>
                </a:extLst>
              </p:cNvPr>
              <p:cNvSpPr/>
              <p:nvPr/>
            </p:nvSpPr>
            <p:spPr>
              <a:xfrm>
                <a:off x="5524394" y="5172840"/>
                <a:ext cx="277021" cy="827230"/>
              </a:xfrm>
              <a:custGeom>
                <a:avLst/>
                <a:gdLst>
                  <a:gd name="connsiteX0" fmla="*/ 12806 w 277021"/>
                  <a:gd name="connsiteY0" fmla="*/ 29398 h 827230"/>
                  <a:gd name="connsiteX1" fmla="*/ 65194 w 277021"/>
                  <a:gd name="connsiteY1" fmla="*/ 29398 h 827230"/>
                  <a:gd name="connsiteX2" fmla="*/ 260456 w 277021"/>
                  <a:gd name="connsiteY2" fmla="*/ 30985 h 827230"/>
                  <a:gd name="connsiteX3" fmla="*/ 255694 w 277021"/>
                  <a:gd name="connsiteY3" fmla="*/ 88135 h 827230"/>
                  <a:gd name="connsiteX4" fmla="*/ 166794 w 277021"/>
                  <a:gd name="connsiteY4" fmla="*/ 373885 h 827230"/>
                  <a:gd name="connsiteX5" fmla="*/ 3281 w 277021"/>
                  <a:gd name="connsiteY5" fmla="*/ 823148 h 827230"/>
                  <a:gd name="connsiteX6" fmla="*/ 73131 w 277021"/>
                  <a:gd name="connsiteY6" fmla="*/ 564385 h 827230"/>
                  <a:gd name="connsiteX7" fmla="*/ 258869 w 277021"/>
                  <a:gd name="connsiteY7" fmla="*/ 38923 h 827230"/>
                  <a:gd name="connsiteX8" fmla="*/ 244581 w 277021"/>
                  <a:gd name="connsiteY8" fmla="*/ 38923 h 827230"/>
                  <a:gd name="connsiteX9" fmla="*/ 12806 w 277021"/>
                  <a:gd name="connsiteY9" fmla="*/ 29398 h 82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021" h="827230">
                    <a:moveTo>
                      <a:pt x="12806" y="29398"/>
                    </a:moveTo>
                    <a:cubicBezTo>
                      <a:pt x="18362" y="29266"/>
                      <a:pt x="65194" y="29398"/>
                      <a:pt x="65194" y="29398"/>
                    </a:cubicBezTo>
                    <a:cubicBezTo>
                      <a:pt x="106469" y="29662"/>
                      <a:pt x="228706" y="21196"/>
                      <a:pt x="260456" y="30985"/>
                    </a:cubicBezTo>
                    <a:cubicBezTo>
                      <a:pt x="292206" y="40774"/>
                      <a:pt x="271304" y="30985"/>
                      <a:pt x="255694" y="88135"/>
                    </a:cubicBezTo>
                    <a:cubicBezTo>
                      <a:pt x="240084" y="145285"/>
                      <a:pt x="208863" y="251383"/>
                      <a:pt x="166794" y="373885"/>
                    </a:cubicBezTo>
                    <a:cubicBezTo>
                      <a:pt x="124725" y="496387"/>
                      <a:pt x="18891" y="791398"/>
                      <a:pt x="3281" y="823148"/>
                    </a:cubicBezTo>
                    <a:cubicBezTo>
                      <a:pt x="-12329" y="854898"/>
                      <a:pt x="30533" y="695089"/>
                      <a:pt x="73131" y="564385"/>
                    </a:cubicBezTo>
                    <a:cubicBezTo>
                      <a:pt x="115729" y="433681"/>
                      <a:pt x="230294" y="126500"/>
                      <a:pt x="258869" y="38923"/>
                    </a:cubicBezTo>
                    <a:cubicBezTo>
                      <a:pt x="287444" y="-48654"/>
                      <a:pt x="244581" y="38923"/>
                      <a:pt x="244581" y="38923"/>
                    </a:cubicBezTo>
                    <a:lnTo>
                      <a:pt x="12806" y="293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BFD6EE35-80EA-4E3C-9ADB-AB7CEB2E99F5}"/>
                  </a:ext>
                </a:extLst>
              </p:cNvPr>
              <p:cNvSpPr/>
              <p:nvPr/>
            </p:nvSpPr>
            <p:spPr>
              <a:xfrm>
                <a:off x="4948185" y="5778349"/>
                <a:ext cx="187289" cy="558800"/>
              </a:xfrm>
              <a:custGeom>
                <a:avLst/>
                <a:gdLst>
                  <a:gd name="connsiteX0" fmla="*/ 185790 w 187289"/>
                  <a:gd name="connsiteY0" fmla="*/ 151 h 558800"/>
                  <a:gd name="connsiteX1" fmla="*/ 161978 w 187289"/>
                  <a:gd name="connsiteY1" fmla="*/ 198589 h 558800"/>
                  <a:gd name="connsiteX2" fmla="*/ 71490 w 187289"/>
                  <a:gd name="connsiteY2" fmla="*/ 373214 h 558800"/>
                  <a:gd name="connsiteX3" fmla="*/ 53 w 187289"/>
                  <a:gd name="connsiteY3" fmla="*/ 555776 h 558800"/>
                  <a:gd name="connsiteX4" fmla="*/ 82603 w 187289"/>
                  <a:gd name="connsiteY4" fmla="*/ 470051 h 558800"/>
                  <a:gd name="connsiteX5" fmla="*/ 128640 w 187289"/>
                  <a:gd name="connsiteY5" fmla="*/ 252564 h 558800"/>
                  <a:gd name="connsiteX6" fmla="*/ 128640 w 187289"/>
                  <a:gd name="connsiteY6" fmla="*/ 166839 h 558800"/>
                  <a:gd name="connsiteX7" fmla="*/ 185790 w 187289"/>
                  <a:gd name="connsiteY7" fmla="*/ 151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289" h="558800">
                    <a:moveTo>
                      <a:pt x="185790" y="151"/>
                    </a:moveTo>
                    <a:cubicBezTo>
                      <a:pt x="191346" y="5443"/>
                      <a:pt x="181028" y="136412"/>
                      <a:pt x="161978" y="198589"/>
                    </a:cubicBezTo>
                    <a:cubicBezTo>
                      <a:pt x="142928" y="260766"/>
                      <a:pt x="98477" y="313683"/>
                      <a:pt x="71490" y="373214"/>
                    </a:cubicBezTo>
                    <a:cubicBezTo>
                      <a:pt x="44503" y="432745"/>
                      <a:pt x="-1799" y="539637"/>
                      <a:pt x="53" y="555776"/>
                    </a:cubicBezTo>
                    <a:cubicBezTo>
                      <a:pt x="1905" y="571915"/>
                      <a:pt x="61172" y="520586"/>
                      <a:pt x="82603" y="470051"/>
                    </a:cubicBezTo>
                    <a:cubicBezTo>
                      <a:pt x="104034" y="419516"/>
                      <a:pt x="120967" y="303099"/>
                      <a:pt x="128640" y="252564"/>
                    </a:cubicBezTo>
                    <a:cubicBezTo>
                      <a:pt x="136313" y="202029"/>
                      <a:pt x="119644" y="203881"/>
                      <a:pt x="128640" y="166839"/>
                    </a:cubicBezTo>
                    <a:cubicBezTo>
                      <a:pt x="137636" y="129797"/>
                      <a:pt x="180234" y="-5141"/>
                      <a:pt x="185790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45A2AFB4-E315-47E6-B06D-05E6CBAEF331}"/>
                  </a:ext>
                </a:extLst>
              </p:cNvPr>
              <p:cNvSpPr/>
              <p:nvPr/>
            </p:nvSpPr>
            <p:spPr>
              <a:xfrm>
                <a:off x="5113332" y="5767448"/>
                <a:ext cx="475140" cy="587391"/>
              </a:xfrm>
              <a:custGeom>
                <a:avLst/>
                <a:gdLst>
                  <a:gd name="connsiteX0" fmla="*/ 22231 w 475140"/>
                  <a:gd name="connsiteY0" fmla="*/ 1527 h 587391"/>
                  <a:gd name="connsiteX1" fmla="*/ 73031 w 475140"/>
                  <a:gd name="connsiteY1" fmla="*/ 257115 h 587391"/>
                  <a:gd name="connsiteX2" fmla="*/ 6 w 475140"/>
                  <a:gd name="connsiteY2" fmla="*/ 449202 h 587391"/>
                  <a:gd name="connsiteX3" fmla="*/ 77793 w 475140"/>
                  <a:gd name="connsiteY3" fmla="*/ 582552 h 587391"/>
                  <a:gd name="connsiteX4" fmla="*/ 304806 w 475140"/>
                  <a:gd name="connsiteY4" fmla="*/ 549215 h 587391"/>
                  <a:gd name="connsiteX5" fmla="*/ 327031 w 475140"/>
                  <a:gd name="connsiteY5" fmla="*/ 463490 h 587391"/>
                  <a:gd name="connsiteX6" fmla="*/ 474668 w 475140"/>
                  <a:gd name="connsiteY6" fmla="*/ 158690 h 587391"/>
                  <a:gd name="connsiteX7" fmla="*/ 369893 w 475140"/>
                  <a:gd name="connsiteY7" fmla="*/ 339665 h 587391"/>
                  <a:gd name="connsiteX8" fmla="*/ 257181 w 475140"/>
                  <a:gd name="connsiteY8" fmla="*/ 544452 h 587391"/>
                  <a:gd name="connsiteX9" fmla="*/ 42868 w 475140"/>
                  <a:gd name="connsiteY9" fmla="*/ 561915 h 587391"/>
                  <a:gd name="connsiteX10" fmla="*/ 47631 w 475140"/>
                  <a:gd name="connsiteY10" fmla="*/ 426977 h 587391"/>
                  <a:gd name="connsiteX11" fmla="*/ 87318 w 475140"/>
                  <a:gd name="connsiteY11" fmla="*/ 161865 h 587391"/>
                  <a:gd name="connsiteX12" fmla="*/ 22231 w 475140"/>
                  <a:gd name="connsiteY12" fmla="*/ 1527 h 58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140" h="587391">
                    <a:moveTo>
                      <a:pt x="22231" y="1527"/>
                    </a:moveTo>
                    <a:cubicBezTo>
                      <a:pt x="19850" y="17402"/>
                      <a:pt x="76735" y="182503"/>
                      <a:pt x="73031" y="257115"/>
                    </a:cubicBezTo>
                    <a:cubicBezTo>
                      <a:pt x="69327" y="331728"/>
                      <a:pt x="-788" y="394963"/>
                      <a:pt x="6" y="449202"/>
                    </a:cubicBezTo>
                    <a:cubicBezTo>
                      <a:pt x="800" y="503442"/>
                      <a:pt x="26993" y="565883"/>
                      <a:pt x="77793" y="582552"/>
                    </a:cubicBezTo>
                    <a:cubicBezTo>
                      <a:pt x="128593" y="599221"/>
                      <a:pt x="263266" y="569059"/>
                      <a:pt x="304806" y="549215"/>
                    </a:cubicBezTo>
                    <a:cubicBezTo>
                      <a:pt x="346346" y="529371"/>
                      <a:pt x="298721" y="528577"/>
                      <a:pt x="327031" y="463490"/>
                    </a:cubicBezTo>
                    <a:cubicBezTo>
                      <a:pt x="355341" y="398403"/>
                      <a:pt x="467524" y="179327"/>
                      <a:pt x="474668" y="158690"/>
                    </a:cubicBezTo>
                    <a:cubicBezTo>
                      <a:pt x="481812" y="138053"/>
                      <a:pt x="406141" y="275371"/>
                      <a:pt x="369893" y="339665"/>
                    </a:cubicBezTo>
                    <a:cubicBezTo>
                      <a:pt x="333645" y="403959"/>
                      <a:pt x="311685" y="507410"/>
                      <a:pt x="257181" y="544452"/>
                    </a:cubicBezTo>
                    <a:cubicBezTo>
                      <a:pt x="202677" y="581494"/>
                      <a:pt x="77793" y="581494"/>
                      <a:pt x="42868" y="561915"/>
                    </a:cubicBezTo>
                    <a:cubicBezTo>
                      <a:pt x="7943" y="542336"/>
                      <a:pt x="40223" y="493652"/>
                      <a:pt x="47631" y="426977"/>
                    </a:cubicBezTo>
                    <a:cubicBezTo>
                      <a:pt x="55039" y="360302"/>
                      <a:pt x="92345" y="226423"/>
                      <a:pt x="87318" y="161865"/>
                    </a:cubicBezTo>
                    <a:cubicBezTo>
                      <a:pt x="82291" y="97307"/>
                      <a:pt x="24612" y="-14348"/>
                      <a:pt x="22231" y="15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15B1B83C-1B0D-4385-A976-BD302C09F016}"/>
                  </a:ext>
                </a:extLst>
              </p:cNvPr>
              <p:cNvSpPr/>
              <p:nvPr/>
            </p:nvSpPr>
            <p:spPr>
              <a:xfrm>
                <a:off x="5974419" y="4916514"/>
                <a:ext cx="300295" cy="257267"/>
              </a:xfrm>
              <a:custGeom>
                <a:avLst/>
                <a:gdLst>
                  <a:gd name="connsiteX0" fmla="*/ 100414 w 300295"/>
                  <a:gd name="connsiteY0" fmla="*/ 2619 h 257267"/>
                  <a:gd name="connsiteX1" fmla="*/ 43264 w 300295"/>
                  <a:gd name="connsiteY1" fmla="*/ 36486 h 257267"/>
                  <a:gd name="connsiteX2" fmla="*/ 13631 w 300295"/>
                  <a:gd name="connsiteY2" fmla="*/ 191003 h 257267"/>
                  <a:gd name="connsiteX3" fmla="*/ 273981 w 300295"/>
                  <a:gd name="connsiteY3" fmla="*/ 222753 h 257267"/>
                  <a:gd name="connsiteX4" fmla="*/ 263398 w 300295"/>
                  <a:gd name="connsiteY4" fmla="*/ 231219 h 257267"/>
                  <a:gd name="connsiteX5" fmla="*/ 26331 w 300295"/>
                  <a:gd name="connsiteY5" fmla="*/ 256619 h 257267"/>
                  <a:gd name="connsiteX6" fmla="*/ 32681 w 300295"/>
                  <a:gd name="connsiteY6" fmla="*/ 201586 h 257267"/>
                  <a:gd name="connsiteX7" fmla="*/ 62314 w 300295"/>
                  <a:gd name="connsiteY7" fmla="*/ 85169 h 257267"/>
                  <a:gd name="connsiteX8" fmla="*/ 100414 w 300295"/>
                  <a:gd name="connsiteY8" fmla="*/ 2619 h 25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295" h="257267">
                    <a:moveTo>
                      <a:pt x="100414" y="2619"/>
                    </a:moveTo>
                    <a:cubicBezTo>
                      <a:pt x="97239" y="-5495"/>
                      <a:pt x="57728" y="5089"/>
                      <a:pt x="43264" y="36486"/>
                    </a:cubicBezTo>
                    <a:cubicBezTo>
                      <a:pt x="28800" y="67883"/>
                      <a:pt x="-24822" y="159959"/>
                      <a:pt x="13631" y="191003"/>
                    </a:cubicBezTo>
                    <a:cubicBezTo>
                      <a:pt x="52084" y="222047"/>
                      <a:pt x="232353" y="216050"/>
                      <a:pt x="273981" y="222753"/>
                    </a:cubicBezTo>
                    <a:cubicBezTo>
                      <a:pt x="315609" y="229456"/>
                      <a:pt x="304673" y="225575"/>
                      <a:pt x="263398" y="231219"/>
                    </a:cubicBezTo>
                    <a:cubicBezTo>
                      <a:pt x="222123" y="236863"/>
                      <a:pt x="64784" y="261558"/>
                      <a:pt x="26331" y="256619"/>
                    </a:cubicBezTo>
                    <a:cubicBezTo>
                      <a:pt x="-12122" y="251680"/>
                      <a:pt x="26684" y="230161"/>
                      <a:pt x="32681" y="201586"/>
                    </a:cubicBezTo>
                    <a:cubicBezTo>
                      <a:pt x="38678" y="173011"/>
                      <a:pt x="56317" y="116566"/>
                      <a:pt x="62314" y="85169"/>
                    </a:cubicBezTo>
                    <a:cubicBezTo>
                      <a:pt x="68311" y="53772"/>
                      <a:pt x="103589" y="10733"/>
                      <a:pt x="100414" y="26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960CEA42-362D-4BDE-931C-6141BD85F330}"/>
                  </a:ext>
                </a:extLst>
              </p:cNvPr>
              <p:cNvSpPr/>
              <p:nvPr/>
            </p:nvSpPr>
            <p:spPr>
              <a:xfrm>
                <a:off x="6030383" y="4918110"/>
                <a:ext cx="317804" cy="205546"/>
              </a:xfrm>
              <a:custGeom>
                <a:avLst/>
                <a:gdLst>
                  <a:gd name="connsiteX0" fmla="*/ 0 w 317804"/>
                  <a:gd name="connsiteY0" fmla="*/ 20073 h 205546"/>
                  <a:gd name="connsiteX1" fmla="*/ 112184 w 317804"/>
                  <a:gd name="connsiteY1" fmla="*/ 15840 h 205546"/>
                  <a:gd name="connsiteX2" fmla="*/ 306917 w 317804"/>
                  <a:gd name="connsiteY2" fmla="*/ 9490 h 205546"/>
                  <a:gd name="connsiteX3" fmla="*/ 285750 w 317804"/>
                  <a:gd name="connsiteY3" fmla="*/ 9490 h 205546"/>
                  <a:gd name="connsiteX4" fmla="*/ 224367 w 317804"/>
                  <a:gd name="connsiteY4" fmla="*/ 134373 h 205546"/>
                  <a:gd name="connsiteX5" fmla="*/ 220134 w 317804"/>
                  <a:gd name="connsiteY5" fmla="*/ 202107 h 205546"/>
                  <a:gd name="connsiteX6" fmla="*/ 205317 w 317804"/>
                  <a:gd name="connsiteY6" fmla="*/ 178823 h 205546"/>
                  <a:gd name="connsiteX7" fmla="*/ 232834 w 317804"/>
                  <a:gd name="connsiteY7" fmla="*/ 37007 h 205546"/>
                  <a:gd name="connsiteX8" fmla="*/ 0 w 317804"/>
                  <a:gd name="connsiteY8" fmla="*/ 20073 h 20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804" h="205546">
                    <a:moveTo>
                      <a:pt x="0" y="20073"/>
                    </a:moveTo>
                    <a:lnTo>
                      <a:pt x="112184" y="15840"/>
                    </a:lnTo>
                    <a:lnTo>
                      <a:pt x="306917" y="9490"/>
                    </a:lnTo>
                    <a:cubicBezTo>
                      <a:pt x="335845" y="8432"/>
                      <a:pt x="299508" y="-11324"/>
                      <a:pt x="285750" y="9490"/>
                    </a:cubicBezTo>
                    <a:cubicBezTo>
                      <a:pt x="271992" y="30304"/>
                      <a:pt x="235303" y="102270"/>
                      <a:pt x="224367" y="134373"/>
                    </a:cubicBezTo>
                    <a:cubicBezTo>
                      <a:pt x="213431" y="166476"/>
                      <a:pt x="223309" y="194699"/>
                      <a:pt x="220134" y="202107"/>
                    </a:cubicBezTo>
                    <a:cubicBezTo>
                      <a:pt x="216959" y="209515"/>
                      <a:pt x="203200" y="206340"/>
                      <a:pt x="205317" y="178823"/>
                    </a:cubicBezTo>
                    <a:cubicBezTo>
                      <a:pt x="207434" y="151306"/>
                      <a:pt x="265995" y="61701"/>
                      <a:pt x="232834" y="37007"/>
                    </a:cubicBezTo>
                    <a:cubicBezTo>
                      <a:pt x="199673" y="12313"/>
                      <a:pt x="103011" y="21485"/>
                      <a:pt x="0" y="200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8DC27E5A-74CE-4E35-8ABF-A7EBBA9EC0FE}"/>
                  </a:ext>
                </a:extLst>
              </p:cNvPr>
              <p:cNvSpPr/>
              <p:nvPr/>
            </p:nvSpPr>
            <p:spPr>
              <a:xfrm>
                <a:off x="5711716" y="5152907"/>
                <a:ext cx="295922" cy="1212854"/>
              </a:xfrm>
              <a:custGeom>
                <a:avLst/>
                <a:gdLst>
                  <a:gd name="connsiteX0" fmla="*/ 253051 w 295922"/>
                  <a:gd name="connsiteY0" fmla="*/ 26576 h 1212854"/>
                  <a:gd name="connsiteX1" fmla="*/ 208601 w 295922"/>
                  <a:gd name="connsiteY1" fmla="*/ 265760 h 1212854"/>
                  <a:gd name="connsiteX2" fmla="*/ 157801 w 295922"/>
                  <a:gd name="connsiteY2" fmla="*/ 390643 h 1212854"/>
                  <a:gd name="connsiteX3" fmla="*/ 142984 w 295922"/>
                  <a:gd name="connsiteY3" fmla="*/ 521876 h 1212854"/>
                  <a:gd name="connsiteX4" fmla="*/ 92184 w 295922"/>
                  <a:gd name="connsiteY4" fmla="*/ 665810 h 1212854"/>
                  <a:gd name="connsiteX5" fmla="*/ 47734 w 295922"/>
                  <a:gd name="connsiteY5" fmla="*/ 900760 h 1212854"/>
                  <a:gd name="connsiteX6" fmla="*/ 1167 w 295922"/>
                  <a:gd name="connsiteY6" fmla="*/ 1167460 h 1212854"/>
                  <a:gd name="connsiteX7" fmla="*/ 98534 w 295922"/>
                  <a:gd name="connsiteY7" fmla="*/ 1188626 h 1212854"/>
                  <a:gd name="connsiteX8" fmla="*/ 295384 w 295922"/>
                  <a:gd name="connsiteY8" fmla="*/ 1165343 h 1212854"/>
                  <a:gd name="connsiteX9" fmla="*/ 32917 w 295922"/>
                  <a:gd name="connsiteY9" fmla="*/ 1211910 h 1212854"/>
                  <a:gd name="connsiteX10" fmla="*/ 47734 w 295922"/>
                  <a:gd name="connsiteY10" fmla="*/ 1114543 h 1212854"/>
                  <a:gd name="connsiteX11" fmla="*/ 75251 w 295922"/>
                  <a:gd name="connsiteY11" fmla="*/ 957910 h 1212854"/>
                  <a:gd name="connsiteX12" fmla="*/ 253051 w 295922"/>
                  <a:gd name="connsiteY12" fmla="*/ 26576 h 121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5922" h="1212854">
                    <a:moveTo>
                      <a:pt x="253051" y="26576"/>
                    </a:moveTo>
                    <a:cubicBezTo>
                      <a:pt x="275276" y="-88782"/>
                      <a:pt x="224476" y="205082"/>
                      <a:pt x="208601" y="265760"/>
                    </a:cubicBezTo>
                    <a:cubicBezTo>
                      <a:pt x="192726" y="326438"/>
                      <a:pt x="168737" y="347957"/>
                      <a:pt x="157801" y="390643"/>
                    </a:cubicBezTo>
                    <a:cubicBezTo>
                      <a:pt x="146865" y="433329"/>
                      <a:pt x="153920" y="476015"/>
                      <a:pt x="142984" y="521876"/>
                    </a:cubicBezTo>
                    <a:cubicBezTo>
                      <a:pt x="132048" y="567737"/>
                      <a:pt x="108059" y="602663"/>
                      <a:pt x="92184" y="665810"/>
                    </a:cubicBezTo>
                    <a:cubicBezTo>
                      <a:pt x="76309" y="728957"/>
                      <a:pt x="62903" y="817152"/>
                      <a:pt x="47734" y="900760"/>
                    </a:cubicBezTo>
                    <a:cubicBezTo>
                      <a:pt x="32565" y="984368"/>
                      <a:pt x="-7300" y="1119482"/>
                      <a:pt x="1167" y="1167460"/>
                    </a:cubicBezTo>
                    <a:cubicBezTo>
                      <a:pt x="9634" y="1215438"/>
                      <a:pt x="49498" y="1188979"/>
                      <a:pt x="98534" y="1188626"/>
                    </a:cubicBezTo>
                    <a:cubicBezTo>
                      <a:pt x="147570" y="1188273"/>
                      <a:pt x="306320" y="1161462"/>
                      <a:pt x="295384" y="1165343"/>
                    </a:cubicBezTo>
                    <a:cubicBezTo>
                      <a:pt x="284448" y="1169224"/>
                      <a:pt x="74192" y="1220377"/>
                      <a:pt x="32917" y="1211910"/>
                    </a:cubicBezTo>
                    <a:cubicBezTo>
                      <a:pt x="-8358" y="1203443"/>
                      <a:pt x="40678" y="1156876"/>
                      <a:pt x="47734" y="1114543"/>
                    </a:cubicBezTo>
                    <a:cubicBezTo>
                      <a:pt x="54790" y="1072210"/>
                      <a:pt x="36798" y="1138532"/>
                      <a:pt x="75251" y="957910"/>
                    </a:cubicBezTo>
                    <a:cubicBezTo>
                      <a:pt x="113704" y="777288"/>
                      <a:pt x="230826" y="141934"/>
                      <a:pt x="253051" y="265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6EBB3B1A-1DA5-4F8D-915D-93EF65A7A0C4}"/>
                  </a:ext>
                </a:extLst>
              </p:cNvPr>
              <p:cNvSpPr/>
              <p:nvPr/>
            </p:nvSpPr>
            <p:spPr>
              <a:xfrm>
                <a:off x="5945226" y="5165011"/>
                <a:ext cx="340699" cy="1217285"/>
              </a:xfrm>
              <a:custGeom>
                <a:avLst/>
                <a:gdLst>
                  <a:gd name="connsiteX0" fmla="*/ 491 w 340699"/>
                  <a:gd name="connsiteY0" fmla="*/ 50456 h 1217285"/>
                  <a:gd name="connsiteX1" fmla="*/ 254491 w 340699"/>
                  <a:gd name="connsiteY1" fmla="*/ 50456 h 1217285"/>
                  <a:gd name="connsiteX2" fmla="*/ 254491 w 340699"/>
                  <a:gd name="connsiteY2" fmla="*/ 124539 h 1217285"/>
                  <a:gd name="connsiteX3" fmla="*/ 178291 w 340699"/>
                  <a:gd name="connsiteY3" fmla="*/ 494956 h 1217285"/>
                  <a:gd name="connsiteX4" fmla="*/ 19541 w 340699"/>
                  <a:gd name="connsiteY4" fmla="*/ 1189222 h 1217285"/>
                  <a:gd name="connsiteX5" fmla="*/ 28007 w 340699"/>
                  <a:gd name="connsiteY5" fmla="*/ 1022006 h 1217285"/>
                  <a:gd name="connsiteX6" fmla="*/ 243907 w 340699"/>
                  <a:gd name="connsiteY6" fmla="*/ 473789 h 1217285"/>
                  <a:gd name="connsiteX7" fmla="*/ 328574 w 340699"/>
                  <a:gd name="connsiteY7" fmla="*/ 25056 h 1217285"/>
                  <a:gd name="connsiteX8" fmla="*/ 491 w 340699"/>
                  <a:gd name="connsiteY8" fmla="*/ 50456 h 121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699" h="1217285">
                    <a:moveTo>
                      <a:pt x="491" y="50456"/>
                    </a:moveTo>
                    <a:cubicBezTo>
                      <a:pt x="-11856" y="54689"/>
                      <a:pt x="212158" y="38109"/>
                      <a:pt x="254491" y="50456"/>
                    </a:cubicBezTo>
                    <a:cubicBezTo>
                      <a:pt x="296824" y="62803"/>
                      <a:pt x="267191" y="50456"/>
                      <a:pt x="254491" y="124539"/>
                    </a:cubicBezTo>
                    <a:cubicBezTo>
                      <a:pt x="241791" y="198622"/>
                      <a:pt x="217449" y="317509"/>
                      <a:pt x="178291" y="494956"/>
                    </a:cubicBezTo>
                    <a:cubicBezTo>
                      <a:pt x="139133" y="672403"/>
                      <a:pt x="44588" y="1101380"/>
                      <a:pt x="19541" y="1189222"/>
                    </a:cubicBezTo>
                    <a:cubicBezTo>
                      <a:pt x="-5506" y="1277064"/>
                      <a:pt x="-9387" y="1141245"/>
                      <a:pt x="28007" y="1022006"/>
                    </a:cubicBezTo>
                    <a:cubicBezTo>
                      <a:pt x="65401" y="902767"/>
                      <a:pt x="193812" y="639947"/>
                      <a:pt x="243907" y="473789"/>
                    </a:cubicBezTo>
                    <a:cubicBezTo>
                      <a:pt x="294002" y="307631"/>
                      <a:pt x="370554" y="92084"/>
                      <a:pt x="328574" y="25056"/>
                    </a:cubicBezTo>
                    <a:cubicBezTo>
                      <a:pt x="286594" y="-41972"/>
                      <a:pt x="12838" y="46223"/>
                      <a:pt x="491" y="504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E2F2DCD5-4978-45F9-AA2E-0063A6D74988}"/>
                  </a:ext>
                </a:extLst>
              </p:cNvPr>
              <p:cNvSpPr/>
              <p:nvPr/>
            </p:nvSpPr>
            <p:spPr>
              <a:xfrm>
                <a:off x="5946505" y="4900396"/>
                <a:ext cx="762926" cy="1494325"/>
              </a:xfrm>
              <a:custGeom>
                <a:avLst/>
                <a:gdLst>
                  <a:gd name="connsiteX0" fmla="*/ 466995 w 762926"/>
                  <a:gd name="connsiteY0" fmla="*/ 20854 h 1494325"/>
                  <a:gd name="connsiteX1" fmla="*/ 454295 w 762926"/>
                  <a:gd name="connsiteY1" fmla="*/ 265329 h 1494325"/>
                  <a:gd name="connsiteX2" fmla="*/ 244745 w 762926"/>
                  <a:gd name="connsiteY2" fmla="*/ 1033679 h 1494325"/>
                  <a:gd name="connsiteX3" fmla="*/ 155845 w 762926"/>
                  <a:gd name="connsiteY3" fmla="*/ 1405154 h 1494325"/>
                  <a:gd name="connsiteX4" fmla="*/ 3445 w 762926"/>
                  <a:gd name="connsiteY4" fmla="*/ 1494054 h 1494325"/>
                  <a:gd name="connsiteX5" fmla="*/ 317770 w 762926"/>
                  <a:gd name="connsiteY5" fmla="*/ 1433729 h 1494325"/>
                  <a:gd name="connsiteX6" fmla="*/ 762270 w 762926"/>
                  <a:gd name="connsiteY6" fmla="*/ 1459129 h 1494325"/>
                  <a:gd name="connsiteX7" fmla="*/ 212995 w 762926"/>
                  <a:gd name="connsiteY7" fmla="*/ 1471829 h 1494325"/>
                  <a:gd name="connsiteX8" fmla="*/ 232045 w 762926"/>
                  <a:gd name="connsiteY8" fmla="*/ 1335304 h 1494325"/>
                  <a:gd name="connsiteX9" fmla="*/ 508270 w 762926"/>
                  <a:gd name="connsiteY9" fmla="*/ 160554 h 1494325"/>
                  <a:gd name="connsiteX10" fmla="*/ 466995 w 762926"/>
                  <a:gd name="connsiteY10" fmla="*/ 20854 h 149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926" h="1494325">
                    <a:moveTo>
                      <a:pt x="466995" y="20854"/>
                    </a:moveTo>
                    <a:cubicBezTo>
                      <a:pt x="457999" y="38317"/>
                      <a:pt x="491337" y="96525"/>
                      <a:pt x="454295" y="265329"/>
                    </a:cubicBezTo>
                    <a:cubicBezTo>
                      <a:pt x="417253" y="434133"/>
                      <a:pt x="294487" y="843708"/>
                      <a:pt x="244745" y="1033679"/>
                    </a:cubicBezTo>
                    <a:cubicBezTo>
                      <a:pt x="195003" y="1223650"/>
                      <a:pt x="196062" y="1328425"/>
                      <a:pt x="155845" y="1405154"/>
                    </a:cubicBezTo>
                    <a:cubicBezTo>
                      <a:pt x="115628" y="1481883"/>
                      <a:pt x="-23542" y="1489292"/>
                      <a:pt x="3445" y="1494054"/>
                    </a:cubicBezTo>
                    <a:cubicBezTo>
                      <a:pt x="30432" y="1498816"/>
                      <a:pt x="191299" y="1439550"/>
                      <a:pt x="317770" y="1433729"/>
                    </a:cubicBezTo>
                    <a:cubicBezTo>
                      <a:pt x="444241" y="1427908"/>
                      <a:pt x="779732" y="1452779"/>
                      <a:pt x="762270" y="1459129"/>
                    </a:cubicBezTo>
                    <a:cubicBezTo>
                      <a:pt x="744808" y="1465479"/>
                      <a:pt x="301366" y="1492467"/>
                      <a:pt x="212995" y="1471829"/>
                    </a:cubicBezTo>
                    <a:cubicBezTo>
                      <a:pt x="124624" y="1451191"/>
                      <a:pt x="182833" y="1553850"/>
                      <a:pt x="232045" y="1335304"/>
                    </a:cubicBezTo>
                    <a:cubicBezTo>
                      <a:pt x="281257" y="1116758"/>
                      <a:pt x="464878" y="377512"/>
                      <a:pt x="508270" y="160554"/>
                    </a:cubicBezTo>
                    <a:cubicBezTo>
                      <a:pt x="551662" y="-56404"/>
                      <a:pt x="475991" y="3391"/>
                      <a:pt x="466995" y="20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1CAA2223-719C-497C-B276-215011CCF74F}"/>
                  </a:ext>
                </a:extLst>
              </p:cNvPr>
              <p:cNvSpPr/>
              <p:nvPr/>
            </p:nvSpPr>
            <p:spPr>
              <a:xfrm>
                <a:off x="6254634" y="4882218"/>
                <a:ext cx="853942" cy="1502661"/>
              </a:xfrm>
              <a:custGeom>
                <a:avLst/>
                <a:gdLst>
                  <a:gd name="connsiteX0" fmla="*/ 187441 w 853942"/>
                  <a:gd name="connsiteY0" fmla="*/ 45382 h 1502661"/>
                  <a:gd name="connsiteX1" fmla="*/ 803391 w 853942"/>
                  <a:gd name="connsiteY1" fmla="*/ 73957 h 1502661"/>
                  <a:gd name="connsiteX2" fmla="*/ 806566 w 853942"/>
                  <a:gd name="connsiteY2" fmla="*/ 318432 h 1502661"/>
                  <a:gd name="connsiteX3" fmla="*/ 708141 w 853942"/>
                  <a:gd name="connsiteY3" fmla="*/ 743882 h 1502661"/>
                  <a:gd name="connsiteX4" fmla="*/ 587491 w 853942"/>
                  <a:gd name="connsiteY4" fmla="*/ 1331257 h 1502661"/>
                  <a:gd name="connsiteX5" fmla="*/ 546216 w 853942"/>
                  <a:gd name="connsiteY5" fmla="*/ 1391582 h 1502661"/>
                  <a:gd name="connsiteX6" fmla="*/ 116 w 853942"/>
                  <a:gd name="connsiteY6" fmla="*/ 1499532 h 1502661"/>
                  <a:gd name="connsiteX7" fmla="*/ 597016 w 853942"/>
                  <a:gd name="connsiteY7" fmla="*/ 1458257 h 1502661"/>
                  <a:gd name="connsiteX8" fmla="*/ 552566 w 853942"/>
                  <a:gd name="connsiteY8" fmla="*/ 1302682 h 1502661"/>
                  <a:gd name="connsiteX9" fmla="*/ 793866 w 853942"/>
                  <a:gd name="connsiteY9" fmla="*/ 112057 h 1502661"/>
                  <a:gd name="connsiteX10" fmla="*/ 187441 w 853942"/>
                  <a:gd name="connsiteY10" fmla="*/ 45382 h 150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3942" h="1502661">
                    <a:moveTo>
                      <a:pt x="187441" y="45382"/>
                    </a:moveTo>
                    <a:cubicBezTo>
                      <a:pt x="189029" y="39032"/>
                      <a:pt x="700204" y="28449"/>
                      <a:pt x="803391" y="73957"/>
                    </a:cubicBezTo>
                    <a:cubicBezTo>
                      <a:pt x="906578" y="119465"/>
                      <a:pt x="822441" y="206778"/>
                      <a:pt x="806566" y="318432"/>
                    </a:cubicBezTo>
                    <a:cubicBezTo>
                      <a:pt x="790691" y="430086"/>
                      <a:pt x="744653" y="575078"/>
                      <a:pt x="708141" y="743882"/>
                    </a:cubicBezTo>
                    <a:cubicBezTo>
                      <a:pt x="671629" y="912686"/>
                      <a:pt x="614478" y="1223307"/>
                      <a:pt x="587491" y="1331257"/>
                    </a:cubicBezTo>
                    <a:cubicBezTo>
                      <a:pt x="560504" y="1439207"/>
                      <a:pt x="644112" y="1363536"/>
                      <a:pt x="546216" y="1391582"/>
                    </a:cubicBezTo>
                    <a:cubicBezTo>
                      <a:pt x="448320" y="1419628"/>
                      <a:pt x="-8351" y="1488420"/>
                      <a:pt x="116" y="1499532"/>
                    </a:cubicBezTo>
                    <a:cubicBezTo>
                      <a:pt x="8583" y="1510644"/>
                      <a:pt x="504941" y="1491065"/>
                      <a:pt x="597016" y="1458257"/>
                    </a:cubicBezTo>
                    <a:cubicBezTo>
                      <a:pt x="689091" y="1425449"/>
                      <a:pt x="519758" y="1527049"/>
                      <a:pt x="552566" y="1302682"/>
                    </a:cubicBezTo>
                    <a:cubicBezTo>
                      <a:pt x="585374" y="1078315"/>
                      <a:pt x="852074" y="321078"/>
                      <a:pt x="793866" y="112057"/>
                    </a:cubicBezTo>
                    <a:cubicBezTo>
                      <a:pt x="735658" y="-96964"/>
                      <a:pt x="185853" y="51732"/>
                      <a:pt x="187441" y="453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EB5557F8-F074-400E-9E7A-B83E7B3ECD34}"/>
                  </a:ext>
                </a:extLst>
              </p:cNvPr>
              <p:cNvSpPr/>
              <p:nvPr/>
            </p:nvSpPr>
            <p:spPr>
              <a:xfrm>
                <a:off x="7283405" y="5107965"/>
                <a:ext cx="393230" cy="1108622"/>
              </a:xfrm>
              <a:custGeom>
                <a:avLst/>
                <a:gdLst>
                  <a:gd name="connsiteX0" fmla="*/ 190545 w 393230"/>
                  <a:gd name="connsiteY0" fmla="*/ 92685 h 1108622"/>
                  <a:gd name="connsiteX1" fmla="*/ 45 w 393230"/>
                  <a:gd name="connsiteY1" fmla="*/ 1035660 h 1108622"/>
                  <a:gd name="connsiteX2" fmla="*/ 174670 w 393230"/>
                  <a:gd name="connsiteY2" fmla="*/ 934060 h 1108622"/>
                  <a:gd name="connsiteX3" fmla="*/ 384220 w 393230"/>
                  <a:gd name="connsiteY3" fmla="*/ 48235 h 1108622"/>
                  <a:gd name="connsiteX4" fmla="*/ 327070 w 393230"/>
                  <a:gd name="connsiteY4" fmla="*/ 213335 h 1108622"/>
                  <a:gd name="connsiteX5" fmla="*/ 76245 w 393230"/>
                  <a:gd name="connsiteY5" fmla="*/ 1022960 h 1108622"/>
                  <a:gd name="connsiteX6" fmla="*/ 47670 w 393230"/>
                  <a:gd name="connsiteY6" fmla="*/ 924535 h 1108622"/>
                  <a:gd name="connsiteX7" fmla="*/ 196895 w 393230"/>
                  <a:gd name="connsiteY7" fmla="*/ 149835 h 1108622"/>
                  <a:gd name="connsiteX8" fmla="*/ 190545 w 393230"/>
                  <a:gd name="connsiteY8" fmla="*/ 92685 h 11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230" h="1108622">
                    <a:moveTo>
                      <a:pt x="190545" y="92685"/>
                    </a:moveTo>
                    <a:cubicBezTo>
                      <a:pt x="157737" y="240322"/>
                      <a:pt x="2691" y="895431"/>
                      <a:pt x="45" y="1035660"/>
                    </a:cubicBezTo>
                    <a:cubicBezTo>
                      <a:pt x="-2601" y="1175889"/>
                      <a:pt x="110641" y="1098631"/>
                      <a:pt x="174670" y="934060"/>
                    </a:cubicBezTo>
                    <a:cubicBezTo>
                      <a:pt x="238699" y="769489"/>
                      <a:pt x="358820" y="168356"/>
                      <a:pt x="384220" y="48235"/>
                    </a:cubicBezTo>
                    <a:cubicBezTo>
                      <a:pt x="409620" y="-71886"/>
                      <a:pt x="378399" y="50881"/>
                      <a:pt x="327070" y="213335"/>
                    </a:cubicBezTo>
                    <a:cubicBezTo>
                      <a:pt x="275741" y="375789"/>
                      <a:pt x="122812" y="904427"/>
                      <a:pt x="76245" y="1022960"/>
                    </a:cubicBezTo>
                    <a:cubicBezTo>
                      <a:pt x="29678" y="1141493"/>
                      <a:pt x="27562" y="1070056"/>
                      <a:pt x="47670" y="924535"/>
                    </a:cubicBezTo>
                    <a:cubicBezTo>
                      <a:pt x="67778" y="779014"/>
                      <a:pt x="172024" y="283185"/>
                      <a:pt x="196895" y="149835"/>
                    </a:cubicBezTo>
                    <a:cubicBezTo>
                      <a:pt x="221766" y="16485"/>
                      <a:pt x="223353" y="-54952"/>
                      <a:pt x="190545" y="926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0125AD55-13C4-4C98-AA7E-9F36A803D725}"/>
                  </a:ext>
                </a:extLst>
              </p:cNvPr>
              <p:cNvSpPr/>
              <p:nvPr/>
            </p:nvSpPr>
            <p:spPr>
              <a:xfrm>
                <a:off x="6381689" y="5143705"/>
                <a:ext cx="626641" cy="1038197"/>
              </a:xfrm>
              <a:custGeom>
                <a:avLst/>
                <a:gdLst>
                  <a:gd name="connsiteX0" fmla="*/ 38161 w 626641"/>
                  <a:gd name="connsiteY0" fmla="*/ 44245 h 1038197"/>
                  <a:gd name="connsiteX1" fmla="*/ 184211 w 626641"/>
                  <a:gd name="connsiteY1" fmla="*/ 72820 h 1038197"/>
                  <a:gd name="connsiteX2" fmla="*/ 282636 w 626641"/>
                  <a:gd name="connsiteY2" fmla="*/ 85520 h 1038197"/>
                  <a:gd name="connsiteX3" fmla="*/ 200086 w 626641"/>
                  <a:gd name="connsiteY3" fmla="*/ 295070 h 1038197"/>
                  <a:gd name="connsiteX4" fmla="*/ 95311 w 626641"/>
                  <a:gd name="connsiteY4" fmla="*/ 583995 h 1038197"/>
                  <a:gd name="connsiteX5" fmla="*/ 111186 w 626641"/>
                  <a:gd name="connsiteY5" fmla="*/ 1028495 h 1038197"/>
                  <a:gd name="connsiteX6" fmla="*/ 222311 w 626641"/>
                  <a:gd name="connsiteY6" fmla="*/ 822120 h 1038197"/>
                  <a:gd name="connsiteX7" fmla="*/ 501711 w 626641"/>
                  <a:gd name="connsiteY7" fmla="*/ 60120 h 1038197"/>
                  <a:gd name="connsiteX8" fmla="*/ 625536 w 626641"/>
                  <a:gd name="connsiteY8" fmla="*/ 53770 h 1038197"/>
                  <a:gd name="connsiteX9" fmla="*/ 438211 w 626641"/>
                  <a:gd name="connsiteY9" fmla="*/ 98220 h 1038197"/>
                  <a:gd name="connsiteX10" fmla="*/ 371536 w 626641"/>
                  <a:gd name="connsiteY10" fmla="*/ 304595 h 1038197"/>
                  <a:gd name="connsiteX11" fmla="*/ 222311 w 626641"/>
                  <a:gd name="connsiteY11" fmla="*/ 837995 h 1038197"/>
                  <a:gd name="connsiteX12" fmla="*/ 61 w 626641"/>
                  <a:gd name="connsiteY12" fmla="*/ 980870 h 1038197"/>
                  <a:gd name="connsiteX13" fmla="*/ 244536 w 626641"/>
                  <a:gd name="connsiteY13" fmla="*/ 110920 h 1038197"/>
                  <a:gd name="connsiteX14" fmla="*/ 38161 w 626641"/>
                  <a:gd name="connsiteY14" fmla="*/ 44245 h 103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6641" h="1038197">
                    <a:moveTo>
                      <a:pt x="38161" y="44245"/>
                    </a:moveTo>
                    <a:cubicBezTo>
                      <a:pt x="28107" y="37895"/>
                      <a:pt x="143465" y="65941"/>
                      <a:pt x="184211" y="72820"/>
                    </a:cubicBezTo>
                    <a:cubicBezTo>
                      <a:pt x="224957" y="79699"/>
                      <a:pt x="279990" y="48478"/>
                      <a:pt x="282636" y="85520"/>
                    </a:cubicBezTo>
                    <a:cubicBezTo>
                      <a:pt x="285282" y="122562"/>
                      <a:pt x="231307" y="211991"/>
                      <a:pt x="200086" y="295070"/>
                    </a:cubicBezTo>
                    <a:cubicBezTo>
                      <a:pt x="168865" y="378149"/>
                      <a:pt x="110128" y="461758"/>
                      <a:pt x="95311" y="583995"/>
                    </a:cubicBezTo>
                    <a:cubicBezTo>
                      <a:pt x="80494" y="706232"/>
                      <a:pt x="90019" y="988807"/>
                      <a:pt x="111186" y="1028495"/>
                    </a:cubicBezTo>
                    <a:cubicBezTo>
                      <a:pt x="132353" y="1068183"/>
                      <a:pt x="157224" y="983516"/>
                      <a:pt x="222311" y="822120"/>
                    </a:cubicBezTo>
                    <a:cubicBezTo>
                      <a:pt x="287398" y="660724"/>
                      <a:pt x="434507" y="188178"/>
                      <a:pt x="501711" y="60120"/>
                    </a:cubicBezTo>
                    <a:cubicBezTo>
                      <a:pt x="568915" y="-67938"/>
                      <a:pt x="636119" y="47420"/>
                      <a:pt x="625536" y="53770"/>
                    </a:cubicBezTo>
                    <a:cubicBezTo>
                      <a:pt x="614953" y="60120"/>
                      <a:pt x="480544" y="56416"/>
                      <a:pt x="438211" y="98220"/>
                    </a:cubicBezTo>
                    <a:cubicBezTo>
                      <a:pt x="395878" y="140024"/>
                      <a:pt x="407519" y="181299"/>
                      <a:pt x="371536" y="304595"/>
                    </a:cubicBezTo>
                    <a:cubicBezTo>
                      <a:pt x="335553" y="427891"/>
                      <a:pt x="284224" y="725283"/>
                      <a:pt x="222311" y="837995"/>
                    </a:cubicBezTo>
                    <a:cubicBezTo>
                      <a:pt x="160399" y="950708"/>
                      <a:pt x="-3643" y="1102049"/>
                      <a:pt x="61" y="980870"/>
                    </a:cubicBezTo>
                    <a:cubicBezTo>
                      <a:pt x="3765" y="859691"/>
                      <a:pt x="238715" y="265966"/>
                      <a:pt x="244536" y="110920"/>
                    </a:cubicBezTo>
                    <a:cubicBezTo>
                      <a:pt x="250357" y="-44126"/>
                      <a:pt x="48215" y="50595"/>
                      <a:pt x="38161" y="442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92AC490F-C5DB-41C6-8969-CC2863C0020D}"/>
                  </a:ext>
                </a:extLst>
              </p:cNvPr>
              <p:cNvSpPr/>
              <p:nvPr/>
            </p:nvSpPr>
            <p:spPr>
              <a:xfrm>
                <a:off x="6978651" y="4830896"/>
                <a:ext cx="986688" cy="1562718"/>
              </a:xfrm>
              <a:custGeom>
                <a:avLst/>
                <a:gdLst>
                  <a:gd name="connsiteX0" fmla="*/ 361949 w 986688"/>
                  <a:gd name="connsiteY0" fmla="*/ 96704 h 1562718"/>
                  <a:gd name="connsiteX1" fmla="*/ 257174 w 986688"/>
                  <a:gd name="connsiteY1" fmla="*/ 236404 h 1562718"/>
                  <a:gd name="connsiteX2" fmla="*/ 3174 w 986688"/>
                  <a:gd name="connsiteY2" fmla="*/ 1414329 h 1562718"/>
                  <a:gd name="connsiteX3" fmla="*/ 149224 w 986688"/>
                  <a:gd name="connsiteY3" fmla="*/ 1512754 h 1562718"/>
                  <a:gd name="connsiteX4" fmla="*/ 628649 w 986688"/>
                  <a:gd name="connsiteY4" fmla="*/ 1500054 h 1562718"/>
                  <a:gd name="connsiteX5" fmla="*/ 650874 w 986688"/>
                  <a:gd name="connsiteY5" fmla="*/ 1407979 h 1562718"/>
                  <a:gd name="connsiteX6" fmla="*/ 857249 w 986688"/>
                  <a:gd name="connsiteY6" fmla="*/ 642804 h 1562718"/>
                  <a:gd name="connsiteX7" fmla="*/ 965199 w 986688"/>
                  <a:gd name="connsiteY7" fmla="*/ 87179 h 1562718"/>
                  <a:gd name="connsiteX8" fmla="*/ 425449 w 986688"/>
                  <a:gd name="connsiteY8" fmla="*/ 93529 h 1562718"/>
                  <a:gd name="connsiteX9" fmla="*/ 863599 w 986688"/>
                  <a:gd name="connsiteY9" fmla="*/ 103054 h 1562718"/>
                  <a:gd name="connsiteX10" fmla="*/ 815974 w 986688"/>
                  <a:gd name="connsiteY10" fmla="*/ 661854 h 1562718"/>
                  <a:gd name="connsiteX11" fmla="*/ 520699 w 986688"/>
                  <a:gd name="connsiteY11" fmla="*/ 1487354 h 1562718"/>
                  <a:gd name="connsiteX12" fmla="*/ 41274 w 986688"/>
                  <a:gd name="connsiteY12" fmla="*/ 1366704 h 1562718"/>
                  <a:gd name="connsiteX13" fmla="*/ 361949 w 986688"/>
                  <a:gd name="connsiteY13" fmla="*/ 96704 h 156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86688" h="1562718">
                    <a:moveTo>
                      <a:pt x="361949" y="96704"/>
                    </a:moveTo>
                    <a:cubicBezTo>
                      <a:pt x="397932" y="-91679"/>
                      <a:pt x="316970" y="16800"/>
                      <a:pt x="257174" y="236404"/>
                    </a:cubicBezTo>
                    <a:cubicBezTo>
                      <a:pt x="197378" y="456008"/>
                      <a:pt x="21166" y="1201604"/>
                      <a:pt x="3174" y="1414329"/>
                    </a:cubicBezTo>
                    <a:cubicBezTo>
                      <a:pt x="-14818" y="1627054"/>
                      <a:pt x="44978" y="1498467"/>
                      <a:pt x="149224" y="1512754"/>
                    </a:cubicBezTo>
                    <a:cubicBezTo>
                      <a:pt x="253470" y="1527042"/>
                      <a:pt x="545041" y="1517516"/>
                      <a:pt x="628649" y="1500054"/>
                    </a:cubicBezTo>
                    <a:cubicBezTo>
                      <a:pt x="712257" y="1482592"/>
                      <a:pt x="612774" y="1550854"/>
                      <a:pt x="650874" y="1407979"/>
                    </a:cubicBezTo>
                    <a:cubicBezTo>
                      <a:pt x="688974" y="1265104"/>
                      <a:pt x="804862" y="862937"/>
                      <a:pt x="857249" y="642804"/>
                    </a:cubicBezTo>
                    <a:cubicBezTo>
                      <a:pt x="909636" y="422671"/>
                      <a:pt x="1037166" y="178725"/>
                      <a:pt x="965199" y="87179"/>
                    </a:cubicBezTo>
                    <a:cubicBezTo>
                      <a:pt x="893232" y="-4367"/>
                      <a:pt x="442382" y="90883"/>
                      <a:pt x="425449" y="93529"/>
                    </a:cubicBezTo>
                    <a:cubicBezTo>
                      <a:pt x="408516" y="96175"/>
                      <a:pt x="798512" y="8333"/>
                      <a:pt x="863599" y="103054"/>
                    </a:cubicBezTo>
                    <a:cubicBezTo>
                      <a:pt x="928687" y="197775"/>
                      <a:pt x="873124" y="431137"/>
                      <a:pt x="815974" y="661854"/>
                    </a:cubicBezTo>
                    <a:cubicBezTo>
                      <a:pt x="758824" y="892571"/>
                      <a:pt x="649816" y="1369879"/>
                      <a:pt x="520699" y="1487354"/>
                    </a:cubicBezTo>
                    <a:cubicBezTo>
                      <a:pt x="391582" y="1604829"/>
                      <a:pt x="66674" y="1599537"/>
                      <a:pt x="41274" y="1366704"/>
                    </a:cubicBezTo>
                    <a:cubicBezTo>
                      <a:pt x="15874" y="1133871"/>
                      <a:pt x="325966" y="285087"/>
                      <a:pt x="361949" y="967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4686B37-C9BF-42C1-A535-1ACD95DE2DDF}"/>
                  </a:ext>
                </a:extLst>
              </p:cNvPr>
              <p:cNvSpPr/>
              <p:nvPr/>
            </p:nvSpPr>
            <p:spPr>
              <a:xfrm>
                <a:off x="7185951" y="5118097"/>
                <a:ext cx="791725" cy="76156"/>
              </a:xfrm>
              <a:custGeom>
                <a:avLst/>
                <a:gdLst>
                  <a:gd name="connsiteX0" fmla="*/ 56224 w 791725"/>
                  <a:gd name="connsiteY0" fmla="*/ 3 h 76156"/>
                  <a:gd name="connsiteX1" fmla="*/ 341974 w 791725"/>
                  <a:gd name="connsiteY1" fmla="*/ 57153 h 76156"/>
                  <a:gd name="connsiteX2" fmla="*/ 780124 w 791725"/>
                  <a:gd name="connsiteY2" fmla="*/ 15878 h 76156"/>
                  <a:gd name="connsiteX3" fmla="*/ 611849 w 791725"/>
                  <a:gd name="connsiteY3" fmla="*/ 73028 h 76156"/>
                  <a:gd name="connsiteX4" fmla="*/ 53049 w 791725"/>
                  <a:gd name="connsiteY4" fmla="*/ 60328 h 76156"/>
                  <a:gd name="connsiteX5" fmla="*/ 56224 w 791725"/>
                  <a:gd name="connsiteY5" fmla="*/ 3 h 7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1725" h="76156">
                    <a:moveTo>
                      <a:pt x="56224" y="3"/>
                    </a:moveTo>
                    <a:cubicBezTo>
                      <a:pt x="104378" y="-526"/>
                      <a:pt x="221324" y="54507"/>
                      <a:pt x="341974" y="57153"/>
                    </a:cubicBezTo>
                    <a:cubicBezTo>
                      <a:pt x="462624" y="59799"/>
                      <a:pt x="735145" y="13232"/>
                      <a:pt x="780124" y="15878"/>
                    </a:cubicBezTo>
                    <a:cubicBezTo>
                      <a:pt x="825103" y="18524"/>
                      <a:pt x="733028" y="65620"/>
                      <a:pt x="611849" y="73028"/>
                    </a:cubicBezTo>
                    <a:cubicBezTo>
                      <a:pt x="490670" y="80436"/>
                      <a:pt x="146182" y="74086"/>
                      <a:pt x="53049" y="60328"/>
                    </a:cubicBezTo>
                    <a:cubicBezTo>
                      <a:pt x="-40084" y="46570"/>
                      <a:pt x="8070" y="532"/>
                      <a:pt x="5622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B6766CF6-E9C3-4B31-A511-5D880C93548B}"/>
                  </a:ext>
                </a:extLst>
              </p:cNvPr>
              <p:cNvSpPr/>
              <p:nvPr/>
            </p:nvSpPr>
            <p:spPr>
              <a:xfrm>
                <a:off x="7922097" y="4933166"/>
                <a:ext cx="1237784" cy="1468716"/>
              </a:xfrm>
              <a:custGeom>
                <a:avLst/>
                <a:gdLst>
                  <a:gd name="connsiteX0" fmla="*/ 170978 w 1237784"/>
                  <a:gd name="connsiteY0" fmla="*/ 784 h 1468716"/>
                  <a:gd name="connsiteX1" fmla="*/ 43978 w 1237784"/>
                  <a:gd name="connsiteY1" fmla="*/ 1089809 h 1468716"/>
                  <a:gd name="connsiteX2" fmla="*/ 9053 w 1237784"/>
                  <a:gd name="connsiteY2" fmla="*/ 1445409 h 1468716"/>
                  <a:gd name="connsiteX3" fmla="*/ 196378 w 1237784"/>
                  <a:gd name="connsiteY3" fmla="*/ 1391434 h 1468716"/>
                  <a:gd name="connsiteX4" fmla="*/ 313853 w 1237784"/>
                  <a:gd name="connsiteY4" fmla="*/ 1312059 h 1468716"/>
                  <a:gd name="connsiteX5" fmla="*/ 456728 w 1237784"/>
                  <a:gd name="connsiteY5" fmla="*/ 896134 h 1468716"/>
                  <a:gd name="connsiteX6" fmla="*/ 466253 w 1237784"/>
                  <a:gd name="connsiteY6" fmla="*/ 1439059 h 1468716"/>
                  <a:gd name="connsiteX7" fmla="*/ 723428 w 1237784"/>
                  <a:gd name="connsiteY7" fmla="*/ 1391434 h 1468716"/>
                  <a:gd name="connsiteX8" fmla="*/ 837728 w 1237784"/>
                  <a:gd name="connsiteY8" fmla="*/ 1343809 h 1468716"/>
                  <a:gd name="connsiteX9" fmla="*/ 859953 w 1237784"/>
                  <a:gd name="connsiteY9" fmla="*/ 1000909 h 1468716"/>
                  <a:gd name="connsiteX10" fmla="*/ 1237778 w 1237784"/>
                  <a:gd name="connsiteY10" fmla="*/ 13484 h 1468716"/>
                  <a:gd name="connsiteX11" fmla="*/ 850428 w 1237784"/>
                  <a:gd name="connsiteY11" fmla="*/ 978684 h 1468716"/>
                  <a:gd name="connsiteX12" fmla="*/ 640878 w 1237784"/>
                  <a:gd name="connsiteY12" fmla="*/ 1404134 h 1468716"/>
                  <a:gd name="connsiteX13" fmla="*/ 437678 w 1237784"/>
                  <a:gd name="connsiteY13" fmla="*/ 1299359 h 1468716"/>
                  <a:gd name="connsiteX14" fmla="*/ 501178 w 1237784"/>
                  <a:gd name="connsiteY14" fmla="*/ 886609 h 1468716"/>
                  <a:gd name="connsiteX15" fmla="*/ 313853 w 1237784"/>
                  <a:gd name="connsiteY15" fmla="*/ 1092984 h 1468716"/>
                  <a:gd name="connsiteX16" fmla="*/ 97953 w 1237784"/>
                  <a:gd name="connsiteY16" fmla="*/ 1369209 h 1468716"/>
                  <a:gd name="connsiteX17" fmla="*/ 82078 w 1237784"/>
                  <a:gd name="connsiteY17" fmla="*/ 1273959 h 1468716"/>
                  <a:gd name="connsiteX18" fmla="*/ 170978 w 1237784"/>
                  <a:gd name="connsiteY18" fmla="*/ 784 h 146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7784" h="1468716">
                    <a:moveTo>
                      <a:pt x="170978" y="784"/>
                    </a:moveTo>
                    <a:cubicBezTo>
                      <a:pt x="164628" y="-29908"/>
                      <a:pt x="70965" y="849038"/>
                      <a:pt x="43978" y="1089809"/>
                    </a:cubicBezTo>
                    <a:cubicBezTo>
                      <a:pt x="16990" y="1330580"/>
                      <a:pt x="-16347" y="1395138"/>
                      <a:pt x="9053" y="1445409"/>
                    </a:cubicBezTo>
                    <a:cubicBezTo>
                      <a:pt x="34453" y="1495680"/>
                      <a:pt x="145578" y="1413659"/>
                      <a:pt x="196378" y="1391434"/>
                    </a:cubicBezTo>
                    <a:cubicBezTo>
                      <a:pt x="247178" y="1369209"/>
                      <a:pt x="270461" y="1394609"/>
                      <a:pt x="313853" y="1312059"/>
                    </a:cubicBezTo>
                    <a:cubicBezTo>
                      <a:pt x="357245" y="1229509"/>
                      <a:pt x="431328" y="874967"/>
                      <a:pt x="456728" y="896134"/>
                    </a:cubicBezTo>
                    <a:cubicBezTo>
                      <a:pt x="482128" y="917301"/>
                      <a:pt x="421803" y="1356509"/>
                      <a:pt x="466253" y="1439059"/>
                    </a:cubicBezTo>
                    <a:cubicBezTo>
                      <a:pt x="510703" y="1521609"/>
                      <a:pt x="661516" y="1407309"/>
                      <a:pt x="723428" y="1391434"/>
                    </a:cubicBezTo>
                    <a:cubicBezTo>
                      <a:pt x="785341" y="1375559"/>
                      <a:pt x="814974" y="1408897"/>
                      <a:pt x="837728" y="1343809"/>
                    </a:cubicBezTo>
                    <a:cubicBezTo>
                      <a:pt x="860482" y="1278721"/>
                      <a:pt x="793278" y="1222630"/>
                      <a:pt x="859953" y="1000909"/>
                    </a:cubicBezTo>
                    <a:cubicBezTo>
                      <a:pt x="926628" y="779188"/>
                      <a:pt x="1239365" y="17188"/>
                      <a:pt x="1237778" y="13484"/>
                    </a:cubicBezTo>
                    <a:cubicBezTo>
                      <a:pt x="1236191" y="9780"/>
                      <a:pt x="949911" y="746909"/>
                      <a:pt x="850428" y="978684"/>
                    </a:cubicBezTo>
                    <a:cubicBezTo>
                      <a:pt x="750945" y="1210459"/>
                      <a:pt x="709670" y="1350688"/>
                      <a:pt x="640878" y="1404134"/>
                    </a:cubicBezTo>
                    <a:cubicBezTo>
                      <a:pt x="572086" y="1457580"/>
                      <a:pt x="460961" y="1385613"/>
                      <a:pt x="437678" y="1299359"/>
                    </a:cubicBezTo>
                    <a:cubicBezTo>
                      <a:pt x="414395" y="1213105"/>
                      <a:pt x="521815" y="921005"/>
                      <a:pt x="501178" y="886609"/>
                    </a:cubicBezTo>
                    <a:cubicBezTo>
                      <a:pt x="480541" y="852213"/>
                      <a:pt x="381057" y="1012551"/>
                      <a:pt x="313853" y="1092984"/>
                    </a:cubicBezTo>
                    <a:cubicBezTo>
                      <a:pt x="246649" y="1173417"/>
                      <a:pt x="136582" y="1339047"/>
                      <a:pt x="97953" y="1369209"/>
                    </a:cubicBezTo>
                    <a:cubicBezTo>
                      <a:pt x="59324" y="1399372"/>
                      <a:pt x="66203" y="1505734"/>
                      <a:pt x="82078" y="1273959"/>
                    </a:cubicBezTo>
                    <a:cubicBezTo>
                      <a:pt x="97953" y="1042184"/>
                      <a:pt x="177328" y="31476"/>
                      <a:pt x="170978" y="7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202A5073-B7CB-4C87-845D-AA21D8F8252C}"/>
                  </a:ext>
                </a:extLst>
              </p:cNvPr>
              <p:cNvSpPr/>
              <p:nvPr/>
            </p:nvSpPr>
            <p:spPr>
              <a:xfrm>
                <a:off x="8053895" y="4889017"/>
                <a:ext cx="429981" cy="674886"/>
              </a:xfrm>
              <a:custGeom>
                <a:avLst/>
                <a:gdLst>
                  <a:gd name="connsiteX0" fmla="*/ 1080 w 429981"/>
                  <a:gd name="connsiteY0" fmla="*/ 3658 h 674886"/>
                  <a:gd name="connsiteX1" fmla="*/ 163005 w 429981"/>
                  <a:gd name="connsiteY1" fmla="*/ 22708 h 674886"/>
                  <a:gd name="connsiteX2" fmla="*/ 328105 w 429981"/>
                  <a:gd name="connsiteY2" fmla="*/ 51283 h 674886"/>
                  <a:gd name="connsiteX3" fmla="*/ 286830 w 429981"/>
                  <a:gd name="connsiteY3" fmla="*/ 102083 h 674886"/>
                  <a:gd name="connsiteX4" fmla="*/ 277305 w 429981"/>
                  <a:gd name="connsiteY4" fmla="*/ 197333 h 674886"/>
                  <a:gd name="connsiteX5" fmla="*/ 264605 w 429981"/>
                  <a:gd name="connsiteY5" fmla="*/ 629133 h 674886"/>
                  <a:gd name="connsiteX6" fmla="*/ 343980 w 429981"/>
                  <a:gd name="connsiteY6" fmla="*/ 305283 h 674886"/>
                  <a:gd name="connsiteX7" fmla="*/ 426530 w 429981"/>
                  <a:gd name="connsiteY7" fmla="*/ 70333 h 674886"/>
                  <a:gd name="connsiteX8" fmla="*/ 407480 w 429981"/>
                  <a:gd name="connsiteY8" fmla="*/ 238608 h 674886"/>
                  <a:gd name="connsiteX9" fmla="*/ 343980 w 429981"/>
                  <a:gd name="connsiteY9" fmla="*/ 400533 h 674886"/>
                  <a:gd name="connsiteX10" fmla="*/ 226505 w 429981"/>
                  <a:gd name="connsiteY10" fmla="*/ 673583 h 674886"/>
                  <a:gd name="connsiteX11" fmla="*/ 213805 w 429981"/>
                  <a:gd name="connsiteY11" fmla="*/ 486258 h 674886"/>
                  <a:gd name="connsiteX12" fmla="*/ 245555 w 429981"/>
                  <a:gd name="connsiteY12" fmla="*/ 98908 h 674886"/>
                  <a:gd name="connsiteX13" fmla="*/ 1080 w 429981"/>
                  <a:gd name="connsiteY13" fmla="*/ 3658 h 67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9981" h="674886">
                    <a:moveTo>
                      <a:pt x="1080" y="3658"/>
                    </a:moveTo>
                    <a:cubicBezTo>
                      <a:pt x="-12678" y="-9042"/>
                      <a:pt x="108501" y="14771"/>
                      <a:pt x="163005" y="22708"/>
                    </a:cubicBezTo>
                    <a:cubicBezTo>
                      <a:pt x="217509" y="30645"/>
                      <a:pt x="307467" y="38054"/>
                      <a:pt x="328105" y="51283"/>
                    </a:cubicBezTo>
                    <a:cubicBezTo>
                      <a:pt x="348743" y="64512"/>
                      <a:pt x="295297" y="77741"/>
                      <a:pt x="286830" y="102083"/>
                    </a:cubicBezTo>
                    <a:cubicBezTo>
                      <a:pt x="278363" y="126425"/>
                      <a:pt x="281009" y="109491"/>
                      <a:pt x="277305" y="197333"/>
                    </a:cubicBezTo>
                    <a:cubicBezTo>
                      <a:pt x="273601" y="285175"/>
                      <a:pt x="253493" y="611142"/>
                      <a:pt x="264605" y="629133"/>
                    </a:cubicBezTo>
                    <a:cubicBezTo>
                      <a:pt x="275717" y="647124"/>
                      <a:pt x="316993" y="398416"/>
                      <a:pt x="343980" y="305283"/>
                    </a:cubicBezTo>
                    <a:cubicBezTo>
                      <a:pt x="370967" y="212150"/>
                      <a:pt x="415947" y="81445"/>
                      <a:pt x="426530" y="70333"/>
                    </a:cubicBezTo>
                    <a:cubicBezTo>
                      <a:pt x="437113" y="59221"/>
                      <a:pt x="421238" y="183575"/>
                      <a:pt x="407480" y="238608"/>
                    </a:cubicBezTo>
                    <a:cubicBezTo>
                      <a:pt x="393722" y="293641"/>
                      <a:pt x="343980" y="400533"/>
                      <a:pt x="343980" y="400533"/>
                    </a:cubicBezTo>
                    <a:cubicBezTo>
                      <a:pt x="313818" y="473029"/>
                      <a:pt x="248201" y="659296"/>
                      <a:pt x="226505" y="673583"/>
                    </a:cubicBezTo>
                    <a:cubicBezTo>
                      <a:pt x="204809" y="687871"/>
                      <a:pt x="210630" y="582037"/>
                      <a:pt x="213805" y="486258"/>
                    </a:cubicBezTo>
                    <a:cubicBezTo>
                      <a:pt x="216980" y="390479"/>
                      <a:pt x="277305" y="178812"/>
                      <a:pt x="245555" y="98908"/>
                    </a:cubicBezTo>
                    <a:cubicBezTo>
                      <a:pt x="213805" y="19004"/>
                      <a:pt x="14838" y="16358"/>
                      <a:pt x="1080" y="36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89DD42AD-DF91-4440-A391-05CE0FFFD5FE}"/>
                  </a:ext>
                </a:extLst>
              </p:cNvPr>
              <p:cNvSpPr/>
              <p:nvPr/>
            </p:nvSpPr>
            <p:spPr>
              <a:xfrm>
                <a:off x="8506610" y="4866137"/>
                <a:ext cx="431858" cy="717344"/>
              </a:xfrm>
              <a:custGeom>
                <a:avLst/>
                <a:gdLst>
                  <a:gd name="connsiteX0" fmla="*/ 2390 w 431858"/>
                  <a:gd name="connsiteY0" fmla="*/ 48763 h 717344"/>
                  <a:gd name="connsiteX1" fmla="*/ 256390 w 431858"/>
                  <a:gd name="connsiteY1" fmla="*/ 51938 h 717344"/>
                  <a:gd name="connsiteX2" fmla="*/ 227815 w 431858"/>
                  <a:gd name="connsiteY2" fmla="*/ 74163 h 717344"/>
                  <a:gd name="connsiteX3" fmla="*/ 148440 w 431858"/>
                  <a:gd name="connsiteY3" fmla="*/ 204338 h 717344"/>
                  <a:gd name="connsiteX4" fmla="*/ 167490 w 431858"/>
                  <a:gd name="connsiteY4" fmla="*/ 702813 h 717344"/>
                  <a:gd name="connsiteX5" fmla="*/ 148440 w 431858"/>
                  <a:gd name="connsiteY5" fmla="*/ 534538 h 717344"/>
                  <a:gd name="connsiteX6" fmla="*/ 427840 w 431858"/>
                  <a:gd name="connsiteY6" fmla="*/ 29713 h 717344"/>
                  <a:gd name="connsiteX7" fmla="*/ 304015 w 431858"/>
                  <a:gd name="connsiteY7" fmla="*/ 128138 h 717344"/>
                  <a:gd name="connsiteX8" fmla="*/ 167490 w 431858"/>
                  <a:gd name="connsiteY8" fmla="*/ 699638 h 717344"/>
                  <a:gd name="connsiteX9" fmla="*/ 91290 w 431858"/>
                  <a:gd name="connsiteY9" fmla="*/ 448813 h 717344"/>
                  <a:gd name="connsiteX10" fmla="*/ 126215 w 431858"/>
                  <a:gd name="connsiteY10" fmla="*/ 147188 h 717344"/>
                  <a:gd name="connsiteX11" fmla="*/ 2390 w 431858"/>
                  <a:gd name="connsiteY11" fmla="*/ 48763 h 71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1858" h="717344">
                    <a:moveTo>
                      <a:pt x="2390" y="48763"/>
                    </a:moveTo>
                    <a:cubicBezTo>
                      <a:pt x="24086" y="32888"/>
                      <a:pt x="218819" y="47705"/>
                      <a:pt x="256390" y="51938"/>
                    </a:cubicBezTo>
                    <a:cubicBezTo>
                      <a:pt x="293961" y="56171"/>
                      <a:pt x="245807" y="48763"/>
                      <a:pt x="227815" y="74163"/>
                    </a:cubicBezTo>
                    <a:cubicBezTo>
                      <a:pt x="209823" y="99563"/>
                      <a:pt x="158494" y="99563"/>
                      <a:pt x="148440" y="204338"/>
                    </a:cubicBezTo>
                    <a:cubicBezTo>
                      <a:pt x="138386" y="309113"/>
                      <a:pt x="167490" y="647780"/>
                      <a:pt x="167490" y="702813"/>
                    </a:cubicBezTo>
                    <a:cubicBezTo>
                      <a:pt x="167490" y="757846"/>
                      <a:pt x="105048" y="646721"/>
                      <a:pt x="148440" y="534538"/>
                    </a:cubicBezTo>
                    <a:cubicBezTo>
                      <a:pt x="191832" y="422355"/>
                      <a:pt x="401911" y="97446"/>
                      <a:pt x="427840" y="29713"/>
                    </a:cubicBezTo>
                    <a:cubicBezTo>
                      <a:pt x="453769" y="-38020"/>
                      <a:pt x="347407" y="16484"/>
                      <a:pt x="304015" y="128138"/>
                    </a:cubicBezTo>
                    <a:cubicBezTo>
                      <a:pt x="260623" y="239792"/>
                      <a:pt x="202944" y="646192"/>
                      <a:pt x="167490" y="699638"/>
                    </a:cubicBezTo>
                    <a:cubicBezTo>
                      <a:pt x="132036" y="753084"/>
                      <a:pt x="98169" y="540888"/>
                      <a:pt x="91290" y="448813"/>
                    </a:cubicBezTo>
                    <a:cubicBezTo>
                      <a:pt x="84411" y="356738"/>
                      <a:pt x="138915" y="212275"/>
                      <a:pt x="126215" y="147188"/>
                    </a:cubicBezTo>
                    <a:cubicBezTo>
                      <a:pt x="113515" y="82101"/>
                      <a:pt x="-19306" y="64638"/>
                      <a:pt x="2390" y="487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33925B6C-8868-4B14-9CFF-10E2345D0A13}"/>
                  </a:ext>
                </a:extLst>
              </p:cNvPr>
              <p:cNvSpPr/>
              <p:nvPr/>
            </p:nvSpPr>
            <p:spPr>
              <a:xfrm>
                <a:off x="8779172" y="4902059"/>
                <a:ext cx="372319" cy="1008435"/>
              </a:xfrm>
              <a:custGeom>
                <a:avLst/>
                <a:gdLst>
                  <a:gd name="connsiteX0" fmla="*/ 123528 w 372319"/>
                  <a:gd name="connsiteY0" fmla="*/ 22366 h 1008435"/>
                  <a:gd name="connsiteX1" fmla="*/ 361653 w 372319"/>
                  <a:gd name="connsiteY1" fmla="*/ 16016 h 1008435"/>
                  <a:gd name="connsiteX2" fmla="*/ 301328 w 372319"/>
                  <a:gd name="connsiteY2" fmla="*/ 225566 h 1008435"/>
                  <a:gd name="connsiteX3" fmla="*/ 37803 w 372319"/>
                  <a:gd name="connsiteY3" fmla="*/ 936766 h 1008435"/>
                  <a:gd name="connsiteX4" fmla="*/ 15578 w 372319"/>
                  <a:gd name="connsiteY4" fmla="*/ 930416 h 1008435"/>
                  <a:gd name="connsiteX5" fmla="*/ 171153 w 372319"/>
                  <a:gd name="connsiteY5" fmla="*/ 463691 h 1008435"/>
                  <a:gd name="connsiteX6" fmla="*/ 279103 w 372319"/>
                  <a:gd name="connsiteY6" fmla="*/ 85866 h 1008435"/>
                  <a:gd name="connsiteX7" fmla="*/ 123528 w 372319"/>
                  <a:gd name="connsiteY7" fmla="*/ 22366 h 100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2319" h="1008435">
                    <a:moveTo>
                      <a:pt x="123528" y="22366"/>
                    </a:moveTo>
                    <a:cubicBezTo>
                      <a:pt x="137286" y="10724"/>
                      <a:pt x="332020" y="-17851"/>
                      <a:pt x="361653" y="16016"/>
                    </a:cubicBezTo>
                    <a:cubicBezTo>
                      <a:pt x="391286" y="49883"/>
                      <a:pt x="355303" y="72108"/>
                      <a:pt x="301328" y="225566"/>
                    </a:cubicBezTo>
                    <a:cubicBezTo>
                      <a:pt x="247353" y="379024"/>
                      <a:pt x="85428" y="819291"/>
                      <a:pt x="37803" y="936766"/>
                    </a:cubicBezTo>
                    <a:cubicBezTo>
                      <a:pt x="-9822" y="1054241"/>
                      <a:pt x="-6647" y="1009262"/>
                      <a:pt x="15578" y="930416"/>
                    </a:cubicBezTo>
                    <a:cubicBezTo>
                      <a:pt x="37803" y="851570"/>
                      <a:pt x="127232" y="604449"/>
                      <a:pt x="171153" y="463691"/>
                    </a:cubicBezTo>
                    <a:cubicBezTo>
                      <a:pt x="215074" y="322933"/>
                      <a:pt x="289157" y="163124"/>
                      <a:pt x="279103" y="85866"/>
                    </a:cubicBezTo>
                    <a:cubicBezTo>
                      <a:pt x="269049" y="8608"/>
                      <a:pt x="109770" y="34008"/>
                      <a:pt x="123528" y="223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3ABA3CC0-18E6-4B8C-A50E-9AD3F55020B4}"/>
                </a:ext>
              </a:extLst>
            </p:cNvPr>
            <p:cNvSpPr/>
            <p:nvPr/>
          </p:nvSpPr>
          <p:spPr>
            <a:xfrm>
              <a:off x="105833" y="6049433"/>
              <a:ext cx="4202408" cy="106452"/>
            </a:xfrm>
            <a:custGeom>
              <a:avLst/>
              <a:gdLst>
                <a:gd name="connsiteX0" fmla="*/ 0 w 4202408"/>
                <a:gd name="connsiteY0" fmla="*/ 67734 h 106452"/>
                <a:gd name="connsiteX1" fmla="*/ 2281767 w 4202408"/>
                <a:gd name="connsiteY1" fmla="*/ 0 h 106452"/>
                <a:gd name="connsiteX2" fmla="*/ 4119034 w 4202408"/>
                <a:gd name="connsiteY2" fmla="*/ 21167 h 106452"/>
                <a:gd name="connsiteX3" fmla="*/ 3911600 w 4202408"/>
                <a:gd name="connsiteY3" fmla="*/ 29634 h 106452"/>
                <a:gd name="connsiteX4" fmla="*/ 2027767 w 4202408"/>
                <a:gd name="connsiteY4" fmla="*/ 105834 h 106452"/>
                <a:gd name="connsiteX5" fmla="*/ 0 w 4202408"/>
                <a:gd name="connsiteY5" fmla="*/ 67734 h 10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2408" h="106452">
                  <a:moveTo>
                    <a:pt x="0" y="67734"/>
                  </a:moveTo>
                  <a:lnTo>
                    <a:pt x="2281767" y="0"/>
                  </a:lnTo>
                  <a:lnTo>
                    <a:pt x="4119034" y="21167"/>
                  </a:lnTo>
                  <a:cubicBezTo>
                    <a:pt x="4390673" y="26106"/>
                    <a:pt x="3911600" y="29634"/>
                    <a:pt x="3911600" y="29634"/>
                  </a:cubicBezTo>
                  <a:lnTo>
                    <a:pt x="2027767" y="105834"/>
                  </a:lnTo>
                  <a:cubicBezTo>
                    <a:pt x="1382184" y="110773"/>
                    <a:pt x="710142" y="85020"/>
                    <a:pt x="0" y="677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3006A222-BB0F-4361-AE88-A55A67F16F6B}"/>
                </a:ext>
              </a:extLst>
            </p:cNvPr>
            <p:cNvSpPr/>
            <p:nvPr/>
          </p:nvSpPr>
          <p:spPr>
            <a:xfrm>
              <a:off x="4385189" y="5101167"/>
              <a:ext cx="4989659" cy="82253"/>
            </a:xfrm>
            <a:custGeom>
              <a:avLst/>
              <a:gdLst>
                <a:gd name="connsiteX0" fmla="*/ 233378 w 4989659"/>
                <a:gd name="connsiteY0" fmla="*/ 33866 h 82253"/>
                <a:gd name="connsiteX1" fmla="*/ 2434711 w 4989659"/>
                <a:gd name="connsiteY1" fmla="*/ 33866 h 82253"/>
                <a:gd name="connsiteX2" fmla="*/ 4746111 w 4989659"/>
                <a:gd name="connsiteY2" fmla="*/ 0 h 82253"/>
                <a:gd name="connsiteX3" fmla="*/ 4437078 w 4989659"/>
                <a:gd name="connsiteY3" fmla="*/ 59266 h 82253"/>
                <a:gd name="connsiteX4" fmla="*/ 461978 w 4989659"/>
                <a:gd name="connsiteY4" fmla="*/ 80433 h 82253"/>
                <a:gd name="connsiteX5" fmla="*/ 233378 w 4989659"/>
                <a:gd name="connsiteY5" fmla="*/ 33866 h 8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9659" h="82253">
                  <a:moveTo>
                    <a:pt x="233378" y="33866"/>
                  </a:moveTo>
                  <a:lnTo>
                    <a:pt x="2434711" y="33866"/>
                  </a:lnTo>
                  <a:lnTo>
                    <a:pt x="4746111" y="0"/>
                  </a:lnTo>
                  <a:cubicBezTo>
                    <a:pt x="5079839" y="4233"/>
                    <a:pt x="5151100" y="45861"/>
                    <a:pt x="4437078" y="59266"/>
                  </a:cubicBezTo>
                  <a:cubicBezTo>
                    <a:pt x="3723056" y="72671"/>
                    <a:pt x="1160478" y="87489"/>
                    <a:pt x="461978" y="80433"/>
                  </a:cubicBezTo>
                  <a:cubicBezTo>
                    <a:pt x="-236522" y="73377"/>
                    <a:pt x="4778" y="45155"/>
                    <a:pt x="233378" y="338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5ADD5149-FCDE-470C-8EA1-BE1710295F84}"/>
                </a:ext>
              </a:extLst>
            </p:cNvPr>
            <p:cNvSpPr/>
            <p:nvPr/>
          </p:nvSpPr>
          <p:spPr>
            <a:xfrm>
              <a:off x="3957668" y="5126052"/>
              <a:ext cx="961715" cy="1068327"/>
            </a:xfrm>
            <a:custGeom>
              <a:avLst/>
              <a:gdLst>
                <a:gd name="connsiteX0" fmla="*/ 224865 w 961715"/>
                <a:gd name="connsiteY0" fmla="*/ 8981 h 1068327"/>
                <a:gd name="connsiteX1" fmla="*/ 698999 w 961715"/>
                <a:gd name="connsiteY1" fmla="*/ 80948 h 1068327"/>
                <a:gd name="connsiteX2" fmla="*/ 961465 w 961715"/>
                <a:gd name="connsiteY2" fmla="*/ 80948 h 1068327"/>
                <a:gd name="connsiteX3" fmla="*/ 745565 w 961715"/>
                <a:gd name="connsiteY3" fmla="*/ 178315 h 1068327"/>
                <a:gd name="connsiteX4" fmla="*/ 669365 w 961715"/>
                <a:gd name="connsiteY4" fmla="*/ 508515 h 1068327"/>
                <a:gd name="connsiteX5" fmla="*/ 800599 w 961715"/>
                <a:gd name="connsiteY5" fmla="*/ 1041915 h 1068327"/>
                <a:gd name="connsiteX6" fmla="*/ 737099 w 961715"/>
                <a:gd name="connsiteY6" fmla="*/ 978415 h 1068327"/>
                <a:gd name="connsiteX7" fmla="*/ 474632 w 961715"/>
                <a:gd name="connsiteY7" fmla="*/ 902215 h 1068327"/>
                <a:gd name="connsiteX8" fmla="*/ 21665 w 961715"/>
                <a:gd name="connsiteY8" fmla="*/ 982648 h 1068327"/>
                <a:gd name="connsiteX9" fmla="*/ 102099 w 961715"/>
                <a:gd name="connsiteY9" fmla="*/ 881048 h 1068327"/>
                <a:gd name="connsiteX10" fmla="*/ 364565 w 961715"/>
                <a:gd name="connsiteY10" fmla="*/ 669381 h 1068327"/>
                <a:gd name="connsiteX11" fmla="*/ 364565 w 961715"/>
                <a:gd name="connsiteY11" fmla="*/ 453481 h 1068327"/>
                <a:gd name="connsiteX12" fmla="*/ 339165 w 961715"/>
                <a:gd name="connsiteY12" fmla="*/ 313781 h 1068327"/>
                <a:gd name="connsiteX13" fmla="*/ 224865 w 961715"/>
                <a:gd name="connsiteY13" fmla="*/ 8981 h 106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715" h="1068327">
                  <a:moveTo>
                    <a:pt x="224865" y="8981"/>
                  </a:moveTo>
                  <a:cubicBezTo>
                    <a:pt x="284837" y="-29825"/>
                    <a:pt x="576232" y="68954"/>
                    <a:pt x="698999" y="80948"/>
                  </a:cubicBezTo>
                  <a:cubicBezTo>
                    <a:pt x="821766" y="92943"/>
                    <a:pt x="953704" y="64720"/>
                    <a:pt x="961465" y="80948"/>
                  </a:cubicBezTo>
                  <a:cubicBezTo>
                    <a:pt x="969226" y="97176"/>
                    <a:pt x="794248" y="107054"/>
                    <a:pt x="745565" y="178315"/>
                  </a:cubicBezTo>
                  <a:cubicBezTo>
                    <a:pt x="696882" y="249576"/>
                    <a:pt x="660193" y="364582"/>
                    <a:pt x="669365" y="508515"/>
                  </a:cubicBezTo>
                  <a:cubicBezTo>
                    <a:pt x="678537" y="652448"/>
                    <a:pt x="789310" y="963598"/>
                    <a:pt x="800599" y="1041915"/>
                  </a:cubicBezTo>
                  <a:cubicBezTo>
                    <a:pt x="811888" y="1120232"/>
                    <a:pt x="791427" y="1001698"/>
                    <a:pt x="737099" y="978415"/>
                  </a:cubicBezTo>
                  <a:cubicBezTo>
                    <a:pt x="682771" y="955132"/>
                    <a:pt x="593871" y="901510"/>
                    <a:pt x="474632" y="902215"/>
                  </a:cubicBezTo>
                  <a:cubicBezTo>
                    <a:pt x="355393" y="902921"/>
                    <a:pt x="83754" y="986176"/>
                    <a:pt x="21665" y="982648"/>
                  </a:cubicBezTo>
                  <a:cubicBezTo>
                    <a:pt x="-40424" y="979120"/>
                    <a:pt x="44949" y="933259"/>
                    <a:pt x="102099" y="881048"/>
                  </a:cubicBezTo>
                  <a:cubicBezTo>
                    <a:pt x="159249" y="828837"/>
                    <a:pt x="320821" y="740642"/>
                    <a:pt x="364565" y="669381"/>
                  </a:cubicBezTo>
                  <a:cubicBezTo>
                    <a:pt x="408309" y="598120"/>
                    <a:pt x="368798" y="512748"/>
                    <a:pt x="364565" y="453481"/>
                  </a:cubicBezTo>
                  <a:cubicBezTo>
                    <a:pt x="360332" y="394214"/>
                    <a:pt x="357509" y="387159"/>
                    <a:pt x="339165" y="313781"/>
                  </a:cubicBezTo>
                  <a:cubicBezTo>
                    <a:pt x="320821" y="240403"/>
                    <a:pt x="164893" y="47787"/>
                    <a:pt x="224865" y="89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989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427ACA6-4668-4422-A2A2-DB8A1CDBE4C2}"/>
              </a:ext>
            </a:extLst>
          </p:cNvPr>
          <p:cNvGrpSpPr/>
          <p:nvPr/>
        </p:nvGrpSpPr>
        <p:grpSpPr>
          <a:xfrm>
            <a:off x="105833" y="4777827"/>
            <a:ext cx="9269015" cy="1676864"/>
            <a:chOff x="105833" y="4777827"/>
            <a:chExt cx="9269015" cy="1676864"/>
          </a:xfrm>
          <a:solidFill>
            <a:srgbClr val="FF0000"/>
          </a:solidFill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E8516FB-95FE-4B57-A4F2-D5D9FD082821}"/>
                </a:ext>
              </a:extLst>
            </p:cNvPr>
            <p:cNvGrpSpPr/>
            <p:nvPr/>
          </p:nvGrpSpPr>
          <p:grpSpPr>
            <a:xfrm>
              <a:off x="257265" y="4777827"/>
              <a:ext cx="8902616" cy="1676864"/>
              <a:chOff x="257265" y="4777827"/>
              <a:chExt cx="8902616" cy="1676864"/>
            </a:xfrm>
            <a:grpFill/>
          </p:grpSpPr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5CC47263-6C94-4DB7-93A6-9D1425746EBE}"/>
                  </a:ext>
                </a:extLst>
              </p:cNvPr>
              <p:cNvSpPr/>
              <p:nvPr/>
            </p:nvSpPr>
            <p:spPr>
              <a:xfrm>
                <a:off x="257265" y="4777827"/>
                <a:ext cx="441340" cy="1676864"/>
              </a:xfrm>
              <a:custGeom>
                <a:avLst/>
                <a:gdLst>
                  <a:gd name="connsiteX0" fmla="*/ 367575 w 441340"/>
                  <a:gd name="connsiteY0" fmla="*/ 139613 h 1676864"/>
                  <a:gd name="connsiteX1" fmla="*/ 418375 w 441340"/>
                  <a:gd name="connsiteY1" fmla="*/ 139613 h 1676864"/>
                  <a:gd name="connsiteX2" fmla="*/ 32295 w 441340"/>
                  <a:gd name="connsiteY2" fmla="*/ 1582333 h 1676864"/>
                  <a:gd name="connsiteX3" fmla="*/ 32295 w 441340"/>
                  <a:gd name="connsiteY3" fmla="*/ 1465493 h 1676864"/>
                  <a:gd name="connsiteX4" fmla="*/ 123735 w 441340"/>
                  <a:gd name="connsiteY4" fmla="*/ 876213 h 1676864"/>
                  <a:gd name="connsiteX5" fmla="*/ 367575 w 441340"/>
                  <a:gd name="connsiteY5" fmla="*/ 139613 h 167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1340" h="1676864">
                    <a:moveTo>
                      <a:pt x="367575" y="139613"/>
                    </a:moveTo>
                    <a:cubicBezTo>
                      <a:pt x="416682" y="16846"/>
                      <a:pt x="474255" y="-100840"/>
                      <a:pt x="418375" y="139613"/>
                    </a:cubicBezTo>
                    <a:cubicBezTo>
                      <a:pt x="362495" y="380066"/>
                      <a:pt x="96642" y="1361353"/>
                      <a:pt x="32295" y="1582333"/>
                    </a:cubicBezTo>
                    <a:cubicBezTo>
                      <a:pt x="-32052" y="1803313"/>
                      <a:pt x="17055" y="1583180"/>
                      <a:pt x="32295" y="1465493"/>
                    </a:cubicBezTo>
                    <a:cubicBezTo>
                      <a:pt x="47535" y="1347806"/>
                      <a:pt x="71242" y="1092113"/>
                      <a:pt x="123735" y="876213"/>
                    </a:cubicBezTo>
                    <a:cubicBezTo>
                      <a:pt x="176228" y="660313"/>
                      <a:pt x="318468" y="262380"/>
                      <a:pt x="367575" y="1396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145D2F1D-9EC5-43F3-B3BC-9F6DE8F97F7F}"/>
                  </a:ext>
                </a:extLst>
              </p:cNvPr>
              <p:cNvSpPr/>
              <p:nvPr/>
            </p:nvSpPr>
            <p:spPr>
              <a:xfrm>
                <a:off x="576703" y="4936805"/>
                <a:ext cx="678203" cy="632519"/>
              </a:xfrm>
              <a:custGeom>
                <a:avLst/>
                <a:gdLst>
                  <a:gd name="connsiteX0" fmla="*/ 32897 w 678203"/>
                  <a:gd name="connsiteY0" fmla="*/ 26355 h 632519"/>
                  <a:gd name="connsiteX1" fmla="*/ 134497 w 678203"/>
                  <a:gd name="connsiteY1" fmla="*/ 11115 h 632519"/>
                  <a:gd name="connsiteX2" fmla="*/ 606937 w 678203"/>
                  <a:gd name="connsiteY2" fmla="*/ 11115 h 632519"/>
                  <a:gd name="connsiteX3" fmla="*/ 606937 w 678203"/>
                  <a:gd name="connsiteY3" fmla="*/ 102555 h 632519"/>
                  <a:gd name="connsiteX4" fmla="*/ 601857 w 678203"/>
                  <a:gd name="connsiteY4" fmla="*/ 407355 h 632519"/>
                  <a:gd name="connsiteX5" fmla="*/ 545977 w 678203"/>
                  <a:gd name="connsiteY5" fmla="*/ 524195 h 632519"/>
                  <a:gd name="connsiteX6" fmla="*/ 393577 w 678203"/>
                  <a:gd name="connsiteY6" fmla="*/ 630875 h 632519"/>
                  <a:gd name="connsiteX7" fmla="*/ 617097 w 678203"/>
                  <a:gd name="connsiteY7" fmla="*/ 437835 h 632519"/>
                  <a:gd name="connsiteX8" fmla="*/ 632337 w 678203"/>
                  <a:gd name="connsiteY8" fmla="*/ 31435 h 632519"/>
                  <a:gd name="connsiteX9" fmla="*/ 32897 w 678203"/>
                  <a:gd name="connsiteY9" fmla="*/ 26355 h 63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203" h="632519">
                    <a:moveTo>
                      <a:pt x="32897" y="26355"/>
                    </a:moveTo>
                    <a:cubicBezTo>
                      <a:pt x="-50076" y="22968"/>
                      <a:pt x="38824" y="13655"/>
                      <a:pt x="134497" y="11115"/>
                    </a:cubicBezTo>
                    <a:cubicBezTo>
                      <a:pt x="230170" y="8575"/>
                      <a:pt x="528197" y="-4125"/>
                      <a:pt x="606937" y="11115"/>
                    </a:cubicBezTo>
                    <a:cubicBezTo>
                      <a:pt x="685677" y="26355"/>
                      <a:pt x="606937" y="102555"/>
                      <a:pt x="606937" y="102555"/>
                    </a:cubicBezTo>
                    <a:cubicBezTo>
                      <a:pt x="606090" y="168595"/>
                      <a:pt x="612017" y="337082"/>
                      <a:pt x="601857" y="407355"/>
                    </a:cubicBezTo>
                    <a:cubicBezTo>
                      <a:pt x="591697" y="477628"/>
                      <a:pt x="580690" y="486942"/>
                      <a:pt x="545977" y="524195"/>
                    </a:cubicBezTo>
                    <a:cubicBezTo>
                      <a:pt x="511264" y="561448"/>
                      <a:pt x="381724" y="645268"/>
                      <a:pt x="393577" y="630875"/>
                    </a:cubicBezTo>
                    <a:cubicBezTo>
                      <a:pt x="405430" y="616482"/>
                      <a:pt x="577304" y="537742"/>
                      <a:pt x="617097" y="437835"/>
                    </a:cubicBezTo>
                    <a:cubicBezTo>
                      <a:pt x="656890" y="337928"/>
                      <a:pt x="723777" y="100862"/>
                      <a:pt x="632337" y="31435"/>
                    </a:cubicBezTo>
                    <a:cubicBezTo>
                      <a:pt x="540897" y="-37992"/>
                      <a:pt x="115870" y="29742"/>
                      <a:pt x="32897" y="263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95789FA5-1FC7-4B5F-91D4-54BBA105CFEF}"/>
                  </a:ext>
                </a:extLst>
              </p:cNvPr>
              <p:cNvSpPr/>
              <p:nvPr/>
            </p:nvSpPr>
            <p:spPr>
              <a:xfrm>
                <a:off x="268658" y="5556895"/>
                <a:ext cx="793761" cy="810108"/>
              </a:xfrm>
              <a:custGeom>
                <a:avLst/>
                <a:gdLst>
                  <a:gd name="connsiteX0" fmla="*/ 727022 w 793761"/>
                  <a:gd name="connsiteY0" fmla="*/ 36185 h 810108"/>
                  <a:gd name="connsiteX1" fmla="*/ 793062 w 793761"/>
                  <a:gd name="connsiteY1" fmla="*/ 173345 h 810108"/>
                  <a:gd name="connsiteX2" fmla="*/ 757502 w 793761"/>
                  <a:gd name="connsiteY2" fmla="*/ 396865 h 810108"/>
                  <a:gd name="connsiteX3" fmla="*/ 691462 w 793761"/>
                  <a:gd name="connsiteY3" fmla="*/ 721985 h 810108"/>
                  <a:gd name="connsiteX4" fmla="*/ 625422 w 793761"/>
                  <a:gd name="connsiteY4" fmla="*/ 762625 h 810108"/>
                  <a:gd name="connsiteX5" fmla="*/ 264742 w 793761"/>
                  <a:gd name="connsiteY5" fmla="*/ 793105 h 810108"/>
                  <a:gd name="connsiteX6" fmla="*/ 582 w 793761"/>
                  <a:gd name="connsiteY6" fmla="*/ 808345 h 810108"/>
                  <a:gd name="connsiteX7" fmla="*/ 335862 w 793761"/>
                  <a:gd name="connsiteY7" fmla="*/ 752465 h 810108"/>
                  <a:gd name="connsiteX8" fmla="*/ 584782 w 793761"/>
                  <a:gd name="connsiteY8" fmla="*/ 742305 h 810108"/>
                  <a:gd name="connsiteX9" fmla="*/ 721942 w 793761"/>
                  <a:gd name="connsiteY9" fmla="*/ 401945 h 810108"/>
                  <a:gd name="connsiteX10" fmla="*/ 777822 w 793761"/>
                  <a:gd name="connsiteY10" fmla="*/ 158105 h 810108"/>
                  <a:gd name="connsiteX11" fmla="*/ 681302 w 793761"/>
                  <a:gd name="connsiteY11" fmla="*/ 66665 h 810108"/>
                  <a:gd name="connsiteX12" fmla="*/ 767662 w 793761"/>
                  <a:gd name="connsiteY12" fmla="*/ 625 h 810108"/>
                  <a:gd name="connsiteX13" fmla="*/ 727022 w 793761"/>
                  <a:gd name="connsiteY13" fmla="*/ 36185 h 8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3761" h="810108">
                    <a:moveTo>
                      <a:pt x="727022" y="36185"/>
                    </a:moveTo>
                    <a:cubicBezTo>
                      <a:pt x="731255" y="64972"/>
                      <a:pt x="787982" y="113232"/>
                      <a:pt x="793062" y="173345"/>
                    </a:cubicBezTo>
                    <a:cubicBezTo>
                      <a:pt x="798142" y="233458"/>
                      <a:pt x="774435" y="305425"/>
                      <a:pt x="757502" y="396865"/>
                    </a:cubicBezTo>
                    <a:cubicBezTo>
                      <a:pt x="740569" y="488305"/>
                      <a:pt x="713475" y="661025"/>
                      <a:pt x="691462" y="721985"/>
                    </a:cubicBezTo>
                    <a:cubicBezTo>
                      <a:pt x="669449" y="782945"/>
                      <a:pt x="696542" y="750772"/>
                      <a:pt x="625422" y="762625"/>
                    </a:cubicBezTo>
                    <a:cubicBezTo>
                      <a:pt x="554302" y="774478"/>
                      <a:pt x="368882" y="785485"/>
                      <a:pt x="264742" y="793105"/>
                    </a:cubicBezTo>
                    <a:cubicBezTo>
                      <a:pt x="160602" y="800725"/>
                      <a:pt x="-11271" y="815118"/>
                      <a:pt x="582" y="808345"/>
                    </a:cubicBezTo>
                    <a:cubicBezTo>
                      <a:pt x="12435" y="801572"/>
                      <a:pt x="238495" y="763472"/>
                      <a:pt x="335862" y="752465"/>
                    </a:cubicBezTo>
                    <a:cubicBezTo>
                      <a:pt x="433229" y="741458"/>
                      <a:pt x="520435" y="800725"/>
                      <a:pt x="584782" y="742305"/>
                    </a:cubicBezTo>
                    <a:cubicBezTo>
                      <a:pt x="649129" y="683885"/>
                      <a:pt x="689769" y="499312"/>
                      <a:pt x="721942" y="401945"/>
                    </a:cubicBezTo>
                    <a:cubicBezTo>
                      <a:pt x="754115" y="304578"/>
                      <a:pt x="784595" y="213985"/>
                      <a:pt x="777822" y="158105"/>
                    </a:cubicBezTo>
                    <a:cubicBezTo>
                      <a:pt x="771049" y="102225"/>
                      <a:pt x="682995" y="92912"/>
                      <a:pt x="681302" y="66665"/>
                    </a:cubicBezTo>
                    <a:cubicBezTo>
                      <a:pt x="679609" y="40418"/>
                      <a:pt x="763429" y="4012"/>
                      <a:pt x="767662" y="625"/>
                    </a:cubicBezTo>
                    <a:cubicBezTo>
                      <a:pt x="771895" y="-2762"/>
                      <a:pt x="722789" y="7398"/>
                      <a:pt x="727022" y="361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5C928DC4-0793-46E0-A082-35A1F1A2E3CA}"/>
                  </a:ext>
                </a:extLst>
              </p:cNvPr>
              <p:cNvSpPr/>
              <p:nvPr/>
            </p:nvSpPr>
            <p:spPr>
              <a:xfrm>
                <a:off x="634884" y="4931923"/>
                <a:ext cx="643442" cy="67681"/>
              </a:xfrm>
              <a:custGeom>
                <a:avLst/>
                <a:gdLst>
                  <a:gd name="connsiteX0" fmla="*/ 116 w 643442"/>
                  <a:gd name="connsiteY0" fmla="*/ 36317 h 67681"/>
                  <a:gd name="connsiteX1" fmla="*/ 594476 w 643442"/>
                  <a:gd name="connsiteY1" fmla="*/ 66797 h 67681"/>
                  <a:gd name="connsiteX2" fmla="*/ 543676 w 643442"/>
                  <a:gd name="connsiteY2" fmla="*/ 757 h 67681"/>
                  <a:gd name="connsiteX3" fmla="*/ 116 w 643442"/>
                  <a:gd name="connsiteY3" fmla="*/ 36317 h 6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442" h="67681">
                    <a:moveTo>
                      <a:pt x="116" y="36317"/>
                    </a:moveTo>
                    <a:cubicBezTo>
                      <a:pt x="8583" y="47324"/>
                      <a:pt x="503883" y="72724"/>
                      <a:pt x="594476" y="66797"/>
                    </a:cubicBezTo>
                    <a:cubicBezTo>
                      <a:pt x="685069" y="60870"/>
                      <a:pt x="639349" y="6684"/>
                      <a:pt x="543676" y="757"/>
                    </a:cubicBezTo>
                    <a:cubicBezTo>
                      <a:pt x="448003" y="-5170"/>
                      <a:pt x="-8351" y="25310"/>
                      <a:pt x="116" y="363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9A5ED315-24B5-4A94-A405-CE5279823F54}"/>
                  </a:ext>
                </a:extLst>
              </p:cNvPr>
              <p:cNvSpPr/>
              <p:nvPr/>
            </p:nvSpPr>
            <p:spPr>
              <a:xfrm>
                <a:off x="745767" y="5160901"/>
                <a:ext cx="212577" cy="351896"/>
              </a:xfrm>
              <a:custGeom>
                <a:avLst/>
                <a:gdLst>
                  <a:gd name="connsiteX0" fmla="*/ 209908 w 212577"/>
                  <a:gd name="connsiteY0" fmla="*/ 62 h 351896"/>
                  <a:gd name="connsiteX1" fmla="*/ 176571 w 212577"/>
                  <a:gd name="connsiteY1" fmla="*/ 173099 h 351896"/>
                  <a:gd name="connsiteX2" fmla="*/ 124183 w 212577"/>
                  <a:gd name="connsiteY2" fmla="*/ 241362 h 351896"/>
                  <a:gd name="connsiteX3" fmla="*/ 358 w 212577"/>
                  <a:gd name="connsiteY3" fmla="*/ 350899 h 351896"/>
                  <a:gd name="connsiteX4" fmla="*/ 89258 w 212577"/>
                  <a:gd name="connsiteY4" fmla="*/ 293749 h 351896"/>
                  <a:gd name="connsiteX5" fmla="*/ 168633 w 212577"/>
                  <a:gd name="connsiteY5" fmla="*/ 261999 h 351896"/>
                  <a:gd name="connsiteX6" fmla="*/ 206733 w 212577"/>
                  <a:gd name="connsiteY6" fmla="*/ 154049 h 351896"/>
                  <a:gd name="connsiteX7" fmla="*/ 209908 w 212577"/>
                  <a:gd name="connsiteY7" fmla="*/ 62 h 35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577" h="351896">
                    <a:moveTo>
                      <a:pt x="209908" y="62"/>
                    </a:moveTo>
                    <a:cubicBezTo>
                      <a:pt x="204881" y="3237"/>
                      <a:pt x="190858" y="132882"/>
                      <a:pt x="176571" y="173099"/>
                    </a:cubicBezTo>
                    <a:cubicBezTo>
                      <a:pt x="162284" y="213316"/>
                      <a:pt x="153552" y="211729"/>
                      <a:pt x="124183" y="241362"/>
                    </a:cubicBezTo>
                    <a:cubicBezTo>
                      <a:pt x="94814" y="270995"/>
                      <a:pt x="6179" y="342168"/>
                      <a:pt x="358" y="350899"/>
                    </a:cubicBezTo>
                    <a:cubicBezTo>
                      <a:pt x="-5463" y="359630"/>
                      <a:pt x="61212" y="308566"/>
                      <a:pt x="89258" y="293749"/>
                    </a:cubicBezTo>
                    <a:cubicBezTo>
                      <a:pt x="117304" y="278932"/>
                      <a:pt x="149054" y="285282"/>
                      <a:pt x="168633" y="261999"/>
                    </a:cubicBezTo>
                    <a:cubicBezTo>
                      <a:pt x="188212" y="238716"/>
                      <a:pt x="201177" y="192943"/>
                      <a:pt x="206733" y="154049"/>
                    </a:cubicBezTo>
                    <a:cubicBezTo>
                      <a:pt x="212289" y="115155"/>
                      <a:pt x="214935" y="-3113"/>
                      <a:pt x="209908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F6501CA4-34C8-4533-97CB-C47F2090D33C}"/>
                  </a:ext>
                </a:extLst>
              </p:cNvPr>
              <p:cNvSpPr/>
              <p:nvPr/>
            </p:nvSpPr>
            <p:spPr>
              <a:xfrm>
                <a:off x="729447" y="5141377"/>
                <a:ext cx="231060" cy="360946"/>
              </a:xfrm>
              <a:custGeom>
                <a:avLst/>
                <a:gdLst>
                  <a:gd name="connsiteX0" fmla="*/ 230991 w 231060"/>
                  <a:gd name="connsiteY0" fmla="*/ 10061 h 360946"/>
                  <a:gd name="connsiteX1" fmla="*/ 94466 w 231060"/>
                  <a:gd name="connsiteY1" fmla="*/ 8473 h 360946"/>
                  <a:gd name="connsiteX2" fmla="*/ 84941 w 231060"/>
                  <a:gd name="connsiteY2" fmla="*/ 100548 h 360946"/>
                  <a:gd name="connsiteX3" fmla="*/ 37316 w 231060"/>
                  <a:gd name="connsiteY3" fmla="*/ 184686 h 360946"/>
                  <a:gd name="connsiteX4" fmla="*/ 37316 w 231060"/>
                  <a:gd name="connsiteY4" fmla="*/ 356136 h 360946"/>
                  <a:gd name="connsiteX5" fmla="*/ 24616 w 231060"/>
                  <a:gd name="connsiteY5" fmla="*/ 303748 h 360946"/>
                  <a:gd name="connsiteX6" fmla="*/ 3978 w 231060"/>
                  <a:gd name="connsiteY6" fmla="*/ 200561 h 360946"/>
                  <a:gd name="connsiteX7" fmla="*/ 111928 w 231060"/>
                  <a:gd name="connsiteY7" fmla="*/ 60861 h 360946"/>
                  <a:gd name="connsiteX8" fmla="*/ 230991 w 231060"/>
                  <a:gd name="connsiteY8" fmla="*/ 10061 h 36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060" h="360946">
                    <a:moveTo>
                      <a:pt x="230991" y="10061"/>
                    </a:moveTo>
                    <a:cubicBezTo>
                      <a:pt x="228081" y="1330"/>
                      <a:pt x="118808" y="-6608"/>
                      <a:pt x="94466" y="8473"/>
                    </a:cubicBezTo>
                    <a:cubicBezTo>
                      <a:pt x="70124" y="23554"/>
                      <a:pt x="94466" y="71179"/>
                      <a:pt x="84941" y="100548"/>
                    </a:cubicBezTo>
                    <a:cubicBezTo>
                      <a:pt x="75416" y="129917"/>
                      <a:pt x="45253" y="142088"/>
                      <a:pt x="37316" y="184686"/>
                    </a:cubicBezTo>
                    <a:cubicBezTo>
                      <a:pt x="29379" y="227284"/>
                      <a:pt x="39433" y="336293"/>
                      <a:pt x="37316" y="356136"/>
                    </a:cubicBezTo>
                    <a:cubicBezTo>
                      <a:pt x="35199" y="375979"/>
                      <a:pt x="30172" y="329677"/>
                      <a:pt x="24616" y="303748"/>
                    </a:cubicBezTo>
                    <a:cubicBezTo>
                      <a:pt x="19060" y="277819"/>
                      <a:pt x="-10574" y="241042"/>
                      <a:pt x="3978" y="200561"/>
                    </a:cubicBezTo>
                    <a:cubicBezTo>
                      <a:pt x="18530" y="160080"/>
                      <a:pt x="79384" y="91288"/>
                      <a:pt x="111928" y="60861"/>
                    </a:cubicBezTo>
                    <a:cubicBezTo>
                      <a:pt x="144472" y="30434"/>
                      <a:pt x="233901" y="18792"/>
                      <a:pt x="230991" y="100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C40E53B1-4047-45A8-A1DA-F23A39C9CBB0}"/>
                  </a:ext>
                </a:extLst>
              </p:cNvPr>
              <p:cNvSpPr/>
              <p:nvPr/>
            </p:nvSpPr>
            <p:spPr>
              <a:xfrm>
                <a:off x="580900" y="5705393"/>
                <a:ext cx="246342" cy="400154"/>
              </a:xfrm>
              <a:custGeom>
                <a:avLst/>
                <a:gdLst>
                  <a:gd name="connsiteX0" fmla="*/ 125 w 246342"/>
                  <a:gd name="connsiteY0" fmla="*/ 400132 h 400154"/>
                  <a:gd name="connsiteX1" fmla="*/ 77913 w 246342"/>
                  <a:gd name="connsiteY1" fmla="*/ 298532 h 400154"/>
                  <a:gd name="connsiteX2" fmla="*/ 79500 w 246342"/>
                  <a:gd name="connsiteY2" fmla="*/ 193757 h 400154"/>
                  <a:gd name="connsiteX3" fmla="*/ 89025 w 246342"/>
                  <a:gd name="connsiteY3" fmla="*/ 87395 h 400154"/>
                  <a:gd name="connsiteX4" fmla="*/ 171575 w 246342"/>
                  <a:gd name="connsiteY4" fmla="*/ 17545 h 400154"/>
                  <a:gd name="connsiteX5" fmla="*/ 246188 w 246342"/>
                  <a:gd name="connsiteY5" fmla="*/ 73107 h 400154"/>
                  <a:gd name="connsiteX6" fmla="*/ 190625 w 246342"/>
                  <a:gd name="connsiteY6" fmla="*/ 184232 h 400154"/>
                  <a:gd name="connsiteX7" fmla="*/ 173163 w 246342"/>
                  <a:gd name="connsiteY7" fmla="*/ 301707 h 400154"/>
                  <a:gd name="connsiteX8" fmla="*/ 198563 w 246342"/>
                  <a:gd name="connsiteY8" fmla="*/ 385845 h 400154"/>
                  <a:gd name="connsiteX9" fmla="*/ 169988 w 246342"/>
                  <a:gd name="connsiteY9" fmla="*/ 331870 h 400154"/>
                  <a:gd name="connsiteX10" fmla="*/ 235075 w 246342"/>
                  <a:gd name="connsiteY10" fmla="*/ 146132 h 400154"/>
                  <a:gd name="connsiteX11" fmla="*/ 236663 w 246342"/>
                  <a:gd name="connsiteY11" fmla="*/ 71520 h 400154"/>
                  <a:gd name="connsiteX12" fmla="*/ 162050 w 246342"/>
                  <a:gd name="connsiteY12" fmla="*/ 82 h 400154"/>
                  <a:gd name="connsiteX13" fmla="*/ 100138 w 246342"/>
                  <a:gd name="connsiteY13" fmla="*/ 85807 h 400154"/>
                  <a:gd name="connsiteX14" fmla="*/ 100138 w 246342"/>
                  <a:gd name="connsiteY14" fmla="*/ 155657 h 400154"/>
                  <a:gd name="connsiteX15" fmla="*/ 98550 w 246342"/>
                  <a:gd name="connsiteY15" fmla="*/ 306470 h 400154"/>
                  <a:gd name="connsiteX16" fmla="*/ 125 w 246342"/>
                  <a:gd name="connsiteY16" fmla="*/ 400132 h 40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42" h="400154">
                    <a:moveTo>
                      <a:pt x="125" y="400132"/>
                    </a:moveTo>
                    <a:cubicBezTo>
                      <a:pt x="-3314" y="398809"/>
                      <a:pt x="64684" y="332928"/>
                      <a:pt x="77913" y="298532"/>
                    </a:cubicBezTo>
                    <a:cubicBezTo>
                      <a:pt x="91142" y="264136"/>
                      <a:pt x="77648" y="228946"/>
                      <a:pt x="79500" y="193757"/>
                    </a:cubicBezTo>
                    <a:cubicBezTo>
                      <a:pt x="81352" y="158568"/>
                      <a:pt x="73679" y="116764"/>
                      <a:pt x="89025" y="87395"/>
                    </a:cubicBezTo>
                    <a:cubicBezTo>
                      <a:pt x="104371" y="58026"/>
                      <a:pt x="145381" y="19926"/>
                      <a:pt x="171575" y="17545"/>
                    </a:cubicBezTo>
                    <a:cubicBezTo>
                      <a:pt x="197769" y="15164"/>
                      <a:pt x="243013" y="45326"/>
                      <a:pt x="246188" y="73107"/>
                    </a:cubicBezTo>
                    <a:cubicBezTo>
                      <a:pt x="249363" y="100888"/>
                      <a:pt x="202796" y="146132"/>
                      <a:pt x="190625" y="184232"/>
                    </a:cubicBezTo>
                    <a:cubicBezTo>
                      <a:pt x="178454" y="222332"/>
                      <a:pt x="171840" y="268105"/>
                      <a:pt x="173163" y="301707"/>
                    </a:cubicBezTo>
                    <a:cubicBezTo>
                      <a:pt x="174486" y="335309"/>
                      <a:pt x="199092" y="380818"/>
                      <a:pt x="198563" y="385845"/>
                    </a:cubicBezTo>
                    <a:cubicBezTo>
                      <a:pt x="198034" y="390872"/>
                      <a:pt x="163903" y="371822"/>
                      <a:pt x="169988" y="331870"/>
                    </a:cubicBezTo>
                    <a:cubicBezTo>
                      <a:pt x="176073" y="291918"/>
                      <a:pt x="223963" y="189524"/>
                      <a:pt x="235075" y="146132"/>
                    </a:cubicBezTo>
                    <a:cubicBezTo>
                      <a:pt x="246187" y="102740"/>
                      <a:pt x="248834" y="95862"/>
                      <a:pt x="236663" y="71520"/>
                    </a:cubicBezTo>
                    <a:cubicBezTo>
                      <a:pt x="224492" y="47178"/>
                      <a:pt x="184804" y="-2299"/>
                      <a:pt x="162050" y="82"/>
                    </a:cubicBezTo>
                    <a:cubicBezTo>
                      <a:pt x="139296" y="2463"/>
                      <a:pt x="110457" y="59878"/>
                      <a:pt x="100138" y="85807"/>
                    </a:cubicBezTo>
                    <a:cubicBezTo>
                      <a:pt x="89819" y="111736"/>
                      <a:pt x="100138" y="155657"/>
                      <a:pt x="100138" y="155657"/>
                    </a:cubicBezTo>
                    <a:cubicBezTo>
                      <a:pt x="99873" y="192434"/>
                      <a:pt x="113367" y="268635"/>
                      <a:pt x="98550" y="306470"/>
                    </a:cubicBezTo>
                    <a:cubicBezTo>
                      <a:pt x="83733" y="344305"/>
                      <a:pt x="3564" y="401455"/>
                      <a:pt x="125" y="400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479AC612-2735-45B2-B85F-D6960DA1B28E}"/>
                  </a:ext>
                </a:extLst>
              </p:cNvPr>
              <p:cNvSpPr/>
              <p:nvPr/>
            </p:nvSpPr>
            <p:spPr>
              <a:xfrm>
                <a:off x="1105381" y="4943305"/>
                <a:ext cx="326727" cy="1428321"/>
              </a:xfrm>
              <a:custGeom>
                <a:avLst/>
                <a:gdLst>
                  <a:gd name="connsiteX0" fmla="*/ 326544 w 326727"/>
                  <a:gd name="connsiteY0" fmla="*/ 170 h 1428321"/>
                  <a:gd name="connsiteX1" fmla="*/ 82069 w 326727"/>
                  <a:gd name="connsiteY1" fmla="*/ 1044745 h 1428321"/>
                  <a:gd name="connsiteX2" fmla="*/ 2694 w 326727"/>
                  <a:gd name="connsiteY2" fmla="*/ 1406695 h 1428321"/>
                  <a:gd name="connsiteX3" fmla="*/ 28094 w 326727"/>
                  <a:gd name="connsiteY3" fmla="*/ 1359070 h 1428321"/>
                  <a:gd name="connsiteX4" fmla="*/ 120169 w 326727"/>
                  <a:gd name="connsiteY4" fmla="*/ 1127295 h 1428321"/>
                  <a:gd name="connsiteX5" fmla="*/ 326544 w 326727"/>
                  <a:gd name="connsiteY5" fmla="*/ 170 h 142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727" h="1428321">
                    <a:moveTo>
                      <a:pt x="326544" y="170"/>
                    </a:moveTo>
                    <a:cubicBezTo>
                      <a:pt x="320194" y="-13588"/>
                      <a:pt x="136044" y="810324"/>
                      <a:pt x="82069" y="1044745"/>
                    </a:cubicBezTo>
                    <a:cubicBezTo>
                      <a:pt x="28094" y="1279166"/>
                      <a:pt x="11690" y="1354308"/>
                      <a:pt x="2694" y="1406695"/>
                    </a:cubicBezTo>
                    <a:cubicBezTo>
                      <a:pt x="-6302" y="1459082"/>
                      <a:pt x="8515" y="1405637"/>
                      <a:pt x="28094" y="1359070"/>
                    </a:cubicBezTo>
                    <a:cubicBezTo>
                      <a:pt x="47673" y="1312503"/>
                      <a:pt x="67252" y="1351132"/>
                      <a:pt x="120169" y="1127295"/>
                    </a:cubicBezTo>
                    <a:cubicBezTo>
                      <a:pt x="173086" y="903458"/>
                      <a:pt x="332894" y="13928"/>
                      <a:pt x="326544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E6BADCF0-1231-4A50-9EED-627F07C3ACA9}"/>
                  </a:ext>
                </a:extLst>
              </p:cNvPr>
              <p:cNvSpPr/>
              <p:nvPr/>
            </p:nvSpPr>
            <p:spPr>
              <a:xfrm>
                <a:off x="1398391" y="4965390"/>
                <a:ext cx="287818" cy="1235800"/>
              </a:xfrm>
              <a:custGeom>
                <a:avLst/>
                <a:gdLst>
                  <a:gd name="connsiteX0" fmla="*/ 287534 w 287818"/>
                  <a:gd name="connsiteY0" fmla="*/ 310 h 1235800"/>
                  <a:gd name="connsiteX1" fmla="*/ 14484 w 287818"/>
                  <a:gd name="connsiteY1" fmla="*/ 1146485 h 1235800"/>
                  <a:gd name="connsiteX2" fmla="*/ 65284 w 287818"/>
                  <a:gd name="connsiteY2" fmla="*/ 1032185 h 1235800"/>
                  <a:gd name="connsiteX3" fmla="*/ 287534 w 287818"/>
                  <a:gd name="connsiteY3" fmla="*/ 310 h 123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818" h="1235800">
                    <a:moveTo>
                      <a:pt x="287534" y="310"/>
                    </a:moveTo>
                    <a:cubicBezTo>
                      <a:pt x="279067" y="19360"/>
                      <a:pt x="51526" y="974506"/>
                      <a:pt x="14484" y="1146485"/>
                    </a:cubicBezTo>
                    <a:cubicBezTo>
                      <a:pt x="-22558" y="1318464"/>
                      <a:pt x="17659" y="1221097"/>
                      <a:pt x="65284" y="1032185"/>
                    </a:cubicBezTo>
                    <a:cubicBezTo>
                      <a:pt x="112909" y="843273"/>
                      <a:pt x="296001" y="-18740"/>
                      <a:pt x="287534" y="3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63EEDBE5-7542-4411-AC06-68662EA5A195}"/>
                  </a:ext>
                </a:extLst>
              </p:cNvPr>
              <p:cNvSpPr/>
              <p:nvPr/>
            </p:nvSpPr>
            <p:spPr>
              <a:xfrm>
                <a:off x="1411801" y="4918070"/>
                <a:ext cx="297300" cy="38520"/>
              </a:xfrm>
              <a:custGeom>
                <a:avLst/>
                <a:gdLst>
                  <a:gd name="connsiteX0" fmla="*/ 1074 w 297300"/>
                  <a:gd name="connsiteY0" fmla="*/ 38105 h 38520"/>
                  <a:gd name="connsiteX1" fmla="*/ 289999 w 297300"/>
                  <a:gd name="connsiteY1" fmla="*/ 19055 h 38520"/>
                  <a:gd name="connsiteX2" fmla="*/ 194749 w 297300"/>
                  <a:gd name="connsiteY2" fmla="*/ 5 h 38520"/>
                  <a:gd name="connsiteX3" fmla="*/ 1074 w 297300"/>
                  <a:gd name="connsiteY3" fmla="*/ 38105 h 3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00" h="38520">
                    <a:moveTo>
                      <a:pt x="1074" y="38105"/>
                    </a:moveTo>
                    <a:cubicBezTo>
                      <a:pt x="16949" y="41280"/>
                      <a:pt x="257720" y="25405"/>
                      <a:pt x="289999" y="19055"/>
                    </a:cubicBezTo>
                    <a:cubicBezTo>
                      <a:pt x="322278" y="12705"/>
                      <a:pt x="239728" y="534"/>
                      <a:pt x="194749" y="5"/>
                    </a:cubicBezTo>
                    <a:cubicBezTo>
                      <a:pt x="149770" y="-524"/>
                      <a:pt x="-14801" y="34930"/>
                      <a:pt x="1074" y="38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C4971468-E05F-465F-A837-27DED2281331}"/>
                  </a:ext>
                </a:extLst>
              </p:cNvPr>
              <p:cNvSpPr/>
              <p:nvPr/>
            </p:nvSpPr>
            <p:spPr>
              <a:xfrm>
                <a:off x="1091391" y="6121400"/>
                <a:ext cx="597724" cy="244724"/>
              </a:xfrm>
              <a:custGeom>
                <a:avLst/>
                <a:gdLst>
                  <a:gd name="connsiteX0" fmla="*/ 302434 w 597724"/>
                  <a:gd name="connsiteY0" fmla="*/ 15875 h 244724"/>
                  <a:gd name="connsiteX1" fmla="*/ 585009 w 597724"/>
                  <a:gd name="connsiteY1" fmla="*/ 0 h 244724"/>
                  <a:gd name="connsiteX2" fmla="*/ 585009 w 597724"/>
                  <a:gd name="connsiteY2" fmla="*/ 0 h 244724"/>
                  <a:gd name="connsiteX3" fmla="*/ 553259 w 597724"/>
                  <a:gd name="connsiteY3" fmla="*/ 25400 h 244724"/>
                  <a:gd name="connsiteX4" fmla="*/ 524684 w 597724"/>
                  <a:gd name="connsiteY4" fmla="*/ 193675 h 244724"/>
                  <a:gd name="connsiteX5" fmla="*/ 480234 w 597724"/>
                  <a:gd name="connsiteY5" fmla="*/ 196850 h 244724"/>
                  <a:gd name="connsiteX6" fmla="*/ 42084 w 597724"/>
                  <a:gd name="connsiteY6" fmla="*/ 206375 h 244724"/>
                  <a:gd name="connsiteX7" fmla="*/ 70659 w 597724"/>
                  <a:gd name="connsiteY7" fmla="*/ 203200 h 244724"/>
                  <a:gd name="connsiteX8" fmla="*/ 511984 w 597724"/>
                  <a:gd name="connsiteY8" fmla="*/ 244475 h 244724"/>
                  <a:gd name="connsiteX9" fmla="*/ 537384 w 597724"/>
                  <a:gd name="connsiteY9" fmla="*/ 180975 h 244724"/>
                  <a:gd name="connsiteX10" fmla="*/ 597709 w 597724"/>
                  <a:gd name="connsiteY10" fmla="*/ 15875 h 244724"/>
                  <a:gd name="connsiteX11" fmla="*/ 543734 w 597724"/>
                  <a:gd name="connsiteY11" fmla="*/ 15875 h 244724"/>
                  <a:gd name="connsiteX12" fmla="*/ 302434 w 597724"/>
                  <a:gd name="connsiteY12" fmla="*/ 15875 h 24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7724" h="244724">
                    <a:moveTo>
                      <a:pt x="302434" y="15875"/>
                    </a:moveTo>
                    <a:lnTo>
                      <a:pt x="585009" y="0"/>
                    </a:lnTo>
                    <a:lnTo>
                      <a:pt x="585009" y="0"/>
                    </a:lnTo>
                    <a:cubicBezTo>
                      <a:pt x="579717" y="4233"/>
                      <a:pt x="563313" y="-6879"/>
                      <a:pt x="553259" y="25400"/>
                    </a:cubicBezTo>
                    <a:cubicBezTo>
                      <a:pt x="543205" y="57679"/>
                      <a:pt x="536855" y="165100"/>
                      <a:pt x="524684" y="193675"/>
                    </a:cubicBezTo>
                    <a:cubicBezTo>
                      <a:pt x="512513" y="222250"/>
                      <a:pt x="480234" y="196850"/>
                      <a:pt x="480234" y="196850"/>
                    </a:cubicBezTo>
                    <a:lnTo>
                      <a:pt x="42084" y="206375"/>
                    </a:lnTo>
                    <a:cubicBezTo>
                      <a:pt x="-26178" y="207433"/>
                      <a:pt x="-7658" y="196850"/>
                      <a:pt x="70659" y="203200"/>
                    </a:cubicBezTo>
                    <a:cubicBezTo>
                      <a:pt x="148976" y="209550"/>
                      <a:pt x="434197" y="248179"/>
                      <a:pt x="511984" y="244475"/>
                    </a:cubicBezTo>
                    <a:cubicBezTo>
                      <a:pt x="589771" y="240771"/>
                      <a:pt x="523097" y="219075"/>
                      <a:pt x="537384" y="180975"/>
                    </a:cubicBezTo>
                    <a:cubicBezTo>
                      <a:pt x="551671" y="142875"/>
                      <a:pt x="596651" y="43392"/>
                      <a:pt x="597709" y="15875"/>
                    </a:cubicBezTo>
                    <a:cubicBezTo>
                      <a:pt x="598767" y="-11642"/>
                      <a:pt x="543734" y="15875"/>
                      <a:pt x="543734" y="15875"/>
                    </a:cubicBezTo>
                    <a:lnTo>
                      <a:pt x="302434" y="158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E608C78E-77FC-43C3-B77F-8243392A251B}"/>
                  </a:ext>
                </a:extLst>
              </p:cNvPr>
              <p:cNvSpPr/>
              <p:nvPr/>
            </p:nvSpPr>
            <p:spPr>
              <a:xfrm>
                <a:off x="1794346" y="4943374"/>
                <a:ext cx="488550" cy="1405584"/>
              </a:xfrm>
              <a:custGeom>
                <a:avLst/>
                <a:gdLst>
                  <a:gd name="connsiteX0" fmla="*/ 488479 w 488550"/>
                  <a:gd name="connsiteY0" fmla="*/ 101 h 1405584"/>
                  <a:gd name="connsiteX1" fmla="*/ 332904 w 488550"/>
                  <a:gd name="connsiteY1" fmla="*/ 400151 h 1405584"/>
                  <a:gd name="connsiteX2" fmla="*/ 136054 w 488550"/>
                  <a:gd name="connsiteY2" fmla="*/ 958951 h 1405584"/>
                  <a:gd name="connsiteX3" fmla="*/ 75729 w 488550"/>
                  <a:gd name="connsiteY3" fmla="*/ 1162151 h 1405584"/>
                  <a:gd name="connsiteX4" fmla="*/ 43979 w 488550"/>
                  <a:gd name="connsiteY4" fmla="*/ 1232001 h 1405584"/>
                  <a:gd name="connsiteX5" fmla="*/ 5879 w 488550"/>
                  <a:gd name="connsiteY5" fmla="*/ 1270101 h 1405584"/>
                  <a:gd name="connsiteX6" fmla="*/ 5879 w 488550"/>
                  <a:gd name="connsiteY6" fmla="*/ 1403451 h 1405584"/>
                  <a:gd name="connsiteX7" fmla="*/ 5879 w 488550"/>
                  <a:gd name="connsiteY7" fmla="*/ 1339951 h 1405584"/>
                  <a:gd name="connsiteX8" fmla="*/ 85254 w 488550"/>
                  <a:gd name="connsiteY8" fmla="*/ 1181201 h 1405584"/>
                  <a:gd name="connsiteX9" fmla="*/ 348779 w 488550"/>
                  <a:gd name="connsiteY9" fmla="*/ 435076 h 1405584"/>
                  <a:gd name="connsiteX10" fmla="*/ 488479 w 488550"/>
                  <a:gd name="connsiteY10" fmla="*/ 101 h 14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8550" h="1405584">
                    <a:moveTo>
                      <a:pt x="488479" y="101"/>
                    </a:moveTo>
                    <a:cubicBezTo>
                      <a:pt x="485833" y="-5720"/>
                      <a:pt x="391641" y="240343"/>
                      <a:pt x="332904" y="400151"/>
                    </a:cubicBezTo>
                    <a:cubicBezTo>
                      <a:pt x="274167" y="559959"/>
                      <a:pt x="178917" y="831951"/>
                      <a:pt x="136054" y="958951"/>
                    </a:cubicBezTo>
                    <a:cubicBezTo>
                      <a:pt x="93191" y="1085951"/>
                      <a:pt x="91075" y="1116643"/>
                      <a:pt x="75729" y="1162151"/>
                    </a:cubicBezTo>
                    <a:cubicBezTo>
                      <a:pt x="60383" y="1207659"/>
                      <a:pt x="55621" y="1214009"/>
                      <a:pt x="43979" y="1232001"/>
                    </a:cubicBezTo>
                    <a:cubicBezTo>
                      <a:pt x="32337" y="1249993"/>
                      <a:pt x="12229" y="1241526"/>
                      <a:pt x="5879" y="1270101"/>
                    </a:cubicBezTo>
                    <a:cubicBezTo>
                      <a:pt x="-471" y="1298676"/>
                      <a:pt x="5879" y="1403451"/>
                      <a:pt x="5879" y="1403451"/>
                    </a:cubicBezTo>
                    <a:cubicBezTo>
                      <a:pt x="5879" y="1415093"/>
                      <a:pt x="-7350" y="1376993"/>
                      <a:pt x="5879" y="1339951"/>
                    </a:cubicBezTo>
                    <a:cubicBezTo>
                      <a:pt x="19108" y="1302909"/>
                      <a:pt x="28104" y="1332014"/>
                      <a:pt x="85254" y="1181201"/>
                    </a:cubicBezTo>
                    <a:cubicBezTo>
                      <a:pt x="142404" y="1030389"/>
                      <a:pt x="277871" y="629809"/>
                      <a:pt x="348779" y="435076"/>
                    </a:cubicBezTo>
                    <a:cubicBezTo>
                      <a:pt x="419687" y="240343"/>
                      <a:pt x="491125" y="5922"/>
                      <a:pt x="488479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4657F129-255D-4A3E-99BA-560A3E494E77}"/>
                  </a:ext>
                </a:extLst>
              </p:cNvPr>
              <p:cNvSpPr/>
              <p:nvPr/>
            </p:nvSpPr>
            <p:spPr>
              <a:xfrm>
                <a:off x="2287317" y="4938512"/>
                <a:ext cx="317554" cy="1459362"/>
              </a:xfrm>
              <a:custGeom>
                <a:avLst/>
                <a:gdLst>
                  <a:gd name="connsiteX0" fmla="*/ 1858 w 317554"/>
                  <a:gd name="connsiteY0" fmla="*/ 11313 h 1459362"/>
                  <a:gd name="connsiteX1" fmla="*/ 249508 w 317554"/>
                  <a:gd name="connsiteY1" fmla="*/ 1788 h 1459362"/>
                  <a:gd name="connsiteX2" fmla="*/ 316183 w 317554"/>
                  <a:gd name="connsiteY2" fmla="*/ 4963 h 1459362"/>
                  <a:gd name="connsiteX3" fmla="*/ 290783 w 317554"/>
                  <a:gd name="connsiteY3" fmla="*/ 49413 h 1459362"/>
                  <a:gd name="connsiteX4" fmla="*/ 246333 w 317554"/>
                  <a:gd name="connsiteY4" fmla="*/ 341513 h 1459362"/>
                  <a:gd name="connsiteX5" fmla="*/ 265383 w 317554"/>
                  <a:gd name="connsiteY5" fmla="*/ 652663 h 1459362"/>
                  <a:gd name="connsiteX6" fmla="*/ 214583 w 317554"/>
                  <a:gd name="connsiteY6" fmla="*/ 928888 h 1459362"/>
                  <a:gd name="connsiteX7" fmla="*/ 214583 w 317554"/>
                  <a:gd name="connsiteY7" fmla="*/ 1071763 h 1459362"/>
                  <a:gd name="connsiteX8" fmla="*/ 217758 w 317554"/>
                  <a:gd name="connsiteY8" fmla="*/ 1436888 h 1459362"/>
                  <a:gd name="connsiteX9" fmla="*/ 214583 w 317554"/>
                  <a:gd name="connsiteY9" fmla="*/ 1335288 h 1459362"/>
                  <a:gd name="connsiteX10" fmla="*/ 224108 w 317554"/>
                  <a:gd name="connsiteY10" fmla="*/ 646313 h 1459362"/>
                  <a:gd name="connsiteX11" fmla="*/ 262208 w 317554"/>
                  <a:gd name="connsiteY11" fmla="*/ 293888 h 1459362"/>
                  <a:gd name="connsiteX12" fmla="*/ 293958 w 317554"/>
                  <a:gd name="connsiteY12" fmla="*/ 39888 h 1459362"/>
                  <a:gd name="connsiteX13" fmla="*/ 144733 w 317554"/>
                  <a:gd name="connsiteY13" fmla="*/ 27188 h 1459362"/>
                  <a:gd name="connsiteX14" fmla="*/ 1858 w 317554"/>
                  <a:gd name="connsiteY14" fmla="*/ 11313 h 145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554" h="1459362">
                    <a:moveTo>
                      <a:pt x="1858" y="11313"/>
                    </a:moveTo>
                    <a:cubicBezTo>
                      <a:pt x="19320" y="7080"/>
                      <a:pt x="197121" y="2846"/>
                      <a:pt x="249508" y="1788"/>
                    </a:cubicBezTo>
                    <a:cubicBezTo>
                      <a:pt x="301895" y="730"/>
                      <a:pt x="309304" y="-2975"/>
                      <a:pt x="316183" y="4963"/>
                    </a:cubicBezTo>
                    <a:cubicBezTo>
                      <a:pt x="323062" y="12901"/>
                      <a:pt x="302425" y="-6679"/>
                      <a:pt x="290783" y="49413"/>
                    </a:cubicBezTo>
                    <a:cubicBezTo>
                      <a:pt x="279141" y="105505"/>
                      <a:pt x="250566" y="240971"/>
                      <a:pt x="246333" y="341513"/>
                    </a:cubicBezTo>
                    <a:cubicBezTo>
                      <a:pt x="242100" y="442055"/>
                      <a:pt x="270675" y="554767"/>
                      <a:pt x="265383" y="652663"/>
                    </a:cubicBezTo>
                    <a:cubicBezTo>
                      <a:pt x="260091" y="750559"/>
                      <a:pt x="223050" y="859038"/>
                      <a:pt x="214583" y="928888"/>
                    </a:cubicBezTo>
                    <a:cubicBezTo>
                      <a:pt x="206116" y="998738"/>
                      <a:pt x="214054" y="987096"/>
                      <a:pt x="214583" y="1071763"/>
                    </a:cubicBezTo>
                    <a:cubicBezTo>
                      <a:pt x="215112" y="1156430"/>
                      <a:pt x="217758" y="1392967"/>
                      <a:pt x="217758" y="1436888"/>
                    </a:cubicBezTo>
                    <a:cubicBezTo>
                      <a:pt x="217758" y="1480809"/>
                      <a:pt x="213525" y="1467050"/>
                      <a:pt x="214583" y="1335288"/>
                    </a:cubicBezTo>
                    <a:cubicBezTo>
                      <a:pt x="215641" y="1203526"/>
                      <a:pt x="216171" y="819880"/>
                      <a:pt x="224108" y="646313"/>
                    </a:cubicBezTo>
                    <a:cubicBezTo>
                      <a:pt x="232046" y="472746"/>
                      <a:pt x="250566" y="394959"/>
                      <a:pt x="262208" y="293888"/>
                    </a:cubicBezTo>
                    <a:cubicBezTo>
                      <a:pt x="273850" y="192817"/>
                      <a:pt x="313537" y="84338"/>
                      <a:pt x="293958" y="39888"/>
                    </a:cubicBezTo>
                    <a:cubicBezTo>
                      <a:pt x="274379" y="-4562"/>
                      <a:pt x="195004" y="34067"/>
                      <a:pt x="144733" y="27188"/>
                    </a:cubicBezTo>
                    <a:cubicBezTo>
                      <a:pt x="94462" y="20309"/>
                      <a:pt x="-15604" y="15546"/>
                      <a:pt x="1858" y="113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8C862038-A73C-448A-8F7A-C145D8D6CF06}"/>
                  </a:ext>
                </a:extLst>
              </p:cNvPr>
              <p:cNvSpPr/>
              <p:nvPr/>
            </p:nvSpPr>
            <p:spPr>
              <a:xfrm>
                <a:off x="1747816" y="6075198"/>
                <a:ext cx="396965" cy="292794"/>
              </a:xfrm>
              <a:custGeom>
                <a:avLst/>
                <a:gdLst>
                  <a:gd name="connsiteX0" fmla="*/ 22 w 396965"/>
                  <a:gd name="connsiteY0" fmla="*/ 282740 h 292794"/>
                  <a:gd name="connsiteX1" fmla="*/ 231797 w 396965"/>
                  <a:gd name="connsiteY1" fmla="*/ 292265 h 292794"/>
                  <a:gd name="connsiteX2" fmla="*/ 263547 w 396965"/>
                  <a:gd name="connsiteY2" fmla="*/ 268452 h 292794"/>
                  <a:gd name="connsiteX3" fmla="*/ 288947 w 396965"/>
                  <a:gd name="connsiteY3" fmla="*/ 236702 h 292794"/>
                  <a:gd name="connsiteX4" fmla="*/ 307997 w 396965"/>
                  <a:gd name="connsiteY4" fmla="*/ 187490 h 292794"/>
                  <a:gd name="connsiteX5" fmla="*/ 357209 w 396965"/>
                  <a:gd name="connsiteY5" fmla="*/ 63665 h 292794"/>
                  <a:gd name="connsiteX6" fmla="*/ 396897 w 396965"/>
                  <a:gd name="connsiteY6" fmla="*/ 165 h 292794"/>
                  <a:gd name="connsiteX7" fmla="*/ 347684 w 396965"/>
                  <a:gd name="connsiteY7" fmla="*/ 46202 h 292794"/>
                  <a:gd name="connsiteX8" fmla="*/ 328634 w 396965"/>
                  <a:gd name="connsiteY8" fmla="*/ 76365 h 292794"/>
                  <a:gd name="connsiteX9" fmla="*/ 277834 w 396965"/>
                  <a:gd name="connsiteY9" fmla="*/ 225590 h 292794"/>
                  <a:gd name="connsiteX10" fmla="*/ 246084 w 396965"/>
                  <a:gd name="connsiteY10" fmla="*/ 257340 h 292794"/>
                  <a:gd name="connsiteX11" fmla="*/ 22 w 396965"/>
                  <a:gd name="connsiteY11" fmla="*/ 282740 h 2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6965" h="292794">
                    <a:moveTo>
                      <a:pt x="22" y="282740"/>
                    </a:moveTo>
                    <a:cubicBezTo>
                      <a:pt x="-2359" y="288561"/>
                      <a:pt x="187876" y="294646"/>
                      <a:pt x="231797" y="292265"/>
                    </a:cubicBezTo>
                    <a:cubicBezTo>
                      <a:pt x="275718" y="289884"/>
                      <a:pt x="254022" y="277712"/>
                      <a:pt x="263547" y="268452"/>
                    </a:cubicBezTo>
                    <a:cubicBezTo>
                      <a:pt x="273072" y="259192"/>
                      <a:pt x="281539" y="250196"/>
                      <a:pt x="288947" y="236702"/>
                    </a:cubicBezTo>
                    <a:cubicBezTo>
                      <a:pt x="296355" y="223208"/>
                      <a:pt x="296620" y="216329"/>
                      <a:pt x="307997" y="187490"/>
                    </a:cubicBezTo>
                    <a:cubicBezTo>
                      <a:pt x="319374" y="158650"/>
                      <a:pt x="342392" y="94886"/>
                      <a:pt x="357209" y="63665"/>
                    </a:cubicBezTo>
                    <a:cubicBezTo>
                      <a:pt x="372026" y="32444"/>
                      <a:pt x="398484" y="3075"/>
                      <a:pt x="396897" y="165"/>
                    </a:cubicBezTo>
                    <a:cubicBezTo>
                      <a:pt x="395310" y="-2745"/>
                      <a:pt x="359061" y="33502"/>
                      <a:pt x="347684" y="46202"/>
                    </a:cubicBezTo>
                    <a:cubicBezTo>
                      <a:pt x="336307" y="58902"/>
                      <a:pt x="340276" y="46467"/>
                      <a:pt x="328634" y="76365"/>
                    </a:cubicBezTo>
                    <a:cubicBezTo>
                      <a:pt x="316992" y="106263"/>
                      <a:pt x="291592" y="195428"/>
                      <a:pt x="277834" y="225590"/>
                    </a:cubicBezTo>
                    <a:cubicBezTo>
                      <a:pt x="264076" y="255752"/>
                      <a:pt x="293709" y="247550"/>
                      <a:pt x="246084" y="257340"/>
                    </a:cubicBezTo>
                    <a:cubicBezTo>
                      <a:pt x="198459" y="267129"/>
                      <a:pt x="2403" y="276919"/>
                      <a:pt x="22" y="2827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FE43E7F4-0302-4896-BB75-17D181B02F99}"/>
                  </a:ext>
                </a:extLst>
              </p:cNvPr>
              <p:cNvSpPr/>
              <p:nvPr/>
            </p:nvSpPr>
            <p:spPr>
              <a:xfrm>
                <a:off x="2234806" y="6086938"/>
                <a:ext cx="285446" cy="282314"/>
              </a:xfrm>
              <a:custGeom>
                <a:avLst/>
                <a:gdLst>
                  <a:gd name="connsiteX0" fmla="*/ 36907 w 285446"/>
                  <a:gd name="connsiteY0" fmla="*/ 1125 h 282314"/>
                  <a:gd name="connsiteX1" fmla="*/ 394 w 285446"/>
                  <a:gd name="connsiteY1" fmla="*/ 94787 h 282314"/>
                  <a:gd name="connsiteX2" fmla="*/ 17857 w 285446"/>
                  <a:gd name="connsiteY2" fmla="*/ 247187 h 282314"/>
                  <a:gd name="connsiteX3" fmla="*/ 22619 w 285446"/>
                  <a:gd name="connsiteY3" fmla="*/ 274175 h 282314"/>
                  <a:gd name="connsiteX4" fmla="*/ 79769 w 285446"/>
                  <a:gd name="connsiteY4" fmla="*/ 274175 h 282314"/>
                  <a:gd name="connsiteX5" fmla="*/ 284557 w 285446"/>
                  <a:gd name="connsiteY5" fmla="*/ 282112 h 282314"/>
                  <a:gd name="connsiteX6" fmla="*/ 159144 w 285446"/>
                  <a:gd name="connsiteY6" fmla="*/ 264650 h 282314"/>
                  <a:gd name="connsiteX7" fmla="*/ 35319 w 285446"/>
                  <a:gd name="connsiteY7" fmla="*/ 248775 h 282314"/>
                  <a:gd name="connsiteX8" fmla="*/ 394 w 285446"/>
                  <a:gd name="connsiteY8" fmla="*/ 156700 h 282314"/>
                  <a:gd name="connsiteX9" fmla="*/ 36907 w 285446"/>
                  <a:gd name="connsiteY9" fmla="*/ 1125 h 28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446" h="282314">
                    <a:moveTo>
                      <a:pt x="36907" y="1125"/>
                    </a:moveTo>
                    <a:cubicBezTo>
                      <a:pt x="36907" y="-9194"/>
                      <a:pt x="3569" y="53777"/>
                      <a:pt x="394" y="94787"/>
                    </a:cubicBezTo>
                    <a:cubicBezTo>
                      <a:pt x="-2781" y="135797"/>
                      <a:pt x="14153" y="217289"/>
                      <a:pt x="17857" y="247187"/>
                    </a:cubicBezTo>
                    <a:cubicBezTo>
                      <a:pt x="21561" y="277085"/>
                      <a:pt x="12300" y="269677"/>
                      <a:pt x="22619" y="274175"/>
                    </a:cubicBezTo>
                    <a:cubicBezTo>
                      <a:pt x="32938" y="278673"/>
                      <a:pt x="79769" y="274175"/>
                      <a:pt x="79769" y="274175"/>
                    </a:cubicBezTo>
                    <a:cubicBezTo>
                      <a:pt x="123425" y="275498"/>
                      <a:pt x="271328" y="283699"/>
                      <a:pt x="284557" y="282112"/>
                    </a:cubicBezTo>
                    <a:cubicBezTo>
                      <a:pt x="297786" y="280525"/>
                      <a:pt x="159144" y="264650"/>
                      <a:pt x="159144" y="264650"/>
                    </a:cubicBezTo>
                    <a:cubicBezTo>
                      <a:pt x="117604" y="259094"/>
                      <a:pt x="61777" y="266767"/>
                      <a:pt x="35319" y="248775"/>
                    </a:cubicBezTo>
                    <a:cubicBezTo>
                      <a:pt x="8861" y="230783"/>
                      <a:pt x="-135" y="193212"/>
                      <a:pt x="394" y="156700"/>
                    </a:cubicBezTo>
                    <a:cubicBezTo>
                      <a:pt x="923" y="120188"/>
                      <a:pt x="36907" y="11444"/>
                      <a:pt x="36907" y="1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341D66BF-51D1-4C39-81FC-1C054FF13597}"/>
                  </a:ext>
                </a:extLst>
              </p:cNvPr>
              <p:cNvSpPr/>
              <p:nvPr/>
            </p:nvSpPr>
            <p:spPr>
              <a:xfrm>
                <a:off x="2212404" y="5511310"/>
                <a:ext cx="113886" cy="392812"/>
              </a:xfrm>
              <a:custGeom>
                <a:avLst/>
                <a:gdLst>
                  <a:gd name="connsiteX0" fmla="*/ 38671 w 113886"/>
                  <a:gd name="connsiteY0" fmla="*/ 490 h 392812"/>
                  <a:gd name="connsiteX1" fmla="*/ 111696 w 113886"/>
                  <a:gd name="connsiteY1" fmla="*/ 183053 h 392812"/>
                  <a:gd name="connsiteX2" fmla="*/ 86296 w 113886"/>
                  <a:gd name="connsiteY2" fmla="*/ 317990 h 392812"/>
                  <a:gd name="connsiteX3" fmla="*/ 571 w 113886"/>
                  <a:gd name="connsiteY3" fmla="*/ 392603 h 392812"/>
                  <a:gd name="connsiteX4" fmla="*/ 51371 w 113886"/>
                  <a:gd name="connsiteY4" fmla="*/ 337040 h 392812"/>
                  <a:gd name="connsiteX5" fmla="*/ 98996 w 113886"/>
                  <a:gd name="connsiteY5" fmla="*/ 241790 h 392812"/>
                  <a:gd name="connsiteX6" fmla="*/ 38671 w 113886"/>
                  <a:gd name="connsiteY6" fmla="*/ 490 h 39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886" h="392812">
                    <a:moveTo>
                      <a:pt x="38671" y="490"/>
                    </a:moveTo>
                    <a:cubicBezTo>
                      <a:pt x="40788" y="-9299"/>
                      <a:pt x="103758" y="130136"/>
                      <a:pt x="111696" y="183053"/>
                    </a:cubicBezTo>
                    <a:cubicBezTo>
                      <a:pt x="119634" y="235970"/>
                      <a:pt x="104817" y="283065"/>
                      <a:pt x="86296" y="317990"/>
                    </a:cubicBezTo>
                    <a:cubicBezTo>
                      <a:pt x="67775" y="352915"/>
                      <a:pt x="6392" y="389428"/>
                      <a:pt x="571" y="392603"/>
                    </a:cubicBezTo>
                    <a:cubicBezTo>
                      <a:pt x="-5250" y="395778"/>
                      <a:pt x="34967" y="362175"/>
                      <a:pt x="51371" y="337040"/>
                    </a:cubicBezTo>
                    <a:cubicBezTo>
                      <a:pt x="67775" y="311905"/>
                      <a:pt x="99525" y="294707"/>
                      <a:pt x="98996" y="241790"/>
                    </a:cubicBezTo>
                    <a:cubicBezTo>
                      <a:pt x="98467" y="188873"/>
                      <a:pt x="36554" y="10279"/>
                      <a:pt x="38671" y="4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3EE893E1-A6DE-4653-8B91-0C87B0DCD474}"/>
                  </a:ext>
                </a:extLst>
              </p:cNvPr>
              <p:cNvSpPr/>
              <p:nvPr/>
            </p:nvSpPr>
            <p:spPr>
              <a:xfrm>
                <a:off x="2198190" y="5581429"/>
                <a:ext cx="68110" cy="322510"/>
              </a:xfrm>
              <a:custGeom>
                <a:avLst/>
                <a:gdLst>
                  <a:gd name="connsiteX0" fmla="*/ 67173 w 68110"/>
                  <a:gd name="connsiteY0" fmla="*/ 221 h 322510"/>
                  <a:gd name="connsiteX1" fmla="*/ 57648 w 68110"/>
                  <a:gd name="connsiteY1" fmla="*/ 131984 h 322510"/>
                  <a:gd name="connsiteX2" fmla="*/ 2085 w 68110"/>
                  <a:gd name="connsiteY2" fmla="*/ 208184 h 322510"/>
                  <a:gd name="connsiteX3" fmla="*/ 11610 w 68110"/>
                  <a:gd name="connsiteY3" fmla="*/ 322484 h 322510"/>
                  <a:gd name="connsiteX4" fmla="*/ 10023 w 68110"/>
                  <a:gd name="connsiteY4" fmla="*/ 217709 h 322510"/>
                  <a:gd name="connsiteX5" fmla="*/ 44948 w 68110"/>
                  <a:gd name="connsiteY5" fmla="*/ 103409 h 322510"/>
                  <a:gd name="connsiteX6" fmla="*/ 67173 w 68110"/>
                  <a:gd name="connsiteY6" fmla="*/ 221 h 32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110" h="322510">
                    <a:moveTo>
                      <a:pt x="67173" y="221"/>
                    </a:moveTo>
                    <a:cubicBezTo>
                      <a:pt x="69290" y="4983"/>
                      <a:pt x="68496" y="97324"/>
                      <a:pt x="57648" y="131984"/>
                    </a:cubicBezTo>
                    <a:cubicBezTo>
                      <a:pt x="46800" y="166644"/>
                      <a:pt x="9758" y="176434"/>
                      <a:pt x="2085" y="208184"/>
                    </a:cubicBezTo>
                    <a:cubicBezTo>
                      <a:pt x="-5588" y="239934"/>
                      <a:pt x="10287" y="320897"/>
                      <a:pt x="11610" y="322484"/>
                    </a:cubicBezTo>
                    <a:cubicBezTo>
                      <a:pt x="12933" y="324071"/>
                      <a:pt x="4467" y="254221"/>
                      <a:pt x="10023" y="217709"/>
                    </a:cubicBezTo>
                    <a:cubicBezTo>
                      <a:pt x="15579" y="181197"/>
                      <a:pt x="34894" y="138069"/>
                      <a:pt x="44948" y="103409"/>
                    </a:cubicBezTo>
                    <a:cubicBezTo>
                      <a:pt x="55002" y="68749"/>
                      <a:pt x="65056" y="-4541"/>
                      <a:pt x="67173" y="2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752645A-A32E-4B00-8F06-423EB91FA059}"/>
                  </a:ext>
                </a:extLst>
              </p:cNvPr>
              <p:cNvSpPr/>
              <p:nvPr/>
            </p:nvSpPr>
            <p:spPr>
              <a:xfrm>
                <a:off x="2938501" y="5105195"/>
                <a:ext cx="200502" cy="978679"/>
              </a:xfrm>
              <a:custGeom>
                <a:avLst/>
                <a:gdLst>
                  <a:gd name="connsiteX0" fmla="*/ 198399 w 200502"/>
                  <a:gd name="connsiteY0" fmla="*/ 27722 h 978679"/>
                  <a:gd name="connsiteX1" fmla="*/ 62932 w 200502"/>
                  <a:gd name="connsiteY1" fmla="*/ 696588 h 978679"/>
                  <a:gd name="connsiteX2" fmla="*/ 7899 w 200502"/>
                  <a:gd name="connsiteY2" fmla="*/ 961172 h 978679"/>
                  <a:gd name="connsiteX3" fmla="*/ 3666 w 200502"/>
                  <a:gd name="connsiteY3" fmla="*/ 927305 h 978679"/>
                  <a:gd name="connsiteX4" fmla="*/ 39649 w 200502"/>
                  <a:gd name="connsiteY4" fmla="*/ 713522 h 978679"/>
                  <a:gd name="connsiteX5" fmla="*/ 139132 w 200502"/>
                  <a:gd name="connsiteY5" fmla="*/ 182238 h 978679"/>
                  <a:gd name="connsiteX6" fmla="*/ 198399 w 200502"/>
                  <a:gd name="connsiteY6" fmla="*/ 27722 h 97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502" h="978679">
                    <a:moveTo>
                      <a:pt x="198399" y="27722"/>
                    </a:moveTo>
                    <a:cubicBezTo>
                      <a:pt x="185699" y="113447"/>
                      <a:pt x="94682" y="541013"/>
                      <a:pt x="62932" y="696588"/>
                    </a:cubicBezTo>
                    <a:cubicBezTo>
                      <a:pt x="31182" y="852163"/>
                      <a:pt x="17777" y="922719"/>
                      <a:pt x="7899" y="961172"/>
                    </a:cubicBezTo>
                    <a:cubicBezTo>
                      <a:pt x="-1979" y="999625"/>
                      <a:pt x="-1626" y="968580"/>
                      <a:pt x="3666" y="927305"/>
                    </a:cubicBezTo>
                    <a:cubicBezTo>
                      <a:pt x="8958" y="886030"/>
                      <a:pt x="17071" y="837700"/>
                      <a:pt x="39649" y="713522"/>
                    </a:cubicBezTo>
                    <a:cubicBezTo>
                      <a:pt x="62227" y="589344"/>
                      <a:pt x="115143" y="291952"/>
                      <a:pt x="139132" y="182238"/>
                    </a:cubicBezTo>
                    <a:cubicBezTo>
                      <a:pt x="163121" y="72524"/>
                      <a:pt x="211099" y="-58003"/>
                      <a:pt x="198399" y="277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D45A313B-9745-42D4-8D0D-BC3CB4C5FBD7}"/>
                  </a:ext>
                </a:extLst>
              </p:cNvPr>
              <p:cNvSpPr/>
              <p:nvPr/>
            </p:nvSpPr>
            <p:spPr>
              <a:xfrm>
                <a:off x="3123972" y="5111310"/>
                <a:ext cx="193606" cy="290681"/>
              </a:xfrm>
              <a:custGeom>
                <a:avLst/>
                <a:gdLst>
                  <a:gd name="connsiteX0" fmla="*/ 228 w 193606"/>
                  <a:gd name="connsiteY0" fmla="*/ 30073 h 290681"/>
                  <a:gd name="connsiteX1" fmla="*/ 144161 w 193606"/>
                  <a:gd name="connsiteY1" fmla="*/ 38540 h 290681"/>
                  <a:gd name="connsiteX2" fmla="*/ 150511 w 193606"/>
                  <a:gd name="connsiteY2" fmla="*/ 133790 h 290681"/>
                  <a:gd name="connsiteX3" fmla="*/ 103945 w 193606"/>
                  <a:gd name="connsiteY3" fmla="*/ 193057 h 290681"/>
                  <a:gd name="connsiteX4" fmla="*/ 131461 w 193606"/>
                  <a:gd name="connsiteY4" fmla="*/ 290423 h 290681"/>
                  <a:gd name="connsiteX5" fmla="*/ 112411 w 193606"/>
                  <a:gd name="connsiteY5" fmla="*/ 218457 h 290681"/>
                  <a:gd name="connsiteX6" fmla="*/ 182261 w 193606"/>
                  <a:gd name="connsiteY6" fmla="*/ 125323 h 290681"/>
                  <a:gd name="connsiteX7" fmla="*/ 186495 w 193606"/>
                  <a:gd name="connsiteY7" fmla="*/ 27957 h 290681"/>
                  <a:gd name="connsiteX8" fmla="*/ 112411 w 193606"/>
                  <a:gd name="connsiteY8" fmla="*/ 440 h 290681"/>
                  <a:gd name="connsiteX9" fmla="*/ 228 w 193606"/>
                  <a:gd name="connsiteY9" fmla="*/ 30073 h 29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606" h="290681">
                    <a:moveTo>
                      <a:pt x="228" y="30073"/>
                    </a:moveTo>
                    <a:cubicBezTo>
                      <a:pt x="5520" y="36423"/>
                      <a:pt x="119114" y="21254"/>
                      <a:pt x="144161" y="38540"/>
                    </a:cubicBezTo>
                    <a:cubicBezTo>
                      <a:pt x="169208" y="55826"/>
                      <a:pt x="157214" y="108037"/>
                      <a:pt x="150511" y="133790"/>
                    </a:cubicBezTo>
                    <a:cubicBezTo>
                      <a:pt x="143808" y="159543"/>
                      <a:pt x="107120" y="166952"/>
                      <a:pt x="103945" y="193057"/>
                    </a:cubicBezTo>
                    <a:cubicBezTo>
                      <a:pt x="100770" y="219163"/>
                      <a:pt x="130050" y="286190"/>
                      <a:pt x="131461" y="290423"/>
                    </a:cubicBezTo>
                    <a:cubicBezTo>
                      <a:pt x="132872" y="294656"/>
                      <a:pt x="103944" y="245974"/>
                      <a:pt x="112411" y="218457"/>
                    </a:cubicBezTo>
                    <a:cubicBezTo>
                      <a:pt x="120878" y="190940"/>
                      <a:pt x="169914" y="157073"/>
                      <a:pt x="182261" y="125323"/>
                    </a:cubicBezTo>
                    <a:cubicBezTo>
                      <a:pt x="194608" y="93573"/>
                      <a:pt x="198137" y="48771"/>
                      <a:pt x="186495" y="27957"/>
                    </a:cubicBezTo>
                    <a:cubicBezTo>
                      <a:pt x="174853" y="7143"/>
                      <a:pt x="141692" y="4673"/>
                      <a:pt x="112411" y="440"/>
                    </a:cubicBezTo>
                    <a:cubicBezTo>
                      <a:pt x="83130" y="-3793"/>
                      <a:pt x="-5064" y="23723"/>
                      <a:pt x="228" y="300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3234AB57-72B2-4580-8C46-120E4A2DDC3D}"/>
                  </a:ext>
                </a:extLst>
              </p:cNvPr>
              <p:cNvSpPr/>
              <p:nvPr/>
            </p:nvSpPr>
            <p:spPr>
              <a:xfrm>
                <a:off x="3000320" y="4920065"/>
                <a:ext cx="594717" cy="477847"/>
              </a:xfrm>
              <a:custGeom>
                <a:avLst/>
                <a:gdLst>
                  <a:gd name="connsiteX0" fmla="*/ 1113 w 594717"/>
                  <a:gd name="connsiteY0" fmla="*/ 13885 h 477847"/>
                  <a:gd name="connsiteX1" fmla="*/ 312263 w 594717"/>
                  <a:gd name="connsiteY1" fmla="*/ 13885 h 477847"/>
                  <a:gd name="connsiteX2" fmla="*/ 441380 w 594717"/>
                  <a:gd name="connsiteY2" fmla="*/ 1185 h 477847"/>
                  <a:gd name="connsiteX3" fmla="*/ 583197 w 594717"/>
                  <a:gd name="connsiteY3" fmla="*/ 47752 h 477847"/>
                  <a:gd name="connsiteX4" fmla="*/ 581080 w 594717"/>
                  <a:gd name="connsiteY4" fmla="*/ 138768 h 477847"/>
                  <a:gd name="connsiteX5" fmla="*/ 538747 w 594717"/>
                  <a:gd name="connsiteY5" fmla="*/ 234018 h 477847"/>
                  <a:gd name="connsiteX6" fmla="*/ 538747 w 594717"/>
                  <a:gd name="connsiteY6" fmla="*/ 341968 h 477847"/>
                  <a:gd name="connsiteX7" fmla="*/ 502763 w 594717"/>
                  <a:gd name="connsiteY7" fmla="*/ 458385 h 477847"/>
                  <a:gd name="connsiteX8" fmla="*/ 451963 w 594717"/>
                  <a:gd name="connsiteY8" fmla="*/ 475318 h 477847"/>
                  <a:gd name="connsiteX9" fmla="*/ 236063 w 594717"/>
                  <a:gd name="connsiteY9" fmla="*/ 475318 h 477847"/>
                  <a:gd name="connsiteX10" fmla="*/ 458313 w 594717"/>
                  <a:gd name="connsiteY10" fmla="*/ 452035 h 477847"/>
                  <a:gd name="connsiteX11" fmla="*/ 504880 w 594717"/>
                  <a:gd name="connsiteY11" fmla="*/ 371602 h 477847"/>
                  <a:gd name="connsiteX12" fmla="*/ 519697 w 594717"/>
                  <a:gd name="connsiteY12" fmla="*/ 206502 h 477847"/>
                  <a:gd name="connsiteX13" fmla="*/ 562030 w 594717"/>
                  <a:gd name="connsiteY13" fmla="*/ 58335 h 477847"/>
                  <a:gd name="connsiteX14" fmla="*/ 432913 w 594717"/>
                  <a:gd name="connsiteY14" fmla="*/ 37168 h 477847"/>
                  <a:gd name="connsiteX15" fmla="*/ 1113 w 594717"/>
                  <a:gd name="connsiteY15" fmla="*/ 13885 h 47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717" h="477847">
                    <a:moveTo>
                      <a:pt x="1113" y="13885"/>
                    </a:moveTo>
                    <a:cubicBezTo>
                      <a:pt x="-18995" y="10005"/>
                      <a:pt x="238885" y="16002"/>
                      <a:pt x="312263" y="13885"/>
                    </a:cubicBezTo>
                    <a:cubicBezTo>
                      <a:pt x="385641" y="11768"/>
                      <a:pt x="396224" y="-4460"/>
                      <a:pt x="441380" y="1185"/>
                    </a:cubicBezTo>
                    <a:cubicBezTo>
                      <a:pt x="486536" y="6829"/>
                      <a:pt x="559914" y="24822"/>
                      <a:pt x="583197" y="47752"/>
                    </a:cubicBezTo>
                    <a:cubicBezTo>
                      <a:pt x="606480" y="70682"/>
                      <a:pt x="588488" y="107724"/>
                      <a:pt x="581080" y="138768"/>
                    </a:cubicBezTo>
                    <a:cubicBezTo>
                      <a:pt x="573672" y="169812"/>
                      <a:pt x="545802" y="200151"/>
                      <a:pt x="538747" y="234018"/>
                    </a:cubicBezTo>
                    <a:cubicBezTo>
                      <a:pt x="531692" y="267885"/>
                      <a:pt x="544744" y="304574"/>
                      <a:pt x="538747" y="341968"/>
                    </a:cubicBezTo>
                    <a:cubicBezTo>
                      <a:pt x="532750" y="379363"/>
                      <a:pt x="517227" y="436160"/>
                      <a:pt x="502763" y="458385"/>
                    </a:cubicBezTo>
                    <a:cubicBezTo>
                      <a:pt x="488299" y="480610"/>
                      <a:pt x="496413" y="472496"/>
                      <a:pt x="451963" y="475318"/>
                    </a:cubicBezTo>
                    <a:cubicBezTo>
                      <a:pt x="407513" y="478140"/>
                      <a:pt x="235005" y="479199"/>
                      <a:pt x="236063" y="475318"/>
                    </a:cubicBezTo>
                    <a:cubicBezTo>
                      <a:pt x="237121" y="471438"/>
                      <a:pt x="413510" y="469321"/>
                      <a:pt x="458313" y="452035"/>
                    </a:cubicBezTo>
                    <a:cubicBezTo>
                      <a:pt x="503116" y="434749"/>
                      <a:pt x="494649" y="412524"/>
                      <a:pt x="504880" y="371602"/>
                    </a:cubicBezTo>
                    <a:cubicBezTo>
                      <a:pt x="515111" y="330680"/>
                      <a:pt x="510172" y="258713"/>
                      <a:pt x="519697" y="206502"/>
                    </a:cubicBezTo>
                    <a:cubicBezTo>
                      <a:pt x="529222" y="154291"/>
                      <a:pt x="576494" y="86557"/>
                      <a:pt x="562030" y="58335"/>
                    </a:cubicBezTo>
                    <a:cubicBezTo>
                      <a:pt x="547566" y="30113"/>
                      <a:pt x="529221" y="42107"/>
                      <a:pt x="432913" y="37168"/>
                    </a:cubicBezTo>
                    <a:lnTo>
                      <a:pt x="1113" y="138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57FABC96-17BC-4409-A499-AD1BB8391D00}"/>
                  </a:ext>
                </a:extLst>
              </p:cNvPr>
              <p:cNvSpPr/>
              <p:nvPr/>
            </p:nvSpPr>
            <p:spPr>
              <a:xfrm>
                <a:off x="2648500" y="4924734"/>
                <a:ext cx="344151" cy="1196836"/>
              </a:xfrm>
              <a:custGeom>
                <a:avLst/>
                <a:gdLst>
                  <a:gd name="connsiteX0" fmla="*/ 342350 w 344151"/>
                  <a:gd name="connsiteY0" fmla="*/ 7099 h 1196836"/>
                  <a:gd name="connsiteX1" fmla="*/ 285200 w 344151"/>
                  <a:gd name="connsiteY1" fmla="*/ 47316 h 1196836"/>
                  <a:gd name="connsiteX2" fmla="*/ 234400 w 344151"/>
                  <a:gd name="connsiteY2" fmla="*/ 127749 h 1196836"/>
                  <a:gd name="connsiteX3" fmla="*/ 221700 w 344151"/>
                  <a:gd name="connsiteY3" fmla="*/ 326716 h 1196836"/>
                  <a:gd name="connsiteX4" fmla="*/ 189950 w 344151"/>
                  <a:gd name="connsiteY4" fmla="*/ 366933 h 1196836"/>
                  <a:gd name="connsiteX5" fmla="*/ 177250 w 344151"/>
                  <a:gd name="connsiteY5" fmla="*/ 517216 h 1196836"/>
                  <a:gd name="connsiteX6" fmla="*/ 132800 w 344151"/>
                  <a:gd name="connsiteY6" fmla="*/ 578599 h 1196836"/>
                  <a:gd name="connsiteX7" fmla="*/ 75650 w 344151"/>
                  <a:gd name="connsiteY7" fmla="*/ 959599 h 1196836"/>
                  <a:gd name="connsiteX8" fmla="*/ 31200 w 344151"/>
                  <a:gd name="connsiteY8" fmla="*/ 1020983 h 1196836"/>
                  <a:gd name="connsiteX9" fmla="*/ 31200 w 344151"/>
                  <a:gd name="connsiteY9" fmla="*/ 1196666 h 1196836"/>
                  <a:gd name="connsiteX10" fmla="*/ 1567 w 344151"/>
                  <a:gd name="connsiteY10" fmla="*/ 1048499 h 1196836"/>
                  <a:gd name="connsiteX11" fmla="*/ 86233 w 344151"/>
                  <a:gd name="connsiteY11" fmla="*/ 813549 h 1196836"/>
                  <a:gd name="connsiteX12" fmla="*/ 211117 w 344151"/>
                  <a:gd name="connsiteY12" fmla="*/ 360583 h 1196836"/>
                  <a:gd name="connsiteX13" fmla="*/ 213233 w 344151"/>
                  <a:gd name="connsiteY13" fmla="*/ 193366 h 1196836"/>
                  <a:gd name="connsiteX14" fmla="*/ 342350 w 344151"/>
                  <a:gd name="connsiteY14" fmla="*/ 7099 h 119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151" h="1196836">
                    <a:moveTo>
                      <a:pt x="342350" y="7099"/>
                    </a:moveTo>
                    <a:cubicBezTo>
                      <a:pt x="354344" y="-17243"/>
                      <a:pt x="303192" y="27208"/>
                      <a:pt x="285200" y="47316"/>
                    </a:cubicBezTo>
                    <a:cubicBezTo>
                      <a:pt x="267208" y="67424"/>
                      <a:pt x="244983" y="81182"/>
                      <a:pt x="234400" y="127749"/>
                    </a:cubicBezTo>
                    <a:cubicBezTo>
                      <a:pt x="223817" y="174316"/>
                      <a:pt x="229108" y="286852"/>
                      <a:pt x="221700" y="326716"/>
                    </a:cubicBezTo>
                    <a:cubicBezTo>
                      <a:pt x="214292" y="366580"/>
                      <a:pt x="197358" y="335183"/>
                      <a:pt x="189950" y="366933"/>
                    </a:cubicBezTo>
                    <a:cubicBezTo>
                      <a:pt x="182542" y="398683"/>
                      <a:pt x="186775" y="481938"/>
                      <a:pt x="177250" y="517216"/>
                    </a:cubicBezTo>
                    <a:cubicBezTo>
                      <a:pt x="167725" y="552494"/>
                      <a:pt x="149733" y="504869"/>
                      <a:pt x="132800" y="578599"/>
                    </a:cubicBezTo>
                    <a:cubicBezTo>
                      <a:pt x="115867" y="652329"/>
                      <a:pt x="92583" y="885868"/>
                      <a:pt x="75650" y="959599"/>
                    </a:cubicBezTo>
                    <a:cubicBezTo>
                      <a:pt x="58717" y="1033330"/>
                      <a:pt x="38608" y="981472"/>
                      <a:pt x="31200" y="1020983"/>
                    </a:cubicBezTo>
                    <a:cubicBezTo>
                      <a:pt x="23792" y="1060494"/>
                      <a:pt x="36139" y="1192080"/>
                      <a:pt x="31200" y="1196666"/>
                    </a:cubicBezTo>
                    <a:cubicBezTo>
                      <a:pt x="26261" y="1201252"/>
                      <a:pt x="-7605" y="1112352"/>
                      <a:pt x="1567" y="1048499"/>
                    </a:cubicBezTo>
                    <a:cubicBezTo>
                      <a:pt x="10739" y="984646"/>
                      <a:pt x="51308" y="928202"/>
                      <a:pt x="86233" y="813549"/>
                    </a:cubicBezTo>
                    <a:cubicBezTo>
                      <a:pt x="121158" y="698896"/>
                      <a:pt x="189950" y="463947"/>
                      <a:pt x="211117" y="360583"/>
                    </a:cubicBezTo>
                    <a:cubicBezTo>
                      <a:pt x="232284" y="257219"/>
                      <a:pt x="195594" y="247341"/>
                      <a:pt x="213233" y="193366"/>
                    </a:cubicBezTo>
                    <a:cubicBezTo>
                      <a:pt x="230872" y="139391"/>
                      <a:pt x="330356" y="31441"/>
                      <a:pt x="342350" y="70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D6F5A2D4-F9EF-4693-8EE2-ABA29191B25C}"/>
                  </a:ext>
                </a:extLst>
              </p:cNvPr>
              <p:cNvSpPr/>
              <p:nvPr/>
            </p:nvSpPr>
            <p:spPr>
              <a:xfrm>
                <a:off x="2627789" y="5855938"/>
                <a:ext cx="789799" cy="510055"/>
              </a:xfrm>
              <a:custGeom>
                <a:avLst/>
                <a:gdLst>
                  <a:gd name="connsiteX0" fmla="*/ 45561 w 789799"/>
                  <a:gd name="connsiteY0" fmla="*/ 248529 h 510055"/>
                  <a:gd name="connsiteX1" fmla="*/ 1111 w 789799"/>
                  <a:gd name="connsiteY1" fmla="*/ 312029 h 510055"/>
                  <a:gd name="connsiteX2" fmla="*/ 15928 w 789799"/>
                  <a:gd name="connsiteY2" fmla="*/ 407279 h 510055"/>
                  <a:gd name="connsiteX3" fmla="*/ 43444 w 789799"/>
                  <a:gd name="connsiteY3" fmla="*/ 472895 h 510055"/>
                  <a:gd name="connsiteX4" fmla="*/ 212778 w 789799"/>
                  <a:gd name="connsiteY4" fmla="*/ 502529 h 510055"/>
                  <a:gd name="connsiteX5" fmla="*/ 547211 w 789799"/>
                  <a:gd name="connsiteY5" fmla="*/ 506762 h 510055"/>
                  <a:gd name="connsiteX6" fmla="*/ 617061 w 789799"/>
                  <a:gd name="connsiteY6" fmla="*/ 460195 h 510055"/>
                  <a:gd name="connsiteX7" fmla="*/ 678444 w 789799"/>
                  <a:gd name="connsiteY7" fmla="*/ 316262 h 510055"/>
                  <a:gd name="connsiteX8" fmla="*/ 708078 w 789799"/>
                  <a:gd name="connsiteY8" fmla="*/ 221012 h 510055"/>
                  <a:gd name="connsiteX9" fmla="*/ 741944 w 789799"/>
                  <a:gd name="connsiteY9" fmla="*/ 123645 h 510055"/>
                  <a:gd name="connsiteX10" fmla="*/ 786394 w 789799"/>
                  <a:gd name="connsiteY10" fmla="*/ 11462 h 510055"/>
                  <a:gd name="connsiteX11" fmla="*/ 748294 w 789799"/>
                  <a:gd name="connsiteY11" fmla="*/ 7229 h 510055"/>
                  <a:gd name="connsiteX12" fmla="*/ 445611 w 789799"/>
                  <a:gd name="connsiteY12" fmla="*/ 879 h 510055"/>
                  <a:gd name="connsiteX13" fmla="*/ 633994 w 789799"/>
                  <a:gd name="connsiteY13" fmla="*/ 28395 h 510055"/>
                  <a:gd name="connsiteX14" fmla="*/ 754644 w 789799"/>
                  <a:gd name="connsiteY14" fmla="*/ 30512 h 510055"/>
                  <a:gd name="connsiteX15" fmla="*/ 699611 w 789799"/>
                  <a:gd name="connsiteY15" fmla="*/ 155395 h 510055"/>
                  <a:gd name="connsiteX16" fmla="*/ 623411 w 789799"/>
                  <a:gd name="connsiteY16" fmla="*/ 411512 h 510055"/>
                  <a:gd name="connsiteX17" fmla="*/ 557794 w 789799"/>
                  <a:gd name="connsiteY17" fmla="*/ 468662 h 510055"/>
                  <a:gd name="connsiteX18" fmla="*/ 308028 w 789799"/>
                  <a:gd name="connsiteY18" fmla="*/ 479245 h 510055"/>
                  <a:gd name="connsiteX19" fmla="*/ 66728 w 789799"/>
                  <a:gd name="connsiteY19" fmla="*/ 470779 h 510055"/>
                  <a:gd name="connsiteX20" fmla="*/ 37094 w 789799"/>
                  <a:gd name="connsiteY20" fmla="*/ 417862 h 510055"/>
                  <a:gd name="connsiteX21" fmla="*/ 45561 w 789799"/>
                  <a:gd name="connsiteY21" fmla="*/ 248529 h 51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9799" h="510055">
                    <a:moveTo>
                      <a:pt x="45561" y="248529"/>
                    </a:moveTo>
                    <a:cubicBezTo>
                      <a:pt x="39564" y="230890"/>
                      <a:pt x="6050" y="285571"/>
                      <a:pt x="1111" y="312029"/>
                    </a:cubicBezTo>
                    <a:cubicBezTo>
                      <a:pt x="-3828" y="338487"/>
                      <a:pt x="8873" y="380468"/>
                      <a:pt x="15928" y="407279"/>
                    </a:cubicBezTo>
                    <a:cubicBezTo>
                      <a:pt x="22983" y="434090"/>
                      <a:pt x="10636" y="457020"/>
                      <a:pt x="43444" y="472895"/>
                    </a:cubicBezTo>
                    <a:cubicBezTo>
                      <a:pt x="76252" y="488770"/>
                      <a:pt x="128817" y="496884"/>
                      <a:pt x="212778" y="502529"/>
                    </a:cubicBezTo>
                    <a:cubicBezTo>
                      <a:pt x="296739" y="508174"/>
                      <a:pt x="479831" y="513818"/>
                      <a:pt x="547211" y="506762"/>
                    </a:cubicBezTo>
                    <a:cubicBezTo>
                      <a:pt x="614592" y="499706"/>
                      <a:pt x="595189" y="491945"/>
                      <a:pt x="617061" y="460195"/>
                    </a:cubicBezTo>
                    <a:cubicBezTo>
                      <a:pt x="638933" y="428445"/>
                      <a:pt x="663275" y="356126"/>
                      <a:pt x="678444" y="316262"/>
                    </a:cubicBezTo>
                    <a:cubicBezTo>
                      <a:pt x="693614" y="276398"/>
                      <a:pt x="697495" y="253115"/>
                      <a:pt x="708078" y="221012"/>
                    </a:cubicBezTo>
                    <a:cubicBezTo>
                      <a:pt x="718661" y="188909"/>
                      <a:pt x="728891" y="158570"/>
                      <a:pt x="741944" y="123645"/>
                    </a:cubicBezTo>
                    <a:cubicBezTo>
                      <a:pt x="754997" y="88720"/>
                      <a:pt x="785336" y="30865"/>
                      <a:pt x="786394" y="11462"/>
                    </a:cubicBezTo>
                    <a:cubicBezTo>
                      <a:pt x="787452" y="-7941"/>
                      <a:pt x="805091" y="8993"/>
                      <a:pt x="748294" y="7229"/>
                    </a:cubicBezTo>
                    <a:cubicBezTo>
                      <a:pt x="691497" y="5465"/>
                      <a:pt x="464661" y="-2649"/>
                      <a:pt x="445611" y="879"/>
                    </a:cubicBezTo>
                    <a:cubicBezTo>
                      <a:pt x="426561" y="4407"/>
                      <a:pt x="582489" y="23456"/>
                      <a:pt x="633994" y="28395"/>
                    </a:cubicBezTo>
                    <a:cubicBezTo>
                      <a:pt x="685500" y="33334"/>
                      <a:pt x="743708" y="9345"/>
                      <a:pt x="754644" y="30512"/>
                    </a:cubicBezTo>
                    <a:cubicBezTo>
                      <a:pt x="765580" y="51679"/>
                      <a:pt x="721483" y="91895"/>
                      <a:pt x="699611" y="155395"/>
                    </a:cubicBezTo>
                    <a:cubicBezTo>
                      <a:pt x="677739" y="218895"/>
                      <a:pt x="647047" y="359301"/>
                      <a:pt x="623411" y="411512"/>
                    </a:cubicBezTo>
                    <a:cubicBezTo>
                      <a:pt x="599775" y="463723"/>
                      <a:pt x="610358" y="457373"/>
                      <a:pt x="557794" y="468662"/>
                    </a:cubicBezTo>
                    <a:cubicBezTo>
                      <a:pt x="505230" y="479951"/>
                      <a:pt x="389872" y="478892"/>
                      <a:pt x="308028" y="479245"/>
                    </a:cubicBezTo>
                    <a:cubicBezTo>
                      <a:pt x="226184" y="479598"/>
                      <a:pt x="111884" y="481009"/>
                      <a:pt x="66728" y="470779"/>
                    </a:cubicBezTo>
                    <a:cubicBezTo>
                      <a:pt x="21572" y="460549"/>
                      <a:pt x="41327" y="448201"/>
                      <a:pt x="37094" y="417862"/>
                    </a:cubicBezTo>
                    <a:cubicBezTo>
                      <a:pt x="32861" y="387523"/>
                      <a:pt x="51558" y="266168"/>
                      <a:pt x="45561" y="248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67BF4825-75E8-43B2-86C7-6C07971D59C7}"/>
                  </a:ext>
                </a:extLst>
              </p:cNvPr>
              <p:cNvSpPr/>
              <p:nvPr/>
            </p:nvSpPr>
            <p:spPr>
              <a:xfrm>
                <a:off x="2883338" y="5843847"/>
                <a:ext cx="234690" cy="280071"/>
              </a:xfrm>
              <a:custGeom>
                <a:avLst/>
                <a:gdLst>
                  <a:gd name="connsiteX0" fmla="*/ 194295 w 234690"/>
                  <a:gd name="connsiteY0" fmla="*/ 270 h 280071"/>
                  <a:gd name="connsiteX1" fmla="*/ 206995 w 234690"/>
                  <a:gd name="connsiteY1" fmla="*/ 133620 h 280071"/>
                  <a:gd name="connsiteX2" fmla="*/ 194295 w 234690"/>
                  <a:gd name="connsiteY2" fmla="*/ 264853 h 280071"/>
                  <a:gd name="connsiteX3" fmla="*/ 44012 w 234690"/>
                  <a:gd name="connsiteY3" fmla="*/ 277553 h 280071"/>
                  <a:gd name="connsiteX4" fmla="*/ 1679 w 234690"/>
                  <a:gd name="connsiteY4" fmla="*/ 266970 h 280071"/>
                  <a:gd name="connsiteX5" fmla="*/ 88462 w 234690"/>
                  <a:gd name="connsiteY5" fmla="*/ 256386 h 280071"/>
                  <a:gd name="connsiteX6" fmla="*/ 204879 w 234690"/>
                  <a:gd name="connsiteY6" fmla="*/ 254270 h 280071"/>
                  <a:gd name="connsiteX7" fmla="*/ 234512 w 234690"/>
                  <a:gd name="connsiteY7" fmla="*/ 169603 h 280071"/>
                  <a:gd name="connsiteX8" fmla="*/ 194295 w 234690"/>
                  <a:gd name="connsiteY8" fmla="*/ 270 h 28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690" h="280071">
                    <a:moveTo>
                      <a:pt x="194295" y="270"/>
                    </a:moveTo>
                    <a:cubicBezTo>
                      <a:pt x="189709" y="-5727"/>
                      <a:pt x="206995" y="89523"/>
                      <a:pt x="206995" y="133620"/>
                    </a:cubicBezTo>
                    <a:cubicBezTo>
                      <a:pt x="206995" y="177717"/>
                      <a:pt x="221459" y="240864"/>
                      <a:pt x="194295" y="264853"/>
                    </a:cubicBezTo>
                    <a:cubicBezTo>
                      <a:pt x="167131" y="288842"/>
                      <a:pt x="76115" y="277200"/>
                      <a:pt x="44012" y="277553"/>
                    </a:cubicBezTo>
                    <a:cubicBezTo>
                      <a:pt x="11909" y="277906"/>
                      <a:pt x="-5729" y="270498"/>
                      <a:pt x="1679" y="266970"/>
                    </a:cubicBezTo>
                    <a:cubicBezTo>
                      <a:pt x="9087" y="263442"/>
                      <a:pt x="54595" y="258503"/>
                      <a:pt x="88462" y="256386"/>
                    </a:cubicBezTo>
                    <a:cubicBezTo>
                      <a:pt x="122329" y="254269"/>
                      <a:pt x="180537" y="268734"/>
                      <a:pt x="204879" y="254270"/>
                    </a:cubicBezTo>
                    <a:cubicBezTo>
                      <a:pt x="229221" y="239806"/>
                      <a:pt x="235923" y="208056"/>
                      <a:pt x="234512" y="169603"/>
                    </a:cubicBezTo>
                    <a:cubicBezTo>
                      <a:pt x="233101" y="131150"/>
                      <a:pt x="198881" y="6267"/>
                      <a:pt x="194295" y="2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3764010E-0BC5-4F95-8022-C5B8E71FCA2E}"/>
                  </a:ext>
                </a:extLst>
              </p:cNvPr>
              <p:cNvSpPr/>
              <p:nvPr/>
            </p:nvSpPr>
            <p:spPr>
              <a:xfrm>
                <a:off x="3483345" y="4901151"/>
                <a:ext cx="254860" cy="1192813"/>
              </a:xfrm>
              <a:custGeom>
                <a:avLst/>
                <a:gdLst>
                  <a:gd name="connsiteX0" fmla="*/ 244105 w 254860"/>
                  <a:gd name="connsiteY0" fmla="*/ 39149 h 1192813"/>
                  <a:gd name="connsiteX1" fmla="*/ 229288 w 254860"/>
                  <a:gd name="connsiteY1" fmla="*/ 191549 h 1192813"/>
                  <a:gd name="connsiteX2" fmla="*/ 93822 w 254860"/>
                  <a:gd name="connsiteY2" fmla="*/ 705899 h 1192813"/>
                  <a:gd name="connsiteX3" fmla="*/ 68422 w 254860"/>
                  <a:gd name="connsiteY3" fmla="*/ 1014932 h 1192813"/>
                  <a:gd name="connsiteX4" fmla="*/ 23972 w 254860"/>
                  <a:gd name="connsiteY4" fmla="*/ 1031866 h 1192813"/>
                  <a:gd name="connsiteX5" fmla="*/ 688 w 254860"/>
                  <a:gd name="connsiteY5" fmla="*/ 1192732 h 1192813"/>
                  <a:gd name="connsiteX6" fmla="*/ 49372 w 254860"/>
                  <a:gd name="connsiteY6" fmla="*/ 1050916 h 1192813"/>
                  <a:gd name="connsiteX7" fmla="*/ 108638 w 254860"/>
                  <a:gd name="connsiteY7" fmla="*/ 864649 h 1192813"/>
                  <a:gd name="connsiteX8" fmla="*/ 244105 w 254860"/>
                  <a:gd name="connsiteY8" fmla="*/ 39149 h 119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860" h="1192813">
                    <a:moveTo>
                      <a:pt x="244105" y="39149"/>
                    </a:moveTo>
                    <a:cubicBezTo>
                      <a:pt x="264213" y="-73034"/>
                      <a:pt x="254335" y="80424"/>
                      <a:pt x="229288" y="191549"/>
                    </a:cubicBezTo>
                    <a:cubicBezTo>
                      <a:pt x="204241" y="302674"/>
                      <a:pt x="120633" y="568669"/>
                      <a:pt x="93822" y="705899"/>
                    </a:cubicBezTo>
                    <a:cubicBezTo>
                      <a:pt x="67011" y="843130"/>
                      <a:pt x="80064" y="960604"/>
                      <a:pt x="68422" y="1014932"/>
                    </a:cubicBezTo>
                    <a:cubicBezTo>
                      <a:pt x="56780" y="1069260"/>
                      <a:pt x="35261" y="1002233"/>
                      <a:pt x="23972" y="1031866"/>
                    </a:cubicBezTo>
                    <a:cubicBezTo>
                      <a:pt x="12683" y="1061499"/>
                      <a:pt x="-3545" y="1189557"/>
                      <a:pt x="688" y="1192732"/>
                    </a:cubicBezTo>
                    <a:cubicBezTo>
                      <a:pt x="4921" y="1195907"/>
                      <a:pt x="31380" y="1105596"/>
                      <a:pt x="49372" y="1050916"/>
                    </a:cubicBezTo>
                    <a:cubicBezTo>
                      <a:pt x="67364" y="996236"/>
                      <a:pt x="76535" y="1031513"/>
                      <a:pt x="108638" y="864649"/>
                    </a:cubicBezTo>
                    <a:cubicBezTo>
                      <a:pt x="140741" y="697785"/>
                      <a:pt x="223997" y="151332"/>
                      <a:pt x="244105" y="391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28D7A3FC-644F-4F3E-8748-D7DF2ACA9E3F}"/>
                  </a:ext>
                </a:extLst>
              </p:cNvPr>
              <p:cNvSpPr/>
              <p:nvPr/>
            </p:nvSpPr>
            <p:spPr>
              <a:xfrm>
                <a:off x="3425201" y="6091976"/>
                <a:ext cx="82141" cy="254971"/>
              </a:xfrm>
              <a:custGeom>
                <a:avLst/>
                <a:gdLst>
                  <a:gd name="connsiteX0" fmla="*/ 82116 w 82141"/>
                  <a:gd name="connsiteY0" fmla="*/ 1907 h 254971"/>
                  <a:gd name="connsiteX1" fmla="*/ 3799 w 82141"/>
                  <a:gd name="connsiteY1" fmla="*/ 75991 h 254971"/>
                  <a:gd name="connsiteX2" fmla="*/ 12266 w 82141"/>
                  <a:gd name="connsiteY2" fmla="*/ 253791 h 254971"/>
                  <a:gd name="connsiteX3" fmla="*/ 12266 w 82141"/>
                  <a:gd name="connsiteY3" fmla="*/ 145841 h 254971"/>
                  <a:gd name="connsiteX4" fmla="*/ 82116 w 82141"/>
                  <a:gd name="connsiteY4" fmla="*/ 1907 h 25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41" h="254971">
                    <a:moveTo>
                      <a:pt x="82116" y="1907"/>
                    </a:moveTo>
                    <a:cubicBezTo>
                      <a:pt x="80705" y="-9735"/>
                      <a:pt x="15441" y="34010"/>
                      <a:pt x="3799" y="75991"/>
                    </a:cubicBezTo>
                    <a:cubicBezTo>
                      <a:pt x="-7843" y="117972"/>
                      <a:pt x="10855" y="242149"/>
                      <a:pt x="12266" y="253791"/>
                    </a:cubicBezTo>
                    <a:cubicBezTo>
                      <a:pt x="13677" y="265433"/>
                      <a:pt x="-2551" y="188174"/>
                      <a:pt x="12266" y="145841"/>
                    </a:cubicBezTo>
                    <a:cubicBezTo>
                      <a:pt x="27083" y="103508"/>
                      <a:pt x="83527" y="13549"/>
                      <a:pt x="82116" y="19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27082E81-F881-4879-BE54-E30ABFECFB5F}"/>
                  </a:ext>
                </a:extLst>
              </p:cNvPr>
              <p:cNvSpPr/>
              <p:nvPr/>
            </p:nvSpPr>
            <p:spPr>
              <a:xfrm>
                <a:off x="3414804" y="5702390"/>
                <a:ext cx="404563" cy="652381"/>
              </a:xfrm>
              <a:custGeom>
                <a:avLst/>
                <a:gdLst>
                  <a:gd name="connsiteX0" fmla="*/ 403663 w 404563"/>
                  <a:gd name="connsiteY0" fmla="*/ 2027 h 652381"/>
                  <a:gd name="connsiteX1" fmla="*/ 348629 w 404563"/>
                  <a:gd name="connsiteY1" fmla="*/ 251793 h 652381"/>
                  <a:gd name="connsiteX2" fmla="*/ 293596 w 404563"/>
                  <a:gd name="connsiteY2" fmla="*/ 541777 h 652381"/>
                  <a:gd name="connsiteX3" fmla="*/ 276663 w 404563"/>
                  <a:gd name="connsiteY3" fmla="*/ 622210 h 652381"/>
                  <a:gd name="connsiteX4" fmla="*/ 261846 w 404563"/>
                  <a:gd name="connsiteY4" fmla="*/ 624327 h 652381"/>
                  <a:gd name="connsiteX5" fmla="*/ 227979 w 404563"/>
                  <a:gd name="connsiteY5" fmla="*/ 639143 h 652381"/>
                  <a:gd name="connsiteX6" fmla="*/ 211046 w 404563"/>
                  <a:gd name="connsiteY6" fmla="*/ 645493 h 652381"/>
                  <a:gd name="connsiteX7" fmla="*/ 1496 w 404563"/>
                  <a:gd name="connsiteY7" fmla="*/ 651843 h 652381"/>
                  <a:gd name="connsiteX8" fmla="*/ 111563 w 404563"/>
                  <a:gd name="connsiteY8" fmla="*/ 630677 h 652381"/>
                  <a:gd name="connsiteX9" fmla="*/ 251263 w 404563"/>
                  <a:gd name="connsiteY9" fmla="*/ 607393 h 652381"/>
                  <a:gd name="connsiteX10" fmla="*/ 302063 w 404563"/>
                  <a:gd name="connsiteY10" fmla="*/ 391493 h 652381"/>
                  <a:gd name="connsiteX11" fmla="*/ 403663 w 404563"/>
                  <a:gd name="connsiteY11" fmla="*/ 2027 h 65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4563" h="652381">
                    <a:moveTo>
                      <a:pt x="403663" y="2027"/>
                    </a:moveTo>
                    <a:cubicBezTo>
                      <a:pt x="411424" y="-21256"/>
                      <a:pt x="366973" y="161835"/>
                      <a:pt x="348629" y="251793"/>
                    </a:cubicBezTo>
                    <a:cubicBezTo>
                      <a:pt x="330284" y="341751"/>
                      <a:pt x="305590" y="480041"/>
                      <a:pt x="293596" y="541777"/>
                    </a:cubicBezTo>
                    <a:cubicBezTo>
                      <a:pt x="281602" y="603513"/>
                      <a:pt x="281955" y="608452"/>
                      <a:pt x="276663" y="622210"/>
                    </a:cubicBezTo>
                    <a:cubicBezTo>
                      <a:pt x="271371" y="635968"/>
                      <a:pt x="269960" y="621505"/>
                      <a:pt x="261846" y="624327"/>
                    </a:cubicBezTo>
                    <a:cubicBezTo>
                      <a:pt x="253732" y="627149"/>
                      <a:pt x="236446" y="635615"/>
                      <a:pt x="227979" y="639143"/>
                    </a:cubicBezTo>
                    <a:cubicBezTo>
                      <a:pt x="219512" y="642671"/>
                      <a:pt x="248793" y="643376"/>
                      <a:pt x="211046" y="645493"/>
                    </a:cubicBezTo>
                    <a:cubicBezTo>
                      <a:pt x="173299" y="647610"/>
                      <a:pt x="18076" y="654312"/>
                      <a:pt x="1496" y="651843"/>
                    </a:cubicBezTo>
                    <a:cubicBezTo>
                      <a:pt x="-15084" y="649374"/>
                      <a:pt x="111563" y="630677"/>
                      <a:pt x="111563" y="630677"/>
                    </a:cubicBezTo>
                    <a:cubicBezTo>
                      <a:pt x="153191" y="623269"/>
                      <a:pt x="219513" y="647257"/>
                      <a:pt x="251263" y="607393"/>
                    </a:cubicBezTo>
                    <a:cubicBezTo>
                      <a:pt x="283013" y="567529"/>
                      <a:pt x="278780" y="488154"/>
                      <a:pt x="302063" y="391493"/>
                    </a:cubicBezTo>
                    <a:cubicBezTo>
                      <a:pt x="325346" y="294832"/>
                      <a:pt x="395902" y="25310"/>
                      <a:pt x="403663" y="20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5307046B-2DB6-4D92-BCF7-319003F3196E}"/>
                  </a:ext>
                </a:extLst>
              </p:cNvPr>
              <p:cNvSpPr/>
              <p:nvPr/>
            </p:nvSpPr>
            <p:spPr>
              <a:xfrm>
                <a:off x="3817812" y="5723302"/>
                <a:ext cx="293143" cy="645834"/>
              </a:xfrm>
              <a:custGeom>
                <a:avLst/>
                <a:gdLst>
                  <a:gd name="connsiteX0" fmla="*/ 4888 w 293143"/>
                  <a:gd name="connsiteY0" fmla="*/ 165 h 645834"/>
                  <a:gd name="connsiteX1" fmla="*/ 30288 w 293143"/>
                  <a:gd name="connsiteY1" fmla="*/ 315548 h 645834"/>
                  <a:gd name="connsiteX2" fmla="*/ 30288 w 293143"/>
                  <a:gd name="connsiteY2" fmla="*/ 417148 h 645834"/>
                  <a:gd name="connsiteX3" fmla="*/ 4888 w 293143"/>
                  <a:gd name="connsiteY3" fmla="*/ 601298 h 645834"/>
                  <a:gd name="connsiteX4" fmla="*/ 4888 w 293143"/>
                  <a:gd name="connsiteY4" fmla="*/ 628815 h 645834"/>
                  <a:gd name="connsiteX5" fmla="*/ 55688 w 293143"/>
                  <a:gd name="connsiteY5" fmla="*/ 620348 h 645834"/>
                  <a:gd name="connsiteX6" fmla="*/ 191155 w 293143"/>
                  <a:gd name="connsiteY6" fmla="*/ 626698 h 645834"/>
                  <a:gd name="connsiteX7" fmla="*/ 288521 w 293143"/>
                  <a:gd name="connsiteY7" fmla="*/ 645748 h 645834"/>
                  <a:gd name="connsiteX8" fmla="*/ 252538 w 293143"/>
                  <a:gd name="connsiteY8" fmla="*/ 618231 h 645834"/>
                  <a:gd name="connsiteX9" fmla="*/ 38755 w 293143"/>
                  <a:gd name="connsiteY9" fmla="*/ 607648 h 645834"/>
                  <a:gd name="connsiteX10" fmla="*/ 42988 w 293143"/>
                  <a:gd name="connsiteY10" fmla="*/ 520865 h 645834"/>
                  <a:gd name="connsiteX11" fmla="*/ 57805 w 293143"/>
                  <a:gd name="connsiteY11" fmla="*/ 275331 h 645834"/>
                  <a:gd name="connsiteX12" fmla="*/ 4888 w 293143"/>
                  <a:gd name="connsiteY12" fmla="*/ 165 h 64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3143" h="645834">
                    <a:moveTo>
                      <a:pt x="4888" y="165"/>
                    </a:moveTo>
                    <a:cubicBezTo>
                      <a:pt x="302" y="6868"/>
                      <a:pt x="26055" y="246051"/>
                      <a:pt x="30288" y="315548"/>
                    </a:cubicBezTo>
                    <a:cubicBezTo>
                      <a:pt x="34521" y="385045"/>
                      <a:pt x="34521" y="369523"/>
                      <a:pt x="30288" y="417148"/>
                    </a:cubicBezTo>
                    <a:cubicBezTo>
                      <a:pt x="26055" y="464773"/>
                      <a:pt x="9121" y="566020"/>
                      <a:pt x="4888" y="601298"/>
                    </a:cubicBezTo>
                    <a:cubicBezTo>
                      <a:pt x="655" y="636576"/>
                      <a:pt x="-3579" y="625640"/>
                      <a:pt x="4888" y="628815"/>
                    </a:cubicBezTo>
                    <a:cubicBezTo>
                      <a:pt x="13355" y="631990"/>
                      <a:pt x="24644" y="620701"/>
                      <a:pt x="55688" y="620348"/>
                    </a:cubicBezTo>
                    <a:cubicBezTo>
                      <a:pt x="86732" y="619995"/>
                      <a:pt x="152350" y="622465"/>
                      <a:pt x="191155" y="626698"/>
                    </a:cubicBezTo>
                    <a:cubicBezTo>
                      <a:pt x="229960" y="630931"/>
                      <a:pt x="278291" y="647159"/>
                      <a:pt x="288521" y="645748"/>
                    </a:cubicBezTo>
                    <a:cubicBezTo>
                      <a:pt x="298751" y="644337"/>
                      <a:pt x="294166" y="624581"/>
                      <a:pt x="252538" y="618231"/>
                    </a:cubicBezTo>
                    <a:cubicBezTo>
                      <a:pt x="210910" y="611881"/>
                      <a:pt x="73680" y="623876"/>
                      <a:pt x="38755" y="607648"/>
                    </a:cubicBezTo>
                    <a:cubicBezTo>
                      <a:pt x="3830" y="591420"/>
                      <a:pt x="39813" y="576251"/>
                      <a:pt x="42988" y="520865"/>
                    </a:cubicBezTo>
                    <a:cubicBezTo>
                      <a:pt x="46163" y="465479"/>
                      <a:pt x="62744" y="358587"/>
                      <a:pt x="57805" y="275331"/>
                    </a:cubicBezTo>
                    <a:cubicBezTo>
                      <a:pt x="52866" y="192075"/>
                      <a:pt x="9474" y="-6538"/>
                      <a:pt x="4888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ABA09408-C91F-4DD1-9EC3-36C9C2D34474}"/>
                  </a:ext>
                </a:extLst>
              </p:cNvPr>
              <p:cNvSpPr/>
              <p:nvPr/>
            </p:nvSpPr>
            <p:spPr>
              <a:xfrm>
                <a:off x="4065833" y="5524504"/>
                <a:ext cx="49595" cy="835137"/>
              </a:xfrm>
              <a:custGeom>
                <a:avLst/>
                <a:gdLst>
                  <a:gd name="connsiteX0" fmla="*/ 34150 w 49595"/>
                  <a:gd name="connsiteY0" fmla="*/ 2113 h 835137"/>
                  <a:gd name="connsiteX1" fmla="*/ 38384 w 49595"/>
                  <a:gd name="connsiteY1" fmla="*/ 359829 h 835137"/>
                  <a:gd name="connsiteX2" fmla="*/ 29917 w 49595"/>
                  <a:gd name="connsiteY2" fmla="*/ 408513 h 835137"/>
                  <a:gd name="connsiteX3" fmla="*/ 10867 w 49595"/>
                  <a:gd name="connsiteY3" fmla="*/ 444496 h 835137"/>
                  <a:gd name="connsiteX4" fmla="*/ 34150 w 49595"/>
                  <a:gd name="connsiteY4" fmla="*/ 425446 h 835137"/>
                  <a:gd name="connsiteX5" fmla="*/ 48967 w 49595"/>
                  <a:gd name="connsiteY5" fmla="*/ 582079 h 835137"/>
                  <a:gd name="connsiteX6" fmla="*/ 46850 w 49595"/>
                  <a:gd name="connsiteY6" fmla="*/ 721779 h 835137"/>
                  <a:gd name="connsiteX7" fmla="*/ 46850 w 49595"/>
                  <a:gd name="connsiteY7" fmla="*/ 833963 h 835137"/>
                  <a:gd name="connsiteX8" fmla="*/ 44734 w 49595"/>
                  <a:gd name="connsiteY8" fmla="*/ 766229 h 835137"/>
                  <a:gd name="connsiteX9" fmla="*/ 284 w 49595"/>
                  <a:gd name="connsiteY9" fmla="*/ 552446 h 835137"/>
                  <a:gd name="connsiteX10" fmla="*/ 25684 w 49595"/>
                  <a:gd name="connsiteY10" fmla="*/ 226479 h 835137"/>
                  <a:gd name="connsiteX11" fmla="*/ 34150 w 49595"/>
                  <a:gd name="connsiteY11" fmla="*/ 2113 h 8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95" h="835137">
                    <a:moveTo>
                      <a:pt x="34150" y="2113"/>
                    </a:moveTo>
                    <a:cubicBezTo>
                      <a:pt x="36267" y="24338"/>
                      <a:pt x="39090" y="292096"/>
                      <a:pt x="38384" y="359829"/>
                    </a:cubicBezTo>
                    <a:cubicBezTo>
                      <a:pt x="37679" y="427562"/>
                      <a:pt x="34503" y="394402"/>
                      <a:pt x="29917" y="408513"/>
                    </a:cubicBezTo>
                    <a:cubicBezTo>
                      <a:pt x="25331" y="422624"/>
                      <a:pt x="10162" y="441674"/>
                      <a:pt x="10867" y="444496"/>
                    </a:cubicBezTo>
                    <a:cubicBezTo>
                      <a:pt x="11572" y="447318"/>
                      <a:pt x="27800" y="402516"/>
                      <a:pt x="34150" y="425446"/>
                    </a:cubicBezTo>
                    <a:cubicBezTo>
                      <a:pt x="40500" y="448376"/>
                      <a:pt x="46850" y="532690"/>
                      <a:pt x="48967" y="582079"/>
                    </a:cubicBezTo>
                    <a:cubicBezTo>
                      <a:pt x="51084" y="631468"/>
                      <a:pt x="47203" y="679798"/>
                      <a:pt x="46850" y="721779"/>
                    </a:cubicBezTo>
                    <a:cubicBezTo>
                      <a:pt x="46497" y="763760"/>
                      <a:pt x="47203" y="826555"/>
                      <a:pt x="46850" y="833963"/>
                    </a:cubicBezTo>
                    <a:cubicBezTo>
                      <a:pt x="46497" y="841371"/>
                      <a:pt x="52495" y="813148"/>
                      <a:pt x="44734" y="766229"/>
                    </a:cubicBezTo>
                    <a:cubicBezTo>
                      <a:pt x="36973" y="719310"/>
                      <a:pt x="3459" y="642404"/>
                      <a:pt x="284" y="552446"/>
                    </a:cubicBezTo>
                    <a:cubicBezTo>
                      <a:pt x="-2891" y="462488"/>
                      <a:pt x="21451" y="314674"/>
                      <a:pt x="25684" y="226479"/>
                    </a:cubicBezTo>
                    <a:cubicBezTo>
                      <a:pt x="29917" y="138285"/>
                      <a:pt x="32033" y="-20112"/>
                      <a:pt x="34150" y="2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F187BB15-C59A-42CF-A773-A9CE54DF43AE}"/>
                  </a:ext>
                </a:extLst>
              </p:cNvPr>
              <p:cNvSpPr/>
              <p:nvPr/>
            </p:nvSpPr>
            <p:spPr>
              <a:xfrm>
                <a:off x="3699933" y="4909184"/>
                <a:ext cx="338030" cy="493128"/>
              </a:xfrm>
              <a:custGeom>
                <a:avLst/>
                <a:gdLst>
                  <a:gd name="connsiteX0" fmla="*/ 0 w 338030"/>
                  <a:gd name="connsiteY0" fmla="*/ 37466 h 493128"/>
                  <a:gd name="connsiteX1" fmla="*/ 311150 w 338030"/>
                  <a:gd name="connsiteY1" fmla="*/ 28999 h 493128"/>
                  <a:gd name="connsiteX2" fmla="*/ 283634 w 338030"/>
                  <a:gd name="connsiteY2" fmla="*/ 52283 h 493128"/>
                  <a:gd name="connsiteX3" fmla="*/ 234950 w 338030"/>
                  <a:gd name="connsiteY3" fmla="*/ 215266 h 493128"/>
                  <a:gd name="connsiteX4" fmla="*/ 234950 w 338030"/>
                  <a:gd name="connsiteY4" fmla="*/ 492549 h 493128"/>
                  <a:gd name="connsiteX5" fmla="*/ 241300 w 338030"/>
                  <a:gd name="connsiteY5" fmla="*/ 282999 h 493128"/>
                  <a:gd name="connsiteX6" fmla="*/ 300567 w 338030"/>
                  <a:gd name="connsiteY6" fmla="*/ 107316 h 493128"/>
                  <a:gd name="connsiteX7" fmla="*/ 334434 w 338030"/>
                  <a:gd name="connsiteY7" fmla="*/ 5716 h 493128"/>
                  <a:gd name="connsiteX8" fmla="*/ 213784 w 338030"/>
                  <a:gd name="connsiteY8" fmla="*/ 12066 h 493128"/>
                  <a:gd name="connsiteX9" fmla="*/ 0 w 338030"/>
                  <a:gd name="connsiteY9" fmla="*/ 37466 h 49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030" h="493128">
                    <a:moveTo>
                      <a:pt x="0" y="37466"/>
                    </a:moveTo>
                    <a:cubicBezTo>
                      <a:pt x="131939" y="31998"/>
                      <a:pt x="263878" y="26530"/>
                      <a:pt x="311150" y="28999"/>
                    </a:cubicBezTo>
                    <a:cubicBezTo>
                      <a:pt x="358422" y="31468"/>
                      <a:pt x="296334" y="21238"/>
                      <a:pt x="283634" y="52283"/>
                    </a:cubicBezTo>
                    <a:cubicBezTo>
                      <a:pt x="270934" y="83328"/>
                      <a:pt x="243064" y="141888"/>
                      <a:pt x="234950" y="215266"/>
                    </a:cubicBezTo>
                    <a:cubicBezTo>
                      <a:pt x="226836" y="288644"/>
                      <a:pt x="233892" y="481260"/>
                      <a:pt x="234950" y="492549"/>
                    </a:cubicBezTo>
                    <a:cubicBezTo>
                      <a:pt x="236008" y="503838"/>
                      <a:pt x="230364" y="347204"/>
                      <a:pt x="241300" y="282999"/>
                    </a:cubicBezTo>
                    <a:cubicBezTo>
                      <a:pt x="252236" y="218794"/>
                      <a:pt x="285045" y="153530"/>
                      <a:pt x="300567" y="107316"/>
                    </a:cubicBezTo>
                    <a:cubicBezTo>
                      <a:pt x="316089" y="61102"/>
                      <a:pt x="348898" y="21591"/>
                      <a:pt x="334434" y="5716"/>
                    </a:cubicBezTo>
                    <a:cubicBezTo>
                      <a:pt x="319970" y="-10159"/>
                      <a:pt x="213784" y="12066"/>
                      <a:pt x="213784" y="12066"/>
                    </a:cubicBezTo>
                    <a:lnTo>
                      <a:pt x="0" y="374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40AFC142-BF12-47B1-B8AA-586C142B3B3E}"/>
                  </a:ext>
                </a:extLst>
              </p:cNvPr>
              <p:cNvSpPr/>
              <p:nvPr/>
            </p:nvSpPr>
            <p:spPr>
              <a:xfrm>
                <a:off x="3927093" y="4929395"/>
                <a:ext cx="198903" cy="407944"/>
              </a:xfrm>
              <a:custGeom>
                <a:avLst/>
                <a:gdLst>
                  <a:gd name="connsiteX0" fmla="*/ 198290 w 198903"/>
                  <a:gd name="connsiteY0" fmla="*/ 322 h 407944"/>
                  <a:gd name="connsiteX1" fmla="*/ 96690 w 198903"/>
                  <a:gd name="connsiteY1" fmla="*/ 260672 h 407944"/>
                  <a:gd name="connsiteX2" fmla="*/ 1440 w 198903"/>
                  <a:gd name="connsiteY2" fmla="*/ 404605 h 407944"/>
                  <a:gd name="connsiteX3" fmla="*/ 45890 w 198903"/>
                  <a:gd name="connsiteY3" fmla="*/ 349572 h 407944"/>
                  <a:gd name="connsiteX4" fmla="*/ 134790 w 198903"/>
                  <a:gd name="connsiteY4" fmla="*/ 209872 h 407944"/>
                  <a:gd name="connsiteX5" fmla="*/ 198290 w 198903"/>
                  <a:gd name="connsiteY5" fmla="*/ 322 h 40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903" h="407944">
                    <a:moveTo>
                      <a:pt x="198290" y="322"/>
                    </a:moveTo>
                    <a:cubicBezTo>
                      <a:pt x="191940" y="8789"/>
                      <a:pt x="129498" y="193292"/>
                      <a:pt x="96690" y="260672"/>
                    </a:cubicBezTo>
                    <a:cubicBezTo>
                      <a:pt x="63882" y="328052"/>
                      <a:pt x="9907" y="389788"/>
                      <a:pt x="1440" y="404605"/>
                    </a:cubicBezTo>
                    <a:cubicBezTo>
                      <a:pt x="-7027" y="419422"/>
                      <a:pt x="23665" y="382028"/>
                      <a:pt x="45890" y="349572"/>
                    </a:cubicBezTo>
                    <a:cubicBezTo>
                      <a:pt x="68115" y="317117"/>
                      <a:pt x="109390" y="267375"/>
                      <a:pt x="134790" y="209872"/>
                    </a:cubicBezTo>
                    <a:cubicBezTo>
                      <a:pt x="160190" y="152369"/>
                      <a:pt x="204640" y="-8145"/>
                      <a:pt x="198290" y="3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8F724D33-ED0B-47DA-9197-DA1E713CCA2B}"/>
                  </a:ext>
                </a:extLst>
              </p:cNvPr>
              <p:cNvSpPr/>
              <p:nvPr/>
            </p:nvSpPr>
            <p:spPr>
              <a:xfrm>
                <a:off x="4111887" y="4912311"/>
                <a:ext cx="317327" cy="242056"/>
              </a:xfrm>
              <a:custGeom>
                <a:avLst/>
                <a:gdLst>
                  <a:gd name="connsiteX0" fmla="*/ 796 w 317327"/>
                  <a:gd name="connsiteY0" fmla="*/ 21639 h 242056"/>
                  <a:gd name="connsiteX1" fmla="*/ 297130 w 317327"/>
                  <a:gd name="connsiteY1" fmla="*/ 23756 h 242056"/>
                  <a:gd name="connsiteX2" fmla="*/ 282313 w 317327"/>
                  <a:gd name="connsiteY2" fmla="*/ 27989 h 242056"/>
                  <a:gd name="connsiteX3" fmla="*/ 212463 w 317327"/>
                  <a:gd name="connsiteY3" fmla="*/ 203672 h 242056"/>
                  <a:gd name="connsiteX4" fmla="*/ 76996 w 317327"/>
                  <a:gd name="connsiteY4" fmla="*/ 239656 h 242056"/>
                  <a:gd name="connsiteX5" fmla="*/ 184946 w 317327"/>
                  <a:gd name="connsiteY5" fmla="*/ 216372 h 242056"/>
                  <a:gd name="connsiteX6" fmla="*/ 295013 w 317327"/>
                  <a:gd name="connsiteY6" fmla="*/ 38572 h 242056"/>
                  <a:gd name="connsiteX7" fmla="*/ 212463 w 317327"/>
                  <a:gd name="connsiteY7" fmla="*/ 472 h 242056"/>
                  <a:gd name="connsiteX8" fmla="*/ 796 w 317327"/>
                  <a:gd name="connsiteY8" fmla="*/ 21639 h 24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327" h="242056">
                    <a:moveTo>
                      <a:pt x="796" y="21639"/>
                    </a:moveTo>
                    <a:cubicBezTo>
                      <a:pt x="14907" y="25520"/>
                      <a:pt x="250211" y="22698"/>
                      <a:pt x="297130" y="23756"/>
                    </a:cubicBezTo>
                    <a:cubicBezTo>
                      <a:pt x="344049" y="24814"/>
                      <a:pt x="296424" y="-1997"/>
                      <a:pt x="282313" y="27989"/>
                    </a:cubicBezTo>
                    <a:cubicBezTo>
                      <a:pt x="268202" y="57975"/>
                      <a:pt x="246683" y="168394"/>
                      <a:pt x="212463" y="203672"/>
                    </a:cubicBezTo>
                    <a:cubicBezTo>
                      <a:pt x="178244" y="238950"/>
                      <a:pt x="81582" y="237539"/>
                      <a:pt x="76996" y="239656"/>
                    </a:cubicBezTo>
                    <a:cubicBezTo>
                      <a:pt x="72410" y="241773"/>
                      <a:pt x="148610" y="249886"/>
                      <a:pt x="184946" y="216372"/>
                    </a:cubicBezTo>
                    <a:cubicBezTo>
                      <a:pt x="221282" y="182858"/>
                      <a:pt x="290427" y="74555"/>
                      <a:pt x="295013" y="38572"/>
                    </a:cubicBezTo>
                    <a:cubicBezTo>
                      <a:pt x="299599" y="2589"/>
                      <a:pt x="260793" y="4352"/>
                      <a:pt x="212463" y="472"/>
                    </a:cubicBezTo>
                    <a:cubicBezTo>
                      <a:pt x="164133" y="-3408"/>
                      <a:pt x="-13315" y="17758"/>
                      <a:pt x="796" y="216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B602E547-7AD6-45D4-92AE-B0ED6CD1F42C}"/>
                  </a:ext>
                </a:extLst>
              </p:cNvPr>
              <p:cNvSpPr/>
              <p:nvPr/>
            </p:nvSpPr>
            <p:spPr>
              <a:xfrm>
                <a:off x="4117450" y="5141368"/>
                <a:ext cx="139219" cy="387838"/>
              </a:xfrm>
              <a:custGeom>
                <a:avLst/>
                <a:gdLst>
                  <a:gd name="connsiteX0" fmla="*/ 82017 w 139219"/>
                  <a:gd name="connsiteY0" fmla="*/ 15 h 387838"/>
                  <a:gd name="connsiteX1" fmla="*/ 139167 w 139219"/>
                  <a:gd name="connsiteY1" fmla="*/ 107965 h 387838"/>
                  <a:gd name="connsiteX2" fmla="*/ 90483 w 139219"/>
                  <a:gd name="connsiteY2" fmla="*/ 179932 h 387838"/>
                  <a:gd name="connsiteX3" fmla="*/ 3700 w 139219"/>
                  <a:gd name="connsiteY3" fmla="*/ 383132 h 387838"/>
                  <a:gd name="connsiteX4" fmla="*/ 24867 w 139219"/>
                  <a:gd name="connsiteY4" fmla="*/ 304815 h 387838"/>
                  <a:gd name="connsiteX5" fmla="*/ 105300 w 139219"/>
                  <a:gd name="connsiteY5" fmla="*/ 101615 h 387838"/>
                  <a:gd name="connsiteX6" fmla="*/ 82017 w 139219"/>
                  <a:gd name="connsiteY6" fmla="*/ 15 h 38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219" h="387838">
                    <a:moveTo>
                      <a:pt x="82017" y="15"/>
                    </a:moveTo>
                    <a:cubicBezTo>
                      <a:pt x="87661" y="1073"/>
                      <a:pt x="137756" y="77979"/>
                      <a:pt x="139167" y="107965"/>
                    </a:cubicBezTo>
                    <a:cubicBezTo>
                      <a:pt x="140578" y="137951"/>
                      <a:pt x="113061" y="134071"/>
                      <a:pt x="90483" y="179932"/>
                    </a:cubicBezTo>
                    <a:cubicBezTo>
                      <a:pt x="67905" y="225793"/>
                      <a:pt x="14636" y="362318"/>
                      <a:pt x="3700" y="383132"/>
                    </a:cubicBezTo>
                    <a:cubicBezTo>
                      <a:pt x="-7236" y="403946"/>
                      <a:pt x="7934" y="351735"/>
                      <a:pt x="24867" y="304815"/>
                    </a:cubicBezTo>
                    <a:cubicBezTo>
                      <a:pt x="41800" y="257895"/>
                      <a:pt x="94717" y="150651"/>
                      <a:pt x="105300" y="101615"/>
                    </a:cubicBezTo>
                    <a:cubicBezTo>
                      <a:pt x="115883" y="52579"/>
                      <a:pt x="76373" y="-1043"/>
                      <a:pt x="8201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E95FD082-0777-4CB5-B207-DA9AF76D501C}"/>
                  </a:ext>
                </a:extLst>
              </p:cNvPr>
              <p:cNvSpPr/>
              <p:nvPr/>
            </p:nvSpPr>
            <p:spPr>
              <a:xfrm>
                <a:off x="4812279" y="4920743"/>
                <a:ext cx="71500" cy="226437"/>
              </a:xfrm>
              <a:custGeom>
                <a:avLst/>
                <a:gdLst>
                  <a:gd name="connsiteX0" fmla="*/ 70871 w 71500"/>
                  <a:gd name="connsiteY0" fmla="*/ 507 h 226437"/>
                  <a:gd name="connsiteX1" fmla="*/ 1021 w 71500"/>
                  <a:gd name="connsiteY1" fmla="*/ 90995 h 226437"/>
                  <a:gd name="connsiteX2" fmla="*/ 29596 w 71500"/>
                  <a:gd name="connsiteY2" fmla="*/ 225932 h 226437"/>
                  <a:gd name="connsiteX3" fmla="*/ 34359 w 71500"/>
                  <a:gd name="connsiteY3" fmla="*/ 130682 h 226437"/>
                  <a:gd name="connsiteX4" fmla="*/ 70871 w 71500"/>
                  <a:gd name="connsiteY4" fmla="*/ 507 h 22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00" h="226437">
                    <a:moveTo>
                      <a:pt x="70871" y="507"/>
                    </a:moveTo>
                    <a:cubicBezTo>
                      <a:pt x="65315" y="-6108"/>
                      <a:pt x="7900" y="53424"/>
                      <a:pt x="1021" y="90995"/>
                    </a:cubicBezTo>
                    <a:cubicBezTo>
                      <a:pt x="-5858" y="128566"/>
                      <a:pt x="24040" y="219318"/>
                      <a:pt x="29596" y="225932"/>
                    </a:cubicBezTo>
                    <a:cubicBezTo>
                      <a:pt x="35152" y="232547"/>
                      <a:pt x="25098" y="172751"/>
                      <a:pt x="34359" y="130682"/>
                    </a:cubicBezTo>
                    <a:cubicBezTo>
                      <a:pt x="43620" y="88613"/>
                      <a:pt x="76427" y="7122"/>
                      <a:pt x="70871" y="5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DCC81F27-C3F0-47E4-BF1F-8A28E5370497}"/>
                  </a:ext>
                </a:extLst>
              </p:cNvPr>
              <p:cNvSpPr/>
              <p:nvPr/>
            </p:nvSpPr>
            <p:spPr>
              <a:xfrm>
                <a:off x="4800355" y="4890301"/>
                <a:ext cx="364149" cy="276236"/>
              </a:xfrm>
              <a:custGeom>
                <a:avLst/>
                <a:gdLst>
                  <a:gd name="connsiteX0" fmla="*/ 66920 w 364149"/>
                  <a:gd name="connsiteY0" fmla="*/ 8724 h 276236"/>
                  <a:gd name="connsiteX1" fmla="*/ 168520 w 364149"/>
                  <a:gd name="connsiteY1" fmla="*/ 24599 h 276236"/>
                  <a:gd name="connsiteX2" fmla="*/ 312983 w 364149"/>
                  <a:gd name="connsiteY2" fmla="*/ 787 h 276236"/>
                  <a:gd name="connsiteX3" fmla="*/ 338383 w 364149"/>
                  <a:gd name="connsiteY3" fmla="*/ 59524 h 276236"/>
                  <a:gd name="connsiteX4" fmla="*/ 317745 w 364149"/>
                  <a:gd name="connsiteY4" fmla="*/ 197637 h 276236"/>
                  <a:gd name="connsiteX5" fmla="*/ 287583 w 364149"/>
                  <a:gd name="connsiteY5" fmla="*/ 238912 h 276236"/>
                  <a:gd name="connsiteX6" fmla="*/ 132008 w 364149"/>
                  <a:gd name="connsiteY6" fmla="*/ 230974 h 276236"/>
                  <a:gd name="connsiteX7" fmla="*/ 5008 w 364149"/>
                  <a:gd name="connsiteY7" fmla="*/ 272249 h 276236"/>
                  <a:gd name="connsiteX8" fmla="*/ 309808 w 364149"/>
                  <a:gd name="connsiteY8" fmla="*/ 261137 h 276236"/>
                  <a:gd name="connsiteX9" fmla="*/ 325683 w 364149"/>
                  <a:gd name="connsiteY9" fmla="*/ 153187 h 276236"/>
                  <a:gd name="connsiteX10" fmla="*/ 346320 w 364149"/>
                  <a:gd name="connsiteY10" fmla="*/ 34124 h 276236"/>
                  <a:gd name="connsiteX11" fmla="*/ 66920 w 364149"/>
                  <a:gd name="connsiteY11" fmla="*/ 8724 h 27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149" h="276236">
                    <a:moveTo>
                      <a:pt x="66920" y="8724"/>
                    </a:moveTo>
                    <a:cubicBezTo>
                      <a:pt x="37287" y="7137"/>
                      <a:pt x="127510" y="25922"/>
                      <a:pt x="168520" y="24599"/>
                    </a:cubicBezTo>
                    <a:cubicBezTo>
                      <a:pt x="209530" y="23276"/>
                      <a:pt x="284673" y="-5034"/>
                      <a:pt x="312983" y="787"/>
                    </a:cubicBezTo>
                    <a:cubicBezTo>
                      <a:pt x="341294" y="6608"/>
                      <a:pt x="337589" y="26716"/>
                      <a:pt x="338383" y="59524"/>
                    </a:cubicBezTo>
                    <a:cubicBezTo>
                      <a:pt x="339177" y="92332"/>
                      <a:pt x="326212" y="167739"/>
                      <a:pt x="317745" y="197637"/>
                    </a:cubicBezTo>
                    <a:cubicBezTo>
                      <a:pt x="309278" y="227535"/>
                      <a:pt x="318539" y="233356"/>
                      <a:pt x="287583" y="238912"/>
                    </a:cubicBezTo>
                    <a:cubicBezTo>
                      <a:pt x="256627" y="244468"/>
                      <a:pt x="179104" y="225418"/>
                      <a:pt x="132008" y="230974"/>
                    </a:cubicBezTo>
                    <a:cubicBezTo>
                      <a:pt x="84912" y="236530"/>
                      <a:pt x="-24625" y="267222"/>
                      <a:pt x="5008" y="272249"/>
                    </a:cubicBezTo>
                    <a:cubicBezTo>
                      <a:pt x="34641" y="277276"/>
                      <a:pt x="256362" y="280981"/>
                      <a:pt x="309808" y="261137"/>
                    </a:cubicBezTo>
                    <a:cubicBezTo>
                      <a:pt x="363254" y="241293"/>
                      <a:pt x="319598" y="191023"/>
                      <a:pt x="325683" y="153187"/>
                    </a:cubicBezTo>
                    <a:cubicBezTo>
                      <a:pt x="331768" y="115352"/>
                      <a:pt x="393945" y="52645"/>
                      <a:pt x="346320" y="34124"/>
                    </a:cubicBezTo>
                    <a:cubicBezTo>
                      <a:pt x="298695" y="15603"/>
                      <a:pt x="96553" y="10311"/>
                      <a:pt x="66920" y="87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35DFB045-F798-4B41-B606-093D8FA83362}"/>
                  </a:ext>
                </a:extLst>
              </p:cNvPr>
              <p:cNvSpPr/>
              <p:nvPr/>
            </p:nvSpPr>
            <p:spPr>
              <a:xfrm>
                <a:off x="5170277" y="4889060"/>
                <a:ext cx="342582" cy="259274"/>
              </a:xfrm>
              <a:custGeom>
                <a:avLst/>
                <a:gdLst>
                  <a:gd name="connsiteX0" fmla="*/ 127211 w 342582"/>
                  <a:gd name="connsiteY0" fmla="*/ 5203 h 259274"/>
                  <a:gd name="connsiteX1" fmla="*/ 57361 w 342582"/>
                  <a:gd name="connsiteY1" fmla="*/ 108390 h 259274"/>
                  <a:gd name="connsiteX2" fmla="*/ 211 w 342582"/>
                  <a:gd name="connsiteY2" fmla="*/ 219515 h 259274"/>
                  <a:gd name="connsiteX3" fmla="*/ 77998 w 342582"/>
                  <a:gd name="connsiteY3" fmla="*/ 152840 h 259274"/>
                  <a:gd name="connsiteX4" fmla="*/ 17673 w 342582"/>
                  <a:gd name="connsiteY4" fmla="*/ 252853 h 259274"/>
                  <a:gd name="connsiteX5" fmla="*/ 211348 w 342582"/>
                  <a:gd name="connsiteY5" fmla="*/ 244915 h 259274"/>
                  <a:gd name="connsiteX6" fmla="*/ 270086 w 342582"/>
                  <a:gd name="connsiteY6" fmla="*/ 248090 h 259274"/>
                  <a:gd name="connsiteX7" fmla="*/ 331998 w 342582"/>
                  <a:gd name="connsiteY7" fmla="*/ 81403 h 259274"/>
                  <a:gd name="connsiteX8" fmla="*/ 331998 w 342582"/>
                  <a:gd name="connsiteY8" fmla="*/ 33778 h 259274"/>
                  <a:gd name="connsiteX9" fmla="*/ 227223 w 342582"/>
                  <a:gd name="connsiteY9" fmla="*/ 440 h 259274"/>
                  <a:gd name="connsiteX10" fmla="*/ 303423 w 342582"/>
                  <a:gd name="connsiteY10" fmla="*/ 57590 h 259274"/>
                  <a:gd name="connsiteX11" fmla="*/ 235161 w 342582"/>
                  <a:gd name="connsiteY11" fmla="*/ 184590 h 259274"/>
                  <a:gd name="connsiteX12" fmla="*/ 30373 w 342582"/>
                  <a:gd name="connsiteY12" fmla="*/ 194115 h 259274"/>
                  <a:gd name="connsiteX13" fmla="*/ 127211 w 342582"/>
                  <a:gd name="connsiteY13" fmla="*/ 5203 h 25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2582" h="259274">
                    <a:moveTo>
                      <a:pt x="127211" y="5203"/>
                    </a:moveTo>
                    <a:cubicBezTo>
                      <a:pt x="131709" y="-9084"/>
                      <a:pt x="78528" y="72672"/>
                      <a:pt x="57361" y="108390"/>
                    </a:cubicBezTo>
                    <a:cubicBezTo>
                      <a:pt x="36194" y="144108"/>
                      <a:pt x="-3229" y="212107"/>
                      <a:pt x="211" y="219515"/>
                    </a:cubicBezTo>
                    <a:cubicBezTo>
                      <a:pt x="3650" y="226923"/>
                      <a:pt x="75088" y="147284"/>
                      <a:pt x="77998" y="152840"/>
                    </a:cubicBezTo>
                    <a:cubicBezTo>
                      <a:pt x="80908" y="158396"/>
                      <a:pt x="-4552" y="237507"/>
                      <a:pt x="17673" y="252853"/>
                    </a:cubicBezTo>
                    <a:cubicBezTo>
                      <a:pt x="39898" y="268199"/>
                      <a:pt x="169279" y="245709"/>
                      <a:pt x="211348" y="244915"/>
                    </a:cubicBezTo>
                    <a:cubicBezTo>
                      <a:pt x="253417" y="244121"/>
                      <a:pt x="249978" y="275342"/>
                      <a:pt x="270086" y="248090"/>
                    </a:cubicBezTo>
                    <a:cubicBezTo>
                      <a:pt x="290194" y="220838"/>
                      <a:pt x="321679" y="117122"/>
                      <a:pt x="331998" y="81403"/>
                    </a:cubicBezTo>
                    <a:cubicBezTo>
                      <a:pt x="342317" y="45684"/>
                      <a:pt x="349460" y="47272"/>
                      <a:pt x="331998" y="33778"/>
                    </a:cubicBezTo>
                    <a:cubicBezTo>
                      <a:pt x="314536" y="20284"/>
                      <a:pt x="231985" y="-3529"/>
                      <a:pt x="227223" y="440"/>
                    </a:cubicBezTo>
                    <a:cubicBezTo>
                      <a:pt x="222461" y="4409"/>
                      <a:pt x="302100" y="26898"/>
                      <a:pt x="303423" y="57590"/>
                    </a:cubicBezTo>
                    <a:cubicBezTo>
                      <a:pt x="304746" y="88282"/>
                      <a:pt x="280669" y="161836"/>
                      <a:pt x="235161" y="184590"/>
                    </a:cubicBezTo>
                    <a:cubicBezTo>
                      <a:pt x="189653" y="207344"/>
                      <a:pt x="45983" y="224013"/>
                      <a:pt x="30373" y="194115"/>
                    </a:cubicBezTo>
                    <a:cubicBezTo>
                      <a:pt x="14762" y="164217"/>
                      <a:pt x="122713" y="19490"/>
                      <a:pt x="127211" y="5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F80977B8-7145-426B-990E-BC7E0DDA81D3}"/>
                  </a:ext>
                </a:extLst>
              </p:cNvPr>
              <p:cNvSpPr/>
              <p:nvPr/>
            </p:nvSpPr>
            <p:spPr>
              <a:xfrm>
                <a:off x="5586322" y="4908156"/>
                <a:ext cx="335466" cy="255511"/>
              </a:xfrm>
              <a:custGeom>
                <a:avLst/>
                <a:gdLst>
                  <a:gd name="connsiteX0" fmla="*/ 42953 w 335466"/>
                  <a:gd name="connsiteY0" fmla="*/ 394 h 255511"/>
                  <a:gd name="connsiteX1" fmla="*/ 141378 w 335466"/>
                  <a:gd name="connsiteY1" fmla="*/ 19444 h 255511"/>
                  <a:gd name="connsiteX2" fmla="*/ 330291 w 335466"/>
                  <a:gd name="connsiteY2" fmla="*/ 14682 h 255511"/>
                  <a:gd name="connsiteX3" fmla="*/ 273141 w 335466"/>
                  <a:gd name="connsiteY3" fmla="*/ 81357 h 255511"/>
                  <a:gd name="connsiteX4" fmla="*/ 176303 w 335466"/>
                  <a:gd name="connsiteY4" fmla="*/ 246457 h 255511"/>
                  <a:gd name="connsiteX5" fmla="*/ 1678 w 335466"/>
                  <a:gd name="connsiteY5" fmla="*/ 228994 h 255511"/>
                  <a:gd name="connsiteX6" fmla="*/ 290603 w 335466"/>
                  <a:gd name="connsiteY6" fmla="*/ 187719 h 255511"/>
                  <a:gd name="connsiteX7" fmla="*/ 147728 w 335466"/>
                  <a:gd name="connsiteY7" fmla="*/ 40082 h 255511"/>
                  <a:gd name="connsiteX8" fmla="*/ 42953 w 335466"/>
                  <a:gd name="connsiteY8" fmla="*/ 394 h 25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466" h="255511">
                    <a:moveTo>
                      <a:pt x="42953" y="394"/>
                    </a:moveTo>
                    <a:cubicBezTo>
                      <a:pt x="41895" y="-3045"/>
                      <a:pt x="93488" y="17063"/>
                      <a:pt x="141378" y="19444"/>
                    </a:cubicBezTo>
                    <a:cubicBezTo>
                      <a:pt x="189268" y="21825"/>
                      <a:pt x="308330" y="4363"/>
                      <a:pt x="330291" y="14682"/>
                    </a:cubicBezTo>
                    <a:cubicBezTo>
                      <a:pt x="352252" y="25001"/>
                      <a:pt x="298806" y="42728"/>
                      <a:pt x="273141" y="81357"/>
                    </a:cubicBezTo>
                    <a:cubicBezTo>
                      <a:pt x="247476" y="119986"/>
                      <a:pt x="221547" y="221851"/>
                      <a:pt x="176303" y="246457"/>
                    </a:cubicBezTo>
                    <a:cubicBezTo>
                      <a:pt x="131059" y="271063"/>
                      <a:pt x="-17372" y="238784"/>
                      <a:pt x="1678" y="228994"/>
                    </a:cubicBezTo>
                    <a:cubicBezTo>
                      <a:pt x="20728" y="219204"/>
                      <a:pt x="266261" y="219204"/>
                      <a:pt x="290603" y="187719"/>
                    </a:cubicBezTo>
                    <a:cubicBezTo>
                      <a:pt x="314945" y="156234"/>
                      <a:pt x="189532" y="66276"/>
                      <a:pt x="147728" y="40082"/>
                    </a:cubicBezTo>
                    <a:cubicBezTo>
                      <a:pt x="105924" y="13888"/>
                      <a:pt x="44011" y="3833"/>
                      <a:pt x="42953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EDEFA456-3E80-4A5F-A420-D9A62BF013EB}"/>
                  </a:ext>
                </a:extLst>
              </p:cNvPr>
              <p:cNvSpPr/>
              <p:nvPr/>
            </p:nvSpPr>
            <p:spPr>
              <a:xfrm>
                <a:off x="5508622" y="4926027"/>
                <a:ext cx="146068" cy="204142"/>
              </a:xfrm>
              <a:custGeom>
                <a:avLst/>
                <a:gdLst>
                  <a:gd name="connsiteX0" fmla="*/ 146053 w 146068"/>
                  <a:gd name="connsiteY0" fmla="*/ 1573 h 204142"/>
                  <a:gd name="connsiteX1" fmla="*/ 82553 w 146068"/>
                  <a:gd name="connsiteY1" fmla="*/ 46023 h 204142"/>
                  <a:gd name="connsiteX2" fmla="*/ 79378 w 146068"/>
                  <a:gd name="connsiteY2" fmla="*/ 144448 h 204142"/>
                  <a:gd name="connsiteX3" fmla="*/ 3 w 146068"/>
                  <a:gd name="connsiteY3" fmla="*/ 203186 h 204142"/>
                  <a:gd name="connsiteX4" fmla="*/ 76203 w 146068"/>
                  <a:gd name="connsiteY4" fmla="*/ 98411 h 204142"/>
                  <a:gd name="connsiteX5" fmla="*/ 146053 w 146068"/>
                  <a:gd name="connsiteY5" fmla="*/ 1573 h 2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068" h="204142">
                    <a:moveTo>
                      <a:pt x="146053" y="1573"/>
                    </a:moveTo>
                    <a:cubicBezTo>
                      <a:pt x="147111" y="-7158"/>
                      <a:pt x="93665" y="22211"/>
                      <a:pt x="82553" y="46023"/>
                    </a:cubicBezTo>
                    <a:cubicBezTo>
                      <a:pt x="71440" y="69836"/>
                      <a:pt x="93136" y="118254"/>
                      <a:pt x="79378" y="144448"/>
                    </a:cubicBezTo>
                    <a:cubicBezTo>
                      <a:pt x="65620" y="170642"/>
                      <a:pt x="532" y="210859"/>
                      <a:pt x="3" y="203186"/>
                    </a:cubicBezTo>
                    <a:cubicBezTo>
                      <a:pt x="-526" y="195513"/>
                      <a:pt x="57682" y="134924"/>
                      <a:pt x="76203" y="98411"/>
                    </a:cubicBezTo>
                    <a:cubicBezTo>
                      <a:pt x="94724" y="61899"/>
                      <a:pt x="144995" y="10304"/>
                      <a:pt x="146053" y="15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E31A7F54-A2AF-4EB7-A7E4-4452125DE16A}"/>
                  </a:ext>
                </a:extLst>
              </p:cNvPr>
              <p:cNvSpPr/>
              <p:nvPr/>
            </p:nvSpPr>
            <p:spPr>
              <a:xfrm>
                <a:off x="4771358" y="5201893"/>
                <a:ext cx="177484" cy="264983"/>
              </a:xfrm>
              <a:custGeom>
                <a:avLst/>
                <a:gdLst>
                  <a:gd name="connsiteX0" fmla="*/ 177409 w 177484"/>
                  <a:gd name="connsiteY0" fmla="*/ 874 h 264983"/>
                  <a:gd name="connsiteX1" fmla="*/ 12309 w 177484"/>
                  <a:gd name="connsiteY1" fmla="*/ 248524 h 264983"/>
                  <a:gd name="connsiteX2" fmla="*/ 14425 w 177484"/>
                  <a:gd name="connsiteY2" fmla="*/ 233707 h 264983"/>
                  <a:gd name="connsiteX3" fmla="*/ 33475 w 177484"/>
                  <a:gd name="connsiteY3" fmla="*/ 168090 h 264983"/>
                  <a:gd name="connsiteX4" fmla="*/ 177409 w 177484"/>
                  <a:gd name="connsiteY4" fmla="*/ 874 h 26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84" h="264983">
                    <a:moveTo>
                      <a:pt x="177409" y="874"/>
                    </a:moveTo>
                    <a:cubicBezTo>
                      <a:pt x="173881" y="14280"/>
                      <a:pt x="39473" y="209719"/>
                      <a:pt x="12309" y="248524"/>
                    </a:cubicBezTo>
                    <a:cubicBezTo>
                      <a:pt x="-14855" y="287329"/>
                      <a:pt x="10897" y="247113"/>
                      <a:pt x="14425" y="233707"/>
                    </a:cubicBezTo>
                    <a:cubicBezTo>
                      <a:pt x="17953" y="220301"/>
                      <a:pt x="7369" y="204073"/>
                      <a:pt x="33475" y="168090"/>
                    </a:cubicBezTo>
                    <a:cubicBezTo>
                      <a:pt x="59581" y="132107"/>
                      <a:pt x="180937" y="-12532"/>
                      <a:pt x="177409" y="8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AC068E45-4369-4454-81A6-E2B8FCBCF98E}"/>
                  </a:ext>
                </a:extLst>
              </p:cNvPr>
              <p:cNvSpPr/>
              <p:nvPr/>
            </p:nvSpPr>
            <p:spPr>
              <a:xfrm>
                <a:off x="4664254" y="5411872"/>
                <a:ext cx="303586" cy="952442"/>
              </a:xfrm>
              <a:custGeom>
                <a:avLst/>
                <a:gdLst>
                  <a:gd name="connsiteX0" fmla="*/ 147459 w 303586"/>
                  <a:gd name="connsiteY0" fmla="*/ 12616 h 952442"/>
                  <a:gd name="connsiteX1" fmla="*/ 109359 w 303586"/>
                  <a:gd name="connsiteY1" fmla="*/ 319003 h 952442"/>
                  <a:gd name="connsiteX2" fmla="*/ 52209 w 303586"/>
                  <a:gd name="connsiteY2" fmla="*/ 747628 h 952442"/>
                  <a:gd name="connsiteX3" fmla="*/ 61734 w 303586"/>
                  <a:gd name="connsiteY3" fmla="*/ 912728 h 952442"/>
                  <a:gd name="connsiteX4" fmla="*/ 82371 w 303586"/>
                  <a:gd name="connsiteY4" fmla="*/ 928603 h 952442"/>
                  <a:gd name="connsiteX5" fmla="*/ 303034 w 303586"/>
                  <a:gd name="connsiteY5" fmla="*/ 930191 h 952442"/>
                  <a:gd name="connsiteX6" fmla="*/ 9346 w 303586"/>
                  <a:gd name="connsiteY6" fmla="*/ 941303 h 952442"/>
                  <a:gd name="connsiteX7" fmla="*/ 79196 w 303586"/>
                  <a:gd name="connsiteY7" fmla="*/ 752391 h 952442"/>
                  <a:gd name="connsiteX8" fmla="*/ 147459 w 303586"/>
                  <a:gd name="connsiteY8" fmla="*/ 12616 h 95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586" h="952442">
                    <a:moveTo>
                      <a:pt x="147459" y="12616"/>
                    </a:moveTo>
                    <a:cubicBezTo>
                      <a:pt x="152486" y="-59615"/>
                      <a:pt x="125234" y="196501"/>
                      <a:pt x="109359" y="319003"/>
                    </a:cubicBezTo>
                    <a:cubicBezTo>
                      <a:pt x="93484" y="441505"/>
                      <a:pt x="60146" y="648674"/>
                      <a:pt x="52209" y="747628"/>
                    </a:cubicBezTo>
                    <a:cubicBezTo>
                      <a:pt x="44271" y="846582"/>
                      <a:pt x="56707" y="882566"/>
                      <a:pt x="61734" y="912728"/>
                    </a:cubicBezTo>
                    <a:cubicBezTo>
                      <a:pt x="66761" y="942890"/>
                      <a:pt x="42154" y="925692"/>
                      <a:pt x="82371" y="928603"/>
                    </a:cubicBezTo>
                    <a:cubicBezTo>
                      <a:pt x="122588" y="931514"/>
                      <a:pt x="315205" y="928074"/>
                      <a:pt x="303034" y="930191"/>
                    </a:cubicBezTo>
                    <a:cubicBezTo>
                      <a:pt x="290863" y="932308"/>
                      <a:pt x="46652" y="970936"/>
                      <a:pt x="9346" y="941303"/>
                    </a:cubicBezTo>
                    <a:cubicBezTo>
                      <a:pt x="-27960" y="911670"/>
                      <a:pt x="56971" y="904526"/>
                      <a:pt x="79196" y="752391"/>
                    </a:cubicBezTo>
                    <a:cubicBezTo>
                      <a:pt x="101421" y="600256"/>
                      <a:pt x="142432" y="84847"/>
                      <a:pt x="147459" y="126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95DB6CF5-EB47-4697-A08E-E2AEE6B3E797}"/>
                  </a:ext>
                </a:extLst>
              </p:cNvPr>
              <p:cNvSpPr/>
              <p:nvPr/>
            </p:nvSpPr>
            <p:spPr>
              <a:xfrm>
                <a:off x="4996350" y="5188574"/>
                <a:ext cx="205037" cy="256875"/>
              </a:xfrm>
              <a:custGeom>
                <a:avLst/>
                <a:gdLst>
                  <a:gd name="connsiteX0" fmla="*/ 78888 w 205037"/>
                  <a:gd name="connsiteY0" fmla="*/ 10489 h 256875"/>
                  <a:gd name="connsiteX1" fmla="*/ 74125 w 205037"/>
                  <a:gd name="connsiteY1" fmla="*/ 229564 h 256875"/>
                  <a:gd name="connsiteX2" fmla="*/ 93175 w 205037"/>
                  <a:gd name="connsiteY2" fmla="*/ 242264 h 256875"/>
                  <a:gd name="connsiteX3" fmla="*/ 159850 w 205037"/>
                  <a:gd name="connsiteY3" fmla="*/ 126376 h 256875"/>
                  <a:gd name="connsiteX4" fmla="*/ 204300 w 205037"/>
                  <a:gd name="connsiteY4" fmla="*/ 964 h 256875"/>
                  <a:gd name="connsiteX5" fmla="*/ 172550 w 205037"/>
                  <a:gd name="connsiteY5" fmla="*/ 196226 h 256875"/>
                  <a:gd name="connsiteX6" fmla="*/ 2688 w 205037"/>
                  <a:gd name="connsiteY6" fmla="*/ 235914 h 256875"/>
                  <a:gd name="connsiteX7" fmla="*/ 78888 w 205037"/>
                  <a:gd name="connsiteY7" fmla="*/ 10489 h 25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037" h="256875">
                    <a:moveTo>
                      <a:pt x="78888" y="10489"/>
                    </a:moveTo>
                    <a:cubicBezTo>
                      <a:pt x="90794" y="9431"/>
                      <a:pt x="71744" y="190935"/>
                      <a:pt x="74125" y="229564"/>
                    </a:cubicBezTo>
                    <a:cubicBezTo>
                      <a:pt x="76506" y="268193"/>
                      <a:pt x="78888" y="259462"/>
                      <a:pt x="93175" y="242264"/>
                    </a:cubicBezTo>
                    <a:cubicBezTo>
                      <a:pt x="107462" y="225066"/>
                      <a:pt x="141329" y="166593"/>
                      <a:pt x="159850" y="126376"/>
                    </a:cubicBezTo>
                    <a:cubicBezTo>
                      <a:pt x="178371" y="86159"/>
                      <a:pt x="202183" y="-10678"/>
                      <a:pt x="204300" y="964"/>
                    </a:cubicBezTo>
                    <a:cubicBezTo>
                      <a:pt x="206417" y="12606"/>
                      <a:pt x="206152" y="157068"/>
                      <a:pt x="172550" y="196226"/>
                    </a:cubicBezTo>
                    <a:cubicBezTo>
                      <a:pt x="138948" y="235384"/>
                      <a:pt x="21209" y="260785"/>
                      <a:pt x="2688" y="235914"/>
                    </a:cubicBezTo>
                    <a:cubicBezTo>
                      <a:pt x="-15833" y="211043"/>
                      <a:pt x="66982" y="11547"/>
                      <a:pt x="78888" y="104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E7D45E3-2685-4D17-B808-B667B2D63506}"/>
                  </a:ext>
                </a:extLst>
              </p:cNvPr>
              <p:cNvSpPr/>
              <p:nvPr/>
            </p:nvSpPr>
            <p:spPr>
              <a:xfrm>
                <a:off x="4913383" y="5194578"/>
                <a:ext cx="198725" cy="41561"/>
              </a:xfrm>
              <a:custGeom>
                <a:avLst/>
                <a:gdLst>
                  <a:gd name="connsiteX0" fmla="*/ 7867 w 198725"/>
                  <a:gd name="connsiteY0" fmla="*/ 12422 h 41561"/>
                  <a:gd name="connsiteX1" fmla="*/ 198367 w 198725"/>
                  <a:gd name="connsiteY1" fmla="*/ 1310 h 41561"/>
                  <a:gd name="connsiteX2" fmla="*/ 53905 w 198725"/>
                  <a:gd name="connsiteY2" fmla="*/ 40997 h 41561"/>
                  <a:gd name="connsiteX3" fmla="*/ 7867 w 198725"/>
                  <a:gd name="connsiteY3" fmla="*/ 12422 h 4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725" h="41561">
                    <a:moveTo>
                      <a:pt x="7867" y="12422"/>
                    </a:moveTo>
                    <a:cubicBezTo>
                      <a:pt x="31944" y="5808"/>
                      <a:pt x="190694" y="-3452"/>
                      <a:pt x="198367" y="1310"/>
                    </a:cubicBezTo>
                    <a:cubicBezTo>
                      <a:pt x="206040" y="6072"/>
                      <a:pt x="88301" y="36235"/>
                      <a:pt x="53905" y="40997"/>
                    </a:cubicBezTo>
                    <a:cubicBezTo>
                      <a:pt x="19509" y="45759"/>
                      <a:pt x="-16210" y="19036"/>
                      <a:pt x="7867" y="124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BF58A2A1-DDEE-4CFA-B6E1-98761D1B3440}"/>
                  </a:ext>
                </a:extLst>
              </p:cNvPr>
              <p:cNvSpPr/>
              <p:nvPr/>
            </p:nvSpPr>
            <p:spPr>
              <a:xfrm>
                <a:off x="5166302" y="5194875"/>
                <a:ext cx="374147" cy="329645"/>
              </a:xfrm>
              <a:custGeom>
                <a:avLst/>
                <a:gdLst>
                  <a:gd name="connsiteX0" fmla="*/ 1011 w 374147"/>
                  <a:gd name="connsiteY0" fmla="*/ 4188 h 329645"/>
                  <a:gd name="connsiteX1" fmla="*/ 99436 w 374147"/>
                  <a:gd name="connsiteY1" fmla="*/ 5775 h 329645"/>
                  <a:gd name="connsiteX2" fmla="*/ 278823 w 374147"/>
                  <a:gd name="connsiteY2" fmla="*/ 7363 h 329645"/>
                  <a:gd name="connsiteX3" fmla="*/ 250248 w 374147"/>
                  <a:gd name="connsiteY3" fmla="*/ 101025 h 329645"/>
                  <a:gd name="connsiteX4" fmla="*/ 239136 w 374147"/>
                  <a:gd name="connsiteY4" fmla="*/ 148650 h 329645"/>
                  <a:gd name="connsiteX5" fmla="*/ 232786 w 374147"/>
                  <a:gd name="connsiteY5" fmla="*/ 329625 h 329645"/>
                  <a:gd name="connsiteX6" fmla="*/ 275648 w 374147"/>
                  <a:gd name="connsiteY6" fmla="*/ 159763 h 329645"/>
                  <a:gd name="connsiteX7" fmla="*/ 374073 w 374147"/>
                  <a:gd name="connsiteY7" fmla="*/ 29588 h 329645"/>
                  <a:gd name="connsiteX8" fmla="*/ 289936 w 374147"/>
                  <a:gd name="connsiteY8" fmla="*/ 228025 h 329645"/>
                  <a:gd name="connsiteX9" fmla="*/ 186748 w 374147"/>
                  <a:gd name="connsiteY9" fmla="*/ 286763 h 329645"/>
                  <a:gd name="connsiteX10" fmla="*/ 175636 w 374147"/>
                  <a:gd name="connsiteY10" fmla="*/ 29588 h 329645"/>
                  <a:gd name="connsiteX11" fmla="*/ 1011 w 374147"/>
                  <a:gd name="connsiteY11" fmla="*/ 4188 h 32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4147" h="329645">
                    <a:moveTo>
                      <a:pt x="1011" y="4188"/>
                    </a:moveTo>
                    <a:cubicBezTo>
                      <a:pt x="-11689" y="219"/>
                      <a:pt x="99436" y="5775"/>
                      <a:pt x="99436" y="5775"/>
                    </a:cubicBezTo>
                    <a:cubicBezTo>
                      <a:pt x="145738" y="6304"/>
                      <a:pt x="253688" y="-8512"/>
                      <a:pt x="278823" y="7363"/>
                    </a:cubicBezTo>
                    <a:cubicBezTo>
                      <a:pt x="303958" y="23238"/>
                      <a:pt x="256862" y="77477"/>
                      <a:pt x="250248" y="101025"/>
                    </a:cubicBezTo>
                    <a:cubicBezTo>
                      <a:pt x="243634" y="124573"/>
                      <a:pt x="242046" y="110550"/>
                      <a:pt x="239136" y="148650"/>
                    </a:cubicBezTo>
                    <a:cubicBezTo>
                      <a:pt x="236226" y="186750"/>
                      <a:pt x="226701" y="327773"/>
                      <a:pt x="232786" y="329625"/>
                    </a:cubicBezTo>
                    <a:cubicBezTo>
                      <a:pt x="238871" y="331477"/>
                      <a:pt x="252100" y="209769"/>
                      <a:pt x="275648" y="159763"/>
                    </a:cubicBezTo>
                    <a:cubicBezTo>
                      <a:pt x="299196" y="109757"/>
                      <a:pt x="371692" y="18211"/>
                      <a:pt x="374073" y="29588"/>
                    </a:cubicBezTo>
                    <a:cubicBezTo>
                      <a:pt x="376454" y="40965"/>
                      <a:pt x="321157" y="185163"/>
                      <a:pt x="289936" y="228025"/>
                    </a:cubicBezTo>
                    <a:cubicBezTo>
                      <a:pt x="258715" y="270888"/>
                      <a:pt x="205798" y="319836"/>
                      <a:pt x="186748" y="286763"/>
                    </a:cubicBezTo>
                    <a:cubicBezTo>
                      <a:pt x="167698" y="253690"/>
                      <a:pt x="203153" y="71128"/>
                      <a:pt x="175636" y="29588"/>
                    </a:cubicBezTo>
                    <a:cubicBezTo>
                      <a:pt x="148119" y="-11952"/>
                      <a:pt x="13711" y="8157"/>
                      <a:pt x="1011" y="41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C385442A-BCF1-425B-8A61-60DB4BAE3977}"/>
                  </a:ext>
                </a:extLst>
              </p:cNvPr>
              <p:cNvSpPr/>
              <p:nvPr/>
            </p:nvSpPr>
            <p:spPr>
              <a:xfrm>
                <a:off x="5524394" y="5172840"/>
                <a:ext cx="277021" cy="827230"/>
              </a:xfrm>
              <a:custGeom>
                <a:avLst/>
                <a:gdLst>
                  <a:gd name="connsiteX0" fmla="*/ 12806 w 277021"/>
                  <a:gd name="connsiteY0" fmla="*/ 29398 h 827230"/>
                  <a:gd name="connsiteX1" fmla="*/ 65194 w 277021"/>
                  <a:gd name="connsiteY1" fmla="*/ 29398 h 827230"/>
                  <a:gd name="connsiteX2" fmla="*/ 260456 w 277021"/>
                  <a:gd name="connsiteY2" fmla="*/ 30985 h 827230"/>
                  <a:gd name="connsiteX3" fmla="*/ 255694 w 277021"/>
                  <a:gd name="connsiteY3" fmla="*/ 88135 h 827230"/>
                  <a:gd name="connsiteX4" fmla="*/ 166794 w 277021"/>
                  <a:gd name="connsiteY4" fmla="*/ 373885 h 827230"/>
                  <a:gd name="connsiteX5" fmla="*/ 3281 w 277021"/>
                  <a:gd name="connsiteY5" fmla="*/ 823148 h 827230"/>
                  <a:gd name="connsiteX6" fmla="*/ 73131 w 277021"/>
                  <a:gd name="connsiteY6" fmla="*/ 564385 h 827230"/>
                  <a:gd name="connsiteX7" fmla="*/ 258869 w 277021"/>
                  <a:gd name="connsiteY7" fmla="*/ 38923 h 827230"/>
                  <a:gd name="connsiteX8" fmla="*/ 244581 w 277021"/>
                  <a:gd name="connsiteY8" fmla="*/ 38923 h 827230"/>
                  <a:gd name="connsiteX9" fmla="*/ 12806 w 277021"/>
                  <a:gd name="connsiteY9" fmla="*/ 29398 h 82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021" h="827230">
                    <a:moveTo>
                      <a:pt x="12806" y="29398"/>
                    </a:moveTo>
                    <a:cubicBezTo>
                      <a:pt x="18362" y="29266"/>
                      <a:pt x="65194" y="29398"/>
                      <a:pt x="65194" y="29398"/>
                    </a:cubicBezTo>
                    <a:cubicBezTo>
                      <a:pt x="106469" y="29662"/>
                      <a:pt x="228706" y="21196"/>
                      <a:pt x="260456" y="30985"/>
                    </a:cubicBezTo>
                    <a:cubicBezTo>
                      <a:pt x="292206" y="40774"/>
                      <a:pt x="271304" y="30985"/>
                      <a:pt x="255694" y="88135"/>
                    </a:cubicBezTo>
                    <a:cubicBezTo>
                      <a:pt x="240084" y="145285"/>
                      <a:pt x="208863" y="251383"/>
                      <a:pt x="166794" y="373885"/>
                    </a:cubicBezTo>
                    <a:cubicBezTo>
                      <a:pt x="124725" y="496387"/>
                      <a:pt x="18891" y="791398"/>
                      <a:pt x="3281" y="823148"/>
                    </a:cubicBezTo>
                    <a:cubicBezTo>
                      <a:pt x="-12329" y="854898"/>
                      <a:pt x="30533" y="695089"/>
                      <a:pt x="73131" y="564385"/>
                    </a:cubicBezTo>
                    <a:cubicBezTo>
                      <a:pt x="115729" y="433681"/>
                      <a:pt x="230294" y="126500"/>
                      <a:pt x="258869" y="38923"/>
                    </a:cubicBezTo>
                    <a:cubicBezTo>
                      <a:pt x="287444" y="-48654"/>
                      <a:pt x="244581" y="38923"/>
                      <a:pt x="244581" y="38923"/>
                    </a:cubicBezTo>
                    <a:lnTo>
                      <a:pt x="12806" y="293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9FE74274-30EB-4B2A-AB95-C94F68195781}"/>
                  </a:ext>
                </a:extLst>
              </p:cNvPr>
              <p:cNvSpPr/>
              <p:nvPr/>
            </p:nvSpPr>
            <p:spPr>
              <a:xfrm>
                <a:off x="4948185" y="5778349"/>
                <a:ext cx="187289" cy="558800"/>
              </a:xfrm>
              <a:custGeom>
                <a:avLst/>
                <a:gdLst>
                  <a:gd name="connsiteX0" fmla="*/ 185790 w 187289"/>
                  <a:gd name="connsiteY0" fmla="*/ 151 h 558800"/>
                  <a:gd name="connsiteX1" fmla="*/ 161978 w 187289"/>
                  <a:gd name="connsiteY1" fmla="*/ 198589 h 558800"/>
                  <a:gd name="connsiteX2" fmla="*/ 71490 w 187289"/>
                  <a:gd name="connsiteY2" fmla="*/ 373214 h 558800"/>
                  <a:gd name="connsiteX3" fmla="*/ 53 w 187289"/>
                  <a:gd name="connsiteY3" fmla="*/ 555776 h 558800"/>
                  <a:gd name="connsiteX4" fmla="*/ 82603 w 187289"/>
                  <a:gd name="connsiteY4" fmla="*/ 470051 h 558800"/>
                  <a:gd name="connsiteX5" fmla="*/ 128640 w 187289"/>
                  <a:gd name="connsiteY5" fmla="*/ 252564 h 558800"/>
                  <a:gd name="connsiteX6" fmla="*/ 128640 w 187289"/>
                  <a:gd name="connsiteY6" fmla="*/ 166839 h 558800"/>
                  <a:gd name="connsiteX7" fmla="*/ 185790 w 187289"/>
                  <a:gd name="connsiteY7" fmla="*/ 151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289" h="558800">
                    <a:moveTo>
                      <a:pt x="185790" y="151"/>
                    </a:moveTo>
                    <a:cubicBezTo>
                      <a:pt x="191346" y="5443"/>
                      <a:pt x="181028" y="136412"/>
                      <a:pt x="161978" y="198589"/>
                    </a:cubicBezTo>
                    <a:cubicBezTo>
                      <a:pt x="142928" y="260766"/>
                      <a:pt x="98477" y="313683"/>
                      <a:pt x="71490" y="373214"/>
                    </a:cubicBezTo>
                    <a:cubicBezTo>
                      <a:pt x="44503" y="432745"/>
                      <a:pt x="-1799" y="539637"/>
                      <a:pt x="53" y="555776"/>
                    </a:cubicBezTo>
                    <a:cubicBezTo>
                      <a:pt x="1905" y="571915"/>
                      <a:pt x="61172" y="520586"/>
                      <a:pt x="82603" y="470051"/>
                    </a:cubicBezTo>
                    <a:cubicBezTo>
                      <a:pt x="104034" y="419516"/>
                      <a:pt x="120967" y="303099"/>
                      <a:pt x="128640" y="252564"/>
                    </a:cubicBezTo>
                    <a:cubicBezTo>
                      <a:pt x="136313" y="202029"/>
                      <a:pt x="119644" y="203881"/>
                      <a:pt x="128640" y="166839"/>
                    </a:cubicBezTo>
                    <a:cubicBezTo>
                      <a:pt x="137636" y="129797"/>
                      <a:pt x="180234" y="-5141"/>
                      <a:pt x="185790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1887697E-39D5-4213-8DB3-02DCA54D194B}"/>
                  </a:ext>
                </a:extLst>
              </p:cNvPr>
              <p:cNvSpPr/>
              <p:nvPr/>
            </p:nvSpPr>
            <p:spPr>
              <a:xfrm>
                <a:off x="5113332" y="5767448"/>
                <a:ext cx="475140" cy="587391"/>
              </a:xfrm>
              <a:custGeom>
                <a:avLst/>
                <a:gdLst>
                  <a:gd name="connsiteX0" fmla="*/ 22231 w 475140"/>
                  <a:gd name="connsiteY0" fmla="*/ 1527 h 587391"/>
                  <a:gd name="connsiteX1" fmla="*/ 73031 w 475140"/>
                  <a:gd name="connsiteY1" fmla="*/ 257115 h 587391"/>
                  <a:gd name="connsiteX2" fmla="*/ 6 w 475140"/>
                  <a:gd name="connsiteY2" fmla="*/ 449202 h 587391"/>
                  <a:gd name="connsiteX3" fmla="*/ 77793 w 475140"/>
                  <a:gd name="connsiteY3" fmla="*/ 582552 h 587391"/>
                  <a:gd name="connsiteX4" fmla="*/ 304806 w 475140"/>
                  <a:gd name="connsiteY4" fmla="*/ 549215 h 587391"/>
                  <a:gd name="connsiteX5" fmla="*/ 327031 w 475140"/>
                  <a:gd name="connsiteY5" fmla="*/ 463490 h 587391"/>
                  <a:gd name="connsiteX6" fmla="*/ 474668 w 475140"/>
                  <a:gd name="connsiteY6" fmla="*/ 158690 h 587391"/>
                  <a:gd name="connsiteX7" fmla="*/ 369893 w 475140"/>
                  <a:gd name="connsiteY7" fmla="*/ 339665 h 587391"/>
                  <a:gd name="connsiteX8" fmla="*/ 257181 w 475140"/>
                  <a:gd name="connsiteY8" fmla="*/ 544452 h 587391"/>
                  <a:gd name="connsiteX9" fmla="*/ 42868 w 475140"/>
                  <a:gd name="connsiteY9" fmla="*/ 561915 h 587391"/>
                  <a:gd name="connsiteX10" fmla="*/ 47631 w 475140"/>
                  <a:gd name="connsiteY10" fmla="*/ 426977 h 587391"/>
                  <a:gd name="connsiteX11" fmla="*/ 87318 w 475140"/>
                  <a:gd name="connsiteY11" fmla="*/ 161865 h 587391"/>
                  <a:gd name="connsiteX12" fmla="*/ 22231 w 475140"/>
                  <a:gd name="connsiteY12" fmla="*/ 1527 h 58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140" h="587391">
                    <a:moveTo>
                      <a:pt x="22231" y="1527"/>
                    </a:moveTo>
                    <a:cubicBezTo>
                      <a:pt x="19850" y="17402"/>
                      <a:pt x="76735" y="182503"/>
                      <a:pt x="73031" y="257115"/>
                    </a:cubicBezTo>
                    <a:cubicBezTo>
                      <a:pt x="69327" y="331728"/>
                      <a:pt x="-788" y="394963"/>
                      <a:pt x="6" y="449202"/>
                    </a:cubicBezTo>
                    <a:cubicBezTo>
                      <a:pt x="800" y="503442"/>
                      <a:pt x="26993" y="565883"/>
                      <a:pt x="77793" y="582552"/>
                    </a:cubicBezTo>
                    <a:cubicBezTo>
                      <a:pt x="128593" y="599221"/>
                      <a:pt x="263266" y="569059"/>
                      <a:pt x="304806" y="549215"/>
                    </a:cubicBezTo>
                    <a:cubicBezTo>
                      <a:pt x="346346" y="529371"/>
                      <a:pt x="298721" y="528577"/>
                      <a:pt x="327031" y="463490"/>
                    </a:cubicBezTo>
                    <a:cubicBezTo>
                      <a:pt x="355341" y="398403"/>
                      <a:pt x="467524" y="179327"/>
                      <a:pt x="474668" y="158690"/>
                    </a:cubicBezTo>
                    <a:cubicBezTo>
                      <a:pt x="481812" y="138053"/>
                      <a:pt x="406141" y="275371"/>
                      <a:pt x="369893" y="339665"/>
                    </a:cubicBezTo>
                    <a:cubicBezTo>
                      <a:pt x="333645" y="403959"/>
                      <a:pt x="311685" y="507410"/>
                      <a:pt x="257181" y="544452"/>
                    </a:cubicBezTo>
                    <a:cubicBezTo>
                      <a:pt x="202677" y="581494"/>
                      <a:pt x="77793" y="581494"/>
                      <a:pt x="42868" y="561915"/>
                    </a:cubicBezTo>
                    <a:cubicBezTo>
                      <a:pt x="7943" y="542336"/>
                      <a:pt x="40223" y="493652"/>
                      <a:pt x="47631" y="426977"/>
                    </a:cubicBezTo>
                    <a:cubicBezTo>
                      <a:pt x="55039" y="360302"/>
                      <a:pt x="92345" y="226423"/>
                      <a:pt x="87318" y="161865"/>
                    </a:cubicBezTo>
                    <a:cubicBezTo>
                      <a:pt x="82291" y="97307"/>
                      <a:pt x="24612" y="-14348"/>
                      <a:pt x="22231" y="15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DB4656A8-0286-4D09-BEB8-14ECC5B7AD09}"/>
                  </a:ext>
                </a:extLst>
              </p:cNvPr>
              <p:cNvSpPr/>
              <p:nvPr/>
            </p:nvSpPr>
            <p:spPr>
              <a:xfrm>
                <a:off x="5974419" y="4916514"/>
                <a:ext cx="300295" cy="257267"/>
              </a:xfrm>
              <a:custGeom>
                <a:avLst/>
                <a:gdLst>
                  <a:gd name="connsiteX0" fmla="*/ 100414 w 300295"/>
                  <a:gd name="connsiteY0" fmla="*/ 2619 h 257267"/>
                  <a:gd name="connsiteX1" fmla="*/ 43264 w 300295"/>
                  <a:gd name="connsiteY1" fmla="*/ 36486 h 257267"/>
                  <a:gd name="connsiteX2" fmla="*/ 13631 w 300295"/>
                  <a:gd name="connsiteY2" fmla="*/ 191003 h 257267"/>
                  <a:gd name="connsiteX3" fmla="*/ 273981 w 300295"/>
                  <a:gd name="connsiteY3" fmla="*/ 222753 h 257267"/>
                  <a:gd name="connsiteX4" fmla="*/ 263398 w 300295"/>
                  <a:gd name="connsiteY4" fmla="*/ 231219 h 257267"/>
                  <a:gd name="connsiteX5" fmla="*/ 26331 w 300295"/>
                  <a:gd name="connsiteY5" fmla="*/ 256619 h 257267"/>
                  <a:gd name="connsiteX6" fmla="*/ 32681 w 300295"/>
                  <a:gd name="connsiteY6" fmla="*/ 201586 h 257267"/>
                  <a:gd name="connsiteX7" fmla="*/ 62314 w 300295"/>
                  <a:gd name="connsiteY7" fmla="*/ 85169 h 257267"/>
                  <a:gd name="connsiteX8" fmla="*/ 100414 w 300295"/>
                  <a:gd name="connsiteY8" fmla="*/ 2619 h 25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295" h="257267">
                    <a:moveTo>
                      <a:pt x="100414" y="2619"/>
                    </a:moveTo>
                    <a:cubicBezTo>
                      <a:pt x="97239" y="-5495"/>
                      <a:pt x="57728" y="5089"/>
                      <a:pt x="43264" y="36486"/>
                    </a:cubicBezTo>
                    <a:cubicBezTo>
                      <a:pt x="28800" y="67883"/>
                      <a:pt x="-24822" y="159959"/>
                      <a:pt x="13631" y="191003"/>
                    </a:cubicBezTo>
                    <a:cubicBezTo>
                      <a:pt x="52084" y="222047"/>
                      <a:pt x="232353" y="216050"/>
                      <a:pt x="273981" y="222753"/>
                    </a:cubicBezTo>
                    <a:cubicBezTo>
                      <a:pt x="315609" y="229456"/>
                      <a:pt x="304673" y="225575"/>
                      <a:pt x="263398" y="231219"/>
                    </a:cubicBezTo>
                    <a:cubicBezTo>
                      <a:pt x="222123" y="236863"/>
                      <a:pt x="64784" y="261558"/>
                      <a:pt x="26331" y="256619"/>
                    </a:cubicBezTo>
                    <a:cubicBezTo>
                      <a:pt x="-12122" y="251680"/>
                      <a:pt x="26684" y="230161"/>
                      <a:pt x="32681" y="201586"/>
                    </a:cubicBezTo>
                    <a:cubicBezTo>
                      <a:pt x="38678" y="173011"/>
                      <a:pt x="56317" y="116566"/>
                      <a:pt x="62314" y="85169"/>
                    </a:cubicBezTo>
                    <a:cubicBezTo>
                      <a:pt x="68311" y="53772"/>
                      <a:pt x="103589" y="10733"/>
                      <a:pt x="100414" y="26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87432AE8-B346-4AAF-BF4A-D9E3EE8015DC}"/>
                  </a:ext>
                </a:extLst>
              </p:cNvPr>
              <p:cNvSpPr/>
              <p:nvPr/>
            </p:nvSpPr>
            <p:spPr>
              <a:xfrm>
                <a:off x="6030383" y="4918110"/>
                <a:ext cx="317804" cy="205546"/>
              </a:xfrm>
              <a:custGeom>
                <a:avLst/>
                <a:gdLst>
                  <a:gd name="connsiteX0" fmla="*/ 0 w 317804"/>
                  <a:gd name="connsiteY0" fmla="*/ 20073 h 205546"/>
                  <a:gd name="connsiteX1" fmla="*/ 112184 w 317804"/>
                  <a:gd name="connsiteY1" fmla="*/ 15840 h 205546"/>
                  <a:gd name="connsiteX2" fmla="*/ 306917 w 317804"/>
                  <a:gd name="connsiteY2" fmla="*/ 9490 h 205546"/>
                  <a:gd name="connsiteX3" fmla="*/ 285750 w 317804"/>
                  <a:gd name="connsiteY3" fmla="*/ 9490 h 205546"/>
                  <a:gd name="connsiteX4" fmla="*/ 224367 w 317804"/>
                  <a:gd name="connsiteY4" fmla="*/ 134373 h 205546"/>
                  <a:gd name="connsiteX5" fmla="*/ 220134 w 317804"/>
                  <a:gd name="connsiteY5" fmla="*/ 202107 h 205546"/>
                  <a:gd name="connsiteX6" fmla="*/ 205317 w 317804"/>
                  <a:gd name="connsiteY6" fmla="*/ 178823 h 205546"/>
                  <a:gd name="connsiteX7" fmla="*/ 232834 w 317804"/>
                  <a:gd name="connsiteY7" fmla="*/ 37007 h 205546"/>
                  <a:gd name="connsiteX8" fmla="*/ 0 w 317804"/>
                  <a:gd name="connsiteY8" fmla="*/ 20073 h 20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804" h="205546">
                    <a:moveTo>
                      <a:pt x="0" y="20073"/>
                    </a:moveTo>
                    <a:lnTo>
                      <a:pt x="112184" y="15840"/>
                    </a:lnTo>
                    <a:lnTo>
                      <a:pt x="306917" y="9490"/>
                    </a:lnTo>
                    <a:cubicBezTo>
                      <a:pt x="335845" y="8432"/>
                      <a:pt x="299508" y="-11324"/>
                      <a:pt x="285750" y="9490"/>
                    </a:cubicBezTo>
                    <a:cubicBezTo>
                      <a:pt x="271992" y="30304"/>
                      <a:pt x="235303" y="102270"/>
                      <a:pt x="224367" y="134373"/>
                    </a:cubicBezTo>
                    <a:cubicBezTo>
                      <a:pt x="213431" y="166476"/>
                      <a:pt x="223309" y="194699"/>
                      <a:pt x="220134" y="202107"/>
                    </a:cubicBezTo>
                    <a:cubicBezTo>
                      <a:pt x="216959" y="209515"/>
                      <a:pt x="203200" y="206340"/>
                      <a:pt x="205317" y="178823"/>
                    </a:cubicBezTo>
                    <a:cubicBezTo>
                      <a:pt x="207434" y="151306"/>
                      <a:pt x="265995" y="61701"/>
                      <a:pt x="232834" y="37007"/>
                    </a:cubicBezTo>
                    <a:cubicBezTo>
                      <a:pt x="199673" y="12313"/>
                      <a:pt x="103011" y="21485"/>
                      <a:pt x="0" y="200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87AD56C7-D0E6-4F30-B848-BB900A4FFD45}"/>
                  </a:ext>
                </a:extLst>
              </p:cNvPr>
              <p:cNvSpPr/>
              <p:nvPr/>
            </p:nvSpPr>
            <p:spPr>
              <a:xfrm>
                <a:off x="5711716" y="5152907"/>
                <a:ext cx="295922" cy="1212854"/>
              </a:xfrm>
              <a:custGeom>
                <a:avLst/>
                <a:gdLst>
                  <a:gd name="connsiteX0" fmla="*/ 253051 w 295922"/>
                  <a:gd name="connsiteY0" fmla="*/ 26576 h 1212854"/>
                  <a:gd name="connsiteX1" fmla="*/ 208601 w 295922"/>
                  <a:gd name="connsiteY1" fmla="*/ 265760 h 1212854"/>
                  <a:gd name="connsiteX2" fmla="*/ 157801 w 295922"/>
                  <a:gd name="connsiteY2" fmla="*/ 390643 h 1212854"/>
                  <a:gd name="connsiteX3" fmla="*/ 142984 w 295922"/>
                  <a:gd name="connsiteY3" fmla="*/ 521876 h 1212854"/>
                  <a:gd name="connsiteX4" fmla="*/ 92184 w 295922"/>
                  <a:gd name="connsiteY4" fmla="*/ 665810 h 1212854"/>
                  <a:gd name="connsiteX5" fmla="*/ 47734 w 295922"/>
                  <a:gd name="connsiteY5" fmla="*/ 900760 h 1212854"/>
                  <a:gd name="connsiteX6" fmla="*/ 1167 w 295922"/>
                  <a:gd name="connsiteY6" fmla="*/ 1167460 h 1212854"/>
                  <a:gd name="connsiteX7" fmla="*/ 98534 w 295922"/>
                  <a:gd name="connsiteY7" fmla="*/ 1188626 h 1212854"/>
                  <a:gd name="connsiteX8" fmla="*/ 295384 w 295922"/>
                  <a:gd name="connsiteY8" fmla="*/ 1165343 h 1212854"/>
                  <a:gd name="connsiteX9" fmla="*/ 32917 w 295922"/>
                  <a:gd name="connsiteY9" fmla="*/ 1211910 h 1212854"/>
                  <a:gd name="connsiteX10" fmla="*/ 47734 w 295922"/>
                  <a:gd name="connsiteY10" fmla="*/ 1114543 h 1212854"/>
                  <a:gd name="connsiteX11" fmla="*/ 75251 w 295922"/>
                  <a:gd name="connsiteY11" fmla="*/ 957910 h 1212854"/>
                  <a:gd name="connsiteX12" fmla="*/ 253051 w 295922"/>
                  <a:gd name="connsiteY12" fmla="*/ 26576 h 121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5922" h="1212854">
                    <a:moveTo>
                      <a:pt x="253051" y="26576"/>
                    </a:moveTo>
                    <a:cubicBezTo>
                      <a:pt x="275276" y="-88782"/>
                      <a:pt x="224476" y="205082"/>
                      <a:pt x="208601" y="265760"/>
                    </a:cubicBezTo>
                    <a:cubicBezTo>
                      <a:pt x="192726" y="326438"/>
                      <a:pt x="168737" y="347957"/>
                      <a:pt x="157801" y="390643"/>
                    </a:cubicBezTo>
                    <a:cubicBezTo>
                      <a:pt x="146865" y="433329"/>
                      <a:pt x="153920" y="476015"/>
                      <a:pt x="142984" y="521876"/>
                    </a:cubicBezTo>
                    <a:cubicBezTo>
                      <a:pt x="132048" y="567737"/>
                      <a:pt x="108059" y="602663"/>
                      <a:pt x="92184" y="665810"/>
                    </a:cubicBezTo>
                    <a:cubicBezTo>
                      <a:pt x="76309" y="728957"/>
                      <a:pt x="62903" y="817152"/>
                      <a:pt x="47734" y="900760"/>
                    </a:cubicBezTo>
                    <a:cubicBezTo>
                      <a:pt x="32565" y="984368"/>
                      <a:pt x="-7300" y="1119482"/>
                      <a:pt x="1167" y="1167460"/>
                    </a:cubicBezTo>
                    <a:cubicBezTo>
                      <a:pt x="9634" y="1215438"/>
                      <a:pt x="49498" y="1188979"/>
                      <a:pt x="98534" y="1188626"/>
                    </a:cubicBezTo>
                    <a:cubicBezTo>
                      <a:pt x="147570" y="1188273"/>
                      <a:pt x="306320" y="1161462"/>
                      <a:pt x="295384" y="1165343"/>
                    </a:cubicBezTo>
                    <a:cubicBezTo>
                      <a:pt x="284448" y="1169224"/>
                      <a:pt x="74192" y="1220377"/>
                      <a:pt x="32917" y="1211910"/>
                    </a:cubicBezTo>
                    <a:cubicBezTo>
                      <a:pt x="-8358" y="1203443"/>
                      <a:pt x="40678" y="1156876"/>
                      <a:pt x="47734" y="1114543"/>
                    </a:cubicBezTo>
                    <a:cubicBezTo>
                      <a:pt x="54790" y="1072210"/>
                      <a:pt x="36798" y="1138532"/>
                      <a:pt x="75251" y="957910"/>
                    </a:cubicBezTo>
                    <a:cubicBezTo>
                      <a:pt x="113704" y="777288"/>
                      <a:pt x="230826" y="141934"/>
                      <a:pt x="253051" y="265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B71A29B7-3783-452A-98CB-28D596CAA64F}"/>
                  </a:ext>
                </a:extLst>
              </p:cNvPr>
              <p:cNvSpPr/>
              <p:nvPr/>
            </p:nvSpPr>
            <p:spPr>
              <a:xfrm>
                <a:off x="5945226" y="5165011"/>
                <a:ext cx="340699" cy="1217285"/>
              </a:xfrm>
              <a:custGeom>
                <a:avLst/>
                <a:gdLst>
                  <a:gd name="connsiteX0" fmla="*/ 491 w 340699"/>
                  <a:gd name="connsiteY0" fmla="*/ 50456 h 1217285"/>
                  <a:gd name="connsiteX1" fmla="*/ 254491 w 340699"/>
                  <a:gd name="connsiteY1" fmla="*/ 50456 h 1217285"/>
                  <a:gd name="connsiteX2" fmla="*/ 254491 w 340699"/>
                  <a:gd name="connsiteY2" fmla="*/ 124539 h 1217285"/>
                  <a:gd name="connsiteX3" fmla="*/ 178291 w 340699"/>
                  <a:gd name="connsiteY3" fmla="*/ 494956 h 1217285"/>
                  <a:gd name="connsiteX4" fmla="*/ 19541 w 340699"/>
                  <a:gd name="connsiteY4" fmla="*/ 1189222 h 1217285"/>
                  <a:gd name="connsiteX5" fmla="*/ 28007 w 340699"/>
                  <a:gd name="connsiteY5" fmla="*/ 1022006 h 1217285"/>
                  <a:gd name="connsiteX6" fmla="*/ 243907 w 340699"/>
                  <a:gd name="connsiteY6" fmla="*/ 473789 h 1217285"/>
                  <a:gd name="connsiteX7" fmla="*/ 328574 w 340699"/>
                  <a:gd name="connsiteY7" fmla="*/ 25056 h 1217285"/>
                  <a:gd name="connsiteX8" fmla="*/ 491 w 340699"/>
                  <a:gd name="connsiteY8" fmla="*/ 50456 h 121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699" h="1217285">
                    <a:moveTo>
                      <a:pt x="491" y="50456"/>
                    </a:moveTo>
                    <a:cubicBezTo>
                      <a:pt x="-11856" y="54689"/>
                      <a:pt x="212158" y="38109"/>
                      <a:pt x="254491" y="50456"/>
                    </a:cubicBezTo>
                    <a:cubicBezTo>
                      <a:pt x="296824" y="62803"/>
                      <a:pt x="267191" y="50456"/>
                      <a:pt x="254491" y="124539"/>
                    </a:cubicBezTo>
                    <a:cubicBezTo>
                      <a:pt x="241791" y="198622"/>
                      <a:pt x="217449" y="317509"/>
                      <a:pt x="178291" y="494956"/>
                    </a:cubicBezTo>
                    <a:cubicBezTo>
                      <a:pt x="139133" y="672403"/>
                      <a:pt x="44588" y="1101380"/>
                      <a:pt x="19541" y="1189222"/>
                    </a:cubicBezTo>
                    <a:cubicBezTo>
                      <a:pt x="-5506" y="1277064"/>
                      <a:pt x="-9387" y="1141245"/>
                      <a:pt x="28007" y="1022006"/>
                    </a:cubicBezTo>
                    <a:cubicBezTo>
                      <a:pt x="65401" y="902767"/>
                      <a:pt x="193812" y="639947"/>
                      <a:pt x="243907" y="473789"/>
                    </a:cubicBezTo>
                    <a:cubicBezTo>
                      <a:pt x="294002" y="307631"/>
                      <a:pt x="370554" y="92084"/>
                      <a:pt x="328574" y="25056"/>
                    </a:cubicBezTo>
                    <a:cubicBezTo>
                      <a:pt x="286594" y="-41972"/>
                      <a:pt x="12838" y="46223"/>
                      <a:pt x="491" y="504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DB7EE53E-2CD5-4E09-ACEF-73C61933F0D2}"/>
                  </a:ext>
                </a:extLst>
              </p:cNvPr>
              <p:cNvSpPr/>
              <p:nvPr/>
            </p:nvSpPr>
            <p:spPr>
              <a:xfrm>
                <a:off x="5946505" y="4900396"/>
                <a:ext cx="762926" cy="1494325"/>
              </a:xfrm>
              <a:custGeom>
                <a:avLst/>
                <a:gdLst>
                  <a:gd name="connsiteX0" fmla="*/ 466995 w 762926"/>
                  <a:gd name="connsiteY0" fmla="*/ 20854 h 1494325"/>
                  <a:gd name="connsiteX1" fmla="*/ 454295 w 762926"/>
                  <a:gd name="connsiteY1" fmla="*/ 265329 h 1494325"/>
                  <a:gd name="connsiteX2" fmla="*/ 244745 w 762926"/>
                  <a:gd name="connsiteY2" fmla="*/ 1033679 h 1494325"/>
                  <a:gd name="connsiteX3" fmla="*/ 155845 w 762926"/>
                  <a:gd name="connsiteY3" fmla="*/ 1405154 h 1494325"/>
                  <a:gd name="connsiteX4" fmla="*/ 3445 w 762926"/>
                  <a:gd name="connsiteY4" fmla="*/ 1494054 h 1494325"/>
                  <a:gd name="connsiteX5" fmla="*/ 317770 w 762926"/>
                  <a:gd name="connsiteY5" fmla="*/ 1433729 h 1494325"/>
                  <a:gd name="connsiteX6" fmla="*/ 762270 w 762926"/>
                  <a:gd name="connsiteY6" fmla="*/ 1459129 h 1494325"/>
                  <a:gd name="connsiteX7" fmla="*/ 212995 w 762926"/>
                  <a:gd name="connsiteY7" fmla="*/ 1471829 h 1494325"/>
                  <a:gd name="connsiteX8" fmla="*/ 232045 w 762926"/>
                  <a:gd name="connsiteY8" fmla="*/ 1335304 h 1494325"/>
                  <a:gd name="connsiteX9" fmla="*/ 508270 w 762926"/>
                  <a:gd name="connsiteY9" fmla="*/ 160554 h 1494325"/>
                  <a:gd name="connsiteX10" fmla="*/ 466995 w 762926"/>
                  <a:gd name="connsiteY10" fmla="*/ 20854 h 149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926" h="1494325">
                    <a:moveTo>
                      <a:pt x="466995" y="20854"/>
                    </a:moveTo>
                    <a:cubicBezTo>
                      <a:pt x="457999" y="38317"/>
                      <a:pt x="491337" y="96525"/>
                      <a:pt x="454295" y="265329"/>
                    </a:cubicBezTo>
                    <a:cubicBezTo>
                      <a:pt x="417253" y="434133"/>
                      <a:pt x="294487" y="843708"/>
                      <a:pt x="244745" y="1033679"/>
                    </a:cubicBezTo>
                    <a:cubicBezTo>
                      <a:pt x="195003" y="1223650"/>
                      <a:pt x="196062" y="1328425"/>
                      <a:pt x="155845" y="1405154"/>
                    </a:cubicBezTo>
                    <a:cubicBezTo>
                      <a:pt x="115628" y="1481883"/>
                      <a:pt x="-23542" y="1489292"/>
                      <a:pt x="3445" y="1494054"/>
                    </a:cubicBezTo>
                    <a:cubicBezTo>
                      <a:pt x="30432" y="1498816"/>
                      <a:pt x="191299" y="1439550"/>
                      <a:pt x="317770" y="1433729"/>
                    </a:cubicBezTo>
                    <a:cubicBezTo>
                      <a:pt x="444241" y="1427908"/>
                      <a:pt x="779732" y="1452779"/>
                      <a:pt x="762270" y="1459129"/>
                    </a:cubicBezTo>
                    <a:cubicBezTo>
                      <a:pt x="744808" y="1465479"/>
                      <a:pt x="301366" y="1492467"/>
                      <a:pt x="212995" y="1471829"/>
                    </a:cubicBezTo>
                    <a:cubicBezTo>
                      <a:pt x="124624" y="1451191"/>
                      <a:pt x="182833" y="1553850"/>
                      <a:pt x="232045" y="1335304"/>
                    </a:cubicBezTo>
                    <a:cubicBezTo>
                      <a:pt x="281257" y="1116758"/>
                      <a:pt x="464878" y="377512"/>
                      <a:pt x="508270" y="160554"/>
                    </a:cubicBezTo>
                    <a:cubicBezTo>
                      <a:pt x="551662" y="-56404"/>
                      <a:pt x="475991" y="3391"/>
                      <a:pt x="466995" y="20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E45563F4-28CA-4C87-98D8-77580AD48500}"/>
                  </a:ext>
                </a:extLst>
              </p:cNvPr>
              <p:cNvSpPr/>
              <p:nvPr/>
            </p:nvSpPr>
            <p:spPr>
              <a:xfrm>
                <a:off x="6254634" y="4882218"/>
                <a:ext cx="853942" cy="1502661"/>
              </a:xfrm>
              <a:custGeom>
                <a:avLst/>
                <a:gdLst>
                  <a:gd name="connsiteX0" fmla="*/ 187441 w 853942"/>
                  <a:gd name="connsiteY0" fmla="*/ 45382 h 1502661"/>
                  <a:gd name="connsiteX1" fmla="*/ 803391 w 853942"/>
                  <a:gd name="connsiteY1" fmla="*/ 73957 h 1502661"/>
                  <a:gd name="connsiteX2" fmla="*/ 806566 w 853942"/>
                  <a:gd name="connsiteY2" fmla="*/ 318432 h 1502661"/>
                  <a:gd name="connsiteX3" fmla="*/ 708141 w 853942"/>
                  <a:gd name="connsiteY3" fmla="*/ 743882 h 1502661"/>
                  <a:gd name="connsiteX4" fmla="*/ 587491 w 853942"/>
                  <a:gd name="connsiteY4" fmla="*/ 1331257 h 1502661"/>
                  <a:gd name="connsiteX5" fmla="*/ 546216 w 853942"/>
                  <a:gd name="connsiteY5" fmla="*/ 1391582 h 1502661"/>
                  <a:gd name="connsiteX6" fmla="*/ 116 w 853942"/>
                  <a:gd name="connsiteY6" fmla="*/ 1499532 h 1502661"/>
                  <a:gd name="connsiteX7" fmla="*/ 597016 w 853942"/>
                  <a:gd name="connsiteY7" fmla="*/ 1458257 h 1502661"/>
                  <a:gd name="connsiteX8" fmla="*/ 552566 w 853942"/>
                  <a:gd name="connsiteY8" fmla="*/ 1302682 h 1502661"/>
                  <a:gd name="connsiteX9" fmla="*/ 793866 w 853942"/>
                  <a:gd name="connsiteY9" fmla="*/ 112057 h 1502661"/>
                  <a:gd name="connsiteX10" fmla="*/ 187441 w 853942"/>
                  <a:gd name="connsiteY10" fmla="*/ 45382 h 150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3942" h="1502661">
                    <a:moveTo>
                      <a:pt x="187441" y="45382"/>
                    </a:moveTo>
                    <a:cubicBezTo>
                      <a:pt x="189029" y="39032"/>
                      <a:pt x="700204" y="28449"/>
                      <a:pt x="803391" y="73957"/>
                    </a:cubicBezTo>
                    <a:cubicBezTo>
                      <a:pt x="906578" y="119465"/>
                      <a:pt x="822441" y="206778"/>
                      <a:pt x="806566" y="318432"/>
                    </a:cubicBezTo>
                    <a:cubicBezTo>
                      <a:pt x="790691" y="430086"/>
                      <a:pt x="744653" y="575078"/>
                      <a:pt x="708141" y="743882"/>
                    </a:cubicBezTo>
                    <a:cubicBezTo>
                      <a:pt x="671629" y="912686"/>
                      <a:pt x="614478" y="1223307"/>
                      <a:pt x="587491" y="1331257"/>
                    </a:cubicBezTo>
                    <a:cubicBezTo>
                      <a:pt x="560504" y="1439207"/>
                      <a:pt x="644112" y="1363536"/>
                      <a:pt x="546216" y="1391582"/>
                    </a:cubicBezTo>
                    <a:cubicBezTo>
                      <a:pt x="448320" y="1419628"/>
                      <a:pt x="-8351" y="1488420"/>
                      <a:pt x="116" y="1499532"/>
                    </a:cubicBezTo>
                    <a:cubicBezTo>
                      <a:pt x="8583" y="1510644"/>
                      <a:pt x="504941" y="1491065"/>
                      <a:pt x="597016" y="1458257"/>
                    </a:cubicBezTo>
                    <a:cubicBezTo>
                      <a:pt x="689091" y="1425449"/>
                      <a:pt x="519758" y="1527049"/>
                      <a:pt x="552566" y="1302682"/>
                    </a:cubicBezTo>
                    <a:cubicBezTo>
                      <a:pt x="585374" y="1078315"/>
                      <a:pt x="852074" y="321078"/>
                      <a:pt x="793866" y="112057"/>
                    </a:cubicBezTo>
                    <a:cubicBezTo>
                      <a:pt x="735658" y="-96964"/>
                      <a:pt x="185853" y="51732"/>
                      <a:pt x="187441" y="453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872F90C5-860E-4EF2-B0DD-42B0B2623EF8}"/>
                  </a:ext>
                </a:extLst>
              </p:cNvPr>
              <p:cNvSpPr/>
              <p:nvPr/>
            </p:nvSpPr>
            <p:spPr>
              <a:xfrm>
                <a:off x="7283405" y="5107965"/>
                <a:ext cx="393230" cy="1108622"/>
              </a:xfrm>
              <a:custGeom>
                <a:avLst/>
                <a:gdLst>
                  <a:gd name="connsiteX0" fmla="*/ 190545 w 393230"/>
                  <a:gd name="connsiteY0" fmla="*/ 92685 h 1108622"/>
                  <a:gd name="connsiteX1" fmla="*/ 45 w 393230"/>
                  <a:gd name="connsiteY1" fmla="*/ 1035660 h 1108622"/>
                  <a:gd name="connsiteX2" fmla="*/ 174670 w 393230"/>
                  <a:gd name="connsiteY2" fmla="*/ 934060 h 1108622"/>
                  <a:gd name="connsiteX3" fmla="*/ 384220 w 393230"/>
                  <a:gd name="connsiteY3" fmla="*/ 48235 h 1108622"/>
                  <a:gd name="connsiteX4" fmla="*/ 327070 w 393230"/>
                  <a:gd name="connsiteY4" fmla="*/ 213335 h 1108622"/>
                  <a:gd name="connsiteX5" fmla="*/ 76245 w 393230"/>
                  <a:gd name="connsiteY5" fmla="*/ 1022960 h 1108622"/>
                  <a:gd name="connsiteX6" fmla="*/ 47670 w 393230"/>
                  <a:gd name="connsiteY6" fmla="*/ 924535 h 1108622"/>
                  <a:gd name="connsiteX7" fmla="*/ 196895 w 393230"/>
                  <a:gd name="connsiteY7" fmla="*/ 149835 h 1108622"/>
                  <a:gd name="connsiteX8" fmla="*/ 190545 w 393230"/>
                  <a:gd name="connsiteY8" fmla="*/ 92685 h 11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230" h="1108622">
                    <a:moveTo>
                      <a:pt x="190545" y="92685"/>
                    </a:moveTo>
                    <a:cubicBezTo>
                      <a:pt x="157737" y="240322"/>
                      <a:pt x="2691" y="895431"/>
                      <a:pt x="45" y="1035660"/>
                    </a:cubicBezTo>
                    <a:cubicBezTo>
                      <a:pt x="-2601" y="1175889"/>
                      <a:pt x="110641" y="1098631"/>
                      <a:pt x="174670" y="934060"/>
                    </a:cubicBezTo>
                    <a:cubicBezTo>
                      <a:pt x="238699" y="769489"/>
                      <a:pt x="358820" y="168356"/>
                      <a:pt x="384220" y="48235"/>
                    </a:cubicBezTo>
                    <a:cubicBezTo>
                      <a:pt x="409620" y="-71886"/>
                      <a:pt x="378399" y="50881"/>
                      <a:pt x="327070" y="213335"/>
                    </a:cubicBezTo>
                    <a:cubicBezTo>
                      <a:pt x="275741" y="375789"/>
                      <a:pt x="122812" y="904427"/>
                      <a:pt x="76245" y="1022960"/>
                    </a:cubicBezTo>
                    <a:cubicBezTo>
                      <a:pt x="29678" y="1141493"/>
                      <a:pt x="27562" y="1070056"/>
                      <a:pt x="47670" y="924535"/>
                    </a:cubicBezTo>
                    <a:cubicBezTo>
                      <a:pt x="67778" y="779014"/>
                      <a:pt x="172024" y="283185"/>
                      <a:pt x="196895" y="149835"/>
                    </a:cubicBezTo>
                    <a:cubicBezTo>
                      <a:pt x="221766" y="16485"/>
                      <a:pt x="223353" y="-54952"/>
                      <a:pt x="190545" y="926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CD783099-CD16-4928-98D3-1CF2431D19DB}"/>
                  </a:ext>
                </a:extLst>
              </p:cNvPr>
              <p:cNvSpPr/>
              <p:nvPr/>
            </p:nvSpPr>
            <p:spPr>
              <a:xfrm>
                <a:off x="6381689" y="5143705"/>
                <a:ext cx="626641" cy="1038197"/>
              </a:xfrm>
              <a:custGeom>
                <a:avLst/>
                <a:gdLst>
                  <a:gd name="connsiteX0" fmla="*/ 38161 w 626641"/>
                  <a:gd name="connsiteY0" fmla="*/ 44245 h 1038197"/>
                  <a:gd name="connsiteX1" fmla="*/ 184211 w 626641"/>
                  <a:gd name="connsiteY1" fmla="*/ 72820 h 1038197"/>
                  <a:gd name="connsiteX2" fmla="*/ 282636 w 626641"/>
                  <a:gd name="connsiteY2" fmla="*/ 85520 h 1038197"/>
                  <a:gd name="connsiteX3" fmla="*/ 200086 w 626641"/>
                  <a:gd name="connsiteY3" fmla="*/ 295070 h 1038197"/>
                  <a:gd name="connsiteX4" fmla="*/ 95311 w 626641"/>
                  <a:gd name="connsiteY4" fmla="*/ 583995 h 1038197"/>
                  <a:gd name="connsiteX5" fmla="*/ 111186 w 626641"/>
                  <a:gd name="connsiteY5" fmla="*/ 1028495 h 1038197"/>
                  <a:gd name="connsiteX6" fmla="*/ 222311 w 626641"/>
                  <a:gd name="connsiteY6" fmla="*/ 822120 h 1038197"/>
                  <a:gd name="connsiteX7" fmla="*/ 501711 w 626641"/>
                  <a:gd name="connsiteY7" fmla="*/ 60120 h 1038197"/>
                  <a:gd name="connsiteX8" fmla="*/ 625536 w 626641"/>
                  <a:gd name="connsiteY8" fmla="*/ 53770 h 1038197"/>
                  <a:gd name="connsiteX9" fmla="*/ 438211 w 626641"/>
                  <a:gd name="connsiteY9" fmla="*/ 98220 h 1038197"/>
                  <a:gd name="connsiteX10" fmla="*/ 371536 w 626641"/>
                  <a:gd name="connsiteY10" fmla="*/ 304595 h 1038197"/>
                  <a:gd name="connsiteX11" fmla="*/ 222311 w 626641"/>
                  <a:gd name="connsiteY11" fmla="*/ 837995 h 1038197"/>
                  <a:gd name="connsiteX12" fmla="*/ 61 w 626641"/>
                  <a:gd name="connsiteY12" fmla="*/ 980870 h 1038197"/>
                  <a:gd name="connsiteX13" fmla="*/ 244536 w 626641"/>
                  <a:gd name="connsiteY13" fmla="*/ 110920 h 1038197"/>
                  <a:gd name="connsiteX14" fmla="*/ 38161 w 626641"/>
                  <a:gd name="connsiteY14" fmla="*/ 44245 h 103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6641" h="1038197">
                    <a:moveTo>
                      <a:pt x="38161" y="44245"/>
                    </a:moveTo>
                    <a:cubicBezTo>
                      <a:pt x="28107" y="37895"/>
                      <a:pt x="143465" y="65941"/>
                      <a:pt x="184211" y="72820"/>
                    </a:cubicBezTo>
                    <a:cubicBezTo>
                      <a:pt x="224957" y="79699"/>
                      <a:pt x="279990" y="48478"/>
                      <a:pt x="282636" y="85520"/>
                    </a:cubicBezTo>
                    <a:cubicBezTo>
                      <a:pt x="285282" y="122562"/>
                      <a:pt x="231307" y="211991"/>
                      <a:pt x="200086" y="295070"/>
                    </a:cubicBezTo>
                    <a:cubicBezTo>
                      <a:pt x="168865" y="378149"/>
                      <a:pt x="110128" y="461758"/>
                      <a:pt x="95311" y="583995"/>
                    </a:cubicBezTo>
                    <a:cubicBezTo>
                      <a:pt x="80494" y="706232"/>
                      <a:pt x="90019" y="988807"/>
                      <a:pt x="111186" y="1028495"/>
                    </a:cubicBezTo>
                    <a:cubicBezTo>
                      <a:pt x="132353" y="1068183"/>
                      <a:pt x="157224" y="983516"/>
                      <a:pt x="222311" y="822120"/>
                    </a:cubicBezTo>
                    <a:cubicBezTo>
                      <a:pt x="287398" y="660724"/>
                      <a:pt x="434507" y="188178"/>
                      <a:pt x="501711" y="60120"/>
                    </a:cubicBezTo>
                    <a:cubicBezTo>
                      <a:pt x="568915" y="-67938"/>
                      <a:pt x="636119" y="47420"/>
                      <a:pt x="625536" y="53770"/>
                    </a:cubicBezTo>
                    <a:cubicBezTo>
                      <a:pt x="614953" y="60120"/>
                      <a:pt x="480544" y="56416"/>
                      <a:pt x="438211" y="98220"/>
                    </a:cubicBezTo>
                    <a:cubicBezTo>
                      <a:pt x="395878" y="140024"/>
                      <a:pt x="407519" y="181299"/>
                      <a:pt x="371536" y="304595"/>
                    </a:cubicBezTo>
                    <a:cubicBezTo>
                      <a:pt x="335553" y="427891"/>
                      <a:pt x="284224" y="725283"/>
                      <a:pt x="222311" y="837995"/>
                    </a:cubicBezTo>
                    <a:cubicBezTo>
                      <a:pt x="160399" y="950708"/>
                      <a:pt x="-3643" y="1102049"/>
                      <a:pt x="61" y="980870"/>
                    </a:cubicBezTo>
                    <a:cubicBezTo>
                      <a:pt x="3765" y="859691"/>
                      <a:pt x="238715" y="265966"/>
                      <a:pt x="244536" y="110920"/>
                    </a:cubicBezTo>
                    <a:cubicBezTo>
                      <a:pt x="250357" y="-44126"/>
                      <a:pt x="48215" y="50595"/>
                      <a:pt x="38161" y="442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5A3B85BE-B4CB-4522-A841-FC7A9C7F8A47}"/>
                  </a:ext>
                </a:extLst>
              </p:cNvPr>
              <p:cNvSpPr/>
              <p:nvPr/>
            </p:nvSpPr>
            <p:spPr>
              <a:xfrm>
                <a:off x="6978651" y="4830896"/>
                <a:ext cx="986688" cy="1562718"/>
              </a:xfrm>
              <a:custGeom>
                <a:avLst/>
                <a:gdLst>
                  <a:gd name="connsiteX0" fmla="*/ 361949 w 986688"/>
                  <a:gd name="connsiteY0" fmla="*/ 96704 h 1562718"/>
                  <a:gd name="connsiteX1" fmla="*/ 257174 w 986688"/>
                  <a:gd name="connsiteY1" fmla="*/ 236404 h 1562718"/>
                  <a:gd name="connsiteX2" fmla="*/ 3174 w 986688"/>
                  <a:gd name="connsiteY2" fmla="*/ 1414329 h 1562718"/>
                  <a:gd name="connsiteX3" fmla="*/ 149224 w 986688"/>
                  <a:gd name="connsiteY3" fmla="*/ 1512754 h 1562718"/>
                  <a:gd name="connsiteX4" fmla="*/ 628649 w 986688"/>
                  <a:gd name="connsiteY4" fmla="*/ 1500054 h 1562718"/>
                  <a:gd name="connsiteX5" fmla="*/ 650874 w 986688"/>
                  <a:gd name="connsiteY5" fmla="*/ 1407979 h 1562718"/>
                  <a:gd name="connsiteX6" fmla="*/ 857249 w 986688"/>
                  <a:gd name="connsiteY6" fmla="*/ 642804 h 1562718"/>
                  <a:gd name="connsiteX7" fmla="*/ 965199 w 986688"/>
                  <a:gd name="connsiteY7" fmla="*/ 87179 h 1562718"/>
                  <a:gd name="connsiteX8" fmla="*/ 425449 w 986688"/>
                  <a:gd name="connsiteY8" fmla="*/ 93529 h 1562718"/>
                  <a:gd name="connsiteX9" fmla="*/ 863599 w 986688"/>
                  <a:gd name="connsiteY9" fmla="*/ 103054 h 1562718"/>
                  <a:gd name="connsiteX10" fmla="*/ 815974 w 986688"/>
                  <a:gd name="connsiteY10" fmla="*/ 661854 h 1562718"/>
                  <a:gd name="connsiteX11" fmla="*/ 520699 w 986688"/>
                  <a:gd name="connsiteY11" fmla="*/ 1487354 h 1562718"/>
                  <a:gd name="connsiteX12" fmla="*/ 41274 w 986688"/>
                  <a:gd name="connsiteY12" fmla="*/ 1366704 h 1562718"/>
                  <a:gd name="connsiteX13" fmla="*/ 361949 w 986688"/>
                  <a:gd name="connsiteY13" fmla="*/ 96704 h 156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86688" h="1562718">
                    <a:moveTo>
                      <a:pt x="361949" y="96704"/>
                    </a:moveTo>
                    <a:cubicBezTo>
                      <a:pt x="397932" y="-91679"/>
                      <a:pt x="316970" y="16800"/>
                      <a:pt x="257174" y="236404"/>
                    </a:cubicBezTo>
                    <a:cubicBezTo>
                      <a:pt x="197378" y="456008"/>
                      <a:pt x="21166" y="1201604"/>
                      <a:pt x="3174" y="1414329"/>
                    </a:cubicBezTo>
                    <a:cubicBezTo>
                      <a:pt x="-14818" y="1627054"/>
                      <a:pt x="44978" y="1498467"/>
                      <a:pt x="149224" y="1512754"/>
                    </a:cubicBezTo>
                    <a:cubicBezTo>
                      <a:pt x="253470" y="1527042"/>
                      <a:pt x="545041" y="1517516"/>
                      <a:pt x="628649" y="1500054"/>
                    </a:cubicBezTo>
                    <a:cubicBezTo>
                      <a:pt x="712257" y="1482592"/>
                      <a:pt x="612774" y="1550854"/>
                      <a:pt x="650874" y="1407979"/>
                    </a:cubicBezTo>
                    <a:cubicBezTo>
                      <a:pt x="688974" y="1265104"/>
                      <a:pt x="804862" y="862937"/>
                      <a:pt x="857249" y="642804"/>
                    </a:cubicBezTo>
                    <a:cubicBezTo>
                      <a:pt x="909636" y="422671"/>
                      <a:pt x="1037166" y="178725"/>
                      <a:pt x="965199" y="87179"/>
                    </a:cubicBezTo>
                    <a:cubicBezTo>
                      <a:pt x="893232" y="-4367"/>
                      <a:pt x="442382" y="90883"/>
                      <a:pt x="425449" y="93529"/>
                    </a:cubicBezTo>
                    <a:cubicBezTo>
                      <a:pt x="408516" y="96175"/>
                      <a:pt x="798512" y="8333"/>
                      <a:pt x="863599" y="103054"/>
                    </a:cubicBezTo>
                    <a:cubicBezTo>
                      <a:pt x="928687" y="197775"/>
                      <a:pt x="873124" y="431137"/>
                      <a:pt x="815974" y="661854"/>
                    </a:cubicBezTo>
                    <a:cubicBezTo>
                      <a:pt x="758824" y="892571"/>
                      <a:pt x="649816" y="1369879"/>
                      <a:pt x="520699" y="1487354"/>
                    </a:cubicBezTo>
                    <a:cubicBezTo>
                      <a:pt x="391582" y="1604829"/>
                      <a:pt x="66674" y="1599537"/>
                      <a:pt x="41274" y="1366704"/>
                    </a:cubicBezTo>
                    <a:cubicBezTo>
                      <a:pt x="15874" y="1133871"/>
                      <a:pt x="325966" y="285087"/>
                      <a:pt x="361949" y="967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A8B5862A-6070-4E10-ABF4-DFEBD12FA660}"/>
                  </a:ext>
                </a:extLst>
              </p:cNvPr>
              <p:cNvSpPr/>
              <p:nvPr/>
            </p:nvSpPr>
            <p:spPr>
              <a:xfrm>
                <a:off x="7185951" y="5118097"/>
                <a:ext cx="791725" cy="76156"/>
              </a:xfrm>
              <a:custGeom>
                <a:avLst/>
                <a:gdLst>
                  <a:gd name="connsiteX0" fmla="*/ 56224 w 791725"/>
                  <a:gd name="connsiteY0" fmla="*/ 3 h 76156"/>
                  <a:gd name="connsiteX1" fmla="*/ 341974 w 791725"/>
                  <a:gd name="connsiteY1" fmla="*/ 57153 h 76156"/>
                  <a:gd name="connsiteX2" fmla="*/ 780124 w 791725"/>
                  <a:gd name="connsiteY2" fmla="*/ 15878 h 76156"/>
                  <a:gd name="connsiteX3" fmla="*/ 611849 w 791725"/>
                  <a:gd name="connsiteY3" fmla="*/ 73028 h 76156"/>
                  <a:gd name="connsiteX4" fmla="*/ 53049 w 791725"/>
                  <a:gd name="connsiteY4" fmla="*/ 60328 h 76156"/>
                  <a:gd name="connsiteX5" fmla="*/ 56224 w 791725"/>
                  <a:gd name="connsiteY5" fmla="*/ 3 h 7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1725" h="76156">
                    <a:moveTo>
                      <a:pt x="56224" y="3"/>
                    </a:moveTo>
                    <a:cubicBezTo>
                      <a:pt x="104378" y="-526"/>
                      <a:pt x="221324" y="54507"/>
                      <a:pt x="341974" y="57153"/>
                    </a:cubicBezTo>
                    <a:cubicBezTo>
                      <a:pt x="462624" y="59799"/>
                      <a:pt x="735145" y="13232"/>
                      <a:pt x="780124" y="15878"/>
                    </a:cubicBezTo>
                    <a:cubicBezTo>
                      <a:pt x="825103" y="18524"/>
                      <a:pt x="733028" y="65620"/>
                      <a:pt x="611849" y="73028"/>
                    </a:cubicBezTo>
                    <a:cubicBezTo>
                      <a:pt x="490670" y="80436"/>
                      <a:pt x="146182" y="74086"/>
                      <a:pt x="53049" y="60328"/>
                    </a:cubicBezTo>
                    <a:cubicBezTo>
                      <a:pt x="-40084" y="46570"/>
                      <a:pt x="8070" y="532"/>
                      <a:pt x="5622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7CBD19C5-9A57-4F54-869E-AB2CEBF3D846}"/>
                  </a:ext>
                </a:extLst>
              </p:cNvPr>
              <p:cNvSpPr/>
              <p:nvPr/>
            </p:nvSpPr>
            <p:spPr>
              <a:xfrm>
                <a:off x="7922097" y="4933166"/>
                <a:ext cx="1237784" cy="1468716"/>
              </a:xfrm>
              <a:custGeom>
                <a:avLst/>
                <a:gdLst>
                  <a:gd name="connsiteX0" fmla="*/ 170978 w 1237784"/>
                  <a:gd name="connsiteY0" fmla="*/ 784 h 1468716"/>
                  <a:gd name="connsiteX1" fmla="*/ 43978 w 1237784"/>
                  <a:gd name="connsiteY1" fmla="*/ 1089809 h 1468716"/>
                  <a:gd name="connsiteX2" fmla="*/ 9053 w 1237784"/>
                  <a:gd name="connsiteY2" fmla="*/ 1445409 h 1468716"/>
                  <a:gd name="connsiteX3" fmla="*/ 196378 w 1237784"/>
                  <a:gd name="connsiteY3" fmla="*/ 1391434 h 1468716"/>
                  <a:gd name="connsiteX4" fmla="*/ 313853 w 1237784"/>
                  <a:gd name="connsiteY4" fmla="*/ 1312059 h 1468716"/>
                  <a:gd name="connsiteX5" fmla="*/ 456728 w 1237784"/>
                  <a:gd name="connsiteY5" fmla="*/ 896134 h 1468716"/>
                  <a:gd name="connsiteX6" fmla="*/ 466253 w 1237784"/>
                  <a:gd name="connsiteY6" fmla="*/ 1439059 h 1468716"/>
                  <a:gd name="connsiteX7" fmla="*/ 723428 w 1237784"/>
                  <a:gd name="connsiteY7" fmla="*/ 1391434 h 1468716"/>
                  <a:gd name="connsiteX8" fmla="*/ 837728 w 1237784"/>
                  <a:gd name="connsiteY8" fmla="*/ 1343809 h 1468716"/>
                  <a:gd name="connsiteX9" fmla="*/ 859953 w 1237784"/>
                  <a:gd name="connsiteY9" fmla="*/ 1000909 h 1468716"/>
                  <a:gd name="connsiteX10" fmla="*/ 1237778 w 1237784"/>
                  <a:gd name="connsiteY10" fmla="*/ 13484 h 1468716"/>
                  <a:gd name="connsiteX11" fmla="*/ 850428 w 1237784"/>
                  <a:gd name="connsiteY11" fmla="*/ 978684 h 1468716"/>
                  <a:gd name="connsiteX12" fmla="*/ 640878 w 1237784"/>
                  <a:gd name="connsiteY12" fmla="*/ 1404134 h 1468716"/>
                  <a:gd name="connsiteX13" fmla="*/ 437678 w 1237784"/>
                  <a:gd name="connsiteY13" fmla="*/ 1299359 h 1468716"/>
                  <a:gd name="connsiteX14" fmla="*/ 501178 w 1237784"/>
                  <a:gd name="connsiteY14" fmla="*/ 886609 h 1468716"/>
                  <a:gd name="connsiteX15" fmla="*/ 313853 w 1237784"/>
                  <a:gd name="connsiteY15" fmla="*/ 1092984 h 1468716"/>
                  <a:gd name="connsiteX16" fmla="*/ 97953 w 1237784"/>
                  <a:gd name="connsiteY16" fmla="*/ 1369209 h 1468716"/>
                  <a:gd name="connsiteX17" fmla="*/ 82078 w 1237784"/>
                  <a:gd name="connsiteY17" fmla="*/ 1273959 h 1468716"/>
                  <a:gd name="connsiteX18" fmla="*/ 170978 w 1237784"/>
                  <a:gd name="connsiteY18" fmla="*/ 784 h 146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7784" h="1468716">
                    <a:moveTo>
                      <a:pt x="170978" y="784"/>
                    </a:moveTo>
                    <a:cubicBezTo>
                      <a:pt x="164628" y="-29908"/>
                      <a:pt x="70965" y="849038"/>
                      <a:pt x="43978" y="1089809"/>
                    </a:cubicBezTo>
                    <a:cubicBezTo>
                      <a:pt x="16990" y="1330580"/>
                      <a:pt x="-16347" y="1395138"/>
                      <a:pt x="9053" y="1445409"/>
                    </a:cubicBezTo>
                    <a:cubicBezTo>
                      <a:pt x="34453" y="1495680"/>
                      <a:pt x="145578" y="1413659"/>
                      <a:pt x="196378" y="1391434"/>
                    </a:cubicBezTo>
                    <a:cubicBezTo>
                      <a:pt x="247178" y="1369209"/>
                      <a:pt x="270461" y="1394609"/>
                      <a:pt x="313853" y="1312059"/>
                    </a:cubicBezTo>
                    <a:cubicBezTo>
                      <a:pt x="357245" y="1229509"/>
                      <a:pt x="431328" y="874967"/>
                      <a:pt x="456728" y="896134"/>
                    </a:cubicBezTo>
                    <a:cubicBezTo>
                      <a:pt x="482128" y="917301"/>
                      <a:pt x="421803" y="1356509"/>
                      <a:pt x="466253" y="1439059"/>
                    </a:cubicBezTo>
                    <a:cubicBezTo>
                      <a:pt x="510703" y="1521609"/>
                      <a:pt x="661516" y="1407309"/>
                      <a:pt x="723428" y="1391434"/>
                    </a:cubicBezTo>
                    <a:cubicBezTo>
                      <a:pt x="785341" y="1375559"/>
                      <a:pt x="814974" y="1408897"/>
                      <a:pt x="837728" y="1343809"/>
                    </a:cubicBezTo>
                    <a:cubicBezTo>
                      <a:pt x="860482" y="1278721"/>
                      <a:pt x="793278" y="1222630"/>
                      <a:pt x="859953" y="1000909"/>
                    </a:cubicBezTo>
                    <a:cubicBezTo>
                      <a:pt x="926628" y="779188"/>
                      <a:pt x="1239365" y="17188"/>
                      <a:pt x="1237778" y="13484"/>
                    </a:cubicBezTo>
                    <a:cubicBezTo>
                      <a:pt x="1236191" y="9780"/>
                      <a:pt x="949911" y="746909"/>
                      <a:pt x="850428" y="978684"/>
                    </a:cubicBezTo>
                    <a:cubicBezTo>
                      <a:pt x="750945" y="1210459"/>
                      <a:pt x="709670" y="1350688"/>
                      <a:pt x="640878" y="1404134"/>
                    </a:cubicBezTo>
                    <a:cubicBezTo>
                      <a:pt x="572086" y="1457580"/>
                      <a:pt x="460961" y="1385613"/>
                      <a:pt x="437678" y="1299359"/>
                    </a:cubicBezTo>
                    <a:cubicBezTo>
                      <a:pt x="414395" y="1213105"/>
                      <a:pt x="521815" y="921005"/>
                      <a:pt x="501178" y="886609"/>
                    </a:cubicBezTo>
                    <a:cubicBezTo>
                      <a:pt x="480541" y="852213"/>
                      <a:pt x="381057" y="1012551"/>
                      <a:pt x="313853" y="1092984"/>
                    </a:cubicBezTo>
                    <a:cubicBezTo>
                      <a:pt x="246649" y="1173417"/>
                      <a:pt x="136582" y="1339047"/>
                      <a:pt x="97953" y="1369209"/>
                    </a:cubicBezTo>
                    <a:cubicBezTo>
                      <a:pt x="59324" y="1399372"/>
                      <a:pt x="66203" y="1505734"/>
                      <a:pt x="82078" y="1273959"/>
                    </a:cubicBezTo>
                    <a:cubicBezTo>
                      <a:pt x="97953" y="1042184"/>
                      <a:pt x="177328" y="31476"/>
                      <a:pt x="170978" y="7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86C2513E-C523-4D50-AA5C-AA669D025C87}"/>
                  </a:ext>
                </a:extLst>
              </p:cNvPr>
              <p:cNvSpPr/>
              <p:nvPr/>
            </p:nvSpPr>
            <p:spPr>
              <a:xfrm>
                <a:off x="8053895" y="4889017"/>
                <a:ext cx="429981" cy="674886"/>
              </a:xfrm>
              <a:custGeom>
                <a:avLst/>
                <a:gdLst>
                  <a:gd name="connsiteX0" fmla="*/ 1080 w 429981"/>
                  <a:gd name="connsiteY0" fmla="*/ 3658 h 674886"/>
                  <a:gd name="connsiteX1" fmla="*/ 163005 w 429981"/>
                  <a:gd name="connsiteY1" fmla="*/ 22708 h 674886"/>
                  <a:gd name="connsiteX2" fmla="*/ 328105 w 429981"/>
                  <a:gd name="connsiteY2" fmla="*/ 51283 h 674886"/>
                  <a:gd name="connsiteX3" fmla="*/ 286830 w 429981"/>
                  <a:gd name="connsiteY3" fmla="*/ 102083 h 674886"/>
                  <a:gd name="connsiteX4" fmla="*/ 277305 w 429981"/>
                  <a:gd name="connsiteY4" fmla="*/ 197333 h 674886"/>
                  <a:gd name="connsiteX5" fmla="*/ 264605 w 429981"/>
                  <a:gd name="connsiteY5" fmla="*/ 629133 h 674886"/>
                  <a:gd name="connsiteX6" fmla="*/ 343980 w 429981"/>
                  <a:gd name="connsiteY6" fmla="*/ 305283 h 674886"/>
                  <a:gd name="connsiteX7" fmla="*/ 426530 w 429981"/>
                  <a:gd name="connsiteY7" fmla="*/ 70333 h 674886"/>
                  <a:gd name="connsiteX8" fmla="*/ 407480 w 429981"/>
                  <a:gd name="connsiteY8" fmla="*/ 238608 h 674886"/>
                  <a:gd name="connsiteX9" fmla="*/ 343980 w 429981"/>
                  <a:gd name="connsiteY9" fmla="*/ 400533 h 674886"/>
                  <a:gd name="connsiteX10" fmla="*/ 226505 w 429981"/>
                  <a:gd name="connsiteY10" fmla="*/ 673583 h 674886"/>
                  <a:gd name="connsiteX11" fmla="*/ 213805 w 429981"/>
                  <a:gd name="connsiteY11" fmla="*/ 486258 h 674886"/>
                  <a:gd name="connsiteX12" fmla="*/ 245555 w 429981"/>
                  <a:gd name="connsiteY12" fmla="*/ 98908 h 674886"/>
                  <a:gd name="connsiteX13" fmla="*/ 1080 w 429981"/>
                  <a:gd name="connsiteY13" fmla="*/ 3658 h 67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9981" h="674886">
                    <a:moveTo>
                      <a:pt x="1080" y="3658"/>
                    </a:moveTo>
                    <a:cubicBezTo>
                      <a:pt x="-12678" y="-9042"/>
                      <a:pt x="108501" y="14771"/>
                      <a:pt x="163005" y="22708"/>
                    </a:cubicBezTo>
                    <a:cubicBezTo>
                      <a:pt x="217509" y="30645"/>
                      <a:pt x="307467" y="38054"/>
                      <a:pt x="328105" y="51283"/>
                    </a:cubicBezTo>
                    <a:cubicBezTo>
                      <a:pt x="348743" y="64512"/>
                      <a:pt x="295297" y="77741"/>
                      <a:pt x="286830" y="102083"/>
                    </a:cubicBezTo>
                    <a:cubicBezTo>
                      <a:pt x="278363" y="126425"/>
                      <a:pt x="281009" y="109491"/>
                      <a:pt x="277305" y="197333"/>
                    </a:cubicBezTo>
                    <a:cubicBezTo>
                      <a:pt x="273601" y="285175"/>
                      <a:pt x="253493" y="611142"/>
                      <a:pt x="264605" y="629133"/>
                    </a:cubicBezTo>
                    <a:cubicBezTo>
                      <a:pt x="275717" y="647124"/>
                      <a:pt x="316993" y="398416"/>
                      <a:pt x="343980" y="305283"/>
                    </a:cubicBezTo>
                    <a:cubicBezTo>
                      <a:pt x="370967" y="212150"/>
                      <a:pt x="415947" y="81445"/>
                      <a:pt x="426530" y="70333"/>
                    </a:cubicBezTo>
                    <a:cubicBezTo>
                      <a:pt x="437113" y="59221"/>
                      <a:pt x="421238" y="183575"/>
                      <a:pt x="407480" y="238608"/>
                    </a:cubicBezTo>
                    <a:cubicBezTo>
                      <a:pt x="393722" y="293641"/>
                      <a:pt x="343980" y="400533"/>
                      <a:pt x="343980" y="400533"/>
                    </a:cubicBezTo>
                    <a:cubicBezTo>
                      <a:pt x="313818" y="473029"/>
                      <a:pt x="248201" y="659296"/>
                      <a:pt x="226505" y="673583"/>
                    </a:cubicBezTo>
                    <a:cubicBezTo>
                      <a:pt x="204809" y="687871"/>
                      <a:pt x="210630" y="582037"/>
                      <a:pt x="213805" y="486258"/>
                    </a:cubicBezTo>
                    <a:cubicBezTo>
                      <a:pt x="216980" y="390479"/>
                      <a:pt x="277305" y="178812"/>
                      <a:pt x="245555" y="98908"/>
                    </a:cubicBezTo>
                    <a:cubicBezTo>
                      <a:pt x="213805" y="19004"/>
                      <a:pt x="14838" y="16358"/>
                      <a:pt x="1080" y="36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D0445C2E-C10C-43F3-8F7E-A97C145734F5}"/>
                  </a:ext>
                </a:extLst>
              </p:cNvPr>
              <p:cNvSpPr/>
              <p:nvPr/>
            </p:nvSpPr>
            <p:spPr>
              <a:xfrm>
                <a:off x="8506610" y="4866137"/>
                <a:ext cx="431858" cy="717344"/>
              </a:xfrm>
              <a:custGeom>
                <a:avLst/>
                <a:gdLst>
                  <a:gd name="connsiteX0" fmla="*/ 2390 w 431858"/>
                  <a:gd name="connsiteY0" fmla="*/ 48763 h 717344"/>
                  <a:gd name="connsiteX1" fmla="*/ 256390 w 431858"/>
                  <a:gd name="connsiteY1" fmla="*/ 51938 h 717344"/>
                  <a:gd name="connsiteX2" fmla="*/ 227815 w 431858"/>
                  <a:gd name="connsiteY2" fmla="*/ 74163 h 717344"/>
                  <a:gd name="connsiteX3" fmla="*/ 148440 w 431858"/>
                  <a:gd name="connsiteY3" fmla="*/ 204338 h 717344"/>
                  <a:gd name="connsiteX4" fmla="*/ 167490 w 431858"/>
                  <a:gd name="connsiteY4" fmla="*/ 702813 h 717344"/>
                  <a:gd name="connsiteX5" fmla="*/ 148440 w 431858"/>
                  <a:gd name="connsiteY5" fmla="*/ 534538 h 717344"/>
                  <a:gd name="connsiteX6" fmla="*/ 427840 w 431858"/>
                  <a:gd name="connsiteY6" fmla="*/ 29713 h 717344"/>
                  <a:gd name="connsiteX7" fmla="*/ 304015 w 431858"/>
                  <a:gd name="connsiteY7" fmla="*/ 128138 h 717344"/>
                  <a:gd name="connsiteX8" fmla="*/ 167490 w 431858"/>
                  <a:gd name="connsiteY8" fmla="*/ 699638 h 717344"/>
                  <a:gd name="connsiteX9" fmla="*/ 91290 w 431858"/>
                  <a:gd name="connsiteY9" fmla="*/ 448813 h 717344"/>
                  <a:gd name="connsiteX10" fmla="*/ 126215 w 431858"/>
                  <a:gd name="connsiteY10" fmla="*/ 147188 h 717344"/>
                  <a:gd name="connsiteX11" fmla="*/ 2390 w 431858"/>
                  <a:gd name="connsiteY11" fmla="*/ 48763 h 71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1858" h="717344">
                    <a:moveTo>
                      <a:pt x="2390" y="48763"/>
                    </a:moveTo>
                    <a:cubicBezTo>
                      <a:pt x="24086" y="32888"/>
                      <a:pt x="218819" y="47705"/>
                      <a:pt x="256390" y="51938"/>
                    </a:cubicBezTo>
                    <a:cubicBezTo>
                      <a:pt x="293961" y="56171"/>
                      <a:pt x="245807" y="48763"/>
                      <a:pt x="227815" y="74163"/>
                    </a:cubicBezTo>
                    <a:cubicBezTo>
                      <a:pt x="209823" y="99563"/>
                      <a:pt x="158494" y="99563"/>
                      <a:pt x="148440" y="204338"/>
                    </a:cubicBezTo>
                    <a:cubicBezTo>
                      <a:pt x="138386" y="309113"/>
                      <a:pt x="167490" y="647780"/>
                      <a:pt x="167490" y="702813"/>
                    </a:cubicBezTo>
                    <a:cubicBezTo>
                      <a:pt x="167490" y="757846"/>
                      <a:pt x="105048" y="646721"/>
                      <a:pt x="148440" y="534538"/>
                    </a:cubicBezTo>
                    <a:cubicBezTo>
                      <a:pt x="191832" y="422355"/>
                      <a:pt x="401911" y="97446"/>
                      <a:pt x="427840" y="29713"/>
                    </a:cubicBezTo>
                    <a:cubicBezTo>
                      <a:pt x="453769" y="-38020"/>
                      <a:pt x="347407" y="16484"/>
                      <a:pt x="304015" y="128138"/>
                    </a:cubicBezTo>
                    <a:cubicBezTo>
                      <a:pt x="260623" y="239792"/>
                      <a:pt x="202944" y="646192"/>
                      <a:pt x="167490" y="699638"/>
                    </a:cubicBezTo>
                    <a:cubicBezTo>
                      <a:pt x="132036" y="753084"/>
                      <a:pt x="98169" y="540888"/>
                      <a:pt x="91290" y="448813"/>
                    </a:cubicBezTo>
                    <a:cubicBezTo>
                      <a:pt x="84411" y="356738"/>
                      <a:pt x="138915" y="212275"/>
                      <a:pt x="126215" y="147188"/>
                    </a:cubicBezTo>
                    <a:cubicBezTo>
                      <a:pt x="113515" y="82101"/>
                      <a:pt x="-19306" y="64638"/>
                      <a:pt x="2390" y="487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56E758F9-0971-45EB-BF09-90E294C881CE}"/>
                  </a:ext>
                </a:extLst>
              </p:cNvPr>
              <p:cNvSpPr/>
              <p:nvPr/>
            </p:nvSpPr>
            <p:spPr>
              <a:xfrm>
                <a:off x="8779172" y="4902059"/>
                <a:ext cx="372319" cy="1008435"/>
              </a:xfrm>
              <a:custGeom>
                <a:avLst/>
                <a:gdLst>
                  <a:gd name="connsiteX0" fmla="*/ 123528 w 372319"/>
                  <a:gd name="connsiteY0" fmla="*/ 22366 h 1008435"/>
                  <a:gd name="connsiteX1" fmla="*/ 361653 w 372319"/>
                  <a:gd name="connsiteY1" fmla="*/ 16016 h 1008435"/>
                  <a:gd name="connsiteX2" fmla="*/ 301328 w 372319"/>
                  <a:gd name="connsiteY2" fmla="*/ 225566 h 1008435"/>
                  <a:gd name="connsiteX3" fmla="*/ 37803 w 372319"/>
                  <a:gd name="connsiteY3" fmla="*/ 936766 h 1008435"/>
                  <a:gd name="connsiteX4" fmla="*/ 15578 w 372319"/>
                  <a:gd name="connsiteY4" fmla="*/ 930416 h 1008435"/>
                  <a:gd name="connsiteX5" fmla="*/ 171153 w 372319"/>
                  <a:gd name="connsiteY5" fmla="*/ 463691 h 1008435"/>
                  <a:gd name="connsiteX6" fmla="*/ 279103 w 372319"/>
                  <a:gd name="connsiteY6" fmla="*/ 85866 h 1008435"/>
                  <a:gd name="connsiteX7" fmla="*/ 123528 w 372319"/>
                  <a:gd name="connsiteY7" fmla="*/ 22366 h 100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2319" h="1008435">
                    <a:moveTo>
                      <a:pt x="123528" y="22366"/>
                    </a:moveTo>
                    <a:cubicBezTo>
                      <a:pt x="137286" y="10724"/>
                      <a:pt x="332020" y="-17851"/>
                      <a:pt x="361653" y="16016"/>
                    </a:cubicBezTo>
                    <a:cubicBezTo>
                      <a:pt x="391286" y="49883"/>
                      <a:pt x="355303" y="72108"/>
                      <a:pt x="301328" y="225566"/>
                    </a:cubicBezTo>
                    <a:cubicBezTo>
                      <a:pt x="247353" y="379024"/>
                      <a:pt x="85428" y="819291"/>
                      <a:pt x="37803" y="936766"/>
                    </a:cubicBezTo>
                    <a:cubicBezTo>
                      <a:pt x="-9822" y="1054241"/>
                      <a:pt x="-6647" y="1009262"/>
                      <a:pt x="15578" y="930416"/>
                    </a:cubicBezTo>
                    <a:cubicBezTo>
                      <a:pt x="37803" y="851570"/>
                      <a:pt x="127232" y="604449"/>
                      <a:pt x="171153" y="463691"/>
                    </a:cubicBezTo>
                    <a:cubicBezTo>
                      <a:pt x="215074" y="322933"/>
                      <a:pt x="289157" y="163124"/>
                      <a:pt x="279103" y="85866"/>
                    </a:cubicBezTo>
                    <a:cubicBezTo>
                      <a:pt x="269049" y="8608"/>
                      <a:pt x="109770" y="34008"/>
                      <a:pt x="123528" y="223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29FFCD40-E6F2-445B-9C91-CFA4BFC3081C}"/>
                </a:ext>
              </a:extLst>
            </p:cNvPr>
            <p:cNvSpPr/>
            <p:nvPr/>
          </p:nvSpPr>
          <p:spPr>
            <a:xfrm>
              <a:off x="105833" y="6049433"/>
              <a:ext cx="4202408" cy="106452"/>
            </a:xfrm>
            <a:custGeom>
              <a:avLst/>
              <a:gdLst>
                <a:gd name="connsiteX0" fmla="*/ 0 w 4202408"/>
                <a:gd name="connsiteY0" fmla="*/ 67734 h 106452"/>
                <a:gd name="connsiteX1" fmla="*/ 2281767 w 4202408"/>
                <a:gd name="connsiteY1" fmla="*/ 0 h 106452"/>
                <a:gd name="connsiteX2" fmla="*/ 4119034 w 4202408"/>
                <a:gd name="connsiteY2" fmla="*/ 21167 h 106452"/>
                <a:gd name="connsiteX3" fmla="*/ 3911600 w 4202408"/>
                <a:gd name="connsiteY3" fmla="*/ 29634 h 106452"/>
                <a:gd name="connsiteX4" fmla="*/ 2027767 w 4202408"/>
                <a:gd name="connsiteY4" fmla="*/ 105834 h 106452"/>
                <a:gd name="connsiteX5" fmla="*/ 0 w 4202408"/>
                <a:gd name="connsiteY5" fmla="*/ 67734 h 10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2408" h="106452">
                  <a:moveTo>
                    <a:pt x="0" y="67734"/>
                  </a:moveTo>
                  <a:lnTo>
                    <a:pt x="2281767" y="0"/>
                  </a:lnTo>
                  <a:lnTo>
                    <a:pt x="4119034" y="21167"/>
                  </a:lnTo>
                  <a:cubicBezTo>
                    <a:pt x="4390673" y="26106"/>
                    <a:pt x="3911600" y="29634"/>
                    <a:pt x="3911600" y="29634"/>
                  </a:cubicBezTo>
                  <a:lnTo>
                    <a:pt x="2027767" y="105834"/>
                  </a:lnTo>
                  <a:cubicBezTo>
                    <a:pt x="1382184" y="110773"/>
                    <a:pt x="710142" y="85020"/>
                    <a:pt x="0" y="677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D18970F-4E5C-4CEE-A318-F59F85DB534F}"/>
                </a:ext>
              </a:extLst>
            </p:cNvPr>
            <p:cNvSpPr/>
            <p:nvPr/>
          </p:nvSpPr>
          <p:spPr>
            <a:xfrm>
              <a:off x="4385189" y="5101167"/>
              <a:ext cx="4989659" cy="82253"/>
            </a:xfrm>
            <a:custGeom>
              <a:avLst/>
              <a:gdLst>
                <a:gd name="connsiteX0" fmla="*/ 233378 w 4989659"/>
                <a:gd name="connsiteY0" fmla="*/ 33866 h 82253"/>
                <a:gd name="connsiteX1" fmla="*/ 2434711 w 4989659"/>
                <a:gd name="connsiteY1" fmla="*/ 33866 h 82253"/>
                <a:gd name="connsiteX2" fmla="*/ 4746111 w 4989659"/>
                <a:gd name="connsiteY2" fmla="*/ 0 h 82253"/>
                <a:gd name="connsiteX3" fmla="*/ 4437078 w 4989659"/>
                <a:gd name="connsiteY3" fmla="*/ 59266 h 82253"/>
                <a:gd name="connsiteX4" fmla="*/ 461978 w 4989659"/>
                <a:gd name="connsiteY4" fmla="*/ 80433 h 82253"/>
                <a:gd name="connsiteX5" fmla="*/ 233378 w 4989659"/>
                <a:gd name="connsiteY5" fmla="*/ 33866 h 8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9659" h="82253">
                  <a:moveTo>
                    <a:pt x="233378" y="33866"/>
                  </a:moveTo>
                  <a:lnTo>
                    <a:pt x="2434711" y="33866"/>
                  </a:lnTo>
                  <a:lnTo>
                    <a:pt x="4746111" y="0"/>
                  </a:lnTo>
                  <a:cubicBezTo>
                    <a:pt x="5079839" y="4233"/>
                    <a:pt x="5151100" y="45861"/>
                    <a:pt x="4437078" y="59266"/>
                  </a:cubicBezTo>
                  <a:cubicBezTo>
                    <a:pt x="3723056" y="72671"/>
                    <a:pt x="1160478" y="87489"/>
                    <a:pt x="461978" y="80433"/>
                  </a:cubicBezTo>
                  <a:cubicBezTo>
                    <a:pt x="-236522" y="73377"/>
                    <a:pt x="4778" y="45155"/>
                    <a:pt x="233378" y="338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F858324-AB9D-499D-B88B-7523FAA9B084}"/>
                </a:ext>
              </a:extLst>
            </p:cNvPr>
            <p:cNvSpPr/>
            <p:nvPr/>
          </p:nvSpPr>
          <p:spPr>
            <a:xfrm>
              <a:off x="3957668" y="5126052"/>
              <a:ext cx="961715" cy="1068327"/>
            </a:xfrm>
            <a:custGeom>
              <a:avLst/>
              <a:gdLst>
                <a:gd name="connsiteX0" fmla="*/ 224865 w 961715"/>
                <a:gd name="connsiteY0" fmla="*/ 8981 h 1068327"/>
                <a:gd name="connsiteX1" fmla="*/ 698999 w 961715"/>
                <a:gd name="connsiteY1" fmla="*/ 80948 h 1068327"/>
                <a:gd name="connsiteX2" fmla="*/ 961465 w 961715"/>
                <a:gd name="connsiteY2" fmla="*/ 80948 h 1068327"/>
                <a:gd name="connsiteX3" fmla="*/ 745565 w 961715"/>
                <a:gd name="connsiteY3" fmla="*/ 178315 h 1068327"/>
                <a:gd name="connsiteX4" fmla="*/ 669365 w 961715"/>
                <a:gd name="connsiteY4" fmla="*/ 508515 h 1068327"/>
                <a:gd name="connsiteX5" fmla="*/ 800599 w 961715"/>
                <a:gd name="connsiteY5" fmla="*/ 1041915 h 1068327"/>
                <a:gd name="connsiteX6" fmla="*/ 737099 w 961715"/>
                <a:gd name="connsiteY6" fmla="*/ 978415 h 1068327"/>
                <a:gd name="connsiteX7" fmla="*/ 474632 w 961715"/>
                <a:gd name="connsiteY7" fmla="*/ 902215 h 1068327"/>
                <a:gd name="connsiteX8" fmla="*/ 21665 w 961715"/>
                <a:gd name="connsiteY8" fmla="*/ 982648 h 1068327"/>
                <a:gd name="connsiteX9" fmla="*/ 102099 w 961715"/>
                <a:gd name="connsiteY9" fmla="*/ 881048 h 1068327"/>
                <a:gd name="connsiteX10" fmla="*/ 364565 w 961715"/>
                <a:gd name="connsiteY10" fmla="*/ 669381 h 1068327"/>
                <a:gd name="connsiteX11" fmla="*/ 364565 w 961715"/>
                <a:gd name="connsiteY11" fmla="*/ 453481 h 1068327"/>
                <a:gd name="connsiteX12" fmla="*/ 339165 w 961715"/>
                <a:gd name="connsiteY12" fmla="*/ 313781 h 1068327"/>
                <a:gd name="connsiteX13" fmla="*/ 224865 w 961715"/>
                <a:gd name="connsiteY13" fmla="*/ 8981 h 106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715" h="1068327">
                  <a:moveTo>
                    <a:pt x="224865" y="8981"/>
                  </a:moveTo>
                  <a:cubicBezTo>
                    <a:pt x="284837" y="-29825"/>
                    <a:pt x="576232" y="68954"/>
                    <a:pt x="698999" y="80948"/>
                  </a:cubicBezTo>
                  <a:cubicBezTo>
                    <a:pt x="821766" y="92943"/>
                    <a:pt x="953704" y="64720"/>
                    <a:pt x="961465" y="80948"/>
                  </a:cubicBezTo>
                  <a:cubicBezTo>
                    <a:pt x="969226" y="97176"/>
                    <a:pt x="794248" y="107054"/>
                    <a:pt x="745565" y="178315"/>
                  </a:cubicBezTo>
                  <a:cubicBezTo>
                    <a:pt x="696882" y="249576"/>
                    <a:pt x="660193" y="364582"/>
                    <a:pt x="669365" y="508515"/>
                  </a:cubicBezTo>
                  <a:cubicBezTo>
                    <a:pt x="678537" y="652448"/>
                    <a:pt x="789310" y="963598"/>
                    <a:pt x="800599" y="1041915"/>
                  </a:cubicBezTo>
                  <a:cubicBezTo>
                    <a:pt x="811888" y="1120232"/>
                    <a:pt x="791427" y="1001698"/>
                    <a:pt x="737099" y="978415"/>
                  </a:cubicBezTo>
                  <a:cubicBezTo>
                    <a:pt x="682771" y="955132"/>
                    <a:pt x="593871" y="901510"/>
                    <a:pt x="474632" y="902215"/>
                  </a:cubicBezTo>
                  <a:cubicBezTo>
                    <a:pt x="355393" y="902921"/>
                    <a:pt x="83754" y="986176"/>
                    <a:pt x="21665" y="982648"/>
                  </a:cubicBezTo>
                  <a:cubicBezTo>
                    <a:pt x="-40424" y="979120"/>
                    <a:pt x="44949" y="933259"/>
                    <a:pt x="102099" y="881048"/>
                  </a:cubicBezTo>
                  <a:cubicBezTo>
                    <a:pt x="159249" y="828837"/>
                    <a:pt x="320821" y="740642"/>
                    <a:pt x="364565" y="669381"/>
                  </a:cubicBezTo>
                  <a:cubicBezTo>
                    <a:pt x="408309" y="598120"/>
                    <a:pt x="368798" y="512748"/>
                    <a:pt x="364565" y="453481"/>
                  </a:cubicBezTo>
                  <a:cubicBezTo>
                    <a:pt x="360332" y="394214"/>
                    <a:pt x="357509" y="387159"/>
                    <a:pt x="339165" y="313781"/>
                  </a:cubicBezTo>
                  <a:cubicBezTo>
                    <a:pt x="320821" y="240403"/>
                    <a:pt x="164893" y="47787"/>
                    <a:pt x="224865" y="89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690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427ACA6-4668-4422-A2A2-DB8A1CDBE4C2}"/>
              </a:ext>
            </a:extLst>
          </p:cNvPr>
          <p:cNvGrpSpPr/>
          <p:nvPr/>
        </p:nvGrpSpPr>
        <p:grpSpPr>
          <a:xfrm>
            <a:off x="105833" y="4777827"/>
            <a:ext cx="9269015" cy="1676864"/>
            <a:chOff x="105833" y="4777827"/>
            <a:chExt cx="9269015" cy="167686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E8516FB-95FE-4B57-A4F2-D5D9FD082821}"/>
                </a:ext>
              </a:extLst>
            </p:cNvPr>
            <p:cNvGrpSpPr/>
            <p:nvPr/>
          </p:nvGrpSpPr>
          <p:grpSpPr>
            <a:xfrm>
              <a:off x="257265" y="4777827"/>
              <a:ext cx="8902616" cy="1676864"/>
              <a:chOff x="257265" y="4777827"/>
              <a:chExt cx="8902616" cy="1676864"/>
            </a:xfrm>
          </p:grpSpPr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5CC47263-6C94-4DB7-93A6-9D1425746EBE}"/>
                  </a:ext>
                </a:extLst>
              </p:cNvPr>
              <p:cNvSpPr/>
              <p:nvPr/>
            </p:nvSpPr>
            <p:spPr>
              <a:xfrm>
                <a:off x="257265" y="4777827"/>
                <a:ext cx="441340" cy="1676864"/>
              </a:xfrm>
              <a:custGeom>
                <a:avLst/>
                <a:gdLst>
                  <a:gd name="connsiteX0" fmla="*/ 367575 w 441340"/>
                  <a:gd name="connsiteY0" fmla="*/ 139613 h 1676864"/>
                  <a:gd name="connsiteX1" fmla="*/ 418375 w 441340"/>
                  <a:gd name="connsiteY1" fmla="*/ 139613 h 1676864"/>
                  <a:gd name="connsiteX2" fmla="*/ 32295 w 441340"/>
                  <a:gd name="connsiteY2" fmla="*/ 1582333 h 1676864"/>
                  <a:gd name="connsiteX3" fmla="*/ 32295 w 441340"/>
                  <a:gd name="connsiteY3" fmla="*/ 1465493 h 1676864"/>
                  <a:gd name="connsiteX4" fmla="*/ 123735 w 441340"/>
                  <a:gd name="connsiteY4" fmla="*/ 876213 h 1676864"/>
                  <a:gd name="connsiteX5" fmla="*/ 367575 w 441340"/>
                  <a:gd name="connsiteY5" fmla="*/ 139613 h 167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1340" h="1676864">
                    <a:moveTo>
                      <a:pt x="367575" y="139613"/>
                    </a:moveTo>
                    <a:cubicBezTo>
                      <a:pt x="416682" y="16846"/>
                      <a:pt x="474255" y="-100840"/>
                      <a:pt x="418375" y="139613"/>
                    </a:cubicBezTo>
                    <a:cubicBezTo>
                      <a:pt x="362495" y="380066"/>
                      <a:pt x="96642" y="1361353"/>
                      <a:pt x="32295" y="1582333"/>
                    </a:cubicBezTo>
                    <a:cubicBezTo>
                      <a:pt x="-32052" y="1803313"/>
                      <a:pt x="17055" y="1583180"/>
                      <a:pt x="32295" y="1465493"/>
                    </a:cubicBezTo>
                    <a:cubicBezTo>
                      <a:pt x="47535" y="1347806"/>
                      <a:pt x="71242" y="1092113"/>
                      <a:pt x="123735" y="876213"/>
                    </a:cubicBezTo>
                    <a:cubicBezTo>
                      <a:pt x="176228" y="660313"/>
                      <a:pt x="318468" y="262380"/>
                      <a:pt x="367575" y="13961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145D2F1D-9EC5-43F3-B3BC-9F6DE8F97F7F}"/>
                  </a:ext>
                </a:extLst>
              </p:cNvPr>
              <p:cNvSpPr/>
              <p:nvPr/>
            </p:nvSpPr>
            <p:spPr>
              <a:xfrm>
                <a:off x="576703" y="4936805"/>
                <a:ext cx="678203" cy="632519"/>
              </a:xfrm>
              <a:custGeom>
                <a:avLst/>
                <a:gdLst>
                  <a:gd name="connsiteX0" fmla="*/ 32897 w 678203"/>
                  <a:gd name="connsiteY0" fmla="*/ 26355 h 632519"/>
                  <a:gd name="connsiteX1" fmla="*/ 134497 w 678203"/>
                  <a:gd name="connsiteY1" fmla="*/ 11115 h 632519"/>
                  <a:gd name="connsiteX2" fmla="*/ 606937 w 678203"/>
                  <a:gd name="connsiteY2" fmla="*/ 11115 h 632519"/>
                  <a:gd name="connsiteX3" fmla="*/ 606937 w 678203"/>
                  <a:gd name="connsiteY3" fmla="*/ 102555 h 632519"/>
                  <a:gd name="connsiteX4" fmla="*/ 601857 w 678203"/>
                  <a:gd name="connsiteY4" fmla="*/ 407355 h 632519"/>
                  <a:gd name="connsiteX5" fmla="*/ 545977 w 678203"/>
                  <a:gd name="connsiteY5" fmla="*/ 524195 h 632519"/>
                  <a:gd name="connsiteX6" fmla="*/ 393577 w 678203"/>
                  <a:gd name="connsiteY6" fmla="*/ 630875 h 632519"/>
                  <a:gd name="connsiteX7" fmla="*/ 617097 w 678203"/>
                  <a:gd name="connsiteY7" fmla="*/ 437835 h 632519"/>
                  <a:gd name="connsiteX8" fmla="*/ 632337 w 678203"/>
                  <a:gd name="connsiteY8" fmla="*/ 31435 h 632519"/>
                  <a:gd name="connsiteX9" fmla="*/ 32897 w 678203"/>
                  <a:gd name="connsiteY9" fmla="*/ 26355 h 63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203" h="632519">
                    <a:moveTo>
                      <a:pt x="32897" y="26355"/>
                    </a:moveTo>
                    <a:cubicBezTo>
                      <a:pt x="-50076" y="22968"/>
                      <a:pt x="38824" y="13655"/>
                      <a:pt x="134497" y="11115"/>
                    </a:cubicBezTo>
                    <a:cubicBezTo>
                      <a:pt x="230170" y="8575"/>
                      <a:pt x="528197" y="-4125"/>
                      <a:pt x="606937" y="11115"/>
                    </a:cubicBezTo>
                    <a:cubicBezTo>
                      <a:pt x="685677" y="26355"/>
                      <a:pt x="606937" y="102555"/>
                      <a:pt x="606937" y="102555"/>
                    </a:cubicBezTo>
                    <a:cubicBezTo>
                      <a:pt x="606090" y="168595"/>
                      <a:pt x="612017" y="337082"/>
                      <a:pt x="601857" y="407355"/>
                    </a:cubicBezTo>
                    <a:cubicBezTo>
                      <a:pt x="591697" y="477628"/>
                      <a:pt x="580690" y="486942"/>
                      <a:pt x="545977" y="524195"/>
                    </a:cubicBezTo>
                    <a:cubicBezTo>
                      <a:pt x="511264" y="561448"/>
                      <a:pt x="381724" y="645268"/>
                      <a:pt x="393577" y="630875"/>
                    </a:cubicBezTo>
                    <a:cubicBezTo>
                      <a:pt x="405430" y="616482"/>
                      <a:pt x="577304" y="537742"/>
                      <a:pt x="617097" y="437835"/>
                    </a:cubicBezTo>
                    <a:cubicBezTo>
                      <a:pt x="656890" y="337928"/>
                      <a:pt x="723777" y="100862"/>
                      <a:pt x="632337" y="31435"/>
                    </a:cubicBezTo>
                    <a:cubicBezTo>
                      <a:pt x="540897" y="-37992"/>
                      <a:pt x="115870" y="29742"/>
                      <a:pt x="32897" y="2635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95789FA5-1FC7-4B5F-91D4-54BBA105CFEF}"/>
                  </a:ext>
                </a:extLst>
              </p:cNvPr>
              <p:cNvSpPr/>
              <p:nvPr/>
            </p:nvSpPr>
            <p:spPr>
              <a:xfrm>
                <a:off x="268658" y="5556895"/>
                <a:ext cx="793761" cy="810108"/>
              </a:xfrm>
              <a:custGeom>
                <a:avLst/>
                <a:gdLst>
                  <a:gd name="connsiteX0" fmla="*/ 727022 w 793761"/>
                  <a:gd name="connsiteY0" fmla="*/ 36185 h 810108"/>
                  <a:gd name="connsiteX1" fmla="*/ 793062 w 793761"/>
                  <a:gd name="connsiteY1" fmla="*/ 173345 h 810108"/>
                  <a:gd name="connsiteX2" fmla="*/ 757502 w 793761"/>
                  <a:gd name="connsiteY2" fmla="*/ 396865 h 810108"/>
                  <a:gd name="connsiteX3" fmla="*/ 691462 w 793761"/>
                  <a:gd name="connsiteY3" fmla="*/ 721985 h 810108"/>
                  <a:gd name="connsiteX4" fmla="*/ 625422 w 793761"/>
                  <a:gd name="connsiteY4" fmla="*/ 762625 h 810108"/>
                  <a:gd name="connsiteX5" fmla="*/ 264742 w 793761"/>
                  <a:gd name="connsiteY5" fmla="*/ 793105 h 810108"/>
                  <a:gd name="connsiteX6" fmla="*/ 582 w 793761"/>
                  <a:gd name="connsiteY6" fmla="*/ 808345 h 810108"/>
                  <a:gd name="connsiteX7" fmla="*/ 335862 w 793761"/>
                  <a:gd name="connsiteY7" fmla="*/ 752465 h 810108"/>
                  <a:gd name="connsiteX8" fmla="*/ 584782 w 793761"/>
                  <a:gd name="connsiteY8" fmla="*/ 742305 h 810108"/>
                  <a:gd name="connsiteX9" fmla="*/ 721942 w 793761"/>
                  <a:gd name="connsiteY9" fmla="*/ 401945 h 810108"/>
                  <a:gd name="connsiteX10" fmla="*/ 777822 w 793761"/>
                  <a:gd name="connsiteY10" fmla="*/ 158105 h 810108"/>
                  <a:gd name="connsiteX11" fmla="*/ 681302 w 793761"/>
                  <a:gd name="connsiteY11" fmla="*/ 66665 h 810108"/>
                  <a:gd name="connsiteX12" fmla="*/ 767662 w 793761"/>
                  <a:gd name="connsiteY12" fmla="*/ 625 h 810108"/>
                  <a:gd name="connsiteX13" fmla="*/ 727022 w 793761"/>
                  <a:gd name="connsiteY13" fmla="*/ 36185 h 8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3761" h="810108">
                    <a:moveTo>
                      <a:pt x="727022" y="36185"/>
                    </a:moveTo>
                    <a:cubicBezTo>
                      <a:pt x="731255" y="64972"/>
                      <a:pt x="787982" y="113232"/>
                      <a:pt x="793062" y="173345"/>
                    </a:cubicBezTo>
                    <a:cubicBezTo>
                      <a:pt x="798142" y="233458"/>
                      <a:pt x="774435" y="305425"/>
                      <a:pt x="757502" y="396865"/>
                    </a:cubicBezTo>
                    <a:cubicBezTo>
                      <a:pt x="740569" y="488305"/>
                      <a:pt x="713475" y="661025"/>
                      <a:pt x="691462" y="721985"/>
                    </a:cubicBezTo>
                    <a:cubicBezTo>
                      <a:pt x="669449" y="782945"/>
                      <a:pt x="696542" y="750772"/>
                      <a:pt x="625422" y="762625"/>
                    </a:cubicBezTo>
                    <a:cubicBezTo>
                      <a:pt x="554302" y="774478"/>
                      <a:pt x="368882" y="785485"/>
                      <a:pt x="264742" y="793105"/>
                    </a:cubicBezTo>
                    <a:cubicBezTo>
                      <a:pt x="160602" y="800725"/>
                      <a:pt x="-11271" y="815118"/>
                      <a:pt x="582" y="808345"/>
                    </a:cubicBezTo>
                    <a:cubicBezTo>
                      <a:pt x="12435" y="801572"/>
                      <a:pt x="238495" y="763472"/>
                      <a:pt x="335862" y="752465"/>
                    </a:cubicBezTo>
                    <a:cubicBezTo>
                      <a:pt x="433229" y="741458"/>
                      <a:pt x="520435" y="800725"/>
                      <a:pt x="584782" y="742305"/>
                    </a:cubicBezTo>
                    <a:cubicBezTo>
                      <a:pt x="649129" y="683885"/>
                      <a:pt x="689769" y="499312"/>
                      <a:pt x="721942" y="401945"/>
                    </a:cubicBezTo>
                    <a:cubicBezTo>
                      <a:pt x="754115" y="304578"/>
                      <a:pt x="784595" y="213985"/>
                      <a:pt x="777822" y="158105"/>
                    </a:cubicBezTo>
                    <a:cubicBezTo>
                      <a:pt x="771049" y="102225"/>
                      <a:pt x="682995" y="92912"/>
                      <a:pt x="681302" y="66665"/>
                    </a:cubicBezTo>
                    <a:cubicBezTo>
                      <a:pt x="679609" y="40418"/>
                      <a:pt x="763429" y="4012"/>
                      <a:pt x="767662" y="625"/>
                    </a:cubicBezTo>
                    <a:cubicBezTo>
                      <a:pt x="771895" y="-2762"/>
                      <a:pt x="722789" y="7398"/>
                      <a:pt x="727022" y="3618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5C928DC4-0793-46E0-A082-35A1F1A2E3CA}"/>
                  </a:ext>
                </a:extLst>
              </p:cNvPr>
              <p:cNvSpPr/>
              <p:nvPr/>
            </p:nvSpPr>
            <p:spPr>
              <a:xfrm>
                <a:off x="634884" y="4931923"/>
                <a:ext cx="643442" cy="67681"/>
              </a:xfrm>
              <a:custGeom>
                <a:avLst/>
                <a:gdLst>
                  <a:gd name="connsiteX0" fmla="*/ 116 w 643442"/>
                  <a:gd name="connsiteY0" fmla="*/ 36317 h 67681"/>
                  <a:gd name="connsiteX1" fmla="*/ 594476 w 643442"/>
                  <a:gd name="connsiteY1" fmla="*/ 66797 h 67681"/>
                  <a:gd name="connsiteX2" fmla="*/ 543676 w 643442"/>
                  <a:gd name="connsiteY2" fmla="*/ 757 h 67681"/>
                  <a:gd name="connsiteX3" fmla="*/ 116 w 643442"/>
                  <a:gd name="connsiteY3" fmla="*/ 36317 h 6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442" h="67681">
                    <a:moveTo>
                      <a:pt x="116" y="36317"/>
                    </a:moveTo>
                    <a:cubicBezTo>
                      <a:pt x="8583" y="47324"/>
                      <a:pt x="503883" y="72724"/>
                      <a:pt x="594476" y="66797"/>
                    </a:cubicBezTo>
                    <a:cubicBezTo>
                      <a:pt x="685069" y="60870"/>
                      <a:pt x="639349" y="6684"/>
                      <a:pt x="543676" y="757"/>
                    </a:cubicBezTo>
                    <a:cubicBezTo>
                      <a:pt x="448003" y="-5170"/>
                      <a:pt x="-8351" y="25310"/>
                      <a:pt x="116" y="3631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9A5ED315-24B5-4A94-A405-CE5279823F54}"/>
                  </a:ext>
                </a:extLst>
              </p:cNvPr>
              <p:cNvSpPr/>
              <p:nvPr/>
            </p:nvSpPr>
            <p:spPr>
              <a:xfrm>
                <a:off x="745767" y="5160901"/>
                <a:ext cx="212577" cy="351896"/>
              </a:xfrm>
              <a:custGeom>
                <a:avLst/>
                <a:gdLst>
                  <a:gd name="connsiteX0" fmla="*/ 209908 w 212577"/>
                  <a:gd name="connsiteY0" fmla="*/ 62 h 351896"/>
                  <a:gd name="connsiteX1" fmla="*/ 176571 w 212577"/>
                  <a:gd name="connsiteY1" fmla="*/ 173099 h 351896"/>
                  <a:gd name="connsiteX2" fmla="*/ 124183 w 212577"/>
                  <a:gd name="connsiteY2" fmla="*/ 241362 h 351896"/>
                  <a:gd name="connsiteX3" fmla="*/ 358 w 212577"/>
                  <a:gd name="connsiteY3" fmla="*/ 350899 h 351896"/>
                  <a:gd name="connsiteX4" fmla="*/ 89258 w 212577"/>
                  <a:gd name="connsiteY4" fmla="*/ 293749 h 351896"/>
                  <a:gd name="connsiteX5" fmla="*/ 168633 w 212577"/>
                  <a:gd name="connsiteY5" fmla="*/ 261999 h 351896"/>
                  <a:gd name="connsiteX6" fmla="*/ 206733 w 212577"/>
                  <a:gd name="connsiteY6" fmla="*/ 154049 h 351896"/>
                  <a:gd name="connsiteX7" fmla="*/ 209908 w 212577"/>
                  <a:gd name="connsiteY7" fmla="*/ 62 h 35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577" h="351896">
                    <a:moveTo>
                      <a:pt x="209908" y="62"/>
                    </a:moveTo>
                    <a:cubicBezTo>
                      <a:pt x="204881" y="3237"/>
                      <a:pt x="190858" y="132882"/>
                      <a:pt x="176571" y="173099"/>
                    </a:cubicBezTo>
                    <a:cubicBezTo>
                      <a:pt x="162284" y="213316"/>
                      <a:pt x="153552" y="211729"/>
                      <a:pt x="124183" y="241362"/>
                    </a:cubicBezTo>
                    <a:cubicBezTo>
                      <a:pt x="94814" y="270995"/>
                      <a:pt x="6179" y="342168"/>
                      <a:pt x="358" y="350899"/>
                    </a:cubicBezTo>
                    <a:cubicBezTo>
                      <a:pt x="-5463" y="359630"/>
                      <a:pt x="61212" y="308566"/>
                      <a:pt x="89258" y="293749"/>
                    </a:cubicBezTo>
                    <a:cubicBezTo>
                      <a:pt x="117304" y="278932"/>
                      <a:pt x="149054" y="285282"/>
                      <a:pt x="168633" y="261999"/>
                    </a:cubicBezTo>
                    <a:cubicBezTo>
                      <a:pt x="188212" y="238716"/>
                      <a:pt x="201177" y="192943"/>
                      <a:pt x="206733" y="154049"/>
                    </a:cubicBezTo>
                    <a:cubicBezTo>
                      <a:pt x="212289" y="115155"/>
                      <a:pt x="214935" y="-3113"/>
                      <a:pt x="209908" y="6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F6501CA4-34C8-4533-97CB-C47F2090D33C}"/>
                  </a:ext>
                </a:extLst>
              </p:cNvPr>
              <p:cNvSpPr/>
              <p:nvPr/>
            </p:nvSpPr>
            <p:spPr>
              <a:xfrm>
                <a:off x="729447" y="5141377"/>
                <a:ext cx="231060" cy="360946"/>
              </a:xfrm>
              <a:custGeom>
                <a:avLst/>
                <a:gdLst>
                  <a:gd name="connsiteX0" fmla="*/ 230991 w 231060"/>
                  <a:gd name="connsiteY0" fmla="*/ 10061 h 360946"/>
                  <a:gd name="connsiteX1" fmla="*/ 94466 w 231060"/>
                  <a:gd name="connsiteY1" fmla="*/ 8473 h 360946"/>
                  <a:gd name="connsiteX2" fmla="*/ 84941 w 231060"/>
                  <a:gd name="connsiteY2" fmla="*/ 100548 h 360946"/>
                  <a:gd name="connsiteX3" fmla="*/ 37316 w 231060"/>
                  <a:gd name="connsiteY3" fmla="*/ 184686 h 360946"/>
                  <a:gd name="connsiteX4" fmla="*/ 37316 w 231060"/>
                  <a:gd name="connsiteY4" fmla="*/ 356136 h 360946"/>
                  <a:gd name="connsiteX5" fmla="*/ 24616 w 231060"/>
                  <a:gd name="connsiteY5" fmla="*/ 303748 h 360946"/>
                  <a:gd name="connsiteX6" fmla="*/ 3978 w 231060"/>
                  <a:gd name="connsiteY6" fmla="*/ 200561 h 360946"/>
                  <a:gd name="connsiteX7" fmla="*/ 111928 w 231060"/>
                  <a:gd name="connsiteY7" fmla="*/ 60861 h 360946"/>
                  <a:gd name="connsiteX8" fmla="*/ 230991 w 231060"/>
                  <a:gd name="connsiteY8" fmla="*/ 10061 h 36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060" h="360946">
                    <a:moveTo>
                      <a:pt x="230991" y="10061"/>
                    </a:moveTo>
                    <a:cubicBezTo>
                      <a:pt x="228081" y="1330"/>
                      <a:pt x="118808" y="-6608"/>
                      <a:pt x="94466" y="8473"/>
                    </a:cubicBezTo>
                    <a:cubicBezTo>
                      <a:pt x="70124" y="23554"/>
                      <a:pt x="94466" y="71179"/>
                      <a:pt x="84941" y="100548"/>
                    </a:cubicBezTo>
                    <a:cubicBezTo>
                      <a:pt x="75416" y="129917"/>
                      <a:pt x="45253" y="142088"/>
                      <a:pt x="37316" y="184686"/>
                    </a:cubicBezTo>
                    <a:cubicBezTo>
                      <a:pt x="29379" y="227284"/>
                      <a:pt x="39433" y="336293"/>
                      <a:pt x="37316" y="356136"/>
                    </a:cubicBezTo>
                    <a:cubicBezTo>
                      <a:pt x="35199" y="375979"/>
                      <a:pt x="30172" y="329677"/>
                      <a:pt x="24616" y="303748"/>
                    </a:cubicBezTo>
                    <a:cubicBezTo>
                      <a:pt x="19060" y="277819"/>
                      <a:pt x="-10574" y="241042"/>
                      <a:pt x="3978" y="200561"/>
                    </a:cubicBezTo>
                    <a:cubicBezTo>
                      <a:pt x="18530" y="160080"/>
                      <a:pt x="79384" y="91288"/>
                      <a:pt x="111928" y="60861"/>
                    </a:cubicBezTo>
                    <a:cubicBezTo>
                      <a:pt x="144472" y="30434"/>
                      <a:pt x="233901" y="18792"/>
                      <a:pt x="230991" y="1006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C40E53B1-4047-45A8-A1DA-F23A39C9CBB0}"/>
                  </a:ext>
                </a:extLst>
              </p:cNvPr>
              <p:cNvSpPr/>
              <p:nvPr/>
            </p:nvSpPr>
            <p:spPr>
              <a:xfrm>
                <a:off x="580900" y="5705393"/>
                <a:ext cx="246342" cy="400154"/>
              </a:xfrm>
              <a:custGeom>
                <a:avLst/>
                <a:gdLst>
                  <a:gd name="connsiteX0" fmla="*/ 125 w 246342"/>
                  <a:gd name="connsiteY0" fmla="*/ 400132 h 400154"/>
                  <a:gd name="connsiteX1" fmla="*/ 77913 w 246342"/>
                  <a:gd name="connsiteY1" fmla="*/ 298532 h 400154"/>
                  <a:gd name="connsiteX2" fmla="*/ 79500 w 246342"/>
                  <a:gd name="connsiteY2" fmla="*/ 193757 h 400154"/>
                  <a:gd name="connsiteX3" fmla="*/ 89025 w 246342"/>
                  <a:gd name="connsiteY3" fmla="*/ 87395 h 400154"/>
                  <a:gd name="connsiteX4" fmla="*/ 171575 w 246342"/>
                  <a:gd name="connsiteY4" fmla="*/ 17545 h 400154"/>
                  <a:gd name="connsiteX5" fmla="*/ 246188 w 246342"/>
                  <a:gd name="connsiteY5" fmla="*/ 73107 h 400154"/>
                  <a:gd name="connsiteX6" fmla="*/ 190625 w 246342"/>
                  <a:gd name="connsiteY6" fmla="*/ 184232 h 400154"/>
                  <a:gd name="connsiteX7" fmla="*/ 173163 w 246342"/>
                  <a:gd name="connsiteY7" fmla="*/ 301707 h 400154"/>
                  <a:gd name="connsiteX8" fmla="*/ 198563 w 246342"/>
                  <a:gd name="connsiteY8" fmla="*/ 385845 h 400154"/>
                  <a:gd name="connsiteX9" fmla="*/ 169988 w 246342"/>
                  <a:gd name="connsiteY9" fmla="*/ 331870 h 400154"/>
                  <a:gd name="connsiteX10" fmla="*/ 235075 w 246342"/>
                  <a:gd name="connsiteY10" fmla="*/ 146132 h 400154"/>
                  <a:gd name="connsiteX11" fmla="*/ 236663 w 246342"/>
                  <a:gd name="connsiteY11" fmla="*/ 71520 h 400154"/>
                  <a:gd name="connsiteX12" fmla="*/ 162050 w 246342"/>
                  <a:gd name="connsiteY12" fmla="*/ 82 h 400154"/>
                  <a:gd name="connsiteX13" fmla="*/ 100138 w 246342"/>
                  <a:gd name="connsiteY13" fmla="*/ 85807 h 400154"/>
                  <a:gd name="connsiteX14" fmla="*/ 100138 w 246342"/>
                  <a:gd name="connsiteY14" fmla="*/ 155657 h 400154"/>
                  <a:gd name="connsiteX15" fmla="*/ 98550 w 246342"/>
                  <a:gd name="connsiteY15" fmla="*/ 306470 h 400154"/>
                  <a:gd name="connsiteX16" fmla="*/ 125 w 246342"/>
                  <a:gd name="connsiteY16" fmla="*/ 400132 h 40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42" h="400154">
                    <a:moveTo>
                      <a:pt x="125" y="400132"/>
                    </a:moveTo>
                    <a:cubicBezTo>
                      <a:pt x="-3314" y="398809"/>
                      <a:pt x="64684" y="332928"/>
                      <a:pt x="77913" y="298532"/>
                    </a:cubicBezTo>
                    <a:cubicBezTo>
                      <a:pt x="91142" y="264136"/>
                      <a:pt x="77648" y="228946"/>
                      <a:pt x="79500" y="193757"/>
                    </a:cubicBezTo>
                    <a:cubicBezTo>
                      <a:pt x="81352" y="158568"/>
                      <a:pt x="73679" y="116764"/>
                      <a:pt x="89025" y="87395"/>
                    </a:cubicBezTo>
                    <a:cubicBezTo>
                      <a:pt x="104371" y="58026"/>
                      <a:pt x="145381" y="19926"/>
                      <a:pt x="171575" y="17545"/>
                    </a:cubicBezTo>
                    <a:cubicBezTo>
                      <a:pt x="197769" y="15164"/>
                      <a:pt x="243013" y="45326"/>
                      <a:pt x="246188" y="73107"/>
                    </a:cubicBezTo>
                    <a:cubicBezTo>
                      <a:pt x="249363" y="100888"/>
                      <a:pt x="202796" y="146132"/>
                      <a:pt x="190625" y="184232"/>
                    </a:cubicBezTo>
                    <a:cubicBezTo>
                      <a:pt x="178454" y="222332"/>
                      <a:pt x="171840" y="268105"/>
                      <a:pt x="173163" y="301707"/>
                    </a:cubicBezTo>
                    <a:cubicBezTo>
                      <a:pt x="174486" y="335309"/>
                      <a:pt x="199092" y="380818"/>
                      <a:pt x="198563" y="385845"/>
                    </a:cubicBezTo>
                    <a:cubicBezTo>
                      <a:pt x="198034" y="390872"/>
                      <a:pt x="163903" y="371822"/>
                      <a:pt x="169988" y="331870"/>
                    </a:cubicBezTo>
                    <a:cubicBezTo>
                      <a:pt x="176073" y="291918"/>
                      <a:pt x="223963" y="189524"/>
                      <a:pt x="235075" y="146132"/>
                    </a:cubicBezTo>
                    <a:cubicBezTo>
                      <a:pt x="246187" y="102740"/>
                      <a:pt x="248834" y="95862"/>
                      <a:pt x="236663" y="71520"/>
                    </a:cubicBezTo>
                    <a:cubicBezTo>
                      <a:pt x="224492" y="47178"/>
                      <a:pt x="184804" y="-2299"/>
                      <a:pt x="162050" y="82"/>
                    </a:cubicBezTo>
                    <a:cubicBezTo>
                      <a:pt x="139296" y="2463"/>
                      <a:pt x="110457" y="59878"/>
                      <a:pt x="100138" y="85807"/>
                    </a:cubicBezTo>
                    <a:cubicBezTo>
                      <a:pt x="89819" y="111736"/>
                      <a:pt x="100138" y="155657"/>
                      <a:pt x="100138" y="155657"/>
                    </a:cubicBezTo>
                    <a:cubicBezTo>
                      <a:pt x="99873" y="192434"/>
                      <a:pt x="113367" y="268635"/>
                      <a:pt x="98550" y="306470"/>
                    </a:cubicBezTo>
                    <a:cubicBezTo>
                      <a:pt x="83733" y="344305"/>
                      <a:pt x="3564" y="401455"/>
                      <a:pt x="125" y="40013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479AC612-2735-45B2-B85F-D6960DA1B28E}"/>
                  </a:ext>
                </a:extLst>
              </p:cNvPr>
              <p:cNvSpPr/>
              <p:nvPr/>
            </p:nvSpPr>
            <p:spPr>
              <a:xfrm>
                <a:off x="1105381" y="4943305"/>
                <a:ext cx="326727" cy="1428321"/>
              </a:xfrm>
              <a:custGeom>
                <a:avLst/>
                <a:gdLst>
                  <a:gd name="connsiteX0" fmla="*/ 326544 w 326727"/>
                  <a:gd name="connsiteY0" fmla="*/ 170 h 1428321"/>
                  <a:gd name="connsiteX1" fmla="*/ 82069 w 326727"/>
                  <a:gd name="connsiteY1" fmla="*/ 1044745 h 1428321"/>
                  <a:gd name="connsiteX2" fmla="*/ 2694 w 326727"/>
                  <a:gd name="connsiteY2" fmla="*/ 1406695 h 1428321"/>
                  <a:gd name="connsiteX3" fmla="*/ 28094 w 326727"/>
                  <a:gd name="connsiteY3" fmla="*/ 1359070 h 1428321"/>
                  <a:gd name="connsiteX4" fmla="*/ 120169 w 326727"/>
                  <a:gd name="connsiteY4" fmla="*/ 1127295 h 1428321"/>
                  <a:gd name="connsiteX5" fmla="*/ 326544 w 326727"/>
                  <a:gd name="connsiteY5" fmla="*/ 170 h 142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727" h="1428321">
                    <a:moveTo>
                      <a:pt x="326544" y="170"/>
                    </a:moveTo>
                    <a:cubicBezTo>
                      <a:pt x="320194" y="-13588"/>
                      <a:pt x="136044" y="810324"/>
                      <a:pt x="82069" y="1044745"/>
                    </a:cubicBezTo>
                    <a:cubicBezTo>
                      <a:pt x="28094" y="1279166"/>
                      <a:pt x="11690" y="1354308"/>
                      <a:pt x="2694" y="1406695"/>
                    </a:cubicBezTo>
                    <a:cubicBezTo>
                      <a:pt x="-6302" y="1459082"/>
                      <a:pt x="8515" y="1405637"/>
                      <a:pt x="28094" y="1359070"/>
                    </a:cubicBezTo>
                    <a:cubicBezTo>
                      <a:pt x="47673" y="1312503"/>
                      <a:pt x="67252" y="1351132"/>
                      <a:pt x="120169" y="1127295"/>
                    </a:cubicBezTo>
                    <a:cubicBezTo>
                      <a:pt x="173086" y="903458"/>
                      <a:pt x="332894" y="13928"/>
                      <a:pt x="326544" y="17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E6BADCF0-1231-4A50-9EED-627F07C3ACA9}"/>
                  </a:ext>
                </a:extLst>
              </p:cNvPr>
              <p:cNvSpPr/>
              <p:nvPr/>
            </p:nvSpPr>
            <p:spPr>
              <a:xfrm>
                <a:off x="1398391" y="4965390"/>
                <a:ext cx="287818" cy="1235800"/>
              </a:xfrm>
              <a:custGeom>
                <a:avLst/>
                <a:gdLst>
                  <a:gd name="connsiteX0" fmla="*/ 287534 w 287818"/>
                  <a:gd name="connsiteY0" fmla="*/ 310 h 1235800"/>
                  <a:gd name="connsiteX1" fmla="*/ 14484 w 287818"/>
                  <a:gd name="connsiteY1" fmla="*/ 1146485 h 1235800"/>
                  <a:gd name="connsiteX2" fmla="*/ 65284 w 287818"/>
                  <a:gd name="connsiteY2" fmla="*/ 1032185 h 1235800"/>
                  <a:gd name="connsiteX3" fmla="*/ 287534 w 287818"/>
                  <a:gd name="connsiteY3" fmla="*/ 310 h 123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818" h="1235800">
                    <a:moveTo>
                      <a:pt x="287534" y="310"/>
                    </a:moveTo>
                    <a:cubicBezTo>
                      <a:pt x="279067" y="19360"/>
                      <a:pt x="51526" y="974506"/>
                      <a:pt x="14484" y="1146485"/>
                    </a:cubicBezTo>
                    <a:cubicBezTo>
                      <a:pt x="-22558" y="1318464"/>
                      <a:pt x="17659" y="1221097"/>
                      <a:pt x="65284" y="1032185"/>
                    </a:cubicBezTo>
                    <a:cubicBezTo>
                      <a:pt x="112909" y="843273"/>
                      <a:pt x="296001" y="-18740"/>
                      <a:pt x="287534" y="31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63EEDBE5-7542-4411-AC06-68662EA5A195}"/>
                  </a:ext>
                </a:extLst>
              </p:cNvPr>
              <p:cNvSpPr/>
              <p:nvPr/>
            </p:nvSpPr>
            <p:spPr>
              <a:xfrm>
                <a:off x="1411801" y="4918070"/>
                <a:ext cx="297300" cy="38520"/>
              </a:xfrm>
              <a:custGeom>
                <a:avLst/>
                <a:gdLst>
                  <a:gd name="connsiteX0" fmla="*/ 1074 w 297300"/>
                  <a:gd name="connsiteY0" fmla="*/ 38105 h 38520"/>
                  <a:gd name="connsiteX1" fmla="*/ 289999 w 297300"/>
                  <a:gd name="connsiteY1" fmla="*/ 19055 h 38520"/>
                  <a:gd name="connsiteX2" fmla="*/ 194749 w 297300"/>
                  <a:gd name="connsiteY2" fmla="*/ 5 h 38520"/>
                  <a:gd name="connsiteX3" fmla="*/ 1074 w 297300"/>
                  <a:gd name="connsiteY3" fmla="*/ 38105 h 3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00" h="38520">
                    <a:moveTo>
                      <a:pt x="1074" y="38105"/>
                    </a:moveTo>
                    <a:cubicBezTo>
                      <a:pt x="16949" y="41280"/>
                      <a:pt x="257720" y="25405"/>
                      <a:pt x="289999" y="19055"/>
                    </a:cubicBezTo>
                    <a:cubicBezTo>
                      <a:pt x="322278" y="12705"/>
                      <a:pt x="239728" y="534"/>
                      <a:pt x="194749" y="5"/>
                    </a:cubicBezTo>
                    <a:cubicBezTo>
                      <a:pt x="149770" y="-524"/>
                      <a:pt x="-14801" y="34930"/>
                      <a:pt x="1074" y="3810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C4971468-E05F-465F-A837-27DED2281331}"/>
                  </a:ext>
                </a:extLst>
              </p:cNvPr>
              <p:cNvSpPr/>
              <p:nvPr/>
            </p:nvSpPr>
            <p:spPr>
              <a:xfrm>
                <a:off x="1091391" y="6121400"/>
                <a:ext cx="597724" cy="244724"/>
              </a:xfrm>
              <a:custGeom>
                <a:avLst/>
                <a:gdLst>
                  <a:gd name="connsiteX0" fmla="*/ 302434 w 597724"/>
                  <a:gd name="connsiteY0" fmla="*/ 15875 h 244724"/>
                  <a:gd name="connsiteX1" fmla="*/ 585009 w 597724"/>
                  <a:gd name="connsiteY1" fmla="*/ 0 h 244724"/>
                  <a:gd name="connsiteX2" fmla="*/ 585009 w 597724"/>
                  <a:gd name="connsiteY2" fmla="*/ 0 h 244724"/>
                  <a:gd name="connsiteX3" fmla="*/ 553259 w 597724"/>
                  <a:gd name="connsiteY3" fmla="*/ 25400 h 244724"/>
                  <a:gd name="connsiteX4" fmla="*/ 524684 w 597724"/>
                  <a:gd name="connsiteY4" fmla="*/ 193675 h 244724"/>
                  <a:gd name="connsiteX5" fmla="*/ 480234 w 597724"/>
                  <a:gd name="connsiteY5" fmla="*/ 196850 h 244724"/>
                  <a:gd name="connsiteX6" fmla="*/ 42084 w 597724"/>
                  <a:gd name="connsiteY6" fmla="*/ 206375 h 244724"/>
                  <a:gd name="connsiteX7" fmla="*/ 70659 w 597724"/>
                  <a:gd name="connsiteY7" fmla="*/ 203200 h 244724"/>
                  <a:gd name="connsiteX8" fmla="*/ 511984 w 597724"/>
                  <a:gd name="connsiteY8" fmla="*/ 244475 h 244724"/>
                  <a:gd name="connsiteX9" fmla="*/ 537384 w 597724"/>
                  <a:gd name="connsiteY9" fmla="*/ 180975 h 244724"/>
                  <a:gd name="connsiteX10" fmla="*/ 597709 w 597724"/>
                  <a:gd name="connsiteY10" fmla="*/ 15875 h 244724"/>
                  <a:gd name="connsiteX11" fmla="*/ 543734 w 597724"/>
                  <a:gd name="connsiteY11" fmla="*/ 15875 h 244724"/>
                  <a:gd name="connsiteX12" fmla="*/ 302434 w 597724"/>
                  <a:gd name="connsiteY12" fmla="*/ 15875 h 24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7724" h="244724">
                    <a:moveTo>
                      <a:pt x="302434" y="15875"/>
                    </a:moveTo>
                    <a:lnTo>
                      <a:pt x="585009" y="0"/>
                    </a:lnTo>
                    <a:lnTo>
                      <a:pt x="585009" y="0"/>
                    </a:lnTo>
                    <a:cubicBezTo>
                      <a:pt x="579717" y="4233"/>
                      <a:pt x="563313" y="-6879"/>
                      <a:pt x="553259" y="25400"/>
                    </a:cubicBezTo>
                    <a:cubicBezTo>
                      <a:pt x="543205" y="57679"/>
                      <a:pt x="536855" y="165100"/>
                      <a:pt x="524684" y="193675"/>
                    </a:cubicBezTo>
                    <a:cubicBezTo>
                      <a:pt x="512513" y="222250"/>
                      <a:pt x="480234" y="196850"/>
                      <a:pt x="480234" y="196850"/>
                    </a:cubicBezTo>
                    <a:lnTo>
                      <a:pt x="42084" y="206375"/>
                    </a:lnTo>
                    <a:cubicBezTo>
                      <a:pt x="-26178" y="207433"/>
                      <a:pt x="-7658" y="196850"/>
                      <a:pt x="70659" y="203200"/>
                    </a:cubicBezTo>
                    <a:cubicBezTo>
                      <a:pt x="148976" y="209550"/>
                      <a:pt x="434197" y="248179"/>
                      <a:pt x="511984" y="244475"/>
                    </a:cubicBezTo>
                    <a:cubicBezTo>
                      <a:pt x="589771" y="240771"/>
                      <a:pt x="523097" y="219075"/>
                      <a:pt x="537384" y="180975"/>
                    </a:cubicBezTo>
                    <a:cubicBezTo>
                      <a:pt x="551671" y="142875"/>
                      <a:pt x="596651" y="43392"/>
                      <a:pt x="597709" y="15875"/>
                    </a:cubicBezTo>
                    <a:cubicBezTo>
                      <a:pt x="598767" y="-11642"/>
                      <a:pt x="543734" y="15875"/>
                      <a:pt x="543734" y="15875"/>
                    </a:cubicBezTo>
                    <a:lnTo>
                      <a:pt x="302434" y="1587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E608C78E-77FC-43C3-B77F-8243392A251B}"/>
                  </a:ext>
                </a:extLst>
              </p:cNvPr>
              <p:cNvSpPr/>
              <p:nvPr/>
            </p:nvSpPr>
            <p:spPr>
              <a:xfrm>
                <a:off x="1794346" y="4943374"/>
                <a:ext cx="488550" cy="1405584"/>
              </a:xfrm>
              <a:custGeom>
                <a:avLst/>
                <a:gdLst>
                  <a:gd name="connsiteX0" fmla="*/ 488479 w 488550"/>
                  <a:gd name="connsiteY0" fmla="*/ 101 h 1405584"/>
                  <a:gd name="connsiteX1" fmla="*/ 332904 w 488550"/>
                  <a:gd name="connsiteY1" fmla="*/ 400151 h 1405584"/>
                  <a:gd name="connsiteX2" fmla="*/ 136054 w 488550"/>
                  <a:gd name="connsiteY2" fmla="*/ 958951 h 1405584"/>
                  <a:gd name="connsiteX3" fmla="*/ 75729 w 488550"/>
                  <a:gd name="connsiteY3" fmla="*/ 1162151 h 1405584"/>
                  <a:gd name="connsiteX4" fmla="*/ 43979 w 488550"/>
                  <a:gd name="connsiteY4" fmla="*/ 1232001 h 1405584"/>
                  <a:gd name="connsiteX5" fmla="*/ 5879 w 488550"/>
                  <a:gd name="connsiteY5" fmla="*/ 1270101 h 1405584"/>
                  <a:gd name="connsiteX6" fmla="*/ 5879 w 488550"/>
                  <a:gd name="connsiteY6" fmla="*/ 1403451 h 1405584"/>
                  <a:gd name="connsiteX7" fmla="*/ 5879 w 488550"/>
                  <a:gd name="connsiteY7" fmla="*/ 1339951 h 1405584"/>
                  <a:gd name="connsiteX8" fmla="*/ 85254 w 488550"/>
                  <a:gd name="connsiteY8" fmla="*/ 1181201 h 1405584"/>
                  <a:gd name="connsiteX9" fmla="*/ 348779 w 488550"/>
                  <a:gd name="connsiteY9" fmla="*/ 435076 h 1405584"/>
                  <a:gd name="connsiteX10" fmla="*/ 488479 w 488550"/>
                  <a:gd name="connsiteY10" fmla="*/ 101 h 14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8550" h="1405584">
                    <a:moveTo>
                      <a:pt x="488479" y="101"/>
                    </a:moveTo>
                    <a:cubicBezTo>
                      <a:pt x="485833" y="-5720"/>
                      <a:pt x="391641" y="240343"/>
                      <a:pt x="332904" y="400151"/>
                    </a:cubicBezTo>
                    <a:cubicBezTo>
                      <a:pt x="274167" y="559959"/>
                      <a:pt x="178917" y="831951"/>
                      <a:pt x="136054" y="958951"/>
                    </a:cubicBezTo>
                    <a:cubicBezTo>
                      <a:pt x="93191" y="1085951"/>
                      <a:pt x="91075" y="1116643"/>
                      <a:pt x="75729" y="1162151"/>
                    </a:cubicBezTo>
                    <a:cubicBezTo>
                      <a:pt x="60383" y="1207659"/>
                      <a:pt x="55621" y="1214009"/>
                      <a:pt x="43979" y="1232001"/>
                    </a:cubicBezTo>
                    <a:cubicBezTo>
                      <a:pt x="32337" y="1249993"/>
                      <a:pt x="12229" y="1241526"/>
                      <a:pt x="5879" y="1270101"/>
                    </a:cubicBezTo>
                    <a:cubicBezTo>
                      <a:pt x="-471" y="1298676"/>
                      <a:pt x="5879" y="1403451"/>
                      <a:pt x="5879" y="1403451"/>
                    </a:cubicBezTo>
                    <a:cubicBezTo>
                      <a:pt x="5879" y="1415093"/>
                      <a:pt x="-7350" y="1376993"/>
                      <a:pt x="5879" y="1339951"/>
                    </a:cubicBezTo>
                    <a:cubicBezTo>
                      <a:pt x="19108" y="1302909"/>
                      <a:pt x="28104" y="1332014"/>
                      <a:pt x="85254" y="1181201"/>
                    </a:cubicBezTo>
                    <a:cubicBezTo>
                      <a:pt x="142404" y="1030389"/>
                      <a:pt x="277871" y="629809"/>
                      <a:pt x="348779" y="435076"/>
                    </a:cubicBezTo>
                    <a:cubicBezTo>
                      <a:pt x="419687" y="240343"/>
                      <a:pt x="491125" y="5922"/>
                      <a:pt x="488479" y="10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4657F129-255D-4A3E-99BA-560A3E494E77}"/>
                  </a:ext>
                </a:extLst>
              </p:cNvPr>
              <p:cNvSpPr/>
              <p:nvPr/>
            </p:nvSpPr>
            <p:spPr>
              <a:xfrm>
                <a:off x="2287317" y="4938512"/>
                <a:ext cx="317554" cy="1459362"/>
              </a:xfrm>
              <a:custGeom>
                <a:avLst/>
                <a:gdLst>
                  <a:gd name="connsiteX0" fmla="*/ 1858 w 317554"/>
                  <a:gd name="connsiteY0" fmla="*/ 11313 h 1459362"/>
                  <a:gd name="connsiteX1" fmla="*/ 249508 w 317554"/>
                  <a:gd name="connsiteY1" fmla="*/ 1788 h 1459362"/>
                  <a:gd name="connsiteX2" fmla="*/ 316183 w 317554"/>
                  <a:gd name="connsiteY2" fmla="*/ 4963 h 1459362"/>
                  <a:gd name="connsiteX3" fmla="*/ 290783 w 317554"/>
                  <a:gd name="connsiteY3" fmla="*/ 49413 h 1459362"/>
                  <a:gd name="connsiteX4" fmla="*/ 246333 w 317554"/>
                  <a:gd name="connsiteY4" fmla="*/ 341513 h 1459362"/>
                  <a:gd name="connsiteX5" fmla="*/ 265383 w 317554"/>
                  <a:gd name="connsiteY5" fmla="*/ 652663 h 1459362"/>
                  <a:gd name="connsiteX6" fmla="*/ 214583 w 317554"/>
                  <a:gd name="connsiteY6" fmla="*/ 928888 h 1459362"/>
                  <a:gd name="connsiteX7" fmla="*/ 214583 w 317554"/>
                  <a:gd name="connsiteY7" fmla="*/ 1071763 h 1459362"/>
                  <a:gd name="connsiteX8" fmla="*/ 217758 w 317554"/>
                  <a:gd name="connsiteY8" fmla="*/ 1436888 h 1459362"/>
                  <a:gd name="connsiteX9" fmla="*/ 214583 w 317554"/>
                  <a:gd name="connsiteY9" fmla="*/ 1335288 h 1459362"/>
                  <a:gd name="connsiteX10" fmla="*/ 224108 w 317554"/>
                  <a:gd name="connsiteY10" fmla="*/ 646313 h 1459362"/>
                  <a:gd name="connsiteX11" fmla="*/ 262208 w 317554"/>
                  <a:gd name="connsiteY11" fmla="*/ 293888 h 1459362"/>
                  <a:gd name="connsiteX12" fmla="*/ 293958 w 317554"/>
                  <a:gd name="connsiteY12" fmla="*/ 39888 h 1459362"/>
                  <a:gd name="connsiteX13" fmla="*/ 144733 w 317554"/>
                  <a:gd name="connsiteY13" fmla="*/ 27188 h 1459362"/>
                  <a:gd name="connsiteX14" fmla="*/ 1858 w 317554"/>
                  <a:gd name="connsiteY14" fmla="*/ 11313 h 145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554" h="1459362">
                    <a:moveTo>
                      <a:pt x="1858" y="11313"/>
                    </a:moveTo>
                    <a:cubicBezTo>
                      <a:pt x="19320" y="7080"/>
                      <a:pt x="197121" y="2846"/>
                      <a:pt x="249508" y="1788"/>
                    </a:cubicBezTo>
                    <a:cubicBezTo>
                      <a:pt x="301895" y="730"/>
                      <a:pt x="309304" y="-2975"/>
                      <a:pt x="316183" y="4963"/>
                    </a:cubicBezTo>
                    <a:cubicBezTo>
                      <a:pt x="323062" y="12901"/>
                      <a:pt x="302425" y="-6679"/>
                      <a:pt x="290783" y="49413"/>
                    </a:cubicBezTo>
                    <a:cubicBezTo>
                      <a:pt x="279141" y="105505"/>
                      <a:pt x="250566" y="240971"/>
                      <a:pt x="246333" y="341513"/>
                    </a:cubicBezTo>
                    <a:cubicBezTo>
                      <a:pt x="242100" y="442055"/>
                      <a:pt x="270675" y="554767"/>
                      <a:pt x="265383" y="652663"/>
                    </a:cubicBezTo>
                    <a:cubicBezTo>
                      <a:pt x="260091" y="750559"/>
                      <a:pt x="223050" y="859038"/>
                      <a:pt x="214583" y="928888"/>
                    </a:cubicBezTo>
                    <a:cubicBezTo>
                      <a:pt x="206116" y="998738"/>
                      <a:pt x="214054" y="987096"/>
                      <a:pt x="214583" y="1071763"/>
                    </a:cubicBezTo>
                    <a:cubicBezTo>
                      <a:pt x="215112" y="1156430"/>
                      <a:pt x="217758" y="1392967"/>
                      <a:pt x="217758" y="1436888"/>
                    </a:cubicBezTo>
                    <a:cubicBezTo>
                      <a:pt x="217758" y="1480809"/>
                      <a:pt x="213525" y="1467050"/>
                      <a:pt x="214583" y="1335288"/>
                    </a:cubicBezTo>
                    <a:cubicBezTo>
                      <a:pt x="215641" y="1203526"/>
                      <a:pt x="216171" y="819880"/>
                      <a:pt x="224108" y="646313"/>
                    </a:cubicBezTo>
                    <a:cubicBezTo>
                      <a:pt x="232046" y="472746"/>
                      <a:pt x="250566" y="394959"/>
                      <a:pt x="262208" y="293888"/>
                    </a:cubicBezTo>
                    <a:cubicBezTo>
                      <a:pt x="273850" y="192817"/>
                      <a:pt x="313537" y="84338"/>
                      <a:pt x="293958" y="39888"/>
                    </a:cubicBezTo>
                    <a:cubicBezTo>
                      <a:pt x="274379" y="-4562"/>
                      <a:pt x="195004" y="34067"/>
                      <a:pt x="144733" y="27188"/>
                    </a:cubicBezTo>
                    <a:cubicBezTo>
                      <a:pt x="94462" y="20309"/>
                      <a:pt x="-15604" y="15546"/>
                      <a:pt x="1858" y="1131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8C862038-A73C-448A-8F7A-C145D8D6CF06}"/>
                  </a:ext>
                </a:extLst>
              </p:cNvPr>
              <p:cNvSpPr/>
              <p:nvPr/>
            </p:nvSpPr>
            <p:spPr>
              <a:xfrm>
                <a:off x="1747816" y="6075198"/>
                <a:ext cx="396965" cy="292794"/>
              </a:xfrm>
              <a:custGeom>
                <a:avLst/>
                <a:gdLst>
                  <a:gd name="connsiteX0" fmla="*/ 22 w 396965"/>
                  <a:gd name="connsiteY0" fmla="*/ 282740 h 292794"/>
                  <a:gd name="connsiteX1" fmla="*/ 231797 w 396965"/>
                  <a:gd name="connsiteY1" fmla="*/ 292265 h 292794"/>
                  <a:gd name="connsiteX2" fmla="*/ 263547 w 396965"/>
                  <a:gd name="connsiteY2" fmla="*/ 268452 h 292794"/>
                  <a:gd name="connsiteX3" fmla="*/ 288947 w 396965"/>
                  <a:gd name="connsiteY3" fmla="*/ 236702 h 292794"/>
                  <a:gd name="connsiteX4" fmla="*/ 307997 w 396965"/>
                  <a:gd name="connsiteY4" fmla="*/ 187490 h 292794"/>
                  <a:gd name="connsiteX5" fmla="*/ 357209 w 396965"/>
                  <a:gd name="connsiteY5" fmla="*/ 63665 h 292794"/>
                  <a:gd name="connsiteX6" fmla="*/ 396897 w 396965"/>
                  <a:gd name="connsiteY6" fmla="*/ 165 h 292794"/>
                  <a:gd name="connsiteX7" fmla="*/ 347684 w 396965"/>
                  <a:gd name="connsiteY7" fmla="*/ 46202 h 292794"/>
                  <a:gd name="connsiteX8" fmla="*/ 328634 w 396965"/>
                  <a:gd name="connsiteY8" fmla="*/ 76365 h 292794"/>
                  <a:gd name="connsiteX9" fmla="*/ 277834 w 396965"/>
                  <a:gd name="connsiteY9" fmla="*/ 225590 h 292794"/>
                  <a:gd name="connsiteX10" fmla="*/ 246084 w 396965"/>
                  <a:gd name="connsiteY10" fmla="*/ 257340 h 292794"/>
                  <a:gd name="connsiteX11" fmla="*/ 22 w 396965"/>
                  <a:gd name="connsiteY11" fmla="*/ 282740 h 2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6965" h="292794">
                    <a:moveTo>
                      <a:pt x="22" y="282740"/>
                    </a:moveTo>
                    <a:cubicBezTo>
                      <a:pt x="-2359" y="288561"/>
                      <a:pt x="187876" y="294646"/>
                      <a:pt x="231797" y="292265"/>
                    </a:cubicBezTo>
                    <a:cubicBezTo>
                      <a:pt x="275718" y="289884"/>
                      <a:pt x="254022" y="277712"/>
                      <a:pt x="263547" y="268452"/>
                    </a:cubicBezTo>
                    <a:cubicBezTo>
                      <a:pt x="273072" y="259192"/>
                      <a:pt x="281539" y="250196"/>
                      <a:pt x="288947" y="236702"/>
                    </a:cubicBezTo>
                    <a:cubicBezTo>
                      <a:pt x="296355" y="223208"/>
                      <a:pt x="296620" y="216329"/>
                      <a:pt x="307997" y="187490"/>
                    </a:cubicBezTo>
                    <a:cubicBezTo>
                      <a:pt x="319374" y="158650"/>
                      <a:pt x="342392" y="94886"/>
                      <a:pt x="357209" y="63665"/>
                    </a:cubicBezTo>
                    <a:cubicBezTo>
                      <a:pt x="372026" y="32444"/>
                      <a:pt x="398484" y="3075"/>
                      <a:pt x="396897" y="165"/>
                    </a:cubicBezTo>
                    <a:cubicBezTo>
                      <a:pt x="395310" y="-2745"/>
                      <a:pt x="359061" y="33502"/>
                      <a:pt x="347684" y="46202"/>
                    </a:cubicBezTo>
                    <a:cubicBezTo>
                      <a:pt x="336307" y="58902"/>
                      <a:pt x="340276" y="46467"/>
                      <a:pt x="328634" y="76365"/>
                    </a:cubicBezTo>
                    <a:cubicBezTo>
                      <a:pt x="316992" y="106263"/>
                      <a:pt x="291592" y="195428"/>
                      <a:pt x="277834" y="225590"/>
                    </a:cubicBezTo>
                    <a:cubicBezTo>
                      <a:pt x="264076" y="255752"/>
                      <a:pt x="293709" y="247550"/>
                      <a:pt x="246084" y="257340"/>
                    </a:cubicBezTo>
                    <a:cubicBezTo>
                      <a:pt x="198459" y="267129"/>
                      <a:pt x="2403" y="276919"/>
                      <a:pt x="22" y="28274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FE43E7F4-0302-4896-BB75-17D181B02F99}"/>
                  </a:ext>
                </a:extLst>
              </p:cNvPr>
              <p:cNvSpPr/>
              <p:nvPr/>
            </p:nvSpPr>
            <p:spPr>
              <a:xfrm>
                <a:off x="2234806" y="6086938"/>
                <a:ext cx="285446" cy="282314"/>
              </a:xfrm>
              <a:custGeom>
                <a:avLst/>
                <a:gdLst>
                  <a:gd name="connsiteX0" fmla="*/ 36907 w 285446"/>
                  <a:gd name="connsiteY0" fmla="*/ 1125 h 282314"/>
                  <a:gd name="connsiteX1" fmla="*/ 394 w 285446"/>
                  <a:gd name="connsiteY1" fmla="*/ 94787 h 282314"/>
                  <a:gd name="connsiteX2" fmla="*/ 17857 w 285446"/>
                  <a:gd name="connsiteY2" fmla="*/ 247187 h 282314"/>
                  <a:gd name="connsiteX3" fmla="*/ 22619 w 285446"/>
                  <a:gd name="connsiteY3" fmla="*/ 274175 h 282314"/>
                  <a:gd name="connsiteX4" fmla="*/ 79769 w 285446"/>
                  <a:gd name="connsiteY4" fmla="*/ 274175 h 282314"/>
                  <a:gd name="connsiteX5" fmla="*/ 284557 w 285446"/>
                  <a:gd name="connsiteY5" fmla="*/ 282112 h 282314"/>
                  <a:gd name="connsiteX6" fmla="*/ 159144 w 285446"/>
                  <a:gd name="connsiteY6" fmla="*/ 264650 h 282314"/>
                  <a:gd name="connsiteX7" fmla="*/ 35319 w 285446"/>
                  <a:gd name="connsiteY7" fmla="*/ 248775 h 282314"/>
                  <a:gd name="connsiteX8" fmla="*/ 394 w 285446"/>
                  <a:gd name="connsiteY8" fmla="*/ 156700 h 282314"/>
                  <a:gd name="connsiteX9" fmla="*/ 36907 w 285446"/>
                  <a:gd name="connsiteY9" fmla="*/ 1125 h 28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446" h="282314">
                    <a:moveTo>
                      <a:pt x="36907" y="1125"/>
                    </a:moveTo>
                    <a:cubicBezTo>
                      <a:pt x="36907" y="-9194"/>
                      <a:pt x="3569" y="53777"/>
                      <a:pt x="394" y="94787"/>
                    </a:cubicBezTo>
                    <a:cubicBezTo>
                      <a:pt x="-2781" y="135797"/>
                      <a:pt x="14153" y="217289"/>
                      <a:pt x="17857" y="247187"/>
                    </a:cubicBezTo>
                    <a:cubicBezTo>
                      <a:pt x="21561" y="277085"/>
                      <a:pt x="12300" y="269677"/>
                      <a:pt x="22619" y="274175"/>
                    </a:cubicBezTo>
                    <a:cubicBezTo>
                      <a:pt x="32938" y="278673"/>
                      <a:pt x="79769" y="274175"/>
                      <a:pt x="79769" y="274175"/>
                    </a:cubicBezTo>
                    <a:cubicBezTo>
                      <a:pt x="123425" y="275498"/>
                      <a:pt x="271328" y="283699"/>
                      <a:pt x="284557" y="282112"/>
                    </a:cubicBezTo>
                    <a:cubicBezTo>
                      <a:pt x="297786" y="280525"/>
                      <a:pt x="159144" y="264650"/>
                      <a:pt x="159144" y="264650"/>
                    </a:cubicBezTo>
                    <a:cubicBezTo>
                      <a:pt x="117604" y="259094"/>
                      <a:pt x="61777" y="266767"/>
                      <a:pt x="35319" y="248775"/>
                    </a:cubicBezTo>
                    <a:cubicBezTo>
                      <a:pt x="8861" y="230783"/>
                      <a:pt x="-135" y="193212"/>
                      <a:pt x="394" y="156700"/>
                    </a:cubicBezTo>
                    <a:cubicBezTo>
                      <a:pt x="923" y="120188"/>
                      <a:pt x="36907" y="11444"/>
                      <a:pt x="36907" y="112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341D66BF-51D1-4C39-81FC-1C054FF13597}"/>
                  </a:ext>
                </a:extLst>
              </p:cNvPr>
              <p:cNvSpPr/>
              <p:nvPr/>
            </p:nvSpPr>
            <p:spPr>
              <a:xfrm>
                <a:off x="2212404" y="5511310"/>
                <a:ext cx="113886" cy="392812"/>
              </a:xfrm>
              <a:custGeom>
                <a:avLst/>
                <a:gdLst>
                  <a:gd name="connsiteX0" fmla="*/ 38671 w 113886"/>
                  <a:gd name="connsiteY0" fmla="*/ 490 h 392812"/>
                  <a:gd name="connsiteX1" fmla="*/ 111696 w 113886"/>
                  <a:gd name="connsiteY1" fmla="*/ 183053 h 392812"/>
                  <a:gd name="connsiteX2" fmla="*/ 86296 w 113886"/>
                  <a:gd name="connsiteY2" fmla="*/ 317990 h 392812"/>
                  <a:gd name="connsiteX3" fmla="*/ 571 w 113886"/>
                  <a:gd name="connsiteY3" fmla="*/ 392603 h 392812"/>
                  <a:gd name="connsiteX4" fmla="*/ 51371 w 113886"/>
                  <a:gd name="connsiteY4" fmla="*/ 337040 h 392812"/>
                  <a:gd name="connsiteX5" fmla="*/ 98996 w 113886"/>
                  <a:gd name="connsiteY5" fmla="*/ 241790 h 392812"/>
                  <a:gd name="connsiteX6" fmla="*/ 38671 w 113886"/>
                  <a:gd name="connsiteY6" fmla="*/ 490 h 39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886" h="392812">
                    <a:moveTo>
                      <a:pt x="38671" y="490"/>
                    </a:moveTo>
                    <a:cubicBezTo>
                      <a:pt x="40788" y="-9299"/>
                      <a:pt x="103758" y="130136"/>
                      <a:pt x="111696" y="183053"/>
                    </a:cubicBezTo>
                    <a:cubicBezTo>
                      <a:pt x="119634" y="235970"/>
                      <a:pt x="104817" y="283065"/>
                      <a:pt x="86296" y="317990"/>
                    </a:cubicBezTo>
                    <a:cubicBezTo>
                      <a:pt x="67775" y="352915"/>
                      <a:pt x="6392" y="389428"/>
                      <a:pt x="571" y="392603"/>
                    </a:cubicBezTo>
                    <a:cubicBezTo>
                      <a:pt x="-5250" y="395778"/>
                      <a:pt x="34967" y="362175"/>
                      <a:pt x="51371" y="337040"/>
                    </a:cubicBezTo>
                    <a:cubicBezTo>
                      <a:pt x="67775" y="311905"/>
                      <a:pt x="99525" y="294707"/>
                      <a:pt x="98996" y="241790"/>
                    </a:cubicBezTo>
                    <a:cubicBezTo>
                      <a:pt x="98467" y="188873"/>
                      <a:pt x="36554" y="10279"/>
                      <a:pt x="38671" y="49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3EE893E1-A6DE-4653-8B91-0C87B0DCD474}"/>
                  </a:ext>
                </a:extLst>
              </p:cNvPr>
              <p:cNvSpPr/>
              <p:nvPr/>
            </p:nvSpPr>
            <p:spPr>
              <a:xfrm>
                <a:off x="2198190" y="5581429"/>
                <a:ext cx="68110" cy="322510"/>
              </a:xfrm>
              <a:custGeom>
                <a:avLst/>
                <a:gdLst>
                  <a:gd name="connsiteX0" fmla="*/ 67173 w 68110"/>
                  <a:gd name="connsiteY0" fmla="*/ 221 h 322510"/>
                  <a:gd name="connsiteX1" fmla="*/ 57648 w 68110"/>
                  <a:gd name="connsiteY1" fmla="*/ 131984 h 322510"/>
                  <a:gd name="connsiteX2" fmla="*/ 2085 w 68110"/>
                  <a:gd name="connsiteY2" fmla="*/ 208184 h 322510"/>
                  <a:gd name="connsiteX3" fmla="*/ 11610 w 68110"/>
                  <a:gd name="connsiteY3" fmla="*/ 322484 h 322510"/>
                  <a:gd name="connsiteX4" fmla="*/ 10023 w 68110"/>
                  <a:gd name="connsiteY4" fmla="*/ 217709 h 322510"/>
                  <a:gd name="connsiteX5" fmla="*/ 44948 w 68110"/>
                  <a:gd name="connsiteY5" fmla="*/ 103409 h 322510"/>
                  <a:gd name="connsiteX6" fmla="*/ 67173 w 68110"/>
                  <a:gd name="connsiteY6" fmla="*/ 221 h 32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110" h="322510">
                    <a:moveTo>
                      <a:pt x="67173" y="221"/>
                    </a:moveTo>
                    <a:cubicBezTo>
                      <a:pt x="69290" y="4983"/>
                      <a:pt x="68496" y="97324"/>
                      <a:pt x="57648" y="131984"/>
                    </a:cubicBezTo>
                    <a:cubicBezTo>
                      <a:pt x="46800" y="166644"/>
                      <a:pt x="9758" y="176434"/>
                      <a:pt x="2085" y="208184"/>
                    </a:cubicBezTo>
                    <a:cubicBezTo>
                      <a:pt x="-5588" y="239934"/>
                      <a:pt x="10287" y="320897"/>
                      <a:pt x="11610" y="322484"/>
                    </a:cubicBezTo>
                    <a:cubicBezTo>
                      <a:pt x="12933" y="324071"/>
                      <a:pt x="4467" y="254221"/>
                      <a:pt x="10023" y="217709"/>
                    </a:cubicBezTo>
                    <a:cubicBezTo>
                      <a:pt x="15579" y="181197"/>
                      <a:pt x="34894" y="138069"/>
                      <a:pt x="44948" y="103409"/>
                    </a:cubicBezTo>
                    <a:cubicBezTo>
                      <a:pt x="55002" y="68749"/>
                      <a:pt x="65056" y="-4541"/>
                      <a:pt x="67173" y="22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752645A-A32E-4B00-8F06-423EB91FA059}"/>
                  </a:ext>
                </a:extLst>
              </p:cNvPr>
              <p:cNvSpPr/>
              <p:nvPr/>
            </p:nvSpPr>
            <p:spPr>
              <a:xfrm>
                <a:off x="2938501" y="5105195"/>
                <a:ext cx="200502" cy="978679"/>
              </a:xfrm>
              <a:custGeom>
                <a:avLst/>
                <a:gdLst>
                  <a:gd name="connsiteX0" fmla="*/ 198399 w 200502"/>
                  <a:gd name="connsiteY0" fmla="*/ 27722 h 978679"/>
                  <a:gd name="connsiteX1" fmla="*/ 62932 w 200502"/>
                  <a:gd name="connsiteY1" fmla="*/ 696588 h 978679"/>
                  <a:gd name="connsiteX2" fmla="*/ 7899 w 200502"/>
                  <a:gd name="connsiteY2" fmla="*/ 961172 h 978679"/>
                  <a:gd name="connsiteX3" fmla="*/ 3666 w 200502"/>
                  <a:gd name="connsiteY3" fmla="*/ 927305 h 978679"/>
                  <a:gd name="connsiteX4" fmla="*/ 39649 w 200502"/>
                  <a:gd name="connsiteY4" fmla="*/ 713522 h 978679"/>
                  <a:gd name="connsiteX5" fmla="*/ 139132 w 200502"/>
                  <a:gd name="connsiteY5" fmla="*/ 182238 h 978679"/>
                  <a:gd name="connsiteX6" fmla="*/ 198399 w 200502"/>
                  <a:gd name="connsiteY6" fmla="*/ 27722 h 97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502" h="978679">
                    <a:moveTo>
                      <a:pt x="198399" y="27722"/>
                    </a:moveTo>
                    <a:cubicBezTo>
                      <a:pt x="185699" y="113447"/>
                      <a:pt x="94682" y="541013"/>
                      <a:pt x="62932" y="696588"/>
                    </a:cubicBezTo>
                    <a:cubicBezTo>
                      <a:pt x="31182" y="852163"/>
                      <a:pt x="17777" y="922719"/>
                      <a:pt x="7899" y="961172"/>
                    </a:cubicBezTo>
                    <a:cubicBezTo>
                      <a:pt x="-1979" y="999625"/>
                      <a:pt x="-1626" y="968580"/>
                      <a:pt x="3666" y="927305"/>
                    </a:cubicBezTo>
                    <a:cubicBezTo>
                      <a:pt x="8958" y="886030"/>
                      <a:pt x="17071" y="837700"/>
                      <a:pt x="39649" y="713522"/>
                    </a:cubicBezTo>
                    <a:cubicBezTo>
                      <a:pt x="62227" y="589344"/>
                      <a:pt x="115143" y="291952"/>
                      <a:pt x="139132" y="182238"/>
                    </a:cubicBezTo>
                    <a:cubicBezTo>
                      <a:pt x="163121" y="72524"/>
                      <a:pt x="211099" y="-58003"/>
                      <a:pt x="198399" y="2772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D45A313B-9745-42D4-8D0D-BC3CB4C5FBD7}"/>
                  </a:ext>
                </a:extLst>
              </p:cNvPr>
              <p:cNvSpPr/>
              <p:nvPr/>
            </p:nvSpPr>
            <p:spPr>
              <a:xfrm>
                <a:off x="3123972" y="5111310"/>
                <a:ext cx="193606" cy="290681"/>
              </a:xfrm>
              <a:custGeom>
                <a:avLst/>
                <a:gdLst>
                  <a:gd name="connsiteX0" fmla="*/ 228 w 193606"/>
                  <a:gd name="connsiteY0" fmla="*/ 30073 h 290681"/>
                  <a:gd name="connsiteX1" fmla="*/ 144161 w 193606"/>
                  <a:gd name="connsiteY1" fmla="*/ 38540 h 290681"/>
                  <a:gd name="connsiteX2" fmla="*/ 150511 w 193606"/>
                  <a:gd name="connsiteY2" fmla="*/ 133790 h 290681"/>
                  <a:gd name="connsiteX3" fmla="*/ 103945 w 193606"/>
                  <a:gd name="connsiteY3" fmla="*/ 193057 h 290681"/>
                  <a:gd name="connsiteX4" fmla="*/ 131461 w 193606"/>
                  <a:gd name="connsiteY4" fmla="*/ 290423 h 290681"/>
                  <a:gd name="connsiteX5" fmla="*/ 112411 w 193606"/>
                  <a:gd name="connsiteY5" fmla="*/ 218457 h 290681"/>
                  <a:gd name="connsiteX6" fmla="*/ 182261 w 193606"/>
                  <a:gd name="connsiteY6" fmla="*/ 125323 h 290681"/>
                  <a:gd name="connsiteX7" fmla="*/ 186495 w 193606"/>
                  <a:gd name="connsiteY7" fmla="*/ 27957 h 290681"/>
                  <a:gd name="connsiteX8" fmla="*/ 112411 w 193606"/>
                  <a:gd name="connsiteY8" fmla="*/ 440 h 290681"/>
                  <a:gd name="connsiteX9" fmla="*/ 228 w 193606"/>
                  <a:gd name="connsiteY9" fmla="*/ 30073 h 29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606" h="290681">
                    <a:moveTo>
                      <a:pt x="228" y="30073"/>
                    </a:moveTo>
                    <a:cubicBezTo>
                      <a:pt x="5520" y="36423"/>
                      <a:pt x="119114" y="21254"/>
                      <a:pt x="144161" y="38540"/>
                    </a:cubicBezTo>
                    <a:cubicBezTo>
                      <a:pt x="169208" y="55826"/>
                      <a:pt x="157214" y="108037"/>
                      <a:pt x="150511" y="133790"/>
                    </a:cubicBezTo>
                    <a:cubicBezTo>
                      <a:pt x="143808" y="159543"/>
                      <a:pt x="107120" y="166952"/>
                      <a:pt x="103945" y="193057"/>
                    </a:cubicBezTo>
                    <a:cubicBezTo>
                      <a:pt x="100770" y="219163"/>
                      <a:pt x="130050" y="286190"/>
                      <a:pt x="131461" y="290423"/>
                    </a:cubicBezTo>
                    <a:cubicBezTo>
                      <a:pt x="132872" y="294656"/>
                      <a:pt x="103944" y="245974"/>
                      <a:pt x="112411" y="218457"/>
                    </a:cubicBezTo>
                    <a:cubicBezTo>
                      <a:pt x="120878" y="190940"/>
                      <a:pt x="169914" y="157073"/>
                      <a:pt x="182261" y="125323"/>
                    </a:cubicBezTo>
                    <a:cubicBezTo>
                      <a:pt x="194608" y="93573"/>
                      <a:pt x="198137" y="48771"/>
                      <a:pt x="186495" y="27957"/>
                    </a:cubicBezTo>
                    <a:cubicBezTo>
                      <a:pt x="174853" y="7143"/>
                      <a:pt x="141692" y="4673"/>
                      <a:pt x="112411" y="440"/>
                    </a:cubicBezTo>
                    <a:cubicBezTo>
                      <a:pt x="83130" y="-3793"/>
                      <a:pt x="-5064" y="23723"/>
                      <a:pt x="228" y="3007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3234AB57-72B2-4580-8C46-120E4A2DDC3D}"/>
                  </a:ext>
                </a:extLst>
              </p:cNvPr>
              <p:cNvSpPr/>
              <p:nvPr/>
            </p:nvSpPr>
            <p:spPr>
              <a:xfrm>
                <a:off x="3000320" y="4920065"/>
                <a:ext cx="594717" cy="477847"/>
              </a:xfrm>
              <a:custGeom>
                <a:avLst/>
                <a:gdLst>
                  <a:gd name="connsiteX0" fmla="*/ 1113 w 594717"/>
                  <a:gd name="connsiteY0" fmla="*/ 13885 h 477847"/>
                  <a:gd name="connsiteX1" fmla="*/ 312263 w 594717"/>
                  <a:gd name="connsiteY1" fmla="*/ 13885 h 477847"/>
                  <a:gd name="connsiteX2" fmla="*/ 441380 w 594717"/>
                  <a:gd name="connsiteY2" fmla="*/ 1185 h 477847"/>
                  <a:gd name="connsiteX3" fmla="*/ 583197 w 594717"/>
                  <a:gd name="connsiteY3" fmla="*/ 47752 h 477847"/>
                  <a:gd name="connsiteX4" fmla="*/ 581080 w 594717"/>
                  <a:gd name="connsiteY4" fmla="*/ 138768 h 477847"/>
                  <a:gd name="connsiteX5" fmla="*/ 538747 w 594717"/>
                  <a:gd name="connsiteY5" fmla="*/ 234018 h 477847"/>
                  <a:gd name="connsiteX6" fmla="*/ 538747 w 594717"/>
                  <a:gd name="connsiteY6" fmla="*/ 341968 h 477847"/>
                  <a:gd name="connsiteX7" fmla="*/ 502763 w 594717"/>
                  <a:gd name="connsiteY7" fmla="*/ 458385 h 477847"/>
                  <a:gd name="connsiteX8" fmla="*/ 451963 w 594717"/>
                  <a:gd name="connsiteY8" fmla="*/ 475318 h 477847"/>
                  <a:gd name="connsiteX9" fmla="*/ 236063 w 594717"/>
                  <a:gd name="connsiteY9" fmla="*/ 475318 h 477847"/>
                  <a:gd name="connsiteX10" fmla="*/ 458313 w 594717"/>
                  <a:gd name="connsiteY10" fmla="*/ 452035 h 477847"/>
                  <a:gd name="connsiteX11" fmla="*/ 504880 w 594717"/>
                  <a:gd name="connsiteY11" fmla="*/ 371602 h 477847"/>
                  <a:gd name="connsiteX12" fmla="*/ 519697 w 594717"/>
                  <a:gd name="connsiteY12" fmla="*/ 206502 h 477847"/>
                  <a:gd name="connsiteX13" fmla="*/ 562030 w 594717"/>
                  <a:gd name="connsiteY13" fmla="*/ 58335 h 477847"/>
                  <a:gd name="connsiteX14" fmla="*/ 432913 w 594717"/>
                  <a:gd name="connsiteY14" fmla="*/ 37168 h 477847"/>
                  <a:gd name="connsiteX15" fmla="*/ 1113 w 594717"/>
                  <a:gd name="connsiteY15" fmla="*/ 13885 h 47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717" h="477847">
                    <a:moveTo>
                      <a:pt x="1113" y="13885"/>
                    </a:moveTo>
                    <a:cubicBezTo>
                      <a:pt x="-18995" y="10005"/>
                      <a:pt x="238885" y="16002"/>
                      <a:pt x="312263" y="13885"/>
                    </a:cubicBezTo>
                    <a:cubicBezTo>
                      <a:pt x="385641" y="11768"/>
                      <a:pt x="396224" y="-4460"/>
                      <a:pt x="441380" y="1185"/>
                    </a:cubicBezTo>
                    <a:cubicBezTo>
                      <a:pt x="486536" y="6829"/>
                      <a:pt x="559914" y="24822"/>
                      <a:pt x="583197" y="47752"/>
                    </a:cubicBezTo>
                    <a:cubicBezTo>
                      <a:pt x="606480" y="70682"/>
                      <a:pt x="588488" y="107724"/>
                      <a:pt x="581080" y="138768"/>
                    </a:cubicBezTo>
                    <a:cubicBezTo>
                      <a:pt x="573672" y="169812"/>
                      <a:pt x="545802" y="200151"/>
                      <a:pt x="538747" y="234018"/>
                    </a:cubicBezTo>
                    <a:cubicBezTo>
                      <a:pt x="531692" y="267885"/>
                      <a:pt x="544744" y="304574"/>
                      <a:pt x="538747" y="341968"/>
                    </a:cubicBezTo>
                    <a:cubicBezTo>
                      <a:pt x="532750" y="379363"/>
                      <a:pt x="517227" y="436160"/>
                      <a:pt x="502763" y="458385"/>
                    </a:cubicBezTo>
                    <a:cubicBezTo>
                      <a:pt x="488299" y="480610"/>
                      <a:pt x="496413" y="472496"/>
                      <a:pt x="451963" y="475318"/>
                    </a:cubicBezTo>
                    <a:cubicBezTo>
                      <a:pt x="407513" y="478140"/>
                      <a:pt x="235005" y="479199"/>
                      <a:pt x="236063" y="475318"/>
                    </a:cubicBezTo>
                    <a:cubicBezTo>
                      <a:pt x="237121" y="471438"/>
                      <a:pt x="413510" y="469321"/>
                      <a:pt x="458313" y="452035"/>
                    </a:cubicBezTo>
                    <a:cubicBezTo>
                      <a:pt x="503116" y="434749"/>
                      <a:pt x="494649" y="412524"/>
                      <a:pt x="504880" y="371602"/>
                    </a:cubicBezTo>
                    <a:cubicBezTo>
                      <a:pt x="515111" y="330680"/>
                      <a:pt x="510172" y="258713"/>
                      <a:pt x="519697" y="206502"/>
                    </a:cubicBezTo>
                    <a:cubicBezTo>
                      <a:pt x="529222" y="154291"/>
                      <a:pt x="576494" y="86557"/>
                      <a:pt x="562030" y="58335"/>
                    </a:cubicBezTo>
                    <a:cubicBezTo>
                      <a:pt x="547566" y="30113"/>
                      <a:pt x="529221" y="42107"/>
                      <a:pt x="432913" y="37168"/>
                    </a:cubicBezTo>
                    <a:lnTo>
                      <a:pt x="1113" y="1388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57FABC96-17BC-4409-A499-AD1BB8391D00}"/>
                  </a:ext>
                </a:extLst>
              </p:cNvPr>
              <p:cNvSpPr/>
              <p:nvPr/>
            </p:nvSpPr>
            <p:spPr>
              <a:xfrm>
                <a:off x="2648500" y="4924734"/>
                <a:ext cx="344151" cy="1196836"/>
              </a:xfrm>
              <a:custGeom>
                <a:avLst/>
                <a:gdLst>
                  <a:gd name="connsiteX0" fmla="*/ 342350 w 344151"/>
                  <a:gd name="connsiteY0" fmla="*/ 7099 h 1196836"/>
                  <a:gd name="connsiteX1" fmla="*/ 285200 w 344151"/>
                  <a:gd name="connsiteY1" fmla="*/ 47316 h 1196836"/>
                  <a:gd name="connsiteX2" fmla="*/ 234400 w 344151"/>
                  <a:gd name="connsiteY2" fmla="*/ 127749 h 1196836"/>
                  <a:gd name="connsiteX3" fmla="*/ 221700 w 344151"/>
                  <a:gd name="connsiteY3" fmla="*/ 326716 h 1196836"/>
                  <a:gd name="connsiteX4" fmla="*/ 189950 w 344151"/>
                  <a:gd name="connsiteY4" fmla="*/ 366933 h 1196836"/>
                  <a:gd name="connsiteX5" fmla="*/ 177250 w 344151"/>
                  <a:gd name="connsiteY5" fmla="*/ 517216 h 1196836"/>
                  <a:gd name="connsiteX6" fmla="*/ 132800 w 344151"/>
                  <a:gd name="connsiteY6" fmla="*/ 578599 h 1196836"/>
                  <a:gd name="connsiteX7" fmla="*/ 75650 w 344151"/>
                  <a:gd name="connsiteY7" fmla="*/ 959599 h 1196836"/>
                  <a:gd name="connsiteX8" fmla="*/ 31200 w 344151"/>
                  <a:gd name="connsiteY8" fmla="*/ 1020983 h 1196836"/>
                  <a:gd name="connsiteX9" fmla="*/ 31200 w 344151"/>
                  <a:gd name="connsiteY9" fmla="*/ 1196666 h 1196836"/>
                  <a:gd name="connsiteX10" fmla="*/ 1567 w 344151"/>
                  <a:gd name="connsiteY10" fmla="*/ 1048499 h 1196836"/>
                  <a:gd name="connsiteX11" fmla="*/ 86233 w 344151"/>
                  <a:gd name="connsiteY11" fmla="*/ 813549 h 1196836"/>
                  <a:gd name="connsiteX12" fmla="*/ 211117 w 344151"/>
                  <a:gd name="connsiteY12" fmla="*/ 360583 h 1196836"/>
                  <a:gd name="connsiteX13" fmla="*/ 213233 w 344151"/>
                  <a:gd name="connsiteY13" fmla="*/ 193366 h 1196836"/>
                  <a:gd name="connsiteX14" fmla="*/ 342350 w 344151"/>
                  <a:gd name="connsiteY14" fmla="*/ 7099 h 119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151" h="1196836">
                    <a:moveTo>
                      <a:pt x="342350" y="7099"/>
                    </a:moveTo>
                    <a:cubicBezTo>
                      <a:pt x="354344" y="-17243"/>
                      <a:pt x="303192" y="27208"/>
                      <a:pt x="285200" y="47316"/>
                    </a:cubicBezTo>
                    <a:cubicBezTo>
                      <a:pt x="267208" y="67424"/>
                      <a:pt x="244983" y="81182"/>
                      <a:pt x="234400" y="127749"/>
                    </a:cubicBezTo>
                    <a:cubicBezTo>
                      <a:pt x="223817" y="174316"/>
                      <a:pt x="229108" y="286852"/>
                      <a:pt x="221700" y="326716"/>
                    </a:cubicBezTo>
                    <a:cubicBezTo>
                      <a:pt x="214292" y="366580"/>
                      <a:pt x="197358" y="335183"/>
                      <a:pt x="189950" y="366933"/>
                    </a:cubicBezTo>
                    <a:cubicBezTo>
                      <a:pt x="182542" y="398683"/>
                      <a:pt x="186775" y="481938"/>
                      <a:pt x="177250" y="517216"/>
                    </a:cubicBezTo>
                    <a:cubicBezTo>
                      <a:pt x="167725" y="552494"/>
                      <a:pt x="149733" y="504869"/>
                      <a:pt x="132800" y="578599"/>
                    </a:cubicBezTo>
                    <a:cubicBezTo>
                      <a:pt x="115867" y="652329"/>
                      <a:pt x="92583" y="885868"/>
                      <a:pt x="75650" y="959599"/>
                    </a:cubicBezTo>
                    <a:cubicBezTo>
                      <a:pt x="58717" y="1033330"/>
                      <a:pt x="38608" y="981472"/>
                      <a:pt x="31200" y="1020983"/>
                    </a:cubicBezTo>
                    <a:cubicBezTo>
                      <a:pt x="23792" y="1060494"/>
                      <a:pt x="36139" y="1192080"/>
                      <a:pt x="31200" y="1196666"/>
                    </a:cubicBezTo>
                    <a:cubicBezTo>
                      <a:pt x="26261" y="1201252"/>
                      <a:pt x="-7605" y="1112352"/>
                      <a:pt x="1567" y="1048499"/>
                    </a:cubicBezTo>
                    <a:cubicBezTo>
                      <a:pt x="10739" y="984646"/>
                      <a:pt x="51308" y="928202"/>
                      <a:pt x="86233" y="813549"/>
                    </a:cubicBezTo>
                    <a:cubicBezTo>
                      <a:pt x="121158" y="698896"/>
                      <a:pt x="189950" y="463947"/>
                      <a:pt x="211117" y="360583"/>
                    </a:cubicBezTo>
                    <a:cubicBezTo>
                      <a:pt x="232284" y="257219"/>
                      <a:pt x="195594" y="247341"/>
                      <a:pt x="213233" y="193366"/>
                    </a:cubicBezTo>
                    <a:cubicBezTo>
                      <a:pt x="230872" y="139391"/>
                      <a:pt x="330356" y="31441"/>
                      <a:pt x="342350" y="709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D6F5A2D4-F9EF-4693-8EE2-ABA29191B25C}"/>
                  </a:ext>
                </a:extLst>
              </p:cNvPr>
              <p:cNvSpPr/>
              <p:nvPr/>
            </p:nvSpPr>
            <p:spPr>
              <a:xfrm>
                <a:off x="2627789" y="5855938"/>
                <a:ext cx="789799" cy="510055"/>
              </a:xfrm>
              <a:custGeom>
                <a:avLst/>
                <a:gdLst>
                  <a:gd name="connsiteX0" fmla="*/ 45561 w 789799"/>
                  <a:gd name="connsiteY0" fmla="*/ 248529 h 510055"/>
                  <a:gd name="connsiteX1" fmla="*/ 1111 w 789799"/>
                  <a:gd name="connsiteY1" fmla="*/ 312029 h 510055"/>
                  <a:gd name="connsiteX2" fmla="*/ 15928 w 789799"/>
                  <a:gd name="connsiteY2" fmla="*/ 407279 h 510055"/>
                  <a:gd name="connsiteX3" fmla="*/ 43444 w 789799"/>
                  <a:gd name="connsiteY3" fmla="*/ 472895 h 510055"/>
                  <a:gd name="connsiteX4" fmla="*/ 212778 w 789799"/>
                  <a:gd name="connsiteY4" fmla="*/ 502529 h 510055"/>
                  <a:gd name="connsiteX5" fmla="*/ 547211 w 789799"/>
                  <a:gd name="connsiteY5" fmla="*/ 506762 h 510055"/>
                  <a:gd name="connsiteX6" fmla="*/ 617061 w 789799"/>
                  <a:gd name="connsiteY6" fmla="*/ 460195 h 510055"/>
                  <a:gd name="connsiteX7" fmla="*/ 678444 w 789799"/>
                  <a:gd name="connsiteY7" fmla="*/ 316262 h 510055"/>
                  <a:gd name="connsiteX8" fmla="*/ 708078 w 789799"/>
                  <a:gd name="connsiteY8" fmla="*/ 221012 h 510055"/>
                  <a:gd name="connsiteX9" fmla="*/ 741944 w 789799"/>
                  <a:gd name="connsiteY9" fmla="*/ 123645 h 510055"/>
                  <a:gd name="connsiteX10" fmla="*/ 786394 w 789799"/>
                  <a:gd name="connsiteY10" fmla="*/ 11462 h 510055"/>
                  <a:gd name="connsiteX11" fmla="*/ 748294 w 789799"/>
                  <a:gd name="connsiteY11" fmla="*/ 7229 h 510055"/>
                  <a:gd name="connsiteX12" fmla="*/ 445611 w 789799"/>
                  <a:gd name="connsiteY12" fmla="*/ 879 h 510055"/>
                  <a:gd name="connsiteX13" fmla="*/ 633994 w 789799"/>
                  <a:gd name="connsiteY13" fmla="*/ 28395 h 510055"/>
                  <a:gd name="connsiteX14" fmla="*/ 754644 w 789799"/>
                  <a:gd name="connsiteY14" fmla="*/ 30512 h 510055"/>
                  <a:gd name="connsiteX15" fmla="*/ 699611 w 789799"/>
                  <a:gd name="connsiteY15" fmla="*/ 155395 h 510055"/>
                  <a:gd name="connsiteX16" fmla="*/ 623411 w 789799"/>
                  <a:gd name="connsiteY16" fmla="*/ 411512 h 510055"/>
                  <a:gd name="connsiteX17" fmla="*/ 557794 w 789799"/>
                  <a:gd name="connsiteY17" fmla="*/ 468662 h 510055"/>
                  <a:gd name="connsiteX18" fmla="*/ 308028 w 789799"/>
                  <a:gd name="connsiteY18" fmla="*/ 479245 h 510055"/>
                  <a:gd name="connsiteX19" fmla="*/ 66728 w 789799"/>
                  <a:gd name="connsiteY19" fmla="*/ 470779 h 510055"/>
                  <a:gd name="connsiteX20" fmla="*/ 37094 w 789799"/>
                  <a:gd name="connsiteY20" fmla="*/ 417862 h 510055"/>
                  <a:gd name="connsiteX21" fmla="*/ 45561 w 789799"/>
                  <a:gd name="connsiteY21" fmla="*/ 248529 h 51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9799" h="510055">
                    <a:moveTo>
                      <a:pt x="45561" y="248529"/>
                    </a:moveTo>
                    <a:cubicBezTo>
                      <a:pt x="39564" y="230890"/>
                      <a:pt x="6050" y="285571"/>
                      <a:pt x="1111" y="312029"/>
                    </a:cubicBezTo>
                    <a:cubicBezTo>
                      <a:pt x="-3828" y="338487"/>
                      <a:pt x="8873" y="380468"/>
                      <a:pt x="15928" y="407279"/>
                    </a:cubicBezTo>
                    <a:cubicBezTo>
                      <a:pt x="22983" y="434090"/>
                      <a:pt x="10636" y="457020"/>
                      <a:pt x="43444" y="472895"/>
                    </a:cubicBezTo>
                    <a:cubicBezTo>
                      <a:pt x="76252" y="488770"/>
                      <a:pt x="128817" y="496884"/>
                      <a:pt x="212778" y="502529"/>
                    </a:cubicBezTo>
                    <a:cubicBezTo>
                      <a:pt x="296739" y="508174"/>
                      <a:pt x="479831" y="513818"/>
                      <a:pt x="547211" y="506762"/>
                    </a:cubicBezTo>
                    <a:cubicBezTo>
                      <a:pt x="614592" y="499706"/>
                      <a:pt x="595189" y="491945"/>
                      <a:pt x="617061" y="460195"/>
                    </a:cubicBezTo>
                    <a:cubicBezTo>
                      <a:pt x="638933" y="428445"/>
                      <a:pt x="663275" y="356126"/>
                      <a:pt x="678444" y="316262"/>
                    </a:cubicBezTo>
                    <a:cubicBezTo>
                      <a:pt x="693614" y="276398"/>
                      <a:pt x="697495" y="253115"/>
                      <a:pt x="708078" y="221012"/>
                    </a:cubicBezTo>
                    <a:cubicBezTo>
                      <a:pt x="718661" y="188909"/>
                      <a:pt x="728891" y="158570"/>
                      <a:pt x="741944" y="123645"/>
                    </a:cubicBezTo>
                    <a:cubicBezTo>
                      <a:pt x="754997" y="88720"/>
                      <a:pt x="785336" y="30865"/>
                      <a:pt x="786394" y="11462"/>
                    </a:cubicBezTo>
                    <a:cubicBezTo>
                      <a:pt x="787452" y="-7941"/>
                      <a:pt x="805091" y="8993"/>
                      <a:pt x="748294" y="7229"/>
                    </a:cubicBezTo>
                    <a:cubicBezTo>
                      <a:pt x="691497" y="5465"/>
                      <a:pt x="464661" y="-2649"/>
                      <a:pt x="445611" y="879"/>
                    </a:cubicBezTo>
                    <a:cubicBezTo>
                      <a:pt x="426561" y="4407"/>
                      <a:pt x="582489" y="23456"/>
                      <a:pt x="633994" y="28395"/>
                    </a:cubicBezTo>
                    <a:cubicBezTo>
                      <a:pt x="685500" y="33334"/>
                      <a:pt x="743708" y="9345"/>
                      <a:pt x="754644" y="30512"/>
                    </a:cubicBezTo>
                    <a:cubicBezTo>
                      <a:pt x="765580" y="51679"/>
                      <a:pt x="721483" y="91895"/>
                      <a:pt x="699611" y="155395"/>
                    </a:cubicBezTo>
                    <a:cubicBezTo>
                      <a:pt x="677739" y="218895"/>
                      <a:pt x="647047" y="359301"/>
                      <a:pt x="623411" y="411512"/>
                    </a:cubicBezTo>
                    <a:cubicBezTo>
                      <a:pt x="599775" y="463723"/>
                      <a:pt x="610358" y="457373"/>
                      <a:pt x="557794" y="468662"/>
                    </a:cubicBezTo>
                    <a:cubicBezTo>
                      <a:pt x="505230" y="479951"/>
                      <a:pt x="389872" y="478892"/>
                      <a:pt x="308028" y="479245"/>
                    </a:cubicBezTo>
                    <a:cubicBezTo>
                      <a:pt x="226184" y="479598"/>
                      <a:pt x="111884" y="481009"/>
                      <a:pt x="66728" y="470779"/>
                    </a:cubicBezTo>
                    <a:cubicBezTo>
                      <a:pt x="21572" y="460549"/>
                      <a:pt x="41327" y="448201"/>
                      <a:pt x="37094" y="417862"/>
                    </a:cubicBezTo>
                    <a:cubicBezTo>
                      <a:pt x="32861" y="387523"/>
                      <a:pt x="51558" y="266168"/>
                      <a:pt x="45561" y="24852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67BF4825-75E8-43B2-86C7-6C07971D59C7}"/>
                  </a:ext>
                </a:extLst>
              </p:cNvPr>
              <p:cNvSpPr/>
              <p:nvPr/>
            </p:nvSpPr>
            <p:spPr>
              <a:xfrm>
                <a:off x="2883338" y="5843847"/>
                <a:ext cx="234690" cy="280071"/>
              </a:xfrm>
              <a:custGeom>
                <a:avLst/>
                <a:gdLst>
                  <a:gd name="connsiteX0" fmla="*/ 194295 w 234690"/>
                  <a:gd name="connsiteY0" fmla="*/ 270 h 280071"/>
                  <a:gd name="connsiteX1" fmla="*/ 206995 w 234690"/>
                  <a:gd name="connsiteY1" fmla="*/ 133620 h 280071"/>
                  <a:gd name="connsiteX2" fmla="*/ 194295 w 234690"/>
                  <a:gd name="connsiteY2" fmla="*/ 264853 h 280071"/>
                  <a:gd name="connsiteX3" fmla="*/ 44012 w 234690"/>
                  <a:gd name="connsiteY3" fmla="*/ 277553 h 280071"/>
                  <a:gd name="connsiteX4" fmla="*/ 1679 w 234690"/>
                  <a:gd name="connsiteY4" fmla="*/ 266970 h 280071"/>
                  <a:gd name="connsiteX5" fmla="*/ 88462 w 234690"/>
                  <a:gd name="connsiteY5" fmla="*/ 256386 h 280071"/>
                  <a:gd name="connsiteX6" fmla="*/ 204879 w 234690"/>
                  <a:gd name="connsiteY6" fmla="*/ 254270 h 280071"/>
                  <a:gd name="connsiteX7" fmla="*/ 234512 w 234690"/>
                  <a:gd name="connsiteY7" fmla="*/ 169603 h 280071"/>
                  <a:gd name="connsiteX8" fmla="*/ 194295 w 234690"/>
                  <a:gd name="connsiteY8" fmla="*/ 270 h 28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690" h="280071">
                    <a:moveTo>
                      <a:pt x="194295" y="270"/>
                    </a:moveTo>
                    <a:cubicBezTo>
                      <a:pt x="189709" y="-5727"/>
                      <a:pt x="206995" y="89523"/>
                      <a:pt x="206995" y="133620"/>
                    </a:cubicBezTo>
                    <a:cubicBezTo>
                      <a:pt x="206995" y="177717"/>
                      <a:pt x="221459" y="240864"/>
                      <a:pt x="194295" y="264853"/>
                    </a:cubicBezTo>
                    <a:cubicBezTo>
                      <a:pt x="167131" y="288842"/>
                      <a:pt x="76115" y="277200"/>
                      <a:pt x="44012" y="277553"/>
                    </a:cubicBezTo>
                    <a:cubicBezTo>
                      <a:pt x="11909" y="277906"/>
                      <a:pt x="-5729" y="270498"/>
                      <a:pt x="1679" y="266970"/>
                    </a:cubicBezTo>
                    <a:cubicBezTo>
                      <a:pt x="9087" y="263442"/>
                      <a:pt x="54595" y="258503"/>
                      <a:pt x="88462" y="256386"/>
                    </a:cubicBezTo>
                    <a:cubicBezTo>
                      <a:pt x="122329" y="254269"/>
                      <a:pt x="180537" y="268734"/>
                      <a:pt x="204879" y="254270"/>
                    </a:cubicBezTo>
                    <a:cubicBezTo>
                      <a:pt x="229221" y="239806"/>
                      <a:pt x="235923" y="208056"/>
                      <a:pt x="234512" y="169603"/>
                    </a:cubicBezTo>
                    <a:cubicBezTo>
                      <a:pt x="233101" y="131150"/>
                      <a:pt x="198881" y="6267"/>
                      <a:pt x="194295" y="27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3764010E-0BC5-4F95-8022-C5B8E71FCA2E}"/>
                  </a:ext>
                </a:extLst>
              </p:cNvPr>
              <p:cNvSpPr/>
              <p:nvPr/>
            </p:nvSpPr>
            <p:spPr>
              <a:xfrm>
                <a:off x="3483345" y="4901151"/>
                <a:ext cx="254860" cy="1192813"/>
              </a:xfrm>
              <a:custGeom>
                <a:avLst/>
                <a:gdLst>
                  <a:gd name="connsiteX0" fmla="*/ 244105 w 254860"/>
                  <a:gd name="connsiteY0" fmla="*/ 39149 h 1192813"/>
                  <a:gd name="connsiteX1" fmla="*/ 229288 w 254860"/>
                  <a:gd name="connsiteY1" fmla="*/ 191549 h 1192813"/>
                  <a:gd name="connsiteX2" fmla="*/ 93822 w 254860"/>
                  <a:gd name="connsiteY2" fmla="*/ 705899 h 1192813"/>
                  <a:gd name="connsiteX3" fmla="*/ 68422 w 254860"/>
                  <a:gd name="connsiteY3" fmla="*/ 1014932 h 1192813"/>
                  <a:gd name="connsiteX4" fmla="*/ 23972 w 254860"/>
                  <a:gd name="connsiteY4" fmla="*/ 1031866 h 1192813"/>
                  <a:gd name="connsiteX5" fmla="*/ 688 w 254860"/>
                  <a:gd name="connsiteY5" fmla="*/ 1192732 h 1192813"/>
                  <a:gd name="connsiteX6" fmla="*/ 49372 w 254860"/>
                  <a:gd name="connsiteY6" fmla="*/ 1050916 h 1192813"/>
                  <a:gd name="connsiteX7" fmla="*/ 108638 w 254860"/>
                  <a:gd name="connsiteY7" fmla="*/ 864649 h 1192813"/>
                  <a:gd name="connsiteX8" fmla="*/ 244105 w 254860"/>
                  <a:gd name="connsiteY8" fmla="*/ 39149 h 119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860" h="1192813">
                    <a:moveTo>
                      <a:pt x="244105" y="39149"/>
                    </a:moveTo>
                    <a:cubicBezTo>
                      <a:pt x="264213" y="-73034"/>
                      <a:pt x="254335" y="80424"/>
                      <a:pt x="229288" y="191549"/>
                    </a:cubicBezTo>
                    <a:cubicBezTo>
                      <a:pt x="204241" y="302674"/>
                      <a:pt x="120633" y="568669"/>
                      <a:pt x="93822" y="705899"/>
                    </a:cubicBezTo>
                    <a:cubicBezTo>
                      <a:pt x="67011" y="843130"/>
                      <a:pt x="80064" y="960604"/>
                      <a:pt x="68422" y="1014932"/>
                    </a:cubicBezTo>
                    <a:cubicBezTo>
                      <a:pt x="56780" y="1069260"/>
                      <a:pt x="35261" y="1002233"/>
                      <a:pt x="23972" y="1031866"/>
                    </a:cubicBezTo>
                    <a:cubicBezTo>
                      <a:pt x="12683" y="1061499"/>
                      <a:pt x="-3545" y="1189557"/>
                      <a:pt x="688" y="1192732"/>
                    </a:cubicBezTo>
                    <a:cubicBezTo>
                      <a:pt x="4921" y="1195907"/>
                      <a:pt x="31380" y="1105596"/>
                      <a:pt x="49372" y="1050916"/>
                    </a:cubicBezTo>
                    <a:cubicBezTo>
                      <a:pt x="67364" y="996236"/>
                      <a:pt x="76535" y="1031513"/>
                      <a:pt x="108638" y="864649"/>
                    </a:cubicBezTo>
                    <a:cubicBezTo>
                      <a:pt x="140741" y="697785"/>
                      <a:pt x="223997" y="151332"/>
                      <a:pt x="244105" y="3914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28D7A3FC-644F-4F3E-8748-D7DF2ACA9E3F}"/>
                  </a:ext>
                </a:extLst>
              </p:cNvPr>
              <p:cNvSpPr/>
              <p:nvPr/>
            </p:nvSpPr>
            <p:spPr>
              <a:xfrm>
                <a:off x="3425201" y="6091976"/>
                <a:ext cx="82141" cy="254971"/>
              </a:xfrm>
              <a:custGeom>
                <a:avLst/>
                <a:gdLst>
                  <a:gd name="connsiteX0" fmla="*/ 82116 w 82141"/>
                  <a:gd name="connsiteY0" fmla="*/ 1907 h 254971"/>
                  <a:gd name="connsiteX1" fmla="*/ 3799 w 82141"/>
                  <a:gd name="connsiteY1" fmla="*/ 75991 h 254971"/>
                  <a:gd name="connsiteX2" fmla="*/ 12266 w 82141"/>
                  <a:gd name="connsiteY2" fmla="*/ 253791 h 254971"/>
                  <a:gd name="connsiteX3" fmla="*/ 12266 w 82141"/>
                  <a:gd name="connsiteY3" fmla="*/ 145841 h 254971"/>
                  <a:gd name="connsiteX4" fmla="*/ 82116 w 82141"/>
                  <a:gd name="connsiteY4" fmla="*/ 1907 h 25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41" h="254971">
                    <a:moveTo>
                      <a:pt x="82116" y="1907"/>
                    </a:moveTo>
                    <a:cubicBezTo>
                      <a:pt x="80705" y="-9735"/>
                      <a:pt x="15441" y="34010"/>
                      <a:pt x="3799" y="75991"/>
                    </a:cubicBezTo>
                    <a:cubicBezTo>
                      <a:pt x="-7843" y="117972"/>
                      <a:pt x="10855" y="242149"/>
                      <a:pt x="12266" y="253791"/>
                    </a:cubicBezTo>
                    <a:cubicBezTo>
                      <a:pt x="13677" y="265433"/>
                      <a:pt x="-2551" y="188174"/>
                      <a:pt x="12266" y="145841"/>
                    </a:cubicBezTo>
                    <a:cubicBezTo>
                      <a:pt x="27083" y="103508"/>
                      <a:pt x="83527" y="13549"/>
                      <a:pt x="82116" y="190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27082E81-F881-4879-BE54-E30ABFECFB5F}"/>
                  </a:ext>
                </a:extLst>
              </p:cNvPr>
              <p:cNvSpPr/>
              <p:nvPr/>
            </p:nvSpPr>
            <p:spPr>
              <a:xfrm>
                <a:off x="3414804" y="5702390"/>
                <a:ext cx="404563" cy="652381"/>
              </a:xfrm>
              <a:custGeom>
                <a:avLst/>
                <a:gdLst>
                  <a:gd name="connsiteX0" fmla="*/ 403663 w 404563"/>
                  <a:gd name="connsiteY0" fmla="*/ 2027 h 652381"/>
                  <a:gd name="connsiteX1" fmla="*/ 348629 w 404563"/>
                  <a:gd name="connsiteY1" fmla="*/ 251793 h 652381"/>
                  <a:gd name="connsiteX2" fmla="*/ 293596 w 404563"/>
                  <a:gd name="connsiteY2" fmla="*/ 541777 h 652381"/>
                  <a:gd name="connsiteX3" fmla="*/ 276663 w 404563"/>
                  <a:gd name="connsiteY3" fmla="*/ 622210 h 652381"/>
                  <a:gd name="connsiteX4" fmla="*/ 261846 w 404563"/>
                  <a:gd name="connsiteY4" fmla="*/ 624327 h 652381"/>
                  <a:gd name="connsiteX5" fmla="*/ 227979 w 404563"/>
                  <a:gd name="connsiteY5" fmla="*/ 639143 h 652381"/>
                  <a:gd name="connsiteX6" fmla="*/ 211046 w 404563"/>
                  <a:gd name="connsiteY6" fmla="*/ 645493 h 652381"/>
                  <a:gd name="connsiteX7" fmla="*/ 1496 w 404563"/>
                  <a:gd name="connsiteY7" fmla="*/ 651843 h 652381"/>
                  <a:gd name="connsiteX8" fmla="*/ 111563 w 404563"/>
                  <a:gd name="connsiteY8" fmla="*/ 630677 h 652381"/>
                  <a:gd name="connsiteX9" fmla="*/ 251263 w 404563"/>
                  <a:gd name="connsiteY9" fmla="*/ 607393 h 652381"/>
                  <a:gd name="connsiteX10" fmla="*/ 302063 w 404563"/>
                  <a:gd name="connsiteY10" fmla="*/ 391493 h 652381"/>
                  <a:gd name="connsiteX11" fmla="*/ 403663 w 404563"/>
                  <a:gd name="connsiteY11" fmla="*/ 2027 h 65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4563" h="652381">
                    <a:moveTo>
                      <a:pt x="403663" y="2027"/>
                    </a:moveTo>
                    <a:cubicBezTo>
                      <a:pt x="411424" y="-21256"/>
                      <a:pt x="366973" y="161835"/>
                      <a:pt x="348629" y="251793"/>
                    </a:cubicBezTo>
                    <a:cubicBezTo>
                      <a:pt x="330284" y="341751"/>
                      <a:pt x="305590" y="480041"/>
                      <a:pt x="293596" y="541777"/>
                    </a:cubicBezTo>
                    <a:cubicBezTo>
                      <a:pt x="281602" y="603513"/>
                      <a:pt x="281955" y="608452"/>
                      <a:pt x="276663" y="622210"/>
                    </a:cubicBezTo>
                    <a:cubicBezTo>
                      <a:pt x="271371" y="635968"/>
                      <a:pt x="269960" y="621505"/>
                      <a:pt x="261846" y="624327"/>
                    </a:cubicBezTo>
                    <a:cubicBezTo>
                      <a:pt x="253732" y="627149"/>
                      <a:pt x="236446" y="635615"/>
                      <a:pt x="227979" y="639143"/>
                    </a:cubicBezTo>
                    <a:cubicBezTo>
                      <a:pt x="219512" y="642671"/>
                      <a:pt x="248793" y="643376"/>
                      <a:pt x="211046" y="645493"/>
                    </a:cubicBezTo>
                    <a:cubicBezTo>
                      <a:pt x="173299" y="647610"/>
                      <a:pt x="18076" y="654312"/>
                      <a:pt x="1496" y="651843"/>
                    </a:cubicBezTo>
                    <a:cubicBezTo>
                      <a:pt x="-15084" y="649374"/>
                      <a:pt x="111563" y="630677"/>
                      <a:pt x="111563" y="630677"/>
                    </a:cubicBezTo>
                    <a:cubicBezTo>
                      <a:pt x="153191" y="623269"/>
                      <a:pt x="219513" y="647257"/>
                      <a:pt x="251263" y="607393"/>
                    </a:cubicBezTo>
                    <a:cubicBezTo>
                      <a:pt x="283013" y="567529"/>
                      <a:pt x="278780" y="488154"/>
                      <a:pt x="302063" y="391493"/>
                    </a:cubicBezTo>
                    <a:cubicBezTo>
                      <a:pt x="325346" y="294832"/>
                      <a:pt x="395902" y="25310"/>
                      <a:pt x="403663" y="202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5307046B-2DB6-4D92-BCF7-319003F3196E}"/>
                  </a:ext>
                </a:extLst>
              </p:cNvPr>
              <p:cNvSpPr/>
              <p:nvPr/>
            </p:nvSpPr>
            <p:spPr>
              <a:xfrm>
                <a:off x="3817812" y="5723302"/>
                <a:ext cx="293143" cy="645834"/>
              </a:xfrm>
              <a:custGeom>
                <a:avLst/>
                <a:gdLst>
                  <a:gd name="connsiteX0" fmla="*/ 4888 w 293143"/>
                  <a:gd name="connsiteY0" fmla="*/ 165 h 645834"/>
                  <a:gd name="connsiteX1" fmla="*/ 30288 w 293143"/>
                  <a:gd name="connsiteY1" fmla="*/ 315548 h 645834"/>
                  <a:gd name="connsiteX2" fmla="*/ 30288 w 293143"/>
                  <a:gd name="connsiteY2" fmla="*/ 417148 h 645834"/>
                  <a:gd name="connsiteX3" fmla="*/ 4888 w 293143"/>
                  <a:gd name="connsiteY3" fmla="*/ 601298 h 645834"/>
                  <a:gd name="connsiteX4" fmla="*/ 4888 w 293143"/>
                  <a:gd name="connsiteY4" fmla="*/ 628815 h 645834"/>
                  <a:gd name="connsiteX5" fmla="*/ 55688 w 293143"/>
                  <a:gd name="connsiteY5" fmla="*/ 620348 h 645834"/>
                  <a:gd name="connsiteX6" fmla="*/ 191155 w 293143"/>
                  <a:gd name="connsiteY6" fmla="*/ 626698 h 645834"/>
                  <a:gd name="connsiteX7" fmla="*/ 288521 w 293143"/>
                  <a:gd name="connsiteY7" fmla="*/ 645748 h 645834"/>
                  <a:gd name="connsiteX8" fmla="*/ 252538 w 293143"/>
                  <a:gd name="connsiteY8" fmla="*/ 618231 h 645834"/>
                  <a:gd name="connsiteX9" fmla="*/ 38755 w 293143"/>
                  <a:gd name="connsiteY9" fmla="*/ 607648 h 645834"/>
                  <a:gd name="connsiteX10" fmla="*/ 42988 w 293143"/>
                  <a:gd name="connsiteY10" fmla="*/ 520865 h 645834"/>
                  <a:gd name="connsiteX11" fmla="*/ 57805 w 293143"/>
                  <a:gd name="connsiteY11" fmla="*/ 275331 h 645834"/>
                  <a:gd name="connsiteX12" fmla="*/ 4888 w 293143"/>
                  <a:gd name="connsiteY12" fmla="*/ 165 h 64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3143" h="645834">
                    <a:moveTo>
                      <a:pt x="4888" y="165"/>
                    </a:moveTo>
                    <a:cubicBezTo>
                      <a:pt x="302" y="6868"/>
                      <a:pt x="26055" y="246051"/>
                      <a:pt x="30288" y="315548"/>
                    </a:cubicBezTo>
                    <a:cubicBezTo>
                      <a:pt x="34521" y="385045"/>
                      <a:pt x="34521" y="369523"/>
                      <a:pt x="30288" y="417148"/>
                    </a:cubicBezTo>
                    <a:cubicBezTo>
                      <a:pt x="26055" y="464773"/>
                      <a:pt x="9121" y="566020"/>
                      <a:pt x="4888" y="601298"/>
                    </a:cubicBezTo>
                    <a:cubicBezTo>
                      <a:pt x="655" y="636576"/>
                      <a:pt x="-3579" y="625640"/>
                      <a:pt x="4888" y="628815"/>
                    </a:cubicBezTo>
                    <a:cubicBezTo>
                      <a:pt x="13355" y="631990"/>
                      <a:pt x="24644" y="620701"/>
                      <a:pt x="55688" y="620348"/>
                    </a:cubicBezTo>
                    <a:cubicBezTo>
                      <a:pt x="86732" y="619995"/>
                      <a:pt x="152350" y="622465"/>
                      <a:pt x="191155" y="626698"/>
                    </a:cubicBezTo>
                    <a:cubicBezTo>
                      <a:pt x="229960" y="630931"/>
                      <a:pt x="278291" y="647159"/>
                      <a:pt x="288521" y="645748"/>
                    </a:cubicBezTo>
                    <a:cubicBezTo>
                      <a:pt x="298751" y="644337"/>
                      <a:pt x="294166" y="624581"/>
                      <a:pt x="252538" y="618231"/>
                    </a:cubicBezTo>
                    <a:cubicBezTo>
                      <a:pt x="210910" y="611881"/>
                      <a:pt x="73680" y="623876"/>
                      <a:pt x="38755" y="607648"/>
                    </a:cubicBezTo>
                    <a:cubicBezTo>
                      <a:pt x="3830" y="591420"/>
                      <a:pt x="39813" y="576251"/>
                      <a:pt x="42988" y="520865"/>
                    </a:cubicBezTo>
                    <a:cubicBezTo>
                      <a:pt x="46163" y="465479"/>
                      <a:pt x="62744" y="358587"/>
                      <a:pt x="57805" y="275331"/>
                    </a:cubicBezTo>
                    <a:cubicBezTo>
                      <a:pt x="52866" y="192075"/>
                      <a:pt x="9474" y="-6538"/>
                      <a:pt x="4888" y="16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ABA09408-C91F-4DD1-9EC3-36C9C2D34474}"/>
                  </a:ext>
                </a:extLst>
              </p:cNvPr>
              <p:cNvSpPr/>
              <p:nvPr/>
            </p:nvSpPr>
            <p:spPr>
              <a:xfrm>
                <a:off x="4065833" y="5524504"/>
                <a:ext cx="49595" cy="835137"/>
              </a:xfrm>
              <a:custGeom>
                <a:avLst/>
                <a:gdLst>
                  <a:gd name="connsiteX0" fmla="*/ 34150 w 49595"/>
                  <a:gd name="connsiteY0" fmla="*/ 2113 h 835137"/>
                  <a:gd name="connsiteX1" fmla="*/ 38384 w 49595"/>
                  <a:gd name="connsiteY1" fmla="*/ 359829 h 835137"/>
                  <a:gd name="connsiteX2" fmla="*/ 29917 w 49595"/>
                  <a:gd name="connsiteY2" fmla="*/ 408513 h 835137"/>
                  <a:gd name="connsiteX3" fmla="*/ 10867 w 49595"/>
                  <a:gd name="connsiteY3" fmla="*/ 444496 h 835137"/>
                  <a:gd name="connsiteX4" fmla="*/ 34150 w 49595"/>
                  <a:gd name="connsiteY4" fmla="*/ 425446 h 835137"/>
                  <a:gd name="connsiteX5" fmla="*/ 48967 w 49595"/>
                  <a:gd name="connsiteY5" fmla="*/ 582079 h 835137"/>
                  <a:gd name="connsiteX6" fmla="*/ 46850 w 49595"/>
                  <a:gd name="connsiteY6" fmla="*/ 721779 h 835137"/>
                  <a:gd name="connsiteX7" fmla="*/ 46850 w 49595"/>
                  <a:gd name="connsiteY7" fmla="*/ 833963 h 835137"/>
                  <a:gd name="connsiteX8" fmla="*/ 44734 w 49595"/>
                  <a:gd name="connsiteY8" fmla="*/ 766229 h 835137"/>
                  <a:gd name="connsiteX9" fmla="*/ 284 w 49595"/>
                  <a:gd name="connsiteY9" fmla="*/ 552446 h 835137"/>
                  <a:gd name="connsiteX10" fmla="*/ 25684 w 49595"/>
                  <a:gd name="connsiteY10" fmla="*/ 226479 h 835137"/>
                  <a:gd name="connsiteX11" fmla="*/ 34150 w 49595"/>
                  <a:gd name="connsiteY11" fmla="*/ 2113 h 8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95" h="835137">
                    <a:moveTo>
                      <a:pt x="34150" y="2113"/>
                    </a:moveTo>
                    <a:cubicBezTo>
                      <a:pt x="36267" y="24338"/>
                      <a:pt x="39090" y="292096"/>
                      <a:pt x="38384" y="359829"/>
                    </a:cubicBezTo>
                    <a:cubicBezTo>
                      <a:pt x="37679" y="427562"/>
                      <a:pt x="34503" y="394402"/>
                      <a:pt x="29917" y="408513"/>
                    </a:cubicBezTo>
                    <a:cubicBezTo>
                      <a:pt x="25331" y="422624"/>
                      <a:pt x="10162" y="441674"/>
                      <a:pt x="10867" y="444496"/>
                    </a:cubicBezTo>
                    <a:cubicBezTo>
                      <a:pt x="11572" y="447318"/>
                      <a:pt x="27800" y="402516"/>
                      <a:pt x="34150" y="425446"/>
                    </a:cubicBezTo>
                    <a:cubicBezTo>
                      <a:pt x="40500" y="448376"/>
                      <a:pt x="46850" y="532690"/>
                      <a:pt x="48967" y="582079"/>
                    </a:cubicBezTo>
                    <a:cubicBezTo>
                      <a:pt x="51084" y="631468"/>
                      <a:pt x="47203" y="679798"/>
                      <a:pt x="46850" y="721779"/>
                    </a:cubicBezTo>
                    <a:cubicBezTo>
                      <a:pt x="46497" y="763760"/>
                      <a:pt x="47203" y="826555"/>
                      <a:pt x="46850" y="833963"/>
                    </a:cubicBezTo>
                    <a:cubicBezTo>
                      <a:pt x="46497" y="841371"/>
                      <a:pt x="52495" y="813148"/>
                      <a:pt x="44734" y="766229"/>
                    </a:cubicBezTo>
                    <a:cubicBezTo>
                      <a:pt x="36973" y="719310"/>
                      <a:pt x="3459" y="642404"/>
                      <a:pt x="284" y="552446"/>
                    </a:cubicBezTo>
                    <a:cubicBezTo>
                      <a:pt x="-2891" y="462488"/>
                      <a:pt x="21451" y="314674"/>
                      <a:pt x="25684" y="226479"/>
                    </a:cubicBezTo>
                    <a:cubicBezTo>
                      <a:pt x="29917" y="138285"/>
                      <a:pt x="32033" y="-20112"/>
                      <a:pt x="34150" y="211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F187BB15-C59A-42CF-A773-A9CE54DF43AE}"/>
                  </a:ext>
                </a:extLst>
              </p:cNvPr>
              <p:cNvSpPr/>
              <p:nvPr/>
            </p:nvSpPr>
            <p:spPr>
              <a:xfrm>
                <a:off x="3699933" y="4909184"/>
                <a:ext cx="338030" cy="493128"/>
              </a:xfrm>
              <a:custGeom>
                <a:avLst/>
                <a:gdLst>
                  <a:gd name="connsiteX0" fmla="*/ 0 w 338030"/>
                  <a:gd name="connsiteY0" fmla="*/ 37466 h 493128"/>
                  <a:gd name="connsiteX1" fmla="*/ 311150 w 338030"/>
                  <a:gd name="connsiteY1" fmla="*/ 28999 h 493128"/>
                  <a:gd name="connsiteX2" fmla="*/ 283634 w 338030"/>
                  <a:gd name="connsiteY2" fmla="*/ 52283 h 493128"/>
                  <a:gd name="connsiteX3" fmla="*/ 234950 w 338030"/>
                  <a:gd name="connsiteY3" fmla="*/ 215266 h 493128"/>
                  <a:gd name="connsiteX4" fmla="*/ 234950 w 338030"/>
                  <a:gd name="connsiteY4" fmla="*/ 492549 h 493128"/>
                  <a:gd name="connsiteX5" fmla="*/ 241300 w 338030"/>
                  <a:gd name="connsiteY5" fmla="*/ 282999 h 493128"/>
                  <a:gd name="connsiteX6" fmla="*/ 300567 w 338030"/>
                  <a:gd name="connsiteY6" fmla="*/ 107316 h 493128"/>
                  <a:gd name="connsiteX7" fmla="*/ 334434 w 338030"/>
                  <a:gd name="connsiteY7" fmla="*/ 5716 h 493128"/>
                  <a:gd name="connsiteX8" fmla="*/ 213784 w 338030"/>
                  <a:gd name="connsiteY8" fmla="*/ 12066 h 493128"/>
                  <a:gd name="connsiteX9" fmla="*/ 0 w 338030"/>
                  <a:gd name="connsiteY9" fmla="*/ 37466 h 49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030" h="493128">
                    <a:moveTo>
                      <a:pt x="0" y="37466"/>
                    </a:moveTo>
                    <a:cubicBezTo>
                      <a:pt x="131939" y="31998"/>
                      <a:pt x="263878" y="26530"/>
                      <a:pt x="311150" y="28999"/>
                    </a:cubicBezTo>
                    <a:cubicBezTo>
                      <a:pt x="358422" y="31468"/>
                      <a:pt x="296334" y="21238"/>
                      <a:pt x="283634" y="52283"/>
                    </a:cubicBezTo>
                    <a:cubicBezTo>
                      <a:pt x="270934" y="83328"/>
                      <a:pt x="243064" y="141888"/>
                      <a:pt x="234950" y="215266"/>
                    </a:cubicBezTo>
                    <a:cubicBezTo>
                      <a:pt x="226836" y="288644"/>
                      <a:pt x="233892" y="481260"/>
                      <a:pt x="234950" y="492549"/>
                    </a:cubicBezTo>
                    <a:cubicBezTo>
                      <a:pt x="236008" y="503838"/>
                      <a:pt x="230364" y="347204"/>
                      <a:pt x="241300" y="282999"/>
                    </a:cubicBezTo>
                    <a:cubicBezTo>
                      <a:pt x="252236" y="218794"/>
                      <a:pt x="285045" y="153530"/>
                      <a:pt x="300567" y="107316"/>
                    </a:cubicBezTo>
                    <a:cubicBezTo>
                      <a:pt x="316089" y="61102"/>
                      <a:pt x="348898" y="21591"/>
                      <a:pt x="334434" y="5716"/>
                    </a:cubicBezTo>
                    <a:cubicBezTo>
                      <a:pt x="319970" y="-10159"/>
                      <a:pt x="213784" y="12066"/>
                      <a:pt x="213784" y="12066"/>
                    </a:cubicBezTo>
                    <a:lnTo>
                      <a:pt x="0" y="3746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40AFC142-BF12-47B1-B8AA-586C142B3B3E}"/>
                  </a:ext>
                </a:extLst>
              </p:cNvPr>
              <p:cNvSpPr/>
              <p:nvPr/>
            </p:nvSpPr>
            <p:spPr>
              <a:xfrm>
                <a:off x="3927093" y="4929395"/>
                <a:ext cx="198903" cy="407944"/>
              </a:xfrm>
              <a:custGeom>
                <a:avLst/>
                <a:gdLst>
                  <a:gd name="connsiteX0" fmla="*/ 198290 w 198903"/>
                  <a:gd name="connsiteY0" fmla="*/ 322 h 407944"/>
                  <a:gd name="connsiteX1" fmla="*/ 96690 w 198903"/>
                  <a:gd name="connsiteY1" fmla="*/ 260672 h 407944"/>
                  <a:gd name="connsiteX2" fmla="*/ 1440 w 198903"/>
                  <a:gd name="connsiteY2" fmla="*/ 404605 h 407944"/>
                  <a:gd name="connsiteX3" fmla="*/ 45890 w 198903"/>
                  <a:gd name="connsiteY3" fmla="*/ 349572 h 407944"/>
                  <a:gd name="connsiteX4" fmla="*/ 134790 w 198903"/>
                  <a:gd name="connsiteY4" fmla="*/ 209872 h 407944"/>
                  <a:gd name="connsiteX5" fmla="*/ 198290 w 198903"/>
                  <a:gd name="connsiteY5" fmla="*/ 322 h 40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903" h="407944">
                    <a:moveTo>
                      <a:pt x="198290" y="322"/>
                    </a:moveTo>
                    <a:cubicBezTo>
                      <a:pt x="191940" y="8789"/>
                      <a:pt x="129498" y="193292"/>
                      <a:pt x="96690" y="260672"/>
                    </a:cubicBezTo>
                    <a:cubicBezTo>
                      <a:pt x="63882" y="328052"/>
                      <a:pt x="9907" y="389788"/>
                      <a:pt x="1440" y="404605"/>
                    </a:cubicBezTo>
                    <a:cubicBezTo>
                      <a:pt x="-7027" y="419422"/>
                      <a:pt x="23665" y="382028"/>
                      <a:pt x="45890" y="349572"/>
                    </a:cubicBezTo>
                    <a:cubicBezTo>
                      <a:pt x="68115" y="317117"/>
                      <a:pt x="109390" y="267375"/>
                      <a:pt x="134790" y="209872"/>
                    </a:cubicBezTo>
                    <a:cubicBezTo>
                      <a:pt x="160190" y="152369"/>
                      <a:pt x="204640" y="-8145"/>
                      <a:pt x="198290" y="32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8F724D33-ED0B-47DA-9197-DA1E713CCA2B}"/>
                  </a:ext>
                </a:extLst>
              </p:cNvPr>
              <p:cNvSpPr/>
              <p:nvPr/>
            </p:nvSpPr>
            <p:spPr>
              <a:xfrm>
                <a:off x="4111887" y="4912311"/>
                <a:ext cx="317327" cy="242056"/>
              </a:xfrm>
              <a:custGeom>
                <a:avLst/>
                <a:gdLst>
                  <a:gd name="connsiteX0" fmla="*/ 796 w 317327"/>
                  <a:gd name="connsiteY0" fmla="*/ 21639 h 242056"/>
                  <a:gd name="connsiteX1" fmla="*/ 297130 w 317327"/>
                  <a:gd name="connsiteY1" fmla="*/ 23756 h 242056"/>
                  <a:gd name="connsiteX2" fmla="*/ 282313 w 317327"/>
                  <a:gd name="connsiteY2" fmla="*/ 27989 h 242056"/>
                  <a:gd name="connsiteX3" fmla="*/ 212463 w 317327"/>
                  <a:gd name="connsiteY3" fmla="*/ 203672 h 242056"/>
                  <a:gd name="connsiteX4" fmla="*/ 76996 w 317327"/>
                  <a:gd name="connsiteY4" fmla="*/ 239656 h 242056"/>
                  <a:gd name="connsiteX5" fmla="*/ 184946 w 317327"/>
                  <a:gd name="connsiteY5" fmla="*/ 216372 h 242056"/>
                  <a:gd name="connsiteX6" fmla="*/ 295013 w 317327"/>
                  <a:gd name="connsiteY6" fmla="*/ 38572 h 242056"/>
                  <a:gd name="connsiteX7" fmla="*/ 212463 w 317327"/>
                  <a:gd name="connsiteY7" fmla="*/ 472 h 242056"/>
                  <a:gd name="connsiteX8" fmla="*/ 796 w 317327"/>
                  <a:gd name="connsiteY8" fmla="*/ 21639 h 24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327" h="242056">
                    <a:moveTo>
                      <a:pt x="796" y="21639"/>
                    </a:moveTo>
                    <a:cubicBezTo>
                      <a:pt x="14907" y="25520"/>
                      <a:pt x="250211" y="22698"/>
                      <a:pt x="297130" y="23756"/>
                    </a:cubicBezTo>
                    <a:cubicBezTo>
                      <a:pt x="344049" y="24814"/>
                      <a:pt x="296424" y="-1997"/>
                      <a:pt x="282313" y="27989"/>
                    </a:cubicBezTo>
                    <a:cubicBezTo>
                      <a:pt x="268202" y="57975"/>
                      <a:pt x="246683" y="168394"/>
                      <a:pt x="212463" y="203672"/>
                    </a:cubicBezTo>
                    <a:cubicBezTo>
                      <a:pt x="178244" y="238950"/>
                      <a:pt x="81582" y="237539"/>
                      <a:pt x="76996" y="239656"/>
                    </a:cubicBezTo>
                    <a:cubicBezTo>
                      <a:pt x="72410" y="241773"/>
                      <a:pt x="148610" y="249886"/>
                      <a:pt x="184946" y="216372"/>
                    </a:cubicBezTo>
                    <a:cubicBezTo>
                      <a:pt x="221282" y="182858"/>
                      <a:pt x="290427" y="74555"/>
                      <a:pt x="295013" y="38572"/>
                    </a:cubicBezTo>
                    <a:cubicBezTo>
                      <a:pt x="299599" y="2589"/>
                      <a:pt x="260793" y="4352"/>
                      <a:pt x="212463" y="472"/>
                    </a:cubicBezTo>
                    <a:cubicBezTo>
                      <a:pt x="164133" y="-3408"/>
                      <a:pt x="-13315" y="17758"/>
                      <a:pt x="796" y="2163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B602E547-7AD6-45D4-92AE-B0ED6CD1F42C}"/>
                  </a:ext>
                </a:extLst>
              </p:cNvPr>
              <p:cNvSpPr/>
              <p:nvPr/>
            </p:nvSpPr>
            <p:spPr>
              <a:xfrm>
                <a:off x="4117450" y="5141368"/>
                <a:ext cx="139219" cy="387838"/>
              </a:xfrm>
              <a:custGeom>
                <a:avLst/>
                <a:gdLst>
                  <a:gd name="connsiteX0" fmla="*/ 82017 w 139219"/>
                  <a:gd name="connsiteY0" fmla="*/ 15 h 387838"/>
                  <a:gd name="connsiteX1" fmla="*/ 139167 w 139219"/>
                  <a:gd name="connsiteY1" fmla="*/ 107965 h 387838"/>
                  <a:gd name="connsiteX2" fmla="*/ 90483 w 139219"/>
                  <a:gd name="connsiteY2" fmla="*/ 179932 h 387838"/>
                  <a:gd name="connsiteX3" fmla="*/ 3700 w 139219"/>
                  <a:gd name="connsiteY3" fmla="*/ 383132 h 387838"/>
                  <a:gd name="connsiteX4" fmla="*/ 24867 w 139219"/>
                  <a:gd name="connsiteY4" fmla="*/ 304815 h 387838"/>
                  <a:gd name="connsiteX5" fmla="*/ 105300 w 139219"/>
                  <a:gd name="connsiteY5" fmla="*/ 101615 h 387838"/>
                  <a:gd name="connsiteX6" fmla="*/ 82017 w 139219"/>
                  <a:gd name="connsiteY6" fmla="*/ 15 h 38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219" h="387838">
                    <a:moveTo>
                      <a:pt x="82017" y="15"/>
                    </a:moveTo>
                    <a:cubicBezTo>
                      <a:pt x="87661" y="1073"/>
                      <a:pt x="137756" y="77979"/>
                      <a:pt x="139167" y="107965"/>
                    </a:cubicBezTo>
                    <a:cubicBezTo>
                      <a:pt x="140578" y="137951"/>
                      <a:pt x="113061" y="134071"/>
                      <a:pt x="90483" y="179932"/>
                    </a:cubicBezTo>
                    <a:cubicBezTo>
                      <a:pt x="67905" y="225793"/>
                      <a:pt x="14636" y="362318"/>
                      <a:pt x="3700" y="383132"/>
                    </a:cubicBezTo>
                    <a:cubicBezTo>
                      <a:pt x="-7236" y="403946"/>
                      <a:pt x="7934" y="351735"/>
                      <a:pt x="24867" y="304815"/>
                    </a:cubicBezTo>
                    <a:cubicBezTo>
                      <a:pt x="41800" y="257895"/>
                      <a:pt x="94717" y="150651"/>
                      <a:pt x="105300" y="101615"/>
                    </a:cubicBezTo>
                    <a:cubicBezTo>
                      <a:pt x="115883" y="52579"/>
                      <a:pt x="76373" y="-1043"/>
                      <a:pt x="82017" y="1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E95FD082-0777-4CB5-B207-DA9AF76D501C}"/>
                  </a:ext>
                </a:extLst>
              </p:cNvPr>
              <p:cNvSpPr/>
              <p:nvPr/>
            </p:nvSpPr>
            <p:spPr>
              <a:xfrm>
                <a:off x="4812279" y="4920743"/>
                <a:ext cx="71500" cy="226437"/>
              </a:xfrm>
              <a:custGeom>
                <a:avLst/>
                <a:gdLst>
                  <a:gd name="connsiteX0" fmla="*/ 70871 w 71500"/>
                  <a:gd name="connsiteY0" fmla="*/ 507 h 226437"/>
                  <a:gd name="connsiteX1" fmla="*/ 1021 w 71500"/>
                  <a:gd name="connsiteY1" fmla="*/ 90995 h 226437"/>
                  <a:gd name="connsiteX2" fmla="*/ 29596 w 71500"/>
                  <a:gd name="connsiteY2" fmla="*/ 225932 h 226437"/>
                  <a:gd name="connsiteX3" fmla="*/ 34359 w 71500"/>
                  <a:gd name="connsiteY3" fmla="*/ 130682 h 226437"/>
                  <a:gd name="connsiteX4" fmla="*/ 70871 w 71500"/>
                  <a:gd name="connsiteY4" fmla="*/ 507 h 22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00" h="226437">
                    <a:moveTo>
                      <a:pt x="70871" y="507"/>
                    </a:moveTo>
                    <a:cubicBezTo>
                      <a:pt x="65315" y="-6108"/>
                      <a:pt x="7900" y="53424"/>
                      <a:pt x="1021" y="90995"/>
                    </a:cubicBezTo>
                    <a:cubicBezTo>
                      <a:pt x="-5858" y="128566"/>
                      <a:pt x="24040" y="219318"/>
                      <a:pt x="29596" y="225932"/>
                    </a:cubicBezTo>
                    <a:cubicBezTo>
                      <a:pt x="35152" y="232547"/>
                      <a:pt x="25098" y="172751"/>
                      <a:pt x="34359" y="130682"/>
                    </a:cubicBezTo>
                    <a:cubicBezTo>
                      <a:pt x="43620" y="88613"/>
                      <a:pt x="76427" y="7122"/>
                      <a:pt x="70871" y="50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DCC81F27-C3F0-47E4-BF1F-8A28E5370497}"/>
                  </a:ext>
                </a:extLst>
              </p:cNvPr>
              <p:cNvSpPr/>
              <p:nvPr/>
            </p:nvSpPr>
            <p:spPr>
              <a:xfrm>
                <a:off x="4800355" y="4890301"/>
                <a:ext cx="364149" cy="276236"/>
              </a:xfrm>
              <a:custGeom>
                <a:avLst/>
                <a:gdLst>
                  <a:gd name="connsiteX0" fmla="*/ 66920 w 364149"/>
                  <a:gd name="connsiteY0" fmla="*/ 8724 h 276236"/>
                  <a:gd name="connsiteX1" fmla="*/ 168520 w 364149"/>
                  <a:gd name="connsiteY1" fmla="*/ 24599 h 276236"/>
                  <a:gd name="connsiteX2" fmla="*/ 312983 w 364149"/>
                  <a:gd name="connsiteY2" fmla="*/ 787 h 276236"/>
                  <a:gd name="connsiteX3" fmla="*/ 338383 w 364149"/>
                  <a:gd name="connsiteY3" fmla="*/ 59524 h 276236"/>
                  <a:gd name="connsiteX4" fmla="*/ 317745 w 364149"/>
                  <a:gd name="connsiteY4" fmla="*/ 197637 h 276236"/>
                  <a:gd name="connsiteX5" fmla="*/ 287583 w 364149"/>
                  <a:gd name="connsiteY5" fmla="*/ 238912 h 276236"/>
                  <a:gd name="connsiteX6" fmla="*/ 132008 w 364149"/>
                  <a:gd name="connsiteY6" fmla="*/ 230974 h 276236"/>
                  <a:gd name="connsiteX7" fmla="*/ 5008 w 364149"/>
                  <a:gd name="connsiteY7" fmla="*/ 272249 h 276236"/>
                  <a:gd name="connsiteX8" fmla="*/ 309808 w 364149"/>
                  <a:gd name="connsiteY8" fmla="*/ 261137 h 276236"/>
                  <a:gd name="connsiteX9" fmla="*/ 325683 w 364149"/>
                  <a:gd name="connsiteY9" fmla="*/ 153187 h 276236"/>
                  <a:gd name="connsiteX10" fmla="*/ 346320 w 364149"/>
                  <a:gd name="connsiteY10" fmla="*/ 34124 h 276236"/>
                  <a:gd name="connsiteX11" fmla="*/ 66920 w 364149"/>
                  <a:gd name="connsiteY11" fmla="*/ 8724 h 27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149" h="276236">
                    <a:moveTo>
                      <a:pt x="66920" y="8724"/>
                    </a:moveTo>
                    <a:cubicBezTo>
                      <a:pt x="37287" y="7137"/>
                      <a:pt x="127510" y="25922"/>
                      <a:pt x="168520" y="24599"/>
                    </a:cubicBezTo>
                    <a:cubicBezTo>
                      <a:pt x="209530" y="23276"/>
                      <a:pt x="284673" y="-5034"/>
                      <a:pt x="312983" y="787"/>
                    </a:cubicBezTo>
                    <a:cubicBezTo>
                      <a:pt x="341294" y="6608"/>
                      <a:pt x="337589" y="26716"/>
                      <a:pt x="338383" y="59524"/>
                    </a:cubicBezTo>
                    <a:cubicBezTo>
                      <a:pt x="339177" y="92332"/>
                      <a:pt x="326212" y="167739"/>
                      <a:pt x="317745" y="197637"/>
                    </a:cubicBezTo>
                    <a:cubicBezTo>
                      <a:pt x="309278" y="227535"/>
                      <a:pt x="318539" y="233356"/>
                      <a:pt x="287583" y="238912"/>
                    </a:cubicBezTo>
                    <a:cubicBezTo>
                      <a:pt x="256627" y="244468"/>
                      <a:pt x="179104" y="225418"/>
                      <a:pt x="132008" y="230974"/>
                    </a:cubicBezTo>
                    <a:cubicBezTo>
                      <a:pt x="84912" y="236530"/>
                      <a:pt x="-24625" y="267222"/>
                      <a:pt x="5008" y="272249"/>
                    </a:cubicBezTo>
                    <a:cubicBezTo>
                      <a:pt x="34641" y="277276"/>
                      <a:pt x="256362" y="280981"/>
                      <a:pt x="309808" y="261137"/>
                    </a:cubicBezTo>
                    <a:cubicBezTo>
                      <a:pt x="363254" y="241293"/>
                      <a:pt x="319598" y="191023"/>
                      <a:pt x="325683" y="153187"/>
                    </a:cubicBezTo>
                    <a:cubicBezTo>
                      <a:pt x="331768" y="115352"/>
                      <a:pt x="393945" y="52645"/>
                      <a:pt x="346320" y="34124"/>
                    </a:cubicBezTo>
                    <a:cubicBezTo>
                      <a:pt x="298695" y="15603"/>
                      <a:pt x="96553" y="10311"/>
                      <a:pt x="66920" y="872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35DFB045-F798-4B41-B606-093D8FA83362}"/>
                  </a:ext>
                </a:extLst>
              </p:cNvPr>
              <p:cNvSpPr/>
              <p:nvPr/>
            </p:nvSpPr>
            <p:spPr>
              <a:xfrm>
                <a:off x="5170277" y="4889060"/>
                <a:ext cx="342582" cy="259274"/>
              </a:xfrm>
              <a:custGeom>
                <a:avLst/>
                <a:gdLst>
                  <a:gd name="connsiteX0" fmla="*/ 127211 w 342582"/>
                  <a:gd name="connsiteY0" fmla="*/ 5203 h 259274"/>
                  <a:gd name="connsiteX1" fmla="*/ 57361 w 342582"/>
                  <a:gd name="connsiteY1" fmla="*/ 108390 h 259274"/>
                  <a:gd name="connsiteX2" fmla="*/ 211 w 342582"/>
                  <a:gd name="connsiteY2" fmla="*/ 219515 h 259274"/>
                  <a:gd name="connsiteX3" fmla="*/ 77998 w 342582"/>
                  <a:gd name="connsiteY3" fmla="*/ 152840 h 259274"/>
                  <a:gd name="connsiteX4" fmla="*/ 17673 w 342582"/>
                  <a:gd name="connsiteY4" fmla="*/ 252853 h 259274"/>
                  <a:gd name="connsiteX5" fmla="*/ 211348 w 342582"/>
                  <a:gd name="connsiteY5" fmla="*/ 244915 h 259274"/>
                  <a:gd name="connsiteX6" fmla="*/ 270086 w 342582"/>
                  <a:gd name="connsiteY6" fmla="*/ 248090 h 259274"/>
                  <a:gd name="connsiteX7" fmla="*/ 331998 w 342582"/>
                  <a:gd name="connsiteY7" fmla="*/ 81403 h 259274"/>
                  <a:gd name="connsiteX8" fmla="*/ 331998 w 342582"/>
                  <a:gd name="connsiteY8" fmla="*/ 33778 h 259274"/>
                  <a:gd name="connsiteX9" fmla="*/ 227223 w 342582"/>
                  <a:gd name="connsiteY9" fmla="*/ 440 h 259274"/>
                  <a:gd name="connsiteX10" fmla="*/ 303423 w 342582"/>
                  <a:gd name="connsiteY10" fmla="*/ 57590 h 259274"/>
                  <a:gd name="connsiteX11" fmla="*/ 235161 w 342582"/>
                  <a:gd name="connsiteY11" fmla="*/ 184590 h 259274"/>
                  <a:gd name="connsiteX12" fmla="*/ 30373 w 342582"/>
                  <a:gd name="connsiteY12" fmla="*/ 194115 h 259274"/>
                  <a:gd name="connsiteX13" fmla="*/ 127211 w 342582"/>
                  <a:gd name="connsiteY13" fmla="*/ 5203 h 25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2582" h="259274">
                    <a:moveTo>
                      <a:pt x="127211" y="5203"/>
                    </a:moveTo>
                    <a:cubicBezTo>
                      <a:pt x="131709" y="-9084"/>
                      <a:pt x="78528" y="72672"/>
                      <a:pt x="57361" y="108390"/>
                    </a:cubicBezTo>
                    <a:cubicBezTo>
                      <a:pt x="36194" y="144108"/>
                      <a:pt x="-3229" y="212107"/>
                      <a:pt x="211" y="219515"/>
                    </a:cubicBezTo>
                    <a:cubicBezTo>
                      <a:pt x="3650" y="226923"/>
                      <a:pt x="75088" y="147284"/>
                      <a:pt x="77998" y="152840"/>
                    </a:cubicBezTo>
                    <a:cubicBezTo>
                      <a:pt x="80908" y="158396"/>
                      <a:pt x="-4552" y="237507"/>
                      <a:pt x="17673" y="252853"/>
                    </a:cubicBezTo>
                    <a:cubicBezTo>
                      <a:pt x="39898" y="268199"/>
                      <a:pt x="169279" y="245709"/>
                      <a:pt x="211348" y="244915"/>
                    </a:cubicBezTo>
                    <a:cubicBezTo>
                      <a:pt x="253417" y="244121"/>
                      <a:pt x="249978" y="275342"/>
                      <a:pt x="270086" y="248090"/>
                    </a:cubicBezTo>
                    <a:cubicBezTo>
                      <a:pt x="290194" y="220838"/>
                      <a:pt x="321679" y="117122"/>
                      <a:pt x="331998" y="81403"/>
                    </a:cubicBezTo>
                    <a:cubicBezTo>
                      <a:pt x="342317" y="45684"/>
                      <a:pt x="349460" y="47272"/>
                      <a:pt x="331998" y="33778"/>
                    </a:cubicBezTo>
                    <a:cubicBezTo>
                      <a:pt x="314536" y="20284"/>
                      <a:pt x="231985" y="-3529"/>
                      <a:pt x="227223" y="440"/>
                    </a:cubicBezTo>
                    <a:cubicBezTo>
                      <a:pt x="222461" y="4409"/>
                      <a:pt x="302100" y="26898"/>
                      <a:pt x="303423" y="57590"/>
                    </a:cubicBezTo>
                    <a:cubicBezTo>
                      <a:pt x="304746" y="88282"/>
                      <a:pt x="280669" y="161836"/>
                      <a:pt x="235161" y="184590"/>
                    </a:cubicBezTo>
                    <a:cubicBezTo>
                      <a:pt x="189653" y="207344"/>
                      <a:pt x="45983" y="224013"/>
                      <a:pt x="30373" y="194115"/>
                    </a:cubicBezTo>
                    <a:cubicBezTo>
                      <a:pt x="14762" y="164217"/>
                      <a:pt x="122713" y="19490"/>
                      <a:pt x="127211" y="520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F80977B8-7145-426B-990E-BC7E0DDA81D3}"/>
                  </a:ext>
                </a:extLst>
              </p:cNvPr>
              <p:cNvSpPr/>
              <p:nvPr/>
            </p:nvSpPr>
            <p:spPr>
              <a:xfrm>
                <a:off x="5586322" y="4908156"/>
                <a:ext cx="335466" cy="255511"/>
              </a:xfrm>
              <a:custGeom>
                <a:avLst/>
                <a:gdLst>
                  <a:gd name="connsiteX0" fmla="*/ 42953 w 335466"/>
                  <a:gd name="connsiteY0" fmla="*/ 394 h 255511"/>
                  <a:gd name="connsiteX1" fmla="*/ 141378 w 335466"/>
                  <a:gd name="connsiteY1" fmla="*/ 19444 h 255511"/>
                  <a:gd name="connsiteX2" fmla="*/ 330291 w 335466"/>
                  <a:gd name="connsiteY2" fmla="*/ 14682 h 255511"/>
                  <a:gd name="connsiteX3" fmla="*/ 273141 w 335466"/>
                  <a:gd name="connsiteY3" fmla="*/ 81357 h 255511"/>
                  <a:gd name="connsiteX4" fmla="*/ 176303 w 335466"/>
                  <a:gd name="connsiteY4" fmla="*/ 246457 h 255511"/>
                  <a:gd name="connsiteX5" fmla="*/ 1678 w 335466"/>
                  <a:gd name="connsiteY5" fmla="*/ 228994 h 255511"/>
                  <a:gd name="connsiteX6" fmla="*/ 290603 w 335466"/>
                  <a:gd name="connsiteY6" fmla="*/ 187719 h 255511"/>
                  <a:gd name="connsiteX7" fmla="*/ 147728 w 335466"/>
                  <a:gd name="connsiteY7" fmla="*/ 40082 h 255511"/>
                  <a:gd name="connsiteX8" fmla="*/ 42953 w 335466"/>
                  <a:gd name="connsiteY8" fmla="*/ 394 h 25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466" h="255511">
                    <a:moveTo>
                      <a:pt x="42953" y="394"/>
                    </a:moveTo>
                    <a:cubicBezTo>
                      <a:pt x="41895" y="-3045"/>
                      <a:pt x="93488" y="17063"/>
                      <a:pt x="141378" y="19444"/>
                    </a:cubicBezTo>
                    <a:cubicBezTo>
                      <a:pt x="189268" y="21825"/>
                      <a:pt x="308330" y="4363"/>
                      <a:pt x="330291" y="14682"/>
                    </a:cubicBezTo>
                    <a:cubicBezTo>
                      <a:pt x="352252" y="25001"/>
                      <a:pt x="298806" y="42728"/>
                      <a:pt x="273141" y="81357"/>
                    </a:cubicBezTo>
                    <a:cubicBezTo>
                      <a:pt x="247476" y="119986"/>
                      <a:pt x="221547" y="221851"/>
                      <a:pt x="176303" y="246457"/>
                    </a:cubicBezTo>
                    <a:cubicBezTo>
                      <a:pt x="131059" y="271063"/>
                      <a:pt x="-17372" y="238784"/>
                      <a:pt x="1678" y="228994"/>
                    </a:cubicBezTo>
                    <a:cubicBezTo>
                      <a:pt x="20728" y="219204"/>
                      <a:pt x="266261" y="219204"/>
                      <a:pt x="290603" y="187719"/>
                    </a:cubicBezTo>
                    <a:cubicBezTo>
                      <a:pt x="314945" y="156234"/>
                      <a:pt x="189532" y="66276"/>
                      <a:pt x="147728" y="40082"/>
                    </a:cubicBezTo>
                    <a:cubicBezTo>
                      <a:pt x="105924" y="13888"/>
                      <a:pt x="44011" y="3833"/>
                      <a:pt x="42953" y="39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EDEFA456-3E80-4A5F-A420-D9A62BF013EB}"/>
                  </a:ext>
                </a:extLst>
              </p:cNvPr>
              <p:cNvSpPr/>
              <p:nvPr/>
            </p:nvSpPr>
            <p:spPr>
              <a:xfrm>
                <a:off x="5508622" y="4926027"/>
                <a:ext cx="146068" cy="204142"/>
              </a:xfrm>
              <a:custGeom>
                <a:avLst/>
                <a:gdLst>
                  <a:gd name="connsiteX0" fmla="*/ 146053 w 146068"/>
                  <a:gd name="connsiteY0" fmla="*/ 1573 h 204142"/>
                  <a:gd name="connsiteX1" fmla="*/ 82553 w 146068"/>
                  <a:gd name="connsiteY1" fmla="*/ 46023 h 204142"/>
                  <a:gd name="connsiteX2" fmla="*/ 79378 w 146068"/>
                  <a:gd name="connsiteY2" fmla="*/ 144448 h 204142"/>
                  <a:gd name="connsiteX3" fmla="*/ 3 w 146068"/>
                  <a:gd name="connsiteY3" fmla="*/ 203186 h 204142"/>
                  <a:gd name="connsiteX4" fmla="*/ 76203 w 146068"/>
                  <a:gd name="connsiteY4" fmla="*/ 98411 h 204142"/>
                  <a:gd name="connsiteX5" fmla="*/ 146053 w 146068"/>
                  <a:gd name="connsiteY5" fmla="*/ 1573 h 2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068" h="204142">
                    <a:moveTo>
                      <a:pt x="146053" y="1573"/>
                    </a:moveTo>
                    <a:cubicBezTo>
                      <a:pt x="147111" y="-7158"/>
                      <a:pt x="93665" y="22211"/>
                      <a:pt x="82553" y="46023"/>
                    </a:cubicBezTo>
                    <a:cubicBezTo>
                      <a:pt x="71440" y="69836"/>
                      <a:pt x="93136" y="118254"/>
                      <a:pt x="79378" y="144448"/>
                    </a:cubicBezTo>
                    <a:cubicBezTo>
                      <a:pt x="65620" y="170642"/>
                      <a:pt x="532" y="210859"/>
                      <a:pt x="3" y="203186"/>
                    </a:cubicBezTo>
                    <a:cubicBezTo>
                      <a:pt x="-526" y="195513"/>
                      <a:pt x="57682" y="134924"/>
                      <a:pt x="76203" y="98411"/>
                    </a:cubicBezTo>
                    <a:cubicBezTo>
                      <a:pt x="94724" y="61899"/>
                      <a:pt x="144995" y="10304"/>
                      <a:pt x="146053" y="157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E31A7F54-A2AF-4EB7-A7E4-4452125DE16A}"/>
                  </a:ext>
                </a:extLst>
              </p:cNvPr>
              <p:cNvSpPr/>
              <p:nvPr/>
            </p:nvSpPr>
            <p:spPr>
              <a:xfrm>
                <a:off x="4771358" y="5201893"/>
                <a:ext cx="177484" cy="264983"/>
              </a:xfrm>
              <a:custGeom>
                <a:avLst/>
                <a:gdLst>
                  <a:gd name="connsiteX0" fmla="*/ 177409 w 177484"/>
                  <a:gd name="connsiteY0" fmla="*/ 874 h 264983"/>
                  <a:gd name="connsiteX1" fmla="*/ 12309 w 177484"/>
                  <a:gd name="connsiteY1" fmla="*/ 248524 h 264983"/>
                  <a:gd name="connsiteX2" fmla="*/ 14425 w 177484"/>
                  <a:gd name="connsiteY2" fmla="*/ 233707 h 264983"/>
                  <a:gd name="connsiteX3" fmla="*/ 33475 w 177484"/>
                  <a:gd name="connsiteY3" fmla="*/ 168090 h 264983"/>
                  <a:gd name="connsiteX4" fmla="*/ 177409 w 177484"/>
                  <a:gd name="connsiteY4" fmla="*/ 874 h 26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84" h="264983">
                    <a:moveTo>
                      <a:pt x="177409" y="874"/>
                    </a:moveTo>
                    <a:cubicBezTo>
                      <a:pt x="173881" y="14280"/>
                      <a:pt x="39473" y="209719"/>
                      <a:pt x="12309" y="248524"/>
                    </a:cubicBezTo>
                    <a:cubicBezTo>
                      <a:pt x="-14855" y="287329"/>
                      <a:pt x="10897" y="247113"/>
                      <a:pt x="14425" y="233707"/>
                    </a:cubicBezTo>
                    <a:cubicBezTo>
                      <a:pt x="17953" y="220301"/>
                      <a:pt x="7369" y="204073"/>
                      <a:pt x="33475" y="168090"/>
                    </a:cubicBezTo>
                    <a:cubicBezTo>
                      <a:pt x="59581" y="132107"/>
                      <a:pt x="180937" y="-12532"/>
                      <a:pt x="177409" y="87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AC068E45-4369-4454-81A6-E2B8FCBCF98E}"/>
                  </a:ext>
                </a:extLst>
              </p:cNvPr>
              <p:cNvSpPr/>
              <p:nvPr/>
            </p:nvSpPr>
            <p:spPr>
              <a:xfrm>
                <a:off x="4664254" y="5411872"/>
                <a:ext cx="303586" cy="952442"/>
              </a:xfrm>
              <a:custGeom>
                <a:avLst/>
                <a:gdLst>
                  <a:gd name="connsiteX0" fmla="*/ 147459 w 303586"/>
                  <a:gd name="connsiteY0" fmla="*/ 12616 h 952442"/>
                  <a:gd name="connsiteX1" fmla="*/ 109359 w 303586"/>
                  <a:gd name="connsiteY1" fmla="*/ 319003 h 952442"/>
                  <a:gd name="connsiteX2" fmla="*/ 52209 w 303586"/>
                  <a:gd name="connsiteY2" fmla="*/ 747628 h 952442"/>
                  <a:gd name="connsiteX3" fmla="*/ 61734 w 303586"/>
                  <a:gd name="connsiteY3" fmla="*/ 912728 h 952442"/>
                  <a:gd name="connsiteX4" fmla="*/ 82371 w 303586"/>
                  <a:gd name="connsiteY4" fmla="*/ 928603 h 952442"/>
                  <a:gd name="connsiteX5" fmla="*/ 303034 w 303586"/>
                  <a:gd name="connsiteY5" fmla="*/ 930191 h 952442"/>
                  <a:gd name="connsiteX6" fmla="*/ 9346 w 303586"/>
                  <a:gd name="connsiteY6" fmla="*/ 941303 h 952442"/>
                  <a:gd name="connsiteX7" fmla="*/ 79196 w 303586"/>
                  <a:gd name="connsiteY7" fmla="*/ 752391 h 952442"/>
                  <a:gd name="connsiteX8" fmla="*/ 147459 w 303586"/>
                  <a:gd name="connsiteY8" fmla="*/ 12616 h 95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586" h="952442">
                    <a:moveTo>
                      <a:pt x="147459" y="12616"/>
                    </a:moveTo>
                    <a:cubicBezTo>
                      <a:pt x="152486" y="-59615"/>
                      <a:pt x="125234" y="196501"/>
                      <a:pt x="109359" y="319003"/>
                    </a:cubicBezTo>
                    <a:cubicBezTo>
                      <a:pt x="93484" y="441505"/>
                      <a:pt x="60146" y="648674"/>
                      <a:pt x="52209" y="747628"/>
                    </a:cubicBezTo>
                    <a:cubicBezTo>
                      <a:pt x="44271" y="846582"/>
                      <a:pt x="56707" y="882566"/>
                      <a:pt x="61734" y="912728"/>
                    </a:cubicBezTo>
                    <a:cubicBezTo>
                      <a:pt x="66761" y="942890"/>
                      <a:pt x="42154" y="925692"/>
                      <a:pt x="82371" y="928603"/>
                    </a:cubicBezTo>
                    <a:cubicBezTo>
                      <a:pt x="122588" y="931514"/>
                      <a:pt x="315205" y="928074"/>
                      <a:pt x="303034" y="930191"/>
                    </a:cubicBezTo>
                    <a:cubicBezTo>
                      <a:pt x="290863" y="932308"/>
                      <a:pt x="46652" y="970936"/>
                      <a:pt x="9346" y="941303"/>
                    </a:cubicBezTo>
                    <a:cubicBezTo>
                      <a:pt x="-27960" y="911670"/>
                      <a:pt x="56971" y="904526"/>
                      <a:pt x="79196" y="752391"/>
                    </a:cubicBezTo>
                    <a:cubicBezTo>
                      <a:pt x="101421" y="600256"/>
                      <a:pt x="142432" y="84847"/>
                      <a:pt x="147459" y="1261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95DB6CF5-EB47-4697-A08E-E2AEE6B3E797}"/>
                  </a:ext>
                </a:extLst>
              </p:cNvPr>
              <p:cNvSpPr/>
              <p:nvPr/>
            </p:nvSpPr>
            <p:spPr>
              <a:xfrm>
                <a:off x="4996350" y="5188574"/>
                <a:ext cx="205037" cy="256875"/>
              </a:xfrm>
              <a:custGeom>
                <a:avLst/>
                <a:gdLst>
                  <a:gd name="connsiteX0" fmla="*/ 78888 w 205037"/>
                  <a:gd name="connsiteY0" fmla="*/ 10489 h 256875"/>
                  <a:gd name="connsiteX1" fmla="*/ 74125 w 205037"/>
                  <a:gd name="connsiteY1" fmla="*/ 229564 h 256875"/>
                  <a:gd name="connsiteX2" fmla="*/ 93175 w 205037"/>
                  <a:gd name="connsiteY2" fmla="*/ 242264 h 256875"/>
                  <a:gd name="connsiteX3" fmla="*/ 159850 w 205037"/>
                  <a:gd name="connsiteY3" fmla="*/ 126376 h 256875"/>
                  <a:gd name="connsiteX4" fmla="*/ 204300 w 205037"/>
                  <a:gd name="connsiteY4" fmla="*/ 964 h 256875"/>
                  <a:gd name="connsiteX5" fmla="*/ 172550 w 205037"/>
                  <a:gd name="connsiteY5" fmla="*/ 196226 h 256875"/>
                  <a:gd name="connsiteX6" fmla="*/ 2688 w 205037"/>
                  <a:gd name="connsiteY6" fmla="*/ 235914 h 256875"/>
                  <a:gd name="connsiteX7" fmla="*/ 78888 w 205037"/>
                  <a:gd name="connsiteY7" fmla="*/ 10489 h 25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037" h="256875">
                    <a:moveTo>
                      <a:pt x="78888" y="10489"/>
                    </a:moveTo>
                    <a:cubicBezTo>
                      <a:pt x="90794" y="9431"/>
                      <a:pt x="71744" y="190935"/>
                      <a:pt x="74125" y="229564"/>
                    </a:cubicBezTo>
                    <a:cubicBezTo>
                      <a:pt x="76506" y="268193"/>
                      <a:pt x="78888" y="259462"/>
                      <a:pt x="93175" y="242264"/>
                    </a:cubicBezTo>
                    <a:cubicBezTo>
                      <a:pt x="107462" y="225066"/>
                      <a:pt x="141329" y="166593"/>
                      <a:pt x="159850" y="126376"/>
                    </a:cubicBezTo>
                    <a:cubicBezTo>
                      <a:pt x="178371" y="86159"/>
                      <a:pt x="202183" y="-10678"/>
                      <a:pt x="204300" y="964"/>
                    </a:cubicBezTo>
                    <a:cubicBezTo>
                      <a:pt x="206417" y="12606"/>
                      <a:pt x="206152" y="157068"/>
                      <a:pt x="172550" y="196226"/>
                    </a:cubicBezTo>
                    <a:cubicBezTo>
                      <a:pt x="138948" y="235384"/>
                      <a:pt x="21209" y="260785"/>
                      <a:pt x="2688" y="235914"/>
                    </a:cubicBezTo>
                    <a:cubicBezTo>
                      <a:pt x="-15833" y="211043"/>
                      <a:pt x="66982" y="11547"/>
                      <a:pt x="78888" y="1048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E7D45E3-2685-4D17-B808-B667B2D63506}"/>
                  </a:ext>
                </a:extLst>
              </p:cNvPr>
              <p:cNvSpPr/>
              <p:nvPr/>
            </p:nvSpPr>
            <p:spPr>
              <a:xfrm>
                <a:off x="4913383" y="5194578"/>
                <a:ext cx="198725" cy="41561"/>
              </a:xfrm>
              <a:custGeom>
                <a:avLst/>
                <a:gdLst>
                  <a:gd name="connsiteX0" fmla="*/ 7867 w 198725"/>
                  <a:gd name="connsiteY0" fmla="*/ 12422 h 41561"/>
                  <a:gd name="connsiteX1" fmla="*/ 198367 w 198725"/>
                  <a:gd name="connsiteY1" fmla="*/ 1310 h 41561"/>
                  <a:gd name="connsiteX2" fmla="*/ 53905 w 198725"/>
                  <a:gd name="connsiteY2" fmla="*/ 40997 h 41561"/>
                  <a:gd name="connsiteX3" fmla="*/ 7867 w 198725"/>
                  <a:gd name="connsiteY3" fmla="*/ 12422 h 4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725" h="41561">
                    <a:moveTo>
                      <a:pt x="7867" y="12422"/>
                    </a:moveTo>
                    <a:cubicBezTo>
                      <a:pt x="31944" y="5808"/>
                      <a:pt x="190694" y="-3452"/>
                      <a:pt x="198367" y="1310"/>
                    </a:cubicBezTo>
                    <a:cubicBezTo>
                      <a:pt x="206040" y="6072"/>
                      <a:pt x="88301" y="36235"/>
                      <a:pt x="53905" y="40997"/>
                    </a:cubicBezTo>
                    <a:cubicBezTo>
                      <a:pt x="19509" y="45759"/>
                      <a:pt x="-16210" y="19036"/>
                      <a:pt x="7867" y="1242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BF58A2A1-DDEE-4CFA-B6E1-98761D1B3440}"/>
                  </a:ext>
                </a:extLst>
              </p:cNvPr>
              <p:cNvSpPr/>
              <p:nvPr/>
            </p:nvSpPr>
            <p:spPr>
              <a:xfrm>
                <a:off x="5166302" y="5194875"/>
                <a:ext cx="374147" cy="329645"/>
              </a:xfrm>
              <a:custGeom>
                <a:avLst/>
                <a:gdLst>
                  <a:gd name="connsiteX0" fmla="*/ 1011 w 374147"/>
                  <a:gd name="connsiteY0" fmla="*/ 4188 h 329645"/>
                  <a:gd name="connsiteX1" fmla="*/ 99436 w 374147"/>
                  <a:gd name="connsiteY1" fmla="*/ 5775 h 329645"/>
                  <a:gd name="connsiteX2" fmla="*/ 278823 w 374147"/>
                  <a:gd name="connsiteY2" fmla="*/ 7363 h 329645"/>
                  <a:gd name="connsiteX3" fmla="*/ 250248 w 374147"/>
                  <a:gd name="connsiteY3" fmla="*/ 101025 h 329645"/>
                  <a:gd name="connsiteX4" fmla="*/ 239136 w 374147"/>
                  <a:gd name="connsiteY4" fmla="*/ 148650 h 329645"/>
                  <a:gd name="connsiteX5" fmla="*/ 232786 w 374147"/>
                  <a:gd name="connsiteY5" fmla="*/ 329625 h 329645"/>
                  <a:gd name="connsiteX6" fmla="*/ 275648 w 374147"/>
                  <a:gd name="connsiteY6" fmla="*/ 159763 h 329645"/>
                  <a:gd name="connsiteX7" fmla="*/ 374073 w 374147"/>
                  <a:gd name="connsiteY7" fmla="*/ 29588 h 329645"/>
                  <a:gd name="connsiteX8" fmla="*/ 289936 w 374147"/>
                  <a:gd name="connsiteY8" fmla="*/ 228025 h 329645"/>
                  <a:gd name="connsiteX9" fmla="*/ 186748 w 374147"/>
                  <a:gd name="connsiteY9" fmla="*/ 286763 h 329645"/>
                  <a:gd name="connsiteX10" fmla="*/ 175636 w 374147"/>
                  <a:gd name="connsiteY10" fmla="*/ 29588 h 329645"/>
                  <a:gd name="connsiteX11" fmla="*/ 1011 w 374147"/>
                  <a:gd name="connsiteY11" fmla="*/ 4188 h 32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4147" h="329645">
                    <a:moveTo>
                      <a:pt x="1011" y="4188"/>
                    </a:moveTo>
                    <a:cubicBezTo>
                      <a:pt x="-11689" y="219"/>
                      <a:pt x="99436" y="5775"/>
                      <a:pt x="99436" y="5775"/>
                    </a:cubicBezTo>
                    <a:cubicBezTo>
                      <a:pt x="145738" y="6304"/>
                      <a:pt x="253688" y="-8512"/>
                      <a:pt x="278823" y="7363"/>
                    </a:cubicBezTo>
                    <a:cubicBezTo>
                      <a:pt x="303958" y="23238"/>
                      <a:pt x="256862" y="77477"/>
                      <a:pt x="250248" y="101025"/>
                    </a:cubicBezTo>
                    <a:cubicBezTo>
                      <a:pt x="243634" y="124573"/>
                      <a:pt x="242046" y="110550"/>
                      <a:pt x="239136" y="148650"/>
                    </a:cubicBezTo>
                    <a:cubicBezTo>
                      <a:pt x="236226" y="186750"/>
                      <a:pt x="226701" y="327773"/>
                      <a:pt x="232786" y="329625"/>
                    </a:cubicBezTo>
                    <a:cubicBezTo>
                      <a:pt x="238871" y="331477"/>
                      <a:pt x="252100" y="209769"/>
                      <a:pt x="275648" y="159763"/>
                    </a:cubicBezTo>
                    <a:cubicBezTo>
                      <a:pt x="299196" y="109757"/>
                      <a:pt x="371692" y="18211"/>
                      <a:pt x="374073" y="29588"/>
                    </a:cubicBezTo>
                    <a:cubicBezTo>
                      <a:pt x="376454" y="40965"/>
                      <a:pt x="321157" y="185163"/>
                      <a:pt x="289936" y="228025"/>
                    </a:cubicBezTo>
                    <a:cubicBezTo>
                      <a:pt x="258715" y="270888"/>
                      <a:pt x="205798" y="319836"/>
                      <a:pt x="186748" y="286763"/>
                    </a:cubicBezTo>
                    <a:cubicBezTo>
                      <a:pt x="167698" y="253690"/>
                      <a:pt x="203153" y="71128"/>
                      <a:pt x="175636" y="29588"/>
                    </a:cubicBezTo>
                    <a:cubicBezTo>
                      <a:pt x="148119" y="-11952"/>
                      <a:pt x="13711" y="8157"/>
                      <a:pt x="1011" y="41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C385442A-BCF1-425B-8A61-60DB4BAE3977}"/>
                  </a:ext>
                </a:extLst>
              </p:cNvPr>
              <p:cNvSpPr/>
              <p:nvPr/>
            </p:nvSpPr>
            <p:spPr>
              <a:xfrm>
                <a:off x="5524394" y="5172840"/>
                <a:ext cx="277021" cy="827230"/>
              </a:xfrm>
              <a:custGeom>
                <a:avLst/>
                <a:gdLst>
                  <a:gd name="connsiteX0" fmla="*/ 12806 w 277021"/>
                  <a:gd name="connsiteY0" fmla="*/ 29398 h 827230"/>
                  <a:gd name="connsiteX1" fmla="*/ 65194 w 277021"/>
                  <a:gd name="connsiteY1" fmla="*/ 29398 h 827230"/>
                  <a:gd name="connsiteX2" fmla="*/ 260456 w 277021"/>
                  <a:gd name="connsiteY2" fmla="*/ 30985 h 827230"/>
                  <a:gd name="connsiteX3" fmla="*/ 255694 w 277021"/>
                  <a:gd name="connsiteY3" fmla="*/ 88135 h 827230"/>
                  <a:gd name="connsiteX4" fmla="*/ 166794 w 277021"/>
                  <a:gd name="connsiteY4" fmla="*/ 373885 h 827230"/>
                  <a:gd name="connsiteX5" fmla="*/ 3281 w 277021"/>
                  <a:gd name="connsiteY5" fmla="*/ 823148 h 827230"/>
                  <a:gd name="connsiteX6" fmla="*/ 73131 w 277021"/>
                  <a:gd name="connsiteY6" fmla="*/ 564385 h 827230"/>
                  <a:gd name="connsiteX7" fmla="*/ 258869 w 277021"/>
                  <a:gd name="connsiteY7" fmla="*/ 38923 h 827230"/>
                  <a:gd name="connsiteX8" fmla="*/ 244581 w 277021"/>
                  <a:gd name="connsiteY8" fmla="*/ 38923 h 827230"/>
                  <a:gd name="connsiteX9" fmla="*/ 12806 w 277021"/>
                  <a:gd name="connsiteY9" fmla="*/ 29398 h 82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021" h="827230">
                    <a:moveTo>
                      <a:pt x="12806" y="29398"/>
                    </a:moveTo>
                    <a:cubicBezTo>
                      <a:pt x="18362" y="29266"/>
                      <a:pt x="65194" y="29398"/>
                      <a:pt x="65194" y="29398"/>
                    </a:cubicBezTo>
                    <a:cubicBezTo>
                      <a:pt x="106469" y="29662"/>
                      <a:pt x="228706" y="21196"/>
                      <a:pt x="260456" y="30985"/>
                    </a:cubicBezTo>
                    <a:cubicBezTo>
                      <a:pt x="292206" y="40774"/>
                      <a:pt x="271304" y="30985"/>
                      <a:pt x="255694" y="88135"/>
                    </a:cubicBezTo>
                    <a:cubicBezTo>
                      <a:pt x="240084" y="145285"/>
                      <a:pt x="208863" y="251383"/>
                      <a:pt x="166794" y="373885"/>
                    </a:cubicBezTo>
                    <a:cubicBezTo>
                      <a:pt x="124725" y="496387"/>
                      <a:pt x="18891" y="791398"/>
                      <a:pt x="3281" y="823148"/>
                    </a:cubicBezTo>
                    <a:cubicBezTo>
                      <a:pt x="-12329" y="854898"/>
                      <a:pt x="30533" y="695089"/>
                      <a:pt x="73131" y="564385"/>
                    </a:cubicBezTo>
                    <a:cubicBezTo>
                      <a:pt x="115729" y="433681"/>
                      <a:pt x="230294" y="126500"/>
                      <a:pt x="258869" y="38923"/>
                    </a:cubicBezTo>
                    <a:cubicBezTo>
                      <a:pt x="287444" y="-48654"/>
                      <a:pt x="244581" y="38923"/>
                      <a:pt x="244581" y="38923"/>
                    </a:cubicBezTo>
                    <a:lnTo>
                      <a:pt x="12806" y="2939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9FE74274-30EB-4B2A-AB95-C94F68195781}"/>
                  </a:ext>
                </a:extLst>
              </p:cNvPr>
              <p:cNvSpPr/>
              <p:nvPr/>
            </p:nvSpPr>
            <p:spPr>
              <a:xfrm>
                <a:off x="4948185" y="5778349"/>
                <a:ext cx="187289" cy="558800"/>
              </a:xfrm>
              <a:custGeom>
                <a:avLst/>
                <a:gdLst>
                  <a:gd name="connsiteX0" fmla="*/ 185790 w 187289"/>
                  <a:gd name="connsiteY0" fmla="*/ 151 h 558800"/>
                  <a:gd name="connsiteX1" fmla="*/ 161978 w 187289"/>
                  <a:gd name="connsiteY1" fmla="*/ 198589 h 558800"/>
                  <a:gd name="connsiteX2" fmla="*/ 71490 w 187289"/>
                  <a:gd name="connsiteY2" fmla="*/ 373214 h 558800"/>
                  <a:gd name="connsiteX3" fmla="*/ 53 w 187289"/>
                  <a:gd name="connsiteY3" fmla="*/ 555776 h 558800"/>
                  <a:gd name="connsiteX4" fmla="*/ 82603 w 187289"/>
                  <a:gd name="connsiteY4" fmla="*/ 470051 h 558800"/>
                  <a:gd name="connsiteX5" fmla="*/ 128640 w 187289"/>
                  <a:gd name="connsiteY5" fmla="*/ 252564 h 558800"/>
                  <a:gd name="connsiteX6" fmla="*/ 128640 w 187289"/>
                  <a:gd name="connsiteY6" fmla="*/ 166839 h 558800"/>
                  <a:gd name="connsiteX7" fmla="*/ 185790 w 187289"/>
                  <a:gd name="connsiteY7" fmla="*/ 151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289" h="558800">
                    <a:moveTo>
                      <a:pt x="185790" y="151"/>
                    </a:moveTo>
                    <a:cubicBezTo>
                      <a:pt x="191346" y="5443"/>
                      <a:pt x="181028" y="136412"/>
                      <a:pt x="161978" y="198589"/>
                    </a:cubicBezTo>
                    <a:cubicBezTo>
                      <a:pt x="142928" y="260766"/>
                      <a:pt x="98477" y="313683"/>
                      <a:pt x="71490" y="373214"/>
                    </a:cubicBezTo>
                    <a:cubicBezTo>
                      <a:pt x="44503" y="432745"/>
                      <a:pt x="-1799" y="539637"/>
                      <a:pt x="53" y="555776"/>
                    </a:cubicBezTo>
                    <a:cubicBezTo>
                      <a:pt x="1905" y="571915"/>
                      <a:pt x="61172" y="520586"/>
                      <a:pt x="82603" y="470051"/>
                    </a:cubicBezTo>
                    <a:cubicBezTo>
                      <a:pt x="104034" y="419516"/>
                      <a:pt x="120967" y="303099"/>
                      <a:pt x="128640" y="252564"/>
                    </a:cubicBezTo>
                    <a:cubicBezTo>
                      <a:pt x="136313" y="202029"/>
                      <a:pt x="119644" y="203881"/>
                      <a:pt x="128640" y="166839"/>
                    </a:cubicBezTo>
                    <a:cubicBezTo>
                      <a:pt x="137636" y="129797"/>
                      <a:pt x="180234" y="-5141"/>
                      <a:pt x="185790" y="15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1887697E-39D5-4213-8DB3-02DCA54D194B}"/>
                  </a:ext>
                </a:extLst>
              </p:cNvPr>
              <p:cNvSpPr/>
              <p:nvPr/>
            </p:nvSpPr>
            <p:spPr>
              <a:xfrm>
                <a:off x="5113332" y="5767448"/>
                <a:ext cx="475140" cy="587391"/>
              </a:xfrm>
              <a:custGeom>
                <a:avLst/>
                <a:gdLst>
                  <a:gd name="connsiteX0" fmla="*/ 22231 w 475140"/>
                  <a:gd name="connsiteY0" fmla="*/ 1527 h 587391"/>
                  <a:gd name="connsiteX1" fmla="*/ 73031 w 475140"/>
                  <a:gd name="connsiteY1" fmla="*/ 257115 h 587391"/>
                  <a:gd name="connsiteX2" fmla="*/ 6 w 475140"/>
                  <a:gd name="connsiteY2" fmla="*/ 449202 h 587391"/>
                  <a:gd name="connsiteX3" fmla="*/ 77793 w 475140"/>
                  <a:gd name="connsiteY3" fmla="*/ 582552 h 587391"/>
                  <a:gd name="connsiteX4" fmla="*/ 304806 w 475140"/>
                  <a:gd name="connsiteY4" fmla="*/ 549215 h 587391"/>
                  <a:gd name="connsiteX5" fmla="*/ 327031 w 475140"/>
                  <a:gd name="connsiteY5" fmla="*/ 463490 h 587391"/>
                  <a:gd name="connsiteX6" fmla="*/ 474668 w 475140"/>
                  <a:gd name="connsiteY6" fmla="*/ 158690 h 587391"/>
                  <a:gd name="connsiteX7" fmla="*/ 369893 w 475140"/>
                  <a:gd name="connsiteY7" fmla="*/ 339665 h 587391"/>
                  <a:gd name="connsiteX8" fmla="*/ 257181 w 475140"/>
                  <a:gd name="connsiteY8" fmla="*/ 544452 h 587391"/>
                  <a:gd name="connsiteX9" fmla="*/ 42868 w 475140"/>
                  <a:gd name="connsiteY9" fmla="*/ 561915 h 587391"/>
                  <a:gd name="connsiteX10" fmla="*/ 47631 w 475140"/>
                  <a:gd name="connsiteY10" fmla="*/ 426977 h 587391"/>
                  <a:gd name="connsiteX11" fmla="*/ 87318 w 475140"/>
                  <a:gd name="connsiteY11" fmla="*/ 161865 h 587391"/>
                  <a:gd name="connsiteX12" fmla="*/ 22231 w 475140"/>
                  <a:gd name="connsiteY12" fmla="*/ 1527 h 58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140" h="587391">
                    <a:moveTo>
                      <a:pt x="22231" y="1527"/>
                    </a:moveTo>
                    <a:cubicBezTo>
                      <a:pt x="19850" y="17402"/>
                      <a:pt x="76735" y="182503"/>
                      <a:pt x="73031" y="257115"/>
                    </a:cubicBezTo>
                    <a:cubicBezTo>
                      <a:pt x="69327" y="331728"/>
                      <a:pt x="-788" y="394963"/>
                      <a:pt x="6" y="449202"/>
                    </a:cubicBezTo>
                    <a:cubicBezTo>
                      <a:pt x="800" y="503442"/>
                      <a:pt x="26993" y="565883"/>
                      <a:pt x="77793" y="582552"/>
                    </a:cubicBezTo>
                    <a:cubicBezTo>
                      <a:pt x="128593" y="599221"/>
                      <a:pt x="263266" y="569059"/>
                      <a:pt x="304806" y="549215"/>
                    </a:cubicBezTo>
                    <a:cubicBezTo>
                      <a:pt x="346346" y="529371"/>
                      <a:pt x="298721" y="528577"/>
                      <a:pt x="327031" y="463490"/>
                    </a:cubicBezTo>
                    <a:cubicBezTo>
                      <a:pt x="355341" y="398403"/>
                      <a:pt x="467524" y="179327"/>
                      <a:pt x="474668" y="158690"/>
                    </a:cubicBezTo>
                    <a:cubicBezTo>
                      <a:pt x="481812" y="138053"/>
                      <a:pt x="406141" y="275371"/>
                      <a:pt x="369893" y="339665"/>
                    </a:cubicBezTo>
                    <a:cubicBezTo>
                      <a:pt x="333645" y="403959"/>
                      <a:pt x="311685" y="507410"/>
                      <a:pt x="257181" y="544452"/>
                    </a:cubicBezTo>
                    <a:cubicBezTo>
                      <a:pt x="202677" y="581494"/>
                      <a:pt x="77793" y="581494"/>
                      <a:pt x="42868" y="561915"/>
                    </a:cubicBezTo>
                    <a:cubicBezTo>
                      <a:pt x="7943" y="542336"/>
                      <a:pt x="40223" y="493652"/>
                      <a:pt x="47631" y="426977"/>
                    </a:cubicBezTo>
                    <a:cubicBezTo>
                      <a:pt x="55039" y="360302"/>
                      <a:pt x="92345" y="226423"/>
                      <a:pt x="87318" y="161865"/>
                    </a:cubicBezTo>
                    <a:cubicBezTo>
                      <a:pt x="82291" y="97307"/>
                      <a:pt x="24612" y="-14348"/>
                      <a:pt x="22231" y="152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DB4656A8-0286-4D09-BEB8-14ECC5B7AD09}"/>
                  </a:ext>
                </a:extLst>
              </p:cNvPr>
              <p:cNvSpPr/>
              <p:nvPr/>
            </p:nvSpPr>
            <p:spPr>
              <a:xfrm>
                <a:off x="5974419" y="4916514"/>
                <a:ext cx="300295" cy="257267"/>
              </a:xfrm>
              <a:custGeom>
                <a:avLst/>
                <a:gdLst>
                  <a:gd name="connsiteX0" fmla="*/ 100414 w 300295"/>
                  <a:gd name="connsiteY0" fmla="*/ 2619 h 257267"/>
                  <a:gd name="connsiteX1" fmla="*/ 43264 w 300295"/>
                  <a:gd name="connsiteY1" fmla="*/ 36486 h 257267"/>
                  <a:gd name="connsiteX2" fmla="*/ 13631 w 300295"/>
                  <a:gd name="connsiteY2" fmla="*/ 191003 h 257267"/>
                  <a:gd name="connsiteX3" fmla="*/ 273981 w 300295"/>
                  <a:gd name="connsiteY3" fmla="*/ 222753 h 257267"/>
                  <a:gd name="connsiteX4" fmla="*/ 263398 w 300295"/>
                  <a:gd name="connsiteY4" fmla="*/ 231219 h 257267"/>
                  <a:gd name="connsiteX5" fmla="*/ 26331 w 300295"/>
                  <a:gd name="connsiteY5" fmla="*/ 256619 h 257267"/>
                  <a:gd name="connsiteX6" fmla="*/ 32681 w 300295"/>
                  <a:gd name="connsiteY6" fmla="*/ 201586 h 257267"/>
                  <a:gd name="connsiteX7" fmla="*/ 62314 w 300295"/>
                  <a:gd name="connsiteY7" fmla="*/ 85169 h 257267"/>
                  <a:gd name="connsiteX8" fmla="*/ 100414 w 300295"/>
                  <a:gd name="connsiteY8" fmla="*/ 2619 h 25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295" h="257267">
                    <a:moveTo>
                      <a:pt x="100414" y="2619"/>
                    </a:moveTo>
                    <a:cubicBezTo>
                      <a:pt x="97239" y="-5495"/>
                      <a:pt x="57728" y="5089"/>
                      <a:pt x="43264" y="36486"/>
                    </a:cubicBezTo>
                    <a:cubicBezTo>
                      <a:pt x="28800" y="67883"/>
                      <a:pt x="-24822" y="159959"/>
                      <a:pt x="13631" y="191003"/>
                    </a:cubicBezTo>
                    <a:cubicBezTo>
                      <a:pt x="52084" y="222047"/>
                      <a:pt x="232353" y="216050"/>
                      <a:pt x="273981" y="222753"/>
                    </a:cubicBezTo>
                    <a:cubicBezTo>
                      <a:pt x="315609" y="229456"/>
                      <a:pt x="304673" y="225575"/>
                      <a:pt x="263398" y="231219"/>
                    </a:cubicBezTo>
                    <a:cubicBezTo>
                      <a:pt x="222123" y="236863"/>
                      <a:pt x="64784" y="261558"/>
                      <a:pt x="26331" y="256619"/>
                    </a:cubicBezTo>
                    <a:cubicBezTo>
                      <a:pt x="-12122" y="251680"/>
                      <a:pt x="26684" y="230161"/>
                      <a:pt x="32681" y="201586"/>
                    </a:cubicBezTo>
                    <a:cubicBezTo>
                      <a:pt x="38678" y="173011"/>
                      <a:pt x="56317" y="116566"/>
                      <a:pt x="62314" y="85169"/>
                    </a:cubicBezTo>
                    <a:cubicBezTo>
                      <a:pt x="68311" y="53772"/>
                      <a:pt x="103589" y="10733"/>
                      <a:pt x="100414" y="261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87432AE8-B346-4AAF-BF4A-D9E3EE8015DC}"/>
                  </a:ext>
                </a:extLst>
              </p:cNvPr>
              <p:cNvSpPr/>
              <p:nvPr/>
            </p:nvSpPr>
            <p:spPr>
              <a:xfrm>
                <a:off x="6030383" y="4918110"/>
                <a:ext cx="317804" cy="205546"/>
              </a:xfrm>
              <a:custGeom>
                <a:avLst/>
                <a:gdLst>
                  <a:gd name="connsiteX0" fmla="*/ 0 w 317804"/>
                  <a:gd name="connsiteY0" fmla="*/ 20073 h 205546"/>
                  <a:gd name="connsiteX1" fmla="*/ 112184 w 317804"/>
                  <a:gd name="connsiteY1" fmla="*/ 15840 h 205546"/>
                  <a:gd name="connsiteX2" fmla="*/ 306917 w 317804"/>
                  <a:gd name="connsiteY2" fmla="*/ 9490 h 205546"/>
                  <a:gd name="connsiteX3" fmla="*/ 285750 w 317804"/>
                  <a:gd name="connsiteY3" fmla="*/ 9490 h 205546"/>
                  <a:gd name="connsiteX4" fmla="*/ 224367 w 317804"/>
                  <a:gd name="connsiteY4" fmla="*/ 134373 h 205546"/>
                  <a:gd name="connsiteX5" fmla="*/ 220134 w 317804"/>
                  <a:gd name="connsiteY5" fmla="*/ 202107 h 205546"/>
                  <a:gd name="connsiteX6" fmla="*/ 205317 w 317804"/>
                  <a:gd name="connsiteY6" fmla="*/ 178823 h 205546"/>
                  <a:gd name="connsiteX7" fmla="*/ 232834 w 317804"/>
                  <a:gd name="connsiteY7" fmla="*/ 37007 h 205546"/>
                  <a:gd name="connsiteX8" fmla="*/ 0 w 317804"/>
                  <a:gd name="connsiteY8" fmla="*/ 20073 h 20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804" h="205546">
                    <a:moveTo>
                      <a:pt x="0" y="20073"/>
                    </a:moveTo>
                    <a:lnTo>
                      <a:pt x="112184" y="15840"/>
                    </a:lnTo>
                    <a:lnTo>
                      <a:pt x="306917" y="9490"/>
                    </a:lnTo>
                    <a:cubicBezTo>
                      <a:pt x="335845" y="8432"/>
                      <a:pt x="299508" y="-11324"/>
                      <a:pt x="285750" y="9490"/>
                    </a:cubicBezTo>
                    <a:cubicBezTo>
                      <a:pt x="271992" y="30304"/>
                      <a:pt x="235303" y="102270"/>
                      <a:pt x="224367" y="134373"/>
                    </a:cubicBezTo>
                    <a:cubicBezTo>
                      <a:pt x="213431" y="166476"/>
                      <a:pt x="223309" y="194699"/>
                      <a:pt x="220134" y="202107"/>
                    </a:cubicBezTo>
                    <a:cubicBezTo>
                      <a:pt x="216959" y="209515"/>
                      <a:pt x="203200" y="206340"/>
                      <a:pt x="205317" y="178823"/>
                    </a:cubicBezTo>
                    <a:cubicBezTo>
                      <a:pt x="207434" y="151306"/>
                      <a:pt x="265995" y="61701"/>
                      <a:pt x="232834" y="37007"/>
                    </a:cubicBezTo>
                    <a:cubicBezTo>
                      <a:pt x="199673" y="12313"/>
                      <a:pt x="103011" y="21485"/>
                      <a:pt x="0" y="2007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87AD56C7-D0E6-4F30-B848-BB900A4FFD45}"/>
                  </a:ext>
                </a:extLst>
              </p:cNvPr>
              <p:cNvSpPr/>
              <p:nvPr/>
            </p:nvSpPr>
            <p:spPr>
              <a:xfrm>
                <a:off x="5711716" y="5152907"/>
                <a:ext cx="295922" cy="1212854"/>
              </a:xfrm>
              <a:custGeom>
                <a:avLst/>
                <a:gdLst>
                  <a:gd name="connsiteX0" fmla="*/ 253051 w 295922"/>
                  <a:gd name="connsiteY0" fmla="*/ 26576 h 1212854"/>
                  <a:gd name="connsiteX1" fmla="*/ 208601 w 295922"/>
                  <a:gd name="connsiteY1" fmla="*/ 265760 h 1212854"/>
                  <a:gd name="connsiteX2" fmla="*/ 157801 w 295922"/>
                  <a:gd name="connsiteY2" fmla="*/ 390643 h 1212854"/>
                  <a:gd name="connsiteX3" fmla="*/ 142984 w 295922"/>
                  <a:gd name="connsiteY3" fmla="*/ 521876 h 1212854"/>
                  <a:gd name="connsiteX4" fmla="*/ 92184 w 295922"/>
                  <a:gd name="connsiteY4" fmla="*/ 665810 h 1212854"/>
                  <a:gd name="connsiteX5" fmla="*/ 47734 w 295922"/>
                  <a:gd name="connsiteY5" fmla="*/ 900760 h 1212854"/>
                  <a:gd name="connsiteX6" fmla="*/ 1167 w 295922"/>
                  <a:gd name="connsiteY6" fmla="*/ 1167460 h 1212854"/>
                  <a:gd name="connsiteX7" fmla="*/ 98534 w 295922"/>
                  <a:gd name="connsiteY7" fmla="*/ 1188626 h 1212854"/>
                  <a:gd name="connsiteX8" fmla="*/ 295384 w 295922"/>
                  <a:gd name="connsiteY8" fmla="*/ 1165343 h 1212854"/>
                  <a:gd name="connsiteX9" fmla="*/ 32917 w 295922"/>
                  <a:gd name="connsiteY9" fmla="*/ 1211910 h 1212854"/>
                  <a:gd name="connsiteX10" fmla="*/ 47734 w 295922"/>
                  <a:gd name="connsiteY10" fmla="*/ 1114543 h 1212854"/>
                  <a:gd name="connsiteX11" fmla="*/ 75251 w 295922"/>
                  <a:gd name="connsiteY11" fmla="*/ 957910 h 1212854"/>
                  <a:gd name="connsiteX12" fmla="*/ 253051 w 295922"/>
                  <a:gd name="connsiteY12" fmla="*/ 26576 h 121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5922" h="1212854">
                    <a:moveTo>
                      <a:pt x="253051" y="26576"/>
                    </a:moveTo>
                    <a:cubicBezTo>
                      <a:pt x="275276" y="-88782"/>
                      <a:pt x="224476" y="205082"/>
                      <a:pt x="208601" y="265760"/>
                    </a:cubicBezTo>
                    <a:cubicBezTo>
                      <a:pt x="192726" y="326438"/>
                      <a:pt x="168737" y="347957"/>
                      <a:pt x="157801" y="390643"/>
                    </a:cubicBezTo>
                    <a:cubicBezTo>
                      <a:pt x="146865" y="433329"/>
                      <a:pt x="153920" y="476015"/>
                      <a:pt x="142984" y="521876"/>
                    </a:cubicBezTo>
                    <a:cubicBezTo>
                      <a:pt x="132048" y="567737"/>
                      <a:pt x="108059" y="602663"/>
                      <a:pt x="92184" y="665810"/>
                    </a:cubicBezTo>
                    <a:cubicBezTo>
                      <a:pt x="76309" y="728957"/>
                      <a:pt x="62903" y="817152"/>
                      <a:pt x="47734" y="900760"/>
                    </a:cubicBezTo>
                    <a:cubicBezTo>
                      <a:pt x="32565" y="984368"/>
                      <a:pt x="-7300" y="1119482"/>
                      <a:pt x="1167" y="1167460"/>
                    </a:cubicBezTo>
                    <a:cubicBezTo>
                      <a:pt x="9634" y="1215438"/>
                      <a:pt x="49498" y="1188979"/>
                      <a:pt x="98534" y="1188626"/>
                    </a:cubicBezTo>
                    <a:cubicBezTo>
                      <a:pt x="147570" y="1188273"/>
                      <a:pt x="306320" y="1161462"/>
                      <a:pt x="295384" y="1165343"/>
                    </a:cubicBezTo>
                    <a:cubicBezTo>
                      <a:pt x="284448" y="1169224"/>
                      <a:pt x="74192" y="1220377"/>
                      <a:pt x="32917" y="1211910"/>
                    </a:cubicBezTo>
                    <a:cubicBezTo>
                      <a:pt x="-8358" y="1203443"/>
                      <a:pt x="40678" y="1156876"/>
                      <a:pt x="47734" y="1114543"/>
                    </a:cubicBezTo>
                    <a:cubicBezTo>
                      <a:pt x="54790" y="1072210"/>
                      <a:pt x="36798" y="1138532"/>
                      <a:pt x="75251" y="957910"/>
                    </a:cubicBezTo>
                    <a:cubicBezTo>
                      <a:pt x="113704" y="777288"/>
                      <a:pt x="230826" y="141934"/>
                      <a:pt x="253051" y="2657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B71A29B7-3783-452A-98CB-28D596CAA64F}"/>
                  </a:ext>
                </a:extLst>
              </p:cNvPr>
              <p:cNvSpPr/>
              <p:nvPr/>
            </p:nvSpPr>
            <p:spPr>
              <a:xfrm>
                <a:off x="5945226" y="5165011"/>
                <a:ext cx="340699" cy="1217285"/>
              </a:xfrm>
              <a:custGeom>
                <a:avLst/>
                <a:gdLst>
                  <a:gd name="connsiteX0" fmla="*/ 491 w 340699"/>
                  <a:gd name="connsiteY0" fmla="*/ 50456 h 1217285"/>
                  <a:gd name="connsiteX1" fmla="*/ 254491 w 340699"/>
                  <a:gd name="connsiteY1" fmla="*/ 50456 h 1217285"/>
                  <a:gd name="connsiteX2" fmla="*/ 254491 w 340699"/>
                  <a:gd name="connsiteY2" fmla="*/ 124539 h 1217285"/>
                  <a:gd name="connsiteX3" fmla="*/ 178291 w 340699"/>
                  <a:gd name="connsiteY3" fmla="*/ 494956 h 1217285"/>
                  <a:gd name="connsiteX4" fmla="*/ 19541 w 340699"/>
                  <a:gd name="connsiteY4" fmla="*/ 1189222 h 1217285"/>
                  <a:gd name="connsiteX5" fmla="*/ 28007 w 340699"/>
                  <a:gd name="connsiteY5" fmla="*/ 1022006 h 1217285"/>
                  <a:gd name="connsiteX6" fmla="*/ 243907 w 340699"/>
                  <a:gd name="connsiteY6" fmla="*/ 473789 h 1217285"/>
                  <a:gd name="connsiteX7" fmla="*/ 328574 w 340699"/>
                  <a:gd name="connsiteY7" fmla="*/ 25056 h 1217285"/>
                  <a:gd name="connsiteX8" fmla="*/ 491 w 340699"/>
                  <a:gd name="connsiteY8" fmla="*/ 50456 h 121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699" h="1217285">
                    <a:moveTo>
                      <a:pt x="491" y="50456"/>
                    </a:moveTo>
                    <a:cubicBezTo>
                      <a:pt x="-11856" y="54689"/>
                      <a:pt x="212158" y="38109"/>
                      <a:pt x="254491" y="50456"/>
                    </a:cubicBezTo>
                    <a:cubicBezTo>
                      <a:pt x="296824" y="62803"/>
                      <a:pt x="267191" y="50456"/>
                      <a:pt x="254491" y="124539"/>
                    </a:cubicBezTo>
                    <a:cubicBezTo>
                      <a:pt x="241791" y="198622"/>
                      <a:pt x="217449" y="317509"/>
                      <a:pt x="178291" y="494956"/>
                    </a:cubicBezTo>
                    <a:cubicBezTo>
                      <a:pt x="139133" y="672403"/>
                      <a:pt x="44588" y="1101380"/>
                      <a:pt x="19541" y="1189222"/>
                    </a:cubicBezTo>
                    <a:cubicBezTo>
                      <a:pt x="-5506" y="1277064"/>
                      <a:pt x="-9387" y="1141245"/>
                      <a:pt x="28007" y="1022006"/>
                    </a:cubicBezTo>
                    <a:cubicBezTo>
                      <a:pt x="65401" y="902767"/>
                      <a:pt x="193812" y="639947"/>
                      <a:pt x="243907" y="473789"/>
                    </a:cubicBezTo>
                    <a:cubicBezTo>
                      <a:pt x="294002" y="307631"/>
                      <a:pt x="370554" y="92084"/>
                      <a:pt x="328574" y="25056"/>
                    </a:cubicBezTo>
                    <a:cubicBezTo>
                      <a:pt x="286594" y="-41972"/>
                      <a:pt x="12838" y="46223"/>
                      <a:pt x="491" y="5045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DB7EE53E-2CD5-4E09-ACEF-73C61933F0D2}"/>
                  </a:ext>
                </a:extLst>
              </p:cNvPr>
              <p:cNvSpPr/>
              <p:nvPr/>
            </p:nvSpPr>
            <p:spPr>
              <a:xfrm>
                <a:off x="5946505" y="4900396"/>
                <a:ext cx="762926" cy="1494325"/>
              </a:xfrm>
              <a:custGeom>
                <a:avLst/>
                <a:gdLst>
                  <a:gd name="connsiteX0" fmla="*/ 466995 w 762926"/>
                  <a:gd name="connsiteY0" fmla="*/ 20854 h 1494325"/>
                  <a:gd name="connsiteX1" fmla="*/ 454295 w 762926"/>
                  <a:gd name="connsiteY1" fmla="*/ 265329 h 1494325"/>
                  <a:gd name="connsiteX2" fmla="*/ 244745 w 762926"/>
                  <a:gd name="connsiteY2" fmla="*/ 1033679 h 1494325"/>
                  <a:gd name="connsiteX3" fmla="*/ 155845 w 762926"/>
                  <a:gd name="connsiteY3" fmla="*/ 1405154 h 1494325"/>
                  <a:gd name="connsiteX4" fmla="*/ 3445 w 762926"/>
                  <a:gd name="connsiteY4" fmla="*/ 1494054 h 1494325"/>
                  <a:gd name="connsiteX5" fmla="*/ 317770 w 762926"/>
                  <a:gd name="connsiteY5" fmla="*/ 1433729 h 1494325"/>
                  <a:gd name="connsiteX6" fmla="*/ 762270 w 762926"/>
                  <a:gd name="connsiteY6" fmla="*/ 1459129 h 1494325"/>
                  <a:gd name="connsiteX7" fmla="*/ 212995 w 762926"/>
                  <a:gd name="connsiteY7" fmla="*/ 1471829 h 1494325"/>
                  <a:gd name="connsiteX8" fmla="*/ 232045 w 762926"/>
                  <a:gd name="connsiteY8" fmla="*/ 1335304 h 1494325"/>
                  <a:gd name="connsiteX9" fmla="*/ 508270 w 762926"/>
                  <a:gd name="connsiteY9" fmla="*/ 160554 h 1494325"/>
                  <a:gd name="connsiteX10" fmla="*/ 466995 w 762926"/>
                  <a:gd name="connsiteY10" fmla="*/ 20854 h 149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926" h="1494325">
                    <a:moveTo>
                      <a:pt x="466995" y="20854"/>
                    </a:moveTo>
                    <a:cubicBezTo>
                      <a:pt x="457999" y="38317"/>
                      <a:pt x="491337" y="96525"/>
                      <a:pt x="454295" y="265329"/>
                    </a:cubicBezTo>
                    <a:cubicBezTo>
                      <a:pt x="417253" y="434133"/>
                      <a:pt x="294487" y="843708"/>
                      <a:pt x="244745" y="1033679"/>
                    </a:cubicBezTo>
                    <a:cubicBezTo>
                      <a:pt x="195003" y="1223650"/>
                      <a:pt x="196062" y="1328425"/>
                      <a:pt x="155845" y="1405154"/>
                    </a:cubicBezTo>
                    <a:cubicBezTo>
                      <a:pt x="115628" y="1481883"/>
                      <a:pt x="-23542" y="1489292"/>
                      <a:pt x="3445" y="1494054"/>
                    </a:cubicBezTo>
                    <a:cubicBezTo>
                      <a:pt x="30432" y="1498816"/>
                      <a:pt x="191299" y="1439550"/>
                      <a:pt x="317770" y="1433729"/>
                    </a:cubicBezTo>
                    <a:cubicBezTo>
                      <a:pt x="444241" y="1427908"/>
                      <a:pt x="779732" y="1452779"/>
                      <a:pt x="762270" y="1459129"/>
                    </a:cubicBezTo>
                    <a:cubicBezTo>
                      <a:pt x="744808" y="1465479"/>
                      <a:pt x="301366" y="1492467"/>
                      <a:pt x="212995" y="1471829"/>
                    </a:cubicBezTo>
                    <a:cubicBezTo>
                      <a:pt x="124624" y="1451191"/>
                      <a:pt x="182833" y="1553850"/>
                      <a:pt x="232045" y="1335304"/>
                    </a:cubicBezTo>
                    <a:cubicBezTo>
                      <a:pt x="281257" y="1116758"/>
                      <a:pt x="464878" y="377512"/>
                      <a:pt x="508270" y="160554"/>
                    </a:cubicBezTo>
                    <a:cubicBezTo>
                      <a:pt x="551662" y="-56404"/>
                      <a:pt x="475991" y="3391"/>
                      <a:pt x="466995" y="2085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E45563F4-28CA-4C87-98D8-77580AD48500}"/>
                  </a:ext>
                </a:extLst>
              </p:cNvPr>
              <p:cNvSpPr/>
              <p:nvPr/>
            </p:nvSpPr>
            <p:spPr>
              <a:xfrm>
                <a:off x="6254634" y="4882218"/>
                <a:ext cx="853942" cy="1502661"/>
              </a:xfrm>
              <a:custGeom>
                <a:avLst/>
                <a:gdLst>
                  <a:gd name="connsiteX0" fmla="*/ 187441 w 853942"/>
                  <a:gd name="connsiteY0" fmla="*/ 45382 h 1502661"/>
                  <a:gd name="connsiteX1" fmla="*/ 803391 w 853942"/>
                  <a:gd name="connsiteY1" fmla="*/ 73957 h 1502661"/>
                  <a:gd name="connsiteX2" fmla="*/ 806566 w 853942"/>
                  <a:gd name="connsiteY2" fmla="*/ 318432 h 1502661"/>
                  <a:gd name="connsiteX3" fmla="*/ 708141 w 853942"/>
                  <a:gd name="connsiteY3" fmla="*/ 743882 h 1502661"/>
                  <a:gd name="connsiteX4" fmla="*/ 587491 w 853942"/>
                  <a:gd name="connsiteY4" fmla="*/ 1331257 h 1502661"/>
                  <a:gd name="connsiteX5" fmla="*/ 546216 w 853942"/>
                  <a:gd name="connsiteY5" fmla="*/ 1391582 h 1502661"/>
                  <a:gd name="connsiteX6" fmla="*/ 116 w 853942"/>
                  <a:gd name="connsiteY6" fmla="*/ 1499532 h 1502661"/>
                  <a:gd name="connsiteX7" fmla="*/ 597016 w 853942"/>
                  <a:gd name="connsiteY7" fmla="*/ 1458257 h 1502661"/>
                  <a:gd name="connsiteX8" fmla="*/ 552566 w 853942"/>
                  <a:gd name="connsiteY8" fmla="*/ 1302682 h 1502661"/>
                  <a:gd name="connsiteX9" fmla="*/ 793866 w 853942"/>
                  <a:gd name="connsiteY9" fmla="*/ 112057 h 1502661"/>
                  <a:gd name="connsiteX10" fmla="*/ 187441 w 853942"/>
                  <a:gd name="connsiteY10" fmla="*/ 45382 h 150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3942" h="1502661">
                    <a:moveTo>
                      <a:pt x="187441" y="45382"/>
                    </a:moveTo>
                    <a:cubicBezTo>
                      <a:pt x="189029" y="39032"/>
                      <a:pt x="700204" y="28449"/>
                      <a:pt x="803391" y="73957"/>
                    </a:cubicBezTo>
                    <a:cubicBezTo>
                      <a:pt x="906578" y="119465"/>
                      <a:pt x="822441" y="206778"/>
                      <a:pt x="806566" y="318432"/>
                    </a:cubicBezTo>
                    <a:cubicBezTo>
                      <a:pt x="790691" y="430086"/>
                      <a:pt x="744653" y="575078"/>
                      <a:pt x="708141" y="743882"/>
                    </a:cubicBezTo>
                    <a:cubicBezTo>
                      <a:pt x="671629" y="912686"/>
                      <a:pt x="614478" y="1223307"/>
                      <a:pt x="587491" y="1331257"/>
                    </a:cubicBezTo>
                    <a:cubicBezTo>
                      <a:pt x="560504" y="1439207"/>
                      <a:pt x="644112" y="1363536"/>
                      <a:pt x="546216" y="1391582"/>
                    </a:cubicBezTo>
                    <a:cubicBezTo>
                      <a:pt x="448320" y="1419628"/>
                      <a:pt x="-8351" y="1488420"/>
                      <a:pt x="116" y="1499532"/>
                    </a:cubicBezTo>
                    <a:cubicBezTo>
                      <a:pt x="8583" y="1510644"/>
                      <a:pt x="504941" y="1491065"/>
                      <a:pt x="597016" y="1458257"/>
                    </a:cubicBezTo>
                    <a:cubicBezTo>
                      <a:pt x="689091" y="1425449"/>
                      <a:pt x="519758" y="1527049"/>
                      <a:pt x="552566" y="1302682"/>
                    </a:cubicBezTo>
                    <a:cubicBezTo>
                      <a:pt x="585374" y="1078315"/>
                      <a:pt x="852074" y="321078"/>
                      <a:pt x="793866" y="112057"/>
                    </a:cubicBezTo>
                    <a:cubicBezTo>
                      <a:pt x="735658" y="-96964"/>
                      <a:pt x="185853" y="51732"/>
                      <a:pt x="187441" y="4538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872F90C5-860E-4EF2-B0DD-42B0B2623EF8}"/>
                  </a:ext>
                </a:extLst>
              </p:cNvPr>
              <p:cNvSpPr/>
              <p:nvPr/>
            </p:nvSpPr>
            <p:spPr>
              <a:xfrm>
                <a:off x="7283405" y="5107965"/>
                <a:ext cx="393230" cy="1108622"/>
              </a:xfrm>
              <a:custGeom>
                <a:avLst/>
                <a:gdLst>
                  <a:gd name="connsiteX0" fmla="*/ 190545 w 393230"/>
                  <a:gd name="connsiteY0" fmla="*/ 92685 h 1108622"/>
                  <a:gd name="connsiteX1" fmla="*/ 45 w 393230"/>
                  <a:gd name="connsiteY1" fmla="*/ 1035660 h 1108622"/>
                  <a:gd name="connsiteX2" fmla="*/ 174670 w 393230"/>
                  <a:gd name="connsiteY2" fmla="*/ 934060 h 1108622"/>
                  <a:gd name="connsiteX3" fmla="*/ 384220 w 393230"/>
                  <a:gd name="connsiteY3" fmla="*/ 48235 h 1108622"/>
                  <a:gd name="connsiteX4" fmla="*/ 327070 w 393230"/>
                  <a:gd name="connsiteY4" fmla="*/ 213335 h 1108622"/>
                  <a:gd name="connsiteX5" fmla="*/ 76245 w 393230"/>
                  <a:gd name="connsiteY5" fmla="*/ 1022960 h 1108622"/>
                  <a:gd name="connsiteX6" fmla="*/ 47670 w 393230"/>
                  <a:gd name="connsiteY6" fmla="*/ 924535 h 1108622"/>
                  <a:gd name="connsiteX7" fmla="*/ 196895 w 393230"/>
                  <a:gd name="connsiteY7" fmla="*/ 149835 h 1108622"/>
                  <a:gd name="connsiteX8" fmla="*/ 190545 w 393230"/>
                  <a:gd name="connsiteY8" fmla="*/ 92685 h 11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230" h="1108622">
                    <a:moveTo>
                      <a:pt x="190545" y="92685"/>
                    </a:moveTo>
                    <a:cubicBezTo>
                      <a:pt x="157737" y="240322"/>
                      <a:pt x="2691" y="895431"/>
                      <a:pt x="45" y="1035660"/>
                    </a:cubicBezTo>
                    <a:cubicBezTo>
                      <a:pt x="-2601" y="1175889"/>
                      <a:pt x="110641" y="1098631"/>
                      <a:pt x="174670" y="934060"/>
                    </a:cubicBezTo>
                    <a:cubicBezTo>
                      <a:pt x="238699" y="769489"/>
                      <a:pt x="358820" y="168356"/>
                      <a:pt x="384220" y="48235"/>
                    </a:cubicBezTo>
                    <a:cubicBezTo>
                      <a:pt x="409620" y="-71886"/>
                      <a:pt x="378399" y="50881"/>
                      <a:pt x="327070" y="213335"/>
                    </a:cubicBezTo>
                    <a:cubicBezTo>
                      <a:pt x="275741" y="375789"/>
                      <a:pt x="122812" y="904427"/>
                      <a:pt x="76245" y="1022960"/>
                    </a:cubicBezTo>
                    <a:cubicBezTo>
                      <a:pt x="29678" y="1141493"/>
                      <a:pt x="27562" y="1070056"/>
                      <a:pt x="47670" y="924535"/>
                    </a:cubicBezTo>
                    <a:cubicBezTo>
                      <a:pt x="67778" y="779014"/>
                      <a:pt x="172024" y="283185"/>
                      <a:pt x="196895" y="149835"/>
                    </a:cubicBezTo>
                    <a:cubicBezTo>
                      <a:pt x="221766" y="16485"/>
                      <a:pt x="223353" y="-54952"/>
                      <a:pt x="190545" y="9268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CD783099-CD16-4928-98D3-1CF2431D19DB}"/>
                  </a:ext>
                </a:extLst>
              </p:cNvPr>
              <p:cNvSpPr/>
              <p:nvPr/>
            </p:nvSpPr>
            <p:spPr>
              <a:xfrm>
                <a:off x="6381689" y="5143705"/>
                <a:ext cx="626641" cy="1038197"/>
              </a:xfrm>
              <a:custGeom>
                <a:avLst/>
                <a:gdLst>
                  <a:gd name="connsiteX0" fmla="*/ 38161 w 626641"/>
                  <a:gd name="connsiteY0" fmla="*/ 44245 h 1038197"/>
                  <a:gd name="connsiteX1" fmla="*/ 184211 w 626641"/>
                  <a:gd name="connsiteY1" fmla="*/ 72820 h 1038197"/>
                  <a:gd name="connsiteX2" fmla="*/ 282636 w 626641"/>
                  <a:gd name="connsiteY2" fmla="*/ 85520 h 1038197"/>
                  <a:gd name="connsiteX3" fmla="*/ 200086 w 626641"/>
                  <a:gd name="connsiteY3" fmla="*/ 295070 h 1038197"/>
                  <a:gd name="connsiteX4" fmla="*/ 95311 w 626641"/>
                  <a:gd name="connsiteY4" fmla="*/ 583995 h 1038197"/>
                  <a:gd name="connsiteX5" fmla="*/ 111186 w 626641"/>
                  <a:gd name="connsiteY5" fmla="*/ 1028495 h 1038197"/>
                  <a:gd name="connsiteX6" fmla="*/ 222311 w 626641"/>
                  <a:gd name="connsiteY6" fmla="*/ 822120 h 1038197"/>
                  <a:gd name="connsiteX7" fmla="*/ 501711 w 626641"/>
                  <a:gd name="connsiteY7" fmla="*/ 60120 h 1038197"/>
                  <a:gd name="connsiteX8" fmla="*/ 625536 w 626641"/>
                  <a:gd name="connsiteY8" fmla="*/ 53770 h 1038197"/>
                  <a:gd name="connsiteX9" fmla="*/ 438211 w 626641"/>
                  <a:gd name="connsiteY9" fmla="*/ 98220 h 1038197"/>
                  <a:gd name="connsiteX10" fmla="*/ 371536 w 626641"/>
                  <a:gd name="connsiteY10" fmla="*/ 304595 h 1038197"/>
                  <a:gd name="connsiteX11" fmla="*/ 222311 w 626641"/>
                  <a:gd name="connsiteY11" fmla="*/ 837995 h 1038197"/>
                  <a:gd name="connsiteX12" fmla="*/ 61 w 626641"/>
                  <a:gd name="connsiteY12" fmla="*/ 980870 h 1038197"/>
                  <a:gd name="connsiteX13" fmla="*/ 244536 w 626641"/>
                  <a:gd name="connsiteY13" fmla="*/ 110920 h 1038197"/>
                  <a:gd name="connsiteX14" fmla="*/ 38161 w 626641"/>
                  <a:gd name="connsiteY14" fmla="*/ 44245 h 103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6641" h="1038197">
                    <a:moveTo>
                      <a:pt x="38161" y="44245"/>
                    </a:moveTo>
                    <a:cubicBezTo>
                      <a:pt x="28107" y="37895"/>
                      <a:pt x="143465" y="65941"/>
                      <a:pt x="184211" y="72820"/>
                    </a:cubicBezTo>
                    <a:cubicBezTo>
                      <a:pt x="224957" y="79699"/>
                      <a:pt x="279990" y="48478"/>
                      <a:pt x="282636" y="85520"/>
                    </a:cubicBezTo>
                    <a:cubicBezTo>
                      <a:pt x="285282" y="122562"/>
                      <a:pt x="231307" y="211991"/>
                      <a:pt x="200086" y="295070"/>
                    </a:cubicBezTo>
                    <a:cubicBezTo>
                      <a:pt x="168865" y="378149"/>
                      <a:pt x="110128" y="461758"/>
                      <a:pt x="95311" y="583995"/>
                    </a:cubicBezTo>
                    <a:cubicBezTo>
                      <a:pt x="80494" y="706232"/>
                      <a:pt x="90019" y="988807"/>
                      <a:pt x="111186" y="1028495"/>
                    </a:cubicBezTo>
                    <a:cubicBezTo>
                      <a:pt x="132353" y="1068183"/>
                      <a:pt x="157224" y="983516"/>
                      <a:pt x="222311" y="822120"/>
                    </a:cubicBezTo>
                    <a:cubicBezTo>
                      <a:pt x="287398" y="660724"/>
                      <a:pt x="434507" y="188178"/>
                      <a:pt x="501711" y="60120"/>
                    </a:cubicBezTo>
                    <a:cubicBezTo>
                      <a:pt x="568915" y="-67938"/>
                      <a:pt x="636119" y="47420"/>
                      <a:pt x="625536" y="53770"/>
                    </a:cubicBezTo>
                    <a:cubicBezTo>
                      <a:pt x="614953" y="60120"/>
                      <a:pt x="480544" y="56416"/>
                      <a:pt x="438211" y="98220"/>
                    </a:cubicBezTo>
                    <a:cubicBezTo>
                      <a:pt x="395878" y="140024"/>
                      <a:pt x="407519" y="181299"/>
                      <a:pt x="371536" y="304595"/>
                    </a:cubicBezTo>
                    <a:cubicBezTo>
                      <a:pt x="335553" y="427891"/>
                      <a:pt x="284224" y="725283"/>
                      <a:pt x="222311" y="837995"/>
                    </a:cubicBezTo>
                    <a:cubicBezTo>
                      <a:pt x="160399" y="950708"/>
                      <a:pt x="-3643" y="1102049"/>
                      <a:pt x="61" y="980870"/>
                    </a:cubicBezTo>
                    <a:cubicBezTo>
                      <a:pt x="3765" y="859691"/>
                      <a:pt x="238715" y="265966"/>
                      <a:pt x="244536" y="110920"/>
                    </a:cubicBezTo>
                    <a:cubicBezTo>
                      <a:pt x="250357" y="-44126"/>
                      <a:pt x="48215" y="50595"/>
                      <a:pt x="38161" y="4424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5A3B85BE-B4CB-4522-A841-FC7A9C7F8A47}"/>
                  </a:ext>
                </a:extLst>
              </p:cNvPr>
              <p:cNvSpPr/>
              <p:nvPr/>
            </p:nvSpPr>
            <p:spPr>
              <a:xfrm>
                <a:off x="6978651" y="4830896"/>
                <a:ext cx="986688" cy="1562718"/>
              </a:xfrm>
              <a:custGeom>
                <a:avLst/>
                <a:gdLst>
                  <a:gd name="connsiteX0" fmla="*/ 361949 w 986688"/>
                  <a:gd name="connsiteY0" fmla="*/ 96704 h 1562718"/>
                  <a:gd name="connsiteX1" fmla="*/ 257174 w 986688"/>
                  <a:gd name="connsiteY1" fmla="*/ 236404 h 1562718"/>
                  <a:gd name="connsiteX2" fmla="*/ 3174 w 986688"/>
                  <a:gd name="connsiteY2" fmla="*/ 1414329 h 1562718"/>
                  <a:gd name="connsiteX3" fmla="*/ 149224 w 986688"/>
                  <a:gd name="connsiteY3" fmla="*/ 1512754 h 1562718"/>
                  <a:gd name="connsiteX4" fmla="*/ 628649 w 986688"/>
                  <a:gd name="connsiteY4" fmla="*/ 1500054 h 1562718"/>
                  <a:gd name="connsiteX5" fmla="*/ 650874 w 986688"/>
                  <a:gd name="connsiteY5" fmla="*/ 1407979 h 1562718"/>
                  <a:gd name="connsiteX6" fmla="*/ 857249 w 986688"/>
                  <a:gd name="connsiteY6" fmla="*/ 642804 h 1562718"/>
                  <a:gd name="connsiteX7" fmla="*/ 965199 w 986688"/>
                  <a:gd name="connsiteY7" fmla="*/ 87179 h 1562718"/>
                  <a:gd name="connsiteX8" fmla="*/ 425449 w 986688"/>
                  <a:gd name="connsiteY8" fmla="*/ 93529 h 1562718"/>
                  <a:gd name="connsiteX9" fmla="*/ 863599 w 986688"/>
                  <a:gd name="connsiteY9" fmla="*/ 103054 h 1562718"/>
                  <a:gd name="connsiteX10" fmla="*/ 815974 w 986688"/>
                  <a:gd name="connsiteY10" fmla="*/ 661854 h 1562718"/>
                  <a:gd name="connsiteX11" fmla="*/ 520699 w 986688"/>
                  <a:gd name="connsiteY11" fmla="*/ 1487354 h 1562718"/>
                  <a:gd name="connsiteX12" fmla="*/ 41274 w 986688"/>
                  <a:gd name="connsiteY12" fmla="*/ 1366704 h 1562718"/>
                  <a:gd name="connsiteX13" fmla="*/ 361949 w 986688"/>
                  <a:gd name="connsiteY13" fmla="*/ 96704 h 156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86688" h="1562718">
                    <a:moveTo>
                      <a:pt x="361949" y="96704"/>
                    </a:moveTo>
                    <a:cubicBezTo>
                      <a:pt x="397932" y="-91679"/>
                      <a:pt x="316970" y="16800"/>
                      <a:pt x="257174" y="236404"/>
                    </a:cubicBezTo>
                    <a:cubicBezTo>
                      <a:pt x="197378" y="456008"/>
                      <a:pt x="21166" y="1201604"/>
                      <a:pt x="3174" y="1414329"/>
                    </a:cubicBezTo>
                    <a:cubicBezTo>
                      <a:pt x="-14818" y="1627054"/>
                      <a:pt x="44978" y="1498467"/>
                      <a:pt x="149224" y="1512754"/>
                    </a:cubicBezTo>
                    <a:cubicBezTo>
                      <a:pt x="253470" y="1527042"/>
                      <a:pt x="545041" y="1517516"/>
                      <a:pt x="628649" y="1500054"/>
                    </a:cubicBezTo>
                    <a:cubicBezTo>
                      <a:pt x="712257" y="1482592"/>
                      <a:pt x="612774" y="1550854"/>
                      <a:pt x="650874" y="1407979"/>
                    </a:cubicBezTo>
                    <a:cubicBezTo>
                      <a:pt x="688974" y="1265104"/>
                      <a:pt x="804862" y="862937"/>
                      <a:pt x="857249" y="642804"/>
                    </a:cubicBezTo>
                    <a:cubicBezTo>
                      <a:pt x="909636" y="422671"/>
                      <a:pt x="1037166" y="178725"/>
                      <a:pt x="965199" y="87179"/>
                    </a:cubicBezTo>
                    <a:cubicBezTo>
                      <a:pt x="893232" y="-4367"/>
                      <a:pt x="442382" y="90883"/>
                      <a:pt x="425449" y="93529"/>
                    </a:cubicBezTo>
                    <a:cubicBezTo>
                      <a:pt x="408516" y="96175"/>
                      <a:pt x="798512" y="8333"/>
                      <a:pt x="863599" y="103054"/>
                    </a:cubicBezTo>
                    <a:cubicBezTo>
                      <a:pt x="928687" y="197775"/>
                      <a:pt x="873124" y="431137"/>
                      <a:pt x="815974" y="661854"/>
                    </a:cubicBezTo>
                    <a:cubicBezTo>
                      <a:pt x="758824" y="892571"/>
                      <a:pt x="649816" y="1369879"/>
                      <a:pt x="520699" y="1487354"/>
                    </a:cubicBezTo>
                    <a:cubicBezTo>
                      <a:pt x="391582" y="1604829"/>
                      <a:pt x="66674" y="1599537"/>
                      <a:pt x="41274" y="1366704"/>
                    </a:cubicBezTo>
                    <a:cubicBezTo>
                      <a:pt x="15874" y="1133871"/>
                      <a:pt x="325966" y="285087"/>
                      <a:pt x="361949" y="9670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A8B5862A-6070-4E10-ABF4-DFEBD12FA660}"/>
                  </a:ext>
                </a:extLst>
              </p:cNvPr>
              <p:cNvSpPr/>
              <p:nvPr/>
            </p:nvSpPr>
            <p:spPr>
              <a:xfrm>
                <a:off x="7185951" y="5118097"/>
                <a:ext cx="791725" cy="76156"/>
              </a:xfrm>
              <a:custGeom>
                <a:avLst/>
                <a:gdLst>
                  <a:gd name="connsiteX0" fmla="*/ 56224 w 791725"/>
                  <a:gd name="connsiteY0" fmla="*/ 3 h 76156"/>
                  <a:gd name="connsiteX1" fmla="*/ 341974 w 791725"/>
                  <a:gd name="connsiteY1" fmla="*/ 57153 h 76156"/>
                  <a:gd name="connsiteX2" fmla="*/ 780124 w 791725"/>
                  <a:gd name="connsiteY2" fmla="*/ 15878 h 76156"/>
                  <a:gd name="connsiteX3" fmla="*/ 611849 w 791725"/>
                  <a:gd name="connsiteY3" fmla="*/ 73028 h 76156"/>
                  <a:gd name="connsiteX4" fmla="*/ 53049 w 791725"/>
                  <a:gd name="connsiteY4" fmla="*/ 60328 h 76156"/>
                  <a:gd name="connsiteX5" fmla="*/ 56224 w 791725"/>
                  <a:gd name="connsiteY5" fmla="*/ 3 h 7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1725" h="76156">
                    <a:moveTo>
                      <a:pt x="56224" y="3"/>
                    </a:moveTo>
                    <a:cubicBezTo>
                      <a:pt x="104378" y="-526"/>
                      <a:pt x="221324" y="54507"/>
                      <a:pt x="341974" y="57153"/>
                    </a:cubicBezTo>
                    <a:cubicBezTo>
                      <a:pt x="462624" y="59799"/>
                      <a:pt x="735145" y="13232"/>
                      <a:pt x="780124" y="15878"/>
                    </a:cubicBezTo>
                    <a:cubicBezTo>
                      <a:pt x="825103" y="18524"/>
                      <a:pt x="733028" y="65620"/>
                      <a:pt x="611849" y="73028"/>
                    </a:cubicBezTo>
                    <a:cubicBezTo>
                      <a:pt x="490670" y="80436"/>
                      <a:pt x="146182" y="74086"/>
                      <a:pt x="53049" y="60328"/>
                    </a:cubicBezTo>
                    <a:cubicBezTo>
                      <a:pt x="-40084" y="46570"/>
                      <a:pt x="8070" y="532"/>
                      <a:pt x="56224" y="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7CBD19C5-9A57-4F54-869E-AB2CEBF3D846}"/>
                  </a:ext>
                </a:extLst>
              </p:cNvPr>
              <p:cNvSpPr/>
              <p:nvPr/>
            </p:nvSpPr>
            <p:spPr>
              <a:xfrm>
                <a:off x="7922097" y="4933166"/>
                <a:ext cx="1237784" cy="1468716"/>
              </a:xfrm>
              <a:custGeom>
                <a:avLst/>
                <a:gdLst>
                  <a:gd name="connsiteX0" fmla="*/ 170978 w 1237784"/>
                  <a:gd name="connsiteY0" fmla="*/ 784 h 1468716"/>
                  <a:gd name="connsiteX1" fmla="*/ 43978 w 1237784"/>
                  <a:gd name="connsiteY1" fmla="*/ 1089809 h 1468716"/>
                  <a:gd name="connsiteX2" fmla="*/ 9053 w 1237784"/>
                  <a:gd name="connsiteY2" fmla="*/ 1445409 h 1468716"/>
                  <a:gd name="connsiteX3" fmla="*/ 196378 w 1237784"/>
                  <a:gd name="connsiteY3" fmla="*/ 1391434 h 1468716"/>
                  <a:gd name="connsiteX4" fmla="*/ 313853 w 1237784"/>
                  <a:gd name="connsiteY4" fmla="*/ 1312059 h 1468716"/>
                  <a:gd name="connsiteX5" fmla="*/ 456728 w 1237784"/>
                  <a:gd name="connsiteY5" fmla="*/ 896134 h 1468716"/>
                  <a:gd name="connsiteX6" fmla="*/ 466253 w 1237784"/>
                  <a:gd name="connsiteY6" fmla="*/ 1439059 h 1468716"/>
                  <a:gd name="connsiteX7" fmla="*/ 723428 w 1237784"/>
                  <a:gd name="connsiteY7" fmla="*/ 1391434 h 1468716"/>
                  <a:gd name="connsiteX8" fmla="*/ 837728 w 1237784"/>
                  <a:gd name="connsiteY8" fmla="*/ 1343809 h 1468716"/>
                  <a:gd name="connsiteX9" fmla="*/ 859953 w 1237784"/>
                  <a:gd name="connsiteY9" fmla="*/ 1000909 h 1468716"/>
                  <a:gd name="connsiteX10" fmla="*/ 1237778 w 1237784"/>
                  <a:gd name="connsiteY10" fmla="*/ 13484 h 1468716"/>
                  <a:gd name="connsiteX11" fmla="*/ 850428 w 1237784"/>
                  <a:gd name="connsiteY11" fmla="*/ 978684 h 1468716"/>
                  <a:gd name="connsiteX12" fmla="*/ 640878 w 1237784"/>
                  <a:gd name="connsiteY12" fmla="*/ 1404134 h 1468716"/>
                  <a:gd name="connsiteX13" fmla="*/ 437678 w 1237784"/>
                  <a:gd name="connsiteY13" fmla="*/ 1299359 h 1468716"/>
                  <a:gd name="connsiteX14" fmla="*/ 501178 w 1237784"/>
                  <a:gd name="connsiteY14" fmla="*/ 886609 h 1468716"/>
                  <a:gd name="connsiteX15" fmla="*/ 313853 w 1237784"/>
                  <a:gd name="connsiteY15" fmla="*/ 1092984 h 1468716"/>
                  <a:gd name="connsiteX16" fmla="*/ 97953 w 1237784"/>
                  <a:gd name="connsiteY16" fmla="*/ 1369209 h 1468716"/>
                  <a:gd name="connsiteX17" fmla="*/ 82078 w 1237784"/>
                  <a:gd name="connsiteY17" fmla="*/ 1273959 h 1468716"/>
                  <a:gd name="connsiteX18" fmla="*/ 170978 w 1237784"/>
                  <a:gd name="connsiteY18" fmla="*/ 784 h 146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7784" h="1468716">
                    <a:moveTo>
                      <a:pt x="170978" y="784"/>
                    </a:moveTo>
                    <a:cubicBezTo>
                      <a:pt x="164628" y="-29908"/>
                      <a:pt x="70965" y="849038"/>
                      <a:pt x="43978" y="1089809"/>
                    </a:cubicBezTo>
                    <a:cubicBezTo>
                      <a:pt x="16990" y="1330580"/>
                      <a:pt x="-16347" y="1395138"/>
                      <a:pt x="9053" y="1445409"/>
                    </a:cubicBezTo>
                    <a:cubicBezTo>
                      <a:pt x="34453" y="1495680"/>
                      <a:pt x="145578" y="1413659"/>
                      <a:pt x="196378" y="1391434"/>
                    </a:cubicBezTo>
                    <a:cubicBezTo>
                      <a:pt x="247178" y="1369209"/>
                      <a:pt x="270461" y="1394609"/>
                      <a:pt x="313853" y="1312059"/>
                    </a:cubicBezTo>
                    <a:cubicBezTo>
                      <a:pt x="357245" y="1229509"/>
                      <a:pt x="431328" y="874967"/>
                      <a:pt x="456728" y="896134"/>
                    </a:cubicBezTo>
                    <a:cubicBezTo>
                      <a:pt x="482128" y="917301"/>
                      <a:pt x="421803" y="1356509"/>
                      <a:pt x="466253" y="1439059"/>
                    </a:cubicBezTo>
                    <a:cubicBezTo>
                      <a:pt x="510703" y="1521609"/>
                      <a:pt x="661516" y="1407309"/>
                      <a:pt x="723428" y="1391434"/>
                    </a:cubicBezTo>
                    <a:cubicBezTo>
                      <a:pt x="785341" y="1375559"/>
                      <a:pt x="814974" y="1408897"/>
                      <a:pt x="837728" y="1343809"/>
                    </a:cubicBezTo>
                    <a:cubicBezTo>
                      <a:pt x="860482" y="1278721"/>
                      <a:pt x="793278" y="1222630"/>
                      <a:pt x="859953" y="1000909"/>
                    </a:cubicBezTo>
                    <a:cubicBezTo>
                      <a:pt x="926628" y="779188"/>
                      <a:pt x="1239365" y="17188"/>
                      <a:pt x="1237778" y="13484"/>
                    </a:cubicBezTo>
                    <a:cubicBezTo>
                      <a:pt x="1236191" y="9780"/>
                      <a:pt x="949911" y="746909"/>
                      <a:pt x="850428" y="978684"/>
                    </a:cubicBezTo>
                    <a:cubicBezTo>
                      <a:pt x="750945" y="1210459"/>
                      <a:pt x="709670" y="1350688"/>
                      <a:pt x="640878" y="1404134"/>
                    </a:cubicBezTo>
                    <a:cubicBezTo>
                      <a:pt x="572086" y="1457580"/>
                      <a:pt x="460961" y="1385613"/>
                      <a:pt x="437678" y="1299359"/>
                    </a:cubicBezTo>
                    <a:cubicBezTo>
                      <a:pt x="414395" y="1213105"/>
                      <a:pt x="521815" y="921005"/>
                      <a:pt x="501178" y="886609"/>
                    </a:cubicBezTo>
                    <a:cubicBezTo>
                      <a:pt x="480541" y="852213"/>
                      <a:pt x="381057" y="1012551"/>
                      <a:pt x="313853" y="1092984"/>
                    </a:cubicBezTo>
                    <a:cubicBezTo>
                      <a:pt x="246649" y="1173417"/>
                      <a:pt x="136582" y="1339047"/>
                      <a:pt x="97953" y="1369209"/>
                    </a:cubicBezTo>
                    <a:cubicBezTo>
                      <a:pt x="59324" y="1399372"/>
                      <a:pt x="66203" y="1505734"/>
                      <a:pt x="82078" y="1273959"/>
                    </a:cubicBezTo>
                    <a:cubicBezTo>
                      <a:pt x="97953" y="1042184"/>
                      <a:pt x="177328" y="31476"/>
                      <a:pt x="170978" y="78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86C2513E-C523-4D50-AA5C-AA669D025C87}"/>
                  </a:ext>
                </a:extLst>
              </p:cNvPr>
              <p:cNvSpPr/>
              <p:nvPr/>
            </p:nvSpPr>
            <p:spPr>
              <a:xfrm>
                <a:off x="8053895" y="4889017"/>
                <a:ext cx="429981" cy="674886"/>
              </a:xfrm>
              <a:custGeom>
                <a:avLst/>
                <a:gdLst>
                  <a:gd name="connsiteX0" fmla="*/ 1080 w 429981"/>
                  <a:gd name="connsiteY0" fmla="*/ 3658 h 674886"/>
                  <a:gd name="connsiteX1" fmla="*/ 163005 w 429981"/>
                  <a:gd name="connsiteY1" fmla="*/ 22708 h 674886"/>
                  <a:gd name="connsiteX2" fmla="*/ 328105 w 429981"/>
                  <a:gd name="connsiteY2" fmla="*/ 51283 h 674886"/>
                  <a:gd name="connsiteX3" fmla="*/ 286830 w 429981"/>
                  <a:gd name="connsiteY3" fmla="*/ 102083 h 674886"/>
                  <a:gd name="connsiteX4" fmla="*/ 277305 w 429981"/>
                  <a:gd name="connsiteY4" fmla="*/ 197333 h 674886"/>
                  <a:gd name="connsiteX5" fmla="*/ 264605 w 429981"/>
                  <a:gd name="connsiteY5" fmla="*/ 629133 h 674886"/>
                  <a:gd name="connsiteX6" fmla="*/ 343980 w 429981"/>
                  <a:gd name="connsiteY6" fmla="*/ 305283 h 674886"/>
                  <a:gd name="connsiteX7" fmla="*/ 426530 w 429981"/>
                  <a:gd name="connsiteY7" fmla="*/ 70333 h 674886"/>
                  <a:gd name="connsiteX8" fmla="*/ 407480 w 429981"/>
                  <a:gd name="connsiteY8" fmla="*/ 238608 h 674886"/>
                  <a:gd name="connsiteX9" fmla="*/ 343980 w 429981"/>
                  <a:gd name="connsiteY9" fmla="*/ 400533 h 674886"/>
                  <a:gd name="connsiteX10" fmla="*/ 226505 w 429981"/>
                  <a:gd name="connsiteY10" fmla="*/ 673583 h 674886"/>
                  <a:gd name="connsiteX11" fmla="*/ 213805 w 429981"/>
                  <a:gd name="connsiteY11" fmla="*/ 486258 h 674886"/>
                  <a:gd name="connsiteX12" fmla="*/ 245555 w 429981"/>
                  <a:gd name="connsiteY12" fmla="*/ 98908 h 674886"/>
                  <a:gd name="connsiteX13" fmla="*/ 1080 w 429981"/>
                  <a:gd name="connsiteY13" fmla="*/ 3658 h 67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9981" h="674886">
                    <a:moveTo>
                      <a:pt x="1080" y="3658"/>
                    </a:moveTo>
                    <a:cubicBezTo>
                      <a:pt x="-12678" y="-9042"/>
                      <a:pt x="108501" y="14771"/>
                      <a:pt x="163005" y="22708"/>
                    </a:cubicBezTo>
                    <a:cubicBezTo>
                      <a:pt x="217509" y="30645"/>
                      <a:pt x="307467" y="38054"/>
                      <a:pt x="328105" y="51283"/>
                    </a:cubicBezTo>
                    <a:cubicBezTo>
                      <a:pt x="348743" y="64512"/>
                      <a:pt x="295297" y="77741"/>
                      <a:pt x="286830" y="102083"/>
                    </a:cubicBezTo>
                    <a:cubicBezTo>
                      <a:pt x="278363" y="126425"/>
                      <a:pt x="281009" y="109491"/>
                      <a:pt x="277305" y="197333"/>
                    </a:cubicBezTo>
                    <a:cubicBezTo>
                      <a:pt x="273601" y="285175"/>
                      <a:pt x="253493" y="611142"/>
                      <a:pt x="264605" y="629133"/>
                    </a:cubicBezTo>
                    <a:cubicBezTo>
                      <a:pt x="275717" y="647124"/>
                      <a:pt x="316993" y="398416"/>
                      <a:pt x="343980" y="305283"/>
                    </a:cubicBezTo>
                    <a:cubicBezTo>
                      <a:pt x="370967" y="212150"/>
                      <a:pt x="415947" y="81445"/>
                      <a:pt x="426530" y="70333"/>
                    </a:cubicBezTo>
                    <a:cubicBezTo>
                      <a:pt x="437113" y="59221"/>
                      <a:pt x="421238" y="183575"/>
                      <a:pt x="407480" y="238608"/>
                    </a:cubicBezTo>
                    <a:cubicBezTo>
                      <a:pt x="393722" y="293641"/>
                      <a:pt x="343980" y="400533"/>
                      <a:pt x="343980" y="400533"/>
                    </a:cubicBezTo>
                    <a:cubicBezTo>
                      <a:pt x="313818" y="473029"/>
                      <a:pt x="248201" y="659296"/>
                      <a:pt x="226505" y="673583"/>
                    </a:cubicBezTo>
                    <a:cubicBezTo>
                      <a:pt x="204809" y="687871"/>
                      <a:pt x="210630" y="582037"/>
                      <a:pt x="213805" y="486258"/>
                    </a:cubicBezTo>
                    <a:cubicBezTo>
                      <a:pt x="216980" y="390479"/>
                      <a:pt x="277305" y="178812"/>
                      <a:pt x="245555" y="98908"/>
                    </a:cubicBezTo>
                    <a:cubicBezTo>
                      <a:pt x="213805" y="19004"/>
                      <a:pt x="14838" y="16358"/>
                      <a:pt x="1080" y="365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D0445C2E-C10C-43F3-8F7E-A97C145734F5}"/>
                  </a:ext>
                </a:extLst>
              </p:cNvPr>
              <p:cNvSpPr/>
              <p:nvPr/>
            </p:nvSpPr>
            <p:spPr>
              <a:xfrm>
                <a:off x="8506610" y="4866137"/>
                <a:ext cx="431858" cy="717344"/>
              </a:xfrm>
              <a:custGeom>
                <a:avLst/>
                <a:gdLst>
                  <a:gd name="connsiteX0" fmla="*/ 2390 w 431858"/>
                  <a:gd name="connsiteY0" fmla="*/ 48763 h 717344"/>
                  <a:gd name="connsiteX1" fmla="*/ 256390 w 431858"/>
                  <a:gd name="connsiteY1" fmla="*/ 51938 h 717344"/>
                  <a:gd name="connsiteX2" fmla="*/ 227815 w 431858"/>
                  <a:gd name="connsiteY2" fmla="*/ 74163 h 717344"/>
                  <a:gd name="connsiteX3" fmla="*/ 148440 w 431858"/>
                  <a:gd name="connsiteY3" fmla="*/ 204338 h 717344"/>
                  <a:gd name="connsiteX4" fmla="*/ 167490 w 431858"/>
                  <a:gd name="connsiteY4" fmla="*/ 702813 h 717344"/>
                  <a:gd name="connsiteX5" fmla="*/ 148440 w 431858"/>
                  <a:gd name="connsiteY5" fmla="*/ 534538 h 717344"/>
                  <a:gd name="connsiteX6" fmla="*/ 427840 w 431858"/>
                  <a:gd name="connsiteY6" fmla="*/ 29713 h 717344"/>
                  <a:gd name="connsiteX7" fmla="*/ 304015 w 431858"/>
                  <a:gd name="connsiteY7" fmla="*/ 128138 h 717344"/>
                  <a:gd name="connsiteX8" fmla="*/ 167490 w 431858"/>
                  <a:gd name="connsiteY8" fmla="*/ 699638 h 717344"/>
                  <a:gd name="connsiteX9" fmla="*/ 91290 w 431858"/>
                  <a:gd name="connsiteY9" fmla="*/ 448813 h 717344"/>
                  <a:gd name="connsiteX10" fmla="*/ 126215 w 431858"/>
                  <a:gd name="connsiteY10" fmla="*/ 147188 h 717344"/>
                  <a:gd name="connsiteX11" fmla="*/ 2390 w 431858"/>
                  <a:gd name="connsiteY11" fmla="*/ 48763 h 71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1858" h="717344">
                    <a:moveTo>
                      <a:pt x="2390" y="48763"/>
                    </a:moveTo>
                    <a:cubicBezTo>
                      <a:pt x="24086" y="32888"/>
                      <a:pt x="218819" y="47705"/>
                      <a:pt x="256390" y="51938"/>
                    </a:cubicBezTo>
                    <a:cubicBezTo>
                      <a:pt x="293961" y="56171"/>
                      <a:pt x="245807" y="48763"/>
                      <a:pt x="227815" y="74163"/>
                    </a:cubicBezTo>
                    <a:cubicBezTo>
                      <a:pt x="209823" y="99563"/>
                      <a:pt x="158494" y="99563"/>
                      <a:pt x="148440" y="204338"/>
                    </a:cubicBezTo>
                    <a:cubicBezTo>
                      <a:pt x="138386" y="309113"/>
                      <a:pt x="167490" y="647780"/>
                      <a:pt x="167490" y="702813"/>
                    </a:cubicBezTo>
                    <a:cubicBezTo>
                      <a:pt x="167490" y="757846"/>
                      <a:pt x="105048" y="646721"/>
                      <a:pt x="148440" y="534538"/>
                    </a:cubicBezTo>
                    <a:cubicBezTo>
                      <a:pt x="191832" y="422355"/>
                      <a:pt x="401911" y="97446"/>
                      <a:pt x="427840" y="29713"/>
                    </a:cubicBezTo>
                    <a:cubicBezTo>
                      <a:pt x="453769" y="-38020"/>
                      <a:pt x="347407" y="16484"/>
                      <a:pt x="304015" y="128138"/>
                    </a:cubicBezTo>
                    <a:cubicBezTo>
                      <a:pt x="260623" y="239792"/>
                      <a:pt x="202944" y="646192"/>
                      <a:pt x="167490" y="699638"/>
                    </a:cubicBezTo>
                    <a:cubicBezTo>
                      <a:pt x="132036" y="753084"/>
                      <a:pt x="98169" y="540888"/>
                      <a:pt x="91290" y="448813"/>
                    </a:cubicBezTo>
                    <a:cubicBezTo>
                      <a:pt x="84411" y="356738"/>
                      <a:pt x="138915" y="212275"/>
                      <a:pt x="126215" y="147188"/>
                    </a:cubicBezTo>
                    <a:cubicBezTo>
                      <a:pt x="113515" y="82101"/>
                      <a:pt x="-19306" y="64638"/>
                      <a:pt x="2390" y="4876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56E758F9-0971-45EB-BF09-90E294C881CE}"/>
                  </a:ext>
                </a:extLst>
              </p:cNvPr>
              <p:cNvSpPr/>
              <p:nvPr/>
            </p:nvSpPr>
            <p:spPr>
              <a:xfrm>
                <a:off x="8779172" y="4902059"/>
                <a:ext cx="372319" cy="1008435"/>
              </a:xfrm>
              <a:custGeom>
                <a:avLst/>
                <a:gdLst>
                  <a:gd name="connsiteX0" fmla="*/ 123528 w 372319"/>
                  <a:gd name="connsiteY0" fmla="*/ 22366 h 1008435"/>
                  <a:gd name="connsiteX1" fmla="*/ 361653 w 372319"/>
                  <a:gd name="connsiteY1" fmla="*/ 16016 h 1008435"/>
                  <a:gd name="connsiteX2" fmla="*/ 301328 w 372319"/>
                  <a:gd name="connsiteY2" fmla="*/ 225566 h 1008435"/>
                  <a:gd name="connsiteX3" fmla="*/ 37803 w 372319"/>
                  <a:gd name="connsiteY3" fmla="*/ 936766 h 1008435"/>
                  <a:gd name="connsiteX4" fmla="*/ 15578 w 372319"/>
                  <a:gd name="connsiteY4" fmla="*/ 930416 h 1008435"/>
                  <a:gd name="connsiteX5" fmla="*/ 171153 w 372319"/>
                  <a:gd name="connsiteY5" fmla="*/ 463691 h 1008435"/>
                  <a:gd name="connsiteX6" fmla="*/ 279103 w 372319"/>
                  <a:gd name="connsiteY6" fmla="*/ 85866 h 1008435"/>
                  <a:gd name="connsiteX7" fmla="*/ 123528 w 372319"/>
                  <a:gd name="connsiteY7" fmla="*/ 22366 h 100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2319" h="1008435">
                    <a:moveTo>
                      <a:pt x="123528" y="22366"/>
                    </a:moveTo>
                    <a:cubicBezTo>
                      <a:pt x="137286" y="10724"/>
                      <a:pt x="332020" y="-17851"/>
                      <a:pt x="361653" y="16016"/>
                    </a:cubicBezTo>
                    <a:cubicBezTo>
                      <a:pt x="391286" y="49883"/>
                      <a:pt x="355303" y="72108"/>
                      <a:pt x="301328" y="225566"/>
                    </a:cubicBezTo>
                    <a:cubicBezTo>
                      <a:pt x="247353" y="379024"/>
                      <a:pt x="85428" y="819291"/>
                      <a:pt x="37803" y="936766"/>
                    </a:cubicBezTo>
                    <a:cubicBezTo>
                      <a:pt x="-9822" y="1054241"/>
                      <a:pt x="-6647" y="1009262"/>
                      <a:pt x="15578" y="930416"/>
                    </a:cubicBezTo>
                    <a:cubicBezTo>
                      <a:pt x="37803" y="851570"/>
                      <a:pt x="127232" y="604449"/>
                      <a:pt x="171153" y="463691"/>
                    </a:cubicBezTo>
                    <a:cubicBezTo>
                      <a:pt x="215074" y="322933"/>
                      <a:pt x="289157" y="163124"/>
                      <a:pt x="279103" y="85866"/>
                    </a:cubicBezTo>
                    <a:cubicBezTo>
                      <a:pt x="269049" y="8608"/>
                      <a:pt x="109770" y="34008"/>
                      <a:pt x="123528" y="2236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29FFCD40-E6F2-445B-9C91-CFA4BFC3081C}"/>
                </a:ext>
              </a:extLst>
            </p:cNvPr>
            <p:cNvSpPr/>
            <p:nvPr/>
          </p:nvSpPr>
          <p:spPr>
            <a:xfrm>
              <a:off x="105833" y="6049433"/>
              <a:ext cx="4202408" cy="106452"/>
            </a:xfrm>
            <a:custGeom>
              <a:avLst/>
              <a:gdLst>
                <a:gd name="connsiteX0" fmla="*/ 0 w 4202408"/>
                <a:gd name="connsiteY0" fmla="*/ 67734 h 106452"/>
                <a:gd name="connsiteX1" fmla="*/ 2281767 w 4202408"/>
                <a:gd name="connsiteY1" fmla="*/ 0 h 106452"/>
                <a:gd name="connsiteX2" fmla="*/ 4119034 w 4202408"/>
                <a:gd name="connsiteY2" fmla="*/ 21167 h 106452"/>
                <a:gd name="connsiteX3" fmla="*/ 3911600 w 4202408"/>
                <a:gd name="connsiteY3" fmla="*/ 29634 h 106452"/>
                <a:gd name="connsiteX4" fmla="*/ 2027767 w 4202408"/>
                <a:gd name="connsiteY4" fmla="*/ 105834 h 106452"/>
                <a:gd name="connsiteX5" fmla="*/ 0 w 4202408"/>
                <a:gd name="connsiteY5" fmla="*/ 67734 h 10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2408" h="106452">
                  <a:moveTo>
                    <a:pt x="0" y="67734"/>
                  </a:moveTo>
                  <a:lnTo>
                    <a:pt x="2281767" y="0"/>
                  </a:lnTo>
                  <a:lnTo>
                    <a:pt x="4119034" y="21167"/>
                  </a:lnTo>
                  <a:cubicBezTo>
                    <a:pt x="4390673" y="26106"/>
                    <a:pt x="3911600" y="29634"/>
                    <a:pt x="3911600" y="29634"/>
                  </a:cubicBezTo>
                  <a:lnTo>
                    <a:pt x="2027767" y="105834"/>
                  </a:lnTo>
                  <a:cubicBezTo>
                    <a:pt x="1382184" y="110773"/>
                    <a:pt x="710142" y="85020"/>
                    <a:pt x="0" y="677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D18970F-4E5C-4CEE-A318-F59F85DB534F}"/>
                </a:ext>
              </a:extLst>
            </p:cNvPr>
            <p:cNvSpPr/>
            <p:nvPr/>
          </p:nvSpPr>
          <p:spPr>
            <a:xfrm>
              <a:off x="4385189" y="5101167"/>
              <a:ext cx="4989659" cy="82253"/>
            </a:xfrm>
            <a:custGeom>
              <a:avLst/>
              <a:gdLst>
                <a:gd name="connsiteX0" fmla="*/ 233378 w 4989659"/>
                <a:gd name="connsiteY0" fmla="*/ 33866 h 82253"/>
                <a:gd name="connsiteX1" fmla="*/ 2434711 w 4989659"/>
                <a:gd name="connsiteY1" fmla="*/ 33866 h 82253"/>
                <a:gd name="connsiteX2" fmla="*/ 4746111 w 4989659"/>
                <a:gd name="connsiteY2" fmla="*/ 0 h 82253"/>
                <a:gd name="connsiteX3" fmla="*/ 4437078 w 4989659"/>
                <a:gd name="connsiteY3" fmla="*/ 59266 h 82253"/>
                <a:gd name="connsiteX4" fmla="*/ 461978 w 4989659"/>
                <a:gd name="connsiteY4" fmla="*/ 80433 h 82253"/>
                <a:gd name="connsiteX5" fmla="*/ 233378 w 4989659"/>
                <a:gd name="connsiteY5" fmla="*/ 33866 h 8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9659" h="82253">
                  <a:moveTo>
                    <a:pt x="233378" y="33866"/>
                  </a:moveTo>
                  <a:lnTo>
                    <a:pt x="2434711" y="33866"/>
                  </a:lnTo>
                  <a:lnTo>
                    <a:pt x="4746111" y="0"/>
                  </a:lnTo>
                  <a:cubicBezTo>
                    <a:pt x="5079839" y="4233"/>
                    <a:pt x="5151100" y="45861"/>
                    <a:pt x="4437078" y="59266"/>
                  </a:cubicBezTo>
                  <a:cubicBezTo>
                    <a:pt x="3723056" y="72671"/>
                    <a:pt x="1160478" y="87489"/>
                    <a:pt x="461978" y="80433"/>
                  </a:cubicBezTo>
                  <a:cubicBezTo>
                    <a:pt x="-236522" y="73377"/>
                    <a:pt x="4778" y="45155"/>
                    <a:pt x="233378" y="338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F858324-AB9D-499D-B88B-7523FAA9B084}"/>
                </a:ext>
              </a:extLst>
            </p:cNvPr>
            <p:cNvSpPr/>
            <p:nvPr/>
          </p:nvSpPr>
          <p:spPr>
            <a:xfrm>
              <a:off x="3957668" y="5126052"/>
              <a:ext cx="961715" cy="1068327"/>
            </a:xfrm>
            <a:custGeom>
              <a:avLst/>
              <a:gdLst>
                <a:gd name="connsiteX0" fmla="*/ 224865 w 961715"/>
                <a:gd name="connsiteY0" fmla="*/ 8981 h 1068327"/>
                <a:gd name="connsiteX1" fmla="*/ 698999 w 961715"/>
                <a:gd name="connsiteY1" fmla="*/ 80948 h 1068327"/>
                <a:gd name="connsiteX2" fmla="*/ 961465 w 961715"/>
                <a:gd name="connsiteY2" fmla="*/ 80948 h 1068327"/>
                <a:gd name="connsiteX3" fmla="*/ 745565 w 961715"/>
                <a:gd name="connsiteY3" fmla="*/ 178315 h 1068327"/>
                <a:gd name="connsiteX4" fmla="*/ 669365 w 961715"/>
                <a:gd name="connsiteY4" fmla="*/ 508515 h 1068327"/>
                <a:gd name="connsiteX5" fmla="*/ 800599 w 961715"/>
                <a:gd name="connsiteY5" fmla="*/ 1041915 h 1068327"/>
                <a:gd name="connsiteX6" fmla="*/ 737099 w 961715"/>
                <a:gd name="connsiteY6" fmla="*/ 978415 h 1068327"/>
                <a:gd name="connsiteX7" fmla="*/ 474632 w 961715"/>
                <a:gd name="connsiteY7" fmla="*/ 902215 h 1068327"/>
                <a:gd name="connsiteX8" fmla="*/ 21665 w 961715"/>
                <a:gd name="connsiteY8" fmla="*/ 982648 h 1068327"/>
                <a:gd name="connsiteX9" fmla="*/ 102099 w 961715"/>
                <a:gd name="connsiteY9" fmla="*/ 881048 h 1068327"/>
                <a:gd name="connsiteX10" fmla="*/ 364565 w 961715"/>
                <a:gd name="connsiteY10" fmla="*/ 669381 h 1068327"/>
                <a:gd name="connsiteX11" fmla="*/ 364565 w 961715"/>
                <a:gd name="connsiteY11" fmla="*/ 453481 h 1068327"/>
                <a:gd name="connsiteX12" fmla="*/ 339165 w 961715"/>
                <a:gd name="connsiteY12" fmla="*/ 313781 h 1068327"/>
                <a:gd name="connsiteX13" fmla="*/ 224865 w 961715"/>
                <a:gd name="connsiteY13" fmla="*/ 8981 h 106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715" h="1068327">
                  <a:moveTo>
                    <a:pt x="224865" y="8981"/>
                  </a:moveTo>
                  <a:cubicBezTo>
                    <a:pt x="284837" y="-29825"/>
                    <a:pt x="576232" y="68954"/>
                    <a:pt x="698999" y="80948"/>
                  </a:cubicBezTo>
                  <a:cubicBezTo>
                    <a:pt x="821766" y="92943"/>
                    <a:pt x="953704" y="64720"/>
                    <a:pt x="961465" y="80948"/>
                  </a:cubicBezTo>
                  <a:cubicBezTo>
                    <a:pt x="969226" y="97176"/>
                    <a:pt x="794248" y="107054"/>
                    <a:pt x="745565" y="178315"/>
                  </a:cubicBezTo>
                  <a:cubicBezTo>
                    <a:pt x="696882" y="249576"/>
                    <a:pt x="660193" y="364582"/>
                    <a:pt x="669365" y="508515"/>
                  </a:cubicBezTo>
                  <a:cubicBezTo>
                    <a:pt x="678537" y="652448"/>
                    <a:pt x="789310" y="963598"/>
                    <a:pt x="800599" y="1041915"/>
                  </a:cubicBezTo>
                  <a:cubicBezTo>
                    <a:pt x="811888" y="1120232"/>
                    <a:pt x="791427" y="1001698"/>
                    <a:pt x="737099" y="978415"/>
                  </a:cubicBezTo>
                  <a:cubicBezTo>
                    <a:pt x="682771" y="955132"/>
                    <a:pt x="593871" y="901510"/>
                    <a:pt x="474632" y="902215"/>
                  </a:cubicBezTo>
                  <a:cubicBezTo>
                    <a:pt x="355393" y="902921"/>
                    <a:pt x="83754" y="986176"/>
                    <a:pt x="21665" y="982648"/>
                  </a:cubicBezTo>
                  <a:cubicBezTo>
                    <a:pt x="-40424" y="979120"/>
                    <a:pt x="44949" y="933259"/>
                    <a:pt x="102099" y="881048"/>
                  </a:cubicBezTo>
                  <a:cubicBezTo>
                    <a:pt x="159249" y="828837"/>
                    <a:pt x="320821" y="740642"/>
                    <a:pt x="364565" y="669381"/>
                  </a:cubicBezTo>
                  <a:cubicBezTo>
                    <a:pt x="408309" y="598120"/>
                    <a:pt x="368798" y="512748"/>
                    <a:pt x="364565" y="453481"/>
                  </a:cubicBezTo>
                  <a:cubicBezTo>
                    <a:pt x="360332" y="394214"/>
                    <a:pt x="357509" y="387159"/>
                    <a:pt x="339165" y="313781"/>
                  </a:cubicBezTo>
                  <a:cubicBezTo>
                    <a:pt x="320821" y="240403"/>
                    <a:pt x="164893" y="47787"/>
                    <a:pt x="224865" y="8981"/>
                  </a:cubicBez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572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365E946D-9799-4A9A-A638-18F136D2C674}"/>
              </a:ext>
            </a:extLst>
          </p:cNvPr>
          <p:cNvSpPr txBox="1"/>
          <p:nvPr/>
        </p:nvSpPr>
        <p:spPr>
          <a:xfrm>
            <a:off x="1347537" y="4639377"/>
            <a:ext cx="75713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ゴン攻めで、</a:t>
            </a:r>
            <a:endParaRPr kumimoji="1" lang="en-US" altLang="ja-JP" sz="96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r>
              <a:rPr kumimoji="1" lang="ja-JP" altLang="en-US" sz="9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ビッタビタ。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002F067-772E-4A78-A078-F24335791BC2}"/>
              </a:ext>
            </a:extLst>
          </p:cNvPr>
          <p:cNvGrpSpPr/>
          <p:nvPr/>
        </p:nvGrpSpPr>
        <p:grpSpPr>
          <a:xfrm>
            <a:off x="1572815" y="5008243"/>
            <a:ext cx="1078950" cy="883496"/>
            <a:chOff x="1572815" y="5008243"/>
            <a:chExt cx="1078950" cy="883496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A5F9F4D4-F9F0-4A86-BA7B-54898ED95C79}"/>
                </a:ext>
              </a:extLst>
            </p:cNvPr>
            <p:cNvSpPr/>
            <p:nvPr/>
          </p:nvSpPr>
          <p:spPr>
            <a:xfrm>
              <a:off x="1572815" y="5208785"/>
              <a:ext cx="927728" cy="606756"/>
            </a:xfrm>
            <a:custGeom>
              <a:avLst/>
              <a:gdLst>
                <a:gd name="connsiteX0" fmla="*/ 398 w 927728"/>
                <a:gd name="connsiteY0" fmla="*/ 36315 h 606756"/>
                <a:gd name="connsiteX1" fmla="*/ 121048 w 927728"/>
                <a:gd name="connsiteY1" fmla="*/ 152203 h 606756"/>
                <a:gd name="connsiteX2" fmla="*/ 138510 w 927728"/>
                <a:gd name="connsiteY2" fmla="*/ 187128 h 606756"/>
                <a:gd name="connsiteX3" fmla="*/ 348060 w 927728"/>
                <a:gd name="connsiteY3" fmla="*/ 160140 h 606756"/>
                <a:gd name="connsiteX4" fmla="*/ 710010 w 927728"/>
                <a:gd name="connsiteY4" fmla="*/ 122040 h 606756"/>
                <a:gd name="connsiteX5" fmla="*/ 710010 w 927728"/>
                <a:gd name="connsiteY5" fmla="*/ 122040 h 606756"/>
                <a:gd name="connsiteX6" fmla="*/ 689373 w 927728"/>
                <a:gd name="connsiteY6" fmla="*/ 177603 h 606756"/>
                <a:gd name="connsiteX7" fmla="*/ 673498 w 927728"/>
                <a:gd name="connsiteY7" fmla="*/ 536378 h 606756"/>
                <a:gd name="connsiteX8" fmla="*/ 683023 w 927728"/>
                <a:gd name="connsiteY8" fmla="*/ 553840 h 606756"/>
                <a:gd name="connsiteX9" fmla="*/ 773510 w 927728"/>
                <a:gd name="connsiteY9" fmla="*/ 604640 h 606756"/>
                <a:gd name="connsiteX10" fmla="*/ 800498 w 927728"/>
                <a:gd name="connsiteY10" fmla="*/ 474465 h 606756"/>
                <a:gd name="connsiteX11" fmla="*/ 873523 w 927728"/>
                <a:gd name="connsiteY11" fmla="*/ 163315 h 606756"/>
                <a:gd name="connsiteX12" fmla="*/ 925910 w 927728"/>
                <a:gd name="connsiteY12" fmla="*/ 99815 h 606756"/>
                <a:gd name="connsiteX13" fmla="*/ 806848 w 927728"/>
                <a:gd name="connsiteY13" fmla="*/ 4565 h 606756"/>
                <a:gd name="connsiteX14" fmla="*/ 721123 w 927728"/>
                <a:gd name="connsiteY14" fmla="*/ 14090 h 606756"/>
                <a:gd name="connsiteX15" fmla="*/ 305198 w 927728"/>
                <a:gd name="connsiteY15" fmla="*/ 45840 h 606756"/>
                <a:gd name="connsiteX16" fmla="*/ 167085 w 927728"/>
                <a:gd name="connsiteY16" fmla="*/ 44253 h 606756"/>
                <a:gd name="connsiteX17" fmla="*/ 398 w 927728"/>
                <a:gd name="connsiteY17" fmla="*/ 36315 h 60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7728" h="606756">
                  <a:moveTo>
                    <a:pt x="398" y="36315"/>
                  </a:moveTo>
                  <a:cubicBezTo>
                    <a:pt x="-7275" y="54307"/>
                    <a:pt x="98029" y="127068"/>
                    <a:pt x="121048" y="152203"/>
                  </a:cubicBezTo>
                  <a:cubicBezTo>
                    <a:pt x="144067" y="177339"/>
                    <a:pt x="100675" y="185805"/>
                    <a:pt x="138510" y="187128"/>
                  </a:cubicBezTo>
                  <a:cubicBezTo>
                    <a:pt x="176345" y="188451"/>
                    <a:pt x="348060" y="160140"/>
                    <a:pt x="348060" y="160140"/>
                  </a:cubicBezTo>
                  <a:lnTo>
                    <a:pt x="710010" y="122040"/>
                  </a:lnTo>
                  <a:lnTo>
                    <a:pt x="710010" y="122040"/>
                  </a:lnTo>
                  <a:cubicBezTo>
                    <a:pt x="706571" y="131300"/>
                    <a:pt x="695458" y="108547"/>
                    <a:pt x="689373" y="177603"/>
                  </a:cubicBezTo>
                  <a:cubicBezTo>
                    <a:pt x="683288" y="246659"/>
                    <a:pt x="674556" y="473672"/>
                    <a:pt x="673498" y="536378"/>
                  </a:cubicBezTo>
                  <a:cubicBezTo>
                    <a:pt x="672440" y="599084"/>
                    <a:pt x="666354" y="542463"/>
                    <a:pt x="683023" y="553840"/>
                  </a:cubicBezTo>
                  <a:cubicBezTo>
                    <a:pt x="699692" y="565217"/>
                    <a:pt x="753931" y="617869"/>
                    <a:pt x="773510" y="604640"/>
                  </a:cubicBezTo>
                  <a:cubicBezTo>
                    <a:pt x="793089" y="591411"/>
                    <a:pt x="783829" y="548019"/>
                    <a:pt x="800498" y="474465"/>
                  </a:cubicBezTo>
                  <a:cubicBezTo>
                    <a:pt x="817167" y="400911"/>
                    <a:pt x="852621" y="225757"/>
                    <a:pt x="873523" y="163315"/>
                  </a:cubicBezTo>
                  <a:cubicBezTo>
                    <a:pt x="894425" y="100873"/>
                    <a:pt x="937023" y="126273"/>
                    <a:pt x="925910" y="99815"/>
                  </a:cubicBezTo>
                  <a:cubicBezTo>
                    <a:pt x="914798" y="73357"/>
                    <a:pt x="840979" y="18852"/>
                    <a:pt x="806848" y="4565"/>
                  </a:cubicBezTo>
                  <a:cubicBezTo>
                    <a:pt x="772717" y="-9722"/>
                    <a:pt x="721123" y="14090"/>
                    <a:pt x="721123" y="14090"/>
                  </a:cubicBezTo>
                  <a:lnTo>
                    <a:pt x="305198" y="45840"/>
                  </a:lnTo>
                  <a:cubicBezTo>
                    <a:pt x="212858" y="50867"/>
                    <a:pt x="216827" y="46634"/>
                    <a:pt x="167085" y="44253"/>
                  </a:cubicBezTo>
                  <a:cubicBezTo>
                    <a:pt x="117343" y="41872"/>
                    <a:pt x="8071" y="18323"/>
                    <a:pt x="398" y="363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B82DEE27-D15D-40C3-BB98-F08DE5A1D59D}"/>
                </a:ext>
              </a:extLst>
            </p:cNvPr>
            <p:cNvSpPr/>
            <p:nvPr/>
          </p:nvSpPr>
          <p:spPr>
            <a:xfrm>
              <a:off x="1628689" y="5702262"/>
              <a:ext cx="957075" cy="189477"/>
            </a:xfrm>
            <a:custGeom>
              <a:avLst/>
              <a:gdLst>
                <a:gd name="connsiteX0" fmla="*/ 12786 w 957075"/>
                <a:gd name="connsiteY0" fmla="*/ 38 h 189477"/>
                <a:gd name="connsiteX1" fmla="*/ 149311 w 957075"/>
                <a:gd name="connsiteY1" fmla="*/ 73063 h 189477"/>
                <a:gd name="connsiteX2" fmla="*/ 427124 w 957075"/>
                <a:gd name="connsiteY2" fmla="*/ 55601 h 189477"/>
                <a:gd name="connsiteX3" fmla="*/ 787486 w 957075"/>
                <a:gd name="connsiteY3" fmla="*/ 36551 h 189477"/>
                <a:gd name="connsiteX4" fmla="*/ 849399 w 957075"/>
                <a:gd name="connsiteY4" fmla="*/ 60363 h 189477"/>
                <a:gd name="connsiteX5" fmla="*/ 943061 w 957075"/>
                <a:gd name="connsiteY5" fmla="*/ 169901 h 189477"/>
                <a:gd name="connsiteX6" fmla="*/ 911311 w 957075"/>
                <a:gd name="connsiteY6" fmla="*/ 136563 h 189477"/>
                <a:gd name="connsiteX7" fmla="*/ 527136 w 957075"/>
                <a:gd name="connsiteY7" fmla="*/ 152438 h 189477"/>
                <a:gd name="connsiteX8" fmla="*/ 73111 w 957075"/>
                <a:gd name="connsiteY8" fmla="*/ 187363 h 189477"/>
                <a:gd name="connsiteX9" fmla="*/ 9611 w 957075"/>
                <a:gd name="connsiteY9" fmla="*/ 84176 h 189477"/>
                <a:gd name="connsiteX10" fmla="*/ 12786 w 957075"/>
                <a:gd name="connsiteY10" fmla="*/ 38 h 18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7075" h="189477">
                  <a:moveTo>
                    <a:pt x="12786" y="38"/>
                  </a:moveTo>
                  <a:cubicBezTo>
                    <a:pt x="36069" y="-1814"/>
                    <a:pt x="80255" y="63803"/>
                    <a:pt x="149311" y="73063"/>
                  </a:cubicBezTo>
                  <a:cubicBezTo>
                    <a:pt x="218367" y="82324"/>
                    <a:pt x="427124" y="55601"/>
                    <a:pt x="427124" y="55601"/>
                  </a:cubicBezTo>
                  <a:cubicBezTo>
                    <a:pt x="533487" y="49516"/>
                    <a:pt x="717107" y="35757"/>
                    <a:pt x="787486" y="36551"/>
                  </a:cubicBezTo>
                  <a:cubicBezTo>
                    <a:pt x="857865" y="37345"/>
                    <a:pt x="823470" y="38138"/>
                    <a:pt x="849399" y="60363"/>
                  </a:cubicBezTo>
                  <a:cubicBezTo>
                    <a:pt x="875328" y="82588"/>
                    <a:pt x="932742" y="157201"/>
                    <a:pt x="943061" y="169901"/>
                  </a:cubicBezTo>
                  <a:cubicBezTo>
                    <a:pt x="953380" y="182601"/>
                    <a:pt x="980632" y="139473"/>
                    <a:pt x="911311" y="136563"/>
                  </a:cubicBezTo>
                  <a:cubicBezTo>
                    <a:pt x="841990" y="133653"/>
                    <a:pt x="666836" y="143971"/>
                    <a:pt x="527136" y="152438"/>
                  </a:cubicBezTo>
                  <a:cubicBezTo>
                    <a:pt x="387436" y="160905"/>
                    <a:pt x="159365" y="198740"/>
                    <a:pt x="73111" y="187363"/>
                  </a:cubicBezTo>
                  <a:cubicBezTo>
                    <a:pt x="-13143" y="175986"/>
                    <a:pt x="15167" y="108782"/>
                    <a:pt x="9611" y="84176"/>
                  </a:cubicBezTo>
                  <a:cubicBezTo>
                    <a:pt x="4055" y="59570"/>
                    <a:pt x="-10497" y="1890"/>
                    <a:pt x="12786" y="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1C729AD5-0378-45A4-BA79-7F603FF86839}"/>
                </a:ext>
              </a:extLst>
            </p:cNvPr>
            <p:cNvSpPr/>
            <p:nvPr/>
          </p:nvSpPr>
          <p:spPr>
            <a:xfrm>
              <a:off x="2197458" y="5064106"/>
              <a:ext cx="334943" cy="258128"/>
            </a:xfrm>
            <a:custGeom>
              <a:avLst/>
              <a:gdLst>
                <a:gd name="connsiteX0" fmla="*/ 1230 w 334943"/>
                <a:gd name="connsiteY0" fmla="*/ 19 h 258128"/>
                <a:gd name="connsiteX1" fmla="*/ 174267 w 334943"/>
                <a:gd name="connsiteY1" fmla="*/ 84157 h 258128"/>
                <a:gd name="connsiteX2" fmla="*/ 223480 w 334943"/>
                <a:gd name="connsiteY2" fmla="*/ 254019 h 258128"/>
                <a:gd name="connsiteX3" fmla="*/ 226655 w 334943"/>
                <a:gd name="connsiteY3" fmla="*/ 200044 h 258128"/>
                <a:gd name="connsiteX4" fmla="*/ 333017 w 334943"/>
                <a:gd name="connsiteY4" fmla="*/ 138132 h 258128"/>
                <a:gd name="connsiteX5" fmla="*/ 272692 w 334943"/>
                <a:gd name="connsiteY5" fmla="*/ 90507 h 258128"/>
                <a:gd name="connsiteX6" fmla="*/ 1230 w 334943"/>
                <a:gd name="connsiteY6" fmla="*/ 19 h 25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43" h="258128">
                  <a:moveTo>
                    <a:pt x="1230" y="19"/>
                  </a:moveTo>
                  <a:cubicBezTo>
                    <a:pt x="-15174" y="-1039"/>
                    <a:pt x="137225" y="41824"/>
                    <a:pt x="174267" y="84157"/>
                  </a:cubicBezTo>
                  <a:cubicBezTo>
                    <a:pt x="211309" y="126490"/>
                    <a:pt x="214749" y="234705"/>
                    <a:pt x="223480" y="254019"/>
                  </a:cubicBezTo>
                  <a:cubicBezTo>
                    <a:pt x="232211" y="273333"/>
                    <a:pt x="208399" y="219358"/>
                    <a:pt x="226655" y="200044"/>
                  </a:cubicBezTo>
                  <a:cubicBezTo>
                    <a:pt x="244911" y="180730"/>
                    <a:pt x="325344" y="156388"/>
                    <a:pt x="333017" y="138132"/>
                  </a:cubicBezTo>
                  <a:cubicBezTo>
                    <a:pt x="340690" y="119876"/>
                    <a:pt x="326402" y="111144"/>
                    <a:pt x="272692" y="90507"/>
                  </a:cubicBezTo>
                  <a:cubicBezTo>
                    <a:pt x="218982" y="69870"/>
                    <a:pt x="17634" y="1077"/>
                    <a:pt x="1230" y="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1DD129E-0F9E-4DD0-AB81-BFBE1D3F59E2}"/>
                </a:ext>
              </a:extLst>
            </p:cNvPr>
            <p:cNvSpPr/>
            <p:nvPr/>
          </p:nvSpPr>
          <p:spPr>
            <a:xfrm>
              <a:off x="2284294" y="5008243"/>
              <a:ext cx="367471" cy="171801"/>
            </a:xfrm>
            <a:custGeom>
              <a:avLst/>
              <a:gdLst>
                <a:gd name="connsiteX0" fmla="*/ 119 w 367471"/>
                <a:gd name="connsiteY0" fmla="*/ 320 h 171801"/>
                <a:gd name="connsiteX1" fmla="*/ 155694 w 367471"/>
                <a:gd name="connsiteY1" fmla="*/ 71757 h 171801"/>
                <a:gd name="connsiteX2" fmla="*/ 217606 w 367471"/>
                <a:gd name="connsiteY2" fmla="*/ 168595 h 171801"/>
                <a:gd name="connsiteX3" fmla="*/ 230306 w 367471"/>
                <a:gd name="connsiteY3" fmla="*/ 144782 h 171801"/>
                <a:gd name="connsiteX4" fmla="*/ 365244 w 367471"/>
                <a:gd name="connsiteY4" fmla="*/ 106682 h 171801"/>
                <a:gd name="connsiteX5" fmla="*/ 304919 w 367471"/>
                <a:gd name="connsiteY5" fmla="*/ 65407 h 171801"/>
                <a:gd name="connsiteX6" fmla="*/ 182681 w 367471"/>
                <a:gd name="connsiteY6" fmla="*/ 46357 h 171801"/>
                <a:gd name="connsiteX7" fmla="*/ 119 w 367471"/>
                <a:gd name="connsiteY7" fmla="*/ 320 h 17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471" h="171801">
                  <a:moveTo>
                    <a:pt x="119" y="320"/>
                  </a:moveTo>
                  <a:cubicBezTo>
                    <a:pt x="-4379" y="4553"/>
                    <a:pt x="119446" y="43711"/>
                    <a:pt x="155694" y="71757"/>
                  </a:cubicBezTo>
                  <a:cubicBezTo>
                    <a:pt x="191942" y="99803"/>
                    <a:pt x="205171" y="156424"/>
                    <a:pt x="217606" y="168595"/>
                  </a:cubicBezTo>
                  <a:cubicBezTo>
                    <a:pt x="230041" y="180766"/>
                    <a:pt x="205700" y="155101"/>
                    <a:pt x="230306" y="144782"/>
                  </a:cubicBezTo>
                  <a:cubicBezTo>
                    <a:pt x="254912" y="134463"/>
                    <a:pt x="352809" y="119911"/>
                    <a:pt x="365244" y="106682"/>
                  </a:cubicBezTo>
                  <a:cubicBezTo>
                    <a:pt x="377680" y="93453"/>
                    <a:pt x="335346" y="75461"/>
                    <a:pt x="304919" y="65407"/>
                  </a:cubicBezTo>
                  <a:cubicBezTo>
                    <a:pt x="274492" y="55353"/>
                    <a:pt x="230835" y="57734"/>
                    <a:pt x="182681" y="46357"/>
                  </a:cubicBezTo>
                  <a:cubicBezTo>
                    <a:pt x="134527" y="34980"/>
                    <a:pt x="4617" y="-3913"/>
                    <a:pt x="119" y="3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8AD43A7-3FAF-4489-AFE3-9AB48A20313A}"/>
              </a:ext>
            </a:extLst>
          </p:cNvPr>
          <p:cNvGrpSpPr/>
          <p:nvPr/>
        </p:nvGrpSpPr>
        <p:grpSpPr>
          <a:xfrm>
            <a:off x="2792579" y="5146654"/>
            <a:ext cx="899061" cy="850218"/>
            <a:chOff x="2792579" y="5146654"/>
            <a:chExt cx="899061" cy="850218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D0F1EB38-C42D-472F-842A-613109225F1E}"/>
                </a:ext>
              </a:extLst>
            </p:cNvPr>
            <p:cNvSpPr/>
            <p:nvPr/>
          </p:nvSpPr>
          <p:spPr>
            <a:xfrm>
              <a:off x="2792579" y="5146654"/>
              <a:ext cx="422109" cy="291138"/>
            </a:xfrm>
            <a:custGeom>
              <a:avLst/>
              <a:gdLst>
                <a:gd name="connsiteX0" fmla="*/ 3009 w 422109"/>
                <a:gd name="connsiteY0" fmla="*/ 21 h 291138"/>
                <a:gd name="connsiteX1" fmla="*/ 164934 w 422109"/>
                <a:gd name="connsiteY1" fmla="*/ 65109 h 291138"/>
                <a:gd name="connsiteX2" fmla="*/ 307809 w 422109"/>
                <a:gd name="connsiteY2" fmla="*/ 281009 h 291138"/>
                <a:gd name="connsiteX3" fmla="*/ 314159 w 422109"/>
                <a:gd name="connsiteY3" fmla="*/ 242909 h 291138"/>
                <a:gd name="connsiteX4" fmla="*/ 422109 w 422109"/>
                <a:gd name="connsiteY4" fmla="*/ 128609 h 291138"/>
                <a:gd name="connsiteX5" fmla="*/ 314159 w 422109"/>
                <a:gd name="connsiteY5" fmla="*/ 58759 h 291138"/>
                <a:gd name="connsiteX6" fmla="*/ 3009 w 422109"/>
                <a:gd name="connsiteY6" fmla="*/ 21 h 2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109" h="291138">
                  <a:moveTo>
                    <a:pt x="3009" y="21"/>
                  </a:moveTo>
                  <a:cubicBezTo>
                    <a:pt x="-21862" y="1079"/>
                    <a:pt x="114134" y="18278"/>
                    <a:pt x="164934" y="65109"/>
                  </a:cubicBezTo>
                  <a:cubicBezTo>
                    <a:pt x="215734" y="111940"/>
                    <a:pt x="282938" y="251376"/>
                    <a:pt x="307809" y="281009"/>
                  </a:cubicBezTo>
                  <a:cubicBezTo>
                    <a:pt x="332680" y="310642"/>
                    <a:pt x="295109" y="268309"/>
                    <a:pt x="314159" y="242909"/>
                  </a:cubicBezTo>
                  <a:cubicBezTo>
                    <a:pt x="333209" y="217509"/>
                    <a:pt x="422109" y="159301"/>
                    <a:pt x="422109" y="128609"/>
                  </a:cubicBezTo>
                  <a:cubicBezTo>
                    <a:pt x="422109" y="97917"/>
                    <a:pt x="383480" y="80455"/>
                    <a:pt x="314159" y="58759"/>
                  </a:cubicBezTo>
                  <a:cubicBezTo>
                    <a:pt x="244838" y="37063"/>
                    <a:pt x="27880" y="-1037"/>
                    <a:pt x="3009" y="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E496BBC-B1A8-4738-AB20-37588B097458}"/>
                </a:ext>
              </a:extLst>
            </p:cNvPr>
            <p:cNvSpPr/>
            <p:nvPr/>
          </p:nvSpPr>
          <p:spPr>
            <a:xfrm>
              <a:off x="2872993" y="5165997"/>
              <a:ext cx="818647" cy="830875"/>
            </a:xfrm>
            <a:custGeom>
              <a:avLst/>
              <a:gdLst>
                <a:gd name="connsiteX0" fmla="*/ 382 w 818647"/>
                <a:gd name="connsiteY0" fmla="*/ 541066 h 830875"/>
                <a:gd name="connsiteX1" fmla="*/ 114682 w 818647"/>
                <a:gd name="connsiteY1" fmla="*/ 606153 h 830875"/>
                <a:gd name="connsiteX2" fmla="*/ 214695 w 818647"/>
                <a:gd name="connsiteY2" fmla="*/ 569641 h 830875"/>
                <a:gd name="connsiteX3" fmla="*/ 716345 w 818647"/>
                <a:gd name="connsiteY3" fmla="*/ 188641 h 830875"/>
                <a:gd name="connsiteX4" fmla="*/ 816357 w 818647"/>
                <a:gd name="connsiteY4" fmla="*/ 1316 h 830875"/>
                <a:gd name="connsiteX5" fmla="*/ 786195 w 818647"/>
                <a:gd name="connsiteY5" fmla="*/ 114028 h 830875"/>
                <a:gd name="connsiteX6" fmla="*/ 783020 w 818647"/>
                <a:gd name="connsiteY6" fmla="*/ 280716 h 830875"/>
                <a:gd name="connsiteX7" fmla="*/ 565532 w 818647"/>
                <a:gd name="connsiteY7" fmla="*/ 563291 h 830875"/>
                <a:gd name="connsiteX8" fmla="*/ 219457 w 818647"/>
                <a:gd name="connsiteY8" fmla="*/ 822053 h 830875"/>
                <a:gd name="connsiteX9" fmla="*/ 73407 w 818647"/>
                <a:gd name="connsiteY9" fmla="*/ 761728 h 830875"/>
                <a:gd name="connsiteX10" fmla="*/ 63882 w 818647"/>
                <a:gd name="connsiteY10" fmla="*/ 674416 h 830875"/>
                <a:gd name="connsiteX11" fmla="*/ 76582 w 818647"/>
                <a:gd name="connsiteY11" fmla="*/ 587103 h 830875"/>
                <a:gd name="connsiteX12" fmla="*/ 382 w 818647"/>
                <a:gd name="connsiteY12" fmla="*/ 541066 h 83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647" h="830875">
                  <a:moveTo>
                    <a:pt x="382" y="541066"/>
                  </a:moveTo>
                  <a:cubicBezTo>
                    <a:pt x="6732" y="544241"/>
                    <a:pt x="78963" y="601391"/>
                    <a:pt x="114682" y="606153"/>
                  </a:cubicBezTo>
                  <a:cubicBezTo>
                    <a:pt x="150401" y="610915"/>
                    <a:pt x="114418" y="639226"/>
                    <a:pt x="214695" y="569641"/>
                  </a:cubicBezTo>
                  <a:cubicBezTo>
                    <a:pt x="314972" y="500056"/>
                    <a:pt x="616068" y="283362"/>
                    <a:pt x="716345" y="188641"/>
                  </a:cubicBezTo>
                  <a:cubicBezTo>
                    <a:pt x="816622" y="93920"/>
                    <a:pt x="804715" y="13751"/>
                    <a:pt x="816357" y="1316"/>
                  </a:cubicBezTo>
                  <a:cubicBezTo>
                    <a:pt x="827999" y="-11120"/>
                    <a:pt x="791751" y="67461"/>
                    <a:pt x="786195" y="114028"/>
                  </a:cubicBezTo>
                  <a:cubicBezTo>
                    <a:pt x="780639" y="160595"/>
                    <a:pt x="819797" y="205839"/>
                    <a:pt x="783020" y="280716"/>
                  </a:cubicBezTo>
                  <a:cubicBezTo>
                    <a:pt x="746243" y="355593"/>
                    <a:pt x="659459" y="473068"/>
                    <a:pt x="565532" y="563291"/>
                  </a:cubicBezTo>
                  <a:cubicBezTo>
                    <a:pt x="471605" y="653514"/>
                    <a:pt x="301478" y="788980"/>
                    <a:pt x="219457" y="822053"/>
                  </a:cubicBezTo>
                  <a:cubicBezTo>
                    <a:pt x="137436" y="855126"/>
                    <a:pt x="99336" y="786334"/>
                    <a:pt x="73407" y="761728"/>
                  </a:cubicBezTo>
                  <a:cubicBezTo>
                    <a:pt x="47478" y="737122"/>
                    <a:pt x="63353" y="703520"/>
                    <a:pt x="63882" y="674416"/>
                  </a:cubicBezTo>
                  <a:cubicBezTo>
                    <a:pt x="64411" y="645312"/>
                    <a:pt x="84519" y="606947"/>
                    <a:pt x="76582" y="587103"/>
                  </a:cubicBezTo>
                  <a:cubicBezTo>
                    <a:pt x="68645" y="567259"/>
                    <a:pt x="-5968" y="537891"/>
                    <a:pt x="382" y="5410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7236498-36A9-4564-BE38-C6BF1C225CB3}"/>
              </a:ext>
            </a:extLst>
          </p:cNvPr>
          <p:cNvGrpSpPr/>
          <p:nvPr/>
        </p:nvGrpSpPr>
        <p:grpSpPr>
          <a:xfrm>
            <a:off x="3869748" y="4906204"/>
            <a:ext cx="1356582" cy="1219736"/>
            <a:chOff x="3869748" y="4906204"/>
            <a:chExt cx="1356582" cy="1219736"/>
          </a:xfrm>
        </p:grpSpPr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CF95ADF9-5E6B-441F-BA3C-49C69B208C03}"/>
                </a:ext>
              </a:extLst>
            </p:cNvPr>
            <p:cNvSpPr/>
            <p:nvPr/>
          </p:nvSpPr>
          <p:spPr>
            <a:xfrm>
              <a:off x="3869748" y="5092629"/>
              <a:ext cx="548265" cy="146722"/>
            </a:xfrm>
            <a:custGeom>
              <a:avLst/>
              <a:gdLst>
                <a:gd name="connsiteX0" fmla="*/ 2165 w 548265"/>
                <a:gd name="connsiteY0" fmla="*/ 15946 h 146722"/>
                <a:gd name="connsiteX1" fmla="*/ 113290 w 548265"/>
                <a:gd name="connsiteY1" fmla="*/ 87384 h 146722"/>
                <a:gd name="connsiteX2" fmla="*/ 233940 w 548265"/>
                <a:gd name="connsiteY2" fmla="*/ 135009 h 146722"/>
                <a:gd name="connsiteX3" fmla="*/ 491115 w 548265"/>
                <a:gd name="connsiteY3" fmla="*/ 142946 h 146722"/>
                <a:gd name="connsiteX4" fmla="*/ 548265 w 548265"/>
                <a:gd name="connsiteY4" fmla="*/ 84209 h 146722"/>
                <a:gd name="connsiteX5" fmla="*/ 491115 w 548265"/>
                <a:gd name="connsiteY5" fmla="*/ 23884 h 146722"/>
                <a:gd name="connsiteX6" fmla="*/ 451427 w 548265"/>
                <a:gd name="connsiteY6" fmla="*/ 71 h 146722"/>
                <a:gd name="connsiteX7" fmla="*/ 437140 w 548265"/>
                <a:gd name="connsiteY7" fmla="*/ 30234 h 146722"/>
                <a:gd name="connsiteX8" fmla="*/ 338715 w 548265"/>
                <a:gd name="connsiteY8" fmla="*/ 58809 h 146722"/>
                <a:gd name="connsiteX9" fmla="*/ 216477 w 548265"/>
                <a:gd name="connsiteY9" fmla="*/ 54046 h 146722"/>
                <a:gd name="connsiteX10" fmla="*/ 2165 w 548265"/>
                <a:gd name="connsiteY10" fmla="*/ 1594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265" h="146722">
                  <a:moveTo>
                    <a:pt x="2165" y="15946"/>
                  </a:moveTo>
                  <a:cubicBezTo>
                    <a:pt x="-15033" y="21502"/>
                    <a:pt x="74661" y="67540"/>
                    <a:pt x="113290" y="87384"/>
                  </a:cubicBezTo>
                  <a:cubicBezTo>
                    <a:pt x="151919" y="107228"/>
                    <a:pt x="170969" y="125749"/>
                    <a:pt x="233940" y="135009"/>
                  </a:cubicBezTo>
                  <a:cubicBezTo>
                    <a:pt x="296911" y="144269"/>
                    <a:pt x="438728" y="151413"/>
                    <a:pt x="491115" y="142946"/>
                  </a:cubicBezTo>
                  <a:cubicBezTo>
                    <a:pt x="543502" y="134479"/>
                    <a:pt x="548265" y="104053"/>
                    <a:pt x="548265" y="84209"/>
                  </a:cubicBezTo>
                  <a:cubicBezTo>
                    <a:pt x="548265" y="64365"/>
                    <a:pt x="507255" y="37907"/>
                    <a:pt x="491115" y="23884"/>
                  </a:cubicBezTo>
                  <a:cubicBezTo>
                    <a:pt x="474975" y="9861"/>
                    <a:pt x="460423" y="-987"/>
                    <a:pt x="451427" y="71"/>
                  </a:cubicBezTo>
                  <a:cubicBezTo>
                    <a:pt x="442431" y="1129"/>
                    <a:pt x="455925" y="20444"/>
                    <a:pt x="437140" y="30234"/>
                  </a:cubicBezTo>
                  <a:cubicBezTo>
                    <a:pt x="418355" y="40024"/>
                    <a:pt x="375492" y="54840"/>
                    <a:pt x="338715" y="58809"/>
                  </a:cubicBezTo>
                  <a:cubicBezTo>
                    <a:pt x="301938" y="62778"/>
                    <a:pt x="268864" y="59867"/>
                    <a:pt x="216477" y="54046"/>
                  </a:cubicBezTo>
                  <a:cubicBezTo>
                    <a:pt x="164090" y="48225"/>
                    <a:pt x="19363" y="10390"/>
                    <a:pt x="2165" y="159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3391C330-86B4-47EF-88E3-815B2E1BDE6E}"/>
                </a:ext>
              </a:extLst>
            </p:cNvPr>
            <p:cNvSpPr/>
            <p:nvPr/>
          </p:nvSpPr>
          <p:spPr>
            <a:xfrm>
              <a:off x="4053550" y="5154192"/>
              <a:ext cx="224050" cy="537831"/>
            </a:xfrm>
            <a:custGeom>
              <a:avLst/>
              <a:gdLst>
                <a:gd name="connsiteX0" fmla="*/ 925 w 224050"/>
                <a:gd name="connsiteY0" fmla="*/ 9946 h 537831"/>
                <a:gd name="connsiteX1" fmla="*/ 67600 w 224050"/>
                <a:gd name="connsiteY1" fmla="*/ 213146 h 537831"/>
                <a:gd name="connsiteX2" fmla="*/ 56488 w 224050"/>
                <a:gd name="connsiteY2" fmla="*/ 527471 h 537831"/>
                <a:gd name="connsiteX3" fmla="*/ 140625 w 224050"/>
                <a:gd name="connsiteY3" fmla="*/ 459208 h 537831"/>
                <a:gd name="connsiteX4" fmla="*/ 216825 w 224050"/>
                <a:gd name="connsiteY4" fmla="*/ 429046 h 537831"/>
                <a:gd name="connsiteX5" fmla="*/ 210475 w 224050"/>
                <a:gd name="connsiteY5" fmla="*/ 263946 h 537831"/>
                <a:gd name="connsiteX6" fmla="*/ 124750 w 224050"/>
                <a:gd name="connsiteY6" fmla="*/ 52808 h 537831"/>
                <a:gd name="connsiteX7" fmla="*/ 925 w 224050"/>
                <a:gd name="connsiteY7" fmla="*/ 9946 h 53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050" h="537831">
                  <a:moveTo>
                    <a:pt x="925" y="9946"/>
                  </a:moveTo>
                  <a:cubicBezTo>
                    <a:pt x="-8600" y="36669"/>
                    <a:pt x="58340" y="126892"/>
                    <a:pt x="67600" y="213146"/>
                  </a:cubicBezTo>
                  <a:cubicBezTo>
                    <a:pt x="76860" y="299400"/>
                    <a:pt x="44317" y="486461"/>
                    <a:pt x="56488" y="527471"/>
                  </a:cubicBezTo>
                  <a:cubicBezTo>
                    <a:pt x="68659" y="568481"/>
                    <a:pt x="113902" y="475612"/>
                    <a:pt x="140625" y="459208"/>
                  </a:cubicBezTo>
                  <a:cubicBezTo>
                    <a:pt x="167348" y="442804"/>
                    <a:pt x="205183" y="461590"/>
                    <a:pt x="216825" y="429046"/>
                  </a:cubicBezTo>
                  <a:cubicBezTo>
                    <a:pt x="228467" y="396502"/>
                    <a:pt x="225821" y="326652"/>
                    <a:pt x="210475" y="263946"/>
                  </a:cubicBezTo>
                  <a:cubicBezTo>
                    <a:pt x="195129" y="201240"/>
                    <a:pt x="162850" y="90908"/>
                    <a:pt x="124750" y="52808"/>
                  </a:cubicBezTo>
                  <a:cubicBezTo>
                    <a:pt x="86650" y="14708"/>
                    <a:pt x="10450" y="-16777"/>
                    <a:pt x="925" y="99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44094792-CEC0-4E15-9445-2769B1F72106}"/>
                </a:ext>
              </a:extLst>
            </p:cNvPr>
            <p:cNvSpPr/>
            <p:nvPr/>
          </p:nvSpPr>
          <p:spPr>
            <a:xfrm>
              <a:off x="3881874" y="5570538"/>
              <a:ext cx="626224" cy="238179"/>
            </a:xfrm>
            <a:custGeom>
              <a:avLst/>
              <a:gdLst>
                <a:gd name="connsiteX0" fmla="*/ 1151 w 626224"/>
                <a:gd name="connsiteY0" fmla="*/ 96837 h 238179"/>
                <a:gd name="connsiteX1" fmla="*/ 147201 w 626224"/>
                <a:gd name="connsiteY1" fmla="*/ 182562 h 238179"/>
                <a:gd name="connsiteX2" fmla="*/ 142439 w 626224"/>
                <a:gd name="connsiteY2" fmla="*/ 238125 h 238179"/>
                <a:gd name="connsiteX3" fmla="*/ 251976 w 626224"/>
                <a:gd name="connsiteY3" fmla="*/ 173037 h 238179"/>
                <a:gd name="connsiteX4" fmla="*/ 623451 w 626224"/>
                <a:gd name="connsiteY4" fmla="*/ 53975 h 238179"/>
                <a:gd name="connsiteX5" fmla="*/ 412314 w 626224"/>
                <a:gd name="connsiteY5" fmla="*/ 0 h 238179"/>
                <a:gd name="connsiteX6" fmla="*/ 237689 w 626224"/>
                <a:gd name="connsiteY6" fmla="*/ 53975 h 238179"/>
                <a:gd name="connsiteX7" fmla="*/ 1151 w 626224"/>
                <a:gd name="connsiteY7" fmla="*/ 96837 h 23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224" h="238179">
                  <a:moveTo>
                    <a:pt x="1151" y="96837"/>
                  </a:moveTo>
                  <a:cubicBezTo>
                    <a:pt x="-13930" y="118268"/>
                    <a:pt x="123653" y="159014"/>
                    <a:pt x="147201" y="182562"/>
                  </a:cubicBezTo>
                  <a:cubicBezTo>
                    <a:pt x="170749" y="206110"/>
                    <a:pt x="124977" y="239712"/>
                    <a:pt x="142439" y="238125"/>
                  </a:cubicBezTo>
                  <a:cubicBezTo>
                    <a:pt x="159901" y="236538"/>
                    <a:pt x="171807" y="203729"/>
                    <a:pt x="251976" y="173037"/>
                  </a:cubicBezTo>
                  <a:cubicBezTo>
                    <a:pt x="332145" y="142345"/>
                    <a:pt x="596728" y="82814"/>
                    <a:pt x="623451" y="53975"/>
                  </a:cubicBezTo>
                  <a:cubicBezTo>
                    <a:pt x="650174" y="25136"/>
                    <a:pt x="476608" y="0"/>
                    <a:pt x="412314" y="0"/>
                  </a:cubicBezTo>
                  <a:cubicBezTo>
                    <a:pt x="348020" y="0"/>
                    <a:pt x="304364" y="37835"/>
                    <a:pt x="237689" y="53975"/>
                  </a:cubicBezTo>
                  <a:cubicBezTo>
                    <a:pt x="171014" y="70114"/>
                    <a:pt x="16232" y="75406"/>
                    <a:pt x="1151" y="968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6FCF54D5-B058-440E-AFAE-DEE29EFAB9E9}"/>
                </a:ext>
              </a:extLst>
            </p:cNvPr>
            <p:cNvSpPr/>
            <p:nvPr/>
          </p:nvSpPr>
          <p:spPr>
            <a:xfrm>
              <a:off x="4245748" y="4906204"/>
              <a:ext cx="395066" cy="561395"/>
            </a:xfrm>
            <a:custGeom>
              <a:avLst/>
              <a:gdLst>
                <a:gd name="connsiteX0" fmla="*/ 229415 w 395066"/>
                <a:gd name="connsiteY0" fmla="*/ 2346 h 561395"/>
                <a:gd name="connsiteX1" fmla="*/ 299265 w 395066"/>
                <a:gd name="connsiteY1" fmla="*/ 102359 h 561395"/>
                <a:gd name="connsiteX2" fmla="*/ 10340 w 395066"/>
                <a:gd name="connsiteY2" fmla="*/ 462721 h 561395"/>
                <a:gd name="connsiteX3" fmla="*/ 67490 w 395066"/>
                <a:gd name="connsiteY3" fmla="*/ 400809 h 561395"/>
                <a:gd name="connsiteX4" fmla="*/ 99240 w 395066"/>
                <a:gd name="connsiteY4" fmla="*/ 561146 h 561395"/>
                <a:gd name="connsiteX5" fmla="*/ 194490 w 395066"/>
                <a:gd name="connsiteY5" fmla="*/ 440496 h 561395"/>
                <a:gd name="connsiteX6" fmla="*/ 394515 w 395066"/>
                <a:gd name="connsiteY6" fmla="*/ 175384 h 561395"/>
                <a:gd name="connsiteX7" fmla="*/ 229415 w 395066"/>
                <a:gd name="connsiteY7" fmla="*/ 2346 h 56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066" h="561395">
                  <a:moveTo>
                    <a:pt x="229415" y="2346"/>
                  </a:moveTo>
                  <a:cubicBezTo>
                    <a:pt x="213540" y="-9825"/>
                    <a:pt x="335777" y="25630"/>
                    <a:pt x="299265" y="102359"/>
                  </a:cubicBezTo>
                  <a:cubicBezTo>
                    <a:pt x="262753" y="179088"/>
                    <a:pt x="48969" y="412979"/>
                    <a:pt x="10340" y="462721"/>
                  </a:cubicBezTo>
                  <a:cubicBezTo>
                    <a:pt x="-28289" y="512463"/>
                    <a:pt x="52673" y="384405"/>
                    <a:pt x="67490" y="400809"/>
                  </a:cubicBezTo>
                  <a:cubicBezTo>
                    <a:pt x="82307" y="417213"/>
                    <a:pt x="78073" y="554532"/>
                    <a:pt x="99240" y="561146"/>
                  </a:cubicBezTo>
                  <a:cubicBezTo>
                    <a:pt x="120407" y="567761"/>
                    <a:pt x="194490" y="440496"/>
                    <a:pt x="194490" y="440496"/>
                  </a:cubicBezTo>
                  <a:cubicBezTo>
                    <a:pt x="243703" y="376202"/>
                    <a:pt x="383403" y="246292"/>
                    <a:pt x="394515" y="175384"/>
                  </a:cubicBezTo>
                  <a:cubicBezTo>
                    <a:pt x="405627" y="104476"/>
                    <a:pt x="245290" y="14517"/>
                    <a:pt x="229415" y="23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0DAA0295-9C21-4B8F-BB91-C0D8831AC9BA}"/>
                </a:ext>
              </a:extLst>
            </p:cNvPr>
            <p:cNvSpPr/>
            <p:nvPr/>
          </p:nvSpPr>
          <p:spPr>
            <a:xfrm>
              <a:off x="4476424" y="5164035"/>
              <a:ext cx="576647" cy="145420"/>
            </a:xfrm>
            <a:custGeom>
              <a:avLst/>
              <a:gdLst>
                <a:gd name="connsiteX0" fmla="*/ 14614 w 576647"/>
                <a:gd name="connsiteY0" fmla="*/ 55665 h 145420"/>
                <a:gd name="connsiteX1" fmla="*/ 322589 w 576647"/>
                <a:gd name="connsiteY1" fmla="*/ 55665 h 145420"/>
                <a:gd name="connsiteX2" fmla="*/ 405139 w 576647"/>
                <a:gd name="connsiteY2" fmla="*/ 103 h 145420"/>
                <a:gd name="connsiteX3" fmla="*/ 565476 w 576647"/>
                <a:gd name="connsiteY3" fmla="*/ 71540 h 145420"/>
                <a:gd name="connsiteX4" fmla="*/ 546426 w 576647"/>
                <a:gd name="connsiteY4" fmla="*/ 69953 h 145420"/>
                <a:gd name="connsiteX5" fmla="*/ 413076 w 576647"/>
                <a:gd name="connsiteY5" fmla="*/ 139803 h 145420"/>
                <a:gd name="connsiteX6" fmla="*/ 274964 w 576647"/>
                <a:gd name="connsiteY6" fmla="*/ 138215 h 145420"/>
                <a:gd name="connsiteX7" fmla="*/ 70176 w 576647"/>
                <a:gd name="connsiteY7" fmla="*/ 114403 h 145420"/>
                <a:gd name="connsiteX8" fmla="*/ 14614 w 576647"/>
                <a:gd name="connsiteY8" fmla="*/ 55665 h 14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647" h="145420">
                  <a:moveTo>
                    <a:pt x="14614" y="55665"/>
                  </a:moveTo>
                  <a:cubicBezTo>
                    <a:pt x="56683" y="45875"/>
                    <a:pt x="257501" y="64925"/>
                    <a:pt x="322589" y="55665"/>
                  </a:cubicBezTo>
                  <a:cubicBezTo>
                    <a:pt x="387677" y="46405"/>
                    <a:pt x="364658" y="-2543"/>
                    <a:pt x="405139" y="103"/>
                  </a:cubicBezTo>
                  <a:cubicBezTo>
                    <a:pt x="445620" y="2749"/>
                    <a:pt x="541928" y="59898"/>
                    <a:pt x="565476" y="71540"/>
                  </a:cubicBezTo>
                  <a:cubicBezTo>
                    <a:pt x="589024" y="83182"/>
                    <a:pt x="571826" y="58576"/>
                    <a:pt x="546426" y="69953"/>
                  </a:cubicBezTo>
                  <a:cubicBezTo>
                    <a:pt x="521026" y="81330"/>
                    <a:pt x="458320" y="128426"/>
                    <a:pt x="413076" y="139803"/>
                  </a:cubicBezTo>
                  <a:cubicBezTo>
                    <a:pt x="367832" y="151180"/>
                    <a:pt x="332114" y="142448"/>
                    <a:pt x="274964" y="138215"/>
                  </a:cubicBezTo>
                  <a:cubicBezTo>
                    <a:pt x="217814" y="133982"/>
                    <a:pt x="109599" y="128161"/>
                    <a:pt x="70176" y="114403"/>
                  </a:cubicBezTo>
                  <a:cubicBezTo>
                    <a:pt x="30753" y="100645"/>
                    <a:pt x="-27455" y="65455"/>
                    <a:pt x="14614" y="556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18BAE719-FBFF-44D6-A4D3-FE0EAA7B01F3}"/>
                </a:ext>
              </a:extLst>
            </p:cNvPr>
            <p:cNvSpPr/>
            <p:nvPr/>
          </p:nvSpPr>
          <p:spPr>
            <a:xfrm>
              <a:off x="4092588" y="5241501"/>
              <a:ext cx="790833" cy="884439"/>
            </a:xfrm>
            <a:custGeom>
              <a:avLst/>
              <a:gdLst>
                <a:gd name="connsiteX0" fmla="*/ 758812 w 790833"/>
                <a:gd name="connsiteY0" fmla="*/ 16299 h 884439"/>
                <a:gd name="connsiteX1" fmla="*/ 782625 w 790833"/>
                <a:gd name="connsiteY1" fmla="*/ 89324 h 884439"/>
                <a:gd name="connsiteX2" fmla="*/ 644512 w 790833"/>
                <a:gd name="connsiteY2" fmla="*/ 368724 h 884439"/>
                <a:gd name="connsiteX3" fmla="*/ 476237 w 790833"/>
                <a:gd name="connsiteY3" fmla="*/ 573512 h 884439"/>
                <a:gd name="connsiteX4" fmla="*/ 188900 w 790833"/>
                <a:gd name="connsiteY4" fmla="*/ 798937 h 884439"/>
                <a:gd name="connsiteX5" fmla="*/ 3162 w 790833"/>
                <a:gd name="connsiteY5" fmla="*/ 883074 h 884439"/>
                <a:gd name="connsiteX6" fmla="*/ 76187 w 790833"/>
                <a:gd name="connsiteY6" fmla="*/ 843387 h 884439"/>
                <a:gd name="connsiteX7" fmla="*/ 133337 w 790833"/>
                <a:gd name="connsiteY7" fmla="*/ 744962 h 884439"/>
                <a:gd name="connsiteX8" fmla="*/ 614350 w 790833"/>
                <a:gd name="connsiteY8" fmla="*/ 243312 h 884439"/>
                <a:gd name="connsiteX9" fmla="*/ 625462 w 790833"/>
                <a:gd name="connsiteY9" fmla="*/ 19474 h 884439"/>
                <a:gd name="connsiteX10" fmla="*/ 758812 w 790833"/>
                <a:gd name="connsiteY10" fmla="*/ 16299 h 88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833" h="884439">
                  <a:moveTo>
                    <a:pt x="758812" y="16299"/>
                  </a:moveTo>
                  <a:cubicBezTo>
                    <a:pt x="785006" y="27941"/>
                    <a:pt x="801675" y="30587"/>
                    <a:pt x="782625" y="89324"/>
                  </a:cubicBezTo>
                  <a:cubicBezTo>
                    <a:pt x="763575" y="148061"/>
                    <a:pt x="695577" y="288026"/>
                    <a:pt x="644512" y="368724"/>
                  </a:cubicBezTo>
                  <a:cubicBezTo>
                    <a:pt x="593447" y="449422"/>
                    <a:pt x="552172" y="501810"/>
                    <a:pt x="476237" y="573512"/>
                  </a:cubicBezTo>
                  <a:cubicBezTo>
                    <a:pt x="400302" y="645214"/>
                    <a:pt x="267746" y="747343"/>
                    <a:pt x="188900" y="798937"/>
                  </a:cubicBezTo>
                  <a:cubicBezTo>
                    <a:pt x="110054" y="850531"/>
                    <a:pt x="21947" y="875666"/>
                    <a:pt x="3162" y="883074"/>
                  </a:cubicBezTo>
                  <a:cubicBezTo>
                    <a:pt x="-15623" y="890482"/>
                    <a:pt x="54491" y="866405"/>
                    <a:pt x="76187" y="843387"/>
                  </a:cubicBezTo>
                  <a:cubicBezTo>
                    <a:pt x="97883" y="820369"/>
                    <a:pt x="43643" y="844974"/>
                    <a:pt x="133337" y="744962"/>
                  </a:cubicBezTo>
                  <a:cubicBezTo>
                    <a:pt x="223031" y="644950"/>
                    <a:pt x="532329" y="364227"/>
                    <a:pt x="614350" y="243312"/>
                  </a:cubicBezTo>
                  <a:cubicBezTo>
                    <a:pt x="696371" y="122397"/>
                    <a:pt x="602179" y="54135"/>
                    <a:pt x="625462" y="19474"/>
                  </a:cubicBezTo>
                  <a:cubicBezTo>
                    <a:pt x="648745" y="-15187"/>
                    <a:pt x="732618" y="4657"/>
                    <a:pt x="758812" y="1629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158C7F22-B692-4DF4-BAC7-064BA3FDEB5B}"/>
                </a:ext>
              </a:extLst>
            </p:cNvPr>
            <p:cNvSpPr/>
            <p:nvPr/>
          </p:nvSpPr>
          <p:spPr>
            <a:xfrm>
              <a:off x="4465250" y="5232202"/>
              <a:ext cx="761080" cy="736722"/>
            </a:xfrm>
            <a:custGeom>
              <a:avLst/>
              <a:gdLst>
                <a:gd name="connsiteX0" fmla="*/ 60713 w 761080"/>
                <a:gd name="connsiteY0" fmla="*/ 198 h 736722"/>
                <a:gd name="connsiteX1" fmla="*/ 155963 w 761080"/>
                <a:gd name="connsiteY1" fmla="*/ 239911 h 736722"/>
                <a:gd name="connsiteX2" fmla="*/ 403613 w 761080"/>
                <a:gd name="connsiteY2" fmla="*/ 589161 h 736722"/>
                <a:gd name="connsiteX3" fmla="*/ 754450 w 761080"/>
                <a:gd name="connsiteY3" fmla="*/ 711398 h 736722"/>
                <a:gd name="connsiteX4" fmla="*/ 608400 w 761080"/>
                <a:gd name="connsiteY4" fmla="*/ 705048 h 736722"/>
                <a:gd name="connsiteX5" fmla="*/ 303600 w 761080"/>
                <a:gd name="connsiteY5" fmla="*/ 698698 h 736722"/>
                <a:gd name="connsiteX6" fmla="*/ 14675 w 761080"/>
                <a:gd name="connsiteY6" fmla="*/ 208161 h 736722"/>
                <a:gd name="connsiteX7" fmla="*/ 60713 w 761080"/>
                <a:gd name="connsiteY7" fmla="*/ 198 h 73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080" h="736722">
                  <a:moveTo>
                    <a:pt x="60713" y="198"/>
                  </a:moveTo>
                  <a:cubicBezTo>
                    <a:pt x="84261" y="5490"/>
                    <a:pt x="98813" y="141750"/>
                    <a:pt x="155963" y="239911"/>
                  </a:cubicBezTo>
                  <a:cubicBezTo>
                    <a:pt x="213113" y="338072"/>
                    <a:pt x="303865" y="510580"/>
                    <a:pt x="403613" y="589161"/>
                  </a:cubicBezTo>
                  <a:cubicBezTo>
                    <a:pt x="503361" y="667742"/>
                    <a:pt x="720319" y="692084"/>
                    <a:pt x="754450" y="711398"/>
                  </a:cubicBezTo>
                  <a:cubicBezTo>
                    <a:pt x="788581" y="730712"/>
                    <a:pt x="683542" y="707165"/>
                    <a:pt x="608400" y="705048"/>
                  </a:cubicBezTo>
                  <a:cubicBezTo>
                    <a:pt x="533258" y="702931"/>
                    <a:pt x="402554" y="781513"/>
                    <a:pt x="303600" y="698698"/>
                  </a:cubicBezTo>
                  <a:cubicBezTo>
                    <a:pt x="204646" y="615884"/>
                    <a:pt x="58596" y="320344"/>
                    <a:pt x="14675" y="208161"/>
                  </a:cubicBezTo>
                  <a:cubicBezTo>
                    <a:pt x="-29246" y="95978"/>
                    <a:pt x="37165" y="-5094"/>
                    <a:pt x="60713" y="19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3E36C5F-901E-4FA5-AF47-9C4F0CC2DF9B}"/>
              </a:ext>
            </a:extLst>
          </p:cNvPr>
          <p:cNvGrpSpPr/>
          <p:nvPr/>
        </p:nvGrpSpPr>
        <p:grpSpPr>
          <a:xfrm>
            <a:off x="5189725" y="4979419"/>
            <a:ext cx="1012774" cy="1009588"/>
            <a:chOff x="5189725" y="4979419"/>
            <a:chExt cx="1012774" cy="1009588"/>
          </a:xfrm>
        </p:grpSpPr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4FE8EF50-24CE-456A-85E8-27E6631AA2E9}"/>
                </a:ext>
              </a:extLst>
            </p:cNvPr>
            <p:cNvSpPr/>
            <p:nvPr/>
          </p:nvSpPr>
          <p:spPr>
            <a:xfrm>
              <a:off x="5229619" y="5112531"/>
              <a:ext cx="485464" cy="798909"/>
            </a:xfrm>
            <a:custGeom>
              <a:avLst/>
              <a:gdLst>
                <a:gd name="connsiteX0" fmla="*/ 1194 w 485464"/>
                <a:gd name="connsiteY0" fmla="*/ 3982 h 798909"/>
                <a:gd name="connsiteX1" fmla="*/ 110731 w 485464"/>
                <a:gd name="connsiteY1" fmla="*/ 91294 h 798909"/>
                <a:gd name="connsiteX2" fmla="*/ 182169 w 485464"/>
                <a:gd name="connsiteY2" fmla="*/ 353232 h 798909"/>
                <a:gd name="connsiteX3" fmla="*/ 269481 w 485464"/>
                <a:gd name="connsiteY3" fmla="*/ 613582 h 798909"/>
                <a:gd name="connsiteX4" fmla="*/ 371081 w 485464"/>
                <a:gd name="connsiteY4" fmla="*/ 786619 h 798909"/>
                <a:gd name="connsiteX5" fmla="*/ 371081 w 485464"/>
                <a:gd name="connsiteY5" fmla="*/ 777094 h 798909"/>
                <a:gd name="connsiteX6" fmla="*/ 485381 w 485464"/>
                <a:gd name="connsiteY6" fmla="*/ 715182 h 798909"/>
                <a:gd name="connsiteX7" fmla="*/ 386956 w 485464"/>
                <a:gd name="connsiteY7" fmla="*/ 492932 h 798909"/>
                <a:gd name="connsiteX8" fmla="*/ 244081 w 485464"/>
                <a:gd name="connsiteY8" fmla="*/ 97644 h 798909"/>
                <a:gd name="connsiteX9" fmla="*/ 186931 w 485464"/>
                <a:gd name="connsiteY9" fmla="*/ 23032 h 798909"/>
                <a:gd name="connsiteX10" fmla="*/ 1194 w 485464"/>
                <a:gd name="connsiteY10" fmla="*/ 3982 h 7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464" h="798909">
                  <a:moveTo>
                    <a:pt x="1194" y="3982"/>
                  </a:moveTo>
                  <a:cubicBezTo>
                    <a:pt x="-11506" y="15359"/>
                    <a:pt x="80569" y="33086"/>
                    <a:pt x="110731" y="91294"/>
                  </a:cubicBezTo>
                  <a:cubicBezTo>
                    <a:pt x="140893" y="149502"/>
                    <a:pt x="155711" y="266184"/>
                    <a:pt x="182169" y="353232"/>
                  </a:cubicBezTo>
                  <a:cubicBezTo>
                    <a:pt x="208627" y="440280"/>
                    <a:pt x="237996" y="541351"/>
                    <a:pt x="269481" y="613582"/>
                  </a:cubicBezTo>
                  <a:cubicBezTo>
                    <a:pt x="300966" y="685813"/>
                    <a:pt x="371081" y="786619"/>
                    <a:pt x="371081" y="786619"/>
                  </a:cubicBezTo>
                  <a:cubicBezTo>
                    <a:pt x="388014" y="813871"/>
                    <a:pt x="352031" y="789000"/>
                    <a:pt x="371081" y="777094"/>
                  </a:cubicBezTo>
                  <a:cubicBezTo>
                    <a:pt x="390131" y="765188"/>
                    <a:pt x="482735" y="762542"/>
                    <a:pt x="485381" y="715182"/>
                  </a:cubicBezTo>
                  <a:cubicBezTo>
                    <a:pt x="488027" y="667822"/>
                    <a:pt x="427173" y="595855"/>
                    <a:pt x="386956" y="492932"/>
                  </a:cubicBezTo>
                  <a:cubicBezTo>
                    <a:pt x="346739" y="390009"/>
                    <a:pt x="277419" y="175961"/>
                    <a:pt x="244081" y="97644"/>
                  </a:cubicBezTo>
                  <a:cubicBezTo>
                    <a:pt x="210744" y="19327"/>
                    <a:pt x="226883" y="38378"/>
                    <a:pt x="186931" y="23032"/>
                  </a:cubicBezTo>
                  <a:cubicBezTo>
                    <a:pt x="146979" y="7686"/>
                    <a:pt x="13894" y="-7395"/>
                    <a:pt x="1194" y="39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E614C09F-393F-4D85-9052-2685CE5E8AF7}"/>
                </a:ext>
              </a:extLst>
            </p:cNvPr>
            <p:cNvSpPr/>
            <p:nvPr/>
          </p:nvSpPr>
          <p:spPr>
            <a:xfrm>
              <a:off x="5189725" y="4979419"/>
              <a:ext cx="710337" cy="952428"/>
            </a:xfrm>
            <a:custGeom>
              <a:avLst/>
              <a:gdLst>
                <a:gd name="connsiteX0" fmla="*/ 480825 w 710337"/>
                <a:gd name="connsiteY0" fmla="*/ 569 h 952428"/>
                <a:gd name="connsiteX1" fmla="*/ 518925 w 710337"/>
                <a:gd name="connsiteY1" fmla="*/ 91056 h 952428"/>
                <a:gd name="connsiteX2" fmla="*/ 395100 w 710337"/>
                <a:gd name="connsiteY2" fmla="*/ 567306 h 952428"/>
                <a:gd name="connsiteX3" fmla="*/ 236350 w 710337"/>
                <a:gd name="connsiteY3" fmla="*/ 799081 h 952428"/>
                <a:gd name="connsiteX4" fmla="*/ 183963 w 710337"/>
                <a:gd name="connsiteY4" fmla="*/ 792731 h 952428"/>
                <a:gd name="connsiteX5" fmla="*/ 156975 w 710337"/>
                <a:gd name="connsiteY5" fmla="*/ 714944 h 952428"/>
                <a:gd name="connsiteX6" fmla="*/ 179200 w 710337"/>
                <a:gd name="connsiteY6" fmla="*/ 602231 h 952428"/>
                <a:gd name="connsiteX7" fmla="*/ 330013 w 710337"/>
                <a:gd name="connsiteY7" fmla="*/ 446656 h 952428"/>
                <a:gd name="connsiteX8" fmla="*/ 282388 w 710337"/>
                <a:gd name="connsiteY8" fmla="*/ 340294 h 952428"/>
                <a:gd name="connsiteX9" fmla="*/ 122050 w 710337"/>
                <a:gd name="connsiteY9" fmla="*/ 453006 h 952428"/>
                <a:gd name="connsiteX10" fmla="*/ 1400 w 710337"/>
                <a:gd name="connsiteY10" fmla="*/ 729231 h 952428"/>
                <a:gd name="connsiteX11" fmla="*/ 203013 w 710337"/>
                <a:gd name="connsiteY11" fmla="*/ 926081 h 952428"/>
                <a:gd name="connsiteX12" fmla="*/ 264925 w 710337"/>
                <a:gd name="connsiteY12" fmla="*/ 930844 h 952428"/>
                <a:gd name="connsiteX13" fmla="*/ 452250 w 710337"/>
                <a:gd name="connsiteY13" fmla="*/ 745106 h 952428"/>
                <a:gd name="connsiteX14" fmla="*/ 696725 w 710337"/>
                <a:gd name="connsiteY14" fmla="*/ 125981 h 952428"/>
                <a:gd name="connsiteX15" fmla="*/ 680850 w 710337"/>
                <a:gd name="connsiteY15" fmla="*/ 116456 h 952428"/>
                <a:gd name="connsiteX16" fmla="*/ 480825 w 710337"/>
                <a:gd name="connsiteY16" fmla="*/ 569 h 9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0337" h="952428">
                  <a:moveTo>
                    <a:pt x="480825" y="569"/>
                  </a:moveTo>
                  <a:cubicBezTo>
                    <a:pt x="507018" y="-1416"/>
                    <a:pt x="533212" y="-3400"/>
                    <a:pt x="518925" y="91056"/>
                  </a:cubicBezTo>
                  <a:cubicBezTo>
                    <a:pt x="504638" y="185512"/>
                    <a:pt x="442196" y="449302"/>
                    <a:pt x="395100" y="567306"/>
                  </a:cubicBezTo>
                  <a:cubicBezTo>
                    <a:pt x="348004" y="685310"/>
                    <a:pt x="271539" y="761510"/>
                    <a:pt x="236350" y="799081"/>
                  </a:cubicBezTo>
                  <a:cubicBezTo>
                    <a:pt x="201161" y="836652"/>
                    <a:pt x="197192" y="806754"/>
                    <a:pt x="183963" y="792731"/>
                  </a:cubicBezTo>
                  <a:cubicBezTo>
                    <a:pt x="170734" y="778708"/>
                    <a:pt x="157769" y="746694"/>
                    <a:pt x="156975" y="714944"/>
                  </a:cubicBezTo>
                  <a:cubicBezTo>
                    <a:pt x="156181" y="683194"/>
                    <a:pt x="150360" y="646946"/>
                    <a:pt x="179200" y="602231"/>
                  </a:cubicBezTo>
                  <a:cubicBezTo>
                    <a:pt x="208040" y="557516"/>
                    <a:pt x="312815" y="490312"/>
                    <a:pt x="330013" y="446656"/>
                  </a:cubicBezTo>
                  <a:cubicBezTo>
                    <a:pt x="347211" y="403000"/>
                    <a:pt x="317048" y="339236"/>
                    <a:pt x="282388" y="340294"/>
                  </a:cubicBezTo>
                  <a:cubicBezTo>
                    <a:pt x="247728" y="341352"/>
                    <a:pt x="168881" y="388183"/>
                    <a:pt x="122050" y="453006"/>
                  </a:cubicBezTo>
                  <a:cubicBezTo>
                    <a:pt x="75219" y="517829"/>
                    <a:pt x="-12094" y="650385"/>
                    <a:pt x="1400" y="729231"/>
                  </a:cubicBezTo>
                  <a:cubicBezTo>
                    <a:pt x="14894" y="808077"/>
                    <a:pt x="159092" y="892479"/>
                    <a:pt x="203013" y="926081"/>
                  </a:cubicBezTo>
                  <a:cubicBezTo>
                    <a:pt x="246934" y="959683"/>
                    <a:pt x="223386" y="961006"/>
                    <a:pt x="264925" y="930844"/>
                  </a:cubicBezTo>
                  <a:cubicBezTo>
                    <a:pt x="306464" y="900682"/>
                    <a:pt x="380283" y="879250"/>
                    <a:pt x="452250" y="745106"/>
                  </a:cubicBezTo>
                  <a:cubicBezTo>
                    <a:pt x="524217" y="610962"/>
                    <a:pt x="658625" y="230756"/>
                    <a:pt x="696725" y="125981"/>
                  </a:cubicBezTo>
                  <a:cubicBezTo>
                    <a:pt x="734825" y="21206"/>
                    <a:pt x="680850" y="116456"/>
                    <a:pt x="680850" y="116456"/>
                  </a:cubicBezTo>
                  <a:lnTo>
                    <a:pt x="480825" y="56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A3043909-85D8-4F9E-BC68-A3800E779D6C}"/>
                </a:ext>
              </a:extLst>
            </p:cNvPr>
            <p:cNvSpPr/>
            <p:nvPr/>
          </p:nvSpPr>
          <p:spPr>
            <a:xfrm>
              <a:off x="5460481" y="5219016"/>
              <a:ext cx="742018" cy="769991"/>
            </a:xfrm>
            <a:custGeom>
              <a:avLst/>
              <a:gdLst>
                <a:gd name="connsiteX0" fmla="*/ 5282 w 742018"/>
                <a:gd name="connsiteY0" fmla="*/ 126097 h 769991"/>
                <a:gd name="connsiteX1" fmla="*/ 306907 w 742018"/>
                <a:gd name="connsiteY1" fmla="*/ 684 h 769991"/>
                <a:gd name="connsiteX2" fmla="*/ 578369 w 742018"/>
                <a:gd name="connsiteY2" fmla="*/ 92759 h 769991"/>
                <a:gd name="connsiteX3" fmla="*/ 741882 w 742018"/>
                <a:gd name="connsiteY3" fmla="*/ 418197 h 769991"/>
                <a:gd name="connsiteX4" fmla="*/ 552969 w 742018"/>
                <a:gd name="connsiteY4" fmla="*/ 683309 h 769991"/>
                <a:gd name="connsiteX5" fmla="*/ 318019 w 742018"/>
                <a:gd name="connsiteY5" fmla="*/ 769034 h 769991"/>
                <a:gd name="connsiteX6" fmla="*/ 27507 w 742018"/>
                <a:gd name="connsiteY6" fmla="*/ 729347 h 769991"/>
                <a:gd name="connsiteX7" fmla="*/ 138632 w 742018"/>
                <a:gd name="connsiteY7" fmla="*/ 729347 h 769991"/>
                <a:gd name="connsiteX8" fmla="*/ 286269 w 742018"/>
                <a:gd name="connsiteY8" fmla="*/ 719822 h 769991"/>
                <a:gd name="connsiteX9" fmla="*/ 568844 w 742018"/>
                <a:gd name="connsiteY9" fmla="*/ 429309 h 769991"/>
                <a:gd name="connsiteX10" fmla="*/ 545032 w 742018"/>
                <a:gd name="connsiteY10" fmla="*/ 224522 h 769991"/>
                <a:gd name="connsiteX11" fmla="*/ 144982 w 742018"/>
                <a:gd name="connsiteY11" fmla="*/ 168959 h 769991"/>
                <a:gd name="connsiteX12" fmla="*/ 5282 w 742018"/>
                <a:gd name="connsiteY12" fmla="*/ 126097 h 7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018" h="769991">
                  <a:moveTo>
                    <a:pt x="5282" y="126097"/>
                  </a:moveTo>
                  <a:cubicBezTo>
                    <a:pt x="32269" y="98051"/>
                    <a:pt x="211393" y="6240"/>
                    <a:pt x="306907" y="684"/>
                  </a:cubicBezTo>
                  <a:cubicBezTo>
                    <a:pt x="402421" y="-4872"/>
                    <a:pt x="505873" y="23173"/>
                    <a:pt x="578369" y="92759"/>
                  </a:cubicBezTo>
                  <a:cubicBezTo>
                    <a:pt x="650865" y="162345"/>
                    <a:pt x="746115" y="319772"/>
                    <a:pt x="741882" y="418197"/>
                  </a:cubicBezTo>
                  <a:cubicBezTo>
                    <a:pt x="737649" y="516622"/>
                    <a:pt x="623613" y="624836"/>
                    <a:pt x="552969" y="683309"/>
                  </a:cubicBezTo>
                  <a:cubicBezTo>
                    <a:pt x="482325" y="741782"/>
                    <a:pt x="405596" y="761361"/>
                    <a:pt x="318019" y="769034"/>
                  </a:cubicBezTo>
                  <a:cubicBezTo>
                    <a:pt x="230442" y="776707"/>
                    <a:pt x="57405" y="735961"/>
                    <a:pt x="27507" y="729347"/>
                  </a:cubicBezTo>
                  <a:cubicBezTo>
                    <a:pt x="-2391" y="722733"/>
                    <a:pt x="95505" y="730934"/>
                    <a:pt x="138632" y="729347"/>
                  </a:cubicBezTo>
                  <a:cubicBezTo>
                    <a:pt x="181759" y="727760"/>
                    <a:pt x="214567" y="769828"/>
                    <a:pt x="286269" y="719822"/>
                  </a:cubicBezTo>
                  <a:cubicBezTo>
                    <a:pt x="357971" y="669816"/>
                    <a:pt x="525717" y="511859"/>
                    <a:pt x="568844" y="429309"/>
                  </a:cubicBezTo>
                  <a:cubicBezTo>
                    <a:pt x="611971" y="346759"/>
                    <a:pt x="615676" y="267914"/>
                    <a:pt x="545032" y="224522"/>
                  </a:cubicBezTo>
                  <a:cubicBezTo>
                    <a:pt x="474388" y="181130"/>
                    <a:pt x="230707" y="182982"/>
                    <a:pt x="144982" y="168959"/>
                  </a:cubicBezTo>
                  <a:cubicBezTo>
                    <a:pt x="59257" y="154936"/>
                    <a:pt x="-21705" y="154143"/>
                    <a:pt x="5282" y="1260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6386DE9F-205B-490E-8554-0D5A6E195B64}"/>
              </a:ext>
            </a:extLst>
          </p:cNvPr>
          <p:cNvGrpSpPr/>
          <p:nvPr/>
        </p:nvGrpSpPr>
        <p:grpSpPr>
          <a:xfrm>
            <a:off x="6303891" y="5075296"/>
            <a:ext cx="1187036" cy="905441"/>
            <a:chOff x="6303891" y="5075296"/>
            <a:chExt cx="1187036" cy="905441"/>
          </a:xfrm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DFBA277C-1D9F-44B4-87B6-582B52EBCA4B}"/>
                </a:ext>
              </a:extLst>
            </p:cNvPr>
            <p:cNvSpPr/>
            <p:nvPr/>
          </p:nvSpPr>
          <p:spPr>
            <a:xfrm>
              <a:off x="6303891" y="5075296"/>
              <a:ext cx="1148273" cy="345999"/>
            </a:xfrm>
            <a:custGeom>
              <a:avLst/>
              <a:gdLst>
                <a:gd name="connsiteX0" fmla="*/ 72 w 1148273"/>
                <a:gd name="connsiteY0" fmla="*/ 111067 h 345999"/>
                <a:gd name="connsiteX1" fmla="*/ 198509 w 1148273"/>
                <a:gd name="connsiteY1" fmla="*/ 241242 h 345999"/>
                <a:gd name="connsiteX2" fmla="*/ 247722 w 1148273"/>
                <a:gd name="connsiteY2" fmla="*/ 341254 h 345999"/>
                <a:gd name="connsiteX3" fmla="*/ 254072 w 1148273"/>
                <a:gd name="connsiteY3" fmla="*/ 315854 h 345999"/>
                <a:gd name="connsiteX4" fmla="*/ 830334 w 1148273"/>
                <a:gd name="connsiteY4" fmla="*/ 193617 h 345999"/>
                <a:gd name="connsiteX5" fmla="*/ 1131959 w 1148273"/>
                <a:gd name="connsiteY5" fmla="*/ 158692 h 345999"/>
                <a:gd name="connsiteX6" fmla="*/ 1103384 w 1148273"/>
                <a:gd name="connsiteY6" fmla="*/ 150754 h 345999"/>
                <a:gd name="connsiteX7" fmla="*/ 1065284 w 1148273"/>
                <a:gd name="connsiteY7" fmla="*/ 9467 h 345999"/>
                <a:gd name="connsiteX8" fmla="*/ 1054172 w 1148273"/>
                <a:gd name="connsiteY8" fmla="*/ 12642 h 345999"/>
                <a:gd name="connsiteX9" fmla="*/ 846209 w 1148273"/>
                <a:gd name="connsiteY9" fmla="*/ 50742 h 345999"/>
                <a:gd name="connsiteX10" fmla="*/ 222322 w 1148273"/>
                <a:gd name="connsiteY10" fmla="*/ 130117 h 345999"/>
                <a:gd name="connsiteX11" fmla="*/ 72 w 1148273"/>
                <a:gd name="connsiteY11" fmla="*/ 111067 h 34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273" h="345999">
                  <a:moveTo>
                    <a:pt x="72" y="111067"/>
                  </a:moveTo>
                  <a:cubicBezTo>
                    <a:pt x="-3897" y="129588"/>
                    <a:pt x="157234" y="202878"/>
                    <a:pt x="198509" y="241242"/>
                  </a:cubicBezTo>
                  <a:cubicBezTo>
                    <a:pt x="239784" y="279606"/>
                    <a:pt x="238462" y="328819"/>
                    <a:pt x="247722" y="341254"/>
                  </a:cubicBezTo>
                  <a:cubicBezTo>
                    <a:pt x="256982" y="353689"/>
                    <a:pt x="156970" y="340460"/>
                    <a:pt x="254072" y="315854"/>
                  </a:cubicBezTo>
                  <a:cubicBezTo>
                    <a:pt x="351174" y="291248"/>
                    <a:pt x="684019" y="219811"/>
                    <a:pt x="830334" y="193617"/>
                  </a:cubicBezTo>
                  <a:cubicBezTo>
                    <a:pt x="976649" y="167423"/>
                    <a:pt x="1086451" y="165836"/>
                    <a:pt x="1131959" y="158692"/>
                  </a:cubicBezTo>
                  <a:cubicBezTo>
                    <a:pt x="1177467" y="151548"/>
                    <a:pt x="1114496" y="175625"/>
                    <a:pt x="1103384" y="150754"/>
                  </a:cubicBezTo>
                  <a:cubicBezTo>
                    <a:pt x="1092272" y="125883"/>
                    <a:pt x="1073486" y="32486"/>
                    <a:pt x="1065284" y="9467"/>
                  </a:cubicBezTo>
                  <a:cubicBezTo>
                    <a:pt x="1057082" y="-13552"/>
                    <a:pt x="1054172" y="12642"/>
                    <a:pt x="1054172" y="12642"/>
                  </a:cubicBezTo>
                  <a:cubicBezTo>
                    <a:pt x="1017660" y="19521"/>
                    <a:pt x="984851" y="31163"/>
                    <a:pt x="846209" y="50742"/>
                  </a:cubicBezTo>
                  <a:cubicBezTo>
                    <a:pt x="707567" y="70321"/>
                    <a:pt x="368372" y="119534"/>
                    <a:pt x="222322" y="130117"/>
                  </a:cubicBezTo>
                  <a:cubicBezTo>
                    <a:pt x="76272" y="140700"/>
                    <a:pt x="4041" y="92546"/>
                    <a:pt x="72" y="1110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E5D1893A-43E8-4D62-9050-54E65D0AF731}"/>
                </a:ext>
              </a:extLst>
            </p:cNvPr>
            <p:cNvSpPr/>
            <p:nvPr/>
          </p:nvSpPr>
          <p:spPr>
            <a:xfrm>
              <a:off x="6705970" y="5216236"/>
              <a:ext cx="679579" cy="764501"/>
            </a:xfrm>
            <a:custGeom>
              <a:avLst/>
              <a:gdLst>
                <a:gd name="connsiteX0" fmla="*/ 593355 w 679579"/>
                <a:gd name="connsiteY0" fmla="*/ 289 h 764501"/>
                <a:gd name="connsiteX1" fmla="*/ 410793 w 679579"/>
                <a:gd name="connsiteY1" fmla="*/ 60614 h 764501"/>
                <a:gd name="connsiteX2" fmla="*/ 225055 w 679579"/>
                <a:gd name="connsiteY2" fmla="*/ 173327 h 764501"/>
                <a:gd name="connsiteX3" fmla="*/ 125043 w 679579"/>
                <a:gd name="connsiteY3" fmla="*/ 370177 h 764501"/>
                <a:gd name="connsiteX4" fmla="*/ 242518 w 679579"/>
                <a:gd name="connsiteY4" fmla="*/ 568614 h 764501"/>
                <a:gd name="connsiteX5" fmla="*/ 655268 w 679579"/>
                <a:gd name="connsiteY5" fmla="*/ 619414 h 764501"/>
                <a:gd name="connsiteX6" fmla="*/ 623518 w 679579"/>
                <a:gd name="connsiteY6" fmla="*/ 619414 h 764501"/>
                <a:gd name="connsiteX7" fmla="*/ 558430 w 679579"/>
                <a:gd name="connsiteY7" fmla="*/ 762289 h 764501"/>
                <a:gd name="connsiteX8" fmla="*/ 252043 w 679579"/>
                <a:gd name="connsiteY8" fmla="*/ 694027 h 764501"/>
                <a:gd name="connsiteX9" fmla="*/ 10743 w 679579"/>
                <a:gd name="connsiteY9" fmla="*/ 532102 h 764501"/>
                <a:gd name="connsiteX10" fmla="*/ 50430 w 679579"/>
                <a:gd name="connsiteY10" fmla="*/ 263814 h 764501"/>
                <a:gd name="connsiteX11" fmla="*/ 125043 w 679579"/>
                <a:gd name="connsiteY11" fmla="*/ 92364 h 764501"/>
                <a:gd name="connsiteX12" fmla="*/ 161555 w 679579"/>
                <a:gd name="connsiteY12" fmla="*/ 41564 h 764501"/>
                <a:gd name="connsiteX13" fmla="*/ 593355 w 679579"/>
                <a:gd name="connsiteY13" fmla="*/ 289 h 76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9579" h="764501">
                  <a:moveTo>
                    <a:pt x="593355" y="289"/>
                  </a:moveTo>
                  <a:cubicBezTo>
                    <a:pt x="634895" y="3464"/>
                    <a:pt x="472176" y="31774"/>
                    <a:pt x="410793" y="60614"/>
                  </a:cubicBezTo>
                  <a:cubicBezTo>
                    <a:pt x="349410" y="89454"/>
                    <a:pt x="272680" y="121733"/>
                    <a:pt x="225055" y="173327"/>
                  </a:cubicBezTo>
                  <a:cubicBezTo>
                    <a:pt x="177430" y="224921"/>
                    <a:pt x="122133" y="304296"/>
                    <a:pt x="125043" y="370177"/>
                  </a:cubicBezTo>
                  <a:cubicBezTo>
                    <a:pt x="127953" y="436058"/>
                    <a:pt x="154147" y="527074"/>
                    <a:pt x="242518" y="568614"/>
                  </a:cubicBezTo>
                  <a:cubicBezTo>
                    <a:pt x="330889" y="610154"/>
                    <a:pt x="591768" y="610947"/>
                    <a:pt x="655268" y="619414"/>
                  </a:cubicBezTo>
                  <a:cubicBezTo>
                    <a:pt x="718768" y="627881"/>
                    <a:pt x="639658" y="595602"/>
                    <a:pt x="623518" y="619414"/>
                  </a:cubicBezTo>
                  <a:cubicBezTo>
                    <a:pt x="607378" y="643227"/>
                    <a:pt x="620342" y="749854"/>
                    <a:pt x="558430" y="762289"/>
                  </a:cubicBezTo>
                  <a:cubicBezTo>
                    <a:pt x="496518" y="774724"/>
                    <a:pt x="343324" y="732391"/>
                    <a:pt x="252043" y="694027"/>
                  </a:cubicBezTo>
                  <a:cubicBezTo>
                    <a:pt x="160762" y="655663"/>
                    <a:pt x="44345" y="603804"/>
                    <a:pt x="10743" y="532102"/>
                  </a:cubicBezTo>
                  <a:cubicBezTo>
                    <a:pt x="-22859" y="460400"/>
                    <a:pt x="31380" y="337104"/>
                    <a:pt x="50430" y="263814"/>
                  </a:cubicBezTo>
                  <a:cubicBezTo>
                    <a:pt x="69480" y="190524"/>
                    <a:pt x="106522" y="129406"/>
                    <a:pt x="125043" y="92364"/>
                  </a:cubicBezTo>
                  <a:cubicBezTo>
                    <a:pt x="143564" y="55322"/>
                    <a:pt x="81651" y="62466"/>
                    <a:pt x="161555" y="41564"/>
                  </a:cubicBezTo>
                  <a:cubicBezTo>
                    <a:pt x="241459" y="20662"/>
                    <a:pt x="551815" y="-2886"/>
                    <a:pt x="593355" y="2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D50F2FBA-229F-4A1E-800B-A627F5AB7C16}"/>
                </a:ext>
              </a:extLst>
            </p:cNvPr>
            <p:cNvSpPr/>
            <p:nvPr/>
          </p:nvSpPr>
          <p:spPr>
            <a:xfrm>
              <a:off x="7073120" y="5305555"/>
              <a:ext cx="312007" cy="198352"/>
            </a:xfrm>
            <a:custGeom>
              <a:avLst/>
              <a:gdLst>
                <a:gd name="connsiteX0" fmla="*/ 780 w 312007"/>
                <a:gd name="connsiteY0" fmla="*/ 1458 h 198352"/>
                <a:gd name="connsiteX1" fmla="*/ 164293 w 312007"/>
                <a:gd name="connsiteY1" fmla="*/ 85595 h 198352"/>
                <a:gd name="connsiteX2" fmla="*/ 253193 w 312007"/>
                <a:gd name="connsiteY2" fmla="*/ 195133 h 198352"/>
                <a:gd name="connsiteX3" fmla="*/ 251605 w 312007"/>
                <a:gd name="connsiteY3" fmla="*/ 163383 h 198352"/>
                <a:gd name="connsiteX4" fmla="*/ 311930 w 312007"/>
                <a:gd name="connsiteY4" fmla="*/ 103058 h 198352"/>
                <a:gd name="connsiteX5" fmla="*/ 237318 w 312007"/>
                <a:gd name="connsiteY5" fmla="*/ 37970 h 198352"/>
                <a:gd name="connsiteX6" fmla="*/ 780 w 312007"/>
                <a:gd name="connsiteY6" fmla="*/ 1458 h 1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07" h="198352">
                  <a:moveTo>
                    <a:pt x="780" y="1458"/>
                  </a:moveTo>
                  <a:cubicBezTo>
                    <a:pt x="-11391" y="9395"/>
                    <a:pt x="122224" y="53316"/>
                    <a:pt x="164293" y="85595"/>
                  </a:cubicBezTo>
                  <a:cubicBezTo>
                    <a:pt x="206362" y="117874"/>
                    <a:pt x="238641" y="182168"/>
                    <a:pt x="253193" y="195133"/>
                  </a:cubicBezTo>
                  <a:cubicBezTo>
                    <a:pt x="267745" y="208098"/>
                    <a:pt x="241816" y="178729"/>
                    <a:pt x="251605" y="163383"/>
                  </a:cubicBezTo>
                  <a:cubicBezTo>
                    <a:pt x="261394" y="148037"/>
                    <a:pt x="314311" y="123960"/>
                    <a:pt x="311930" y="103058"/>
                  </a:cubicBezTo>
                  <a:cubicBezTo>
                    <a:pt x="309549" y="82156"/>
                    <a:pt x="286530" y="56226"/>
                    <a:pt x="237318" y="37970"/>
                  </a:cubicBezTo>
                  <a:cubicBezTo>
                    <a:pt x="188106" y="19714"/>
                    <a:pt x="12951" y="-6479"/>
                    <a:pt x="780" y="145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A141891E-BF13-496C-8102-85334FE74F88}"/>
                </a:ext>
              </a:extLst>
            </p:cNvPr>
            <p:cNvSpPr/>
            <p:nvPr/>
          </p:nvSpPr>
          <p:spPr>
            <a:xfrm>
              <a:off x="7161477" y="5223629"/>
              <a:ext cx="329450" cy="196107"/>
            </a:xfrm>
            <a:custGeom>
              <a:avLst/>
              <a:gdLst>
                <a:gd name="connsiteX0" fmla="*/ 1323 w 329450"/>
                <a:gd name="connsiteY0" fmla="*/ 834 h 196107"/>
                <a:gd name="connsiteX1" fmla="*/ 177536 w 329450"/>
                <a:gd name="connsiteY1" fmla="*/ 97671 h 196107"/>
                <a:gd name="connsiteX2" fmla="*/ 314061 w 329450"/>
                <a:gd name="connsiteY2" fmla="*/ 196096 h 196107"/>
                <a:gd name="connsiteX3" fmla="*/ 321998 w 329450"/>
                <a:gd name="connsiteY3" fmla="*/ 104021 h 196107"/>
                <a:gd name="connsiteX4" fmla="*/ 275961 w 329450"/>
                <a:gd name="connsiteY4" fmla="*/ 53221 h 196107"/>
                <a:gd name="connsiteX5" fmla="*/ 1323 w 329450"/>
                <a:gd name="connsiteY5" fmla="*/ 834 h 1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450" h="196107">
                  <a:moveTo>
                    <a:pt x="1323" y="834"/>
                  </a:moveTo>
                  <a:cubicBezTo>
                    <a:pt x="-15081" y="8242"/>
                    <a:pt x="125413" y="65127"/>
                    <a:pt x="177536" y="97671"/>
                  </a:cubicBezTo>
                  <a:cubicBezTo>
                    <a:pt x="229659" y="130215"/>
                    <a:pt x="289984" y="195038"/>
                    <a:pt x="314061" y="196096"/>
                  </a:cubicBezTo>
                  <a:cubicBezTo>
                    <a:pt x="338138" y="197154"/>
                    <a:pt x="328348" y="127833"/>
                    <a:pt x="321998" y="104021"/>
                  </a:cubicBezTo>
                  <a:cubicBezTo>
                    <a:pt x="315648" y="80209"/>
                    <a:pt x="329142" y="69096"/>
                    <a:pt x="275961" y="53221"/>
                  </a:cubicBezTo>
                  <a:cubicBezTo>
                    <a:pt x="222780" y="37346"/>
                    <a:pt x="17727" y="-6574"/>
                    <a:pt x="1323" y="8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F5BA0783-4665-482D-8A18-6A7B87E00FF3}"/>
              </a:ext>
            </a:extLst>
          </p:cNvPr>
          <p:cNvGrpSpPr/>
          <p:nvPr/>
        </p:nvGrpSpPr>
        <p:grpSpPr>
          <a:xfrm>
            <a:off x="1644485" y="6456363"/>
            <a:ext cx="957467" cy="939801"/>
            <a:chOff x="1644485" y="6456363"/>
            <a:chExt cx="957467" cy="939801"/>
          </a:xfrm>
        </p:grpSpPr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E9627FA0-2B59-468F-801C-170664A83F5B}"/>
                </a:ext>
              </a:extLst>
            </p:cNvPr>
            <p:cNvSpPr/>
            <p:nvPr/>
          </p:nvSpPr>
          <p:spPr>
            <a:xfrm>
              <a:off x="1644485" y="6456363"/>
              <a:ext cx="911773" cy="939801"/>
            </a:xfrm>
            <a:custGeom>
              <a:avLst/>
              <a:gdLst>
                <a:gd name="connsiteX0" fmla="*/ 4928 w 911773"/>
                <a:gd name="connsiteY0" fmla="*/ 0 h 939801"/>
                <a:gd name="connsiteX1" fmla="*/ 263690 w 911773"/>
                <a:gd name="connsiteY1" fmla="*/ 117475 h 939801"/>
                <a:gd name="connsiteX2" fmla="*/ 246228 w 911773"/>
                <a:gd name="connsiteY2" fmla="*/ 115887 h 939801"/>
                <a:gd name="connsiteX3" fmla="*/ 212890 w 911773"/>
                <a:gd name="connsiteY3" fmla="*/ 163512 h 939801"/>
                <a:gd name="connsiteX4" fmla="*/ 189078 w 911773"/>
                <a:gd name="connsiteY4" fmla="*/ 592137 h 939801"/>
                <a:gd name="connsiteX5" fmla="*/ 212890 w 911773"/>
                <a:gd name="connsiteY5" fmla="*/ 763587 h 939801"/>
                <a:gd name="connsiteX6" fmla="*/ 274803 w 911773"/>
                <a:gd name="connsiteY6" fmla="*/ 814387 h 939801"/>
                <a:gd name="connsiteX7" fmla="*/ 509753 w 911773"/>
                <a:gd name="connsiteY7" fmla="*/ 839787 h 939801"/>
                <a:gd name="connsiteX8" fmla="*/ 660565 w 911773"/>
                <a:gd name="connsiteY8" fmla="*/ 827087 h 939801"/>
                <a:gd name="connsiteX9" fmla="*/ 900278 w 911773"/>
                <a:gd name="connsiteY9" fmla="*/ 603250 h 939801"/>
                <a:gd name="connsiteX10" fmla="*/ 863765 w 911773"/>
                <a:gd name="connsiteY10" fmla="*/ 639762 h 939801"/>
                <a:gd name="connsiteX11" fmla="*/ 776453 w 911773"/>
                <a:gd name="connsiteY11" fmla="*/ 774700 h 939801"/>
                <a:gd name="connsiteX12" fmla="*/ 859003 w 911773"/>
                <a:gd name="connsiteY12" fmla="*/ 915987 h 939801"/>
                <a:gd name="connsiteX13" fmla="*/ 825665 w 911773"/>
                <a:gd name="connsiteY13" fmla="*/ 920750 h 939801"/>
                <a:gd name="connsiteX14" fmla="*/ 139865 w 911773"/>
                <a:gd name="connsiteY14" fmla="*/ 930275 h 939801"/>
                <a:gd name="connsiteX15" fmla="*/ 63665 w 911773"/>
                <a:gd name="connsiteY15" fmla="*/ 769937 h 939801"/>
                <a:gd name="connsiteX16" fmla="*/ 74778 w 911773"/>
                <a:gd name="connsiteY16" fmla="*/ 455612 h 939801"/>
                <a:gd name="connsiteX17" fmla="*/ 79540 w 911773"/>
                <a:gd name="connsiteY17" fmla="*/ 207962 h 939801"/>
                <a:gd name="connsiteX18" fmla="*/ 92240 w 911773"/>
                <a:gd name="connsiteY18" fmla="*/ 119062 h 939801"/>
                <a:gd name="connsiteX19" fmla="*/ 4928 w 911773"/>
                <a:gd name="connsiteY19" fmla="*/ 0 h 9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773" h="939801">
                  <a:moveTo>
                    <a:pt x="4928" y="0"/>
                  </a:moveTo>
                  <a:cubicBezTo>
                    <a:pt x="33503" y="-264"/>
                    <a:pt x="223473" y="98161"/>
                    <a:pt x="263690" y="117475"/>
                  </a:cubicBezTo>
                  <a:cubicBezTo>
                    <a:pt x="303907" y="136789"/>
                    <a:pt x="254695" y="108214"/>
                    <a:pt x="246228" y="115887"/>
                  </a:cubicBezTo>
                  <a:cubicBezTo>
                    <a:pt x="237761" y="123560"/>
                    <a:pt x="222415" y="84137"/>
                    <a:pt x="212890" y="163512"/>
                  </a:cubicBezTo>
                  <a:cubicBezTo>
                    <a:pt x="203365" y="242887"/>
                    <a:pt x="189078" y="492125"/>
                    <a:pt x="189078" y="592137"/>
                  </a:cubicBezTo>
                  <a:cubicBezTo>
                    <a:pt x="189078" y="692149"/>
                    <a:pt x="198603" y="726545"/>
                    <a:pt x="212890" y="763587"/>
                  </a:cubicBezTo>
                  <a:cubicBezTo>
                    <a:pt x="227178" y="800629"/>
                    <a:pt x="225326" y="801687"/>
                    <a:pt x="274803" y="814387"/>
                  </a:cubicBezTo>
                  <a:cubicBezTo>
                    <a:pt x="324280" y="827087"/>
                    <a:pt x="445459" y="837670"/>
                    <a:pt x="509753" y="839787"/>
                  </a:cubicBezTo>
                  <a:cubicBezTo>
                    <a:pt x="574047" y="841904"/>
                    <a:pt x="595478" y="866510"/>
                    <a:pt x="660565" y="827087"/>
                  </a:cubicBezTo>
                  <a:cubicBezTo>
                    <a:pt x="725653" y="787664"/>
                    <a:pt x="866411" y="634471"/>
                    <a:pt x="900278" y="603250"/>
                  </a:cubicBezTo>
                  <a:cubicBezTo>
                    <a:pt x="934145" y="572029"/>
                    <a:pt x="884402" y="611187"/>
                    <a:pt x="863765" y="639762"/>
                  </a:cubicBezTo>
                  <a:cubicBezTo>
                    <a:pt x="843128" y="668337"/>
                    <a:pt x="777247" y="728663"/>
                    <a:pt x="776453" y="774700"/>
                  </a:cubicBezTo>
                  <a:cubicBezTo>
                    <a:pt x="775659" y="820737"/>
                    <a:pt x="850801" y="891645"/>
                    <a:pt x="859003" y="915987"/>
                  </a:cubicBezTo>
                  <a:cubicBezTo>
                    <a:pt x="867205" y="940329"/>
                    <a:pt x="825665" y="920750"/>
                    <a:pt x="825665" y="920750"/>
                  </a:cubicBezTo>
                  <a:cubicBezTo>
                    <a:pt x="705809" y="923131"/>
                    <a:pt x="266865" y="955410"/>
                    <a:pt x="139865" y="930275"/>
                  </a:cubicBezTo>
                  <a:cubicBezTo>
                    <a:pt x="12865" y="905140"/>
                    <a:pt x="74513" y="849048"/>
                    <a:pt x="63665" y="769937"/>
                  </a:cubicBezTo>
                  <a:cubicBezTo>
                    <a:pt x="52817" y="690826"/>
                    <a:pt x="72132" y="549274"/>
                    <a:pt x="74778" y="455612"/>
                  </a:cubicBezTo>
                  <a:cubicBezTo>
                    <a:pt x="77424" y="361950"/>
                    <a:pt x="76630" y="264054"/>
                    <a:pt x="79540" y="207962"/>
                  </a:cubicBezTo>
                  <a:cubicBezTo>
                    <a:pt x="82450" y="151870"/>
                    <a:pt x="103617" y="152929"/>
                    <a:pt x="92240" y="119062"/>
                  </a:cubicBezTo>
                  <a:cubicBezTo>
                    <a:pt x="80863" y="85195"/>
                    <a:pt x="-23647" y="264"/>
                    <a:pt x="49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E5B02049-6182-4B1E-BCA2-121597D404B8}"/>
                </a:ext>
              </a:extLst>
            </p:cNvPr>
            <p:cNvSpPr/>
            <p:nvPr/>
          </p:nvSpPr>
          <p:spPr>
            <a:xfrm>
              <a:off x="1741664" y="6621407"/>
              <a:ext cx="708618" cy="423720"/>
            </a:xfrm>
            <a:custGeom>
              <a:avLst/>
              <a:gdLst>
                <a:gd name="connsiteX0" fmla="*/ 74436 w 708618"/>
                <a:gd name="connsiteY0" fmla="*/ 309618 h 423720"/>
                <a:gd name="connsiteX1" fmla="*/ 299861 w 708618"/>
                <a:gd name="connsiteY1" fmla="*/ 238181 h 423720"/>
                <a:gd name="connsiteX2" fmla="*/ 464961 w 708618"/>
                <a:gd name="connsiteY2" fmla="*/ 174681 h 423720"/>
                <a:gd name="connsiteX3" fmla="*/ 503061 w 708618"/>
                <a:gd name="connsiteY3" fmla="*/ 96893 h 423720"/>
                <a:gd name="connsiteX4" fmla="*/ 380824 w 708618"/>
                <a:gd name="connsiteY4" fmla="*/ 56 h 423720"/>
                <a:gd name="connsiteX5" fmla="*/ 526874 w 708618"/>
                <a:gd name="connsiteY5" fmla="*/ 84193 h 423720"/>
                <a:gd name="connsiteX6" fmla="*/ 690386 w 708618"/>
                <a:gd name="connsiteY6" fmla="*/ 173093 h 423720"/>
                <a:gd name="connsiteX7" fmla="*/ 631649 w 708618"/>
                <a:gd name="connsiteY7" fmla="*/ 249293 h 423720"/>
                <a:gd name="connsiteX8" fmla="*/ 42686 w 708618"/>
                <a:gd name="connsiteY8" fmla="*/ 422331 h 423720"/>
                <a:gd name="connsiteX9" fmla="*/ 74436 w 708618"/>
                <a:gd name="connsiteY9" fmla="*/ 309618 h 4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618" h="423720">
                  <a:moveTo>
                    <a:pt x="74436" y="309618"/>
                  </a:moveTo>
                  <a:cubicBezTo>
                    <a:pt x="117298" y="278926"/>
                    <a:pt x="234774" y="260670"/>
                    <a:pt x="299861" y="238181"/>
                  </a:cubicBezTo>
                  <a:cubicBezTo>
                    <a:pt x="364948" y="215692"/>
                    <a:pt x="431094" y="198229"/>
                    <a:pt x="464961" y="174681"/>
                  </a:cubicBezTo>
                  <a:cubicBezTo>
                    <a:pt x="498828" y="151133"/>
                    <a:pt x="517084" y="125997"/>
                    <a:pt x="503061" y="96893"/>
                  </a:cubicBezTo>
                  <a:cubicBezTo>
                    <a:pt x="489038" y="67789"/>
                    <a:pt x="376855" y="2173"/>
                    <a:pt x="380824" y="56"/>
                  </a:cubicBezTo>
                  <a:cubicBezTo>
                    <a:pt x="384793" y="-2061"/>
                    <a:pt x="475280" y="55354"/>
                    <a:pt x="526874" y="84193"/>
                  </a:cubicBezTo>
                  <a:cubicBezTo>
                    <a:pt x="578468" y="113032"/>
                    <a:pt x="672924" y="145576"/>
                    <a:pt x="690386" y="173093"/>
                  </a:cubicBezTo>
                  <a:cubicBezTo>
                    <a:pt x="707849" y="200610"/>
                    <a:pt x="739599" y="207753"/>
                    <a:pt x="631649" y="249293"/>
                  </a:cubicBezTo>
                  <a:cubicBezTo>
                    <a:pt x="523699" y="290833"/>
                    <a:pt x="135819" y="408308"/>
                    <a:pt x="42686" y="422331"/>
                  </a:cubicBezTo>
                  <a:cubicBezTo>
                    <a:pt x="-50447" y="436354"/>
                    <a:pt x="31574" y="340310"/>
                    <a:pt x="74436" y="3096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915F22D7-D5A1-4BA6-B917-630B64D48953}"/>
                </a:ext>
              </a:extLst>
            </p:cNvPr>
            <p:cNvSpPr/>
            <p:nvPr/>
          </p:nvSpPr>
          <p:spPr>
            <a:xfrm>
              <a:off x="2148903" y="6544902"/>
              <a:ext cx="346067" cy="198055"/>
            </a:xfrm>
            <a:custGeom>
              <a:avLst/>
              <a:gdLst>
                <a:gd name="connsiteX0" fmla="*/ 3747 w 346067"/>
                <a:gd name="connsiteY0" fmla="*/ 16236 h 198055"/>
                <a:gd name="connsiteX1" fmla="*/ 95822 w 346067"/>
                <a:gd name="connsiteY1" fmla="*/ 11473 h 198055"/>
                <a:gd name="connsiteX2" fmla="*/ 218060 w 346067"/>
                <a:gd name="connsiteY2" fmla="*/ 187686 h 198055"/>
                <a:gd name="connsiteX3" fmla="*/ 240285 w 346067"/>
                <a:gd name="connsiteY3" fmla="*/ 178161 h 198055"/>
                <a:gd name="connsiteX4" fmla="*/ 343472 w 346067"/>
                <a:gd name="connsiteY4" fmla="*/ 184511 h 198055"/>
                <a:gd name="connsiteX5" fmla="*/ 313310 w 346067"/>
                <a:gd name="connsiteY5" fmla="*/ 136886 h 198055"/>
                <a:gd name="connsiteX6" fmla="*/ 294260 w 346067"/>
                <a:gd name="connsiteY6" fmla="*/ 81323 h 198055"/>
                <a:gd name="connsiteX7" fmla="*/ 225997 w 346067"/>
                <a:gd name="connsiteY7" fmla="*/ 8298 h 198055"/>
                <a:gd name="connsiteX8" fmla="*/ 3747 w 346067"/>
                <a:gd name="connsiteY8" fmla="*/ 16236 h 1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67" h="198055">
                  <a:moveTo>
                    <a:pt x="3747" y="16236"/>
                  </a:moveTo>
                  <a:cubicBezTo>
                    <a:pt x="-17949" y="16765"/>
                    <a:pt x="60103" y="-17102"/>
                    <a:pt x="95822" y="11473"/>
                  </a:cubicBezTo>
                  <a:cubicBezTo>
                    <a:pt x="131541" y="40048"/>
                    <a:pt x="193983" y="159905"/>
                    <a:pt x="218060" y="187686"/>
                  </a:cubicBezTo>
                  <a:cubicBezTo>
                    <a:pt x="242137" y="215467"/>
                    <a:pt x="219383" y="178690"/>
                    <a:pt x="240285" y="178161"/>
                  </a:cubicBezTo>
                  <a:cubicBezTo>
                    <a:pt x="261187" y="177632"/>
                    <a:pt x="331301" y="191390"/>
                    <a:pt x="343472" y="184511"/>
                  </a:cubicBezTo>
                  <a:cubicBezTo>
                    <a:pt x="355643" y="177632"/>
                    <a:pt x="321512" y="154084"/>
                    <a:pt x="313310" y="136886"/>
                  </a:cubicBezTo>
                  <a:cubicBezTo>
                    <a:pt x="305108" y="119688"/>
                    <a:pt x="308812" y="102754"/>
                    <a:pt x="294260" y="81323"/>
                  </a:cubicBezTo>
                  <a:cubicBezTo>
                    <a:pt x="279708" y="59892"/>
                    <a:pt x="271770" y="21527"/>
                    <a:pt x="225997" y="8298"/>
                  </a:cubicBezTo>
                  <a:cubicBezTo>
                    <a:pt x="180224" y="-4931"/>
                    <a:pt x="25443" y="15707"/>
                    <a:pt x="3747" y="162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C61B05A6-8152-4597-9D5A-85BED8ECEF27}"/>
                </a:ext>
              </a:extLst>
            </p:cNvPr>
            <p:cNvSpPr/>
            <p:nvPr/>
          </p:nvSpPr>
          <p:spPr>
            <a:xfrm>
              <a:off x="2291275" y="6479613"/>
              <a:ext cx="310677" cy="198844"/>
            </a:xfrm>
            <a:custGeom>
              <a:avLst/>
              <a:gdLst>
                <a:gd name="connsiteX0" fmla="*/ 1075 w 310677"/>
                <a:gd name="connsiteY0" fmla="*/ 562 h 198844"/>
                <a:gd name="connsiteX1" fmla="*/ 159825 w 310677"/>
                <a:gd name="connsiteY1" fmla="*/ 46600 h 198844"/>
                <a:gd name="connsiteX2" fmla="*/ 247138 w 310677"/>
                <a:gd name="connsiteY2" fmla="*/ 197412 h 198844"/>
                <a:gd name="connsiteX3" fmla="*/ 255075 w 310677"/>
                <a:gd name="connsiteY3" fmla="*/ 119625 h 198844"/>
                <a:gd name="connsiteX4" fmla="*/ 310638 w 310677"/>
                <a:gd name="connsiteY4" fmla="*/ 70412 h 198844"/>
                <a:gd name="connsiteX5" fmla="*/ 245550 w 310677"/>
                <a:gd name="connsiteY5" fmla="*/ 24375 h 198844"/>
                <a:gd name="connsiteX6" fmla="*/ 1075 w 310677"/>
                <a:gd name="connsiteY6" fmla="*/ 562 h 1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677" h="198844">
                  <a:moveTo>
                    <a:pt x="1075" y="562"/>
                  </a:moveTo>
                  <a:cubicBezTo>
                    <a:pt x="-13212" y="4266"/>
                    <a:pt x="118815" y="13792"/>
                    <a:pt x="159825" y="46600"/>
                  </a:cubicBezTo>
                  <a:cubicBezTo>
                    <a:pt x="200836" y="79408"/>
                    <a:pt x="231263" y="185241"/>
                    <a:pt x="247138" y="197412"/>
                  </a:cubicBezTo>
                  <a:cubicBezTo>
                    <a:pt x="263013" y="209583"/>
                    <a:pt x="244492" y="140792"/>
                    <a:pt x="255075" y="119625"/>
                  </a:cubicBezTo>
                  <a:cubicBezTo>
                    <a:pt x="265658" y="98458"/>
                    <a:pt x="312226" y="86287"/>
                    <a:pt x="310638" y="70412"/>
                  </a:cubicBezTo>
                  <a:cubicBezTo>
                    <a:pt x="309051" y="54537"/>
                    <a:pt x="297673" y="36546"/>
                    <a:pt x="245550" y="24375"/>
                  </a:cubicBezTo>
                  <a:cubicBezTo>
                    <a:pt x="193427" y="12204"/>
                    <a:pt x="15362" y="-3142"/>
                    <a:pt x="1075" y="5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414AB2F4-B607-41A5-822E-9EE630D372FB}"/>
              </a:ext>
            </a:extLst>
          </p:cNvPr>
          <p:cNvGrpSpPr/>
          <p:nvPr/>
        </p:nvGrpSpPr>
        <p:grpSpPr>
          <a:xfrm>
            <a:off x="2837529" y="6772074"/>
            <a:ext cx="911466" cy="651331"/>
            <a:chOff x="2837529" y="6772074"/>
            <a:chExt cx="911466" cy="651331"/>
          </a:xfrm>
        </p:grpSpPr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7BE04A29-C6DB-48CF-8BC0-3C46AFFE9838}"/>
                </a:ext>
              </a:extLst>
            </p:cNvPr>
            <p:cNvSpPr/>
            <p:nvPr/>
          </p:nvSpPr>
          <p:spPr>
            <a:xfrm>
              <a:off x="2861610" y="6878716"/>
              <a:ext cx="328775" cy="287487"/>
            </a:xfrm>
            <a:custGeom>
              <a:avLst/>
              <a:gdLst>
                <a:gd name="connsiteX0" fmla="*/ 653 w 328775"/>
                <a:gd name="connsiteY0" fmla="*/ 15797 h 287487"/>
                <a:gd name="connsiteX1" fmla="*/ 122890 w 328775"/>
                <a:gd name="connsiteY1" fmla="*/ 79297 h 287487"/>
                <a:gd name="connsiteX2" fmla="*/ 175278 w 328775"/>
                <a:gd name="connsiteY2" fmla="*/ 195184 h 287487"/>
                <a:gd name="connsiteX3" fmla="*/ 151465 w 328775"/>
                <a:gd name="connsiteY3" fmla="*/ 287259 h 287487"/>
                <a:gd name="connsiteX4" fmla="*/ 214965 w 328775"/>
                <a:gd name="connsiteY4" fmla="*/ 220584 h 287487"/>
                <a:gd name="connsiteX5" fmla="*/ 324503 w 328775"/>
                <a:gd name="connsiteY5" fmla="*/ 196772 h 287487"/>
                <a:gd name="connsiteX6" fmla="*/ 294340 w 328775"/>
                <a:gd name="connsiteY6" fmla="*/ 117397 h 287487"/>
                <a:gd name="connsiteX7" fmla="*/ 181628 w 328775"/>
                <a:gd name="connsiteY7" fmla="*/ 9447 h 287487"/>
                <a:gd name="connsiteX8" fmla="*/ 653 w 328775"/>
                <a:gd name="connsiteY8" fmla="*/ 15797 h 28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775" h="287487">
                  <a:moveTo>
                    <a:pt x="653" y="15797"/>
                  </a:moveTo>
                  <a:cubicBezTo>
                    <a:pt x="-9137" y="27439"/>
                    <a:pt x="93786" y="49399"/>
                    <a:pt x="122890" y="79297"/>
                  </a:cubicBezTo>
                  <a:cubicBezTo>
                    <a:pt x="151994" y="109195"/>
                    <a:pt x="170516" y="160524"/>
                    <a:pt x="175278" y="195184"/>
                  </a:cubicBezTo>
                  <a:cubicBezTo>
                    <a:pt x="180040" y="229844"/>
                    <a:pt x="144851" y="283026"/>
                    <a:pt x="151465" y="287259"/>
                  </a:cubicBezTo>
                  <a:cubicBezTo>
                    <a:pt x="158079" y="291492"/>
                    <a:pt x="186125" y="235665"/>
                    <a:pt x="214965" y="220584"/>
                  </a:cubicBezTo>
                  <a:cubicBezTo>
                    <a:pt x="243805" y="205503"/>
                    <a:pt x="311274" y="213970"/>
                    <a:pt x="324503" y="196772"/>
                  </a:cubicBezTo>
                  <a:cubicBezTo>
                    <a:pt x="337732" y="179574"/>
                    <a:pt x="318152" y="148618"/>
                    <a:pt x="294340" y="117397"/>
                  </a:cubicBezTo>
                  <a:cubicBezTo>
                    <a:pt x="270528" y="86176"/>
                    <a:pt x="225549" y="28497"/>
                    <a:pt x="181628" y="9447"/>
                  </a:cubicBezTo>
                  <a:cubicBezTo>
                    <a:pt x="137707" y="-9603"/>
                    <a:pt x="10443" y="4155"/>
                    <a:pt x="653" y="157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6B0AAB46-9F0D-4B51-99BA-EA4A013D179F}"/>
                </a:ext>
              </a:extLst>
            </p:cNvPr>
            <p:cNvSpPr/>
            <p:nvPr/>
          </p:nvSpPr>
          <p:spPr>
            <a:xfrm>
              <a:off x="3101935" y="6862496"/>
              <a:ext cx="253072" cy="233651"/>
            </a:xfrm>
            <a:custGeom>
              <a:avLst/>
              <a:gdLst>
                <a:gd name="connsiteX0" fmla="*/ 40 w 253072"/>
                <a:gd name="connsiteY0" fmla="*/ 5029 h 233651"/>
                <a:gd name="connsiteX1" fmla="*/ 85765 w 253072"/>
                <a:gd name="connsiteY1" fmla="*/ 60592 h 233651"/>
                <a:gd name="connsiteX2" fmla="*/ 152440 w 253072"/>
                <a:gd name="connsiteY2" fmla="*/ 203467 h 233651"/>
                <a:gd name="connsiteX3" fmla="*/ 93703 w 253072"/>
                <a:gd name="connsiteY3" fmla="*/ 232042 h 233651"/>
                <a:gd name="connsiteX4" fmla="*/ 242928 w 253072"/>
                <a:gd name="connsiteY4" fmla="*/ 174892 h 233651"/>
                <a:gd name="connsiteX5" fmla="*/ 236578 w 253072"/>
                <a:gd name="connsiteY5" fmla="*/ 103454 h 233651"/>
                <a:gd name="connsiteX6" fmla="*/ 211178 w 253072"/>
                <a:gd name="connsiteY6" fmla="*/ 70117 h 233651"/>
                <a:gd name="connsiteX7" fmla="*/ 76240 w 253072"/>
                <a:gd name="connsiteY7" fmla="*/ 9792 h 233651"/>
                <a:gd name="connsiteX8" fmla="*/ 40 w 253072"/>
                <a:gd name="connsiteY8" fmla="*/ 5029 h 23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072" h="233651">
                  <a:moveTo>
                    <a:pt x="40" y="5029"/>
                  </a:moveTo>
                  <a:cubicBezTo>
                    <a:pt x="1627" y="13496"/>
                    <a:pt x="60365" y="27519"/>
                    <a:pt x="85765" y="60592"/>
                  </a:cubicBezTo>
                  <a:cubicBezTo>
                    <a:pt x="111165" y="93665"/>
                    <a:pt x="151117" y="174892"/>
                    <a:pt x="152440" y="203467"/>
                  </a:cubicBezTo>
                  <a:cubicBezTo>
                    <a:pt x="153763" y="232042"/>
                    <a:pt x="78622" y="236805"/>
                    <a:pt x="93703" y="232042"/>
                  </a:cubicBezTo>
                  <a:cubicBezTo>
                    <a:pt x="108784" y="227280"/>
                    <a:pt x="219116" y="196323"/>
                    <a:pt x="242928" y="174892"/>
                  </a:cubicBezTo>
                  <a:cubicBezTo>
                    <a:pt x="266740" y="153461"/>
                    <a:pt x="241870" y="120916"/>
                    <a:pt x="236578" y="103454"/>
                  </a:cubicBezTo>
                  <a:cubicBezTo>
                    <a:pt x="231286" y="85992"/>
                    <a:pt x="237901" y="85727"/>
                    <a:pt x="211178" y="70117"/>
                  </a:cubicBezTo>
                  <a:cubicBezTo>
                    <a:pt x="184455" y="54507"/>
                    <a:pt x="108255" y="20375"/>
                    <a:pt x="76240" y="9792"/>
                  </a:cubicBezTo>
                  <a:cubicBezTo>
                    <a:pt x="44225" y="-791"/>
                    <a:pt x="-1547" y="-3438"/>
                    <a:pt x="40" y="50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32077060-217D-4870-B4BC-A29389E27BC5}"/>
                </a:ext>
              </a:extLst>
            </p:cNvPr>
            <p:cNvSpPr/>
            <p:nvPr/>
          </p:nvSpPr>
          <p:spPr>
            <a:xfrm>
              <a:off x="2837529" y="6772074"/>
              <a:ext cx="911466" cy="651331"/>
            </a:xfrm>
            <a:custGeom>
              <a:avLst/>
              <a:gdLst>
                <a:gd name="connsiteX0" fmla="*/ 467646 w 911466"/>
                <a:gd name="connsiteY0" fmla="*/ 201 h 651331"/>
                <a:gd name="connsiteX1" fmla="*/ 620046 w 911466"/>
                <a:gd name="connsiteY1" fmla="*/ 111326 h 651331"/>
                <a:gd name="connsiteX2" fmla="*/ 620046 w 911466"/>
                <a:gd name="connsiteY2" fmla="*/ 154189 h 651331"/>
                <a:gd name="connsiteX3" fmla="*/ 370809 w 911466"/>
                <a:gd name="connsiteY3" fmla="*/ 506614 h 651331"/>
                <a:gd name="connsiteX4" fmla="*/ 2509 w 911466"/>
                <a:gd name="connsiteY4" fmla="*/ 647901 h 651331"/>
                <a:gd name="connsiteX5" fmla="*/ 223171 w 911466"/>
                <a:gd name="connsiteY5" fmla="*/ 605039 h 651331"/>
                <a:gd name="connsiteX6" fmla="*/ 499396 w 911466"/>
                <a:gd name="connsiteY6" fmla="*/ 574876 h 651331"/>
                <a:gd name="connsiteX7" fmla="*/ 886746 w 911466"/>
                <a:gd name="connsiteY7" fmla="*/ 125614 h 651331"/>
                <a:gd name="connsiteX8" fmla="*/ 829596 w 911466"/>
                <a:gd name="connsiteY8" fmla="*/ 141489 h 651331"/>
                <a:gd name="connsiteX9" fmla="*/ 467646 w 911466"/>
                <a:gd name="connsiteY9" fmla="*/ 201 h 65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466" h="651331">
                  <a:moveTo>
                    <a:pt x="467646" y="201"/>
                  </a:moveTo>
                  <a:cubicBezTo>
                    <a:pt x="432721" y="-4826"/>
                    <a:pt x="594646" y="85661"/>
                    <a:pt x="620046" y="111326"/>
                  </a:cubicBezTo>
                  <a:cubicBezTo>
                    <a:pt x="645446" y="136991"/>
                    <a:pt x="661585" y="88308"/>
                    <a:pt x="620046" y="154189"/>
                  </a:cubicBezTo>
                  <a:cubicBezTo>
                    <a:pt x="578507" y="220070"/>
                    <a:pt x="473732" y="424329"/>
                    <a:pt x="370809" y="506614"/>
                  </a:cubicBezTo>
                  <a:cubicBezTo>
                    <a:pt x="267886" y="588899"/>
                    <a:pt x="27115" y="631497"/>
                    <a:pt x="2509" y="647901"/>
                  </a:cubicBezTo>
                  <a:cubicBezTo>
                    <a:pt x="-22097" y="664305"/>
                    <a:pt x="140357" y="617210"/>
                    <a:pt x="223171" y="605039"/>
                  </a:cubicBezTo>
                  <a:cubicBezTo>
                    <a:pt x="305985" y="592868"/>
                    <a:pt x="388800" y="654780"/>
                    <a:pt x="499396" y="574876"/>
                  </a:cubicBezTo>
                  <a:cubicBezTo>
                    <a:pt x="609992" y="494972"/>
                    <a:pt x="831713" y="197845"/>
                    <a:pt x="886746" y="125614"/>
                  </a:cubicBezTo>
                  <a:cubicBezTo>
                    <a:pt x="941779" y="53383"/>
                    <a:pt x="897065" y="158422"/>
                    <a:pt x="829596" y="141489"/>
                  </a:cubicBezTo>
                  <a:cubicBezTo>
                    <a:pt x="762127" y="124556"/>
                    <a:pt x="502571" y="5228"/>
                    <a:pt x="467646" y="2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5E53F489-41E9-4826-BE32-902B165E6E57}"/>
              </a:ext>
            </a:extLst>
          </p:cNvPr>
          <p:cNvGrpSpPr/>
          <p:nvPr/>
        </p:nvGrpSpPr>
        <p:grpSpPr>
          <a:xfrm>
            <a:off x="3777810" y="6396599"/>
            <a:ext cx="1165871" cy="1054618"/>
            <a:chOff x="3777810" y="6396599"/>
            <a:chExt cx="1165871" cy="1054618"/>
          </a:xfrm>
        </p:grpSpPr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2D232F1-1EF4-4587-87CD-495C93CD0709}"/>
                </a:ext>
              </a:extLst>
            </p:cNvPr>
            <p:cNvSpPr/>
            <p:nvPr/>
          </p:nvSpPr>
          <p:spPr>
            <a:xfrm>
              <a:off x="3777810" y="6396599"/>
              <a:ext cx="881545" cy="677547"/>
            </a:xfrm>
            <a:custGeom>
              <a:avLst/>
              <a:gdLst>
                <a:gd name="connsiteX0" fmla="*/ 441765 w 881545"/>
                <a:gd name="connsiteY0" fmla="*/ 1026 h 677547"/>
                <a:gd name="connsiteX1" fmla="*/ 622740 w 881545"/>
                <a:gd name="connsiteY1" fmla="*/ 124851 h 677547"/>
                <a:gd name="connsiteX2" fmla="*/ 613215 w 881545"/>
                <a:gd name="connsiteY2" fmla="*/ 210576 h 677547"/>
                <a:gd name="connsiteX3" fmla="*/ 533840 w 881545"/>
                <a:gd name="connsiteY3" fmla="*/ 337576 h 677547"/>
                <a:gd name="connsiteX4" fmla="*/ 413190 w 881545"/>
                <a:gd name="connsiteY4" fmla="*/ 493151 h 677547"/>
                <a:gd name="connsiteX5" fmla="*/ 3615 w 881545"/>
                <a:gd name="connsiteY5" fmla="*/ 670951 h 677547"/>
                <a:gd name="connsiteX6" fmla="*/ 235390 w 881545"/>
                <a:gd name="connsiteY6" fmla="*/ 623326 h 677547"/>
                <a:gd name="connsiteX7" fmla="*/ 616390 w 881545"/>
                <a:gd name="connsiteY7" fmla="*/ 470926 h 677547"/>
                <a:gd name="connsiteX8" fmla="*/ 860865 w 881545"/>
                <a:gd name="connsiteY8" fmla="*/ 197876 h 677547"/>
                <a:gd name="connsiteX9" fmla="*/ 841815 w 881545"/>
                <a:gd name="connsiteY9" fmla="*/ 162951 h 677547"/>
                <a:gd name="connsiteX10" fmla="*/ 629090 w 881545"/>
                <a:gd name="connsiteY10" fmla="*/ 70876 h 677547"/>
                <a:gd name="connsiteX11" fmla="*/ 441765 w 881545"/>
                <a:gd name="connsiteY11" fmla="*/ 1026 h 67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545" h="677547">
                  <a:moveTo>
                    <a:pt x="441765" y="1026"/>
                  </a:moveTo>
                  <a:cubicBezTo>
                    <a:pt x="440707" y="10022"/>
                    <a:pt x="594165" y="89926"/>
                    <a:pt x="622740" y="124851"/>
                  </a:cubicBezTo>
                  <a:cubicBezTo>
                    <a:pt x="651315" y="159776"/>
                    <a:pt x="628032" y="175122"/>
                    <a:pt x="613215" y="210576"/>
                  </a:cubicBezTo>
                  <a:cubicBezTo>
                    <a:pt x="598398" y="246030"/>
                    <a:pt x="567177" y="290480"/>
                    <a:pt x="533840" y="337576"/>
                  </a:cubicBezTo>
                  <a:cubicBezTo>
                    <a:pt x="500503" y="384672"/>
                    <a:pt x="501561" y="437589"/>
                    <a:pt x="413190" y="493151"/>
                  </a:cubicBezTo>
                  <a:cubicBezTo>
                    <a:pt x="324819" y="548713"/>
                    <a:pt x="33248" y="649255"/>
                    <a:pt x="3615" y="670951"/>
                  </a:cubicBezTo>
                  <a:cubicBezTo>
                    <a:pt x="-26018" y="692647"/>
                    <a:pt x="133261" y="656663"/>
                    <a:pt x="235390" y="623326"/>
                  </a:cubicBezTo>
                  <a:cubicBezTo>
                    <a:pt x="337519" y="589989"/>
                    <a:pt x="512144" y="541834"/>
                    <a:pt x="616390" y="470926"/>
                  </a:cubicBezTo>
                  <a:cubicBezTo>
                    <a:pt x="720636" y="400018"/>
                    <a:pt x="823294" y="249205"/>
                    <a:pt x="860865" y="197876"/>
                  </a:cubicBezTo>
                  <a:cubicBezTo>
                    <a:pt x="898436" y="146547"/>
                    <a:pt x="880444" y="184118"/>
                    <a:pt x="841815" y="162951"/>
                  </a:cubicBezTo>
                  <a:cubicBezTo>
                    <a:pt x="803186" y="141784"/>
                    <a:pt x="693648" y="97334"/>
                    <a:pt x="629090" y="70876"/>
                  </a:cubicBezTo>
                  <a:cubicBezTo>
                    <a:pt x="564532" y="44418"/>
                    <a:pt x="442823" y="-7970"/>
                    <a:pt x="441765" y="10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3A1AEDF6-1797-41B9-B579-66FC6E275959}"/>
                </a:ext>
              </a:extLst>
            </p:cNvPr>
            <p:cNvSpPr/>
            <p:nvPr/>
          </p:nvSpPr>
          <p:spPr>
            <a:xfrm>
              <a:off x="4431798" y="6574671"/>
              <a:ext cx="511883" cy="440442"/>
            </a:xfrm>
            <a:custGeom>
              <a:avLst/>
              <a:gdLst>
                <a:gd name="connsiteX0" fmla="*/ 2090 w 511883"/>
                <a:gd name="connsiteY0" fmla="*/ 94417 h 440442"/>
                <a:gd name="connsiteX1" fmla="*/ 310065 w 511883"/>
                <a:gd name="connsiteY1" fmla="*/ 32504 h 440442"/>
                <a:gd name="connsiteX2" fmla="*/ 351340 w 511883"/>
                <a:gd name="connsiteY2" fmla="*/ 754 h 440442"/>
                <a:gd name="connsiteX3" fmla="*/ 511677 w 511883"/>
                <a:gd name="connsiteY3" fmla="*/ 62667 h 440442"/>
                <a:gd name="connsiteX4" fmla="*/ 383090 w 511883"/>
                <a:gd name="connsiteY4" fmla="*/ 218242 h 440442"/>
                <a:gd name="connsiteX5" fmla="*/ 295777 w 511883"/>
                <a:gd name="connsiteY5" fmla="*/ 437317 h 440442"/>
                <a:gd name="connsiteX6" fmla="*/ 310065 w 511883"/>
                <a:gd name="connsiteY6" fmla="*/ 334129 h 440442"/>
                <a:gd name="connsiteX7" fmla="*/ 389440 w 511883"/>
                <a:gd name="connsiteY7" fmla="*/ 149979 h 440442"/>
                <a:gd name="connsiteX8" fmla="*/ 184652 w 511883"/>
                <a:gd name="connsiteY8" fmla="*/ 191254 h 440442"/>
                <a:gd name="connsiteX9" fmla="*/ 2090 w 511883"/>
                <a:gd name="connsiteY9" fmla="*/ 94417 h 4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883" h="440442">
                  <a:moveTo>
                    <a:pt x="2090" y="94417"/>
                  </a:moveTo>
                  <a:cubicBezTo>
                    <a:pt x="22992" y="67959"/>
                    <a:pt x="251857" y="48114"/>
                    <a:pt x="310065" y="32504"/>
                  </a:cubicBezTo>
                  <a:cubicBezTo>
                    <a:pt x="368273" y="16894"/>
                    <a:pt x="317738" y="-4273"/>
                    <a:pt x="351340" y="754"/>
                  </a:cubicBezTo>
                  <a:cubicBezTo>
                    <a:pt x="384942" y="5781"/>
                    <a:pt x="506385" y="26419"/>
                    <a:pt x="511677" y="62667"/>
                  </a:cubicBezTo>
                  <a:cubicBezTo>
                    <a:pt x="516969" y="98915"/>
                    <a:pt x="419073" y="155800"/>
                    <a:pt x="383090" y="218242"/>
                  </a:cubicBezTo>
                  <a:cubicBezTo>
                    <a:pt x="347107" y="280684"/>
                    <a:pt x="307948" y="418003"/>
                    <a:pt x="295777" y="437317"/>
                  </a:cubicBezTo>
                  <a:cubicBezTo>
                    <a:pt x="283606" y="456632"/>
                    <a:pt x="294455" y="382019"/>
                    <a:pt x="310065" y="334129"/>
                  </a:cubicBezTo>
                  <a:cubicBezTo>
                    <a:pt x="325675" y="286239"/>
                    <a:pt x="410342" y="173792"/>
                    <a:pt x="389440" y="149979"/>
                  </a:cubicBezTo>
                  <a:cubicBezTo>
                    <a:pt x="368538" y="126167"/>
                    <a:pt x="246829" y="198133"/>
                    <a:pt x="184652" y="191254"/>
                  </a:cubicBezTo>
                  <a:cubicBezTo>
                    <a:pt x="122475" y="184375"/>
                    <a:pt x="-18812" y="120875"/>
                    <a:pt x="2090" y="944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4003BA83-45AB-433C-88E7-031A715FF962}"/>
                </a:ext>
              </a:extLst>
            </p:cNvPr>
            <p:cNvSpPr/>
            <p:nvPr/>
          </p:nvSpPr>
          <p:spPr>
            <a:xfrm>
              <a:off x="3808987" y="6637756"/>
              <a:ext cx="1114983" cy="813461"/>
            </a:xfrm>
            <a:custGeom>
              <a:avLst/>
              <a:gdLst>
                <a:gd name="connsiteX0" fmla="*/ 937638 w 1114983"/>
                <a:gd name="connsiteY0" fmla="*/ 29744 h 813461"/>
                <a:gd name="connsiteX1" fmla="*/ 812226 w 1114983"/>
                <a:gd name="connsiteY1" fmla="*/ 271044 h 813461"/>
                <a:gd name="connsiteX2" fmla="*/ 610613 w 1114983"/>
                <a:gd name="connsiteY2" fmla="*/ 528219 h 813461"/>
                <a:gd name="connsiteX3" fmla="*/ 418526 w 1114983"/>
                <a:gd name="connsiteY3" fmla="*/ 669507 h 813461"/>
                <a:gd name="connsiteX4" fmla="*/ 299463 w 1114983"/>
                <a:gd name="connsiteY4" fmla="*/ 726657 h 813461"/>
                <a:gd name="connsiteX5" fmla="*/ 120076 w 1114983"/>
                <a:gd name="connsiteY5" fmla="*/ 750469 h 813461"/>
                <a:gd name="connsiteX6" fmla="*/ 7363 w 1114983"/>
                <a:gd name="connsiteY6" fmla="*/ 529807 h 813461"/>
                <a:gd name="connsiteX7" fmla="*/ 47051 w 1114983"/>
                <a:gd name="connsiteY7" fmla="*/ 653632 h 813461"/>
                <a:gd name="connsiteX8" fmla="*/ 337563 w 1114983"/>
                <a:gd name="connsiteY8" fmla="*/ 804444 h 813461"/>
                <a:gd name="connsiteX9" fmla="*/ 912238 w 1114983"/>
                <a:gd name="connsiteY9" fmla="*/ 369469 h 813461"/>
                <a:gd name="connsiteX10" fmla="*/ 1105913 w 1114983"/>
                <a:gd name="connsiteY10" fmla="*/ 23394 h 813461"/>
                <a:gd name="connsiteX11" fmla="*/ 1069401 w 1114983"/>
                <a:gd name="connsiteY11" fmla="*/ 32919 h 813461"/>
                <a:gd name="connsiteX12" fmla="*/ 937638 w 1114983"/>
                <a:gd name="connsiteY12" fmla="*/ 29744 h 81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4983" h="813461">
                  <a:moveTo>
                    <a:pt x="937638" y="29744"/>
                  </a:moveTo>
                  <a:cubicBezTo>
                    <a:pt x="894776" y="69431"/>
                    <a:pt x="866730" y="187965"/>
                    <a:pt x="812226" y="271044"/>
                  </a:cubicBezTo>
                  <a:cubicBezTo>
                    <a:pt x="757722" y="354123"/>
                    <a:pt x="676229" y="461809"/>
                    <a:pt x="610613" y="528219"/>
                  </a:cubicBezTo>
                  <a:cubicBezTo>
                    <a:pt x="544997" y="594629"/>
                    <a:pt x="470384" y="636434"/>
                    <a:pt x="418526" y="669507"/>
                  </a:cubicBezTo>
                  <a:cubicBezTo>
                    <a:pt x="366668" y="702580"/>
                    <a:pt x="349205" y="713163"/>
                    <a:pt x="299463" y="726657"/>
                  </a:cubicBezTo>
                  <a:cubicBezTo>
                    <a:pt x="249721" y="740151"/>
                    <a:pt x="168759" y="783277"/>
                    <a:pt x="120076" y="750469"/>
                  </a:cubicBezTo>
                  <a:cubicBezTo>
                    <a:pt x="71393" y="717661"/>
                    <a:pt x="19534" y="545946"/>
                    <a:pt x="7363" y="529807"/>
                  </a:cubicBezTo>
                  <a:cubicBezTo>
                    <a:pt x="-4808" y="513668"/>
                    <a:pt x="-7982" y="607859"/>
                    <a:pt x="47051" y="653632"/>
                  </a:cubicBezTo>
                  <a:cubicBezTo>
                    <a:pt x="102084" y="699405"/>
                    <a:pt x="193365" y="851804"/>
                    <a:pt x="337563" y="804444"/>
                  </a:cubicBezTo>
                  <a:cubicBezTo>
                    <a:pt x="481761" y="757084"/>
                    <a:pt x="784180" y="499644"/>
                    <a:pt x="912238" y="369469"/>
                  </a:cubicBezTo>
                  <a:cubicBezTo>
                    <a:pt x="1040296" y="239294"/>
                    <a:pt x="1079719" y="79486"/>
                    <a:pt x="1105913" y="23394"/>
                  </a:cubicBezTo>
                  <a:cubicBezTo>
                    <a:pt x="1132107" y="-32698"/>
                    <a:pt x="1095859" y="29215"/>
                    <a:pt x="1069401" y="32919"/>
                  </a:cubicBezTo>
                  <a:cubicBezTo>
                    <a:pt x="1042943" y="36623"/>
                    <a:pt x="980500" y="-9943"/>
                    <a:pt x="937638" y="297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03447B06-8C37-41CB-B880-7A9283D7E931}"/>
                </a:ext>
              </a:extLst>
            </p:cNvPr>
            <p:cNvSpPr/>
            <p:nvPr/>
          </p:nvSpPr>
          <p:spPr>
            <a:xfrm>
              <a:off x="4222109" y="6849576"/>
              <a:ext cx="472797" cy="231917"/>
            </a:xfrm>
            <a:custGeom>
              <a:avLst/>
              <a:gdLst>
                <a:gd name="connsiteX0" fmla="*/ 78429 w 472797"/>
                <a:gd name="connsiteY0" fmla="*/ 487 h 231917"/>
                <a:gd name="connsiteX1" fmla="*/ 305441 w 472797"/>
                <a:gd name="connsiteY1" fmla="*/ 70337 h 231917"/>
                <a:gd name="connsiteX2" fmla="*/ 472129 w 472797"/>
                <a:gd name="connsiteY2" fmla="*/ 194162 h 231917"/>
                <a:gd name="connsiteX3" fmla="*/ 361004 w 472797"/>
                <a:gd name="connsiteY3" fmla="*/ 171937 h 231917"/>
                <a:gd name="connsiteX4" fmla="*/ 286391 w 472797"/>
                <a:gd name="connsiteY4" fmla="*/ 230674 h 231917"/>
                <a:gd name="connsiteX5" fmla="*/ 22866 w 472797"/>
                <a:gd name="connsiteY5" fmla="*/ 106849 h 231917"/>
                <a:gd name="connsiteX6" fmla="*/ 21279 w 472797"/>
                <a:gd name="connsiteY6" fmla="*/ 103674 h 231917"/>
                <a:gd name="connsiteX7" fmla="*/ 78429 w 472797"/>
                <a:gd name="connsiteY7" fmla="*/ 487 h 23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797" h="231917">
                  <a:moveTo>
                    <a:pt x="78429" y="487"/>
                  </a:moveTo>
                  <a:cubicBezTo>
                    <a:pt x="125789" y="-5069"/>
                    <a:pt x="239824" y="38058"/>
                    <a:pt x="305441" y="70337"/>
                  </a:cubicBezTo>
                  <a:cubicBezTo>
                    <a:pt x="371058" y="102616"/>
                    <a:pt x="462869" y="177229"/>
                    <a:pt x="472129" y="194162"/>
                  </a:cubicBezTo>
                  <a:cubicBezTo>
                    <a:pt x="481389" y="211095"/>
                    <a:pt x="391960" y="165852"/>
                    <a:pt x="361004" y="171937"/>
                  </a:cubicBezTo>
                  <a:cubicBezTo>
                    <a:pt x="330048" y="178022"/>
                    <a:pt x="342747" y="241522"/>
                    <a:pt x="286391" y="230674"/>
                  </a:cubicBezTo>
                  <a:cubicBezTo>
                    <a:pt x="230035" y="219826"/>
                    <a:pt x="67051" y="128016"/>
                    <a:pt x="22866" y="106849"/>
                  </a:cubicBezTo>
                  <a:cubicBezTo>
                    <a:pt x="-21319" y="85682"/>
                    <a:pt x="10166" y="117697"/>
                    <a:pt x="21279" y="103674"/>
                  </a:cubicBezTo>
                  <a:cubicBezTo>
                    <a:pt x="32392" y="89651"/>
                    <a:pt x="31069" y="6043"/>
                    <a:pt x="78429" y="4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8383EF5-2FD5-4992-9CBC-8835F7F85B57}"/>
              </a:ext>
            </a:extLst>
          </p:cNvPr>
          <p:cNvGrpSpPr/>
          <p:nvPr/>
        </p:nvGrpSpPr>
        <p:grpSpPr>
          <a:xfrm>
            <a:off x="5060785" y="6400800"/>
            <a:ext cx="957467" cy="939801"/>
            <a:chOff x="1644485" y="6456363"/>
            <a:chExt cx="957467" cy="939801"/>
          </a:xfrm>
        </p:grpSpPr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6322F4E-09B6-4F81-AC18-0A3EDD0F339D}"/>
                </a:ext>
              </a:extLst>
            </p:cNvPr>
            <p:cNvSpPr/>
            <p:nvPr/>
          </p:nvSpPr>
          <p:spPr>
            <a:xfrm>
              <a:off x="1644485" y="6456363"/>
              <a:ext cx="911773" cy="939801"/>
            </a:xfrm>
            <a:custGeom>
              <a:avLst/>
              <a:gdLst>
                <a:gd name="connsiteX0" fmla="*/ 4928 w 911773"/>
                <a:gd name="connsiteY0" fmla="*/ 0 h 939801"/>
                <a:gd name="connsiteX1" fmla="*/ 263690 w 911773"/>
                <a:gd name="connsiteY1" fmla="*/ 117475 h 939801"/>
                <a:gd name="connsiteX2" fmla="*/ 246228 w 911773"/>
                <a:gd name="connsiteY2" fmla="*/ 115887 h 939801"/>
                <a:gd name="connsiteX3" fmla="*/ 212890 w 911773"/>
                <a:gd name="connsiteY3" fmla="*/ 163512 h 939801"/>
                <a:gd name="connsiteX4" fmla="*/ 189078 w 911773"/>
                <a:gd name="connsiteY4" fmla="*/ 592137 h 939801"/>
                <a:gd name="connsiteX5" fmla="*/ 212890 w 911773"/>
                <a:gd name="connsiteY5" fmla="*/ 763587 h 939801"/>
                <a:gd name="connsiteX6" fmla="*/ 274803 w 911773"/>
                <a:gd name="connsiteY6" fmla="*/ 814387 h 939801"/>
                <a:gd name="connsiteX7" fmla="*/ 509753 w 911773"/>
                <a:gd name="connsiteY7" fmla="*/ 839787 h 939801"/>
                <a:gd name="connsiteX8" fmla="*/ 660565 w 911773"/>
                <a:gd name="connsiteY8" fmla="*/ 827087 h 939801"/>
                <a:gd name="connsiteX9" fmla="*/ 900278 w 911773"/>
                <a:gd name="connsiteY9" fmla="*/ 603250 h 939801"/>
                <a:gd name="connsiteX10" fmla="*/ 863765 w 911773"/>
                <a:gd name="connsiteY10" fmla="*/ 639762 h 939801"/>
                <a:gd name="connsiteX11" fmla="*/ 776453 w 911773"/>
                <a:gd name="connsiteY11" fmla="*/ 774700 h 939801"/>
                <a:gd name="connsiteX12" fmla="*/ 859003 w 911773"/>
                <a:gd name="connsiteY12" fmla="*/ 915987 h 939801"/>
                <a:gd name="connsiteX13" fmla="*/ 825665 w 911773"/>
                <a:gd name="connsiteY13" fmla="*/ 920750 h 939801"/>
                <a:gd name="connsiteX14" fmla="*/ 139865 w 911773"/>
                <a:gd name="connsiteY14" fmla="*/ 930275 h 939801"/>
                <a:gd name="connsiteX15" fmla="*/ 63665 w 911773"/>
                <a:gd name="connsiteY15" fmla="*/ 769937 h 939801"/>
                <a:gd name="connsiteX16" fmla="*/ 74778 w 911773"/>
                <a:gd name="connsiteY16" fmla="*/ 455612 h 939801"/>
                <a:gd name="connsiteX17" fmla="*/ 79540 w 911773"/>
                <a:gd name="connsiteY17" fmla="*/ 207962 h 939801"/>
                <a:gd name="connsiteX18" fmla="*/ 92240 w 911773"/>
                <a:gd name="connsiteY18" fmla="*/ 119062 h 939801"/>
                <a:gd name="connsiteX19" fmla="*/ 4928 w 911773"/>
                <a:gd name="connsiteY19" fmla="*/ 0 h 9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773" h="939801">
                  <a:moveTo>
                    <a:pt x="4928" y="0"/>
                  </a:moveTo>
                  <a:cubicBezTo>
                    <a:pt x="33503" y="-264"/>
                    <a:pt x="223473" y="98161"/>
                    <a:pt x="263690" y="117475"/>
                  </a:cubicBezTo>
                  <a:cubicBezTo>
                    <a:pt x="303907" y="136789"/>
                    <a:pt x="254695" y="108214"/>
                    <a:pt x="246228" y="115887"/>
                  </a:cubicBezTo>
                  <a:cubicBezTo>
                    <a:pt x="237761" y="123560"/>
                    <a:pt x="222415" y="84137"/>
                    <a:pt x="212890" y="163512"/>
                  </a:cubicBezTo>
                  <a:cubicBezTo>
                    <a:pt x="203365" y="242887"/>
                    <a:pt x="189078" y="492125"/>
                    <a:pt x="189078" y="592137"/>
                  </a:cubicBezTo>
                  <a:cubicBezTo>
                    <a:pt x="189078" y="692149"/>
                    <a:pt x="198603" y="726545"/>
                    <a:pt x="212890" y="763587"/>
                  </a:cubicBezTo>
                  <a:cubicBezTo>
                    <a:pt x="227178" y="800629"/>
                    <a:pt x="225326" y="801687"/>
                    <a:pt x="274803" y="814387"/>
                  </a:cubicBezTo>
                  <a:cubicBezTo>
                    <a:pt x="324280" y="827087"/>
                    <a:pt x="445459" y="837670"/>
                    <a:pt x="509753" y="839787"/>
                  </a:cubicBezTo>
                  <a:cubicBezTo>
                    <a:pt x="574047" y="841904"/>
                    <a:pt x="595478" y="866510"/>
                    <a:pt x="660565" y="827087"/>
                  </a:cubicBezTo>
                  <a:cubicBezTo>
                    <a:pt x="725653" y="787664"/>
                    <a:pt x="866411" y="634471"/>
                    <a:pt x="900278" y="603250"/>
                  </a:cubicBezTo>
                  <a:cubicBezTo>
                    <a:pt x="934145" y="572029"/>
                    <a:pt x="884402" y="611187"/>
                    <a:pt x="863765" y="639762"/>
                  </a:cubicBezTo>
                  <a:cubicBezTo>
                    <a:pt x="843128" y="668337"/>
                    <a:pt x="777247" y="728663"/>
                    <a:pt x="776453" y="774700"/>
                  </a:cubicBezTo>
                  <a:cubicBezTo>
                    <a:pt x="775659" y="820737"/>
                    <a:pt x="850801" y="891645"/>
                    <a:pt x="859003" y="915987"/>
                  </a:cubicBezTo>
                  <a:cubicBezTo>
                    <a:pt x="867205" y="940329"/>
                    <a:pt x="825665" y="920750"/>
                    <a:pt x="825665" y="920750"/>
                  </a:cubicBezTo>
                  <a:cubicBezTo>
                    <a:pt x="705809" y="923131"/>
                    <a:pt x="266865" y="955410"/>
                    <a:pt x="139865" y="930275"/>
                  </a:cubicBezTo>
                  <a:cubicBezTo>
                    <a:pt x="12865" y="905140"/>
                    <a:pt x="74513" y="849048"/>
                    <a:pt x="63665" y="769937"/>
                  </a:cubicBezTo>
                  <a:cubicBezTo>
                    <a:pt x="52817" y="690826"/>
                    <a:pt x="72132" y="549274"/>
                    <a:pt x="74778" y="455612"/>
                  </a:cubicBezTo>
                  <a:cubicBezTo>
                    <a:pt x="77424" y="361950"/>
                    <a:pt x="76630" y="264054"/>
                    <a:pt x="79540" y="207962"/>
                  </a:cubicBezTo>
                  <a:cubicBezTo>
                    <a:pt x="82450" y="151870"/>
                    <a:pt x="103617" y="152929"/>
                    <a:pt x="92240" y="119062"/>
                  </a:cubicBezTo>
                  <a:cubicBezTo>
                    <a:pt x="80863" y="85195"/>
                    <a:pt x="-23647" y="264"/>
                    <a:pt x="49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E8571F49-FD22-4F1D-9987-3E433DEF1B4F}"/>
                </a:ext>
              </a:extLst>
            </p:cNvPr>
            <p:cNvSpPr/>
            <p:nvPr/>
          </p:nvSpPr>
          <p:spPr>
            <a:xfrm>
              <a:off x="1741664" y="6621407"/>
              <a:ext cx="708618" cy="423720"/>
            </a:xfrm>
            <a:custGeom>
              <a:avLst/>
              <a:gdLst>
                <a:gd name="connsiteX0" fmla="*/ 74436 w 708618"/>
                <a:gd name="connsiteY0" fmla="*/ 309618 h 423720"/>
                <a:gd name="connsiteX1" fmla="*/ 299861 w 708618"/>
                <a:gd name="connsiteY1" fmla="*/ 238181 h 423720"/>
                <a:gd name="connsiteX2" fmla="*/ 464961 w 708618"/>
                <a:gd name="connsiteY2" fmla="*/ 174681 h 423720"/>
                <a:gd name="connsiteX3" fmla="*/ 503061 w 708618"/>
                <a:gd name="connsiteY3" fmla="*/ 96893 h 423720"/>
                <a:gd name="connsiteX4" fmla="*/ 380824 w 708618"/>
                <a:gd name="connsiteY4" fmla="*/ 56 h 423720"/>
                <a:gd name="connsiteX5" fmla="*/ 526874 w 708618"/>
                <a:gd name="connsiteY5" fmla="*/ 84193 h 423720"/>
                <a:gd name="connsiteX6" fmla="*/ 690386 w 708618"/>
                <a:gd name="connsiteY6" fmla="*/ 173093 h 423720"/>
                <a:gd name="connsiteX7" fmla="*/ 631649 w 708618"/>
                <a:gd name="connsiteY7" fmla="*/ 249293 h 423720"/>
                <a:gd name="connsiteX8" fmla="*/ 42686 w 708618"/>
                <a:gd name="connsiteY8" fmla="*/ 422331 h 423720"/>
                <a:gd name="connsiteX9" fmla="*/ 74436 w 708618"/>
                <a:gd name="connsiteY9" fmla="*/ 309618 h 4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618" h="423720">
                  <a:moveTo>
                    <a:pt x="74436" y="309618"/>
                  </a:moveTo>
                  <a:cubicBezTo>
                    <a:pt x="117298" y="278926"/>
                    <a:pt x="234774" y="260670"/>
                    <a:pt x="299861" y="238181"/>
                  </a:cubicBezTo>
                  <a:cubicBezTo>
                    <a:pt x="364948" y="215692"/>
                    <a:pt x="431094" y="198229"/>
                    <a:pt x="464961" y="174681"/>
                  </a:cubicBezTo>
                  <a:cubicBezTo>
                    <a:pt x="498828" y="151133"/>
                    <a:pt x="517084" y="125997"/>
                    <a:pt x="503061" y="96893"/>
                  </a:cubicBezTo>
                  <a:cubicBezTo>
                    <a:pt x="489038" y="67789"/>
                    <a:pt x="376855" y="2173"/>
                    <a:pt x="380824" y="56"/>
                  </a:cubicBezTo>
                  <a:cubicBezTo>
                    <a:pt x="384793" y="-2061"/>
                    <a:pt x="475280" y="55354"/>
                    <a:pt x="526874" y="84193"/>
                  </a:cubicBezTo>
                  <a:cubicBezTo>
                    <a:pt x="578468" y="113032"/>
                    <a:pt x="672924" y="145576"/>
                    <a:pt x="690386" y="173093"/>
                  </a:cubicBezTo>
                  <a:cubicBezTo>
                    <a:pt x="707849" y="200610"/>
                    <a:pt x="739599" y="207753"/>
                    <a:pt x="631649" y="249293"/>
                  </a:cubicBezTo>
                  <a:cubicBezTo>
                    <a:pt x="523699" y="290833"/>
                    <a:pt x="135819" y="408308"/>
                    <a:pt x="42686" y="422331"/>
                  </a:cubicBezTo>
                  <a:cubicBezTo>
                    <a:pt x="-50447" y="436354"/>
                    <a:pt x="31574" y="340310"/>
                    <a:pt x="74436" y="3096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21D588AB-94D6-4A61-9D15-EBE782ADD635}"/>
                </a:ext>
              </a:extLst>
            </p:cNvPr>
            <p:cNvSpPr/>
            <p:nvPr/>
          </p:nvSpPr>
          <p:spPr>
            <a:xfrm>
              <a:off x="2148903" y="6544902"/>
              <a:ext cx="346067" cy="198055"/>
            </a:xfrm>
            <a:custGeom>
              <a:avLst/>
              <a:gdLst>
                <a:gd name="connsiteX0" fmla="*/ 3747 w 346067"/>
                <a:gd name="connsiteY0" fmla="*/ 16236 h 198055"/>
                <a:gd name="connsiteX1" fmla="*/ 95822 w 346067"/>
                <a:gd name="connsiteY1" fmla="*/ 11473 h 198055"/>
                <a:gd name="connsiteX2" fmla="*/ 218060 w 346067"/>
                <a:gd name="connsiteY2" fmla="*/ 187686 h 198055"/>
                <a:gd name="connsiteX3" fmla="*/ 240285 w 346067"/>
                <a:gd name="connsiteY3" fmla="*/ 178161 h 198055"/>
                <a:gd name="connsiteX4" fmla="*/ 343472 w 346067"/>
                <a:gd name="connsiteY4" fmla="*/ 184511 h 198055"/>
                <a:gd name="connsiteX5" fmla="*/ 313310 w 346067"/>
                <a:gd name="connsiteY5" fmla="*/ 136886 h 198055"/>
                <a:gd name="connsiteX6" fmla="*/ 294260 w 346067"/>
                <a:gd name="connsiteY6" fmla="*/ 81323 h 198055"/>
                <a:gd name="connsiteX7" fmla="*/ 225997 w 346067"/>
                <a:gd name="connsiteY7" fmla="*/ 8298 h 198055"/>
                <a:gd name="connsiteX8" fmla="*/ 3747 w 346067"/>
                <a:gd name="connsiteY8" fmla="*/ 16236 h 1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67" h="198055">
                  <a:moveTo>
                    <a:pt x="3747" y="16236"/>
                  </a:moveTo>
                  <a:cubicBezTo>
                    <a:pt x="-17949" y="16765"/>
                    <a:pt x="60103" y="-17102"/>
                    <a:pt x="95822" y="11473"/>
                  </a:cubicBezTo>
                  <a:cubicBezTo>
                    <a:pt x="131541" y="40048"/>
                    <a:pt x="193983" y="159905"/>
                    <a:pt x="218060" y="187686"/>
                  </a:cubicBezTo>
                  <a:cubicBezTo>
                    <a:pt x="242137" y="215467"/>
                    <a:pt x="219383" y="178690"/>
                    <a:pt x="240285" y="178161"/>
                  </a:cubicBezTo>
                  <a:cubicBezTo>
                    <a:pt x="261187" y="177632"/>
                    <a:pt x="331301" y="191390"/>
                    <a:pt x="343472" y="184511"/>
                  </a:cubicBezTo>
                  <a:cubicBezTo>
                    <a:pt x="355643" y="177632"/>
                    <a:pt x="321512" y="154084"/>
                    <a:pt x="313310" y="136886"/>
                  </a:cubicBezTo>
                  <a:cubicBezTo>
                    <a:pt x="305108" y="119688"/>
                    <a:pt x="308812" y="102754"/>
                    <a:pt x="294260" y="81323"/>
                  </a:cubicBezTo>
                  <a:cubicBezTo>
                    <a:pt x="279708" y="59892"/>
                    <a:pt x="271770" y="21527"/>
                    <a:pt x="225997" y="8298"/>
                  </a:cubicBezTo>
                  <a:cubicBezTo>
                    <a:pt x="180224" y="-4931"/>
                    <a:pt x="25443" y="15707"/>
                    <a:pt x="3747" y="162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8CB52C4D-EF39-4B54-A07F-8149A8A1E121}"/>
                </a:ext>
              </a:extLst>
            </p:cNvPr>
            <p:cNvSpPr/>
            <p:nvPr/>
          </p:nvSpPr>
          <p:spPr>
            <a:xfrm>
              <a:off x="2291275" y="6479613"/>
              <a:ext cx="310677" cy="198844"/>
            </a:xfrm>
            <a:custGeom>
              <a:avLst/>
              <a:gdLst>
                <a:gd name="connsiteX0" fmla="*/ 1075 w 310677"/>
                <a:gd name="connsiteY0" fmla="*/ 562 h 198844"/>
                <a:gd name="connsiteX1" fmla="*/ 159825 w 310677"/>
                <a:gd name="connsiteY1" fmla="*/ 46600 h 198844"/>
                <a:gd name="connsiteX2" fmla="*/ 247138 w 310677"/>
                <a:gd name="connsiteY2" fmla="*/ 197412 h 198844"/>
                <a:gd name="connsiteX3" fmla="*/ 255075 w 310677"/>
                <a:gd name="connsiteY3" fmla="*/ 119625 h 198844"/>
                <a:gd name="connsiteX4" fmla="*/ 310638 w 310677"/>
                <a:gd name="connsiteY4" fmla="*/ 70412 h 198844"/>
                <a:gd name="connsiteX5" fmla="*/ 245550 w 310677"/>
                <a:gd name="connsiteY5" fmla="*/ 24375 h 198844"/>
                <a:gd name="connsiteX6" fmla="*/ 1075 w 310677"/>
                <a:gd name="connsiteY6" fmla="*/ 562 h 1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677" h="198844">
                  <a:moveTo>
                    <a:pt x="1075" y="562"/>
                  </a:moveTo>
                  <a:cubicBezTo>
                    <a:pt x="-13212" y="4266"/>
                    <a:pt x="118815" y="13792"/>
                    <a:pt x="159825" y="46600"/>
                  </a:cubicBezTo>
                  <a:cubicBezTo>
                    <a:pt x="200836" y="79408"/>
                    <a:pt x="231263" y="185241"/>
                    <a:pt x="247138" y="197412"/>
                  </a:cubicBezTo>
                  <a:cubicBezTo>
                    <a:pt x="263013" y="209583"/>
                    <a:pt x="244492" y="140792"/>
                    <a:pt x="255075" y="119625"/>
                  </a:cubicBezTo>
                  <a:cubicBezTo>
                    <a:pt x="265658" y="98458"/>
                    <a:pt x="312226" y="86287"/>
                    <a:pt x="310638" y="70412"/>
                  </a:cubicBezTo>
                  <a:cubicBezTo>
                    <a:pt x="309051" y="54537"/>
                    <a:pt x="297673" y="36546"/>
                    <a:pt x="245550" y="24375"/>
                  </a:cubicBezTo>
                  <a:cubicBezTo>
                    <a:pt x="193427" y="12204"/>
                    <a:pt x="15362" y="-3142"/>
                    <a:pt x="1075" y="5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E9FDF287-8B5F-4422-933A-998F2D2F6418}"/>
              </a:ext>
            </a:extLst>
          </p:cNvPr>
          <p:cNvGrpSpPr/>
          <p:nvPr/>
        </p:nvGrpSpPr>
        <p:grpSpPr>
          <a:xfrm>
            <a:off x="6013010" y="6339449"/>
            <a:ext cx="1165871" cy="1054618"/>
            <a:chOff x="3777810" y="6396599"/>
            <a:chExt cx="1165871" cy="1054618"/>
          </a:xfrm>
        </p:grpSpPr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B5A4D805-D934-46CD-BAE6-52FA09C54DFB}"/>
                </a:ext>
              </a:extLst>
            </p:cNvPr>
            <p:cNvSpPr/>
            <p:nvPr/>
          </p:nvSpPr>
          <p:spPr>
            <a:xfrm>
              <a:off x="3777810" y="6396599"/>
              <a:ext cx="881545" cy="677547"/>
            </a:xfrm>
            <a:custGeom>
              <a:avLst/>
              <a:gdLst>
                <a:gd name="connsiteX0" fmla="*/ 441765 w 881545"/>
                <a:gd name="connsiteY0" fmla="*/ 1026 h 677547"/>
                <a:gd name="connsiteX1" fmla="*/ 622740 w 881545"/>
                <a:gd name="connsiteY1" fmla="*/ 124851 h 677547"/>
                <a:gd name="connsiteX2" fmla="*/ 613215 w 881545"/>
                <a:gd name="connsiteY2" fmla="*/ 210576 h 677547"/>
                <a:gd name="connsiteX3" fmla="*/ 533840 w 881545"/>
                <a:gd name="connsiteY3" fmla="*/ 337576 h 677547"/>
                <a:gd name="connsiteX4" fmla="*/ 413190 w 881545"/>
                <a:gd name="connsiteY4" fmla="*/ 493151 h 677547"/>
                <a:gd name="connsiteX5" fmla="*/ 3615 w 881545"/>
                <a:gd name="connsiteY5" fmla="*/ 670951 h 677547"/>
                <a:gd name="connsiteX6" fmla="*/ 235390 w 881545"/>
                <a:gd name="connsiteY6" fmla="*/ 623326 h 677547"/>
                <a:gd name="connsiteX7" fmla="*/ 616390 w 881545"/>
                <a:gd name="connsiteY7" fmla="*/ 470926 h 677547"/>
                <a:gd name="connsiteX8" fmla="*/ 860865 w 881545"/>
                <a:gd name="connsiteY8" fmla="*/ 197876 h 677547"/>
                <a:gd name="connsiteX9" fmla="*/ 841815 w 881545"/>
                <a:gd name="connsiteY9" fmla="*/ 162951 h 677547"/>
                <a:gd name="connsiteX10" fmla="*/ 629090 w 881545"/>
                <a:gd name="connsiteY10" fmla="*/ 70876 h 677547"/>
                <a:gd name="connsiteX11" fmla="*/ 441765 w 881545"/>
                <a:gd name="connsiteY11" fmla="*/ 1026 h 67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545" h="677547">
                  <a:moveTo>
                    <a:pt x="441765" y="1026"/>
                  </a:moveTo>
                  <a:cubicBezTo>
                    <a:pt x="440707" y="10022"/>
                    <a:pt x="594165" y="89926"/>
                    <a:pt x="622740" y="124851"/>
                  </a:cubicBezTo>
                  <a:cubicBezTo>
                    <a:pt x="651315" y="159776"/>
                    <a:pt x="628032" y="175122"/>
                    <a:pt x="613215" y="210576"/>
                  </a:cubicBezTo>
                  <a:cubicBezTo>
                    <a:pt x="598398" y="246030"/>
                    <a:pt x="567177" y="290480"/>
                    <a:pt x="533840" y="337576"/>
                  </a:cubicBezTo>
                  <a:cubicBezTo>
                    <a:pt x="500503" y="384672"/>
                    <a:pt x="501561" y="437589"/>
                    <a:pt x="413190" y="493151"/>
                  </a:cubicBezTo>
                  <a:cubicBezTo>
                    <a:pt x="324819" y="548713"/>
                    <a:pt x="33248" y="649255"/>
                    <a:pt x="3615" y="670951"/>
                  </a:cubicBezTo>
                  <a:cubicBezTo>
                    <a:pt x="-26018" y="692647"/>
                    <a:pt x="133261" y="656663"/>
                    <a:pt x="235390" y="623326"/>
                  </a:cubicBezTo>
                  <a:cubicBezTo>
                    <a:pt x="337519" y="589989"/>
                    <a:pt x="512144" y="541834"/>
                    <a:pt x="616390" y="470926"/>
                  </a:cubicBezTo>
                  <a:cubicBezTo>
                    <a:pt x="720636" y="400018"/>
                    <a:pt x="823294" y="249205"/>
                    <a:pt x="860865" y="197876"/>
                  </a:cubicBezTo>
                  <a:cubicBezTo>
                    <a:pt x="898436" y="146547"/>
                    <a:pt x="880444" y="184118"/>
                    <a:pt x="841815" y="162951"/>
                  </a:cubicBezTo>
                  <a:cubicBezTo>
                    <a:pt x="803186" y="141784"/>
                    <a:pt x="693648" y="97334"/>
                    <a:pt x="629090" y="70876"/>
                  </a:cubicBezTo>
                  <a:cubicBezTo>
                    <a:pt x="564532" y="44418"/>
                    <a:pt x="442823" y="-7970"/>
                    <a:pt x="441765" y="10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3152289F-E725-49B7-A521-30DDAAD88030}"/>
                </a:ext>
              </a:extLst>
            </p:cNvPr>
            <p:cNvSpPr/>
            <p:nvPr/>
          </p:nvSpPr>
          <p:spPr>
            <a:xfrm>
              <a:off x="4431798" y="6574671"/>
              <a:ext cx="511883" cy="440442"/>
            </a:xfrm>
            <a:custGeom>
              <a:avLst/>
              <a:gdLst>
                <a:gd name="connsiteX0" fmla="*/ 2090 w 511883"/>
                <a:gd name="connsiteY0" fmla="*/ 94417 h 440442"/>
                <a:gd name="connsiteX1" fmla="*/ 310065 w 511883"/>
                <a:gd name="connsiteY1" fmla="*/ 32504 h 440442"/>
                <a:gd name="connsiteX2" fmla="*/ 351340 w 511883"/>
                <a:gd name="connsiteY2" fmla="*/ 754 h 440442"/>
                <a:gd name="connsiteX3" fmla="*/ 511677 w 511883"/>
                <a:gd name="connsiteY3" fmla="*/ 62667 h 440442"/>
                <a:gd name="connsiteX4" fmla="*/ 383090 w 511883"/>
                <a:gd name="connsiteY4" fmla="*/ 218242 h 440442"/>
                <a:gd name="connsiteX5" fmla="*/ 295777 w 511883"/>
                <a:gd name="connsiteY5" fmla="*/ 437317 h 440442"/>
                <a:gd name="connsiteX6" fmla="*/ 310065 w 511883"/>
                <a:gd name="connsiteY6" fmla="*/ 334129 h 440442"/>
                <a:gd name="connsiteX7" fmla="*/ 389440 w 511883"/>
                <a:gd name="connsiteY7" fmla="*/ 149979 h 440442"/>
                <a:gd name="connsiteX8" fmla="*/ 184652 w 511883"/>
                <a:gd name="connsiteY8" fmla="*/ 191254 h 440442"/>
                <a:gd name="connsiteX9" fmla="*/ 2090 w 511883"/>
                <a:gd name="connsiteY9" fmla="*/ 94417 h 4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883" h="440442">
                  <a:moveTo>
                    <a:pt x="2090" y="94417"/>
                  </a:moveTo>
                  <a:cubicBezTo>
                    <a:pt x="22992" y="67959"/>
                    <a:pt x="251857" y="48114"/>
                    <a:pt x="310065" y="32504"/>
                  </a:cubicBezTo>
                  <a:cubicBezTo>
                    <a:pt x="368273" y="16894"/>
                    <a:pt x="317738" y="-4273"/>
                    <a:pt x="351340" y="754"/>
                  </a:cubicBezTo>
                  <a:cubicBezTo>
                    <a:pt x="384942" y="5781"/>
                    <a:pt x="506385" y="26419"/>
                    <a:pt x="511677" y="62667"/>
                  </a:cubicBezTo>
                  <a:cubicBezTo>
                    <a:pt x="516969" y="98915"/>
                    <a:pt x="419073" y="155800"/>
                    <a:pt x="383090" y="218242"/>
                  </a:cubicBezTo>
                  <a:cubicBezTo>
                    <a:pt x="347107" y="280684"/>
                    <a:pt x="307948" y="418003"/>
                    <a:pt x="295777" y="437317"/>
                  </a:cubicBezTo>
                  <a:cubicBezTo>
                    <a:pt x="283606" y="456632"/>
                    <a:pt x="294455" y="382019"/>
                    <a:pt x="310065" y="334129"/>
                  </a:cubicBezTo>
                  <a:cubicBezTo>
                    <a:pt x="325675" y="286239"/>
                    <a:pt x="410342" y="173792"/>
                    <a:pt x="389440" y="149979"/>
                  </a:cubicBezTo>
                  <a:cubicBezTo>
                    <a:pt x="368538" y="126167"/>
                    <a:pt x="246829" y="198133"/>
                    <a:pt x="184652" y="191254"/>
                  </a:cubicBezTo>
                  <a:cubicBezTo>
                    <a:pt x="122475" y="184375"/>
                    <a:pt x="-18812" y="120875"/>
                    <a:pt x="2090" y="944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ACF15F00-208B-432A-8A50-D4C6488FC81F}"/>
                </a:ext>
              </a:extLst>
            </p:cNvPr>
            <p:cNvSpPr/>
            <p:nvPr/>
          </p:nvSpPr>
          <p:spPr>
            <a:xfrm>
              <a:off x="3808987" y="6637756"/>
              <a:ext cx="1114983" cy="813461"/>
            </a:xfrm>
            <a:custGeom>
              <a:avLst/>
              <a:gdLst>
                <a:gd name="connsiteX0" fmla="*/ 937638 w 1114983"/>
                <a:gd name="connsiteY0" fmla="*/ 29744 h 813461"/>
                <a:gd name="connsiteX1" fmla="*/ 812226 w 1114983"/>
                <a:gd name="connsiteY1" fmla="*/ 271044 h 813461"/>
                <a:gd name="connsiteX2" fmla="*/ 610613 w 1114983"/>
                <a:gd name="connsiteY2" fmla="*/ 528219 h 813461"/>
                <a:gd name="connsiteX3" fmla="*/ 418526 w 1114983"/>
                <a:gd name="connsiteY3" fmla="*/ 669507 h 813461"/>
                <a:gd name="connsiteX4" fmla="*/ 299463 w 1114983"/>
                <a:gd name="connsiteY4" fmla="*/ 726657 h 813461"/>
                <a:gd name="connsiteX5" fmla="*/ 120076 w 1114983"/>
                <a:gd name="connsiteY5" fmla="*/ 750469 h 813461"/>
                <a:gd name="connsiteX6" fmla="*/ 7363 w 1114983"/>
                <a:gd name="connsiteY6" fmla="*/ 529807 h 813461"/>
                <a:gd name="connsiteX7" fmla="*/ 47051 w 1114983"/>
                <a:gd name="connsiteY7" fmla="*/ 653632 h 813461"/>
                <a:gd name="connsiteX8" fmla="*/ 337563 w 1114983"/>
                <a:gd name="connsiteY8" fmla="*/ 804444 h 813461"/>
                <a:gd name="connsiteX9" fmla="*/ 912238 w 1114983"/>
                <a:gd name="connsiteY9" fmla="*/ 369469 h 813461"/>
                <a:gd name="connsiteX10" fmla="*/ 1105913 w 1114983"/>
                <a:gd name="connsiteY10" fmla="*/ 23394 h 813461"/>
                <a:gd name="connsiteX11" fmla="*/ 1069401 w 1114983"/>
                <a:gd name="connsiteY11" fmla="*/ 32919 h 813461"/>
                <a:gd name="connsiteX12" fmla="*/ 937638 w 1114983"/>
                <a:gd name="connsiteY12" fmla="*/ 29744 h 81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4983" h="813461">
                  <a:moveTo>
                    <a:pt x="937638" y="29744"/>
                  </a:moveTo>
                  <a:cubicBezTo>
                    <a:pt x="894776" y="69431"/>
                    <a:pt x="866730" y="187965"/>
                    <a:pt x="812226" y="271044"/>
                  </a:cubicBezTo>
                  <a:cubicBezTo>
                    <a:pt x="757722" y="354123"/>
                    <a:pt x="676229" y="461809"/>
                    <a:pt x="610613" y="528219"/>
                  </a:cubicBezTo>
                  <a:cubicBezTo>
                    <a:pt x="544997" y="594629"/>
                    <a:pt x="470384" y="636434"/>
                    <a:pt x="418526" y="669507"/>
                  </a:cubicBezTo>
                  <a:cubicBezTo>
                    <a:pt x="366668" y="702580"/>
                    <a:pt x="349205" y="713163"/>
                    <a:pt x="299463" y="726657"/>
                  </a:cubicBezTo>
                  <a:cubicBezTo>
                    <a:pt x="249721" y="740151"/>
                    <a:pt x="168759" y="783277"/>
                    <a:pt x="120076" y="750469"/>
                  </a:cubicBezTo>
                  <a:cubicBezTo>
                    <a:pt x="71393" y="717661"/>
                    <a:pt x="19534" y="545946"/>
                    <a:pt x="7363" y="529807"/>
                  </a:cubicBezTo>
                  <a:cubicBezTo>
                    <a:pt x="-4808" y="513668"/>
                    <a:pt x="-7982" y="607859"/>
                    <a:pt x="47051" y="653632"/>
                  </a:cubicBezTo>
                  <a:cubicBezTo>
                    <a:pt x="102084" y="699405"/>
                    <a:pt x="193365" y="851804"/>
                    <a:pt x="337563" y="804444"/>
                  </a:cubicBezTo>
                  <a:cubicBezTo>
                    <a:pt x="481761" y="757084"/>
                    <a:pt x="784180" y="499644"/>
                    <a:pt x="912238" y="369469"/>
                  </a:cubicBezTo>
                  <a:cubicBezTo>
                    <a:pt x="1040296" y="239294"/>
                    <a:pt x="1079719" y="79486"/>
                    <a:pt x="1105913" y="23394"/>
                  </a:cubicBezTo>
                  <a:cubicBezTo>
                    <a:pt x="1132107" y="-32698"/>
                    <a:pt x="1095859" y="29215"/>
                    <a:pt x="1069401" y="32919"/>
                  </a:cubicBezTo>
                  <a:cubicBezTo>
                    <a:pt x="1042943" y="36623"/>
                    <a:pt x="980500" y="-9943"/>
                    <a:pt x="937638" y="297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51BE64A2-5F6F-41AF-9F34-CF9A1FB8BE28}"/>
                </a:ext>
              </a:extLst>
            </p:cNvPr>
            <p:cNvSpPr/>
            <p:nvPr/>
          </p:nvSpPr>
          <p:spPr>
            <a:xfrm>
              <a:off x="4222109" y="6849576"/>
              <a:ext cx="472797" cy="231917"/>
            </a:xfrm>
            <a:custGeom>
              <a:avLst/>
              <a:gdLst>
                <a:gd name="connsiteX0" fmla="*/ 78429 w 472797"/>
                <a:gd name="connsiteY0" fmla="*/ 487 h 231917"/>
                <a:gd name="connsiteX1" fmla="*/ 305441 w 472797"/>
                <a:gd name="connsiteY1" fmla="*/ 70337 h 231917"/>
                <a:gd name="connsiteX2" fmla="*/ 472129 w 472797"/>
                <a:gd name="connsiteY2" fmla="*/ 194162 h 231917"/>
                <a:gd name="connsiteX3" fmla="*/ 361004 w 472797"/>
                <a:gd name="connsiteY3" fmla="*/ 171937 h 231917"/>
                <a:gd name="connsiteX4" fmla="*/ 286391 w 472797"/>
                <a:gd name="connsiteY4" fmla="*/ 230674 h 231917"/>
                <a:gd name="connsiteX5" fmla="*/ 22866 w 472797"/>
                <a:gd name="connsiteY5" fmla="*/ 106849 h 231917"/>
                <a:gd name="connsiteX6" fmla="*/ 21279 w 472797"/>
                <a:gd name="connsiteY6" fmla="*/ 103674 h 231917"/>
                <a:gd name="connsiteX7" fmla="*/ 78429 w 472797"/>
                <a:gd name="connsiteY7" fmla="*/ 487 h 23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797" h="231917">
                  <a:moveTo>
                    <a:pt x="78429" y="487"/>
                  </a:moveTo>
                  <a:cubicBezTo>
                    <a:pt x="125789" y="-5069"/>
                    <a:pt x="239824" y="38058"/>
                    <a:pt x="305441" y="70337"/>
                  </a:cubicBezTo>
                  <a:cubicBezTo>
                    <a:pt x="371058" y="102616"/>
                    <a:pt x="462869" y="177229"/>
                    <a:pt x="472129" y="194162"/>
                  </a:cubicBezTo>
                  <a:cubicBezTo>
                    <a:pt x="481389" y="211095"/>
                    <a:pt x="391960" y="165852"/>
                    <a:pt x="361004" y="171937"/>
                  </a:cubicBezTo>
                  <a:cubicBezTo>
                    <a:pt x="330048" y="178022"/>
                    <a:pt x="342747" y="241522"/>
                    <a:pt x="286391" y="230674"/>
                  </a:cubicBezTo>
                  <a:cubicBezTo>
                    <a:pt x="230035" y="219826"/>
                    <a:pt x="67051" y="128016"/>
                    <a:pt x="22866" y="106849"/>
                  </a:cubicBezTo>
                  <a:cubicBezTo>
                    <a:pt x="-21319" y="85682"/>
                    <a:pt x="10166" y="117697"/>
                    <a:pt x="21279" y="103674"/>
                  </a:cubicBezTo>
                  <a:cubicBezTo>
                    <a:pt x="32392" y="89651"/>
                    <a:pt x="31069" y="6043"/>
                    <a:pt x="78429" y="4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  <a:alpha val="7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12</Words>
  <Application>Microsoft Office PowerPoint</Application>
  <PresentationFormat>A3 297x420 mm</PresentationFormat>
  <Paragraphs>8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HG創英ﾌﾟﾚｾﾞﾝｽEB</vt:lpstr>
      <vt:lpstr>Arial</vt:lpstr>
      <vt:lpstr>Calibri</vt:lpstr>
      <vt:lpstr>Calibri Light</vt:lpstr>
      <vt:lpstr>KUROTAKE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16</cp:revision>
  <dcterms:created xsi:type="dcterms:W3CDTF">2021-08-07T03:28:37Z</dcterms:created>
  <dcterms:modified xsi:type="dcterms:W3CDTF">2021-08-08T03:37:35Z</dcterms:modified>
</cp:coreProperties>
</file>